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4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41" r:id="rId13"/>
    <p:sldId id="357" r:id="rId14"/>
    <p:sldId id="358" r:id="rId15"/>
    <p:sldId id="359" r:id="rId16"/>
    <p:sldId id="360" r:id="rId17"/>
    <p:sldId id="361" r:id="rId18"/>
    <p:sldId id="317" r:id="rId19"/>
    <p:sldId id="279" r:id="rId20"/>
    <p:sldId id="280" r:id="rId21"/>
    <p:sldId id="281" r:id="rId22"/>
    <p:sldId id="318" r:id="rId23"/>
    <p:sldId id="284" r:id="rId24"/>
    <p:sldId id="288" r:id="rId25"/>
    <p:sldId id="289" r:id="rId26"/>
    <p:sldId id="364" r:id="rId27"/>
    <p:sldId id="334" r:id="rId28"/>
    <p:sldId id="365" r:id="rId29"/>
    <p:sldId id="367" r:id="rId30"/>
    <p:sldId id="292" r:id="rId31"/>
    <p:sldId id="295" r:id="rId32"/>
    <p:sldId id="363" r:id="rId33"/>
    <p:sldId id="319" r:id="rId34"/>
    <p:sldId id="297" r:id="rId35"/>
    <p:sldId id="298" r:id="rId36"/>
    <p:sldId id="339" r:id="rId37"/>
    <p:sldId id="300" r:id="rId38"/>
    <p:sldId id="301" r:id="rId39"/>
    <p:sldId id="322" r:id="rId40"/>
    <p:sldId id="307" r:id="rId41"/>
    <p:sldId id="335" r:id="rId42"/>
    <p:sldId id="342" r:id="rId43"/>
    <p:sldId id="331" r:id="rId44"/>
    <p:sldId id="337" r:id="rId45"/>
    <p:sldId id="362" r:id="rId46"/>
    <p:sldId id="336" r:id="rId47"/>
  </p:sldIdLst>
  <p:sldSz cx="12192000" cy="6858000"/>
  <p:notesSz cx="6858000" cy="9144000"/>
  <p:embeddedFontLst>
    <p:embeddedFont>
      <p:font typeface="나눔스퀘어 네오 Bold" pitchFamily="2" charset="-127"/>
      <p:bold r:id="rId50"/>
    </p:embeddedFont>
    <p:embeddedFont>
      <p:font typeface="나눔스퀘어 네오 ExtraBold" pitchFamily="2" charset="-127"/>
      <p:bold r:id="rId51"/>
    </p:embeddedFont>
    <p:embeddedFont>
      <p:font typeface="나눔스퀘어 네오 Heavy" pitchFamily="2" charset="-127"/>
      <p:bold r:id="rId52"/>
    </p:embeddedFont>
    <p:embeddedFont>
      <p:font typeface="나눔스퀘어 네오 Light" pitchFamily="2" charset="-127"/>
      <p:regular r:id="rId53"/>
    </p:embeddedFont>
    <p:embeddedFont>
      <p:font typeface="나눔스퀘어 네오 Regular" pitchFamily="2" charset="-127"/>
      <p:regular r:id="rId54"/>
    </p:embeddedFont>
    <p:embeddedFont>
      <p:font typeface="맑은 고딕" panose="020B0503020000020004" pitchFamily="34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27" userDrawn="1">
          <p15:clr>
            <a:srgbClr val="A4A3A4"/>
          </p15:clr>
        </p15:guide>
        <p15:guide id="4" orient="horz" pos="227" userDrawn="1">
          <p15:clr>
            <a:srgbClr val="A4A3A4"/>
          </p15:clr>
        </p15:guide>
        <p15:guide id="5" pos="7452" userDrawn="1">
          <p15:clr>
            <a:srgbClr val="A4A3A4"/>
          </p15:clr>
        </p15:guide>
        <p15:guide id="6" orient="horz" pos="4092" userDrawn="1">
          <p15:clr>
            <a:srgbClr val="A4A3A4"/>
          </p15:clr>
        </p15:guide>
        <p15:guide id="7" pos="347" userDrawn="1">
          <p15:clr>
            <a:srgbClr val="A4A3A4"/>
          </p15:clr>
        </p15:guide>
        <p15:guide id="8" pos="7333" userDrawn="1">
          <p15:clr>
            <a:srgbClr val="A4A3A4"/>
          </p15:clr>
        </p15:guide>
        <p15:guide id="9" orient="horz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9AAC"/>
    <a:srgbClr val="313B59"/>
    <a:srgbClr val="67BA54"/>
    <a:srgbClr val="FFD14F"/>
    <a:srgbClr val="D9F0F3"/>
    <a:srgbClr val="016873"/>
    <a:srgbClr val="018795"/>
    <a:srgbClr val="6D4935"/>
    <a:srgbClr val="FA8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90" autoAdjust="0"/>
    <p:restoredTop sz="96534" autoAdjust="0"/>
  </p:normalViewPr>
  <p:slideViewPr>
    <p:cSldViewPr snapToGrid="0">
      <p:cViewPr varScale="1">
        <p:scale>
          <a:sx n="157" d="100"/>
          <a:sy n="157" d="100"/>
        </p:scale>
        <p:origin x="192" y="1376"/>
      </p:cViewPr>
      <p:guideLst>
        <p:guide orient="horz" pos="2160"/>
        <p:guide pos="3840"/>
        <p:guide pos="227"/>
        <p:guide orient="horz" pos="227"/>
        <p:guide pos="7452"/>
        <p:guide orient="horz" pos="4092"/>
        <p:guide pos="347"/>
        <p:guide pos="7333"/>
        <p:guide orient="horz" pos="397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2348" y="64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118494825526167E-2"/>
          <c:y val="4.661378387941198E-2"/>
          <c:w val="0.93976301034894771"/>
          <c:h val="0.930079324180882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381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38100">
                <a:solidFill>
                  <a:srgbClr val="313B59"/>
                </a:solidFill>
              </a:ln>
              <a:effectLst/>
            </c:spPr>
          </c:marker>
          <c:cat>
            <c:strRef>
              <c:f>Sheet1!$A$2:$A$6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28714</c:v>
                </c:pt>
                <c:pt idx="1">
                  <c:v>4276</c:v>
                </c:pt>
                <c:pt idx="2">
                  <c:v>1223</c:v>
                </c:pt>
                <c:pt idx="3">
                  <c:v>6554</c:v>
                </c:pt>
                <c:pt idx="4">
                  <c:v>6476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B0-4ECA-98D5-330C58E25A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9896912"/>
        <c:axId val="919199871"/>
      </c:lineChart>
      <c:catAx>
        <c:axId val="15798969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19199871"/>
        <c:crosses val="autoZero"/>
        <c:auto val="1"/>
        <c:lblAlgn val="ctr"/>
        <c:lblOffset val="100"/>
        <c:noMultiLvlLbl val="0"/>
      </c:catAx>
      <c:valAx>
        <c:axId val="91919987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rgbClr val="019AAC">
                  <a:alpha val="0"/>
                </a:srgb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7989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2019년6월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2268</c:v>
                </c:pt>
                <c:pt idx="1">
                  <c:v>1206</c:v>
                </c:pt>
                <c:pt idx="2">
                  <c:v>604</c:v>
                </c:pt>
                <c:pt idx="3">
                  <c:v>390</c:v>
                </c:pt>
                <c:pt idx="4">
                  <c:v>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B3-4D53-99C1-BC2E44850A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2023년6월</c:v>
                </c:pt>
              </c:strCache>
            </c:strRef>
          </c:tx>
          <c:spPr>
            <a:solidFill>
              <a:srgbClr val="313B59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1195</c:v>
                </c:pt>
                <c:pt idx="1">
                  <c:v>580</c:v>
                </c:pt>
                <c:pt idx="2">
                  <c:v>410</c:v>
                </c:pt>
                <c:pt idx="3">
                  <c:v>278</c:v>
                </c:pt>
                <c:pt idx="4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B3-4D53-99C1-BC2E44850A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5"/>
        <c:overlap val="-27"/>
        <c:axId val="1101458176"/>
        <c:axId val="1101941168"/>
      </c:barChart>
      <c:catAx>
        <c:axId val="110145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101941168"/>
        <c:crosses val="autoZero"/>
        <c:auto val="1"/>
        <c:lblAlgn val="ctr"/>
        <c:lblOffset val="100"/>
        <c:noMultiLvlLbl val="0"/>
      </c:catAx>
      <c:valAx>
        <c:axId val="1101941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  <a:alpha val="7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pPr>
            <a:endParaRPr lang="ko-Kore-KR"/>
          </a:p>
        </c:txPr>
        <c:crossAx val="1101458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9943084354687515"/>
          <c:y val="1.1637346964795604E-2"/>
          <c:w val="0.37253151536590012"/>
          <c:h val="9.27775952302398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914400" rtl="0" eaLnBrk="1" latinLnBrk="1" hangingPunct="1">
            <a:lnSpc>
              <a:spcPct val="110000"/>
            </a:lnSpc>
            <a:defRPr lang="en-US" altLang="ko-KR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2022년5월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105</c:v>
                </c:pt>
                <c:pt idx="1">
                  <c:v>375</c:v>
                </c:pt>
                <c:pt idx="2">
                  <c:v>384</c:v>
                </c:pt>
                <c:pt idx="3">
                  <c:v>367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E5-4786-A006-38AAE86D38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2023년5월</c:v>
                </c:pt>
              </c:strCache>
            </c:strRef>
          </c:tx>
          <c:spPr>
            <a:solidFill>
              <a:srgbClr val="313B5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420</c:v>
                </c:pt>
                <c:pt idx="1">
                  <c:v>697</c:v>
                </c:pt>
                <c:pt idx="2">
                  <c:v>524</c:v>
                </c:pt>
                <c:pt idx="3">
                  <c:v>472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E5-4786-A006-38AAE86D38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1458176"/>
        <c:axId val="1101941168"/>
      </c:barChart>
      <c:catAx>
        <c:axId val="110145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101941168"/>
        <c:crosses val="autoZero"/>
        <c:auto val="1"/>
        <c:lblAlgn val="ctr"/>
        <c:lblOffset val="100"/>
        <c:noMultiLvlLbl val="0"/>
      </c:catAx>
      <c:valAx>
        <c:axId val="1101941168"/>
        <c:scaling>
          <c:orientation val="minMax"/>
          <c:max val="8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  <a:alpha val="7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pPr>
            <a:endParaRPr lang="ko-Kore-KR"/>
          </a:p>
        </c:txPr>
        <c:crossAx val="1101458176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 marL="0" algn="ctr" defTabSz="914400" rtl="0" eaLnBrk="1" latinLnBrk="1" hangingPunct="1">
              <a:lnSpc>
                <a:spcPct val="110000"/>
              </a:lnSpc>
              <a:defRPr lang="en-US" altLang="ko-KR" sz="105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pPr>
            <a:endParaRPr lang="ko-Kore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 marL="0" algn="ctr" defTabSz="914400" rtl="0" eaLnBrk="1" latinLnBrk="1" hangingPunct="1">
              <a:lnSpc>
                <a:spcPct val="110000"/>
              </a:lnSpc>
              <a:defRPr lang="en-US" altLang="ko-KR" sz="105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pPr>
            <a:endParaRPr lang="ko-Kore-KR"/>
          </a:p>
        </c:txPr>
      </c:legendEntry>
      <c:layout>
        <c:manualLayout>
          <c:xMode val="edge"/>
          <c:yMode val="edge"/>
          <c:x val="0.51197270569720132"/>
          <c:y val="2.295256911977355E-3"/>
          <c:w val="0.45998971161061497"/>
          <c:h val="9.27775952302398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algn="ctr" defTabSz="914400" rtl="0" eaLnBrk="1" latinLnBrk="1" hangingPunct="1">
            <a:lnSpc>
              <a:spcPct val="110000"/>
            </a:lnSpc>
            <a:defRPr lang="en-US" altLang="ko-KR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explosion val="14"/>
          <c:dPt>
            <c:idx val="0"/>
            <c:bubble3D val="0"/>
            <c:spPr>
              <a:solidFill>
                <a:srgbClr val="313B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59-4B9E-8DDB-FA394A7ADA1A}"/>
              </c:ext>
            </c:extLst>
          </c:dPt>
          <c:dPt>
            <c:idx val="1"/>
            <c:bubble3D val="0"/>
            <c:explosion val="2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59-4B9E-8DDB-FA394A7ADA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59-4B9E-8DDB-FA394A7ADA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59-4B9E-8DDB-FA394A7ADA1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59-4B9E-8DDB-FA394A7ADA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rgbClr val="019AAC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21-41C3-A1C4-7CEEFA1449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21-41C3-A1C4-7CEEFA144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2"/>
        <c:overlap val="-44"/>
        <c:axId val="498138399"/>
        <c:axId val="1573654816"/>
      </c:barChart>
      <c:catAx>
        <c:axId val="49813839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73654816"/>
        <c:crosses val="autoZero"/>
        <c:auto val="1"/>
        <c:lblAlgn val="ctr"/>
        <c:lblOffset val="100"/>
        <c:noMultiLvlLbl val="0"/>
      </c:catAx>
      <c:valAx>
        <c:axId val="1573654816"/>
        <c:scaling>
          <c:orientation val="minMax"/>
          <c:min val="0"/>
        </c:scaling>
        <c:delete val="1"/>
        <c:axPos val="b"/>
        <c:majorGridlines>
          <c:spPr>
            <a:ln w="9525" cap="flat" cmpd="sng" algn="ctr">
              <a:solidFill>
                <a:schemeClr val="bg1">
                  <a:lumMod val="85000"/>
                  <a:alpha val="7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98138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125735111789193"/>
          <c:y val="0.86957621416679376"/>
          <c:w val="0.34273186043642978"/>
          <c:h val="9.9237784664345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B8-487C-95DB-BD2E10E968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B8-487C-95DB-BD2E10E968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10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B8-487C-95DB-BD2E10E968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계열 4</c:v>
                </c:pt>
              </c:strCache>
            </c:strRef>
          </c:tx>
          <c:spPr>
            <a:solidFill>
              <a:srgbClr val="46B5C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43</c:v>
                </c:pt>
                <c:pt idx="1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BB8-487C-95DB-BD2E10E968E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계열 5</c:v>
                </c:pt>
              </c:strCache>
            </c:strRef>
          </c:tx>
          <c:spPr>
            <a:solidFill>
              <a:srgbClr val="019AAC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항목 1</c:v>
                </c:pt>
                <c:pt idx="1">
                  <c:v>항목 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33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BB8-487C-95DB-BD2E10E96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62497392"/>
        <c:axId val="871215263"/>
      </c:barChart>
      <c:catAx>
        <c:axId val="11624973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71215263"/>
        <c:crosses val="autoZero"/>
        <c:auto val="1"/>
        <c:lblAlgn val="ctr"/>
        <c:lblOffset val="100"/>
        <c:noMultiLvlLbl val="0"/>
      </c:catAx>
      <c:valAx>
        <c:axId val="871215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85000"/>
                  <a:alpha val="70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cs"/>
              </a:defRPr>
            </a:pPr>
            <a:endParaRPr lang="ko-Kore-KR"/>
          </a:p>
        </c:txPr>
        <c:crossAx val="1162497392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19AA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B4-440C-A570-F1AF9F45107A}"/>
              </c:ext>
            </c:extLst>
          </c:dPt>
          <c:dPt>
            <c:idx val="1"/>
            <c:bubble3D val="0"/>
            <c:spPr>
              <a:solidFill>
                <a:srgbClr val="313B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4B4-440C-A570-F1AF9F45107A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B4-440C-A570-F1AF9F45107A}"/>
              </c:ext>
            </c:extLst>
          </c:dPt>
          <c:cat>
            <c:strRef>
              <c:f>Sheet1!$A$2:$A$4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B4-440C-A570-F1AF9F4510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326B0C7-F73C-6E6B-E74C-2E97A6B752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3AA2D2-E813-EA44-AFC5-D3864105B3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CA5B1-5118-485D-B155-D27ED7CB1FA5}" type="datetimeFigureOut">
              <a:rPr lang="ko-KR" altLang="en-US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2023. 8. 25.</a:t>
            </a:fld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3E71D2F-E075-53FE-A8B3-502CC84E87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5ACC49-E84A-BE0C-176C-EF96AD42A9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8274B-FB86-43FC-8CB8-F362233165BA}" type="slidenum">
              <a:rPr lang="ko-KR" altLang="en-US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‹#›</a:t>
            </a:fld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96429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FB90D646-1A1E-45C1-BAEA-D9138F99A428}" type="datetimeFigureOut">
              <a:rPr lang="ko-KR" altLang="en-US" smtClean="0"/>
              <a:pPr/>
              <a:t>2023. 8. 25.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31239EB7-C7DA-4982-9F3A-5A6CFFB179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96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59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‘따라서</a:t>
            </a:r>
            <a:r>
              <a:rPr lang="en-US" altLang="ko-KR"/>
              <a:t>?' </a:t>
            </a:r>
            <a:r>
              <a:rPr lang="ko-KR" altLang="en-US"/>
              <a:t>저희는 여행 전</a:t>
            </a:r>
            <a:r>
              <a:rPr lang="en-US" altLang="ko-KR"/>
              <a:t>, </a:t>
            </a:r>
            <a:r>
              <a:rPr lang="ko-KR" altLang="en-US"/>
              <a:t>여행 중</a:t>
            </a:r>
            <a:r>
              <a:rPr lang="en-US" altLang="ko-KR"/>
              <a:t>, </a:t>
            </a:r>
            <a:r>
              <a:rPr lang="ko-KR" altLang="en-US"/>
              <a:t>여행 후</a:t>
            </a:r>
            <a:r>
              <a:rPr lang="en-US" altLang="ko-KR"/>
              <a:t>, </a:t>
            </a:r>
            <a:r>
              <a:rPr lang="ko-KR" altLang="en-US"/>
              <a:t>각 과정에서 필요한 리뷰 솔루션을 제공합니다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여행 전에 여행객은 키워드 기반 리뷰 필터를 사용하게 됩니다</a:t>
            </a:r>
            <a:r>
              <a:rPr lang="en-US" altLang="ko-KR"/>
              <a:t>. </a:t>
            </a:r>
            <a:r>
              <a:rPr lang="ko-KR" altLang="en-US"/>
              <a:t>키워드와 긍부정 감정으로 분류한 데이터를 기반으로 여행객이 원하는 정보가 담긴 리뷰를 필터링할 수 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여행 중에는 </a:t>
            </a:r>
            <a:r>
              <a:rPr lang="ko-KR" altLang="en-US">
                <a:solidFill>
                  <a:schemeClr val="dk1"/>
                </a:solidFill>
              </a:rPr>
              <a:t>챗봇 메이트가</a:t>
            </a:r>
            <a:r>
              <a:rPr lang="ko-KR" altLang="en-US"/>
              <a:t> 여행객의 상품 이용 시점에 맞게 만족도를 점검하고</a:t>
            </a:r>
            <a:r>
              <a:rPr lang="en-US" altLang="ko-KR"/>
              <a:t>, </a:t>
            </a:r>
            <a:r>
              <a:rPr lang="ko-KR" altLang="en-US"/>
              <a:t>상품에 대한 불만사항을 중재해줍니다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여행 후에는 여행에서 인상 깊었던 기억을 되새겨주고 작성중인 리뷰와 유사한 문장을 추천하는 보조 기능을 통해</a:t>
            </a:r>
            <a:r>
              <a:rPr lang="en-US" altLang="ko-KR"/>
              <a:t>, </a:t>
            </a:r>
            <a:r>
              <a:rPr lang="ko-KR" altLang="en-US"/>
              <a:t>귀찮고 번거러운 리뷰 작성이 쉬워집니다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248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72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084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673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162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14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dk1"/>
                </a:solidFill>
              </a:rPr>
              <a:t>리뷰메이트의 첫 번째 핵심 기능은 키워드 기반 리뷰 필터입니다</a:t>
            </a:r>
            <a:r>
              <a:rPr lang="en-US" altLang="ko-KR">
                <a:solidFill>
                  <a:schemeClr val="dk1"/>
                </a:solidFill>
              </a:rPr>
              <a:t>. </a:t>
            </a:r>
            <a:endParaRPr lang="ko-KR" altLang="en-US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dk1"/>
                </a:solidFill>
              </a:rPr>
              <a:t>현재 대부분의 여행 사이트에서는 상품 리뷰를 볼 때 별점순 </a:t>
            </a:r>
            <a:r>
              <a:rPr lang="en-US" altLang="ko-KR">
                <a:solidFill>
                  <a:schemeClr val="dk1"/>
                </a:solidFill>
              </a:rPr>
              <a:t>/ </a:t>
            </a:r>
            <a:r>
              <a:rPr lang="ko-KR" altLang="en-US">
                <a:solidFill>
                  <a:schemeClr val="dk1"/>
                </a:solidFill>
              </a:rPr>
              <a:t>최신순 등의 기본적인 정렬만 제공하는 경우가 많습니다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endParaRPr lang="ko-KR" altLang="en-US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>
                <a:solidFill>
                  <a:schemeClr val="dk1"/>
                </a:solidFill>
              </a:rPr>
              <a:t>하지만 실제 여행객은 숙소에 벌레는 없었는지</a:t>
            </a:r>
            <a:r>
              <a:rPr lang="en-US" altLang="ko-KR">
                <a:solidFill>
                  <a:schemeClr val="dk1"/>
                </a:solidFill>
              </a:rPr>
              <a:t>, </a:t>
            </a:r>
            <a:r>
              <a:rPr lang="ko-KR" altLang="en-US">
                <a:solidFill>
                  <a:schemeClr val="dk1"/>
                </a:solidFill>
              </a:rPr>
              <a:t>주차 공간은 충분했는지와 같이 단순 정렬로는 찾을 수 없는 정보를 궁금해하는 경우가 많습니다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endParaRPr lang="ko-KR" altLang="en-US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dk1"/>
                </a:solidFill>
              </a:rPr>
              <a:t>따라서 리뷰메이트는 </a:t>
            </a:r>
            <a:r>
              <a:rPr lang="en-US" altLang="ko-KR">
                <a:solidFill>
                  <a:schemeClr val="dk1"/>
                </a:solidFill>
              </a:rPr>
              <a:t>AI </a:t>
            </a:r>
            <a:r>
              <a:rPr lang="ko-KR" altLang="en-US">
                <a:solidFill>
                  <a:schemeClr val="dk1"/>
                </a:solidFill>
              </a:rPr>
              <a:t>모델을 활용하여 각각의 리뷰가 어떤 속성을 가지고 있는지</a:t>
            </a:r>
            <a:r>
              <a:rPr lang="en-US" altLang="ko-KR">
                <a:solidFill>
                  <a:schemeClr val="dk1"/>
                </a:solidFill>
              </a:rPr>
              <a:t>, </a:t>
            </a:r>
            <a:r>
              <a:rPr lang="ko-KR" altLang="en-US">
                <a:solidFill>
                  <a:schemeClr val="dk1"/>
                </a:solidFill>
              </a:rPr>
              <a:t>리뷰의 핵심 키워드는 무엇인지를 찾아 리뷰를 분석한 결과를 제공합니다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919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AI </a:t>
            </a:r>
            <a:r>
              <a:rPr lang="ko-KR" altLang="en-US"/>
              <a:t>분석은 다음과 같은 방식으로 적용됩니다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분석 전 데이터가 들어오면</a:t>
            </a:r>
            <a:r>
              <a:rPr lang="en-US" altLang="ko-KR"/>
              <a:t>, </a:t>
            </a:r>
            <a:r>
              <a:rPr lang="ko-KR" altLang="en-US"/>
              <a:t>인공지능이 리뷰에 어떤 속성이 포함되는지 분류합니다</a:t>
            </a:r>
            <a:r>
              <a:rPr lang="en-US" altLang="ko-KR"/>
              <a:t>. </a:t>
            </a:r>
            <a:r>
              <a:rPr lang="ko-KR" altLang="en-US"/>
              <a:t>하나의 리뷰에 여러 속성이 포함되어 있더라도 분류가 가능합니다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다음으로 각 속성에 해당하는 핵심 키워드를 파악합니다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마지막으로 각 속성에 대해 긍정적으로 쓰인 문장인지</a:t>
            </a:r>
            <a:r>
              <a:rPr lang="en-US" altLang="ko-KR"/>
              <a:t>, </a:t>
            </a:r>
            <a:r>
              <a:rPr lang="ko-KR" altLang="en-US"/>
              <a:t>부정적으로 쓰인 문장인지를 분석합니다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57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분석 결과를 적용하여</a:t>
            </a:r>
            <a:r>
              <a:rPr lang="en-US" altLang="ko-KR"/>
              <a:t>, </a:t>
            </a:r>
            <a:r>
              <a:rPr lang="ko-KR" altLang="en-US"/>
              <a:t>리뷰를 볼 때 여행객이 원하는 속성과 키워드만 골라서 볼 수 있습니다</a:t>
            </a:r>
            <a:r>
              <a:rPr lang="en-US" altLang="ko-KR"/>
              <a:t>.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여행객이 원하는 속성을 선택하면 해당 속성이 포함된 리뷰만 보이며 그 속성이 포함된 부분에 하이라이트가 쳐집니다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대분류 속성뿐만 아니라</a:t>
            </a:r>
            <a:r>
              <a:rPr lang="en-US" altLang="ko-KR"/>
              <a:t>, </a:t>
            </a:r>
            <a:r>
              <a:rPr lang="ko-KR" altLang="en-US"/>
              <a:t>소분류 키워드 또한 선택하여 볼 수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651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인공지능 모델은 속성 기반 감정 분석 모델을 사용하였습니다</a:t>
            </a:r>
            <a:r>
              <a:rPr lang="en-US" altLang="ko-KR"/>
              <a:t>. </a:t>
            </a:r>
            <a:r>
              <a:rPr lang="ko-KR" altLang="en-US"/>
              <a:t>이 모델을 활용하면 키워드 분석과 긍부정 분석을 하나의 모델로 동시에 할 수 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// </a:t>
            </a:r>
            <a:r>
              <a:rPr lang="ko-KR" altLang="en-US"/>
              <a:t>해당 모델의 학습을 위해 여행 도메인에 특화된 데이터셋을 취득하였습니다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823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</a:rPr>
              <a:t>영상에서 본 것과 같이 통계상으로도 여행객 수는 지속적으로 증가하여 코로나 이전 수치를 거의 회복했지만</a:t>
            </a:r>
            <a:r>
              <a:rPr lang="en-US" altLang="ko-KR" dirty="0">
                <a:solidFill>
                  <a:schemeClr val="dk1"/>
                </a:solidFill>
              </a:rPr>
              <a:t>, </a:t>
            </a:r>
            <a:r>
              <a:rPr lang="ko-KR" altLang="en-US" dirty="0">
                <a:solidFill>
                  <a:schemeClr val="dk1"/>
                </a:solidFill>
              </a:rPr>
              <a:t>여행사 직원 수는 코로나 이전과 비교했을 때 </a:t>
            </a:r>
            <a:r>
              <a:rPr lang="en-US" altLang="ko-KR" dirty="0">
                <a:solidFill>
                  <a:schemeClr val="dk1"/>
                </a:solidFill>
              </a:rPr>
              <a:t>50% </a:t>
            </a:r>
            <a:r>
              <a:rPr lang="ko-KR" altLang="en-US" dirty="0">
                <a:solidFill>
                  <a:schemeClr val="dk1"/>
                </a:solidFill>
              </a:rPr>
              <a:t>이상이 감소되어 아직 회복되지 않고 있습니다</a:t>
            </a:r>
            <a:r>
              <a:rPr lang="en-US" altLang="ko-KR" dirty="0">
                <a:solidFill>
                  <a:schemeClr val="dk1"/>
                </a:solidFill>
              </a:rPr>
              <a:t>. </a:t>
            </a:r>
            <a:endParaRPr lang="ko-KR" alt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</a:rPr>
              <a:t>(</a:t>
            </a:r>
            <a:r>
              <a:rPr lang="ko-KR" altLang="en-US" dirty="0">
                <a:solidFill>
                  <a:schemeClr val="dk1"/>
                </a:solidFill>
              </a:rPr>
              <a:t>여행 계획 추이 그래프인데 실제 여행 간 사람 그래프 있으면 그걸로 넣는게 더 좋을 것 같기도</a:t>
            </a:r>
            <a:r>
              <a:rPr lang="en-US" altLang="ko-KR" dirty="0">
                <a:solidFill>
                  <a:schemeClr val="dk1"/>
                </a:solidFill>
              </a:rPr>
              <a:t>)</a:t>
            </a:r>
            <a:endParaRPr lang="ko-KR" altLang="en-US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14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두번째 핵심 기능인 챗봇 메이트는 다음과 같이 이루어집니다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여행객이 상품을 이용하는 시점을 추적하여 현재의 만족도와 불만사항을 물어봅니다</a:t>
            </a:r>
            <a:r>
              <a:rPr lang="en-US" altLang="ko-KR"/>
              <a:t>. </a:t>
            </a:r>
            <a:r>
              <a:rPr lang="ko-KR" altLang="en-US"/>
              <a:t>이렇게 수집된 이용객들의 만족도는 일정 시간마다 관리인에게 요약되어 전달되고</a:t>
            </a:r>
            <a:r>
              <a:rPr lang="en-US" altLang="ko-KR"/>
              <a:t>, </a:t>
            </a:r>
            <a:r>
              <a:rPr lang="ko-KR" altLang="en-US"/>
              <a:t>불만사항이 접수된 경우에는 즉시 조치하도록 요청합니다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만약 관리인의 조치가 완료되면</a:t>
            </a:r>
            <a:r>
              <a:rPr lang="en-US" altLang="ko-KR"/>
              <a:t>, </a:t>
            </a:r>
            <a:r>
              <a:rPr lang="ko-KR" altLang="en-US"/>
              <a:t>여행객에게 접수된 불만사항에 대한 조치가 어떻게 이루졌는지 전달합니다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전달받은 조치가 만족스럽지 못하거나 문제제기를 원한다면</a:t>
            </a:r>
            <a:r>
              <a:rPr lang="en-US" altLang="ko-KR"/>
              <a:t>, </a:t>
            </a:r>
            <a:r>
              <a:rPr lang="ko-KR" altLang="en-US"/>
              <a:t>관리인이 아닌 예약처에게 항의할 수 있도록 도와줍니다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99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리뷰 관리 플랫폼이 왜 이런 일까지 하는 것일까요</a:t>
            </a:r>
            <a:r>
              <a:rPr lang="en-US" altLang="ko-KR"/>
              <a:t>?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여행 중에 겪은 일들은 여행 이후에 작성하는 리뷰를 결정하게 됩니다</a:t>
            </a:r>
            <a:r>
              <a:rPr lang="en-US" altLang="ko-KR"/>
              <a:t>. </a:t>
            </a:r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불쾌하고 불만족스러운 경험을 했지만</a:t>
            </a:r>
            <a:r>
              <a:rPr lang="en-US" altLang="ko-KR"/>
              <a:t>, </a:t>
            </a:r>
            <a:r>
              <a:rPr lang="ko-KR" altLang="en-US"/>
              <a:t>이를 표현할 곳이 리뷰 작성 밖에 없다면 어떻게 될까요</a:t>
            </a:r>
            <a:r>
              <a:rPr lang="en-US" altLang="ko-KR"/>
              <a:t>. </a:t>
            </a:r>
            <a:r>
              <a:rPr lang="ko-KR" altLang="en-US"/>
              <a:t>그 경험들이 고스란히 리뷰에 작성되고</a:t>
            </a:r>
            <a:r>
              <a:rPr lang="en-US" altLang="ko-KR"/>
              <a:t>, </a:t>
            </a:r>
            <a:r>
              <a:rPr lang="ko-KR" altLang="en-US"/>
              <a:t>다른 고객들에게도 공유될 것입니다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실제로 트립어드바이저의 리뷰 </a:t>
            </a:r>
            <a:r>
              <a:rPr lang="en-US" altLang="ko-KR"/>
              <a:t>128</a:t>
            </a:r>
            <a:r>
              <a:rPr lang="ko-KR" altLang="en-US"/>
              <a:t>만개를 조사한 리서치에 따르면 리뷰의 </a:t>
            </a:r>
            <a:r>
              <a:rPr lang="en-US" altLang="ko-KR"/>
              <a:t>70%</a:t>
            </a:r>
            <a:r>
              <a:rPr lang="ko-KR" altLang="en-US"/>
              <a:t>는 </a:t>
            </a:r>
            <a:r>
              <a:rPr lang="en-US" altLang="ko-KR"/>
              <a:t>4</a:t>
            </a:r>
            <a:r>
              <a:rPr lang="ko-KR" altLang="en-US"/>
              <a:t>에서 </a:t>
            </a:r>
            <a:r>
              <a:rPr lang="en-US" altLang="ko-KR"/>
              <a:t>5</a:t>
            </a:r>
            <a:r>
              <a:rPr lang="ko-KR" altLang="en-US"/>
              <a:t>점이였으며</a:t>
            </a:r>
            <a:r>
              <a:rPr lang="en-US" altLang="ko-KR"/>
              <a:t>, 20%</a:t>
            </a:r>
            <a:r>
              <a:rPr lang="ko-KR" altLang="en-US"/>
              <a:t>는 </a:t>
            </a:r>
            <a:r>
              <a:rPr lang="en-US" altLang="ko-KR"/>
              <a:t>1</a:t>
            </a:r>
            <a:r>
              <a:rPr lang="ko-KR" altLang="en-US"/>
              <a:t>에서 </a:t>
            </a:r>
            <a:r>
              <a:rPr lang="en-US" altLang="ko-KR"/>
              <a:t>2</a:t>
            </a:r>
            <a:r>
              <a:rPr lang="ko-KR" altLang="en-US"/>
              <a:t>점이였다고 합니다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정말 좋은 경험을 한 사람이나 정말 나쁜 경험을 한 사람들이 주로 리뷰를 작성하게 되는 것입니다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모든 여행에는 인솔인 혹은 시설 관리인이 있지만</a:t>
            </a:r>
            <a:r>
              <a:rPr lang="en-US" altLang="ko-KR"/>
              <a:t>, </a:t>
            </a:r>
            <a:r>
              <a:rPr lang="ko-KR" altLang="en-US"/>
              <a:t>왜 이런일이 생긴것일까요</a:t>
            </a:r>
            <a:r>
              <a:rPr lang="en-US" altLang="ko-KR"/>
              <a:t>? </a:t>
            </a:r>
            <a:r>
              <a:rPr lang="ko-KR" altLang="en-US"/>
              <a:t>여행에서 불만을 느낀 여행객을 대상으로 한 설문조사에서 </a:t>
            </a:r>
            <a:r>
              <a:rPr lang="en-US" altLang="ko-KR"/>
              <a:t>30%</a:t>
            </a:r>
            <a:r>
              <a:rPr lang="ko-KR" altLang="en-US"/>
              <a:t>는 말하기 부담스러워서</a:t>
            </a:r>
            <a:r>
              <a:rPr lang="en-US" altLang="ko-KR"/>
              <a:t>, 26%</a:t>
            </a:r>
            <a:r>
              <a:rPr lang="ko-KR" altLang="en-US"/>
              <a:t>는 직접 말하기 귀찮아서</a:t>
            </a:r>
            <a:r>
              <a:rPr lang="en-US" altLang="ko-KR"/>
              <a:t>, 19%</a:t>
            </a:r>
            <a:r>
              <a:rPr lang="ko-KR" altLang="en-US"/>
              <a:t>는 말 할 정도로 큰 불만이 아니라서</a:t>
            </a:r>
            <a:r>
              <a:rPr lang="en-US" altLang="ko-KR"/>
              <a:t>, 10%</a:t>
            </a:r>
            <a:r>
              <a:rPr lang="ko-KR" altLang="en-US"/>
              <a:t>는 어디에 연락해야할 지 모르겠어서</a:t>
            </a:r>
            <a:r>
              <a:rPr lang="en-US" altLang="ko-KR"/>
              <a:t>, 5% </a:t>
            </a:r>
            <a:r>
              <a:rPr lang="ko-KR" altLang="en-US"/>
              <a:t>외국이라 말이 안통해서라고 응답했습니다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따라서 챗봇</a:t>
            </a:r>
            <a:r>
              <a:rPr lang="en-US" altLang="ko-KR"/>
              <a:t>, </a:t>
            </a:r>
            <a:r>
              <a:rPr lang="ko-KR" altLang="en-US"/>
              <a:t>메이트가 여행객들의 불만을 듣고</a:t>
            </a:r>
            <a:r>
              <a:rPr lang="en-US" altLang="ko-KR"/>
              <a:t>, </a:t>
            </a:r>
            <a:r>
              <a:rPr lang="ko-KR" altLang="en-US"/>
              <a:t>관리인에게 전달한 후 조치 결과를 여행객들에게 다시 피드백해준다면</a:t>
            </a:r>
            <a:r>
              <a:rPr lang="en-US" altLang="ko-KR"/>
              <a:t>,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불만을 표현하지 않은 </a:t>
            </a:r>
            <a:r>
              <a:rPr lang="en-US" altLang="ko-KR"/>
              <a:t>90% </a:t>
            </a:r>
            <a:r>
              <a:rPr lang="ko-KR" altLang="en-US"/>
              <a:t>이유들을 해결할 수 있으며</a:t>
            </a:r>
            <a:r>
              <a:rPr lang="en-US" altLang="ko-KR"/>
              <a:t>, </a:t>
            </a:r>
            <a:r>
              <a:rPr lang="ko-KR" altLang="en-US"/>
              <a:t>여행객이 부정적인 리뷰를 작성할 확률도 낮출 수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48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163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불만사항 접수나 리뷰 작성 요청 등의 챗봇의 메시지는 상품의 이용시간을 기준으로 적절한 타이밍에 전달되는 것이 핵심입니다</a:t>
            </a:r>
            <a:r>
              <a:rPr lang="en-US" altLang="ko-KR"/>
              <a:t>. </a:t>
            </a:r>
            <a:r>
              <a:rPr lang="ko-KR" altLang="en-US"/>
              <a:t>하지만 여행 상품의 경우</a:t>
            </a:r>
            <a:r>
              <a:rPr lang="en-US" altLang="ko-KR"/>
              <a:t>, “</a:t>
            </a:r>
            <a:r>
              <a:rPr lang="ko-KR" altLang="en-US"/>
              <a:t>숙소 체크아웃은 </a:t>
            </a:r>
            <a:r>
              <a:rPr lang="en-US" altLang="ko-KR"/>
              <a:t>12</a:t>
            </a:r>
            <a:r>
              <a:rPr lang="ko-KR" altLang="en-US"/>
              <a:t>시</a:t>
            </a:r>
            <a:r>
              <a:rPr lang="en-US" altLang="ko-KR"/>
              <a:t>, </a:t>
            </a:r>
            <a:r>
              <a:rPr lang="ko-KR" altLang="en-US"/>
              <a:t>렌터카 인수시간은 </a:t>
            </a:r>
            <a:r>
              <a:rPr lang="en-US" altLang="ko-KR"/>
              <a:t>8</a:t>
            </a:r>
            <a:r>
              <a:rPr lang="ko-KR" altLang="en-US"/>
              <a:t>시</a:t>
            </a:r>
            <a:r>
              <a:rPr lang="en-US" altLang="ko-KR"/>
              <a:t>"</a:t>
            </a:r>
            <a:r>
              <a:rPr lang="ko-KR" altLang="en-US"/>
              <a:t>와 같이 일반적으로 유사한 이용시간을 가진 상품들이 많습니다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따라서 특정 시간대마다 동일한 종류의 상품을 구매한 여행객에게 메세지를 전송하는 트래픽이 몰리게 됩니다</a:t>
            </a:r>
            <a:r>
              <a:rPr lang="en-US" altLang="ko-KR"/>
              <a:t>. </a:t>
            </a:r>
            <a:r>
              <a:rPr lang="ko-KR" altLang="en-US"/>
              <a:t>이 경우</a:t>
            </a:r>
            <a:r>
              <a:rPr lang="en-US" altLang="ko-KR"/>
              <a:t>, </a:t>
            </a:r>
            <a:r>
              <a:rPr lang="ko-KR" altLang="en-US"/>
              <a:t>일이 끝날때 까지 기다리는 동기 방식을 사용할 경우</a:t>
            </a:r>
            <a:r>
              <a:rPr lang="en-US" altLang="ko-KR"/>
              <a:t>, </a:t>
            </a:r>
            <a:r>
              <a:rPr lang="ko-KR" altLang="en-US"/>
              <a:t>앱 서버의 프로세스 사용률 증가로 서비스 장애가 발생할 수도 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따라서 일을 분리할 수 있는 비동기 방식으로 구현되어야 하며</a:t>
            </a:r>
            <a:r>
              <a:rPr lang="en-US" altLang="ko-KR"/>
              <a:t>,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04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비동기 처리 과정에서 요청이 누락되지 않도록</a:t>
            </a:r>
            <a:r>
              <a:rPr lang="en-US" altLang="ko-KR"/>
              <a:t>, </a:t>
            </a:r>
            <a:r>
              <a:rPr lang="ko-KR" altLang="en-US"/>
              <a:t>큐에서 차례차례 처리가 되어야 합니다</a:t>
            </a:r>
            <a:r>
              <a:rPr lang="en-US" altLang="ko-KR"/>
              <a:t>.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따라서 저희는 메세지 큐 기반 비동기 통신 라이브러리인 카프카를 이용하여 챗봇의 메시지 전송을 구현했습니다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86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이렇게 구현된 메세지 전송의 과정은 다음과 같습니다</a:t>
            </a:r>
            <a:r>
              <a:rPr lang="en-US" altLang="ko-KR"/>
              <a:t>.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여행 상품 주문이 들어오면 스프링 배치를 통해 상품의 상태는 추적되기 시작합니다</a:t>
            </a:r>
            <a:r>
              <a:rPr lang="en-US" altLang="ko-KR"/>
              <a:t>. </a:t>
            </a:r>
            <a:r>
              <a:rPr lang="ko-KR" altLang="en-US"/>
              <a:t>만약 상품 이용시작과 같이 상태가 변경되면 데이터베이스에 갱신되며</a:t>
            </a:r>
            <a:r>
              <a:rPr lang="en-US" altLang="ko-KR"/>
              <a:t>, </a:t>
            </a:r>
            <a:r>
              <a:rPr lang="ko-KR" altLang="en-US"/>
              <a:t>이 변경은 </a:t>
            </a:r>
            <a:r>
              <a:rPr lang="en-US" altLang="ko-KR"/>
              <a:t>CDC</a:t>
            </a:r>
            <a:r>
              <a:rPr lang="ko-KR" altLang="en-US"/>
              <a:t>기반 데이터 변경 감지로 인해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적절한 메세지 전송 이벤트로 변환되어 카프카 메세지 큐에 들어갑니다</a:t>
            </a:r>
            <a:r>
              <a:rPr lang="en-US" altLang="ko-KR"/>
              <a:t>. </a:t>
            </a:r>
            <a:r>
              <a:rPr lang="ko-KR" altLang="en-US"/>
              <a:t>스프링 챗봇 서버가 전송 준비가 되면</a:t>
            </a:r>
            <a:r>
              <a:rPr lang="en-US" altLang="ko-KR"/>
              <a:t>, </a:t>
            </a:r>
            <a:r>
              <a:rPr lang="ko-KR" altLang="en-US"/>
              <a:t>메세지 큐에서 이벤트를 소모하여 챗봇 </a:t>
            </a:r>
            <a:r>
              <a:rPr lang="en-US" altLang="ko-KR"/>
              <a:t>API</a:t>
            </a:r>
            <a:r>
              <a:rPr lang="ko-KR" altLang="en-US"/>
              <a:t>를 통해 여행객 혹은 관리인에게 메시지를 보내게 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290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이렇게 구현된 메세지 전송의 과정은 다음과 같습니다</a:t>
            </a:r>
            <a:r>
              <a:rPr lang="en-US" altLang="ko-KR"/>
              <a:t>.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여행 상품 주문이 들어오면 스프링 배치를 통해 상품의 상태는 추적되기 시작합니다</a:t>
            </a:r>
            <a:r>
              <a:rPr lang="en-US" altLang="ko-KR"/>
              <a:t>. </a:t>
            </a:r>
            <a:r>
              <a:rPr lang="ko-KR" altLang="en-US"/>
              <a:t>만약 상품 이용시작과 같이 상태가 변경되면 데이터베이스에 갱신되며</a:t>
            </a:r>
            <a:r>
              <a:rPr lang="en-US" altLang="ko-KR"/>
              <a:t>, </a:t>
            </a:r>
            <a:r>
              <a:rPr lang="ko-KR" altLang="en-US"/>
              <a:t>이 변경은 </a:t>
            </a:r>
            <a:r>
              <a:rPr lang="en-US" altLang="ko-KR"/>
              <a:t>CDC</a:t>
            </a:r>
            <a:r>
              <a:rPr lang="ko-KR" altLang="en-US"/>
              <a:t>기반 데이터 변경 감지로 인해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적절한 메세지 전송 이벤트로 변환되어 카프카 메세지 큐에 들어갑니다</a:t>
            </a:r>
            <a:r>
              <a:rPr lang="en-US" altLang="ko-KR"/>
              <a:t>. </a:t>
            </a:r>
            <a:r>
              <a:rPr lang="ko-KR" altLang="en-US"/>
              <a:t>스프링 챗봇 서버가 전송 준비가 되면</a:t>
            </a:r>
            <a:r>
              <a:rPr lang="en-US" altLang="ko-KR"/>
              <a:t>, </a:t>
            </a:r>
            <a:r>
              <a:rPr lang="ko-KR" altLang="en-US"/>
              <a:t>메세지 큐에서 이벤트를 소모하여 챗봇 </a:t>
            </a:r>
            <a:r>
              <a:rPr lang="en-US" altLang="ko-KR"/>
              <a:t>API</a:t>
            </a:r>
            <a:r>
              <a:rPr lang="ko-KR" altLang="en-US"/>
              <a:t>를 통해 여행객 혹은 관리인에게 메시지를 보내게 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4221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이렇게 구현된 메세지 전송의 과정은 다음과 같습니다</a:t>
            </a:r>
            <a:r>
              <a:rPr lang="en-US" altLang="ko-KR"/>
              <a:t>.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여행 상품 주문이 들어오면 스프링 배치를 통해 상품의 상태는 추적되기 시작합니다</a:t>
            </a:r>
            <a:r>
              <a:rPr lang="en-US" altLang="ko-KR"/>
              <a:t>. </a:t>
            </a:r>
            <a:r>
              <a:rPr lang="ko-KR" altLang="en-US"/>
              <a:t>만약 상품 이용시작과 같이 상태가 변경되면 데이터베이스에 갱신되며</a:t>
            </a:r>
            <a:r>
              <a:rPr lang="en-US" altLang="ko-KR"/>
              <a:t>, </a:t>
            </a:r>
            <a:r>
              <a:rPr lang="ko-KR" altLang="en-US"/>
              <a:t>이 변경은 </a:t>
            </a:r>
            <a:r>
              <a:rPr lang="en-US" altLang="ko-KR"/>
              <a:t>CDC</a:t>
            </a:r>
            <a:r>
              <a:rPr lang="ko-KR" altLang="en-US"/>
              <a:t>기반 데이터 변경 감지로 인해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적절한 메세지 전송 이벤트로 변환되어 카프카 메세지 큐에 들어갑니다</a:t>
            </a:r>
            <a:r>
              <a:rPr lang="en-US" altLang="ko-KR"/>
              <a:t>. </a:t>
            </a:r>
            <a:r>
              <a:rPr lang="ko-KR" altLang="en-US"/>
              <a:t>스프링 챗봇 서버가 전송 준비가 되면</a:t>
            </a:r>
            <a:r>
              <a:rPr lang="en-US" altLang="ko-KR"/>
              <a:t>, </a:t>
            </a:r>
            <a:r>
              <a:rPr lang="ko-KR" altLang="en-US"/>
              <a:t>메세지 큐에서 이벤트를 소모하여 챗봇 </a:t>
            </a:r>
            <a:r>
              <a:rPr lang="en-US" altLang="ko-KR"/>
              <a:t>API</a:t>
            </a:r>
            <a:r>
              <a:rPr lang="ko-KR" altLang="en-US"/>
              <a:t>를 통해 여행객 혹은 관리인에게 메시지를 보내게 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769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이렇게 구현된 메세지 전송의 과정은 다음과 같습니다</a:t>
            </a:r>
            <a:r>
              <a:rPr lang="en-US" altLang="ko-KR"/>
              <a:t>.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여행 상품 주문이 들어오면 스프링 배치를 통해 상품의 상태는 추적되기 시작합니다</a:t>
            </a:r>
            <a:r>
              <a:rPr lang="en-US" altLang="ko-KR"/>
              <a:t>. </a:t>
            </a:r>
            <a:r>
              <a:rPr lang="ko-KR" altLang="en-US"/>
              <a:t>만약 상품 이용시작과 같이 상태가 변경되면 데이터베이스에 갱신되며</a:t>
            </a:r>
            <a:r>
              <a:rPr lang="en-US" altLang="ko-KR"/>
              <a:t>, </a:t>
            </a:r>
            <a:r>
              <a:rPr lang="ko-KR" altLang="en-US"/>
              <a:t>이 변경은 </a:t>
            </a:r>
            <a:r>
              <a:rPr lang="en-US" altLang="ko-KR"/>
              <a:t>CDC</a:t>
            </a:r>
            <a:r>
              <a:rPr lang="ko-KR" altLang="en-US"/>
              <a:t>기반 데이터 변경 감지로 인해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적절한 메세지 전송 이벤트로 변환되어 카프카 메세지 큐에 들어갑니다</a:t>
            </a:r>
            <a:r>
              <a:rPr lang="en-US" altLang="ko-KR"/>
              <a:t>. </a:t>
            </a:r>
            <a:r>
              <a:rPr lang="ko-KR" altLang="en-US"/>
              <a:t>스프링 챗봇 서버가 전송 준비가 되면</a:t>
            </a:r>
            <a:r>
              <a:rPr lang="en-US" altLang="ko-KR"/>
              <a:t>, </a:t>
            </a:r>
            <a:r>
              <a:rPr lang="ko-KR" altLang="en-US"/>
              <a:t>메세지 큐에서 이벤트를 소모하여 챗봇 </a:t>
            </a:r>
            <a:r>
              <a:rPr lang="en-US" altLang="ko-KR"/>
              <a:t>API</a:t>
            </a:r>
            <a:r>
              <a:rPr lang="ko-KR" altLang="en-US"/>
              <a:t>를 통해 여행객 혹은 관리인에게 메시지를 보내게 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57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세번째 핵심기능인 리뷰 작성 보조 기능은 좋은 리뷰를 수집하는 것을 목적으로 하고 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앞에서 말씀 드렸 듯</a:t>
            </a:r>
            <a:r>
              <a:rPr lang="en-US" altLang="ko-KR"/>
              <a:t>, </a:t>
            </a:r>
            <a:r>
              <a:rPr lang="ko-KR" altLang="en-US"/>
              <a:t>리뷰는 구매 전환율에 큰 영향을 미치기 떄문에</a:t>
            </a:r>
            <a:r>
              <a:rPr lang="en-US" altLang="ko-KR"/>
              <a:t>, </a:t>
            </a:r>
            <a:r>
              <a:rPr lang="ko-KR" altLang="en-US"/>
              <a:t>사용자가 좋은 리뷰를 많이 작성하도록 유도하는 것이 중요합니다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따라서 저희는 리뷰 작성시에 </a:t>
            </a:r>
            <a:r>
              <a:rPr lang="en-US" altLang="ko-KR"/>
              <a:t>gpt</a:t>
            </a:r>
            <a:r>
              <a:rPr lang="ko-KR" altLang="en-US"/>
              <a:t>를 통한 작성 보조 기능을 제공합니다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04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이렇게 여행객의 불만이 쌓이면서</a:t>
            </a:r>
            <a:r>
              <a:rPr lang="en-US" altLang="ko-KR"/>
              <a:t>, </a:t>
            </a:r>
            <a:r>
              <a:rPr lang="ko-KR" altLang="en-US"/>
              <a:t>상담 건수가 증가할 뿐만 아니라 이러한 불만들이 리뷰의 형태로도 나타나고 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“리뷰메이트” 의 고민은 이 부분에서 시작했습니다</a:t>
            </a:r>
            <a:r>
              <a:rPr lang="en-US" altLang="ko-KR"/>
              <a:t>. </a:t>
            </a:r>
            <a:r>
              <a:rPr lang="ko-KR" altLang="en-US"/>
              <a:t>여행사 입장에서 여행객의 리뷰 데이터는 다른 잠재고객의 의사결정에 매우 큰 영향을 미치기 때문에</a:t>
            </a:r>
            <a:r>
              <a:rPr lang="en-US" altLang="ko-KR"/>
              <a:t>, </a:t>
            </a:r>
            <a:r>
              <a:rPr lang="ko-KR" altLang="en-US"/>
              <a:t>고객에게 좋은 리뷰를 받는 것이 매우 중요한 문제이자 과제이기 때문입니다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52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작성 보조 기능에는 크게 </a:t>
            </a:r>
            <a:r>
              <a:rPr lang="en-US" altLang="ko-KR"/>
              <a:t>2</a:t>
            </a:r>
            <a:r>
              <a:rPr lang="ko-KR" altLang="en-US"/>
              <a:t>가지가 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먼저 주제 추천기능은 사용자의 리뷰를 분석해</a:t>
            </a:r>
            <a:r>
              <a:rPr lang="en-US" altLang="ko-KR"/>
              <a:t>, </a:t>
            </a:r>
            <a:r>
              <a:rPr lang="ko-KR" altLang="en-US"/>
              <a:t>해당 상품에 관한 여러가지 관점의 리뷰주제 생성해서 제공합니다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 기능을 통해 사용자가 미처 생각하지 못한 방향의 기억들을 떠올리게 함으로써 리뷰를 더 자세하고</a:t>
            </a:r>
            <a:r>
              <a:rPr lang="en-US" altLang="ko-KR"/>
              <a:t>, </a:t>
            </a:r>
            <a:r>
              <a:rPr lang="ko-KR" altLang="en-US"/>
              <a:t>다양하게 작성할 수 있도록 유도할 수 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다음으로 문장 추천기능은 사용자가 리뷰를 작성하는 도중</a:t>
            </a:r>
            <a:r>
              <a:rPr lang="en-US" altLang="ko-KR"/>
              <a:t>, </a:t>
            </a:r>
            <a:r>
              <a:rPr lang="ko-KR" altLang="en-US"/>
              <a:t>가능한 문장을 추천해주어 문장을 자동으로 완성 시키는 기능입니다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이를 통해 리뷰 작성에 들어가는 시간과 노력을 줄이고</a:t>
            </a:r>
            <a:r>
              <a:rPr lang="en-US" altLang="ko-KR"/>
              <a:t>, </a:t>
            </a:r>
            <a:r>
              <a:rPr lang="ko-KR" altLang="en-US"/>
              <a:t>더 나아가 리뷰를 쓰는 과정이 편하고 재밌다고 느낄 수 있도록 돕습니다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9381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작성 보조 기능에는 크게 </a:t>
            </a:r>
            <a:r>
              <a:rPr lang="en-US" altLang="ko-KR"/>
              <a:t>2</a:t>
            </a:r>
            <a:r>
              <a:rPr lang="ko-KR" altLang="en-US"/>
              <a:t>가지가 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먼저 주제 추천기능은 사용자의 리뷰를 분석해</a:t>
            </a:r>
            <a:r>
              <a:rPr lang="en-US" altLang="ko-KR"/>
              <a:t>, </a:t>
            </a:r>
            <a:r>
              <a:rPr lang="ko-KR" altLang="en-US"/>
              <a:t>해당 상품에 관한 여러가지 관점의 리뷰주제 생성해서 제공합니다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 기능을 통해 사용자가 미처 생각하지 못한 방향의 기억들을 떠올리게 함으로써 리뷰를 더 자세하고</a:t>
            </a:r>
            <a:r>
              <a:rPr lang="en-US" altLang="ko-KR"/>
              <a:t>, </a:t>
            </a:r>
            <a:r>
              <a:rPr lang="ko-KR" altLang="en-US"/>
              <a:t>다양하게 작성할 수 있도록 유도할 수 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다음으로 문장 추천기능은 사용자가 리뷰를 작성하는 도중</a:t>
            </a:r>
            <a:r>
              <a:rPr lang="en-US" altLang="ko-KR"/>
              <a:t>, </a:t>
            </a:r>
            <a:r>
              <a:rPr lang="ko-KR" altLang="en-US"/>
              <a:t>가능한 문장을 추천해주어 문장을 자동으로 완성 시키는 기능입니다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이를 통해 리뷰 작성에 들어가는 시간과 노력을 줄이고</a:t>
            </a:r>
            <a:r>
              <a:rPr lang="en-US" altLang="ko-KR"/>
              <a:t>, </a:t>
            </a:r>
            <a:r>
              <a:rPr lang="ko-KR" altLang="en-US"/>
              <a:t>더 나아가 리뷰를 쓰는 과정이 편하고 재밌다고 느낄 수 있도록 돕습니다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863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이러한 보조 기능의 작동 프로세스입니다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먼저 사용자가 리뷰메이트 작성창을 이용해 리뷰를 작성합니다</a:t>
            </a:r>
            <a:r>
              <a:rPr lang="en-US" altLang="ko-KR"/>
              <a:t>. </a:t>
            </a:r>
            <a:r>
              <a:rPr lang="ko-KR" altLang="en-US"/>
              <a:t>사용자가 리뷰를 작성하는 중 </a:t>
            </a:r>
            <a:r>
              <a:rPr lang="en-US" altLang="ko-KR"/>
              <a:t>1</a:t>
            </a:r>
            <a:r>
              <a:rPr lang="ko-KR" altLang="en-US"/>
              <a:t>초간 움직임이 없다면 이를 감지해 작성 중인 리뷰를 </a:t>
            </a:r>
            <a:r>
              <a:rPr lang="en-US" altLang="ko-KR"/>
              <a:t>gpt </a:t>
            </a:r>
            <a:r>
              <a:rPr lang="ko-KR" altLang="en-US"/>
              <a:t>서버로 전달합니다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gpt</a:t>
            </a:r>
            <a:r>
              <a:rPr lang="ko-KR" altLang="en-US"/>
              <a:t>는 전달받은 리뷰를 분석하여</a:t>
            </a:r>
            <a:r>
              <a:rPr lang="en-US" altLang="ko-KR"/>
              <a:t>, </a:t>
            </a:r>
            <a:r>
              <a:rPr lang="ko-KR" altLang="en-US"/>
              <a:t>작성 중인 문장이 완성된 상태라면 다음 쓸 주제를 추천하고</a:t>
            </a:r>
            <a:r>
              <a:rPr lang="en-US" altLang="ko-KR"/>
              <a:t>, </a:t>
            </a:r>
            <a:r>
              <a:rPr lang="ko-KR" altLang="en-US"/>
              <a:t>완성되지 않은 상태라면 그 다음에 이어질 문장을 추천합니다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933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이러한 리뷰 작성 보조 기능은 리뷰 작성창과 함께 삽입 가능한 위젯 형태로 개발할 예정입니다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iframe</a:t>
            </a:r>
            <a:r>
              <a:rPr lang="ko-KR" altLang="en-US"/>
              <a:t>을 사용하여 기존 서비스에 간단하게 적용할 수 있기 때문에 해당 기능이 없는 기업도 쉽게 도입할 수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8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작성 보조 기능을 시연영상으로 보여드리겠습니다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사용자가 문장을 작성 하던 중</a:t>
            </a:r>
            <a:r>
              <a:rPr lang="en-US" altLang="ko-KR"/>
              <a:t>, 1</a:t>
            </a:r>
            <a:r>
              <a:rPr lang="ko-KR" altLang="en-US"/>
              <a:t>초간 입력이 없다면 다음 주제를 추천해줍니다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만약 문장을 완성하지 못한 상태에서 작성을 멈웠다면 해당 문장을 완성시켜줍니다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리뷰메이트는 발표한 </a:t>
            </a:r>
            <a:r>
              <a:rPr lang="en-US" altLang="ko-KR"/>
              <a:t>3</a:t>
            </a:r>
            <a:r>
              <a:rPr lang="ko-KR" altLang="en-US"/>
              <a:t>가지의 핵심 기능 이 외애도 다양한 기능을 제공합니다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첫번째는 여행객의 여행이 종료되는 시점에 맞춰</a:t>
            </a:r>
            <a:r>
              <a:rPr lang="en-US" altLang="ko-KR"/>
              <a:t>, </a:t>
            </a:r>
            <a:r>
              <a:rPr lang="ko-KR" altLang="en-US"/>
              <a:t>챗봇이 리뷰 작성을 요청합니다</a:t>
            </a:r>
            <a:r>
              <a:rPr lang="en-US" altLang="ko-KR"/>
              <a:t>. </a:t>
            </a:r>
            <a:r>
              <a:rPr lang="ko-KR" altLang="en-US">
                <a:solidFill>
                  <a:schemeClr val="dk1"/>
                </a:solidFill>
              </a:rPr>
              <a:t>리뷰 작성 </a:t>
            </a:r>
            <a:r>
              <a:rPr lang="en-US" altLang="ko-KR">
                <a:solidFill>
                  <a:schemeClr val="dk1"/>
                </a:solidFill>
              </a:rPr>
              <a:t>URL</a:t>
            </a:r>
            <a:r>
              <a:rPr lang="ko-KR" altLang="en-US">
                <a:solidFill>
                  <a:schemeClr val="dk1"/>
                </a:solidFill>
              </a:rPr>
              <a:t>과 함께 메세지를 전송하여</a:t>
            </a:r>
            <a:r>
              <a:rPr lang="en-US" altLang="ko-KR">
                <a:solidFill>
                  <a:schemeClr val="dk1"/>
                </a:solidFill>
              </a:rPr>
              <a:t>, </a:t>
            </a:r>
            <a:r>
              <a:rPr lang="ko-KR" altLang="en-US">
                <a:solidFill>
                  <a:schemeClr val="dk1"/>
                </a:solidFill>
              </a:rPr>
              <a:t>바로 리뷰를 작성할 수 있도록 해줍니다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472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두번째로는 관리자 콘솔 기능입니다</a:t>
            </a:r>
            <a:r>
              <a:rPr lang="en-US" altLang="ko-KR"/>
              <a:t>. </a:t>
            </a:r>
            <a:r>
              <a:rPr lang="ko-KR" altLang="en-US"/>
              <a:t>여행사의 관리자분들이 리뷰메이트가 제공하는 정보를 쉽게 파악할 수 있도록</a:t>
            </a:r>
            <a:r>
              <a:rPr lang="en-US" altLang="ko-KR"/>
              <a:t>, </a:t>
            </a:r>
            <a:r>
              <a:rPr lang="ko-KR" altLang="en-US"/>
              <a:t>여행 상품 별로 </a:t>
            </a:r>
            <a:r>
              <a:rPr lang="en-US" altLang="ko-KR"/>
              <a:t>AI </a:t>
            </a:r>
            <a:r>
              <a:rPr lang="ko-KR" altLang="en-US"/>
              <a:t>리뷰 분석 결과를 대시보드 형태로 제공하는 리뷰 대시보드 기능과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챗봇을 통한 여행상품 관리인의 불만사항 조치 과정과 여행객의 항의내역을 확인할 수 있는 챗봇 메이트 모니터링 기능이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104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다음으로 저번 기획심의 피드백에서 반영한 부분들 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먼저 기존 메이저 여행사만을 대상으로 했던 기획 방향에 대해 사업의 현실성을 위해 </a:t>
            </a:r>
            <a:r>
              <a:rPr lang="en-US" altLang="ko-KR"/>
              <a:t>smb </a:t>
            </a:r>
            <a:r>
              <a:rPr lang="ko-KR" altLang="en-US"/>
              <a:t>사업자를 고려하는게 어떻겠냐는 피드백을 주셨고</a:t>
            </a:r>
            <a:r>
              <a:rPr lang="en-US" altLang="ko-KR"/>
              <a:t>,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사업적으로 해당 방향이 맞다고 판단하여 기획의 방향을 </a:t>
            </a:r>
            <a:r>
              <a:rPr lang="en-US" altLang="ko-KR"/>
              <a:t>smb </a:t>
            </a:r>
            <a:r>
              <a:rPr lang="ko-KR" altLang="en-US"/>
              <a:t>여행사들 또한 고려하는 쪽으로 변경했습니다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대표적인 기능으로는 삽입 가능한 위젯을 통해 인력이 부족한 여행사들이 쉽게 리뷰 기능을 도입할 수 있도록 했습니다</a:t>
            </a:r>
            <a:r>
              <a:rPr lang="en-US" altLang="ko-KR"/>
              <a:t>. 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457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다음으로는 기술적인 부분에서 기존의 </a:t>
            </a:r>
            <a:r>
              <a:rPr lang="en-US" altLang="ko-KR"/>
              <a:t>FTP</a:t>
            </a:r>
            <a:r>
              <a:rPr lang="ko-KR" altLang="en-US"/>
              <a:t>나 </a:t>
            </a:r>
            <a:r>
              <a:rPr lang="en-US" altLang="ko-KR"/>
              <a:t>CDC</a:t>
            </a:r>
            <a:r>
              <a:rPr lang="ko-KR" altLang="en-US"/>
              <a:t>를 이용한 리뷰 적재 방식이 비즈니스 고객들 입장에서 보안상 이슈가 생길 것이라는 피드백을 주셨고</a:t>
            </a:r>
            <a:r>
              <a:rPr lang="en-US" altLang="ko-KR"/>
              <a:t>, </a:t>
            </a:r>
            <a:r>
              <a:rPr lang="ko-KR" altLang="en-US"/>
              <a:t>이를 반영하여 기존 리뷰 적재 방식을 </a:t>
            </a:r>
            <a:r>
              <a:rPr lang="en-US" altLang="ko-KR"/>
              <a:t>REST</a:t>
            </a:r>
            <a:r>
              <a:rPr lang="ko-KR" altLang="en-US"/>
              <a:t>로 변경하였습니다</a:t>
            </a:r>
            <a:r>
              <a:rPr lang="en-US" altLang="ko-KR"/>
              <a:t>. </a:t>
            </a:r>
            <a:r>
              <a:rPr lang="ko-KR" altLang="en-US"/>
              <a:t>이를 통해 도입 난이도를 낮추고 접근성을 올릴 수 있었습니다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4461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서비스 계획입니다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저희 </a:t>
            </a:r>
            <a:r>
              <a:rPr lang="ko-KR" altLang="en-US">
                <a:solidFill>
                  <a:schemeClr val="dk1"/>
                </a:solidFill>
              </a:rPr>
              <a:t>리뷰메이트를 </a:t>
            </a:r>
            <a:r>
              <a:rPr lang="ko-KR" altLang="en-US"/>
              <a:t>잠재고객 분들이 체험하고 도입할 수 있도록</a:t>
            </a:r>
            <a:r>
              <a:rPr lang="en-US" altLang="ko-KR"/>
              <a:t>, 3</a:t>
            </a:r>
            <a:r>
              <a:rPr lang="ko-KR" altLang="en-US"/>
              <a:t>가지의 서비스 페이지를 제공합니다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랜딩 페이지와 데모 페이지를 통해</a:t>
            </a:r>
            <a:r>
              <a:rPr lang="en-US" altLang="ko-KR"/>
              <a:t>, </a:t>
            </a:r>
            <a:r>
              <a:rPr lang="ko-KR" altLang="en-US"/>
              <a:t>리뷰메이트의 기능을 알아보고 체험하게 되며</a:t>
            </a:r>
            <a:r>
              <a:rPr lang="en-US" altLang="ko-KR"/>
              <a:t>, </a:t>
            </a:r>
            <a:r>
              <a:rPr lang="ko-KR" altLang="en-US"/>
              <a:t>개발자 문서를 통해 도입 가이드를 배우게 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만약</a:t>
            </a:r>
            <a:r>
              <a:rPr lang="en-US" altLang="ko-KR"/>
              <a:t>, </a:t>
            </a:r>
            <a:r>
              <a:rPr lang="ko-KR" altLang="en-US"/>
              <a:t>도입을 결정하게 된다면</a:t>
            </a:r>
            <a:r>
              <a:rPr lang="en-US" altLang="ko-KR"/>
              <a:t>, </a:t>
            </a:r>
            <a:r>
              <a:rPr lang="ko-KR" altLang="en-US"/>
              <a:t>랜딩 페이지를 통해 도입 상담을 신청하면 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01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리뷰는 고객의 의사 결정에 매우 큰 역할을 합니다</a:t>
            </a:r>
            <a:r>
              <a:rPr lang="en-US" altLang="ko-KR"/>
              <a:t>. </a:t>
            </a:r>
            <a:r>
              <a:rPr lang="ko-KR" altLang="en-US"/>
              <a:t>전문 마케팅 업체 </a:t>
            </a:r>
            <a:r>
              <a:rPr lang="en-US" altLang="ko-KR"/>
              <a:t>brightlocal (</a:t>
            </a:r>
            <a:r>
              <a:rPr lang="ko-KR" altLang="en-US"/>
              <a:t>브라이트로컬</a:t>
            </a:r>
            <a:r>
              <a:rPr lang="en-US" altLang="ko-KR"/>
              <a:t>) </a:t>
            </a:r>
            <a:r>
              <a:rPr lang="ko-KR" altLang="en-US"/>
              <a:t>의 </a:t>
            </a:r>
            <a:r>
              <a:rPr lang="en-US" altLang="ko-KR"/>
              <a:t>2023</a:t>
            </a:r>
            <a:r>
              <a:rPr lang="ko-KR" altLang="en-US"/>
              <a:t>년 설문조사 자료에 의하면 </a:t>
            </a:r>
            <a:r>
              <a:rPr lang="en-US" altLang="ko-KR"/>
              <a:t>98%</a:t>
            </a:r>
            <a:r>
              <a:rPr lang="ko-KR" altLang="en-US"/>
              <a:t>의 소비자가 리뷰를 참고하며</a:t>
            </a:r>
            <a:r>
              <a:rPr lang="en-US" altLang="ko-KR"/>
              <a:t>, </a:t>
            </a:r>
            <a:r>
              <a:rPr lang="ko-KR" altLang="en-US"/>
              <a:t>여행 전문 회사인 트립어드바이저의 </a:t>
            </a:r>
            <a:r>
              <a:rPr lang="en-US" altLang="ko-KR"/>
              <a:t>2023</a:t>
            </a:r>
            <a:r>
              <a:rPr lang="ko-KR" altLang="en-US"/>
              <a:t>년 설문조사에서도 전체 이용객의 </a:t>
            </a:r>
            <a:r>
              <a:rPr lang="en-US" altLang="ko-KR"/>
              <a:t>75%</a:t>
            </a:r>
            <a:r>
              <a:rPr lang="ko-KR" altLang="en-US"/>
              <a:t>가 여행 계획을 결정할 때 사용자 리뷰가 매우 중요하다고 답변했습니다</a:t>
            </a:r>
            <a:r>
              <a:rPr lang="en-US" altLang="ko-KR"/>
              <a:t>. </a:t>
            </a:r>
            <a:r>
              <a:rPr lang="ko-KR" altLang="en-US"/>
              <a:t>실제 노스웨스턴 대학교의 연구에 따르면 리뷰에 많이 노출된 상품의 구매 전환률이 약 </a:t>
            </a:r>
            <a:r>
              <a:rPr lang="en-US" altLang="ko-KR"/>
              <a:t>4</a:t>
            </a:r>
            <a:r>
              <a:rPr lang="ko-KR" altLang="en-US"/>
              <a:t>배까지 증가하는 것으로 나타났습니다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712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도입 상담이 완료되고 리뷰 메이트를 도입하게 된다면</a:t>
            </a:r>
            <a:r>
              <a:rPr lang="en-US" altLang="ko-KR"/>
              <a:t>, </a:t>
            </a:r>
            <a:r>
              <a:rPr lang="ko-KR" altLang="en-US"/>
              <a:t>아래와 같은 구조로 적용하게 됩니다</a:t>
            </a:r>
            <a:r>
              <a:rPr lang="en-US" altLang="ko-KR"/>
              <a:t>. </a:t>
            </a:r>
            <a:r>
              <a:rPr lang="ko-KR" altLang="en-US"/>
              <a:t>리뷰 메이트 시스템과의 모든 통신은 사전에 지급된 시크릿 키를 통해 인증됩니다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상품 혹은 여행객의 데이터는 주문이 발생할때 마다 </a:t>
            </a:r>
            <a:r>
              <a:rPr lang="en-US" altLang="ko-KR"/>
              <a:t>REST API</a:t>
            </a:r>
            <a:r>
              <a:rPr lang="ko-KR" altLang="en-US"/>
              <a:t>로 전달됩니다</a:t>
            </a:r>
            <a:r>
              <a:rPr lang="en-US" altLang="ko-KR"/>
              <a:t>. </a:t>
            </a:r>
            <a:r>
              <a:rPr lang="ko-KR" altLang="en-US"/>
              <a:t>저희가 관리하고 분석한 리뷰 데이터는 위젯 형태로 제공되며</a:t>
            </a:r>
            <a:r>
              <a:rPr lang="en-US" altLang="ko-KR"/>
              <a:t>, iframe</a:t>
            </a:r>
            <a:r>
              <a:rPr lang="ko-KR" altLang="en-US"/>
              <a:t>태그를 통해 위젯의 </a:t>
            </a:r>
            <a:r>
              <a:rPr lang="en-US" altLang="ko-KR"/>
              <a:t>HTML</a:t>
            </a:r>
            <a:r>
              <a:rPr lang="ko-KR" altLang="en-US"/>
              <a:t>이 여행사 홈페이지에 삽입 됩니다</a:t>
            </a:r>
            <a:r>
              <a:rPr lang="en-US" altLang="ko-KR"/>
              <a:t>.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리뷰 작성 위젯도 마찬가지로 여행사 홈페이지에 삽입되며</a:t>
            </a:r>
            <a:r>
              <a:rPr lang="en-US" altLang="ko-KR"/>
              <a:t>, </a:t>
            </a:r>
            <a:r>
              <a:rPr lang="ko-KR" altLang="en-US"/>
              <a:t>이 위젯을 통해 작성된 리뷰는 바로 데이터베이스에 저장됩니다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4659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마지막으로 현재 진행 상황과 향후 계획입니다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현재 저희 팀은 깃허브를 활용하여 </a:t>
            </a:r>
            <a:r>
              <a:rPr lang="en-US" altLang="ko-KR"/>
              <a:t>2</a:t>
            </a:r>
            <a:r>
              <a:rPr lang="ko-KR" altLang="en-US"/>
              <a:t>주 단위의 스프린트를 진행 중입니다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각 스프린트가 끝나면 회고를 통해 앞으로 나아갈 방향을 조정합니다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또한 매일 스크럼을 통해 각 파트의 진행상황을 공유함으로써 프로젝트의 진행 상황을 관리하고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00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이렇게 개발을 진행해서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9</a:t>
            </a:r>
            <a:r>
              <a:rPr lang="ko-KR" altLang="en-US"/>
              <a:t>월까지는 랜딩페이지와 데모사이트의 </a:t>
            </a:r>
            <a:r>
              <a:rPr lang="en-US" altLang="ko-KR"/>
              <a:t>MVP</a:t>
            </a:r>
            <a:r>
              <a:rPr lang="ko-KR" altLang="en-US"/>
              <a:t>를 완성하고</a:t>
            </a:r>
            <a:r>
              <a:rPr lang="en-US" altLang="ko-KR"/>
              <a:t>,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10</a:t>
            </a:r>
            <a:r>
              <a:rPr lang="ko-KR" altLang="en-US"/>
              <a:t>월까지는 관리자 콘솔의 </a:t>
            </a:r>
            <a:r>
              <a:rPr lang="en-US" altLang="ko-KR"/>
              <a:t>MVP</a:t>
            </a:r>
            <a:r>
              <a:rPr lang="ko-KR" altLang="en-US"/>
              <a:t>를 운영하고</a:t>
            </a:r>
            <a:r>
              <a:rPr lang="en-US" altLang="ko-KR"/>
              <a:t>,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11</a:t>
            </a:r>
            <a:r>
              <a:rPr lang="ko-KR" altLang="en-US"/>
              <a:t>월까지는 개발자 문서까지 완성하여 전체 서비스를 운영할 예정입니다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645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이렇게 개발을 진행해서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9</a:t>
            </a:r>
            <a:r>
              <a:rPr lang="ko-KR" altLang="en-US"/>
              <a:t>월까지는 랜딩페이지와 데모사이트의 </a:t>
            </a:r>
            <a:r>
              <a:rPr lang="en-US" altLang="ko-KR"/>
              <a:t>MVP</a:t>
            </a:r>
            <a:r>
              <a:rPr lang="ko-KR" altLang="en-US"/>
              <a:t>를 완성하고</a:t>
            </a:r>
            <a:r>
              <a:rPr lang="en-US" altLang="ko-KR"/>
              <a:t>,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10</a:t>
            </a:r>
            <a:r>
              <a:rPr lang="ko-KR" altLang="en-US"/>
              <a:t>월까지는 관리자 콘솔의 </a:t>
            </a:r>
            <a:r>
              <a:rPr lang="en-US" altLang="ko-KR"/>
              <a:t>MVP</a:t>
            </a:r>
            <a:r>
              <a:rPr lang="ko-KR" altLang="en-US"/>
              <a:t>를 운영하고</a:t>
            </a:r>
            <a:r>
              <a:rPr lang="en-US" altLang="ko-KR"/>
              <a:t>,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11</a:t>
            </a:r>
            <a:r>
              <a:rPr lang="ko-KR" altLang="en-US"/>
              <a:t>월까지는 개발자 문서까지 완성하여 전체 서비스를 운영할 예정입니다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6819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고객들은 리뷰를 보고 상품을 고릅니다</a:t>
            </a:r>
            <a:r>
              <a:rPr lang="en-US" altLang="ko-KR"/>
              <a:t>. </a:t>
            </a:r>
            <a:r>
              <a:rPr lang="ko-KR" altLang="en-US"/>
              <a:t>고객들은 좋은 리뷰를 보고 상품을 구매합니다</a:t>
            </a:r>
            <a:r>
              <a:rPr lang="en-US" altLang="ko-KR"/>
              <a:t>.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따라서 리뷰메이트의 목표는 ‘리뷰</a:t>
            </a:r>
            <a:r>
              <a:rPr lang="en-US" altLang="ko-KR"/>
              <a:t>'</a:t>
            </a:r>
            <a:r>
              <a:rPr lang="ko-KR" altLang="en-US"/>
              <a:t>라는 기업의 큰 자산을 관리할 수 있도록 돕는 것 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745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15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리뷰의 수 뿐만 아니라 리뷰가 긍정적인지</a:t>
            </a:r>
            <a:r>
              <a:rPr lang="en-US" altLang="ko-KR"/>
              <a:t>, </a:t>
            </a:r>
            <a:r>
              <a:rPr lang="ko-KR" altLang="en-US"/>
              <a:t>부정적인지 또한 중요한 요소입니다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앞서 브라이트로컬의 동일한 설문조사에서 </a:t>
            </a:r>
            <a:r>
              <a:rPr lang="en-US" altLang="ko-KR"/>
              <a:t>69%</a:t>
            </a:r>
            <a:r>
              <a:rPr lang="ko-KR" altLang="en-US"/>
              <a:t>의 소비자는 긍정적인 경험에 대한 리뷰가 달린 제품을 선호하는 것으로 나타났습니다</a:t>
            </a:r>
            <a:r>
              <a:rPr lang="en-US" altLang="ko-KR"/>
              <a:t>. </a:t>
            </a:r>
            <a:r>
              <a:rPr lang="ko-KR" altLang="en-US"/>
              <a:t>그렇다면 긍정적인 리뷰는 어떤 상황에서 달리게 될까요</a:t>
            </a:r>
            <a:r>
              <a:rPr lang="en-US" altLang="ko-KR"/>
              <a:t>? </a:t>
            </a:r>
            <a:r>
              <a:rPr lang="ko-KR" altLang="en-US"/>
              <a:t>놀랍게도 </a:t>
            </a:r>
            <a:r>
              <a:rPr lang="en-US" altLang="ko-KR"/>
              <a:t>79%</a:t>
            </a:r>
            <a:r>
              <a:rPr lang="ko-KR" altLang="en-US"/>
              <a:t>에 달하는 소비자가 처음에 부정적인 경험을 느꼈더라도</a:t>
            </a:r>
            <a:r>
              <a:rPr lang="en-US" altLang="ko-KR"/>
              <a:t>, </a:t>
            </a:r>
            <a:r>
              <a:rPr lang="ko-KR" altLang="en-US"/>
              <a:t>이후 긍정적인 경험으로 바뀐 경우 긍정적인 온라인 리뷰를 남길 가능성이 높다고 응답하였습니다</a:t>
            </a:r>
            <a:r>
              <a:rPr lang="en-US" altLang="ko-KR"/>
              <a:t>. 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dk1"/>
                </a:solidFill>
              </a:rPr>
              <a:t>여행은 일반적인 쇼핑과 다르게 여행 중간중간에 고객의 불만사항을 듣고 피드백을 해주는 것이 가능합니다</a:t>
            </a:r>
            <a:r>
              <a:rPr lang="en-US" altLang="ko-KR">
                <a:solidFill>
                  <a:schemeClr val="dk1"/>
                </a:solidFill>
              </a:rPr>
              <a:t>. </a:t>
            </a:r>
            <a:r>
              <a:rPr lang="ko-KR" altLang="en-US">
                <a:solidFill>
                  <a:schemeClr val="dk1"/>
                </a:solidFill>
              </a:rPr>
              <a:t>저희는 이 부분에 초점을 맞췄습니다</a:t>
            </a:r>
            <a:r>
              <a:rPr lang="en-US" altLang="ko-KR">
                <a:solidFill>
                  <a:schemeClr val="dk1"/>
                </a:solidFill>
              </a:rPr>
              <a:t>. </a:t>
            </a:r>
            <a:r>
              <a:rPr lang="ko-KR" altLang="en-US">
                <a:solidFill>
                  <a:schemeClr val="dk1"/>
                </a:solidFill>
              </a:rPr>
              <a:t>즉</a:t>
            </a:r>
            <a:r>
              <a:rPr lang="en-US" altLang="ko-KR">
                <a:solidFill>
                  <a:schemeClr val="dk1"/>
                </a:solidFill>
              </a:rPr>
              <a:t>, </a:t>
            </a:r>
            <a:r>
              <a:rPr lang="ko-KR" altLang="en-US"/>
              <a:t>여행객이 여행을 시작할 때 “좋은 리뷰</a:t>
            </a:r>
            <a:r>
              <a:rPr lang="en-US" altLang="ko-KR"/>
              <a:t>"</a:t>
            </a:r>
            <a:r>
              <a:rPr lang="ko-KR" altLang="en-US"/>
              <a:t>를 잘 볼 수 있게 해주고</a:t>
            </a:r>
            <a:r>
              <a:rPr lang="en-US" altLang="ko-KR"/>
              <a:t>, </a:t>
            </a:r>
            <a:r>
              <a:rPr lang="ko-KR" altLang="en-US"/>
              <a:t>여행 중에 불만사항을 해결할 수 있는 소통 창구를 만들어줄 수 있다면 여행이 끝난 후 더 좋은 리뷰를 작성할 가능성이 높아지고 이를 </a:t>
            </a:r>
            <a:r>
              <a:rPr lang="ko-KR" altLang="en-US">
                <a:solidFill>
                  <a:schemeClr val="dk1"/>
                </a:solidFill>
              </a:rPr>
              <a:t>통해 구매 전환률이 높아진다고 판단했습니다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018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chemeClr val="dk1"/>
                </a:solidFill>
              </a:rPr>
              <a:t>물론 시장에는 이와 유사한 서비스를 제공하는 기업이 이미 존재합니다</a:t>
            </a:r>
            <a:r>
              <a:rPr lang="en-US" altLang="ko-KR">
                <a:solidFill>
                  <a:schemeClr val="dk1"/>
                </a:solidFill>
              </a:rPr>
              <a:t>. </a:t>
            </a:r>
            <a:r>
              <a:rPr lang="ko-KR" altLang="en-US">
                <a:solidFill>
                  <a:schemeClr val="dk1"/>
                </a:solidFill>
              </a:rPr>
              <a:t>대표적으로 크리마라는 회사는 온라인 쇼핑몰을 대상으로 리뷰 분석 기능과 함께 리뷰 관리 시스템을 제공하고</a:t>
            </a:r>
            <a:r>
              <a:rPr lang="en-US" altLang="ko-KR">
                <a:solidFill>
                  <a:schemeClr val="dk1"/>
                </a:solidFill>
              </a:rPr>
              <a:t>, </a:t>
            </a:r>
            <a:r>
              <a:rPr lang="ko-KR" altLang="en-US">
                <a:solidFill>
                  <a:schemeClr val="dk1"/>
                </a:solidFill>
              </a:rPr>
              <a:t>개인화 상품 추천까지 도입하여 </a:t>
            </a:r>
            <a:r>
              <a:rPr lang="en-US" altLang="ko-KR">
                <a:solidFill>
                  <a:schemeClr val="dk1"/>
                </a:solidFill>
              </a:rPr>
              <a:t>2,400</a:t>
            </a:r>
            <a:r>
              <a:rPr lang="ko-KR" altLang="en-US">
                <a:solidFill>
                  <a:schemeClr val="dk1"/>
                </a:solidFill>
              </a:rPr>
              <a:t>여 개 쇼핑몰에서 사용중인 대표적인 </a:t>
            </a:r>
            <a:r>
              <a:rPr lang="en-US" altLang="ko-KR">
                <a:solidFill>
                  <a:schemeClr val="dk1"/>
                </a:solidFill>
              </a:rPr>
              <a:t>b2b saas </a:t>
            </a:r>
            <a:r>
              <a:rPr lang="ko-KR" altLang="en-US">
                <a:solidFill>
                  <a:schemeClr val="dk1"/>
                </a:solidFill>
              </a:rPr>
              <a:t>서비스입니다</a:t>
            </a:r>
            <a:r>
              <a:rPr lang="en-US" altLang="ko-KR">
                <a:solidFill>
                  <a:schemeClr val="dk1"/>
                </a:solidFill>
              </a:rPr>
              <a:t>. </a:t>
            </a:r>
            <a:r>
              <a:rPr lang="ko-KR" altLang="en-US">
                <a:solidFill>
                  <a:schemeClr val="dk1"/>
                </a:solidFill>
              </a:rPr>
              <a:t>다만 현재 크리마는 온라인 쇼핑몰에만 집중적으로 서비스를 제공한다는 특징이 있습니다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endParaRPr lang="ko-KR" altLang="en-US">
              <a:solidFill>
                <a:schemeClr val="dk1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7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크리마와는 다르게 여행사 쇼핑몰을 대상으로 하는 </a:t>
            </a:r>
            <a:r>
              <a:rPr lang="en-US" altLang="ko-KR"/>
              <a:t>saas </a:t>
            </a:r>
            <a:r>
              <a:rPr lang="ko-KR" altLang="en-US"/>
              <a:t>서비스도 존재합니다</a:t>
            </a:r>
            <a:r>
              <a:rPr lang="en-US" altLang="ko-KR"/>
              <a:t>. </a:t>
            </a:r>
            <a:r>
              <a:rPr lang="ko-KR" altLang="en-US"/>
              <a:t>어딩이라는 회사가 대표적입니다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어딩은 여행 상품 판매</a:t>
            </a:r>
            <a:r>
              <a:rPr lang="en-US" altLang="ko-KR"/>
              <a:t>, </a:t>
            </a:r>
            <a:r>
              <a:rPr lang="ko-KR" altLang="en-US"/>
              <a:t>예약</a:t>
            </a:r>
            <a:r>
              <a:rPr lang="en-US" altLang="ko-KR"/>
              <a:t>, </a:t>
            </a:r>
            <a:r>
              <a:rPr lang="ko-KR" altLang="en-US"/>
              <a:t>결제 뿐만 아니라 여행객의 여행 후기와 카카오톡을 이용한 채널톡 기능까지 제공해주는 업체입니다</a:t>
            </a:r>
            <a:r>
              <a:rPr lang="en-US" altLang="ko-KR"/>
              <a:t>. </a:t>
            </a:r>
            <a:r>
              <a:rPr lang="ko-KR" altLang="en-US"/>
              <a:t>그러나 어딩에서는 리뷰 분석 서비스까지 제공하지는 않는다는 특징이 있습니다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621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리뷰메이트는 두 회사의 장점을 살려서</a:t>
            </a:r>
            <a:r>
              <a:rPr lang="en-US" altLang="ko-KR"/>
              <a:t>, </a:t>
            </a:r>
            <a:r>
              <a:rPr lang="ko-KR" altLang="en-US"/>
              <a:t>여행에 특화된 리뷰 통합 관리 플랫폼을 제공하고자 합니다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특히</a:t>
            </a:r>
            <a:r>
              <a:rPr lang="en-US" altLang="ko-KR"/>
              <a:t>, </a:t>
            </a:r>
            <a:r>
              <a:rPr lang="ko-KR" altLang="en-US"/>
              <a:t>기존 서비스에서는 도입되지 않고 있는 리뷰 작성 보조에 대한 부분을 새롭게 도입하고자 합니다</a:t>
            </a:r>
            <a:r>
              <a:rPr lang="en-US" altLang="ko-KR"/>
              <a:t>.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39EB7-C7DA-4982-9F3A-5A6CFFB179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45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573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3866F0-E67D-97C2-0EF2-9AA59C7CE7CB}"/>
              </a:ext>
            </a:extLst>
          </p:cNvPr>
          <p:cNvSpPr/>
          <p:nvPr userDrawn="1"/>
        </p:nvSpPr>
        <p:spPr>
          <a:xfrm flipH="1">
            <a:off x="-600" y="0"/>
            <a:ext cx="12193200" cy="6858000"/>
          </a:xfrm>
          <a:prstGeom prst="rect">
            <a:avLst/>
          </a:prstGeom>
          <a:gradFill>
            <a:gsLst>
              <a:gs pos="0">
                <a:srgbClr val="0192A1"/>
              </a:gs>
              <a:gs pos="100000">
                <a:srgbClr val="019AA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90B029F8-EDFE-516C-B2BA-F713383F208D}"/>
              </a:ext>
            </a:extLst>
          </p:cNvPr>
          <p:cNvSpPr>
            <a:spLocks/>
          </p:cNvSpPr>
          <p:nvPr userDrawn="1"/>
        </p:nvSpPr>
        <p:spPr>
          <a:xfrm>
            <a:off x="-600" y="717148"/>
            <a:ext cx="12193200" cy="6140852"/>
          </a:xfrm>
          <a:prstGeom prst="round2SameRect">
            <a:avLst>
              <a:gd name="adj1" fmla="val 386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25" name="Google Shape;169;p20">
            <a:extLst>
              <a:ext uri="{FF2B5EF4-FFF2-40B4-BE49-F238E27FC236}">
                <a16:creationId xmlns:a16="http://schemas.microsoft.com/office/drawing/2014/main" id="{E7952B32-90F2-D611-9D26-18BCACDC4A1D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9672" t="36731" r="19404" b="37289"/>
          <a:stretch/>
        </p:blipFill>
        <p:spPr>
          <a:xfrm>
            <a:off x="177270" y="23412"/>
            <a:ext cx="1627635" cy="694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B6E07919-EDBA-A078-0EAC-205B212BB8F2}"/>
              </a:ext>
            </a:extLst>
          </p:cNvPr>
          <p:cNvGrpSpPr/>
          <p:nvPr userDrawn="1"/>
        </p:nvGrpSpPr>
        <p:grpSpPr>
          <a:xfrm>
            <a:off x="11019844" y="90210"/>
            <a:ext cx="1003610" cy="802455"/>
            <a:chOff x="10913965" y="90210"/>
            <a:chExt cx="1003610" cy="802455"/>
          </a:xfrm>
          <a:solidFill>
            <a:schemeClr val="bg1">
              <a:alpha val="30000"/>
            </a:schemeClr>
          </a:solidFill>
        </p:grpSpPr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861DC566-D1F9-CA52-FA90-BB117C621BD4}"/>
                </a:ext>
              </a:extLst>
            </p:cNvPr>
            <p:cNvSpPr/>
            <p:nvPr/>
          </p:nvSpPr>
          <p:spPr>
            <a:xfrm rot="855352">
              <a:off x="11121614" y="90210"/>
              <a:ext cx="795961" cy="795962"/>
            </a:xfrm>
            <a:custGeom>
              <a:avLst/>
              <a:gdLst>
                <a:gd name="connsiteX0" fmla="*/ 761719 w 795961"/>
                <a:gd name="connsiteY0" fmla="*/ 34242 h 795962"/>
                <a:gd name="connsiteX1" fmla="*/ 596512 w 795961"/>
                <a:gd name="connsiteY1" fmla="*/ 34244 h 795962"/>
                <a:gd name="connsiteX2" fmla="*/ 465990 w 795961"/>
                <a:gd name="connsiteY2" fmla="*/ 164766 h 795962"/>
                <a:gd name="connsiteX3" fmla="*/ 144224 w 795961"/>
                <a:gd name="connsiteY3" fmla="*/ 55269 h 795962"/>
                <a:gd name="connsiteX4" fmla="*/ 114164 w 795961"/>
                <a:gd name="connsiteY4" fmla="*/ 62266 h 795962"/>
                <a:gd name="connsiteX5" fmla="*/ 31561 w 795961"/>
                <a:gd name="connsiteY5" fmla="*/ 144870 h 795962"/>
                <a:gd name="connsiteX6" fmla="*/ 35588 w 795961"/>
                <a:gd name="connsiteY6" fmla="*/ 189532 h 795962"/>
                <a:gd name="connsiteX7" fmla="*/ 275281 w 795961"/>
                <a:gd name="connsiteY7" fmla="*/ 355472 h 795962"/>
                <a:gd name="connsiteX8" fmla="*/ 205460 w 795961"/>
                <a:gd name="connsiteY8" fmla="*/ 425294 h 795962"/>
                <a:gd name="connsiteX9" fmla="*/ 117532 w 795961"/>
                <a:gd name="connsiteY9" fmla="*/ 407707 h 795962"/>
                <a:gd name="connsiteX10" fmla="*/ 91154 w 795961"/>
                <a:gd name="connsiteY10" fmla="*/ 415695 h 795962"/>
                <a:gd name="connsiteX11" fmla="*/ 8550 w 795961"/>
                <a:gd name="connsiteY11" fmla="*/ 498301 h 795962"/>
                <a:gd name="connsiteX12" fmla="*/ 16139 w 795961"/>
                <a:gd name="connsiteY12" fmla="*/ 545072 h 795962"/>
                <a:gd name="connsiteX13" fmla="*/ 172641 w 795961"/>
                <a:gd name="connsiteY13" fmla="*/ 623325 h 795962"/>
                <a:gd name="connsiteX14" fmla="*/ 250890 w 795961"/>
                <a:gd name="connsiteY14" fmla="*/ 779825 h 795962"/>
                <a:gd name="connsiteX15" fmla="*/ 297663 w 795961"/>
                <a:gd name="connsiteY15" fmla="*/ 787414 h 795962"/>
                <a:gd name="connsiteX16" fmla="*/ 380267 w 795961"/>
                <a:gd name="connsiteY16" fmla="*/ 704808 h 795962"/>
                <a:gd name="connsiteX17" fmla="*/ 388254 w 795961"/>
                <a:gd name="connsiteY17" fmla="*/ 678430 h 795962"/>
                <a:gd name="connsiteX18" fmla="*/ 370668 w 795961"/>
                <a:gd name="connsiteY18" fmla="*/ 590501 h 795962"/>
                <a:gd name="connsiteX19" fmla="*/ 440491 w 795961"/>
                <a:gd name="connsiteY19" fmla="*/ 520680 h 795962"/>
                <a:gd name="connsiteX20" fmla="*/ 606432 w 795961"/>
                <a:gd name="connsiteY20" fmla="*/ 760373 h 795962"/>
                <a:gd name="connsiteX21" fmla="*/ 651094 w 795961"/>
                <a:gd name="connsiteY21" fmla="*/ 764399 h 795962"/>
                <a:gd name="connsiteX22" fmla="*/ 733700 w 795961"/>
                <a:gd name="connsiteY22" fmla="*/ 681794 h 795962"/>
                <a:gd name="connsiteX23" fmla="*/ 740695 w 795961"/>
                <a:gd name="connsiteY23" fmla="*/ 651735 h 795962"/>
                <a:gd name="connsiteX24" fmla="*/ 631196 w 795961"/>
                <a:gd name="connsiteY24" fmla="*/ 329973 h 795962"/>
                <a:gd name="connsiteX25" fmla="*/ 761719 w 795961"/>
                <a:gd name="connsiteY25" fmla="*/ 199448 h 795962"/>
                <a:gd name="connsiteX26" fmla="*/ 761719 w 795961"/>
                <a:gd name="connsiteY26" fmla="*/ 34242 h 795962"/>
                <a:gd name="connsiteX27" fmla="*/ 97608 w 795961"/>
                <a:gd name="connsiteY27" fmla="*/ 161427 h 795962"/>
                <a:gd name="connsiteX28" fmla="*/ 142616 w 795961"/>
                <a:gd name="connsiteY28" fmla="*/ 116420 h 795962"/>
                <a:gd name="connsiteX29" fmla="*/ 419956 w 795961"/>
                <a:gd name="connsiteY29" fmla="*/ 210798 h 795962"/>
                <a:gd name="connsiteX30" fmla="*/ 317262 w 795961"/>
                <a:gd name="connsiteY30" fmla="*/ 313492 h 795962"/>
                <a:gd name="connsiteX31" fmla="*/ 97608 w 795961"/>
                <a:gd name="connsiteY31" fmla="*/ 161427 h 795962"/>
                <a:gd name="connsiteX32" fmla="*/ 679542 w 795961"/>
                <a:gd name="connsiteY32" fmla="*/ 653347 h 795962"/>
                <a:gd name="connsiteX33" fmla="*/ 634535 w 795961"/>
                <a:gd name="connsiteY33" fmla="*/ 698356 h 795962"/>
                <a:gd name="connsiteX34" fmla="*/ 482468 w 795961"/>
                <a:gd name="connsiteY34" fmla="*/ 478704 h 795962"/>
                <a:gd name="connsiteX35" fmla="*/ 585162 w 795961"/>
                <a:gd name="connsiteY35" fmla="*/ 376010 h 795962"/>
                <a:gd name="connsiteX36" fmla="*/ 679542 w 795961"/>
                <a:gd name="connsiteY36" fmla="*/ 653347 h 795962"/>
                <a:gd name="connsiteX37" fmla="*/ 720420 w 795961"/>
                <a:gd name="connsiteY37" fmla="*/ 158148 h 795962"/>
                <a:gd name="connsiteX38" fmla="*/ 318317 w 795961"/>
                <a:gd name="connsiteY38" fmla="*/ 560253 h 795962"/>
                <a:gd name="connsiteX39" fmla="*/ 310328 w 795961"/>
                <a:gd name="connsiteY39" fmla="*/ 586631 h 795962"/>
                <a:gd name="connsiteX40" fmla="*/ 327913 w 795961"/>
                <a:gd name="connsiteY40" fmla="*/ 674559 h 795962"/>
                <a:gd name="connsiteX41" fmla="*/ 285014 w 795961"/>
                <a:gd name="connsiteY41" fmla="*/ 717459 h 795962"/>
                <a:gd name="connsiteX42" fmla="*/ 220531 w 795961"/>
                <a:gd name="connsiteY42" fmla="*/ 588494 h 795962"/>
                <a:gd name="connsiteX43" fmla="*/ 207470 w 795961"/>
                <a:gd name="connsiteY43" fmla="*/ 575435 h 795962"/>
                <a:gd name="connsiteX44" fmla="*/ 78503 w 795961"/>
                <a:gd name="connsiteY44" fmla="*/ 510950 h 795962"/>
                <a:gd name="connsiteX45" fmla="*/ 121403 w 795961"/>
                <a:gd name="connsiteY45" fmla="*/ 468051 h 795962"/>
                <a:gd name="connsiteX46" fmla="*/ 209331 w 795961"/>
                <a:gd name="connsiteY46" fmla="*/ 485638 h 795962"/>
                <a:gd name="connsiteX47" fmla="*/ 235709 w 795961"/>
                <a:gd name="connsiteY47" fmla="*/ 477649 h 795962"/>
                <a:gd name="connsiteX48" fmla="*/ 637816 w 795961"/>
                <a:gd name="connsiteY48" fmla="*/ 75546 h 795962"/>
                <a:gd name="connsiteX49" fmla="*/ 720420 w 795961"/>
                <a:gd name="connsiteY49" fmla="*/ 75546 h 795962"/>
                <a:gd name="connsiteX50" fmla="*/ 720420 w 795961"/>
                <a:gd name="connsiteY50" fmla="*/ 158148 h 79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5961" h="795962">
                  <a:moveTo>
                    <a:pt x="761719" y="34242"/>
                  </a:moveTo>
                  <a:cubicBezTo>
                    <a:pt x="716067" y="-11412"/>
                    <a:pt x="642171" y="-11417"/>
                    <a:pt x="596512" y="34244"/>
                  </a:cubicBezTo>
                  <a:lnTo>
                    <a:pt x="465990" y="164766"/>
                  </a:lnTo>
                  <a:lnTo>
                    <a:pt x="144224" y="55269"/>
                  </a:lnTo>
                  <a:cubicBezTo>
                    <a:pt x="133691" y="51686"/>
                    <a:pt x="122034" y="54396"/>
                    <a:pt x="114164" y="62266"/>
                  </a:cubicBezTo>
                  <a:lnTo>
                    <a:pt x="31561" y="144870"/>
                  </a:lnTo>
                  <a:cubicBezTo>
                    <a:pt x="18669" y="157757"/>
                    <a:pt x="20632" y="179179"/>
                    <a:pt x="35588" y="189532"/>
                  </a:cubicBezTo>
                  <a:lnTo>
                    <a:pt x="275281" y="355472"/>
                  </a:lnTo>
                  <a:lnTo>
                    <a:pt x="205460" y="425294"/>
                  </a:lnTo>
                  <a:lnTo>
                    <a:pt x="117532" y="407707"/>
                  </a:lnTo>
                  <a:cubicBezTo>
                    <a:pt x="107961" y="405798"/>
                    <a:pt x="98060" y="408789"/>
                    <a:pt x="91154" y="415695"/>
                  </a:cubicBezTo>
                  <a:lnTo>
                    <a:pt x="8550" y="498301"/>
                  </a:lnTo>
                  <a:cubicBezTo>
                    <a:pt x="-5527" y="512374"/>
                    <a:pt x="-1686" y="536160"/>
                    <a:pt x="16139" y="545072"/>
                  </a:cubicBezTo>
                  <a:lnTo>
                    <a:pt x="172641" y="623325"/>
                  </a:lnTo>
                  <a:lnTo>
                    <a:pt x="250890" y="779825"/>
                  </a:lnTo>
                  <a:cubicBezTo>
                    <a:pt x="259809" y="797664"/>
                    <a:pt x="283599" y="801478"/>
                    <a:pt x="297663" y="787414"/>
                  </a:cubicBezTo>
                  <a:lnTo>
                    <a:pt x="380267" y="704808"/>
                  </a:lnTo>
                  <a:cubicBezTo>
                    <a:pt x="387171" y="697904"/>
                    <a:pt x="390170" y="688005"/>
                    <a:pt x="388254" y="678430"/>
                  </a:cubicBezTo>
                  <a:lnTo>
                    <a:pt x="370668" y="590501"/>
                  </a:lnTo>
                  <a:lnTo>
                    <a:pt x="440491" y="520680"/>
                  </a:lnTo>
                  <a:lnTo>
                    <a:pt x="606432" y="760373"/>
                  </a:lnTo>
                  <a:cubicBezTo>
                    <a:pt x="616862" y="775439"/>
                    <a:pt x="638287" y="777209"/>
                    <a:pt x="651094" y="764399"/>
                  </a:cubicBezTo>
                  <a:lnTo>
                    <a:pt x="733700" y="681794"/>
                  </a:lnTo>
                  <a:cubicBezTo>
                    <a:pt x="741568" y="673925"/>
                    <a:pt x="744282" y="662270"/>
                    <a:pt x="740695" y="651735"/>
                  </a:cubicBezTo>
                  <a:lnTo>
                    <a:pt x="631196" y="329973"/>
                  </a:lnTo>
                  <a:lnTo>
                    <a:pt x="761719" y="199448"/>
                  </a:lnTo>
                  <a:cubicBezTo>
                    <a:pt x="807374" y="153795"/>
                    <a:pt x="807378" y="79901"/>
                    <a:pt x="761719" y="34242"/>
                  </a:cubicBezTo>
                  <a:close/>
                  <a:moveTo>
                    <a:pt x="97608" y="161427"/>
                  </a:moveTo>
                  <a:lnTo>
                    <a:pt x="142616" y="116420"/>
                  </a:lnTo>
                  <a:lnTo>
                    <a:pt x="419956" y="210798"/>
                  </a:lnTo>
                  <a:lnTo>
                    <a:pt x="317262" y="313492"/>
                  </a:lnTo>
                  <a:lnTo>
                    <a:pt x="97608" y="161427"/>
                  </a:lnTo>
                  <a:close/>
                  <a:moveTo>
                    <a:pt x="679542" y="653347"/>
                  </a:moveTo>
                  <a:lnTo>
                    <a:pt x="634535" y="698356"/>
                  </a:lnTo>
                  <a:lnTo>
                    <a:pt x="482468" y="478704"/>
                  </a:lnTo>
                  <a:cubicBezTo>
                    <a:pt x="523845" y="437327"/>
                    <a:pt x="512717" y="448455"/>
                    <a:pt x="585162" y="376010"/>
                  </a:cubicBezTo>
                  <a:lnTo>
                    <a:pt x="679542" y="653347"/>
                  </a:lnTo>
                  <a:close/>
                  <a:moveTo>
                    <a:pt x="720420" y="158148"/>
                  </a:moveTo>
                  <a:cubicBezTo>
                    <a:pt x="709405" y="169163"/>
                    <a:pt x="327936" y="550634"/>
                    <a:pt x="318317" y="560253"/>
                  </a:cubicBezTo>
                  <a:cubicBezTo>
                    <a:pt x="311412" y="567158"/>
                    <a:pt x="308414" y="577057"/>
                    <a:pt x="310328" y="586631"/>
                  </a:cubicBezTo>
                  <a:lnTo>
                    <a:pt x="327913" y="674559"/>
                  </a:lnTo>
                  <a:lnTo>
                    <a:pt x="285014" y="717459"/>
                  </a:lnTo>
                  <a:lnTo>
                    <a:pt x="220531" y="588494"/>
                  </a:lnTo>
                  <a:cubicBezTo>
                    <a:pt x="217704" y="582842"/>
                    <a:pt x="213122" y="578258"/>
                    <a:pt x="207470" y="575435"/>
                  </a:cubicBezTo>
                  <a:lnTo>
                    <a:pt x="78503" y="510950"/>
                  </a:lnTo>
                  <a:lnTo>
                    <a:pt x="121403" y="468051"/>
                  </a:lnTo>
                  <a:lnTo>
                    <a:pt x="209331" y="485638"/>
                  </a:lnTo>
                  <a:cubicBezTo>
                    <a:pt x="218907" y="487545"/>
                    <a:pt x="228805" y="484554"/>
                    <a:pt x="235709" y="477649"/>
                  </a:cubicBezTo>
                  <a:lnTo>
                    <a:pt x="637816" y="75546"/>
                  </a:lnTo>
                  <a:cubicBezTo>
                    <a:pt x="660647" y="52715"/>
                    <a:pt x="697589" y="52716"/>
                    <a:pt x="720420" y="75546"/>
                  </a:cubicBezTo>
                  <a:cubicBezTo>
                    <a:pt x="743246" y="98372"/>
                    <a:pt x="743248" y="135320"/>
                    <a:pt x="720420" y="158148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419CEF80-A113-198A-C6D8-D308D685B8AB}"/>
                </a:ext>
              </a:extLst>
            </p:cNvPr>
            <p:cNvSpPr/>
            <p:nvPr/>
          </p:nvSpPr>
          <p:spPr>
            <a:xfrm rot="855352">
              <a:off x="10957116" y="610943"/>
              <a:ext cx="175229" cy="175229"/>
            </a:xfrm>
            <a:custGeom>
              <a:avLst/>
              <a:gdLst>
                <a:gd name="connsiteX0" fmla="*/ 166675 w 175229"/>
                <a:gd name="connsiteY0" fmla="*/ 8553 h 175229"/>
                <a:gd name="connsiteX1" fmla="*/ 125373 w 175229"/>
                <a:gd name="connsiteY1" fmla="*/ 8553 h 175229"/>
                <a:gd name="connsiteX2" fmla="*/ 8554 w 175229"/>
                <a:gd name="connsiteY2" fmla="*/ 125373 h 175229"/>
                <a:gd name="connsiteX3" fmla="*/ 8554 w 175229"/>
                <a:gd name="connsiteY3" fmla="*/ 166675 h 175229"/>
                <a:gd name="connsiteX4" fmla="*/ 49857 w 175229"/>
                <a:gd name="connsiteY4" fmla="*/ 166675 h 175229"/>
                <a:gd name="connsiteX5" fmla="*/ 166677 w 175229"/>
                <a:gd name="connsiteY5" fmla="*/ 49855 h 175229"/>
                <a:gd name="connsiteX6" fmla="*/ 166675 w 175229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29" h="175229">
                  <a:moveTo>
                    <a:pt x="166675" y="8553"/>
                  </a:moveTo>
                  <a:cubicBezTo>
                    <a:pt x="155269" y="-2851"/>
                    <a:pt x="136777" y="-2851"/>
                    <a:pt x="125373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5"/>
                  </a:cubicBezTo>
                  <a:cubicBezTo>
                    <a:pt x="19960" y="178081"/>
                    <a:pt x="38451" y="178081"/>
                    <a:pt x="49857" y="166675"/>
                  </a:cubicBezTo>
                  <a:lnTo>
                    <a:pt x="166677" y="49855"/>
                  </a:lnTo>
                  <a:cubicBezTo>
                    <a:pt x="178081" y="38453"/>
                    <a:pt x="178081" y="19959"/>
                    <a:pt x="166675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A011FA7E-053A-BDFD-5516-512256264D1D}"/>
                </a:ext>
              </a:extLst>
            </p:cNvPr>
            <p:cNvSpPr/>
            <p:nvPr/>
          </p:nvSpPr>
          <p:spPr>
            <a:xfrm rot="855352">
              <a:off x="11020457" y="717436"/>
              <a:ext cx="175231" cy="175229"/>
            </a:xfrm>
            <a:custGeom>
              <a:avLst/>
              <a:gdLst>
                <a:gd name="connsiteX0" fmla="*/ 166677 w 175231"/>
                <a:gd name="connsiteY0" fmla="*/ 8553 h 175229"/>
                <a:gd name="connsiteX1" fmla="*/ 125375 w 175231"/>
                <a:gd name="connsiteY1" fmla="*/ 8553 h 175229"/>
                <a:gd name="connsiteX2" fmla="*/ 8554 w 175231"/>
                <a:gd name="connsiteY2" fmla="*/ 125373 h 175229"/>
                <a:gd name="connsiteX3" fmla="*/ 8554 w 175231"/>
                <a:gd name="connsiteY3" fmla="*/ 166676 h 175229"/>
                <a:gd name="connsiteX4" fmla="*/ 49857 w 175231"/>
                <a:gd name="connsiteY4" fmla="*/ 166676 h 175229"/>
                <a:gd name="connsiteX5" fmla="*/ 166677 w 175231"/>
                <a:gd name="connsiteY5" fmla="*/ 49855 h 175229"/>
                <a:gd name="connsiteX6" fmla="*/ 166677 w 175231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31" h="175229">
                  <a:moveTo>
                    <a:pt x="166677" y="8553"/>
                  </a:moveTo>
                  <a:cubicBezTo>
                    <a:pt x="155271" y="-2851"/>
                    <a:pt x="136779" y="-2851"/>
                    <a:pt x="125375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6"/>
                  </a:cubicBezTo>
                  <a:cubicBezTo>
                    <a:pt x="19960" y="178081"/>
                    <a:pt x="38451" y="178081"/>
                    <a:pt x="49857" y="166676"/>
                  </a:cubicBezTo>
                  <a:lnTo>
                    <a:pt x="166677" y="49855"/>
                  </a:lnTo>
                  <a:cubicBezTo>
                    <a:pt x="178083" y="38451"/>
                    <a:pt x="178083" y="19959"/>
                    <a:pt x="166677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CD0E6695-496A-54E6-AF9E-0CABD78BC22B}"/>
                </a:ext>
              </a:extLst>
            </p:cNvPr>
            <p:cNvSpPr/>
            <p:nvPr/>
          </p:nvSpPr>
          <p:spPr>
            <a:xfrm rot="855352">
              <a:off x="10913965" y="357097"/>
              <a:ext cx="175229" cy="175229"/>
            </a:xfrm>
            <a:custGeom>
              <a:avLst/>
              <a:gdLst>
                <a:gd name="connsiteX0" fmla="*/ 166675 w 175229"/>
                <a:gd name="connsiteY0" fmla="*/ 8553 h 175229"/>
                <a:gd name="connsiteX1" fmla="*/ 125373 w 175229"/>
                <a:gd name="connsiteY1" fmla="*/ 8553 h 175229"/>
                <a:gd name="connsiteX2" fmla="*/ 8554 w 175229"/>
                <a:gd name="connsiteY2" fmla="*/ 125373 h 175229"/>
                <a:gd name="connsiteX3" fmla="*/ 8554 w 175229"/>
                <a:gd name="connsiteY3" fmla="*/ 166675 h 175229"/>
                <a:gd name="connsiteX4" fmla="*/ 49857 w 175229"/>
                <a:gd name="connsiteY4" fmla="*/ 166675 h 175229"/>
                <a:gd name="connsiteX5" fmla="*/ 166677 w 175229"/>
                <a:gd name="connsiteY5" fmla="*/ 49855 h 175229"/>
                <a:gd name="connsiteX6" fmla="*/ 166675 w 175229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29" h="175229">
                  <a:moveTo>
                    <a:pt x="166675" y="8553"/>
                  </a:moveTo>
                  <a:cubicBezTo>
                    <a:pt x="155269" y="-2851"/>
                    <a:pt x="136777" y="-2851"/>
                    <a:pt x="125373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5"/>
                  </a:cubicBezTo>
                  <a:cubicBezTo>
                    <a:pt x="19960" y="178081"/>
                    <a:pt x="38451" y="178081"/>
                    <a:pt x="49857" y="166675"/>
                  </a:cubicBezTo>
                  <a:lnTo>
                    <a:pt x="166677" y="49855"/>
                  </a:lnTo>
                  <a:cubicBezTo>
                    <a:pt x="178081" y="38453"/>
                    <a:pt x="178081" y="19959"/>
                    <a:pt x="166675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5939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3866F0-E67D-97C2-0EF2-9AA59C7CE7CB}"/>
              </a:ext>
            </a:extLst>
          </p:cNvPr>
          <p:cNvSpPr/>
          <p:nvPr userDrawn="1"/>
        </p:nvSpPr>
        <p:spPr>
          <a:xfrm flipH="1">
            <a:off x="-600" y="0"/>
            <a:ext cx="12193200" cy="6858000"/>
          </a:xfrm>
          <a:prstGeom prst="rect">
            <a:avLst/>
          </a:prstGeom>
          <a:gradFill>
            <a:gsLst>
              <a:gs pos="0">
                <a:srgbClr val="59AC46"/>
              </a:gs>
              <a:gs pos="100000">
                <a:srgbClr val="67BA5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90B029F8-EDFE-516C-B2BA-F713383F208D}"/>
              </a:ext>
            </a:extLst>
          </p:cNvPr>
          <p:cNvSpPr>
            <a:spLocks/>
          </p:cNvSpPr>
          <p:nvPr userDrawn="1"/>
        </p:nvSpPr>
        <p:spPr>
          <a:xfrm>
            <a:off x="-600" y="717148"/>
            <a:ext cx="12193200" cy="6140852"/>
          </a:xfrm>
          <a:prstGeom prst="round2SameRect">
            <a:avLst>
              <a:gd name="adj1" fmla="val 386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9" name="Google Shape;169;p20">
            <a:extLst>
              <a:ext uri="{FF2B5EF4-FFF2-40B4-BE49-F238E27FC236}">
                <a16:creationId xmlns:a16="http://schemas.microsoft.com/office/drawing/2014/main" id="{C7967627-19DF-43B7-F122-A99FBDF64C35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9672" t="36731" r="19404" b="37289"/>
          <a:stretch/>
        </p:blipFill>
        <p:spPr>
          <a:xfrm>
            <a:off x="177270" y="23412"/>
            <a:ext cx="1627635" cy="694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628DDE14-0B70-D9CC-D2E1-4EE8EDC64211}"/>
              </a:ext>
            </a:extLst>
          </p:cNvPr>
          <p:cNvGrpSpPr/>
          <p:nvPr userDrawn="1"/>
        </p:nvGrpSpPr>
        <p:grpSpPr>
          <a:xfrm>
            <a:off x="11019844" y="90210"/>
            <a:ext cx="1003610" cy="802455"/>
            <a:chOff x="10913965" y="90210"/>
            <a:chExt cx="1003610" cy="802455"/>
          </a:xfrm>
          <a:solidFill>
            <a:schemeClr val="bg1">
              <a:alpha val="30000"/>
            </a:schemeClr>
          </a:solidFill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ACFBFB9-5EC0-FC45-7B96-619A4CAE8E76}"/>
                </a:ext>
              </a:extLst>
            </p:cNvPr>
            <p:cNvSpPr/>
            <p:nvPr/>
          </p:nvSpPr>
          <p:spPr>
            <a:xfrm rot="855352">
              <a:off x="11121614" y="90210"/>
              <a:ext cx="795961" cy="795962"/>
            </a:xfrm>
            <a:custGeom>
              <a:avLst/>
              <a:gdLst>
                <a:gd name="connsiteX0" fmla="*/ 761719 w 795961"/>
                <a:gd name="connsiteY0" fmla="*/ 34242 h 795962"/>
                <a:gd name="connsiteX1" fmla="*/ 596512 w 795961"/>
                <a:gd name="connsiteY1" fmla="*/ 34244 h 795962"/>
                <a:gd name="connsiteX2" fmla="*/ 465990 w 795961"/>
                <a:gd name="connsiteY2" fmla="*/ 164766 h 795962"/>
                <a:gd name="connsiteX3" fmla="*/ 144224 w 795961"/>
                <a:gd name="connsiteY3" fmla="*/ 55269 h 795962"/>
                <a:gd name="connsiteX4" fmla="*/ 114164 w 795961"/>
                <a:gd name="connsiteY4" fmla="*/ 62266 h 795962"/>
                <a:gd name="connsiteX5" fmla="*/ 31561 w 795961"/>
                <a:gd name="connsiteY5" fmla="*/ 144870 h 795962"/>
                <a:gd name="connsiteX6" fmla="*/ 35588 w 795961"/>
                <a:gd name="connsiteY6" fmla="*/ 189532 h 795962"/>
                <a:gd name="connsiteX7" fmla="*/ 275281 w 795961"/>
                <a:gd name="connsiteY7" fmla="*/ 355472 h 795962"/>
                <a:gd name="connsiteX8" fmla="*/ 205460 w 795961"/>
                <a:gd name="connsiteY8" fmla="*/ 425294 h 795962"/>
                <a:gd name="connsiteX9" fmla="*/ 117532 w 795961"/>
                <a:gd name="connsiteY9" fmla="*/ 407707 h 795962"/>
                <a:gd name="connsiteX10" fmla="*/ 91154 w 795961"/>
                <a:gd name="connsiteY10" fmla="*/ 415695 h 795962"/>
                <a:gd name="connsiteX11" fmla="*/ 8550 w 795961"/>
                <a:gd name="connsiteY11" fmla="*/ 498301 h 795962"/>
                <a:gd name="connsiteX12" fmla="*/ 16139 w 795961"/>
                <a:gd name="connsiteY12" fmla="*/ 545072 h 795962"/>
                <a:gd name="connsiteX13" fmla="*/ 172641 w 795961"/>
                <a:gd name="connsiteY13" fmla="*/ 623325 h 795962"/>
                <a:gd name="connsiteX14" fmla="*/ 250890 w 795961"/>
                <a:gd name="connsiteY14" fmla="*/ 779825 h 795962"/>
                <a:gd name="connsiteX15" fmla="*/ 297663 w 795961"/>
                <a:gd name="connsiteY15" fmla="*/ 787414 h 795962"/>
                <a:gd name="connsiteX16" fmla="*/ 380267 w 795961"/>
                <a:gd name="connsiteY16" fmla="*/ 704808 h 795962"/>
                <a:gd name="connsiteX17" fmla="*/ 388254 w 795961"/>
                <a:gd name="connsiteY17" fmla="*/ 678430 h 795962"/>
                <a:gd name="connsiteX18" fmla="*/ 370668 w 795961"/>
                <a:gd name="connsiteY18" fmla="*/ 590501 h 795962"/>
                <a:gd name="connsiteX19" fmla="*/ 440491 w 795961"/>
                <a:gd name="connsiteY19" fmla="*/ 520680 h 795962"/>
                <a:gd name="connsiteX20" fmla="*/ 606432 w 795961"/>
                <a:gd name="connsiteY20" fmla="*/ 760373 h 795962"/>
                <a:gd name="connsiteX21" fmla="*/ 651094 w 795961"/>
                <a:gd name="connsiteY21" fmla="*/ 764399 h 795962"/>
                <a:gd name="connsiteX22" fmla="*/ 733700 w 795961"/>
                <a:gd name="connsiteY22" fmla="*/ 681794 h 795962"/>
                <a:gd name="connsiteX23" fmla="*/ 740695 w 795961"/>
                <a:gd name="connsiteY23" fmla="*/ 651735 h 795962"/>
                <a:gd name="connsiteX24" fmla="*/ 631196 w 795961"/>
                <a:gd name="connsiteY24" fmla="*/ 329973 h 795962"/>
                <a:gd name="connsiteX25" fmla="*/ 761719 w 795961"/>
                <a:gd name="connsiteY25" fmla="*/ 199448 h 795962"/>
                <a:gd name="connsiteX26" fmla="*/ 761719 w 795961"/>
                <a:gd name="connsiteY26" fmla="*/ 34242 h 795962"/>
                <a:gd name="connsiteX27" fmla="*/ 97608 w 795961"/>
                <a:gd name="connsiteY27" fmla="*/ 161427 h 795962"/>
                <a:gd name="connsiteX28" fmla="*/ 142616 w 795961"/>
                <a:gd name="connsiteY28" fmla="*/ 116420 h 795962"/>
                <a:gd name="connsiteX29" fmla="*/ 419956 w 795961"/>
                <a:gd name="connsiteY29" fmla="*/ 210798 h 795962"/>
                <a:gd name="connsiteX30" fmla="*/ 317262 w 795961"/>
                <a:gd name="connsiteY30" fmla="*/ 313492 h 795962"/>
                <a:gd name="connsiteX31" fmla="*/ 97608 w 795961"/>
                <a:gd name="connsiteY31" fmla="*/ 161427 h 795962"/>
                <a:gd name="connsiteX32" fmla="*/ 679542 w 795961"/>
                <a:gd name="connsiteY32" fmla="*/ 653347 h 795962"/>
                <a:gd name="connsiteX33" fmla="*/ 634535 w 795961"/>
                <a:gd name="connsiteY33" fmla="*/ 698356 h 795962"/>
                <a:gd name="connsiteX34" fmla="*/ 482468 w 795961"/>
                <a:gd name="connsiteY34" fmla="*/ 478704 h 795962"/>
                <a:gd name="connsiteX35" fmla="*/ 585162 w 795961"/>
                <a:gd name="connsiteY35" fmla="*/ 376010 h 795962"/>
                <a:gd name="connsiteX36" fmla="*/ 679542 w 795961"/>
                <a:gd name="connsiteY36" fmla="*/ 653347 h 795962"/>
                <a:gd name="connsiteX37" fmla="*/ 720420 w 795961"/>
                <a:gd name="connsiteY37" fmla="*/ 158148 h 795962"/>
                <a:gd name="connsiteX38" fmla="*/ 318317 w 795961"/>
                <a:gd name="connsiteY38" fmla="*/ 560253 h 795962"/>
                <a:gd name="connsiteX39" fmla="*/ 310328 w 795961"/>
                <a:gd name="connsiteY39" fmla="*/ 586631 h 795962"/>
                <a:gd name="connsiteX40" fmla="*/ 327913 w 795961"/>
                <a:gd name="connsiteY40" fmla="*/ 674559 h 795962"/>
                <a:gd name="connsiteX41" fmla="*/ 285014 w 795961"/>
                <a:gd name="connsiteY41" fmla="*/ 717459 h 795962"/>
                <a:gd name="connsiteX42" fmla="*/ 220531 w 795961"/>
                <a:gd name="connsiteY42" fmla="*/ 588494 h 795962"/>
                <a:gd name="connsiteX43" fmla="*/ 207470 w 795961"/>
                <a:gd name="connsiteY43" fmla="*/ 575435 h 795962"/>
                <a:gd name="connsiteX44" fmla="*/ 78503 w 795961"/>
                <a:gd name="connsiteY44" fmla="*/ 510950 h 795962"/>
                <a:gd name="connsiteX45" fmla="*/ 121403 w 795961"/>
                <a:gd name="connsiteY45" fmla="*/ 468051 h 795962"/>
                <a:gd name="connsiteX46" fmla="*/ 209331 w 795961"/>
                <a:gd name="connsiteY46" fmla="*/ 485638 h 795962"/>
                <a:gd name="connsiteX47" fmla="*/ 235709 w 795961"/>
                <a:gd name="connsiteY47" fmla="*/ 477649 h 795962"/>
                <a:gd name="connsiteX48" fmla="*/ 637816 w 795961"/>
                <a:gd name="connsiteY48" fmla="*/ 75546 h 795962"/>
                <a:gd name="connsiteX49" fmla="*/ 720420 w 795961"/>
                <a:gd name="connsiteY49" fmla="*/ 75546 h 795962"/>
                <a:gd name="connsiteX50" fmla="*/ 720420 w 795961"/>
                <a:gd name="connsiteY50" fmla="*/ 158148 h 79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5961" h="795962">
                  <a:moveTo>
                    <a:pt x="761719" y="34242"/>
                  </a:moveTo>
                  <a:cubicBezTo>
                    <a:pt x="716067" y="-11412"/>
                    <a:pt x="642171" y="-11417"/>
                    <a:pt x="596512" y="34244"/>
                  </a:cubicBezTo>
                  <a:lnTo>
                    <a:pt x="465990" y="164766"/>
                  </a:lnTo>
                  <a:lnTo>
                    <a:pt x="144224" y="55269"/>
                  </a:lnTo>
                  <a:cubicBezTo>
                    <a:pt x="133691" y="51686"/>
                    <a:pt x="122034" y="54396"/>
                    <a:pt x="114164" y="62266"/>
                  </a:cubicBezTo>
                  <a:lnTo>
                    <a:pt x="31561" y="144870"/>
                  </a:lnTo>
                  <a:cubicBezTo>
                    <a:pt x="18669" y="157757"/>
                    <a:pt x="20632" y="179179"/>
                    <a:pt x="35588" y="189532"/>
                  </a:cubicBezTo>
                  <a:lnTo>
                    <a:pt x="275281" y="355472"/>
                  </a:lnTo>
                  <a:lnTo>
                    <a:pt x="205460" y="425294"/>
                  </a:lnTo>
                  <a:lnTo>
                    <a:pt x="117532" y="407707"/>
                  </a:lnTo>
                  <a:cubicBezTo>
                    <a:pt x="107961" y="405798"/>
                    <a:pt x="98060" y="408789"/>
                    <a:pt x="91154" y="415695"/>
                  </a:cubicBezTo>
                  <a:lnTo>
                    <a:pt x="8550" y="498301"/>
                  </a:lnTo>
                  <a:cubicBezTo>
                    <a:pt x="-5527" y="512374"/>
                    <a:pt x="-1686" y="536160"/>
                    <a:pt x="16139" y="545072"/>
                  </a:cubicBezTo>
                  <a:lnTo>
                    <a:pt x="172641" y="623325"/>
                  </a:lnTo>
                  <a:lnTo>
                    <a:pt x="250890" y="779825"/>
                  </a:lnTo>
                  <a:cubicBezTo>
                    <a:pt x="259809" y="797664"/>
                    <a:pt x="283599" y="801478"/>
                    <a:pt x="297663" y="787414"/>
                  </a:cubicBezTo>
                  <a:lnTo>
                    <a:pt x="380267" y="704808"/>
                  </a:lnTo>
                  <a:cubicBezTo>
                    <a:pt x="387171" y="697904"/>
                    <a:pt x="390170" y="688005"/>
                    <a:pt x="388254" y="678430"/>
                  </a:cubicBezTo>
                  <a:lnTo>
                    <a:pt x="370668" y="590501"/>
                  </a:lnTo>
                  <a:lnTo>
                    <a:pt x="440491" y="520680"/>
                  </a:lnTo>
                  <a:lnTo>
                    <a:pt x="606432" y="760373"/>
                  </a:lnTo>
                  <a:cubicBezTo>
                    <a:pt x="616862" y="775439"/>
                    <a:pt x="638287" y="777209"/>
                    <a:pt x="651094" y="764399"/>
                  </a:cubicBezTo>
                  <a:lnTo>
                    <a:pt x="733700" y="681794"/>
                  </a:lnTo>
                  <a:cubicBezTo>
                    <a:pt x="741568" y="673925"/>
                    <a:pt x="744282" y="662270"/>
                    <a:pt x="740695" y="651735"/>
                  </a:cubicBezTo>
                  <a:lnTo>
                    <a:pt x="631196" y="329973"/>
                  </a:lnTo>
                  <a:lnTo>
                    <a:pt x="761719" y="199448"/>
                  </a:lnTo>
                  <a:cubicBezTo>
                    <a:pt x="807374" y="153795"/>
                    <a:pt x="807378" y="79901"/>
                    <a:pt x="761719" y="34242"/>
                  </a:cubicBezTo>
                  <a:close/>
                  <a:moveTo>
                    <a:pt x="97608" y="161427"/>
                  </a:moveTo>
                  <a:lnTo>
                    <a:pt x="142616" y="116420"/>
                  </a:lnTo>
                  <a:lnTo>
                    <a:pt x="419956" y="210798"/>
                  </a:lnTo>
                  <a:lnTo>
                    <a:pt x="317262" y="313492"/>
                  </a:lnTo>
                  <a:lnTo>
                    <a:pt x="97608" y="161427"/>
                  </a:lnTo>
                  <a:close/>
                  <a:moveTo>
                    <a:pt x="679542" y="653347"/>
                  </a:moveTo>
                  <a:lnTo>
                    <a:pt x="634535" y="698356"/>
                  </a:lnTo>
                  <a:lnTo>
                    <a:pt x="482468" y="478704"/>
                  </a:lnTo>
                  <a:cubicBezTo>
                    <a:pt x="523845" y="437327"/>
                    <a:pt x="512717" y="448455"/>
                    <a:pt x="585162" y="376010"/>
                  </a:cubicBezTo>
                  <a:lnTo>
                    <a:pt x="679542" y="653347"/>
                  </a:lnTo>
                  <a:close/>
                  <a:moveTo>
                    <a:pt x="720420" y="158148"/>
                  </a:moveTo>
                  <a:cubicBezTo>
                    <a:pt x="709405" y="169163"/>
                    <a:pt x="327936" y="550634"/>
                    <a:pt x="318317" y="560253"/>
                  </a:cubicBezTo>
                  <a:cubicBezTo>
                    <a:pt x="311412" y="567158"/>
                    <a:pt x="308414" y="577057"/>
                    <a:pt x="310328" y="586631"/>
                  </a:cubicBezTo>
                  <a:lnTo>
                    <a:pt x="327913" y="674559"/>
                  </a:lnTo>
                  <a:lnTo>
                    <a:pt x="285014" y="717459"/>
                  </a:lnTo>
                  <a:lnTo>
                    <a:pt x="220531" y="588494"/>
                  </a:lnTo>
                  <a:cubicBezTo>
                    <a:pt x="217704" y="582842"/>
                    <a:pt x="213122" y="578258"/>
                    <a:pt x="207470" y="575435"/>
                  </a:cubicBezTo>
                  <a:lnTo>
                    <a:pt x="78503" y="510950"/>
                  </a:lnTo>
                  <a:lnTo>
                    <a:pt x="121403" y="468051"/>
                  </a:lnTo>
                  <a:lnTo>
                    <a:pt x="209331" y="485638"/>
                  </a:lnTo>
                  <a:cubicBezTo>
                    <a:pt x="218907" y="487545"/>
                    <a:pt x="228805" y="484554"/>
                    <a:pt x="235709" y="477649"/>
                  </a:cubicBezTo>
                  <a:lnTo>
                    <a:pt x="637816" y="75546"/>
                  </a:lnTo>
                  <a:cubicBezTo>
                    <a:pt x="660647" y="52715"/>
                    <a:pt x="697589" y="52716"/>
                    <a:pt x="720420" y="75546"/>
                  </a:cubicBezTo>
                  <a:cubicBezTo>
                    <a:pt x="743246" y="98372"/>
                    <a:pt x="743248" y="135320"/>
                    <a:pt x="720420" y="158148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CBE492E-09C9-CB36-01AE-C49306CF22D0}"/>
                </a:ext>
              </a:extLst>
            </p:cNvPr>
            <p:cNvSpPr/>
            <p:nvPr/>
          </p:nvSpPr>
          <p:spPr>
            <a:xfrm rot="855352">
              <a:off x="10957116" y="610943"/>
              <a:ext cx="175229" cy="175229"/>
            </a:xfrm>
            <a:custGeom>
              <a:avLst/>
              <a:gdLst>
                <a:gd name="connsiteX0" fmla="*/ 166675 w 175229"/>
                <a:gd name="connsiteY0" fmla="*/ 8553 h 175229"/>
                <a:gd name="connsiteX1" fmla="*/ 125373 w 175229"/>
                <a:gd name="connsiteY1" fmla="*/ 8553 h 175229"/>
                <a:gd name="connsiteX2" fmla="*/ 8554 w 175229"/>
                <a:gd name="connsiteY2" fmla="*/ 125373 h 175229"/>
                <a:gd name="connsiteX3" fmla="*/ 8554 w 175229"/>
                <a:gd name="connsiteY3" fmla="*/ 166675 h 175229"/>
                <a:gd name="connsiteX4" fmla="*/ 49857 w 175229"/>
                <a:gd name="connsiteY4" fmla="*/ 166675 h 175229"/>
                <a:gd name="connsiteX5" fmla="*/ 166677 w 175229"/>
                <a:gd name="connsiteY5" fmla="*/ 49855 h 175229"/>
                <a:gd name="connsiteX6" fmla="*/ 166675 w 175229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29" h="175229">
                  <a:moveTo>
                    <a:pt x="166675" y="8553"/>
                  </a:moveTo>
                  <a:cubicBezTo>
                    <a:pt x="155269" y="-2851"/>
                    <a:pt x="136777" y="-2851"/>
                    <a:pt x="125373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5"/>
                  </a:cubicBezTo>
                  <a:cubicBezTo>
                    <a:pt x="19960" y="178081"/>
                    <a:pt x="38451" y="178081"/>
                    <a:pt x="49857" y="166675"/>
                  </a:cubicBezTo>
                  <a:lnTo>
                    <a:pt x="166677" y="49855"/>
                  </a:lnTo>
                  <a:cubicBezTo>
                    <a:pt x="178081" y="38453"/>
                    <a:pt x="178081" y="19959"/>
                    <a:pt x="166675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8AD8FF1-EB35-9D76-670A-1981D562903C}"/>
                </a:ext>
              </a:extLst>
            </p:cNvPr>
            <p:cNvSpPr/>
            <p:nvPr/>
          </p:nvSpPr>
          <p:spPr>
            <a:xfrm rot="855352">
              <a:off x="11020457" y="717436"/>
              <a:ext cx="175231" cy="175229"/>
            </a:xfrm>
            <a:custGeom>
              <a:avLst/>
              <a:gdLst>
                <a:gd name="connsiteX0" fmla="*/ 166677 w 175231"/>
                <a:gd name="connsiteY0" fmla="*/ 8553 h 175229"/>
                <a:gd name="connsiteX1" fmla="*/ 125375 w 175231"/>
                <a:gd name="connsiteY1" fmla="*/ 8553 h 175229"/>
                <a:gd name="connsiteX2" fmla="*/ 8554 w 175231"/>
                <a:gd name="connsiteY2" fmla="*/ 125373 h 175229"/>
                <a:gd name="connsiteX3" fmla="*/ 8554 w 175231"/>
                <a:gd name="connsiteY3" fmla="*/ 166676 h 175229"/>
                <a:gd name="connsiteX4" fmla="*/ 49857 w 175231"/>
                <a:gd name="connsiteY4" fmla="*/ 166676 h 175229"/>
                <a:gd name="connsiteX5" fmla="*/ 166677 w 175231"/>
                <a:gd name="connsiteY5" fmla="*/ 49855 h 175229"/>
                <a:gd name="connsiteX6" fmla="*/ 166677 w 175231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31" h="175229">
                  <a:moveTo>
                    <a:pt x="166677" y="8553"/>
                  </a:moveTo>
                  <a:cubicBezTo>
                    <a:pt x="155271" y="-2851"/>
                    <a:pt x="136779" y="-2851"/>
                    <a:pt x="125375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6"/>
                  </a:cubicBezTo>
                  <a:cubicBezTo>
                    <a:pt x="19960" y="178081"/>
                    <a:pt x="38451" y="178081"/>
                    <a:pt x="49857" y="166676"/>
                  </a:cubicBezTo>
                  <a:lnTo>
                    <a:pt x="166677" y="49855"/>
                  </a:lnTo>
                  <a:cubicBezTo>
                    <a:pt x="178083" y="38451"/>
                    <a:pt x="178083" y="19959"/>
                    <a:pt x="166677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2DDC3D0-A144-85A9-30CB-E83C5FCFD781}"/>
                </a:ext>
              </a:extLst>
            </p:cNvPr>
            <p:cNvSpPr/>
            <p:nvPr/>
          </p:nvSpPr>
          <p:spPr>
            <a:xfrm rot="855352">
              <a:off x="10913965" y="357097"/>
              <a:ext cx="175229" cy="175229"/>
            </a:xfrm>
            <a:custGeom>
              <a:avLst/>
              <a:gdLst>
                <a:gd name="connsiteX0" fmla="*/ 166675 w 175229"/>
                <a:gd name="connsiteY0" fmla="*/ 8553 h 175229"/>
                <a:gd name="connsiteX1" fmla="*/ 125373 w 175229"/>
                <a:gd name="connsiteY1" fmla="*/ 8553 h 175229"/>
                <a:gd name="connsiteX2" fmla="*/ 8554 w 175229"/>
                <a:gd name="connsiteY2" fmla="*/ 125373 h 175229"/>
                <a:gd name="connsiteX3" fmla="*/ 8554 w 175229"/>
                <a:gd name="connsiteY3" fmla="*/ 166675 h 175229"/>
                <a:gd name="connsiteX4" fmla="*/ 49857 w 175229"/>
                <a:gd name="connsiteY4" fmla="*/ 166675 h 175229"/>
                <a:gd name="connsiteX5" fmla="*/ 166677 w 175229"/>
                <a:gd name="connsiteY5" fmla="*/ 49855 h 175229"/>
                <a:gd name="connsiteX6" fmla="*/ 166675 w 175229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29" h="175229">
                  <a:moveTo>
                    <a:pt x="166675" y="8553"/>
                  </a:moveTo>
                  <a:cubicBezTo>
                    <a:pt x="155269" y="-2851"/>
                    <a:pt x="136777" y="-2851"/>
                    <a:pt x="125373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5"/>
                  </a:cubicBezTo>
                  <a:cubicBezTo>
                    <a:pt x="19960" y="178081"/>
                    <a:pt x="38451" y="178081"/>
                    <a:pt x="49857" y="166675"/>
                  </a:cubicBezTo>
                  <a:lnTo>
                    <a:pt x="166677" y="49855"/>
                  </a:lnTo>
                  <a:cubicBezTo>
                    <a:pt x="178081" y="38453"/>
                    <a:pt x="178081" y="19959"/>
                    <a:pt x="166675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0F339E-2B40-9C5A-ADD7-FFEAC04212DB}"/>
              </a:ext>
            </a:extLst>
          </p:cNvPr>
          <p:cNvSpPr txBox="1"/>
          <p:nvPr userDrawn="1"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여행 전</a:t>
            </a:r>
            <a:r>
              <a:rPr lang="en-US" altLang="ko-KR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.</a:t>
            </a:r>
            <a:r>
              <a:rPr lang="ko-KR" altLang="en-US" sz="20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 </a:t>
            </a:r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키워드 기반 리뷰 필터</a:t>
            </a:r>
          </a:p>
        </p:txBody>
      </p:sp>
    </p:spTree>
    <p:extLst>
      <p:ext uri="{BB962C8B-B14F-4D97-AF65-F5344CB8AC3E}">
        <p14:creationId xmlns:p14="http://schemas.microsoft.com/office/powerpoint/2010/main" val="218806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3866F0-E67D-97C2-0EF2-9AA59C7CE7CB}"/>
              </a:ext>
            </a:extLst>
          </p:cNvPr>
          <p:cNvSpPr/>
          <p:nvPr userDrawn="1"/>
        </p:nvSpPr>
        <p:spPr>
          <a:xfrm flipH="1">
            <a:off x="-600" y="0"/>
            <a:ext cx="12193200" cy="6858000"/>
          </a:xfrm>
          <a:prstGeom prst="rect">
            <a:avLst/>
          </a:prstGeom>
          <a:gradFill>
            <a:gsLst>
              <a:gs pos="47000">
                <a:srgbClr val="FFC92F"/>
              </a:gs>
              <a:gs pos="100000">
                <a:srgbClr val="FFD14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90B029F8-EDFE-516C-B2BA-F713383F208D}"/>
              </a:ext>
            </a:extLst>
          </p:cNvPr>
          <p:cNvSpPr>
            <a:spLocks/>
          </p:cNvSpPr>
          <p:nvPr userDrawn="1"/>
        </p:nvSpPr>
        <p:spPr>
          <a:xfrm>
            <a:off x="-600" y="717148"/>
            <a:ext cx="12193200" cy="6140852"/>
          </a:xfrm>
          <a:prstGeom prst="round2SameRect">
            <a:avLst>
              <a:gd name="adj1" fmla="val 386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1" name="Google Shape;169;p20">
            <a:extLst>
              <a:ext uri="{FF2B5EF4-FFF2-40B4-BE49-F238E27FC236}">
                <a16:creationId xmlns:a16="http://schemas.microsoft.com/office/drawing/2014/main" id="{B6CC33BE-C332-A619-797C-512A5E4452C1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9672" t="36731" r="19404" b="37289"/>
          <a:stretch/>
        </p:blipFill>
        <p:spPr>
          <a:xfrm>
            <a:off x="177270" y="23412"/>
            <a:ext cx="1627635" cy="694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F633BB-344F-0143-27CF-9D0DBD93C32D}"/>
              </a:ext>
            </a:extLst>
          </p:cNvPr>
          <p:cNvGrpSpPr/>
          <p:nvPr userDrawn="1"/>
        </p:nvGrpSpPr>
        <p:grpSpPr>
          <a:xfrm>
            <a:off x="11019844" y="90210"/>
            <a:ext cx="1003610" cy="802455"/>
            <a:chOff x="10913965" y="90210"/>
            <a:chExt cx="1003610" cy="802455"/>
          </a:xfrm>
          <a:solidFill>
            <a:schemeClr val="bg1">
              <a:alpha val="30000"/>
            </a:schemeClr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FCC7C0C-7F45-6904-BE3C-07D1FC1BA519}"/>
                </a:ext>
              </a:extLst>
            </p:cNvPr>
            <p:cNvSpPr/>
            <p:nvPr/>
          </p:nvSpPr>
          <p:spPr>
            <a:xfrm rot="855352">
              <a:off x="11121614" y="90210"/>
              <a:ext cx="795961" cy="795962"/>
            </a:xfrm>
            <a:custGeom>
              <a:avLst/>
              <a:gdLst>
                <a:gd name="connsiteX0" fmla="*/ 761719 w 795961"/>
                <a:gd name="connsiteY0" fmla="*/ 34242 h 795962"/>
                <a:gd name="connsiteX1" fmla="*/ 596512 w 795961"/>
                <a:gd name="connsiteY1" fmla="*/ 34244 h 795962"/>
                <a:gd name="connsiteX2" fmla="*/ 465990 w 795961"/>
                <a:gd name="connsiteY2" fmla="*/ 164766 h 795962"/>
                <a:gd name="connsiteX3" fmla="*/ 144224 w 795961"/>
                <a:gd name="connsiteY3" fmla="*/ 55269 h 795962"/>
                <a:gd name="connsiteX4" fmla="*/ 114164 w 795961"/>
                <a:gd name="connsiteY4" fmla="*/ 62266 h 795962"/>
                <a:gd name="connsiteX5" fmla="*/ 31561 w 795961"/>
                <a:gd name="connsiteY5" fmla="*/ 144870 h 795962"/>
                <a:gd name="connsiteX6" fmla="*/ 35588 w 795961"/>
                <a:gd name="connsiteY6" fmla="*/ 189532 h 795962"/>
                <a:gd name="connsiteX7" fmla="*/ 275281 w 795961"/>
                <a:gd name="connsiteY7" fmla="*/ 355472 h 795962"/>
                <a:gd name="connsiteX8" fmla="*/ 205460 w 795961"/>
                <a:gd name="connsiteY8" fmla="*/ 425294 h 795962"/>
                <a:gd name="connsiteX9" fmla="*/ 117532 w 795961"/>
                <a:gd name="connsiteY9" fmla="*/ 407707 h 795962"/>
                <a:gd name="connsiteX10" fmla="*/ 91154 w 795961"/>
                <a:gd name="connsiteY10" fmla="*/ 415695 h 795962"/>
                <a:gd name="connsiteX11" fmla="*/ 8550 w 795961"/>
                <a:gd name="connsiteY11" fmla="*/ 498301 h 795962"/>
                <a:gd name="connsiteX12" fmla="*/ 16139 w 795961"/>
                <a:gd name="connsiteY12" fmla="*/ 545072 h 795962"/>
                <a:gd name="connsiteX13" fmla="*/ 172641 w 795961"/>
                <a:gd name="connsiteY13" fmla="*/ 623325 h 795962"/>
                <a:gd name="connsiteX14" fmla="*/ 250890 w 795961"/>
                <a:gd name="connsiteY14" fmla="*/ 779825 h 795962"/>
                <a:gd name="connsiteX15" fmla="*/ 297663 w 795961"/>
                <a:gd name="connsiteY15" fmla="*/ 787414 h 795962"/>
                <a:gd name="connsiteX16" fmla="*/ 380267 w 795961"/>
                <a:gd name="connsiteY16" fmla="*/ 704808 h 795962"/>
                <a:gd name="connsiteX17" fmla="*/ 388254 w 795961"/>
                <a:gd name="connsiteY17" fmla="*/ 678430 h 795962"/>
                <a:gd name="connsiteX18" fmla="*/ 370668 w 795961"/>
                <a:gd name="connsiteY18" fmla="*/ 590501 h 795962"/>
                <a:gd name="connsiteX19" fmla="*/ 440491 w 795961"/>
                <a:gd name="connsiteY19" fmla="*/ 520680 h 795962"/>
                <a:gd name="connsiteX20" fmla="*/ 606432 w 795961"/>
                <a:gd name="connsiteY20" fmla="*/ 760373 h 795962"/>
                <a:gd name="connsiteX21" fmla="*/ 651094 w 795961"/>
                <a:gd name="connsiteY21" fmla="*/ 764399 h 795962"/>
                <a:gd name="connsiteX22" fmla="*/ 733700 w 795961"/>
                <a:gd name="connsiteY22" fmla="*/ 681794 h 795962"/>
                <a:gd name="connsiteX23" fmla="*/ 740695 w 795961"/>
                <a:gd name="connsiteY23" fmla="*/ 651735 h 795962"/>
                <a:gd name="connsiteX24" fmla="*/ 631196 w 795961"/>
                <a:gd name="connsiteY24" fmla="*/ 329973 h 795962"/>
                <a:gd name="connsiteX25" fmla="*/ 761719 w 795961"/>
                <a:gd name="connsiteY25" fmla="*/ 199448 h 795962"/>
                <a:gd name="connsiteX26" fmla="*/ 761719 w 795961"/>
                <a:gd name="connsiteY26" fmla="*/ 34242 h 795962"/>
                <a:gd name="connsiteX27" fmla="*/ 97608 w 795961"/>
                <a:gd name="connsiteY27" fmla="*/ 161427 h 795962"/>
                <a:gd name="connsiteX28" fmla="*/ 142616 w 795961"/>
                <a:gd name="connsiteY28" fmla="*/ 116420 h 795962"/>
                <a:gd name="connsiteX29" fmla="*/ 419956 w 795961"/>
                <a:gd name="connsiteY29" fmla="*/ 210798 h 795962"/>
                <a:gd name="connsiteX30" fmla="*/ 317262 w 795961"/>
                <a:gd name="connsiteY30" fmla="*/ 313492 h 795962"/>
                <a:gd name="connsiteX31" fmla="*/ 97608 w 795961"/>
                <a:gd name="connsiteY31" fmla="*/ 161427 h 795962"/>
                <a:gd name="connsiteX32" fmla="*/ 679542 w 795961"/>
                <a:gd name="connsiteY32" fmla="*/ 653347 h 795962"/>
                <a:gd name="connsiteX33" fmla="*/ 634535 w 795961"/>
                <a:gd name="connsiteY33" fmla="*/ 698356 h 795962"/>
                <a:gd name="connsiteX34" fmla="*/ 482468 w 795961"/>
                <a:gd name="connsiteY34" fmla="*/ 478704 h 795962"/>
                <a:gd name="connsiteX35" fmla="*/ 585162 w 795961"/>
                <a:gd name="connsiteY35" fmla="*/ 376010 h 795962"/>
                <a:gd name="connsiteX36" fmla="*/ 679542 w 795961"/>
                <a:gd name="connsiteY36" fmla="*/ 653347 h 795962"/>
                <a:gd name="connsiteX37" fmla="*/ 720420 w 795961"/>
                <a:gd name="connsiteY37" fmla="*/ 158148 h 795962"/>
                <a:gd name="connsiteX38" fmla="*/ 318317 w 795961"/>
                <a:gd name="connsiteY38" fmla="*/ 560253 h 795962"/>
                <a:gd name="connsiteX39" fmla="*/ 310328 w 795961"/>
                <a:gd name="connsiteY39" fmla="*/ 586631 h 795962"/>
                <a:gd name="connsiteX40" fmla="*/ 327913 w 795961"/>
                <a:gd name="connsiteY40" fmla="*/ 674559 h 795962"/>
                <a:gd name="connsiteX41" fmla="*/ 285014 w 795961"/>
                <a:gd name="connsiteY41" fmla="*/ 717459 h 795962"/>
                <a:gd name="connsiteX42" fmla="*/ 220531 w 795961"/>
                <a:gd name="connsiteY42" fmla="*/ 588494 h 795962"/>
                <a:gd name="connsiteX43" fmla="*/ 207470 w 795961"/>
                <a:gd name="connsiteY43" fmla="*/ 575435 h 795962"/>
                <a:gd name="connsiteX44" fmla="*/ 78503 w 795961"/>
                <a:gd name="connsiteY44" fmla="*/ 510950 h 795962"/>
                <a:gd name="connsiteX45" fmla="*/ 121403 w 795961"/>
                <a:gd name="connsiteY45" fmla="*/ 468051 h 795962"/>
                <a:gd name="connsiteX46" fmla="*/ 209331 w 795961"/>
                <a:gd name="connsiteY46" fmla="*/ 485638 h 795962"/>
                <a:gd name="connsiteX47" fmla="*/ 235709 w 795961"/>
                <a:gd name="connsiteY47" fmla="*/ 477649 h 795962"/>
                <a:gd name="connsiteX48" fmla="*/ 637816 w 795961"/>
                <a:gd name="connsiteY48" fmla="*/ 75546 h 795962"/>
                <a:gd name="connsiteX49" fmla="*/ 720420 w 795961"/>
                <a:gd name="connsiteY49" fmla="*/ 75546 h 795962"/>
                <a:gd name="connsiteX50" fmla="*/ 720420 w 795961"/>
                <a:gd name="connsiteY50" fmla="*/ 158148 h 79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5961" h="795962">
                  <a:moveTo>
                    <a:pt x="761719" y="34242"/>
                  </a:moveTo>
                  <a:cubicBezTo>
                    <a:pt x="716067" y="-11412"/>
                    <a:pt x="642171" y="-11417"/>
                    <a:pt x="596512" y="34244"/>
                  </a:cubicBezTo>
                  <a:lnTo>
                    <a:pt x="465990" y="164766"/>
                  </a:lnTo>
                  <a:lnTo>
                    <a:pt x="144224" y="55269"/>
                  </a:lnTo>
                  <a:cubicBezTo>
                    <a:pt x="133691" y="51686"/>
                    <a:pt x="122034" y="54396"/>
                    <a:pt x="114164" y="62266"/>
                  </a:cubicBezTo>
                  <a:lnTo>
                    <a:pt x="31561" y="144870"/>
                  </a:lnTo>
                  <a:cubicBezTo>
                    <a:pt x="18669" y="157757"/>
                    <a:pt x="20632" y="179179"/>
                    <a:pt x="35588" y="189532"/>
                  </a:cubicBezTo>
                  <a:lnTo>
                    <a:pt x="275281" y="355472"/>
                  </a:lnTo>
                  <a:lnTo>
                    <a:pt x="205460" y="425294"/>
                  </a:lnTo>
                  <a:lnTo>
                    <a:pt x="117532" y="407707"/>
                  </a:lnTo>
                  <a:cubicBezTo>
                    <a:pt x="107961" y="405798"/>
                    <a:pt x="98060" y="408789"/>
                    <a:pt x="91154" y="415695"/>
                  </a:cubicBezTo>
                  <a:lnTo>
                    <a:pt x="8550" y="498301"/>
                  </a:lnTo>
                  <a:cubicBezTo>
                    <a:pt x="-5527" y="512374"/>
                    <a:pt x="-1686" y="536160"/>
                    <a:pt x="16139" y="545072"/>
                  </a:cubicBezTo>
                  <a:lnTo>
                    <a:pt x="172641" y="623325"/>
                  </a:lnTo>
                  <a:lnTo>
                    <a:pt x="250890" y="779825"/>
                  </a:lnTo>
                  <a:cubicBezTo>
                    <a:pt x="259809" y="797664"/>
                    <a:pt x="283599" y="801478"/>
                    <a:pt x="297663" y="787414"/>
                  </a:cubicBezTo>
                  <a:lnTo>
                    <a:pt x="380267" y="704808"/>
                  </a:lnTo>
                  <a:cubicBezTo>
                    <a:pt x="387171" y="697904"/>
                    <a:pt x="390170" y="688005"/>
                    <a:pt x="388254" y="678430"/>
                  </a:cubicBezTo>
                  <a:lnTo>
                    <a:pt x="370668" y="590501"/>
                  </a:lnTo>
                  <a:lnTo>
                    <a:pt x="440491" y="520680"/>
                  </a:lnTo>
                  <a:lnTo>
                    <a:pt x="606432" y="760373"/>
                  </a:lnTo>
                  <a:cubicBezTo>
                    <a:pt x="616862" y="775439"/>
                    <a:pt x="638287" y="777209"/>
                    <a:pt x="651094" y="764399"/>
                  </a:cubicBezTo>
                  <a:lnTo>
                    <a:pt x="733700" y="681794"/>
                  </a:lnTo>
                  <a:cubicBezTo>
                    <a:pt x="741568" y="673925"/>
                    <a:pt x="744282" y="662270"/>
                    <a:pt x="740695" y="651735"/>
                  </a:cubicBezTo>
                  <a:lnTo>
                    <a:pt x="631196" y="329973"/>
                  </a:lnTo>
                  <a:lnTo>
                    <a:pt x="761719" y="199448"/>
                  </a:lnTo>
                  <a:cubicBezTo>
                    <a:pt x="807374" y="153795"/>
                    <a:pt x="807378" y="79901"/>
                    <a:pt x="761719" y="34242"/>
                  </a:cubicBezTo>
                  <a:close/>
                  <a:moveTo>
                    <a:pt x="97608" y="161427"/>
                  </a:moveTo>
                  <a:lnTo>
                    <a:pt x="142616" y="116420"/>
                  </a:lnTo>
                  <a:lnTo>
                    <a:pt x="419956" y="210798"/>
                  </a:lnTo>
                  <a:lnTo>
                    <a:pt x="317262" y="313492"/>
                  </a:lnTo>
                  <a:lnTo>
                    <a:pt x="97608" y="161427"/>
                  </a:lnTo>
                  <a:close/>
                  <a:moveTo>
                    <a:pt x="679542" y="653347"/>
                  </a:moveTo>
                  <a:lnTo>
                    <a:pt x="634535" y="698356"/>
                  </a:lnTo>
                  <a:lnTo>
                    <a:pt x="482468" y="478704"/>
                  </a:lnTo>
                  <a:cubicBezTo>
                    <a:pt x="523845" y="437327"/>
                    <a:pt x="512717" y="448455"/>
                    <a:pt x="585162" y="376010"/>
                  </a:cubicBezTo>
                  <a:lnTo>
                    <a:pt x="679542" y="653347"/>
                  </a:lnTo>
                  <a:close/>
                  <a:moveTo>
                    <a:pt x="720420" y="158148"/>
                  </a:moveTo>
                  <a:cubicBezTo>
                    <a:pt x="709405" y="169163"/>
                    <a:pt x="327936" y="550634"/>
                    <a:pt x="318317" y="560253"/>
                  </a:cubicBezTo>
                  <a:cubicBezTo>
                    <a:pt x="311412" y="567158"/>
                    <a:pt x="308414" y="577057"/>
                    <a:pt x="310328" y="586631"/>
                  </a:cubicBezTo>
                  <a:lnTo>
                    <a:pt x="327913" y="674559"/>
                  </a:lnTo>
                  <a:lnTo>
                    <a:pt x="285014" y="717459"/>
                  </a:lnTo>
                  <a:lnTo>
                    <a:pt x="220531" y="588494"/>
                  </a:lnTo>
                  <a:cubicBezTo>
                    <a:pt x="217704" y="582842"/>
                    <a:pt x="213122" y="578258"/>
                    <a:pt x="207470" y="575435"/>
                  </a:cubicBezTo>
                  <a:lnTo>
                    <a:pt x="78503" y="510950"/>
                  </a:lnTo>
                  <a:lnTo>
                    <a:pt x="121403" y="468051"/>
                  </a:lnTo>
                  <a:lnTo>
                    <a:pt x="209331" y="485638"/>
                  </a:lnTo>
                  <a:cubicBezTo>
                    <a:pt x="218907" y="487545"/>
                    <a:pt x="228805" y="484554"/>
                    <a:pt x="235709" y="477649"/>
                  </a:cubicBezTo>
                  <a:lnTo>
                    <a:pt x="637816" y="75546"/>
                  </a:lnTo>
                  <a:cubicBezTo>
                    <a:pt x="660647" y="52715"/>
                    <a:pt x="697589" y="52716"/>
                    <a:pt x="720420" y="75546"/>
                  </a:cubicBezTo>
                  <a:cubicBezTo>
                    <a:pt x="743246" y="98372"/>
                    <a:pt x="743248" y="135320"/>
                    <a:pt x="720420" y="158148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4B6BB46-DB9A-69EA-49C5-10D0E274CC67}"/>
                </a:ext>
              </a:extLst>
            </p:cNvPr>
            <p:cNvSpPr/>
            <p:nvPr/>
          </p:nvSpPr>
          <p:spPr>
            <a:xfrm rot="855352">
              <a:off x="10957116" y="610943"/>
              <a:ext cx="175229" cy="175229"/>
            </a:xfrm>
            <a:custGeom>
              <a:avLst/>
              <a:gdLst>
                <a:gd name="connsiteX0" fmla="*/ 166675 w 175229"/>
                <a:gd name="connsiteY0" fmla="*/ 8553 h 175229"/>
                <a:gd name="connsiteX1" fmla="*/ 125373 w 175229"/>
                <a:gd name="connsiteY1" fmla="*/ 8553 h 175229"/>
                <a:gd name="connsiteX2" fmla="*/ 8554 w 175229"/>
                <a:gd name="connsiteY2" fmla="*/ 125373 h 175229"/>
                <a:gd name="connsiteX3" fmla="*/ 8554 w 175229"/>
                <a:gd name="connsiteY3" fmla="*/ 166675 h 175229"/>
                <a:gd name="connsiteX4" fmla="*/ 49857 w 175229"/>
                <a:gd name="connsiteY4" fmla="*/ 166675 h 175229"/>
                <a:gd name="connsiteX5" fmla="*/ 166677 w 175229"/>
                <a:gd name="connsiteY5" fmla="*/ 49855 h 175229"/>
                <a:gd name="connsiteX6" fmla="*/ 166675 w 175229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29" h="175229">
                  <a:moveTo>
                    <a:pt x="166675" y="8553"/>
                  </a:moveTo>
                  <a:cubicBezTo>
                    <a:pt x="155269" y="-2851"/>
                    <a:pt x="136777" y="-2851"/>
                    <a:pt x="125373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5"/>
                  </a:cubicBezTo>
                  <a:cubicBezTo>
                    <a:pt x="19960" y="178081"/>
                    <a:pt x="38451" y="178081"/>
                    <a:pt x="49857" y="166675"/>
                  </a:cubicBezTo>
                  <a:lnTo>
                    <a:pt x="166677" y="49855"/>
                  </a:lnTo>
                  <a:cubicBezTo>
                    <a:pt x="178081" y="38453"/>
                    <a:pt x="178081" y="19959"/>
                    <a:pt x="166675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3B2E1343-3CD3-6213-F586-2BA04C195C12}"/>
                </a:ext>
              </a:extLst>
            </p:cNvPr>
            <p:cNvSpPr/>
            <p:nvPr/>
          </p:nvSpPr>
          <p:spPr>
            <a:xfrm rot="855352">
              <a:off x="11020457" y="717436"/>
              <a:ext cx="175231" cy="175229"/>
            </a:xfrm>
            <a:custGeom>
              <a:avLst/>
              <a:gdLst>
                <a:gd name="connsiteX0" fmla="*/ 166677 w 175231"/>
                <a:gd name="connsiteY0" fmla="*/ 8553 h 175229"/>
                <a:gd name="connsiteX1" fmla="*/ 125375 w 175231"/>
                <a:gd name="connsiteY1" fmla="*/ 8553 h 175229"/>
                <a:gd name="connsiteX2" fmla="*/ 8554 w 175231"/>
                <a:gd name="connsiteY2" fmla="*/ 125373 h 175229"/>
                <a:gd name="connsiteX3" fmla="*/ 8554 w 175231"/>
                <a:gd name="connsiteY3" fmla="*/ 166676 h 175229"/>
                <a:gd name="connsiteX4" fmla="*/ 49857 w 175231"/>
                <a:gd name="connsiteY4" fmla="*/ 166676 h 175229"/>
                <a:gd name="connsiteX5" fmla="*/ 166677 w 175231"/>
                <a:gd name="connsiteY5" fmla="*/ 49855 h 175229"/>
                <a:gd name="connsiteX6" fmla="*/ 166677 w 175231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31" h="175229">
                  <a:moveTo>
                    <a:pt x="166677" y="8553"/>
                  </a:moveTo>
                  <a:cubicBezTo>
                    <a:pt x="155271" y="-2851"/>
                    <a:pt x="136779" y="-2851"/>
                    <a:pt x="125375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6"/>
                  </a:cubicBezTo>
                  <a:cubicBezTo>
                    <a:pt x="19960" y="178081"/>
                    <a:pt x="38451" y="178081"/>
                    <a:pt x="49857" y="166676"/>
                  </a:cubicBezTo>
                  <a:lnTo>
                    <a:pt x="166677" y="49855"/>
                  </a:lnTo>
                  <a:cubicBezTo>
                    <a:pt x="178083" y="38451"/>
                    <a:pt x="178083" y="19959"/>
                    <a:pt x="166677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B5AC673-FDF0-427D-12EA-0EB4DBECC7A4}"/>
                </a:ext>
              </a:extLst>
            </p:cNvPr>
            <p:cNvSpPr/>
            <p:nvPr/>
          </p:nvSpPr>
          <p:spPr>
            <a:xfrm rot="855352">
              <a:off x="10913965" y="357097"/>
              <a:ext cx="175229" cy="175229"/>
            </a:xfrm>
            <a:custGeom>
              <a:avLst/>
              <a:gdLst>
                <a:gd name="connsiteX0" fmla="*/ 166675 w 175229"/>
                <a:gd name="connsiteY0" fmla="*/ 8553 h 175229"/>
                <a:gd name="connsiteX1" fmla="*/ 125373 w 175229"/>
                <a:gd name="connsiteY1" fmla="*/ 8553 h 175229"/>
                <a:gd name="connsiteX2" fmla="*/ 8554 w 175229"/>
                <a:gd name="connsiteY2" fmla="*/ 125373 h 175229"/>
                <a:gd name="connsiteX3" fmla="*/ 8554 w 175229"/>
                <a:gd name="connsiteY3" fmla="*/ 166675 h 175229"/>
                <a:gd name="connsiteX4" fmla="*/ 49857 w 175229"/>
                <a:gd name="connsiteY4" fmla="*/ 166675 h 175229"/>
                <a:gd name="connsiteX5" fmla="*/ 166677 w 175229"/>
                <a:gd name="connsiteY5" fmla="*/ 49855 h 175229"/>
                <a:gd name="connsiteX6" fmla="*/ 166675 w 175229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29" h="175229">
                  <a:moveTo>
                    <a:pt x="166675" y="8553"/>
                  </a:moveTo>
                  <a:cubicBezTo>
                    <a:pt x="155269" y="-2851"/>
                    <a:pt x="136777" y="-2851"/>
                    <a:pt x="125373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5"/>
                  </a:cubicBezTo>
                  <a:cubicBezTo>
                    <a:pt x="19960" y="178081"/>
                    <a:pt x="38451" y="178081"/>
                    <a:pt x="49857" y="166675"/>
                  </a:cubicBezTo>
                  <a:lnTo>
                    <a:pt x="166677" y="49855"/>
                  </a:lnTo>
                  <a:cubicBezTo>
                    <a:pt x="178081" y="38453"/>
                    <a:pt x="178081" y="19959"/>
                    <a:pt x="166675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8912671-2AEA-BD2E-BA56-C1EA4C9E5E89}"/>
              </a:ext>
            </a:extLst>
          </p:cNvPr>
          <p:cNvSpPr txBox="1"/>
          <p:nvPr userDrawn="1"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여행 중</a:t>
            </a:r>
            <a:r>
              <a:rPr lang="en-US" altLang="ko-KR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.</a:t>
            </a:r>
            <a:r>
              <a:rPr lang="ko-KR" altLang="en-US" sz="20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 </a:t>
            </a:r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챗봇 메이트</a:t>
            </a:r>
          </a:p>
        </p:txBody>
      </p:sp>
    </p:spTree>
    <p:extLst>
      <p:ext uri="{BB962C8B-B14F-4D97-AF65-F5344CB8AC3E}">
        <p14:creationId xmlns:p14="http://schemas.microsoft.com/office/powerpoint/2010/main" val="179635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3866F0-E67D-97C2-0EF2-9AA59C7CE7CB}"/>
              </a:ext>
            </a:extLst>
          </p:cNvPr>
          <p:cNvSpPr/>
          <p:nvPr userDrawn="1"/>
        </p:nvSpPr>
        <p:spPr>
          <a:xfrm>
            <a:off x="-600" y="0"/>
            <a:ext cx="12193200" cy="6858000"/>
          </a:xfrm>
          <a:prstGeom prst="rect">
            <a:avLst/>
          </a:prstGeom>
          <a:gradFill>
            <a:gsLst>
              <a:gs pos="0">
                <a:srgbClr val="F65E87"/>
              </a:gs>
              <a:gs pos="100000">
                <a:srgbClr val="F5497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90B029F8-EDFE-516C-B2BA-F713383F208D}"/>
              </a:ext>
            </a:extLst>
          </p:cNvPr>
          <p:cNvSpPr>
            <a:spLocks/>
          </p:cNvSpPr>
          <p:nvPr userDrawn="1"/>
        </p:nvSpPr>
        <p:spPr>
          <a:xfrm>
            <a:off x="-600" y="717148"/>
            <a:ext cx="12193200" cy="6140852"/>
          </a:xfrm>
          <a:prstGeom prst="round2SameRect">
            <a:avLst>
              <a:gd name="adj1" fmla="val 386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1" name="Google Shape;169;p20">
            <a:extLst>
              <a:ext uri="{FF2B5EF4-FFF2-40B4-BE49-F238E27FC236}">
                <a16:creationId xmlns:a16="http://schemas.microsoft.com/office/drawing/2014/main" id="{AA5827D0-4AA3-1801-81F4-F8A8249CBE99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9672" t="36731" r="19404" b="37289"/>
          <a:stretch/>
        </p:blipFill>
        <p:spPr>
          <a:xfrm>
            <a:off x="177270" y="23412"/>
            <a:ext cx="1627635" cy="694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0423C28-6ED7-7D8D-C8F6-9A66E34990EA}"/>
              </a:ext>
            </a:extLst>
          </p:cNvPr>
          <p:cNvGrpSpPr/>
          <p:nvPr userDrawn="1"/>
        </p:nvGrpSpPr>
        <p:grpSpPr>
          <a:xfrm>
            <a:off x="11019844" y="90210"/>
            <a:ext cx="1003610" cy="802455"/>
            <a:chOff x="10913965" y="90210"/>
            <a:chExt cx="1003610" cy="802455"/>
          </a:xfrm>
          <a:solidFill>
            <a:schemeClr val="bg1">
              <a:alpha val="30000"/>
            </a:schemeClr>
          </a:solidFill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DF354DEC-3D69-680C-9663-B89799D38956}"/>
                </a:ext>
              </a:extLst>
            </p:cNvPr>
            <p:cNvSpPr/>
            <p:nvPr/>
          </p:nvSpPr>
          <p:spPr>
            <a:xfrm rot="855352">
              <a:off x="11121614" y="90210"/>
              <a:ext cx="795961" cy="795962"/>
            </a:xfrm>
            <a:custGeom>
              <a:avLst/>
              <a:gdLst>
                <a:gd name="connsiteX0" fmla="*/ 761719 w 795961"/>
                <a:gd name="connsiteY0" fmla="*/ 34242 h 795962"/>
                <a:gd name="connsiteX1" fmla="*/ 596512 w 795961"/>
                <a:gd name="connsiteY1" fmla="*/ 34244 h 795962"/>
                <a:gd name="connsiteX2" fmla="*/ 465990 w 795961"/>
                <a:gd name="connsiteY2" fmla="*/ 164766 h 795962"/>
                <a:gd name="connsiteX3" fmla="*/ 144224 w 795961"/>
                <a:gd name="connsiteY3" fmla="*/ 55269 h 795962"/>
                <a:gd name="connsiteX4" fmla="*/ 114164 w 795961"/>
                <a:gd name="connsiteY4" fmla="*/ 62266 h 795962"/>
                <a:gd name="connsiteX5" fmla="*/ 31561 w 795961"/>
                <a:gd name="connsiteY5" fmla="*/ 144870 h 795962"/>
                <a:gd name="connsiteX6" fmla="*/ 35588 w 795961"/>
                <a:gd name="connsiteY6" fmla="*/ 189532 h 795962"/>
                <a:gd name="connsiteX7" fmla="*/ 275281 w 795961"/>
                <a:gd name="connsiteY7" fmla="*/ 355472 h 795962"/>
                <a:gd name="connsiteX8" fmla="*/ 205460 w 795961"/>
                <a:gd name="connsiteY8" fmla="*/ 425294 h 795962"/>
                <a:gd name="connsiteX9" fmla="*/ 117532 w 795961"/>
                <a:gd name="connsiteY9" fmla="*/ 407707 h 795962"/>
                <a:gd name="connsiteX10" fmla="*/ 91154 w 795961"/>
                <a:gd name="connsiteY10" fmla="*/ 415695 h 795962"/>
                <a:gd name="connsiteX11" fmla="*/ 8550 w 795961"/>
                <a:gd name="connsiteY11" fmla="*/ 498301 h 795962"/>
                <a:gd name="connsiteX12" fmla="*/ 16139 w 795961"/>
                <a:gd name="connsiteY12" fmla="*/ 545072 h 795962"/>
                <a:gd name="connsiteX13" fmla="*/ 172641 w 795961"/>
                <a:gd name="connsiteY13" fmla="*/ 623325 h 795962"/>
                <a:gd name="connsiteX14" fmla="*/ 250890 w 795961"/>
                <a:gd name="connsiteY14" fmla="*/ 779825 h 795962"/>
                <a:gd name="connsiteX15" fmla="*/ 297663 w 795961"/>
                <a:gd name="connsiteY15" fmla="*/ 787414 h 795962"/>
                <a:gd name="connsiteX16" fmla="*/ 380267 w 795961"/>
                <a:gd name="connsiteY16" fmla="*/ 704808 h 795962"/>
                <a:gd name="connsiteX17" fmla="*/ 388254 w 795961"/>
                <a:gd name="connsiteY17" fmla="*/ 678430 h 795962"/>
                <a:gd name="connsiteX18" fmla="*/ 370668 w 795961"/>
                <a:gd name="connsiteY18" fmla="*/ 590501 h 795962"/>
                <a:gd name="connsiteX19" fmla="*/ 440491 w 795961"/>
                <a:gd name="connsiteY19" fmla="*/ 520680 h 795962"/>
                <a:gd name="connsiteX20" fmla="*/ 606432 w 795961"/>
                <a:gd name="connsiteY20" fmla="*/ 760373 h 795962"/>
                <a:gd name="connsiteX21" fmla="*/ 651094 w 795961"/>
                <a:gd name="connsiteY21" fmla="*/ 764399 h 795962"/>
                <a:gd name="connsiteX22" fmla="*/ 733700 w 795961"/>
                <a:gd name="connsiteY22" fmla="*/ 681794 h 795962"/>
                <a:gd name="connsiteX23" fmla="*/ 740695 w 795961"/>
                <a:gd name="connsiteY23" fmla="*/ 651735 h 795962"/>
                <a:gd name="connsiteX24" fmla="*/ 631196 w 795961"/>
                <a:gd name="connsiteY24" fmla="*/ 329973 h 795962"/>
                <a:gd name="connsiteX25" fmla="*/ 761719 w 795961"/>
                <a:gd name="connsiteY25" fmla="*/ 199448 h 795962"/>
                <a:gd name="connsiteX26" fmla="*/ 761719 w 795961"/>
                <a:gd name="connsiteY26" fmla="*/ 34242 h 795962"/>
                <a:gd name="connsiteX27" fmla="*/ 97608 w 795961"/>
                <a:gd name="connsiteY27" fmla="*/ 161427 h 795962"/>
                <a:gd name="connsiteX28" fmla="*/ 142616 w 795961"/>
                <a:gd name="connsiteY28" fmla="*/ 116420 h 795962"/>
                <a:gd name="connsiteX29" fmla="*/ 419956 w 795961"/>
                <a:gd name="connsiteY29" fmla="*/ 210798 h 795962"/>
                <a:gd name="connsiteX30" fmla="*/ 317262 w 795961"/>
                <a:gd name="connsiteY30" fmla="*/ 313492 h 795962"/>
                <a:gd name="connsiteX31" fmla="*/ 97608 w 795961"/>
                <a:gd name="connsiteY31" fmla="*/ 161427 h 795962"/>
                <a:gd name="connsiteX32" fmla="*/ 679542 w 795961"/>
                <a:gd name="connsiteY32" fmla="*/ 653347 h 795962"/>
                <a:gd name="connsiteX33" fmla="*/ 634535 w 795961"/>
                <a:gd name="connsiteY33" fmla="*/ 698356 h 795962"/>
                <a:gd name="connsiteX34" fmla="*/ 482468 w 795961"/>
                <a:gd name="connsiteY34" fmla="*/ 478704 h 795962"/>
                <a:gd name="connsiteX35" fmla="*/ 585162 w 795961"/>
                <a:gd name="connsiteY35" fmla="*/ 376010 h 795962"/>
                <a:gd name="connsiteX36" fmla="*/ 679542 w 795961"/>
                <a:gd name="connsiteY36" fmla="*/ 653347 h 795962"/>
                <a:gd name="connsiteX37" fmla="*/ 720420 w 795961"/>
                <a:gd name="connsiteY37" fmla="*/ 158148 h 795962"/>
                <a:gd name="connsiteX38" fmla="*/ 318317 w 795961"/>
                <a:gd name="connsiteY38" fmla="*/ 560253 h 795962"/>
                <a:gd name="connsiteX39" fmla="*/ 310328 w 795961"/>
                <a:gd name="connsiteY39" fmla="*/ 586631 h 795962"/>
                <a:gd name="connsiteX40" fmla="*/ 327913 w 795961"/>
                <a:gd name="connsiteY40" fmla="*/ 674559 h 795962"/>
                <a:gd name="connsiteX41" fmla="*/ 285014 w 795961"/>
                <a:gd name="connsiteY41" fmla="*/ 717459 h 795962"/>
                <a:gd name="connsiteX42" fmla="*/ 220531 w 795961"/>
                <a:gd name="connsiteY42" fmla="*/ 588494 h 795962"/>
                <a:gd name="connsiteX43" fmla="*/ 207470 w 795961"/>
                <a:gd name="connsiteY43" fmla="*/ 575435 h 795962"/>
                <a:gd name="connsiteX44" fmla="*/ 78503 w 795961"/>
                <a:gd name="connsiteY44" fmla="*/ 510950 h 795962"/>
                <a:gd name="connsiteX45" fmla="*/ 121403 w 795961"/>
                <a:gd name="connsiteY45" fmla="*/ 468051 h 795962"/>
                <a:gd name="connsiteX46" fmla="*/ 209331 w 795961"/>
                <a:gd name="connsiteY46" fmla="*/ 485638 h 795962"/>
                <a:gd name="connsiteX47" fmla="*/ 235709 w 795961"/>
                <a:gd name="connsiteY47" fmla="*/ 477649 h 795962"/>
                <a:gd name="connsiteX48" fmla="*/ 637816 w 795961"/>
                <a:gd name="connsiteY48" fmla="*/ 75546 h 795962"/>
                <a:gd name="connsiteX49" fmla="*/ 720420 w 795961"/>
                <a:gd name="connsiteY49" fmla="*/ 75546 h 795962"/>
                <a:gd name="connsiteX50" fmla="*/ 720420 w 795961"/>
                <a:gd name="connsiteY50" fmla="*/ 158148 h 79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95961" h="795962">
                  <a:moveTo>
                    <a:pt x="761719" y="34242"/>
                  </a:moveTo>
                  <a:cubicBezTo>
                    <a:pt x="716067" y="-11412"/>
                    <a:pt x="642171" y="-11417"/>
                    <a:pt x="596512" y="34244"/>
                  </a:cubicBezTo>
                  <a:lnTo>
                    <a:pt x="465990" y="164766"/>
                  </a:lnTo>
                  <a:lnTo>
                    <a:pt x="144224" y="55269"/>
                  </a:lnTo>
                  <a:cubicBezTo>
                    <a:pt x="133691" y="51686"/>
                    <a:pt x="122034" y="54396"/>
                    <a:pt x="114164" y="62266"/>
                  </a:cubicBezTo>
                  <a:lnTo>
                    <a:pt x="31561" y="144870"/>
                  </a:lnTo>
                  <a:cubicBezTo>
                    <a:pt x="18669" y="157757"/>
                    <a:pt x="20632" y="179179"/>
                    <a:pt x="35588" y="189532"/>
                  </a:cubicBezTo>
                  <a:lnTo>
                    <a:pt x="275281" y="355472"/>
                  </a:lnTo>
                  <a:lnTo>
                    <a:pt x="205460" y="425294"/>
                  </a:lnTo>
                  <a:lnTo>
                    <a:pt x="117532" y="407707"/>
                  </a:lnTo>
                  <a:cubicBezTo>
                    <a:pt x="107961" y="405798"/>
                    <a:pt x="98060" y="408789"/>
                    <a:pt x="91154" y="415695"/>
                  </a:cubicBezTo>
                  <a:lnTo>
                    <a:pt x="8550" y="498301"/>
                  </a:lnTo>
                  <a:cubicBezTo>
                    <a:pt x="-5527" y="512374"/>
                    <a:pt x="-1686" y="536160"/>
                    <a:pt x="16139" y="545072"/>
                  </a:cubicBezTo>
                  <a:lnTo>
                    <a:pt x="172641" y="623325"/>
                  </a:lnTo>
                  <a:lnTo>
                    <a:pt x="250890" y="779825"/>
                  </a:lnTo>
                  <a:cubicBezTo>
                    <a:pt x="259809" y="797664"/>
                    <a:pt x="283599" y="801478"/>
                    <a:pt x="297663" y="787414"/>
                  </a:cubicBezTo>
                  <a:lnTo>
                    <a:pt x="380267" y="704808"/>
                  </a:lnTo>
                  <a:cubicBezTo>
                    <a:pt x="387171" y="697904"/>
                    <a:pt x="390170" y="688005"/>
                    <a:pt x="388254" y="678430"/>
                  </a:cubicBezTo>
                  <a:lnTo>
                    <a:pt x="370668" y="590501"/>
                  </a:lnTo>
                  <a:lnTo>
                    <a:pt x="440491" y="520680"/>
                  </a:lnTo>
                  <a:lnTo>
                    <a:pt x="606432" y="760373"/>
                  </a:lnTo>
                  <a:cubicBezTo>
                    <a:pt x="616862" y="775439"/>
                    <a:pt x="638287" y="777209"/>
                    <a:pt x="651094" y="764399"/>
                  </a:cubicBezTo>
                  <a:lnTo>
                    <a:pt x="733700" y="681794"/>
                  </a:lnTo>
                  <a:cubicBezTo>
                    <a:pt x="741568" y="673925"/>
                    <a:pt x="744282" y="662270"/>
                    <a:pt x="740695" y="651735"/>
                  </a:cubicBezTo>
                  <a:lnTo>
                    <a:pt x="631196" y="329973"/>
                  </a:lnTo>
                  <a:lnTo>
                    <a:pt x="761719" y="199448"/>
                  </a:lnTo>
                  <a:cubicBezTo>
                    <a:pt x="807374" y="153795"/>
                    <a:pt x="807378" y="79901"/>
                    <a:pt x="761719" y="34242"/>
                  </a:cubicBezTo>
                  <a:close/>
                  <a:moveTo>
                    <a:pt x="97608" y="161427"/>
                  </a:moveTo>
                  <a:lnTo>
                    <a:pt x="142616" y="116420"/>
                  </a:lnTo>
                  <a:lnTo>
                    <a:pt x="419956" y="210798"/>
                  </a:lnTo>
                  <a:lnTo>
                    <a:pt x="317262" y="313492"/>
                  </a:lnTo>
                  <a:lnTo>
                    <a:pt x="97608" y="161427"/>
                  </a:lnTo>
                  <a:close/>
                  <a:moveTo>
                    <a:pt x="679542" y="653347"/>
                  </a:moveTo>
                  <a:lnTo>
                    <a:pt x="634535" y="698356"/>
                  </a:lnTo>
                  <a:lnTo>
                    <a:pt x="482468" y="478704"/>
                  </a:lnTo>
                  <a:cubicBezTo>
                    <a:pt x="523845" y="437327"/>
                    <a:pt x="512717" y="448455"/>
                    <a:pt x="585162" y="376010"/>
                  </a:cubicBezTo>
                  <a:lnTo>
                    <a:pt x="679542" y="653347"/>
                  </a:lnTo>
                  <a:close/>
                  <a:moveTo>
                    <a:pt x="720420" y="158148"/>
                  </a:moveTo>
                  <a:cubicBezTo>
                    <a:pt x="709405" y="169163"/>
                    <a:pt x="327936" y="550634"/>
                    <a:pt x="318317" y="560253"/>
                  </a:cubicBezTo>
                  <a:cubicBezTo>
                    <a:pt x="311412" y="567158"/>
                    <a:pt x="308414" y="577057"/>
                    <a:pt x="310328" y="586631"/>
                  </a:cubicBezTo>
                  <a:lnTo>
                    <a:pt x="327913" y="674559"/>
                  </a:lnTo>
                  <a:lnTo>
                    <a:pt x="285014" y="717459"/>
                  </a:lnTo>
                  <a:lnTo>
                    <a:pt x="220531" y="588494"/>
                  </a:lnTo>
                  <a:cubicBezTo>
                    <a:pt x="217704" y="582842"/>
                    <a:pt x="213122" y="578258"/>
                    <a:pt x="207470" y="575435"/>
                  </a:cubicBezTo>
                  <a:lnTo>
                    <a:pt x="78503" y="510950"/>
                  </a:lnTo>
                  <a:lnTo>
                    <a:pt x="121403" y="468051"/>
                  </a:lnTo>
                  <a:lnTo>
                    <a:pt x="209331" y="485638"/>
                  </a:lnTo>
                  <a:cubicBezTo>
                    <a:pt x="218907" y="487545"/>
                    <a:pt x="228805" y="484554"/>
                    <a:pt x="235709" y="477649"/>
                  </a:cubicBezTo>
                  <a:lnTo>
                    <a:pt x="637816" y="75546"/>
                  </a:lnTo>
                  <a:cubicBezTo>
                    <a:pt x="660647" y="52715"/>
                    <a:pt x="697589" y="52716"/>
                    <a:pt x="720420" y="75546"/>
                  </a:cubicBezTo>
                  <a:cubicBezTo>
                    <a:pt x="743246" y="98372"/>
                    <a:pt x="743248" y="135320"/>
                    <a:pt x="720420" y="158148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292AA25C-5F78-B3F5-D3DF-F5BEC4ED4F94}"/>
                </a:ext>
              </a:extLst>
            </p:cNvPr>
            <p:cNvSpPr/>
            <p:nvPr/>
          </p:nvSpPr>
          <p:spPr>
            <a:xfrm rot="855352">
              <a:off x="10957116" y="610943"/>
              <a:ext cx="175229" cy="175229"/>
            </a:xfrm>
            <a:custGeom>
              <a:avLst/>
              <a:gdLst>
                <a:gd name="connsiteX0" fmla="*/ 166675 w 175229"/>
                <a:gd name="connsiteY0" fmla="*/ 8553 h 175229"/>
                <a:gd name="connsiteX1" fmla="*/ 125373 w 175229"/>
                <a:gd name="connsiteY1" fmla="*/ 8553 h 175229"/>
                <a:gd name="connsiteX2" fmla="*/ 8554 w 175229"/>
                <a:gd name="connsiteY2" fmla="*/ 125373 h 175229"/>
                <a:gd name="connsiteX3" fmla="*/ 8554 w 175229"/>
                <a:gd name="connsiteY3" fmla="*/ 166675 h 175229"/>
                <a:gd name="connsiteX4" fmla="*/ 49857 w 175229"/>
                <a:gd name="connsiteY4" fmla="*/ 166675 h 175229"/>
                <a:gd name="connsiteX5" fmla="*/ 166677 w 175229"/>
                <a:gd name="connsiteY5" fmla="*/ 49855 h 175229"/>
                <a:gd name="connsiteX6" fmla="*/ 166675 w 175229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29" h="175229">
                  <a:moveTo>
                    <a:pt x="166675" y="8553"/>
                  </a:moveTo>
                  <a:cubicBezTo>
                    <a:pt x="155269" y="-2851"/>
                    <a:pt x="136777" y="-2851"/>
                    <a:pt x="125373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5"/>
                  </a:cubicBezTo>
                  <a:cubicBezTo>
                    <a:pt x="19960" y="178081"/>
                    <a:pt x="38451" y="178081"/>
                    <a:pt x="49857" y="166675"/>
                  </a:cubicBezTo>
                  <a:lnTo>
                    <a:pt x="166677" y="49855"/>
                  </a:lnTo>
                  <a:cubicBezTo>
                    <a:pt x="178081" y="38453"/>
                    <a:pt x="178081" y="19959"/>
                    <a:pt x="166675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ADA4FF6D-AC25-51FA-516A-650B7210FBA8}"/>
                </a:ext>
              </a:extLst>
            </p:cNvPr>
            <p:cNvSpPr/>
            <p:nvPr/>
          </p:nvSpPr>
          <p:spPr>
            <a:xfrm rot="855352">
              <a:off x="11020457" y="717436"/>
              <a:ext cx="175231" cy="175229"/>
            </a:xfrm>
            <a:custGeom>
              <a:avLst/>
              <a:gdLst>
                <a:gd name="connsiteX0" fmla="*/ 166677 w 175231"/>
                <a:gd name="connsiteY0" fmla="*/ 8553 h 175229"/>
                <a:gd name="connsiteX1" fmla="*/ 125375 w 175231"/>
                <a:gd name="connsiteY1" fmla="*/ 8553 h 175229"/>
                <a:gd name="connsiteX2" fmla="*/ 8554 w 175231"/>
                <a:gd name="connsiteY2" fmla="*/ 125373 h 175229"/>
                <a:gd name="connsiteX3" fmla="*/ 8554 w 175231"/>
                <a:gd name="connsiteY3" fmla="*/ 166676 h 175229"/>
                <a:gd name="connsiteX4" fmla="*/ 49857 w 175231"/>
                <a:gd name="connsiteY4" fmla="*/ 166676 h 175229"/>
                <a:gd name="connsiteX5" fmla="*/ 166677 w 175231"/>
                <a:gd name="connsiteY5" fmla="*/ 49855 h 175229"/>
                <a:gd name="connsiteX6" fmla="*/ 166677 w 175231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31" h="175229">
                  <a:moveTo>
                    <a:pt x="166677" y="8553"/>
                  </a:moveTo>
                  <a:cubicBezTo>
                    <a:pt x="155271" y="-2851"/>
                    <a:pt x="136779" y="-2851"/>
                    <a:pt x="125375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6"/>
                  </a:cubicBezTo>
                  <a:cubicBezTo>
                    <a:pt x="19960" y="178081"/>
                    <a:pt x="38451" y="178081"/>
                    <a:pt x="49857" y="166676"/>
                  </a:cubicBezTo>
                  <a:lnTo>
                    <a:pt x="166677" y="49855"/>
                  </a:lnTo>
                  <a:cubicBezTo>
                    <a:pt x="178083" y="38451"/>
                    <a:pt x="178083" y="19959"/>
                    <a:pt x="166677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F4BE2AEA-D205-28D9-E6D7-38324C605849}"/>
                </a:ext>
              </a:extLst>
            </p:cNvPr>
            <p:cNvSpPr/>
            <p:nvPr/>
          </p:nvSpPr>
          <p:spPr>
            <a:xfrm rot="855352">
              <a:off x="10913965" y="357097"/>
              <a:ext cx="175229" cy="175229"/>
            </a:xfrm>
            <a:custGeom>
              <a:avLst/>
              <a:gdLst>
                <a:gd name="connsiteX0" fmla="*/ 166675 w 175229"/>
                <a:gd name="connsiteY0" fmla="*/ 8553 h 175229"/>
                <a:gd name="connsiteX1" fmla="*/ 125373 w 175229"/>
                <a:gd name="connsiteY1" fmla="*/ 8553 h 175229"/>
                <a:gd name="connsiteX2" fmla="*/ 8554 w 175229"/>
                <a:gd name="connsiteY2" fmla="*/ 125373 h 175229"/>
                <a:gd name="connsiteX3" fmla="*/ 8554 w 175229"/>
                <a:gd name="connsiteY3" fmla="*/ 166675 h 175229"/>
                <a:gd name="connsiteX4" fmla="*/ 49857 w 175229"/>
                <a:gd name="connsiteY4" fmla="*/ 166675 h 175229"/>
                <a:gd name="connsiteX5" fmla="*/ 166677 w 175229"/>
                <a:gd name="connsiteY5" fmla="*/ 49855 h 175229"/>
                <a:gd name="connsiteX6" fmla="*/ 166675 w 175229"/>
                <a:gd name="connsiteY6" fmla="*/ 8553 h 17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229" h="175229">
                  <a:moveTo>
                    <a:pt x="166675" y="8553"/>
                  </a:moveTo>
                  <a:cubicBezTo>
                    <a:pt x="155269" y="-2851"/>
                    <a:pt x="136777" y="-2851"/>
                    <a:pt x="125373" y="8553"/>
                  </a:cubicBezTo>
                  <a:lnTo>
                    <a:pt x="8554" y="125373"/>
                  </a:lnTo>
                  <a:cubicBezTo>
                    <a:pt x="-2851" y="136778"/>
                    <a:pt x="-2851" y="155270"/>
                    <a:pt x="8554" y="166675"/>
                  </a:cubicBezTo>
                  <a:cubicBezTo>
                    <a:pt x="19960" y="178081"/>
                    <a:pt x="38451" y="178081"/>
                    <a:pt x="49857" y="166675"/>
                  </a:cubicBezTo>
                  <a:lnTo>
                    <a:pt x="166677" y="49855"/>
                  </a:lnTo>
                  <a:cubicBezTo>
                    <a:pt x="178081" y="38453"/>
                    <a:pt x="178081" y="19959"/>
                    <a:pt x="166675" y="8553"/>
                  </a:cubicBezTo>
                  <a:close/>
                </a:path>
              </a:pathLst>
            </a:custGeom>
            <a:grpFill/>
            <a:ln w="17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BC6593-C9A1-AAFC-8AAA-9EC7D0DF6ADD}"/>
              </a:ext>
            </a:extLst>
          </p:cNvPr>
          <p:cNvSpPr txBox="1"/>
          <p:nvPr userDrawn="1"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여행 후</a:t>
            </a:r>
            <a:r>
              <a:rPr lang="en-US" altLang="ko-KR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.</a:t>
            </a:r>
            <a:r>
              <a:rPr lang="ko-KR" altLang="en-US" sz="20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AI </a:t>
            </a:r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리뷰 작성 도우미</a:t>
            </a:r>
          </a:p>
        </p:txBody>
      </p:sp>
    </p:spTree>
    <p:extLst>
      <p:ext uri="{BB962C8B-B14F-4D97-AF65-F5344CB8AC3E}">
        <p14:creationId xmlns:p14="http://schemas.microsoft.com/office/powerpoint/2010/main" val="68133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51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2" r:id="rId4"/>
    <p:sldLayoutId id="2147483654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6" Type="http://schemas.openxmlformats.org/officeDocument/2006/relationships/image" Target="../media/image36.gif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1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E47456E-86BA-E218-E77F-B8E727FA3B10}"/>
              </a:ext>
            </a:extLst>
          </p:cNvPr>
          <p:cNvSpPr>
            <a:spLocks/>
          </p:cNvSpPr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92A1"/>
              </a:gs>
              <a:gs pos="100000">
                <a:srgbClr val="019AA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E03BBEC1-05AC-FED5-D9F5-63539B793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5352">
            <a:off x="8054880" y="131486"/>
            <a:ext cx="3505359" cy="3505359"/>
          </a:xfrm>
          <a:prstGeom prst="rect">
            <a:avLst/>
          </a:prstGeom>
        </p:spPr>
      </p:pic>
      <p:sp>
        <p:nvSpPr>
          <p:cNvPr id="120" name="사각형: 둥근 위쪽 모서리 119">
            <a:extLst>
              <a:ext uri="{FF2B5EF4-FFF2-40B4-BE49-F238E27FC236}">
                <a16:creationId xmlns:a16="http://schemas.microsoft.com/office/drawing/2014/main" id="{3DC27AD6-2777-B33A-6B59-AABF788361F7}"/>
              </a:ext>
            </a:extLst>
          </p:cNvPr>
          <p:cNvSpPr>
            <a:spLocks/>
          </p:cNvSpPr>
          <p:nvPr/>
        </p:nvSpPr>
        <p:spPr>
          <a:xfrm>
            <a:off x="-6252" y="2478301"/>
            <a:ext cx="12193200" cy="4383214"/>
          </a:xfrm>
          <a:prstGeom prst="round2SameRect">
            <a:avLst>
              <a:gd name="adj1" fmla="val 750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02" name="Google Shape;63;p13">
            <a:extLst>
              <a:ext uri="{FF2B5EF4-FFF2-40B4-BE49-F238E27FC236}">
                <a16:creationId xmlns:a16="http://schemas.microsoft.com/office/drawing/2014/main" id="{3DED1321-E418-6A94-A3FC-D179567A9588}"/>
              </a:ext>
            </a:extLst>
          </p:cNvPr>
          <p:cNvGrpSpPr/>
          <p:nvPr/>
        </p:nvGrpSpPr>
        <p:grpSpPr>
          <a:xfrm>
            <a:off x="4522639" y="6449686"/>
            <a:ext cx="3111731" cy="312462"/>
            <a:chOff x="2766850" y="4668700"/>
            <a:chExt cx="3610300" cy="362525"/>
          </a:xfrm>
        </p:grpSpPr>
        <p:pic>
          <p:nvPicPr>
            <p:cNvPr id="106" name="Google Shape;64;p13">
              <a:extLst>
                <a:ext uri="{FF2B5EF4-FFF2-40B4-BE49-F238E27FC236}">
                  <a16:creationId xmlns:a16="http://schemas.microsoft.com/office/drawing/2014/main" id="{BFF432C9-3906-D581-7578-9EBDEC3A706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6850" y="4668700"/>
              <a:ext cx="2188250" cy="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65;p13" descr="여기어때컴퍼니 - 놀라운 경험이 삶에 끊이지 않도록">
              <a:extLst>
                <a:ext uri="{FF2B5EF4-FFF2-40B4-BE49-F238E27FC236}">
                  <a16:creationId xmlns:a16="http://schemas.microsoft.com/office/drawing/2014/main" id="{77265FEC-A933-144C-E9D7-219C70C16003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62350" y="4668701"/>
              <a:ext cx="1314800" cy="2601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A8378CB-D0E9-8E18-23F0-BA73C4425FD9}"/>
              </a:ext>
            </a:extLst>
          </p:cNvPr>
          <p:cNvCxnSpPr>
            <a:cxnSpLocks/>
          </p:cNvCxnSpPr>
          <p:nvPr/>
        </p:nvCxnSpPr>
        <p:spPr>
          <a:xfrm>
            <a:off x="-8774" y="6312554"/>
            <a:ext cx="121932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1500A268-D88C-A94C-7B0E-98F6C3C58266}"/>
              </a:ext>
            </a:extLst>
          </p:cNvPr>
          <p:cNvCxnSpPr>
            <a:cxnSpLocks/>
          </p:cNvCxnSpPr>
          <p:nvPr/>
        </p:nvCxnSpPr>
        <p:spPr>
          <a:xfrm>
            <a:off x="4953874" y="1092323"/>
            <a:ext cx="30604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Google Shape;68;p13">
            <a:extLst>
              <a:ext uri="{FF2B5EF4-FFF2-40B4-BE49-F238E27FC236}">
                <a16:creationId xmlns:a16="http://schemas.microsoft.com/office/drawing/2014/main" id="{26E635CF-E697-09E4-1700-419020C6118B}"/>
              </a:ext>
            </a:extLst>
          </p:cNvPr>
          <p:cNvSpPr txBox="1"/>
          <p:nvPr/>
        </p:nvSpPr>
        <p:spPr>
          <a:xfrm>
            <a:off x="4953874" y="643861"/>
            <a:ext cx="3060453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2000" spc="-3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 리뷰 </a:t>
            </a:r>
            <a:r>
              <a:rPr lang="ko-KR" altLang="en-US" sz="2000" spc="-3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통합 관리 </a:t>
            </a:r>
            <a:r>
              <a:rPr lang="ko-KR" altLang="en-US" sz="2000" spc="-3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플랫폼</a:t>
            </a: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DF95E005-C99E-9E29-AB7B-D4E459C038E9}"/>
              </a:ext>
            </a:extLst>
          </p:cNvPr>
          <p:cNvCxnSpPr>
            <a:cxnSpLocks/>
          </p:cNvCxnSpPr>
          <p:nvPr/>
        </p:nvCxnSpPr>
        <p:spPr>
          <a:xfrm>
            <a:off x="4953874" y="672596"/>
            <a:ext cx="306045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Google Shape;75;p13">
            <a:extLst>
              <a:ext uri="{FF2B5EF4-FFF2-40B4-BE49-F238E27FC236}">
                <a16:creationId xmlns:a16="http://schemas.microsoft.com/office/drawing/2014/main" id="{6F94018D-5A3C-40EB-F99A-5D830428B222}"/>
              </a:ext>
            </a:extLst>
          </p:cNvPr>
          <p:cNvSpPr txBox="1"/>
          <p:nvPr/>
        </p:nvSpPr>
        <p:spPr>
          <a:xfrm flipH="1">
            <a:off x="8329811" y="5428273"/>
            <a:ext cx="3292889" cy="62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인상 깊었던 기억을 되새겨주고</a:t>
            </a:r>
            <a:r>
              <a:rPr lang="en-US" altLang="ko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작성중인 리뷰와 유사한 문장을 추천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5" name="Google Shape;68;p13">
            <a:extLst>
              <a:ext uri="{FF2B5EF4-FFF2-40B4-BE49-F238E27FC236}">
                <a16:creationId xmlns:a16="http://schemas.microsoft.com/office/drawing/2014/main" id="{8EA4A205-0518-1B34-F4FF-EA82B50DCAAE}"/>
              </a:ext>
            </a:extLst>
          </p:cNvPr>
          <p:cNvSpPr txBox="1"/>
          <p:nvPr/>
        </p:nvSpPr>
        <p:spPr>
          <a:xfrm flipH="1">
            <a:off x="9469306" y="2786230"/>
            <a:ext cx="979755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 후</a:t>
            </a: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BC622807-C2F0-E082-322F-AF58EDAE9175}"/>
              </a:ext>
            </a:extLst>
          </p:cNvPr>
          <p:cNvSpPr/>
          <p:nvPr/>
        </p:nvSpPr>
        <p:spPr>
          <a:xfrm flipH="1">
            <a:off x="8609926" y="3225825"/>
            <a:ext cx="2687774" cy="400865"/>
          </a:xfrm>
          <a:prstGeom prst="roundRect">
            <a:avLst>
              <a:gd name="adj" fmla="val 50000"/>
            </a:avLst>
          </a:prstGeom>
          <a:solidFill>
            <a:srgbClr val="F65E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200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200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리뷰 작성 도우미</a:t>
            </a:r>
          </a:p>
        </p:txBody>
      </p:sp>
      <p:grpSp>
        <p:nvGrpSpPr>
          <p:cNvPr id="1278" name="그룹 1277">
            <a:extLst>
              <a:ext uri="{FF2B5EF4-FFF2-40B4-BE49-F238E27FC236}">
                <a16:creationId xmlns:a16="http://schemas.microsoft.com/office/drawing/2014/main" id="{CF76CD41-F29E-4D94-140C-343868934453}"/>
              </a:ext>
            </a:extLst>
          </p:cNvPr>
          <p:cNvGrpSpPr/>
          <p:nvPr/>
        </p:nvGrpSpPr>
        <p:grpSpPr>
          <a:xfrm>
            <a:off x="9188335" y="4012983"/>
            <a:ext cx="1428415" cy="1161629"/>
            <a:chOff x="6980623" y="2351136"/>
            <a:chExt cx="4340965" cy="3665202"/>
          </a:xfrm>
        </p:grpSpPr>
        <p:sp>
          <p:nvSpPr>
            <p:cNvPr id="1279" name="자유형: 도형 1278">
              <a:extLst>
                <a:ext uri="{FF2B5EF4-FFF2-40B4-BE49-F238E27FC236}">
                  <a16:creationId xmlns:a16="http://schemas.microsoft.com/office/drawing/2014/main" id="{73B6D7DC-EEB4-E81C-FE54-5883B9D29EFA}"/>
                </a:ext>
              </a:extLst>
            </p:cNvPr>
            <p:cNvSpPr/>
            <p:nvPr/>
          </p:nvSpPr>
          <p:spPr>
            <a:xfrm>
              <a:off x="6980623" y="2449613"/>
              <a:ext cx="4332373" cy="3401365"/>
            </a:xfrm>
            <a:custGeom>
              <a:avLst/>
              <a:gdLst>
                <a:gd name="connsiteX0" fmla="*/ 663032 w 4050376"/>
                <a:gd name="connsiteY0" fmla="*/ 3167570 h 3596478"/>
                <a:gd name="connsiteX1" fmla="*/ 6397 w 4050376"/>
                <a:gd name="connsiteY1" fmla="*/ 1671393 h 3596478"/>
                <a:gd name="connsiteX2" fmla="*/ 885564 w 4050376"/>
                <a:gd name="connsiteY2" fmla="*/ 280790 h 3596478"/>
                <a:gd name="connsiteX3" fmla="*/ 2530608 w 4050376"/>
                <a:gd name="connsiteY3" fmla="*/ 94453 h 3596478"/>
                <a:gd name="connsiteX4" fmla="*/ 3805853 w 4050376"/>
                <a:gd name="connsiteY4" fmla="*/ 1164958 h 3596478"/>
                <a:gd name="connsiteX5" fmla="*/ 4049150 w 4050376"/>
                <a:gd name="connsiteY5" fmla="*/ 2140213 h 3596478"/>
                <a:gd name="connsiteX6" fmla="*/ 3671703 w 4050376"/>
                <a:gd name="connsiteY6" fmla="*/ 3060319 h 3596478"/>
                <a:gd name="connsiteX7" fmla="*/ 3155400 w 4050376"/>
                <a:gd name="connsiteY7" fmla="*/ 3386217 h 3596478"/>
                <a:gd name="connsiteX8" fmla="*/ 2547010 w 4050376"/>
                <a:gd name="connsiteY8" fmla="*/ 3558524 h 3596478"/>
                <a:gd name="connsiteX9" fmla="*/ 1315942 w 4050376"/>
                <a:gd name="connsiteY9" fmla="*/ 3471151 h 3596478"/>
                <a:gd name="connsiteX10" fmla="*/ 663032 w 4050376"/>
                <a:gd name="connsiteY10" fmla="*/ 3167570 h 359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50376" h="3596478">
                  <a:moveTo>
                    <a:pt x="663032" y="3167570"/>
                  </a:moveTo>
                  <a:cubicBezTo>
                    <a:pt x="206937" y="2827471"/>
                    <a:pt x="-44085" y="2238083"/>
                    <a:pt x="6397" y="1671393"/>
                  </a:cubicBezTo>
                  <a:cubicBezTo>
                    <a:pt x="56880" y="1104703"/>
                    <a:pt x="399389" y="576294"/>
                    <a:pt x="885564" y="280790"/>
                  </a:cubicBezTo>
                  <a:cubicBezTo>
                    <a:pt x="1371739" y="-14713"/>
                    <a:pt x="1988188" y="-77235"/>
                    <a:pt x="2530608" y="94453"/>
                  </a:cubicBezTo>
                  <a:cubicBezTo>
                    <a:pt x="3073019" y="266141"/>
                    <a:pt x="3535753" y="664210"/>
                    <a:pt x="3805853" y="1164958"/>
                  </a:cubicBezTo>
                  <a:cubicBezTo>
                    <a:pt x="3966825" y="1463386"/>
                    <a:pt x="4062438" y="1801409"/>
                    <a:pt x="4049150" y="2140213"/>
                  </a:cubicBezTo>
                  <a:cubicBezTo>
                    <a:pt x="4035863" y="2479017"/>
                    <a:pt x="3908466" y="2817603"/>
                    <a:pt x="3671703" y="3060319"/>
                  </a:cubicBezTo>
                  <a:cubicBezTo>
                    <a:pt x="3527885" y="3207737"/>
                    <a:pt x="3347948" y="3315255"/>
                    <a:pt x="3155400" y="3386217"/>
                  </a:cubicBezTo>
                  <a:cubicBezTo>
                    <a:pt x="2949546" y="3462074"/>
                    <a:pt x="2757027" y="3513318"/>
                    <a:pt x="2547010" y="3558524"/>
                  </a:cubicBezTo>
                  <a:cubicBezTo>
                    <a:pt x="2151723" y="3643611"/>
                    <a:pt x="1709915" y="3573011"/>
                    <a:pt x="1315942" y="3471151"/>
                  </a:cubicBezTo>
                  <a:cubicBezTo>
                    <a:pt x="1082027" y="3410658"/>
                    <a:pt x="857285" y="3312417"/>
                    <a:pt x="663032" y="3167570"/>
                  </a:cubicBezTo>
                  <a:close/>
                </a:path>
              </a:pathLst>
            </a:custGeom>
            <a:solidFill>
              <a:srgbClr val="F65E87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80" name="자유형: 도형 1279">
              <a:extLst>
                <a:ext uri="{FF2B5EF4-FFF2-40B4-BE49-F238E27FC236}">
                  <a16:creationId xmlns:a16="http://schemas.microsoft.com/office/drawing/2014/main" id="{025094CE-E8F8-55B4-C3E3-7846C4B3682E}"/>
                </a:ext>
              </a:extLst>
            </p:cNvPr>
            <p:cNvSpPr/>
            <p:nvPr/>
          </p:nvSpPr>
          <p:spPr>
            <a:xfrm>
              <a:off x="9520121" y="4091557"/>
              <a:ext cx="170673" cy="201018"/>
            </a:xfrm>
            <a:custGeom>
              <a:avLst/>
              <a:gdLst>
                <a:gd name="connsiteX0" fmla="*/ 180880 w 182537"/>
                <a:gd name="connsiteY0" fmla="*/ 35672 h 214989"/>
                <a:gd name="connsiteX1" fmla="*/ 40995 w 182537"/>
                <a:gd name="connsiteY1" fmla="*/ 197254 h 214989"/>
                <a:gd name="connsiteX2" fmla="*/ 0 w 182537"/>
                <a:gd name="connsiteY2" fmla="*/ 214989 h 214989"/>
                <a:gd name="connsiteX3" fmla="*/ 85877 w 182537"/>
                <a:gd name="connsiteY3" fmla="*/ 117577 h 214989"/>
                <a:gd name="connsiteX4" fmla="*/ 143294 w 182537"/>
                <a:gd name="connsiteY4" fmla="*/ 1925 h 214989"/>
                <a:gd name="connsiteX5" fmla="*/ 172383 w 182537"/>
                <a:gd name="connsiteY5" fmla="*/ 5411 h 214989"/>
                <a:gd name="connsiteX6" fmla="*/ 180880 w 182537"/>
                <a:gd name="connsiteY6" fmla="*/ 35672 h 21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37" h="214989">
                  <a:moveTo>
                    <a:pt x="180880" y="35672"/>
                  </a:moveTo>
                  <a:cubicBezTo>
                    <a:pt x="148123" y="99718"/>
                    <a:pt x="99689" y="155667"/>
                    <a:pt x="40995" y="197254"/>
                  </a:cubicBezTo>
                  <a:cubicBezTo>
                    <a:pt x="28670" y="205988"/>
                    <a:pt x="15087" y="214370"/>
                    <a:pt x="0" y="214989"/>
                  </a:cubicBezTo>
                  <a:cubicBezTo>
                    <a:pt x="30042" y="183776"/>
                    <a:pt x="60169" y="152448"/>
                    <a:pt x="85877" y="117577"/>
                  </a:cubicBezTo>
                  <a:cubicBezTo>
                    <a:pt x="111585" y="82706"/>
                    <a:pt x="132893" y="43977"/>
                    <a:pt x="143294" y="1925"/>
                  </a:cubicBezTo>
                  <a:cubicBezTo>
                    <a:pt x="153219" y="-523"/>
                    <a:pt x="165125" y="-1790"/>
                    <a:pt x="172383" y="5411"/>
                  </a:cubicBezTo>
                  <a:cubicBezTo>
                    <a:pt x="179641" y="12612"/>
                    <a:pt x="185538" y="26566"/>
                    <a:pt x="180880" y="35672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81" name="자유형: 도형 1280">
              <a:extLst>
                <a:ext uri="{FF2B5EF4-FFF2-40B4-BE49-F238E27FC236}">
                  <a16:creationId xmlns:a16="http://schemas.microsoft.com/office/drawing/2014/main" id="{D741A179-3523-E0CF-8D75-A1C71AA16A1A}"/>
                </a:ext>
              </a:extLst>
            </p:cNvPr>
            <p:cNvSpPr/>
            <p:nvPr/>
          </p:nvSpPr>
          <p:spPr>
            <a:xfrm rot="20481808">
              <a:off x="9600959" y="3908892"/>
              <a:ext cx="503044" cy="572227"/>
            </a:xfrm>
            <a:custGeom>
              <a:avLst/>
              <a:gdLst>
                <a:gd name="connsiteX0" fmla="*/ 191678 w 503044"/>
                <a:gd name="connsiteY0" fmla="*/ 0 h 572227"/>
                <a:gd name="connsiteX1" fmla="*/ 192488 w 503044"/>
                <a:gd name="connsiteY1" fmla="*/ 14608 h 572227"/>
                <a:gd name="connsiteX2" fmla="*/ 252553 w 503044"/>
                <a:gd name="connsiteY2" fmla="*/ 76418 h 572227"/>
                <a:gd name="connsiteX3" fmla="*/ 281352 w 503044"/>
                <a:gd name="connsiteY3" fmla="*/ 82532 h 572227"/>
                <a:gd name="connsiteX4" fmla="*/ 312735 w 503044"/>
                <a:gd name="connsiteY4" fmla="*/ 61103 h 572227"/>
                <a:gd name="connsiteX5" fmla="*/ 350609 w 503044"/>
                <a:gd name="connsiteY5" fmla="*/ 78528 h 572227"/>
                <a:gd name="connsiteX6" fmla="*/ 337759 w 503044"/>
                <a:gd name="connsiteY6" fmla="*/ 174176 h 572227"/>
                <a:gd name="connsiteX7" fmla="*/ 377923 w 503044"/>
                <a:gd name="connsiteY7" fmla="*/ 188922 h 572227"/>
                <a:gd name="connsiteX8" fmla="*/ 418572 w 503044"/>
                <a:gd name="connsiteY8" fmla="*/ 149228 h 572227"/>
                <a:gd name="connsiteX9" fmla="*/ 443015 w 503044"/>
                <a:gd name="connsiteY9" fmla="*/ 154383 h 572227"/>
                <a:gd name="connsiteX10" fmla="*/ 500661 w 503044"/>
                <a:gd name="connsiteY10" fmla="*/ 235330 h 572227"/>
                <a:gd name="connsiteX11" fmla="*/ 500231 w 503044"/>
                <a:gd name="connsiteY11" fmla="*/ 236766 h 572227"/>
                <a:gd name="connsiteX12" fmla="*/ 403948 w 503044"/>
                <a:gd name="connsiteY12" fmla="*/ 285226 h 572227"/>
                <a:gd name="connsiteX13" fmla="*/ 367149 w 503044"/>
                <a:gd name="connsiteY13" fmla="*/ 277466 h 572227"/>
                <a:gd name="connsiteX14" fmla="*/ 349889 w 503044"/>
                <a:gd name="connsiteY14" fmla="*/ 372323 h 572227"/>
                <a:gd name="connsiteX15" fmla="*/ 315947 w 503044"/>
                <a:gd name="connsiteY15" fmla="*/ 374167 h 572227"/>
                <a:gd name="connsiteX16" fmla="*/ 229740 w 503044"/>
                <a:gd name="connsiteY16" fmla="*/ 445422 h 572227"/>
                <a:gd name="connsiteX17" fmla="*/ 243816 w 503044"/>
                <a:gd name="connsiteY17" fmla="*/ 534248 h 572227"/>
                <a:gd name="connsiteX18" fmla="*/ 243679 w 503044"/>
                <a:gd name="connsiteY18" fmla="*/ 548995 h 572227"/>
                <a:gd name="connsiteX19" fmla="*/ 193053 w 503044"/>
                <a:gd name="connsiteY19" fmla="*/ 569772 h 572227"/>
                <a:gd name="connsiteX20" fmla="*/ 189923 w 503044"/>
                <a:gd name="connsiteY20" fmla="*/ 569519 h 572227"/>
                <a:gd name="connsiteX21" fmla="*/ 65521 w 503044"/>
                <a:gd name="connsiteY21" fmla="*/ 446269 h 572227"/>
                <a:gd name="connsiteX22" fmla="*/ 74591 w 503044"/>
                <a:gd name="connsiteY22" fmla="*/ 367350 h 572227"/>
                <a:gd name="connsiteX23" fmla="*/ 12624 w 503044"/>
                <a:gd name="connsiteY23" fmla="*/ 198056 h 572227"/>
                <a:gd name="connsiteX24" fmla="*/ 91150 w 503044"/>
                <a:gd name="connsiteY24" fmla="*/ 35655 h 572227"/>
                <a:gd name="connsiteX25" fmla="*/ 91977 w 503044"/>
                <a:gd name="connsiteY25" fmla="*/ 35902 h 572227"/>
                <a:gd name="connsiteX26" fmla="*/ 191678 w 503044"/>
                <a:gd name="connsiteY26" fmla="*/ 0 h 57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3044" h="572227">
                  <a:moveTo>
                    <a:pt x="191678" y="0"/>
                  </a:moveTo>
                  <a:lnTo>
                    <a:pt x="192488" y="14608"/>
                  </a:lnTo>
                  <a:cubicBezTo>
                    <a:pt x="194126" y="44091"/>
                    <a:pt x="218519" y="69194"/>
                    <a:pt x="252553" y="76418"/>
                  </a:cubicBezTo>
                  <a:lnTo>
                    <a:pt x="281352" y="82532"/>
                  </a:lnTo>
                  <a:lnTo>
                    <a:pt x="312735" y="61103"/>
                  </a:lnTo>
                  <a:cubicBezTo>
                    <a:pt x="328941" y="50040"/>
                    <a:pt x="352954" y="61082"/>
                    <a:pt x="350609" y="78528"/>
                  </a:cubicBezTo>
                  <a:lnTo>
                    <a:pt x="337759" y="174176"/>
                  </a:lnTo>
                  <a:cubicBezTo>
                    <a:pt x="335225" y="193030"/>
                    <a:pt x="363196" y="203303"/>
                    <a:pt x="377923" y="188922"/>
                  </a:cubicBezTo>
                  <a:lnTo>
                    <a:pt x="418572" y="149228"/>
                  </a:lnTo>
                  <a:lnTo>
                    <a:pt x="443015" y="154383"/>
                  </a:lnTo>
                  <a:cubicBezTo>
                    <a:pt x="485358" y="163310"/>
                    <a:pt x="511291" y="199738"/>
                    <a:pt x="500661" y="235330"/>
                  </a:cubicBezTo>
                  <a:lnTo>
                    <a:pt x="500231" y="236766"/>
                  </a:lnTo>
                  <a:cubicBezTo>
                    <a:pt x="489591" y="272342"/>
                    <a:pt x="446266" y="294147"/>
                    <a:pt x="403948" y="285226"/>
                  </a:cubicBezTo>
                  <a:lnTo>
                    <a:pt x="367149" y="277466"/>
                  </a:lnTo>
                  <a:lnTo>
                    <a:pt x="349889" y="372323"/>
                  </a:lnTo>
                  <a:lnTo>
                    <a:pt x="315947" y="374167"/>
                  </a:lnTo>
                  <a:lnTo>
                    <a:pt x="229740" y="445422"/>
                  </a:lnTo>
                  <a:lnTo>
                    <a:pt x="243816" y="534248"/>
                  </a:lnTo>
                  <a:lnTo>
                    <a:pt x="243679" y="548995"/>
                  </a:lnTo>
                  <a:cubicBezTo>
                    <a:pt x="246046" y="574986"/>
                    <a:pt x="249680" y="574372"/>
                    <a:pt x="193053" y="569772"/>
                  </a:cubicBezTo>
                  <a:lnTo>
                    <a:pt x="189923" y="569519"/>
                  </a:lnTo>
                  <a:cubicBezTo>
                    <a:pt x="114419" y="563383"/>
                    <a:pt x="58441" y="507925"/>
                    <a:pt x="65521" y="446269"/>
                  </a:cubicBezTo>
                  <a:lnTo>
                    <a:pt x="74591" y="367350"/>
                  </a:lnTo>
                  <a:cubicBezTo>
                    <a:pt x="9532" y="333162"/>
                    <a:pt x="-18286" y="261980"/>
                    <a:pt x="12624" y="198056"/>
                  </a:cubicBezTo>
                  <a:lnTo>
                    <a:pt x="91150" y="35655"/>
                  </a:lnTo>
                  <a:lnTo>
                    <a:pt x="91977" y="35902"/>
                  </a:lnTo>
                  <a:cubicBezTo>
                    <a:pt x="131263" y="47754"/>
                    <a:pt x="174766" y="32083"/>
                    <a:pt x="191678" y="0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282" name="그래픽 7">
              <a:extLst>
                <a:ext uri="{FF2B5EF4-FFF2-40B4-BE49-F238E27FC236}">
                  <a16:creationId xmlns:a16="http://schemas.microsoft.com/office/drawing/2014/main" id="{808D3B22-4D5F-EC00-EF51-6A512703E457}"/>
                </a:ext>
              </a:extLst>
            </p:cNvPr>
            <p:cNvGrpSpPr/>
            <p:nvPr/>
          </p:nvGrpSpPr>
          <p:grpSpPr>
            <a:xfrm>
              <a:off x="7148840" y="2942648"/>
              <a:ext cx="2377334" cy="2150781"/>
              <a:chOff x="5540734" y="8398718"/>
              <a:chExt cx="2542575" cy="2300275"/>
            </a:xfrm>
          </p:grpSpPr>
          <p:sp>
            <p:nvSpPr>
              <p:cNvPr id="1370" name="자유형: 도형 1369">
                <a:extLst>
                  <a:ext uri="{FF2B5EF4-FFF2-40B4-BE49-F238E27FC236}">
                    <a16:creationId xmlns:a16="http://schemas.microsoft.com/office/drawing/2014/main" id="{BE3F3D88-5778-806A-D005-CC992066E29A}"/>
                  </a:ext>
                </a:extLst>
              </p:cNvPr>
              <p:cNvSpPr/>
              <p:nvPr/>
            </p:nvSpPr>
            <p:spPr>
              <a:xfrm>
                <a:off x="5540734" y="8398718"/>
                <a:ext cx="2542575" cy="2300275"/>
              </a:xfrm>
              <a:custGeom>
                <a:avLst/>
                <a:gdLst>
                  <a:gd name="connsiteX0" fmla="*/ 2536879 w 2542575"/>
                  <a:gd name="connsiteY0" fmla="*/ 47382 h 2300275"/>
                  <a:gd name="connsiteX1" fmla="*/ 2470089 w 2542575"/>
                  <a:gd name="connsiteY1" fmla="*/ 233 h 2300275"/>
                  <a:gd name="connsiteX2" fmla="*/ 148856 w 2542575"/>
                  <a:gd name="connsiteY2" fmla="*/ 4900 h 2300275"/>
                  <a:gd name="connsiteX3" fmla="*/ 51635 w 2542575"/>
                  <a:gd name="connsiteY3" fmla="*/ 27541 h 2300275"/>
                  <a:gd name="connsiteX4" fmla="*/ 10325 w 2542575"/>
                  <a:gd name="connsiteY4" fmla="*/ 109761 h 2300275"/>
                  <a:gd name="connsiteX5" fmla="*/ 9515 w 2542575"/>
                  <a:gd name="connsiteY5" fmla="*/ 132250 h 2300275"/>
                  <a:gd name="connsiteX6" fmla="*/ 7963 w 2542575"/>
                  <a:gd name="connsiteY6" fmla="*/ 1596109 h 2300275"/>
                  <a:gd name="connsiteX7" fmla="*/ 20726 w 2542575"/>
                  <a:gd name="connsiteY7" fmla="*/ 1659764 h 2300275"/>
                  <a:gd name="connsiteX8" fmla="*/ 83334 w 2542575"/>
                  <a:gd name="connsiteY8" fmla="*/ 1676948 h 2300275"/>
                  <a:gd name="connsiteX9" fmla="*/ 1415748 w 2542575"/>
                  <a:gd name="connsiteY9" fmla="*/ 1696493 h 2300275"/>
                  <a:gd name="connsiteX10" fmla="*/ 1548279 w 2542575"/>
                  <a:gd name="connsiteY10" fmla="*/ 1914339 h 2300275"/>
                  <a:gd name="connsiteX11" fmla="*/ 1821380 w 2542575"/>
                  <a:gd name="connsiteY11" fmla="*/ 2178934 h 2300275"/>
                  <a:gd name="connsiteX12" fmla="*/ 2203313 w 2542575"/>
                  <a:gd name="connsiteY12" fmla="*/ 2295977 h 2300275"/>
                  <a:gd name="connsiteX13" fmla="*/ 1820199 w 2542575"/>
                  <a:gd name="connsiteY13" fmla="*/ 1724277 h 2300275"/>
                  <a:gd name="connsiteX14" fmla="*/ 1819370 w 2542575"/>
                  <a:gd name="connsiteY14" fmla="*/ 1696703 h 2300275"/>
                  <a:gd name="connsiteX15" fmla="*/ 2412511 w 2542575"/>
                  <a:gd name="connsiteY15" fmla="*/ 1700655 h 2300275"/>
                  <a:gd name="connsiteX16" fmla="*/ 2514648 w 2542575"/>
                  <a:gd name="connsiteY16" fmla="*/ 1639448 h 2300275"/>
                  <a:gd name="connsiteX17" fmla="*/ 2536069 w 2542575"/>
                  <a:gd name="connsiteY17" fmla="*/ 126487 h 2300275"/>
                  <a:gd name="connsiteX18" fmla="*/ 2536879 w 2542575"/>
                  <a:gd name="connsiteY18" fmla="*/ 47382 h 23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2575" h="2300275">
                    <a:moveTo>
                      <a:pt x="2536879" y="47382"/>
                    </a:moveTo>
                    <a:cubicBezTo>
                      <a:pt x="2523753" y="23179"/>
                      <a:pt x="2497626" y="319"/>
                      <a:pt x="2470089" y="233"/>
                    </a:cubicBezTo>
                    <a:cubicBezTo>
                      <a:pt x="1697517" y="-1996"/>
                      <a:pt x="972902" y="12682"/>
                      <a:pt x="148856" y="4900"/>
                    </a:cubicBezTo>
                    <a:cubicBezTo>
                      <a:pt x="114481" y="4577"/>
                      <a:pt x="78571" y="6177"/>
                      <a:pt x="51635" y="27541"/>
                    </a:cubicBezTo>
                    <a:cubicBezTo>
                      <a:pt x="24698" y="48906"/>
                      <a:pt x="11601" y="75404"/>
                      <a:pt x="10325" y="109761"/>
                    </a:cubicBezTo>
                    <a:cubicBezTo>
                      <a:pt x="10049" y="117257"/>
                      <a:pt x="9782" y="124754"/>
                      <a:pt x="9515" y="132250"/>
                    </a:cubicBezTo>
                    <a:cubicBezTo>
                      <a:pt x="-7563" y="620101"/>
                      <a:pt x="2476" y="1108143"/>
                      <a:pt x="7963" y="1596109"/>
                    </a:cubicBezTo>
                    <a:cubicBezTo>
                      <a:pt x="8220" y="1618893"/>
                      <a:pt x="5191" y="1643105"/>
                      <a:pt x="20726" y="1659764"/>
                    </a:cubicBezTo>
                    <a:cubicBezTo>
                      <a:pt x="36261" y="1676424"/>
                      <a:pt x="60569" y="1676090"/>
                      <a:pt x="83334" y="1676948"/>
                    </a:cubicBezTo>
                    <a:cubicBezTo>
                      <a:pt x="545516" y="1694331"/>
                      <a:pt x="984694" y="1696226"/>
                      <a:pt x="1415748" y="1696493"/>
                    </a:cubicBezTo>
                    <a:cubicBezTo>
                      <a:pt x="1438513" y="1775522"/>
                      <a:pt x="1519732" y="1876192"/>
                      <a:pt x="1548279" y="1914339"/>
                    </a:cubicBezTo>
                    <a:cubicBezTo>
                      <a:pt x="1624546" y="2016238"/>
                      <a:pt x="1716948" y="2106135"/>
                      <a:pt x="1821380" y="2178934"/>
                    </a:cubicBezTo>
                    <a:cubicBezTo>
                      <a:pt x="1933375" y="2257001"/>
                      <a:pt x="2068449" y="2317189"/>
                      <a:pt x="2203313" y="2295977"/>
                    </a:cubicBezTo>
                    <a:cubicBezTo>
                      <a:pt x="1981962" y="2198089"/>
                      <a:pt x="1826580" y="1966222"/>
                      <a:pt x="1820199" y="1724277"/>
                    </a:cubicBezTo>
                    <a:cubicBezTo>
                      <a:pt x="1819960" y="1715248"/>
                      <a:pt x="1819827" y="1705961"/>
                      <a:pt x="1819370" y="1696703"/>
                    </a:cubicBezTo>
                    <a:cubicBezTo>
                      <a:pt x="2017328" y="1696979"/>
                      <a:pt x="2214562" y="1697836"/>
                      <a:pt x="2412511" y="1700655"/>
                    </a:cubicBezTo>
                    <a:cubicBezTo>
                      <a:pt x="2453964" y="1701246"/>
                      <a:pt x="2514676" y="1680900"/>
                      <a:pt x="2514648" y="1639448"/>
                    </a:cubicBezTo>
                    <a:cubicBezTo>
                      <a:pt x="2514305" y="1130679"/>
                      <a:pt x="2531287" y="538148"/>
                      <a:pt x="2536069" y="126487"/>
                    </a:cubicBezTo>
                    <a:cubicBezTo>
                      <a:pt x="2536383" y="98950"/>
                      <a:pt x="2550004" y="71585"/>
                      <a:pt x="2536879" y="47382"/>
                    </a:cubicBezTo>
                    <a:close/>
                  </a:path>
                </a:pathLst>
              </a:custGeom>
              <a:solidFill>
                <a:srgbClr val="FAA8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371" name="그래픽 7">
                <a:extLst>
                  <a:ext uri="{FF2B5EF4-FFF2-40B4-BE49-F238E27FC236}">
                    <a16:creationId xmlns:a16="http://schemas.microsoft.com/office/drawing/2014/main" id="{6E5848EF-5680-B246-69D8-25FF8AC56253}"/>
                  </a:ext>
                </a:extLst>
              </p:cNvPr>
              <p:cNvGrpSpPr/>
              <p:nvPr/>
            </p:nvGrpSpPr>
            <p:grpSpPr>
              <a:xfrm>
                <a:off x="5811853" y="8494471"/>
                <a:ext cx="1847707" cy="1401342"/>
                <a:chOff x="5811853" y="8494471"/>
                <a:chExt cx="1847707" cy="1401342"/>
              </a:xfrm>
            </p:grpSpPr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18021E48-9955-0112-0813-71323A4B90DD}"/>
                    </a:ext>
                  </a:extLst>
                </p:cNvPr>
                <p:cNvSpPr/>
                <p:nvPr/>
              </p:nvSpPr>
              <p:spPr>
                <a:xfrm>
                  <a:off x="5811853" y="9163779"/>
                  <a:ext cx="396537" cy="599830"/>
                </a:xfrm>
                <a:custGeom>
                  <a:avLst/>
                  <a:gdLst>
                    <a:gd name="connsiteX0" fmla="*/ 14983 w 396537"/>
                    <a:gd name="connsiteY0" fmla="*/ 102957 h 599830"/>
                    <a:gd name="connsiteX1" fmla="*/ 23012 w 396537"/>
                    <a:gd name="connsiteY1" fmla="*/ 320051 h 599830"/>
                    <a:gd name="connsiteX2" fmla="*/ 105956 w 396537"/>
                    <a:gd name="connsiteY2" fmla="*/ 518466 h 599830"/>
                    <a:gd name="connsiteX3" fmla="*/ 164906 w 396537"/>
                    <a:gd name="connsiteY3" fmla="*/ 587951 h 599830"/>
                    <a:gd name="connsiteX4" fmla="*/ 298266 w 396537"/>
                    <a:gd name="connsiteY4" fmla="*/ 584217 h 599830"/>
                    <a:gd name="connsiteX5" fmla="*/ 389868 w 396537"/>
                    <a:gd name="connsiteY5" fmla="*/ 525162 h 599830"/>
                    <a:gd name="connsiteX6" fmla="*/ 389649 w 396537"/>
                    <a:gd name="connsiteY6" fmla="*/ 443161 h 599830"/>
                    <a:gd name="connsiteX7" fmla="*/ 311372 w 396537"/>
                    <a:gd name="connsiteY7" fmla="*/ 155268 h 599830"/>
                    <a:gd name="connsiteX8" fmla="*/ 188843 w 396537"/>
                    <a:gd name="connsiteY8" fmla="*/ 1296 h 599830"/>
                    <a:gd name="connsiteX9" fmla="*/ 14983 w 396537"/>
                    <a:gd name="connsiteY9" fmla="*/ 102957 h 599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6537" h="599830">
                      <a:moveTo>
                        <a:pt x="14983" y="102957"/>
                      </a:moveTo>
                      <a:cubicBezTo>
                        <a:pt x="-11983" y="171680"/>
                        <a:pt x="1629" y="249394"/>
                        <a:pt x="23012" y="320051"/>
                      </a:cubicBezTo>
                      <a:cubicBezTo>
                        <a:pt x="43824" y="388773"/>
                        <a:pt x="71656" y="455372"/>
                        <a:pt x="105956" y="518466"/>
                      </a:cubicBezTo>
                      <a:cubicBezTo>
                        <a:pt x="120672" y="545536"/>
                        <a:pt x="137836" y="573225"/>
                        <a:pt x="164906" y="587951"/>
                      </a:cubicBezTo>
                      <a:cubicBezTo>
                        <a:pt x="205064" y="609801"/>
                        <a:pt x="254441" y="597247"/>
                        <a:pt x="298266" y="584217"/>
                      </a:cubicBezTo>
                      <a:cubicBezTo>
                        <a:pt x="334242" y="573520"/>
                        <a:pt x="374371" y="559347"/>
                        <a:pt x="389868" y="525162"/>
                      </a:cubicBezTo>
                      <a:cubicBezTo>
                        <a:pt x="401364" y="499797"/>
                        <a:pt x="395773" y="470327"/>
                        <a:pt x="389649" y="443161"/>
                      </a:cubicBezTo>
                      <a:cubicBezTo>
                        <a:pt x="367760" y="346120"/>
                        <a:pt x="341643" y="250032"/>
                        <a:pt x="311372" y="155268"/>
                      </a:cubicBezTo>
                      <a:cubicBezTo>
                        <a:pt x="292084" y="94889"/>
                        <a:pt x="260423" y="10469"/>
                        <a:pt x="188843" y="1296"/>
                      </a:cubicBezTo>
                      <a:cubicBezTo>
                        <a:pt x="115662" y="-8086"/>
                        <a:pt x="41958" y="34234"/>
                        <a:pt x="14983" y="1029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9296D1CC-B471-7EBB-DE92-6D0EF948032F}"/>
                    </a:ext>
                  </a:extLst>
                </p:cNvPr>
                <p:cNvSpPr/>
                <p:nvPr/>
              </p:nvSpPr>
              <p:spPr>
                <a:xfrm>
                  <a:off x="5948057" y="9163799"/>
                  <a:ext cx="260343" cy="593922"/>
                </a:xfrm>
                <a:custGeom>
                  <a:avLst/>
                  <a:gdLst>
                    <a:gd name="connsiteX0" fmla="*/ 175178 w 260343"/>
                    <a:gd name="connsiteY0" fmla="*/ 155248 h 593922"/>
                    <a:gd name="connsiteX1" fmla="*/ 52648 w 260343"/>
                    <a:gd name="connsiteY1" fmla="*/ 1277 h 593922"/>
                    <a:gd name="connsiteX2" fmla="*/ 10710 w 260343"/>
                    <a:gd name="connsiteY2" fmla="*/ 1458 h 593922"/>
                    <a:gd name="connsiteX3" fmla="*/ 509 w 260343"/>
                    <a:gd name="connsiteY3" fmla="*/ 140427 h 593922"/>
                    <a:gd name="connsiteX4" fmla="*/ 110722 w 260343"/>
                    <a:gd name="connsiteY4" fmla="*/ 562109 h 593922"/>
                    <a:gd name="connsiteX5" fmla="*/ 125762 w 260343"/>
                    <a:gd name="connsiteY5" fmla="*/ 593922 h 593922"/>
                    <a:gd name="connsiteX6" fmla="*/ 162072 w 260343"/>
                    <a:gd name="connsiteY6" fmla="*/ 584188 h 593922"/>
                    <a:gd name="connsiteX7" fmla="*/ 253674 w 260343"/>
                    <a:gd name="connsiteY7" fmla="*/ 525133 h 593922"/>
                    <a:gd name="connsiteX8" fmla="*/ 253455 w 260343"/>
                    <a:gd name="connsiteY8" fmla="*/ 443132 h 593922"/>
                    <a:gd name="connsiteX9" fmla="*/ 175178 w 260343"/>
                    <a:gd name="connsiteY9" fmla="*/ 155248 h 59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0343" h="593922">
                      <a:moveTo>
                        <a:pt x="175178" y="155248"/>
                      </a:moveTo>
                      <a:cubicBezTo>
                        <a:pt x="155890" y="94869"/>
                        <a:pt x="124229" y="10449"/>
                        <a:pt x="52648" y="1277"/>
                      </a:cubicBezTo>
                      <a:cubicBezTo>
                        <a:pt x="38571" y="-524"/>
                        <a:pt x="24483" y="-381"/>
                        <a:pt x="10710" y="1458"/>
                      </a:cubicBezTo>
                      <a:cubicBezTo>
                        <a:pt x="-2616" y="45501"/>
                        <a:pt x="80" y="106623"/>
                        <a:pt x="509" y="140427"/>
                      </a:cubicBezTo>
                      <a:cubicBezTo>
                        <a:pt x="2356" y="287027"/>
                        <a:pt x="51134" y="429740"/>
                        <a:pt x="110722" y="562109"/>
                      </a:cubicBezTo>
                      <a:cubicBezTo>
                        <a:pt x="115523" y="572767"/>
                        <a:pt x="120476" y="583445"/>
                        <a:pt x="125762" y="593922"/>
                      </a:cubicBezTo>
                      <a:cubicBezTo>
                        <a:pt x="138078" y="591141"/>
                        <a:pt x="150280" y="587693"/>
                        <a:pt x="162072" y="584188"/>
                      </a:cubicBezTo>
                      <a:cubicBezTo>
                        <a:pt x="198048" y="573491"/>
                        <a:pt x="238176" y="559318"/>
                        <a:pt x="253674" y="525133"/>
                      </a:cubicBezTo>
                      <a:cubicBezTo>
                        <a:pt x="265170" y="499767"/>
                        <a:pt x="259579" y="470297"/>
                        <a:pt x="253455" y="443132"/>
                      </a:cubicBezTo>
                      <a:cubicBezTo>
                        <a:pt x="231566" y="346091"/>
                        <a:pt x="205439" y="250003"/>
                        <a:pt x="175178" y="155248"/>
                      </a:cubicBezTo>
                      <a:close/>
                    </a:path>
                  </a:pathLst>
                </a:custGeom>
                <a:solidFill>
                  <a:srgbClr val="5F5F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E9DAC77C-D432-C395-B448-AB0926CBC505}"/>
                    </a:ext>
                  </a:extLst>
                </p:cNvPr>
                <p:cNvSpPr/>
                <p:nvPr/>
              </p:nvSpPr>
              <p:spPr>
                <a:xfrm>
                  <a:off x="7319252" y="8906924"/>
                  <a:ext cx="340308" cy="604256"/>
                </a:xfrm>
                <a:custGeom>
                  <a:avLst/>
                  <a:gdLst>
                    <a:gd name="connsiteX0" fmla="*/ 254736 w 340308"/>
                    <a:gd name="connsiteY0" fmla="*/ 47135 h 604256"/>
                    <a:gd name="connsiteX1" fmla="*/ 333470 w 340308"/>
                    <a:gd name="connsiteY1" fmla="*/ 249608 h 604256"/>
                    <a:gd name="connsiteX2" fmla="*/ 336032 w 340308"/>
                    <a:gd name="connsiteY2" fmla="*/ 464644 h 604256"/>
                    <a:gd name="connsiteX3" fmla="*/ 309476 w 340308"/>
                    <a:gd name="connsiteY3" fmla="*/ 551817 h 604256"/>
                    <a:gd name="connsiteX4" fmla="*/ 185575 w 340308"/>
                    <a:gd name="connsiteY4" fmla="*/ 601290 h 604256"/>
                    <a:gd name="connsiteX5" fmla="*/ 78066 w 340308"/>
                    <a:gd name="connsiteY5" fmla="*/ 583411 h 604256"/>
                    <a:gd name="connsiteX6" fmla="*/ 45739 w 340308"/>
                    <a:gd name="connsiteY6" fmla="*/ 508049 h 604256"/>
                    <a:gd name="connsiteX7" fmla="*/ 3400 w 340308"/>
                    <a:gd name="connsiteY7" fmla="*/ 212727 h 604256"/>
                    <a:gd name="connsiteX8" fmla="*/ 54806 w 340308"/>
                    <a:gd name="connsiteY8" fmla="*/ 22789 h 604256"/>
                    <a:gd name="connsiteX9" fmla="*/ 254736 w 340308"/>
                    <a:gd name="connsiteY9" fmla="*/ 47135 h 604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0308" h="604256">
                      <a:moveTo>
                        <a:pt x="254736" y="47135"/>
                      </a:moveTo>
                      <a:cubicBezTo>
                        <a:pt x="306743" y="99522"/>
                        <a:pt x="325078" y="176265"/>
                        <a:pt x="333470" y="249608"/>
                      </a:cubicBezTo>
                      <a:cubicBezTo>
                        <a:pt x="341633" y="320950"/>
                        <a:pt x="342490" y="393130"/>
                        <a:pt x="336032" y="464644"/>
                      </a:cubicBezTo>
                      <a:cubicBezTo>
                        <a:pt x="333260" y="495334"/>
                        <a:pt x="328488" y="527557"/>
                        <a:pt x="309476" y="551817"/>
                      </a:cubicBezTo>
                      <a:cubicBezTo>
                        <a:pt x="281282" y="587802"/>
                        <a:pt x="230971" y="595870"/>
                        <a:pt x="185575" y="601290"/>
                      </a:cubicBezTo>
                      <a:cubicBezTo>
                        <a:pt x="148304" y="605738"/>
                        <a:pt x="105851" y="608653"/>
                        <a:pt x="78066" y="583411"/>
                      </a:cubicBezTo>
                      <a:cubicBezTo>
                        <a:pt x="57454" y="564685"/>
                        <a:pt x="50892" y="535415"/>
                        <a:pt x="45739" y="508049"/>
                      </a:cubicBezTo>
                      <a:cubicBezTo>
                        <a:pt x="27336" y="410285"/>
                        <a:pt x="13211" y="311720"/>
                        <a:pt x="3400" y="212727"/>
                      </a:cubicBezTo>
                      <a:cubicBezTo>
                        <a:pt x="-2848" y="149652"/>
                        <a:pt x="-7268" y="59603"/>
                        <a:pt x="54806" y="22789"/>
                      </a:cubicBezTo>
                      <a:cubicBezTo>
                        <a:pt x="118281" y="-14864"/>
                        <a:pt x="202720" y="-5253"/>
                        <a:pt x="254736" y="471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0B196D5-0A81-77DB-6974-6AFD017898A4}"/>
                    </a:ext>
                  </a:extLst>
                </p:cNvPr>
                <p:cNvSpPr/>
                <p:nvPr/>
              </p:nvSpPr>
              <p:spPr>
                <a:xfrm>
                  <a:off x="7319261" y="8913235"/>
                  <a:ext cx="224194" cy="597943"/>
                </a:xfrm>
                <a:custGeom>
                  <a:avLst/>
                  <a:gdLst>
                    <a:gd name="connsiteX0" fmla="*/ 3400 w 224194"/>
                    <a:gd name="connsiteY0" fmla="*/ 206407 h 597943"/>
                    <a:gd name="connsiteX1" fmla="*/ 54806 w 224194"/>
                    <a:gd name="connsiteY1" fmla="*/ 16469 h 597943"/>
                    <a:gd name="connsiteX2" fmla="*/ 93373 w 224194"/>
                    <a:gd name="connsiteY2" fmla="*/ 0 h 597943"/>
                    <a:gd name="connsiteX3" fmla="*/ 157857 w 224194"/>
                    <a:gd name="connsiteY3" fmla="*/ 123530 h 597943"/>
                    <a:gd name="connsiteX4" fmla="*/ 223951 w 224194"/>
                    <a:gd name="connsiteY4" fmla="*/ 554336 h 597943"/>
                    <a:gd name="connsiteX5" fmla="*/ 222761 w 224194"/>
                    <a:gd name="connsiteY5" fmla="*/ 589512 h 597943"/>
                    <a:gd name="connsiteX6" fmla="*/ 185566 w 224194"/>
                    <a:gd name="connsiteY6" fmla="*/ 594979 h 597943"/>
                    <a:gd name="connsiteX7" fmla="*/ 78057 w 224194"/>
                    <a:gd name="connsiteY7" fmla="*/ 577101 h 597943"/>
                    <a:gd name="connsiteX8" fmla="*/ 45729 w 224194"/>
                    <a:gd name="connsiteY8" fmla="*/ 501739 h 597943"/>
                    <a:gd name="connsiteX9" fmla="*/ 3400 w 224194"/>
                    <a:gd name="connsiteY9" fmla="*/ 206407 h 59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4194" h="597943">
                      <a:moveTo>
                        <a:pt x="3400" y="206407"/>
                      </a:moveTo>
                      <a:cubicBezTo>
                        <a:pt x="-2849" y="143332"/>
                        <a:pt x="-7268" y="53283"/>
                        <a:pt x="54806" y="16469"/>
                      </a:cubicBezTo>
                      <a:cubicBezTo>
                        <a:pt x="67008" y="9230"/>
                        <a:pt x="80000" y="3781"/>
                        <a:pt x="93373" y="0"/>
                      </a:cubicBezTo>
                      <a:cubicBezTo>
                        <a:pt x="123072" y="35147"/>
                        <a:pt x="144846" y="92316"/>
                        <a:pt x="157857" y="123530"/>
                      </a:cubicBezTo>
                      <a:cubicBezTo>
                        <a:pt x="214312" y="258842"/>
                        <a:pt x="226142" y="409184"/>
                        <a:pt x="223951" y="554336"/>
                      </a:cubicBezTo>
                      <a:cubicBezTo>
                        <a:pt x="223780" y="566033"/>
                        <a:pt x="223456" y="577787"/>
                        <a:pt x="222761" y="589512"/>
                      </a:cubicBezTo>
                      <a:cubicBezTo>
                        <a:pt x="210359" y="591845"/>
                        <a:pt x="197786" y="593522"/>
                        <a:pt x="185566" y="594979"/>
                      </a:cubicBezTo>
                      <a:cubicBezTo>
                        <a:pt x="148294" y="599427"/>
                        <a:pt x="105841" y="602332"/>
                        <a:pt x="78057" y="577101"/>
                      </a:cubicBezTo>
                      <a:cubicBezTo>
                        <a:pt x="57445" y="558375"/>
                        <a:pt x="50882" y="529104"/>
                        <a:pt x="45729" y="501739"/>
                      </a:cubicBezTo>
                      <a:cubicBezTo>
                        <a:pt x="27327" y="403965"/>
                        <a:pt x="13201" y="305400"/>
                        <a:pt x="3400" y="206407"/>
                      </a:cubicBezTo>
                      <a:close/>
                    </a:path>
                  </a:pathLst>
                </a:custGeom>
                <a:solidFill>
                  <a:srgbClr val="5F5F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3DD4D3D5-E36A-2C57-E933-9095FD5EDE56}"/>
                    </a:ext>
                  </a:extLst>
                </p:cNvPr>
                <p:cNvSpPr/>
                <p:nvPr/>
              </p:nvSpPr>
              <p:spPr>
                <a:xfrm>
                  <a:off x="6220575" y="8653131"/>
                  <a:ext cx="149193" cy="181200"/>
                </a:xfrm>
                <a:custGeom>
                  <a:avLst/>
                  <a:gdLst>
                    <a:gd name="connsiteX0" fmla="*/ 15178 w 149193"/>
                    <a:gd name="connsiteY0" fmla="*/ 805 h 181200"/>
                    <a:gd name="connsiteX1" fmla="*/ 149100 w 149193"/>
                    <a:gd name="connsiteY1" fmla="*/ 170169 h 181200"/>
                    <a:gd name="connsiteX2" fmla="*/ 106209 w 149193"/>
                    <a:gd name="connsiteY2" fmla="*/ 176617 h 181200"/>
                    <a:gd name="connsiteX3" fmla="*/ 94064 w 149193"/>
                    <a:gd name="connsiteY3" fmla="*/ 131583 h 181200"/>
                    <a:gd name="connsiteX4" fmla="*/ 24875 w 149193"/>
                    <a:gd name="connsiteY4" fmla="*/ 39648 h 181200"/>
                    <a:gd name="connsiteX5" fmla="*/ 7806 w 149193"/>
                    <a:gd name="connsiteY5" fmla="*/ 28656 h 181200"/>
                    <a:gd name="connsiteX6" fmla="*/ 157 w 149193"/>
                    <a:gd name="connsiteY6" fmla="*/ 10644 h 181200"/>
                    <a:gd name="connsiteX7" fmla="*/ 15178 w 149193"/>
                    <a:gd name="connsiteY7" fmla="*/ 805 h 1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193" h="181200">
                      <a:moveTo>
                        <a:pt x="15178" y="805"/>
                      </a:moveTo>
                      <a:cubicBezTo>
                        <a:pt x="81529" y="34228"/>
                        <a:pt x="131879" y="97902"/>
                        <a:pt x="149100" y="170169"/>
                      </a:cubicBezTo>
                      <a:cubicBezTo>
                        <a:pt x="151414" y="179894"/>
                        <a:pt x="110133" y="185809"/>
                        <a:pt x="106209" y="176617"/>
                      </a:cubicBezTo>
                      <a:cubicBezTo>
                        <a:pt x="102284" y="167425"/>
                        <a:pt x="96427" y="141298"/>
                        <a:pt x="94064" y="131583"/>
                      </a:cubicBezTo>
                      <a:cubicBezTo>
                        <a:pt x="84730" y="93273"/>
                        <a:pt x="59098" y="59221"/>
                        <a:pt x="24875" y="39648"/>
                      </a:cubicBezTo>
                      <a:cubicBezTo>
                        <a:pt x="18988" y="36276"/>
                        <a:pt x="12778" y="33266"/>
                        <a:pt x="7806" y="28656"/>
                      </a:cubicBezTo>
                      <a:cubicBezTo>
                        <a:pt x="2834" y="24036"/>
                        <a:pt x="-814" y="17359"/>
                        <a:pt x="157" y="10644"/>
                      </a:cubicBezTo>
                      <a:cubicBezTo>
                        <a:pt x="1129" y="3919"/>
                        <a:pt x="9120" y="-2253"/>
                        <a:pt x="15178" y="80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F0D29A6C-FD3F-5C01-48C0-0697DA02DA1A}"/>
                    </a:ext>
                  </a:extLst>
                </p:cNvPr>
                <p:cNvSpPr/>
                <p:nvPr/>
              </p:nvSpPr>
              <p:spPr>
                <a:xfrm>
                  <a:off x="6110629" y="8585361"/>
                  <a:ext cx="139615" cy="135822"/>
                </a:xfrm>
                <a:custGeom>
                  <a:avLst/>
                  <a:gdLst>
                    <a:gd name="connsiteX0" fmla="*/ 136402 w 139615"/>
                    <a:gd name="connsiteY0" fmla="*/ 51639 h 135822"/>
                    <a:gd name="connsiteX1" fmla="*/ 86081 w 139615"/>
                    <a:gd name="connsiteY1" fmla="*/ 2461 h 135822"/>
                    <a:gd name="connsiteX2" fmla="*/ 18797 w 139615"/>
                    <a:gd name="connsiteY2" fmla="*/ 20578 h 135822"/>
                    <a:gd name="connsiteX3" fmla="*/ 4852 w 139615"/>
                    <a:gd name="connsiteY3" fmla="*/ 90787 h 135822"/>
                    <a:gd name="connsiteX4" fmla="*/ 51382 w 139615"/>
                    <a:gd name="connsiteY4" fmla="*/ 134516 h 135822"/>
                    <a:gd name="connsiteX5" fmla="*/ 136402 w 139615"/>
                    <a:gd name="connsiteY5" fmla="*/ 51639 h 135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9615" h="135822">
                      <a:moveTo>
                        <a:pt x="136402" y="51639"/>
                      </a:moveTo>
                      <a:cubicBezTo>
                        <a:pt x="128820" y="28417"/>
                        <a:pt x="109599" y="9062"/>
                        <a:pt x="86081" y="2461"/>
                      </a:cubicBezTo>
                      <a:cubicBezTo>
                        <a:pt x="62564" y="-4139"/>
                        <a:pt x="35485" y="2747"/>
                        <a:pt x="18797" y="20578"/>
                      </a:cubicBezTo>
                      <a:cubicBezTo>
                        <a:pt x="2119" y="38418"/>
                        <a:pt x="-5816" y="68822"/>
                        <a:pt x="4852" y="90787"/>
                      </a:cubicBezTo>
                      <a:cubicBezTo>
                        <a:pt x="13939" y="109503"/>
                        <a:pt x="30960" y="130544"/>
                        <a:pt x="51382" y="134516"/>
                      </a:cubicBezTo>
                      <a:cubicBezTo>
                        <a:pt x="97816" y="143555"/>
                        <a:pt x="153680" y="104579"/>
                        <a:pt x="136402" y="516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DA1E99AE-CC3B-910F-FD85-1EF519B975A8}"/>
                    </a:ext>
                  </a:extLst>
                </p:cNvPr>
                <p:cNvSpPr/>
                <p:nvPr/>
              </p:nvSpPr>
              <p:spPr>
                <a:xfrm>
                  <a:off x="6945650" y="8572709"/>
                  <a:ext cx="115561" cy="200490"/>
                </a:xfrm>
                <a:custGeom>
                  <a:avLst/>
                  <a:gdLst>
                    <a:gd name="connsiteX0" fmla="*/ 97967 w 115561"/>
                    <a:gd name="connsiteY0" fmla="*/ 1626 h 200490"/>
                    <a:gd name="connsiteX1" fmla="*/ 2 w 115561"/>
                    <a:gd name="connsiteY1" fmla="*/ 194041 h 200490"/>
                    <a:gd name="connsiteX2" fmla="*/ 43332 w 115561"/>
                    <a:gd name="connsiteY2" fmla="*/ 191917 h 200490"/>
                    <a:gd name="connsiteX3" fmla="*/ 46380 w 115561"/>
                    <a:gd name="connsiteY3" fmla="*/ 145368 h 200490"/>
                    <a:gd name="connsiteX4" fmla="*/ 96129 w 115561"/>
                    <a:gd name="connsiteY4" fmla="*/ 41612 h 200490"/>
                    <a:gd name="connsiteX5" fmla="*/ 110702 w 115561"/>
                    <a:gd name="connsiteY5" fmla="*/ 27468 h 200490"/>
                    <a:gd name="connsiteX6" fmla="*/ 114655 w 115561"/>
                    <a:gd name="connsiteY6" fmla="*/ 8303 h 200490"/>
                    <a:gd name="connsiteX7" fmla="*/ 97967 w 115561"/>
                    <a:gd name="connsiteY7" fmla="*/ 1626 h 200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5561" h="200490">
                      <a:moveTo>
                        <a:pt x="97967" y="1626"/>
                      </a:moveTo>
                      <a:cubicBezTo>
                        <a:pt x="39493" y="47451"/>
                        <a:pt x="2660" y="119794"/>
                        <a:pt x="2" y="194041"/>
                      </a:cubicBezTo>
                      <a:cubicBezTo>
                        <a:pt x="-360" y="204033"/>
                        <a:pt x="41293" y="201708"/>
                        <a:pt x="43332" y="191917"/>
                      </a:cubicBezTo>
                      <a:cubicBezTo>
                        <a:pt x="45370" y="182125"/>
                        <a:pt x="45970" y="155360"/>
                        <a:pt x="46380" y="145368"/>
                      </a:cubicBezTo>
                      <a:cubicBezTo>
                        <a:pt x="47989" y="105973"/>
                        <a:pt x="66420" y="67539"/>
                        <a:pt x="96129" y="41612"/>
                      </a:cubicBezTo>
                      <a:cubicBezTo>
                        <a:pt x="101244" y="37155"/>
                        <a:pt x="106730" y="32973"/>
                        <a:pt x="110702" y="27468"/>
                      </a:cubicBezTo>
                      <a:cubicBezTo>
                        <a:pt x="114664" y="21962"/>
                        <a:pt x="116931" y="14695"/>
                        <a:pt x="114655" y="8303"/>
                      </a:cubicBezTo>
                      <a:cubicBezTo>
                        <a:pt x="112359" y="1922"/>
                        <a:pt x="103301" y="-2555"/>
                        <a:pt x="97967" y="1626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FB6C7FD5-A6A1-AE5A-D194-9D8D0297FB20}"/>
                    </a:ext>
                  </a:extLst>
                </p:cNvPr>
                <p:cNvSpPr/>
                <p:nvPr/>
              </p:nvSpPr>
              <p:spPr>
                <a:xfrm>
                  <a:off x="7028752" y="8494471"/>
                  <a:ext cx="138620" cy="135526"/>
                </a:xfrm>
                <a:custGeom>
                  <a:avLst/>
                  <a:gdLst>
                    <a:gd name="connsiteX0" fmla="*/ 473 w 138620"/>
                    <a:gd name="connsiteY0" fmla="*/ 65481 h 135526"/>
                    <a:gd name="connsiteX1" fmla="*/ 40125 w 138620"/>
                    <a:gd name="connsiteY1" fmla="*/ 7360 h 135526"/>
                    <a:gd name="connsiteX2" fmla="*/ 109658 w 138620"/>
                    <a:gd name="connsiteY2" fmla="*/ 11884 h 135526"/>
                    <a:gd name="connsiteX3" fmla="*/ 137147 w 138620"/>
                    <a:gd name="connsiteY3" fmla="*/ 77978 h 135526"/>
                    <a:gd name="connsiteX4" fmla="*/ 100133 w 138620"/>
                    <a:gd name="connsiteY4" fmla="*/ 130013 h 135526"/>
                    <a:gd name="connsiteX5" fmla="*/ 473 w 138620"/>
                    <a:gd name="connsiteY5" fmla="*/ 65481 h 135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620" h="135526">
                      <a:moveTo>
                        <a:pt x="473" y="65481"/>
                      </a:moveTo>
                      <a:cubicBezTo>
                        <a:pt x="3330" y="41221"/>
                        <a:pt x="18380" y="18456"/>
                        <a:pt x="40125" y="7360"/>
                      </a:cubicBezTo>
                      <a:cubicBezTo>
                        <a:pt x="61880" y="-3747"/>
                        <a:pt x="89789" y="-2318"/>
                        <a:pt x="109658" y="11884"/>
                      </a:cubicBezTo>
                      <a:cubicBezTo>
                        <a:pt x="129527" y="26086"/>
                        <a:pt x="143281" y="54337"/>
                        <a:pt x="137147" y="77978"/>
                      </a:cubicBezTo>
                      <a:cubicBezTo>
                        <a:pt x="131918" y="98123"/>
                        <a:pt x="119383" y="122098"/>
                        <a:pt x="100133" y="130013"/>
                      </a:cubicBezTo>
                      <a:cubicBezTo>
                        <a:pt x="56394" y="148006"/>
                        <a:pt x="-6052" y="120783"/>
                        <a:pt x="473" y="654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979F238E-2447-A270-8255-BFDE1C36DB50}"/>
                    </a:ext>
                  </a:extLst>
                </p:cNvPr>
                <p:cNvSpPr/>
                <p:nvPr/>
              </p:nvSpPr>
              <p:spPr>
                <a:xfrm>
                  <a:off x="5992696" y="8747747"/>
                  <a:ext cx="1507988" cy="1148066"/>
                </a:xfrm>
                <a:custGeom>
                  <a:avLst/>
                  <a:gdLst>
                    <a:gd name="connsiteX0" fmla="*/ 138244 w 1507988"/>
                    <a:gd name="connsiteY0" fmla="*/ 998896 h 1148066"/>
                    <a:gd name="connsiteX1" fmla="*/ 38670 w 1507988"/>
                    <a:gd name="connsiteY1" fmla="*/ 761362 h 1148066"/>
                    <a:gd name="connsiteX2" fmla="*/ 37860 w 1507988"/>
                    <a:gd name="connsiteY2" fmla="*/ 336166 h 1148066"/>
                    <a:gd name="connsiteX3" fmla="*/ 284424 w 1507988"/>
                    <a:gd name="connsiteY3" fmla="*/ 94917 h 1148066"/>
                    <a:gd name="connsiteX4" fmla="*/ 626020 w 1507988"/>
                    <a:gd name="connsiteY4" fmla="*/ 14278 h 1148066"/>
                    <a:gd name="connsiteX5" fmla="*/ 1107585 w 1507988"/>
                    <a:gd name="connsiteY5" fmla="*/ 5563 h 1148066"/>
                    <a:gd name="connsiteX6" fmla="*/ 1453990 w 1507988"/>
                    <a:gd name="connsiteY6" fmla="*/ 295942 h 1148066"/>
                    <a:gd name="connsiteX7" fmla="*/ 1499700 w 1507988"/>
                    <a:gd name="connsiteY7" fmla="*/ 549916 h 1148066"/>
                    <a:gd name="connsiteX8" fmla="*/ 1480260 w 1507988"/>
                    <a:gd name="connsiteY8" fmla="*/ 821903 h 1148066"/>
                    <a:gd name="connsiteX9" fmla="*/ 1326364 w 1507988"/>
                    <a:gd name="connsiteY9" fmla="*/ 983971 h 1148066"/>
                    <a:gd name="connsiteX10" fmla="*/ 860115 w 1507988"/>
                    <a:gd name="connsiteY10" fmla="*/ 1134923 h 1148066"/>
                    <a:gd name="connsiteX11" fmla="*/ 394981 w 1507988"/>
                    <a:gd name="connsiteY11" fmla="*/ 1147658 h 1148066"/>
                    <a:gd name="connsiteX12" fmla="*/ 138244 w 1507988"/>
                    <a:gd name="connsiteY12" fmla="*/ 998896 h 114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7988" h="1148066">
                      <a:moveTo>
                        <a:pt x="138244" y="998896"/>
                      </a:moveTo>
                      <a:cubicBezTo>
                        <a:pt x="102849" y="931450"/>
                        <a:pt x="53072" y="815350"/>
                        <a:pt x="38670" y="761362"/>
                      </a:cubicBezTo>
                      <a:cubicBezTo>
                        <a:pt x="-1640" y="610191"/>
                        <a:pt x="-22709" y="480422"/>
                        <a:pt x="37860" y="336166"/>
                      </a:cubicBezTo>
                      <a:cubicBezTo>
                        <a:pt x="83399" y="227724"/>
                        <a:pt x="178002" y="144999"/>
                        <a:pt x="284424" y="94917"/>
                      </a:cubicBezTo>
                      <a:cubicBezTo>
                        <a:pt x="390847" y="44834"/>
                        <a:pt x="508852" y="24546"/>
                        <a:pt x="626020" y="14278"/>
                      </a:cubicBezTo>
                      <a:cubicBezTo>
                        <a:pt x="778239" y="933"/>
                        <a:pt x="955175" y="-5324"/>
                        <a:pt x="1107585" y="5563"/>
                      </a:cubicBezTo>
                      <a:cubicBezTo>
                        <a:pt x="1359521" y="23555"/>
                        <a:pt x="1426377" y="214274"/>
                        <a:pt x="1453990" y="295942"/>
                      </a:cubicBezTo>
                      <a:cubicBezTo>
                        <a:pt x="1481593" y="377609"/>
                        <a:pt x="1490737" y="464172"/>
                        <a:pt x="1499700" y="549916"/>
                      </a:cubicBezTo>
                      <a:cubicBezTo>
                        <a:pt x="1509273" y="641442"/>
                        <a:pt x="1518093" y="738007"/>
                        <a:pt x="1480260" y="821903"/>
                      </a:cubicBezTo>
                      <a:cubicBezTo>
                        <a:pt x="1449199" y="890769"/>
                        <a:pt x="1389820" y="942975"/>
                        <a:pt x="1326364" y="983971"/>
                      </a:cubicBezTo>
                      <a:cubicBezTo>
                        <a:pt x="1187842" y="1073449"/>
                        <a:pt x="1024222" y="1118654"/>
                        <a:pt x="860115" y="1134923"/>
                      </a:cubicBezTo>
                      <a:cubicBezTo>
                        <a:pt x="723937" y="1148429"/>
                        <a:pt x="531570" y="1148791"/>
                        <a:pt x="394981" y="1147658"/>
                      </a:cubicBezTo>
                      <a:cubicBezTo>
                        <a:pt x="280795" y="1146715"/>
                        <a:pt x="191613" y="1100585"/>
                        <a:pt x="138244" y="9988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49498D23-77D5-5649-AEBC-3B274CBEA230}"/>
                    </a:ext>
                  </a:extLst>
                </p:cNvPr>
                <p:cNvSpPr/>
                <p:nvPr/>
              </p:nvSpPr>
              <p:spPr>
                <a:xfrm>
                  <a:off x="6154952" y="8885281"/>
                  <a:ext cx="1238041" cy="912953"/>
                </a:xfrm>
                <a:custGeom>
                  <a:avLst/>
                  <a:gdLst>
                    <a:gd name="connsiteX0" fmla="*/ 173375 w 1238041"/>
                    <a:gd name="connsiteY0" fmla="*/ 862268 h 912953"/>
                    <a:gd name="connsiteX1" fmla="*/ 67772 w 1238041"/>
                    <a:gd name="connsiteY1" fmla="*/ 689913 h 912953"/>
                    <a:gd name="connsiteX2" fmla="*/ 1 w 1238041"/>
                    <a:gd name="connsiteY2" fmla="*/ 399800 h 912953"/>
                    <a:gd name="connsiteX3" fmla="*/ 112292 w 1238041"/>
                    <a:gd name="connsiteY3" fmla="*/ 131186 h 912953"/>
                    <a:gd name="connsiteX4" fmla="*/ 447915 w 1238041"/>
                    <a:gd name="connsiteY4" fmla="*/ 34240 h 912953"/>
                    <a:gd name="connsiteX5" fmla="*/ 877844 w 1238041"/>
                    <a:gd name="connsiteY5" fmla="*/ 3065 h 912953"/>
                    <a:gd name="connsiteX6" fmla="*/ 1045503 w 1238041"/>
                    <a:gd name="connsiteY6" fmla="*/ 18038 h 912953"/>
                    <a:gd name="connsiteX7" fmla="*/ 1185264 w 1238041"/>
                    <a:gd name="connsiteY7" fmla="*/ 212425 h 912953"/>
                    <a:gd name="connsiteX8" fmla="*/ 1236718 w 1238041"/>
                    <a:gd name="connsiteY8" fmla="*/ 508309 h 912953"/>
                    <a:gd name="connsiteX9" fmla="*/ 1181921 w 1238041"/>
                    <a:gd name="connsiteY9" fmla="*/ 699019 h 912953"/>
                    <a:gd name="connsiteX10" fmla="*/ 985153 w 1238041"/>
                    <a:gd name="connsiteY10" fmla="*/ 806604 h 912953"/>
                    <a:gd name="connsiteX11" fmla="*/ 623127 w 1238041"/>
                    <a:gd name="connsiteY11" fmla="*/ 894500 h 912953"/>
                    <a:gd name="connsiteX12" fmla="*/ 328376 w 1238041"/>
                    <a:gd name="connsiteY12" fmla="*/ 912807 h 912953"/>
                    <a:gd name="connsiteX13" fmla="*/ 173375 w 1238041"/>
                    <a:gd name="connsiteY13" fmla="*/ 862268 h 912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38041" h="912953">
                      <a:moveTo>
                        <a:pt x="173375" y="862268"/>
                      </a:moveTo>
                      <a:cubicBezTo>
                        <a:pt x="122360" y="816767"/>
                        <a:pt x="92889" y="752921"/>
                        <a:pt x="67772" y="689913"/>
                      </a:cubicBezTo>
                      <a:cubicBezTo>
                        <a:pt x="30719" y="596958"/>
                        <a:pt x="-237" y="499613"/>
                        <a:pt x="1" y="399800"/>
                      </a:cubicBezTo>
                      <a:cubicBezTo>
                        <a:pt x="240" y="299988"/>
                        <a:pt x="35396" y="196499"/>
                        <a:pt x="112292" y="131186"/>
                      </a:cubicBezTo>
                      <a:cubicBezTo>
                        <a:pt x="202103" y="54900"/>
                        <a:pt x="329471" y="42822"/>
                        <a:pt x="447915" y="34240"/>
                      </a:cubicBezTo>
                      <a:cubicBezTo>
                        <a:pt x="591228" y="23849"/>
                        <a:pt x="734541" y="13457"/>
                        <a:pt x="877844" y="3065"/>
                      </a:cubicBezTo>
                      <a:cubicBezTo>
                        <a:pt x="934423" y="-1040"/>
                        <a:pt x="993716" y="-4707"/>
                        <a:pt x="1045503" y="18038"/>
                      </a:cubicBezTo>
                      <a:cubicBezTo>
                        <a:pt x="1121732" y="51509"/>
                        <a:pt x="1162585" y="133529"/>
                        <a:pt x="1185264" y="212425"/>
                      </a:cubicBezTo>
                      <a:cubicBezTo>
                        <a:pt x="1212743" y="307998"/>
                        <a:pt x="1245005" y="409335"/>
                        <a:pt x="1236718" y="508309"/>
                      </a:cubicBezTo>
                      <a:cubicBezTo>
                        <a:pt x="1231070" y="575756"/>
                        <a:pt x="1226659" y="647536"/>
                        <a:pt x="1181921" y="699019"/>
                      </a:cubicBezTo>
                      <a:cubicBezTo>
                        <a:pt x="1133696" y="754521"/>
                        <a:pt x="1055629" y="783458"/>
                        <a:pt x="985153" y="806604"/>
                      </a:cubicBezTo>
                      <a:cubicBezTo>
                        <a:pt x="875787" y="842522"/>
                        <a:pt x="736379" y="872183"/>
                        <a:pt x="623127" y="894500"/>
                      </a:cubicBezTo>
                      <a:cubicBezTo>
                        <a:pt x="523076" y="914208"/>
                        <a:pt x="428741" y="909921"/>
                        <a:pt x="328376" y="912807"/>
                      </a:cubicBezTo>
                      <a:cubicBezTo>
                        <a:pt x="269673" y="914474"/>
                        <a:pt x="218105" y="902149"/>
                        <a:pt x="173375" y="862268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D05C28BA-35D0-D20D-7055-479BEBF29B22}"/>
                    </a:ext>
                  </a:extLst>
                </p:cNvPr>
                <p:cNvSpPr/>
                <p:nvPr/>
              </p:nvSpPr>
              <p:spPr>
                <a:xfrm>
                  <a:off x="6864829" y="9028055"/>
                  <a:ext cx="202459" cy="208403"/>
                </a:xfrm>
                <a:custGeom>
                  <a:avLst/>
                  <a:gdLst>
                    <a:gd name="connsiteX0" fmla="*/ 192436 w 202459"/>
                    <a:gd name="connsiteY0" fmla="*/ 181150 h 208403"/>
                    <a:gd name="connsiteX1" fmla="*/ 37093 w 202459"/>
                    <a:gd name="connsiteY1" fmla="*/ 147993 h 208403"/>
                    <a:gd name="connsiteX2" fmla="*/ 134572 w 202459"/>
                    <a:gd name="connsiteY2" fmla="*/ 20987 h 208403"/>
                    <a:gd name="connsiteX3" fmla="*/ 129572 w 202459"/>
                    <a:gd name="connsiteY3" fmla="*/ 1908 h 208403"/>
                    <a:gd name="connsiteX4" fmla="*/ 110493 w 202459"/>
                    <a:gd name="connsiteY4" fmla="*/ 6909 h 208403"/>
                    <a:gd name="connsiteX5" fmla="*/ 4413 w 202459"/>
                    <a:gd name="connsiteY5" fmla="*/ 145117 h 208403"/>
                    <a:gd name="connsiteX6" fmla="*/ 2422 w 202459"/>
                    <a:gd name="connsiteY6" fmla="*/ 150241 h 208403"/>
                    <a:gd name="connsiteX7" fmla="*/ 10004 w 202459"/>
                    <a:gd name="connsiteY7" fmla="*/ 170691 h 208403"/>
                    <a:gd name="connsiteX8" fmla="*/ 185036 w 202459"/>
                    <a:gd name="connsiteY8" fmla="*/ 208048 h 208403"/>
                    <a:gd name="connsiteX9" fmla="*/ 192436 w 202459"/>
                    <a:gd name="connsiteY9" fmla="*/ 181150 h 208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2459" h="208403">
                      <a:moveTo>
                        <a:pt x="192436" y="181150"/>
                      </a:moveTo>
                      <a:cubicBezTo>
                        <a:pt x="140659" y="170101"/>
                        <a:pt x="88871" y="159042"/>
                        <a:pt x="37093" y="147993"/>
                      </a:cubicBezTo>
                      <a:lnTo>
                        <a:pt x="134572" y="20987"/>
                      </a:lnTo>
                      <a:cubicBezTo>
                        <a:pt x="139163" y="15005"/>
                        <a:pt x="135496" y="5375"/>
                        <a:pt x="129572" y="1908"/>
                      </a:cubicBezTo>
                      <a:cubicBezTo>
                        <a:pt x="122380" y="-2292"/>
                        <a:pt x="115094" y="918"/>
                        <a:pt x="110493" y="6909"/>
                      </a:cubicBezTo>
                      <a:cubicBezTo>
                        <a:pt x="75136" y="52981"/>
                        <a:pt x="39770" y="99054"/>
                        <a:pt x="4413" y="145117"/>
                      </a:cubicBezTo>
                      <a:cubicBezTo>
                        <a:pt x="3241" y="146641"/>
                        <a:pt x="2622" y="148403"/>
                        <a:pt x="2422" y="150241"/>
                      </a:cubicBezTo>
                      <a:cubicBezTo>
                        <a:pt x="-2083" y="157537"/>
                        <a:pt x="-711" y="168396"/>
                        <a:pt x="10004" y="170691"/>
                      </a:cubicBezTo>
                      <a:cubicBezTo>
                        <a:pt x="68345" y="183140"/>
                        <a:pt x="126695" y="195599"/>
                        <a:pt x="185036" y="208048"/>
                      </a:cubicBezTo>
                      <a:cubicBezTo>
                        <a:pt x="202524" y="211782"/>
                        <a:pt x="210010" y="184903"/>
                        <a:pt x="192436" y="181150"/>
                      </a:cubicBezTo>
                      <a:close/>
                    </a:path>
                  </a:pathLst>
                </a:custGeom>
                <a:solidFill>
                  <a:srgbClr val="FFD1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5AF4659-143F-4657-1274-FE6EC6A320C5}"/>
                    </a:ext>
                  </a:extLst>
                </p:cNvPr>
                <p:cNvSpPr/>
                <p:nvPr/>
              </p:nvSpPr>
              <p:spPr>
                <a:xfrm>
                  <a:off x="6395745" y="9114667"/>
                  <a:ext cx="242392" cy="242484"/>
                </a:xfrm>
                <a:custGeom>
                  <a:avLst/>
                  <a:gdLst>
                    <a:gd name="connsiteX0" fmla="*/ 2534 w 242392"/>
                    <a:gd name="connsiteY0" fmla="*/ 95557 h 242484"/>
                    <a:gd name="connsiteX1" fmla="*/ 115939 w 242392"/>
                    <a:gd name="connsiteY1" fmla="*/ 69 h 242484"/>
                    <a:gd name="connsiteX2" fmla="*/ 240259 w 242392"/>
                    <a:gd name="connsiteY2" fmla="*/ 88518 h 242484"/>
                    <a:gd name="connsiteX3" fmla="*/ 197073 w 242392"/>
                    <a:gd name="connsiteY3" fmla="*/ 221678 h 242484"/>
                    <a:gd name="connsiteX4" fmla="*/ 49187 w 242392"/>
                    <a:gd name="connsiteY4" fmla="*/ 224678 h 242484"/>
                    <a:gd name="connsiteX5" fmla="*/ 2534 w 242392"/>
                    <a:gd name="connsiteY5" fmla="*/ 95557 h 2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2392" h="242484">
                      <a:moveTo>
                        <a:pt x="2534" y="95557"/>
                      </a:moveTo>
                      <a:cubicBezTo>
                        <a:pt x="14545" y="43817"/>
                        <a:pt x="62856" y="1984"/>
                        <a:pt x="115939" y="69"/>
                      </a:cubicBezTo>
                      <a:cubicBezTo>
                        <a:pt x="169022" y="-1846"/>
                        <a:pt x="230829" y="36255"/>
                        <a:pt x="240259" y="88518"/>
                      </a:cubicBezTo>
                      <a:cubicBezTo>
                        <a:pt x="248184" y="132457"/>
                        <a:pt x="234087" y="196703"/>
                        <a:pt x="197073" y="221678"/>
                      </a:cubicBezTo>
                      <a:cubicBezTo>
                        <a:pt x="165793" y="242785"/>
                        <a:pt x="94498" y="254072"/>
                        <a:pt x="49187" y="224678"/>
                      </a:cubicBezTo>
                      <a:cubicBezTo>
                        <a:pt x="9897" y="199208"/>
                        <a:pt x="-6810" y="135810"/>
                        <a:pt x="2534" y="95557"/>
                      </a:cubicBezTo>
                      <a:close/>
                    </a:path>
                  </a:pathLst>
                </a:custGeom>
                <a:solidFill>
                  <a:srgbClr val="FFD1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882E26F1-9343-7446-B1F7-9DD275794305}"/>
                    </a:ext>
                  </a:extLst>
                </p:cNvPr>
                <p:cNvSpPr/>
                <p:nvPr/>
              </p:nvSpPr>
              <p:spPr>
                <a:xfrm>
                  <a:off x="6646765" y="9413853"/>
                  <a:ext cx="276433" cy="173496"/>
                </a:xfrm>
                <a:custGeom>
                  <a:avLst/>
                  <a:gdLst>
                    <a:gd name="connsiteX0" fmla="*/ 267131 w 276433"/>
                    <a:gd name="connsiteY0" fmla="*/ 7559 h 173496"/>
                    <a:gd name="connsiteX1" fmla="*/ 242566 w 276433"/>
                    <a:gd name="connsiteY1" fmla="*/ 20789 h 173496"/>
                    <a:gd name="connsiteX2" fmla="*/ 233850 w 276433"/>
                    <a:gd name="connsiteY2" fmla="*/ 102514 h 173496"/>
                    <a:gd name="connsiteX3" fmla="*/ 157765 w 276433"/>
                    <a:gd name="connsiteY3" fmla="*/ 145624 h 173496"/>
                    <a:gd name="connsiteX4" fmla="*/ 27520 w 276433"/>
                    <a:gd name="connsiteY4" fmla="*/ 37572 h 173496"/>
                    <a:gd name="connsiteX5" fmla="*/ 383 w 276433"/>
                    <a:gd name="connsiteY5" fmla="*/ 44040 h 173496"/>
                    <a:gd name="connsiteX6" fmla="*/ 114845 w 276433"/>
                    <a:gd name="connsiteY6" fmla="*/ 169417 h 173496"/>
                    <a:gd name="connsiteX7" fmla="*/ 265940 w 276433"/>
                    <a:gd name="connsiteY7" fmla="*/ 101304 h 173496"/>
                    <a:gd name="connsiteX8" fmla="*/ 267131 w 276433"/>
                    <a:gd name="connsiteY8" fmla="*/ 7559 h 173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33" h="173496">
                      <a:moveTo>
                        <a:pt x="267131" y="7559"/>
                      </a:moveTo>
                      <a:cubicBezTo>
                        <a:pt x="260092" y="-8938"/>
                        <a:pt x="235555" y="4359"/>
                        <a:pt x="242566" y="20789"/>
                      </a:cubicBezTo>
                      <a:cubicBezTo>
                        <a:pt x="253910" y="47355"/>
                        <a:pt x="249062" y="78511"/>
                        <a:pt x="233850" y="102514"/>
                      </a:cubicBezTo>
                      <a:cubicBezTo>
                        <a:pt x="217324" y="128603"/>
                        <a:pt x="188254" y="143614"/>
                        <a:pt x="157765" y="145624"/>
                      </a:cubicBezTo>
                      <a:cubicBezTo>
                        <a:pt x="92204" y="149929"/>
                        <a:pt x="41093" y="98637"/>
                        <a:pt x="27520" y="37572"/>
                      </a:cubicBezTo>
                      <a:cubicBezTo>
                        <a:pt x="23633" y="20065"/>
                        <a:pt x="-3522" y="26476"/>
                        <a:pt x="383" y="44040"/>
                      </a:cubicBezTo>
                      <a:cubicBezTo>
                        <a:pt x="13242" y="101895"/>
                        <a:pt x="55599" y="155054"/>
                        <a:pt x="114845" y="169417"/>
                      </a:cubicBezTo>
                      <a:cubicBezTo>
                        <a:pt x="174900" y="183981"/>
                        <a:pt x="239880" y="159149"/>
                        <a:pt x="265940" y="101304"/>
                      </a:cubicBezTo>
                      <a:cubicBezTo>
                        <a:pt x="279427" y="71358"/>
                        <a:pt x="280008" y="37734"/>
                        <a:pt x="267131" y="7559"/>
                      </a:cubicBezTo>
                      <a:close/>
                    </a:path>
                  </a:pathLst>
                </a:custGeom>
                <a:solidFill>
                  <a:srgbClr val="FFD1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372" name="그래픽 7">
                <a:extLst>
                  <a:ext uri="{FF2B5EF4-FFF2-40B4-BE49-F238E27FC236}">
                    <a16:creationId xmlns:a16="http://schemas.microsoft.com/office/drawing/2014/main" id="{0C7BD402-0709-0475-4484-0146334DBF09}"/>
                  </a:ext>
                </a:extLst>
              </p:cNvPr>
              <p:cNvGrpSpPr/>
              <p:nvPr/>
            </p:nvGrpSpPr>
            <p:grpSpPr>
              <a:xfrm>
                <a:off x="5725151" y="8672685"/>
                <a:ext cx="2002659" cy="1301165"/>
                <a:chOff x="5725151" y="8672685"/>
                <a:chExt cx="2002659" cy="1301165"/>
              </a:xfrm>
              <a:solidFill>
                <a:srgbClr val="FFD075"/>
              </a:solidFill>
            </p:grpSpPr>
            <p:sp>
              <p:nvSpPr>
                <p:cNvPr id="1373" name="자유형: 도형 1372">
                  <a:extLst>
                    <a:ext uri="{FF2B5EF4-FFF2-40B4-BE49-F238E27FC236}">
                      <a16:creationId xmlns:a16="http://schemas.microsoft.com/office/drawing/2014/main" id="{F97AFD4E-56FF-C801-D5E4-12812E602933}"/>
                    </a:ext>
                  </a:extLst>
                </p:cNvPr>
                <p:cNvSpPr/>
                <p:nvPr/>
              </p:nvSpPr>
              <p:spPr>
                <a:xfrm>
                  <a:off x="6449285" y="9638319"/>
                  <a:ext cx="1079645" cy="324987"/>
                </a:xfrm>
                <a:custGeom>
                  <a:avLst/>
                  <a:gdLst>
                    <a:gd name="connsiteX0" fmla="*/ 1064800 w 1079645"/>
                    <a:gd name="connsiteY0" fmla="*/ 2845 h 324987"/>
                    <a:gd name="connsiteX1" fmla="*/ 910704 w 1079645"/>
                    <a:gd name="connsiteY1" fmla="*/ 133947 h 324987"/>
                    <a:gd name="connsiteX2" fmla="*/ 726072 w 1079645"/>
                    <a:gd name="connsiteY2" fmla="*/ 224711 h 324987"/>
                    <a:gd name="connsiteX3" fmla="*/ 276949 w 1079645"/>
                    <a:gd name="connsiteY3" fmla="*/ 306635 h 324987"/>
                    <a:gd name="connsiteX4" fmla="*/ 2943 w 1079645"/>
                    <a:gd name="connsiteY4" fmla="*/ 314751 h 324987"/>
                    <a:gd name="connsiteX5" fmla="*/ 2943 w 1079645"/>
                    <a:gd name="connsiteY5" fmla="*/ 320856 h 324987"/>
                    <a:gd name="connsiteX6" fmla="*/ 252279 w 1079645"/>
                    <a:gd name="connsiteY6" fmla="*/ 321637 h 324987"/>
                    <a:gd name="connsiteX7" fmla="*/ 497567 w 1079645"/>
                    <a:gd name="connsiteY7" fmla="*/ 300482 h 324987"/>
                    <a:gd name="connsiteX8" fmla="*/ 899465 w 1079645"/>
                    <a:gd name="connsiteY8" fmla="*/ 162884 h 324987"/>
                    <a:gd name="connsiteX9" fmla="*/ 1077430 w 1079645"/>
                    <a:gd name="connsiteY9" fmla="*/ 15485 h 324987"/>
                    <a:gd name="connsiteX10" fmla="*/ 1064800 w 1079645"/>
                    <a:gd name="connsiteY10" fmla="*/ 2845 h 324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79645" h="324987">
                      <a:moveTo>
                        <a:pt x="1064800" y="2845"/>
                      </a:moveTo>
                      <a:cubicBezTo>
                        <a:pt x="1017718" y="52347"/>
                        <a:pt x="968188" y="96666"/>
                        <a:pt x="910704" y="133947"/>
                      </a:cubicBezTo>
                      <a:cubicBezTo>
                        <a:pt x="853221" y="171228"/>
                        <a:pt x="790251" y="200956"/>
                        <a:pt x="726072" y="224711"/>
                      </a:cubicBezTo>
                      <a:cubicBezTo>
                        <a:pt x="582673" y="277784"/>
                        <a:pt x="429073" y="299168"/>
                        <a:pt x="276949" y="306635"/>
                      </a:cubicBezTo>
                      <a:cubicBezTo>
                        <a:pt x="185718" y="311112"/>
                        <a:pt x="93964" y="307502"/>
                        <a:pt x="2943" y="314751"/>
                      </a:cubicBezTo>
                      <a:cubicBezTo>
                        <a:pt x="-981" y="315065"/>
                        <a:pt x="-981" y="320533"/>
                        <a:pt x="2943" y="320856"/>
                      </a:cubicBezTo>
                      <a:cubicBezTo>
                        <a:pt x="85601" y="327610"/>
                        <a:pt x="169469" y="324752"/>
                        <a:pt x="252279" y="321637"/>
                      </a:cubicBezTo>
                      <a:cubicBezTo>
                        <a:pt x="334242" y="318551"/>
                        <a:pt x="416481" y="313151"/>
                        <a:pt x="497567" y="300482"/>
                      </a:cubicBezTo>
                      <a:cubicBezTo>
                        <a:pt x="638118" y="278518"/>
                        <a:pt x="777335" y="237255"/>
                        <a:pt x="899465" y="162884"/>
                      </a:cubicBezTo>
                      <a:cubicBezTo>
                        <a:pt x="964759" y="123117"/>
                        <a:pt x="1028795" y="75054"/>
                        <a:pt x="1077430" y="15485"/>
                      </a:cubicBezTo>
                      <a:cubicBezTo>
                        <a:pt x="1084564" y="6760"/>
                        <a:pt x="1072887" y="-5651"/>
                        <a:pt x="1064800" y="2845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74" name="자유형: 도형 1373">
                  <a:extLst>
                    <a:ext uri="{FF2B5EF4-FFF2-40B4-BE49-F238E27FC236}">
                      <a16:creationId xmlns:a16="http://schemas.microsoft.com/office/drawing/2014/main" id="{A9527AC2-006F-5E01-0EC4-236A7DD38F4C}"/>
                    </a:ext>
                  </a:extLst>
                </p:cNvPr>
                <p:cNvSpPr/>
                <p:nvPr/>
              </p:nvSpPr>
              <p:spPr>
                <a:xfrm>
                  <a:off x="7062520" y="9846064"/>
                  <a:ext cx="310928" cy="127787"/>
                </a:xfrm>
                <a:custGeom>
                  <a:avLst/>
                  <a:gdLst>
                    <a:gd name="connsiteX0" fmla="*/ 306566 w 310928"/>
                    <a:gd name="connsiteY0" fmla="*/ 697 h 127787"/>
                    <a:gd name="connsiteX1" fmla="*/ 274562 w 310928"/>
                    <a:gd name="connsiteY1" fmla="*/ 12384 h 127787"/>
                    <a:gd name="connsiteX2" fmla="*/ 235795 w 310928"/>
                    <a:gd name="connsiteY2" fmla="*/ 32873 h 127787"/>
                    <a:gd name="connsiteX3" fmla="*/ 155976 w 310928"/>
                    <a:gd name="connsiteY3" fmla="*/ 68249 h 127787"/>
                    <a:gd name="connsiteX4" fmla="*/ 77185 w 310928"/>
                    <a:gd name="connsiteY4" fmla="*/ 96109 h 127787"/>
                    <a:gd name="connsiteX5" fmla="*/ 35313 w 310928"/>
                    <a:gd name="connsiteY5" fmla="*/ 109235 h 127787"/>
                    <a:gd name="connsiteX6" fmla="*/ 785 w 310928"/>
                    <a:gd name="connsiteY6" fmla="*/ 122332 h 127787"/>
                    <a:gd name="connsiteX7" fmla="*/ 1938 w 310928"/>
                    <a:gd name="connsiteY7" fmla="*/ 126703 h 127787"/>
                    <a:gd name="connsiteX8" fmla="*/ 39104 w 310928"/>
                    <a:gd name="connsiteY8" fmla="*/ 122989 h 127787"/>
                    <a:gd name="connsiteX9" fmla="*/ 81814 w 310928"/>
                    <a:gd name="connsiteY9" fmla="*/ 112883 h 127787"/>
                    <a:gd name="connsiteX10" fmla="*/ 164901 w 310928"/>
                    <a:gd name="connsiteY10" fmla="*/ 84974 h 127787"/>
                    <a:gd name="connsiteX11" fmla="*/ 241777 w 310928"/>
                    <a:gd name="connsiteY11" fmla="*/ 51361 h 127787"/>
                    <a:gd name="connsiteX12" fmla="*/ 280877 w 310928"/>
                    <a:gd name="connsiteY12" fmla="*/ 31473 h 127787"/>
                    <a:gd name="connsiteX13" fmla="*/ 310748 w 310928"/>
                    <a:gd name="connsiteY13" fmla="*/ 8070 h 127787"/>
                    <a:gd name="connsiteX14" fmla="*/ 306566 w 310928"/>
                    <a:gd name="connsiteY14" fmla="*/ 697 h 127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10928" h="127787">
                      <a:moveTo>
                        <a:pt x="306566" y="697"/>
                      </a:moveTo>
                      <a:cubicBezTo>
                        <a:pt x="294707" y="-2684"/>
                        <a:pt x="284449" y="7050"/>
                        <a:pt x="274562" y="12384"/>
                      </a:cubicBezTo>
                      <a:cubicBezTo>
                        <a:pt x="261722" y="19309"/>
                        <a:pt x="248873" y="26405"/>
                        <a:pt x="235795" y="32873"/>
                      </a:cubicBezTo>
                      <a:cubicBezTo>
                        <a:pt x="209859" y="45703"/>
                        <a:pt x="183036" y="57999"/>
                        <a:pt x="155976" y="68249"/>
                      </a:cubicBezTo>
                      <a:cubicBezTo>
                        <a:pt x="129915" y="78116"/>
                        <a:pt x="103807" y="87860"/>
                        <a:pt x="77185" y="96109"/>
                      </a:cubicBezTo>
                      <a:cubicBezTo>
                        <a:pt x="63212" y="100443"/>
                        <a:pt x="49334" y="105063"/>
                        <a:pt x="35313" y="109235"/>
                      </a:cubicBezTo>
                      <a:cubicBezTo>
                        <a:pt x="23931" y="112626"/>
                        <a:pt x="10110" y="114607"/>
                        <a:pt x="785" y="122332"/>
                      </a:cubicBezTo>
                      <a:cubicBezTo>
                        <a:pt x="-768" y="123617"/>
                        <a:pt x="175" y="126218"/>
                        <a:pt x="1938" y="126703"/>
                      </a:cubicBezTo>
                      <a:cubicBezTo>
                        <a:pt x="13520" y="129856"/>
                        <a:pt x="27655" y="125360"/>
                        <a:pt x="39104" y="122989"/>
                      </a:cubicBezTo>
                      <a:cubicBezTo>
                        <a:pt x="53468" y="120017"/>
                        <a:pt x="67708" y="116912"/>
                        <a:pt x="81814" y="112883"/>
                      </a:cubicBezTo>
                      <a:cubicBezTo>
                        <a:pt x="109932" y="104843"/>
                        <a:pt x="137783" y="95957"/>
                        <a:pt x="164901" y="84974"/>
                      </a:cubicBezTo>
                      <a:cubicBezTo>
                        <a:pt x="190933" y="74430"/>
                        <a:pt x="216726" y="64086"/>
                        <a:pt x="241777" y="51361"/>
                      </a:cubicBezTo>
                      <a:cubicBezTo>
                        <a:pt x="254836" y="44731"/>
                        <a:pt x="268056" y="38569"/>
                        <a:pt x="280877" y="31473"/>
                      </a:cubicBezTo>
                      <a:cubicBezTo>
                        <a:pt x="291231" y="25738"/>
                        <a:pt x="307681" y="20795"/>
                        <a:pt x="310748" y="8070"/>
                      </a:cubicBezTo>
                      <a:cubicBezTo>
                        <a:pt x="311519" y="4898"/>
                        <a:pt x="309766" y="1612"/>
                        <a:pt x="306566" y="697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75" name="자유형: 도형 1374">
                  <a:extLst>
                    <a:ext uri="{FF2B5EF4-FFF2-40B4-BE49-F238E27FC236}">
                      <a16:creationId xmlns:a16="http://schemas.microsoft.com/office/drawing/2014/main" id="{445693CA-8E09-4455-85B5-3F367FD51573}"/>
                    </a:ext>
                  </a:extLst>
                </p:cNvPr>
                <p:cNvSpPr/>
                <p:nvPr/>
              </p:nvSpPr>
              <p:spPr>
                <a:xfrm>
                  <a:off x="5954828" y="8842386"/>
                  <a:ext cx="196768" cy="229495"/>
                </a:xfrm>
                <a:custGeom>
                  <a:avLst/>
                  <a:gdLst>
                    <a:gd name="connsiteX0" fmla="*/ 184085 w 196768"/>
                    <a:gd name="connsiteY0" fmla="*/ 1221 h 229495"/>
                    <a:gd name="connsiteX1" fmla="*/ 69937 w 196768"/>
                    <a:gd name="connsiteY1" fmla="*/ 97357 h 229495"/>
                    <a:gd name="connsiteX2" fmla="*/ 62 w 196768"/>
                    <a:gd name="connsiteY2" fmla="*/ 226192 h 229495"/>
                    <a:gd name="connsiteX3" fmla="*/ 4843 w 196768"/>
                    <a:gd name="connsiteY3" fmla="*/ 228211 h 229495"/>
                    <a:gd name="connsiteX4" fmla="*/ 39933 w 196768"/>
                    <a:gd name="connsiteY4" fmla="*/ 166432 h 229495"/>
                    <a:gd name="connsiteX5" fmla="*/ 82586 w 196768"/>
                    <a:gd name="connsiteY5" fmla="*/ 107615 h 229495"/>
                    <a:gd name="connsiteX6" fmla="*/ 192667 w 196768"/>
                    <a:gd name="connsiteY6" fmla="*/ 15899 h 229495"/>
                    <a:gd name="connsiteX7" fmla="*/ 184085 w 196768"/>
                    <a:gd name="connsiteY7" fmla="*/ 1221 h 229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768" h="229495">
                      <a:moveTo>
                        <a:pt x="184085" y="1221"/>
                      </a:moveTo>
                      <a:cubicBezTo>
                        <a:pt x="140908" y="26396"/>
                        <a:pt x="102170" y="59171"/>
                        <a:pt x="69937" y="97357"/>
                      </a:cubicBezTo>
                      <a:cubicBezTo>
                        <a:pt x="39000" y="134000"/>
                        <a:pt x="9968" y="178586"/>
                        <a:pt x="62" y="226192"/>
                      </a:cubicBezTo>
                      <a:cubicBezTo>
                        <a:pt x="-529" y="229011"/>
                        <a:pt x="3281" y="230869"/>
                        <a:pt x="4843" y="228211"/>
                      </a:cubicBezTo>
                      <a:cubicBezTo>
                        <a:pt x="16826" y="207733"/>
                        <a:pt x="26979" y="186377"/>
                        <a:pt x="39933" y="166432"/>
                      </a:cubicBezTo>
                      <a:cubicBezTo>
                        <a:pt x="53135" y="146106"/>
                        <a:pt x="66870" y="126094"/>
                        <a:pt x="82586" y="107615"/>
                      </a:cubicBezTo>
                      <a:cubicBezTo>
                        <a:pt x="113809" y="70906"/>
                        <a:pt x="151061" y="40150"/>
                        <a:pt x="192667" y="15899"/>
                      </a:cubicBezTo>
                      <a:cubicBezTo>
                        <a:pt x="202106" y="10394"/>
                        <a:pt x="193562" y="-4303"/>
                        <a:pt x="184085" y="1221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76" name="자유형: 도형 1375">
                  <a:extLst>
                    <a:ext uri="{FF2B5EF4-FFF2-40B4-BE49-F238E27FC236}">
                      <a16:creationId xmlns:a16="http://schemas.microsoft.com/office/drawing/2014/main" id="{FE4A0581-DD1E-61CA-8287-8A409AC9A323}"/>
                    </a:ext>
                  </a:extLst>
                </p:cNvPr>
                <p:cNvSpPr/>
                <p:nvPr/>
              </p:nvSpPr>
              <p:spPr>
                <a:xfrm>
                  <a:off x="7165132" y="8705711"/>
                  <a:ext cx="244276" cy="134030"/>
                </a:xfrm>
                <a:custGeom>
                  <a:avLst/>
                  <a:gdLst>
                    <a:gd name="connsiteX0" fmla="*/ 243197 w 244276"/>
                    <a:gd name="connsiteY0" fmla="*/ 122628 h 134030"/>
                    <a:gd name="connsiteX1" fmla="*/ 3548 w 244276"/>
                    <a:gd name="connsiteY1" fmla="*/ 222 h 134030"/>
                    <a:gd name="connsiteX2" fmla="*/ 2595 w 244276"/>
                    <a:gd name="connsiteY2" fmla="*/ 7280 h 134030"/>
                    <a:gd name="connsiteX3" fmla="*/ 128078 w 244276"/>
                    <a:gd name="connsiteY3" fmla="*/ 45389 h 134030"/>
                    <a:gd name="connsiteX4" fmla="*/ 230224 w 244276"/>
                    <a:gd name="connsiteY4" fmla="*/ 130219 h 134030"/>
                    <a:gd name="connsiteX5" fmla="*/ 238711 w 244276"/>
                    <a:gd name="connsiteY5" fmla="*/ 133677 h 134030"/>
                    <a:gd name="connsiteX6" fmla="*/ 243206 w 244276"/>
                    <a:gd name="connsiteY6" fmla="*/ 130219 h 134030"/>
                    <a:gd name="connsiteX7" fmla="*/ 243197 w 244276"/>
                    <a:gd name="connsiteY7" fmla="*/ 122628 h 134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4276" h="134030">
                      <a:moveTo>
                        <a:pt x="243197" y="122628"/>
                      </a:moveTo>
                      <a:cubicBezTo>
                        <a:pt x="187657" y="50723"/>
                        <a:pt x="96645" y="-3931"/>
                        <a:pt x="3548" y="222"/>
                      </a:cubicBezTo>
                      <a:cubicBezTo>
                        <a:pt x="-272" y="393"/>
                        <a:pt x="-1615" y="6632"/>
                        <a:pt x="2595" y="7280"/>
                      </a:cubicBezTo>
                      <a:cubicBezTo>
                        <a:pt x="46134" y="13986"/>
                        <a:pt x="88758" y="24987"/>
                        <a:pt x="128078" y="45389"/>
                      </a:cubicBezTo>
                      <a:cubicBezTo>
                        <a:pt x="167721" y="65963"/>
                        <a:pt x="202897" y="94843"/>
                        <a:pt x="230224" y="130219"/>
                      </a:cubicBezTo>
                      <a:cubicBezTo>
                        <a:pt x="232138" y="132696"/>
                        <a:pt x="235358" y="134915"/>
                        <a:pt x="238711" y="133677"/>
                      </a:cubicBezTo>
                      <a:cubicBezTo>
                        <a:pt x="240939" y="132848"/>
                        <a:pt x="241816" y="132114"/>
                        <a:pt x="243206" y="130219"/>
                      </a:cubicBezTo>
                      <a:cubicBezTo>
                        <a:pt x="244597" y="128295"/>
                        <a:pt x="244673" y="124523"/>
                        <a:pt x="243197" y="122628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7157AB1B-18DB-6916-7FA5-5C1E341FF5E2}"/>
                    </a:ext>
                  </a:extLst>
                </p:cNvPr>
                <p:cNvSpPr/>
                <p:nvPr/>
              </p:nvSpPr>
              <p:spPr>
                <a:xfrm>
                  <a:off x="6479126" y="8672685"/>
                  <a:ext cx="348001" cy="45149"/>
                </a:xfrm>
                <a:custGeom>
                  <a:avLst/>
                  <a:gdLst>
                    <a:gd name="connsiteX0" fmla="*/ 342759 w 348001"/>
                    <a:gd name="connsiteY0" fmla="*/ 3977 h 45149"/>
                    <a:gd name="connsiteX1" fmla="*/ 256424 w 348001"/>
                    <a:gd name="connsiteY1" fmla="*/ 119 h 45149"/>
                    <a:gd name="connsiteX2" fmla="*/ 167641 w 348001"/>
                    <a:gd name="connsiteY2" fmla="*/ 4787 h 45149"/>
                    <a:gd name="connsiteX3" fmla="*/ 84402 w 348001"/>
                    <a:gd name="connsiteY3" fmla="*/ 17302 h 45149"/>
                    <a:gd name="connsiteX4" fmla="*/ 41092 w 348001"/>
                    <a:gd name="connsiteY4" fmla="*/ 27123 h 45149"/>
                    <a:gd name="connsiteX5" fmla="*/ 811 w 348001"/>
                    <a:gd name="connsiteY5" fmla="*/ 41601 h 45149"/>
                    <a:gd name="connsiteX6" fmla="*/ 1687 w 348001"/>
                    <a:gd name="connsiteY6" fmla="*/ 44849 h 45149"/>
                    <a:gd name="connsiteX7" fmla="*/ 39835 w 348001"/>
                    <a:gd name="connsiteY7" fmla="*/ 39324 h 45149"/>
                    <a:gd name="connsiteX8" fmla="*/ 81373 w 348001"/>
                    <a:gd name="connsiteY8" fmla="*/ 31380 h 45149"/>
                    <a:gd name="connsiteX9" fmla="*/ 169842 w 348001"/>
                    <a:gd name="connsiteY9" fmla="*/ 19912 h 45149"/>
                    <a:gd name="connsiteX10" fmla="*/ 254185 w 348001"/>
                    <a:gd name="connsiteY10" fmla="*/ 15664 h 45149"/>
                    <a:gd name="connsiteX11" fmla="*/ 340806 w 348001"/>
                    <a:gd name="connsiteY11" fmla="*/ 18322 h 45149"/>
                    <a:gd name="connsiteX12" fmla="*/ 342759 w 348001"/>
                    <a:gd name="connsiteY12" fmla="*/ 3977 h 45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8001" h="45149">
                      <a:moveTo>
                        <a:pt x="342759" y="3977"/>
                      </a:moveTo>
                      <a:cubicBezTo>
                        <a:pt x="314545" y="-347"/>
                        <a:pt x="284913" y="-147"/>
                        <a:pt x="256424" y="119"/>
                      </a:cubicBezTo>
                      <a:cubicBezTo>
                        <a:pt x="226773" y="405"/>
                        <a:pt x="197150" y="1900"/>
                        <a:pt x="167641" y="4787"/>
                      </a:cubicBezTo>
                      <a:cubicBezTo>
                        <a:pt x="139647" y="7520"/>
                        <a:pt x="111968" y="11692"/>
                        <a:pt x="84402" y="17302"/>
                      </a:cubicBezTo>
                      <a:cubicBezTo>
                        <a:pt x="69896" y="20255"/>
                        <a:pt x="55456" y="23522"/>
                        <a:pt x="41092" y="27123"/>
                      </a:cubicBezTo>
                      <a:cubicBezTo>
                        <a:pt x="27862" y="30437"/>
                        <a:pt x="11841" y="33162"/>
                        <a:pt x="811" y="41601"/>
                      </a:cubicBezTo>
                      <a:cubicBezTo>
                        <a:pt x="-599" y="42687"/>
                        <a:pt x="-84" y="44639"/>
                        <a:pt x="1687" y="44849"/>
                      </a:cubicBezTo>
                      <a:cubicBezTo>
                        <a:pt x="14108" y="46344"/>
                        <a:pt x="27748" y="41905"/>
                        <a:pt x="39835" y="39324"/>
                      </a:cubicBezTo>
                      <a:cubicBezTo>
                        <a:pt x="53618" y="36371"/>
                        <a:pt x="67477" y="33714"/>
                        <a:pt x="81373" y="31380"/>
                      </a:cubicBezTo>
                      <a:cubicBezTo>
                        <a:pt x="110672" y="26456"/>
                        <a:pt x="140267" y="22684"/>
                        <a:pt x="169842" y="19912"/>
                      </a:cubicBezTo>
                      <a:cubicBezTo>
                        <a:pt x="197874" y="17283"/>
                        <a:pt x="226030" y="15807"/>
                        <a:pt x="254185" y="15664"/>
                      </a:cubicBezTo>
                      <a:cubicBezTo>
                        <a:pt x="283103" y="15521"/>
                        <a:pt x="311945" y="18217"/>
                        <a:pt x="340806" y="18322"/>
                      </a:cubicBezTo>
                      <a:cubicBezTo>
                        <a:pt x="348769" y="18341"/>
                        <a:pt x="351102" y="5253"/>
                        <a:pt x="342759" y="3977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DDA1B9BE-AEB0-5F5B-26DA-51996F4A11FF}"/>
                    </a:ext>
                  </a:extLst>
                </p:cNvPr>
                <p:cNvSpPr/>
                <p:nvPr/>
              </p:nvSpPr>
              <p:spPr>
                <a:xfrm>
                  <a:off x="5725151" y="9444332"/>
                  <a:ext cx="300637" cy="406778"/>
                </a:xfrm>
                <a:custGeom>
                  <a:avLst/>
                  <a:gdLst>
                    <a:gd name="connsiteX0" fmla="*/ 293328 w 300637"/>
                    <a:gd name="connsiteY0" fmla="*/ 388313 h 406778"/>
                    <a:gd name="connsiteX1" fmla="*/ 199592 w 300637"/>
                    <a:gd name="connsiteY1" fmla="*/ 377082 h 406778"/>
                    <a:gd name="connsiteX2" fmla="*/ 116344 w 300637"/>
                    <a:gd name="connsiteY2" fmla="*/ 320599 h 406778"/>
                    <a:gd name="connsiteX3" fmla="*/ 25951 w 300637"/>
                    <a:gd name="connsiteY3" fmla="*/ 127289 h 406778"/>
                    <a:gd name="connsiteX4" fmla="*/ 3387 w 300637"/>
                    <a:gd name="connsiteY4" fmla="*/ 1169 h 406778"/>
                    <a:gd name="connsiteX5" fmla="*/ 177 w 300637"/>
                    <a:gd name="connsiteY5" fmla="*/ 1607 h 406778"/>
                    <a:gd name="connsiteX6" fmla="*/ 10988 w 300637"/>
                    <a:gd name="connsiteY6" fmla="*/ 120879 h 406778"/>
                    <a:gd name="connsiteX7" fmla="*/ 43392 w 300637"/>
                    <a:gd name="connsiteY7" fmla="*/ 235455 h 406778"/>
                    <a:gd name="connsiteX8" fmla="*/ 185524 w 300637"/>
                    <a:gd name="connsiteY8" fmla="*/ 388265 h 406778"/>
                    <a:gd name="connsiteX9" fmla="*/ 295328 w 300637"/>
                    <a:gd name="connsiteY9" fmla="*/ 403076 h 406778"/>
                    <a:gd name="connsiteX10" fmla="*/ 293328 w 300637"/>
                    <a:gd name="connsiteY10" fmla="*/ 388313 h 406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0637" h="406778">
                      <a:moveTo>
                        <a:pt x="293328" y="388313"/>
                      </a:moveTo>
                      <a:cubicBezTo>
                        <a:pt x="260581" y="390189"/>
                        <a:pt x="230558" y="389427"/>
                        <a:pt x="199592" y="377082"/>
                      </a:cubicBezTo>
                      <a:cubicBezTo>
                        <a:pt x="168217" y="364576"/>
                        <a:pt x="139813" y="344802"/>
                        <a:pt x="116344" y="320599"/>
                      </a:cubicBezTo>
                      <a:cubicBezTo>
                        <a:pt x="64899" y="267545"/>
                        <a:pt x="41248" y="198079"/>
                        <a:pt x="25951" y="127289"/>
                      </a:cubicBezTo>
                      <a:cubicBezTo>
                        <a:pt x="16941" y="85599"/>
                        <a:pt x="13712" y="42498"/>
                        <a:pt x="3387" y="1169"/>
                      </a:cubicBezTo>
                      <a:cubicBezTo>
                        <a:pt x="2929" y="-660"/>
                        <a:pt x="234" y="-212"/>
                        <a:pt x="177" y="1607"/>
                      </a:cubicBezTo>
                      <a:cubicBezTo>
                        <a:pt x="-1100" y="41136"/>
                        <a:pt x="4749" y="81912"/>
                        <a:pt x="10988" y="120879"/>
                      </a:cubicBezTo>
                      <a:cubicBezTo>
                        <a:pt x="17265" y="160036"/>
                        <a:pt x="27923" y="198927"/>
                        <a:pt x="43392" y="235455"/>
                      </a:cubicBezTo>
                      <a:cubicBezTo>
                        <a:pt x="70985" y="300597"/>
                        <a:pt x="119706" y="359252"/>
                        <a:pt x="185524" y="388265"/>
                      </a:cubicBezTo>
                      <a:cubicBezTo>
                        <a:pt x="218623" y="402848"/>
                        <a:pt x="259485" y="412411"/>
                        <a:pt x="295328" y="403076"/>
                      </a:cubicBezTo>
                      <a:cubicBezTo>
                        <a:pt x="303367" y="400990"/>
                        <a:pt x="301938" y="387827"/>
                        <a:pt x="293328" y="388313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295C57B3-C2DA-5DCE-00A5-2874610011FD}"/>
                    </a:ext>
                  </a:extLst>
                </p:cNvPr>
                <p:cNvSpPr/>
                <p:nvPr/>
              </p:nvSpPr>
              <p:spPr>
                <a:xfrm>
                  <a:off x="7550293" y="8832605"/>
                  <a:ext cx="177517" cy="448725"/>
                </a:xfrm>
                <a:custGeom>
                  <a:avLst/>
                  <a:gdLst>
                    <a:gd name="connsiteX0" fmla="*/ 177352 w 177517"/>
                    <a:gd name="connsiteY0" fmla="*/ 329994 h 448725"/>
                    <a:gd name="connsiteX1" fmla="*/ 165360 w 177517"/>
                    <a:gd name="connsiteY1" fmla="*/ 214237 h 448725"/>
                    <a:gd name="connsiteX2" fmla="*/ 82911 w 177517"/>
                    <a:gd name="connsiteY2" fmla="*/ 50673 h 448725"/>
                    <a:gd name="connsiteX3" fmla="*/ 45259 w 177517"/>
                    <a:gd name="connsiteY3" fmla="*/ 19041 h 448725"/>
                    <a:gd name="connsiteX4" fmla="*/ 1939 w 177517"/>
                    <a:gd name="connsiteY4" fmla="*/ 0 h 448725"/>
                    <a:gd name="connsiteX5" fmla="*/ 549 w 177517"/>
                    <a:gd name="connsiteY5" fmla="*/ 3353 h 448725"/>
                    <a:gd name="connsiteX6" fmla="*/ 44878 w 177517"/>
                    <a:gd name="connsiteY6" fmla="*/ 33414 h 448725"/>
                    <a:gd name="connsiteX7" fmla="*/ 83949 w 177517"/>
                    <a:gd name="connsiteY7" fmla="*/ 71438 h 448725"/>
                    <a:gd name="connsiteX8" fmla="*/ 138747 w 177517"/>
                    <a:gd name="connsiteY8" fmla="*/ 171308 h 448725"/>
                    <a:gd name="connsiteX9" fmla="*/ 161759 w 177517"/>
                    <a:gd name="connsiteY9" fmla="*/ 305696 h 448725"/>
                    <a:gd name="connsiteX10" fmla="*/ 162359 w 177517"/>
                    <a:gd name="connsiteY10" fmla="*/ 376543 h 448725"/>
                    <a:gd name="connsiteX11" fmla="*/ 161226 w 177517"/>
                    <a:gd name="connsiteY11" fmla="*/ 412014 h 448725"/>
                    <a:gd name="connsiteX12" fmla="*/ 161759 w 177517"/>
                    <a:gd name="connsiteY12" fmla="*/ 444542 h 448725"/>
                    <a:gd name="connsiteX13" fmla="*/ 173104 w 177517"/>
                    <a:gd name="connsiteY13" fmla="*/ 444542 h 448725"/>
                    <a:gd name="connsiteX14" fmla="*/ 175942 w 177517"/>
                    <a:gd name="connsiteY14" fmla="*/ 418662 h 448725"/>
                    <a:gd name="connsiteX15" fmla="*/ 176980 w 177517"/>
                    <a:gd name="connsiteY15" fmla="*/ 387639 h 448725"/>
                    <a:gd name="connsiteX16" fmla="*/ 177352 w 177517"/>
                    <a:gd name="connsiteY16" fmla="*/ 329994 h 448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7517" h="448725">
                      <a:moveTo>
                        <a:pt x="177352" y="329994"/>
                      </a:moveTo>
                      <a:cubicBezTo>
                        <a:pt x="176637" y="291180"/>
                        <a:pt x="173399" y="252270"/>
                        <a:pt x="165360" y="214237"/>
                      </a:cubicBezTo>
                      <a:cubicBezTo>
                        <a:pt x="152615" y="153915"/>
                        <a:pt x="125936" y="95479"/>
                        <a:pt x="82911" y="50673"/>
                      </a:cubicBezTo>
                      <a:cubicBezTo>
                        <a:pt x="71519" y="38805"/>
                        <a:pt x="58908" y="28223"/>
                        <a:pt x="45259" y="19041"/>
                      </a:cubicBezTo>
                      <a:cubicBezTo>
                        <a:pt x="32629" y="10545"/>
                        <a:pt x="17665" y="362"/>
                        <a:pt x="1939" y="0"/>
                      </a:cubicBezTo>
                      <a:cubicBezTo>
                        <a:pt x="234" y="-38"/>
                        <a:pt x="-642" y="2172"/>
                        <a:pt x="549" y="3353"/>
                      </a:cubicBezTo>
                      <a:cubicBezTo>
                        <a:pt x="13141" y="15717"/>
                        <a:pt x="30924" y="22518"/>
                        <a:pt x="44878" y="33414"/>
                      </a:cubicBezTo>
                      <a:cubicBezTo>
                        <a:pt x="59185" y="44587"/>
                        <a:pt x="72300" y="57522"/>
                        <a:pt x="83949" y="71438"/>
                      </a:cubicBezTo>
                      <a:cubicBezTo>
                        <a:pt x="108438" y="100680"/>
                        <a:pt x="126564" y="135265"/>
                        <a:pt x="138747" y="171308"/>
                      </a:cubicBezTo>
                      <a:cubicBezTo>
                        <a:pt x="153387" y="214618"/>
                        <a:pt x="159597" y="260166"/>
                        <a:pt x="161759" y="305696"/>
                      </a:cubicBezTo>
                      <a:cubicBezTo>
                        <a:pt x="162874" y="329289"/>
                        <a:pt x="162883" y="352930"/>
                        <a:pt x="162359" y="376543"/>
                      </a:cubicBezTo>
                      <a:cubicBezTo>
                        <a:pt x="162093" y="388373"/>
                        <a:pt x="161693" y="400193"/>
                        <a:pt x="161226" y="412014"/>
                      </a:cubicBezTo>
                      <a:cubicBezTo>
                        <a:pt x="160807" y="422644"/>
                        <a:pt x="158711" y="434236"/>
                        <a:pt x="161759" y="444542"/>
                      </a:cubicBezTo>
                      <a:cubicBezTo>
                        <a:pt x="163512" y="450476"/>
                        <a:pt x="171075" y="449752"/>
                        <a:pt x="173104" y="444542"/>
                      </a:cubicBezTo>
                      <a:cubicBezTo>
                        <a:pt x="176285" y="436388"/>
                        <a:pt x="175609" y="427320"/>
                        <a:pt x="175942" y="418662"/>
                      </a:cubicBezTo>
                      <a:cubicBezTo>
                        <a:pt x="176342" y="408318"/>
                        <a:pt x="176704" y="397983"/>
                        <a:pt x="176980" y="387639"/>
                      </a:cubicBezTo>
                      <a:cubicBezTo>
                        <a:pt x="177475" y="368418"/>
                        <a:pt x="177695" y="349206"/>
                        <a:pt x="177352" y="329994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283" name="그래픽 7">
              <a:extLst>
                <a:ext uri="{FF2B5EF4-FFF2-40B4-BE49-F238E27FC236}">
                  <a16:creationId xmlns:a16="http://schemas.microsoft.com/office/drawing/2014/main" id="{B1A39593-2EA2-F0EA-46FB-893CCDE5257D}"/>
                </a:ext>
              </a:extLst>
            </p:cNvPr>
            <p:cNvGrpSpPr/>
            <p:nvPr/>
          </p:nvGrpSpPr>
          <p:grpSpPr>
            <a:xfrm>
              <a:off x="8957108" y="2384468"/>
              <a:ext cx="1396488" cy="928785"/>
              <a:chOff x="7474689" y="7801741"/>
              <a:chExt cx="1493553" cy="993341"/>
            </a:xfrm>
          </p:grpSpPr>
          <p:sp>
            <p:nvSpPr>
              <p:cNvPr id="1365" name="자유형: 도형 1364">
                <a:extLst>
                  <a:ext uri="{FF2B5EF4-FFF2-40B4-BE49-F238E27FC236}">
                    <a16:creationId xmlns:a16="http://schemas.microsoft.com/office/drawing/2014/main" id="{263F1603-5475-FA65-258B-2D1D7C18A455}"/>
                  </a:ext>
                </a:extLst>
              </p:cNvPr>
              <p:cNvSpPr/>
              <p:nvPr/>
            </p:nvSpPr>
            <p:spPr>
              <a:xfrm>
                <a:off x="7474689" y="7801741"/>
                <a:ext cx="1493553" cy="993341"/>
              </a:xfrm>
              <a:custGeom>
                <a:avLst/>
                <a:gdLst>
                  <a:gd name="connsiteX0" fmla="*/ 1493473 w 1493553"/>
                  <a:gd name="connsiteY0" fmla="*/ 67468 h 993341"/>
                  <a:gd name="connsiteX1" fmla="*/ 1484529 w 1493553"/>
                  <a:gd name="connsiteY1" fmla="*/ 17700 h 993341"/>
                  <a:gd name="connsiteX2" fmla="*/ 1441038 w 1493553"/>
                  <a:gd name="connsiteY2" fmla="*/ 298 h 993341"/>
                  <a:gd name="connsiteX3" fmla="*/ 181014 w 1493553"/>
                  <a:gd name="connsiteY3" fmla="*/ 5099 h 993341"/>
                  <a:gd name="connsiteX4" fmla="*/ 119768 w 1493553"/>
                  <a:gd name="connsiteY4" fmla="*/ 44446 h 993341"/>
                  <a:gd name="connsiteX5" fmla="*/ 107976 w 1493553"/>
                  <a:gd name="connsiteY5" fmla="*/ 779729 h 993341"/>
                  <a:gd name="connsiteX6" fmla="*/ 100651 w 1493553"/>
                  <a:gd name="connsiteY6" fmla="*/ 792550 h 993341"/>
                  <a:gd name="connsiteX7" fmla="*/ 42949 w 1493553"/>
                  <a:gd name="connsiteY7" fmla="*/ 896839 h 993341"/>
                  <a:gd name="connsiteX8" fmla="*/ 315 w 1493553"/>
                  <a:gd name="connsiteY8" fmla="*/ 976258 h 993341"/>
                  <a:gd name="connsiteX9" fmla="*/ 42415 w 1493553"/>
                  <a:gd name="connsiteY9" fmla="*/ 979325 h 993341"/>
                  <a:gd name="connsiteX10" fmla="*/ 122863 w 1493553"/>
                  <a:gd name="connsiteY10" fmla="*/ 923680 h 993341"/>
                  <a:gd name="connsiteX11" fmla="*/ 230801 w 1493553"/>
                  <a:gd name="connsiteY11" fmla="*/ 837622 h 993341"/>
                  <a:gd name="connsiteX12" fmla="*/ 1403662 w 1493553"/>
                  <a:gd name="connsiteY12" fmla="*/ 839803 h 993341"/>
                  <a:gd name="connsiteX13" fmla="*/ 1475442 w 1493553"/>
                  <a:gd name="connsiteY13" fmla="*/ 808609 h 993341"/>
                  <a:gd name="connsiteX14" fmla="*/ 1493473 w 1493553"/>
                  <a:gd name="connsiteY14" fmla="*/ 67468 h 993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3553" h="993341">
                    <a:moveTo>
                      <a:pt x="1493473" y="67468"/>
                    </a:moveTo>
                    <a:cubicBezTo>
                      <a:pt x="1493387" y="50409"/>
                      <a:pt x="1493063" y="32464"/>
                      <a:pt x="1484529" y="17700"/>
                    </a:cubicBezTo>
                    <a:cubicBezTo>
                      <a:pt x="1475995" y="2937"/>
                      <a:pt x="1458097" y="393"/>
                      <a:pt x="1441038" y="298"/>
                    </a:cubicBezTo>
                    <a:cubicBezTo>
                      <a:pt x="1021938" y="-2064"/>
                      <a:pt x="689953" y="10557"/>
                      <a:pt x="181014" y="5099"/>
                    </a:cubicBezTo>
                    <a:cubicBezTo>
                      <a:pt x="154029" y="4813"/>
                      <a:pt x="120197" y="17462"/>
                      <a:pt x="119768" y="44446"/>
                    </a:cubicBezTo>
                    <a:cubicBezTo>
                      <a:pt x="115834" y="289544"/>
                      <a:pt x="111900" y="534641"/>
                      <a:pt x="107976" y="779729"/>
                    </a:cubicBezTo>
                    <a:cubicBezTo>
                      <a:pt x="105442" y="783977"/>
                      <a:pt x="103004" y="788282"/>
                      <a:pt x="100651" y="792550"/>
                    </a:cubicBezTo>
                    <a:cubicBezTo>
                      <a:pt x="81420" y="827316"/>
                      <a:pt x="62180" y="862072"/>
                      <a:pt x="42949" y="896839"/>
                    </a:cubicBezTo>
                    <a:cubicBezTo>
                      <a:pt x="31252" y="917975"/>
                      <a:pt x="3115" y="951550"/>
                      <a:pt x="315" y="976258"/>
                    </a:cubicBezTo>
                    <a:cubicBezTo>
                      <a:pt x="-3086" y="1006262"/>
                      <a:pt x="21727" y="989736"/>
                      <a:pt x="42415" y="979325"/>
                    </a:cubicBezTo>
                    <a:cubicBezTo>
                      <a:pt x="71610" y="964628"/>
                      <a:pt x="97432" y="943959"/>
                      <a:pt x="122863" y="923680"/>
                    </a:cubicBezTo>
                    <a:cubicBezTo>
                      <a:pt x="158839" y="894991"/>
                      <a:pt x="194825" y="866311"/>
                      <a:pt x="230801" y="837622"/>
                    </a:cubicBezTo>
                    <a:cubicBezTo>
                      <a:pt x="619478" y="832754"/>
                      <a:pt x="1016042" y="847404"/>
                      <a:pt x="1403662" y="839803"/>
                    </a:cubicBezTo>
                    <a:cubicBezTo>
                      <a:pt x="1430132" y="846509"/>
                      <a:pt x="1472851" y="832583"/>
                      <a:pt x="1475442" y="808609"/>
                    </a:cubicBezTo>
                    <a:cubicBezTo>
                      <a:pt x="1480500" y="562864"/>
                      <a:pt x="1494749" y="313242"/>
                      <a:pt x="1493473" y="67468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366" name="그래픽 7">
                <a:extLst>
                  <a:ext uri="{FF2B5EF4-FFF2-40B4-BE49-F238E27FC236}">
                    <a16:creationId xmlns:a16="http://schemas.microsoft.com/office/drawing/2014/main" id="{A5E2A961-5850-7710-160B-B8E6F77654D6}"/>
                  </a:ext>
                </a:extLst>
              </p:cNvPr>
              <p:cNvGrpSpPr/>
              <p:nvPr/>
            </p:nvGrpSpPr>
            <p:grpSpPr>
              <a:xfrm>
                <a:off x="7846050" y="8008934"/>
                <a:ext cx="864095" cy="446072"/>
                <a:chOff x="7846050" y="8008934"/>
                <a:chExt cx="864095" cy="446072"/>
              </a:xfrm>
              <a:solidFill>
                <a:srgbClr val="FFFFFF"/>
              </a:solidFill>
            </p:grpSpPr>
            <p:sp>
              <p:nvSpPr>
                <p:cNvPr id="1367" name="자유형: 도형 1366">
                  <a:extLst>
                    <a:ext uri="{FF2B5EF4-FFF2-40B4-BE49-F238E27FC236}">
                      <a16:creationId xmlns:a16="http://schemas.microsoft.com/office/drawing/2014/main" id="{0E5179F0-26EE-498B-7E04-02A334E9E942}"/>
                    </a:ext>
                  </a:extLst>
                </p:cNvPr>
                <p:cNvSpPr/>
                <p:nvPr/>
              </p:nvSpPr>
              <p:spPr>
                <a:xfrm>
                  <a:off x="7846063" y="8008934"/>
                  <a:ext cx="864082" cy="101343"/>
                </a:xfrm>
                <a:custGeom>
                  <a:avLst/>
                  <a:gdLst>
                    <a:gd name="connsiteX0" fmla="*/ 861714 w 864082"/>
                    <a:gd name="connsiteY0" fmla="*/ 98714 h 101343"/>
                    <a:gd name="connsiteX1" fmla="*/ 861666 w 864082"/>
                    <a:gd name="connsiteY1" fmla="*/ 98714 h 101343"/>
                    <a:gd name="connsiteX2" fmla="*/ 862800 w 864082"/>
                    <a:gd name="connsiteY2" fmla="*/ 80359 h 101343"/>
                    <a:gd name="connsiteX3" fmla="*/ 863019 w 864082"/>
                    <a:gd name="connsiteY3" fmla="*/ 61290 h 101343"/>
                    <a:gd name="connsiteX4" fmla="*/ 863857 w 864082"/>
                    <a:gd name="connsiteY4" fmla="*/ 23162 h 101343"/>
                    <a:gd name="connsiteX5" fmla="*/ 864067 w 864082"/>
                    <a:gd name="connsiteY5" fmla="*/ 1711 h 101343"/>
                    <a:gd name="connsiteX6" fmla="*/ 860761 w 864082"/>
                    <a:gd name="connsiteY6" fmla="*/ 1035 h 101343"/>
                    <a:gd name="connsiteX7" fmla="*/ 858314 w 864082"/>
                    <a:gd name="connsiteY7" fmla="*/ 883 h 101343"/>
                    <a:gd name="connsiteX8" fmla="*/ 194802 w 864082"/>
                    <a:gd name="connsiteY8" fmla="*/ 35 h 101343"/>
                    <a:gd name="connsiteX9" fmla="*/ 7331 w 864082"/>
                    <a:gd name="connsiteY9" fmla="*/ 521 h 101343"/>
                    <a:gd name="connsiteX10" fmla="*/ 3349 w 864082"/>
                    <a:gd name="connsiteY10" fmla="*/ 1035 h 101343"/>
                    <a:gd name="connsiteX11" fmla="*/ 397 w 864082"/>
                    <a:gd name="connsiteY11" fmla="*/ 1673 h 101343"/>
                    <a:gd name="connsiteX12" fmla="*/ 82 w 864082"/>
                    <a:gd name="connsiteY12" fmla="*/ 77950 h 101343"/>
                    <a:gd name="connsiteX13" fmla="*/ 149 w 864082"/>
                    <a:gd name="connsiteY13" fmla="*/ 88379 h 101343"/>
                    <a:gd name="connsiteX14" fmla="*/ 1083 w 864082"/>
                    <a:gd name="connsiteY14" fmla="*/ 99409 h 101343"/>
                    <a:gd name="connsiteX15" fmla="*/ 4855 w 864082"/>
                    <a:gd name="connsiteY15" fmla="*/ 99619 h 101343"/>
                    <a:gd name="connsiteX16" fmla="*/ 5645 w 864082"/>
                    <a:gd name="connsiteY16" fmla="*/ 99667 h 101343"/>
                    <a:gd name="connsiteX17" fmla="*/ 339258 w 864082"/>
                    <a:gd name="connsiteY17" fmla="*/ 101257 h 101343"/>
                    <a:gd name="connsiteX18" fmla="*/ 672948 w 864082"/>
                    <a:gd name="connsiteY18" fmla="*/ 101010 h 101343"/>
                    <a:gd name="connsiteX19" fmla="*/ 851532 w 864082"/>
                    <a:gd name="connsiteY19" fmla="*/ 100229 h 101343"/>
                    <a:gd name="connsiteX20" fmla="*/ 861714 w 864082"/>
                    <a:gd name="connsiteY20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64082" h="10134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35"/>
                      </a:cubicBezTo>
                      <a:cubicBezTo>
                        <a:pt x="1778" y="1092"/>
                        <a:pt x="406" y="1292"/>
                        <a:pt x="397" y="1673"/>
                      </a:cubicBezTo>
                      <a:cubicBezTo>
                        <a:pt x="-356" y="27096"/>
                        <a:pt x="340" y="52518"/>
                        <a:pt x="82" y="77950"/>
                      </a:cubicBezTo>
                      <a:cubicBezTo>
                        <a:pt x="44" y="81426"/>
                        <a:pt x="121" y="84903"/>
                        <a:pt x="149" y="88379"/>
                      </a:cubicBezTo>
                      <a:cubicBezTo>
                        <a:pt x="187" y="92037"/>
                        <a:pt x="-594" y="95752"/>
                        <a:pt x="1083" y="99409"/>
                      </a:cubicBezTo>
                      <a:cubicBezTo>
                        <a:pt x="1273" y="99819"/>
                        <a:pt x="3797" y="99886"/>
                        <a:pt x="4855" y="99619"/>
                      </a:cubicBezTo>
                      <a:cubicBezTo>
                        <a:pt x="5111" y="99638"/>
                        <a:pt x="5350" y="99657"/>
                        <a:pt x="5645" y="99667"/>
                      </a:cubicBezTo>
                      <a:cubicBezTo>
                        <a:pt x="33087" y="100286"/>
                        <a:pt x="283918" y="101181"/>
                        <a:pt x="339258" y="101257"/>
                      </a:cubicBezTo>
                      <a:cubicBezTo>
                        <a:pt x="450491" y="101410"/>
                        <a:pt x="561734" y="101381"/>
                        <a:pt x="672948" y="101010"/>
                      </a:cubicBezTo>
                      <a:cubicBezTo>
                        <a:pt x="735870" y="100800"/>
                        <a:pt x="788610" y="100352"/>
                        <a:pt x="851532" y="100229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68" name="자유형: 도형 1367">
                  <a:extLst>
                    <a:ext uri="{FF2B5EF4-FFF2-40B4-BE49-F238E27FC236}">
                      <a16:creationId xmlns:a16="http://schemas.microsoft.com/office/drawing/2014/main" id="{EC7932D9-D22A-5160-CBBF-62C3915B57F4}"/>
                    </a:ext>
                  </a:extLst>
                </p:cNvPr>
                <p:cNvSpPr/>
                <p:nvPr/>
              </p:nvSpPr>
              <p:spPr>
                <a:xfrm>
                  <a:off x="7846063" y="8181299"/>
                  <a:ext cx="864082" cy="101353"/>
                </a:xfrm>
                <a:custGeom>
                  <a:avLst/>
                  <a:gdLst>
                    <a:gd name="connsiteX0" fmla="*/ 861714 w 864082"/>
                    <a:gd name="connsiteY0" fmla="*/ 98714 h 101353"/>
                    <a:gd name="connsiteX1" fmla="*/ 861666 w 864082"/>
                    <a:gd name="connsiteY1" fmla="*/ 98714 h 101353"/>
                    <a:gd name="connsiteX2" fmla="*/ 862800 w 864082"/>
                    <a:gd name="connsiteY2" fmla="*/ 80359 h 101353"/>
                    <a:gd name="connsiteX3" fmla="*/ 863019 w 864082"/>
                    <a:gd name="connsiteY3" fmla="*/ 61290 h 101353"/>
                    <a:gd name="connsiteX4" fmla="*/ 863857 w 864082"/>
                    <a:gd name="connsiteY4" fmla="*/ 23162 h 101353"/>
                    <a:gd name="connsiteX5" fmla="*/ 864067 w 864082"/>
                    <a:gd name="connsiteY5" fmla="*/ 1711 h 101353"/>
                    <a:gd name="connsiteX6" fmla="*/ 860761 w 864082"/>
                    <a:gd name="connsiteY6" fmla="*/ 1035 h 101353"/>
                    <a:gd name="connsiteX7" fmla="*/ 858314 w 864082"/>
                    <a:gd name="connsiteY7" fmla="*/ 883 h 101353"/>
                    <a:gd name="connsiteX8" fmla="*/ 194802 w 864082"/>
                    <a:gd name="connsiteY8" fmla="*/ 35 h 101353"/>
                    <a:gd name="connsiteX9" fmla="*/ 7331 w 864082"/>
                    <a:gd name="connsiteY9" fmla="*/ 521 h 101353"/>
                    <a:gd name="connsiteX10" fmla="*/ 3349 w 864082"/>
                    <a:gd name="connsiteY10" fmla="*/ 1045 h 101353"/>
                    <a:gd name="connsiteX11" fmla="*/ 397 w 864082"/>
                    <a:gd name="connsiteY11" fmla="*/ 1683 h 101353"/>
                    <a:gd name="connsiteX12" fmla="*/ 82 w 864082"/>
                    <a:gd name="connsiteY12" fmla="*/ 77959 h 101353"/>
                    <a:gd name="connsiteX13" fmla="*/ 149 w 864082"/>
                    <a:gd name="connsiteY13" fmla="*/ 88389 h 101353"/>
                    <a:gd name="connsiteX14" fmla="*/ 1083 w 864082"/>
                    <a:gd name="connsiteY14" fmla="*/ 99419 h 101353"/>
                    <a:gd name="connsiteX15" fmla="*/ 4855 w 864082"/>
                    <a:gd name="connsiteY15" fmla="*/ 99628 h 101353"/>
                    <a:gd name="connsiteX16" fmla="*/ 5645 w 864082"/>
                    <a:gd name="connsiteY16" fmla="*/ 99676 h 101353"/>
                    <a:gd name="connsiteX17" fmla="*/ 173237 w 864082"/>
                    <a:gd name="connsiteY17" fmla="*/ 100790 h 101353"/>
                    <a:gd name="connsiteX18" fmla="*/ 339249 w 864082"/>
                    <a:gd name="connsiteY18" fmla="*/ 101267 h 101353"/>
                    <a:gd name="connsiteX19" fmla="*/ 672938 w 864082"/>
                    <a:gd name="connsiteY19" fmla="*/ 101019 h 101353"/>
                    <a:gd name="connsiteX20" fmla="*/ 851522 w 864082"/>
                    <a:gd name="connsiteY20" fmla="*/ 100238 h 101353"/>
                    <a:gd name="connsiteX21" fmla="*/ 861714 w 864082"/>
                    <a:gd name="connsiteY21" fmla="*/ 98714 h 101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64082" h="10135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45"/>
                      </a:cubicBezTo>
                      <a:cubicBezTo>
                        <a:pt x="1778" y="1102"/>
                        <a:pt x="406" y="1302"/>
                        <a:pt x="397" y="1683"/>
                      </a:cubicBezTo>
                      <a:cubicBezTo>
                        <a:pt x="-356" y="27105"/>
                        <a:pt x="340" y="52537"/>
                        <a:pt x="82" y="77959"/>
                      </a:cubicBezTo>
                      <a:cubicBezTo>
                        <a:pt x="44" y="81436"/>
                        <a:pt x="121" y="84912"/>
                        <a:pt x="149" y="88389"/>
                      </a:cubicBezTo>
                      <a:cubicBezTo>
                        <a:pt x="187" y="92047"/>
                        <a:pt x="-594" y="95761"/>
                        <a:pt x="1083" y="99419"/>
                      </a:cubicBezTo>
                      <a:cubicBezTo>
                        <a:pt x="1273" y="99828"/>
                        <a:pt x="3797" y="99905"/>
                        <a:pt x="4855" y="99628"/>
                      </a:cubicBezTo>
                      <a:cubicBezTo>
                        <a:pt x="5111" y="99647"/>
                        <a:pt x="5350" y="99667"/>
                        <a:pt x="5645" y="99676"/>
                      </a:cubicBezTo>
                      <a:cubicBezTo>
                        <a:pt x="33087" y="100295"/>
                        <a:pt x="145034" y="100686"/>
                        <a:pt x="173237" y="100790"/>
                      </a:cubicBezTo>
                      <a:cubicBezTo>
                        <a:pt x="228568" y="101000"/>
                        <a:pt x="283908" y="101191"/>
                        <a:pt x="339249" y="101267"/>
                      </a:cubicBezTo>
                      <a:cubicBezTo>
                        <a:pt x="450482" y="101419"/>
                        <a:pt x="561724" y="101391"/>
                        <a:pt x="672938" y="101019"/>
                      </a:cubicBezTo>
                      <a:cubicBezTo>
                        <a:pt x="735860" y="100810"/>
                        <a:pt x="788600" y="100371"/>
                        <a:pt x="851522" y="100238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69" name="자유형: 도형 1368">
                  <a:extLst>
                    <a:ext uri="{FF2B5EF4-FFF2-40B4-BE49-F238E27FC236}">
                      <a16:creationId xmlns:a16="http://schemas.microsoft.com/office/drawing/2014/main" id="{34A46E92-FE8D-E324-923C-1D779E411850}"/>
                    </a:ext>
                  </a:extLst>
                </p:cNvPr>
                <p:cNvSpPr/>
                <p:nvPr/>
              </p:nvSpPr>
              <p:spPr>
                <a:xfrm>
                  <a:off x="7846050" y="8353663"/>
                  <a:ext cx="603867" cy="101343"/>
                </a:xfrm>
                <a:custGeom>
                  <a:avLst/>
                  <a:gdLst>
                    <a:gd name="connsiteX0" fmla="*/ 602218 w 603867"/>
                    <a:gd name="connsiteY0" fmla="*/ 98714 h 101343"/>
                    <a:gd name="connsiteX1" fmla="*/ 602180 w 603867"/>
                    <a:gd name="connsiteY1" fmla="*/ 98714 h 101343"/>
                    <a:gd name="connsiteX2" fmla="*/ 602970 w 603867"/>
                    <a:gd name="connsiteY2" fmla="*/ 80359 h 101343"/>
                    <a:gd name="connsiteX3" fmla="*/ 603123 w 603867"/>
                    <a:gd name="connsiteY3" fmla="*/ 61290 h 101343"/>
                    <a:gd name="connsiteX4" fmla="*/ 603704 w 603867"/>
                    <a:gd name="connsiteY4" fmla="*/ 23162 h 101343"/>
                    <a:gd name="connsiteX5" fmla="*/ 603856 w 603867"/>
                    <a:gd name="connsiteY5" fmla="*/ 1711 h 101343"/>
                    <a:gd name="connsiteX6" fmla="*/ 601542 w 603867"/>
                    <a:gd name="connsiteY6" fmla="*/ 1035 h 101343"/>
                    <a:gd name="connsiteX7" fmla="*/ 599837 w 603867"/>
                    <a:gd name="connsiteY7" fmla="*/ 883 h 101343"/>
                    <a:gd name="connsiteX8" fmla="*/ 136141 w 603867"/>
                    <a:gd name="connsiteY8" fmla="*/ 35 h 101343"/>
                    <a:gd name="connsiteX9" fmla="*/ 5124 w 603867"/>
                    <a:gd name="connsiteY9" fmla="*/ 521 h 101343"/>
                    <a:gd name="connsiteX10" fmla="*/ 2343 w 603867"/>
                    <a:gd name="connsiteY10" fmla="*/ 1045 h 101343"/>
                    <a:gd name="connsiteX11" fmla="*/ 276 w 603867"/>
                    <a:gd name="connsiteY11" fmla="*/ 1683 h 101343"/>
                    <a:gd name="connsiteX12" fmla="*/ 57 w 603867"/>
                    <a:gd name="connsiteY12" fmla="*/ 77950 h 101343"/>
                    <a:gd name="connsiteX13" fmla="*/ 105 w 603867"/>
                    <a:gd name="connsiteY13" fmla="*/ 88379 h 101343"/>
                    <a:gd name="connsiteX14" fmla="*/ 762 w 603867"/>
                    <a:gd name="connsiteY14" fmla="*/ 99409 h 101343"/>
                    <a:gd name="connsiteX15" fmla="*/ 3400 w 603867"/>
                    <a:gd name="connsiteY15" fmla="*/ 99619 h 101343"/>
                    <a:gd name="connsiteX16" fmla="*/ 3953 w 603867"/>
                    <a:gd name="connsiteY16" fmla="*/ 99667 h 101343"/>
                    <a:gd name="connsiteX17" fmla="*/ 121082 w 603867"/>
                    <a:gd name="connsiteY17" fmla="*/ 100781 h 101343"/>
                    <a:gd name="connsiteX18" fmla="*/ 237106 w 603867"/>
                    <a:gd name="connsiteY18" fmla="*/ 101257 h 101343"/>
                    <a:gd name="connsiteX19" fmla="*/ 470306 w 603867"/>
                    <a:gd name="connsiteY19" fmla="*/ 101010 h 101343"/>
                    <a:gd name="connsiteX20" fmla="*/ 595112 w 603867"/>
                    <a:gd name="connsiteY20" fmla="*/ 100229 h 101343"/>
                    <a:gd name="connsiteX21" fmla="*/ 602218 w 603867"/>
                    <a:gd name="connsiteY21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3867" h="101343">
                      <a:moveTo>
                        <a:pt x="602218" y="98714"/>
                      </a:moveTo>
                      <a:cubicBezTo>
                        <a:pt x="602218" y="98714"/>
                        <a:pt x="602189" y="98714"/>
                        <a:pt x="602180" y="98714"/>
                      </a:cubicBezTo>
                      <a:cubicBezTo>
                        <a:pt x="603980" y="92647"/>
                        <a:pt x="602866" y="86436"/>
                        <a:pt x="602970" y="80359"/>
                      </a:cubicBezTo>
                      <a:cubicBezTo>
                        <a:pt x="603085" y="74006"/>
                        <a:pt x="603056" y="67653"/>
                        <a:pt x="603123" y="61290"/>
                      </a:cubicBezTo>
                      <a:cubicBezTo>
                        <a:pt x="603266" y="48584"/>
                        <a:pt x="603552" y="35868"/>
                        <a:pt x="603704" y="23162"/>
                      </a:cubicBezTo>
                      <a:cubicBezTo>
                        <a:pt x="603790" y="16008"/>
                        <a:pt x="603904" y="8865"/>
                        <a:pt x="603856" y="1711"/>
                      </a:cubicBezTo>
                      <a:cubicBezTo>
                        <a:pt x="603856" y="1302"/>
                        <a:pt x="602742" y="1083"/>
                        <a:pt x="601542" y="1035"/>
                      </a:cubicBezTo>
                      <a:cubicBezTo>
                        <a:pt x="601075" y="949"/>
                        <a:pt x="600542" y="883"/>
                        <a:pt x="599837" y="883"/>
                      </a:cubicBezTo>
                      <a:cubicBezTo>
                        <a:pt x="522379" y="349"/>
                        <a:pt x="213227" y="-136"/>
                        <a:pt x="136141" y="35"/>
                      </a:cubicBezTo>
                      <a:cubicBezTo>
                        <a:pt x="92478" y="130"/>
                        <a:pt x="48768" y="121"/>
                        <a:pt x="5124" y="521"/>
                      </a:cubicBezTo>
                      <a:cubicBezTo>
                        <a:pt x="3657" y="530"/>
                        <a:pt x="2734" y="759"/>
                        <a:pt x="2343" y="1045"/>
                      </a:cubicBezTo>
                      <a:cubicBezTo>
                        <a:pt x="1248" y="1102"/>
                        <a:pt x="285" y="1302"/>
                        <a:pt x="276" y="1683"/>
                      </a:cubicBezTo>
                      <a:cubicBezTo>
                        <a:pt x="-248" y="27105"/>
                        <a:pt x="238" y="52537"/>
                        <a:pt x="57" y="77950"/>
                      </a:cubicBezTo>
                      <a:cubicBezTo>
                        <a:pt x="28" y="81426"/>
                        <a:pt x="85" y="84903"/>
                        <a:pt x="105" y="88379"/>
                      </a:cubicBezTo>
                      <a:cubicBezTo>
                        <a:pt x="133" y="92047"/>
                        <a:pt x="-419" y="95752"/>
                        <a:pt x="762" y="99409"/>
                      </a:cubicBezTo>
                      <a:cubicBezTo>
                        <a:pt x="895" y="99819"/>
                        <a:pt x="2657" y="99895"/>
                        <a:pt x="3400" y="99619"/>
                      </a:cubicBezTo>
                      <a:cubicBezTo>
                        <a:pt x="3581" y="99638"/>
                        <a:pt x="3743" y="99657"/>
                        <a:pt x="3953" y="99667"/>
                      </a:cubicBezTo>
                      <a:cubicBezTo>
                        <a:pt x="23136" y="100286"/>
                        <a:pt x="101365" y="100676"/>
                        <a:pt x="121082" y="100781"/>
                      </a:cubicBezTo>
                      <a:cubicBezTo>
                        <a:pt x="159753" y="100991"/>
                        <a:pt x="198424" y="101181"/>
                        <a:pt x="237106" y="101257"/>
                      </a:cubicBezTo>
                      <a:cubicBezTo>
                        <a:pt x="314839" y="101410"/>
                        <a:pt x="392582" y="101381"/>
                        <a:pt x="470306" y="101010"/>
                      </a:cubicBezTo>
                      <a:cubicBezTo>
                        <a:pt x="514274" y="100800"/>
                        <a:pt x="551135" y="100362"/>
                        <a:pt x="595112" y="100229"/>
                      </a:cubicBezTo>
                      <a:cubicBezTo>
                        <a:pt x="598827" y="100219"/>
                        <a:pt x="601742" y="100105"/>
                        <a:pt x="602218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284" name="그래픽 7">
              <a:extLst>
                <a:ext uri="{FF2B5EF4-FFF2-40B4-BE49-F238E27FC236}">
                  <a16:creationId xmlns:a16="http://schemas.microsoft.com/office/drawing/2014/main" id="{F576AFBC-D785-F555-DF79-28B7F00D547F}"/>
                </a:ext>
              </a:extLst>
            </p:cNvPr>
            <p:cNvGrpSpPr/>
            <p:nvPr/>
          </p:nvGrpSpPr>
          <p:grpSpPr>
            <a:xfrm>
              <a:off x="10285848" y="3616250"/>
              <a:ext cx="722494" cy="617568"/>
              <a:chOff x="8895783" y="9119141"/>
              <a:chExt cx="772713" cy="660493"/>
            </a:xfrm>
          </p:grpSpPr>
          <p:sp>
            <p:nvSpPr>
              <p:cNvPr id="1356" name="자유형: 도형 1355">
                <a:extLst>
                  <a:ext uri="{FF2B5EF4-FFF2-40B4-BE49-F238E27FC236}">
                    <a16:creationId xmlns:a16="http://schemas.microsoft.com/office/drawing/2014/main" id="{6A588C35-9898-2358-F537-AB46D7927CB3}"/>
                  </a:ext>
                </a:extLst>
              </p:cNvPr>
              <p:cNvSpPr/>
              <p:nvPr/>
            </p:nvSpPr>
            <p:spPr>
              <a:xfrm>
                <a:off x="8895783" y="9119141"/>
                <a:ext cx="772713" cy="660493"/>
              </a:xfrm>
              <a:custGeom>
                <a:avLst/>
                <a:gdLst>
                  <a:gd name="connsiteX0" fmla="*/ 770544 w 772713"/>
                  <a:gd name="connsiteY0" fmla="*/ 72793 h 660493"/>
                  <a:gd name="connsiteX1" fmla="*/ 745550 w 772713"/>
                  <a:gd name="connsiteY1" fmla="*/ 18853 h 660493"/>
                  <a:gd name="connsiteX2" fmla="*/ 60884 w 772713"/>
                  <a:gd name="connsiteY2" fmla="*/ 11585 h 660493"/>
                  <a:gd name="connsiteX3" fmla="*/ 27480 w 772713"/>
                  <a:gd name="connsiteY3" fmla="*/ 19015 h 660493"/>
                  <a:gd name="connsiteX4" fmla="*/ 11687 w 772713"/>
                  <a:gd name="connsiteY4" fmla="*/ 49266 h 660493"/>
                  <a:gd name="connsiteX5" fmla="*/ 8782 w 772713"/>
                  <a:gd name="connsiteY5" fmla="*/ 473948 h 660493"/>
                  <a:gd name="connsiteX6" fmla="*/ 117710 w 772713"/>
                  <a:gd name="connsiteY6" fmla="*/ 496779 h 660493"/>
                  <a:gd name="connsiteX7" fmla="*/ 97498 w 772713"/>
                  <a:gd name="connsiteY7" fmla="*/ 519801 h 660493"/>
                  <a:gd name="connsiteX8" fmla="*/ 0 w 772713"/>
                  <a:gd name="connsiteY8" fmla="*/ 659581 h 660493"/>
                  <a:gd name="connsiteX9" fmla="*/ 62303 w 772713"/>
                  <a:gd name="connsiteY9" fmla="*/ 636949 h 660493"/>
                  <a:gd name="connsiteX10" fmla="*/ 197168 w 772713"/>
                  <a:gd name="connsiteY10" fmla="*/ 538146 h 660493"/>
                  <a:gd name="connsiteX11" fmla="*/ 240354 w 772713"/>
                  <a:gd name="connsiteY11" fmla="*/ 498694 h 660493"/>
                  <a:gd name="connsiteX12" fmla="*/ 731939 w 772713"/>
                  <a:gd name="connsiteY12" fmla="*/ 507352 h 660493"/>
                  <a:gd name="connsiteX13" fmla="*/ 764401 w 772713"/>
                  <a:gd name="connsiteY13" fmla="*/ 501066 h 660493"/>
                  <a:gd name="connsiteX14" fmla="*/ 770544 w 772713"/>
                  <a:gd name="connsiteY14" fmla="*/ 72793 h 6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2713" h="660493">
                    <a:moveTo>
                      <a:pt x="770544" y="72793"/>
                    </a:moveTo>
                    <a:cubicBezTo>
                      <a:pt x="769925" y="51190"/>
                      <a:pt x="767048" y="20967"/>
                      <a:pt x="745550" y="18853"/>
                    </a:cubicBezTo>
                    <a:cubicBezTo>
                      <a:pt x="518122" y="-3559"/>
                      <a:pt x="288731" y="-5998"/>
                      <a:pt x="60884" y="11585"/>
                    </a:cubicBezTo>
                    <a:cubicBezTo>
                      <a:pt x="49416" y="12471"/>
                      <a:pt x="37576" y="13519"/>
                      <a:pt x="27480" y="19015"/>
                    </a:cubicBezTo>
                    <a:cubicBezTo>
                      <a:pt x="17383" y="24520"/>
                      <a:pt x="11773" y="37770"/>
                      <a:pt x="11687" y="49266"/>
                    </a:cubicBezTo>
                    <a:cubicBezTo>
                      <a:pt x="10716" y="190827"/>
                      <a:pt x="9744" y="332387"/>
                      <a:pt x="8782" y="473948"/>
                    </a:cubicBezTo>
                    <a:cubicBezTo>
                      <a:pt x="9344" y="500237"/>
                      <a:pt x="74114" y="497189"/>
                      <a:pt x="117710" y="496779"/>
                    </a:cubicBezTo>
                    <a:cubicBezTo>
                      <a:pt x="110976" y="503542"/>
                      <a:pt x="104699" y="511581"/>
                      <a:pt x="97498" y="519801"/>
                    </a:cubicBezTo>
                    <a:cubicBezTo>
                      <a:pt x="87468" y="531241"/>
                      <a:pt x="-67" y="659562"/>
                      <a:pt x="0" y="659581"/>
                    </a:cubicBezTo>
                    <a:cubicBezTo>
                      <a:pt x="22308" y="664229"/>
                      <a:pt x="43815" y="650275"/>
                      <a:pt x="62303" y="636949"/>
                    </a:cubicBezTo>
                    <a:cubicBezTo>
                      <a:pt x="107509" y="604364"/>
                      <a:pt x="152467" y="571427"/>
                      <a:pt x="197168" y="538146"/>
                    </a:cubicBezTo>
                    <a:cubicBezTo>
                      <a:pt x="212798" y="526507"/>
                      <a:pt x="228857" y="514105"/>
                      <a:pt x="240354" y="498694"/>
                    </a:cubicBezTo>
                    <a:cubicBezTo>
                      <a:pt x="404213" y="501580"/>
                      <a:pt x="568081" y="504466"/>
                      <a:pt x="731939" y="507352"/>
                    </a:cubicBezTo>
                    <a:cubicBezTo>
                      <a:pt x="743160" y="507552"/>
                      <a:pt x="755218" y="507504"/>
                      <a:pt x="764401" y="501066"/>
                    </a:cubicBezTo>
                    <a:cubicBezTo>
                      <a:pt x="773592" y="494636"/>
                      <a:pt x="774382" y="206515"/>
                      <a:pt x="770544" y="72793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357" name="그래픽 7">
                <a:extLst>
                  <a:ext uri="{FF2B5EF4-FFF2-40B4-BE49-F238E27FC236}">
                    <a16:creationId xmlns:a16="http://schemas.microsoft.com/office/drawing/2014/main" id="{27A03C9E-E939-EF9F-0782-F2D9A94674D7}"/>
                  </a:ext>
                </a:extLst>
              </p:cNvPr>
              <p:cNvGrpSpPr/>
              <p:nvPr/>
            </p:nvGrpSpPr>
            <p:grpSpPr>
              <a:xfrm>
                <a:off x="9033657" y="9212207"/>
                <a:ext cx="496285" cy="309123"/>
                <a:chOff x="9033656" y="9212207"/>
                <a:chExt cx="496285" cy="309123"/>
              </a:xfrm>
              <a:solidFill>
                <a:srgbClr val="FFFFFF"/>
              </a:solidFill>
            </p:grpSpPr>
            <p:grpSp>
              <p:nvGrpSpPr>
                <p:cNvPr id="1358" name="그래픽 7">
                  <a:extLst>
                    <a:ext uri="{FF2B5EF4-FFF2-40B4-BE49-F238E27FC236}">
                      <a16:creationId xmlns:a16="http://schemas.microsoft.com/office/drawing/2014/main" id="{5B44781D-A3EA-467A-50B4-6F2D5A4E1B02}"/>
                    </a:ext>
                  </a:extLst>
                </p:cNvPr>
                <p:cNvGrpSpPr/>
                <p:nvPr/>
              </p:nvGrpSpPr>
              <p:grpSpPr>
                <a:xfrm>
                  <a:off x="9033656" y="9212207"/>
                  <a:ext cx="169924" cy="296871"/>
                  <a:chOff x="9033656" y="9212207"/>
                  <a:chExt cx="169924" cy="296871"/>
                </a:xfrm>
                <a:solidFill>
                  <a:srgbClr val="FFFFFF"/>
                </a:solidFill>
              </p:grpSpPr>
              <p:sp>
                <p:nvSpPr>
                  <p:cNvPr id="1363" name="자유형: 도형 1362">
                    <a:extLst>
                      <a:ext uri="{FF2B5EF4-FFF2-40B4-BE49-F238E27FC236}">
                        <a16:creationId xmlns:a16="http://schemas.microsoft.com/office/drawing/2014/main" id="{6C400B41-A61A-2B25-1392-FCD7355034B9}"/>
                      </a:ext>
                    </a:extLst>
                  </p:cNvPr>
                  <p:cNvSpPr/>
                  <p:nvPr/>
                </p:nvSpPr>
                <p:spPr>
                  <a:xfrm>
                    <a:off x="9033656" y="9212207"/>
                    <a:ext cx="169924" cy="229646"/>
                  </a:xfrm>
                  <a:custGeom>
                    <a:avLst/>
                    <a:gdLst>
                      <a:gd name="connsiteX0" fmla="*/ 58779 w 169924"/>
                      <a:gd name="connsiteY0" fmla="*/ 128377 h 229646"/>
                      <a:gd name="connsiteX1" fmla="*/ 57702 w 169924"/>
                      <a:gd name="connsiteY1" fmla="*/ 229122 h 229646"/>
                      <a:gd name="connsiteX2" fmla="*/ 95269 w 169924"/>
                      <a:gd name="connsiteY2" fmla="*/ 229646 h 229646"/>
                      <a:gd name="connsiteX3" fmla="*/ 103794 w 169924"/>
                      <a:gd name="connsiteY3" fmla="*/ 170506 h 229646"/>
                      <a:gd name="connsiteX4" fmla="*/ 169116 w 169924"/>
                      <a:gd name="connsiteY4" fmla="*/ 72379 h 229646"/>
                      <a:gd name="connsiteX5" fmla="*/ 79943 w 169924"/>
                      <a:gd name="connsiteY5" fmla="*/ 132 h 229646"/>
                      <a:gd name="connsiteX6" fmla="*/ 0 w 169924"/>
                      <a:gd name="connsiteY6" fmla="*/ 82476 h 229646"/>
                      <a:gd name="connsiteX7" fmla="*/ 47558 w 169924"/>
                      <a:gd name="connsiteY7" fmla="*/ 81590 h 229646"/>
                      <a:gd name="connsiteX8" fmla="*/ 68123 w 169924"/>
                      <a:gd name="connsiteY8" fmla="*/ 45985 h 229646"/>
                      <a:gd name="connsiteX9" fmla="*/ 109423 w 169924"/>
                      <a:gd name="connsiteY9" fmla="*/ 48281 h 229646"/>
                      <a:gd name="connsiteX10" fmla="*/ 125797 w 169924"/>
                      <a:gd name="connsiteY10" fmla="*/ 86000 h 229646"/>
                      <a:gd name="connsiteX11" fmla="*/ 101337 w 169924"/>
                      <a:gd name="connsiteY11" fmla="*/ 118004 h 229646"/>
                      <a:gd name="connsiteX12" fmla="*/ 58779 w 169924"/>
                      <a:gd name="connsiteY12" fmla="*/ 128377 h 229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9924" h="229646">
                        <a:moveTo>
                          <a:pt x="58779" y="128377"/>
                        </a:moveTo>
                        <a:cubicBezTo>
                          <a:pt x="56121" y="161886"/>
                          <a:pt x="55759" y="195566"/>
                          <a:pt x="57702" y="229122"/>
                        </a:cubicBezTo>
                        <a:cubicBezTo>
                          <a:pt x="70304" y="229304"/>
                          <a:pt x="82667" y="229456"/>
                          <a:pt x="95269" y="229646"/>
                        </a:cubicBezTo>
                        <a:cubicBezTo>
                          <a:pt x="97307" y="210082"/>
                          <a:pt x="101755" y="190070"/>
                          <a:pt x="103794" y="170506"/>
                        </a:cubicBezTo>
                        <a:cubicBezTo>
                          <a:pt x="144589" y="160562"/>
                          <a:pt x="175365" y="113899"/>
                          <a:pt x="169116" y="72379"/>
                        </a:cubicBezTo>
                        <a:cubicBezTo>
                          <a:pt x="162868" y="30860"/>
                          <a:pt x="121853" y="-2364"/>
                          <a:pt x="79943" y="132"/>
                        </a:cubicBezTo>
                        <a:cubicBezTo>
                          <a:pt x="38024" y="2637"/>
                          <a:pt x="1267" y="40499"/>
                          <a:pt x="0" y="82476"/>
                        </a:cubicBezTo>
                        <a:cubicBezTo>
                          <a:pt x="15278" y="81647"/>
                          <a:pt x="32280" y="82419"/>
                          <a:pt x="47558" y="81590"/>
                        </a:cubicBezTo>
                        <a:cubicBezTo>
                          <a:pt x="48758" y="67169"/>
                          <a:pt x="55264" y="52624"/>
                          <a:pt x="68123" y="45985"/>
                        </a:cubicBezTo>
                        <a:cubicBezTo>
                          <a:pt x="80981" y="39346"/>
                          <a:pt x="97460" y="40137"/>
                          <a:pt x="109423" y="48281"/>
                        </a:cubicBezTo>
                        <a:cubicBezTo>
                          <a:pt x="121386" y="56434"/>
                          <a:pt x="128159" y="71722"/>
                          <a:pt x="125797" y="86000"/>
                        </a:cubicBezTo>
                        <a:cubicBezTo>
                          <a:pt x="123520" y="99706"/>
                          <a:pt x="113500" y="111289"/>
                          <a:pt x="101337" y="118004"/>
                        </a:cubicBezTo>
                        <a:cubicBezTo>
                          <a:pt x="89163" y="124710"/>
                          <a:pt x="72657" y="127805"/>
                          <a:pt x="58779" y="12837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364" name="자유형: 도형 1363">
                    <a:extLst>
                      <a:ext uri="{FF2B5EF4-FFF2-40B4-BE49-F238E27FC236}">
                        <a16:creationId xmlns:a16="http://schemas.microsoft.com/office/drawing/2014/main" id="{2C375065-744A-6DDA-06BD-289B88AD7FBA}"/>
                      </a:ext>
                    </a:extLst>
                  </p:cNvPr>
                  <p:cNvSpPr/>
                  <p:nvPr/>
                </p:nvSpPr>
                <p:spPr>
                  <a:xfrm>
                    <a:off x="9088058" y="9461954"/>
                    <a:ext cx="49122" cy="47123"/>
                  </a:xfrm>
                  <a:custGeom>
                    <a:avLst/>
                    <a:gdLst>
                      <a:gd name="connsiteX0" fmla="*/ 7786 w 49122"/>
                      <a:gd name="connsiteY0" fmla="*/ 4188 h 47123"/>
                      <a:gd name="connsiteX1" fmla="*/ 652 w 49122"/>
                      <a:gd name="connsiteY1" fmla="*/ 15894 h 47123"/>
                      <a:gd name="connsiteX2" fmla="*/ 11454 w 49122"/>
                      <a:gd name="connsiteY2" fmla="*/ 43250 h 47123"/>
                      <a:gd name="connsiteX3" fmla="*/ 40667 w 49122"/>
                      <a:gd name="connsiteY3" fmla="*/ 41621 h 47123"/>
                      <a:gd name="connsiteX4" fmla="*/ 46972 w 49122"/>
                      <a:gd name="connsiteY4" fmla="*/ 13198 h 47123"/>
                      <a:gd name="connsiteX5" fmla="*/ 29789 w 49122"/>
                      <a:gd name="connsiteY5" fmla="*/ 454 h 47123"/>
                      <a:gd name="connsiteX6" fmla="*/ 7786 w 49122"/>
                      <a:gd name="connsiteY6" fmla="*/ 4188 h 47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122" h="47123">
                        <a:moveTo>
                          <a:pt x="7786" y="4188"/>
                        </a:moveTo>
                        <a:cubicBezTo>
                          <a:pt x="4119" y="7055"/>
                          <a:pt x="1729" y="11360"/>
                          <a:pt x="652" y="15894"/>
                        </a:cubicBezTo>
                        <a:cubicBezTo>
                          <a:pt x="-1767" y="26057"/>
                          <a:pt x="2700" y="37544"/>
                          <a:pt x="11454" y="43250"/>
                        </a:cubicBezTo>
                        <a:cubicBezTo>
                          <a:pt x="20207" y="48945"/>
                          <a:pt x="32656" y="48326"/>
                          <a:pt x="40667" y="41621"/>
                        </a:cubicBezTo>
                        <a:cubicBezTo>
                          <a:pt x="48677" y="34925"/>
                          <a:pt x="51478" y="22628"/>
                          <a:pt x="46972" y="13198"/>
                        </a:cubicBezTo>
                        <a:cubicBezTo>
                          <a:pt x="43772" y="6502"/>
                          <a:pt x="37047" y="1730"/>
                          <a:pt x="29789" y="454"/>
                        </a:cubicBezTo>
                        <a:cubicBezTo>
                          <a:pt x="23417" y="-651"/>
                          <a:pt x="12968" y="139"/>
                          <a:pt x="7786" y="41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461A3DF2-C3C0-1766-15C0-73EEF10599E0}"/>
                    </a:ext>
                  </a:extLst>
                </p:cNvPr>
                <p:cNvSpPr/>
                <p:nvPr/>
              </p:nvSpPr>
              <p:spPr>
                <a:xfrm>
                  <a:off x="9257444" y="9225026"/>
                  <a:ext cx="272497" cy="46186"/>
                </a:xfrm>
                <a:custGeom>
                  <a:avLst/>
                  <a:gdLst>
                    <a:gd name="connsiteX0" fmla="*/ 271750 w 272497"/>
                    <a:gd name="connsiteY0" fmla="*/ 44967 h 46186"/>
                    <a:gd name="connsiteX1" fmla="*/ 271731 w 272497"/>
                    <a:gd name="connsiteY1" fmla="*/ 44967 h 46186"/>
                    <a:gd name="connsiteX2" fmla="*/ 272093 w 272497"/>
                    <a:gd name="connsiteY2" fmla="*/ 36604 h 46186"/>
                    <a:gd name="connsiteX3" fmla="*/ 272159 w 272497"/>
                    <a:gd name="connsiteY3" fmla="*/ 27918 h 46186"/>
                    <a:gd name="connsiteX4" fmla="*/ 272426 w 272497"/>
                    <a:gd name="connsiteY4" fmla="*/ 10544 h 46186"/>
                    <a:gd name="connsiteX5" fmla="*/ 272493 w 272497"/>
                    <a:gd name="connsiteY5" fmla="*/ 771 h 46186"/>
                    <a:gd name="connsiteX6" fmla="*/ 271454 w 272497"/>
                    <a:gd name="connsiteY6" fmla="*/ 467 h 46186"/>
                    <a:gd name="connsiteX7" fmla="*/ 270683 w 272497"/>
                    <a:gd name="connsiteY7" fmla="*/ 400 h 46186"/>
                    <a:gd name="connsiteX8" fmla="*/ 61447 w 272497"/>
                    <a:gd name="connsiteY8" fmla="*/ 19 h 46186"/>
                    <a:gd name="connsiteX9" fmla="*/ 2325 w 272497"/>
                    <a:gd name="connsiteY9" fmla="*/ 238 h 46186"/>
                    <a:gd name="connsiteX10" fmla="*/ 1068 w 272497"/>
                    <a:gd name="connsiteY10" fmla="*/ 476 h 46186"/>
                    <a:gd name="connsiteX11" fmla="*/ 135 w 272497"/>
                    <a:gd name="connsiteY11" fmla="*/ 771 h 46186"/>
                    <a:gd name="connsiteX12" fmla="*/ 30 w 272497"/>
                    <a:gd name="connsiteY12" fmla="*/ 35528 h 46186"/>
                    <a:gd name="connsiteX13" fmla="*/ 49 w 272497"/>
                    <a:gd name="connsiteY13" fmla="*/ 40281 h 46186"/>
                    <a:gd name="connsiteX14" fmla="*/ 345 w 272497"/>
                    <a:gd name="connsiteY14" fmla="*/ 45310 h 46186"/>
                    <a:gd name="connsiteX15" fmla="*/ 1535 w 272497"/>
                    <a:gd name="connsiteY15" fmla="*/ 45406 h 46186"/>
                    <a:gd name="connsiteX16" fmla="*/ 1783 w 272497"/>
                    <a:gd name="connsiteY16" fmla="*/ 45425 h 46186"/>
                    <a:gd name="connsiteX17" fmla="*/ 106986 w 272497"/>
                    <a:gd name="connsiteY17" fmla="*/ 46148 h 46186"/>
                    <a:gd name="connsiteX18" fmla="*/ 212219 w 272497"/>
                    <a:gd name="connsiteY18" fmla="*/ 46034 h 46186"/>
                    <a:gd name="connsiteX19" fmla="*/ 268530 w 272497"/>
                    <a:gd name="connsiteY19" fmla="*/ 45672 h 46186"/>
                    <a:gd name="connsiteX20" fmla="*/ 271750 w 272497"/>
                    <a:gd name="connsiteY20" fmla="*/ 44967 h 46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72497" h="46186">
                      <a:moveTo>
                        <a:pt x="271750" y="44967"/>
                      </a:moveTo>
                      <a:cubicBezTo>
                        <a:pt x="271750" y="44967"/>
                        <a:pt x="271740" y="44967"/>
                        <a:pt x="271731" y="44967"/>
                      </a:cubicBezTo>
                      <a:cubicBezTo>
                        <a:pt x="272540" y="42205"/>
                        <a:pt x="272036" y="39376"/>
                        <a:pt x="272093" y="36604"/>
                      </a:cubicBezTo>
                      <a:cubicBezTo>
                        <a:pt x="272140" y="33709"/>
                        <a:pt x="272131" y="30813"/>
                        <a:pt x="272159" y="27918"/>
                      </a:cubicBezTo>
                      <a:cubicBezTo>
                        <a:pt x="272226" y="22127"/>
                        <a:pt x="272350" y="16335"/>
                        <a:pt x="272426" y="10544"/>
                      </a:cubicBezTo>
                      <a:cubicBezTo>
                        <a:pt x="272464" y="7286"/>
                        <a:pt x="272512" y="4029"/>
                        <a:pt x="272493" y="771"/>
                      </a:cubicBezTo>
                      <a:cubicBezTo>
                        <a:pt x="272493" y="581"/>
                        <a:pt x="271988" y="486"/>
                        <a:pt x="271454" y="467"/>
                      </a:cubicBezTo>
                      <a:cubicBezTo>
                        <a:pt x="271245" y="429"/>
                        <a:pt x="270997" y="400"/>
                        <a:pt x="270683" y="400"/>
                      </a:cubicBezTo>
                      <a:cubicBezTo>
                        <a:pt x="235726" y="152"/>
                        <a:pt x="96233" y="-67"/>
                        <a:pt x="61447" y="19"/>
                      </a:cubicBezTo>
                      <a:cubicBezTo>
                        <a:pt x="41740" y="67"/>
                        <a:pt x="22023" y="57"/>
                        <a:pt x="2325" y="238"/>
                      </a:cubicBezTo>
                      <a:cubicBezTo>
                        <a:pt x="1659" y="248"/>
                        <a:pt x="1249" y="343"/>
                        <a:pt x="1068" y="476"/>
                      </a:cubicBezTo>
                      <a:cubicBezTo>
                        <a:pt x="573" y="505"/>
                        <a:pt x="144" y="591"/>
                        <a:pt x="135" y="771"/>
                      </a:cubicBezTo>
                      <a:cubicBezTo>
                        <a:pt x="-103" y="12354"/>
                        <a:pt x="116" y="23946"/>
                        <a:pt x="30" y="35528"/>
                      </a:cubicBezTo>
                      <a:cubicBezTo>
                        <a:pt x="21" y="37109"/>
                        <a:pt x="40" y="38700"/>
                        <a:pt x="49" y="40281"/>
                      </a:cubicBezTo>
                      <a:cubicBezTo>
                        <a:pt x="59" y="41948"/>
                        <a:pt x="-189" y="43643"/>
                        <a:pt x="345" y="45310"/>
                      </a:cubicBezTo>
                      <a:cubicBezTo>
                        <a:pt x="401" y="45501"/>
                        <a:pt x="1202" y="45529"/>
                        <a:pt x="1535" y="45406"/>
                      </a:cubicBezTo>
                      <a:cubicBezTo>
                        <a:pt x="1611" y="45415"/>
                        <a:pt x="1687" y="45425"/>
                        <a:pt x="1783" y="45425"/>
                      </a:cubicBezTo>
                      <a:cubicBezTo>
                        <a:pt x="10441" y="45710"/>
                        <a:pt x="89536" y="46110"/>
                        <a:pt x="106986" y="46148"/>
                      </a:cubicBezTo>
                      <a:cubicBezTo>
                        <a:pt x="142057" y="46215"/>
                        <a:pt x="177138" y="46206"/>
                        <a:pt x="212219" y="46034"/>
                      </a:cubicBezTo>
                      <a:cubicBezTo>
                        <a:pt x="232059" y="45939"/>
                        <a:pt x="248690" y="45739"/>
                        <a:pt x="268530" y="45672"/>
                      </a:cubicBezTo>
                      <a:cubicBezTo>
                        <a:pt x="270216" y="45653"/>
                        <a:pt x="271531" y="45596"/>
                        <a:pt x="271750" y="449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52DB20C8-EEED-0D7B-8433-9C6A66A76EE6}"/>
                    </a:ext>
                  </a:extLst>
                </p:cNvPr>
                <p:cNvSpPr/>
                <p:nvPr/>
              </p:nvSpPr>
              <p:spPr>
                <a:xfrm>
                  <a:off x="9257457" y="9308389"/>
                  <a:ext cx="212267" cy="46186"/>
                </a:xfrm>
                <a:custGeom>
                  <a:avLst/>
                  <a:gdLst>
                    <a:gd name="connsiteX0" fmla="*/ 211682 w 212267"/>
                    <a:gd name="connsiteY0" fmla="*/ 44977 h 46186"/>
                    <a:gd name="connsiteX1" fmla="*/ 211672 w 212267"/>
                    <a:gd name="connsiteY1" fmla="*/ 44977 h 46186"/>
                    <a:gd name="connsiteX2" fmla="*/ 211948 w 212267"/>
                    <a:gd name="connsiteY2" fmla="*/ 36614 h 46186"/>
                    <a:gd name="connsiteX3" fmla="*/ 212005 w 212267"/>
                    <a:gd name="connsiteY3" fmla="*/ 27927 h 46186"/>
                    <a:gd name="connsiteX4" fmla="*/ 212215 w 212267"/>
                    <a:gd name="connsiteY4" fmla="*/ 10553 h 46186"/>
                    <a:gd name="connsiteX5" fmla="*/ 212263 w 212267"/>
                    <a:gd name="connsiteY5" fmla="*/ 781 h 46186"/>
                    <a:gd name="connsiteX6" fmla="*/ 211453 w 212267"/>
                    <a:gd name="connsiteY6" fmla="*/ 476 h 46186"/>
                    <a:gd name="connsiteX7" fmla="*/ 210853 w 212267"/>
                    <a:gd name="connsiteY7" fmla="*/ 400 h 46186"/>
                    <a:gd name="connsiteX8" fmla="*/ 47851 w 212267"/>
                    <a:gd name="connsiteY8" fmla="*/ 19 h 46186"/>
                    <a:gd name="connsiteX9" fmla="*/ 1798 w 212267"/>
                    <a:gd name="connsiteY9" fmla="*/ 238 h 46186"/>
                    <a:gd name="connsiteX10" fmla="*/ 817 w 212267"/>
                    <a:gd name="connsiteY10" fmla="*/ 476 h 46186"/>
                    <a:gd name="connsiteX11" fmla="*/ 93 w 212267"/>
                    <a:gd name="connsiteY11" fmla="*/ 771 h 46186"/>
                    <a:gd name="connsiteX12" fmla="*/ 17 w 212267"/>
                    <a:gd name="connsiteY12" fmla="*/ 35528 h 46186"/>
                    <a:gd name="connsiteX13" fmla="*/ 36 w 212267"/>
                    <a:gd name="connsiteY13" fmla="*/ 40281 h 46186"/>
                    <a:gd name="connsiteX14" fmla="*/ 265 w 212267"/>
                    <a:gd name="connsiteY14" fmla="*/ 45310 h 46186"/>
                    <a:gd name="connsiteX15" fmla="*/ 1189 w 212267"/>
                    <a:gd name="connsiteY15" fmla="*/ 45406 h 46186"/>
                    <a:gd name="connsiteX16" fmla="*/ 1379 w 212267"/>
                    <a:gd name="connsiteY16" fmla="*/ 45425 h 46186"/>
                    <a:gd name="connsiteX17" fmla="*/ 83332 w 212267"/>
                    <a:gd name="connsiteY17" fmla="*/ 46148 h 46186"/>
                    <a:gd name="connsiteX18" fmla="*/ 165304 w 212267"/>
                    <a:gd name="connsiteY18" fmla="*/ 46034 h 46186"/>
                    <a:gd name="connsiteX19" fmla="*/ 209177 w 212267"/>
                    <a:gd name="connsiteY19" fmla="*/ 45672 h 46186"/>
                    <a:gd name="connsiteX20" fmla="*/ 211682 w 212267"/>
                    <a:gd name="connsiteY20" fmla="*/ 44977 h 46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12267" h="46186">
                      <a:moveTo>
                        <a:pt x="211682" y="44977"/>
                      </a:moveTo>
                      <a:cubicBezTo>
                        <a:pt x="211682" y="44977"/>
                        <a:pt x="211672" y="44977"/>
                        <a:pt x="211672" y="44977"/>
                      </a:cubicBezTo>
                      <a:cubicBezTo>
                        <a:pt x="212301" y="42215"/>
                        <a:pt x="211910" y="39386"/>
                        <a:pt x="211948" y="36614"/>
                      </a:cubicBezTo>
                      <a:cubicBezTo>
                        <a:pt x="211986" y="33718"/>
                        <a:pt x="211977" y="30823"/>
                        <a:pt x="212005" y="27927"/>
                      </a:cubicBezTo>
                      <a:cubicBezTo>
                        <a:pt x="212053" y="22136"/>
                        <a:pt x="212158" y="16345"/>
                        <a:pt x="212215" y="10553"/>
                      </a:cubicBezTo>
                      <a:cubicBezTo>
                        <a:pt x="212244" y="7296"/>
                        <a:pt x="212282" y="4038"/>
                        <a:pt x="212263" y="781"/>
                      </a:cubicBezTo>
                      <a:cubicBezTo>
                        <a:pt x="212263" y="590"/>
                        <a:pt x="211872" y="495"/>
                        <a:pt x="211453" y="476"/>
                      </a:cubicBezTo>
                      <a:cubicBezTo>
                        <a:pt x="211291" y="438"/>
                        <a:pt x="211101" y="409"/>
                        <a:pt x="210853" y="400"/>
                      </a:cubicBezTo>
                      <a:cubicBezTo>
                        <a:pt x="183630" y="152"/>
                        <a:pt x="74950" y="-67"/>
                        <a:pt x="47851" y="19"/>
                      </a:cubicBezTo>
                      <a:cubicBezTo>
                        <a:pt x="32507" y="66"/>
                        <a:pt x="17143" y="57"/>
                        <a:pt x="1798" y="238"/>
                      </a:cubicBezTo>
                      <a:cubicBezTo>
                        <a:pt x="1284" y="247"/>
                        <a:pt x="960" y="352"/>
                        <a:pt x="817" y="476"/>
                      </a:cubicBezTo>
                      <a:cubicBezTo>
                        <a:pt x="426" y="505"/>
                        <a:pt x="93" y="590"/>
                        <a:pt x="93" y="771"/>
                      </a:cubicBezTo>
                      <a:cubicBezTo>
                        <a:pt x="-97" y="12354"/>
                        <a:pt x="84" y="23946"/>
                        <a:pt x="17" y="35528"/>
                      </a:cubicBezTo>
                      <a:cubicBezTo>
                        <a:pt x="8" y="37109"/>
                        <a:pt x="27" y="38700"/>
                        <a:pt x="36" y="40281"/>
                      </a:cubicBezTo>
                      <a:cubicBezTo>
                        <a:pt x="46" y="41948"/>
                        <a:pt x="-145" y="43643"/>
                        <a:pt x="265" y="45310"/>
                      </a:cubicBezTo>
                      <a:cubicBezTo>
                        <a:pt x="312" y="45501"/>
                        <a:pt x="931" y="45529"/>
                        <a:pt x="1189" y="45406"/>
                      </a:cubicBezTo>
                      <a:cubicBezTo>
                        <a:pt x="1255" y="45415"/>
                        <a:pt x="1312" y="45425"/>
                        <a:pt x="1379" y="45425"/>
                      </a:cubicBezTo>
                      <a:cubicBezTo>
                        <a:pt x="8123" y="45710"/>
                        <a:pt x="69740" y="46110"/>
                        <a:pt x="83332" y="46148"/>
                      </a:cubicBezTo>
                      <a:cubicBezTo>
                        <a:pt x="110659" y="46215"/>
                        <a:pt x="137987" y="46206"/>
                        <a:pt x="165304" y="46034"/>
                      </a:cubicBezTo>
                      <a:cubicBezTo>
                        <a:pt x="180763" y="45939"/>
                        <a:pt x="193717" y="45739"/>
                        <a:pt x="209177" y="45672"/>
                      </a:cubicBezTo>
                      <a:cubicBezTo>
                        <a:pt x="210491" y="45663"/>
                        <a:pt x="211520" y="45615"/>
                        <a:pt x="211682" y="449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8EDE828A-1F12-65F9-72DA-C6904EBD15AD}"/>
                    </a:ext>
                  </a:extLst>
                </p:cNvPr>
                <p:cNvSpPr/>
                <p:nvPr/>
              </p:nvSpPr>
              <p:spPr>
                <a:xfrm>
                  <a:off x="9257444" y="9391780"/>
                  <a:ext cx="272497" cy="46167"/>
                </a:xfrm>
                <a:custGeom>
                  <a:avLst/>
                  <a:gdLst>
                    <a:gd name="connsiteX0" fmla="*/ 271750 w 272497"/>
                    <a:gd name="connsiteY0" fmla="*/ 44968 h 46167"/>
                    <a:gd name="connsiteX1" fmla="*/ 271731 w 272497"/>
                    <a:gd name="connsiteY1" fmla="*/ 44968 h 46167"/>
                    <a:gd name="connsiteX2" fmla="*/ 272093 w 272497"/>
                    <a:gd name="connsiteY2" fmla="*/ 36604 h 46167"/>
                    <a:gd name="connsiteX3" fmla="*/ 272159 w 272497"/>
                    <a:gd name="connsiteY3" fmla="*/ 27918 h 46167"/>
                    <a:gd name="connsiteX4" fmla="*/ 272426 w 272497"/>
                    <a:gd name="connsiteY4" fmla="*/ 10544 h 46167"/>
                    <a:gd name="connsiteX5" fmla="*/ 272493 w 272497"/>
                    <a:gd name="connsiteY5" fmla="*/ 772 h 46167"/>
                    <a:gd name="connsiteX6" fmla="*/ 271454 w 272497"/>
                    <a:gd name="connsiteY6" fmla="*/ 467 h 46167"/>
                    <a:gd name="connsiteX7" fmla="*/ 270683 w 272497"/>
                    <a:gd name="connsiteY7" fmla="*/ 400 h 46167"/>
                    <a:gd name="connsiteX8" fmla="*/ 61447 w 272497"/>
                    <a:gd name="connsiteY8" fmla="*/ 19 h 46167"/>
                    <a:gd name="connsiteX9" fmla="*/ 2325 w 272497"/>
                    <a:gd name="connsiteY9" fmla="*/ 238 h 46167"/>
                    <a:gd name="connsiteX10" fmla="*/ 1068 w 272497"/>
                    <a:gd name="connsiteY10" fmla="*/ 476 h 46167"/>
                    <a:gd name="connsiteX11" fmla="*/ 135 w 272497"/>
                    <a:gd name="connsiteY11" fmla="*/ 762 h 46167"/>
                    <a:gd name="connsiteX12" fmla="*/ 30 w 272497"/>
                    <a:gd name="connsiteY12" fmla="*/ 35519 h 46167"/>
                    <a:gd name="connsiteX13" fmla="*/ 49 w 272497"/>
                    <a:gd name="connsiteY13" fmla="*/ 40272 h 46167"/>
                    <a:gd name="connsiteX14" fmla="*/ 345 w 272497"/>
                    <a:gd name="connsiteY14" fmla="*/ 45291 h 46167"/>
                    <a:gd name="connsiteX15" fmla="*/ 1535 w 272497"/>
                    <a:gd name="connsiteY15" fmla="*/ 45387 h 46167"/>
                    <a:gd name="connsiteX16" fmla="*/ 1783 w 272497"/>
                    <a:gd name="connsiteY16" fmla="*/ 45406 h 46167"/>
                    <a:gd name="connsiteX17" fmla="*/ 106986 w 272497"/>
                    <a:gd name="connsiteY17" fmla="*/ 46129 h 46167"/>
                    <a:gd name="connsiteX18" fmla="*/ 212219 w 272497"/>
                    <a:gd name="connsiteY18" fmla="*/ 46015 h 46167"/>
                    <a:gd name="connsiteX19" fmla="*/ 268530 w 272497"/>
                    <a:gd name="connsiteY19" fmla="*/ 45653 h 46167"/>
                    <a:gd name="connsiteX20" fmla="*/ 271750 w 272497"/>
                    <a:gd name="connsiteY20" fmla="*/ 44968 h 46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72497" h="46167">
                      <a:moveTo>
                        <a:pt x="271750" y="44968"/>
                      </a:moveTo>
                      <a:cubicBezTo>
                        <a:pt x="271750" y="44968"/>
                        <a:pt x="271740" y="44968"/>
                        <a:pt x="271731" y="44968"/>
                      </a:cubicBezTo>
                      <a:cubicBezTo>
                        <a:pt x="272540" y="42205"/>
                        <a:pt x="272036" y="39376"/>
                        <a:pt x="272093" y="36604"/>
                      </a:cubicBezTo>
                      <a:cubicBezTo>
                        <a:pt x="272140" y="33709"/>
                        <a:pt x="272131" y="30813"/>
                        <a:pt x="272159" y="27918"/>
                      </a:cubicBezTo>
                      <a:cubicBezTo>
                        <a:pt x="272226" y="22126"/>
                        <a:pt x="272350" y="16335"/>
                        <a:pt x="272426" y="10544"/>
                      </a:cubicBezTo>
                      <a:cubicBezTo>
                        <a:pt x="272464" y="7287"/>
                        <a:pt x="272512" y="4029"/>
                        <a:pt x="272493" y="772"/>
                      </a:cubicBezTo>
                      <a:cubicBezTo>
                        <a:pt x="272493" y="581"/>
                        <a:pt x="271988" y="486"/>
                        <a:pt x="271454" y="467"/>
                      </a:cubicBezTo>
                      <a:cubicBezTo>
                        <a:pt x="271245" y="429"/>
                        <a:pt x="270997" y="400"/>
                        <a:pt x="270683" y="400"/>
                      </a:cubicBezTo>
                      <a:cubicBezTo>
                        <a:pt x="235726" y="152"/>
                        <a:pt x="96233" y="-67"/>
                        <a:pt x="61447" y="19"/>
                      </a:cubicBezTo>
                      <a:cubicBezTo>
                        <a:pt x="41740" y="67"/>
                        <a:pt x="22023" y="57"/>
                        <a:pt x="2325" y="238"/>
                      </a:cubicBezTo>
                      <a:cubicBezTo>
                        <a:pt x="1659" y="248"/>
                        <a:pt x="1249" y="352"/>
                        <a:pt x="1068" y="476"/>
                      </a:cubicBezTo>
                      <a:cubicBezTo>
                        <a:pt x="573" y="505"/>
                        <a:pt x="144" y="590"/>
                        <a:pt x="135" y="762"/>
                      </a:cubicBezTo>
                      <a:cubicBezTo>
                        <a:pt x="-103" y="12344"/>
                        <a:pt x="116" y="23936"/>
                        <a:pt x="30" y="35519"/>
                      </a:cubicBezTo>
                      <a:cubicBezTo>
                        <a:pt x="21" y="37100"/>
                        <a:pt x="40" y="38681"/>
                        <a:pt x="49" y="40272"/>
                      </a:cubicBezTo>
                      <a:cubicBezTo>
                        <a:pt x="59" y="41938"/>
                        <a:pt x="-189" y="43634"/>
                        <a:pt x="345" y="45291"/>
                      </a:cubicBezTo>
                      <a:cubicBezTo>
                        <a:pt x="401" y="45482"/>
                        <a:pt x="1202" y="45510"/>
                        <a:pt x="1535" y="45387"/>
                      </a:cubicBezTo>
                      <a:cubicBezTo>
                        <a:pt x="1611" y="45396"/>
                        <a:pt x="1687" y="45406"/>
                        <a:pt x="1783" y="45406"/>
                      </a:cubicBezTo>
                      <a:cubicBezTo>
                        <a:pt x="10441" y="45691"/>
                        <a:pt x="89536" y="46091"/>
                        <a:pt x="106986" y="46129"/>
                      </a:cubicBezTo>
                      <a:cubicBezTo>
                        <a:pt x="142057" y="46196"/>
                        <a:pt x="177138" y="46187"/>
                        <a:pt x="212219" y="46015"/>
                      </a:cubicBezTo>
                      <a:cubicBezTo>
                        <a:pt x="232059" y="45920"/>
                        <a:pt x="248690" y="45720"/>
                        <a:pt x="268530" y="45653"/>
                      </a:cubicBezTo>
                      <a:cubicBezTo>
                        <a:pt x="270216" y="45653"/>
                        <a:pt x="271531" y="45606"/>
                        <a:pt x="271750" y="449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985C3549-AC62-C143-C39D-B0A8E1562EA4}"/>
                    </a:ext>
                  </a:extLst>
                </p:cNvPr>
                <p:cNvSpPr/>
                <p:nvPr/>
              </p:nvSpPr>
              <p:spPr>
                <a:xfrm>
                  <a:off x="9257451" y="9475153"/>
                  <a:ext cx="182942" cy="46177"/>
                </a:xfrm>
                <a:custGeom>
                  <a:avLst/>
                  <a:gdLst>
                    <a:gd name="connsiteX0" fmla="*/ 182436 w 182942"/>
                    <a:gd name="connsiteY0" fmla="*/ 44967 h 46177"/>
                    <a:gd name="connsiteX1" fmla="*/ 182426 w 182942"/>
                    <a:gd name="connsiteY1" fmla="*/ 44967 h 46177"/>
                    <a:gd name="connsiteX2" fmla="*/ 182665 w 182942"/>
                    <a:gd name="connsiteY2" fmla="*/ 36605 h 46177"/>
                    <a:gd name="connsiteX3" fmla="*/ 182712 w 182942"/>
                    <a:gd name="connsiteY3" fmla="*/ 27918 h 46177"/>
                    <a:gd name="connsiteX4" fmla="*/ 182893 w 182942"/>
                    <a:gd name="connsiteY4" fmla="*/ 10544 h 46177"/>
                    <a:gd name="connsiteX5" fmla="*/ 182941 w 182942"/>
                    <a:gd name="connsiteY5" fmla="*/ 771 h 46177"/>
                    <a:gd name="connsiteX6" fmla="*/ 182236 w 182942"/>
                    <a:gd name="connsiteY6" fmla="*/ 467 h 46177"/>
                    <a:gd name="connsiteX7" fmla="*/ 181722 w 182942"/>
                    <a:gd name="connsiteY7" fmla="*/ 400 h 46177"/>
                    <a:gd name="connsiteX8" fmla="*/ 41247 w 182942"/>
                    <a:gd name="connsiteY8" fmla="*/ 19 h 46177"/>
                    <a:gd name="connsiteX9" fmla="*/ 1556 w 182942"/>
                    <a:gd name="connsiteY9" fmla="*/ 238 h 46177"/>
                    <a:gd name="connsiteX10" fmla="*/ 709 w 182942"/>
                    <a:gd name="connsiteY10" fmla="*/ 476 h 46177"/>
                    <a:gd name="connsiteX11" fmla="*/ 80 w 182942"/>
                    <a:gd name="connsiteY11" fmla="*/ 762 h 46177"/>
                    <a:gd name="connsiteX12" fmla="*/ 13 w 182942"/>
                    <a:gd name="connsiteY12" fmla="*/ 35519 h 46177"/>
                    <a:gd name="connsiteX13" fmla="*/ 32 w 182942"/>
                    <a:gd name="connsiteY13" fmla="*/ 40272 h 46177"/>
                    <a:gd name="connsiteX14" fmla="*/ 232 w 182942"/>
                    <a:gd name="connsiteY14" fmla="*/ 45301 h 46177"/>
                    <a:gd name="connsiteX15" fmla="*/ 1033 w 182942"/>
                    <a:gd name="connsiteY15" fmla="*/ 45396 h 46177"/>
                    <a:gd name="connsiteX16" fmla="*/ 1204 w 182942"/>
                    <a:gd name="connsiteY16" fmla="*/ 45415 h 46177"/>
                    <a:gd name="connsiteX17" fmla="*/ 71832 w 182942"/>
                    <a:gd name="connsiteY17" fmla="*/ 46139 h 46177"/>
                    <a:gd name="connsiteX18" fmla="*/ 142479 w 182942"/>
                    <a:gd name="connsiteY18" fmla="*/ 46025 h 46177"/>
                    <a:gd name="connsiteX19" fmla="*/ 180284 w 182942"/>
                    <a:gd name="connsiteY19" fmla="*/ 45663 h 46177"/>
                    <a:gd name="connsiteX20" fmla="*/ 182436 w 182942"/>
                    <a:gd name="connsiteY20" fmla="*/ 44967 h 46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2942" h="46177">
                      <a:moveTo>
                        <a:pt x="182436" y="44967"/>
                      </a:moveTo>
                      <a:cubicBezTo>
                        <a:pt x="182436" y="44967"/>
                        <a:pt x="182426" y="44967"/>
                        <a:pt x="182426" y="44967"/>
                      </a:cubicBezTo>
                      <a:cubicBezTo>
                        <a:pt x="182969" y="42205"/>
                        <a:pt x="182636" y="39376"/>
                        <a:pt x="182665" y="36605"/>
                      </a:cubicBezTo>
                      <a:cubicBezTo>
                        <a:pt x="182703" y="33709"/>
                        <a:pt x="182693" y="30813"/>
                        <a:pt x="182712" y="27918"/>
                      </a:cubicBezTo>
                      <a:cubicBezTo>
                        <a:pt x="182760" y="22126"/>
                        <a:pt x="182846" y="16335"/>
                        <a:pt x="182893" y="10544"/>
                      </a:cubicBezTo>
                      <a:cubicBezTo>
                        <a:pt x="182922" y="7287"/>
                        <a:pt x="182951" y="4029"/>
                        <a:pt x="182941" y="771"/>
                      </a:cubicBezTo>
                      <a:cubicBezTo>
                        <a:pt x="182941" y="581"/>
                        <a:pt x="182608" y="486"/>
                        <a:pt x="182236" y="467"/>
                      </a:cubicBezTo>
                      <a:cubicBezTo>
                        <a:pt x="182093" y="429"/>
                        <a:pt x="181931" y="400"/>
                        <a:pt x="181722" y="400"/>
                      </a:cubicBezTo>
                      <a:cubicBezTo>
                        <a:pt x="158252" y="152"/>
                        <a:pt x="64602" y="-67"/>
                        <a:pt x="41247" y="19"/>
                      </a:cubicBezTo>
                      <a:cubicBezTo>
                        <a:pt x="28017" y="67"/>
                        <a:pt x="14777" y="57"/>
                        <a:pt x="1556" y="238"/>
                      </a:cubicBezTo>
                      <a:cubicBezTo>
                        <a:pt x="1109" y="248"/>
                        <a:pt x="833" y="352"/>
                        <a:pt x="709" y="476"/>
                      </a:cubicBezTo>
                      <a:cubicBezTo>
                        <a:pt x="375" y="505"/>
                        <a:pt x="90" y="590"/>
                        <a:pt x="80" y="762"/>
                      </a:cubicBezTo>
                      <a:cubicBezTo>
                        <a:pt x="-82" y="12344"/>
                        <a:pt x="70" y="23936"/>
                        <a:pt x="13" y="35519"/>
                      </a:cubicBezTo>
                      <a:cubicBezTo>
                        <a:pt x="4" y="37100"/>
                        <a:pt x="23" y="38690"/>
                        <a:pt x="32" y="40272"/>
                      </a:cubicBezTo>
                      <a:cubicBezTo>
                        <a:pt x="42" y="41938"/>
                        <a:pt x="-130" y="43634"/>
                        <a:pt x="232" y="45301"/>
                      </a:cubicBezTo>
                      <a:cubicBezTo>
                        <a:pt x="270" y="45491"/>
                        <a:pt x="804" y="45520"/>
                        <a:pt x="1033" y="45396"/>
                      </a:cubicBezTo>
                      <a:cubicBezTo>
                        <a:pt x="1090" y="45406"/>
                        <a:pt x="1137" y="45415"/>
                        <a:pt x="1204" y="45415"/>
                      </a:cubicBezTo>
                      <a:cubicBezTo>
                        <a:pt x="7014" y="45701"/>
                        <a:pt x="60116" y="46101"/>
                        <a:pt x="71832" y="46139"/>
                      </a:cubicBezTo>
                      <a:cubicBezTo>
                        <a:pt x="95378" y="46206"/>
                        <a:pt x="118933" y="46196"/>
                        <a:pt x="142479" y="46025"/>
                      </a:cubicBezTo>
                      <a:cubicBezTo>
                        <a:pt x="155795" y="45929"/>
                        <a:pt x="166968" y="45729"/>
                        <a:pt x="180284" y="45663"/>
                      </a:cubicBezTo>
                      <a:cubicBezTo>
                        <a:pt x="181407" y="45653"/>
                        <a:pt x="182293" y="45606"/>
                        <a:pt x="182436" y="449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sp>
          <p:nvSpPr>
            <p:cNvPr id="1285" name="자유형: 도형 1284">
              <a:extLst>
                <a:ext uri="{FF2B5EF4-FFF2-40B4-BE49-F238E27FC236}">
                  <a16:creationId xmlns:a16="http://schemas.microsoft.com/office/drawing/2014/main" id="{79C8E229-5912-CF20-AFA9-EEE8E3DF2492}"/>
                </a:ext>
              </a:extLst>
            </p:cNvPr>
            <p:cNvSpPr/>
            <p:nvPr/>
          </p:nvSpPr>
          <p:spPr>
            <a:xfrm>
              <a:off x="9663894" y="3274200"/>
              <a:ext cx="332697" cy="331101"/>
            </a:xfrm>
            <a:custGeom>
              <a:avLst/>
              <a:gdLst>
                <a:gd name="connsiteX0" fmla="*/ 340045 w 355822"/>
                <a:gd name="connsiteY0" fmla="*/ 102006 h 354115"/>
                <a:gd name="connsiteX1" fmla="*/ 152431 w 355822"/>
                <a:gd name="connsiteY1" fmla="*/ 1594 h 354115"/>
                <a:gd name="connsiteX2" fmla="*/ 18129 w 355822"/>
                <a:gd name="connsiteY2" fmla="*/ 102597 h 354115"/>
                <a:gd name="connsiteX3" fmla="*/ 17224 w 355822"/>
                <a:gd name="connsiteY3" fmla="*/ 104492 h 354115"/>
                <a:gd name="connsiteX4" fmla="*/ 2374 w 355822"/>
                <a:gd name="connsiteY4" fmla="*/ 150708 h 354115"/>
                <a:gd name="connsiteX5" fmla="*/ 49666 w 355822"/>
                <a:gd name="connsiteY5" fmla="*/ 305318 h 354115"/>
                <a:gd name="connsiteX6" fmla="*/ 79174 w 355822"/>
                <a:gd name="connsiteY6" fmla="*/ 330778 h 354115"/>
                <a:gd name="connsiteX7" fmla="*/ 126523 w 355822"/>
                <a:gd name="connsiteY7" fmla="*/ 349285 h 354115"/>
                <a:gd name="connsiteX8" fmla="*/ 287791 w 355822"/>
                <a:gd name="connsiteY8" fmla="*/ 314890 h 354115"/>
                <a:gd name="connsiteX9" fmla="*/ 340045 w 355822"/>
                <a:gd name="connsiteY9" fmla="*/ 102006 h 354115"/>
                <a:gd name="connsiteX10" fmla="*/ 309803 w 355822"/>
                <a:gd name="connsiteY10" fmla="*/ 85100 h 354115"/>
                <a:gd name="connsiteX11" fmla="*/ 315575 w 355822"/>
                <a:gd name="connsiteY11" fmla="*/ 94424 h 354115"/>
                <a:gd name="connsiteX12" fmla="*/ 297707 w 355822"/>
                <a:gd name="connsiteY12" fmla="*/ 91129 h 354115"/>
                <a:gd name="connsiteX13" fmla="*/ 268941 w 355822"/>
                <a:gd name="connsiteY13" fmla="*/ 86052 h 354115"/>
                <a:gd name="connsiteX14" fmla="*/ 254644 w 355822"/>
                <a:gd name="connsiteY14" fmla="*/ 36646 h 354115"/>
                <a:gd name="connsiteX15" fmla="*/ 309803 w 355822"/>
                <a:gd name="connsiteY15" fmla="*/ 85100 h 354115"/>
                <a:gd name="connsiteX16" fmla="*/ 172405 w 355822"/>
                <a:gd name="connsiteY16" fmla="*/ 261283 h 354115"/>
                <a:gd name="connsiteX17" fmla="*/ 100082 w 355822"/>
                <a:gd name="connsiteY17" fmla="*/ 258178 h 354115"/>
                <a:gd name="connsiteX18" fmla="*/ 88033 w 355822"/>
                <a:gd name="connsiteY18" fmla="*/ 190322 h 354115"/>
                <a:gd name="connsiteX19" fmla="*/ 174463 w 355822"/>
                <a:gd name="connsiteY19" fmla="*/ 190513 h 354115"/>
                <a:gd name="connsiteX20" fmla="*/ 173234 w 355822"/>
                <a:gd name="connsiteY20" fmla="*/ 261283 h 354115"/>
                <a:gd name="connsiteX21" fmla="*/ 172405 w 355822"/>
                <a:gd name="connsiteY21" fmla="*/ 261283 h 354115"/>
                <a:gd name="connsiteX22" fmla="*/ 186940 w 355822"/>
                <a:gd name="connsiteY22" fmla="*/ 177292 h 354115"/>
                <a:gd name="connsiteX23" fmla="*/ 186778 w 355822"/>
                <a:gd name="connsiteY23" fmla="*/ 92386 h 354115"/>
                <a:gd name="connsiteX24" fmla="*/ 254711 w 355822"/>
                <a:gd name="connsiteY24" fmla="*/ 96891 h 354115"/>
                <a:gd name="connsiteX25" fmla="*/ 259016 w 355822"/>
                <a:gd name="connsiteY25" fmla="*/ 97511 h 354115"/>
                <a:gd name="connsiteX26" fmla="*/ 264817 w 355822"/>
                <a:gd name="connsiteY26" fmla="*/ 176987 h 354115"/>
                <a:gd name="connsiteX27" fmla="*/ 186940 w 355822"/>
                <a:gd name="connsiteY27" fmla="*/ 177292 h 354115"/>
                <a:gd name="connsiteX28" fmla="*/ 264112 w 355822"/>
                <a:gd name="connsiteY28" fmla="*/ 189760 h 354115"/>
                <a:gd name="connsiteX29" fmla="*/ 263979 w 355822"/>
                <a:gd name="connsiteY29" fmla="*/ 192141 h 354115"/>
                <a:gd name="connsiteX30" fmla="*/ 251615 w 355822"/>
                <a:gd name="connsiteY30" fmla="*/ 258502 h 354115"/>
                <a:gd name="connsiteX31" fmla="*/ 184435 w 355822"/>
                <a:gd name="connsiteY31" fmla="*/ 261102 h 354115"/>
                <a:gd name="connsiteX32" fmla="*/ 186550 w 355822"/>
                <a:gd name="connsiteY32" fmla="*/ 190494 h 354115"/>
                <a:gd name="connsiteX33" fmla="*/ 264112 w 355822"/>
                <a:gd name="connsiteY33" fmla="*/ 189760 h 354115"/>
                <a:gd name="connsiteX34" fmla="*/ 238518 w 355822"/>
                <a:gd name="connsiteY34" fmla="*/ 29254 h 354115"/>
                <a:gd name="connsiteX35" fmla="*/ 256301 w 355822"/>
                <a:gd name="connsiteY35" fmla="*/ 84299 h 354115"/>
                <a:gd name="connsiteX36" fmla="*/ 186455 w 355822"/>
                <a:gd name="connsiteY36" fmla="*/ 79337 h 354115"/>
                <a:gd name="connsiteX37" fmla="*/ 185540 w 355822"/>
                <a:gd name="connsiteY37" fmla="*/ 46742 h 354115"/>
                <a:gd name="connsiteX38" fmla="*/ 184683 w 355822"/>
                <a:gd name="connsiteY38" fmla="*/ 17510 h 354115"/>
                <a:gd name="connsiteX39" fmla="*/ 238518 w 355822"/>
                <a:gd name="connsiteY39" fmla="*/ 29254 h 354115"/>
                <a:gd name="connsiteX40" fmla="*/ 174529 w 355822"/>
                <a:gd name="connsiteY40" fmla="*/ 177263 h 354115"/>
                <a:gd name="connsiteX41" fmla="*/ 87509 w 355822"/>
                <a:gd name="connsiteY41" fmla="*/ 176063 h 354115"/>
                <a:gd name="connsiteX42" fmla="*/ 87500 w 355822"/>
                <a:gd name="connsiteY42" fmla="*/ 175682 h 354115"/>
                <a:gd name="connsiteX43" fmla="*/ 99358 w 355822"/>
                <a:gd name="connsiteY43" fmla="*/ 97072 h 354115"/>
                <a:gd name="connsiteX44" fmla="*/ 173453 w 355822"/>
                <a:gd name="connsiteY44" fmla="*/ 92339 h 354115"/>
                <a:gd name="connsiteX45" fmla="*/ 174529 w 355822"/>
                <a:gd name="connsiteY45" fmla="*/ 177263 h 354115"/>
                <a:gd name="connsiteX46" fmla="*/ 170319 w 355822"/>
                <a:gd name="connsiteY46" fmla="*/ 17377 h 354115"/>
                <a:gd name="connsiteX47" fmla="*/ 171767 w 355822"/>
                <a:gd name="connsiteY47" fmla="*/ 44628 h 354115"/>
                <a:gd name="connsiteX48" fmla="*/ 173053 w 355822"/>
                <a:gd name="connsiteY48" fmla="*/ 79204 h 354115"/>
                <a:gd name="connsiteX49" fmla="*/ 103921 w 355822"/>
                <a:gd name="connsiteY49" fmla="*/ 83461 h 354115"/>
                <a:gd name="connsiteX50" fmla="*/ 130238 w 355822"/>
                <a:gd name="connsiteY50" fmla="*/ 24006 h 354115"/>
                <a:gd name="connsiteX51" fmla="*/ 170319 w 355822"/>
                <a:gd name="connsiteY51" fmla="*/ 17377 h 354115"/>
                <a:gd name="connsiteX52" fmla="*/ 116551 w 355822"/>
                <a:gd name="connsiteY52" fmla="*/ 28912 h 354115"/>
                <a:gd name="connsiteX53" fmla="*/ 88909 w 355822"/>
                <a:gd name="connsiteY53" fmla="*/ 85319 h 354115"/>
                <a:gd name="connsiteX54" fmla="*/ 40113 w 355822"/>
                <a:gd name="connsiteY54" fmla="*/ 94491 h 354115"/>
                <a:gd name="connsiteX55" fmla="*/ 116551 w 355822"/>
                <a:gd name="connsiteY55" fmla="*/ 28912 h 354115"/>
                <a:gd name="connsiteX56" fmla="*/ 32254 w 355822"/>
                <a:gd name="connsiteY56" fmla="*/ 108131 h 354115"/>
                <a:gd name="connsiteX57" fmla="*/ 84661 w 355822"/>
                <a:gd name="connsiteY57" fmla="*/ 99187 h 354115"/>
                <a:gd name="connsiteX58" fmla="*/ 74050 w 355822"/>
                <a:gd name="connsiteY58" fmla="*/ 173834 h 354115"/>
                <a:gd name="connsiteX59" fmla="*/ 74069 w 355822"/>
                <a:gd name="connsiteY59" fmla="*/ 175882 h 354115"/>
                <a:gd name="connsiteX60" fmla="*/ 14376 w 355822"/>
                <a:gd name="connsiteY60" fmla="*/ 176101 h 354115"/>
                <a:gd name="connsiteX61" fmla="*/ 32254 w 355822"/>
                <a:gd name="connsiteY61" fmla="*/ 108131 h 354115"/>
                <a:gd name="connsiteX62" fmla="*/ 74202 w 355822"/>
                <a:gd name="connsiteY62" fmla="*/ 190122 h 354115"/>
                <a:gd name="connsiteX63" fmla="*/ 84108 w 355822"/>
                <a:gd name="connsiteY63" fmla="*/ 256778 h 354115"/>
                <a:gd name="connsiteX64" fmla="*/ 59134 w 355822"/>
                <a:gd name="connsiteY64" fmla="*/ 254378 h 354115"/>
                <a:gd name="connsiteX65" fmla="*/ 31064 w 355822"/>
                <a:gd name="connsiteY65" fmla="*/ 251692 h 354115"/>
                <a:gd name="connsiteX66" fmla="*/ 14347 w 355822"/>
                <a:gd name="connsiteY66" fmla="*/ 187274 h 354115"/>
                <a:gd name="connsiteX67" fmla="*/ 74202 w 355822"/>
                <a:gd name="connsiteY67" fmla="*/ 190122 h 354115"/>
                <a:gd name="connsiteX68" fmla="*/ 87861 w 355822"/>
                <a:gd name="connsiteY68" fmla="*/ 318672 h 354115"/>
                <a:gd name="connsiteX69" fmla="*/ 37093 w 355822"/>
                <a:gd name="connsiteY69" fmla="*/ 262693 h 354115"/>
                <a:gd name="connsiteX70" fmla="*/ 54286 w 355822"/>
                <a:gd name="connsiteY70" fmla="*/ 265170 h 354115"/>
                <a:gd name="connsiteX71" fmla="*/ 87661 w 355822"/>
                <a:gd name="connsiteY71" fmla="*/ 268865 h 354115"/>
                <a:gd name="connsiteX72" fmla="*/ 113798 w 355822"/>
                <a:gd name="connsiteY72" fmla="*/ 327149 h 354115"/>
                <a:gd name="connsiteX73" fmla="*/ 87861 w 355822"/>
                <a:gd name="connsiteY73" fmla="*/ 318672 h 354115"/>
                <a:gd name="connsiteX74" fmla="*/ 170215 w 355822"/>
                <a:gd name="connsiteY74" fmla="*/ 335617 h 354115"/>
                <a:gd name="connsiteX75" fmla="*/ 131781 w 355822"/>
                <a:gd name="connsiteY75" fmla="*/ 331454 h 354115"/>
                <a:gd name="connsiteX76" fmla="*/ 131705 w 355822"/>
                <a:gd name="connsiteY76" fmla="*/ 331216 h 354115"/>
                <a:gd name="connsiteX77" fmla="*/ 103987 w 355822"/>
                <a:gd name="connsiteY77" fmla="*/ 270142 h 354115"/>
                <a:gd name="connsiteX78" fmla="*/ 172415 w 355822"/>
                <a:gd name="connsiteY78" fmla="*/ 273085 h 354115"/>
                <a:gd name="connsiteX79" fmla="*/ 172796 w 355822"/>
                <a:gd name="connsiteY79" fmla="*/ 273075 h 354115"/>
                <a:gd name="connsiteX80" fmla="*/ 171281 w 355822"/>
                <a:gd name="connsiteY80" fmla="*/ 308861 h 354115"/>
                <a:gd name="connsiteX81" fmla="*/ 170215 w 355822"/>
                <a:gd name="connsiteY81" fmla="*/ 335617 h 354115"/>
                <a:gd name="connsiteX82" fmla="*/ 222964 w 355822"/>
                <a:gd name="connsiteY82" fmla="*/ 327806 h 354115"/>
                <a:gd name="connsiteX83" fmla="*/ 187607 w 355822"/>
                <a:gd name="connsiteY83" fmla="*/ 334959 h 354115"/>
                <a:gd name="connsiteX84" fmla="*/ 180216 w 355822"/>
                <a:gd name="connsiteY84" fmla="*/ 335378 h 354115"/>
                <a:gd name="connsiteX85" fmla="*/ 182025 w 355822"/>
                <a:gd name="connsiteY85" fmla="*/ 310975 h 354115"/>
                <a:gd name="connsiteX86" fmla="*/ 184007 w 355822"/>
                <a:gd name="connsiteY86" fmla="*/ 272942 h 354115"/>
                <a:gd name="connsiteX87" fmla="*/ 247862 w 355822"/>
                <a:gd name="connsiteY87" fmla="*/ 270761 h 354115"/>
                <a:gd name="connsiteX88" fmla="*/ 246491 w 355822"/>
                <a:gd name="connsiteY88" fmla="*/ 275228 h 354115"/>
                <a:gd name="connsiteX89" fmla="*/ 230565 w 355822"/>
                <a:gd name="connsiteY89" fmla="*/ 313938 h 354115"/>
                <a:gd name="connsiteX90" fmla="*/ 222964 w 355822"/>
                <a:gd name="connsiteY90" fmla="*/ 327806 h 354115"/>
                <a:gd name="connsiteX91" fmla="*/ 297659 w 355822"/>
                <a:gd name="connsiteY91" fmla="*/ 282086 h 354115"/>
                <a:gd name="connsiteX92" fmla="*/ 238432 w 355822"/>
                <a:gd name="connsiteY92" fmla="*/ 322272 h 354115"/>
                <a:gd name="connsiteX93" fmla="*/ 240557 w 355822"/>
                <a:gd name="connsiteY93" fmla="*/ 317786 h 354115"/>
                <a:gd name="connsiteX94" fmla="*/ 257226 w 355822"/>
                <a:gd name="connsiteY94" fmla="*/ 278200 h 354115"/>
                <a:gd name="connsiteX95" fmla="*/ 259883 w 355822"/>
                <a:gd name="connsiteY95" fmla="*/ 269770 h 354115"/>
                <a:gd name="connsiteX96" fmla="*/ 312032 w 355822"/>
                <a:gd name="connsiteY96" fmla="*/ 263893 h 354115"/>
                <a:gd name="connsiteX97" fmla="*/ 297659 w 355822"/>
                <a:gd name="connsiteY97" fmla="*/ 282086 h 354115"/>
                <a:gd name="connsiteX98" fmla="*/ 319309 w 355822"/>
                <a:gd name="connsiteY98" fmla="*/ 251711 h 354115"/>
                <a:gd name="connsiteX99" fmla="*/ 263750 w 355822"/>
                <a:gd name="connsiteY99" fmla="*/ 257454 h 354115"/>
                <a:gd name="connsiteX100" fmla="*/ 275580 w 355822"/>
                <a:gd name="connsiteY100" fmla="*/ 192151 h 354115"/>
                <a:gd name="connsiteX101" fmla="*/ 275723 w 355822"/>
                <a:gd name="connsiteY101" fmla="*/ 189570 h 354115"/>
                <a:gd name="connsiteX102" fmla="*/ 307022 w 355822"/>
                <a:gd name="connsiteY102" fmla="*/ 189017 h 354115"/>
                <a:gd name="connsiteX103" fmla="*/ 336778 w 355822"/>
                <a:gd name="connsiteY103" fmla="*/ 188636 h 354115"/>
                <a:gd name="connsiteX104" fmla="*/ 319309 w 355822"/>
                <a:gd name="connsiteY104" fmla="*/ 251711 h 354115"/>
                <a:gd name="connsiteX105" fmla="*/ 309165 w 355822"/>
                <a:gd name="connsiteY105" fmla="*/ 176368 h 354115"/>
                <a:gd name="connsiteX106" fmla="*/ 276447 w 355822"/>
                <a:gd name="connsiteY106" fmla="*/ 176835 h 354115"/>
                <a:gd name="connsiteX107" fmla="*/ 271437 w 355822"/>
                <a:gd name="connsiteY107" fmla="*/ 99311 h 354115"/>
                <a:gd name="connsiteX108" fmla="*/ 294421 w 355822"/>
                <a:gd name="connsiteY108" fmla="*/ 103083 h 354115"/>
                <a:gd name="connsiteX109" fmla="*/ 323072 w 355822"/>
                <a:gd name="connsiteY109" fmla="*/ 109455 h 354115"/>
                <a:gd name="connsiteX110" fmla="*/ 337140 w 355822"/>
                <a:gd name="connsiteY110" fmla="*/ 175692 h 354115"/>
                <a:gd name="connsiteX111" fmla="*/ 309165 w 355822"/>
                <a:gd name="connsiteY111" fmla="*/ 176368 h 35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55822" h="354115">
                  <a:moveTo>
                    <a:pt x="340045" y="102006"/>
                  </a:moveTo>
                  <a:cubicBezTo>
                    <a:pt x="307327" y="31512"/>
                    <a:pt x="229098" y="-8693"/>
                    <a:pt x="152431" y="1594"/>
                  </a:cubicBezTo>
                  <a:cubicBezTo>
                    <a:pt x="93624" y="9480"/>
                    <a:pt x="43675" y="50019"/>
                    <a:pt x="18129" y="102597"/>
                  </a:cubicBezTo>
                  <a:cubicBezTo>
                    <a:pt x="17719" y="103178"/>
                    <a:pt x="17395" y="103807"/>
                    <a:pt x="17224" y="104492"/>
                  </a:cubicBezTo>
                  <a:cubicBezTo>
                    <a:pt x="10299" y="119151"/>
                    <a:pt x="5165" y="134668"/>
                    <a:pt x="2374" y="150708"/>
                  </a:cubicBezTo>
                  <a:cubicBezTo>
                    <a:pt x="-7008" y="204743"/>
                    <a:pt x="11957" y="264493"/>
                    <a:pt x="49666" y="305318"/>
                  </a:cubicBezTo>
                  <a:cubicBezTo>
                    <a:pt x="48809" y="306422"/>
                    <a:pt x="68811" y="324758"/>
                    <a:pt x="79174" y="330778"/>
                  </a:cubicBezTo>
                  <a:cubicBezTo>
                    <a:pt x="92386" y="339522"/>
                    <a:pt x="125523" y="350161"/>
                    <a:pt x="126523" y="349285"/>
                  </a:cubicBezTo>
                  <a:cubicBezTo>
                    <a:pt x="181521" y="361982"/>
                    <a:pt x="242919" y="349352"/>
                    <a:pt x="287791" y="314890"/>
                  </a:cubicBezTo>
                  <a:cubicBezTo>
                    <a:pt x="351523" y="265941"/>
                    <a:pt x="374031" y="175235"/>
                    <a:pt x="340045" y="102006"/>
                  </a:cubicBezTo>
                  <a:close/>
                  <a:moveTo>
                    <a:pt x="309803" y="85100"/>
                  </a:moveTo>
                  <a:cubicBezTo>
                    <a:pt x="311851" y="88128"/>
                    <a:pt x="313756" y="91253"/>
                    <a:pt x="315575" y="94424"/>
                  </a:cubicBezTo>
                  <a:cubicBezTo>
                    <a:pt x="309565" y="93177"/>
                    <a:pt x="303422" y="92329"/>
                    <a:pt x="297707" y="91129"/>
                  </a:cubicBezTo>
                  <a:cubicBezTo>
                    <a:pt x="288248" y="89138"/>
                    <a:pt x="278580" y="87490"/>
                    <a:pt x="268941" y="86052"/>
                  </a:cubicBezTo>
                  <a:cubicBezTo>
                    <a:pt x="265379" y="69278"/>
                    <a:pt x="260645" y="52743"/>
                    <a:pt x="254644" y="36646"/>
                  </a:cubicBezTo>
                  <a:cubicBezTo>
                    <a:pt x="276599" y="48133"/>
                    <a:pt x="295859" y="64487"/>
                    <a:pt x="309803" y="85100"/>
                  </a:cubicBezTo>
                  <a:close/>
                  <a:moveTo>
                    <a:pt x="172405" y="261283"/>
                  </a:moveTo>
                  <a:cubicBezTo>
                    <a:pt x="148250" y="261131"/>
                    <a:pt x="124161" y="260026"/>
                    <a:pt x="100082" y="258178"/>
                  </a:cubicBezTo>
                  <a:cubicBezTo>
                    <a:pt x="93500" y="236337"/>
                    <a:pt x="89271" y="213849"/>
                    <a:pt x="88033" y="190322"/>
                  </a:cubicBezTo>
                  <a:cubicBezTo>
                    <a:pt x="116874" y="190665"/>
                    <a:pt x="145754" y="190360"/>
                    <a:pt x="174463" y="190513"/>
                  </a:cubicBezTo>
                  <a:cubicBezTo>
                    <a:pt x="174463" y="214106"/>
                    <a:pt x="174091" y="237690"/>
                    <a:pt x="173234" y="261283"/>
                  </a:cubicBezTo>
                  <a:cubicBezTo>
                    <a:pt x="172967" y="261274"/>
                    <a:pt x="172682" y="261283"/>
                    <a:pt x="172405" y="261283"/>
                  </a:cubicBezTo>
                  <a:close/>
                  <a:moveTo>
                    <a:pt x="186940" y="177292"/>
                  </a:moveTo>
                  <a:cubicBezTo>
                    <a:pt x="187541" y="149050"/>
                    <a:pt x="187750" y="120609"/>
                    <a:pt x="186778" y="92386"/>
                  </a:cubicBezTo>
                  <a:cubicBezTo>
                    <a:pt x="209457" y="92586"/>
                    <a:pt x="232308" y="93748"/>
                    <a:pt x="254711" y="96891"/>
                  </a:cubicBezTo>
                  <a:cubicBezTo>
                    <a:pt x="256149" y="97092"/>
                    <a:pt x="257578" y="97311"/>
                    <a:pt x="259016" y="97511"/>
                  </a:cubicBezTo>
                  <a:cubicBezTo>
                    <a:pt x="263969" y="123619"/>
                    <a:pt x="265960" y="150260"/>
                    <a:pt x="264817" y="176987"/>
                  </a:cubicBezTo>
                  <a:cubicBezTo>
                    <a:pt x="238871" y="177425"/>
                    <a:pt x="212896" y="177168"/>
                    <a:pt x="186940" y="177292"/>
                  </a:cubicBezTo>
                  <a:close/>
                  <a:moveTo>
                    <a:pt x="264112" y="189760"/>
                  </a:moveTo>
                  <a:cubicBezTo>
                    <a:pt x="264045" y="190551"/>
                    <a:pt x="264045" y="191351"/>
                    <a:pt x="263979" y="192141"/>
                  </a:cubicBezTo>
                  <a:cubicBezTo>
                    <a:pt x="262035" y="214620"/>
                    <a:pt x="257816" y="236833"/>
                    <a:pt x="251615" y="258502"/>
                  </a:cubicBezTo>
                  <a:cubicBezTo>
                    <a:pt x="229269" y="260121"/>
                    <a:pt x="206867" y="260950"/>
                    <a:pt x="184435" y="261102"/>
                  </a:cubicBezTo>
                  <a:cubicBezTo>
                    <a:pt x="185312" y="237576"/>
                    <a:pt x="185988" y="214030"/>
                    <a:pt x="186550" y="190494"/>
                  </a:cubicBezTo>
                  <a:cubicBezTo>
                    <a:pt x="212391" y="190598"/>
                    <a:pt x="238280" y="189970"/>
                    <a:pt x="264112" y="189760"/>
                  </a:cubicBezTo>
                  <a:close/>
                  <a:moveTo>
                    <a:pt x="238518" y="29254"/>
                  </a:moveTo>
                  <a:cubicBezTo>
                    <a:pt x="246062" y="47133"/>
                    <a:pt x="251968" y="65545"/>
                    <a:pt x="256301" y="84299"/>
                  </a:cubicBezTo>
                  <a:cubicBezTo>
                    <a:pt x="233118" y="81423"/>
                    <a:pt x="209800" y="79794"/>
                    <a:pt x="186455" y="79337"/>
                  </a:cubicBezTo>
                  <a:cubicBezTo>
                    <a:pt x="186198" y="68469"/>
                    <a:pt x="185997" y="57610"/>
                    <a:pt x="185540" y="46742"/>
                  </a:cubicBezTo>
                  <a:cubicBezTo>
                    <a:pt x="185178" y="38198"/>
                    <a:pt x="186207" y="27083"/>
                    <a:pt x="184683" y="17510"/>
                  </a:cubicBezTo>
                  <a:cubicBezTo>
                    <a:pt x="203076" y="18482"/>
                    <a:pt x="221373" y="22482"/>
                    <a:pt x="238518" y="29254"/>
                  </a:cubicBezTo>
                  <a:close/>
                  <a:moveTo>
                    <a:pt x="174529" y="177263"/>
                  </a:moveTo>
                  <a:cubicBezTo>
                    <a:pt x="145545" y="177340"/>
                    <a:pt x="116522" y="176568"/>
                    <a:pt x="87509" y="176063"/>
                  </a:cubicBezTo>
                  <a:cubicBezTo>
                    <a:pt x="87509" y="175940"/>
                    <a:pt x="87500" y="175816"/>
                    <a:pt x="87500" y="175682"/>
                  </a:cubicBezTo>
                  <a:cubicBezTo>
                    <a:pt x="87490" y="148926"/>
                    <a:pt x="91881" y="122714"/>
                    <a:pt x="99358" y="97072"/>
                  </a:cubicBezTo>
                  <a:cubicBezTo>
                    <a:pt x="123990" y="94082"/>
                    <a:pt x="148650" y="92539"/>
                    <a:pt x="173453" y="92339"/>
                  </a:cubicBezTo>
                  <a:cubicBezTo>
                    <a:pt x="174044" y="120647"/>
                    <a:pt x="174348" y="148946"/>
                    <a:pt x="174529" y="177263"/>
                  </a:cubicBezTo>
                  <a:close/>
                  <a:moveTo>
                    <a:pt x="170319" y="17377"/>
                  </a:moveTo>
                  <a:cubicBezTo>
                    <a:pt x="169681" y="26378"/>
                    <a:pt x="171510" y="36303"/>
                    <a:pt x="171767" y="44628"/>
                  </a:cubicBezTo>
                  <a:cubicBezTo>
                    <a:pt x="172110" y="56163"/>
                    <a:pt x="172653" y="67678"/>
                    <a:pt x="173053" y="79204"/>
                  </a:cubicBezTo>
                  <a:cubicBezTo>
                    <a:pt x="149993" y="79251"/>
                    <a:pt x="126819" y="80718"/>
                    <a:pt x="103921" y="83461"/>
                  </a:cubicBezTo>
                  <a:cubicBezTo>
                    <a:pt x="111255" y="63040"/>
                    <a:pt x="120999" y="43637"/>
                    <a:pt x="130238" y="24006"/>
                  </a:cubicBezTo>
                  <a:cubicBezTo>
                    <a:pt x="143211" y="19996"/>
                    <a:pt x="156698" y="17853"/>
                    <a:pt x="170319" y="17377"/>
                  </a:cubicBezTo>
                  <a:close/>
                  <a:moveTo>
                    <a:pt x="116551" y="28912"/>
                  </a:moveTo>
                  <a:cubicBezTo>
                    <a:pt x="104482" y="45742"/>
                    <a:pt x="95529" y="65069"/>
                    <a:pt x="88909" y="85319"/>
                  </a:cubicBezTo>
                  <a:cubicBezTo>
                    <a:pt x="72459" y="87538"/>
                    <a:pt x="56076" y="90167"/>
                    <a:pt x="40113" y="94491"/>
                  </a:cubicBezTo>
                  <a:cubicBezTo>
                    <a:pt x="58277" y="65659"/>
                    <a:pt x="84890" y="42142"/>
                    <a:pt x="116551" y="28912"/>
                  </a:cubicBezTo>
                  <a:close/>
                  <a:moveTo>
                    <a:pt x="32254" y="108131"/>
                  </a:moveTo>
                  <a:cubicBezTo>
                    <a:pt x="49761" y="105388"/>
                    <a:pt x="67154" y="101940"/>
                    <a:pt x="84661" y="99187"/>
                  </a:cubicBezTo>
                  <a:cubicBezTo>
                    <a:pt x="78031" y="123962"/>
                    <a:pt x="74765" y="149669"/>
                    <a:pt x="74050" y="173834"/>
                  </a:cubicBezTo>
                  <a:cubicBezTo>
                    <a:pt x="74031" y="174511"/>
                    <a:pt x="74088" y="175206"/>
                    <a:pt x="74069" y="175882"/>
                  </a:cubicBezTo>
                  <a:cubicBezTo>
                    <a:pt x="54152" y="175625"/>
                    <a:pt x="34245" y="175520"/>
                    <a:pt x="14376" y="176101"/>
                  </a:cubicBezTo>
                  <a:cubicBezTo>
                    <a:pt x="15214" y="152336"/>
                    <a:pt x="21558" y="129134"/>
                    <a:pt x="32254" y="108131"/>
                  </a:cubicBezTo>
                  <a:close/>
                  <a:moveTo>
                    <a:pt x="74202" y="190122"/>
                  </a:moveTo>
                  <a:cubicBezTo>
                    <a:pt x="74860" y="212258"/>
                    <a:pt x="78260" y="234852"/>
                    <a:pt x="84108" y="256778"/>
                  </a:cubicBezTo>
                  <a:cubicBezTo>
                    <a:pt x="75774" y="256016"/>
                    <a:pt x="67449" y="255292"/>
                    <a:pt x="59134" y="254378"/>
                  </a:cubicBezTo>
                  <a:cubicBezTo>
                    <a:pt x="50199" y="253397"/>
                    <a:pt x="40370" y="251311"/>
                    <a:pt x="31064" y="251692"/>
                  </a:cubicBezTo>
                  <a:cubicBezTo>
                    <a:pt x="21234" y="232023"/>
                    <a:pt x="15214" y="210401"/>
                    <a:pt x="14347" y="187274"/>
                  </a:cubicBezTo>
                  <a:cubicBezTo>
                    <a:pt x="34216" y="188884"/>
                    <a:pt x="54191" y="189713"/>
                    <a:pt x="74202" y="190122"/>
                  </a:cubicBezTo>
                  <a:close/>
                  <a:moveTo>
                    <a:pt x="87861" y="318672"/>
                  </a:moveTo>
                  <a:cubicBezTo>
                    <a:pt x="67468" y="303194"/>
                    <a:pt x="49942" y="284277"/>
                    <a:pt x="37093" y="262693"/>
                  </a:cubicBezTo>
                  <a:cubicBezTo>
                    <a:pt x="42837" y="263865"/>
                    <a:pt x="48780" y="264436"/>
                    <a:pt x="54286" y="265170"/>
                  </a:cubicBezTo>
                  <a:cubicBezTo>
                    <a:pt x="65382" y="266646"/>
                    <a:pt x="76517" y="267818"/>
                    <a:pt x="87661" y="268865"/>
                  </a:cubicBezTo>
                  <a:cubicBezTo>
                    <a:pt x="94129" y="289439"/>
                    <a:pt x="102777" y="309232"/>
                    <a:pt x="113798" y="327149"/>
                  </a:cubicBezTo>
                  <a:cubicBezTo>
                    <a:pt x="105044" y="324710"/>
                    <a:pt x="96386" y="321881"/>
                    <a:pt x="87861" y="318672"/>
                  </a:cubicBezTo>
                  <a:close/>
                  <a:moveTo>
                    <a:pt x="170215" y="335617"/>
                  </a:moveTo>
                  <a:cubicBezTo>
                    <a:pt x="157270" y="335531"/>
                    <a:pt x="144440" y="333997"/>
                    <a:pt x="131781" y="331454"/>
                  </a:cubicBezTo>
                  <a:cubicBezTo>
                    <a:pt x="131743" y="331378"/>
                    <a:pt x="131743" y="331302"/>
                    <a:pt x="131705" y="331216"/>
                  </a:cubicBezTo>
                  <a:cubicBezTo>
                    <a:pt x="120466" y="311233"/>
                    <a:pt x="111179" y="290954"/>
                    <a:pt x="103987" y="270142"/>
                  </a:cubicBezTo>
                  <a:cubicBezTo>
                    <a:pt x="126752" y="271866"/>
                    <a:pt x="149602" y="272933"/>
                    <a:pt x="172415" y="273085"/>
                  </a:cubicBezTo>
                  <a:cubicBezTo>
                    <a:pt x="172539" y="273085"/>
                    <a:pt x="172672" y="273075"/>
                    <a:pt x="172796" y="273075"/>
                  </a:cubicBezTo>
                  <a:cubicBezTo>
                    <a:pt x="172310" y="285001"/>
                    <a:pt x="171777" y="296935"/>
                    <a:pt x="171281" y="308861"/>
                  </a:cubicBezTo>
                  <a:cubicBezTo>
                    <a:pt x="170938" y="317138"/>
                    <a:pt x="169576" y="326720"/>
                    <a:pt x="170215" y="335617"/>
                  </a:cubicBezTo>
                  <a:close/>
                  <a:moveTo>
                    <a:pt x="222964" y="327806"/>
                  </a:moveTo>
                  <a:cubicBezTo>
                    <a:pt x="211496" y="331311"/>
                    <a:pt x="199675" y="333797"/>
                    <a:pt x="187607" y="334959"/>
                  </a:cubicBezTo>
                  <a:cubicBezTo>
                    <a:pt x="185140" y="335197"/>
                    <a:pt x="182673" y="335255"/>
                    <a:pt x="180216" y="335378"/>
                  </a:cubicBezTo>
                  <a:cubicBezTo>
                    <a:pt x="181654" y="327263"/>
                    <a:pt x="181502" y="318376"/>
                    <a:pt x="182025" y="310975"/>
                  </a:cubicBezTo>
                  <a:cubicBezTo>
                    <a:pt x="182911" y="298317"/>
                    <a:pt x="183492" y="285629"/>
                    <a:pt x="184007" y="272942"/>
                  </a:cubicBezTo>
                  <a:cubicBezTo>
                    <a:pt x="205305" y="272847"/>
                    <a:pt x="226612" y="272218"/>
                    <a:pt x="247862" y="270761"/>
                  </a:cubicBezTo>
                  <a:cubicBezTo>
                    <a:pt x="247376" y="272247"/>
                    <a:pt x="246996" y="273752"/>
                    <a:pt x="246491" y="275228"/>
                  </a:cubicBezTo>
                  <a:cubicBezTo>
                    <a:pt x="242004" y="288458"/>
                    <a:pt x="236699" y="301393"/>
                    <a:pt x="230565" y="313938"/>
                  </a:cubicBezTo>
                  <a:cubicBezTo>
                    <a:pt x="228793" y="317557"/>
                    <a:pt x="225450" y="322615"/>
                    <a:pt x="222964" y="327806"/>
                  </a:cubicBezTo>
                  <a:close/>
                  <a:moveTo>
                    <a:pt x="297659" y="282086"/>
                  </a:moveTo>
                  <a:cubicBezTo>
                    <a:pt x="280857" y="299765"/>
                    <a:pt x="260569" y="313195"/>
                    <a:pt x="238432" y="322272"/>
                  </a:cubicBezTo>
                  <a:cubicBezTo>
                    <a:pt x="239204" y="320605"/>
                    <a:pt x="239938" y="319034"/>
                    <a:pt x="240557" y="317786"/>
                  </a:cubicBezTo>
                  <a:cubicBezTo>
                    <a:pt x="246929" y="304965"/>
                    <a:pt x="252482" y="291706"/>
                    <a:pt x="257226" y="278200"/>
                  </a:cubicBezTo>
                  <a:cubicBezTo>
                    <a:pt x="258207" y="275419"/>
                    <a:pt x="258978" y="272571"/>
                    <a:pt x="259883" y="269770"/>
                  </a:cubicBezTo>
                  <a:cubicBezTo>
                    <a:pt x="277323" y="268351"/>
                    <a:pt x="294706" y="266360"/>
                    <a:pt x="312032" y="263893"/>
                  </a:cubicBezTo>
                  <a:cubicBezTo>
                    <a:pt x="307765" y="270294"/>
                    <a:pt x="303041" y="276419"/>
                    <a:pt x="297659" y="282086"/>
                  </a:cubicBezTo>
                  <a:close/>
                  <a:moveTo>
                    <a:pt x="319309" y="251711"/>
                  </a:moveTo>
                  <a:cubicBezTo>
                    <a:pt x="300821" y="254016"/>
                    <a:pt x="282305" y="255921"/>
                    <a:pt x="263750" y="257454"/>
                  </a:cubicBezTo>
                  <a:cubicBezTo>
                    <a:pt x="269732" y="236118"/>
                    <a:pt x="273656" y="214182"/>
                    <a:pt x="275580" y="192151"/>
                  </a:cubicBezTo>
                  <a:cubicBezTo>
                    <a:pt x="275656" y="191294"/>
                    <a:pt x="275656" y="190427"/>
                    <a:pt x="275723" y="189570"/>
                  </a:cubicBezTo>
                  <a:cubicBezTo>
                    <a:pt x="286153" y="189408"/>
                    <a:pt x="296592" y="189227"/>
                    <a:pt x="307022" y="189017"/>
                  </a:cubicBezTo>
                  <a:cubicBezTo>
                    <a:pt x="315861" y="188846"/>
                    <a:pt x="327272" y="190446"/>
                    <a:pt x="336778" y="188636"/>
                  </a:cubicBezTo>
                  <a:cubicBezTo>
                    <a:pt x="335321" y="210668"/>
                    <a:pt x="329549" y="232308"/>
                    <a:pt x="319309" y="251711"/>
                  </a:cubicBezTo>
                  <a:close/>
                  <a:moveTo>
                    <a:pt x="309165" y="176368"/>
                  </a:moveTo>
                  <a:cubicBezTo>
                    <a:pt x="298259" y="176587"/>
                    <a:pt x="287353" y="176682"/>
                    <a:pt x="276447" y="176835"/>
                  </a:cubicBezTo>
                  <a:cubicBezTo>
                    <a:pt x="277599" y="150889"/>
                    <a:pt x="275856" y="124866"/>
                    <a:pt x="271437" y="99311"/>
                  </a:cubicBezTo>
                  <a:cubicBezTo>
                    <a:pt x="279114" y="100454"/>
                    <a:pt x="286772" y="101664"/>
                    <a:pt x="294421" y="103083"/>
                  </a:cubicBezTo>
                  <a:cubicBezTo>
                    <a:pt x="303717" y="104807"/>
                    <a:pt x="313461" y="108217"/>
                    <a:pt x="323072" y="109455"/>
                  </a:cubicBezTo>
                  <a:cubicBezTo>
                    <a:pt x="332120" y="130143"/>
                    <a:pt x="336921" y="152889"/>
                    <a:pt x="337140" y="175692"/>
                  </a:cubicBezTo>
                  <a:cubicBezTo>
                    <a:pt x="328139" y="174292"/>
                    <a:pt x="317671" y="176197"/>
                    <a:pt x="309165" y="176368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86" name="자유형: 도형 1285">
              <a:extLst>
                <a:ext uri="{FF2B5EF4-FFF2-40B4-BE49-F238E27FC236}">
                  <a16:creationId xmlns:a16="http://schemas.microsoft.com/office/drawing/2014/main" id="{D0F9FEC8-D25E-9563-EC03-17368C44FDF4}"/>
                </a:ext>
              </a:extLst>
            </p:cNvPr>
            <p:cNvSpPr/>
            <p:nvPr/>
          </p:nvSpPr>
          <p:spPr>
            <a:xfrm>
              <a:off x="8099777" y="2351136"/>
              <a:ext cx="472213" cy="454120"/>
            </a:xfrm>
            <a:custGeom>
              <a:avLst/>
              <a:gdLst>
                <a:gd name="connsiteX0" fmla="*/ 417338 w 505034"/>
                <a:gd name="connsiteY0" fmla="*/ 151313 h 485684"/>
                <a:gd name="connsiteX1" fmla="*/ 403260 w 505034"/>
                <a:gd name="connsiteY1" fmla="*/ 128701 h 485684"/>
                <a:gd name="connsiteX2" fmla="*/ 415386 w 505034"/>
                <a:gd name="connsiteY2" fmla="*/ 84543 h 485684"/>
                <a:gd name="connsiteX3" fmla="*/ 425396 w 505034"/>
                <a:gd name="connsiteY3" fmla="*/ 56692 h 485684"/>
                <a:gd name="connsiteX4" fmla="*/ 354483 w 505034"/>
                <a:gd name="connsiteY4" fmla="*/ 10162 h 485684"/>
                <a:gd name="connsiteX5" fmla="*/ 296580 w 505034"/>
                <a:gd name="connsiteY5" fmla="*/ 60969 h 485684"/>
                <a:gd name="connsiteX6" fmla="*/ 230696 w 505034"/>
                <a:gd name="connsiteY6" fmla="*/ 59635 h 485684"/>
                <a:gd name="connsiteX7" fmla="*/ 177727 w 505034"/>
                <a:gd name="connsiteY7" fmla="*/ 56 h 485684"/>
                <a:gd name="connsiteX8" fmla="*/ 101975 w 505034"/>
                <a:gd name="connsiteY8" fmla="*/ 38204 h 485684"/>
                <a:gd name="connsiteX9" fmla="*/ 112548 w 505034"/>
                <a:gd name="connsiteY9" fmla="*/ 86286 h 485684"/>
                <a:gd name="connsiteX10" fmla="*/ 119101 w 505034"/>
                <a:gd name="connsiteY10" fmla="*/ 118023 h 485684"/>
                <a:gd name="connsiteX11" fmla="*/ 109347 w 505034"/>
                <a:gd name="connsiteY11" fmla="*/ 129301 h 485684"/>
                <a:gd name="connsiteX12" fmla="*/ 85897 w 505034"/>
                <a:gd name="connsiteY12" fmla="*/ 168849 h 485684"/>
                <a:gd name="connsiteX13" fmla="*/ 4849 w 505034"/>
                <a:gd name="connsiteY13" fmla="*/ 186222 h 485684"/>
                <a:gd name="connsiteX14" fmla="*/ 4639 w 505034"/>
                <a:gd name="connsiteY14" fmla="*/ 194519 h 485684"/>
                <a:gd name="connsiteX15" fmla="*/ 1305 w 505034"/>
                <a:gd name="connsiteY15" fmla="*/ 251545 h 485684"/>
                <a:gd name="connsiteX16" fmla="*/ 0 w 505034"/>
                <a:gd name="connsiteY16" fmla="*/ 270900 h 485684"/>
                <a:gd name="connsiteX17" fmla="*/ 77648 w 505034"/>
                <a:gd name="connsiteY17" fmla="*/ 297636 h 485684"/>
                <a:gd name="connsiteX18" fmla="*/ 97241 w 505034"/>
                <a:gd name="connsiteY18" fmla="*/ 343728 h 485684"/>
                <a:gd name="connsiteX19" fmla="*/ 104804 w 505034"/>
                <a:gd name="connsiteY19" fmla="*/ 355091 h 485684"/>
                <a:gd name="connsiteX20" fmla="*/ 81515 w 505034"/>
                <a:gd name="connsiteY20" fmla="*/ 428195 h 485684"/>
                <a:gd name="connsiteX21" fmla="*/ 90554 w 505034"/>
                <a:gd name="connsiteY21" fmla="*/ 434568 h 485684"/>
                <a:gd name="connsiteX22" fmla="*/ 149429 w 505034"/>
                <a:gd name="connsiteY22" fmla="*/ 473382 h 485684"/>
                <a:gd name="connsiteX23" fmla="*/ 155239 w 505034"/>
                <a:gd name="connsiteY23" fmla="*/ 471915 h 485684"/>
                <a:gd name="connsiteX24" fmla="*/ 206197 w 505034"/>
                <a:gd name="connsiteY24" fmla="*/ 425776 h 485684"/>
                <a:gd name="connsiteX25" fmla="*/ 275749 w 505034"/>
                <a:gd name="connsiteY25" fmla="*/ 430939 h 485684"/>
                <a:gd name="connsiteX26" fmla="*/ 327289 w 505034"/>
                <a:gd name="connsiteY26" fmla="*/ 485669 h 485684"/>
                <a:gd name="connsiteX27" fmla="*/ 336795 w 505034"/>
                <a:gd name="connsiteY27" fmla="*/ 481002 h 485684"/>
                <a:gd name="connsiteX28" fmla="*/ 403041 w 505034"/>
                <a:gd name="connsiteY28" fmla="*/ 447522 h 485684"/>
                <a:gd name="connsiteX29" fmla="*/ 402127 w 505034"/>
                <a:gd name="connsiteY29" fmla="*/ 437178 h 485684"/>
                <a:gd name="connsiteX30" fmla="*/ 386706 w 505034"/>
                <a:gd name="connsiteY30" fmla="*/ 372998 h 485684"/>
                <a:gd name="connsiteX31" fmla="*/ 420453 w 505034"/>
                <a:gd name="connsiteY31" fmla="*/ 315981 h 485684"/>
                <a:gd name="connsiteX32" fmla="*/ 457629 w 505034"/>
                <a:gd name="connsiteY32" fmla="*/ 308733 h 485684"/>
                <a:gd name="connsiteX33" fmla="*/ 500187 w 505034"/>
                <a:gd name="connsiteY33" fmla="*/ 299513 h 485684"/>
                <a:gd name="connsiteX34" fmla="*/ 502387 w 505034"/>
                <a:gd name="connsiteY34" fmla="*/ 292036 h 485684"/>
                <a:gd name="connsiteX35" fmla="*/ 505035 w 505034"/>
                <a:gd name="connsiteY35" fmla="*/ 214845 h 485684"/>
                <a:gd name="connsiteX36" fmla="*/ 503330 w 505034"/>
                <a:gd name="connsiteY36" fmla="*/ 211454 h 485684"/>
                <a:gd name="connsiteX37" fmla="*/ 430340 w 505034"/>
                <a:gd name="connsiteY37" fmla="*/ 189594 h 485684"/>
                <a:gd name="connsiteX38" fmla="*/ 417338 w 505034"/>
                <a:gd name="connsiteY38" fmla="*/ 151313 h 485684"/>
                <a:gd name="connsiteX39" fmla="*/ 321641 w 505034"/>
                <a:gd name="connsiteY39" fmla="*/ 295912 h 485684"/>
                <a:gd name="connsiteX40" fmla="*/ 254337 w 505034"/>
                <a:gd name="connsiteY40" fmla="*/ 328440 h 485684"/>
                <a:gd name="connsiteX41" fmla="*/ 204226 w 505034"/>
                <a:gd name="connsiteY41" fmla="*/ 313810 h 485684"/>
                <a:gd name="connsiteX42" fmla="*/ 169441 w 505034"/>
                <a:gd name="connsiteY42" fmla="*/ 259270 h 485684"/>
                <a:gd name="connsiteX43" fmla="*/ 218999 w 505034"/>
                <a:gd name="connsiteY43" fmla="*/ 165039 h 485684"/>
                <a:gd name="connsiteX44" fmla="*/ 321860 w 505034"/>
                <a:gd name="connsiteY44" fmla="*/ 190775 h 485684"/>
                <a:gd name="connsiteX45" fmla="*/ 321641 w 505034"/>
                <a:gd name="connsiteY45" fmla="*/ 295912 h 48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05034" h="485684">
                  <a:moveTo>
                    <a:pt x="417338" y="151313"/>
                  </a:moveTo>
                  <a:cubicBezTo>
                    <a:pt x="413309" y="143322"/>
                    <a:pt x="408499" y="135845"/>
                    <a:pt x="403260" y="128701"/>
                  </a:cubicBezTo>
                  <a:cubicBezTo>
                    <a:pt x="408156" y="111175"/>
                    <a:pt x="414843" y="87105"/>
                    <a:pt x="415386" y="84543"/>
                  </a:cubicBezTo>
                  <a:cubicBezTo>
                    <a:pt x="416243" y="80466"/>
                    <a:pt x="427054" y="59987"/>
                    <a:pt x="425396" y="56692"/>
                  </a:cubicBezTo>
                  <a:cubicBezTo>
                    <a:pt x="423739" y="53396"/>
                    <a:pt x="359245" y="9772"/>
                    <a:pt x="354483" y="10162"/>
                  </a:cubicBezTo>
                  <a:cubicBezTo>
                    <a:pt x="350758" y="10467"/>
                    <a:pt x="312906" y="45643"/>
                    <a:pt x="296580" y="60969"/>
                  </a:cubicBezTo>
                  <a:cubicBezTo>
                    <a:pt x="274749" y="56530"/>
                    <a:pt x="252441" y="56254"/>
                    <a:pt x="230696" y="59635"/>
                  </a:cubicBezTo>
                  <a:cubicBezTo>
                    <a:pt x="218113" y="44728"/>
                    <a:pt x="181366" y="1437"/>
                    <a:pt x="177727" y="56"/>
                  </a:cubicBezTo>
                  <a:cubicBezTo>
                    <a:pt x="173327" y="-1601"/>
                    <a:pt x="106575" y="33927"/>
                    <a:pt x="101975" y="38204"/>
                  </a:cubicBezTo>
                  <a:cubicBezTo>
                    <a:pt x="97374" y="42471"/>
                    <a:pt x="110185" y="74361"/>
                    <a:pt x="112548" y="86286"/>
                  </a:cubicBezTo>
                  <a:cubicBezTo>
                    <a:pt x="113757" y="92382"/>
                    <a:pt x="116501" y="105688"/>
                    <a:pt x="119101" y="118023"/>
                  </a:cubicBezTo>
                  <a:cubicBezTo>
                    <a:pt x="115710" y="121643"/>
                    <a:pt x="112452" y="125396"/>
                    <a:pt x="109347" y="129301"/>
                  </a:cubicBezTo>
                  <a:cubicBezTo>
                    <a:pt x="99717" y="141398"/>
                    <a:pt x="91964" y="154752"/>
                    <a:pt x="85897" y="168849"/>
                  </a:cubicBezTo>
                  <a:cubicBezTo>
                    <a:pt x="62989" y="173421"/>
                    <a:pt x="6973" y="184717"/>
                    <a:pt x="4849" y="186222"/>
                  </a:cubicBezTo>
                  <a:cubicBezTo>
                    <a:pt x="2182" y="188118"/>
                    <a:pt x="4334" y="191023"/>
                    <a:pt x="4639" y="194519"/>
                  </a:cubicBezTo>
                  <a:cubicBezTo>
                    <a:pt x="4944" y="198005"/>
                    <a:pt x="1877" y="245439"/>
                    <a:pt x="1305" y="251545"/>
                  </a:cubicBezTo>
                  <a:cubicBezTo>
                    <a:pt x="743" y="257660"/>
                    <a:pt x="181" y="266680"/>
                    <a:pt x="0" y="270900"/>
                  </a:cubicBezTo>
                  <a:cubicBezTo>
                    <a:pt x="-133" y="274033"/>
                    <a:pt x="51169" y="289740"/>
                    <a:pt x="77648" y="297636"/>
                  </a:cubicBezTo>
                  <a:cubicBezTo>
                    <a:pt x="82115" y="313743"/>
                    <a:pt x="88564" y="329307"/>
                    <a:pt x="97241" y="343728"/>
                  </a:cubicBezTo>
                  <a:cubicBezTo>
                    <a:pt x="99565" y="347595"/>
                    <a:pt x="102108" y="351376"/>
                    <a:pt x="104804" y="355091"/>
                  </a:cubicBezTo>
                  <a:cubicBezTo>
                    <a:pt x="96212" y="379456"/>
                    <a:pt x="80220" y="425643"/>
                    <a:pt x="81515" y="428195"/>
                  </a:cubicBezTo>
                  <a:cubicBezTo>
                    <a:pt x="83268" y="431682"/>
                    <a:pt x="90554" y="434568"/>
                    <a:pt x="90554" y="434568"/>
                  </a:cubicBezTo>
                  <a:cubicBezTo>
                    <a:pt x="90554" y="434568"/>
                    <a:pt x="146809" y="473973"/>
                    <a:pt x="149429" y="473382"/>
                  </a:cubicBezTo>
                  <a:cubicBezTo>
                    <a:pt x="152048" y="472791"/>
                    <a:pt x="152629" y="473954"/>
                    <a:pt x="155239" y="471915"/>
                  </a:cubicBezTo>
                  <a:cubicBezTo>
                    <a:pt x="157582" y="470077"/>
                    <a:pt x="197273" y="435377"/>
                    <a:pt x="206197" y="425776"/>
                  </a:cubicBezTo>
                  <a:cubicBezTo>
                    <a:pt x="229124" y="432605"/>
                    <a:pt x="252937" y="434787"/>
                    <a:pt x="275749" y="430939"/>
                  </a:cubicBezTo>
                  <a:cubicBezTo>
                    <a:pt x="292589" y="449922"/>
                    <a:pt x="325412" y="486527"/>
                    <a:pt x="327289" y="485669"/>
                  </a:cubicBezTo>
                  <a:cubicBezTo>
                    <a:pt x="329822" y="484517"/>
                    <a:pt x="336795" y="481002"/>
                    <a:pt x="336795" y="481002"/>
                  </a:cubicBezTo>
                  <a:cubicBezTo>
                    <a:pt x="336795" y="481002"/>
                    <a:pt x="403060" y="450312"/>
                    <a:pt x="403041" y="447522"/>
                  </a:cubicBezTo>
                  <a:cubicBezTo>
                    <a:pt x="403013" y="444740"/>
                    <a:pt x="402127" y="437178"/>
                    <a:pt x="402127" y="437178"/>
                  </a:cubicBezTo>
                  <a:lnTo>
                    <a:pt x="386706" y="372998"/>
                  </a:lnTo>
                  <a:cubicBezTo>
                    <a:pt x="402136" y="356453"/>
                    <a:pt x="413004" y="337098"/>
                    <a:pt x="420453" y="315981"/>
                  </a:cubicBezTo>
                  <a:cubicBezTo>
                    <a:pt x="434388" y="313010"/>
                    <a:pt x="451247" y="309543"/>
                    <a:pt x="457629" y="308733"/>
                  </a:cubicBezTo>
                  <a:cubicBezTo>
                    <a:pt x="467325" y="307495"/>
                    <a:pt x="498263" y="303208"/>
                    <a:pt x="500187" y="299513"/>
                  </a:cubicBezTo>
                  <a:cubicBezTo>
                    <a:pt x="502101" y="295807"/>
                    <a:pt x="502387" y="292036"/>
                    <a:pt x="502387" y="292036"/>
                  </a:cubicBezTo>
                  <a:lnTo>
                    <a:pt x="505035" y="214845"/>
                  </a:lnTo>
                  <a:lnTo>
                    <a:pt x="503330" y="211454"/>
                  </a:lnTo>
                  <a:cubicBezTo>
                    <a:pt x="503330" y="211454"/>
                    <a:pt x="451723" y="195662"/>
                    <a:pt x="430340" y="189594"/>
                  </a:cubicBezTo>
                  <a:cubicBezTo>
                    <a:pt x="427606" y="176459"/>
                    <a:pt x="423539" y="163600"/>
                    <a:pt x="417338" y="151313"/>
                  </a:cubicBezTo>
                  <a:close/>
                  <a:moveTo>
                    <a:pt x="321641" y="295912"/>
                  </a:moveTo>
                  <a:cubicBezTo>
                    <a:pt x="306220" y="315677"/>
                    <a:pt x="279959" y="328354"/>
                    <a:pt x="254337" y="328440"/>
                  </a:cubicBezTo>
                  <a:cubicBezTo>
                    <a:pt x="237249" y="330821"/>
                    <a:pt x="217456" y="323049"/>
                    <a:pt x="204226" y="313810"/>
                  </a:cubicBezTo>
                  <a:cubicBezTo>
                    <a:pt x="185909" y="301027"/>
                    <a:pt x="173489" y="281206"/>
                    <a:pt x="169441" y="259270"/>
                  </a:cubicBezTo>
                  <a:cubicBezTo>
                    <a:pt x="162230" y="220303"/>
                    <a:pt x="183109" y="181526"/>
                    <a:pt x="218999" y="165039"/>
                  </a:cubicBezTo>
                  <a:cubicBezTo>
                    <a:pt x="254594" y="148684"/>
                    <a:pt x="297761" y="160095"/>
                    <a:pt x="321860" y="190775"/>
                  </a:cubicBezTo>
                  <a:cubicBezTo>
                    <a:pt x="345491" y="220874"/>
                    <a:pt x="345177" y="265747"/>
                    <a:pt x="321641" y="295912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87" name="자유형: 도형 1286">
              <a:extLst>
                <a:ext uri="{FF2B5EF4-FFF2-40B4-BE49-F238E27FC236}">
                  <a16:creationId xmlns:a16="http://schemas.microsoft.com/office/drawing/2014/main" id="{E7FCF3A4-81D6-A45D-4424-5DC9CA5F5252}"/>
                </a:ext>
              </a:extLst>
            </p:cNvPr>
            <p:cNvSpPr/>
            <p:nvPr/>
          </p:nvSpPr>
          <p:spPr>
            <a:xfrm>
              <a:off x="9255288" y="4761167"/>
              <a:ext cx="174200" cy="379126"/>
            </a:xfrm>
            <a:custGeom>
              <a:avLst/>
              <a:gdLst>
                <a:gd name="connsiteX0" fmla="*/ 2328 w 186309"/>
                <a:gd name="connsiteY0" fmla="*/ 313739 h 405478"/>
                <a:gd name="connsiteX1" fmla="*/ 1908 w 186309"/>
                <a:gd name="connsiteY1" fmla="*/ 353839 h 405478"/>
                <a:gd name="connsiteX2" fmla="*/ 46038 w 186309"/>
                <a:gd name="connsiteY2" fmla="*/ 396997 h 405478"/>
                <a:gd name="connsiteX3" fmla="*/ 109398 w 186309"/>
                <a:gd name="connsiteY3" fmla="*/ 405388 h 405478"/>
                <a:gd name="connsiteX4" fmla="*/ 180750 w 186309"/>
                <a:gd name="connsiteY4" fmla="*/ 380338 h 405478"/>
                <a:gd name="connsiteX5" fmla="*/ 185989 w 186309"/>
                <a:gd name="connsiteY5" fmla="*/ 341761 h 405478"/>
                <a:gd name="connsiteX6" fmla="*/ 176340 w 186309"/>
                <a:gd name="connsiteY6" fmla="*/ 129668 h 405478"/>
                <a:gd name="connsiteX7" fmla="*/ 162281 w 186309"/>
                <a:gd name="connsiteY7" fmla="*/ 59669 h 405478"/>
                <a:gd name="connsiteX8" fmla="*/ 84957 w 186309"/>
                <a:gd name="connsiteY8" fmla="*/ 6643 h 405478"/>
                <a:gd name="connsiteX9" fmla="*/ 47762 w 186309"/>
                <a:gd name="connsiteY9" fmla="*/ 5253 h 405478"/>
                <a:gd name="connsiteX10" fmla="*/ 38627 w 186309"/>
                <a:gd name="connsiteY10" fmla="*/ 65746 h 405478"/>
                <a:gd name="connsiteX11" fmla="*/ 2328 w 186309"/>
                <a:gd name="connsiteY11" fmla="*/ 313739 h 40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309" h="405478">
                  <a:moveTo>
                    <a:pt x="2328" y="313739"/>
                  </a:moveTo>
                  <a:cubicBezTo>
                    <a:pt x="375" y="327064"/>
                    <a:pt x="-1549" y="340828"/>
                    <a:pt x="1908" y="353839"/>
                  </a:cubicBezTo>
                  <a:cubicBezTo>
                    <a:pt x="7405" y="374527"/>
                    <a:pt x="25902" y="389739"/>
                    <a:pt x="46038" y="396997"/>
                  </a:cubicBezTo>
                  <a:cubicBezTo>
                    <a:pt x="66174" y="404264"/>
                    <a:pt x="87996" y="404864"/>
                    <a:pt x="109398" y="405388"/>
                  </a:cubicBezTo>
                  <a:cubicBezTo>
                    <a:pt x="136001" y="406036"/>
                    <a:pt x="168062" y="403721"/>
                    <a:pt x="180750" y="380338"/>
                  </a:cubicBezTo>
                  <a:cubicBezTo>
                    <a:pt x="187017" y="368784"/>
                    <a:pt x="186589" y="354896"/>
                    <a:pt x="185989" y="341761"/>
                  </a:cubicBezTo>
                  <a:cubicBezTo>
                    <a:pt x="182769" y="271067"/>
                    <a:pt x="179550" y="200372"/>
                    <a:pt x="176340" y="129668"/>
                  </a:cubicBezTo>
                  <a:cubicBezTo>
                    <a:pt x="175245" y="105675"/>
                    <a:pt x="173892" y="80700"/>
                    <a:pt x="162281" y="59669"/>
                  </a:cubicBezTo>
                  <a:cubicBezTo>
                    <a:pt x="146307" y="30742"/>
                    <a:pt x="115094" y="16273"/>
                    <a:pt x="84957" y="6643"/>
                  </a:cubicBezTo>
                  <a:cubicBezTo>
                    <a:pt x="72822" y="2766"/>
                    <a:pt x="57134" y="-5368"/>
                    <a:pt x="47762" y="5253"/>
                  </a:cubicBezTo>
                  <a:cubicBezTo>
                    <a:pt x="39113" y="15063"/>
                    <a:pt x="40589" y="52335"/>
                    <a:pt x="38627" y="65746"/>
                  </a:cubicBezTo>
                  <a:cubicBezTo>
                    <a:pt x="26521" y="148413"/>
                    <a:pt x="14424" y="231081"/>
                    <a:pt x="2328" y="313739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88" name="자유형: 도형 1287">
              <a:extLst>
                <a:ext uri="{FF2B5EF4-FFF2-40B4-BE49-F238E27FC236}">
                  <a16:creationId xmlns:a16="http://schemas.microsoft.com/office/drawing/2014/main" id="{79550FD2-C0F2-123F-0F6C-4D944BD1EC3D}"/>
                </a:ext>
              </a:extLst>
            </p:cNvPr>
            <p:cNvSpPr/>
            <p:nvPr/>
          </p:nvSpPr>
          <p:spPr>
            <a:xfrm>
              <a:off x="9271277" y="4375059"/>
              <a:ext cx="293728" cy="448013"/>
            </a:xfrm>
            <a:custGeom>
              <a:avLst/>
              <a:gdLst>
                <a:gd name="connsiteX0" fmla="*/ 314144 w 314144"/>
                <a:gd name="connsiteY0" fmla="*/ 1031 h 479152"/>
                <a:gd name="connsiteX1" fmla="*/ 218599 w 314144"/>
                <a:gd name="connsiteY1" fmla="*/ 30845 h 479152"/>
                <a:gd name="connsiteX2" fmla="*/ 152229 w 314144"/>
                <a:gd name="connsiteY2" fmla="*/ 108921 h 479152"/>
                <a:gd name="connsiteX3" fmla="*/ 0 w 314144"/>
                <a:gd name="connsiteY3" fmla="*/ 401510 h 479152"/>
                <a:gd name="connsiteX4" fmla="*/ 126245 w 314144"/>
                <a:gd name="connsiteY4" fmla="*/ 477034 h 479152"/>
                <a:gd name="connsiteX5" fmla="*/ 170688 w 314144"/>
                <a:gd name="connsiteY5" fmla="*/ 472671 h 479152"/>
                <a:gd name="connsiteX6" fmla="*/ 194253 w 314144"/>
                <a:gd name="connsiteY6" fmla="*/ 432504 h 479152"/>
                <a:gd name="connsiteX7" fmla="*/ 314144 w 314144"/>
                <a:gd name="connsiteY7" fmla="*/ 1031 h 479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144" h="479152">
                  <a:moveTo>
                    <a:pt x="314144" y="1031"/>
                  </a:moveTo>
                  <a:cubicBezTo>
                    <a:pt x="280206" y="-3950"/>
                    <a:pt x="245554" y="9623"/>
                    <a:pt x="218599" y="30845"/>
                  </a:cubicBezTo>
                  <a:cubicBezTo>
                    <a:pt x="191643" y="52066"/>
                    <a:pt x="171260" y="80374"/>
                    <a:pt x="152229" y="108921"/>
                  </a:cubicBezTo>
                  <a:cubicBezTo>
                    <a:pt x="91126" y="200570"/>
                    <a:pt x="39986" y="298868"/>
                    <a:pt x="0" y="401510"/>
                  </a:cubicBezTo>
                  <a:cubicBezTo>
                    <a:pt x="32080" y="439753"/>
                    <a:pt x="77238" y="467547"/>
                    <a:pt x="126245" y="477034"/>
                  </a:cubicBezTo>
                  <a:cubicBezTo>
                    <a:pt x="141237" y="479939"/>
                    <a:pt x="157877" y="480977"/>
                    <a:pt x="170688" y="472671"/>
                  </a:cubicBezTo>
                  <a:cubicBezTo>
                    <a:pt x="184013" y="464041"/>
                    <a:pt x="189719" y="447706"/>
                    <a:pt x="194253" y="432504"/>
                  </a:cubicBezTo>
                  <a:cubicBezTo>
                    <a:pt x="237135" y="288658"/>
                    <a:pt x="254051" y="138582"/>
                    <a:pt x="314144" y="1031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89" name="자유형: 도형 1288">
              <a:extLst>
                <a:ext uri="{FF2B5EF4-FFF2-40B4-BE49-F238E27FC236}">
                  <a16:creationId xmlns:a16="http://schemas.microsoft.com/office/drawing/2014/main" id="{3FD6589B-0A59-A8E5-1A1C-1DF36F8E84C1}"/>
                </a:ext>
              </a:extLst>
            </p:cNvPr>
            <p:cNvSpPr/>
            <p:nvPr/>
          </p:nvSpPr>
          <p:spPr>
            <a:xfrm>
              <a:off x="8910214" y="5248559"/>
              <a:ext cx="1602990" cy="518773"/>
            </a:xfrm>
            <a:custGeom>
              <a:avLst/>
              <a:gdLst>
                <a:gd name="connsiteX0" fmla="*/ 678378 w 1714409"/>
                <a:gd name="connsiteY0" fmla="*/ 474069 h 554830"/>
                <a:gd name="connsiteX1" fmla="*/ 978892 w 1714409"/>
                <a:gd name="connsiteY1" fmla="*/ 554479 h 554830"/>
                <a:gd name="connsiteX2" fmla="*/ 1202891 w 1714409"/>
                <a:gd name="connsiteY2" fmla="*/ 487899 h 554830"/>
                <a:gd name="connsiteX3" fmla="*/ 1474002 w 1714409"/>
                <a:gd name="connsiteY3" fmla="*/ 349701 h 554830"/>
                <a:gd name="connsiteX4" fmla="*/ 1685904 w 1714409"/>
                <a:gd name="connsiteY4" fmla="*/ 206360 h 554830"/>
                <a:gd name="connsiteX5" fmla="*/ 1714184 w 1714409"/>
                <a:gd name="connsiteY5" fmla="*/ 148152 h 554830"/>
                <a:gd name="connsiteX6" fmla="*/ 1663835 w 1714409"/>
                <a:gd name="connsiteY6" fmla="*/ 94850 h 554830"/>
                <a:gd name="connsiteX7" fmla="*/ 1383743 w 1714409"/>
                <a:gd name="connsiteY7" fmla="*/ 79344 h 554830"/>
                <a:gd name="connsiteX8" fmla="*/ 787964 w 1714409"/>
                <a:gd name="connsiteY8" fmla="*/ 134265 h 554830"/>
                <a:gd name="connsiteX9" fmla="*/ 215330 w 1714409"/>
                <a:gd name="connsiteY9" fmla="*/ 1029 h 554830"/>
                <a:gd name="connsiteX10" fmla="*/ 94496 w 1714409"/>
                <a:gd name="connsiteY10" fmla="*/ 16822 h 554830"/>
                <a:gd name="connsiteX11" fmla="*/ 19239 w 1714409"/>
                <a:gd name="connsiteY11" fmla="*/ 103709 h 554830"/>
                <a:gd name="connsiteX12" fmla="*/ 236 w 1714409"/>
                <a:gd name="connsiteY12" fmla="*/ 209703 h 554830"/>
                <a:gd name="connsiteX13" fmla="*/ 163019 w 1714409"/>
                <a:gd name="connsiteY13" fmla="*/ 260347 h 554830"/>
                <a:gd name="connsiteX14" fmla="*/ 383856 w 1714409"/>
                <a:gd name="connsiteY14" fmla="*/ 326127 h 554830"/>
                <a:gd name="connsiteX15" fmla="*/ 678378 w 1714409"/>
                <a:gd name="connsiteY15" fmla="*/ 474069 h 55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14409" h="554830">
                  <a:moveTo>
                    <a:pt x="678378" y="474069"/>
                  </a:moveTo>
                  <a:cubicBezTo>
                    <a:pt x="774200" y="516189"/>
                    <a:pt x="874327" y="559166"/>
                    <a:pt x="978892" y="554479"/>
                  </a:cubicBezTo>
                  <a:cubicBezTo>
                    <a:pt x="1057216" y="550974"/>
                    <a:pt x="1131721" y="520799"/>
                    <a:pt x="1202891" y="487899"/>
                  </a:cubicBezTo>
                  <a:cubicBezTo>
                    <a:pt x="1294979" y="445323"/>
                    <a:pt x="1384524" y="397498"/>
                    <a:pt x="1474002" y="349701"/>
                  </a:cubicBezTo>
                  <a:cubicBezTo>
                    <a:pt x="1549544" y="309344"/>
                    <a:pt x="1626440" y="267996"/>
                    <a:pt x="1685904" y="206360"/>
                  </a:cubicBezTo>
                  <a:cubicBezTo>
                    <a:pt x="1701382" y="190320"/>
                    <a:pt x="1716441" y="170336"/>
                    <a:pt x="1714184" y="148152"/>
                  </a:cubicBezTo>
                  <a:cubicBezTo>
                    <a:pt x="1711593" y="122635"/>
                    <a:pt x="1687295" y="105204"/>
                    <a:pt x="1663835" y="94850"/>
                  </a:cubicBezTo>
                  <a:cubicBezTo>
                    <a:pt x="1577195" y="56598"/>
                    <a:pt x="1477793" y="68171"/>
                    <a:pt x="1383743" y="79344"/>
                  </a:cubicBezTo>
                  <a:cubicBezTo>
                    <a:pt x="1186813" y="102728"/>
                    <a:pt x="966528" y="220514"/>
                    <a:pt x="787964" y="134265"/>
                  </a:cubicBezTo>
                  <a:cubicBezTo>
                    <a:pt x="610313" y="48464"/>
                    <a:pt x="412364" y="11164"/>
                    <a:pt x="215330" y="1029"/>
                  </a:cubicBezTo>
                  <a:cubicBezTo>
                    <a:pt x="174287" y="-1085"/>
                    <a:pt x="131215" y="-1647"/>
                    <a:pt x="94496" y="16822"/>
                  </a:cubicBezTo>
                  <a:cubicBezTo>
                    <a:pt x="59539" y="34405"/>
                    <a:pt x="34441" y="67656"/>
                    <a:pt x="19239" y="103709"/>
                  </a:cubicBezTo>
                  <a:cubicBezTo>
                    <a:pt x="5180" y="137056"/>
                    <a:pt x="-1364" y="173546"/>
                    <a:pt x="236" y="209703"/>
                  </a:cubicBezTo>
                  <a:cubicBezTo>
                    <a:pt x="54176" y="224067"/>
                    <a:pt x="109088" y="245984"/>
                    <a:pt x="163019" y="260347"/>
                  </a:cubicBezTo>
                  <a:cubicBezTo>
                    <a:pt x="237266" y="280121"/>
                    <a:pt x="311618" y="299933"/>
                    <a:pt x="383856" y="326127"/>
                  </a:cubicBezTo>
                  <a:cubicBezTo>
                    <a:pt x="485392" y="362951"/>
                    <a:pt x="579499" y="430607"/>
                    <a:pt x="678378" y="474069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90" name="자유형: 도형 1289">
              <a:extLst>
                <a:ext uri="{FF2B5EF4-FFF2-40B4-BE49-F238E27FC236}">
                  <a16:creationId xmlns:a16="http://schemas.microsoft.com/office/drawing/2014/main" id="{9B1F4CC8-C40B-A25E-6218-54410939DEBC}"/>
                </a:ext>
              </a:extLst>
            </p:cNvPr>
            <p:cNvSpPr/>
            <p:nvPr/>
          </p:nvSpPr>
          <p:spPr>
            <a:xfrm>
              <a:off x="9362219" y="4374685"/>
              <a:ext cx="751060" cy="1040512"/>
            </a:xfrm>
            <a:custGeom>
              <a:avLst/>
              <a:gdLst>
                <a:gd name="connsiteX0" fmla="*/ 803260 w 803264"/>
                <a:gd name="connsiteY0" fmla="*/ 89957 h 1112833"/>
                <a:gd name="connsiteX1" fmla="*/ 792487 w 803264"/>
                <a:gd name="connsiteY1" fmla="*/ 744887 h 1112833"/>
                <a:gd name="connsiteX2" fmla="*/ 782162 w 803264"/>
                <a:gd name="connsiteY2" fmla="*/ 904983 h 1112833"/>
                <a:gd name="connsiteX3" fmla="*/ 709591 w 803264"/>
                <a:gd name="connsiteY3" fmla="*/ 1045515 h 1112833"/>
                <a:gd name="connsiteX4" fmla="*/ 569145 w 803264"/>
                <a:gd name="connsiteY4" fmla="*/ 1107656 h 1112833"/>
                <a:gd name="connsiteX5" fmla="*/ 413525 w 803264"/>
                <a:gd name="connsiteY5" fmla="*/ 1110247 h 1112833"/>
                <a:gd name="connsiteX6" fmla="*/ 275813 w 803264"/>
                <a:gd name="connsiteY6" fmla="*/ 1094645 h 1112833"/>
                <a:gd name="connsiteX7" fmla="*/ 154941 w 803264"/>
                <a:gd name="connsiteY7" fmla="*/ 1030246 h 1112833"/>
                <a:gd name="connsiteX8" fmla="*/ 89180 w 803264"/>
                <a:gd name="connsiteY8" fmla="*/ 888648 h 1112833"/>
                <a:gd name="connsiteX9" fmla="*/ 4112 w 803264"/>
                <a:gd name="connsiteY9" fmla="*/ 546157 h 1112833"/>
                <a:gd name="connsiteX10" fmla="*/ 28572 w 803264"/>
                <a:gd name="connsiteY10" fmla="*/ 371307 h 1112833"/>
                <a:gd name="connsiteX11" fmla="*/ 136872 w 803264"/>
                <a:gd name="connsiteY11" fmla="*/ 58858 h 1112833"/>
                <a:gd name="connsiteX12" fmla="*/ 189478 w 803264"/>
                <a:gd name="connsiteY12" fmla="*/ 2156 h 1112833"/>
                <a:gd name="connsiteX13" fmla="*/ 245600 w 803264"/>
                <a:gd name="connsiteY13" fmla="*/ 7376 h 1112833"/>
                <a:gd name="connsiteX14" fmla="*/ 426737 w 803264"/>
                <a:gd name="connsiteY14" fmla="*/ 35789 h 1112833"/>
                <a:gd name="connsiteX15" fmla="*/ 760788 w 803264"/>
                <a:gd name="connsiteY15" fmla="*/ 62373 h 1112833"/>
                <a:gd name="connsiteX16" fmla="*/ 803260 w 803264"/>
                <a:gd name="connsiteY16" fmla="*/ 89957 h 11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3264" h="1112833">
                  <a:moveTo>
                    <a:pt x="803260" y="89957"/>
                  </a:moveTo>
                  <a:cubicBezTo>
                    <a:pt x="798088" y="307413"/>
                    <a:pt x="791554" y="527374"/>
                    <a:pt x="792487" y="744887"/>
                  </a:cubicBezTo>
                  <a:cubicBezTo>
                    <a:pt x="792716" y="798465"/>
                    <a:pt x="792906" y="852500"/>
                    <a:pt x="782162" y="904983"/>
                  </a:cubicBezTo>
                  <a:cubicBezTo>
                    <a:pt x="771418" y="957475"/>
                    <a:pt x="748786" y="1008987"/>
                    <a:pt x="709591" y="1045515"/>
                  </a:cubicBezTo>
                  <a:cubicBezTo>
                    <a:pt x="671567" y="1080948"/>
                    <a:pt x="620542" y="1099884"/>
                    <a:pt x="569145" y="1107656"/>
                  </a:cubicBezTo>
                  <a:cubicBezTo>
                    <a:pt x="517757" y="1115419"/>
                    <a:pt x="465437" y="1112838"/>
                    <a:pt x="413525" y="1110247"/>
                  </a:cubicBezTo>
                  <a:cubicBezTo>
                    <a:pt x="367310" y="1107932"/>
                    <a:pt x="320771" y="1105570"/>
                    <a:pt x="275813" y="1094645"/>
                  </a:cubicBezTo>
                  <a:cubicBezTo>
                    <a:pt x="230855" y="1083720"/>
                    <a:pt x="187059" y="1063555"/>
                    <a:pt x="154941" y="1030246"/>
                  </a:cubicBezTo>
                  <a:cubicBezTo>
                    <a:pt x="118813" y="992766"/>
                    <a:pt x="104268" y="938473"/>
                    <a:pt x="89180" y="888648"/>
                  </a:cubicBezTo>
                  <a:cubicBezTo>
                    <a:pt x="54700" y="774795"/>
                    <a:pt x="29239" y="662439"/>
                    <a:pt x="4112" y="546157"/>
                  </a:cubicBezTo>
                  <a:cubicBezTo>
                    <a:pt x="-8470" y="487921"/>
                    <a:pt x="10151" y="427971"/>
                    <a:pt x="28572" y="371307"/>
                  </a:cubicBezTo>
                  <a:cubicBezTo>
                    <a:pt x="62596" y="266608"/>
                    <a:pt x="86008" y="156490"/>
                    <a:pt x="136872" y="58858"/>
                  </a:cubicBezTo>
                  <a:cubicBezTo>
                    <a:pt x="149140" y="35322"/>
                    <a:pt x="163989" y="9567"/>
                    <a:pt x="189478" y="2156"/>
                  </a:cubicBezTo>
                  <a:cubicBezTo>
                    <a:pt x="207766" y="-3159"/>
                    <a:pt x="227216" y="2423"/>
                    <a:pt x="245600" y="7376"/>
                  </a:cubicBezTo>
                  <a:cubicBezTo>
                    <a:pt x="304731" y="23301"/>
                    <a:pt x="365567" y="32846"/>
                    <a:pt x="426737" y="35789"/>
                  </a:cubicBezTo>
                  <a:cubicBezTo>
                    <a:pt x="538922" y="41199"/>
                    <a:pt x="652536" y="32426"/>
                    <a:pt x="760788" y="62373"/>
                  </a:cubicBezTo>
                  <a:cubicBezTo>
                    <a:pt x="777828" y="67088"/>
                    <a:pt x="803679" y="72289"/>
                    <a:pt x="803260" y="89957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91" name="자유형: 도형 1290">
              <a:extLst>
                <a:ext uri="{FF2B5EF4-FFF2-40B4-BE49-F238E27FC236}">
                  <a16:creationId xmlns:a16="http://schemas.microsoft.com/office/drawing/2014/main" id="{67DCDBC0-B490-6288-5796-5042A6BBB4DE}"/>
                </a:ext>
              </a:extLst>
            </p:cNvPr>
            <p:cNvSpPr/>
            <p:nvPr/>
          </p:nvSpPr>
          <p:spPr>
            <a:xfrm>
              <a:off x="10025100" y="4444369"/>
              <a:ext cx="269750" cy="472373"/>
            </a:xfrm>
            <a:custGeom>
              <a:avLst/>
              <a:gdLst>
                <a:gd name="connsiteX0" fmla="*/ 288499 w 288499"/>
                <a:gd name="connsiteY0" fmla="*/ 451628 h 505205"/>
                <a:gd name="connsiteX1" fmla="*/ 206356 w 288499"/>
                <a:gd name="connsiteY1" fmla="*/ 164392 h 505205"/>
                <a:gd name="connsiteX2" fmla="*/ 166837 w 288499"/>
                <a:gd name="connsiteY2" fmla="*/ 63094 h 505205"/>
                <a:gd name="connsiteX3" fmla="*/ 81788 w 288499"/>
                <a:gd name="connsiteY3" fmla="*/ 0 h 505205"/>
                <a:gd name="connsiteX4" fmla="*/ 20990 w 288499"/>
                <a:gd name="connsiteY4" fmla="*/ 57465 h 505205"/>
                <a:gd name="connsiteX5" fmla="*/ 3769 w 288499"/>
                <a:gd name="connsiteY5" fmla="*/ 140818 h 505205"/>
                <a:gd name="connsiteX6" fmla="*/ 17066 w 288499"/>
                <a:gd name="connsiteY6" fmla="*/ 445684 h 505205"/>
                <a:gd name="connsiteX7" fmla="*/ 32353 w 288499"/>
                <a:gd name="connsiteY7" fmla="*/ 485632 h 505205"/>
                <a:gd name="connsiteX8" fmla="*/ 78026 w 288499"/>
                <a:gd name="connsiteY8" fmla="*/ 502311 h 505205"/>
                <a:gd name="connsiteX9" fmla="*/ 189030 w 288499"/>
                <a:gd name="connsiteY9" fmla="*/ 502768 h 505205"/>
                <a:gd name="connsiteX10" fmla="*/ 248228 w 288499"/>
                <a:gd name="connsiteY10" fmla="*/ 489442 h 505205"/>
                <a:gd name="connsiteX11" fmla="*/ 288499 w 288499"/>
                <a:gd name="connsiteY11" fmla="*/ 451628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499" h="505205">
                  <a:moveTo>
                    <a:pt x="288499" y="451628"/>
                  </a:moveTo>
                  <a:cubicBezTo>
                    <a:pt x="261115" y="355883"/>
                    <a:pt x="233740" y="260137"/>
                    <a:pt x="206356" y="164392"/>
                  </a:cubicBezTo>
                  <a:cubicBezTo>
                    <a:pt x="196355" y="129426"/>
                    <a:pt x="186125" y="93926"/>
                    <a:pt x="166837" y="63094"/>
                  </a:cubicBezTo>
                  <a:cubicBezTo>
                    <a:pt x="147549" y="32261"/>
                    <a:pt x="117630" y="6163"/>
                    <a:pt x="81788" y="0"/>
                  </a:cubicBezTo>
                  <a:cubicBezTo>
                    <a:pt x="54385" y="7877"/>
                    <a:pt x="32553" y="31404"/>
                    <a:pt x="20990" y="57465"/>
                  </a:cubicBezTo>
                  <a:cubicBezTo>
                    <a:pt x="9417" y="83525"/>
                    <a:pt x="6017" y="112395"/>
                    <a:pt x="3769" y="140818"/>
                  </a:cubicBezTo>
                  <a:cubicBezTo>
                    <a:pt x="-4271" y="242459"/>
                    <a:pt x="730" y="345034"/>
                    <a:pt x="17066" y="445684"/>
                  </a:cubicBezTo>
                  <a:cubicBezTo>
                    <a:pt x="19390" y="459982"/>
                    <a:pt x="22371" y="475136"/>
                    <a:pt x="32353" y="485632"/>
                  </a:cubicBezTo>
                  <a:cubicBezTo>
                    <a:pt x="43774" y="497634"/>
                    <a:pt x="61538" y="500653"/>
                    <a:pt x="78026" y="502311"/>
                  </a:cubicBezTo>
                  <a:cubicBezTo>
                    <a:pt x="114897" y="506006"/>
                    <a:pt x="152120" y="506168"/>
                    <a:pt x="189030" y="502768"/>
                  </a:cubicBezTo>
                  <a:cubicBezTo>
                    <a:pt x="209270" y="500910"/>
                    <a:pt x="229740" y="497891"/>
                    <a:pt x="248228" y="489442"/>
                  </a:cubicBezTo>
                  <a:cubicBezTo>
                    <a:pt x="266706" y="481003"/>
                    <a:pt x="281689" y="470783"/>
                    <a:pt x="288499" y="451628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92" name="자유형: 도형 1291">
              <a:extLst>
                <a:ext uri="{FF2B5EF4-FFF2-40B4-BE49-F238E27FC236}">
                  <a16:creationId xmlns:a16="http://schemas.microsoft.com/office/drawing/2014/main" id="{F05ADA0A-9396-674D-8DA5-67CD2D122C7F}"/>
                </a:ext>
              </a:extLst>
            </p:cNvPr>
            <p:cNvSpPr/>
            <p:nvPr/>
          </p:nvSpPr>
          <p:spPr>
            <a:xfrm>
              <a:off x="9637559" y="4393627"/>
              <a:ext cx="316121" cy="174105"/>
            </a:xfrm>
            <a:custGeom>
              <a:avLst/>
              <a:gdLst>
                <a:gd name="connsiteX0" fmla="*/ 132258 w 338093"/>
                <a:gd name="connsiteY0" fmla="*/ 11001 h 186207"/>
                <a:gd name="connsiteX1" fmla="*/ 31208 w 338093"/>
                <a:gd name="connsiteY1" fmla="*/ 0 h 186207"/>
                <a:gd name="connsiteX2" fmla="*/ 1147 w 338093"/>
                <a:gd name="connsiteY2" fmla="*/ 80181 h 186207"/>
                <a:gd name="connsiteX3" fmla="*/ 31170 w 338093"/>
                <a:gd name="connsiteY3" fmla="*/ 168488 h 186207"/>
                <a:gd name="connsiteX4" fmla="*/ 107465 w 338093"/>
                <a:gd name="connsiteY4" fmla="*/ 185718 h 186207"/>
                <a:gd name="connsiteX5" fmla="*/ 258388 w 338093"/>
                <a:gd name="connsiteY5" fmla="*/ 126159 h 186207"/>
                <a:gd name="connsiteX6" fmla="*/ 338094 w 338093"/>
                <a:gd name="connsiteY6" fmla="*/ 17135 h 186207"/>
                <a:gd name="connsiteX7" fmla="*/ 132258 w 338093"/>
                <a:gd name="connsiteY7" fmla="*/ 11001 h 18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8093" h="186207">
                  <a:moveTo>
                    <a:pt x="132258" y="11001"/>
                  </a:moveTo>
                  <a:cubicBezTo>
                    <a:pt x="98387" y="9373"/>
                    <a:pt x="64640" y="5639"/>
                    <a:pt x="31208" y="0"/>
                  </a:cubicBezTo>
                  <a:cubicBezTo>
                    <a:pt x="17749" y="25489"/>
                    <a:pt x="5147" y="51759"/>
                    <a:pt x="1147" y="80181"/>
                  </a:cubicBezTo>
                  <a:cubicBezTo>
                    <a:pt x="-3396" y="112452"/>
                    <a:pt x="5347" y="148609"/>
                    <a:pt x="31170" y="168488"/>
                  </a:cubicBezTo>
                  <a:cubicBezTo>
                    <a:pt x="52296" y="184756"/>
                    <a:pt x="80861" y="187547"/>
                    <a:pt x="107465" y="185718"/>
                  </a:cubicBezTo>
                  <a:cubicBezTo>
                    <a:pt x="162281" y="181956"/>
                    <a:pt x="215774" y="160849"/>
                    <a:pt x="258388" y="126159"/>
                  </a:cubicBezTo>
                  <a:cubicBezTo>
                    <a:pt x="293688" y="97422"/>
                    <a:pt x="321215" y="59398"/>
                    <a:pt x="338094" y="17135"/>
                  </a:cubicBezTo>
                  <a:cubicBezTo>
                    <a:pt x="269980" y="12344"/>
                    <a:pt x="200858" y="14306"/>
                    <a:pt x="132258" y="11001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93" name="자유형: 도형 1292">
              <a:extLst>
                <a:ext uri="{FF2B5EF4-FFF2-40B4-BE49-F238E27FC236}">
                  <a16:creationId xmlns:a16="http://schemas.microsoft.com/office/drawing/2014/main" id="{E96F4E9A-C187-C56D-294F-A00655BDD003}"/>
                </a:ext>
              </a:extLst>
            </p:cNvPr>
            <p:cNvSpPr/>
            <p:nvPr/>
          </p:nvSpPr>
          <p:spPr>
            <a:xfrm>
              <a:off x="9254785" y="5044120"/>
              <a:ext cx="323627" cy="424939"/>
            </a:xfrm>
            <a:custGeom>
              <a:avLst/>
              <a:gdLst>
                <a:gd name="connsiteX0" fmla="*/ 10486 w 346121"/>
                <a:gd name="connsiteY0" fmla="*/ 7187 h 454476"/>
                <a:gd name="connsiteX1" fmla="*/ 4323 w 346121"/>
                <a:gd name="connsiteY1" fmla="*/ 78310 h 454476"/>
                <a:gd name="connsiteX2" fmla="*/ 36517 w 346121"/>
                <a:gd name="connsiteY2" fmla="*/ 144013 h 454476"/>
                <a:gd name="connsiteX3" fmla="*/ 97125 w 346121"/>
                <a:gd name="connsiteY3" fmla="*/ 243759 h 454476"/>
                <a:gd name="connsiteX4" fmla="*/ 178411 w 346121"/>
                <a:gd name="connsiteY4" fmla="*/ 363402 h 454476"/>
                <a:gd name="connsiteX5" fmla="*/ 290949 w 346121"/>
                <a:gd name="connsiteY5" fmla="*/ 452490 h 454476"/>
                <a:gd name="connsiteX6" fmla="*/ 341898 w 346121"/>
                <a:gd name="connsiteY6" fmla="*/ 420086 h 454476"/>
                <a:gd name="connsiteX7" fmla="*/ 337517 w 346121"/>
                <a:gd name="connsiteY7" fmla="*/ 357773 h 454476"/>
                <a:gd name="connsiteX8" fmla="*/ 303294 w 346121"/>
                <a:gd name="connsiteY8" fmla="*/ 303766 h 454476"/>
                <a:gd name="connsiteX9" fmla="*/ 226398 w 346121"/>
                <a:gd name="connsiteY9" fmla="*/ 176551 h 454476"/>
                <a:gd name="connsiteX10" fmla="*/ 180297 w 346121"/>
                <a:gd name="connsiteY10" fmla="*/ 87206 h 454476"/>
                <a:gd name="connsiteX11" fmla="*/ 110803 w 346121"/>
                <a:gd name="connsiteY11" fmla="*/ 15959 h 454476"/>
                <a:gd name="connsiteX12" fmla="*/ 10486 w 346121"/>
                <a:gd name="connsiteY12" fmla="*/ 7187 h 45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6121" h="454476">
                  <a:moveTo>
                    <a:pt x="10486" y="7187"/>
                  </a:moveTo>
                  <a:cubicBezTo>
                    <a:pt x="-2078" y="28189"/>
                    <a:pt x="-2316" y="54754"/>
                    <a:pt x="4323" y="78310"/>
                  </a:cubicBezTo>
                  <a:cubicBezTo>
                    <a:pt x="10962" y="101865"/>
                    <a:pt x="23811" y="123106"/>
                    <a:pt x="36517" y="144013"/>
                  </a:cubicBezTo>
                  <a:cubicBezTo>
                    <a:pt x="56720" y="177265"/>
                    <a:pt x="76922" y="210517"/>
                    <a:pt x="97125" y="243759"/>
                  </a:cubicBezTo>
                  <a:cubicBezTo>
                    <a:pt x="122185" y="285012"/>
                    <a:pt x="147379" y="326436"/>
                    <a:pt x="178411" y="363402"/>
                  </a:cubicBezTo>
                  <a:cubicBezTo>
                    <a:pt x="209444" y="400369"/>
                    <a:pt x="246791" y="433002"/>
                    <a:pt x="290949" y="452490"/>
                  </a:cubicBezTo>
                  <a:cubicBezTo>
                    <a:pt x="310485" y="461119"/>
                    <a:pt x="334259" y="440031"/>
                    <a:pt x="341898" y="420086"/>
                  </a:cubicBezTo>
                  <a:cubicBezTo>
                    <a:pt x="349537" y="400141"/>
                    <a:pt x="346051" y="377357"/>
                    <a:pt x="337517" y="357773"/>
                  </a:cubicBezTo>
                  <a:cubicBezTo>
                    <a:pt x="328973" y="338199"/>
                    <a:pt x="315771" y="321092"/>
                    <a:pt x="303294" y="303766"/>
                  </a:cubicBezTo>
                  <a:cubicBezTo>
                    <a:pt x="274299" y="263514"/>
                    <a:pt x="248563" y="220928"/>
                    <a:pt x="226398" y="176551"/>
                  </a:cubicBezTo>
                  <a:cubicBezTo>
                    <a:pt x="211416" y="146556"/>
                    <a:pt x="198023" y="115667"/>
                    <a:pt x="180297" y="87206"/>
                  </a:cubicBezTo>
                  <a:cubicBezTo>
                    <a:pt x="162571" y="58745"/>
                    <a:pt x="139997" y="32447"/>
                    <a:pt x="110803" y="15959"/>
                  </a:cubicBezTo>
                  <a:cubicBezTo>
                    <a:pt x="81609" y="-519"/>
                    <a:pt x="41490" y="-5586"/>
                    <a:pt x="10486" y="7187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294" name="그래픽 7">
              <a:extLst>
                <a:ext uri="{FF2B5EF4-FFF2-40B4-BE49-F238E27FC236}">
                  <a16:creationId xmlns:a16="http://schemas.microsoft.com/office/drawing/2014/main" id="{26EF9859-E83C-2831-7696-45108B5FC714}"/>
                </a:ext>
              </a:extLst>
            </p:cNvPr>
            <p:cNvGrpSpPr/>
            <p:nvPr/>
          </p:nvGrpSpPr>
          <p:grpSpPr>
            <a:xfrm>
              <a:off x="9474799" y="4804187"/>
              <a:ext cx="1215650" cy="729055"/>
              <a:chOff x="8028359" y="10389646"/>
              <a:chExt cx="1300147" cy="779730"/>
            </a:xfrm>
          </p:grpSpPr>
          <p:sp>
            <p:nvSpPr>
              <p:cNvPr id="1352" name="자유형: 도형 1351">
                <a:extLst>
                  <a:ext uri="{FF2B5EF4-FFF2-40B4-BE49-F238E27FC236}">
                    <a16:creationId xmlns:a16="http://schemas.microsoft.com/office/drawing/2014/main" id="{F15F0B03-517A-F6D5-8513-AE9D2E6D095D}"/>
                  </a:ext>
                </a:extLst>
              </p:cNvPr>
              <p:cNvSpPr/>
              <p:nvPr/>
            </p:nvSpPr>
            <p:spPr>
              <a:xfrm>
                <a:off x="9202961" y="10771924"/>
                <a:ext cx="32171" cy="53551"/>
              </a:xfrm>
              <a:custGeom>
                <a:avLst/>
                <a:gdLst>
                  <a:gd name="connsiteX0" fmla="*/ 31301 w 32171"/>
                  <a:gd name="connsiteY0" fmla="*/ 40939 h 53551"/>
                  <a:gd name="connsiteX1" fmla="*/ 31587 w 32171"/>
                  <a:gd name="connsiteY1" fmla="*/ 48616 h 53551"/>
                  <a:gd name="connsiteX2" fmla="*/ 26300 w 32171"/>
                  <a:gd name="connsiteY2" fmla="*/ 52759 h 53551"/>
                  <a:gd name="connsiteX3" fmla="*/ 4260 w 32171"/>
                  <a:gd name="connsiteY3" fmla="*/ 43825 h 53551"/>
                  <a:gd name="connsiteX4" fmla="*/ 1021 w 32171"/>
                  <a:gd name="connsiteY4" fmla="*/ 19098 h 53551"/>
                  <a:gd name="connsiteX5" fmla="*/ 7555 w 32171"/>
                  <a:gd name="connsiteY5" fmla="*/ 2010 h 53551"/>
                  <a:gd name="connsiteX6" fmla="*/ 17042 w 32171"/>
                  <a:gd name="connsiteY6" fmla="*/ 7487 h 53551"/>
                  <a:gd name="connsiteX7" fmla="*/ 31301 w 32171"/>
                  <a:gd name="connsiteY7" fmla="*/ 40939 h 53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171" h="53551">
                    <a:moveTo>
                      <a:pt x="31301" y="40939"/>
                    </a:moveTo>
                    <a:cubicBezTo>
                      <a:pt x="32035" y="43454"/>
                      <a:pt x="32682" y="46235"/>
                      <a:pt x="31587" y="48616"/>
                    </a:cubicBezTo>
                    <a:cubicBezTo>
                      <a:pt x="30625" y="50712"/>
                      <a:pt x="28482" y="52026"/>
                      <a:pt x="26300" y="52759"/>
                    </a:cubicBezTo>
                    <a:cubicBezTo>
                      <a:pt x="18195" y="55446"/>
                      <a:pt x="8870" y="51007"/>
                      <a:pt x="4260" y="43825"/>
                    </a:cubicBezTo>
                    <a:cubicBezTo>
                      <a:pt x="-350" y="36643"/>
                      <a:pt x="-855" y="27423"/>
                      <a:pt x="1021" y="19098"/>
                    </a:cubicBezTo>
                    <a:cubicBezTo>
                      <a:pt x="1955" y="14974"/>
                      <a:pt x="4088" y="4782"/>
                      <a:pt x="7555" y="2010"/>
                    </a:cubicBezTo>
                    <a:cubicBezTo>
                      <a:pt x="13004" y="-2362"/>
                      <a:pt x="13118" y="820"/>
                      <a:pt x="17042" y="7487"/>
                    </a:cubicBezTo>
                    <a:cubicBezTo>
                      <a:pt x="23176" y="17926"/>
                      <a:pt x="27929" y="29299"/>
                      <a:pt x="31301" y="40939"/>
                    </a:cubicBezTo>
                    <a:close/>
                  </a:path>
                </a:pathLst>
              </a:custGeom>
              <a:solidFill>
                <a:srgbClr val="F8C3B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53" name="자유형: 도형 1352">
                <a:extLst>
                  <a:ext uri="{FF2B5EF4-FFF2-40B4-BE49-F238E27FC236}">
                    <a16:creationId xmlns:a16="http://schemas.microsoft.com/office/drawing/2014/main" id="{20DA5543-E597-4289-4D4F-5736286326E8}"/>
                  </a:ext>
                </a:extLst>
              </p:cNvPr>
              <p:cNvSpPr/>
              <p:nvPr/>
            </p:nvSpPr>
            <p:spPr>
              <a:xfrm>
                <a:off x="8028361" y="10389659"/>
                <a:ext cx="1300145" cy="779717"/>
              </a:xfrm>
              <a:custGeom>
                <a:avLst/>
                <a:gdLst>
                  <a:gd name="connsiteX0" fmla="*/ 1087345 w 1300145"/>
                  <a:gd name="connsiteY0" fmla="*/ 731827 h 779717"/>
                  <a:gd name="connsiteX1" fmla="*/ 1299391 w 1300145"/>
                  <a:gd name="connsiteY1" fmla="*/ 20900 h 779717"/>
                  <a:gd name="connsiteX2" fmla="*/ 1285361 w 1300145"/>
                  <a:gd name="connsiteY2" fmla="*/ 2 h 779717"/>
                  <a:gd name="connsiteX3" fmla="*/ 247002 w 1300145"/>
                  <a:gd name="connsiteY3" fmla="*/ 8365 h 779717"/>
                  <a:gd name="connsiteX4" fmla="*/ 227752 w 1300145"/>
                  <a:gd name="connsiteY4" fmla="*/ 19881 h 779717"/>
                  <a:gd name="connsiteX5" fmla="*/ 0 w 1300145"/>
                  <a:gd name="connsiteY5" fmla="*/ 779700 h 779717"/>
                  <a:gd name="connsiteX6" fmla="*/ 1087345 w 1300145"/>
                  <a:gd name="connsiteY6" fmla="*/ 731827 h 779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0145" h="779717">
                    <a:moveTo>
                      <a:pt x="1087345" y="731827"/>
                    </a:moveTo>
                    <a:cubicBezTo>
                      <a:pt x="1166708" y="496807"/>
                      <a:pt x="1219019" y="255568"/>
                      <a:pt x="1299391" y="20900"/>
                    </a:cubicBezTo>
                    <a:cubicBezTo>
                      <a:pt x="1302582" y="11575"/>
                      <a:pt x="1295219" y="-188"/>
                      <a:pt x="1285361" y="2"/>
                    </a:cubicBezTo>
                    <a:cubicBezTo>
                      <a:pt x="939289" y="6613"/>
                      <a:pt x="608695" y="19214"/>
                      <a:pt x="247002" y="8365"/>
                    </a:cubicBezTo>
                    <a:cubicBezTo>
                      <a:pt x="238106" y="8099"/>
                      <a:pt x="230172" y="11318"/>
                      <a:pt x="227752" y="19881"/>
                    </a:cubicBezTo>
                    <a:cubicBezTo>
                      <a:pt x="155858" y="274332"/>
                      <a:pt x="79924" y="527649"/>
                      <a:pt x="0" y="779700"/>
                    </a:cubicBezTo>
                    <a:cubicBezTo>
                      <a:pt x="371160" y="780405"/>
                      <a:pt x="720271" y="760602"/>
                      <a:pt x="1087345" y="731827"/>
                    </a:cubicBezTo>
                    <a:close/>
                  </a:path>
                </a:pathLst>
              </a:custGeom>
              <a:solidFill>
                <a:srgbClr val="5F5F7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54" name="자유형: 도형 1353">
                <a:extLst>
                  <a:ext uri="{FF2B5EF4-FFF2-40B4-BE49-F238E27FC236}">
                    <a16:creationId xmlns:a16="http://schemas.microsoft.com/office/drawing/2014/main" id="{2E0128D2-D2D8-214A-2F9B-834B392AF6E3}"/>
                  </a:ext>
                </a:extLst>
              </p:cNvPr>
              <p:cNvSpPr/>
              <p:nvPr/>
            </p:nvSpPr>
            <p:spPr>
              <a:xfrm>
                <a:off x="8028359" y="10389646"/>
                <a:ext cx="1300042" cy="779690"/>
              </a:xfrm>
              <a:custGeom>
                <a:avLst/>
                <a:gdLst>
                  <a:gd name="connsiteX0" fmla="*/ 238553 w 1300042"/>
                  <a:gd name="connsiteY0" fmla="*/ 37874 h 779690"/>
                  <a:gd name="connsiteX1" fmla="*/ 257803 w 1300042"/>
                  <a:gd name="connsiteY1" fmla="*/ 26358 h 779690"/>
                  <a:gd name="connsiteX2" fmla="*/ 1296162 w 1300042"/>
                  <a:gd name="connsiteY2" fmla="*/ 17995 h 779690"/>
                  <a:gd name="connsiteX3" fmla="*/ 1299867 w 1300042"/>
                  <a:gd name="connsiteY3" fmla="*/ 18519 h 779690"/>
                  <a:gd name="connsiteX4" fmla="*/ 1285361 w 1300042"/>
                  <a:gd name="connsiteY4" fmla="*/ 2 h 779690"/>
                  <a:gd name="connsiteX5" fmla="*/ 247002 w 1300042"/>
                  <a:gd name="connsiteY5" fmla="*/ 8365 h 779690"/>
                  <a:gd name="connsiteX6" fmla="*/ 227752 w 1300042"/>
                  <a:gd name="connsiteY6" fmla="*/ 19881 h 779690"/>
                  <a:gd name="connsiteX7" fmla="*/ 0 w 1300042"/>
                  <a:gd name="connsiteY7" fmla="*/ 779690 h 779690"/>
                  <a:gd name="connsiteX8" fmla="*/ 16450 w 1300042"/>
                  <a:gd name="connsiteY8" fmla="*/ 779614 h 779690"/>
                  <a:gd name="connsiteX9" fmla="*/ 238553 w 1300042"/>
                  <a:gd name="connsiteY9" fmla="*/ 37874 h 77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0042" h="779690">
                    <a:moveTo>
                      <a:pt x="238553" y="37874"/>
                    </a:moveTo>
                    <a:cubicBezTo>
                      <a:pt x="240973" y="29311"/>
                      <a:pt x="248907" y="26091"/>
                      <a:pt x="257803" y="26358"/>
                    </a:cubicBezTo>
                    <a:cubicBezTo>
                      <a:pt x="619497" y="37207"/>
                      <a:pt x="950090" y="24596"/>
                      <a:pt x="1296162" y="17995"/>
                    </a:cubicBezTo>
                    <a:cubicBezTo>
                      <a:pt x="1297448" y="17976"/>
                      <a:pt x="1298686" y="18167"/>
                      <a:pt x="1299867" y="18519"/>
                    </a:cubicBezTo>
                    <a:cubicBezTo>
                      <a:pt x="1301239" y="9689"/>
                      <a:pt x="1294400" y="-169"/>
                      <a:pt x="1285361" y="2"/>
                    </a:cubicBezTo>
                    <a:cubicBezTo>
                      <a:pt x="939289" y="6613"/>
                      <a:pt x="608695" y="19214"/>
                      <a:pt x="247002" y="8365"/>
                    </a:cubicBezTo>
                    <a:cubicBezTo>
                      <a:pt x="238106" y="8099"/>
                      <a:pt x="230172" y="11318"/>
                      <a:pt x="227752" y="19881"/>
                    </a:cubicBezTo>
                    <a:cubicBezTo>
                      <a:pt x="155858" y="274332"/>
                      <a:pt x="79924" y="527649"/>
                      <a:pt x="0" y="779690"/>
                    </a:cubicBezTo>
                    <a:cubicBezTo>
                      <a:pt x="5524" y="779700"/>
                      <a:pt x="10935" y="779604"/>
                      <a:pt x="16450" y="779614"/>
                    </a:cubicBezTo>
                    <a:cubicBezTo>
                      <a:pt x="94288" y="533526"/>
                      <a:pt x="168373" y="286257"/>
                      <a:pt x="238553" y="37874"/>
                    </a:cubicBezTo>
                    <a:close/>
                  </a:path>
                </a:pathLst>
              </a:custGeom>
              <a:solidFill>
                <a:srgbClr val="7A7A9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55" name="자유형: 도형 1354">
                <a:extLst>
                  <a:ext uri="{FF2B5EF4-FFF2-40B4-BE49-F238E27FC236}">
                    <a16:creationId xmlns:a16="http://schemas.microsoft.com/office/drawing/2014/main" id="{906340BE-D9E7-6C68-2D3B-D0699D3B6C8B}"/>
                  </a:ext>
                </a:extLst>
              </p:cNvPr>
              <p:cNvSpPr/>
              <p:nvPr/>
            </p:nvSpPr>
            <p:spPr>
              <a:xfrm>
                <a:off x="9140920" y="10792872"/>
                <a:ext cx="95207" cy="122746"/>
              </a:xfrm>
              <a:custGeom>
                <a:avLst/>
                <a:gdLst>
                  <a:gd name="connsiteX0" fmla="*/ 7 w 95207"/>
                  <a:gd name="connsiteY0" fmla="*/ 107497 h 122746"/>
                  <a:gd name="connsiteX1" fmla="*/ 7979 w 95207"/>
                  <a:gd name="connsiteY1" fmla="*/ 38955 h 122746"/>
                  <a:gd name="connsiteX2" fmla="*/ 27201 w 95207"/>
                  <a:gd name="connsiteY2" fmla="*/ 11818 h 122746"/>
                  <a:gd name="connsiteX3" fmla="*/ 57309 w 95207"/>
                  <a:gd name="connsiteY3" fmla="*/ 750 h 122746"/>
                  <a:gd name="connsiteX4" fmla="*/ 85656 w 95207"/>
                  <a:gd name="connsiteY4" fmla="*/ 5751 h 122746"/>
                  <a:gd name="connsiteX5" fmla="*/ 95028 w 95207"/>
                  <a:gd name="connsiteY5" fmla="*/ 25553 h 122746"/>
                  <a:gd name="connsiteX6" fmla="*/ 93075 w 95207"/>
                  <a:gd name="connsiteY6" fmla="*/ 47899 h 122746"/>
                  <a:gd name="connsiteX7" fmla="*/ 80617 w 95207"/>
                  <a:gd name="connsiteY7" fmla="*/ 84875 h 122746"/>
                  <a:gd name="connsiteX8" fmla="*/ 45336 w 95207"/>
                  <a:gd name="connsiteY8" fmla="*/ 108040 h 122746"/>
                  <a:gd name="connsiteX9" fmla="*/ 5121 w 95207"/>
                  <a:gd name="connsiteY9" fmla="*/ 122746 h 122746"/>
                  <a:gd name="connsiteX10" fmla="*/ 7 w 95207"/>
                  <a:gd name="connsiteY10" fmla="*/ 107497 h 122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207" h="122746">
                    <a:moveTo>
                      <a:pt x="7" y="107497"/>
                    </a:moveTo>
                    <a:cubicBezTo>
                      <a:pt x="426" y="84465"/>
                      <a:pt x="3102" y="61472"/>
                      <a:pt x="7979" y="38955"/>
                    </a:cubicBezTo>
                    <a:cubicBezTo>
                      <a:pt x="10265" y="28411"/>
                      <a:pt x="18371" y="18019"/>
                      <a:pt x="27201" y="11818"/>
                    </a:cubicBezTo>
                    <a:cubicBezTo>
                      <a:pt x="36030" y="5618"/>
                      <a:pt x="46631" y="2341"/>
                      <a:pt x="57309" y="750"/>
                    </a:cubicBezTo>
                    <a:cubicBezTo>
                      <a:pt x="67091" y="-707"/>
                      <a:pt x="78007" y="-526"/>
                      <a:pt x="85656" y="5751"/>
                    </a:cubicBezTo>
                    <a:cubicBezTo>
                      <a:pt x="91456" y="10504"/>
                      <a:pt x="94361" y="18086"/>
                      <a:pt x="95028" y="25553"/>
                    </a:cubicBezTo>
                    <a:cubicBezTo>
                      <a:pt x="95695" y="33021"/>
                      <a:pt x="94380" y="40517"/>
                      <a:pt x="93075" y="47899"/>
                    </a:cubicBezTo>
                    <a:cubicBezTo>
                      <a:pt x="90780" y="60824"/>
                      <a:pt x="88294" y="74236"/>
                      <a:pt x="80617" y="84875"/>
                    </a:cubicBezTo>
                    <a:cubicBezTo>
                      <a:pt x="72254" y="96467"/>
                      <a:pt x="58805" y="103258"/>
                      <a:pt x="45336" y="108040"/>
                    </a:cubicBezTo>
                    <a:cubicBezTo>
                      <a:pt x="31868" y="112821"/>
                      <a:pt x="17771" y="116088"/>
                      <a:pt x="5121" y="122746"/>
                    </a:cubicBezTo>
                    <a:cubicBezTo>
                      <a:pt x="1483" y="116755"/>
                      <a:pt x="-117" y="114517"/>
                      <a:pt x="7" y="107497"/>
                    </a:cubicBezTo>
                    <a:close/>
                  </a:path>
                </a:pathLst>
              </a:custGeom>
              <a:solidFill>
                <a:srgbClr val="F8C3B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295" name="그래픽 7">
              <a:extLst>
                <a:ext uri="{FF2B5EF4-FFF2-40B4-BE49-F238E27FC236}">
                  <a16:creationId xmlns:a16="http://schemas.microsoft.com/office/drawing/2014/main" id="{2DBE38DA-2EFE-511E-010E-3039074A7519}"/>
                </a:ext>
              </a:extLst>
            </p:cNvPr>
            <p:cNvGrpSpPr/>
            <p:nvPr/>
          </p:nvGrpSpPr>
          <p:grpSpPr>
            <a:xfrm>
              <a:off x="8908366" y="5269560"/>
              <a:ext cx="1226539" cy="746778"/>
              <a:chOff x="7422555" y="10887366"/>
              <a:chExt cx="1311792" cy="798683"/>
            </a:xfrm>
          </p:grpSpPr>
          <p:sp>
            <p:nvSpPr>
              <p:cNvPr id="1344" name="자유형: 도형 1343">
                <a:extLst>
                  <a:ext uri="{FF2B5EF4-FFF2-40B4-BE49-F238E27FC236}">
                    <a16:creationId xmlns:a16="http://schemas.microsoft.com/office/drawing/2014/main" id="{38CF88CD-EF69-A9EC-8683-B502329C2F53}"/>
                  </a:ext>
                </a:extLst>
              </p:cNvPr>
              <p:cNvSpPr/>
              <p:nvPr/>
            </p:nvSpPr>
            <p:spPr>
              <a:xfrm>
                <a:off x="8292201" y="11321115"/>
                <a:ext cx="442146" cy="364933"/>
              </a:xfrm>
              <a:custGeom>
                <a:avLst/>
                <a:gdLst>
                  <a:gd name="connsiteX0" fmla="*/ 12564 w 442146"/>
                  <a:gd name="connsiteY0" fmla="*/ 34577 h 364933"/>
                  <a:gd name="connsiteX1" fmla="*/ 95069 w 442146"/>
                  <a:gd name="connsiteY1" fmla="*/ 7516 h 364933"/>
                  <a:gd name="connsiteX2" fmla="*/ 176975 w 442146"/>
                  <a:gd name="connsiteY2" fmla="*/ 28234 h 364933"/>
                  <a:gd name="connsiteX3" fmla="*/ 363217 w 442146"/>
                  <a:gd name="connsiteY3" fmla="*/ 195807 h 364933"/>
                  <a:gd name="connsiteX4" fmla="*/ 420100 w 442146"/>
                  <a:gd name="connsiteY4" fmla="*/ 243165 h 364933"/>
                  <a:gd name="connsiteX5" fmla="*/ 440646 w 442146"/>
                  <a:gd name="connsiteY5" fmla="*/ 311802 h 364933"/>
                  <a:gd name="connsiteX6" fmla="*/ 279273 w 442146"/>
                  <a:gd name="connsiteY6" fmla="*/ 352122 h 364933"/>
                  <a:gd name="connsiteX7" fmla="*/ 167059 w 442146"/>
                  <a:gd name="connsiteY7" fmla="*/ 270197 h 364933"/>
                  <a:gd name="connsiteX8" fmla="*/ 219 w 442146"/>
                  <a:gd name="connsiteY8" fmla="*/ 202141 h 364933"/>
                  <a:gd name="connsiteX9" fmla="*/ 12564 w 442146"/>
                  <a:gd name="connsiteY9" fmla="*/ 34577 h 36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146" h="364933">
                    <a:moveTo>
                      <a:pt x="12564" y="34577"/>
                    </a:moveTo>
                    <a:cubicBezTo>
                      <a:pt x="41805" y="33034"/>
                      <a:pt x="70600" y="23595"/>
                      <a:pt x="95069" y="7516"/>
                    </a:cubicBezTo>
                    <a:cubicBezTo>
                      <a:pt x="120901" y="-9457"/>
                      <a:pt x="157277" y="4411"/>
                      <a:pt x="176975" y="28234"/>
                    </a:cubicBezTo>
                    <a:cubicBezTo>
                      <a:pt x="230791" y="93318"/>
                      <a:pt x="294570" y="146610"/>
                      <a:pt x="363217" y="195807"/>
                    </a:cubicBezTo>
                    <a:cubicBezTo>
                      <a:pt x="383334" y="210228"/>
                      <a:pt x="404279" y="224134"/>
                      <a:pt x="420100" y="243165"/>
                    </a:cubicBezTo>
                    <a:cubicBezTo>
                      <a:pt x="435921" y="262196"/>
                      <a:pt x="446142" y="287666"/>
                      <a:pt x="440646" y="311802"/>
                    </a:cubicBezTo>
                    <a:cubicBezTo>
                      <a:pt x="427234" y="370676"/>
                      <a:pt x="335194" y="374896"/>
                      <a:pt x="279273" y="352122"/>
                    </a:cubicBezTo>
                    <a:cubicBezTo>
                      <a:pt x="236211" y="334586"/>
                      <a:pt x="204540" y="297715"/>
                      <a:pt x="167059" y="270197"/>
                    </a:cubicBezTo>
                    <a:cubicBezTo>
                      <a:pt x="118263" y="234383"/>
                      <a:pt x="59474" y="214514"/>
                      <a:pt x="219" y="202141"/>
                    </a:cubicBezTo>
                    <a:cubicBezTo>
                      <a:pt x="-1391" y="147563"/>
                      <a:pt x="6182" y="88793"/>
                      <a:pt x="12564" y="34577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45" name="자유형: 도형 1344">
                <a:extLst>
                  <a:ext uri="{FF2B5EF4-FFF2-40B4-BE49-F238E27FC236}">
                    <a16:creationId xmlns:a16="http://schemas.microsoft.com/office/drawing/2014/main" id="{880CECD7-6147-51D4-10C3-1E22914693ED}"/>
                  </a:ext>
                </a:extLst>
              </p:cNvPr>
              <p:cNvSpPr/>
              <p:nvPr/>
            </p:nvSpPr>
            <p:spPr>
              <a:xfrm>
                <a:off x="8388128" y="11321156"/>
                <a:ext cx="346210" cy="364859"/>
              </a:xfrm>
              <a:custGeom>
                <a:avLst/>
                <a:gdLst>
                  <a:gd name="connsiteX0" fmla="*/ 267291 w 346210"/>
                  <a:gd name="connsiteY0" fmla="*/ 195766 h 364859"/>
                  <a:gd name="connsiteX1" fmla="*/ 81048 w 346210"/>
                  <a:gd name="connsiteY1" fmla="*/ 28192 h 364859"/>
                  <a:gd name="connsiteX2" fmla="*/ 0 w 346210"/>
                  <a:gd name="connsiteY2" fmla="*/ 6990 h 364859"/>
                  <a:gd name="connsiteX3" fmla="*/ 60884 w 346210"/>
                  <a:gd name="connsiteY3" fmla="*/ 45785 h 364859"/>
                  <a:gd name="connsiteX4" fmla="*/ 124873 w 346210"/>
                  <a:gd name="connsiteY4" fmla="*/ 128595 h 364859"/>
                  <a:gd name="connsiteX5" fmla="*/ 218999 w 346210"/>
                  <a:gd name="connsiteY5" fmla="*/ 203157 h 364859"/>
                  <a:gd name="connsiteX6" fmla="*/ 259042 w 346210"/>
                  <a:gd name="connsiteY6" fmla="*/ 231475 h 364859"/>
                  <a:gd name="connsiteX7" fmla="*/ 188319 w 346210"/>
                  <a:gd name="connsiteY7" fmla="*/ 328392 h 364859"/>
                  <a:gd name="connsiteX8" fmla="*/ 185890 w 346210"/>
                  <a:gd name="connsiteY8" fmla="*/ 353014 h 364859"/>
                  <a:gd name="connsiteX9" fmla="*/ 344710 w 346210"/>
                  <a:gd name="connsiteY9" fmla="*/ 311771 h 364859"/>
                  <a:gd name="connsiteX10" fmla="*/ 324164 w 346210"/>
                  <a:gd name="connsiteY10" fmla="*/ 243133 h 364859"/>
                  <a:gd name="connsiteX11" fmla="*/ 267291 w 346210"/>
                  <a:gd name="connsiteY11" fmla="*/ 195766 h 36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210" h="364859">
                    <a:moveTo>
                      <a:pt x="267291" y="195766"/>
                    </a:moveTo>
                    <a:cubicBezTo>
                      <a:pt x="198653" y="146560"/>
                      <a:pt x="134864" y="93277"/>
                      <a:pt x="81048" y="28192"/>
                    </a:cubicBezTo>
                    <a:cubicBezTo>
                      <a:pt x="61560" y="4628"/>
                      <a:pt x="25775" y="-9146"/>
                      <a:pt x="0" y="6990"/>
                    </a:cubicBezTo>
                    <a:cubicBezTo>
                      <a:pt x="23155" y="14724"/>
                      <a:pt x="42891" y="26097"/>
                      <a:pt x="60884" y="45785"/>
                    </a:cubicBezTo>
                    <a:cubicBezTo>
                      <a:pt x="84429" y="71550"/>
                      <a:pt x="101575" y="102602"/>
                      <a:pt x="124873" y="128595"/>
                    </a:cubicBezTo>
                    <a:cubicBezTo>
                      <a:pt x="151667" y="158485"/>
                      <a:pt x="185709" y="180735"/>
                      <a:pt x="218999" y="203157"/>
                    </a:cubicBezTo>
                    <a:cubicBezTo>
                      <a:pt x="232524" y="212263"/>
                      <a:pt x="246050" y="221569"/>
                      <a:pt x="259042" y="231475"/>
                    </a:cubicBezTo>
                    <a:cubicBezTo>
                      <a:pt x="223876" y="252649"/>
                      <a:pt x="197387" y="288272"/>
                      <a:pt x="188319" y="328392"/>
                    </a:cubicBezTo>
                    <a:cubicBezTo>
                      <a:pt x="186519" y="336355"/>
                      <a:pt x="185556" y="344794"/>
                      <a:pt x="185890" y="353014"/>
                    </a:cubicBezTo>
                    <a:cubicBezTo>
                      <a:pt x="242011" y="374674"/>
                      <a:pt x="331499" y="369778"/>
                      <a:pt x="344710" y="311771"/>
                    </a:cubicBezTo>
                    <a:cubicBezTo>
                      <a:pt x="350206" y="287644"/>
                      <a:pt x="339985" y="262164"/>
                      <a:pt x="324164" y="243133"/>
                    </a:cubicBezTo>
                    <a:cubicBezTo>
                      <a:pt x="308353" y="224103"/>
                      <a:pt x="287398" y="210187"/>
                      <a:pt x="267291" y="19576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46" name="자유형: 도형 1345">
                <a:extLst>
                  <a:ext uri="{FF2B5EF4-FFF2-40B4-BE49-F238E27FC236}">
                    <a16:creationId xmlns:a16="http://schemas.microsoft.com/office/drawing/2014/main" id="{7AE2C702-8772-1CC0-32AF-4F42ABBB2C0E}"/>
                  </a:ext>
                </a:extLst>
              </p:cNvPr>
              <p:cNvSpPr/>
              <p:nvPr/>
            </p:nvSpPr>
            <p:spPr>
              <a:xfrm>
                <a:off x="7422555" y="10887366"/>
                <a:ext cx="907849" cy="638298"/>
              </a:xfrm>
              <a:custGeom>
                <a:avLst/>
                <a:gdLst>
                  <a:gd name="connsiteX0" fmla="*/ 872542 w 907849"/>
                  <a:gd name="connsiteY0" fmla="*/ 636996 h 638298"/>
                  <a:gd name="connsiteX1" fmla="*/ 903184 w 907849"/>
                  <a:gd name="connsiteY1" fmla="*/ 471632 h 638298"/>
                  <a:gd name="connsiteX2" fmla="*/ 593669 w 907849"/>
                  <a:gd name="connsiteY2" fmla="*/ 252090 h 638298"/>
                  <a:gd name="connsiteX3" fmla="*/ 179741 w 907849"/>
                  <a:gd name="connsiteY3" fmla="*/ 11184 h 638298"/>
                  <a:gd name="connsiteX4" fmla="*/ 97721 w 907849"/>
                  <a:gd name="connsiteY4" fmla="*/ 2612 h 638298"/>
                  <a:gd name="connsiteX5" fmla="*/ 27474 w 907849"/>
                  <a:gd name="connsiteY5" fmla="*/ 60571 h 638298"/>
                  <a:gd name="connsiteX6" fmla="*/ 5976 w 907849"/>
                  <a:gd name="connsiteY6" fmla="*/ 209437 h 638298"/>
                  <a:gd name="connsiteX7" fmla="*/ 352534 w 907849"/>
                  <a:gd name="connsiteY7" fmla="*/ 469841 h 638298"/>
                  <a:gd name="connsiteX8" fmla="*/ 745850 w 907849"/>
                  <a:gd name="connsiteY8" fmla="*/ 617155 h 638298"/>
                  <a:gd name="connsiteX9" fmla="*/ 834432 w 907849"/>
                  <a:gd name="connsiteY9" fmla="*/ 637567 h 638298"/>
                  <a:gd name="connsiteX10" fmla="*/ 872542 w 907849"/>
                  <a:gd name="connsiteY10" fmla="*/ 636996 h 638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07849" h="638298">
                    <a:moveTo>
                      <a:pt x="872542" y="636996"/>
                    </a:moveTo>
                    <a:cubicBezTo>
                      <a:pt x="905260" y="597705"/>
                      <a:pt x="914623" y="522267"/>
                      <a:pt x="903184" y="471632"/>
                    </a:cubicBezTo>
                    <a:cubicBezTo>
                      <a:pt x="802295" y="383269"/>
                      <a:pt x="702702" y="332853"/>
                      <a:pt x="593669" y="252090"/>
                    </a:cubicBezTo>
                    <a:cubicBezTo>
                      <a:pt x="465605" y="157240"/>
                      <a:pt x="332208" y="57590"/>
                      <a:pt x="179741" y="11184"/>
                    </a:cubicBezTo>
                    <a:cubicBezTo>
                      <a:pt x="153109" y="3078"/>
                      <a:pt x="124763" y="-3999"/>
                      <a:pt x="97721" y="2612"/>
                    </a:cubicBezTo>
                    <a:cubicBezTo>
                      <a:pt x="67432" y="10012"/>
                      <a:pt x="43429" y="33787"/>
                      <a:pt x="27474" y="60571"/>
                    </a:cubicBezTo>
                    <a:cubicBezTo>
                      <a:pt x="1128" y="104777"/>
                      <a:pt x="-6787" y="159583"/>
                      <a:pt x="5976" y="209437"/>
                    </a:cubicBezTo>
                    <a:cubicBezTo>
                      <a:pt x="41733" y="349084"/>
                      <a:pt x="222280" y="408072"/>
                      <a:pt x="352534" y="469841"/>
                    </a:cubicBezTo>
                    <a:cubicBezTo>
                      <a:pt x="482779" y="531611"/>
                      <a:pt x="607947" y="575178"/>
                      <a:pt x="745850" y="617155"/>
                    </a:cubicBezTo>
                    <a:cubicBezTo>
                      <a:pt x="774891" y="625994"/>
                      <a:pt x="804190" y="634890"/>
                      <a:pt x="834432" y="637567"/>
                    </a:cubicBezTo>
                    <a:cubicBezTo>
                      <a:pt x="847062" y="638682"/>
                      <a:pt x="859921" y="638548"/>
                      <a:pt x="872542" y="636996"/>
                    </a:cubicBez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47" name="자유형: 도형 1346">
                <a:extLst>
                  <a:ext uri="{FF2B5EF4-FFF2-40B4-BE49-F238E27FC236}">
                    <a16:creationId xmlns:a16="http://schemas.microsoft.com/office/drawing/2014/main" id="{060E5D33-9621-AB69-488D-434073A965ED}"/>
                  </a:ext>
                </a:extLst>
              </p:cNvPr>
              <p:cNvSpPr/>
              <p:nvPr/>
            </p:nvSpPr>
            <p:spPr>
              <a:xfrm>
                <a:off x="8487307" y="11556190"/>
                <a:ext cx="36574" cy="67335"/>
              </a:xfrm>
              <a:custGeom>
                <a:avLst/>
                <a:gdLst>
                  <a:gd name="connsiteX0" fmla="*/ 31084 w 36574"/>
                  <a:gd name="connsiteY0" fmla="*/ 851 h 67335"/>
                  <a:gd name="connsiteX1" fmla="*/ 8938 w 36574"/>
                  <a:gd name="connsiteY1" fmla="*/ 30502 h 67335"/>
                  <a:gd name="connsiteX2" fmla="*/ 2709 w 36574"/>
                  <a:gd name="connsiteY2" fmla="*/ 47667 h 67335"/>
                  <a:gd name="connsiteX3" fmla="*/ 747 w 36574"/>
                  <a:gd name="connsiteY3" fmla="*/ 56763 h 67335"/>
                  <a:gd name="connsiteX4" fmla="*/ 1623 w 36574"/>
                  <a:gd name="connsiteY4" fmla="*/ 66288 h 67335"/>
                  <a:gd name="connsiteX5" fmla="*/ 5976 w 36574"/>
                  <a:gd name="connsiteY5" fmla="*/ 66850 h 67335"/>
                  <a:gd name="connsiteX6" fmla="*/ 9148 w 36574"/>
                  <a:gd name="connsiteY6" fmla="*/ 59077 h 67335"/>
                  <a:gd name="connsiteX7" fmla="*/ 10863 w 36574"/>
                  <a:gd name="connsiteY7" fmla="*/ 50924 h 67335"/>
                  <a:gd name="connsiteX8" fmla="*/ 16673 w 36574"/>
                  <a:gd name="connsiteY8" fmla="*/ 34446 h 67335"/>
                  <a:gd name="connsiteX9" fmla="*/ 35704 w 36574"/>
                  <a:gd name="connsiteY9" fmla="*/ 5461 h 67335"/>
                  <a:gd name="connsiteX10" fmla="*/ 31084 w 36574"/>
                  <a:gd name="connsiteY10" fmla="*/ 851 h 6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574" h="67335">
                    <a:moveTo>
                      <a:pt x="31084" y="851"/>
                    </a:moveTo>
                    <a:cubicBezTo>
                      <a:pt x="21531" y="8376"/>
                      <a:pt x="13977" y="19510"/>
                      <a:pt x="8938" y="30502"/>
                    </a:cubicBezTo>
                    <a:cubicBezTo>
                      <a:pt x="6395" y="36046"/>
                      <a:pt x="4271" y="41780"/>
                      <a:pt x="2709" y="47667"/>
                    </a:cubicBezTo>
                    <a:cubicBezTo>
                      <a:pt x="1918" y="50667"/>
                      <a:pt x="1261" y="53705"/>
                      <a:pt x="747" y="56763"/>
                    </a:cubicBezTo>
                    <a:cubicBezTo>
                      <a:pt x="204" y="60039"/>
                      <a:pt x="-987" y="63668"/>
                      <a:pt x="1623" y="66288"/>
                    </a:cubicBezTo>
                    <a:cubicBezTo>
                      <a:pt x="2709" y="67374"/>
                      <a:pt x="4652" y="67707"/>
                      <a:pt x="5976" y="66850"/>
                    </a:cubicBezTo>
                    <a:cubicBezTo>
                      <a:pt x="8872" y="64983"/>
                      <a:pt x="8643" y="62144"/>
                      <a:pt x="9148" y="59077"/>
                    </a:cubicBezTo>
                    <a:cubicBezTo>
                      <a:pt x="9605" y="56334"/>
                      <a:pt x="10177" y="53620"/>
                      <a:pt x="10863" y="50924"/>
                    </a:cubicBezTo>
                    <a:cubicBezTo>
                      <a:pt x="12301" y="45276"/>
                      <a:pt x="14215" y="39732"/>
                      <a:pt x="16673" y="34446"/>
                    </a:cubicBezTo>
                    <a:cubicBezTo>
                      <a:pt x="21654" y="23711"/>
                      <a:pt x="28331" y="14624"/>
                      <a:pt x="35704" y="5461"/>
                    </a:cubicBezTo>
                    <a:cubicBezTo>
                      <a:pt x="38361" y="2166"/>
                      <a:pt x="34389" y="-1759"/>
                      <a:pt x="31084" y="8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48" name="자유형: 도형 1347">
                <a:extLst>
                  <a:ext uri="{FF2B5EF4-FFF2-40B4-BE49-F238E27FC236}">
                    <a16:creationId xmlns:a16="http://schemas.microsoft.com/office/drawing/2014/main" id="{2A7DF0EC-060C-2834-561A-8B3F26B04C39}"/>
                  </a:ext>
                </a:extLst>
              </p:cNvPr>
              <p:cNvSpPr/>
              <p:nvPr/>
            </p:nvSpPr>
            <p:spPr>
              <a:xfrm>
                <a:off x="8452878" y="11530748"/>
                <a:ext cx="26426" cy="62135"/>
              </a:xfrm>
              <a:custGeom>
                <a:avLst/>
                <a:gdLst>
                  <a:gd name="connsiteX0" fmla="*/ 26308 w 26426"/>
                  <a:gd name="connsiteY0" fmla="*/ 1262 h 62135"/>
                  <a:gd name="connsiteX1" fmla="*/ 24165 w 26426"/>
                  <a:gd name="connsiteY1" fmla="*/ 42 h 62135"/>
                  <a:gd name="connsiteX2" fmla="*/ 19384 w 26426"/>
                  <a:gd name="connsiteY2" fmla="*/ 4548 h 62135"/>
                  <a:gd name="connsiteX3" fmla="*/ 15278 w 26426"/>
                  <a:gd name="connsiteY3" fmla="*/ 11568 h 62135"/>
                  <a:gd name="connsiteX4" fmla="*/ 8182 w 26426"/>
                  <a:gd name="connsiteY4" fmla="*/ 26608 h 62135"/>
                  <a:gd name="connsiteX5" fmla="*/ 3019 w 26426"/>
                  <a:gd name="connsiteY5" fmla="*/ 42048 h 62135"/>
                  <a:gd name="connsiteX6" fmla="*/ 1210 w 26426"/>
                  <a:gd name="connsiteY6" fmla="*/ 49982 h 62135"/>
                  <a:gd name="connsiteX7" fmla="*/ 76 w 26426"/>
                  <a:gd name="connsiteY7" fmla="*/ 58517 h 62135"/>
                  <a:gd name="connsiteX8" fmla="*/ 6667 w 26426"/>
                  <a:gd name="connsiteY8" fmla="*/ 60298 h 62135"/>
                  <a:gd name="connsiteX9" fmla="*/ 8391 w 26426"/>
                  <a:gd name="connsiteY9" fmla="*/ 52487 h 62135"/>
                  <a:gd name="connsiteX10" fmla="*/ 10097 w 26426"/>
                  <a:gd name="connsiteY10" fmla="*/ 44524 h 62135"/>
                  <a:gd name="connsiteX11" fmla="*/ 14564 w 26426"/>
                  <a:gd name="connsiteY11" fmla="*/ 29418 h 62135"/>
                  <a:gd name="connsiteX12" fmla="*/ 20707 w 26426"/>
                  <a:gd name="connsiteY12" fmla="*/ 14740 h 62135"/>
                  <a:gd name="connsiteX13" fmla="*/ 24508 w 26426"/>
                  <a:gd name="connsiteY13" fmla="*/ 7539 h 62135"/>
                  <a:gd name="connsiteX14" fmla="*/ 26308 w 26426"/>
                  <a:gd name="connsiteY14" fmla="*/ 1262 h 62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426" h="62135">
                    <a:moveTo>
                      <a:pt x="26308" y="1262"/>
                    </a:moveTo>
                    <a:cubicBezTo>
                      <a:pt x="26099" y="309"/>
                      <a:pt x="25051" y="-148"/>
                      <a:pt x="24165" y="42"/>
                    </a:cubicBezTo>
                    <a:cubicBezTo>
                      <a:pt x="21927" y="519"/>
                      <a:pt x="20555" y="2719"/>
                      <a:pt x="19384" y="4548"/>
                    </a:cubicBezTo>
                    <a:cubicBezTo>
                      <a:pt x="17916" y="6824"/>
                      <a:pt x="16574" y="9196"/>
                      <a:pt x="15278" y="11568"/>
                    </a:cubicBezTo>
                    <a:cubicBezTo>
                      <a:pt x="12621" y="16435"/>
                      <a:pt x="10277" y="21464"/>
                      <a:pt x="8182" y="26608"/>
                    </a:cubicBezTo>
                    <a:cubicBezTo>
                      <a:pt x="6134" y="31647"/>
                      <a:pt x="4391" y="36780"/>
                      <a:pt x="3019" y="42048"/>
                    </a:cubicBezTo>
                    <a:cubicBezTo>
                      <a:pt x="2343" y="44677"/>
                      <a:pt x="1734" y="47315"/>
                      <a:pt x="1210" y="49982"/>
                    </a:cubicBezTo>
                    <a:cubicBezTo>
                      <a:pt x="676" y="52659"/>
                      <a:pt x="-276" y="55802"/>
                      <a:pt x="76" y="58517"/>
                    </a:cubicBezTo>
                    <a:cubicBezTo>
                      <a:pt x="457" y="61479"/>
                      <a:pt x="5096" y="63974"/>
                      <a:pt x="6667" y="60298"/>
                    </a:cubicBezTo>
                    <a:cubicBezTo>
                      <a:pt x="7734" y="57812"/>
                      <a:pt x="7906" y="55145"/>
                      <a:pt x="8391" y="52487"/>
                    </a:cubicBezTo>
                    <a:cubicBezTo>
                      <a:pt x="8878" y="49820"/>
                      <a:pt x="9449" y="47163"/>
                      <a:pt x="10097" y="44524"/>
                    </a:cubicBezTo>
                    <a:cubicBezTo>
                      <a:pt x="11344" y="39428"/>
                      <a:pt x="12830" y="34371"/>
                      <a:pt x="14564" y="29418"/>
                    </a:cubicBezTo>
                    <a:cubicBezTo>
                      <a:pt x="16316" y="24408"/>
                      <a:pt x="18364" y="19512"/>
                      <a:pt x="20707" y="14740"/>
                    </a:cubicBezTo>
                    <a:cubicBezTo>
                      <a:pt x="21908" y="12301"/>
                      <a:pt x="23232" y="9939"/>
                      <a:pt x="24508" y="7539"/>
                    </a:cubicBezTo>
                    <a:cubicBezTo>
                      <a:pt x="25565" y="5567"/>
                      <a:pt x="26822" y="3538"/>
                      <a:pt x="26308" y="12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49" name="자유형: 도형 1348">
                <a:extLst>
                  <a:ext uri="{FF2B5EF4-FFF2-40B4-BE49-F238E27FC236}">
                    <a16:creationId xmlns:a16="http://schemas.microsoft.com/office/drawing/2014/main" id="{07BEFEAB-072A-25E7-FACE-536B0CFFDE14}"/>
                  </a:ext>
                </a:extLst>
              </p:cNvPr>
              <p:cNvSpPr/>
              <p:nvPr/>
            </p:nvSpPr>
            <p:spPr>
              <a:xfrm>
                <a:off x="8417025" y="11513920"/>
                <a:ext cx="27517" cy="60201"/>
              </a:xfrm>
              <a:custGeom>
                <a:avLst/>
                <a:gdLst>
                  <a:gd name="connsiteX0" fmla="*/ 25881 w 27517"/>
                  <a:gd name="connsiteY0" fmla="*/ 87 h 60201"/>
                  <a:gd name="connsiteX1" fmla="*/ 15660 w 27517"/>
                  <a:gd name="connsiteY1" fmla="*/ 10727 h 60201"/>
                  <a:gd name="connsiteX2" fmla="*/ 7697 w 27517"/>
                  <a:gd name="connsiteY2" fmla="*/ 25433 h 60201"/>
                  <a:gd name="connsiteX3" fmla="*/ 2487 w 27517"/>
                  <a:gd name="connsiteY3" fmla="*/ 40864 h 60201"/>
                  <a:gd name="connsiteX4" fmla="*/ 258 w 27517"/>
                  <a:gd name="connsiteY4" fmla="*/ 57561 h 60201"/>
                  <a:gd name="connsiteX5" fmla="*/ 7402 w 27517"/>
                  <a:gd name="connsiteY5" fmla="*/ 57561 h 60201"/>
                  <a:gd name="connsiteX6" fmla="*/ 8583 w 27517"/>
                  <a:gd name="connsiteY6" fmla="*/ 50246 h 60201"/>
                  <a:gd name="connsiteX7" fmla="*/ 9983 w 27517"/>
                  <a:gd name="connsiteY7" fmla="*/ 42931 h 60201"/>
                  <a:gd name="connsiteX8" fmla="*/ 14517 w 27517"/>
                  <a:gd name="connsiteY8" fmla="*/ 28281 h 60201"/>
                  <a:gd name="connsiteX9" fmla="*/ 20832 w 27517"/>
                  <a:gd name="connsiteY9" fmla="*/ 14813 h 60201"/>
                  <a:gd name="connsiteX10" fmla="*/ 24309 w 27517"/>
                  <a:gd name="connsiteY10" fmla="*/ 8231 h 60201"/>
                  <a:gd name="connsiteX11" fmla="*/ 27500 w 27517"/>
                  <a:gd name="connsiteY11" fmla="*/ 1678 h 60201"/>
                  <a:gd name="connsiteX12" fmla="*/ 25881 w 27517"/>
                  <a:gd name="connsiteY12" fmla="*/ 87 h 6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517" h="60201">
                    <a:moveTo>
                      <a:pt x="25881" y="87"/>
                    </a:moveTo>
                    <a:cubicBezTo>
                      <a:pt x="21518" y="1907"/>
                      <a:pt x="18422" y="7003"/>
                      <a:pt x="15660" y="10727"/>
                    </a:cubicBezTo>
                    <a:cubicBezTo>
                      <a:pt x="12317" y="15242"/>
                      <a:pt x="9878" y="20271"/>
                      <a:pt x="7697" y="25433"/>
                    </a:cubicBezTo>
                    <a:cubicBezTo>
                      <a:pt x="5583" y="30444"/>
                      <a:pt x="3811" y="35587"/>
                      <a:pt x="2487" y="40864"/>
                    </a:cubicBezTo>
                    <a:cubicBezTo>
                      <a:pt x="1201" y="45969"/>
                      <a:pt x="-694" y="52313"/>
                      <a:pt x="258" y="57561"/>
                    </a:cubicBezTo>
                    <a:cubicBezTo>
                      <a:pt x="982" y="61524"/>
                      <a:pt x="6240" y="60609"/>
                      <a:pt x="7402" y="57561"/>
                    </a:cubicBezTo>
                    <a:cubicBezTo>
                      <a:pt x="8269" y="55285"/>
                      <a:pt x="8221" y="52656"/>
                      <a:pt x="8583" y="50246"/>
                    </a:cubicBezTo>
                    <a:cubicBezTo>
                      <a:pt x="8955" y="47789"/>
                      <a:pt x="9431" y="45350"/>
                      <a:pt x="9983" y="42931"/>
                    </a:cubicBezTo>
                    <a:cubicBezTo>
                      <a:pt x="11126" y="37949"/>
                      <a:pt x="12650" y="33044"/>
                      <a:pt x="14517" y="28281"/>
                    </a:cubicBezTo>
                    <a:cubicBezTo>
                      <a:pt x="16336" y="23662"/>
                      <a:pt x="18679" y="19280"/>
                      <a:pt x="20832" y="14813"/>
                    </a:cubicBezTo>
                    <a:cubicBezTo>
                      <a:pt x="21908" y="12584"/>
                      <a:pt x="23071" y="10384"/>
                      <a:pt x="24309" y="8231"/>
                    </a:cubicBezTo>
                    <a:cubicBezTo>
                      <a:pt x="25576" y="6040"/>
                      <a:pt x="27042" y="4193"/>
                      <a:pt x="27500" y="1678"/>
                    </a:cubicBezTo>
                    <a:cubicBezTo>
                      <a:pt x="27643" y="850"/>
                      <a:pt x="26890" y="-332"/>
                      <a:pt x="25881" y="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50" name="자유형: 도형 1349">
                <a:extLst>
                  <a:ext uri="{FF2B5EF4-FFF2-40B4-BE49-F238E27FC236}">
                    <a16:creationId xmlns:a16="http://schemas.microsoft.com/office/drawing/2014/main" id="{5A201114-7A57-DD9E-E2F8-10871021D5E7}"/>
                  </a:ext>
                </a:extLst>
              </p:cNvPr>
              <p:cNvSpPr/>
              <p:nvPr/>
            </p:nvSpPr>
            <p:spPr>
              <a:xfrm>
                <a:off x="7606074" y="10895887"/>
                <a:ext cx="403265" cy="241164"/>
              </a:xfrm>
              <a:custGeom>
                <a:avLst/>
                <a:gdLst>
                  <a:gd name="connsiteX0" fmla="*/ 402073 w 403265"/>
                  <a:gd name="connsiteY0" fmla="*/ 235396 h 241164"/>
                  <a:gd name="connsiteX1" fmla="*/ 3033 w 403265"/>
                  <a:gd name="connsiteY1" fmla="*/ 138 h 241164"/>
                  <a:gd name="connsiteX2" fmla="*/ 1185 w 403265"/>
                  <a:gd name="connsiteY2" fmla="*/ 4520 h 241164"/>
                  <a:gd name="connsiteX3" fmla="*/ 206134 w 403265"/>
                  <a:gd name="connsiteY3" fmla="*/ 107485 h 241164"/>
                  <a:gd name="connsiteX4" fmla="*/ 397149 w 403265"/>
                  <a:gd name="connsiteY4" fmla="*/ 240330 h 241164"/>
                  <a:gd name="connsiteX5" fmla="*/ 402073 w 403265"/>
                  <a:gd name="connsiteY5" fmla="*/ 235396 h 241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265" h="241164">
                    <a:moveTo>
                      <a:pt x="402073" y="235396"/>
                    </a:moveTo>
                    <a:cubicBezTo>
                      <a:pt x="282363" y="138689"/>
                      <a:pt x="147222" y="54945"/>
                      <a:pt x="3033" y="138"/>
                    </a:cubicBezTo>
                    <a:cubicBezTo>
                      <a:pt x="518" y="-814"/>
                      <a:pt x="-1301" y="3425"/>
                      <a:pt x="1185" y="4520"/>
                    </a:cubicBezTo>
                    <a:cubicBezTo>
                      <a:pt x="71241" y="35533"/>
                      <a:pt x="140135" y="68442"/>
                      <a:pt x="206134" y="107485"/>
                    </a:cubicBezTo>
                    <a:cubicBezTo>
                      <a:pt x="272962" y="147024"/>
                      <a:pt x="336798" y="191477"/>
                      <a:pt x="397149" y="240330"/>
                    </a:cubicBezTo>
                    <a:cubicBezTo>
                      <a:pt x="400606" y="243131"/>
                      <a:pt x="405569" y="238216"/>
                      <a:pt x="402073" y="235396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51" name="자유형: 도형 1350">
                <a:extLst>
                  <a:ext uri="{FF2B5EF4-FFF2-40B4-BE49-F238E27FC236}">
                    <a16:creationId xmlns:a16="http://schemas.microsoft.com/office/drawing/2014/main" id="{4397B214-2F59-28C4-7C6F-096965FBB313}"/>
                  </a:ext>
                </a:extLst>
              </p:cNvPr>
              <p:cNvSpPr/>
              <p:nvPr/>
            </p:nvSpPr>
            <p:spPr>
              <a:xfrm>
                <a:off x="8064123" y="11175399"/>
                <a:ext cx="248639" cy="171285"/>
              </a:xfrm>
              <a:custGeom>
                <a:avLst/>
                <a:gdLst>
                  <a:gd name="connsiteX0" fmla="*/ 247462 w 248639"/>
                  <a:gd name="connsiteY0" fmla="*/ 165740 h 171285"/>
                  <a:gd name="connsiteX1" fmla="*/ 127542 w 248639"/>
                  <a:gd name="connsiteY1" fmla="*/ 77786 h 171285"/>
                  <a:gd name="connsiteX2" fmla="*/ 65706 w 248639"/>
                  <a:gd name="connsiteY2" fmla="*/ 37314 h 171285"/>
                  <a:gd name="connsiteX3" fmla="*/ 1517 w 248639"/>
                  <a:gd name="connsiteY3" fmla="*/ 71 h 171285"/>
                  <a:gd name="connsiteX4" fmla="*/ 355 w 248639"/>
                  <a:gd name="connsiteY4" fmla="*/ 2071 h 171285"/>
                  <a:gd name="connsiteX5" fmla="*/ 58829 w 248639"/>
                  <a:gd name="connsiteY5" fmla="*/ 40476 h 171285"/>
                  <a:gd name="connsiteX6" fmla="*/ 120370 w 248639"/>
                  <a:gd name="connsiteY6" fmla="*/ 81472 h 171285"/>
                  <a:gd name="connsiteX7" fmla="*/ 242690 w 248639"/>
                  <a:gd name="connsiteY7" fmla="*/ 170511 h 171285"/>
                  <a:gd name="connsiteX8" fmla="*/ 247462 w 248639"/>
                  <a:gd name="connsiteY8" fmla="*/ 165740 h 17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639" h="171285">
                    <a:moveTo>
                      <a:pt x="247462" y="165740"/>
                    </a:moveTo>
                    <a:cubicBezTo>
                      <a:pt x="208409" y="135231"/>
                      <a:pt x="168566" y="105608"/>
                      <a:pt x="127542" y="77786"/>
                    </a:cubicBezTo>
                    <a:cubicBezTo>
                      <a:pt x="107149" y="63955"/>
                      <a:pt x="86527" y="50477"/>
                      <a:pt x="65706" y="37314"/>
                    </a:cubicBezTo>
                    <a:cubicBezTo>
                      <a:pt x="45294" y="24398"/>
                      <a:pt x="24015" y="9034"/>
                      <a:pt x="1517" y="71"/>
                    </a:cubicBezTo>
                    <a:cubicBezTo>
                      <a:pt x="412" y="-367"/>
                      <a:pt x="-541" y="1328"/>
                      <a:pt x="355" y="2071"/>
                    </a:cubicBezTo>
                    <a:cubicBezTo>
                      <a:pt x="17900" y="16797"/>
                      <a:pt x="39569" y="28075"/>
                      <a:pt x="58829" y="40476"/>
                    </a:cubicBezTo>
                    <a:cubicBezTo>
                      <a:pt x="79555" y="53821"/>
                      <a:pt x="100072" y="67489"/>
                      <a:pt x="120370" y="81472"/>
                    </a:cubicBezTo>
                    <a:cubicBezTo>
                      <a:pt x="161918" y="110104"/>
                      <a:pt x="202827" y="139565"/>
                      <a:pt x="242690" y="170511"/>
                    </a:cubicBezTo>
                    <a:cubicBezTo>
                      <a:pt x="246071" y="173150"/>
                      <a:pt x="250891" y="168416"/>
                      <a:pt x="247462" y="165740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296" name="그래픽 7">
              <a:extLst>
                <a:ext uri="{FF2B5EF4-FFF2-40B4-BE49-F238E27FC236}">
                  <a16:creationId xmlns:a16="http://schemas.microsoft.com/office/drawing/2014/main" id="{05BA99DB-C8D5-C339-FDBD-908982D117A6}"/>
                </a:ext>
              </a:extLst>
            </p:cNvPr>
            <p:cNvGrpSpPr/>
            <p:nvPr/>
          </p:nvGrpSpPr>
          <p:grpSpPr>
            <a:xfrm>
              <a:off x="9435929" y="5205160"/>
              <a:ext cx="1372085" cy="792256"/>
              <a:chOff x="7986786" y="10818492"/>
              <a:chExt cx="1467454" cy="847323"/>
            </a:xfrm>
          </p:grpSpPr>
          <p:sp>
            <p:nvSpPr>
              <p:cNvPr id="1337" name="자유형: 도형 1336">
                <a:extLst>
                  <a:ext uri="{FF2B5EF4-FFF2-40B4-BE49-F238E27FC236}">
                    <a16:creationId xmlns:a16="http://schemas.microsoft.com/office/drawing/2014/main" id="{E02A1D16-E627-C780-31B0-0548A03DA77C}"/>
                  </a:ext>
                </a:extLst>
              </p:cNvPr>
              <p:cNvSpPr/>
              <p:nvPr/>
            </p:nvSpPr>
            <p:spPr>
              <a:xfrm>
                <a:off x="7986786" y="11389468"/>
                <a:ext cx="442060" cy="276347"/>
              </a:xfrm>
              <a:custGeom>
                <a:avLst/>
                <a:gdLst>
                  <a:gd name="connsiteX0" fmla="*/ 441528 w 442060"/>
                  <a:gd name="connsiteY0" fmla="*/ 23260 h 276347"/>
                  <a:gd name="connsiteX1" fmla="*/ 332705 w 442060"/>
                  <a:gd name="connsiteY1" fmla="*/ 5400 h 276347"/>
                  <a:gd name="connsiteX2" fmla="*/ 270630 w 442060"/>
                  <a:gd name="connsiteY2" fmla="*/ 5696 h 276347"/>
                  <a:gd name="connsiteX3" fmla="*/ 220405 w 442060"/>
                  <a:gd name="connsiteY3" fmla="*/ 42338 h 276347"/>
                  <a:gd name="connsiteX4" fmla="*/ 174951 w 442060"/>
                  <a:gd name="connsiteY4" fmla="*/ 85248 h 276347"/>
                  <a:gd name="connsiteX5" fmla="*/ 105476 w 442060"/>
                  <a:gd name="connsiteY5" fmla="*/ 123034 h 276347"/>
                  <a:gd name="connsiteX6" fmla="*/ 37287 w 442060"/>
                  <a:gd name="connsiteY6" fmla="*/ 162887 h 276347"/>
                  <a:gd name="connsiteX7" fmla="*/ 44 w 442060"/>
                  <a:gd name="connsiteY7" fmla="*/ 230495 h 276347"/>
                  <a:gd name="connsiteX8" fmla="*/ 7111 w 442060"/>
                  <a:gd name="connsiteY8" fmla="*/ 251059 h 276347"/>
                  <a:gd name="connsiteX9" fmla="*/ 107400 w 442060"/>
                  <a:gd name="connsiteY9" fmla="*/ 274320 h 276347"/>
                  <a:gd name="connsiteX10" fmla="*/ 207365 w 442060"/>
                  <a:gd name="connsiteY10" fmla="*/ 241658 h 276347"/>
                  <a:gd name="connsiteX11" fmla="*/ 300157 w 442060"/>
                  <a:gd name="connsiteY11" fmla="*/ 190862 h 276347"/>
                  <a:gd name="connsiteX12" fmla="*/ 441661 w 442060"/>
                  <a:gd name="connsiteY12" fmla="*/ 142903 h 276347"/>
                  <a:gd name="connsiteX13" fmla="*/ 441528 w 442060"/>
                  <a:gd name="connsiteY13" fmla="*/ 23260 h 27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2060" h="276347">
                    <a:moveTo>
                      <a:pt x="441528" y="23260"/>
                    </a:moveTo>
                    <a:cubicBezTo>
                      <a:pt x="404599" y="23279"/>
                      <a:pt x="367680" y="17211"/>
                      <a:pt x="332705" y="5400"/>
                    </a:cubicBezTo>
                    <a:cubicBezTo>
                      <a:pt x="312950" y="-1277"/>
                      <a:pt x="289842" y="-2410"/>
                      <a:pt x="270630" y="5696"/>
                    </a:cubicBezTo>
                    <a:cubicBezTo>
                      <a:pt x="251418" y="13801"/>
                      <a:pt x="235264" y="27717"/>
                      <a:pt x="220405" y="42338"/>
                    </a:cubicBezTo>
                    <a:cubicBezTo>
                      <a:pt x="205536" y="56969"/>
                      <a:pt x="191525" y="72599"/>
                      <a:pt x="174951" y="85248"/>
                    </a:cubicBezTo>
                    <a:cubicBezTo>
                      <a:pt x="153958" y="101288"/>
                      <a:pt x="129508" y="112052"/>
                      <a:pt x="105476" y="123034"/>
                    </a:cubicBezTo>
                    <a:cubicBezTo>
                      <a:pt x="81454" y="134016"/>
                      <a:pt x="57261" y="145589"/>
                      <a:pt x="37287" y="162887"/>
                    </a:cubicBezTo>
                    <a:cubicBezTo>
                      <a:pt x="17313" y="180184"/>
                      <a:pt x="1739" y="204130"/>
                      <a:pt x="44" y="230495"/>
                    </a:cubicBezTo>
                    <a:cubicBezTo>
                      <a:pt x="-432" y="237858"/>
                      <a:pt x="3044" y="244906"/>
                      <a:pt x="7111" y="251059"/>
                    </a:cubicBezTo>
                    <a:cubicBezTo>
                      <a:pt x="26542" y="280492"/>
                      <a:pt x="72291" y="277692"/>
                      <a:pt x="107400" y="274320"/>
                    </a:cubicBezTo>
                    <a:cubicBezTo>
                      <a:pt x="142500" y="270948"/>
                      <a:pt x="175952" y="257689"/>
                      <a:pt x="207365" y="241658"/>
                    </a:cubicBezTo>
                    <a:cubicBezTo>
                      <a:pt x="238778" y="225628"/>
                      <a:pt x="268659" y="206711"/>
                      <a:pt x="300157" y="190862"/>
                    </a:cubicBezTo>
                    <a:cubicBezTo>
                      <a:pt x="344792" y="168402"/>
                      <a:pt x="392569" y="152209"/>
                      <a:pt x="441661" y="142903"/>
                    </a:cubicBezTo>
                    <a:cubicBezTo>
                      <a:pt x="439870" y="104518"/>
                      <a:pt x="443318" y="61636"/>
                      <a:pt x="441528" y="23260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38" name="자유형: 도형 1337">
                <a:extLst>
                  <a:ext uri="{FF2B5EF4-FFF2-40B4-BE49-F238E27FC236}">
                    <a16:creationId xmlns:a16="http://schemas.microsoft.com/office/drawing/2014/main" id="{52FB7C0B-8CBA-D6CB-9FE9-71936D348D5D}"/>
                  </a:ext>
                </a:extLst>
              </p:cNvPr>
              <p:cNvSpPr/>
              <p:nvPr/>
            </p:nvSpPr>
            <p:spPr>
              <a:xfrm>
                <a:off x="8412189" y="10818492"/>
                <a:ext cx="1042051" cy="721273"/>
              </a:xfrm>
              <a:custGeom>
                <a:avLst/>
                <a:gdLst>
                  <a:gd name="connsiteX0" fmla="*/ 158886 w 1042051"/>
                  <a:gd name="connsiteY0" fmla="*/ 716871 h 721273"/>
                  <a:gd name="connsiteX1" fmla="*/ 487079 w 1042051"/>
                  <a:gd name="connsiteY1" fmla="*/ 627459 h 721273"/>
                  <a:gd name="connsiteX2" fmla="*/ 794070 w 1042051"/>
                  <a:gd name="connsiteY2" fmla="*/ 464953 h 721273"/>
                  <a:gd name="connsiteX3" fmla="*/ 946917 w 1042051"/>
                  <a:gd name="connsiteY3" fmla="*/ 342443 h 721273"/>
                  <a:gd name="connsiteX4" fmla="*/ 1032233 w 1042051"/>
                  <a:gd name="connsiteY4" fmla="*/ 206740 h 721273"/>
                  <a:gd name="connsiteX5" fmla="*/ 1032423 w 1042051"/>
                  <a:gd name="connsiteY5" fmla="*/ 108985 h 721273"/>
                  <a:gd name="connsiteX6" fmla="*/ 983484 w 1042051"/>
                  <a:gd name="connsiteY6" fmla="*/ 26241 h 721273"/>
                  <a:gd name="connsiteX7" fmla="*/ 865612 w 1042051"/>
                  <a:gd name="connsiteY7" fmla="*/ 6467 h 721273"/>
                  <a:gd name="connsiteX8" fmla="*/ 442264 w 1042051"/>
                  <a:gd name="connsiteY8" fmla="*/ 306076 h 721273"/>
                  <a:gd name="connsiteX9" fmla="*/ 11829 w 1042051"/>
                  <a:gd name="connsiteY9" fmla="*/ 594074 h 721273"/>
                  <a:gd name="connsiteX10" fmla="*/ 13725 w 1042051"/>
                  <a:gd name="connsiteY10" fmla="*/ 716861 h 721273"/>
                  <a:gd name="connsiteX11" fmla="*/ 158886 w 1042051"/>
                  <a:gd name="connsiteY11" fmla="*/ 716871 h 721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2051" h="721273">
                    <a:moveTo>
                      <a:pt x="158886" y="716871"/>
                    </a:moveTo>
                    <a:cubicBezTo>
                      <a:pt x="274643" y="711051"/>
                      <a:pt x="380018" y="671875"/>
                      <a:pt x="487079" y="627459"/>
                    </a:cubicBezTo>
                    <a:cubicBezTo>
                      <a:pt x="594140" y="583044"/>
                      <a:pt x="695219" y="525466"/>
                      <a:pt x="794070" y="464953"/>
                    </a:cubicBezTo>
                    <a:cubicBezTo>
                      <a:pt x="850334" y="430511"/>
                      <a:pt x="906598" y="394659"/>
                      <a:pt x="946917" y="342443"/>
                    </a:cubicBezTo>
                    <a:cubicBezTo>
                      <a:pt x="979474" y="300285"/>
                      <a:pt x="1009354" y="254842"/>
                      <a:pt x="1032233" y="206740"/>
                    </a:cubicBezTo>
                    <a:cubicBezTo>
                      <a:pt x="1046606" y="176517"/>
                      <a:pt x="1043920" y="140408"/>
                      <a:pt x="1032423" y="108985"/>
                    </a:cubicBezTo>
                    <a:cubicBezTo>
                      <a:pt x="1020917" y="77562"/>
                      <a:pt x="1013221" y="41596"/>
                      <a:pt x="983484" y="26241"/>
                    </a:cubicBezTo>
                    <a:cubicBezTo>
                      <a:pt x="947098" y="7448"/>
                      <a:pt x="903217" y="-9763"/>
                      <a:pt x="865612" y="6467"/>
                    </a:cubicBezTo>
                    <a:cubicBezTo>
                      <a:pt x="706220" y="75276"/>
                      <a:pt x="573537" y="192472"/>
                      <a:pt x="442264" y="306076"/>
                    </a:cubicBezTo>
                    <a:cubicBezTo>
                      <a:pt x="310981" y="419690"/>
                      <a:pt x="174611" y="533724"/>
                      <a:pt x="11829" y="594074"/>
                    </a:cubicBezTo>
                    <a:cubicBezTo>
                      <a:pt x="-5992" y="625878"/>
                      <a:pt x="-2296" y="684114"/>
                      <a:pt x="13725" y="716861"/>
                    </a:cubicBezTo>
                    <a:cubicBezTo>
                      <a:pt x="62407" y="725405"/>
                      <a:pt x="109527" y="719347"/>
                      <a:pt x="158886" y="716871"/>
                    </a:cubicBez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39" name="자유형: 도형 1338">
                <a:extLst>
                  <a:ext uri="{FF2B5EF4-FFF2-40B4-BE49-F238E27FC236}">
                    <a16:creationId xmlns:a16="http://schemas.microsoft.com/office/drawing/2014/main" id="{02B0C49F-CA90-2E6A-E6CB-61D9D6EBFAC6}"/>
                  </a:ext>
                </a:extLst>
              </p:cNvPr>
              <p:cNvSpPr/>
              <p:nvPr/>
            </p:nvSpPr>
            <p:spPr>
              <a:xfrm>
                <a:off x="8515220" y="10870935"/>
                <a:ext cx="667714" cy="500610"/>
              </a:xfrm>
              <a:custGeom>
                <a:avLst/>
                <a:gdLst>
                  <a:gd name="connsiteX0" fmla="*/ 661377 w 667714"/>
                  <a:gd name="connsiteY0" fmla="*/ 621 h 500610"/>
                  <a:gd name="connsiteX1" fmla="*/ 154618 w 667714"/>
                  <a:gd name="connsiteY1" fmla="*/ 399909 h 500610"/>
                  <a:gd name="connsiteX2" fmla="*/ 1209 w 667714"/>
                  <a:gd name="connsiteY2" fmla="*/ 496197 h 500610"/>
                  <a:gd name="connsiteX3" fmla="*/ 3628 w 667714"/>
                  <a:gd name="connsiteY3" fmla="*/ 500341 h 500610"/>
                  <a:gd name="connsiteX4" fmla="*/ 513644 w 667714"/>
                  <a:gd name="connsiteY4" fmla="*/ 112597 h 500610"/>
                  <a:gd name="connsiteX5" fmla="*/ 665663 w 667714"/>
                  <a:gd name="connsiteY5" fmla="*/ 7965 h 500610"/>
                  <a:gd name="connsiteX6" fmla="*/ 661377 w 667714"/>
                  <a:gd name="connsiteY6" fmla="*/ 621 h 500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7714" h="500610">
                    <a:moveTo>
                      <a:pt x="661377" y="621"/>
                    </a:moveTo>
                    <a:cubicBezTo>
                      <a:pt x="475030" y="110654"/>
                      <a:pt x="328469" y="273017"/>
                      <a:pt x="154618" y="399909"/>
                    </a:cubicBezTo>
                    <a:cubicBezTo>
                      <a:pt x="105793" y="435552"/>
                      <a:pt x="54644" y="467908"/>
                      <a:pt x="1209" y="496197"/>
                    </a:cubicBezTo>
                    <a:cubicBezTo>
                      <a:pt x="-1534" y="497654"/>
                      <a:pt x="875" y="501684"/>
                      <a:pt x="3628" y="500341"/>
                    </a:cubicBezTo>
                    <a:cubicBezTo>
                      <a:pt x="196881" y="405738"/>
                      <a:pt x="346042" y="243546"/>
                      <a:pt x="513644" y="112597"/>
                    </a:cubicBezTo>
                    <a:cubicBezTo>
                      <a:pt x="562165" y="74687"/>
                      <a:pt x="612533" y="39121"/>
                      <a:pt x="665663" y="7965"/>
                    </a:cubicBezTo>
                    <a:cubicBezTo>
                      <a:pt x="670388" y="5193"/>
                      <a:pt x="666101" y="-2170"/>
                      <a:pt x="661377" y="621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40" name="자유형: 도형 1339">
                <a:extLst>
                  <a:ext uri="{FF2B5EF4-FFF2-40B4-BE49-F238E27FC236}">
                    <a16:creationId xmlns:a16="http://schemas.microsoft.com/office/drawing/2014/main" id="{48E89A72-EA80-EEAE-D146-7760677ABEC0}"/>
                  </a:ext>
                </a:extLst>
              </p:cNvPr>
              <p:cNvSpPr/>
              <p:nvPr/>
            </p:nvSpPr>
            <p:spPr>
              <a:xfrm>
                <a:off x="7986786" y="11389485"/>
                <a:ext cx="316502" cy="276317"/>
              </a:xfrm>
              <a:custGeom>
                <a:avLst/>
                <a:gdLst>
                  <a:gd name="connsiteX0" fmla="*/ 177380 w 316502"/>
                  <a:gd name="connsiteY0" fmla="*/ 113450 h 276317"/>
                  <a:gd name="connsiteX1" fmla="*/ 274145 w 316502"/>
                  <a:gd name="connsiteY1" fmla="*/ 33135 h 276317"/>
                  <a:gd name="connsiteX2" fmla="*/ 316502 w 316502"/>
                  <a:gd name="connsiteY2" fmla="*/ 1350 h 276317"/>
                  <a:gd name="connsiteX3" fmla="*/ 270630 w 316502"/>
                  <a:gd name="connsiteY3" fmla="*/ 5665 h 276317"/>
                  <a:gd name="connsiteX4" fmla="*/ 220405 w 316502"/>
                  <a:gd name="connsiteY4" fmla="*/ 42308 h 276317"/>
                  <a:gd name="connsiteX5" fmla="*/ 174951 w 316502"/>
                  <a:gd name="connsiteY5" fmla="*/ 85218 h 276317"/>
                  <a:gd name="connsiteX6" fmla="*/ 105476 w 316502"/>
                  <a:gd name="connsiteY6" fmla="*/ 123004 h 276317"/>
                  <a:gd name="connsiteX7" fmla="*/ 37287 w 316502"/>
                  <a:gd name="connsiteY7" fmla="*/ 162856 h 276317"/>
                  <a:gd name="connsiteX8" fmla="*/ 44 w 316502"/>
                  <a:gd name="connsiteY8" fmla="*/ 230465 h 276317"/>
                  <a:gd name="connsiteX9" fmla="*/ 7111 w 316502"/>
                  <a:gd name="connsiteY9" fmla="*/ 251029 h 276317"/>
                  <a:gd name="connsiteX10" fmla="*/ 107400 w 316502"/>
                  <a:gd name="connsiteY10" fmla="*/ 274289 h 276317"/>
                  <a:gd name="connsiteX11" fmla="*/ 108534 w 316502"/>
                  <a:gd name="connsiteY11" fmla="*/ 274137 h 276317"/>
                  <a:gd name="connsiteX12" fmla="*/ 84950 w 316502"/>
                  <a:gd name="connsiteY12" fmla="*/ 184411 h 276317"/>
                  <a:gd name="connsiteX13" fmla="*/ 72205 w 316502"/>
                  <a:gd name="connsiteY13" fmla="*/ 172391 h 276317"/>
                  <a:gd name="connsiteX14" fmla="*/ 97713 w 316502"/>
                  <a:gd name="connsiteY14" fmla="*/ 156779 h 276317"/>
                  <a:gd name="connsiteX15" fmla="*/ 177380 w 316502"/>
                  <a:gd name="connsiteY15" fmla="*/ 113450 h 276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502" h="276317">
                    <a:moveTo>
                      <a:pt x="177380" y="113450"/>
                    </a:moveTo>
                    <a:cubicBezTo>
                      <a:pt x="212518" y="90295"/>
                      <a:pt x="241426" y="59339"/>
                      <a:pt x="274145" y="33135"/>
                    </a:cubicBezTo>
                    <a:cubicBezTo>
                      <a:pt x="279574" y="28782"/>
                      <a:pt x="303644" y="14809"/>
                      <a:pt x="316502" y="1350"/>
                    </a:cubicBezTo>
                    <a:cubicBezTo>
                      <a:pt x="301034" y="-1221"/>
                      <a:pt x="284784" y="-298"/>
                      <a:pt x="270630" y="5665"/>
                    </a:cubicBezTo>
                    <a:cubicBezTo>
                      <a:pt x="251418" y="13771"/>
                      <a:pt x="235264" y="27687"/>
                      <a:pt x="220405" y="42308"/>
                    </a:cubicBezTo>
                    <a:cubicBezTo>
                      <a:pt x="205536" y="56938"/>
                      <a:pt x="191525" y="72569"/>
                      <a:pt x="174951" y="85218"/>
                    </a:cubicBezTo>
                    <a:cubicBezTo>
                      <a:pt x="153958" y="101249"/>
                      <a:pt x="129508" y="112021"/>
                      <a:pt x="105476" y="123004"/>
                    </a:cubicBezTo>
                    <a:cubicBezTo>
                      <a:pt x="81454" y="133986"/>
                      <a:pt x="57261" y="145559"/>
                      <a:pt x="37287" y="162856"/>
                    </a:cubicBezTo>
                    <a:cubicBezTo>
                      <a:pt x="17313" y="180154"/>
                      <a:pt x="1739" y="204100"/>
                      <a:pt x="44" y="230465"/>
                    </a:cubicBezTo>
                    <a:cubicBezTo>
                      <a:pt x="-432" y="237827"/>
                      <a:pt x="3044" y="244876"/>
                      <a:pt x="7111" y="251029"/>
                    </a:cubicBezTo>
                    <a:cubicBezTo>
                      <a:pt x="26542" y="280461"/>
                      <a:pt x="72291" y="277661"/>
                      <a:pt x="107400" y="274289"/>
                    </a:cubicBezTo>
                    <a:cubicBezTo>
                      <a:pt x="107781" y="274251"/>
                      <a:pt x="108153" y="274175"/>
                      <a:pt x="108534" y="274137"/>
                    </a:cubicBezTo>
                    <a:cubicBezTo>
                      <a:pt x="111877" y="242018"/>
                      <a:pt x="105914" y="208462"/>
                      <a:pt x="84950" y="184411"/>
                    </a:cubicBezTo>
                    <a:cubicBezTo>
                      <a:pt x="81092" y="179982"/>
                      <a:pt x="76806" y="175991"/>
                      <a:pt x="72205" y="172391"/>
                    </a:cubicBezTo>
                    <a:cubicBezTo>
                      <a:pt x="80444" y="166761"/>
                      <a:pt x="89017" y="161580"/>
                      <a:pt x="97713" y="156779"/>
                    </a:cubicBezTo>
                    <a:cubicBezTo>
                      <a:pt x="124183" y="142168"/>
                      <a:pt x="152120" y="130100"/>
                      <a:pt x="177380" y="1134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41" name="자유형: 도형 1340">
                <a:extLst>
                  <a:ext uri="{FF2B5EF4-FFF2-40B4-BE49-F238E27FC236}">
                    <a16:creationId xmlns:a16="http://schemas.microsoft.com/office/drawing/2014/main" id="{6AAE396D-7EE5-2CA9-A460-F909B764F290}"/>
                  </a:ext>
                </a:extLst>
              </p:cNvPr>
              <p:cNvSpPr/>
              <p:nvPr/>
            </p:nvSpPr>
            <p:spPr>
              <a:xfrm>
                <a:off x="8171078" y="11561526"/>
                <a:ext cx="25235" cy="79505"/>
              </a:xfrm>
              <a:custGeom>
                <a:avLst/>
                <a:gdLst>
                  <a:gd name="connsiteX0" fmla="*/ 20872 w 25235"/>
                  <a:gd name="connsiteY0" fmla="*/ 35130 h 79505"/>
                  <a:gd name="connsiteX1" fmla="*/ 13862 w 25235"/>
                  <a:gd name="connsiteY1" fmla="*/ 16194 h 79505"/>
                  <a:gd name="connsiteX2" fmla="*/ 3442 w 25235"/>
                  <a:gd name="connsiteY2" fmla="*/ 296 h 79505"/>
                  <a:gd name="connsiteX3" fmla="*/ 3 w 25235"/>
                  <a:gd name="connsiteY3" fmla="*/ 2268 h 79505"/>
                  <a:gd name="connsiteX4" fmla="*/ 6795 w 25235"/>
                  <a:gd name="connsiteY4" fmla="*/ 19175 h 79505"/>
                  <a:gd name="connsiteX5" fmla="*/ 12719 w 25235"/>
                  <a:gd name="connsiteY5" fmla="*/ 37377 h 79505"/>
                  <a:gd name="connsiteX6" fmla="*/ 16805 w 25235"/>
                  <a:gd name="connsiteY6" fmla="*/ 75515 h 79505"/>
                  <a:gd name="connsiteX7" fmla="*/ 25083 w 25235"/>
                  <a:gd name="connsiteY7" fmla="*/ 75515 h 79505"/>
                  <a:gd name="connsiteX8" fmla="*/ 20872 w 25235"/>
                  <a:gd name="connsiteY8" fmla="*/ 35130 h 79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5" h="79505">
                    <a:moveTo>
                      <a:pt x="20872" y="35130"/>
                    </a:moveTo>
                    <a:cubicBezTo>
                      <a:pt x="19158" y="28586"/>
                      <a:pt x="16739" y="22309"/>
                      <a:pt x="13862" y="16194"/>
                    </a:cubicBezTo>
                    <a:cubicBezTo>
                      <a:pt x="11376" y="10907"/>
                      <a:pt x="8642" y="3364"/>
                      <a:pt x="3442" y="296"/>
                    </a:cubicBezTo>
                    <a:cubicBezTo>
                      <a:pt x="2004" y="-551"/>
                      <a:pt x="-92" y="516"/>
                      <a:pt x="3" y="2268"/>
                    </a:cubicBezTo>
                    <a:cubicBezTo>
                      <a:pt x="308" y="8097"/>
                      <a:pt x="4651" y="13756"/>
                      <a:pt x="6795" y="19175"/>
                    </a:cubicBezTo>
                    <a:cubicBezTo>
                      <a:pt x="9138" y="25090"/>
                      <a:pt x="11071" y="31234"/>
                      <a:pt x="12719" y="37377"/>
                    </a:cubicBezTo>
                    <a:cubicBezTo>
                      <a:pt x="16053" y="49827"/>
                      <a:pt x="17367" y="62638"/>
                      <a:pt x="16805" y="75515"/>
                    </a:cubicBezTo>
                    <a:cubicBezTo>
                      <a:pt x="16567" y="80849"/>
                      <a:pt x="24825" y="80821"/>
                      <a:pt x="25083" y="75515"/>
                    </a:cubicBezTo>
                    <a:cubicBezTo>
                      <a:pt x="25730" y="61952"/>
                      <a:pt x="24321" y="48274"/>
                      <a:pt x="20872" y="351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42" name="자유형: 도형 1341">
                <a:extLst>
                  <a:ext uri="{FF2B5EF4-FFF2-40B4-BE49-F238E27FC236}">
                    <a16:creationId xmlns:a16="http://schemas.microsoft.com/office/drawing/2014/main" id="{6AF43878-E1EC-FEC7-BE0F-FCD8FBA9E130}"/>
                  </a:ext>
                </a:extLst>
              </p:cNvPr>
              <p:cNvSpPr/>
              <p:nvPr/>
            </p:nvSpPr>
            <p:spPr>
              <a:xfrm>
                <a:off x="8218318" y="11548387"/>
                <a:ext cx="22640" cy="69468"/>
              </a:xfrm>
              <a:custGeom>
                <a:avLst/>
                <a:gdLst>
                  <a:gd name="connsiteX0" fmla="*/ 18857 w 22640"/>
                  <a:gd name="connsiteY0" fmla="*/ 31143 h 69468"/>
                  <a:gd name="connsiteX1" fmla="*/ 3102 w 22640"/>
                  <a:gd name="connsiteY1" fmla="*/ 586 h 69468"/>
                  <a:gd name="connsiteX2" fmla="*/ 197 w 22640"/>
                  <a:gd name="connsiteY2" fmla="*/ 2835 h 69468"/>
                  <a:gd name="connsiteX3" fmla="*/ 12742 w 22640"/>
                  <a:gd name="connsiteY3" fmla="*/ 33400 h 69468"/>
                  <a:gd name="connsiteX4" fmla="*/ 15371 w 22640"/>
                  <a:gd name="connsiteY4" fmla="*/ 66119 h 69468"/>
                  <a:gd name="connsiteX5" fmla="*/ 22343 w 22640"/>
                  <a:gd name="connsiteY5" fmla="*/ 66119 h 69468"/>
                  <a:gd name="connsiteX6" fmla="*/ 18857 w 22640"/>
                  <a:gd name="connsiteY6" fmla="*/ 31143 h 6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640" h="69468">
                    <a:moveTo>
                      <a:pt x="18857" y="31143"/>
                    </a:moveTo>
                    <a:cubicBezTo>
                      <a:pt x="15676" y="20094"/>
                      <a:pt x="10951" y="9102"/>
                      <a:pt x="3102" y="586"/>
                    </a:cubicBezTo>
                    <a:cubicBezTo>
                      <a:pt x="1607" y="-1033"/>
                      <a:pt x="-688" y="1025"/>
                      <a:pt x="197" y="2835"/>
                    </a:cubicBezTo>
                    <a:cubicBezTo>
                      <a:pt x="5065" y="12788"/>
                      <a:pt x="10046" y="22580"/>
                      <a:pt x="12742" y="33400"/>
                    </a:cubicBezTo>
                    <a:cubicBezTo>
                      <a:pt x="15409" y="44106"/>
                      <a:pt x="16304" y="55127"/>
                      <a:pt x="15371" y="66119"/>
                    </a:cubicBezTo>
                    <a:cubicBezTo>
                      <a:pt x="14990" y="70586"/>
                      <a:pt x="22010" y="70586"/>
                      <a:pt x="22343" y="66119"/>
                    </a:cubicBezTo>
                    <a:cubicBezTo>
                      <a:pt x="23238" y="54365"/>
                      <a:pt x="22124" y="42468"/>
                      <a:pt x="18857" y="31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43" name="자유형: 도형 1342">
                <a:extLst>
                  <a:ext uri="{FF2B5EF4-FFF2-40B4-BE49-F238E27FC236}">
                    <a16:creationId xmlns:a16="http://schemas.microsoft.com/office/drawing/2014/main" id="{AB95542E-49AA-5E99-F531-396CC9DE95AA}"/>
                  </a:ext>
                </a:extLst>
              </p:cNvPr>
              <p:cNvSpPr/>
              <p:nvPr/>
            </p:nvSpPr>
            <p:spPr>
              <a:xfrm>
                <a:off x="8268417" y="11534237"/>
                <a:ext cx="20535" cy="58052"/>
              </a:xfrm>
              <a:custGeom>
                <a:avLst/>
                <a:gdLst>
                  <a:gd name="connsiteX0" fmla="*/ 20403 w 20535"/>
                  <a:gd name="connsiteY0" fmla="*/ 41883 h 58052"/>
                  <a:gd name="connsiteX1" fmla="*/ 17641 w 20535"/>
                  <a:gd name="connsiteY1" fmla="*/ 25786 h 58052"/>
                  <a:gd name="connsiteX2" fmla="*/ 11488 w 20535"/>
                  <a:gd name="connsiteY2" fmla="*/ 11251 h 58052"/>
                  <a:gd name="connsiteX3" fmla="*/ 7325 w 20535"/>
                  <a:gd name="connsiteY3" fmla="*/ 4602 h 58052"/>
                  <a:gd name="connsiteX4" fmla="*/ 1801 w 20535"/>
                  <a:gd name="connsiteY4" fmla="*/ 31 h 58052"/>
                  <a:gd name="connsiteX5" fmla="*/ 10 w 20535"/>
                  <a:gd name="connsiteY5" fmla="*/ 1392 h 58052"/>
                  <a:gd name="connsiteX6" fmla="*/ 2258 w 20535"/>
                  <a:gd name="connsiteY6" fmla="*/ 7489 h 58052"/>
                  <a:gd name="connsiteX7" fmla="*/ 5639 w 20535"/>
                  <a:gd name="connsiteY7" fmla="*/ 13651 h 58052"/>
                  <a:gd name="connsiteX8" fmla="*/ 10697 w 20535"/>
                  <a:gd name="connsiteY8" fmla="*/ 27691 h 58052"/>
                  <a:gd name="connsiteX9" fmla="*/ 13002 w 20535"/>
                  <a:gd name="connsiteY9" fmla="*/ 41864 h 58052"/>
                  <a:gd name="connsiteX10" fmla="*/ 13088 w 20535"/>
                  <a:gd name="connsiteY10" fmla="*/ 48884 h 58052"/>
                  <a:gd name="connsiteX11" fmla="*/ 13650 w 20535"/>
                  <a:gd name="connsiteY11" fmla="*/ 56552 h 58052"/>
                  <a:gd name="connsiteX12" fmla="*/ 18441 w 20535"/>
                  <a:gd name="connsiteY12" fmla="*/ 57171 h 58052"/>
                  <a:gd name="connsiteX13" fmla="*/ 20451 w 20535"/>
                  <a:gd name="connsiteY13" fmla="*/ 49760 h 58052"/>
                  <a:gd name="connsiteX14" fmla="*/ 20403 w 20535"/>
                  <a:gd name="connsiteY14" fmla="*/ 41883 h 5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535" h="58052">
                    <a:moveTo>
                      <a:pt x="20403" y="41883"/>
                    </a:moveTo>
                    <a:cubicBezTo>
                      <a:pt x="20070" y="36454"/>
                      <a:pt x="19251" y="30996"/>
                      <a:pt x="17641" y="25786"/>
                    </a:cubicBezTo>
                    <a:cubicBezTo>
                      <a:pt x="16088" y="20757"/>
                      <a:pt x="14021" y="15861"/>
                      <a:pt x="11488" y="11251"/>
                    </a:cubicBezTo>
                    <a:cubicBezTo>
                      <a:pt x="10230" y="8975"/>
                      <a:pt x="8887" y="6688"/>
                      <a:pt x="7325" y="4602"/>
                    </a:cubicBezTo>
                    <a:cubicBezTo>
                      <a:pt x="6001" y="2850"/>
                      <a:pt x="4058" y="449"/>
                      <a:pt x="1801" y="31"/>
                    </a:cubicBezTo>
                    <a:cubicBezTo>
                      <a:pt x="858" y="-141"/>
                      <a:pt x="77" y="421"/>
                      <a:pt x="10" y="1392"/>
                    </a:cubicBezTo>
                    <a:cubicBezTo>
                      <a:pt x="-133" y="3488"/>
                      <a:pt x="1305" y="5698"/>
                      <a:pt x="2258" y="7489"/>
                    </a:cubicBezTo>
                    <a:cubicBezTo>
                      <a:pt x="3353" y="9556"/>
                      <a:pt x="4601" y="11537"/>
                      <a:pt x="5639" y="13651"/>
                    </a:cubicBezTo>
                    <a:cubicBezTo>
                      <a:pt x="7840" y="18128"/>
                      <a:pt x="9506" y="22852"/>
                      <a:pt x="10697" y="27691"/>
                    </a:cubicBezTo>
                    <a:cubicBezTo>
                      <a:pt x="11840" y="32349"/>
                      <a:pt x="12716" y="37073"/>
                      <a:pt x="13002" y="41864"/>
                    </a:cubicBezTo>
                    <a:cubicBezTo>
                      <a:pt x="13145" y="44198"/>
                      <a:pt x="13174" y="46551"/>
                      <a:pt x="13088" y="48884"/>
                    </a:cubicBezTo>
                    <a:cubicBezTo>
                      <a:pt x="12983" y="51542"/>
                      <a:pt x="12354" y="54104"/>
                      <a:pt x="13650" y="56552"/>
                    </a:cubicBezTo>
                    <a:cubicBezTo>
                      <a:pt x="14536" y="58219"/>
                      <a:pt x="17165" y="58600"/>
                      <a:pt x="18441" y="57171"/>
                    </a:cubicBezTo>
                    <a:cubicBezTo>
                      <a:pt x="20336" y="55047"/>
                      <a:pt x="20317" y="52485"/>
                      <a:pt x="20451" y="49760"/>
                    </a:cubicBezTo>
                    <a:cubicBezTo>
                      <a:pt x="20575" y="47151"/>
                      <a:pt x="20565" y="44512"/>
                      <a:pt x="20403" y="418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1297" name="자유형: 도형 1296">
              <a:extLst>
                <a:ext uri="{FF2B5EF4-FFF2-40B4-BE49-F238E27FC236}">
                  <a16:creationId xmlns:a16="http://schemas.microsoft.com/office/drawing/2014/main" id="{61CC0856-DF47-6DE9-DD55-6063D7A8965A}"/>
                </a:ext>
              </a:extLst>
            </p:cNvPr>
            <p:cNvSpPr/>
            <p:nvPr/>
          </p:nvSpPr>
          <p:spPr>
            <a:xfrm>
              <a:off x="9686647" y="4221900"/>
              <a:ext cx="207001" cy="228844"/>
            </a:xfrm>
            <a:custGeom>
              <a:avLst/>
              <a:gdLst>
                <a:gd name="connsiteX0" fmla="*/ 20203 w 221389"/>
                <a:gd name="connsiteY0" fmla="*/ 34090 h 159921"/>
                <a:gd name="connsiteX1" fmla="*/ 0 w 221389"/>
                <a:gd name="connsiteY1" fmla="*/ 136588 h 159921"/>
                <a:gd name="connsiteX2" fmla="*/ 141170 w 221389"/>
                <a:gd name="connsiteY2" fmla="*/ 157362 h 159921"/>
                <a:gd name="connsiteX3" fmla="*/ 186424 w 221389"/>
                <a:gd name="connsiteY3" fmla="*/ 146866 h 159921"/>
                <a:gd name="connsiteX4" fmla="*/ 221390 w 221389"/>
                <a:gd name="connsiteY4" fmla="*/ 117386 h 159921"/>
                <a:gd name="connsiteX5" fmla="*/ 204292 w 221389"/>
                <a:gd name="connsiteY5" fmla="*/ 0 h 159921"/>
                <a:gd name="connsiteX6" fmla="*/ 20203 w 221389"/>
                <a:gd name="connsiteY6" fmla="*/ 34090 h 15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389" h="159921">
                  <a:moveTo>
                    <a:pt x="20203" y="34090"/>
                  </a:moveTo>
                  <a:cubicBezTo>
                    <a:pt x="19155" y="69056"/>
                    <a:pt x="12297" y="103841"/>
                    <a:pt x="0" y="136588"/>
                  </a:cubicBezTo>
                  <a:cubicBezTo>
                    <a:pt x="42205" y="159953"/>
                    <a:pt x="93298" y="163278"/>
                    <a:pt x="141170" y="157362"/>
                  </a:cubicBezTo>
                  <a:cubicBezTo>
                    <a:pt x="156591" y="155457"/>
                    <a:pt x="172107" y="152895"/>
                    <a:pt x="186424" y="146866"/>
                  </a:cubicBezTo>
                  <a:cubicBezTo>
                    <a:pt x="200739" y="140836"/>
                    <a:pt x="213913" y="130997"/>
                    <a:pt x="221390" y="117386"/>
                  </a:cubicBezTo>
                  <a:cubicBezTo>
                    <a:pt x="208960" y="80020"/>
                    <a:pt x="204016" y="39376"/>
                    <a:pt x="204292" y="0"/>
                  </a:cubicBezTo>
                  <a:cubicBezTo>
                    <a:pt x="145342" y="20736"/>
                    <a:pt x="82610" y="30785"/>
                    <a:pt x="20203" y="34090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98" name="자유형: 도형 1297">
              <a:extLst>
                <a:ext uri="{FF2B5EF4-FFF2-40B4-BE49-F238E27FC236}">
                  <a16:creationId xmlns:a16="http://schemas.microsoft.com/office/drawing/2014/main" id="{C8F41533-8A7E-0E90-78C9-0437FF95598C}"/>
                </a:ext>
              </a:extLst>
            </p:cNvPr>
            <p:cNvSpPr/>
            <p:nvPr/>
          </p:nvSpPr>
          <p:spPr>
            <a:xfrm>
              <a:off x="9878000" y="3709472"/>
              <a:ext cx="290899" cy="666799"/>
            </a:xfrm>
            <a:custGeom>
              <a:avLst/>
              <a:gdLst>
                <a:gd name="connsiteX0" fmla="*/ 172735 w 311119"/>
                <a:gd name="connsiteY0" fmla="*/ 6383 h 713145"/>
                <a:gd name="connsiteX1" fmla="*/ 291169 w 311119"/>
                <a:gd name="connsiteY1" fmla="*/ 132342 h 713145"/>
                <a:gd name="connsiteX2" fmla="*/ 281082 w 311119"/>
                <a:gd name="connsiteY2" fmla="*/ 308849 h 713145"/>
                <a:gd name="connsiteX3" fmla="*/ 271157 w 311119"/>
                <a:gd name="connsiteY3" fmla="*/ 367762 h 713145"/>
                <a:gd name="connsiteX4" fmla="*/ 305228 w 311119"/>
                <a:gd name="connsiteY4" fmla="*/ 418397 h 713145"/>
                <a:gd name="connsiteX5" fmla="*/ 286635 w 311119"/>
                <a:gd name="connsiteY5" fmla="*/ 515475 h 713145"/>
                <a:gd name="connsiteX6" fmla="*/ 266147 w 311119"/>
                <a:gd name="connsiteY6" fmla="*/ 612478 h 713145"/>
                <a:gd name="connsiteX7" fmla="*/ 288692 w 311119"/>
                <a:gd name="connsiteY7" fmla="*/ 645977 h 713145"/>
                <a:gd name="connsiteX8" fmla="*/ 294979 w 311119"/>
                <a:gd name="connsiteY8" fmla="*/ 684173 h 713145"/>
                <a:gd name="connsiteX9" fmla="*/ 270214 w 311119"/>
                <a:gd name="connsiteY9" fmla="*/ 703566 h 713145"/>
                <a:gd name="connsiteX10" fmla="*/ 95516 w 311119"/>
                <a:gd name="connsiteY10" fmla="*/ 649749 h 713145"/>
                <a:gd name="connsiteX11" fmla="*/ 65312 w 311119"/>
                <a:gd name="connsiteY11" fmla="*/ 495111 h 713145"/>
                <a:gd name="connsiteX12" fmla="*/ 66731 w 311119"/>
                <a:gd name="connsiteY12" fmla="*/ 335139 h 713145"/>
                <a:gd name="connsiteX13" fmla="*/ 18239 w 311119"/>
                <a:gd name="connsiteY13" fmla="*/ 201379 h 713145"/>
                <a:gd name="connsiteX14" fmla="*/ 26964 w 311119"/>
                <a:gd name="connsiteY14" fmla="*/ 42492 h 713145"/>
                <a:gd name="connsiteX15" fmla="*/ 172735 w 311119"/>
                <a:gd name="connsiteY15" fmla="*/ 6383 h 71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1119" h="713145">
                  <a:moveTo>
                    <a:pt x="172735" y="6383"/>
                  </a:moveTo>
                  <a:cubicBezTo>
                    <a:pt x="230018" y="24166"/>
                    <a:pt x="273748" y="74944"/>
                    <a:pt x="291169" y="132342"/>
                  </a:cubicBezTo>
                  <a:cubicBezTo>
                    <a:pt x="308590" y="189739"/>
                    <a:pt x="301884" y="252585"/>
                    <a:pt x="281082" y="308849"/>
                  </a:cubicBezTo>
                  <a:cubicBezTo>
                    <a:pt x="274043" y="327890"/>
                    <a:pt x="265299" y="348321"/>
                    <a:pt x="271157" y="367762"/>
                  </a:cubicBezTo>
                  <a:cubicBezTo>
                    <a:pt x="277062" y="387355"/>
                    <a:pt x="296217" y="400023"/>
                    <a:pt x="305228" y="418397"/>
                  </a:cubicBezTo>
                  <a:cubicBezTo>
                    <a:pt x="320363" y="449238"/>
                    <a:pt x="303494" y="485538"/>
                    <a:pt x="286635" y="515475"/>
                  </a:cubicBezTo>
                  <a:cubicBezTo>
                    <a:pt x="269776" y="545412"/>
                    <a:pt x="252202" y="581084"/>
                    <a:pt x="266147" y="612478"/>
                  </a:cubicBezTo>
                  <a:cubicBezTo>
                    <a:pt x="271623" y="624803"/>
                    <a:pt x="281396" y="634642"/>
                    <a:pt x="288692" y="645977"/>
                  </a:cubicBezTo>
                  <a:cubicBezTo>
                    <a:pt x="295988" y="657322"/>
                    <a:pt x="300770" y="671990"/>
                    <a:pt x="294979" y="684173"/>
                  </a:cubicBezTo>
                  <a:cubicBezTo>
                    <a:pt x="290369" y="693869"/>
                    <a:pt x="280187" y="699593"/>
                    <a:pt x="270214" y="703566"/>
                  </a:cubicBezTo>
                  <a:cubicBezTo>
                    <a:pt x="209025" y="727930"/>
                    <a:pt x="132387" y="704318"/>
                    <a:pt x="95516" y="649749"/>
                  </a:cubicBezTo>
                  <a:cubicBezTo>
                    <a:pt x="65569" y="605429"/>
                    <a:pt x="62235" y="548518"/>
                    <a:pt x="65312" y="495111"/>
                  </a:cubicBezTo>
                  <a:cubicBezTo>
                    <a:pt x="68388" y="441704"/>
                    <a:pt x="76818" y="387669"/>
                    <a:pt x="66731" y="335139"/>
                  </a:cubicBezTo>
                  <a:cubicBezTo>
                    <a:pt x="57778" y="288485"/>
                    <a:pt x="34737" y="245927"/>
                    <a:pt x="18239" y="201379"/>
                  </a:cubicBezTo>
                  <a:cubicBezTo>
                    <a:pt x="-391" y="151068"/>
                    <a:pt x="-14555" y="84764"/>
                    <a:pt x="26964" y="42492"/>
                  </a:cubicBezTo>
                  <a:cubicBezTo>
                    <a:pt x="64207" y="4573"/>
                    <a:pt x="121948" y="-9381"/>
                    <a:pt x="172735" y="6383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99" name="자유형: 도형 1298">
              <a:extLst>
                <a:ext uri="{FF2B5EF4-FFF2-40B4-BE49-F238E27FC236}">
                  <a16:creationId xmlns:a16="http://schemas.microsoft.com/office/drawing/2014/main" id="{6D692CBD-AFA4-51F3-631B-43D4032F1757}"/>
                </a:ext>
              </a:extLst>
            </p:cNvPr>
            <p:cNvSpPr/>
            <p:nvPr/>
          </p:nvSpPr>
          <p:spPr>
            <a:xfrm>
              <a:off x="9607925" y="3738362"/>
              <a:ext cx="462528" cy="484454"/>
            </a:xfrm>
            <a:custGeom>
              <a:avLst/>
              <a:gdLst>
                <a:gd name="connsiteX0" fmla="*/ 837 w 494679"/>
                <a:gd name="connsiteY0" fmla="*/ 332550 h 518125"/>
                <a:gd name="connsiteX1" fmla="*/ 34289 w 494679"/>
                <a:gd name="connsiteY1" fmla="*/ 138811 h 518125"/>
                <a:gd name="connsiteX2" fmla="*/ 179107 w 494679"/>
                <a:gd name="connsiteY2" fmla="*/ 10414 h 518125"/>
                <a:gd name="connsiteX3" fmla="*/ 396687 w 494679"/>
                <a:gd name="connsiteY3" fmla="*/ 42008 h 518125"/>
                <a:gd name="connsiteX4" fmla="*/ 493908 w 494679"/>
                <a:gd name="connsiteY4" fmla="*/ 219697 h 518125"/>
                <a:gd name="connsiteX5" fmla="*/ 385485 w 494679"/>
                <a:gd name="connsiteY5" fmla="*/ 518125 h 518125"/>
                <a:gd name="connsiteX6" fmla="*/ 373093 w 494679"/>
                <a:gd name="connsiteY6" fmla="*/ 469529 h 518125"/>
                <a:gd name="connsiteX7" fmla="*/ 114727 w 494679"/>
                <a:gd name="connsiteY7" fmla="*/ 274657 h 518125"/>
                <a:gd name="connsiteX8" fmla="*/ 837 w 494679"/>
                <a:gd name="connsiteY8" fmla="*/ 332550 h 5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679" h="518125">
                  <a:moveTo>
                    <a:pt x="837" y="332550"/>
                  </a:moveTo>
                  <a:cubicBezTo>
                    <a:pt x="-2630" y="266455"/>
                    <a:pt x="3952" y="197628"/>
                    <a:pt x="34289" y="138811"/>
                  </a:cubicBezTo>
                  <a:cubicBezTo>
                    <a:pt x="64635" y="79994"/>
                    <a:pt x="116147" y="30845"/>
                    <a:pt x="179107" y="10414"/>
                  </a:cubicBezTo>
                  <a:cubicBezTo>
                    <a:pt x="245496" y="-11132"/>
                    <a:pt x="339908" y="1403"/>
                    <a:pt x="396687" y="42008"/>
                  </a:cubicBezTo>
                  <a:cubicBezTo>
                    <a:pt x="453465" y="82613"/>
                    <a:pt x="489812" y="150012"/>
                    <a:pt x="493908" y="219697"/>
                  </a:cubicBezTo>
                  <a:cubicBezTo>
                    <a:pt x="500337" y="329149"/>
                    <a:pt x="466781" y="444554"/>
                    <a:pt x="385485" y="518125"/>
                  </a:cubicBezTo>
                  <a:cubicBezTo>
                    <a:pt x="386171" y="500990"/>
                    <a:pt x="382256" y="484016"/>
                    <a:pt x="373093" y="469529"/>
                  </a:cubicBezTo>
                  <a:cubicBezTo>
                    <a:pt x="270099" y="433248"/>
                    <a:pt x="177307" y="364153"/>
                    <a:pt x="114727" y="274657"/>
                  </a:cubicBezTo>
                  <a:cubicBezTo>
                    <a:pt x="82409" y="302784"/>
                    <a:pt x="42899" y="324396"/>
                    <a:pt x="837" y="332550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00" name="자유형: 도형 1299">
              <a:extLst>
                <a:ext uri="{FF2B5EF4-FFF2-40B4-BE49-F238E27FC236}">
                  <a16:creationId xmlns:a16="http://schemas.microsoft.com/office/drawing/2014/main" id="{7C5FF238-E984-695D-5467-117A283DAE79}"/>
                </a:ext>
              </a:extLst>
            </p:cNvPr>
            <p:cNvSpPr/>
            <p:nvPr/>
          </p:nvSpPr>
          <p:spPr>
            <a:xfrm>
              <a:off x="9925334" y="4179050"/>
              <a:ext cx="93693" cy="114994"/>
            </a:xfrm>
            <a:custGeom>
              <a:avLst/>
              <a:gdLst>
                <a:gd name="connsiteX0" fmla="*/ 41043 w 100205"/>
                <a:gd name="connsiteY0" fmla="*/ 11573 h 122987"/>
                <a:gd name="connsiteX1" fmla="*/ 65761 w 100205"/>
                <a:gd name="connsiteY1" fmla="*/ 801 h 122987"/>
                <a:gd name="connsiteX2" fmla="*/ 91345 w 100205"/>
                <a:gd name="connsiteY2" fmla="*/ 6058 h 122987"/>
                <a:gd name="connsiteX3" fmla="*/ 99136 w 100205"/>
                <a:gd name="connsiteY3" fmla="*/ 39224 h 122987"/>
                <a:gd name="connsiteX4" fmla="*/ 61408 w 100205"/>
                <a:gd name="connsiteY4" fmla="*/ 94146 h 122987"/>
                <a:gd name="connsiteX5" fmla="*/ 0 w 100205"/>
                <a:gd name="connsiteY5" fmla="*/ 122987 h 122987"/>
                <a:gd name="connsiteX6" fmla="*/ 41043 w 100205"/>
                <a:gd name="connsiteY6" fmla="*/ 11573 h 12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05" h="122987">
                  <a:moveTo>
                    <a:pt x="41043" y="11573"/>
                  </a:moveTo>
                  <a:cubicBezTo>
                    <a:pt x="48911" y="7144"/>
                    <a:pt x="56931" y="2648"/>
                    <a:pt x="65761" y="801"/>
                  </a:cubicBezTo>
                  <a:cubicBezTo>
                    <a:pt x="74600" y="-1047"/>
                    <a:pt x="84534" y="143"/>
                    <a:pt x="91345" y="6058"/>
                  </a:cubicBezTo>
                  <a:cubicBezTo>
                    <a:pt x="100336" y="13878"/>
                    <a:pt x="101517" y="27556"/>
                    <a:pt x="99136" y="39224"/>
                  </a:cubicBezTo>
                  <a:cubicBezTo>
                    <a:pt x="94593" y="61484"/>
                    <a:pt x="79677" y="80639"/>
                    <a:pt x="61408" y="94146"/>
                  </a:cubicBezTo>
                  <a:cubicBezTo>
                    <a:pt x="43139" y="107652"/>
                    <a:pt x="21641" y="116063"/>
                    <a:pt x="0" y="122987"/>
                  </a:cubicBezTo>
                  <a:cubicBezTo>
                    <a:pt x="12487" y="85030"/>
                    <a:pt x="25441" y="48359"/>
                    <a:pt x="41043" y="11573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01" name="자유형: 도형 1300">
              <a:extLst>
                <a:ext uri="{FF2B5EF4-FFF2-40B4-BE49-F238E27FC236}">
                  <a16:creationId xmlns:a16="http://schemas.microsoft.com/office/drawing/2014/main" id="{CAC0A3B8-8BD0-811C-ECB1-469B6970C880}"/>
                </a:ext>
              </a:extLst>
            </p:cNvPr>
            <p:cNvSpPr/>
            <p:nvPr/>
          </p:nvSpPr>
          <p:spPr>
            <a:xfrm>
              <a:off x="9852555" y="4149131"/>
              <a:ext cx="131481" cy="227535"/>
            </a:xfrm>
            <a:custGeom>
              <a:avLst/>
              <a:gdLst>
                <a:gd name="connsiteX0" fmla="*/ 140122 w 140621"/>
                <a:gd name="connsiteY0" fmla="*/ 30666 h 243349"/>
                <a:gd name="connsiteX1" fmla="*/ 36471 w 140621"/>
                <a:gd name="connsiteY1" fmla="*/ 217565 h 243349"/>
                <a:gd name="connsiteX2" fmla="*/ 0 w 140621"/>
                <a:gd name="connsiteY2" fmla="*/ 243350 h 243349"/>
                <a:gd name="connsiteX3" fmla="*/ 64008 w 140621"/>
                <a:gd name="connsiteY3" fmla="*/ 130364 h 243349"/>
                <a:gd name="connsiteX4" fmla="*/ 96412 w 140621"/>
                <a:gd name="connsiteY4" fmla="*/ 5377 h 243349"/>
                <a:gd name="connsiteX5" fmla="*/ 125597 w 140621"/>
                <a:gd name="connsiteY5" fmla="*/ 2805 h 243349"/>
                <a:gd name="connsiteX6" fmla="*/ 140122 w 140621"/>
                <a:gd name="connsiteY6" fmla="*/ 30666 h 24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621" h="243349">
                  <a:moveTo>
                    <a:pt x="140122" y="30666"/>
                  </a:moveTo>
                  <a:cubicBezTo>
                    <a:pt x="121244" y="100075"/>
                    <a:pt x="85354" y="164797"/>
                    <a:pt x="36471" y="217565"/>
                  </a:cubicBezTo>
                  <a:cubicBezTo>
                    <a:pt x="26203" y="228653"/>
                    <a:pt x="14640" y="239644"/>
                    <a:pt x="0" y="243350"/>
                  </a:cubicBezTo>
                  <a:cubicBezTo>
                    <a:pt x="22974" y="206621"/>
                    <a:pt x="46025" y="169769"/>
                    <a:pt x="64008" y="130364"/>
                  </a:cubicBezTo>
                  <a:cubicBezTo>
                    <a:pt x="81991" y="90959"/>
                    <a:pt x="94879" y="48668"/>
                    <a:pt x="96412" y="5377"/>
                  </a:cubicBezTo>
                  <a:cubicBezTo>
                    <a:pt x="105623" y="938"/>
                    <a:pt x="117015" y="-2757"/>
                    <a:pt x="125597" y="2805"/>
                  </a:cubicBezTo>
                  <a:cubicBezTo>
                    <a:pt x="134169" y="8368"/>
                    <a:pt x="142808" y="20808"/>
                    <a:pt x="140122" y="30666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02" name="자유형: 도형 1301">
              <a:extLst>
                <a:ext uri="{FF2B5EF4-FFF2-40B4-BE49-F238E27FC236}">
                  <a16:creationId xmlns:a16="http://schemas.microsoft.com/office/drawing/2014/main" id="{85945859-DDB1-52CE-0E08-CAA52B2E627F}"/>
                </a:ext>
              </a:extLst>
            </p:cNvPr>
            <p:cNvSpPr/>
            <p:nvPr/>
          </p:nvSpPr>
          <p:spPr>
            <a:xfrm>
              <a:off x="9919331" y="3748711"/>
              <a:ext cx="144392" cy="162752"/>
            </a:xfrm>
            <a:custGeom>
              <a:avLst/>
              <a:gdLst>
                <a:gd name="connsiteX0" fmla="*/ 99888 w 154429"/>
                <a:gd name="connsiteY0" fmla="*/ 64716 h 174063"/>
                <a:gd name="connsiteX1" fmla="*/ 55663 w 154429"/>
                <a:gd name="connsiteY1" fmla="*/ 25549 h 174063"/>
                <a:gd name="connsiteX2" fmla="*/ 1523 w 154429"/>
                <a:gd name="connsiteY2" fmla="*/ 22 h 174063"/>
                <a:gd name="connsiteX3" fmla="*/ 599 w 154429"/>
                <a:gd name="connsiteY3" fmla="*/ 2213 h 174063"/>
                <a:gd name="connsiteX4" fmla="*/ 50281 w 154429"/>
                <a:gd name="connsiteY4" fmla="*/ 29845 h 174063"/>
                <a:gd name="connsiteX5" fmla="*/ 94306 w 154429"/>
                <a:gd name="connsiteY5" fmla="*/ 68536 h 174063"/>
                <a:gd name="connsiteX6" fmla="*/ 147846 w 154429"/>
                <a:gd name="connsiteY6" fmla="*/ 171644 h 174063"/>
                <a:gd name="connsiteX7" fmla="*/ 154361 w 154429"/>
                <a:gd name="connsiteY7" fmla="*/ 169844 h 174063"/>
                <a:gd name="connsiteX8" fmla="*/ 99888 w 154429"/>
                <a:gd name="connsiteY8" fmla="*/ 64716 h 17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429" h="174063">
                  <a:moveTo>
                    <a:pt x="99888" y="64716"/>
                  </a:moveTo>
                  <a:cubicBezTo>
                    <a:pt x="86800" y="49943"/>
                    <a:pt x="71913" y="36770"/>
                    <a:pt x="55663" y="25549"/>
                  </a:cubicBezTo>
                  <a:cubicBezTo>
                    <a:pt x="39566" y="14443"/>
                    <a:pt x="20963" y="3709"/>
                    <a:pt x="1523" y="22"/>
                  </a:cubicBezTo>
                  <a:cubicBezTo>
                    <a:pt x="246" y="-216"/>
                    <a:pt x="-649" y="1508"/>
                    <a:pt x="599" y="2213"/>
                  </a:cubicBezTo>
                  <a:cubicBezTo>
                    <a:pt x="17172" y="11510"/>
                    <a:pt x="34470" y="19120"/>
                    <a:pt x="50281" y="29845"/>
                  </a:cubicBezTo>
                  <a:cubicBezTo>
                    <a:pt x="66493" y="40847"/>
                    <a:pt x="81266" y="53924"/>
                    <a:pt x="94306" y="68536"/>
                  </a:cubicBezTo>
                  <a:cubicBezTo>
                    <a:pt x="121090" y="98559"/>
                    <a:pt x="137225" y="133210"/>
                    <a:pt x="147846" y="171644"/>
                  </a:cubicBezTo>
                  <a:cubicBezTo>
                    <a:pt x="149017" y="175892"/>
                    <a:pt x="155142" y="174073"/>
                    <a:pt x="154361" y="169844"/>
                  </a:cubicBezTo>
                  <a:cubicBezTo>
                    <a:pt x="147236" y="131163"/>
                    <a:pt x="125710" y="93872"/>
                    <a:pt x="99888" y="64716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03" name="자유형: 도형 1302">
              <a:extLst>
                <a:ext uri="{FF2B5EF4-FFF2-40B4-BE49-F238E27FC236}">
                  <a16:creationId xmlns:a16="http://schemas.microsoft.com/office/drawing/2014/main" id="{7ED7A1AE-3261-0073-E150-828FCAC3D753}"/>
                </a:ext>
              </a:extLst>
            </p:cNvPr>
            <p:cNvSpPr/>
            <p:nvPr/>
          </p:nvSpPr>
          <p:spPr>
            <a:xfrm>
              <a:off x="10013806" y="3928957"/>
              <a:ext cx="59614" cy="242408"/>
            </a:xfrm>
            <a:custGeom>
              <a:avLst/>
              <a:gdLst>
                <a:gd name="connsiteX0" fmla="*/ 61815 w 63759"/>
                <a:gd name="connsiteY0" fmla="*/ 2511 h 259256"/>
                <a:gd name="connsiteX1" fmla="*/ 56585 w 63759"/>
                <a:gd name="connsiteY1" fmla="*/ 2511 h 259256"/>
                <a:gd name="connsiteX2" fmla="*/ 45736 w 63759"/>
                <a:gd name="connsiteY2" fmla="*/ 135804 h 259256"/>
                <a:gd name="connsiteX3" fmla="*/ 26458 w 63759"/>
                <a:gd name="connsiteY3" fmla="*/ 197336 h 259256"/>
                <a:gd name="connsiteX4" fmla="*/ 12456 w 63759"/>
                <a:gd name="connsiteY4" fmla="*/ 229835 h 259256"/>
                <a:gd name="connsiteX5" fmla="*/ 26 w 63759"/>
                <a:gd name="connsiteY5" fmla="*/ 257896 h 259256"/>
                <a:gd name="connsiteX6" fmla="*/ 1845 w 63759"/>
                <a:gd name="connsiteY6" fmla="*/ 258953 h 259256"/>
                <a:gd name="connsiteX7" fmla="*/ 31087 w 63759"/>
                <a:gd name="connsiteY7" fmla="*/ 204851 h 259256"/>
                <a:gd name="connsiteX8" fmla="*/ 52214 w 63759"/>
                <a:gd name="connsiteY8" fmla="*/ 137595 h 259256"/>
                <a:gd name="connsiteX9" fmla="*/ 61815 w 63759"/>
                <a:gd name="connsiteY9" fmla="*/ 2511 h 25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59" h="259256">
                  <a:moveTo>
                    <a:pt x="61815" y="2511"/>
                  </a:moveTo>
                  <a:cubicBezTo>
                    <a:pt x="61462" y="-756"/>
                    <a:pt x="56443" y="-918"/>
                    <a:pt x="56585" y="2511"/>
                  </a:cubicBezTo>
                  <a:cubicBezTo>
                    <a:pt x="58424" y="47498"/>
                    <a:pt x="56109" y="91837"/>
                    <a:pt x="45736" y="135804"/>
                  </a:cubicBezTo>
                  <a:cubicBezTo>
                    <a:pt x="40793" y="156769"/>
                    <a:pt x="34249" y="177267"/>
                    <a:pt x="26458" y="197336"/>
                  </a:cubicBezTo>
                  <a:cubicBezTo>
                    <a:pt x="22181" y="208337"/>
                    <a:pt x="17571" y="219186"/>
                    <a:pt x="12456" y="229835"/>
                  </a:cubicBezTo>
                  <a:cubicBezTo>
                    <a:pt x="8075" y="238960"/>
                    <a:pt x="2102" y="247904"/>
                    <a:pt x="26" y="257896"/>
                  </a:cubicBezTo>
                  <a:cubicBezTo>
                    <a:pt x="-193" y="258972"/>
                    <a:pt x="1017" y="259696"/>
                    <a:pt x="1845" y="258953"/>
                  </a:cubicBezTo>
                  <a:cubicBezTo>
                    <a:pt x="16104" y="246113"/>
                    <a:pt x="23877" y="222272"/>
                    <a:pt x="31087" y="204851"/>
                  </a:cubicBezTo>
                  <a:cubicBezTo>
                    <a:pt x="40079" y="183134"/>
                    <a:pt x="46984" y="160493"/>
                    <a:pt x="52214" y="137595"/>
                  </a:cubicBezTo>
                  <a:cubicBezTo>
                    <a:pt x="62243" y="93675"/>
                    <a:pt x="66596" y="47403"/>
                    <a:pt x="61815" y="2511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04" name="자유형: 도형 1303">
              <a:extLst>
                <a:ext uri="{FF2B5EF4-FFF2-40B4-BE49-F238E27FC236}">
                  <a16:creationId xmlns:a16="http://schemas.microsoft.com/office/drawing/2014/main" id="{B6F6F375-038A-6217-39BE-BC6904F52EA3}"/>
                </a:ext>
              </a:extLst>
            </p:cNvPr>
            <p:cNvSpPr/>
            <p:nvPr/>
          </p:nvSpPr>
          <p:spPr>
            <a:xfrm>
              <a:off x="9764747" y="3997603"/>
              <a:ext cx="146346" cy="111661"/>
            </a:xfrm>
            <a:custGeom>
              <a:avLst/>
              <a:gdLst>
                <a:gd name="connsiteX0" fmla="*/ 155984 w 156518"/>
                <a:gd name="connsiteY0" fmla="*/ 116240 h 119422"/>
                <a:gd name="connsiteX1" fmla="*/ 135753 w 156518"/>
                <a:gd name="connsiteY1" fmla="*/ 105067 h 119422"/>
                <a:gd name="connsiteX2" fmla="*/ 114617 w 156518"/>
                <a:gd name="connsiteY2" fmla="*/ 93722 h 119422"/>
                <a:gd name="connsiteX3" fmla="*/ 73535 w 156518"/>
                <a:gd name="connsiteY3" fmla="*/ 66605 h 119422"/>
                <a:gd name="connsiteX4" fmla="*/ 35807 w 156518"/>
                <a:gd name="connsiteY4" fmla="*/ 34334 h 119422"/>
                <a:gd name="connsiteX5" fmla="*/ 17852 w 156518"/>
                <a:gd name="connsiteY5" fmla="*/ 16579 h 119422"/>
                <a:gd name="connsiteX6" fmla="*/ 1736 w 156518"/>
                <a:gd name="connsiteY6" fmla="*/ 216 h 119422"/>
                <a:gd name="connsiteX7" fmla="*/ 98 w 156518"/>
                <a:gd name="connsiteY7" fmla="*/ 1854 h 119422"/>
                <a:gd name="connsiteX8" fmla="*/ 14004 w 156518"/>
                <a:gd name="connsiteY8" fmla="*/ 20428 h 119422"/>
                <a:gd name="connsiteX9" fmla="*/ 31178 w 156518"/>
                <a:gd name="connsiteY9" fmla="*/ 38963 h 119422"/>
                <a:gd name="connsiteX10" fmla="*/ 69182 w 156518"/>
                <a:gd name="connsiteY10" fmla="*/ 71567 h 119422"/>
                <a:gd name="connsiteX11" fmla="*/ 111226 w 156518"/>
                <a:gd name="connsiteY11" fmla="*/ 99514 h 119422"/>
                <a:gd name="connsiteX12" fmla="*/ 154660 w 156518"/>
                <a:gd name="connsiteY12" fmla="*/ 119411 h 119422"/>
                <a:gd name="connsiteX13" fmla="*/ 155984 w 156518"/>
                <a:gd name="connsiteY13" fmla="*/ 116240 h 1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518" h="119422">
                  <a:moveTo>
                    <a:pt x="155984" y="116240"/>
                  </a:moveTo>
                  <a:cubicBezTo>
                    <a:pt x="150021" y="111296"/>
                    <a:pt x="142639" y="108496"/>
                    <a:pt x="135753" y="105067"/>
                  </a:cubicBezTo>
                  <a:cubicBezTo>
                    <a:pt x="128590" y="101495"/>
                    <a:pt x="121541" y="97713"/>
                    <a:pt x="114617" y="93722"/>
                  </a:cubicBezTo>
                  <a:cubicBezTo>
                    <a:pt x="100386" y="85531"/>
                    <a:pt x="86661" y="76473"/>
                    <a:pt x="73535" y="66605"/>
                  </a:cubicBezTo>
                  <a:cubicBezTo>
                    <a:pt x="60286" y="56642"/>
                    <a:pt x="47799" y="45774"/>
                    <a:pt x="35807" y="34334"/>
                  </a:cubicBezTo>
                  <a:cubicBezTo>
                    <a:pt x="29711" y="28514"/>
                    <a:pt x="23662" y="22685"/>
                    <a:pt x="17852" y="16579"/>
                  </a:cubicBezTo>
                  <a:cubicBezTo>
                    <a:pt x="12633" y="11093"/>
                    <a:pt x="7994" y="4530"/>
                    <a:pt x="1736" y="216"/>
                  </a:cubicBezTo>
                  <a:cubicBezTo>
                    <a:pt x="631" y="-546"/>
                    <a:pt x="-312" y="882"/>
                    <a:pt x="98" y="1854"/>
                  </a:cubicBezTo>
                  <a:cubicBezTo>
                    <a:pt x="3098" y="8912"/>
                    <a:pt x="9032" y="14693"/>
                    <a:pt x="14004" y="20428"/>
                  </a:cubicBezTo>
                  <a:cubicBezTo>
                    <a:pt x="19519" y="26781"/>
                    <a:pt x="25187" y="33058"/>
                    <a:pt x="31178" y="38963"/>
                  </a:cubicBezTo>
                  <a:cubicBezTo>
                    <a:pt x="43055" y="50679"/>
                    <a:pt x="55895" y="61480"/>
                    <a:pt x="69182" y="71567"/>
                  </a:cubicBezTo>
                  <a:cubicBezTo>
                    <a:pt x="82603" y="81750"/>
                    <a:pt x="96652" y="91094"/>
                    <a:pt x="111226" y="99514"/>
                  </a:cubicBezTo>
                  <a:cubicBezTo>
                    <a:pt x="124180" y="107000"/>
                    <a:pt x="139563" y="117468"/>
                    <a:pt x="154660" y="119411"/>
                  </a:cubicBezTo>
                  <a:cubicBezTo>
                    <a:pt x="156241" y="119602"/>
                    <a:pt x="157165" y="117221"/>
                    <a:pt x="155984" y="116240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05" name="자유형: 도형 1304">
              <a:extLst>
                <a:ext uri="{FF2B5EF4-FFF2-40B4-BE49-F238E27FC236}">
                  <a16:creationId xmlns:a16="http://schemas.microsoft.com/office/drawing/2014/main" id="{5AA2B2D7-FE0C-A92C-538A-850AE3B2948E}"/>
                </a:ext>
              </a:extLst>
            </p:cNvPr>
            <p:cNvSpPr/>
            <p:nvPr/>
          </p:nvSpPr>
          <p:spPr>
            <a:xfrm>
              <a:off x="9825143" y="4016586"/>
              <a:ext cx="38298" cy="31255"/>
            </a:xfrm>
            <a:custGeom>
              <a:avLst/>
              <a:gdLst>
                <a:gd name="connsiteX0" fmla="*/ 40861 w 40959"/>
                <a:gd name="connsiteY0" fmla="*/ 29833 h 33426"/>
                <a:gd name="connsiteX1" fmla="*/ 36632 w 40959"/>
                <a:gd name="connsiteY1" fmla="*/ 25213 h 33426"/>
                <a:gd name="connsiteX2" fmla="*/ 31955 w 40959"/>
                <a:gd name="connsiteY2" fmla="*/ 21670 h 33426"/>
                <a:gd name="connsiteX3" fmla="*/ 22030 w 40959"/>
                <a:gd name="connsiteY3" fmla="*/ 14154 h 33426"/>
                <a:gd name="connsiteX4" fmla="*/ 12372 w 40959"/>
                <a:gd name="connsiteY4" fmla="*/ 6896 h 33426"/>
                <a:gd name="connsiteX5" fmla="*/ 1961 w 40959"/>
                <a:gd name="connsiteY5" fmla="*/ 200 h 33426"/>
                <a:gd name="connsiteX6" fmla="*/ 380 w 40959"/>
                <a:gd name="connsiteY6" fmla="*/ 2258 h 33426"/>
                <a:gd name="connsiteX7" fmla="*/ 9019 w 40959"/>
                <a:gd name="connsiteY7" fmla="*/ 10649 h 33426"/>
                <a:gd name="connsiteX8" fmla="*/ 18544 w 40959"/>
                <a:gd name="connsiteY8" fmla="*/ 18679 h 33426"/>
                <a:gd name="connsiteX9" fmla="*/ 27840 w 40959"/>
                <a:gd name="connsiteY9" fmla="*/ 26423 h 33426"/>
                <a:gd name="connsiteX10" fmla="*/ 32346 w 40959"/>
                <a:gd name="connsiteY10" fmla="*/ 30176 h 33426"/>
                <a:gd name="connsiteX11" fmla="*/ 38127 w 40959"/>
                <a:gd name="connsiteY11" fmla="*/ 33424 h 33426"/>
                <a:gd name="connsiteX12" fmla="*/ 40861 w 40959"/>
                <a:gd name="connsiteY12" fmla="*/ 29833 h 3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59" h="33426">
                  <a:moveTo>
                    <a:pt x="40861" y="29833"/>
                  </a:moveTo>
                  <a:cubicBezTo>
                    <a:pt x="40213" y="27613"/>
                    <a:pt x="38394" y="26547"/>
                    <a:pt x="36632" y="25213"/>
                  </a:cubicBezTo>
                  <a:cubicBezTo>
                    <a:pt x="35070" y="24032"/>
                    <a:pt x="33517" y="22851"/>
                    <a:pt x="31955" y="21670"/>
                  </a:cubicBezTo>
                  <a:cubicBezTo>
                    <a:pt x="28650" y="19165"/>
                    <a:pt x="25335" y="16659"/>
                    <a:pt x="22030" y="14154"/>
                  </a:cubicBezTo>
                  <a:cubicBezTo>
                    <a:pt x="18830" y="11735"/>
                    <a:pt x="15706" y="9116"/>
                    <a:pt x="12372" y="6896"/>
                  </a:cubicBezTo>
                  <a:cubicBezTo>
                    <a:pt x="8933" y="4610"/>
                    <a:pt x="5428" y="2429"/>
                    <a:pt x="1961" y="200"/>
                  </a:cubicBezTo>
                  <a:cubicBezTo>
                    <a:pt x="704" y="-609"/>
                    <a:pt x="-687" y="1229"/>
                    <a:pt x="380" y="2258"/>
                  </a:cubicBezTo>
                  <a:cubicBezTo>
                    <a:pt x="3266" y="5058"/>
                    <a:pt x="6133" y="7858"/>
                    <a:pt x="9019" y="10649"/>
                  </a:cubicBezTo>
                  <a:cubicBezTo>
                    <a:pt x="11991" y="13516"/>
                    <a:pt x="15372" y="16040"/>
                    <a:pt x="18544" y="18679"/>
                  </a:cubicBezTo>
                  <a:cubicBezTo>
                    <a:pt x="21640" y="21260"/>
                    <a:pt x="24745" y="23841"/>
                    <a:pt x="27840" y="26423"/>
                  </a:cubicBezTo>
                  <a:cubicBezTo>
                    <a:pt x="29345" y="27670"/>
                    <a:pt x="30841" y="28928"/>
                    <a:pt x="32346" y="30176"/>
                  </a:cubicBezTo>
                  <a:cubicBezTo>
                    <a:pt x="34155" y="31690"/>
                    <a:pt x="35661" y="33281"/>
                    <a:pt x="38127" y="33424"/>
                  </a:cubicBezTo>
                  <a:cubicBezTo>
                    <a:pt x="39966" y="33519"/>
                    <a:pt x="41347" y="31528"/>
                    <a:pt x="40861" y="29833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306" name="그룹 1305">
              <a:extLst>
                <a:ext uri="{FF2B5EF4-FFF2-40B4-BE49-F238E27FC236}">
                  <a16:creationId xmlns:a16="http://schemas.microsoft.com/office/drawing/2014/main" id="{5326082B-499E-26DC-757F-E851A9329C89}"/>
                </a:ext>
              </a:extLst>
            </p:cNvPr>
            <p:cNvGrpSpPr/>
            <p:nvPr/>
          </p:nvGrpSpPr>
          <p:grpSpPr>
            <a:xfrm>
              <a:off x="10013806" y="4503364"/>
              <a:ext cx="1307782" cy="402499"/>
              <a:chOff x="2098585" y="4945625"/>
              <a:chExt cx="576888" cy="177550"/>
            </a:xfrm>
          </p:grpSpPr>
          <p:sp>
            <p:nvSpPr>
              <p:cNvPr id="1331" name="자유형: 도형 1330">
                <a:extLst>
                  <a:ext uri="{FF2B5EF4-FFF2-40B4-BE49-F238E27FC236}">
                    <a16:creationId xmlns:a16="http://schemas.microsoft.com/office/drawing/2014/main" id="{7A4E7992-ABF2-DBF4-8AC4-AC5CB24B2D02}"/>
                  </a:ext>
                </a:extLst>
              </p:cNvPr>
              <p:cNvSpPr/>
              <p:nvPr/>
            </p:nvSpPr>
            <p:spPr>
              <a:xfrm flipV="1">
                <a:off x="2098585" y="4945625"/>
                <a:ext cx="576888" cy="177550"/>
              </a:xfrm>
              <a:custGeom>
                <a:avLst/>
                <a:gdLst>
                  <a:gd name="connsiteX0" fmla="*/ 499361 w 514157"/>
                  <a:gd name="connsiteY0" fmla="*/ -1469 h 158243"/>
                  <a:gd name="connsiteX1" fmla="*/ 7494 w 514157"/>
                  <a:gd name="connsiteY1" fmla="*/ -1469 h 158243"/>
                  <a:gd name="connsiteX2" fmla="*/ -3653 w 514157"/>
                  <a:gd name="connsiteY2" fmla="*/ 9675 h 158243"/>
                  <a:gd name="connsiteX3" fmla="*/ -3653 w 514157"/>
                  <a:gd name="connsiteY3" fmla="*/ 145631 h 158243"/>
                  <a:gd name="connsiteX4" fmla="*/ 7494 w 514157"/>
                  <a:gd name="connsiteY4" fmla="*/ 156774 h 158243"/>
                  <a:gd name="connsiteX5" fmla="*/ 499361 w 514157"/>
                  <a:gd name="connsiteY5" fmla="*/ 156774 h 158243"/>
                  <a:gd name="connsiteX6" fmla="*/ 510504 w 514157"/>
                  <a:gd name="connsiteY6" fmla="*/ 145631 h 158243"/>
                  <a:gd name="connsiteX7" fmla="*/ 510504 w 514157"/>
                  <a:gd name="connsiteY7" fmla="*/ 9675 h 158243"/>
                  <a:gd name="connsiteX8" fmla="*/ 499361 w 514157"/>
                  <a:gd name="connsiteY8" fmla="*/ -1469 h 158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157" h="158243">
                    <a:moveTo>
                      <a:pt x="499361" y="-1469"/>
                    </a:moveTo>
                    <a:lnTo>
                      <a:pt x="7494" y="-1469"/>
                    </a:lnTo>
                    <a:cubicBezTo>
                      <a:pt x="1337" y="-1469"/>
                      <a:pt x="-3653" y="3520"/>
                      <a:pt x="-3653" y="9675"/>
                    </a:cubicBezTo>
                    <a:lnTo>
                      <a:pt x="-3653" y="145631"/>
                    </a:lnTo>
                    <a:cubicBezTo>
                      <a:pt x="-3653" y="151785"/>
                      <a:pt x="1337" y="156774"/>
                      <a:pt x="7494" y="156774"/>
                    </a:cubicBezTo>
                    <a:lnTo>
                      <a:pt x="499361" y="156774"/>
                    </a:lnTo>
                    <a:cubicBezTo>
                      <a:pt x="505515" y="156774"/>
                      <a:pt x="510504" y="151785"/>
                      <a:pt x="510504" y="145631"/>
                    </a:cubicBezTo>
                    <a:lnTo>
                      <a:pt x="510504" y="9675"/>
                    </a:lnTo>
                    <a:cubicBezTo>
                      <a:pt x="510504" y="3520"/>
                      <a:pt x="505515" y="-1469"/>
                      <a:pt x="499361" y="-146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32" name="자유형: 도형 1331">
                <a:extLst>
                  <a:ext uri="{FF2B5EF4-FFF2-40B4-BE49-F238E27FC236}">
                    <a16:creationId xmlns:a16="http://schemas.microsoft.com/office/drawing/2014/main" id="{97C94933-787B-1FAC-4907-FDDCEC855D59}"/>
                  </a:ext>
                </a:extLst>
              </p:cNvPr>
              <p:cNvSpPr/>
              <p:nvPr/>
            </p:nvSpPr>
            <p:spPr>
              <a:xfrm flipV="1">
                <a:off x="2344924" y="4991196"/>
                <a:ext cx="84210" cy="80706"/>
              </a:xfrm>
              <a:custGeom>
                <a:avLst/>
                <a:gdLst>
                  <a:gd name="connsiteX0" fmla="*/ 28851 w 75053"/>
                  <a:gd name="connsiteY0" fmla="*/ 67338 h 71930"/>
                  <a:gd name="connsiteX1" fmla="*/ 21595 w 75053"/>
                  <a:gd name="connsiteY1" fmla="*/ 52636 h 71930"/>
                  <a:gd name="connsiteX2" fmla="*/ 17375 w 75053"/>
                  <a:gd name="connsiteY2" fmla="*/ 49571 h 71930"/>
                  <a:gd name="connsiteX3" fmla="*/ 1149 w 75053"/>
                  <a:gd name="connsiteY3" fmla="*/ 47213 h 71930"/>
                  <a:gd name="connsiteX4" fmla="*/ -1955 w 75053"/>
                  <a:gd name="connsiteY4" fmla="*/ 37656 h 71930"/>
                  <a:gd name="connsiteX5" fmla="*/ 9787 w 75053"/>
                  <a:gd name="connsiteY5" fmla="*/ 26212 h 71930"/>
                  <a:gd name="connsiteX6" fmla="*/ 11397 w 75053"/>
                  <a:gd name="connsiteY6" fmla="*/ 21254 h 71930"/>
                  <a:gd name="connsiteX7" fmla="*/ 8625 w 75053"/>
                  <a:gd name="connsiteY7" fmla="*/ 5095 h 71930"/>
                  <a:gd name="connsiteX8" fmla="*/ 16756 w 75053"/>
                  <a:gd name="connsiteY8" fmla="*/ -814 h 71930"/>
                  <a:gd name="connsiteX9" fmla="*/ 31268 w 75053"/>
                  <a:gd name="connsiteY9" fmla="*/ 6818 h 71930"/>
                  <a:gd name="connsiteX10" fmla="*/ 36482 w 75053"/>
                  <a:gd name="connsiteY10" fmla="*/ 6818 h 71930"/>
                  <a:gd name="connsiteX11" fmla="*/ 50994 w 75053"/>
                  <a:gd name="connsiteY11" fmla="*/ -814 h 71930"/>
                  <a:gd name="connsiteX12" fmla="*/ 59123 w 75053"/>
                  <a:gd name="connsiteY12" fmla="*/ 5095 h 71930"/>
                  <a:gd name="connsiteX13" fmla="*/ 56350 w 75053"/>
                  <a:gd name="connsiteY13" fmla="*/ 21254 h 71930"/>
                  <a:gd name="connsiteX14" fmla="*/ 57963 w 75053"/>
                  <a:gd name="connsiteY14" fmla="*/ 26212 h 71930"/>
                  <a:gd name="connsiteX15" fmla="*/ 69703 w 75053"/>
                  <a:gd name="connsiteY15" fmla="*/ 37656 h 71930"/>
                  <a:gd name="connsiteX16" fmla="*/ 66598 w 75053"/>
                  <a:gd name="connsiteY16" fmla="*/ 47213 h 71930"/>
                  <a:gd name="connsiteX17" fmla="*/ 50372 w 75053"/>
                  <a:gd name="connsiteY17" fmla="*/ 49571 h 71930"/>
                  <a:gd name="connsiteX18" fmla="*/ 46155 w 75053"/>
                  <a:gd name="connsiteY18" fmla="*/ 52636 h 71930"/>
                  <a:gd name="connsiteX19" fmla="*/ 38899 w 75053"/>
                  <a:gd name="connsiteY19" fmla="*/ 67338 h 71930"/>
                  <a:gd name="connsiteX20" fmla="*/ 28851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851" y="67338"/>
                    </a:moveTo>
                    <a:lnTo>
                      <a:pt x="21595" y="52636"/>
                    </a:lnTo>
                    <a:cubicBezTo>
                      <a:pt x="20777" y="50982"/>
                      <a:pt x="19202" y="49834"/>
                      <a:pt x="17375" y="49571"/>
                    </a:cubicBezTo>
                    <a:lnTo>
                      <a:pt x="1149" y="47213"/>
                    </a:lnTo>
                    <a:cubicBezTo>
                      <a:pt x="-3444" y="46545"/>
                      <a:pt x="-5280" y="40899"/>
                      <a:pt x="-1955" y="37656"/>
                    </a:cubicBezTo>
                    <a:lnTo>
                      <a:pt x="9787" y="26212"/>
                    </a:lnTo>
                    <a:cubicBezTo>
                      <a:pt x="11105" y="24925"/>
                      <a:pt x="11709" y="23069"/>
                      <a:pt x="11397" y="21254"/>
                    </a:cubicBezTo>
                    <a:lnTo>
                      <a:pt x="8625" y="5095"/>
                    </a:lnTo>
                    <a:cubicBezTo>
                      <a:pt x="7841" y="516"/>
                      <a:pt x="12646" y="-2973"/>
                      <a:pt x="16756" y="-814"/>
                    </a:cubicBezTo>
                    <a:lnTo>
                      <a:pt x="31268" y="6818"/>
                    </a:lnTo>
                    <a:cubicBezTo>
                      <a:pt x="32898" y="7676"/>
                      <a:pt x="34849" y="7676"/>
                      <a:pt x="36482" y="6818"/>
                    </a:cubicBezTo>
                    <a:lnTo>
                      <a:pt x="50994" y="-814"/>
                    </a:lnTo>
                    <a:cubicBezTo>
                      <a:pt x="55104" y="-2973"/>
                      <a:pt x="59906" y="516"/>
                      <a:pt x="59123" y="5095"/>
                    </a:cubicBezTo>
                    <a:lnTo>
                      <a:pt x="56350" y="21254"/>
                    </a:lnTo>
                    <a:cubicBezTo>
                      <a:pt x="56038" y="23069"/>
                      <a:pt x="56642" y="24925"/>
                      <a:pt x="57963" y="26212"/>
                    </a:cubicBezTo>
                    <a:lnTo>
                      <a:pt x="69703" y="37656"/>
                    </a:lnTo>
                    <a:cubicBezTo>
                      <a:pt x="73027" y="40899"/>
                      <a:pt x="71194" y="46545"/>
                      <a:pt x="66598" y="47213"/>
                    </a:cubicBezTo>
                    <a:lnTo>
                      <a:pt x="50372" y="49571"/>
                    </a:lnTo>
                    <a:cubicBezTo>
                      <a:pt x="48548" y="49834"/>
                      <a:pt x="46970" y="50982"/>
                      <a:pt x="46155" y="52636"/>
                    </a:cubicBezTo>
                    <a:lnTo>
                      <a:pt x="38899" y="67338"/>
                    </a:lnTo>
                    <a:cubicBezTo>
                      <a:pt x="36844" y="71503"/>
                      <a:pt x="30906" y="71503"/>
                      <a:pt x="28851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33" name="자유형: 도형 1332">
                <a:extLst>
                  <a:ext uri="{FF2B5EF4-FFF2-40B4-BE49-F238E27FC236}">
                    <a16:creationId xmlns:a16="http://schemas.microsoft.com/office/drawing/2014/main" id="{CB0FE33F-1908-E8BE-66D2-F5B8605B572C}"/>
                  </a:ext>
                </a:extLst>
              </p:cNvPr>
              <p:cNvSpPr/>
              <p:nvPr/>
            </p:nvSpPr>
            <p:spPr>
              <a:xfrm flipV="1">
                <a:off x="2449775" y="4991196"/>
                <a:ext cx="84210" cy="80706"/>
              </a:xfrm>
              <a:custGeom>
                <a:avLst/>
                <a:gdLst>
                  <a:gd name="connsiteX0" fmla="*/ 28570 w 75053"/>
                  <a:gd name="connsiteY0" fmla="*/ 67338 h 71930"/>
                  <a:gd name="connsiteX1" fmla="*/ 21314 w 75053"/>
                  <a:gd name="connsiteY1" fmla="*/ 52636 h 71930"/>
                  <a:gd name="connsiteX2" fmla="*/ 17097 w 75053"/>
                  <a:gd name="connsiteY2" fmla="*/ 49571 h 71930"/>
                  <a:gd name="connsiteX3" fmla="*/ 871 w 75053"/>
                  <a:gd name="connsiteY3" fmla="*/ 47213 h 71930"/>
                  <a:gd name="connsiteX4" fmla="*/ -2234 w 75053"/>
                  <a:gd name="connsiteY4" fmla="*/ 37656 h 71930"/>
                  <a:gd name="connsiteX5" fmla="*/ 9506 w 75053"/>
                  <a:gd name="connsiteY5" fmla="*/ 26212 h 71930"/>
                  <a:gd name="connsiteX6" fmla="*/ 11119 w 75053"/>
                  <a:gd name="connsiteY6" fmla="*/ 21254 h 71930"/>
                  <a:gd name="connsiteX7" fmla="*/ 8346 w 75053"/>
                  <a:gd name="connsiteY7" fmla="*/ 5095 h 71930"/>
                  <a:gd name="connsiteX8" fmla="*/ 16475 w 75053"/>
                  <a:gd name="connsiteY8" fmla="*/ -814 h 71930"/>
                  <a:gd name="connsiteX9" fmla="*/ 30987 w 75053"/>
                  <a:gd name="connsiteY9" fmla="*/ 6818 h 71930"/>
                  <a:gd name="connsiteX10" fmla="*/ 36201 w 75053"/>
                  <a:gd name="connsiteY10" fmla="*/ 6818 h 71930"/>
                  <a:gd name="connsiteX11" fmla="*/ 50713 w 75053"/>
                  <a:gd name="connsiteY11" fmla="*/ -814 h 71930"/>
                  <a:gd name="connsiteX12" fmla="*/ 58841 w 75053"/>
                  <a:gd name="connsiteY12" fmla="*/ 5095 h 71930"/>
                  <a:gd name="connsiteX13" fmla="*/ 56072 w 75053"/>
                  <a:gd name="connsiteY13" fmla="*/ 21254 h 71930"/>
                  <a:gd name="connsiteX14" fmla="*/ 57682 w 75053"/>
                  <a:gd name="connsiteY14" fmla="*/ 26212 h 71930"/>
                  <a:gd name="connsiteX15" fmla="*/ 69421 w 75053"/>
                  <a:gd name="connsiteY15" fmla="*/ 37656 h 71930"/>
                  <a:gd name="connsiteX16" fmla="*/ 66317 w 75053"/>
                  <a:gd name="connsiteY16" fmla="*/ 47213 h 71930"/>
                  <a:gd name="connsiteX17" fmla="*/ 50094 w 75053"/>
                  <a:gd name="connsiteY17" fmla="*/ 49571 h 71930"/>
                  <a:gd name="connsiteX18" fmla="*/ 45874 w 75053"/>
                  <a:gd name="connsiteY18" fmla="*/ 52636 h 71930"/>
                  <a:gd name="connsiteX19" fmla="*/ 38618 w 75053"/>
                  <a:gd name="connsiteY19" fmla="*/ 67338 h 71930"/>
                  <a:gd name="connsiteX20" fmla="*/ 28570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570" y="67338"/>
                    </a:moveTo>
                    <a:lnTo>
                      <a:pt x="21314" y="52636"/>
                    </a:lnTo>
                    <a:cubicBezTo>
                      <a:pt x="20499" y="50982"/>
                      <a:pt x="18921" y="49834"/>
                      <a:pt x="17097" y="49571"/>
                    </a:cubicBezTo>
                    <a:lnTo>
                      <a:pt x="871" y="47213"/>
                    </a:lnTo>
                    <a:cubicBezTo>
                      <a:pt x="-3725" y="46545"/>
                      <a:pt x="-5561" y="40899"/>
                      <a:pt x="-2234" y="37656"/>
                    </a:cubicBezTo>
                    <a:lnTo>
                      <a:pt x="9506" y="26212"/>
                    </a:lnTo>
                    <a:cubicBezTo>
                      <a:pt x="10827" y="24925"/>
                      <a:pt x="11428" y="23069"/>
                      <a:pt x="11119" y="21254"/>
                    </a:cubicBezTo>
                    <a:lnTo>
                      <a:pt x="8346" y="5095"/>
                    </a:lnTo>
                    <a:cubicBezTo>
                      <a:pt x="7560" y="516"/>
                      <a:pt x="12365" y="-2973"/>
                      <a:pt x="16475" y="-814"/>
                    </a:cubicBezTo>
                    <a:lnTo>
                      <a:pt x="30987" y="6818"/>
                    </a:lnTo>
                    <a:cubicBezTo>
                      <a:pt x="32620" y="7676"/>
                      <a:pt x="34568" y="7676"/>
                      <a:pt x="36201" y="6818"/>
                    </a:cubicBezTo>
                    <a:lnTo>
                      <a:pt x="50713" y="-814"/>
                    </a:lnTo>
                    <a:cubicBezTo>
                      <a:pt x="54823" y="-2973"/>
                      <a:pt x="59628" y="516"/>
                      <a:pt x="58841" y="5095"/>
                    </a:cubicBezTo>
                    <a:lnTo>
                      <a:pt x="56072" y="21254"/>
                    </a:lnTo>
                    <a:cubicBezTo>
                      <a:pt x="55760" y="23069"/>
                      <a:pt x="56361" y="24925"/>
                      <a:pt x="57682" y="26212"/>
                    </a:cubicBezTo>
                    <a:lnTo>
                      <a:pt x="69421" y="37656"/>
                    </a:lnTo>
                    <a:cubicBezTo>
                      <a:pt x="72749" y="40899"/>
                      <a:pt x="70913" y="46545"/>
                      <a:pt x="66317" y="47213"/>
                    </a:cubicBezTo>
                    <a:lnTo>
                      <a:pt x="50094" y="49571"/>
                    </a:lnTo>
                    <a:cubicBezTo>
                      <a:pt x="48267" y="49834"/>
                      <a:pt x="46692" y="50982"/>
                      <a:pt x="45874" y="52636"/>
                    </a:cubicBezTo>
                    <a:lnTo>
                      <a:pt x="38618" y="67338"/>
                    </a:lnTo>
                    <a:cubicBezTo>
                      <a:pt x="36563" y="71503"/>
                      <a:pt x="30625" y="71503"/>
                      <a:pt x="28570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34" name="자유형: 도형 1333">
                <a:extLst>
                  <a:ext uri="{FF2B5EF4-FFF2-40B4-BE49-F238E27FC236}">
                    <a16:creationId xmlns:a16="http://schemas.microsoft.com/office/drawing/2014/main" id="{678EE472-8020-ADCD-478B-E0B094CBAA3A}"/>
                  </a:ext>
                </a:extLst>
              </p:cNvPr>
              <p:cNvSpPr/>
              <p:nvPr/>
            </p:nvSpPr>
            <p:spPr>
              <a:xfrm flipV="1">
                <a:off x="2554626" y="4991196"/>
                <a:ext cx="84210" cy="80706"/>
              </a:xfrm>
              <a:custGeom>
                <a:avLst/>
                <a:gdLst>
                  <a:gd name="connsiteX0" fmla="*/ 28288 w 75053"/>
                  <a:gd name="connsiteY0" fmla="*/ 67338 h 71930"/>
                  <a:gd name="connsiteX1" fmla="*/ 21032 w 75053"/>
                  <a:gd name="connsiteY1" fmla="*/ 52636 h 71930"/>
                  <a:gd name="connsiteX2" fmla="*/ 16814 w 75053"/>
                  <a:gd name="connsiteY2" fmla="*/ 49571 h 71930"/>
                  <a:gd name="connsiteX3" fmla="*/ 589 w 75053"/>
                  <a:gd name="connsiteY3" fmla="*/ 47213 h 71930"/>
                  <a:gd name="connsiteX4" fmla="*/ -2516 w 75053"/>
                  <a:gd name="connsiteY4" fmla="*/ 37656 h 71930"/>
                  <a:gd name="connsiteX5" fmla="*/ 9226 w 75053"/>
                  <a:gd name="connsiteY5" fmla="*/ 26212 h 71930"/>
                  <a:gd name="connsiteX6" fmla="*/ 10836 w 75053"/>
                  <a:gd name="connsiteY6" fmla="*/ 21254 h 71930"/>
                  <a:gd name="connsiteX7" fmla="*/ 8064 w 75053"/>
                  <a:gd name="connsiteY7" fmla="*/ 5095 h 71930"/>
                  <a:gd name="connsiteX8" fmla="*/ 16193 w 75053"/>
                  <a:gd name="connsiteY8" fmla="*/ -814 h 71930"/>
                  <a:gd name="connsiteX9" fmla="*/ 30707 w 75053"/>
                  <a:gd name="connsiteY9" fmla="*/ 6818 h 71930"/>
                  <a:gd name="connsiteX10" fmla="*/ 35919 w 75053"/>
                  <a:gd name="connsiteY10" fmla="*/ 6818 h 71930"/>
                  <a:gd name="connsiteX11" fmla="*/ 50433 w 75053"/>
                  <a:gd name="connsiteY11" fmla="*/ -814 h 71930"/>
                  <a:gd name="connsiteX12" fmla="*/ 58562 w 75053"/>
                  <a:gd name="connsiteY12" fmla="*/ 5095 h 71930"/>
                  <a:gd name="connsiteX13" fmla="*/ 55790 w 75053"/>
                  <a:gd name="connsiteY13" fmla="*/ 21254 h 71930"/>
                  <a:gd name="connsiteX14" fmla="*/ 57400 w 75053"/>
                  <a:gd name="connsiteY14" fmla="*/ 26212 h 71930"/>
                  <a:gd name="connsiteX15" fmla="*/ 69142 w 75053"/>
                  <a:gd name="connsiteY15" fmla="*/ 37656 h 71930"/>
                  <a:gd name="connsiteX16" fmla="*/ 66038 w 75053"/>
                  <a:gd name="connsiteY16" fmla="*/ 47213 h 71930"/>
                  <a:gd name="connsiteX17" fmla="*/ 49812 w 75053"/>
                  <a:gd name="connsiteY17" fmla="*/ 49571 h 71930"/>
                  <a:gd name="connsiteX18" fmla="*/ 45594 w 75053"/>
                  <a:gd name="connsiteY18" fmla="*/ 52636 h 71930"/>
                  <a:gd name="connsiteX19" fmla="*/ 38339 w 75053"/>
                  <a:gd name="connsiteY19" fmla="*/ 67338 h 71930"/>
                  <a:gd name="connsiteX20" fmla="*/ 28288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288" y="67338"/>
                    </a:moveTo>
                    <a:lnTo>
                      <a:pt x="21032" y="52636"/>
                    </a:lnTo>
                    <a:cubicBezTo>
                      <a:pt x="20217" y="50982"/>
                      <a:pt x="18638" y="49834"/>
                      <a:pt x="16814" y="49571"/>
                    </a:cubicBezTo>
                    <a:lnTo>
                      <a:pt x="589" y="47213"/>
                    </a:lnTo>
                    <a:cubicBezTo>
                      <a:pt x="-4005" y="46545"/>
                      <a:pt x="-5840" y="40899"/>
                      <a:pt x="-2516" y="37656"/>
                    </a:cubicBezTo>
                    <a:lnTo>
                      <a:pt x="9226" y="26212"/>
                    </a:lnTo>
                    <a:cubicBezTo>
                      <a:pt x="10544" y="24925"/>
                      <a:pt x="11149" y="23069"/>
                      <a:pt x="10836" y="21254"/>
                    </a:cubicBezTo>
                    <a:lnTo>
                      <a:pt x="8064" y="5095"/>
                    </a:lnTo>
                    <a:cubicBezTo>
                      <a:pt x="7281" y="516"/>
                      <a:pt x="12082" y="-2973"/>
                      <a:pt x="16193" y="-814"/>
                    </a:cubicBezTo>
                    <a:lnTo>
                      <a:pt x="30707" y="6818"/>
                    </a:lnTo>
                    <a:cubicBezTo>
                      <a:pt x="32338" y="7676"/>
                      <a:pt x="34289" y="7676"/>
                      <a:pt x="35919" y="6818"/>
                    </a:cubicBezTo>
                    <a:lnTo>
                      <a:pt x="50433" y="-814"/>
                    </a:lnTo>
                    <a:cubicBezTo>
                      <a:pt x="54541" y="-2973"/>
                      <a:pt x="59346" y="516"/>
                      <a:pt x="58562" y="5095"/>
                    </a:cubicBezTo>
                    <a:lnTo>
                      <a:pt x="55790" y="21254"/>
                    </a:lnTo>
                    <a:cubicBezTo>
                      <a:pt x="55478" y="23069"/>
                      <a:pt x="56082" y="24925"/>
                      <a:pt x="57400" y="26212"/>
                    </a:cubicBezTo>
                    <a:lnTo>
                      <a:pt x="69142" y="37656"/>
                    </a:lnTo>
                    <a:cubicBezTo>
                      <a:pt x="72466" y="40899"/>
                      <a:pt x="70634" y="46545"/>
                      <a:pt x="66038" y="47213"/>
                    </a:cubicBezTo>
                    <a:lnTo>
                      <a:pt x="49812" y="49571"/>
                    </a:lnTo>
                    <a:cubicBezTo>
                      <a:pt x="47988" y="49834"/>
                      <a:pt x="46410" y="50982"/>
                      <a:pt x="45594" y="52636"/>
                    </a:cubicBezTo>
                    <a:lnTo>
                      <a:pt x="38339" y="67338"/>
                    </a:lnTo>
                    <a:cubicBezTo>
                      <a:pt x="36283" y="71503"/>
                      <a:pt x="30343" y="71503"/>
                      <a:pt x="28288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35" name="자유형: 도형 1334">
                <a:extLst>
                  <a:ext uri="{FF2B5EF4-FFF2-40B4-BE49-F238E27FC236}">
                    <a16:creationId xmlns:a16="http://schemas.microsoft.com/office/drawing/2014/main" id="{941B13D3-AD71-73CF-8824-198C4B9EBACF}"/>
                  </a:ext>
                </a:extLst>
              </p:cNvPr>
              <p:cNvSpPr/>
              <p:nvPr/>
            </p:nvSpPr>
            <p:spPr>
              <a:xfrm flipV="1">
                <a:off x="2240072" y="4991196"/>
                <a:ext cx="84211" cy="80706"/>
              </a:xfrm>
              <a:custGeom>
                <a:avLst/>
                <a:gdLst>
                  <a:gd name="connsiteX0" fmla="*/ 29130 w 75054"/>
                  <a:gd name="connsiteY0" fmla="*/ 67338 h 71930"/>
                  <a:gd name="connsiteX1" fmla="*/ 21874 w 75054"/>
                  <a:gd name="connsiteY1" fmla="*/ 52636 h 71930"/>
                  <a:gd name="connsiteX2" fmla="*/ 17657 w 75054"/>
                  <a:gd name="connsiteY2" fmla="*/ 49571 h 71930"/>
                  <a:gd name="connsiteX3" fmla="*/ 1431 w 75054"/>
                  <a:gd name="connsiteY3" fmla="*/ 47213 h 71930"/>
                  <a:gd name="connsiteX4" fmla="*/ -1673 w 75054"/>
                  <a:gd name="connsiteY4" fmla="*/ 37656 h 71930"/>
                  <a:gd name="connsiteX5" fmla="*/ 10066 w 75054"/>
                  <a:gd name="connsiteY5" fmla="*/ 26212 h 71930"/>
                  <a:gd name="connsiteX6" fmla="*/ 11679 w 75054"/>
                  <a:gd name="connsiteY6" fmla="*/ 21254 h 71930"/>
                  <a:gd name="connsiteX7" fmla="*/ 8907 w 75054"/>
                  <a:gd name="connsiteY7" fmla="*/ 5095 h 71930"/>
                  <a:gd name="connsiteX8" fmla="*/ 17035 w 75054"/>
                  <a:gd name="connsiteY8" fmla="*/ -814 h 71930"/>
                  <a:gd name="connsiteX9" fmla="*/ 31547 w 75054"/>
                  <a:gd name="connsiteY9" fmla="*/ 6818 h 71930"/>
                  <a:gd name="connsiteX10" fmla="*/ 36762 w 75054"/>
                  <a:gd name="connsiteY10" fmla="*/ 6818 h 71930"/>
                  <a:gd name="connsiteX11" fmla="*/ 51273 w 75054"/>
                  <a:gd name="connsiteY11" fmla="*/ -814 h 71930"/>
                  <a:gd name="connsiteX12" fmla="*/ 59402 w 75054"/>
                  <a:gd name="connsiteY12" fmla="*/ 5095 h 71930"/>
                  <a:gd name="connsiteX13" fmla="*/ 56633 w 75054"/>
                  <a:gd name="connsiteY13" fmla="*/ 21254 h 71930"/>
                  <a:gd name="connsiteX14" fmla="*/ 58243 w 75054"/>
                  <a:gd name="connsiteY14" fmla="*/ 26212 h 71930"/>
                  <a:gd name="connsiteX15" fmla="*/ 69985 w 75054"/>
                  <a:gd name="connsiteY15" fmla="*/ 37656 h 71930"/>
                  <a:gd name="connsiteX16" fmla="*/ 66877 w 75054"/>
                  <a:gd name="connsiteY16" fmla="*/ 47213 h 71930"/>
                  <a:gd name="connsiteX17" fmla="*/ 50654 w 75054"/>
                  <a:gd name="connsiteY17" fmla="*/ 49571 h 71930"/>
                  <a:gd name="connsiteX18" fmla="*/ 46434 w 75054"/>
                  <a:gd name="connsiteY18" fmla="*/ 52636 h 71930"/>
                  <a:gd name="connsiteX19" fmla="*/ 39178 w 75054"/>
                  <a:gd name="connsiteY19" fmla="*/ 67338 h 71930"/>
                  <a:gd name="connsiteX20" fmla="*/ 29130 w 75054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4" h="71930">
                    <a:moveTo>
                      <a:pt x="29130" y="67338"/>
                    </a:moveTo>
                    <a:lnTo>
                      <a:pt x="21874" y="52636"/>
                    </a:lnTo>
                    <a:cubicBezTo>
                      <a:pt x="21059" y="50982"/>
                      <a:pt x="19481" y="49834"/>
                      <a:pt x="17657" y="49571"/>
                    </a:cubicBezTo>
                    <a:lnTo>
                      <a:pt x="1431" y="47213"/>
                    </a:lnTo>
                    <a:cubicBezTo>
                      <a:pt x="-3165" y="46545"/>
                      <a:pt x="-5000" y="40899"/>
                      <a:pt x="-1673" y="37656"/>
                    </a:cubicBezTo>
                    <a:lnTo>
                      <a:pt x="10066" y="26212"/>
                    </a:lnTo>
                    <a:cubicBezTo>
                      <a:pt x="11387" y="24925"/>
                      <a:pt x="11991" y="23069"/>
                      <a:pt x="11679" y="21254"/>
                    </a:cubicBezTo>
                    <a:lnTo>
                      <a:pt x="8907" y="5095"/>
                    </a:lnTo>
                    <a:cubicBezTo>
                      <a:pt x="8121" y="516"/>
                      <a:pt x="12925" y="-2973"/>
                      <a:pt x="17035" y="-814"/>
                    </a:cubicBezTo>
                    <a:lnTo>
                      <a:pt x="31547" y="6818"/>
                    </a:lnTo>
                    <a:cubicBezTo>
                      <a:pt x="33180" y="7676"/>
                      <a:pt x="35131" y="7676"/>
                      <a:pt x="36762" y="6818"/>
                    </a:cubicBezTo>
                    <a:lnTo>
                      <a:pt x="51273" y="-814"/>
                    </a:lnTo>
                    <a:cubicBezTo>
                      <a:pt x="55384" y="-2973"/>
                      <a:pt x="60188" y="516"/>
                      <a:pt x="59402" y="5095"/>
                    </a:cubicBezTo>
                    <a:lnTo>
                      <a:pt x="56633" y="21254"/>
                    </a:lnTo>
                    <a:cubicBezTo>
                      <a:pt x="56320" y="23069"/>
                      <a:pt x="56922" y="24925"/>
                      <a:pt x="58243" y="26212"/>
                    </a:cubicBezTo>
                    <a:lnTo>
                      <a:pt x="69985" y="37656"/>
                    </a:lnTo>
                    <a:cubicBezTo>
                      <a:pt x="73309" y="40899"/>
                      <a:pt x="71473" y="46545"/>
                      <a:pt x="66877" y="47213"/>
                    </a:cubicBezTo>
                    <a:lnTo>
                      <a:pt x="50654" y="49571"/>
                    </a:lnTo>
                    <a:cubicBezTo>
                      <a:pt x="48828" y="49834"/>
                      <a:pt x="47252" y="50982"/>
                      <a:pt x="46434" y="52636"/>
                    </a:cubicBezTo>
                    <a:lnTo>
                      <a:pt x="39178" y="67338"/>
                    </a:lnTo>
                    <a:cubicBezTo>
                      <a:pt x="37123" y="71503"/>
                      <a:pt x="31186" y="71503"/>
                      <a:pt x="29130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36" name="자유형: 도형 1335">
                <a:extLst>
                  <a:ext uri="{FF2B5EF4-FFF2-40B4-BE49-F238E27FC236}">
                    <a16:creationId xmlns:a16="http://schemas.microsoft.com/office/drawing/2014/main" id="{CFFA9FF3-052E-9328-C4B9-2646C816F6CB}"/>
                  </a:ext>
                </a:extLst>
              </p:cNvPr>
              <p:cNvSpPr/>
              <p:nvPr/>
            </p:nvSpPr>
            <p:spPr>
              <a:xfrm flipV="1">
                <a:off x="2135222" y="4991196"/>
                <a:ext cx="84211" cy="80706"/>
              </a:xfrm>
              <a:custGeom>
                <a:avLst/>
                <a:gdLst>
                  <a:gd name="connsiteX0" fmla="*/ 29411 w 75054"/>
                  <a:gd name="connsiteY0" fmla="*/ 67338 h 71930"/>
                  <a:gd name="connsiteX1" fmla="*/ 22156 w 75054"/>
                  <a:gd name="connsiteY1" fmla="*/ 52636 h 71930"/>
                  <a:gd name="connsiteX2" fmla="*/ 17935 w 75054"/>
                  <a:gd name="connsiteY2" fmla="*/ 49571 h 71930"/>
                  <a:gd name="connsiteX3" fmla="*/ 1712 w 75054"/>
                  <a:gd name="connsiteY3" fmla="*/ 47213 h 71930"/>
                  <a:gd name="connsiteX4" fmla="*/ -1395 w 75054"/>
                  <a:gd name="connsiteY4" fmla="*/ 37656 h 71930"/>
                  <a:gd name="connsiteX5" fmla="*/ 10347 w 75054"/>
                  <a:gd name="connsiteY5" fmla="*/ 26212 h 71930"/>
                  <a:gd name="connsiteX6" fmla="*/ 11957 w 75054"/>
                  <a:gd name="connsiteY6" fmla="*/ 21254 h 71930"/>
                  <a:gd name="connsiteX7" fmla="*/ 9185 w 75054"/>
                  <a:gd name="connsiteY7" fmla="*/ 5095 h 71930"/>
                  <a:gd name="connsiteX8" fmla="*/ 17316 w 75054"/>
                  <a:gd name="connsiteY8" fmla="*/ -814 h 71930"/>
                  <a:gd name="connsiteX9" fmla="*/ 31828 w 75054"/>
                  <a:gd name="connsiteY9" fmla="*/ 6818 h 71930"/>
                  <a:gd name="connsiteX10" fmla="*/ 37043 w 75054"/>
                  <a:gd name="connsiteY10" fmla="*/ 6818 h 71930"/>
                  <a:gd name="connsiteX11" fmla="*/ 51554 w 75054"/>
                  <a:gd name="connsiteY11" fmla="*/ -814 h 71930"/>
                  <a:gd name="connsiteX12" fmla="*/ 59683 w 75054"/>
                  <a:gd name="connsiteY12" fmla="*/ 5095 h 71930"/>
                  <a:gd name="connsiteX13" fmla="*/ 56911 w 75054"/>
                  <a:gd name="connsiteY13" fmla="*/ 21254 h 71930"/>
                  <a:gd name="connsiteX14" fmla="*/ 58524 w 75054"/>
                  <a:gd name="connsiteY14" fmla="*/ 26212 h 71930"/>
                  <a:gd name="connsiteX15" fmla="*/ 70263 w 75054"/>
                  <a:gd name="connsiteY15" fmla="*/ 37656 h 71930"/>
                  <a:gd name="connsiteX16" fmla="*/ 67158 w 75054"/>
                  <a:gd name="connsiteY16" fmla="*/ 47213 h 71930"/>
                  <a:gd name="connsiteX17" fmla="*/ 50933 w 75054"/>
                  <a:gd name="connsiteY17" fmla="*/ 49571 h 71930"/>
                  <a:gd name="connsiteX18" fmla="*/ 46715 w 75054"/>
                  <a:gd name="connsiteY18" fmla="*/ 52636 h 71930"/>
                  <a:gd name="connsiteX19" fmla="*/ 39459 w 75054"/>
                  <a:gd name="connsiteY19" fmla="*/ 67338 h 71930"/>
                  <a:gd name="connsiteX20" fmla="*/ 29411 w 75054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4" h="71930">
                    <a:moveTo>
                      <a:pt x="29411" y="67338"/>
                    </a:moveTo>
                    <a:lnTo>
                      <a:pt x="22156" y="52636"/>
                    </a:lnTo>
                    <a:cubicBezTo>
                      <a:pt x="21337" y="50982"/>
                      <a:pt x="19762" y="49834"/>
                      <a:pt x="17935" y="49571"/>
                    </a:cubicBezTo>
                    <a:lnTo>
                      <a:pt x="1712" y="47213"/>
                    </a:lnTo>
                    <a:cubicBezTo>
                      <a:pt x="-2884" y="46545"/>
                      <a:pt x="-4720" y="40899"/>
                      <a:pt x="-1395" y="37656"/>
                    </a:cubicBezTo>
                    <a:lnTo>
                      <a:pt x="10347" y="26212"/>
                    </a:lnTo>
                    <a:cubicBezTo>
                      <a:pt x="11668" y="24925"/>
                      <a:pt x="12269" y="23069"/>
                      <a:pt x="11957" y="21254"/>
                    </a:cubicBezTo>
                    <a:lnTo>
                      <a:pt x="9185" y="5095"/>
                    </a:lnTo>
                    <a:cubicBezTo>
                      <a:pt x="8401" y="516"/>
                      <a:pt x="13206" y="-2973"/>
                      <a:pt x="17316" y="-814"/>
                    </a:cubicBezTo>
                    <a:lnTo>
                      <a:pt x="31828" y="6818"/>
                    </a:lnTo>
                    <a:cubicBezTo>
                      <a:pt x="33458" y="7676"/>
                      <a:pt x="35409" y="7676"/>
                      <a:pt x="37043" y="6818"/>
                    </a:cubicBezTo>
                    <a:lnTo>
                      <a:pt x="51554" y="-814"/>
                    </a:lnTo>
                    <a:cubicBezTo>
                      <a:pt x="55665" y="-2973"/>
                      <a:pt x="60469" y="516"/>
                      <a:pt x="59683" y="5095"/>
                    </a:cubicBezTo>
                    <a:lnTo>
                      <a:pt x="56911" y="21254"/>
                    </a:lnTo>
                    <a:cubicBezTo>
                      <a:pt x="56601" y="23069"/>
                      <a:pt x="57203" y="24925"/>
                      <a:pt x="58524" y="26212"/>
                    </a:cubicBezTo>
                    <a:lnTo>
                      <a:pt x="70263" y="37656"/>
                    </a:lnTo>
                    <a:cubicBezTo>
                      <a:pt x="73590" y="40899"/>
                      <a:pt x="71754" y="46545"/>
                      <a:pt x="67158" y="47213"/>
                    </a:cubicBezTo>
                    <a:lnTo>
                      <a:pt x="50933" y="49571"/>
                    </a:lnTo>
                    <a:cubicBezTo>
                      <a:pt x="49109" y="49834"/>
                      <a:pt x="47530" y="50982"/>
                      <a:pt x="46715" y="52636"/>
                    </a:cubicBezTo>
                    <a:lnTo>
                      <a:pt x="39459" y="67338"/>
                    </a:lnTo>
                    <a:cubicBezTo>
                      <a:pt x="37404" y="71503"/>
                      <a:pt x="31466" y="71503"/>
                      <a:pt x="29411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1307" name="자유형: 도형 1306">
              <a:extLst>
                <a:ext uri="{FF2B5EF4-FFF2-40B4-BE49-F238E27FC236}">
                  <a16:creationId xmlns:a16="http://schemas.microsoft.com/office/drawing/2014/main" id="{587AD0EB-B849-1C38-7D2A-B1852B688409}"/>
                </a:ext>
              </a:extLst>
            </p:cNvPr>
            <p:cNvSpPr/>
            <p:nvPr/>
          </p:nvSpPr>
          <p:spPr>
            <a:xfrm>
              <a:off x="10007074" y="5104453"/>
              <a:ext cx="199440" cy="199449"/>
            </a:xfrm>
            <a:custGeom>
              <a:avLst/>
              <a:gdLst>
                <a:gd name="connsiteX0" fmla="*/ 0 w 87977"/>
                <a:gd name="connsiteY0" fmla="*/ 43994 h 87981"/>
                <a:gd name="connsiteX1" fmla="*/ 43991 w 87977"/>
                <a:gd name="connsiteY1" fmla="*/ 0 h 87981"/>
                <a:gd name="connsiteX2" fmla="*/ 87978 w 87977"/>
                <a:gd name="connsiteY2" fmla="*/ 43994 h 87981"/>
                <a:gd name="connsiteX3" fmla="*/ 43991 w 87977"/>
                <a:gd name="connsiteY3" fmla="*/ 87981 h 87981"/>
                <a:gd name="connsiteX4" fmla="*/ 0 w 87977"/>
                <a:gd name="connsiteY4" fmla="*/ 43994 h 87981"/>
                <a:gd name="connsiteX5" fmla="*/ 6709 w 87977"/>
                <a:gd name="connsiteY5" fmla="*/ 43994 h 87981"/>
                <a:gd name="connsiteX6" fmla="*/ 43994 w 87977"/>
                <a:gd name="connsiteY6" fmla="*/ 81276 h 87981"/>
                <a:gd name="connsiteX7" fmla="*/ 81273 w 87977"/>
                <a:gd name="connsiteY7" fmla="*/ 43994 h 87981"/>
                <a:gd name="connsiteX8" fmla="*/ 43994 w 87977"/>
                <a:gd name="connsiteY8" fmla="*/ 6709 h 87981"/>
                <a:gd name="connsiteX9" fmla="*/ 6709 w 87977"/>
                <a:gd name="connsiteY9" fmla="*/ 43994 h 8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77" h="87981">
                  <a:moveTo>
                    <a:pt x="0" y="43994"/>
                  </a:moveTo>
                  <a:cubicBezTo>
                    <a:pt x="0" y="19739"/>
                    <a:pt x="19736" y="0"/>
                    <a:pt x="43991" y="0"/>
                  </a:cubicBezTo>
                  <a:cubicBezTo>
                    <a:pt x="68246" y="0"/>
                    <a:pt x="87978" y="19736"/>
                    <a:pt x="87978" y="43994"/>
                  </a:cubicBezTo>
                  <a:cubicBezTo>
                    <a:pt x="87978" y="68249"/>
                    <a:pt x="68249" y="87981"/>
                    <a:pt x="43991" y="87981"/>
                  </a:cubicBezTo>
                  <a:cubicBezTo>
                    <a:pt x="19739" y="87985"/>
                    <a:pt x="0" y="68252"/>
                    <a:pt x="0" y="43994"/>
                  </a:cubicBezTo>
                  <a:close/>
                  <a:moveTo>
                    <a:pt x="6709" y="43994"/>
                  </a:moveTo>
                  <a:cubicBezTo>
                    <a:pt x="6709" y="64553"/>
                    <a:pt x="23431" y="81276"/>
                    <a:pt x="43994" y="81276"/>
                  </a:cubicBezTo>
                  <a:cubicBezTo>
                    <a:pt x="64550" y="81276"/>
                    <a:pt x="81273" y="64553"/>
                    <a:pt x="81273" y="43994"/>
                  </a:cubicBezTo>
                  <a:cubicBezTo>
                    <a:pt x="81273" y="23435"/>
                    <a:pt x="64550" y="6709"/>
                    <a:pt x="43994" y="6709"/>
                  </a:cubicBezTo>
                  <a:cubicBezTo>
                    <a:pt x="23431" y="6709"/>
                    <a:pt x="6709" y="23438"/>
                    <a:pt x="6709" y="43994"/>
                  </a:cubicBezTo>
                  <a:close/>
                </a:path>
              </a:pathLst>
            </a:custGeom>
            <a:solidFill>
              <a:srgbClr val="F6EEE3"/>
            </a:solidFill>
            <a:ln w="3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308" name="그룹 1307">
              <a:extLst>
                <a:ext uri="{FF2B5EF4-FFF2-40B4-BE49-F238E27FC236}">
                  <a16:creationId xmlns:a16="http://schemas.microsoft.com/office/drawing/2014/main" id="{554127D5-9CFB-6B1C-9CCC-C9B7870499D5}"/>
                </a:ext>
              </a:extLst>
            </p:cNvPr>
            <p:cNvGrpSpPr/>
            <p:nvPr/>
          </p:nvGrpSpPr>
          <p:grpSpPr>
            <a:xfrm>
              <a:off x="9645871" y="4052402"/>
              <a:ext cx="166923" cy="52007"/>
              <a:chOff x="5169611" y="3494319"/>
              <a:chExt cx="166923" cy="52007"/>
            </a:xfrm>
          </p:grpSpPr>
          <p:sp>
            <p:nvSpPr>
              <p:cNvPr id="1329" name="자유형: 도형 1328">
                <a:extLst>
                  <a:ext uri="{FF2B5EF4-FFF2-40B4-BE49-F238E27FC236}">
                    <a16:creationId xmlns:a16="http://schemas.microsoft.com/office/drawing/2014/main" id="{57812A99-02EB-9BB2-651D-A3EBA612234A}"/>
                  </a:ext>
                </a:extLst>
              </p:cNvPr>
              <p:cNvSpPr/>
              <p:nvPr/>
            </p:nvSpPr>
            <p:spPr>
              <a:xfrm>
                <a:off x="5289549" y="3519272"/>
                <a:ext cx="46985" cy="27054"/>
              </a:xfrm>
              <a:custGeom>
                <a:avLst/>
                <a:gdLst>
                  <a:gd name="connsiteX0" fmla="*/ 42397 w 46985"/>
                  <a:gd name="connsiteY0" fmla="*/ 27047 h 27054"/>
                  <a:gd name="connsiteX1" fmla="*/ 32000 w 46985"/>
                  <a:gd name="connsiteY1" fmla="*/ 23889 h 27054"/>
                  <a:gd name="connsiteX2" fmla="*/ 21749 w 46985"/>
                  <a:gd name="connsiteY2" fmla="*/ 19554 h 27054"/>
                  <a:gd name="connsiteX3" fmla="*/ 11227 w 46985"/>
                  <a:gd name="connsiteY3" fmla="*/ 15891 h 27054"/>
                  <a:gd name="connsiteX4" fmla="*/ 1417 w 46985"/>
                  <a:gd name="connsiteY4" fmla="*/ 11266 h 27054"/>
                  <a:gd name="connsiteX5" fmla="*/ 4075 w 46985"/>
                  <a:gd name="connsiteY5" fmla="*/ 2565 h 27054"/>
                  <a:gd name="connsiteX6" fmla="*/ 28596 w 46985"/>
                  <a:gd name="connsiteY6" fmla="*/ 2556 h 27054"/>
                  <a:gd name="connsiteX7" fmla="*/ 46523 w 46985"/>
                  <a:gd name="connsiteY7" fmla="*/ 18907 h 27054"/>
                  <a:gd name="connsiteX8" fmla="*/ 42397 w 46985"/>
                  <a:gd name="connsiteY8" fmla="*/ 27047 h 2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985" h="27054">
                    <a:moveTo>
                      <a:pt x="42397" y="27047"/>
                    </a:moveTo>
                    <a:cubicBezTo>
                      <a:pt x="39076" y="27181"/>
                      <a:pt x="35528" y="25406"/>
                      <a:pt x="32000" y="23889"/>
                    </a:cubicBezTo>
                    <a:cubicBezTo>
                      <a:pt x="28478" y="22288"/>
                      <a:pt x="24904" y="20765"/>
                      <a:pt x="21749" y="19554"/>
                    </a:cubicBezTo>
                    <a:cubicBezTo>
                      <a:pt x="18589" y="18336"/>
                      <a:pt x="14913" y="17063"/>
                      <a:pt x="11227" y="15891"/>
                    </a:cubicBezTo>
                    <a:cubicBezTo>
                      <a:pt x="7590" y="14647"/>
                      <a:pt x="3750" y="13574"/>
                      <a:pt x="1417" y="11266"/>
                    </a:cubicBezTo>
                    <a:cubicBezTo>
                      <a:pt x="-851" y="9077"/>
                      <a:pt x="-690" y="5368"/>
                      <a:pt x="4075" y="2565"/>
                    </a:cubicBezTo>
                    <a:cubicBezTo>
                      <a:pt x="8601" y="-205"/>
                      <a:pt x="18133" y="-1445"/>
                      <a:pt x="28596" y="2556"/>
                    </a:cubicBezTo>
                    <a:cubicBezTo>
                      <a:pt x="39030" y="6602"/>
                      <a:pt x="45138" y="13863"/>
                      <a:pt x="46523" y="18907"/>
                    </a:cubicBezTo>
                    <a:cubicBezTo>
                      <a:pt x="48046" y="24136"/>
                      <a:pt x="45584" y="26958"/>
                      <a:pt x="42397" y="27047"/>
                    </a:cubicBezTo>
                    <a:close/>
                  </a:path>
                </a:pathLst>
              </a:custGeom>
              <a:solidFill>
                <a:schemeClr val="tx1"/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30" name="자유형: 도형 1329">
                <a:extLst>
                  <a:ext uri="{FF2B5EF4-FFF2-40B4-BE49-F238E27FC236}">
                    <a16:creationId xmlns:a16="http://schemas.microsoft.com/office/drawing/2014/main" id="{D2FE2E21-41F1-9C34-B9F4-3BC806018B8B}"/>
                  </a:ext>
                </a:extLst>
              </p:cNvPr>
              <p:cNvSpPr/>
              <p:nvPr/>
            </p:nvSpPr>
            <p:spPr>
              <a:xfrm>
                <a:off x="5169611" y="3494319"/>
                <a:ext cx="34142" cy="15274"/>
              </a:xfrm>
              <a:custGeom>
                <a:avLst/>
                <a:gdLst>
                  <a:gd name="connsiteX0" fmla="*/ 1847 w 34142"/>
                  <a:gd name="connsiteY0" fmla="*/ 13524 h 15274"/>
                  <a:gd name="connsiteX1" fmla="*/ 9291 w 34142"/>
                  <a:gd name="connsiteY1" fmla="*/ 14427 h 15274"/>
                  <a:gd name="connsiteX2" fmla="*/ 16967 w 34142"/>
                  <a:gd name="connsiteY2" fmla="*/ 14430 h 15274"/>
                  <a:gd name="connsiteX3" fmla="*/ 24628 w 34142"/>
                  <a:gd name="connsiteY3" fmla="*/ 15005 h 15274"/>
                  <a:gd name="connsiteX4" fmla="*/ 32108 w 34142"/>
                  <a:gd name="connsiteY4" fmla="*/ 14663 h 15274"/>
                  <a:gd name="connsiteX5" fmla="*/ 32856 w 34142"/>
                  <a:gd name="connsiteY5" fmla="*/ 7544 h 15274"/>
                  <a:gd name="connsiteX6" fmla="*/ 17378 w 34142"/>
                  <a:gd name="connsiteY6" fmla="*/ 15 h 15274"/>
                  <a:gd name="connsiteX7" fmla="*/ 1508 w 34142"/>
                  <a:gd name="connsiteY7" fmla="*/ 6363 h 15274"/>
                  <a:gd name="connsiteX8" fmla="*/ 1847 w 34142"/>
                  <a:gd name="connsiteY8" fmla="*/ 13524 h 1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142" h="15274">
                    <a:moveTo>
                      <a:pt x="1847" y="13524"/>
                    </a:moveTo>
                    <a:cubicBezTo>
                      <a:pt x="3904" y="14640"/>
                      <a:pt x="6642" y="14443"/>
                      <a:pt x="9291" y="14427"/>
                    </a:cubicBezTo>
                    <a:cubicBezTo>
                      <a:pt x="11959" y="14345"/>
                      <a:pt x="14640" y="14342"/>
                      <a:pt x="16967" y="14430"/>
                    </a:cubicBezTo>
                    <a:cubicBezTo>
                      <a:pt x="19301" y="14516"/>
                      <a:pt x="21973" y="14726"/>
                      <a:pt x="24628" y="15005"/>
                    </a:cubicBezTo>
                    <a:cubicBezTo>
                      <a:pt x="27270" y="15221"/>
                      <a:pt x="29991" y="15622"/>
                      <a:pt x="32108" y="14663"/>
                    </a:cubicBezTo>
                    <a:cubicBezTo>
                      <a:pt x="34149" y="13774"/>
                      <a:pt x="35082" y="11040"/>
                      <a:pt x="32856" y="7544"/>
                    </a:cubicBezTo>
                    <a:cubicBezTo>
                      <a:pt x="30769" y="4147"/>
                      <a:pt x="25097" y="327"/>
                      <a:pt x="17378" y="15"/>
                    </a:cubicBezTo>
                    <a:cubicBezTo>
                      <a:pt x="9665" y="-254"/>
                      <a:pt x="3786" y="3130"/>
                      <a:pt x="1508" y="6363"/>
                    </a:cubicBezTo>
                    <a:cubicBezTo>
                      <a:pt x="-911" y="9681"/>
                      <a:pt x="-139" y="12481"/>
                      <a:pt x="1847" y="13524"/>
                    </a:cubicBezTo>
                    <a:close/>
                  </a:path>
                </a:pathLst>
              </a:custGeom>
              <a:solidFill>
                <a:schemeClr val="tx1"/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309" name="그룹 1308">
              <a:extLst>
                <a:ext uri="{FF2B5EF4-FFF2-40B4-BE49-F238E27FC236}">
                  <a16:creationId xmlns:a16="http://schemas.microsoft.com/office/drawing/2014/main" id="{A35CE613-A44C-C24C-33D5-7EB614EA59F5}"/>
                </a:ext>
              </a:extLst>
            </p:cNvPr>
            <p:cNvGrpSpPr/>
            <p:nvPr/>
          </p:nvGrpSpPr>
          <p:grpSpPr>
            <a:xfrm rot="823832" flipH="1">
              <a:off x="9629353" y="4093463"/>
              <a:ext cx="141114" cy="79031"/>
              <a:chOff x="7241435" y="2730889"/>
              <a:chExt cx="141114" cy="79031"/>
            </a:xfrm>
          </p:grpSpPr>
          <p:sp>
            <p:nvSpPr>
              <p:cNvPr id="1326" name="자유형: 도형 1325">
                <a:extLst>
                  <a:ext uri="{FF2B5EF4-FFF2-40B4-BE49-F238E27FC236}">
                    <a16:creationId xmlns:a16="http://schemas.microsoft.com/office/drawing/2014/main" id="{150D9A46-7A97-CFEE-A8E4-ABBD9FDDAE6A}"/>
                  </a:ext>
                </a:extLst>
              </p:cNvPr>
              <p:cNvSpPr/>
              <p:nvPr/>
            </p:nvSpPr>
            <p:spPr>
              <a:xfrm flipV="1">
                <a:off x="7241435" y="2731760"/>
                <a:ext cx="24322" cy="24322"/>
              </a:xfrm>
              <a:custGeom>
                <a:avLst/>
                <a:gdLst>
                  <a:gd name="connsiteX0" fmla="*/ 13045 w 16707"/>
                  <a:gd name="connsiteY0" fmla="*/ 3572 h 16707"/>
                  <a:gd name="connsiteX1" fmla="*/ 4105 w 16707"/>
                  <a:gd name="connsiteY1" fmla="*/ -4162 h 16707"/>
                  <a:gd name="connsiteX2" fmla="*/ -3616 w 16707"/>
                  <a:gd name="connsiteY2" fmla="*/ 4766 h 16707"/>
                  <a:gd name="connsiteX3" fmla="*/ 5311 w 16707"/>
                  <a:gd name="connsiteY3" fmla="*/ 12501 h 16707"/>
                  <a:gd name="connsiteX4" fmla="*/ 13045 w 16707"/>
                  <a:gd name="connsiteY4" fmla="*/ 3572 h 16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07" h="16707">
                    <a:moveTo>
                      <a:pt x="13045" y="3572"/>
                    </a:moveTo>
                    <a:cubicBezTo>
                      <a:pt x="12716" y="-1038"/>
                      <a:pt x="8715" y="-4505"/>
                      <a:pt x="4105" y="-4162"/>
                    </a:cubicBezTo>
                    <a:cubicBezTo>
                      <a:pt x="-492" y="-3832"/>
                      <a:pt x="-3959" y="156"/>
                      <a:pt x="-3616" y="4766"/>
                    </a:cubicBezTo>
                    <a:cubicBezTo>
                      <a:pt x="-3287" y="9364"/>
                      <a:pt x="714" y="12831"/>
                      <a:pt x="5311" y="12501"/>
                    </a:cubicBezTo>
                    <a:cubicBezTo>
                      <a:pt x="9909" y="12170"/>
                      <a:pt x="13376" y="8157"/>
                      <a:pt x="13045" y="3572"/>
                    </a:cubicBezTo>
                  </a:path>
                </a:pathLst>
              </a:custGeom>
              <a:solidFill>
                <a:srgbClr val="1E1F2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27" name="자유형: 도형 1326">
                <a:extLst>
                  <a:ext uri="{FF2B5EF4-FFF2-40B4-BE49-F238E27FC236}">
                    <a16:creationId xmlns:a16="http://schemas.microsoft.com/office/drawing/2014/main" id="{F0CC88E6-8FD8-CAA7-E240-1FAE5EBEAD3B}"/>
                  </a:ext>
                </a:extLst>
              </p:cNvPr>
              <p:cNvSpPr/>
              <p:nvPr/>
            </p:nvSpPr>
            <p:spPr>
              <a:xfrm flipV="1">
                <a:off x="7358213" y="2730889"/>
                <a:ext cx="24336" cy="24303"/>
              </a:xfrm>
              <a:custGeom>
                <a:avLst/>
                <a:gdLst>
                  <a:gd name="connsiteX0" fmla="*/ 13001 w 16717"/>
                  <a:gd name="connsiteY0" fmla="*/ 3558 h 16694"/>
                  <a:gd name="connsiteX1" fmla="*/ 4073 w 16717"/>
                  <a:gd name="connsiteY1" fmla="*/ -4164 h 16694"/>
                  <a:gd name="connsiteX2" fmla="*/ -3674 w 16717"/>
                  <a:gd name="connsiteY2" fmla="*/ 4764 h 16694"/>
                  <a:gd name="connsiteX3" fmla="*/ 5266 w 16717"/>
                  <a:gd name="connsiteY3" fmla="*/ 12486 h 16694"/>
                  <a:gd name="connsiteX4" fmla="*/ 13001 w 16717"/>
                  <a:gd name="connsiteY4" fmla="*/ 3558 h 1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7" h="16694">
                    <a:moveTo>
                      <a:pt x="13001" y="3558"/>
                    </a:moveTo>
                    <a:cubicBezTo>
                      <a:pt x="12658" y="-1040"/>
                      <a:pt x="8670" y="-4494"/>
                      <a:pt x="4073" y="-4164"/>
                    </a:cubicBezTo>
                    <a:cubicBezTo>
                      <a:pt x="-537" y="-3834"/>
                      <a:pt x="-3992" y="154"/>
                      <a:pt x="-3674" y="4764"/>
                    </a:cubicBezTo>
                    <a:cubicBezTo>
                      <a:pt x="-3331" y="9362"/>
                      <a:pt x="669" y="12829"/>
                      <a:pt x="5266" y="12486"/>
                    </a:cubicBezTo>
                    <a:cubicBezTo>
                      <a:pt x="9876" y="12168"/>
                      <a:pt x="13331" y="8168"/>
                      <a:pt x="13001" y="3558"/>
                    </a:cubicBezTo>
                  </a:path>
                </a:pathLst>
              </a:custGeom>
              <a:solidFill>
                <a:srgbClr val="1E1F2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28" name="자유형: 도형 1327">
                <a:extLst>
                  <a:ext uri="{FF2B5EF4-FFF2-40B4-BE49-F238E27FC236}">
                    <a16:creationId xmlns:a16="http://schemas.microsoft.com/office/drawing/2014/main" id="{EE2EABC1-773D-899B-843B-BBE4D8A1FE89}"/>
                  </a:ext>
                </a:extLst>
              </p:cNvPr>
              <p:cNvSpPr/>
              <p:nvPr/>
            </p:nvSpPr>
            <p:spPr>
              <a:xfrm flipV="1">
                <a:off x="7309636" y="2755198"/>
                <a:ext cx="28269" cy="54722"/>
              </a:xfrm>
              <a:custGeom>
                <a:avLst/>
                <a:gdLst>
                  <a:gd name="connsiteX0" fmla="*/ 13879 w 19418"/>
                  <a:gd name="connsiteY0" fmla="*/ 33428 h 37589"/>
                  <a:gd name="connsiteX1" fmla="*/ 15746 w 19418"/>
                  <a:gd name="connsiteY1" fmla="*/ 4714 h 37589"/>
                  <a:gd name="connsiteX2" fmla="*/ -3673 w 19418"/>
                  <a:gd name="connsiteY2" fmla="*/ -3046 h 37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18" h="37589">
                    <a:moveTo>
                      <a:pt x="13879" y="33428"/>
                    </a:moveTo>
                    <a:lnTo>
                      <a:pt x="15746" y="4714"/>
                    </a:lnTo>
                    <a:cubicBezTo>
                      <a:pt x="15746" y="4714"/>
                      <a:pt x="14323" y="-7910"/>
                      <a:pt x="-3673" y="-3046"/>
                    </a:cubicBezTo>
                  </a:path>
                </a:pathLst>
              </a:custGeom>
              <a:noFill/>
              <a:ln w="6661" cap="rnd">
                <a:solidFill>
                  <a:srgbClr val="D277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1310" name="자유형: 도형 1309">
              <a:extLst>
                <a:ext uri="{FF2B5EF4-FFF2-40B4-BE49-F238E27FC236}">
                  <a16:creationId xmlns:a16="http://schemas.microsoft.com/office/drawing/2014/main" id="{D79949CD-3B3D-F05F-4BD0-2472273EFAA8}"/>
                </a:ext>
              </a:extLst>
            </p:cNvPr>
            <p:cNvSpPr/>
            <p:nvPr/>
          </p:nvSpPr>
          <p:spPr>
            <a:xfrm flipV="1">
              <a:off x="9658671" y="4216568"/>
              <a:ext cx="116791" cy="15603"/>
            </a:xfrm>
            <a:custGeom>
              <a:avLst/>
              <a:gdLst>
                <a:gd name="connsiteX0" fmla="*/ 76564 w 80225"/>
                <a:gd name="connsiteY0" fmla="*/ 6592 h 10718"/>
                <a:gd name="connsiteX1" fmla="*/ -3661 w 80225"/>
                <a:gd name="connsiteY1" fmla="*/ 6592 h 10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225" h="10718">
                  <a:moveTo>
                    <a:pt x="76564" y="6592"/>
                  </a:moveTo>
                  <a:cubicBezTo>
                    <a:pt x="76564" y="6592"/>
                    <a:pt x="44624" y="-17524"/>
                    <a:pt x="-3661" y="6592"/>
                  </a:cubicBezTo>
                </a:path>
              </a:pathLst>
            </a:custGeom>
            <a:noFill/>
            <a:ln w="6661" cap="rnd">
              <a:solidFill>
                <a:srgbClr val="D277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11" name="자유형: 도형 1310">
              <a:extLst>
                <a:ext uri="{FF2B5EF4-FFF2-40B4-BE49-F238E27FC236}">
                  <a16:creationId xmlns:a16="http://schemas.microsoft.com/office/drawing/2014/main" id="{0AA1DE1B-05F6-261A-6110-E8B006687F8F}"/>
                </a:ext>
              </a:extLst>
            </p:cNvPr>
            <p:cNvSpPr/>
            <p:nvPr/>
          </p:nvSpPr>
          <p:spPr>
            <a:xfrm rot="533120" flipH="1" flipV="1">
              <a:off x="9706234" y="4303162"/>
              <a:ext cx="124808" cy="69017"/>
            </a:xfrm>
            <a:custGeom>
              <a:avLst/>
              <a:gdLst>
                <a:gd name="connsiteX0" fmla="*/ 0 w 124808"/>
                <a:gd name="connsiteY0" fmla="*/ 69017 h 69017"/>
                <a:gd name="connsiteX1" fmla="*/ 38026 w 124808"/>
                <a:gd name="connsiteY1" fmla="*/ 44218 h 69017"/>
                <a:gd name="connsiteX2" fmla="*/ 107333 w 124808"/>
                <a:gd name="connsiteY2" fmla="*/ 31324 h 69017"/>
                <a:gd name="connsiteX3" fmla="*/ 113971 w 124808"/>
                <a:gd name="connsiteY3" fmla="*/ 31416 h 69017"/>
                <a:gd name="connsiteX4" fmla="*/ 124754 w 124808"/>
                <a:gd name="connsiteY4" fmla="*/ 33767 h 69017"/>
                <a:gd name="connsiteX5" fmla="*/ 124808 w 124808"/>
                <a:gd name="connsiteY5" fmla="*/ 487 h 69017"/>
                <a:gd name="connsiteX6" fmla="*/ 11661 w 124808"/>
                <a:gd name="connsiteY6" fmla="*/ 50220 h 6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808" h="69017">
                  <a:moveTo>
                    <a:pt x="0" y="69017"/>
                  </a:moveTo>
                  <a:lnTo>
                    <a:pt x="38026" y="44218"/>
                  </a:lnTo>
                  <a:cubicBezTo>
                    <a:pt x="59401" y="35560"/>
                    <a:pt x="82826" y="30950"/>
                    <a:pt x="107333" y="31324"/>
                  </a:cubicBezTo>
                  <a:lnTo>
                    <a:pt x="113971" y="31416"/>
                  </a:lnTo>
                  <a:lnTo>
                    <a:pt x="124754" y="33767"/>
                  </a:lnTo>
                  <a:lnTo>
                    <a:pt x="124808" y="487"/>
                  </a:lnTo>
                  <a:cubicBezTo>
                    <a:pt x="71346" y="-3694"/>
                    <a:pt x="35537" y="19542"/>
                    <a:pt x="11661" y="50220"/>
                  </a:cubicBezTo>
                  <a:close/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312" name="그룹 1311">
              <a:extLst>
                <a:ext uri="{FF2B5EF4-FFF2-40B4-BE49-F238E27FC236}">
                  <a16:creationId xmlns:a16="http://schemas.microsoft.com/office/drawing/2014/main" id="{C921021B-8EAF-A292-400C-7DEF57C8A9EA}"/>
                </a:ext>
              </a:extLst>
            </p:cNvPr>
            <p:cNvGrpSpPr/>
            <p:nvPr/>
          </p:nvGrpSpPr>
          <p:grpSpPr>
            <a:xfrm>
              <a:off x="7040718" y="4771184"/>
              <a:ext cx="1339768" cy="473197"/>
              <a:chOff x="1054753" y="4667365"/>
              <a:chExt cx="513509" cy="184987"/>
            </a:xfrm>
          </p:grpSpPr>
          <p:sp>
            <p:nvSpPr>
              <p:cNvPr id="1322" name="자유형: 도형 1321">
                <a:extLst>
                  <a:ext uri="{FF2B5EF4-FFF2-40B4-BE49-F238E27FC236}">
                    <a16:creationId xmlns:a16="http://schemas.microsoft.com/office/drawing/2014/main" id="{B843D894-F8CD-3F83-8E3E-0EC8E07A0592}"/>
                  </a:ext>
                </a:extLst>
              </p:cNvPr>
              <p:cNvSpPr/>
              <p:nvPr/>
            </p:nvSpPr>
            <p:spPr>
              <a:xfrm flipV="1">
                <a:off x="1054753" y="4667365"/>
                <a:ext cx="513509" cy="184987"/>
              </a:xfrm>
              <a:custGeom>
                <a:avLst/>
                <a:gdLst>
                  <a:gd name="connsiteX0" fmla="*/ 435786 w 457670"/>
                  <a:gd name="connsiteY0" fmla="*/ -2418 h 164871"/>
                  <a:gd name="connsiteX1" fmla="*/ 20354 w 457670"/>
                  <a:gd name="connsiteY1" fmla="*/ -2418 h 164871"/>
                  <a:gd name="connsiteX2" fmla="*/ -765 w 457670"/>
                  <a:gd name="connsiteY2" fmla="*/ 18702 h 164871"/>
                  <a:gd name="connsiteX3" fmla="*/ -765 w 457670"/>
                  <a:gd name="connsiteY3" fmla="*/ 141334 h 164871"/>
                  <a:gd name="connsiteX4" fmla="*/ 20354 w 457670"/>
                  <a:gd name="connsiteY4" fmla="*/ 162454 h 164871"/>
                  <a:gd name="connsiteX5" fmla="*/ 435786 w 457670"/>
                  <a:gd name="connsiteY5" fmla="*/ 162454 h 164871"/>
                  <a:gd name="connsiteX6" fmla="*/ 456906 w 457670"/>
                  <a:gd name="connsiteY6" fmla="*/ 141334 h 164871"/>
                  <a:gd name="connsiteX7" fmla="*/ 456906 w 457670"/>
                  <a:gd name="connsiteY7" fmla="*/ 18702 h 164871"/>
                  <a:gd name="connsiteX8" fmla="*/ 435786 w 457670"/>
                  <a:gd name="connsiteY8" fmla="*/ -2418 h 164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670" h="164871">
                    <a:moveTo>
                      <a:pt x="435786" y="-2418"/>
                    </a:moveTo>
                    <a:lnTo>
                      <a:pt x="20354" y="-2418"/>
                    </a:lnTo>
                    <a:cubicBezTo>
                      <a:pt x="8689" y="-2418"/>
                      <a:pt x="-765" y="7038"/>
                      <a:pt x="-765" y="18702"/>
                    </a:cubicBezTo>
                    <a:lnTo>
                      <a:pt x="-765" y="141334"/>
                    </a:lnTo>
                    <a:cubicBezTo>
                      <a:pt x="-765" y="152998"/>
                      <a:pt x="8689" y="162454"/>
                      <a:pt x="20354" y="162454"/>
                    </a:cubicBezTo>
                    <a:lnTo>
                      <a:pt x="435786" y="162454"/>
                    </a:lnTo>
                    <a:cubicBezTo>
                      <a:pt x="447450" y="162454"/>
                      <a:pt x="456906" y="152998"/>
                      <a:pt x="456906" y="141334"/>
                    </a:cubicBezTo>
                    <a:lnTo>
                      <a:pt x="456906" y="18702"/>
                    </a:lnTo>
                    <a:cubicBezTo>
                      <a:pt x="456906" y="7038"/>
                      <a:pt x="447450" y="-2418"/>
                      <a:pt x="435786" y="-2418"/>
                    </a:cubicBezTo>
                  </a:path>
                </a:pathLst>
              </a:custGeom>
              <a:solidFill>
                <a:srgbClr val="F3F2F1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23" name="자유형: 도형 1322">
                <a:extLst>
                  <a:ext uri="{FF2B5EF4-FFF2-40B4-BE49-F238E27FC236}">
                    <a16:creationId xmlns:a16="http://schemas.microsoft.com/office/drawing/2014/main" id="{E3A635B2-72AF-C5CA-588F-345887028BA1}"/>
                  </a:ext>
                </a:extLst>
              </p:cNvPr>
              <p:cNvSpPr/>
              <p:nvPr/>
            </p:nvSpPr>
            <p:spPr>
              <a:xfrm flipV="1">
                <a:off x="1103494" y="4725271"/>
                <a:ext cx="67522" cy="67524"/>
              </a:xfrm>
              <a:custGeom>
                <a:avLst/>
                <a:gdLst>
                  <a:gd name="connsiteX0" fmla="*/ 59868 w 60180"/>
                  <a:gd name="connsiteY0" fmla="*/ 27668 h 60181"/>
                  <a:gd name="connsiteX1" fmla="*/ 29777 w 60180"/>
                  <a:gd name="connsiteY1" fmla="*/ -2421 h 60181"/>
                  <a:gd name="connsiteX2" fmla="*/ -313 w 60180"/>
                  <a:gd name="connsiteY2" fmla="*/ 27668 h 60181"/>
                  <a:gd name="connsiteX3" fmla="*/ 29777 w 60180"/>
                  <a:gd name="connsiteY3" fmla="*/ 57760 h 60181"/>
                  <a:gd name="connsiteX4" fmla="*/ 59868 w 60180"/>
                  <a:gd name="connsiteY4" fmla="*/ 27668 h 60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180" h="60181">
                    <a:moveTo>
                      <a:pt x="59868" y="27668"/>
                    </a:moveTo>
                    <a:cubicBezTo>
                      <a:pt x="59868" y="11049"/>
                      <a:pt x="46396" y="-2421"/>
                      <a:pt x="29777" y="-2421"/>
                    </a:cubicBezTo>
                    <a:cubicBezTo>
                      <a:pt x="13158" y="-2421"/>
                      <a:pt x="-313" y="11049"/>
                      <a:pt x="-313" y="27668"/>
                    </a:cubicBezTo>
                    <a:cubicBezTo>
                      <a:pt x="-313" y="44287"/>
                      <a:pt x="13158" y="57760"/>
                      <a:pt x="29777" y="57760"/>
                    </a:cubicBezTo>
                    <a:cubicBezTo>
                      <a:pt x="46396" y="57760"/>
                      <a:pt x="59868" y="44287"/>
                      <a:pt x="59868" y="27668"/>
                    </a:cubicBezTo>
                  </a:path>
                </a:pathLst>
              </a:custGeom>
              <a:solidFill>
                <a:srgbClr val="DADBD8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24" name="자유형: 도형 1323">
                <a:extLst>
                  <a:ext uri="{FF2B5EF4-FFF2-40B4-BE49-F238E27FC236}">
                    <a16:creationId xmlns:a16="http://schemas.microsoft.com/office/drawing/2014/main" id="{82A4E932-01E2-084E-CE0B-7B34211547C0}"/>
                  </a:ext>
                </a:extLst>
              </p:cNvPr>
              <p:cNvSpPr/>
              <p:nvPr/>
            </p:nvSpPr>
            <p:spPr>
              <a:xfrm flipV="1">
                <a:off x="1194487" y="4743338"/>
                <a:ext cx="267067" cy="15698"/>
              </a:xfrm>
              <a:custGeom>
                <a:avLst/>
                <a:gdLst>
                  <a:gd name="connsiteX0" fmla="*/ 237203 w 238026"/>
                  <a:gd name="connsiteY0" fmla="*/ -2449 h 13991"/>
                  <a:gd name="connsiteX1" fmla="*/ -823 w 238026"/>
                  <a:gd name="connsiteY1" fmla="*/ -2449 h 13991"/>
                  <a:gd name="connsiteX2" fmla="*/ -823 w 238026"/>
                  <a:gd name="connsiteY2" fmla="*/ 11542 h 13991"/>
                  <a:gd name="connsiteX3" fmla="*/ 237203 w 238026"/>
                  <a:gd name="connsiteY3" fmla="*/ 11542 h 13991"/>
                  <a:gd name="connsiteX4" fmla="*/ 237203 w 238026"/>
                  <a:gd name="connsiteY4" fmla="*/ -2449 h 1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26" h="13991">
                    <a:moveTo>
                      <a:pt x="237203" y="-2449"/>
                    </a:moveTo>
                    <a:lnTo>
                      <a:pt x="-823" y="-2449"/>
                    </a:lnTo>
                    <a:lnTo>
                      <a:pt x="-823" y="11542"/>
                    </a:lnTo>
                    <a:lnTo>
                      <a:pt x="237203" y="11542"/>
                    </a:lnTo>
                    <a:lnTo>
                      <a:pt x="237203" y="-2449"/>
                    </a:lnTo>
                  </a:path>
                </a:pathLst>
              </a:custGeom>
              <a:solidFill>
                <a:srgbClr val="DADBD8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25" name="자유형: 도형 1324">
                <a:extLst>
                  <a:ext uri="{FF2B5EF4-FFF2-40B4-BE49-F238E27FC236}">
                    <a16:creationId xmlns:a16="http://schemas.microsoft.com/office/drawing/2014/main" id="{2745200A-69AD-06CF-485F-F32CC9AD1465}"/>
                  </a:ext>
                </a:extLst>
              </p:cNvPr>
              <p:cNvSpPr/>
              <p:nvPr/>
            </p:nvSpPr>
            <p:spPr>
              <a:xfrm flipV="1">
                <a:off x="1194487" y="4771039"/>
                <a:ext cx="107769" cy="15695"/>
              </a:xfrm>
              <a:custGeom>
                <a:avLst/>
                <a:gdLst>
                  <a:gd name="connsiteX0" fmla="*/ 95441 w 96050"/>
                  <a:gd name="connsiteY0" fmla="*/ -2352 h 13988"/>
                  <a:gd name="connsiteX1" fmla="*/ -610 w 96050"/>
                  <a:gd name="connsiteY1" fmla="*/ -2352 h 13988"/>
                  <a:gd name="connsiteX2" fmla="*/ -610 w 96050"/>
                  <a:gd name="connsiteY2" fmla="*/ 11636 h 13988"/>
                  <a:gd name="connsiteX3" fmla="*/ 95441 w 96050"/>
                  <a:gd name="connsiteY3" fmla="*/ 11636 h 13988"/>
                  <a:gd name="connsiteX4" fmla="*/ 95441 w 96050"/>
                  <a:gd name="connsiteY4" fmla="*/ -2352 h 1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050" h="13988">
                    <a:moveTo>
                      <a:pt x="95441" y="-2352"/>
                    </a:moveTo>
                    <a:lnTo>
                      <a:pt x="-610" y="-2352"/>
                    </a:lnTo>
                    <a:lnTo>
                      <a:pt x="-610" y="11636"/>
                    </a:lnTo>
                    <a:lnTo>
                      <a:pt x="95441" y="11636"/>
                    </a:lnTo>
                    <a:lnTo>
                      <a:pt x="95441" y="-2352"/>
                    </a:lnTo>
                  </a:path>
                </a:pathLst>
              </a:custGeom>
              <a:solidFill>
                <a:srgbClr val="DADBD8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313" name="그룹 1312">
              <a:extLst>
                <a:ext uri="{FF2B5EF4-FFF2-40B4-BE49-F238E27FC236}">
                  <a16:creationId xmlns:a16="http://schemas.microsoft.com/office/drawing/2014/main" id="{CFA3B84E-307E-82B5-3DFD-E9076F5D380A}"/>
                </a:ext>
              </a:extLst>
            </p:cNvPr>
            <p:cNvGrpSpPr/>
            <p:nvPr/>
          </p:nvGrpSpPr>
          <p:grpSpPr>
            <a:xfrm>
              <a:off x="7768639" y="4375000"/>
              <a:ext cx="878115" cy="696704"/>
              <a:chOff x="6152260" y="4922898"/>
              <a:chExt cx="594566" cy="471734"/>
            </a:xfrm>
          </p:grpSpPr>
          <p:sp>
            <p:nvSpPr>
              <p:cNvPr id="1317" name="자유형: 도형 1316">
                <a:extLst>
                  <a:ext uri="{FF2B5EF4-FFF2-40B4-BE49-F238E27FC236}">
                    <a16:creationId xmlns:a16="http://schemas.microsoft.com/office/drawing/2014/main" id="{A9A77CA7-97BE-89DC-F57C-A66196A175F4}"/>
                  </a:ext>
                </a:extLst>
              </p:cNvPr>
              <p:cNvSpPr/>
              <p:nvPr/>
            </p:nvSpPr>
            <p:spPr>
              <a:xfrm>
                <a:off x="6152260" y="4922898"/>
                <a:ext cx="594566" cy="471734"/>
              </a:xfrm>
              <a:custGeom>
                <a:avLst/>
                <a:gdLst>
                  <a:gd name="connsiteX0" fmla="*/ 1441531 w 1441543"/>
                  <a:gd name="connsiteY0" fmla="*/ 428168 h 1143732"/>
                  <a:gd name="connsiteX1" fmla="*/ 1396411 w 1441543"/>
                  <a:gd name="connsiteY1" fmla="*/ 366008 h 1143732"/>
                  <a:gd name="connsiteX2" fmla="*/ 1093468 w 1441543"/>
                  <a:gd name="connsiteY2" fmla="*/ 359826 h 1143732"/>
                  <a:gd name="connsiteX3" fmla="*/ 1097545 w 1441543"/>
                  <a:gd name="connsiteY3" fmla="*/ 342490 h 1143732"/>
                  <a:gd name="connsiteX4" fmla="*/ 1168421 w 1441543"/>
                  <a:gd name="connsiteY4" fmla="*/ 0 h 1143732"/>
                  <a:gd name="connsiteX5" fmla="*/ 1090306 w 1441543"/>
                  <a:gd name="connsiteY5" fmla="*/ 69666 h 1143732"/>
                  <a:gd name="connsiteX6" fmla="*/ 982197 w 1441543"/>
                  <a:gd name="connsiteY6" fmla="*/ 240564 h 1143732"/>
                  <a:gd name="connsiteX7" fmla="*/ 902806 w 1441543"/>
                  <a:gd name="connsiteY7" fmla="*/ 357940 h 1143732"/>
                  <a:gd name="connsiteX8" fmla="*/ 80580 w 1441543"/>
                  <a:gd name="connsiteY8" fmla="*/ 346425 h 1143732"/>
                  <a:gd name="connsiteX9" fmla="*/ 30993 w 1441543"/>
                  <a:gd name="connsiteY9" fmla="*/ 352235 h 1143732"/>
                  <a:gd name="connsiteX10" fmla="*/ 6999 w 1441543"/>
                  <a:gd name="connsiteY10" fmla="*/ 404327 h 1143732"/>
                  <a:gd name="connsiteX11" fmla="*/ 3046 w 1441543"/>
                  <a:gd name="connsiteY11" fmla="*/ 837933 h 1143732"/>
                  <a:gd name="connsiteX12" fmla="*/ 1732 w 1441543"/>
                  <a:gd name="connsiteY12" fmla="*/ 979227 h 1143732"/>
                  <a:gd name="connsiteX13" fmla="*/ 1141 w 1441543"/>
                  <a:gd name="connsiteY13" fmla="*/ 1048065 h 1143732"/>
                  <a:gd name="connsiteX14" fmla="*/ 436 w 1441543"/>
                  <a:gd name="connsiteY14" fmla="*/ 1099442 h 1143732"/>
                  <a:gd name="connsiteX15" fmla="*/ 23496 w 1441543"/>
                  <a:gd name="connsiteY15" fmla="*/ 1113930 h 1143732"/>
                  <a:gd name="connsiteX16" fmla="*/ 78389 w 1441543"/>
                  <a:gd name="connsiteY16" fmla="*/ 1119435 h 1143732"/>
                  <a:gd name="connsiteX17" fmla="*/ 207396 w 1441543"/>
                  <a:gd name="connsiteY17" fmla="*/ 1128408 h 1143732"/>
                  <a:gd name="connsiteX18" fmla="*/ 522987 w 1441543"/>
                  <a:gd name="connsiteY18" fmla="*/ 1139428 h 1143732"/>
                  <a:gd name="connsiteX19" fmla="*/ 878537 w 1441543"/>
                  <a:gd name="connsiteY19" fmla="*/ 1143467 h 1143732"/>
                  <a:gd name="connsiteX20" fmla="*/ 1229885 w 1441543"/>
                  <a:gd name="connsiteY20" fmla="*/ 1143229 h 1143732"/>
                  <a:gd name="connsiteX21" fmla="*/ 1353110 w 1441543"/>
                  <a:gd name="connsiteY21" fmla="*/ 1142581 h 1143732"/>
                  <a:gd name="connsiteX22" fmla="*/ 1427101 w 1441543"/>
                  <a:gd name="connsiteY22" fmla="*/ 1094461 h 1143732"/>
                  <a:gd name="connsiteX23" fmla="*/ 1441531 w 1441543"/>
                  <a:gd name="connsiteY23" fmla="*/ 428168 h 114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1543" h="1143732">
                    <a:moveTo>
                      <a:pt x="1441531" y="428168"/>
                    </a:moveTo>
                    <a:cubicBezTo>
                      <a:pt x="1442055" y="398345"/>
                      <a:pt x="1426196" y="366874"/>
                      <a:pt x="1396411" y="366008"/>
                    </a:cubicBezTo>
                    <a:cubicBezTo>
                      <a:pt x="1291893" y="362960"/>
                      <a:pt x="1192062" y="361102"/>
                      <a:pt x="1093468" y="359826"/>
                    </a:cubicBezTo>
                    <a:cubicBezTo>
                      <a:pt x="1095059" y="354063"/>
                      <a:pt x="1096364" y="348215"/>
                      <a:pt x="1097545" y="342490"/>
                    </a:cubicBezTo>
                    <a:cubicBezTo>
                      <a:pt x="1121167" y="228324"/>
                      <a:pt x="1144799" y="114167"/>
                      <a:pt x="1168421" y="0"/>
                    </a:cubicBezTo>
                    <a:cubicBezTo>
                      <a:pt x="1133073" y="5829"/>
                      <a:pt x="1109566" y="39224"/>
                      <a:pt x="1090306" y="69666"/>
                    </a:cubicBezTo>
                    <a:cubicBezTo>
                      <a:pt x="1054273" y="126635"/>
                      <a:pt x="1018240" y="183595"/>
                      <a:pt x="982197" y="240564"/>
                    </a:cubicBezTo>
                    <a:cubicBezTo>
                      <a:pt x="959090" y="277092"/>
                      <a:pt x="926762" y="317297"/>
                      <a:pt x="902806" y="357940"/>
                    </a:cubicBezTo>
                    <a:cubicBezTo>
                      <a:pt x="653423" y="356006"/>
                      <a:pt x="397886" y="355387"/>
                      <a:pt x="80580" y="346425"/>
                    </a:cubicBezTo>
                    <a:cubicBezTo>
                      <a:pt x="63282" y="345938"/>
                      <a:pt x="45328" y="342272"/>
                      <a:pt x="30993" y="352235"/>
                    </a:cubicBezTo>
                    <a:cubicBezTo>
                      <a:pt x="16658" y="362198"/>
                      <a:pt x="7123" y="387010"/>
                      <a:pt x="6999" y="404327"/>
                    </a:cubicBezTo>
                    <a:cubicBezTo>
                      <a:pt x="5913" y="548859"/>
                      <a:pt x="4437" y="693401"/>
                      <a:pt x="3046" y="837933"/>
                    </a:cubicBezTo>
                    <a:cubicBezTo>
                      <a:pt x="2599" y="885035"/>
                      <a:pt x="2151" y="932126"/>
                      <a:pt x="1732" y="979227"/>
                    </a:cubicBezTo>
                    <a:cubicBezTo>
                      <a:pt x="1532" y="1002173"/>
                      <a:pt x="1332" y="1025119"/>
                      <a:pt x="1141" y="1048065"/>
                    </a:cubicBezTo>
                    <a:cubicBezTo>
                      <a:pt x="998" y="1065181"/>
                      <a:pt x="-811" y="1082335"/>
                      <a:pt x="436" y="1099442"/>
                    </a:cubicBezTo>
                    <a:cubicBezTo>
                      <a:pt x="1494" y="1113892"/>
                      <a:pt x="10866" y="1112491"/>
                      <a:pt x="23496" y="1113930"/>
                    </a:cubicBezTo>
                    <a:cubicBezTo>
                      <a:pt x="41765" y="1116016"/>
                      <a:pt x="60072" y="1117816"/>
                      <a:pt x="78389" y="1119435"/>
                    </a:cubicBezTo>
                    <a:cubicBezTo>
                      <a:pt x="121328" y="1123226"/>
                      <a:pt x="164352" y="1126046"/>
                      <a:pt x="207396" y="1128408"/>
                    </a:cubicBezTo>
                    <a:cubicBezTo>
                      <a:pt x="312504" y="1134180"/>
                      <a:pt x="417755" y="1137257"/>
                      <a:pt x="522987" y="1139428"/>
                    </a:cubicBezTo>
                    <a:cubicBezTo>
                      <a:pt x="641488" y="1141876"/>
                      <a:pt x="760017" y="1142991"/>
                      <a:pt x="878537" y="1143467"/>
                    </a:cubicBezTo>
                    <a:cubicBezTo>
                      <a:pt x="995656" y="1143934"/>
                      <a:pt x="1112766" y="1143743"/>
                      <a:pt x="1229885" y="1143229"/>
                    </a:cubicBezTo>
                    <a:cubicBezTo>
                      <a:pt x="1270957" y="1143048"/>
                      <a:pt x="1312029" y="1142829"/>
                      <a:pt x="1353110" y="1142581"/>
                    </a:cubicBezTo>
                    <a:cubicBezTo>
                      <a:pt x="1386067" y="1146086"/>
                      <a:pt x="1426158" y="1127675"/>
                      <a:pt x="1427101" y="1094461"/>
                    </a:cubicBezTo>
                    <a:cubicBezTo>
                      <a:pt x="1433416" y="872576"/>
                      <a:pt x="1438054" y="627002"/>
                      <a:pt x="1441531" y="428168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318" name="그룹 1317">
                <a:extLst>
                  <a:ext uri="{FF2B5EF4-FFF2-40B4-BE49-F238E27FC236}">
                    <a16:creationId xmlns:a16="http://schemas.microsoft.com/office/drawing/2014/main" id="{9CF6A884-24A6-D5A9-63F1-05B2D42B61C7}"/>
                  </a:ext>
                </a:extLst>
              </p:cNvPr>
              <p:cNvGrpSpPr/>
              <p:nvPr/>
            </p:nvGrpSpPr>
            <p:grpSpPr>
              <a:xfrm>
                <a:off x="6240675" y="5141794"/>
                <a:ext cx="356397" cy="183983"/>
                <a:chOff x="7189297" y="4282693"/>
                <a:chExt cx="356397" cy="183983"/>
              </a:xfrm>
            </p:grpSpPr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A0B16F72-C204-D34E-0236-3E774D629833}"/>
                    </a:ext>
                  </a:extLst>
                </p:cNvPr>
                <p:cNvSpPr/>
                <p:nvPr/>
              </p:nvSpPr>
              <p:spPr>
                <a:xfrm>
                  <a:off x="7189302" y="4282693"/>
                  <a:ext cx="356392" cy="41799"/>
                </a:xfrm>
                <a:custGeom>
                  <a:avLst/>
                  <a:gdLst>
                    <a:gd name="connsiteX0" fmla="*/ 861714 w 864082"/>
                    <a:gd name="connsiteY0" fmla="*/ 98714 h 101343"/>
                    <a:gd name="connsiteX1" fmla="*/ 861666 w 864082"/>
                    <a:gd name="connsiteY1" fmla="*/ 98714 h 101343"/>
                    <a:gd name="connsiteX2" fmla="*/ 862800 w 864082"/>
                    <a:gd name="connsiteY2" fmla="*/ 80359 h 101343"/>
                    <a:gd name="connsiteX3" fmla="*/ 863019 w 864082"/>
                    <a:gd name="connsiteY3" fmla="*/ 61290 h 101343"/>
                    <a:gd name="connsiteX4" fmla="*/ 863857 w 864082"/>
                    <a:gd name="connsiteY4" fmla="*/ 23162 h 101343"/>
                    <a:gd name="connsiteX5" fmla="*/ 864067 w 864082"/>
                    <a:gd name="connsiteY5" fmla="*/ 1711 h 101343"/>
                    <a:gd name="connsiteX6" fmla="*/ 860761 w 864082"/>
                    <a:gd name="connsiteY6" fmla="*/ 1035 h 101343"/>
                    <a:gd name="connsiteX7" fmla="*/ 858314 w 864082"/>
                    <a:gd name="connsiteY7" fmla="*/ 883 h 101343"/>
                    <a:gd name="connsiteX8" fmla="*/ 194802 w 864082"/>
                    <a:gd name="connsiteY8" fmla="*/ 35 h 101343"/>
                    <a:gd name="connsiteX9" fmla="*/ 7331 w 864082"/>
                    <a:gd name="connsiteY9" fmla="*/ 521 h 101343"/>
                    <a:gd name="connsiteX10" fmla="*/ 3349 w 864082"/>
                    <a:gd name="connsiteY10" fmla="*/ 1035 h 101343"/>
                    <a:gd name="connsiteX11" fmla="*/ 397 w 864082"/>
                    <a:gd name="connsiteY11" fmla="*/ 1673 h 101343"/>
                    <a:gd name="connsiteX12" fmla="*/ 82 w 864082"/>
                    <a:gd name="connsiteY12" fmla="*/ 77950 h 101343"/>
                    <a:gd name="connsiteX13" fmla="*/ 149 w 864082"/>
                    <a:gd name="connsiteY13" fmla="*/ 88379 h 101343"/>
                    <a:gd name="connsiteX14" fmla="*/ 1083 w 864082"/>
                    <a:gd name="connsiteY14" fmla="*/ 99409 h 101343"/>
                    <a:gd name="connsiteX15" fmla="*/ 4855 w 864082"/>
                    <a:gd name="connsiteY15" fmla="*/ 99619 h 101343"/>
                    <a:gd name="connsiteX16" fmla="*/ 5645 w 864082"/>
                    <a:gd name="connsiteY16" fmla="*/ 99667 h 101343"/>
                    <a:gd name="connsiteX17" fmla="*/ 339258 w 864082"/>
                    <a:gd name="connsiteY17" fmla="*/ 101257 h 101343"/>
                    <a:gd name="connsiteX18" fmla="*/ 672948 w 864082"/>
                    <a:gd name="connsiteY18" fmla="*/ 101010 h 101343"/>
                    <a:gd name="connsiteX19" fmla="*/ 851532 w 864082"/>
                    <a:gd name="connsiteY19" fmla="*/ 100229 h 101343"/>
                    <a:gd name="connsiteX20" fmla="*/ 861714 w 864082"/>
                    <a:gd name="connsiteY20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64082" h="10134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35"/>
                      </a:cubicBezTo>
                      <a:cubicBezTo>
                        <a:pt x="1778" y="1092"/>
                        <a:pt x="406" y="1292"/>
                        <a:pt x="397" y="1673"/>
                      </a:cubicBezTo>
                      <a:cubicBezTo>
                        <a:pt x="-356" y="27096"/>
                        <a:pt x="340" y="52518"/>
                        <a:pt x="82" y="77950"/>
                      </a:cubicBezTo>
                      <a:cubicBezTo>
                        <a:pt x="44" y="81426"/>
                        <a:pt x="121" y="84903"/>
                        <a:pt x="149" y="88379"/>
                      </a:cubicBezTo>
                      <a:cubicBezTo>
                        <a:pt x="187" y="92037"/>
                        <a:pt x="-594" y="95752"/>
                        <a:pt x="1083" y="99409"/>
                      </a:cubicBezTo>
                      <a:cubicBezTo>
                        <a:pt x="1273" y="99819"/>
                        <a:pt x="3797" y="99886"/>
                        <a:pt x="4855" y="99619"/>
                      </a:cubicBezTo>
                      <a:cubicBezTo>
                        <a:pt x="5111" y="99638"/>
                        <a:pt x="5350" y="99657"/>
                        <a:pt x="5645" y="99667"/>
                      </a:cubicBezTo>
                      <a:cubicBezTo>
                        <a:pt x="33087" y="100286"/>
                        <a:pt x="283918" y="101181"/>
                        <a:pt x="339258" y="101257"/>
                      </a:cubicBezTo>
                      <a:cubicBezTo>
                        <a:pt x="450491" y="101410"/>
                        <a:pt x="561734" y="101381"/>
                        <a:pt x="672948" y="101010"/>
                      </a:cubicBezTo>
                      <a:cubicBezTo>
                        <a:pt x="735870" y="100800"/>
                        <a:pt x="788610" y="100352"/>
                        <a:pt x="851532" y="100229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B9D82D25-2F9F-F533-298B-2C1EBCE98840}"/>
                    </a:ext>
                  </a:extLst>
                </p:cNvPr>
                <p:cNvSpPr/>
                <p:nvPr/>
              </p:nvSpPr>
              <p:spPr>
                <a:xfrm>
                  <a:off x="7189302" y="4353785"/>
                  <a:ext cx="356392" cy="41803"/>
                </a:xfrm>
                <a:custGeom>
                  <a:avLst/>
                  <a:gdLst>
                    <a:gd name="connsiteX0" fmla="*/ 861714 w 864082"/>
                    <a:gd name="connsiteY0" fmla="*/ 98714 h 101353"/>
                    <a:gd name="connsiteX1" fmla="*/ 861666 w 864082"/>
                    <a:gd name="connsiteY1" fmla="*/ 98714 h 101353"/>
                    <a:gd name="connsiteX2" fmla="*/ 862800 w 864082"/>
                    <a:gd name="connsiteY2" fmla="*/ 80359 h 101353"/>
                    <a:gd name="connsiteX3" fmla="*/ 863019 w 864082"/>
                    <a:gd name="connsiteY3" fmla="*/ 61290 h 101353"/>
                    <a:gd name="connsiteX4" fmla="*/ 863857 w 864082"/>
                    <a:gd name="connsiteY4" fmla="*/ 23162 h 101353"/>
                    <a:gd name="connsiteX5" fmla="*/ 864067 w 864082"/>
                    <a:gd name="connsiteY5" fmla="*/ 1711 h 101353"/>
                    <a:gd name="connsiteX6" fmla="*/ 860761 w 864082"/>
                    <a:gd name="connsiteY6" fmla="*/ 1035 h 101353"/>
                    <a:gd name="connsiteX7" fmla="*/ 858314 w 864082"/>
                    <a:gd name="connsiteY7" fmla="*/ 883 h 101353"/>
                    <a:gd name="connsiteX8" fmla="*/ 194802 w 864082"/>
                    <a:gd name="connsiteY8" fmla="*/ 35 h 101353"/>
                    <a:gd name="connsiteX9" fmla="*/ 7331 w 864082"/>
                    <a:gd name="connsiteY9" fmla="*/ 521 h 101353"/>
                    <a:gd name="connsiteX10" fmla="*/ 3349 w 864082"/>
                    <a:gd name="connsiteY10" fmla="*/ 1045 h 101353"/>
                    <a:gd name="connsiteX11" fmla="*/ 397 w 864082"/>
                    <a:gd name="connsiteY11" fmla="*/ 1683 h 101353"/>
                    <a:gd name="connsiteX12" fmla="*/ 82 w 864082"/>
                    <a:gd name="connsiteY12" fmla="*/ 77959 h 101353"/>
                    <a:gd name="connsiteX13" fmla="*/ 149 w 864082"/>
                    <a:gd name="connsiteY13" fmla="*/ 88389 h 101353"/>
                    <a:gd name="connsiteX14" fmla="*/ 1083 w 864082"/>
                    <a:gd name="connsiteY14" fmla="*/ 99419 h 101353"/>
                    <a:gd name="connsiteX15" fmla="*/ 4855 w 864082"/>
                    <a:gd name="connsiteY15" fmla="*/ 99628 h 101353"/>
                    <a:gd name="connsiteX16" fmla="*/ 5645 w 864082"/>
                    <a:gd name="connsiteY16" fmla="*/ 99676 h 101353"/>
                    <a:gd name="connsiteX17" fmla="*/ 173237 w 864082"/>
                    <a:gd name="connsiteY17" fmla="*/ 100790 h 101353"/>
                    <a:gd name="connsiteX18" fmla="*/ 339249 w 864082"/>
                    <a:gd name="connsiteY18" fmla="*/ 101267 h 101353"/>
                    <a:gd name="connsiteX19" fmla="*/ 672938 w 864082"/>
                    <a:gd name="connsiteY19" fmla="*/ 101019 h 101353"/>
                    <a:gd name="connsiteX20" fmla="*/ 851522 w 864082"/>
                    <a:gd name="connsiteY20" fmla="*/ 100238 h 101353"/>
                    <a:gd name="connsiteX21" fmla="*/ 861714 w 864082"/>
                    <a:gd name="connsiteY21" fmla="*/ 98714 h 101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64082" h="10135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45"/>
                      </a:cubicBezTo>
                      <a:cubicBezTo>
                        <a:pt x="1778" y="1102"/>
                        <a:pt x="406" y="1302"/>
                        <a:pt x="397" y="1683"/>
                      </a:cubicBezTo>
                      <a:cubicBezTo>
                        <a:pt x="-356" y="27105"/>
                        <a:pt x="340" y="52537"/>
                        <a:pt x="82" y="77959"/>
                      </a:cubicBezTo>
                      <a:cubicBezTo>
                        <a:pt x="44" y="81436"/>
                        <a:pt x="121" y="84912"/>
                        <a:pt x="149" y="88389"/>
                      </a:cubicBezTo>
                      <a:cubicBezTo>
                        <a:pt x="187" y="92047"/>
                        <a:pt x="-594" y="95761"/>
                        <a:pt x="1083" y="99419"/>
                      </a:cubicBezTo>
                      <a:cubicBezTo>
                        <a:pt x="1273" y="99828"/>
                        <a:pt x="3797" y="99905"/>
                        <a:pt x="4855" y="99628"/>
                      </a:cubicBezTo>
                      <a:cubicBezTo>
                        <a:pt x="5111" y="99647"/>
                        <a:pt x="5350" y="99667"/>
                        <a:pt x="5645" y="99676"/>
                      </a:cubicBezTo>
                      <a:cubicBezTo>
                        <a:pt x="33087" y="100295"/>
                        <a:pt x="145034" y="100686"/>
                        <a:pt x="173237" y="100790"/>
                      </a:cubicBezTo>
                      <a:cubicBezTo>
                        <a:pt x="228568" y="101000"/>
                        <a:pt x="283908" y="101191"/>
                        <a:pt x="339249" y="101267"/>
                      </a:cubicBezTo>
                      <a:cubicBezTo>
                        <a:pt x="450482" y="101419"/>
                        <a:pt x="561724" y="101391"/>
                        <a:pt x="672938" y="101019"/>
                      </a:cubicBezTo>
                      <a:cubicBezTo>
                        <a:pt x="735860" y="100810"/>
                        <a:pt x="788600" y="100371"/>
                        <a:pt x="851522" y="100238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FD54D578-CF53-0CE3-171A-6E72CE9771F5}"/>
                    </a:ext>
                  </a:extLst>
                </p:cNvPr>
                <p:cNvSpPr/>
                <p:nvPr/>
              </p:nvSpPr>
              <p:spPr>
                <a:xfrm>
                  <a:off x="7189297" y="4424877"/>
                  <a:ext cx="249066" cy="41799"/>
                </a:xfrm>
                <a:custGeom>
                  <a:avLst/>
                  <a:gdLst>
                    <a:gd name="connsiteX0" fmla="*/ 602218 w 603867"/>
                    <a:gd name="connsiteY0" fmla="*/ 98714 h 101343"/>
                    <a:gd name="connsiteX1" fmla="*/ 602180 w 603867"/>
                    <a:gd name="connsiteY1" fmla="*/ 98714 h 101343"/>
                    <a:gd name="connsiteX2" fmla="*/ 602970 w 603867"/>
                    <a:gd name="connsiteY2" fmla="*/ 80359 h 101343"/>
                    <a:gd name="connsiteX3" fmla="*/ 603123 w 603867"/>
                    <a:gd name="connsiteY3" fmla="*/ 61290 h 101343"/>
                    <a:gd name="connsiteX4" fmla="*/ 603704 w 603867"/>
                    <a:gd name="connsiteY4" fmla="*/ 23162 h 101343"/>
                    <a:gd name="connsiteX5" fmla="*/ 603856 w 603867"/>
                    <a:gd name="connsiteY5" fmla="*/ 1711 h 101343"/>
                    <a:gd name="connsiteX6" fmla="*/ 601542 w 603867"/>
                    <a:gd name="connsiteY6" fmla="*/ 1035 h 101343"/>
                    <a:gd name="connsiteX7" fmla="*/ 599837 w 603867"/>
                    <a:gd name="connsiteY7" fmla="*/ 883 h 101343"/>
                    <a:gd name="connsiteX8" fmla="*/ 136141 w 603867"/>
                    <a:gd name="connsiteY8" fmla="*/ 35 h 101343"/>
                    <a:gd name="connsiteX9" fmla="*/ 5124 w 603867"/>
                    <a:gd name="connsiteY9" fmla="*/ 521 h 101343"/>
                    <a:gd name="connsiteX10" fmla="*/ 2343 w 603867"/>
                    <a:gd name="connsiteY10" fmla="*/ 1045 h 101343"/>
                    <a:gd name="connsiteX11" fmla="*/ 276 w 603867"/>
                    <a:gd name="connsiteY11" fmla="*/ 1683 h 101343"/>
                    <a:gd name="connsiteX12" fmla="*/ 57 w 603867"/>
                    <a:gd name="connsiteY12" fmla="*/ 77950 h 101343"/>
                    <a:gd name="connsiteX13" fmla="*/ 105 w 603867"/>
                    <a:gd name="connsiteY13" fmla="*/ 88379 h 101343"/>
                    <a:gd name="connsiteX14" fmla="*/ 762 w 603867"/>
                    <a:gd name="connsiteY14" fmla="*/ 99409 h 101343"/>
                    <a:gd name="connsiteX15" fmla="*/ 3400 w 603867"/>
                    <a:gd name="connsiteY15" fmla="*/ 99619 h 101343"/>
                    <a:gd name="connsiteX16" fmla="*/ 3953 w 603867"/>
                    <a:gd name="connsiteY16" fmla="*/ 99667 h 101343"/>
                    <a:gd name="connsiteX17" fmla="*/ 121082 w 603867"/>
                    <a:gd name="connsiteY17" fmla="*/ 100781 h 101343"/>
                    <a:gd name="connsiteX18" fmla="*/ 237106 w 603867"/>
                    <a:gd name="connsiteY18" fmla="*/ 101257 h 101343"/>
                    <a:gd name="connsiteX19" fmla="*/ 470306 w 603867"/>
                    <a:gd name="connsiteY19" fmla="*/ 101010 h 101343"/>
                    <a:gd name="connsiteX20" fmla="*/ 595112 w 603867"/>
                    <a:gd name="connsiteY20" fmla="*/ 100229 h 101343"/>
                    <a:gd name="connsiteX21" fmla="*/ 602218 w 603867"/>
                    <a:gd name="connsiteY21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3867" h="101343">
                      <a:moveTo>
                        <a:pt x="602218" y="98714"/>
                      </a:moveTo>
                      <a:cubicBezTo>
                        <a:pt x="602218" y="98714"/>
                        <a:pt x="602189" y="98714"/>
                        <a:pt x="602180" y="98714"/>
                      </a:cubicBezTo>
                      <a:cubicBezTo>
                        <a:pt x="603980" y="92647"/>
                        <a:pt x="602866" y="86436"/>
                        <a:pt x="602970" y="80359"/>
                      </a:cubicBezTo>
                      <a:cubicBezTo>
                        <a:pt x="603085" y="74006"/>
                        <a:pt x="603056" y="67653"/>
                        <a:pt x="603123" y="61290"/>
                      </a:cubicBezTo>
                      <a:cubicBezTo>
                        <a:pt x="603266" y="48584"/>
                        <a:pt x="603552" y="35868"/>
                        <a:pt x="603704" y="23162"/>
                      </a:cubicBezTo>
                      <a:cubicBezTo>
                        <a:pt x="603790" y="16008"/>
                        <a:pt x="603904" y="8865"/>
                        <a:pt x="603856" y="1711"/>
                      </a:cubicBezTo>
                      <a:cubicBezTo>
                        <a:pt x="603856" y="1302"/>
                        <a:pt x="602742" y="1083"/>
                        <a:pt x="601542" y="1035"/>
                      </a:cubicBezTo>
                      <a:cubicBezTo>
                        <a:pt x="601075" y="949"/>
                        <a:pt x="600542" y="883"/>
                        <a:pt x="599837" y="883"/>
                      </a:cubicBezTo>
                      <a:cubicBezTo>
                        <a:pt x="522379" y="349"/>
                        <a:pt x="213227" y="-136"/>
                        <a:pt x="136141" y="35"/>
                      </a:cubicBezTo>
                      <a:cubicBezTo>
                        <a:pt x="92478" y="130"/>
                        <a:pt x="48768" y="121"/>
                        <a:pt x="5124" y="521"/>
                      </a:cubicBezTo>
                      <a:cubicBezTo>
                        <a:pt x="3657" y="530"/>
                        <a:pt x="2734" y="759"/>
                        <a:pt x="2343" y="1045"/>
                      </a:cubicBezTo>
                      <a:cubicBezTo>
                        <a:pt x="1248" y="1102"/>
                        <a:pt x="285" y="1302"/>
                        <a:pt x="276" y="1683"/>
                      </a:cubicBezTo>
                      <a:cubicBezTo>
                        <a:pt x="-248" y="27105"/>
                        <a:pt x="238" y="52537"/>
                        <a:pt x="57" y="77950"/>
                      </a:cubicBezTo>
                      <a:cubicBezTo>
                        <a:pt x="28" y="81426"/>
                        <a:pt x="85" y="84903"/>
                        <a:pt x="105" y="88379"/>
                      </a:cubicBezTo>
                      <a:cubicBezTo>
                        <a:pt x="133" y="92047"/>
                        <a:pt x="-419" y="95752"/>
                        <a:pt x="762" y="99409"/>
                      </a:cubicBezTo>
                      <a:cubicBezTo>
                        <a:pt x="895" y="99819"/>
                        <a:pt x="2657" y="99895"/>
                        <a:pt x="3400" y="99619"/>
                      </a:cubicBezTo>
                      <a:cubicBezTo>
                        <a:pt x="3581" y="99638"/>
                        <a:pt x="3743" y="99657"/>
                        <a:pt x="3953" y="99667"/>
                      </a:cubicBezTo>
                      <a:cubicBezTo>
                        <a:pt x="23136" y="100286"/>
                        <a:pt x="101365" y="100676"/>
                        <a:pt x="121082" y="100781"/>
                      </a:cubicBezTo>
                      <a:cubicBezTo>
                        <a:pt x="159753" y="100991"/>
                        <a:pt x="198424" y="101181"/>
                        <a:pt x="237106" y="101257"/>
                      </a:cubicBezTo>
                      <a:cubicBezTo>
                        <a:pt x="314839" y="101410"/>
                        <a:pt x="392582" y="101381"/>
                        <a:pt x="470306" y="101010"/>
                      </a:cubicBezTo>
                      <a:cubicBezTo>
                        <a:pt x="514274" y="100800"/>
                        <a:pt x="551135" y="100362"/>
                        <a:pt x="595112" y="100229"/>
                      </a:cubicBezTo>
                      <a:cubicBezTo>
                        <a:pt x="598827" y="100219"/>
                        <a:pt x="601742" y="100105"/>
                        <a:pt x="602218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314" name="그룹 1313">
              <a:extLst>
                <a:ext uri="{FF2B5EF4-FFF2-40B4-BE49-F238E27FC236}">
                  <a16:creationId xmlns:a16="http://schemas.microsoft.com/office/drawing/2014/main" id="{02852126-5A1C-C3AE-411F-860C78213D19}"/>
                </a:ext>
              </a:extLst>
            </p:cNvPr>
            <p:cNvGrpSpPr/>
            <p:nvPr/>
          </p:nvGrpSpPr>
          <p:grpSpPr>
            <a:xfrm>
              <a:off x="8337506" y="5477194"/>
              <a:ext cx="320325" cy="320334"/>
              <a:chOff x="1799202" y="4708789"/>
              <a:chExt cx="105352" cy="105355"/>
            </a:xfrm>
          </p:grpSpPr>
          <p:sp>
            <p:nvSpPr>
              <p:cNvPr id="1315" name="자유형: 도형 1314">
                <a:extLst>
                  <a:ext uri="{FF2B5EF4-FFF2-40B4-BE49-F238E27FC236}">
                    <a16:creationId xmlns:a16="http://schemas.microsoft.com/office/drawing/2014/main" id="{9699ACD0-0ED0-2E5D-38AD-701CC690DB8F}"/>
                  </a:ext>
                </a:extLst>
              </p:cNvPr>
              <p:cNvSpPr/>
              <p:nvPr/>
            </p:nvSpPr>
            <p:spPr>
              <a:xfrm flipV="1">
                <a:off x="1799202" y="4708789"/>
                <a:ext cx="105352" cy="105355"/>
              </a:xfrm>
              <a:custGeom>
                <a:avLst/>
                <a:gdLst>
                  <a:gd name="connsiteX0" fmla="*/ 80510 w 93896"/>
                  <a:gd name="connsiteY0" fmla="*/ -2413 h 93899"/>
                  <a:gd name="connsiteX1" fmla="*/ 8944 w 93896"/>
                  <a:gd name="connsiteY1" fmla="*/ -2413 h 93899"/>
                  <a:gd name="connsiteX2" fmla="*/ -2223 w 93896"/>
                  <a:gd name="connsiteY2" fmla="*/ 8754 h 93899"/>
                  <a:gd name="connsiteX3" fmla="*/ -2223 w 93896"/>
                  <a:gd name="connsiteY3" fmla="*/ 80319 h 93899"/>
                  <a:gd name="connsiteX4" fmla="*/ 8944 w 93896"/>
                  <a:gd name="connsiteY4" fmla="*/ 91486 h 93899"/>
                  <a:gd name="connsiteX5" fmla="*/ 80510 w 93896"/>
                  <a:gd name="connsiteY5" fmla="*/ 91486 h 93899"/>
                  <a:gd name="connsiteX6" fmla="*/ 91674 w 93896"/>
                  <a:gd name="connsiteY6" fmla="*/ 80319 h 93899"/>
                  <a:gd name="connsiteX7" fmla="*/ 91674 w 93896"/>
                  <a:gd name="connsiteY7" fmla="*/ 8754 h 93899"/>
                  <a:gd name="connsiteX8" fmla="*/ 80510 w 93896"/>
                  <a:gd name="connsiteY8" fmla="*/ -2413 h 9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896" h="93899">
                    <a:moveTo>
                      <a:pt x="80510" y="-2413"/>
                    </a:moveTo>
                    <a:lnTo>
                      <a:pt x="8944" y="-2413"/>
                    </a:lnTo>
                    <a:cubicBezTo>
                      <a:pt x="2775" y="-2413"/>
                      <a:pt x="-2223" y="2588"/>
                      <a:pt x="-2223" y="8754"/>
                    </a:cubicBezTo>
                    <a:lnTo>
                      <a:pt x="-2223" y="80319"/>
                    </a:lnTo>
                    <a:cubicBezTo>
                      <a:pt x="-2223" y="86485"/>
                      <a:pt x="2775" y="91486"/>
                      <a:pt x="8944" y="91486"/>
                    </a:cubicBezTo>
                    <a:lnTo>
                      <a:pt x="80510" y="91486"/>
                    </a:lnTo>
                    <a:cubicBezTo>
                      <a:pt x="86675" y="91486"/>
                      <a:pt x="91674" y="86485"/>
                      <a:pt x="91674" y="80319"/>
                    </a:cubicBezTo>
                    <a:lnTo>
                      <a:pt x="91674" y="8754"/>
                    </a:lnTo>
                    <a:cubicBezTo>
                      <a:pt x="91674" y="2588"/>
                      <a:pt x="86675" y="-2413"/>
                      <a:pt x="80510" y="-2413"/>
                    </a:cubicBezTo>
                  </a:path>
                </a:pathLst>
              </a:custGeom>
              <a:solidFill>
                <a:srgbClr val="FAA8BE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16" name="자유형: 도형 1315">
                <a:extLst>
                  <a:ext uri="{FF2B5EF4-FFF2-40B4-BE49-F238E27FC236}">
                    <a16:creationId xmlns:a16="http://schemas.microsoft.com/office/drawing/2014/main" id="{3B5BA301-4F05-C33B-C927-E57C1F4BF59B}"/>
                  </a:ext>
                </a:extLst>
              </p:cNvPr>
              <p:cNvSpPr/>
              <p:nvPr/>
            </p:nvSpPr>
            <p:spPr>
              <a:xfrm flipV="1">
                <a:off x="1820856" y="4736368"/>
                <a:ext cx="65717" cy="50198"/>
              </a:xfrm>
              <a:custGeom>
                <a:avLst/>
                <a:gdLst>
                  <a:gd name="connsiteX0" fmla="*/ 24075 w 58571"/>
                  <a:gd name="connsiteY0" fmla="*/ -2413 h 44739"/>
                  <a:gd name="connsiteX1" fmla="*/ -2228 w 58571"/>
                  <a:gd name="connsiteY1" fmla="*/ 17915 h 44739"/>
                  <a:gd name="connsiteX2" fmla="*/ 4866 w 58571"/>
                  <a:gd name="connsiteY2" fmla="*/ 27093 h 44739"/>
                  <a:gd name="connsiteX3" fmla="*/ 22505 w 58571"/>
                  <a:gd name="connsiteY3" fmla="*/ 13463 h 44739"/>
                  <a:gd name="connsiteX4" fmla="*/ 47588 w 58571"/>
                  <a:gd name="connsiteY4" fmla="*/ 42327 h 44739"/>
                  <a:gd name="connsiteX5" fmla="*/ 56344 w 58571"/>
                  <a:gd name="connsiteY5" fmla="*/ 34718 h 44739"/>
                  <a:gd name="connsiteX6" fmla="*/ 24075 w 58571"/>
                  <a:gd name="connsiteY6" fmla="*/ -2413 h 4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571" h="44739">
                    <a:moveTo>
                      <a:pt x="24075" y="-2413"/>
                    </a:moveTo>
                    <a:lnTo>
                      <a:pt x="-2228" y="17915"/>
                    </a:lnTo>
                    <a:lnTo>
                      <a:pt x="4866" y="27093"/>
                    </a:lnTo>
                    <a:lnTo>
                      <a:pt x="22505" y="13463"/>
                    </a:lnTo>
                    <a:lnTo>
                      <a:pt x="47588" y="42327"/>
                    </a:lnTo>
                    <a:lnTo>
                      <a:pt x="56344" y="34718"/>
                    </a:lnTo>
                    <a:lnTo>
                      <a:pt x="24075" y="-2413"/>
                    </a:lnTo>
                  </a:path>
                </a:pathLst>
              </a:custGeom>
              <a:solidFill>
                <a:srgbClr val="FFFFF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sp>
        <p:nvSpPr>
          <p:cNvPr id="154" name="Google Shape;74;p13">
            <a:extLst>
              <a:ext uri="{FF2B5EF4-FFF2-40B4-BE49-F238E27FC236}">
                <a16:creationId xmlns:a16="http://schemas.microsoft.com/office/drawing/2014/main" id="{E4496AE9-90C0-9F16-8474-F0D1DE361352}"/>
              </a:ext>
            </a:extLst>
          </p:cNvPr>
          <p:cNvSpPr txBox="1"/>
          <p:nvPr/>
        </p:nvSpPr>
        <p:spPr>
          <a:xfrm flipH="1">
            <a:off x="4641422" y="5428273"/>
            <a:ext cx="2904962" cy="62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여행객의 상품 이용 시점에 맞게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만족도 점검 및 불만사항 중재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4" name="Google Shape;68;p13">
            <a:extLst>
              <a:ext uri="{FF2B5EF4-FFF2-40B4-BE49-F238E27FC236}">
                <a16:creationId xmlns:a16="http://schemas.microsoft.com/office/drawing/2014/main" id="{82FD0DD9-6637-5868-B82F-F090AD39C12D}"/>
              </a:ext>
            </a:extLst>
          </p:cNvPr>
          <p:cNvSpPr txBox="1"/>
          <p:nvPr/>
        </p:nvSpPr>
        <p:spPr>
          <a:xfrm flipH="1">
            <a:off x="5592606" y="2786230"/>
            <a:ext cx="979755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rgbClr val="FFD14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 중</a:t>
            </a:r>
          </a:p>
        </p:txBody>
      </p:sp>
      <p:sp>
        <p:nvSpPr>
          <p:cNvPr id="263" name="사각형: 둥근 모서리 262">
            <a:extLst>
              <a:ext uri="{FF2B5EF4-FFF2-40B4-BE49-F238E27FC236}">
                <a16:creationId xmlns:a16="http://schemas.microsoft.com/office/drawing/2014/main" id="{1979A032-D6CD-40D7-8E0C-64BFDE204917}"/>
              </a:ext>
            </a:extLst>
          </p:cNvPr>
          <p:cNvSpPr/>
          <p:nvPr/>
        </p:nvSpPr>
        <p:spPr>
          <a:xfrm flipH="1">
            <a:off x="4733226" y="3225825"/>
            <a:ext cx="2687774" cy="400865"/>
          </a:xfrm>
          <a:prstGeom prst="roundRect">
            <a:avLst>
              <a:gd name="adj" fmla="val 50000"/>
            </a:avLst>
          </a:prstGeom>
          <a:solidFill>
            <a:srgbClr val="FFD1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sz="2000" dirty="0" err="1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20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 err="1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메이트</a:t>
            </a:r>
            <a:endParaRPr lang="ko-KR" altLang="en-US" sz="2000" dirty="0">
              <a:effectLst>
                <a:outerShdw blurRad="127000" algn="ctr" rotWithShape="0">
                  <a:schemeClr val="tx1">
                    <a:lumMod val="75000"/>
                    <a:lumOff val="25000"/>
                    <a:alpha val="20000"/>
                  </a:schemeClr>
                </a:outerShdw>
              </a:effectLst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93" name="그룹 1392">
            <a:extLst>
              <a:ext uri="{FF2B5EF4-FFF2-40B4-BE49-F238E27FC236}">
                <a16:creationId xmlns:a16="http://schemas.microsoft.com/office/drawing/2014/main" id="{A74DE267-8BFD-0524-7C10-0A6F570EE9FD}"/>
              </a:ext>
            </a:extLst>
          </p:cNvPr>
          <p:cNvGrpSpPr/>
          <p:nvPr/>
        </p:nvGrpSpPr>
        <p:grpSpPr>
          <a:xfrm>
            <a:off x="5169445" y="4067818"/>
            <a:ext cx="1748237" cy="1066487"/>
            <a:chOff x="3125250" y="2698453"/>
            <a:chExt cx="2514621" cy="1592673"/>
          </a:xfrm>
        </p:grpSpPr>
        <p:grpSp>
          <p:nvGrpSpPr>
            <p:cNvPr id="1394" name="그룹 1393">
              <a:extLst>
                <a:ext uri="{FF2B5EF4-FFF2-40B4-BE49-F238E27FC236}">
                  <a16:creationId xmlns:a16="http://schemas.microsoft.com/office/drawing/2014/main" id="{5BCD5B23-4C81-3C9B-1C74-FF0D00E30D96}"/>
                </a:ext>
              </a:extLst>
            </p:cNvPr>
            <p:cNvGrpSpPr/>
            <p:nvPr/>
          </p:nvGrpSpPr>
          <p:grpSpPr>
            <a:xfrm>
              <a:off x="4638125" y="3048855"/>
              <a:ext cx="385805" cy="168170"/>
              <a:chOff x="4362811" y="2945742"/>
              <a:chExt cx="385805" cy="168170"/>
            </a:xfrm>
          </p:grpSpPr>
          <p:sp>
            <p:nvSpPr>
              <p:cNvPr id="1573" name="자유형: 도형 1572">
                <a:extLst>
                  <a:ext uri="{FF2B5EF4-FFF2-40B4-BE49-F238E27FC236}">
                    <a16:creationId xmlns:a16="http://schemas.microsoft.com/office/drawing/2014/main" id="{CB1F1BCA-D49C-7FE5-DF96-97E50D020CDF}"/>
                  </a:ext>
                </a:extLst>
              </p:cNvPr>
              <p:cNvSpPr/>
              <p:nvPr/>
            </p:nvSpPr>
            <p:spPr>
              <a:xfrm flipV="1">
                <a:off x="4362811" y="2945742"/>
                <a:ext cx="385805" cy="168170"/>
              </a:xfrm>
              <a:custGeom>
                <a:avLst/>
                <a:gdLst>
                  <a:gd name="connsiteX0" fmla="*/ 431403 w 457669"/>
                  <a:gd name="connsiteY0" fmla="*/ -1610 h 164871"/>
                  <a:gd name="connsiteX1" fmla="*/ 15970 w 457669"/>
                  <a:gd name="connsiteY1" fmla="*/ -1610 h 164871"/>
                  <a:gd name="connsiteX2" fmla="*/ -5147 w 457669"/>
                  <a:gd name="connsiteY2" fmla="*/ 19509 h 164871"/>
                  <a:gd name="connsiteX3" fmla="*/ -5147 w 457669"/>
                  <a:gd name="connsiteY3" fmla="*/ 142142 h 164871"/>
                  <a:gd name="connsiteX4" fmla="*/ 15970 w 457669"/>
                  <a:gd name="connsiteY4" fmla="*/ 163262 h 164871"/>
                  <a:gd name="connsiteX5" fmla="*/ 431403 w 457669"/>
                  <a:gd name="connsiteY5" fmla="*/ 163262 h 164871"/>
                  <a:gd name="connsiteX6" fmla="*/ 452523 w 457669"/>
                  <a:gd name="connsiteY6" fmla="*/ 142142 h 164871"/>
                  <a:gd name="connsiteX7" fmla="*/ 452523 w 457669"/>
                  <a:gd name="connsiteY7" fmla="*/ 19509 h 164871"/>
                  <a:gd name="connsiteX8" fmla="*/ 431403 w 457669"/>
                  <a:gd name="connsiteY8" fmla="*/ -1610 h 164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669" h="164871">
                    <a:moveTo>
                      <a:pt x="431403" y="-1610"/>
                    </a:moveTo>
                    <a:lnTo>
                      <a:pt x="15970" y="-1610"/>
                    </a:lnTo>
                    <a:cubicBezTo>
                      <a:pt x="4309" y="-1610"/>
                      <a:pt x="-5147" y="7845"/>
                      <a:pt x="-5147" y="19509"/>
                    </a:cubicBezTo>
                    <a:lnTo>
                      <a:pt x="-5147" y="142142"/>
                    </a:lnTo>
                    <a:cubicBezTo>
                      <a:pt x="-5147" y="153806"/>
                      <a:pt x="4309" y="163262"/>
                      <a:pt x="15970" y="163262"/>
                    </a:cubicBezTo>
                    <a:lnTo>
                      <a:pt x="431403" y="163262"/>
                    </a:lnTo>
                    <a:cubicBezTo>
                      <a:pt x="443067" y="163262"/>
                      <a:pt x="452523" y="153806"/>
                      <a:pt x="452523" y="142142"/>
                    </a:cubicBezTo>
                    <a:lnTo>
                      <a:pt x="452523" y="19509"/>
                    </a:lnTo>
                    <a:cubicBezTo>
                      <a:pt x="452523" y="7845"/>
                      <a:pt x="443067" y="-1610"/>
                      <a:pt x="431403" y="-1610"/>
                    </a:cubicBezTo>
                  </a:path>
                </a:pathLst>
              </a:custGeom>
              <a:solidFill>
                <a:srgbClr val="F3F2F1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574" name="그룹 1573">
                <a:extLst>
                  <a:ext uri="{FF2B5EF4-FFF2-40B4-BE49-F238E27FC236}">
                    <a16:creationId xmlns:a16="http://schemas.microsoft.com/office/drawing/2014/main" id="{301859C9-8274-E7EA-9541-907B662726E0}"/>
                  </a:ext>
                </a:extLst>
              </p:cNvPr>
              <p:cNvGrpSpPr/>
              <p:nvPr/>
            </p:nvGrpSpPr>
            <p:grpSpPr>
              <a:xfrm>
                <a:off x="4422180" y="3008129"/>
                <a:ext cx="267067" cy="60328"/>
                <a:chOff x="1194487" y="4743338"/>
                <a:chExt cx="267067" cy="60328"/>
              </a:xfrm>
            </p:grpSpPr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2DB78665-AA36-81AC-008D-12C8065026FA}"/>
                    </a:ext>
                  </a:extLst>
                </p:cNvPr>
                <p:cNvSpPr/>
                <p:nvPr/>
              </p:nvSpPr>
              <p:spPr>
                <a:xfrm flipV="1">
                  <a:off x="1194487" y="4743338"/>
                  <a:ext cx="267067" cy="15698"/>
                </a:xfrm>
                <a:custGeom>
                  <a:avLst/>
                  <a:gdLst>
                    <a:gd name="connsiteX0" fmla="*/ 237203 w 238026"/>
                    <a:gd name="connsiteY0" fmla="*/ -2449 h 13991"/>
                    <a:gd name="connsiteX1" fmla="*/ -823 w 238026"/>
                    <a:gd name="connsiteY1" fmla="*/ -2449 h 13991"/>
                    <a:gd name="connsiteX2" fmla="*/ -823 w 238026"/>
                    <a:gd name="connsiteY2" fmla="*/ 11542 h 13991"/>
                    <a:gd name="connsiteX3" fmla="*/ 237203 w 238026"/>
                    <a:gd name="connsiteY3" fmla="*/ 11542 h 13991"/>
                    <a:gd name="connsiteX4" fmla="*/ 237203 w 238026"/>
                    <a:gd name="connsiteY4" fmla="*/ -2449 h 13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026" h="13991">
                      <a:moveTo>
                        <a:pt x="237203" y="-2449"/>
                      </a:moveTo>
                      <a:lnTo>
                        <a:pt x="-823" y="-2449"/>
                      </a:lnTo>
                      <a:lnTo>
                        <a:pt x="-823" y="11542"/>
                      </a:lnTo>
                      <a:lnTo>
                        <a:pt x="237203" y="11542"/>
                      </a:lnTo>
                      <a:lnTo>
                        <a:pt x="237203" y="-2449"/>
                      </a:lnTo>
                    </a:path>
                  </a:pathLst>
                </a:custGeom>
                <a:solidFill>
                  <a:srgbClr val="DADBD8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08EB2BF8-5F94-A81B-F628-A967ADAB902A}"/>
                    </a:ext>
                  </a:extLst>
                </p:cNvPr>
                <p:cNvSpPr/>
                <p:nvPr/>
              </p:nvSpPr>
              <p:spPr>
                <a:xfrm flipV="1">
                  <a:off x="1194487" y="4787971"/>
                  <a:ext cx="107769" cy="15695"/>
                </a:xfrm>
                <a:custGeom>
                  <a:avLst/>
                  <a:gdLst>
                    <a:gd name="connsiteX0" fmla="*/ 95441 w 96050"/>
                    <a:gd name="connsiteY0" fmla="*/ -2352 h 13988"/>
                    <a:gd name="connsiteX1" fmla="*/ -610 w 96050"/>
                    <a:gd name="connsiteY1" fmla="*/ -2352 h 13988"/>
                    <a:gd name="connsiteX2" fmla="*/ -610 w 96050"/>
                    <a:gd name="connsiteY2" fmla="*/ 11636 h 13988"/>
                    <a:gd name="connsiteX3" fmla="*/ 95441 w 96050"/>
                    <a:gd name="connsiteY3" fmla="*/ 11636 h 13988"/>
                    <a:gd name="connsiteX4" fmla="*/ 95441 w 96050"/>
                    <a:gd name="connsiteY4" fmla="*/ -2352 h 13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050" h="13988">
                      <a:moveTo>
                        <a:pt x="95441" y="-2352"/>
                      </a:moveTo>
                      <a:lnTo>
                        <a:pt x="-610" y="-2352"/>
                      </a:lnTo>
                      <a:lnTo>
                        <a:pt x="-610" y="11636"/>
                      </a:lnTo>
                      <a:lnTo>
                        <a:pt x="95441" y="11636"/>
                      </a:lnTo>
                      <a:lnTo>
                        <a:pt x="95441" y="-2352"/>
                      </a:lnTo>
                    </a:path>
                  </a:pathLst>
                </a:custGeom>
                <a:solidFill>
                  <a:srgbClr val="DADBD8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395" name="그래픽 265">
              <a:extLst>
                <a:ext uri="{FF2B5EF4-FFF2-40B4-BE49-F238E27FC236}">
                  <a16:creationId xmlns:a16="http://schemas.microsoft.com/office/drawing/2014/main" id="{489F679A-3F81-7CCA-6BA7-2964A33F35B3}"/>
                </a:ext>
              </a:extLst>
            </p:cNvPr>
            <p:cNvGrpSpPr/>
            <p:nvPr/>
          </p:nvGrpSpPr>
          <p:grpSpPr>
            <a:xfrm>
              <a:off x="3398143" y="2826553"/>
              <a:ext cx="2012116" cy="1403312"/>
              <a:chOff x="5103590" y="4027824"/>
              <a:chExt cx="2012116" cy="1403312"/>
            </a:xfrm>
            <a:noFill/>
          </p:grpSpPr>
          <p:grpSp>
            <p:nvGrpSpPr>
              <p:cNvPr id="1558" name="그래픽 265">
                <a:extLst>
                  <a:ext uri="{FF2B5EF4-FFF2-40B4-BE49-F238E27FC236}">
                    <a16:creationId xmlns:a16="http://schemas.microsoft.com/office/drawing/2014/main" id="{E97488A1-408F-659A-E5B5-1BDC48DA2F81}"/>
                  </a:ext>
                </a:extLst>
              </p:cNvPr>
              <p:cNvGrpSpPr/>
              <p:nvPr/>
            </p:nvGrpSpPr>
            <p:grpSpPr>
              <a:xfrm>
                <a:off x="5986976" y="4027824"/>
                <a:ext cx="553212" cy="51540"/>
                <a:chOff x="5986976" y="4027824"/>
                <a:chExt cx="553212" cy="51540"/>
              </a:xfrm>
              <a:noFill/>
            </p:grpSpPr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8951BAC3-E23E-D174-DAF6-6F49E74E0F41}"/>
                    </a:ext>
                  </a:extLst>
                </p:cNvPr>
                <p:cNvSpPr/>
                <p:nvPr/>
              </p:nvSpPr>
              <p:spPr>
                <a:xfrm>
                  <a:off x="5986976" y="4036261"/>
                  <a:ext cx="19584" cy="2103"/>
                </a:xfrm>
                <a:custGeom>
                  <a:avLst/>
                  <a:gdLst>
                    <a:gd name="connsiteX0" fmla="*/ 0 w 19584"/>
                    <a:gd name="connsiteY0" fmla="*/ 2104 h 2103"/>
                    <a:gd name="connsiteX1" fmla="*/ 19585 w 19584"/>
                    <a:gd name="connsiteY1" fmla="*/ 0 h 2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84" h="2103">
                      <a:moveTo>
                        <a:pt x="0" y="2104"/>
                      </a:moveTo>
                      <a:cubicBezTo>
                        <a:pt x="6535" y="1362"/>
                        <a:pt x="13063" y="660"/>
                        <a:pt x="19585" y="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5F459582-3034-0278-CDB9-3AB2ECAE1741}"/>
                    </a:ext>
                  </a:extLst>
                </p:cNvPr>
                <p:cNvSpPr/>
                <p:nvPr/>
              </p:nvSpPr>
              <p:spPr>
                <a:xfrm>
                  <a:off x="6065157" y="4027824"/>
                  <a:ext cx="161580" cy="3539"/>
                </a:xfrm>
                <a:custGeom>
                  <a:avLst/>
                  <a:gdLst>
                    <a:gd name="connsiteX0" fmla="*/ 0 w 161580"/>
                    <a:gd name="connsiteY0" fmla="*/ 3539 h 3539"/>
                    <a:gd name="connsiteX1" fmla="*/ 161580 w 161580"/>
                    <a:gd name="connsiteY1" fmla="*/ 943 h 3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1580" h="3539">
                      <a:moveTo>
                        <a:pt x="0" y="3539"/>
                      </a:moveTo>
                      <a:cubicBezTo>
                        <a:pt x="55189" y="-87"/>
                        <a:pt x="109394" y="-878"/>
                        <a:pt x="161580" y="943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B819972A-30AC-BCCD-097B-2E82BF6FEBBD}"/>
                    </a:ext>
                  </a:extLst>
                </p:cNvPr>
                <p:cNvSpPr/>
                <p:nvPr/>
              </p:nvSpPr>
              <p:spPr>
                <a:xfrm>
                  <a:off x="6251209" y="4029818"/>
                  <a:ext cx="246679" cy="36786"/>
                </a:xfrm>
                <a:custGeom>
                  <a:avLst/>
                  <a:gdLst>
                    <a:gd name="connsiteX0" fmla="*/ 0 w 246679"/>
                    <a:gd name="connsiteY0" fmla="*/ 0 h 36786"/>
                    <a:gd name="connsiteX1" fmla="*/ 246680 w 246679"/>
                    <a:gd name="connsiteY1" fmla="*/ 36786 h 36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6679" h="36786">
                      <a:moveTo>
                        <a:pt x="0" y="0"/>
                      </a:moveTo>
                      <a:cubicBezTo>
                        <a:pt x="90892" y="4654"/>
                        <a:pt x="175007" y="17326"/>
                        <a:pt x="246680" y="36786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FEF08C6B-2CE4-8E99-474F-A00AEF35AF53}"/>
                    </a:ext>
                  </a:extLst>
                </p:cNvPr>
                <p:cNvSpPr/>
                <p:nvPr/>
              </p:nvSpPr>
              <p:spPr>
                <a:xfrm>
                  <a:off x="6521431" y="4073379"/>
                  <a:ext cx="18757" cy="5986"/>
                </a:xfrm>
                <a:custGeom>
                  <a:avLst/>
                  <a:gdLst>
                    <a:gd name="connsiteX0" fmla="*/ 0 w 18757"/>
                    <a:gd name="connsiteY0" fmla="*/ 0 h 5986"/>
                    <a:gd name="connsiteX1" fmla="*/ 18757 w 18757"/>
                    <a:gd name="connsiteY1" fmla="*/ 5987 h 5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57" h="5986">
                      <a:moveTo>
                        <a:pt x="0" y="0"/>
                      </a:moveTo>
                      <a:cubicBezTo>
                        <a:pt x="6364" y="1940"/>
                        <a:pt x="12620" y="3935"/>
                        <a:pt x="18757" y="5987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559" name="그래픽 265">
                <a:extLst>
                  <a:ext uri="{FF2B5EF4-FFF2-40B4-BE49-F238E27FC236}">
                    <a16:creationId xmlns:a16="http://schemas.microsoft.com/office/drawing/2014/main" id="{927759A0-4EE2-6B39-D588-2BCED850C8C1}"/>
                  </a:ext>
                </a:extLst>
              </p:cNvPr>
              <p:cNvGrpSpPr/>
              <p:nvPr/>
            </p:nvGrpSpPr>
            <p:grpSpPr>
              <a:xfrm>
                <a:off x="5103590" y="4957201"/>
                <a:ext cx="1428557" cy="473935"/>
                <a:chOff x="5103590" y="4957201"/>
                <a:chExt cx="1428557" cy="473935"/>
              </a:xfrm>
              <a:noFill/>
            </p:grpSpPr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6A6E8716-21F8-35D9-1594-2C91AF94D632}"/>
                    </a:ext>
                  </a:extLst>
                </p:cNvPr>
                <p:cNvSpPr/>
                <p:nvPr/>
              </p:nvSpPr>
              <p:spPr>
                <a:xfrm>
                  <a:off x="6512832" y="5402776"/>
                  <a:ext cx="19315" cy="3787"/>
                </a:xfrm>
                <a:custGeom>
                  <a:avLst/>
                  <a:gdLst>
                    <a:gd name="connsiteX0" fmla="*/ 19315 w 19315"/>
                    <a:gd name="connsiteY0" fmla="*/ 0 h 3787"/>
                    <a:gd name="connsiteX1" fmla="*/ 0 w 19315"/>
                    <a:gd name="connsiteY1" fmla="*/ 3788 h 3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15" h="3787">
                      <a:moveTo>
                        <a:pt x="19315" y="0"/>
                      </a:moveTo>
                      <a:cubicBezTo>
                        <a:pt x="13010" y="1313"/>
                        <a:pt x="6571" y="2576"/>
                        <a:pt x="0" y="3788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C992C8B8-A86C-C77C-1A32-AE5BC12E9A88}"/>
                    </a:ext>
                  </a:extLst>
                </p:cNvPr>
                <p:cNvSpPr/>
                <p:nvPr/>
              </p:nvSpPr>
              <p:spPr>
                <a:xfrm>
                  <a:off x="6188628" y="5418924"/>
                  <a:ext cx="238254" cy="12189"/>
                </a:xfrm>
                <a:custGeom>
                  <a:avLst/>
                  <a:gdLst>
                    <a:gd name="connsiteX0" fmla="*/ 238254 w 238254"/>
                    <a:gd name="connsiteY0" fmla="*/ 0 h 12189"/>
                    <a:gd name="connsiteX1" fmla="*/ 0 w 238254"/>
                    <a:gd name="connsiteY1" fmla="*/ 12190 h 12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254" h="12189">
                      <a:moveTo>
                        <a:pt x="238254" y="0"/>
                      </a:moveTo>
                      <a:cubicBezTo>
                        <a:pt x="165558" y="7985"/>
                        <a:pt x="83718" y="11688"/>
                        <a:pt x="0" y="1219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830055F9-F956-F39C-FE6C-EB955D46E5A9}"/>
                    </a:ext>
                  </a:extLst>
                </p:cNvPr>
                <p:cNvSpPr/>
                <p:nvPr/>
              </p:nvSpPr>
              <p:spPr>
                <a:xfrm>
                  <a:off x="5123696" y="5009568"/>
                  <a:ext cx="1028736" cy="421568"/>
                </a:xfrm>
                <a:custGeom>
                  <a:avLst/>
                  <a:gdLst>
                    <a:gd name="connsiteX0" fmla="*/ 1028736 w 1028736"/>
                    <a:gd name="connsiteY0" fmla="*/ 421569 h 421568"/>
                    <a:gd name="connsiteX1" fmla="*/ 556239 w 1028736"/>
                    <a:gd name="connsiteY1" fmla="*/ 388987 h 421568"/>
                    <a:gd name="connsiteX2" fmla="*/ 164708 w 1028736"/>
                    <a:gd name="connsiteY2" fmla="*/ 211876 h 421568"/>
                    <a:gd name="connsiteX3" fmla="*/ 0 w 1028736"/>
                    <a:gd name="connsiteY3" fmla="*/ 0 h 421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8736" h="421568">
                      <a:moveTo>
                        <a:pt x="1028736" y="421569"/>
                      </a:moveTo>
                      <a:cubicBezTo>
                        <a:pt x="852626" y="420742"/>
                        <a:pt x="672879" y="406566"/>
                        <a:pt x="556239" y="388987"/>
                      </a:cubicBezTo>
                      <a:cubicBezTo>
                        <a:pt x="411877" y="367229"/>
                        <a:pt x="275917" y="306461"/>
                        <a:pt x="164708" y="211876"/>
                      </a:cubicBezTo>
                      <a:cubicBezTo>
                        <a:pt x="100483" y="157254"/>
                        <a:pt x="39241" y="87216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291A4349-24DA-886C-0FFA-659E91E5D36B}"/>
                    </a:ext>
                  </a:extLst>
                </p:cNvPr>
                <p:cNvSpPr/>
                <p:nvPr/>
              </p:nvSpPr>
              <p:spPr>
                <a:xfrm>
                  <a:off x="5103590" y="4957201"/>
                  <a:ext cx="6380" cy="18639"/>
                </a:xfrm>
                <a:custGeom>
                  <a:avLst/>
                  <a:gdLst>
                    <a:gd name="connsiteX0" fmla="*/ 6380 w 6380"/>
                    <a:gd name="connsiteY0" fmla="*/ 18639 h 18639"/>
                    <a:gd name="connsiteX1" fmla="*/ 0 w 6380"/>
                    <a:gd name="connsiteY1" fmla="*/ 0 h 18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80" h="18639">
                      <a:moveTo>
                        <a:pt x="6380" y="18639"/>
                      </a:moveTo>
                      <a:cubicBezTo>
                        <a:pt x="4142" y="12505"/>
                        <a:pt x="2015" y="6292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560" name="그래픽 265">
                <a:extLst>
                  <a:ext uri="{FF2B5EF4-FFF2-40B4-BE49-F238E27FC236}">
                    <a16:creationId xmlns:a16="http://schemas.microsoft.com/office/drawing/2014/main" id="{8B4572AB-FFD0-A75D-5F3F-418BA3EC55C6}"/>
                  </a:ext>
                </a:extLst>
              </p:cNvPr>
              <p:cNvGrpSpPr/>
              <p:nvPr/>
            </p:nvGrpSpPr>
            <p:grpSpPr>
              <a:xfrm>
                <a:off x="6756971" y="4185684"/>
                <a:ext cx="358735" cy="535695"/>
                <a:chOff x="6756971" y="4185684"/>
                <a:chExt cx="358735" cy="535695"/>
              </a:xfrm>
              <a:noFill/>
            </p:grpSpPr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C7904D-8471-2CB2-00BD-C0B753EC7E07}"/>
                    </a:ext>
                  </a:extLst>
                </p:cNvPr>
                <p:cNvSpPr/>
                <p:nvPr/>
              </p:nvSpPr>
              <p:spPr>
                <a:xfrm>
                  <a:off x="6756971" y="4185684"/>
                  <a:ext cx="16259" cy="11113"/>
                </a:xfrm>
                <a:custGeom>
                  <a:avLst/>
                  <a:gdLst>
                    <a:gd name="connsiteX0" fmla="*/ 0 w 16259"/>
                    <a:gd name="connsiteY0" fmla="*/ 0 h 11113"/>
                    <a:gd name="connsiteX1" fmla="*/ 16260 w 16259"/>
                    <a:gd name="connsiteY1" fmla="*/ 11113 h 11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259" h="11113">
                      <a:moveTo>
                        <a:pt x="0" y="0"/>
                      </a:moveTo>
                      <a:cubicBezTo>
                        <a:pt x="5468" y="3653"/>
                        <a:pt x="10890" y="7355"/>
                        <a:pt x="16260" y="11113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950F73B0-36B5-2C12-406B-443C29D5470C}"/>
                    </a:ext>
                  </a:extLst>
                </p:cNvPr>
                <p:cNvSpPr/>
                <p:nvPr/>
              </p:nvSpPr>
              <p:spPr>
                <a:xfrm>
                  <a:off x="6829533" y="4239518"/>
                  <a:ext cx="135542" cy="138798"/>
                </a:xfrm>
                <a:custGeom>
                  <a:avLst/>
                  <a:gdLst>
                    <a:gd name="connsiteX0" fmla="*/ 0 w 135542"/>
                    <a:gd name="connsiteY0" fmla="*/ 0 h 138798"/>
                    <a:gd name="connsiteX1" fmla="*/ 135543 w 135542"/>
                    <a:gd name="connsiteY1" fmla="*/ 138799 h 138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542" h="138798">
                      <a:moveTo>
                        <a:pt x="0" y="0"/>
                      </a:moveTo>
                      <a:cubicBezTo>
                        <a:pt x="50995" y="41920"/>
                        <a:pt x="96505" y="88680"/>
                        <a:pt x="135543" y="138799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D913D315-B6D4-91CD-A9C1-BB8AF6537DA3}"/>
                    </a:ext>
                  </a:extLst>
                </p:cNvPr>
                <p:cNvSpPr/>
                <p:nvPr/>
              </p:nvSpPr>
              <p:spPr>
                <a:xfrm>
                  <a:off x="6982753" y="4401856"/>
                  <a:ext cx="124409" cy="271147"/>
                </a:xfrm>
                <a:custGeom>
                  <a:avLst/>
                  <a:gdLst>
                    <a:gd name="connsiteX0" fmla="*/ 0 w 124409"/>
                    <a:gd name="connsiteY0" fmla="*/ 0 h 271147"/>
                    <a:gd name="connsiteX1" fmla="*/ 124410 w 124409"/>
                    <a:gd name="connsiteY1" fmla="*/ 271148 h 271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409" h="271147">
                      <a:moveTo>
                        <a:pt x="0" y="0"/>
                      </a:moveTo>
                      <a:cubicBezTo>
                        <a:pt x="60890" y="84121"/>
                        <a:pt x="103831" y="176707"/>
                        <a:pt x="124410" y="271148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CA600BCE-5678-B808-3B60-389EFE45DBDE}"/>
                    </a:ext>
                  </a:extLst>
                </p:cNvPr>
                <p:cNvSpPr/>
                <p:nvPr/>
              </p:nvSpPr>
              <p:spPr>
                <a:xfrm>
                  <a:off x="7112749" y="4701916"/>
                  <a:ext cx="2957" cy="19463"/>
                </a:xfrm>
                <a:custGeom>
                  <a:avLst/>
                  <a:gdLst>
                    <a:gd name="connsiteX0" fmla="*/ 0 w 2957"/>
                    <a:gd name="connsiteY0" fmla="*/ 0 h 19463"/>
                    <a:gd name="connsiteX1" fmla="*/ 2957 w 2957"/>
                    <a:gd name="connsiteY1" fmla="*/ 19463 h 19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57" h="19463">
                      <a:moveTo>
                        <a:pt x="0" y="0"/>
                      </a:moveTo>
                      <a:cubicBezTo>
                        <a:pt x="1093" y="6482"/>
                        <a:pt x="2081" y="12971"/>
                        <a:pt x="2957" y="19463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396" name="그래픽 265">
              <a:extLst>
                <a:ext uri="{FF2B5EF4-FFF2-40B4-BE49-F238E27FC236}">
                  <a16:creationId xmlns:a16="http://schemas.microsoft.com/office/drawing/2014/main" id="{902B678A-D335-769C-A231-CD86368013A5}"/>
                </a:ext>
              </a:extLst>
            </p:cNvPr>
            <p:cNvGrpSpPr/>
            <p:nvPr/>
          </p:nvGrpSpPr>
          <p:grpSpPr>
            <a:xfrm>
              <a:off x="3164297" y="2698453"/>
              <a:ext cx="2475574" cy="1592673"/>
              <a:chOff x="4869744" y="3899724"/>
              <a:chExt cx="2475574" cy="1592673"/>
            </a:xfrm>
          </p:grpSpPr>
          <p:sp>
            <p:nvSpPr>
              <p:cNvPr id="1486" name="자유형: 도형 1485">
                <a:extLst>
                  <a:ext uri="{FF2B5EF4-FFF2-40B4-BE49-F238E27FC236}">
                    <a16:creationId xmlns:a16="http://schemas.microsoft.com/office/drawing/2014/main" id="{BD78BDA6-1B11-9F73-8E20-58F6C7AD9A2D}"/>
                  </a:ext>
                </a:extLst>
              </p:cNvPr>
              <p:cNvSpPr/>
              <p:nvPr/>
            </p:nvSpPr>
            <p:spPr>
              <a:xfrm rot="576364">
                <a:off x="6301170" y="4392247"/>
                <a:ext cx="1044148" cy="1081694"/>
              </a:xfrm>
              <a:custGeom>
                <a:avLst/>
                <a:gdLst>
                  <a:gd name="connsiteX0" fmla="*/ 793113 w 1020324"/>
                  <a:gd name="connsiteY0" fmla="*/ 152670 h 997558"/>
                  <a:gd name="connsiteX1" fmla="*/ 79755 w 1020324"/>
                  <a:gd name="connsiteY1" fmla="*/ 151965 h 997558"/>
                  <a:gd name="connsiteX2" fmla="*/ 16829 w 1020324"/>
                  <a:gd name="connsiteY2" fmla="*/ 506483 h 997558"/>
                  <a:gd name="connsiteX3" fmla="*/ 901637 w 1020324"/>
                  <a:gd name="connsiteY3" fmla="*/ 892102 h 997558"/>
                  <a:gd name="connsiteX4" fmla="*/ 793113 w 1020324"/>
                  <a:gd name="connsiteY4" fmla="*/ 152670 h 99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324" h="997558">
                    <a:moveTo>
                      <a:pt x="793113" y="152670"/>
                    </a:moveTo>
                    <a:cubicBezTo>
                      <a:pt x="593722" y="-35397"/>
                      <a:pt x="254014" y="-65563"/>
                      <a:pt x="79755" y="151965"/>
                    </a:cubicBezTo>
                    <a:cubicBezTo>
                      <a:pt x="-8302" y="261881"/>
                      <a:pt x="-13652" y="419909"/>
                      <a:pt x="16829" y="506483"/>
                    </a:cubicBezTo>
                    <a:cubicBezTo>
                      <a:pt x="111664" y="775825"/>
                      <a:pt x="567403" y="1195067"/>
                      <a:pt x="901637" y="892102"/>
                    </a:cubicBezTo>
                    <a:cubicBezTo>
                      <a:pt x="1117825" y="696135"/>
                      <a:pt x="1012938" y="360013"/>
                      <a:pt x="793113" y="152670"/>
                    </a:cubicBezTo>
                    <a:close/>
                  </a:path>
                </a:pathLst>
              </a:custGeom>
              <a:solidFill>
                <a:srgbClr val="FFD14F">
                  <a:alpha val="25000"/>
                </a:srgbClr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487" name="그래픽 265">
                <a:extLst>
                  <a:ext uri="{FF2B5EF4-FFF2-40B4-BE49-F238E27FC236}">
                    <a16:creationId xmlns:a16="http://schemas.microsoft.com/office/drawing/2014/main" id="{CC1FCF32-35A4-5D1D-6820-546EB816F851}"/>
                  </a:ext>
                </a:extLst>
              </p:cNvPr>
              <p:cNvGrpSpPr/>
              <p:nvPr/>
            </p:nvGrpSpPr>
            <p:grpSpPr>
              <a:xfrm>
                <a:off x="4869744" y="3899724"/>
                <a:ext cx="2304916" cy="1592673"/>
                <a:chOff x="4869744" y="3899724"/>
                <a:chExt cx="2304916" cy="1592673"/>
              </a:xfrm>
            </p:grpSpPr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3F9059E2-34FB-B129-044C-39B51F7464C5}"/>
                    </a:ext>
                  </a:extLst>
                </p:cNvPr>
                <p:cNvSpPr/>
                <p:nvPr/>
              </p:nvSpPr>
              <p:spPr>
                <a:xfrm>
                  <a:off x="6617105" y="4443628"/>
                  <a:ext cx="457005" cy="477692"/>
                </a:xfrm>
                <a:custGeom>
                  <a:avLst/>
                  <a:gdLst>
                    <a:gd name="connsiteX0" fmla="*/ 245876 w 457005"/>
                    <a:gd name="connsiteY0" fmla="*/ 10572 h 477692"/>
                    <a:gd name="connsiteX1" fmla="*/ 353291 w 457005"/>
                    <a:gd name="connsiteY1" fmla="*/ 62525 h 477692"/>
                    <a:gd name="connsiteX2" fmla="*/ 364168 w 457005"/>
                    <a:gd name="connsiteY2" fmla="*/ 160681 h 477692"/>
                    <a:gd name="connsiteX3" fmla="*/ 391206 w 457005"/>
                    <a:gd name="connsiteY3" fmla="*/ 229058 h 477692"/>
                    <a:gd name="connsiteX4" fmla="*/ 422071 w 457005"/>
                    <a:gd name="connsiteY4" fmla="*/ 302446 h 477692"/>
                    <a:gd name="connsiteX5" fmla="*/ 421448 w 457005"/>
                    <a:gd name="connsiteY5" fmla="*/ 363895 h 477692"/>
                    <a:gd name="connsiteX6" fmla="*/ 438942 w 457005"/>
                    <a:gd name="connsiteY6" fmla="*/ 471050 h 477692"/>
                    <a:gd name="connsiteX7" fmla="*/ 172445 w 457005"/>
                    <a:gd name="connsiteY7" fmla="*/ 428556 h 477692"/>
                    <a:gd name="connsiteX8" fmla="*/ 782 w 457005"/>
                    <a:gd name="connsiteY8" fmla="*/ 384940 h 477692"/>
                    <a:gd name="connsiteX9" fmla="*/ 51346 w 457005"/>
                    <a:gd name="connsiteY9" fmla="*/ 308456 h 477692"/>
                    <a:gd name="connsiteX10" fmla="*/ 52600 w 457005"/>
                    <a:gd name="connsiteY10" fmla="*/ 209069 h 477692"/>
                    <a:gd name="connsiteX11" fmla="*/ 69497 w 457005"/>
                    <a:gd name="connsiteY11" fmla="*/ 144890 h 477692"/>
                    <a:gd name="connsiteX12" fmla="*/ 96108 w 457005"/>
                    <a:gd name="connsiteY12" fmla="*/ 70300 h 477692"/>
                    <a:gd name="connsiteX13" fmla="*/ 147021 w 457005"/>
                    <a:gd name="connsiteY13" fmla="*/ 12114 h 477692"/>
                    <a:gd name="connsiteX14" fmla="*/ 245876 w 457005"/>
                    <a:gd name="connsiteY14" fmla="*/ 10572 h 477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7005" h="477692">
                      <a:moveTo>
                        <a:pt x="245876" y="10572"/>
                      </a:moveTo>
                      <a:cubicBezTo>
                        <a:pt x="245876" y="10572"/>
                        <a:pt x="326387" y="6515"/>
                        <a:pt x="353291" y="62525"/>
                      </a:cubicBezTo>
                      <a:cubicBezTo>
                        <a:pt x="376125" y="110063"/>
                        <a:pt x="354604" y="135090"/>
                        <a:pt x="364168" y="160681"/>
                      </a:cubicBezTo>
                      <a:cubicBezTo>
                        <a:pt x="373732" y="186271"/>
                        <a:pt x="404377" y="192800"/>
                        <a:pt x="391206" y="229058"/>
                      </a:cubicBezTo>
                      <a:cubicBezTo>
                        <a:pt x="378035" y="265312"/>
                        <a:pt x="426798" y="263747"/>
                        <a:pt x="422071" y="302446"/>
                      </a:cubicBezTo>
                      <a:cubicBezTo>
                        <a:pt x="417345" y="341143"/>
                        <a:pt x="391725" y="343066"/>
                        <a:pt x="421448" y="363895"/>
                      </a:cubicBezTo>
                      <a:cubicBezTo>
                        <a:pt x="451168" y="384723"/>
                        <a:pt x="474743" y="447921"/>
                        <a:pt x="438942" y="471050"/>
                      </a:cubicBezTo>
                      <a:cubicBezTo>
                        <a:pt x="387635" y="504197"/>
                        <a:pt x="261949" y="401081"/>
                        <a:pt x="172445" y="428556"/>
                      </a:cubicBezTo>
                      <a:cubicBezTo>
                        <a:pt x="82940" y="456031"/>
                        <a:pt x="-9472" y="420354"/>
                        <a:pt x="782" y="384940"/>
                      </a:cubicBezTo>
                      <a:cubicBezTo>
                        <a:pt x="11035" y="349526"/>
                        <a:pt x="68131" y="339220"/>
                        <a:pt x="51346" y="308456"/>
                      </a:cubicBezTo>
                      <a:cubicBezTo>
                        <a:pt x="34565" y="277692"/>
                        <a:pt x="24899" y="238202"/>
                        <a:pt x="52600" y="209069"/>
                      </a:cubicBezTo>
                      <a:cubicBezTo>
                        <a:pt x="80301" y="179937"/>
                        <a:pt x="69031" y="181844"/>
                        <a:pt x="69497" y="144890"/>
                      </a:cubicBezTo>
                      <a:cubicBezTo>
                        <a:pt x="69786" y="122165"/>
                        <a:pt x="87709" y="94923"/>
                        <a:pt x="96108" y="70300"/>
                      </a:cubicBezTo>
                      <a:cubicBezTo>
                        <a:pt x="106188" y="40748"/>
                        <a:pt x="109710" y="28584"/>
                        <a:pt x="147021" y="12114"/>
                      </a:cubicBezTo>
                      <a:cubicBezTo>
                        <a:pt x="206664" y="-14212"/>
                        <a:pt x="245876" y="10572"/>
                        <a:pt x="245876" y="10572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99E2EA39-72E8-AFCA-BF74-C901C0C2D22D}"/>
                    </a:ext>
                  </a:extLst>
                </p:cNvPr>
                <p:cNvSpPr/>
                <p:nvPr/>
              </p:nvSpPr>
              <p:spPr>
                <a:xfrm>
                  <a:off x="6869364" y="4413033"/>
                  <a:ext cx="140399" cy="128163"/>
                </a:xfrm>
                <a:custGeom>
                  <a:avLst/>
                  <a:gdLst>
                    <a:gd name="connsiteX0" fmla="*/ 1474 w 140399"/>
                    <a:gd name="connsiteY0" fmla="*/ 48541 h 128163"/>
                    <a:gd name="connsiteX1" fmla="*/ 85809 w 140399"/>
                    <a:gd name="connsiteY1" fmla="*/ 6480 h 128163"/>
                    <a:gd name="connsiteX2" fmla="*/ 70669 w 140399"/>
                    <a:gd name="connsiteY2" fmla="*/ 128163 h 128163"/>
                    <a:gd name="connsiteX3" fmla="*/ 1474 w 140399"/>
                    <a:gd name="connsiteY3" fmla="*/ 48541 h 12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399" h="128163">
                      <a:moveTo>
                        <a:pt x="1474" y="48541"/>
                      </a:moveTo>
                      <a:cubicBezTo>
                        <a:pt x="1474" y="48541"/>
                        <a:pt x="7599" y="-21155"/>
                        <a:pt x="85809" y="6480"/>
                      </a:cubicBezTo>
                      <a:cubicBezTo>
                        <a:pt x="164020" y="34116"/>
                        <a:pt x="157511" y="128494"/>
                        <a:pt x="70669" y="128163"/>
                      </a:cubicBezTo>
                      <a:cubicBezTo>
                        <a:pt x="-16177" y="127831"/>
                        <a:pt x="1474" y="48541"/>
                        <a:pt x="1474" y="48541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592C290F-593D-BB29-BE85-8D71A317CED0}"/>
                    </a:ext>
                  </a:extLst>
                </p:cNvPr>
                <p:cNvSpPr/>
                <p:nvPr/>
              </p:nvSpPr>
              <p:spPr>
                <a:xfrm>
                  <a:off x="6865788" y="4451146"/>
                  <a:ext cx="117492" cy="86297"/>
                </a:xfrm>
                <a:custGeom>
                  <a:avLst/>
                  <a:gdLst>
                    <a:gd name="connsiteX0" fmla="*/ 113559 w 117492"/>
                    <a:gd name="connsiteY0" fmla="*/ 86243 h 86297"/>
                    <a:gd name="connsiteX1" fmla="*/ 114789 w 117492"/>
                    <a:gd name="connsiteY1" fmla="*/ 86259 h 86297"/>
                    <a:gd name="connsiteX2" fmla="*/ 117402 w 117492"/>
                    <a:gd name="connsiteY2" fmla="*/ 82793 h 86297"/>
                    <a:gd name="connsiteX3" fmla="*/ 3341 w 117492"/>
                    <a:gd name="connsiteY3" fmla="*/ 1 h 86297"/>
                    <a:gd name="connsiteX4" fmla="*/ 3 w 117492"/>
                    <a:gd name="connsiteY4" fmla="*/ 2948 h 86297"/>
                    <a:gd name="connsiteX5" fmla="*/ 3626 w 117492"/>
                    <a:gd name="connsiteY5" fmla="*/ 6037 h 86297"/>
                    <a:gd name="connsiteX6" fmla="*/ 110615 w 117492"/>
                    <a:gd name="connsiteY6" fmla="*/ 83768 h 86297"/>
                    <a:gd name="connsiteX7" fmla="*/ 113559 w 117492"/>
                    <a:gd name="connsiteY7" fmla="*/ 86243 h 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492" h="86297">
                      <a:moveTo>
                        <a:pt x="113559" y="86243"/>
                      </a:moveTo>
                      <a:cubicBezTo>
                        <a:pt x="113959" y="86308"/>
                        <a:pt x="114373" y="86318"/>
                        <a:pt x="114789" y="86259"/>
                      </a:cubicBezTo>
                      <a:cubicBezTo>
                        <a:pt x="116664" y="85990"/>
                        <a:pt x="117835" y="84437"/>
                        <a:pt x="117402" y="82793"/>
                      </a:cubicBezTo>
                      <a:cubicBezTo>
                        <a:pt x="117189" y="81986"/>
                        <a:pt x="95159" y="1836"/>
                        <a:pt x="3341" y="1"/>
                      </a:cubicBezTo>
                      <a:cubicBezTo>
                        <a:pt x="1417" y="-39"/>
                        <a:pt x="-76" y="1281"/>
                        <a:pt x="3" y="2948"/>
                      </a:cubicBezTo>
                      <a:cubicBezTo>
                        <a:pt x="78" y="4616"/>
                        <a:pt x="1703" y="6020"/>
                        <a:pt x="3626" y="6037"/>
                      </a:cubicBezTo>
                      <a:cubicBezTo>
                        <a:pt x="89635" y="7786"/>
                        <a:pt x="109797" y="80663"/>
                        <a:pt x="110615" y="83768"/>
                      </a:cubicBezTo>
                      <a:cubicBezTo>
                        <a:pt x="110946" y="85048"/>
                        <a:pt x="112157" y="86010"/>
                        <a:pt x="113559" y="86243"/>
                      </a:cubicBezTo>
                      <a:close/>
                    </a:path>
                  </a:pathLst>
                </a:custGeom>
                <a:solidFill>
                  <a:srgbClr val="FCF9ED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497" name="그래픽 265">
                  <a:extLst>
                    <a:ext uri="{FF2B5EF4-FFF2-40B4-BE49-F238E27FC236}">
                      <a16:creationId xmlns:a16="http://schemas.microsoft.com/office/drawing/2014/main" id="{DF8D46B3-352F-FD27-5DB8-6F895528C30D}"/>
                    </a:ext>
                  </a:extLst>
                </p:cNvPr>
                <p:cNvGrpSpPr/>
                <p:nvPr/>
              </p:nvGrpSpPr>
              <p:grpSpPr>
                <a:xfrm>
                  <a:off x="6720727" y="4478148"/>
                  <a:ext cx="198198" cy="182928"/>
                  <a:chOff x="6720727" y="4478148"/>
                  <a:chExt cx="198198" cy="182928"/>
                </a:xfrm>
                <a:solidFill>
                  <a:srgbClr val="442017"/>
                </a:solidFill>
              </p:grpSpPr>
              <p:sp>
                <p:nvSpPr>
                  <p:cNvPr id="1554" name="자유형: 도형 1553">
                    <a:extLst>
                      <a:ext uri="{FF2B5EF4-FFF2-40B4-BE49-F238E27FC236}">
                        <a16:creationId xmlns:a16="http://schemas.microsoft.com/office/drawing/2014/main" id="{FEC1BE31-2F7D-429F-CDB0-45AD146AC366}"/>
                      </a:ext>
                    </a:extLst>
                  </p:cNvPr>
                  <p:cNvSpPr/>
                  <p:nvPr/>
                </p:nvSpPr>
                <p:spPr>
                  <a:xfrm>
                    <a:off x="6863805" y="4508449"/>
                    <a:ext cx="55120" cy="86337"/>
                  </a:xfrm>
                  <a:custGeom>
                    <a:avLst/>
                    <a:gdLst>
                      <a:gd name="connsiteX0" fmla="*/ 0 w 55120"/>
                      <a:gd name="connsiteY0" fmla="*/ 5761 h 86337"/>
                      <a:gd name="connsiteX1" fmla="*/ 20861 w 55120"/>
                      <a:gd name="connsiteY1" fmla="*/ 81707 h 86337"/>
                      <a:gd name="connsiteX2" fmla="*/ 55120 w 55120"/>
                      <a:gd name="connsiteY2" fmla="*/ 71079 h 86337"/>
                      <a:gd name="connsiteX3" fmla="*/ 0 w 55120"/>
                      <a:gd name="connsiteY3" fmla="*/ 5761 h 8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120" h="86337">
                        <a:moveTo>
                          <a:pt x="0" y="5761"/>
                        </a:moveTo>
                        <a:cubicBezTo>
                          <a:pt x="0" y="5761"/>
                          <a:pt x="6292" y="66901"/>
                          <a:pt x="20861" y="81707"/>
                        </a:cubicBezTo>
                        <a:cubicBezTo>
                          <a:pt x="35434" y="96513"/>
                          <a:pt x="55120" y="71079"/>
                          <a:pt x="55120" y="71079"/>
                        </a:cubicBezTo>
                        <a:cubicBezTo>
                          <a:pt x="55120" y="71079"/>
                          <a:pt x="38217" y="-23975"/>
                          <a:pt x="0" y="5761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55" name="자유형: 도형 1554">
                    <a:extLst>
                      <a:ext uri="{FF2B5EF4-FFF2-40B4-BE49-F238E27FC236}">
                        <a16:creationId xmlns:a16="http://schemas.microsoft.com/office/drawing/2014/main" id="{62975561-2CE9-B2EB-D7E3-2255B1B67AE2}"/>
                      </a:ext>
                    </a:extLst>
                  </p:cNvPr>
                  <p:cNvSpPr/>
                  <p:nvPr/>
                </p:nvSpPr>
                <p:spPr>
                  <a:xfrm>
                    <a:off x="6791493" y="4486731"/>
                    <a:ext cx="94692" cy="66497"/>
                  </a:xfrm>
                  <a:custGeom>
                    <a:avLst/>
                    <a:gdLst>
                      <a:gd name="connsiteX0" fmla="*/ 0 w 94692"/>
                      <a:gd name="connsiteY0" fmla="*/ 15358 h 66497"/>
                      <a:gd name="connsiteX1" fmla="*/ 67012 w 94692"/>
                      <a:gd name="connsiteY1" fmla="*/ 66379 h 66497"/>
                      <a:gd name="connsiteX2" fmla="*/ 89606 w 94692"/>
                      <a:gd name="connsiteY2" fmla="*/ 23402 h 66497"/>
                      <a:gd name="connsiteX3" fmla="*/ 0 w 94692"/>
                      <a:gd name="connsiteY3" fmla="*/ 15358 h 66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692" h="66497">
                        <a:moveTo>
                          <a:pt x="0" y="15358"/>
                        </a:moveTo>
                        <a:cubicBezTo>
                          <a:pt x="0" y="15358"/>
                          <a:pt x="23333" y="69359"/>
                          <a:pt x="67012" y="66379"/>
                        </a:cubicBezTo>
                        <a:cubicBezTo>
                          <a:pt x="110687" y="63402"/>
                          <a:pt x="89606" y="23402"/>
                          <a:pt x="89606" y="23402"/>
                        </a:cubicBezTo>
                        <a:cubicBezTo>
                          <a:pt x="89606" y="23402"/>
                          <a:pt x="18711" y="-23391"/>
                          <a:pt x="0" y="15358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56" name="자유형: 도형 1555">
                    <a:extLst>
                      <a:ext uri="{FF2B5EF4-FFF2-40B4-BE49-F238E27FC236}">
                        <a16:creationId xmlns:a16="http://schemas.microsoft.com/office/drawing/2014/main" id="{A299691A-3852-D77A-8542-3B01994D4034}"/>
                      </a:ext>
                    </a:extLst>
                  </p:cNvPr>
                  <p:cNvSpPr/>
                  <p:nvPr/>
                </p:nvSpPr>
                <p:spPr>
                  <a:xfrm>
                    <a:off x="6720727" y="4478148"/>
                    <a:ext cx="85656" cy="64904"/>
                  </a:xfrm>
                  <a:custGeom>
                    <a:avLst/>
                    <a:gdLst>
                      <a:gd name="connsiteX0" fmla="*/ 82631 w 85656"/>
                      <a:gd name="connsiteY0" fmla="*/ 22186 h 64904"/>
                      <a:gd name="connsiteX1" fmla="*/ 11389 w 85656"/>
                      <a:gd name="connsiteY1" fmla="*/ 61207 h 64904"/>
                      <a:gd name="connsiteX2" fmla="*/ 68705 w 85656"/>
                      <a:gd name="connsiteY2" fmla="*/ 829 h 64904"/>
                      <a:gd name="connsiteX3" fmla="*/ 82631 w 85656"/>
                      <a:gd name="connsiteY3" fmla="*/ 22186 h 64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56" h="64904">
                        <a:moveTo>
                          <a:pt x="82631" y="22186"/>
                        </a:moveTo>
                        <a:cubicBezTo>
                          <a:pt x="82631" y="22186"/>
                          <a:pt x="49862" y="79807"/>
                          <a:pt x="11389" y="61207"/>
                        </a:cubicBezTo>
                        <a:cubicBezTo>
                          <a:pt x="-27084" y="42607"/>
                          <a:pt x="42077" y="-6989"/>
                          <a:pt x="68705" y="829"/>
                        </a:cubicBezTo>
                        <a:cubicBezTo>
                          <a:pt x="95327" y="8644"/>
                          <a:pt x="82631" y="22186"/>
                          <a:pt x="82631" y="2218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57" name="자유형: 도형 1556">
                    <a:extLst>
                      <a:ext uri="{FF2B5EF4-FFF2-40B4-BE49-F238E27FC236}">
                        <a16:creationId xmlns:a16="http://schemas.microsoft.com/office/drawing/2014/main" id="{AA3EF5B6-94B5-81AD-4A24-E7E9975D826E}"/>
                      </a:ext>
                    </a:extLst>
                  </p:cNvPr>
                  <p:cNvSpPr/>
                  <p:nvPr/>
                </p:nvSpPr>
                <p:spPr>
                  <a:xfrm>
                    <a:off x="6861393" y="4544678"/>
                    <a:ext cx="35076" cy="116398"/>
                  </a:xfrm>
                  <a:custGeom>
                    <a:avLst/>
                    <a:gdLst>
                      <a:gd name="connsiteX0" fmla="*/ 16939 w 35076"/>
                      <a:gd name="connsiteY0" fmla="*/ 22956 h 116398"/>
                      <a:gd name="connsiteX1" fmla="*/ 14222 w 35076"/>
                      <a:gd name="connsiteY1" fmla="*/ 71377 h 116398"/>
                      <a:gd name="connsiteX2" fmla="*/ 0 w 35076"/>
                      <a:gd name="connsiteY2" fmla="*/ 116398 h 116398"/>
                      <a:gd name="connsiteX3" fmla="*/ 33882 w 35076"/>
                      <a:gd name="connsiteY3" fmla="*/ 38890 h 116398"/>
                      <a:gd name="connsiteX4" fmla="*/ 16939 w 35076"/>
                      <a:gd name="connsiteY4" fmla="*/ 22956 h 116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076" h="116398">
                        <a:moveTo>
                          <a:pt x="16939" y="22956"/>
                        </a:moveTo>
                        <a:cubicBezTo>
                          <a:pt x="16939" y="22956"/>
                          <a:pt x="22404" y="34702"/>
                          <a:pt x="14222" y="71377"/>
                        </a:cubicBezTo>
                        <a:cubicBezTo>
                          <a:pt x="6042" y="108052"/>
                          <a:pt x="0" y="116398"/>
                          <a:pt x="0" y="116398"/>
                        </a:cubicBezTo>
                        <a:cubicBezTo>
                          <a:pt x="0" y="116398"/>
                          <a:pt x="29336" y="91106"/>
                          <a:pt x="33882" y="38890"/>
                        </a:cubicBezTo>
                        <a:cubicBezTo>
                          <a:pt x="40581" y="-38076"/>
                          <a:pt x="16939" y="22956"/>
                          <a:pt x="16939" y="2295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F7C0EE23-7F90-F880-0D36-55F903A4B0E8}"/>
                    </a:ext>
                  </a:extLst>
                </p:cNvPr>
                <p:cNvSpPr/>
                <p:nvPr/>
              </p:nvSpPr>
              <p:spPr>
                <a:xfrm>
                  <a:off x="6542122" y="4810522"/>
                  <a:ext cx="610548" cy="679857"/>
                </a:xfrm>
                <a:custGeom>
                  <a:avLst/>
                  <a:gdLst>
                    <a:gd name="connsiteX0" fmla="*/ 0 w 610548"/>
                    <a:gd name="connsiteY0" fmla="*/ 159089 h 679857"/>
                    <a:gd name="connsiteX1" fmla="*/ 23100 w 610548"/>
                    <a:gd name="connsiteY1" fmla="*/ 97572 h 679857"/>
                    <a:gd name="connsiteX2" fmla="*/ 163963 w 610548"/>
                    <a:gd name="connsiteY2" fmla="*/ 0 h 679857"/>
                    <a:gd name="connsiteX3" fmla="*/ 418297 w 610548"/>
                    <a:gd name="connsiteY3" fmla="*/ 0 h 679857"/>
                    <a:gd name="connsiteX4" fmla="*/ 565317 w 610548"/>
                    <a:gd name="connsiteY4" fmla="*/ 118440 h 679857"/>
                    <a:gd name="connsiteX5" fmla="*/ 610548 w 610548"/>
                    <a:gd name="connsiteY5" fmla="*/ 326068 h 679857"/>
                    <a:gd name="connsiteX6" fmla="*/ 441364 w 610548"/>
                    <a:gd name="connsiteY6" fmla="*/ 446024 h 679857"/>
                    <a:gd name="connsiteX7" fmla="*/ 478176 w 610548"/>
                    <a:gd name="connsiteY7" fmla="*/ 679857 h 679857"/>
                    <a:gd name="connsiteX8" fmla="*/ 39881 w 610548"/>
                    <a:gd name="connsiteY8" fmla="*/ 627228 h 679857"/>
                    <a:gd name="connsiteX9" fmla="*/ 72667 w 610548"/>
                    <a:gd name="connsiteY9" fmla="*/ 348193 h 679857"/>
                    <a:gd name="connsiteX10" fmla="*/ 0 w 610548"/>
                    <a:gd name="connsiteY10" fmla="*/ 159089 h 67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10548" h="679857">
                      <a:moveTo>
                        <a:pt x="0" y="159089"/>
                      </a:moveTo>
                      <a:lnTo>
                        <a:pt x="23100" y="97572"/>
                      </a:lnTo>
                      <a:cubicBezTo>
                        <a:pt x="45139" y="38877"/>
                        <a:pt x="101267" y="0"/>
                        <a:pt x="163963" y="0"/>
                      </a:cubicBezTo>
                      <a:lnTo>
                        <a:pt x="418297" y="0"/>
                      </a:lnTo>
                      <a:cubicBezTo>
                        <a:pt x="489056" y="0"/>
                        <a:pt x="550255" y="49301"/>
                        <a:pt x="565317" y="118440"/>
                      </a:cubicBezTo>
                      <a:lnTo>
                        <a:pt x="610548" y="326068"/>
                      </a:lnTo>
                      <a:lnTo>
                        <a:pt x="441364" y="446024"/>
                      </a:lnTo>
                      <a:lnTo>
                        <a:pt x="478176" y="679857"/>
                      </a:lnTo>
                      <a:cubicBezTo>
                        <a:pt x="478176" y="679857"/>
                        <a:pt x="68755" y="664979"/>
                        <a:pt x="39881" y="627228"/>
                      </a:cubicBezTo>
                      <a:lnTo>
                        <a:pt x="72667" y="348193"/>
                      </a:lnTo>
                      <a:lnTo>
                        <a:pt x="0" y="159089"/>
                      </a:lnTo>
                      <a:close/>
                    </a:path>
                  </a:pathLst>
                </a:custGeom>
                <a:solidFill>
                  <a:srgbClr val="C1725C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499" name="그래픽 265">
                  <a:extLst>
                    <a:ext uri="{FF2B5EF4-FFF2-40B4-BE49-F238E27FC236}">
                      <a16:creationId xmlns:a16="http://schemas.microsoft.com/office/drawing/2014/main" id="{C1868D8D-BA37-6ED9-2F79-E3A26A2BAC98}"/>
                    </a:ext>
                  </a:extLst>
                </p:cNvPr>
                <p:cNvGrpSpPr/>
                <p:nvPr/>
              </p:nvGrpSpPr>
              <p:grpSpPr>
                <a:xfrm>
                  <a:off x="4869744" y="3899724"/>
                  <a:ext cx="1758439" cy="1389376"/>
                  <a:chOff x="4869744" y="3899724"/>
                  <a:chExt cx="1758439" cy="1389376"/>
                </a:xfrm>
              </p:grpSpPr>
              <p:sp>
                <p:nvSpPr>
                  <p:cNvPr id="1552" name="자유형: 도형 1551">
                    <a:extLst>
                      <a:ext uri="{FF2B5EF4-FFF2-40B4-BE49-F238E27FC236}">
                        <a16:creationId xmlns:a16="http://schemas.microsoft.com/office/drawing/2014/main" id="{51EEA0C5-A06D-A5EB-B72C-FD9BC98E0884}"/>
                      </a:ext>
                    </a:extLst>
                  </p:cNvPr>
                  <p:cNvSpPr/>
                  <p:nvPr/>
                </p:nvSpPr>
                <p:spPr>
                  <a:xfrm>
                    <a:off x="4869744" y="3899724"/>
                    <a:ext cx="3282" cy="3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82" h="3282"/>
                    </a:pathLst>
                  </a:custGeom>
                  <a:solidFill>
                    <a:srgbClr val="C1725C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53" name="자유형: 도형 1552">
                    <a:extLst>
                      <a:ext uri="{FF2B5EF4-FFF2-40B4-BE49-F238E27FC236}">
                        <a16:creationId xmlns:a16="http://schemas.microsoft.com/office/drawing/2014/main" id="{EB8F9C28-E849-9C83-AEC5-F17535A860BD}"/>
                      </a:ext>
                    </a:extLst>
                  </p:cNvPr>
                  <p:cNvSpPr/>
                  <p:nvPr/>
                </p:nvSpPr>
                <p:spPr>
                  <a:xfrm>
                    <a:off x="6196151" y="4894755"/>
                    <a:ext cx="432032" cy="394345"/>
                  </a:xfrm>
                  <a:custGeom>
                    <a:avLst/>
                    <a:gdLst>
                      <a:gd name="connsiteX0" fmla="*/ 345971 w 432032"/>
                      <a:gd name="connsiteY0" fmla="*/ 74856 h 394345"/>
                      <a:gd name="connsiteX1" fmla="*/ 257665 w 432032"/>
                      <a:gd name="connsiteY1" fmla="*/ 175316 h 394345"/>
                      <a:gd name="connsiteX2" fmla="*/ 78893 w 432032"/>
                      <a:gd name="connsiteY2" fmla="*/ 0 h 394345"/>
                      <a:gd name="connsiteX3" fmla="*/ 0 w 432032"/>
                      <a:gd name="connsiteY3" fmla="*/ 51441 h 394345"/>
                      <a:gd name="connsiteX4" fmla="*/ 142117 w 432032"/>
                      <a:gd name="connsiteY4" fmla="*/ 319724 h 394345"/>
                      <a:gd name="connsiteX5" fmla="*/ 341937 w 432032"/>
                      <a:gd name="connsiteY5" fmla="*/ 363606 h 394345"/>
                      <a:gd name="connsiteX6" fmla="*/ 432032 w 432032"/>
                      <a:gd name="connsiteY6" fmla="*/ 253615 h 394345"/>
                      <a:gd name="connsiteX7" fmla="*/ 345971 w 432032"/>
                      <a:gd name="connsiteY7" fmla="*/ 74856 h 394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32032" h="394345">
                        <a:moveTo>
                          <a:pt x="345971" y="74856"/>
                        </a:moveTo>
                        <a:lnTo>
                          <a:pt x="257665" y="175316"/>
                        </a:lnTo>
                        <a:lnTo>
                          <a:pt x="78893" y="0"/>
                        </a:lnTo>
                        <a:lnTo>
                          <a:pt x="0" y="51441"/>
                        </a:lnTo>
                        <a:cubicBezTo>
                          <a:pt x="0" y="51441"/>
                          <a:pt x="95973" y="265906"/>
                          <a:pt x="142117" y="319724"/>
                        </a:cubicBezTo>
                        <a:cubicBezTo>
                          <a:pt x="188261" y="373541"/>
                          <a:pt x="271355" y="431408"/>
                          <a:pt x="341937" y="363606"/>
                        </a:cubicBezTo>
                        <a:lnTo>
                          <a:pt x="432032" y="253615"/>
                        </a:lnTo>
                        <a:lnTo>
                          <a:pt x="345971" y="74856"/>
                        </a:lnTo>
                        <a:close/>
                      </a:path>
                    </a:pathLst>
                  </a:custGeom>
                  <a:solidFill>
                    <a:srgbClr val="B76856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C5C273B6-BDF9-92F5-36B4-A3448F0303B8}"/>
                    </a:ext>
                  </a:extLst>
                </p:cNvPr>
                <p:cNvSpPr/>
                <p:nvPr/>
              </p:nvSpPr>
              <p:spPr>
                <a:xfrm>
                  <a:off x="6448309" y="5062941"/>
                  <a:ext cx="35636" cy="56595"/>
                </a:xfrm>
                <a:custGeom>
                  <a:avLst/>
                  <a:gdLst>
                    <a:gd name="connsiteX0" fmla="*/ 32617 w 35636"/>
                    <a:gd name="connsiteY0" fmla="*/ 56595 h 56595"/>
                    <a:gd name="connsiteX1" fmla="*/ 34140 w 35636"/>
                    <a:gd name="connsiteY1" fmla="*/ 56182 h 56595"/>
                    <a:gd name="connsiteX2" fmla="*/ 35223 w 35636"/>
                    <a:gd name="connsiteY2" fmla="*/ 52050 h 56595"/>
                    <a:gd name="connsiteX3" fmla="*/ 5628 w 35636"/>
                    <a:gd name="connsiteY3" fmla="*/ 1498 h 56595"/>
                    <a:gd name="connsiteX4" fmla="*/ 1496 w 35636"/>
                    <a:gd name="connsiteY4" fmla="*/ 415 h 56595"/>
                    <a:gd name="connsiteX5" fmla="*/ 413 w 35636"/>
                    <a:gd name="connsiteY5" fmla="*/ 4547 h 56595"/>
                    <a:gd name="connsiteX6" fmla="*/ 30008 w 35636"/>
                    <a:gd name="connsiteY6" fmla="*/ 55099 h 56595"/>
                    <a:gd name="connsiteX7" fmla="*/ 32617 w 35636"/>
                    <a:gd name="connsiteY7" fmla="*/ 56595 h 56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636" h="56595">
                      <a:moveTo>
                        <a:pt x="32617" y="56595"/>
                      </a:moveTo>
                      <a:cubicBezTo>
                        <a:pt x="33136" y="56595"/>
                        <a:pt x="33661" y="56464"/>
                        <a:pt x="34140" y="56182"/>
                      </a:cubicBezTo>
                      <a:cubicBezTo>
                        <a:pt x="35581" y="55338"/>
                        <a:pt x="36063" y="53487"/>
                        <a:pt x="35223" y="52050"/>
                      </a:cubicBezTo>
                      <a:lnTo>
                        <a:pt x="5628" y="1498"/>
                      </a:lnTo>
                      <a:cubicBezTo>
                        <a:pt x="4785" y="54"/>
                        <a:pt x="2927" y="-428"/>
                        <a:pt x="1496" y="415"/>
                      </a:cubicBezTo>
                      <a:cubicBezTo>
                        <a:pt x="55" y="1258"/>
                        <a:pt x="-427" y="3110"/>
                        <a:pt x="413" y="4547"/>
                      </a:cubicBezTo>
                      <a:lnTo>
                        <a:pt x="30008" y="55099"/>
                      </a:lnTo>
                      <a:cubicBezTo>
                        <a:pt x="30569" y="56064"/>
                        <a:pt x="31577" y="56595"/>
                        <a:pt x="32617" y="56595"/>
                      </a:cubicBezTo>
                      <a:close/>
                    </a:path>
                  </a:pathLst>
                </a:custGeom>
                <a:solidFill>
                  <a:srgbClr val="7D351D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8C0EFF2F-988C-987F-B9D5-5574D4C5DFCC}"/>
                    </a:ext>
                  </a:extLst>
                </p:cNvPr>
                <p:cNvSpPr/>
                <p:nvPr/>
              </p:nvSpPr>
              <p:spPr>
                <a:xfrm>
                  <a:off x="6542122" y="4809028"/>
                  <a:ext cx="629663" cy="683369"/>
                </a:xfrm>
                <a:custGeom>
                  <a:avLst/>
                  <a:gdLst>
                    <a:gd name="connsiteX0" fmla="*/ 0 w 629663"/>
                    <a:gd name="connsiteY0" fmla="*/ 160584 h 683369"/>
                    <a:gd name="connsiteX1" fmla="*/ 28131 w 629663"/>
                    <a:gd name="connsiteY1" fmla="*/ 85728 h 683369"/>
                    <a:gd name="connsiteX2" fmla="*/ 168276 w 629663"/>
                    <a:gd name="connsiteY2" fmla="*/ 1495 h 683369"/>
                    <a:gd name="connsiteX3" fmla="*/ 231526 w 629663"/>
                    <a:gd name="connsiteY3" fmla="*/ 187294 h 683369"/>
                    <a:gd name="connsiteX4" fmla="*/ 363245 w 629663"/>
                    <a:gd name="connsiteY4" fmla="*/ 1495 h 683369"/>
                    <a:gd name="connsiteX5" fmla="*/ 561467 w 629663"/>
                    <a:gd name="connsiteY5" fmla="*/ 105660 h 683369"/>
                    <a:gd name="connsiteX6" fmla="*/ 629663 w 629663"/>
                    <a:gd name="connsiteY6" fmla="*/ 317421 h 683369"/>
                    <a:gd name="connsiteX7" fmla="*/ 420043 w 629663"/>
                    <a:gd name="connsiteY7" fmla="*/ 325978 h 683369"/>
                    <a:gd name="connsiteX8" fmla="*/ 478849 w 629663"/>
                    <a:gd name="connsiteY8" fmla="*/ 683321 h 683369"/>
                    <a:gd name="connsiteX9" fmla="*/ 39885 w 629663"/>
                    <a:gd name="connsiteY9" fmla="*/ 628719 h 683369"/>
                    <a:gd name="connsiteX10" fmla="*/ 72670 w 629663"/>
                    <a:gd name="connsiteY10" fmla="*/ 336553 h 683369"/>
                    <a:gd name="connsiteX11" fmla="*/ 0 w 629663"/>
                    <a:gd name="connsiteY11" fmla="*/ 160584 h 683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29663" h="683369">
                      <a:moveTo>
                        <a:pt x="0" y="160584"/>
                      </a:moveTo>
                      <a:cubicBezTo>
                        <a:pt x="0" y="160584"/>
                        <a:pt x="18193" y="105122"/>
                        <a:pt x="28131" y="85728"/>
                      </a:cubicBezTo>
                      <a:cubicBezTo>
                        <a:pt x="66861" y="10166"/>
                        <a:pt x="108311" y="1"/>
                        <a:pt x="168276" y="1495"/>
                      </a:cubicBezTo>
                      <a:cubicBezTo>
                        <a:pt x="191556" y="2076"/>
                        <a:pt x="231526" y="187294"/>
                        <a:pt x="231526" y="187294"/>
                      </a:cubicBezTo>
                      <a:cubicBezTo>
                        <a:pt x="231526" y="187294"/>
                        <a:pt x="325586" y="4422"/>
                        <a:pt x="363245" y="1495"/>
                      </a:cubicBezTo>
                      <a:cubicBezTo>
                        <a:pt x="429413" y="-3648"/>
                        <a:pt x="525889" y="-1256"/>
                        <a:pt x="561467" y="105660"/>
                      </a:cubicBezTo>
                      <a:lnTo>
                        <a:pt x="629663" y="317421"/>
                      </a:lnTo>
                      <a:lnTo>
                        <a:pt x="420043" y="325978"/>
                      </a:lnTo>
                      <a:lnTo>
                        <a:pt x="478849" y="683321"/>
                      </a:lnTo>
                      <a:cubicBezTo>
                        <a:pt x="478849" y="683321"/>
                        <a:pt x="85231" y="687063"/>
                        <a:pt x="39885" y="628719"/>
                      </a:cubicBezTo>
                      <a:lnTo>
                        <a:pt x="72670" y="336553"/>
                      </a:lnTo>
                      <a:lnTo>
                        <a:pt x="0" y="160584"/>
                      </a:lnTo>
                      <a:close/>
                    </a:path>
                  </a:pathLst>
                </a:custGeom>
                <a:solidFill>
                  <a:srgbClr val="FFD14F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502" name="그래픽 265">
                  <a:extLst>
                    <a:ext uri="{FF2B5EF4-FFF2-40B4-BE49-F238E27FC236}">
                      <a16:creationId xmlns:a16="http://schemas.microsoft.com/office/drawing/2014/main" id="{6854307B-67AF-BC22-7509-36FEEA200089}"/>
                    </a:ext>
                  </a:extLst>
                </p:cNvPr>
                <p:cNvGrpSpPr/>
                <p:nvPr/>
              </p:nvGrpSpPr>
              <p:grpSpPr>
                <a:xfrm>
                  <a:off x="4869744" y="3899724"/>
                  <a:ext cx="2096183" cy="973169"/>
                  <a:chOff x="4869744" y="3899724"/>
                  <a:chExt cx="2096183" cy="973169"/>
                </a:xfrm>
              </p:grpSpPr>
              <p:grpSp>
                <p:nvGrpSpPr>
                  <p:cNvPr id="1525" name="그래픽 265">
                    <a:extLst>
                      <a:ext uri="{FF2B5EF4-FFF2-40B4-BE49-F238E27FC236}">
                        <a16:creationId xmlns:a16="http://schemas.microsoft.com/office/drawing/2014/main" id="{B5EF08A9-DF1B-6863-415F-362BCEF78CD1}"/>
                      </a:ext>
                    </a:extLst>
                  </p:cNvPr>
                  <p:cNvGrpSpPr/>
                  <p:nvPr/>
                </p:nvGrpSpPr>
                <p:grpSpPr>
                  <a:xfrm>
                    <a:off x="4869744" y="3899724"/>
                    <a:ext cx="2096183" cy="973169"/>
                    <a:chOff x="4869744" y="3899724"/>
                    <a:chExt cx="2096183" cy="973169"/>
                  </a:xfrm>
                </p:grpSpPr>
                <p:sp>
                  <p:nvSpPr>
                    <p:cNvPr id="1527" name="자유형: 도형 1526">
                      <a:extLst>
                        <a:ext uri="{FF2B5EF4-FFF2-40B4-BE49-F238E27FC236}">
                          <a16:creationId xmlns:a16="http://schemas.microsoft.com/office/drawing/2014/main" id="{026AEC17-F82F-01D8-DAC8-0C6EAE650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9744" y="3899724"/>
                      <a:ext cx="3282" cy="32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82" h="3282"/>
                      </a:pathLst>
                    </a:custGeom>
                    <a:solidFill>
                      <a:srgbClr val="2B2B39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1528" name="그래픽 265">
                      <a:extLst>
                        <a:ext uri="{FF2B5EF4-FFF2-40B4-BE49-F238E27FC236}">
                          <a16:creationId xmlns:a16="http://schemas.microsoft.com/office/drawing/2014/main" id="{0D296078-97C6-F0C9-8EEE-AF61BE9DF3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9744" y="3899724"/>
                      <a:ext cx="2096183" cy="973169"/>
                      <a:chOff x="4869744" y="3899724"/>
                      <a:chExt cx="2096183" cy="973169"/>
                    </a:xfrm>
                  </p:grpSpPr>
                  <p:sp>
                    <p:nvSpPr>
                      <p:cNvPr id="1529" name="자유형: 도형 1528">
                        <a:extLst>
                          <a:ext uri="{FF2B5EF4-FFF2-40B4-BE49-F238E27FC236}">
                            <a16:creationId xmlns:a16="http://schemas.microsoft.com/office/drawing/2014/main" id="{52015514-259E-5B81-5B8E-CC3EA3D24C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96874" y="4508903"/>
                        <a:ext cx="269052" cy="363989"/>
                      </a:xfrm>
                      <a:custGeom>
                        <a:avLst/>
                        <a:gdLst>
                          <a:gd name="connsiteX0" fmla="*/ 236946 w 269052"/>
                          <a:gd name="connsiteY0" fmla="*/ 98202 h 363989"/>
                          <a:gd name="connsiteX1" fmla="*/ 223873 w 269052"/>
                          <a:gd name="connsiteY1" fmla="*/ 94923 h 363989"/>
                          <a:gd name="connsiteX2" fmla="*/ 202132 w 269052"/>
                          <a:gd name="connsiteY2" fmla="*/ 120172 h 363989"/>
                          <a:gd name="connsiteX3" fmla="*/ 180650 w 269052"/>
                          <a:gd name="connsiteY3" fmla="*/ 110792 h 363989"/>
                          <a:gd name="connsiteX4" fmla="*/ 187523 w 269052"/>
                          <a:gd name="connsiteY4" fmla="*/ 49951 h 363989"/>
                          <a:gd name="connsiteX5" fmla="*/ 167266 w 269052"/>
                          <a:gd name="connsiteY5" fmla="*/ 38867 h 363989"/>
                          <a:gd name="connsiteX6" fmla="*/ 150481 w 269052"/>
                          <a:gd name="connsiteY6" fmla="*/ 52498 h 363989"/>
                          <a:gd name="connsiteX7" fmla="*/ 135078 w 269052"/>
                          <a:gd name="connsiteY7" fmla="*/ 48609 h 363989"/>
                          <a:gd name="connsiteX8" fmla="*/ 102952 w 269052"/>
                          <a:gd name="connsiteY8" fmla="*/ 9292 h 363989"/>
                          <a:gd name="connsiteX9" fmla="*/ 102519 w 269052"/>
                          <a:gd name="connsiteY9" fmla="*/ 0 h 363989"/>
                          <a:gd name="connsiteX10" fmla="*/ 102519 w 269052"/>
                          <a:gd name="connsiteY10" fmla="*/ 0 h 363989"/>
                          <a:gd name="connsiteX11" fmla="*/ 49194 w 269052"/>
                          <a:gd name="connsiteY11" fmla="*/ 22837 h 363989"/>
                          <a:gd name="connsiteX12" fmla="*/ 48751 w 269052"/>
                          <a:gd name="connsiteY12" fmla="*/ 22680 h 363989"/>
                          <a:gd name="connsiteX13" fmla="*/ 6752 w 269052"/>
                          <a:gd name="connsiteY13" fmla="*/ 125982 h 363989"/>
                          <a:gd name="connsiteX14" fmla="*/ 39895 w 269052"/>
                          <a:gd name="connsiteY14" fmla="*/ 233669 h 363989"/>
                          <a:gd name="connsiteX15" fmla="*/ 35044 w 269052"/>
                          <a:gd name="connsiteY15" fmla="*/ 283869 h 363989"/>
                          <a:gd name="connsiteX16" fmla="*/ 101580 w 269052"/>
                          <a:gd name="connsiteY16" fmla="*/ 362267 h 363989"/>
                          <a:gd name="connsiteX17" fmla="*/ 103254 w 269052"/>
                          <a:gd name="connsiteY17" fmla="*/ 362428 h 363989"/>
                          <a:gd name="connsiteX18" fmla="*/ 130509 w 269052"/>
                          <a:gd name="connsiteY18" fmla="*/ 326505 h 363989"/>
                          <a:gd name="connsiteX19" fmla="*/ 173328 w 269052"/>
                          <a:gd name="connsiteY19" fmla="*/ 327099 h 363989"/>
                          <a:gd name="connsiteX20" fmla="*/ 196369 w 269052"/>
                          <a:gd name="connsiteY20" fmla="*/ 176494 h 363989"/>
                          <a:gd name="connsiteX21" fmla="*/ 216051 w 269052"/>
                          <a:gd name="connsiteY21" fmla="*/ 181430 h 363989"/>
                          <a:gd name="connsiteX22" fmla="*/ 267548 w 269052"/>
                          <a:gd name="connsiteY22" fmla="*/ 150605 h 363989"/>
                          <a:gd name="connsiteX23" fmla="*/ 267778 w 269052"/>
                          <a:gd name="connsiteY23" fmla="*/ 149692 h 363989"/>
                          <a:gd name="connsiteX24" fmla="*/ 236946 w 269052"/>
                          <a:gd name="connsiteY24" fmla="*/ 98202 h 3639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69052" h="363989">
                            <a:moveTo>
                              <a:pt x="236946" y="98202"/>
                            </a:moveTo>
                            <a:lnTo>
                              <a:pt x="223873" y="94923"/>
                            </a:lnTo>
                            <a:lnTo>
                              <a:pt x="202132" y="120172"/>
                            </a:lnTo>
                            <a:cubicBezTo>
                              <a:pt x="194255" y="129320"/>
                              <a:pt x="179295" y="122785"/>
                              <a:pt x="180650" y="110792"/>
                            </a:cubicBezTo>
                            <a:lnTo>
                              <a:pt x="187523" y="49951"/>
                            </a:lnTo>
                            <a:cubicBezTo>
                              <a:pt x="188777" y="38854"/>
                              <a:pt x="175934" y="31830"/>
                              <a:pt x="167266" y="38867"/>
                            </a:cubicBezTo>
                            <a:lnTo>
                              <a:pt x="150481" y="52498"/>
                            </a:lnTo>
                            <a:lnTo>
                              <a:pt x="135078" y="48609"/>
                            </a:lnTo>
                            <a:cubicBezTo>
                              <a:pt x="116875" y="44014"/>
                              <a:pt x="103828" y="28046"/>
                              <a:pt x="102952" y="9292"/>
                            </a:cubicBezTo>
                            <a:lnTo>
                              <a:pt x="102519" y="0"/>
                            </a:lnTo>
                            <a:lnTo>
                              <a:pt x="102519" y="0"/>
                            </a:lnTo>
                            <a:cubicBezTo>
                              <a:pt x="93473" y="20408"/>
                              <a:pt x="70206" y="30376"/>
                              <a:pt x="49194" y="22837"/>
                            </a:cubicBezTo>
                            <a:lnTo>
                              <a:pt x="48751" y="22680"/>
                            </a:lnTo>
                            <a:lnTo>
                              <a:pt x="6752" y="125982"/>
                            </a:lnTo>
                            <a:cubicBezTo>
                              <a:pt x="-9780" y="166644"/>
                              <a:pt x="5098" y="211922"/>
                              <a:pt x="39895" y="233669"/>
                            </a:cubicBezTo>
                            <a:lnTo>
                              <a:pt x="35044" y="283869"/>
                            </a:lnTo>
                            <a:cubicBezTo>
                              <a:pt x="31257" y="323088"/>
                              <a:pt x="61197" y="358364"/>
                              <a:pt x="101580" y="362267"/>
                            </a:cubicBezTo>
                            <a:lnTo>
                              <a:pt x="103254" y="362428"/>
                            </a:lnTo>
                            <a:cubicBezTo>
                              <a:pt x="143637" y="366330"/>
                              <a:pt x="126721" y="365723"/>
                              <a:pt x="130509" y="326505"/>
                            </a:cubicBezTo>
                            <a:lnTo>
                              <a:pt x="173328" y="327099"/>
                            </a:lnTo>
                            <a:lnTo>
                              <a:pt x="196369" y="176494"/>
                            </a:lnTo>
                            <a:lnTo>
                              <a:pt x="216051" y="181430"/>
                            </a:lnTo>
                            <a:cubicBezTo>
                              <a:pt x="238685" y="187105"/>
                              <a:pt x="261857" y="173235"/>
                              <a:pt x="267548" y="150605"/>
                            </a:cubicBezTo>
                            <a:lnTo>
                              <a:pt x="267778" y="149692"/>
                            </a:lnTo>
                            <a:cubicBezTo>
                              <a:pt x="273463" y="127052"/>
                              <a:pt x="259593" y="103880"/>
                              <a:pt x="236946" y="98202"/>
                            </a:cubicBezTo>
                            <a:close/>
                          </a:path>
                        </a:pathLst>
                      </a:custGeom>
                      <a:solidFill>
                        <a:srgbClr val="C1725C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grpSp>
                    <p:nvGrpSpPr>
                      <p:cNvPr id="1530" name="그래픽 265">
                        <a:extLst>
                          <a:ext uri="{FF2B5EF4-FFF2-40B4-BE49-F238E27FC236}">
                            <a16:creationId xmlns:a16="http://schemas.microsoft.com/office/drawing/2014/main" id="{272D6BD5-7BDF-309C-6982-51653C0B74C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22658" y="4543190"/>
                        <a:ext cx="119721" cy="172080"/>
                        <a:chOff x="6722658" y="4543190"/>
                        <a:chExt cx="119721" cy="172080"/>
                      </a:xfrm>
                    </p:grpSpPr>
                    <p:grpSp>
                      <p:nvGrpSpPr>
                        <p:cNvPr id="1535" name="그래픽 265">
                          <a:extLst>
                            <a:ext uri="{FF2B5EF4-FFF2-40B4-BE49-F238E27FC236}">
                              <a16:creationId xmlns:a16="http://schemas.microsoft.com/office/drawing/2014/main" id="{09D2CEF7-80A1-BEDA-C558-A904F6F8EC6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22658" y="4543190"/>
                          <a:ext cx="119721" cy="172080"/>
                          <a:chOff x="6722658" y="4543190"/>
                          <a:chExt cx="119721" cy="172080"/>
                        </a:xfrm>
                      </p:grpSpPr>
                      <p:sp>
                        <p:nvSpPr>
                          <p:cNvPr id="1540" name="자유형: 도형 1539">
                            <a:extLst>
                              <a:ext uri="{FF2B5EF4-FFF2-40B4-BE49-F238E27FC236}">
                                <a16:creationId xmlns:a16="http://schemas.microsoft.com/office/drawing/2014/main" id="{C26DBE35-BF84-CFAB-657A-C937147AD56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25417" y="4586290"/>
                            <a:ext cx="16439" cy="16442"/>
                          </a:xfrm>
                          <a:custGeom>
                            <a:avLst/>
                            <a:gdLst>
                              <a:gd name="connsiteX0" fmla="*/ 620 w 16439"/>
                              <a:gd name="connsiteY0" fmla="*/ 5096 h 16442"/>
                              <a:gd name="connsiteX1" fmla="*/ 5094 w 16439"/>
                              <a:gd name="connsiteY1" fmla="*/ 15822 h 16442"/>
                              <a:gd name="connsiteX2" fmla="*/ 15820 w 16439"/>
                              <a:gd name="connsiteY2" fmla="*/ 11349 h 16442"/>
                              <a:gd name="connsiteX3" fmla="*/ 11346 w 16439"/>
                              <a:gd name="connsiteY3" fmla="*/ 620 h 16442"/>
                              <a:gd name="connsiteX4" fmla="*/ 620 w 16439"/>
                              <a:gd name="connsiteY4" fmla="*/ 5096 h 1644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6439" h="16442">
                                <a:moveTo>
                                  <a:pt x="620" y="5096"/>
                                </a:moveTo>
                                <a:cubicBezTo>
                                  <a:pt x="-1106" y="9294"/>
                                  <a:pt x="896" y="14099"/>
                                  <a:pt x="5094" y="15822"/>
                                </a:cubicBezTo>
                                <a:cubicBezTo>
                                  <a:pt x="9292" y="17549"/>
                                  <a:pt x="14093" y="15547"/>
                                  <a:pt x="15820" y="11349"/>
                                </a:cubicBezTo>
                                <a:cubicBezTo>
                                  <a:pt x="17546" y="7151"/>
                                  <a:pt x="15544" y="2349"/>
                                  <a:pt x="11346" y="620"/>
                                </a:cubicBezTo>
                                <a:cubicBezTo>
                                  <a:pt x="7148" y="-1107"/>
                                  <a:pt x="2346" y="899"/>
                                  <a:pt x="620" y="509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541" name="자유형: 도형 1540">
                            <a:extLst>
                              <a:ext uri="{FF2B5EF4-FFF2-40B4-BE49-F238E27FC236}">
                                <a16:creationId xmlns:a16="http://schemas.microsoft.com/office/drawing/2014/main" id="{6A1F7FA5-A343-9090-2CA2-63DE8DF2A3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90454" y="4600335"/>
                            <a:ext cx="17990" cy="17989"/>
                          </a:xfrm>
                          <a:custGeom>
                            <a:avLst/>
                            <a:gdLst>
                              <a:gd name="connsiteX0" fmla="*/ 84 w 17990"/>
                              <a:gd name="connsiteY0" fmla="*/ 7777 h 17989"/>
                              <a:gd name="connsiteX1" fmla="*/ 7777 w 17990"/>
                              <a:gd name="connsiteY1" fmla="*/ 17906 h 17989"/>
                              <a:gd name="connsiteX2" fmla="*/ 17906 w 17990"/>
                              <a:gd name="connsiteY2" fmla="*/ 10213 h 17989"/>
                              <a:gd name="connsiteX3" fmla="*/ 10213 w 17990"/>
                              <a:gd name="connsiteY3" fmla="*/ 84 h 17989"/>
                              <a:gd name="connsiteX4" fmla="*/ 84 w 17990"/>
                              <a:gd name="connsiteY4" fmla="*/ 7777 h 1798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7990" h="17989">
                                <a:moveTo>
                                  <a:pt x="84" y="7777"/>
                                </a:moveTo>
                                <a:cubicBezTo>
                                  <a:pt x="-589" y="12697"/>
                                  <a:pt x="2857" y="17233"/>
                                  <a:pt x="7777" y="17906"/>
                                </a:cubicBezTo>
                                <a:cubicBezTo>
                                  <a:pt x="12700" y="18579"/>
                                  <a:pt x="17233" y="15136"/>
                                  <a:pt x="17906" y="10213"/>
                                </a:cubicBezTo>
                                <a:cubicBezTo>
                                  <a:pt x="18579" y="5289"/>
                                  <a:pt x="15136" y="757"/>
                                  <a:pt x="10213" y="84"/>
                                </a:cubicBezTo>
                                <a:cubicBezTo>
                                  <a:pt x="5293" y="-589"/>
                                  <a:pt x="757" y="2857"/>
                                  <a:pt x="84" y="77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542" name="자유형: 도형 1541">
                            <a:extLst>
                              <a:ext uri="{FF2B5EF4-FFF2-40B4-BE49-F238E27FC236}">
                                <a16:creationId xmlns:a16="http://schemas.microsoft.com/office/drawing/2014/main" id="{DCEA7642-C69D-3BC5-EF97-91CF6E9B494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49063" y="4704517"/>
                            <a:ext cx="20417" cy="10752"/>
                          </a:xfrm>
                          <a:custGeom>
                            <a:avLst/>
                            <a:gdLst>
                              <a:gd name="connsiteX0" fmla="*/ 933 w 20417"/>
                              <a:gd name="connsiteY0" fmla="*/ 3500 h 10752"/>
                              <a:gd name="connsiteX1" fmla="*/ 2072 w 20417"/>
                              <a:gd name="connsiteY1" fmla="*/ 3648 h 10752"/>
                              <a:gd name="connsiteX2" fmla="*/ 17242 w 20417"/>
                              <a:gd name="connsiteY2" fmla="*/ 9930 h 10752"/>
                              <a:gd name="connsiteX3" fmla="*/ 19592 w 20417"/>
                              <a:gd name="connsiteY3" fmla="*/ 10504 h 10752"/>
                              <a:gd name="connsiteX4" fmla="*/ 20170 w 20417"/>
                              <a:gd name="connsiteY4" fmla="*/ 8154 h 10752"/>
                              <a:gd name="connsiteX5" fmla="*/ 1334 w 20417"/>
                              <a:gd name="connsiteY5" fmla="*/ 307 h 10752"/>
                              <a:gd name="connsiteX6" fmla="*/ 41 w 20417"/>
                              <a:gd name="connsiteY6" fmla="*/ 2345 h 10752"/>
                              <a:gd name="connsiteX7" fmla="*/ 933 w 20417"/>
                              <a:gd name="connsiteY7" fmla="*/ 3500 h 1075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0417" h="10752">
                                <a:moveTo>
                                  <a:pt x="933" y="3500"/>
                                </a:moveTo>
                                <a:cubicBezTo>
                                  <a:pt x="1272" y="3674"/>
                                  <a:pt x="1669" y="3733"/>
                                  <a:pt x="2072" y="3648"/>
                                </a:cubicBezTo>
                                <a:cubicBezTo>
                                  <a:pt x="2479" y="3559"/>
                                  <a:pt x="12162" y="1570"/>
                                  <a:pt x="17242" y="9930"/>
                                </a:cubicBezTo>
                                <a:cubicBezTo>
                                  <a:pt x="17732" y="10737"/>
                                  <a:pt x="18782" y="10993"/>
                                  <a:pt x="19592" y="10504"/>
                                </a:cubicBezTo>
                                <a:cubicBezTo>
                                  <a:pt x="20400" y="10012"/>
                                  <a:pt x="20659" y="8962"/>
                                  <a:pt x="20170" y="8154"/>
                                </a:cubicBezTo>
                                <a:cubicBezTo>
                                  <a:pt x="13793" y="-2329"/>
                                  <a:pt x="1459" y="280"/>
                                  <a:pt x="1334" y="307"/>
                                </a:cubicBezTo>
                                <a:cubicBezTo>
                                  <a:pt x="415" y="513"/>
                                  <a:pt x="-163" y="1423"/>
                                  <a:pt x="41" y="2345"/>
                                </a:cubicBezTo>
                                <a:cubicBezTo>
                                  <a:pt x="149" y="2864"/>
                                  <a:pt x="490" y="3277"/>
                                  <a:pt x="933" y="350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7D351D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543" name="그래픽 265">
                            <a:extLst>
                              <a:ext uri="{FF2B5EF4-FFF2-40B4-BE49-F238E27FC236}">
                                <a16:creationId xmlns:a16="http://schemas.microsoft.com/office/drawing/2014/main" id="{1C1CC67C-EF59-8F59-DF3A-3474D469262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22658" y="4543190"/>
                            <a:ext cx="119721" cy="40911"/>
                            <a:chOff x="6722658" y="4543190"/>
                            <a:chExt cx="119721" cy="40911"/>
                          </a:xfrm>
                        </p:grpSpPr>
                        <p:sp>
                          <p:nvSpPr>
                            <p:cNvPr id="1550" name="자유형: 도형 1549">
                              <a:extLst>
                                <a:ext uri="{FF2B5EF4-FFF2-40B4-BE49-F238E27FC236}">
                                  <a16:creationId xmlns:a16="http://schemas.microsoft.com/office/drawing/2014/main" id="{9510D487-B7AF-AC7E-94D8-31D4120E4C6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5393" y="4557047"/>
                              <a:ext cx="46985" cy="27054"/>
                            </a:xfrm>
                            <a:custGeom>
                              <a:avLst/>
                              <a:gdLst>
                                <a:gd name="connsiteX0" fmla="*/ 42397 w 46985"/>
                                <a:gd name="connsiteY0" fmla="*/ 27047 h 27054"/>
                                <a:gd name="connsiteX1" fmla="*/ 32000 w 46985"/>
                                <a:gd name="connsiteY1" fmla="*/ 23889 h 27054"/>
                                <a:gd name="connsiteX2" fmla="*/ 21749 w 46985"/>
                                <a:gd name="connsiteY2" fmla="*/ 19554 h 27054"/>
                                <a:gd name="connsiteX3" fmla="*/ 11227 w 46985"/>
                                <a:gd name="connsiteY3" fmla="*/ 15891 h 27054"/>
                                <a:gd name="connsiteX4" fmla="*/ 1417 w 46985"/>
                                <a:gd name="connsiteY4" fmla="*/ 11266 h 27054"/>
                                <a:gd name="connsiteX5" fmla="*/ 4075 w 46985"/>
                                <a:gd name="connsiteY5" fmla="*/ 2565 h 27054"/>
                                <a:gd name="connsiteX6" fmla="*/ 28596 w 46985"/>
                                <a:gd name="connsiteY6" fmla="*/ 2556 h 27054"/>
                                <a:gd name="connsiteX7" fmla="*/ 46523 w 46985"/>
                                <a:gd name="connsiteY7" fmla="*/ 18907 h 27054"/>
                                <a:gd name="connsiteX8" fmla="*/ 42397 w 46985"/>
                                <a:gd name="connsiteY8" fmla="*/ 27047 h 2705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46985" h="27054">
                                  <a:moveTo>
                                    <a:pt x="42397" y="27047"/>
                                  </a:moveTo>
                                  <a:cubicBezTo>
                                    <a:pt x="39076" y="27181"/>
                                    <a:pt x="35528" y="25406"/>
                                    <a:pt x="32000" y="23889"/>
                                  </a:cubicBezTo>
                                  <a:cubicBezTo>
                                    <a:pt x="28478" y="22288"/>
                                    <a:pt x="24904" y="20765"/>
                                    <a:pt x="21749" y="19554"/>
                                  </a:cubicBezTo>
                                  <a:cubicBezTo>
                                    <a:pt x="18589" y="18336"/>
                                    <a:pt x="14913" y="17063"/>
                                    <a:pt x="11227" y="15891"/>
                                  </a:cubicBezTo>
                                  <a:cubicBezTo>
                                    <a:pt x="7590" y="14647"/>
                                    <a:pt x="3750" y="13574"/>
                                    <a:pt x="1417" y="11266"/>
                                  </a:cubicBezTo>
                                  <a:cubicBezTo>
                                    <a:pt x="-851" y="9077"/>
                                    <a:pt x="-690" y="5368"/>
                                    <a:pt x="4075" y="2565"/>
                                  </a:cubicBezTo>
                                  <a:cubicBezTo>
                                    <a:pt x="8601" y="-205"/>
                                    <a:pt x="18133" y="-1445"/>
                                    <a:pt x="28596" y="2556"/>
                                  </a:cubicBezTo>
                                  <a:cubicBezTo>
                                    <a:pt x="39030" y="6602"/>
                                    <a:pt x="45138" y="13863"/>
                                    <a:pt x="46523" y="18907"/>
                                  </a:cubicBezTo>
                                  <a:cubicBezTo>
                                    <a:pt x="48046" y="24136"/>
                                    <a:pt x="45584" y="26958"/>
                                    <a:pt x="42397" y="27047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551" name="자유형: 도형 1550">
                              <a:extLst>
                                <a:ext uri="{FF2B5EF4-FFF2-40B4-BE49-F238E27FC236}">
                                  <a16:creationId xmlns:a16="http://schemas.microsoft.com/office/drawing/2014/main" id="{27CCAAE4-208D-8FB6-4DB3-B6C845DD12F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22658" y="4543190"/>
                              <a:ext cx="34142" cy="15274"/>
                            </a:xfrm>
                            <a:custGeom>
                              <a:avLst/>
                              <a:gdLst>
                                <a:gd name="connsiteX0" fmla="*/ 1847 w 34142"/>
                                <a:gd name="connsiteY0" fmla="*/ 13524 h 15274"/>
                                <a:gd name="connsiteX1" fmla="*/ 9291 w 34142"/>
                                <a:gd name="connsiteY1" fmla="*/ 14427 h 15274"/>
                                <a:gd name="connsiteX2" fmla="*/ 16967 w 34142"/>
                                <a:gd name="connsiteY2" fmla="*/ 14430 h 15274"/>
                                <a:gd name="connsiteX3" fmla="*/ 24628 w 34142"/>
                                <a:gd name="connsiteY3" fmla="*/ 15005 h 15274"/>
                                <a:gd name="connsiteX4" fmla="*/ 32108 w 34142"/>
                                <a:gd name="connsiteY4" fmla="*/ 14663 h 15274"/>
                                <a:gd name="connsiteX5" fmla="*/ 32856 w 34142"/>
                                <a:gd name="connsiteY5" fmla="*/ 7544 h 15274"/>
                                <a:gd name="connsiteX6" fmla="*/ 17378 w 34142"/>
                                <a:gd name="connsiteY6" fmla="*/ 15 h 15274"/>
                                <a:gd name="connsiteX7" fmla="*/ 1508 w 34142"/>
                                <a:gd name="connsiteY7" fmla="*/ 6363 h 15274"/>
                                <a:gd name="connsiteX8" fmla="*/ 1847 w 34142"/>
                                <a:gd name="connsiteY8" fmla="*/ 13524 h 1527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34142" h="15274">
                                  <a:moveTo>
                                    <a:pt x="1847" y="13524"/>
                                  </a:moveTo>
                                  <a:cubicBezTo>
                                    <a:pt x="3904" y="14640"/>
                                    <a:pt x="6642" y="14443"/>
                                    <a:pt x="9291" y="14427"/>
                                  </a:cubicBezTo>
                                  <a:cubicBezTo>
                                    <a:pt x="11959" y="14345"/>
                                    <a:pt x="14640" y="14342"/>
                                    <a:pt x="16967" y="14430"/>
                                  </a:cubicBezTo>
                                  <a:cubicBezTo>
                                    <a:pt x="19301" y="14516"/>
                                    <a:pt x="21973" y="14726"/>
                                    <a:pt x="24628" y="15005"/>
                                  </a:cubicBezTo>
                                  <a:cubicBezTo>
                                    <a:pt x="27270" y="15221"/>
                                    <a:pt x="29991" y="15622"/>
                                    <a:pt x="32108" y="14663"/>
                                  </a:cubicBezTo>
                                  <a:cubicBezTo>
                                    <a:pt x="34149" y="13774"/>
                                    <a:pt x="35082" y="11040"/>
                                    <a:pt x="32856" y="7544"/>
                                  </a:cubicBezTo>
                                  <a:cubicBezTo>
                                    <a:pt x="30769" y="4147"/>
                                    <a:pt x="25097" y="327"/>
                                    <a:pt x="17378" y="15"/>
                                  </a:cubicBezTo>
                                  <a:cubicBezTo>
                                    <a:pt x="9665" y="-254"/>
                                    <a:pt x="3786" y="3130"/>
                                    <a:pt x="1508" y="6363"/>
                                  </a:cubicBezTo>
                                  <a:cubicBezTo>
                                    <a:pt x="-911" y="9681"/>
                                    <a:pt x="-139" y="12481"/>
                                    <a:pt x="1847" y="13524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544" name="그래픽 265">
                            <a:extLst>
                              <a:ext uri="{FF2B5EF4-FFF2-40B4-BE49-F238E27FC236}">
                                <a16:creationId xmlns:a16="http://schemas.microsoft.com/office/drawing/2014/main" id="{64613562-C599-355D-14F9-ED1561BC897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87683" y="4613307"/>
                            <a:ext cx="22031" cy="10351"/>
                            <a:chOff x="6787683" y="4613307"/>
                            <a:chExt cx="22031" cy="10351"/>
                          </a:xfrm>
                        </p:grpSpPr>
                        <p:sp>
                          <p:nvSpPr>
                            <p:cNvPr id="1548" name="자유형: 도형 1547">
                              <a:extLst>
                                <a:ext uri="{FF2B5EF4-FFF2-40B4-BE49-F238E27FC236}">
                                  <a16:creationId xmlns:a16="http://schemas.microsoft.com/office/drawing/2014/main" id="{C8BC99CB-20A9-0D7E-64CD-EBE29EB9256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0846" y="4616464"/>
                              <a:ext cx="15701" cy="4032"/>
                            </a:xfrm>
                            <a:custGeom>
                              <a:avLst/>
                              <a:gdLst>
                                <a:gd name="connsiteX0" fmla="*/ 15702 w 15701"/>
                                <a:gd name="connsiteY0" fmla="*/ 4032 h 4032"/>
                                <a:gd name="connsiteX1" fmla="*/ 0 w 15701"/>
                                <a:gd name="connsiteY1" fmla="*/ 1804 h 403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15701" h="4032">
                                  <a:moveTo>
                                    <a:pt x="15702" y="4032"/>
                                  </a:moveTo>
                                  <a:cubicBezTo>
                                    <a:pt x="15702" y="4032"/>
                                    <a:pt x="9059" y="-3294"/>
                                    <a:pt x="0" y="1804"/>
                                  </a:cubicBezTo>
                                </a:path>
                              </a:pathLst>
                            </a:custGeom>
                            <a:solidFill>
                              <a:srgbClr val="C1725C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549" name="자유형: 도형 1548">
                              <a:extLst>
                                <a:ext uri="{FF2B5EF4-FFF2-40B4-BE49-F238E27FC236}">
                                  <a16:creationId xmlns:a16="http://schemas.microsoft.com/office/drawing/2014/main" id="{52B77641-DACF-735E-2CB0-505D666EC7F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87683" y="4613307"/>
                              <a:ext cx="22031" cy="10351"/>
                            </a:xfrm>
                            <a:custGeom>
                              <a:avLst/>
                              <a:gdLst>
                                <a:gd name="connsiteX0" fmla="*/ 2504 w 22031"/>
                                <a:gd name="connsiteY0" fmla="*/ 8052 h 10351"/>
                                <a:gd name="connsiteX1" fmla="*/ 407 w 22031"/>
                                <a:gd name="connsiteY1" fmla="*/ 6510 h 10351"/>
                                <a:gd name="connsiteX2" fmla="*/ 1614 w 22031"/>
                                <a:gd name="connsiteY2" fmla="*/ 2200 h 10351"/>
                                <a:gd name="connsiteX3" fmla="*/ 21212 w 22031"/>
                                <a:gd name="connsiteY3" fmla="*/ 5062 h 10351"/>
                                <a:gd name="connsiteX4" fmla="*/ 20995 w 22031"/>
                                <a:gd name="connsiteY4" fmla="*/ 9532 h 10351"/>
                                <a:gd name="connsiteX5" fmla="*/ 16532 w 22031"/>
                                <a:gd name="connsiteY5" fmla="*/ 9326 h 10351"/>
                                <a:gd name="connsiteX6" fmla="*/ 4719 w 22031"/>
                                <a:gd name="connsiteY6" fmla="*/ 7714 h 10351"/>
                                <a:gd name="connsiteX7" fmla="*/ 2504 w 22031"/>
                                <a:gd name="connsiteY7" fmla="*/ 8052 h 1035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22031" h="10351">
                                  <a:moveTo>
                                    <a:pt x="2504" y="8052"/>
                                  </a:moveTo>
                                  <a:cubicBezTo>
                                    <a:pt x="1647" y="7868"/>
                                    <a:pt x="869" y="7333"/>
                                    <a:pt x="407" y="6510"/>
                                  </a:cubicBezTo>
                                  <a:cubicBezTo>
                                    <a:pt x="-450" y="4987"/>
                                    <a:pt x="91" y="3057"/>
                                    <a:pt x="1614" y="2200"/>
                                  </a:cubicBezTo>
                                  <a:cubicBezTo>
                                    <a:pt x="10535" y="-2818"/>
                                    <a:pt x="18334" y="1885"/>
                                    <a:pt x="21212" y="5062"/>
                                  </a:cubicBezTo>
                                  <a:cubicBezTo>
                                    <a:pt x="22384" y="6355"/>
                                    <a:pt x="22289" y="8357"/>
                                    <a:pt x="20995" y="9532"/>
                                  </a:cubicBezTo>
                                  <a:cubicBezTo>
                                    <a:pt x="19702" y="10701"/>
                                    <a:pt x="17703" y="10609"/>
                                    <a:pt x="16532" y="9326"/>
                                  </a:cubicBezTo>
                                  <a:cubicBezTo>
                                    <a:pt x="15997" y="8751"/>
                                    <a:pt x="11267" y="4038"/>
                                    <a:pt x="4719" y="7714"/>
                                  </a:cubicBezTo>
                                  <a:cubicBezTo>
                                    <a:pt x="4020" y="8111"/>
                                    <a:pt x="3236" y="8210"/>
                                    <a:pt x="2504" y="8052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7D351D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545" name="그래픽 265">
                            <a:extLst>
                              <a:ext uri="{FF2B5EF4-FFF2-40B4-BE49-F238E27FC236}">
                                <a16:creationId xmlns:a16="http://schemas.microsoft.com/office/drawing/2014/main" id="{D7B3B838-9CF7-C0EF-F038-584F90651EA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24150" y="4596853"/>
                            <a:ext cx="15723" cy="8451"/>
                            <a:chOff x="6724150" y="4596853"/>
                            <a:chExt cx="15723" cy="8451"/>
                          </a:xfrm>
                        </p:grpSpPr>
                        <p:sp>
                          <p:nvSpPr>
                            <p:cNvPr id="1546" name="자유형: 도형 1545">
                              <a:extLst>
                                <a:ext uri="{FF2B5EF4-FFF2-40B4-BE49-F238E27FC236}">
                                  <a16:creationId xmlns:a16="http://schemas.microsoft.com/office/drawing/2014/main" id="{0C9B18BC-58F4-6480-C0B4-C6CC1622137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27317" y="4600033"/>
                              <a:ext cx="9396" cy="2111"/>
                            </a:xfrm>
                            <a:custGeom>
                              <a:avLst/>
                              <a:gdLst>
                                <a:gd name="connsiteX0" fmla="*/ 9397 w 9396"/>
                                <a:gd name="connsiteY0" fmla="*/ 2112 h 2111"/>
                                <a:gd name="connsiteX1" fmla="*/ 0 w 9396"/>
                                <a:gd name="connsiteY1" fmla="*/ 1479 h 211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9396" h="2111">
                                  <a:moveTo>
                                    <a:pt x="9397" y="2112"/>
                                  </a:moveTo>
                                  <a:cubicBezTo>
                                    <a:pt x="9397" y="2112"/>
                                    <a:pt x="5238" y="-2184"/>
                                    <a:pt x="0" y="1479"/>
                                  </a:cubicBezTo>
                                </a:path>
                              </a:pathLst>
                            </a:custGeom>
                            <a:solidFill>
                              <a:srgbClr val="C1725C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547" name="자유형: 도형 1546">
                              <a:extLst>
                                <a:ext uri="{FF2B5EF4-FFF2-40B4-BE49-F238E27FC236}">
                                  <a16:creationId xmlns:a16="http://schemas.microsoft.com/office/drawing/2014/main" id="{6AA3B0E0-B367-0317-CDD8-5F90E635157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24150" y="4596853"/>
                              <a:ext cx="15723" cy="8451"/>
                            </a:xfrm>
                            <a:custGeom>
                              <a:avLst/>
                              <a:gdLst>
                                <a:gd name="connsiteX0" fmla="*/ 2504 w 15723"/>
                                <a:gd name="connsiteY0" fmla="*/ 7751 h 8451"/>
                                <a:gd name="connsiteX1" fmla="*/ 571 w 15723"/>
                                <a:gd name="connsiteY1" fmla="*/ 6468 h 8451"/>
                                <a:gd name="connsiteX2" fmla="*/ 1348 w 15723"/>
                                <a:gd name="connsiteY2" fmla="*/ 2060 h 8451"/>
                                <a:gd name="connsiteX3" fmla="*/ 14832 w 15723"/>
                                <a:gd name="connsiteY3" fmla="*/ 3090 h 8451"/>
                                <a:gd name="connsiteX4" fmla="*/ 14759 w 15723"/>
                                <a:gd name="connsiteY4" fmla="*/ 7567 h 8451"/>
                                <a:gd name="connsiteX5" fmla="*/ 10312 w 15723"/>
                                <a:gd name="connsiteY5" fmla="*/ 7518 h 8451"/>
                                <a:gd name="connsiteX6" fmla="*/ 4979 w 15723"/>
                                <a:gd name="connsiteY6" fmla="*/ 7252 h 8451"/>
                                <a:gd name="connsiteX7" fmla="*/ 2504 w 15723"/>
                                <a:gd name="connsiteY7" fmla="*/ 7751 h 845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5723" h="8451">
                                  <a:moveTo>
                                    <a:pt x="2504" y="7751"/>
                                  </a:moveTo>
                                  <a:cubicBezTo>
                                    <a:pt x="1749" y="7590"/>
                                    <a:pt x="1053" y="7154"/>
                                    <a:pt x="571" y="6468"/>
                                  </a:cubicBezTo>
                                  <a:cubicBezTo>
                                    <a:pt x="-430" y="5037"/>
                                    <a:pt x="-79" y="3064"/>
                                    <a:pt x="1348" y="2060"/>
                                  </a:cubicBezTo>
                                  <a:cubicBezTo>
                                    <a:pt x="7250" y="-2066"/>
                                    <a:pt x="12741" y="924"/>
                                    <a:pt x="14832" y="3090"/>
                                  </a:cubicBezTo>
                                  <a:cubicBezTo>
                                    <a:pt x="16049" y="4347"/>
                                    <a:pt x="16016" y="6350"/>
                                    <a:pt x="14759" y="7567"/>
                                  </a:cubicBezTo>
                                  <a:cubicBezTo>
                                    <a:pt x="13502" y="8775"/>
                                    <a:pt x="11513" y="8732"/>
                                    <a:pt x="10312" y="7518"/>
                                  </a:cubicBezTo>
                                  <a:cubicBezTo>
                                    <a:pt x="9734" y="6963"/>
                                    <a:pt x="7699" y="5342"/>
                                    <a:pt x="4979" y="7252"/>
                                  </a:cubicBezTo>
                                  <a:cubicBezTo>
                                    <a:pt x="4230" y="7774"/>
                                    <a:pt x="3331" y="7928"/>
                                    <a:pt x="2504" y="775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7D351D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1536" name="자유형: 도형 1535">
                          <a:extLst>
                            <a:ext uri="{FF2B5EF4-FFF2-40B4-BE49-F238E27FC236}">
                              <a16:creationId xmlns:a16="http://schemas.microsoft.com/office/drawing/2014/main" id="{97D40B60-CD67-5285-2E55-3AE72898A6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51862" y="4646861"/>
                          <a:ext cx="49189" cy="40425"/>
                        </a:xfrm>
                        <a:custGeom>
                          <a:avLst/>
                          <a:gdLst>
                            <a:gd name="connsiteX0" fmla="*/ 44836 w 49189"/>
                            <a:gd name="connsiteY0" fmla="*/ 2098 h 40425"/>
                            <a:gd name="connsiteX1" fmla="*/ 35863 w 49189"/>
                            <a:gd name="connsiteY1" fmla="*/ 1064 h 40425"/>
                            <a:gd name="connsiteX2" fmla="*/ 5388 w 49189"/>
                            <a:gd name="connsiteY2" fmla="*/ 7727 h 40425"/>
                            <a:gd name="connsiteX3" fmla="*/ 143 w 49189"/>
                            <a:gd name="connsiteY3" fmla="*/ 14285 h 40425"/>
                            <a:gd name="connsiteX4" fmla="*/ 30205 w 49189"/>
                            <a:gd name="connsiteY4" fmla="*/ 39833 h 40425"/>
                            <a:gd name="connsiteX5" fmla="*/ 44836 w 49189"/>
                            <a:gd name="connsiteY5" fmla="*/ 2098 h 404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189" h="40425">
                              <a:moveTo>
                                <a:pt x="44836" y="2098"/>
                              </a:moveTo>
                              <a:cubicBezTo>
                                <a:pt x="42490" y="-304"/>
                                <a:pt x="38761" y="-636"/>
                                <a:pt x="35863" y="1064"/>
                              </a:cubicBezTo>
                              <a:cubicBezTo>
                                <a:pt x="30585" y="4159"/>
                                <a:pt x="19446" y="9270"/>
                                <a:pt x="5388" y="7727"/>
                              </a:cubicBezTo>
                              <a:cubicBezTo>
                                <a:pt x="1935" y="7350"/>
                                <a:pt x="-648" y="10904"/>
                                <a:pt x="143" y="14285"/>
                              </a:cubicBezTo>
                              <a:cubicBezTo>
                                <a:pt x="1886" y="21719"/>
                                <a:pt x="10646" y="44359"/>
                                <a:pt x="30205" y="39833"/>
                              </a:cubicBezTo>
                              <a:cubicBezTo>
                                <a:pt x="54033" y="34309"/>
                                <a:pt x="50948" y="8364"/>
                                <a:pt x="44836" y="20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32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grpSp>
                      <p:nvGrpSpPr>
                        <p:cNvPr id="1537" name="그래픽 265">
                          <a:extLst>
                            <a:ext uri="{FF2B5EF4-FFF2-40B4-BE49-F238E27FC236}">
                              <a16:creationId xmlns:a16="http://schemas.microsoft.com/office/drawing/2014/main" id="{E5DE75D0-D3B5-DA0E-5D12-CD38BC1E993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34620" y="4580078"/>
                          <a:ext cx="36133" cy="64296"/>
                          <a:chOff x="6734620" y="4580078"/>
                          <a:chExt cx="36133" cy="64296"/>
                        </a:xfrm>
                      </p:grpSpPr>
                      <p:sp>
                        <p:nvSpPr>
                          <p:cNvPr id="1538" name="자유형: 도형 1537">
                            <a:extLst>
                              <a:ext uri="{FF2B5EF4-FFF2-40B4-BE49-F238E27FC236}">
                                <a16:creationId xmlns:a16="http://schemas.microsoft.com/office/drawing/2014/main" id="{3D9A60DE-6EF9-473C-47B0-BFC3294E37F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37778" y="4583240"/>
                            <a:ext cx="29807" cy="57969"/>
                          </a:xfrm>
                          <a:custGeom>
                            <a:avLst/>
                            <a:gdLst>
                              <a:gd name="connsiteX0" fmla="*/ 29808 w 29807"/>
                              <a:gd name="connsiteY0" fmla="*/ 0 h 57969"/>
                              <a:gd name="connsiteX1" fmla="*/ 19653 w 29807"/>
                              <a:gd name="connsiteY1" fmla="*/ 32106 h 57969"/>
                              <a:gd name="connsiteX2" fmla="*/ 11277 w 29807"/>
                              <a:gd name="connsiteY2" fmla="*/ 30859 h 57969"/>
                              <a:gd name="connsiteX3" fmla="*/ 2655 w 29807"/>
                              <a:gd name="connsiteY3" fmla="*/ 34909 h 57969"/>
                              <a:gd name="connsiteX4" fmla="*/ 554 w 29807"/>
                              <a:gd name="connsiteY4" fmla="*/ 40731 h 57969"/>
                              <a:gd name="connsiteX5" fmla="*/ 6029 w 29807"/>
                              <a:gd name="connsiteY5" fmla="*/ 52570 h 57969"/>
                              <a:gd name="connsiteX6" fmla="*/ 20470 w 29807"/>
                              <a:gd name="connsiteY6" fmla="*/ 57969 h 5796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9807" h="57969">
                                <a:moveTo>
                                  <a:pt x="29808" y="0"/>
                                </a:moveTo>
                                <a:lnTo>
                                  <a:pt x="19653" y="32106"/>
                                </a:lnTo>
                                <a:lnTo>
                                  <a:pt x="11277" y="30859"/>
                                </a:lnTo>
                                <a:cubicBezTo>
                                  <a:pt x="7778" y="29595"/>
                                  <a:pt x="3918" y="31410"/>
                                  <a:pt x="2655" y="34909"/>
                                </a:cubicBezTo>
                                <a:lnTo>
                                  <a:pt x="554" y="40731"/>
                                </a:lnTo>
                                <a:cubicBezTo>
                                  <a:pt x="-1172" y="45510"/>
                                  <a:pt x="1269" y="50791"/>
                                  <a:pt x="6029" y="52570"/>
                                </a:cubicBezTo>
                                <a:lnTo>
                                  <a:pt x="20470" y="57969"/>
                                </a:lnTo>
                              </a:path>
                            </a:pathLst>
                          </a:custGeom>
                          <a:solidFill>
                            <a:srgbClr val="C1725C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539" name="자유형: 도형 1538">
                            <a:extLst>
                              <a:ext uri="{FF2B5EF4-FFF2-40B4-BE49-F238E27FC236}">
                                <a16:creationId xmlns:a16="http://schemas.microsoft.com/office/drawing/2014/main" id="{F322256B-A546-338C-3226-AF1E3847B2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34620" y="4580078"/>
                            <a:ext cx="36133" cy="64296"/>
                          </a:xfrm>
                          <a:custGeom>
                            <a:avLst/>
                            <a:gdLst>
                              <a:gd name="connsiteX0" fmla="*/ 22972 w 36133"/>
                              <a:gd name="connsiteY0" fmla="*/ 64227 h 64296"/>
                              <a:gd name="connsiteX1" fmla="*/ 22519 w 36133"/>
                              <a:gd name="connsiteY1" fmla="*/ 64095 h 64296"/>
                              <a:gd name="connsiteX2" fmla="*/ 8074 w 36133"/>
                              <a:gd name="connsiteY2" fmla="*/ 58696 h 64296"/>
                              <a:gd name="connsiteX3" fmla="*/ 735 w 36133"/>
                              <a:gd name="connsiteY3" fmla="*/ 42821 h 64296"/>
                              <a:gd name="connsiteX4" fmla="*/ 2836 w 36133"/>
                              <a:gd name="connsiteY4" fmla="*/ 37001 h 64296"/>
                              <a:gd name="connsiteX5" fmla="*/ 7942 w 36133"/>
                              <a:gd name="connsiteY5" fmla="*/ 31399 h 64296"/>
                              <a:gd name="connsiteX6" fmla="*/ 15508 w 36133"/>
                              <a:gd name="connsiteY6" fmla="*/ 31044 h 64296"/>
                              <a:gd name="connsiteX7" fmla="*/ 20602 w 36133"/>
                              <a:gd name="connsiteY7" fmla="*/ 31763 h 64296"/>
                              <a:gd name="connsiteX8" fmla="*/ 29946 w 36133"/>
                              <a:gd name="connsiteY8" fmla="*/ 2207 h 64296"/>
                              <a:gd name="connsiteX9" fmla="*/ 33921 w 36133"/>
                              <a:gd name="connsiteY9" fmla="*/ 146 h 64296"/>
                              <a:gd name="connsiteX10" fmla="*/ 35985 w 36133"/>
                              <a:gd name="connsiteY10" fmla="*/ 4118 h 64296"/>
                              <a:gd name="connsiteX11" fmla="*/ 25013 w 36133"/>
                              <a:gd name="connsiteY11" fmla="*/ 38797 h 64296"/>
                              <a:gd name="connsiteX12" fmla="*/ 13968 w 36133"/>
                              <a:gd name="connsiteY12" fmla="*/ 37152 h 64296"/>
                              <a:gd name="connsiteX13" fmla="*/ 10631 w 36133"/>
                              <a:gd name="connsiteY13" fmla="*/ 37126 h 64296"/>
                              <a:gd name="connsiteX14" fmla="*/ 8789 w 36133"/>
                              <a:gd name="connsiteY14" fmla="*/ 39148 h 64296"/>
                              <a:gd name="connsiteX15" fmla="*/ 6689 w 36133"/>
                              <a:gd name="connsiteY15" fmla="*/ 44967 h 64296"/>
                              <a:gd name="connsiteX16" fmla="*/ 10296 w 36133"/>
                              <a:gd name="connsiteY16" fmla="*/ 52769 h 64296"/>
                              <a:gd name="connsiteX17" fmla="*/ 24741 w 36133"/>
                              <a:gd name="connsiteY17" fmla="*/ 58171 h 64296"/>
                              <a:gd name="connsiteX18" fmla="*/ 26592 w 36133"/>
                              <a:gd name="connsiteY18" fmla="*/ 62244 h 64296"/>
                              <a:gd name="connsiteX19" fmla="*/ 22972 w 36133"/>
                              <a:gd name="connsiteY19" fmla="*/ 64227 h 642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</a:cxnLst>
                            <a:rect l="l" t="t" r="r" b="b"/>
                            <a:pathLst>
                              <a:path w="36133" h="64296">
                                <a:moveTo>
                                  <a:pt x="22972" y="64227"/>
                                </a:moveTo>
                                <a:cubicBezTo>
                                  <a:pt x="22821" y="64194"/>
                                  <a:pt x="22666" y="64148"/>
                                  <a:pt x="22519" y="64095"/>
                                </a:cubicBezTo>
                                <a:lnTo>
                                  <a:pt x="8074" y="58696"/>
                                </a:lnTo>
                                <a:cubicBezTo>
                                  <a:pt x="1726" y="56320"/>
                                  <a:pt x="-1569" y="49198"/>
                                  <a:pt x="735" y="42821"/>
                                </a:cubicBezTo>
                                <a:lnTo>
                                  <a:pt x="2836" y="37001"/>
                                </a:lnTo>
                                <a:cubicBezTo>
                                  <a:pt x="3728" y="34514"/>
                                  <a:pt x="5547" y="32525"/>
                                  <a:pt x="7942" y="31399"/>
                                </a:cubicBezTo>
                                <a:cubicBezTo>
                                  <a:pt x="10332" y="30270"/>
                                  <a:pt x="13030" y="30135"/>
                                  <a:pt x="15508" y="31044"/>
                                </a:cubicBezTo>
                                <a:lnTo>
                                  <a:pt x="20602" y="31763"/>
                                </a:lnTo>
                                <a:lnTo>
                                  <a:pt x="29946" y="2207"/>
                                </a:lnTo>
                                <a:cubicBezTo>
                                  <a:pt x="30481" y="543"/>
                                  <a:pt x="32296" y="-376"/>
                                  <a:pt x="33921" y="146"/>
                                </a:cubicBezTo>
                                <a:cubicBezTo>
                                  <a:pt x="35585" y="675"/>
                                  <a:pt x="36514" y="2454"/>
                                  <a:pt x="35985" y="4118"/>
                                </a:cubicBezTo>
                                <a:lnTo>
                                  <a:pt x="25013" y="38797"/>
                                </a:lnTo>
                                <a:lnTo>
                                  <a:pt x="13968" y="37152"/>
                                </a:lnTo>
                                <a:cubicBezTo>
                                  <a:pt x="12459" y="36680"/>
                                  <a:pt x="11494" y="36719"/>
                                  <a:pt x="10631" y="37126"/>
                                </a:cubicBezTo>
                                <a:cubicBezTo>
                                  <a:pt x="9767" y="37533"/>
                                  <a:pt x="9114" y="38249"/>
                                  <a:pt x="8789" y="39148"/>
                                </a:cubicBezTo>
                                <a:lnTo>
                                  <a:pt x="6689" y="44967"/>
                                </a:lnTo>
                                <a:cubicBezTo>
                                  <a:pt x="5563" y="48102"/>
                                  <a:pt x="7178" y="51600"/>
                                  <a:pt x="10296" y="52769"/>
                                </a:cubicBezTo>
                                <a:lnTo>
                                  <a:pt x="24741" y="58171"/>
                                </a:lnTo>
                                <a:cubicBezTo>
                                  <a:pt x="26378" y="58785"/>
                                  <a:pt x="27209" y="60607"/>
                                  <a:pt x="26592" y="62244"/>
                                </a:cubicBezTo>
                                <a:cubicBezTo>
                                  <a:pt x="26037" y="63728"/>
                                  <a:pt x="24478" y="64548"/>
                                  <a:pt x="22972" y="6422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7D351D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1531" name="자유형: 도형 1530">
                        <a:extLst>
                          <a:ext uri="{FF2B5EF4-FFF2-40B4-BE49-F238E27FC236}">
                            <a16:creationId xmlns:a16="http://schemas.microsoft.com/office/drawing/2014/main" id="{CEAFB16C-5E35-E45F-1E43-36807E435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0438" y="4633181"/>
                        <a:ext cx="24251" cy="31054"/>
                      </a:xfrm>
                      <a:custGeom>
                        <a:avLst/>
                        <a:gdLst>
                          <a:gd name="connsiteX0" fmla="*/ 14153 w 24251"/>
                          <a:gd name="connsiteY0" fmla="*/ 30984 h 31054"/>
                          <a:gd name="connsiteX1" fmla="*/ 12567 w 24251"/>
                          <a:gd name="connsiteY1" fmla="*/ 30121 h 31054"/>
                          <a:gd name="connsiteX2" fmla="*/ 919 w 24251"/>
                          <a:gd name="connsiteY2" fmla="*/ 18394 h 31054"/>
                          <a:gd name="connsiteX3" fmla="*/ 10 w 24251"/>
                          <a:gd name="connsiteY3" fmla="*/ 15909 h 31054"/>
                          <a:gd name="connsiteX4" fmla="*/ 1306 w 24251"/>
                          <a:gd name="connsiteY4" fmla="*/ 13605 h 31054"/>
                          <a:gd name="connsiteX5" fmla="*/ 19223 w 24251"/>
                          <a:gd name="connsiteY5" fmla="*/ 601 h 31054"/>
                          <a:gd name="connsiteX6" fmla="*/ 23645 w 24251"/>
                          <a:gd name="connsiteY6" fmla="*/ 1301 h 31054"/>
                          <a:gd name="connsiteX7" fmla="*/ 22945 w 24251"/>
                          <a:gd name="connsiteY7" fmla="*/ 5722 h 31054"/>
                          <a:gd name="connsiteX8" fmla="*/ 8015 w 24251"/>
                          <a:gd name="connsiteY8" fmla="*/ 16556 h 31054"/>
                          <a:gd name="connsiteX9" fmla="*/ 17064 w 24251"/>
                          <a:gd name="connsiteY9" fmla="*/ 25664 h 31054"/>
                          <a:gd name="connsiteX10" fmla="*/ 17047 w 24251"/>
                          <a:gd name="connsiteY10" fmla="*/ 30137 h 31054"/>
                          <a:gd name="connsiteX11" fmla="*/ 14153 w 24251"/>
                          <a:gd name="connsiteY11" fmla="*/ 30984 h 31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4251" h="31054">
                            <a:moveTo>
                              <a:pt x="14153" y="30984"/>
                            </a:moveTo>
                            <a:cubicBezTo>
                              <a:pt x="13572" y="30860"/>
                              <a:pt x="13020" y="30571"/>
                              <a:pt x="12567" y="30121"/>
                            </a:cubicBezTo>
                            <a:lnTo>
                              <a:pt x="919" y="18394"/>
                            </a:lnTo>
                            <a:cubicBezTo>
                              <a:pt x="269" y="17737"/>
                              <a:pt x="-62" y="16832"/>
                              <a:pt x="10" y="15909"/>
                            </a:cubicBezTo>
                            <a:cubicBezTo>
                              <a:pt x="85" y="14990"/>
                              <a:pt x="558" y="14147"/>
                              <a:pt x="1306" y="13605"/>
                            </a:cubicBezTo>
                            <a:lnTo>
                              <a:pt x="19223" y="601"/>
                            </a:lnTo>
                            <a:cubicBezTo>
                              <a:pt x="20638" y="-426"/>
                              <a:pt x="22617" y="-101"/>
                              <a:pt x="23645" y="1301"/>
                            </a:cubicBezTo>
                            <a:cubicBezTo>
                              <a:pt x="24675" y="2715"/>
                              <a:pt x="24360" y="4697"/>
                              <a:pt x="22945" y="5722"/>
                            </a:cubicBezTo>
                            <a:lnTo>
                              <a:pt x="8015" y="16556"/>
                            </a:lnTo>
                            <a:lnTo>
                              <a:pt x="17064" y="25664"/>
                            </a:lnTo>
                            <a:cubicBezTo>
                              <a:pt x="18298" y="26905"/>
                              <a:pt x="18285" y="28910"/>
                              <a:pt x="17047" y="30137"/>
                            </a:cubicBezTo>
                            <a:cubicBezTo>
                              <a:pt x="16260" y="30915"/>
                              <a:pt x="15163" y="31201"/>
                              <a:pt x="14153" y="30984"/>
                            </a:cubicBezTo>
                            <a:close/>
                          </a:path>
                        </a:pathLst>
                      </a:custGeom>
                      <a:solidFill>
                        <a:srgbClr val="7D351D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532" name="자유형: 도형 1531">
                        <a:extLst>
                          <a:ext uri="{FF2B5EF4-FFF2-40B4-BE49-F238E27FC236}">
                            <a16:creationId xmlns:a16="http://schemas.microsoft.com/office/drawing/2014/main" id="{547088C5-0647-6E21-B8AD-1050544B97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32424" y="4728672"/>
                        <a:ext cx="109242" cy="58803"/>
                      </a:xfrm>
                      <a:custGeom>
                        <a:avLst/>
                        <a:gdLst>
                          <a:gd name="connsiteX0" fmla="*/ 4237 w 109242"/>
                          <a:gd name="connsiteY0" fmla="*/ 14941 h 58803"/>
                          <a:gd name="connsiteX1" fmla="*/ 99836 w 109242"/>
                          <a:gd name="connsiteY1" fmla="*/ 11366 h 58803"/>
                          <a:gd name="connsiteX2" fmla="*/ 99836 w 109242"/>
                          <a:gd name="connsiteY2" fmla="*/ 11366 h 58803"/>
                          <a:gd name="connsiteX3" fmla="*/ 0 w 109242"/>
                          <a:gd name="connsiteY3" fmla="*/ 58787 h 58803"/>
                          <a:gd name="connsiteX4" fmla="*/ 4237 w 109242"/>
                          <a:gd name="connsiteY4" fmla="*/ 14941 h 588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9242" h="58803">
                            <a:moveTo>
                              <a:pt x="4237" y="14941"/>
                            </a:moveTo>
                            <a:cubicBezTo>
                              <a:pt x="4237" y="14941"/>
                              <a:pt x="78673" y="36944"/>
                              <a:pt x="99836" y="11366"/>
                            </a:cubicBezTo>
                            <a:cubicBezTo>
                              <a:pt x="121000" y="-14208"/>
                              <a:pt x="99836" y="11366"/>
                              <a:pt x="99836" y="11366"/>
                            </a:cubicBezTo>
                            <a:cubicBezTo>
                              <a:pt x="99836" y="11366"/>
                              <a:pt x="91188" y="59844"/>
                              <a:pt x="0" y="58787"/>
                            </a:cubicBezTo>
                            <a:lnTo>
                              <a:pt x="4237" y="14941"/>
                            </a:lnTo>
                            <a:close/>
                          </a:path>
                        </a:pathLst>
                      </a:custGeom>
                      <a:solidFill>
                        <a:srgbClr val="7D351D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533" name="자유형: 도형 1532">
                        <a:extLst>
                          <a:ext uri="{FF2B5EF4-FFF2-40B4-BE49-F238E27FC236}">
                            <a16:creationId xmlns:a16="http://schemas.microsoft.com/office/drawing/2014/main" id="{DF11864A-6521-2554-A2EF-0D95D46C73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1393" y="4671745"/>
                        <a:ext cx="38180" cy="38167"/>
                      </a:xfrm>
                      <a:custGeom>
                        <a:avLst/>
                        <a:gdLst>
                          <a:gd name="connsiteX0" fmla="*/ 15087 w 38180"/>
                          <a:gd name="connsiteY0" fmla="*/ 37736 h 38167"/>
                          <a:gd name="connsiteX1" fmla="*/ 216 w 38180"/>
                          <a:gd name="connsiteY1" fmla="*/ 16235 h 38167"/>
                          <a:gd name="connsiteX2" fmla="*/ 21940 w 38180"/>
                          <a:gd name="connsiteY2" fmla="*/ 215 h 38167"/>
                          <a:gd name="connsiteX3" fmla="*/ 37967 w 38180"/>
                          <a:gd name="connsiteY3" fmla="*/ 21926 h 38167"/>
                          <a:gd name="connsiteX4" fmla="*/ 30428 w 38180"/>
                          <a:gd name="connsiteY4" fmla="*/ 34438 h 38167"/>
                          <a:gd name="connsiteX5" fmla="*/ 16249 w 38180"/>
                          <a:gd name="connsiteY5" fmla="*/ 37950 h 38167"/>
                          <a:gd name="connsiteX6" fmla="*/ 15087 w 38180"/>
                          <a:gd name="connsiteY6" fmla="*/ 37736 h 381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8180" h="38167">
                            <a:moveTo>
                              <a:pt x="15087" y="37736"/>
                            </a:moveTo>
                            <a:cubicBezTo>
                              <a:pt x="5306" y="35642"/>
                              <a:pt x="-1297" y="26246"/>
                              <a:pt x="216" y="16235"/>
                            </a:cubicBezTo>
                            <a:cubicBezTo>
                              <a:pt x="1785" y="5834"/>
                              <a:pt x="11529" y="-1354"/>
                              <a:pt x="21940" y="215"/>
                            </a:cubicBezTo>
                            <a:cubicBezTo>
                              <a:pt x="32256" y="1804"/>
                              <a:pt x="39539" y="11519"/>
                              <a:pt x="37967" y="21926"/>
                            </a:cubicBezTo>
                            <a:cubicBezTo>
                              <a:pt x="37209" y="26968"/>
                              <a:pt x="34534" y="31408"/>
                              <a:pt x="30428" y="34438"/>
                            </a:cubicBezTo>
                            <a:cubicBezTo>
                              <a:pt x="26328" y="37464"/>
                              <a:pt x="21294" y="38711"/>
                              <a:pt x="16249" y="37950"/>
                            </a:cubicBezTo>
                            <a:cubicBezTo>
                              <a:pt x="15862" y="37891"/>
                              <a:pt x="15475" y="37819"/>
                              <a:pt x="15087" y="37736"/>
                            </a:cubicBezTo>
                            <a:close/>
                          </a:path>
                        </a:pathLst>
                      </a:custGeom>
                      <a:solidFill>
                        <a:srgbClr val="FFD14F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534" name="자유형: 도형 1533">
                        <a:extLst>
                          <a:ext uri="{FF2B5EF4-FFF2-40B4-BE49-F238E27FC236}">
                            <a16:creationId xmlns:a16="http://schemas.microsoft.com/office/drawing/2014/main" id="{0665E3DE-0596-C3E7-DA56-86F9A394D5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9744" y="3899724"/>
                        <a:ext cx="3282" cy="328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82" h="3282"/>
                        </a:pathLst>
                      </a:custGeom>
                      <a:noFill/>
                      <a:ln w="31595" cap="rnd">
                        <a:solidFill>
                          <a:srgbClr val="E06A4B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526" name="자유형: 도형 1525">
                    <a:extLst>
                      <a:ext uri="{FF2B5EF4-FFF2-40B4-BE49-F238E27FC236}">
                        <a16:creationId xmlns:a16="http://schemas.microsoft.com/office/drawing/2014/main" id="{0188F8DE-05C6-A526-03C9-CE008CB47A02}"/>
                      </a:ext>
                    </a:extLst>
                  </p:cNvPr>
                  <p:cNvSpPr/>
                  <p:nvPr/>
                </p:nvSpPr>
                <p:spPr>
                  <a:xfrm>
                    <a:off x="6812147" y="4636147"/>
                    <a:ext cx="31958" cy="20180"/>
                  </a:xfrm>
                  <a:custGeom>
                    <a:avLst/>
                    <a:gdLst>
                      <a:gd name="connsiteX0" fmla="*/ 31827 w 31958"/>
                      <a:gd name="connsiteY0" fmla="*/ 13485 h 20180"/>
                      <a:gd name="connsiteX1" fmla="*/ 13946 w 31958"/>
                      <a:gd name="connsiteY1" fmla="*/ 19589 h 20180"/>
                      <a:gd name="connsiteX2" fmla="*/ 132 w 31958"/>
                      <a:gd name="connsiteY2" fmla="*/ 6697 h 20180"/>
                      <a:gd name="connsiteX3" fmla="*/ 18013 w 31958"/>
                      <a:gd name="connsiteY3" fmla="*/ 592 h 20180"/>
                      <a:gd name="connsiteX4" fmla="*/ 31827 w 31958"/>
                      <a:gd name="connsiteY4" fmla="*/ 13485 h 20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8" h="20180">
                        <a:moveTo>
                          <a:pt x="31827" y="13485"/>
                        </a:moveTo>
                        <a:cubicBezTo>
                          <a:pt x="30705" y="18733"/>
                          <a:pt x="22696" y="21463"/>
                          <a:pt x="13946" y="19589"/>
                        </a:cubicBezTo>
                        <a:cubicBezTo>
                          <a:pt x="5193" y="17715"/>
                          <a:pt x="-991" y="11942"/>
                          <a:pt x="132" y="6697"/>
                        </a:cubicBezTo>
                        <a:cubicBezTo>
                          <a:pt x="1254" y="1449"/>
                          <a:pt x="9262" y="-1285"/>
                          <a:pt x="18013" y="592"/>
                        </a:cubicBezTo>
                        <a:cubicBezTo>
                          <a:pt x="26766" y="2463"/>
                          <a:pt x="32950" y="8236"/>
                          <a:pt x="31827" y="13485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1503" name="그래픽 265">
                  <a:extLst>
                    <a:ext uri="{FF2B5EF4-FFF2-40B4-BE49-F238E27FC236}">
                      <a16:creationId xmlns:a16="http://schemas.microsoft.com/office/drawing/2014/main" id="{11BA59BE-3405-075F-36F7-3FE1963E2A1A}"/>
                    </a:ext>
                  </a:extLst>
                </p:cNvPr>
                <p:cNvGrpSpPr/>
                <p:nvPr/>
              </p:nvGrpSpPr>
              <p:grpSpPr>
                <a:xfrm>
                  <a:off x="6535968" y="5021030"/>
                  <a:ext cx="638692" cy="350903"/>
                  <a:chOff x="6535968" y="5021030"/>
                  <a:chExt cx="638692" cy="350903"/>
                </a:xfrm>
              </p:grpSpPr>
              <p:grpSp>
                <p:nvGrpSpPr>
                  <p:cNvPr id="1518" name="그래픽 265">
                    <a:extLst>
                      <a:ext uri="{FF2B5EF4-FFF2-40B4-BE49-F238E27FC236}">
                        <a16:creationId xmlns:a16="http://schemas.microsoft.com/office/drawing/2014/main" id="{5E9B525D-1B21-D474-D2B3-4EBBB2CCF476}"/>
                      </a:ext>
                    </a:extLst>
                  </p:cNvPr>
                  <p:cNvGrpSpPr/>
                  <p:nvPr/>
                </p:nvGrpSpPr>
                <p:grpSpPr>
                  <a:xfrm>
                    <a:off x="6535968" y="5021030"/>
                    <a:ext cx="638692" cy="350903"/>
                    <a:chOff x="6535968" y="5021030"/>
                    <a:chExt cx="638692" cy="350903"/>
                  </a:xfrm>
                </p:grpSpPr>
                <p:sp>
                  <p:nvSpPr>
                    <p:cNvPr id="1523" name="자유형: 도형 1522">
                      <a:extLst>
                        <a:ext uri="{FF2B5EF4-FFF2-40B4-BE49-F238E27FC236}">
                          <a16:creationId xmlns:a16="http://schemas.microsoft.com/office/drawing/2014/main" id="{74C66262-C756-C6AD-2AC8-CFB301E87D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5968" y="5021030"/>
                      <a:ext cx="638692" cy="350903"/>
                    </a:xfrm>
                    <a:custGeom>
                      <a:avLst/>
                      <a:gdLst>
                        <a:gd name="connsiteX0" fmla="*/ 24340 w 638692"/>
                        <a:gd name="connsiteY0" fmla="*/ 101211 h 350903"/>
                        <a:gd name="connsiteX1" fmla="*/ 7755 w 638692"/>
                        <a:gd name="connsiteY1" fmla="*/ 114198 h 350903"/>
                        <a:gd name="connsiteX2" fmla="*/ 34275 w 638692"/>
                        <a:gd name="connsiteY2" fmla="*/ 140242 h 350903"/>
                        <a:gd name="connsiteX3" fmla="*/ 45470 w 638692"/>
                        <a:gd name="connsiteY3" fmla="*/ 172765 h 350903"/>
                        <a:gd name="connsiteX4" fmla="*/ 139852 w 638692"/>
                        <a:gd name="connsiteY4" fmla="*/ 213700 h 350903"/>
                        <a:gd name="connsiteX5" fmla="*/ 161754 w 638692"/>
                        <a:gd name="connsiteY5" fmla="*/ 216683 h 350903"/>
                        <a:gd name="connsiteX6" fmla="*/ 482813 w 638692"/>
                        <a:gd name="connsiteY6" fmla="*/ 343318 h 350903"/>
                        <a:gd name="connsiteX7" fmla="*/ 637927 w 638692"/>
                        <a:gd name="connsiteY7" fmla="*/ 222660 h 350903"/>
                        <a:gd name="connsiteX8" fmla="*/ 615287 w 638692"/>
                        <a:gd name="connsiteY8" fmla="*/ 108412 h 350903"/>
                        <a:gd name="connsiteX9" fmla="*/ 426193 w 638692"/>
                        <a:gd name="connsiteY9" fmla="*/ 113975 h 350903"/>
                        <a:gd name="connsiteX10" fmla="*/ 436492 w 638692"/>
                        <a:gd name="connsiteY10" fmla="*/ 167346 h 350903"/>
                        <a:gd name="connsiteX11" fmla="*/ 209857 w 638692"/>
                        <a:gd name="connsiteY11" fmla="*/ 95684 h 350903"/>
                        <a:gd name="connsiteX12" fmla="*/ 195097 w 638692"/>
                        <a:gd name="connsiteY12" fmla="*/ 74287 h 350903"/>
                        <a:gd name="connsiteX13" fmla="*/ 119443 w 638692"/>
                        <a:gd name="connsiteY13" fmla="*/ 4325 h 350903"/>
                        <a:gd name="connsiteX14" fmla="*/ 111993 w 638692"/>
                        <a:gd name="connsiteY14" fmla="*/ 393 h 350903"/>
                        <a:gd name="connsiteX15" fmla="*/ 103939 w 638692"/>
                        <a:gd name="connsiteY15" fmla="*/ 1663 h 350903"/>
                        <a:gd name="connsiteX16" fmla="*/ 100689 w 638692"/>
                        <a:gd name="connsiteY16" fmla="*/ 11769 h 350903"/>
                        <a:gd name="connsiteX17" fmla="*/ 109869 w 638692"/>
                        <a:gd name="connsiteY17" fmla="*/ 44499 h 350903"/>
                        <a:gd name="connsiteX18" fmla="*/ 79391 w 638692"/>
                        <a:gd name="connsiteY18" fmla="*/ 34048 h 350903"/>
                        <a:gd name="connsiteX19" fmla="*/ 11169 w 638692"/>
                        <a:gd name="connsiteY19" fmla="*/ 43455 h 350903"/>
                        <a:gd name="connsiteX20" fmla="*/ 26434 w 638692"/>
                        <a:gd name="connsiteY20" fmla="*/ 61631 h 350903"/>
                        <a:gd name="connsiteX21" fmla="*/ 193 w 638692"/>
                        <a:gd name="connsiteY21" fmla="*/ 80392 h 350903"/>
                        <a:gd name="connsiteX22" fmla="*/ 24340 w 638692"/>
                        <a:gd name="connsiteY22" fmla="*/ 101211 h 350903"/>
                        <a:gd name="connsiteX23" fmla="*/ 40104 w 638692"/>
                        <a:gd name="connsiteY23" fmla="*/ 102566 h 350903"/>
                        <a:gd name="connsiteX24" fmla="*/ 46035 w 638692"/>
                        <a:gd name="connsiteY24" fmla="*/ 103269 h 350903"/>
                        <a:gd name="connsiteX25" fmla="*/ 40104 w 638692"/>
                        <a:gd name="connsiteY25" fmla="*/ 102566 h 350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638692" h="350903">
                          <a:moveTo>
                            <a:pt x="24340" y="101211"/>
                          </a:moveTo>
                          <a:cubicBezTo>
                            <a:pt x="15902" y="101434"/>
                            <a:pt x="8632" y="104181"/>
                            <a:pt x="7755" y="114198"/>
                          </a:cubicBezTo>
                          <a:cubicBezTo>
                            <a:pt x="4096" y="131909"/>
                            <a:pt x="19627" y="138769"/>
                            <a:pt x="34275" y="140242"/>
                          </a:cubicBezTo>
                          <a:cubicBezTo>
                            <a:pt x="20063" y="142999"/>
                            <a:pt x="27724" y="166119"/>
                            <a:pt x="45470" y="172765"/>
                          </a:cubicBezTo>
                          <a:lnTo>
                            <a:pt x="139852" y="213700"/>
                          </a:lnTo>
                          <a:cubicBezTo>
                            <a:pt x="145658" y="216391"/>
                            <a:pt x="153391" y="217094"/>
                            <a:pt x="161754" y="216683"/>
                          </a:cubicBezTo>
                          <a:lnTo>
                            <a:pt x="482813" y="343318"/>
                          </a:lnTo>
                          <a:cubicBezTo>
                            <a:pt x="563373" y="373780"/>
                            <a:pt x="647629" y="308239"/>
                            <a:pt x="637927" y="222660"/>
                          </a:cubicBezTo>
                          <a:lnTo>
                            <a:pt x="615287" y="108412"/>
                          </a:lnTo>
                          <a:lnTo>
                            <a:pt x="426193" y="113975"/>
                          </a:lnTo>
                          <a:lnTo>
                            <a:pt x="436492" y="167346"/>
                          </a:lnTo>
                          <a:lnTo>
                            <a:pt x="209857" y="95684"/>
                          </a:lnTo>
                          <a:cubicBezTo>
                            <a:pt x="205439" y="88177"/>
                            <a:pt x="200516" y="80954"/>
                            <a:pt x="195097" y="74287"/>
                          </a:cubicBezTo>
                          <a:cubicBezTo>
                            <a:pt x="195097" y="74287"/>
                            <a:pt x="141083" y="19315"/>
                            <a:pt x="119443" y="4325"/>
                          </a:cubicBezTo>
                          <a:cubicBezTo>
                            <a:pt x="117123" y="2717"/>
                            <a:pt x="114717" y="1132"/>
                            <a:pt x="111993" y="393"/>
                          </a:cubicBezTo>
                          <a:cubicBezTo>
                            <a:pt x="109269" y="-345"/>
                            <a:pt x="106134" y="-109"/>
                            <a:pt x="103939" y="1663"/>
                          </a:cubicBezTo>
                          <a:cubicBezTo>
                            <a:pt x="101080" y="3971"/>
                            <a:pt x="100564" y="8096"/>
                            <a:pt x="100689" y="11769"/>
                          </a:cubicBezTo>
                          <a:cubicBezTo>
                            <a:pt x="101076" y="23165"/>
                            <a:pt x="105478" y="33901"/>
                            <a:pt x="109869" y="44499"/>
                          </a:cubicBezTo>
                          <a:cubicBezTo>
                            <a:pt x="100433" y="41358"/>
                            <a:pt x="90360" y="37934"/>
                            <a:pt x="79391" y="34048"/>
                          </a:cubicBezTo>
                          <a:cubicBezTo>
                            <a:pt x="55681" y="27514"/>
                            <a:pt x="17904" y="11940"/>
                            <a:pt x="11169" y="43455"/>
                          </a:cubicBezTo>
                          <a:cubicBezTo>
                            <a:pt x="9764" y="54595"/>
                            <a:pt x="17424" y="59432"/>
                            <a:pt x="26434" y="61631"/>
                          </a:cubicBezTo>
                          <a:cubicBezTo>
                            <a:pt x="13194" y="61005"/>
                            <a:pt x="-63" y="63893"/>
                            <a:pt x="193" y="80392"/>
                          </a:cubicBezTo>
                          <a:cubicBezTo>
                            <a:pt x="-1727" y="95319"/>
                            <a:pt x="10985" y="99527"/>
                            <a:pt x="24340" y="101211"/>
                          </a:cubicBezTo>
                          <a:close/>
                          <a:moveTo>
                            <a:pt x="40104" y="102566"/>
                          </a:moveTo>
                          <a:cubicBezTo>
                            <a:pt x="42293" y="102754"/>
                            <a:pt x="44305" y="102967"/>
                            <a:pt x="46035" y="103269"/>
                          </a:cubicBezTo>
                          <a:cubicBezTo>
                            <a:pt x="44286" y="103131"/>
                            <a:pt x="42270" y="102865"/>
                            <a:pt x="40104" y="102566"/>
                          </a:cubicBezTo>
                          <a:close/>
                        </a:path>
                      </a:pathLst>
                    </a:custGeom>
                    <a:solidFill>
                      <a:srgbClr val="C1725C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524" name="자유형: 도형 1523">
                      <a:extLst>
                        <a:ext uri="{FF2B5EF4-FFF2-40B4-BE49-F238E27FC236}">
                          <a16:creationId xmlns:a16="http://schemas.microsoft.com/office/drawing/2014/main" id="{3FA056CA-D59A-FC9F-EAB7-5FC61EF56D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8752" y="5045964"/>
                      <a:ext cx="58445" cy="41666"/>
                    </a:xfrm>
                    <a:custGeom>
                      <a:avLst/>
                      <a:gdLst>
                        <a:gd name="connsiteX0" fmla="*/ 7086 w 58445"/>
                        <a:gd name="connsiteY0" fmla="*/ 19562 h 41666"/>
                        <a:gd name="connsiteX1" fmla="*/ 58445 w 58445"/>
                        <a:gd name="connsiteY1" fmla="*/ 41667 h 41666"/>
                        <a:gd name="connsiteX2" fmla="*/ 0 w 58445"/>
                        <a:gd name="connsiteY2" fmla="*/ 0 h 41666"/>
                        <a:gd name="connsiteX3" fmla="*/ 7086 w 58445"/>
                        <a:gd name="connsiteY3" fmla="*/ 19562 h 416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8445" h="41666">
                          <a:moveTo>
                            <a:pt x="7086" y="19562"/>
                          </a:moveTo>
                          <a:lnTo>
                            <a:pt x="58445" y="41667"/>
                          </a:lnTo>
                          <a:cubicBezTo>
                            <a:pt x="58445" y="41667"/>
                            <a:pt x="9640" y="3151"/>
                            <a:pt x="0" y="0"/>
                          </a:cubicBezTo>
                          <a:lnTo>
                            <a:pt x="7086" y="19562"/>
                          </a:lnTo>
                          <a:close/>
                        </a:path>
                      </a:pathLst>
                    </a:custGeom>
                    <a:solidFill>
                      <a:srgbClr val="AF4E4A">
                        <a:alpha val="50000"/>
                      </a:srgbClr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1519" name="자유형: 도형 1518">
                    <a:extLst>
                      <a:ext uri="{FF2B5EF4-FFF2-40B4-BE49-F238E27FC236}">
                        <a16:creationId xmlns:a16="http://schemas.microsoft.com/office/drawing/2014/main" id="{97D53111-4A1C-BACA-E13F-CC438E08A574}"/>
                      </a:ext>
                    </a:extLst>
                  </p:cNvPr>
                  <p:cNvSpPr/>
                  <p:nvPr/>
                </p:nvSpPr>
                <p:spPr>
                  <a:xfrm>
                    <a:off x="6554419" y="5078437"/>
                    <a:ext cx="42517" cy="17001"/>
                  </a:xfrm>
                  <a:custGeom>
                    <a:avLst/>
                    <a:gdLst>
                      <a:gd name="connsiteX0" fmla="*/ 39495 w 42517"/>
                      <a:gd name="connsiteY0" fmla="*/ 17002 h 17001"/>
                      <a:gd name="connsiteX1" fmla="*/ 42354 w 42517"/>
                      <a:gd name="connsiteY1" fmla="*/ 14960 h 17001"/>
                      <a:gd name="connsiteX2" fmla="*/ 40476 w 42517"/>
                      <a:gd name="connsiteY2" fmla="*/ 11123 h 17001"/>
                      <a:gd name="connsiteX3" fmla="*/ 3185 w 42517"/>
                      <a:gd name="connsiteY3" fmla="*/ 26 h 17001"/>
                      <a:gd name="connsiteX4" fmla="*/ 4 w 42517"/>
                      <a:gd name="connsiteY4" fmla="*/ 2879 h 17001"/>
                      <a:gd name="connsiteX5" fmla="*/ 2860 w 42517"/>
                      <a:gd name="connsiteY5" fmla="*/ 6059 h 17001"/>
                      <a:gd name="connsiteX6" fmla="*/ 38517 w 42517"/>
                      <a:gd name="connsiteY6" fmla="*/ 16841 h 17001"/>
                      <a:gd name="connsiteX7" fmla="*/ 39495 w 42517"/>
                      <a:gd name="connsiteY7" fmla="*/ 17002 h 17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17" h="17001">
                        <a:moveTo>
                          <a:pt x="39495" y="17002"/>
                        </a:moveTo>
                        <a:cubicBezTo>
                          <a:pt x="40752" y="17002"/>
                          <a:pt x="41924" y="16214"/>
                          <a:pt x="42354" y="14960"/>
                        </a:cubicBezTo>
                        <a:cubicBezTo>
                          <a:pt x="42895" y="13382"/>
                          <a:pt x="42052" y="11665"/>
                          <a:pt x="40476" y="11123"/>
                        </a:cubicBezTo>
                        <a:cubicBezTo>
                          <a:pt x="37253" y="10021"/>
                          <a:pt x="8846" y="328"/>
                          <a:pt x="3185" y="26"/>
                        </a:cubicBezTo>
                        <a:cubicBezTo>
                          <a:pt x="1599" y="-213"/>
                          <a:pt x="96" y="1208"/>
                          <a:pt x="4" y="2879"/>
                        </a:cubicBezTo>
                        <a:cubicBezTo>
                          <a:pt x="-84" y="4543"/>
                          <a:pt x="1192" y="5967"/>
                          <a:pt x="2860" y="6059"/>
                        </a:cubicBezTo>
                        <a:cubicBezTo>
                          <a:pt x="6493" y="6256"/>
                          <a:pt x="26659" y="12778"/>
                          <a:pt x="38517" y="16841"/>
                        </a:cubicBezTo>
                        <a:cubicBezTo>
                          <a:pt x="38842" y="16949"/>
                          <a:pt x="39170" y="17002"/>
                          <a:pt x="39495" y="17002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20" name="자유형: 도형 1519">
                    <a:extLst>
                      <a:ext uri="{FF2B5EF4-FFF2-40B4-BE49-F238E27FC236}">
                        <a16:creationId xmlns:a16="http://schemas.microsoft.com/office/drawing/2014/main" id="{39260A8C-A86A-A4D6-E4C1-ADA161E580B8}"/>
                      </a:ext>
                    </a:extLst>
                  </p:cNvPr>
                  <p:cNvSpPr/>
                  <p:nvPr/>
                </p:nvSpPr>
                <p:spPr>
                  <a:xfrm>
                    <a:off x="6939324" y="5175836"/>
                    <a:ext cx="69766" cy="27398"/>
                  </a:xfrm>
                  <a:custGeom>
                    <a:avLst/>
                    <a:gdLst>
                      <a:gd name="connsiteX0" fmla="*/ 66743 w 69766"/>
                      <a:gd name="connsiteY0" fmla="*/ 27398 h 27398"/>
                      <a:gd name="connsiteX1" fmla="*/ 69608 w 69766"/>
                      <a:gd name="connsiteY1" fmla="*/ 25337 h 27398"/>
                      <a:gd name="connsiteX2" fmla="*/ 67701 w 69766"/>
                      <a:gd name="connsiteY2" fmla="*/ 21513 h 27398"/>
                      <a:gd name="connsiteX3" fmla="*/ 3982 w 69766"/>
                      <a:gd name="connsiteY3" fmla="*/ 153 h 27398"/>
                      <a:gd name="connsiteX4" fmla="*/ 158 w 69766"/>
                      <a:gd name="connsiteY4" fmla="*/ 2060 h 27398"/>
                      <a:gd name="connsiteX5" fmla="*/ 2065 w 69766"/>
                      <a:gd name="connsiteY5" fmla="*/ 5884 h 27398"/>
                      <a:gd name="connsiteX6" fmla="*/ 65785 w 69766"/>
                      <a:gd name="connsiteY6" fmla="*/ 27244 h 27398"/>
                      <a:gd name="connsiteX7" fmla="*/ 66743 w 69766"/>
                      <a:gd name="connsiteY7" fmla="*/ 27398 h 27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766" h="27398">
                        <a:moveTo>
                          <a:pt x="66743" y="27398"/>
                        </a:moveTo>
                        <a:cubicBezTo>
                          <a:pt x="68007" y="27398"/>
                          <a:pt x="69182" y="26601"/>
                          <a:pt x="69608" y="25337"/>
                        </a:cubicBezTo>
                        <a:cubicBezTo>
                          <a:pt x="70140" y="23755"/>
                          <a:pt x="69287" y="22045"/>
                          <a:pt x="67701" y="21513"/>
                        </a:cubicBezTo>
                        <a:lnTo>
                          <a:pt x="3982" y="153"/>
                        </a:lnTo>
                        <a:cubicBezTo>
                          <a:pt x="2406" y="-366"/>
                          <a:pt x="686" y="475"/>
                          <a:pt x="158" y="2060"/>
                        </a:cubicBezTo>
                        <a:cubicBezTo>
                          <a:pt x="-374" y="3642"/>
                          <a:pt x="480" y="5352"/>
                          <a:pt x="2065" y="5884"/>
                        </a:cubicBezTo>
                        <a:lnTo>
                          <a:pt x="65785" y="27244"/>
                        </a:lnTo>
                        <a:cubicBezTo>
                          <a:pt x="66100" y="27349"/>
                          <a:pt x="66425" y="27398"/>
                          <a:pt x="66743" y="27398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21" name="자유형: 도형 1520">
                    <a:extLst>
                      <a:ext uri="{FF2B5EF4-FFF2-40B4-BE49-F238E27FC236}">
                        <a16:creationId xmlns:a16="http://schemas.microsoft.com/office/drawing/2014/main" id="{8FCBF6D9-58BB-0D6A-5BE0-2E5AB5B71AA8}"/>
                      </a:ext>
                    </a:extLst>
                  </p:cNvPr>
                  <p:cNvSpPr/>
                  <p:nvPr/>
                </p:nvSpPr>
                <p:spPr>
                  <a:xfrm>
                    <a:off x="6554506" y="5118766"/>
                    <a:ext cx="34900" cy="15369"/>
                  </a:xfrm>
                  <a:custGeom>
                    <a:avLst/>
                    <a:gdLst>
                      <a:gd name="connsiteX0" fmla="*/ 31882 w 34900"/>
                      <a:gd name="connsiteY0" fmla="*/ 15369 h 15369"/>
                      <a:gd name="connsiteX1" fmla="*/ 34754 w 34900"/>
                      <a:gd name="connsiteY1" fmla="*/ 13278 h 15369"/>
                      <a:gd name="connsiteX2" fmla="*/ 32811 w 34900"/>
                      <a:gd name="connsiteY2" fmla="*/ 9478 h 15369"/>
                      <a:gd name="connsiteX3" fmla="*/ 3951 w 34900"/>
                      <a:gd name="connsiteY3" fmla="*/ 147 h 15369"/>
                      <a:gd name="connsiteX4" fmla="*/ 147 w 34900"/>
                      <a:gd name="connsiteY4" fmla="*/ 2090 h 15369"/>
                      <a:gd name="connsiteX5" fmla="*/ 2090 w 34900"/>
                      <a:gd name="connsiteY5" fmla="*/ 5894 h 15369"/>
                      <a:gd name="connsiteX6" fmla="*/ 30950 w 34900"/>
                      <a:gd name="connsiteY6" fmla="*/ 15225 h 15369"/>
                      <a:gd name="connsiteX7" fmla="*/ 31882 w 34900"/>
                      <a:gd name="connsiteY7" fmla="*/ 15369 h 15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900" h="15369">
                        <a:moveTo>
                          <a:pt x="31882" y="15369"/>
                        </a:moveTo>
                        <a:cubicBezTo>
                          <a:pt x="33155" y="15369"/>
                          <a:pt x="34340" y="14555"/>
                          <a:pt x="34754" y="13278"/>
                        </a:cubicBezTo>
                        <a:cubicBezTo>
                          <a:pt x="35266" y="11693"/>
                          <a:pt x="34396" y="9990"/>
                          <a:pt x="32811" y="9478"/>
                        </a:cubicBezTo>
                        <a:lnTo>
                          <a:pt x="3951" y="147"/>
                        </a:lnTo>
                        <a:cubicBezTo>
                          <a:pt x="2359" y="-365"/>
                          <a:pt x="659" y="508"/>
                          <a:pt x="147" y="2090"/>
                        </a:cubicBezTo>
                        <a:cubicBezTo>
                          <a:pt x="-365" y="3675"/>
                          <a:pt x="505" y="5378"/>
                          <a:pt x="2090" y="5894"/>
                        </a:cubicBezTo>
                        <a:lnTo>
                          <a:pt x="30950" y="15225"/>
                        </a:lnTo>
                        <a:cubicBezTo>
                          <a:pt x="31262" y="15320"/>
                          <a:pt x="31573" y="15369"/>
                          <a:pt x="31882" y="15369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22" name="자유형: 도형 1521">
                    <a:extLst>
                      <a:ext uri="{FF2B5EF4-FFF2-40B4-BE49-F238E27FC236}">
                        <a16:creationId xmlns:a16="http://schemas.microsoft.com/office/drawing/2014/main" id="{3C05C4A2-F3DD-3FFC-F5A0-721425E7EF33}"/>
                      </a:ext>
                    </a:extLst>
                  </p:cNvPr>
                  <p:cNvSpPr/>
                  <p:nvPr/>
                </p:nvSpPr>
                <p:spPr>
                  <a:xfrm>
                    <a:off x="6567224" y="5158251"/>
                    <a:ext cx="21701" cy="10721"/>
                  </a:xfrm>
                  <a:custGeom>
                    <a:avLst/>
                    <a:gdLst>
                      <a:gd name="connsiteX0" fmla="*/ 18679 w 21701"/>
                      <a:gd name="connsiteY0" fmla="*/ 10722 h 10721"/>
                      <a:gd name="connsiteX1" fmla="*/ 21573 w 21701"/>
                      <a:gd name="connsiteY1" fmla="*/ 8565 h 10721"/>
                      <a:gd name="connsiteX2" fmla="*/ 19545 w 21701"/>
                      <a:gd name="connsiteY2" fmla="*/ 4807 h 10721"/>
                      <a:gd name="connsiteX3" fmla="*/ 3886 w 21701"/>
                      <a:gd name="connsiteY3" fmla="*/ 127 h 10721"/>
                      <a:gd name="connsiteX4" fmla="*/ 128 w 21701"/>
                      <a:gd name="connsiteY4" fmla="*/ 2155 h 10721"/>
                      <a:gd name="connsiteX5" fmla="*/ 2156 w 21701"/>
                      <a:gd name="connsiteY5" fmla="*/ 5913 h 10721"/>
                      <a:gd name="connsiteX6" fmla="*/ 17815 w 21701"/>
                      <a:gd name="connsiteY6" fmla="*/ 10594 h 10721"/>
                      <a:gd name="connsiteX7" fmla="*/ 18679 w 21701"/>
                      <a:gd name="connsiteY7" fmla="*/ 10722 h 10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701" h="10721">
                        <a:moveTo>
                          <a:pt x="18679" y="10722"/>
                        </a:moveTo>
                        <a:cubicBezTo>
                          <a:pt x="19978" y="10722"/>
                          <a:pt x="21180" y="9875"/>
                          <a:pt x="21573" y="8565"/>
                        </a:cubicBezTo>
                        <a:cubicBezTo>
                          <a:pt x="22053" y="6967"/>
                          <a:pt x="21144" y="5286"/>
                          <a:pt x="19545" y="4807"/>
                        </a:cubicBezTo>
                        <a:lnTo>
                          <a:pt x="3886" y="127"/>
                        </a:lnTo>
                        <a:cubicBezTo>
                          <a:pt x="2307" y="-349"/>
                          <a:pt x="607" y="557"/>
                          <a:pt x="128" y="2155"/>
                        </a:cubicBezTo>
                        <a:cubicBezTo>
                          <a:pt x="-351" y="3753"/>
                          <a:pt x="558" y="5437"/>
                          <a:pt x="2156" y="5913"/>
                        </a:cubicBezTo>
                        <a:lnTo>
                          <a:pt x="17815" y="10594"/>
                        </a:lnTo>
                        <a:cubicBezTo>
                          <a:pt x="18101" y="10679"/>
                          <a:pt x="18393" y="10722"/>
                          <a:pt x="18679" y="10722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1504" name="자유형: 도형 1503">
                  <a:extLst>
                    <a:ext uri="{FF2B5EF4-FFF2-40B4-BE49-F238E27FC236}">
                      <a16:creationId xmlns:a16="http://schemas.microsoft.com/office/drawing/2014/main" id="{F270505B-F879-D54D-C470-BB05ECC490C1}"/>
                    </a:ext>
                  </a:extLst>
                </p:cNvPr>
                <p:cNvSpPr/>
                <p:nvPr/>
              </p:nvSpPr>
              <p:spPr>
                <a:xfrm>
                  <a:off x="6221732" y="4848507"/>
                  <a:ext cx="62085" cy="76388"/>
                </a:xfrm>
                <a:custGeom>
                  <a:avLst/>
                  <a:gdLst>
                    <a:gd name="connsiteX0" fmla="*/ 11366 w 62085"/>
                    <a:gd name="connsiteY0" fmla="*/ 0 h 76388"/>
                    <a:gd name="connsiteX1" fmla="*/ 62085 w 62085"/>
                    <a:gd name="connsiteY1" fmla="*/ 54848 h 76388"/>
                    <a:gd name="connsiteX2" fmla="*/ 27793 w 62085"/>
                    <a:gd name="connsiteY2" fmla="*/ 76389 h 76388"/>
                    <a:gd name="connsiteX3" fmla="*/ 0 w 62085"/>
                    <a:gd name="connsiteY3" fmla="*/ 52019 h 7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85" h="76388">
                      <a:moveTo>
                        <a:pt x="11366" y="0"/>
                      </a:moveTo>
                      <a:lnTo>
                        <a:pt x="62085" y="54848"/>
                      </a:lnTo>
                      <a:lnTo>
                        <a:pt x="27793" y="76389"/>
                      </a:lnTo>
                      <a:lnTo>
                        <a:pt x="0" y="52019"/>
                      </a:lnTo>
                      <a:close/>
                    </a:path>
                  </a:pathLst>
                </a:custGeom>
                <a:solidFill>
                  <a:srgbClr val="B76856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505" name="그래픽 265">
                  <a:extLst>
                    <a:ext uri="{FF2B5EF4-FFF2-40B4-BE49-F238E27FC236}">
                      <a16:creationId xmlns:a16="http://schemas.microsoft.com/office/drawing/2014/main" id="{0A6AD136-BCA2-ED46-090F-E1E2AA052843}"/>
                    </a:ext>
                  </a:extLst>
                </p:cNvPr>
                <p:cNvGrpSpPr/>
                <p:nvPr/>
              </p:nvGrpSpPr>
              <p:grpSpPr>
                <a:xfrm>
                  <a:off x="6065969" y="4695499"/>
                  <a:ext cx="211296" cy="289379"/>
                  <a:chOff x="6065969" y="4695499"/>
                  <a:chExt cx="211296" cy="289379"/>
                </a:xfrm>
              </p:grpSpPr>
              <p:sp>
                <p:nvSpPr>
                  <p:cNvPr id="1506" name="자유형: 도형 1505">
                    <a:extLst>
                      <a:ext uri="{FF2B5EF4-FFF2-40B4-BE49-F238E27FC236}">
                        <a16:creationId xmlns:a16="http://schemas.microsoft.com/office/drawing/2014/main" id="{A800516B-0556-DFAC-330E-617393B9EA18}"/>
                      </a:ext>
                    </a:extLst>
                  </p:cNvPr>
                  <p:cNvSpPr/>
                  <p:nvPr/>
                </p:nvSpPr>
                <p:spPr>
                  <a:xfrm>
                    <a:off x="6104218" y="4695499"/>
                    <a:ext cx="166695" cy="285655"/>
                  </a:xfrm>
                  <a:custGeom>
                    <a:avLst/>
                    <a:gdLst>
                      <a:gd name="connsiteX0" fmla="*/ 149308 w 157861"/>
                      <a:gd name="connsiteY0" fmla="*/ 270518 h 270517"/>
                      <a:gd name="connsiteX1" fmla="*/ 8557 w 157861"/>
                      <a:gd name="connsiteY1" fmla="*/ 270518 h 270517"/>
                      <a:gd name="connsiteX2" fmla="*/ 0 w 157861"/>
                      <a:gd name="connsiteY2" fmla="*/ 261961 h 270517"/>
                      <a:gd name="connsiteX3" fmla="*/ 0 w 157861"/>
                      <a:gd name="connsiteY3" fmla="*/ 8557 h 270517"/>
                      <a:gd name="connsiteX4" fmla="*/ 8557 w 157861"/>
                      <a:gd name="connsiteY4" fmla="*/ 0 h 270517"/>
                      <a:gd name="connsiteX5" fmla="*/ 149305 w 157861"/>
                      <a:gd name="connsiteY5" fmla="*/ 0 h 270517"/>
                      <a:gd name="connsiteX6" fmla="*/ 157861 w 157861"/>
                      <a:gd name="connsiteY6" fmla="*/ 8557 h 270517"/>
                      <a:gd name="connsiteX7" fmla="*/ 157861 w 157861"/>
                      <a:gd name="connsiteY7" fmla="*/ 261961 h 270517"/>
                      <a:gd name="connsiteX8" fmla="*/ 149308 w 157861"/>
                      <a:gd name="connsiteY8" fmla="*/ 270518 h 2705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861" h="270517">
                        <a:moveTo>
                          <a:pt x="149308" y="270518"/>
                        </a:moveTo>
                        <a:lnTo>
                          <a:pt x="8557" y="270518"/>
                        </a:lnTo>
                        <a:cubicBezTo>
                          <a:pt x="3830" y="270518"/>
                          <a:pt x="0" y="266688"/>
                          <a:pt x="0" y="261961"/>
                        </a:cubicBezTo>
                        <a:lnTo>
                          <a:pt x="0" y="8557"/>
                        </a:lnTo>
                        <a:cubicBezTo>
                          <a:pt x="0" y="3830"/>
                          <a:pt x="3830" y="0"/>
                          <a:pt x="8557" y="0"/>
                        </a:cubicBezTo>
                        <a:lnTo>
                          <a:pt x="149305" y="0"/>
                        </a:lnTo>
                        <a:cubicBezTo>
                          <a:pt x="154031" y="0"/>
                          <a:pt x="157861" y="3830"/>
                          <a:pt x="157861" y="8557"/>
                        </a:cubicBezTo>
                        <a:lnTo>
                          <a:pt x="157861" y="261961"/>
                        </a:lnTo>
                        <a:cubicBezTo>
                          <a:pt x="157861" y="266688"/>
                          <a:pt x="154031" y="270518"/>
                          <a:pt x="149308" y="270518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127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07" name="자유형: 도형 1506">
                    <a:extLst>
                      <a:ext uri="{FF2B5EF4-FFF2-40B4-BE49-F238E27FC236}">
                        <a16:creationId xmlns:a16="http://schemas.microsoft.com/office/drawing/2014/main" id="{6B79C327-2426-4222-AF57-C5AF2BE144FF}"/>
                      </a:ext>
                    </a:extLst>
                  </p:cNvPr>
                  <p:cNvSpPr/>
                  <p:nvPr/>
                </p:nvSpPr>
                <p:spPr>
                  <a:xfrm>
                    <a:off x="6118535" y="4713614"/>
                    <a:ext cx="138060" cy="245504"/>
                  </a:xfrm>
                  <a:custGeom>
                    <a:avLst/>
                    <a:gdLst>
                      <a:gd name="connsiteX0" fmla="*/ 138060 w 138060"/>
                      <a:gd name="connsiteY0" fmla="*/ 7664 h 245504"/>
                      <a:gd name="connsiteX1" fmla="*/ 138060 w 138060"/>
                      <a:gd name="connsiteY1" fmla="*/ 237844 h 245504"/>
                      <a:gd name="connsiteX2" fmla="*/ 131998 w 138060"/>
                      <a:gd name="connsiteY2" fmla="*/ 245504 h 245504"/>
                      <a:gd name="connsiteX3" fmla="*/ 6062 w 138060"/>
                      <a:gd name="connsiteY3" fmla="*/ 245504 h 245504"/>
                      <a:gd name="connsiteX4" fmla="*/ 0 w 138060"/>
                      <a:gd name="connsiteY4" fmla="*/ 237844 h 245504"/>
                      <a:gd name="connsiteX5" fmla="*/ 0 w 138060"/>
                      <a:gd name="connsiteY5" fmla="*/ 7664 h 245504"/>
                      <a:gd name="connsiteX6" fmla="*/ 6062 w 138060"/>
                      <a:gd name="connsiteY6" fmla="*/ 0 h 245504"/>
                      <a:gd name="connsiteX7" fmla="*/ 131998 w 138060"/>
                      <a:gd name="connsiteY7" fmla="*/ 0 h 245504"/>
                      <a:gd name="connsiteX8" fmla="*/ 138060 w 138060"/>
                      <a:gd name="connsiteY8" fmla="*/ 7664 h 245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8060" h="245504">
                        <a:moveTo>
                          <a:pt x="138060" y="7664"/>
                        </a:moveTo>
                        <a:lnTo>
                          <a:pt x="138060" y="237844"/>
                        </a:lnTo>
                        <a:cubicBezTo>
                          <a:pt x="138060" y="242075"/>
                          <a:pt x="135346" y="245504"/>
                          <a:pt x="131998" y="245504"/>
                        </a:cubicBezTo>
                        <a:lnTo>
                          <a:pt x="6062" y="245504"/>
                        </a:lnTo>
                        <a:cubicBezTo>
                          <a:pt x="2714" y="245504"/>
                          <a:pt x="0" y="242075"/>
                          <a:pt x="0" y="237844"/>
                        </a:cubicBezTo>
                        <a:lnTo>
                          <a:pt x="0" y="7664"/>
                        </a:lnTo>
                        <a:cubicBezTo>
                          <a:pt x="0" y="3433"/>
                          <a:pt x="2714" y="0"/>
                          <a:pt x="6062" y="0"/>
                        </a:cubicBezTo>
                        <a:lnTo>
                          <a:pt x="131998" y="0"/>
                        </a:lnTo>
                        <a:cubicBezTo>
                          <a:pt x="135346" y="0"/>
                          <a:pt x="138060" y="3433"/>
                          <a:pt x="138060" y="7664"/>
                        </a:cubicBezTo>
                        <a:close/>
                      </a:path>
                    </a:pathLst>
                  </a:custGeom>
                  <a:solidFill>
                    <a:srgbClr val="5F5F75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1508" name="그래픽 265">
                    <a:extLst>
                      <a:ext uri="{FF2B5EF4-FFF2-40B4-BE49-F238E27FC236}">
                        <a16:creationId xmlns:a16="http://schemas.microsoft.com/office/drawing/2014/main" id="{EB109D01-B2F6-1C7E-8C0A-27BDDF71CAA4}"/>
                      </a:ext>
                    </a:extLst>
                  </p:cNvPr>
                  <p:cNvGrpSpPr/>
                  <p:nvPr/>
                </p:nvGrpSpPr>
                <p:grpSpPr>
                  <a:xfrm>
                    <a:off x="6065969" y="4834838"/>
                    <a:ext cx="211296" cy="150040"/>
                    <a:chOff x="6065969" y="4834838"/>
                    <a:chExt cx="211296" cy="150040"/>
                  </a:xfrm>
                </p:grpSpPr>
                <p:grpSp>
                  <p:nvGrpSpPr>
                    <p:cNvPr id="1509" name="그래픽 265">
                      <a:extLst>
                        <a:ext uri="{FF2B5EF4-FFF2-40B4-BE49-F238E27FC236}">
                          <a16:creationId xmlns:a16="http://schemas.microsoft.com/office/drawing/2014/main" id="{19E4A3BD-4378-55B3-1670-B27EA680934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65969" y="4834838"/>
                      <a:ext cx="211296" cy="150040"/>
                      <a:chOff x="6065969" y="4834838"/>
                      <a:chExt cx="211296" cy="150040"/>
                    </a:xfrm>
                    <a:solidFill>
                      <a:srgbClr val="B76856"/>
                    </a:solidFill>
                  </p:grpSpPr>
                  <p:sp>
                    <p:nvSpPr>
                      <p:cNvPr id="1513" name="자유형: 도형 1512">
                        <a:extLst>
                          <a:ext uri="{FF2B5EF4-FFF2-40B4-BE49-F238E27FC236}">
                            <a16:creationId xmlns:a16="http://schemas.microsoft.com/office/drawing/2014/main" id="{5855BB91-59F8-B224-77AB-592943E293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9501" y="4873042"/>
                        <a:ext cx="97240" cy="38693"/>
                      </a:xfrm>
                      <a:custGeom>
                        <a:avLst/>
                        <a:gdLst>
                          <a:gd name="connsiteX0" fmla="*/ 97239 w 97240"/>
                          <a:gd name="connsiteY0" fmla="*/ 20049 h 38693"/>
                          <a:gd name="connsiteX1" fmla="*/ 97239 w 97240"/>
                          <a:gd name="connsiteY1" fmla="*/ 20049 h 38693"/>
                          <a:gd name="connsiteX2" fmla="*/ 78052 w 97240"/>
                          <a:gd name="connsiteY2" fmla="*/ 38692 h 38693"/>
                          <a:gd name="connsiteX3" fmla="*/ 18645 w 97240"/>
                          <a:gd name="connsiteY3" fmla="*/ 37835 h 38693"/>
                          <a:gd name="connsiteX4" fmla="*/ 2 w 97240"/>
                          <a:gd name="connsiteY4" fmla="*/ 18645 h 38693"/>
                          <a:gd name="connsiteX5" fmla="*/ 2 w 97240"/>
                          <a:gd name="connsiteY5" fmla="*/ 18645 h 38693"/>
                          <a:gd name="connsiteX6" fmla="*/ 19189 w 97240"/>
                          <a:gd name="connsiteY6" fmla="*/ 2 h 38693"/>
                          <a:gd name="connsiteX7" fmla="*/ 78596 w 97240"/>
                          <a:gd name="connsiteY7" fmla="*/ 859 h 38693"/>
                          <a:gd name="connsiteX8" fmla="*/ 97239 w 97240"/>
                          <a:gd name="connsiteY8" fmla="*/ 20049 h 386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7240" h="38693">
                            <a:moveTo>
                              <a:pt x="97239" y="20049"/>
                            </a:moveTo>
                            <a:lnTo>
                              <a:pt x="97239" y="20049"/>
                            </a:lnTo>
                            <a:cubicBezTo>
                              <a:pt x="97088" y="30454"/>
                              <a:pt x="88453" y="38843"/>
                              <a:pt x="78052" y="38692"/>
                            </a:cubicBezTo>
                            <a:lnTo>
                              <a:pt x="18645" y="37835"/>
                            </a:lnTo>
                            <a:cubicBezTo>
                              <a:pt x="8244" y="37684"/>
                              <a:pt x="-149" y="29049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3"/>
                              <a:pt x="8788" y="-146"/>
                              <a:pt x="19189" y="2"/>
                            </a:cubicBezTo>
                            <a:lnTo>
                              <a:pt x="78596" y="859"/>
                            </a:lnTo>
                            <a:cubicBezTo>
                              <a:pt x="88997" y="1010"/>
                              <a:pt x="97387" y="9645"/>
                              <a:pt x="97239" y="20049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514" name="자유형: 도형 1513">
                        <a:extLst>
                          <a:ext uri="{FF2B5EF4-FFF2-40B4-BE49-F238E27FC236}">
                            <a16:creationId xmlns:a16="http://schemas.microsoft.com/office/drawing/2014/main" id="{1D76924D-B848-51EC-2D25-30A74386BF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5969" y="4834838"/>
                        <a:ext cx="101960" cy="38759"/>
                      </a:xfrm>
                      <a:custGeom>
                        <a:avLst/>
                        <a:gdLst>
                          <a:gd name="connsiteX0" fmla="*/ 101959 w 101960"/>
                          <a:gd name="connsiteY0" fmla="*/ 20115 h 38759"/>
                          <a:gd name="connsiteX1" fmla="*/ 101959 w 101960"/>
                          <a:gd name="connsiteY1" fmla="*/ 20115 h 38759"/>
                          <a:gd name="connsiteX2" fmla="*/ 82771 w 101960"/>
                          <a:gd name="connsiteY2" fmla="*/ 38758 h 38759"/>
                          <a:gd name="connsiteX3" fmla="*/ 18645 w 101960"/>
                          <a:gd name="connsiteY3" fmla="*/ 37832 h 38759"/>
                          <a:gd name="connsiteX4" fmla="*/ 2 w 101960"/>
                          <a:gd name="connsiteY4" fmla="*/ 18645 h 38759"/>
                          <a:gd name="connsiteX5" fmla="*/ 2 w 101960"/>
                          <a:gd name="connsiteY5" fmla="*/ 18645 h 38759"/>
                          <a:gd name="connsiteX6" fmla="*/ 19189 w 101960"/>
                          <a:gd name="connsiteY6" fmla="*/ 2 h 38759"/>
                          <a:gd name="connsiteX7" fmla="*/ 83316 w 101960"/>
                          <a:gd name="connsiteY7" fmla="*/ 928 h 38759"/>
                          <a:gd name="connsiteX8" fmla="*/ 101959 w 101960"/>
                          <a:gd name="connsiteY8" fmla="*/ 20115 h 387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1960" h="38759">
                            <a:moveTo>
                              <a:pt x="101959" y="20115"/>
                            </a:moveTo>
                            <a:lnTo>
                              <a:pt x="101959" y="20115"/>
                            </a:lnTo>
                            <a:cubicBezTo>
                              <a:pt x="101808" y="30519"/>
                              <a:pt x="93172" y="38909"/>
                              <a:pt x="82771" y="38758"/>
                            </a:cubicBezTo>
                            <a:lnTo>
                              <a:pt x="18645" y="37832"/>
                            </a:lnTo>
                            <a:cubicBezTo>
                              <a:pt x="8240" y="37681"/>
                              <a:pt x="-149" y="29046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3"/>
                              <a:pt x="8785" y="-149"/>
                              <a:pt x="19189" y="2"/>
                            </a:cubicBezTo>
                            <a:lnTo>
                              <a:pt x="83316" y="928"/>
                            </a:lnTo>
                            <a:cubicBezTo>
                              <a:pt x="93717" y="1075"/>
                              <a:pt x="102106" y="9711"/>
                              <a:pt x="101959" y="20115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515" name="자유형: 도형 1514">
                        <a:extLst>
                          <a:ext uri="{FF2B5EF4-FFF2-40B4-BE49-F238E27FC236}">
                            <a16:creationId xmlns:a16="http://schemas.microsoft.com/office/drawing/2014/main" id="{CDFAB498-24FE-8BA1-4604-CEBE31A2B5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94613" y="4834838"/>
                        <a:ext cx="82652" cy="83616"/>
                      </a:xfrm>
                      <a:custGeom>
                        <a:avLst/>
                        <a:gdLst>
                          <a:gd name="connsiteX0" fmla="*/ 76993 w 82652"/>
                          <a:gd name="connsiteY0" fmla="*/ 78242 h 83616"/>
                          <a:gd name="connsiteX1" fmla="*/ 76993 w 82652"/>
                          <a:gd name="connsiteY1" fmla="*/ 78242 h 83616"/>
                          <a:gd name="connsiteX2" fmla="*/ 50240 w 82652"/>
                          <a:gd name="connsiteY2" fmla="*/ 77956 h 83616"/>
                          <a:gd name="connsiteX3" fmla="*/ 5376 w 82652"/>
                          <a:gd name="connsiteY3" fmla="*/ 32128 h 83616"/>
                          <a:gd name="connsiteX4" fmla="*/ 5659 w 82652"/>
                          <a:gd name="connsiteY4" fmla="*/ 5375 h 83616"/>
                          <a:gd name="connsiteX5" fmla="*/ 5662 w 82652"/>
                          <a:gd name="connsiteY5" fmla="*/ 5375 h 83616"/>
                          <a:gd name="connsiteX6" fmla="*/ 32412 w 82652"/>
                          <a:gd name="connsiteY6" fmla="*/ 5660 h 83616"/>
                          <a:gd name="connsiteX7" fmla="*/ 77275 w 82652"/>
                          <a:gd name="connsiteY7" fmla="*/ 51489 h 83616"/>
                          <a:gd name="connsiteX8" fmla="*/ 76993 w 82652"/>
                          <a:gd name="connsiteY8" fmla="*/ 78242 h 836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82652" h="83616">
                            <a:moveTo>
                              <a:pt x="76993" y="78242"/>
                            </a:moveTo>
                            <a:lnTo>
                              <a:pt x="76993" y="78242"/>
                            </a:lnTo>
                            <a:cubicBezTo>
                              <a:pt x="69559" y="85518"/>
                              <a:pt x="57520" y="85390"/>
                              <a:pt x="50240" y="77956"/>
                            </a:cubicBezTo>
                            <a:lnTo>
                              <a:pt x="5376" y="32128"/>
                            </a:lnTo>
                            <a:cubicBezTo>
                              <a:pt x="-1903" y="24690"/>
                              <a:pt x="-1772" y="12655"/>
                              <a:pt x="5659" y="5375"/>
                            </a:cubicBezTo>
                            <a:lnTo>
                              <a:pt x="5662" y="5375"/>
                            </a:lnTo>
                            <a:cubicBezTo>
                              <a:pt x="13096" y="-1902"/>
                              <a:pt x="25135" y="-1774"/>
                              <a:pt x="32412" y="5660"/>
                            </a:cubicBezTo>
                            <a:lnTo>
                              <a:pt x="77275" y="51489"/>
                            </a:lnTo>
                            <a:cubicBezTo>
                              <a:pt x="84555" y="58923"/>
                              <a:pt x="84427" y="70962"/>
                              <a:pt x="76993" y="78242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516" name="자유형: 도형 1515">
                        <a:extLst>
                          <a:ext uri="{FF2B5EF4-FFF2-40B4-BE49-F238E27FC236}">
                            <a16:creationId xmlns:a16="http://schemas.microsoft.com/office/drawing/2014/main" id="{0A4900C6-356D-3A15-93C5-A623B8EC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6974" y="4910475"/>
                        <a:ext cx="76415" cy="38392"/>
                      </a:xfrm>
                      <a:custGeom>
                        <a:avLst/>
                        <a:gdLst>
                          <a:gd name="connsiteX0" fmla="*/ 76414 w 76415"/>
                          <a:gd name="connsiteY0" fmla="*/ 19747 h 38392"/>
                          <a:gd name="connsiteX1" fmla="*/ 76414 w 76415"/>
                          <a:gd name="connsiteY1" fmla="*/ 19747 h 38392"/>
                          <a:gd name="connsiteX2" fmla="*/ 57223 w 76415"/>
                          <a:gd name="connsiteY2" fmla="*/ 38390 h 38392"/>
                          <a:gd name="connsiteX3" fmla="*/ 18645 w 76415"/>
                          <a:gd name="connsiteY3" fmla="*/ 37835 h 38392"/>
                          <a:gd name="connsiteX4" fmla="*/ 2 w 76415"/>
                          <a:gd name="connsiteY4" fmla="*/ 18645 h 38392"/>
                          <a:gd name="connsiteX5" fmla="*/ 2 w 76415"/>
                          <a:gd name="connsiteY5" fmla="*/ 18645 h 38392"/>
                          <a:gd name="connsiteX6" fmla="*/ 19189 w 76415"/>
                          <a:gd name="connsiteY6" fmla="*/ 2 h 38392"/>
                          <a:gd name="connsiteX7" fmla="*/ 57768 w 76415"/>
                          <a:gd name="connsiteY7" fmla="*/ 560 h 38392"/>
                          <a:gd name="connsiteX8" fmla="*/ 76414 w 76415"/>
                          <a:gd name="connsiteY8" fmla="*/ 19747 h 383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76415" h="38392">
                            <a:moveTo>
                              <a:pt x="76414" y="19747"/>
                            </a:moveTo>
                            <a:lnTo>
                              <a:pt x="76414" y="19747"/>
                            </a:lnTo>
                            <a:cubicBezTo>
                              <a:pt x="76263" y="30152"/>
                              <a:pt x="67627" y="38541"/>
                              <a:pt x="57223" y="38390"/>
                            </a:cubicBezTo>
                            <a:lnTo>
                              <a:pt x="18645" y="37835"/>
                            </a:lnTo>
                            <a:cubicBezTo>
                              <a:pt x="8240" y="37684"/>
                              <a:pt x="-149" y="29049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0"/>
                              <a:pt x="8788" y="-149"/>
                              <a:pt x="19189" y="2"/>
                            </a:cubicBezTo>
                            <a:lnTo>
                              <a:pt x="57768" y="560"/>
                            </a:lnTo>
                            <a:cubicBezTo>
                              <a:pt x="68175" y="711"/>
                              <a:pt x="76565" y="9346"/>
                              <a:pt x="76414" y="19747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517" name="자유형: 도형 1516">
                        <a:extLst>
                          <a:ext uri="{FF2B5EF4-FFF2-40B4-BE49-F238E27FC236}">
                            <a16:creationId xmlns:a16="http://schemas.microsoft.com/office/drawing/2014/main" id="{BB78A30D-74FB-8FB3-662C-5C576AD6B6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95666" y="4946772"/>
                        <a:ext cx="56834" cy="38106"/>
                      </a:xfrm>
                      <a:custGeom>
                        <a:avLst/>
                        <a:gdLst>
                          <a:gd name="connsiteX0" fmla="*/ 56832 w 56834"/>
                          <a:gd name="connsiteY0" fmla="*/ 19462 h 38106"/>
                          <a:gd name="connsiteX1" fmla="*/ 56832 w 56834"/>
                          <a:gd name="connsiteY1" fmla="*/ 19462 h 38106"/>
                          <a:gd name="connsiteX2" fmla="*/ 37645 w 56834"/>
                          <a:gd name="connsiteY2" fmla="*/ 38104 h 38106"/>
                          <a:gd name="connsiteX3" fmla="*/ 18645 w 56834"/>
                          <a:gd name="connsiteY3" fmla="*/ 37832 h 38106"/>
                          <a:gd name="connsiteX4" fmla="*/ 2 w 56834"/>
                          <a:gd name="connsiteY4" fmla="*/ 18645 h 38106"/>
                          <a:gd name="connsiteX5" fmla="*/ 2 w 56834"/>
                          <a:gd name="connsiteY5" fmla="*/ 18645 h 38106"/>
                          <a:gd name="connsiteX6" fmla="*/ 19189 w 56834"/>
                          <a:gd name="connsiteY6" fmla="*/ 2 h 38106"/>
                          <a:gd name="connsiteX7" fmla="*/ 38187 w 56834"/>
                          <a:gd name="connsiteY7" fmla="*/ 278 h 38106"/>
                          <a:gd name="connsiteX8" fmla="*/ 56832 w 56834"/>
                          <a:gd name="connsiteY8" fmla="*/ 19462 h 381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6834" h="38106">
                            <a:moveTo>
                              <a:pt x="56832" y="19462"/>
                            </a:moveTo>
                            <a:lnTo>
                              <a:pt x="56832" y="19462"/>
                            </a:lnTo>
                            <a:cubicBezTo>
                              <a:pt x="56681" y="29866"/>
                              <a:pt x="48046" y="38255"/>
                              <a:pt x="37645" y="38104"/>
                            </a:cubicBezTo>
                            <a:lnTo>
                              <a:pt x="18645" y="37832"/>
                            </a:lnTo>
                            <a:cubicBezTo>
                              <a:pt x="8240" y="37681"/>
                              <a:pt x="-149" y="29046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3"/>
                              <a:pt x="8785" y="-149"/>
                              <a:pt x="19189" y="2"/>
                            </a:cubicBezTo>
                            <a:lnTo>
                              <a:pt x="38187" y="278"/>
                            </a:lnTo>
                            <a:cubicBezTo>
                              <a:pt x="48594" y="422"/>
                              <a:pt x="56983" y="9057"/>
                              <a:pt x="56832" y="19462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1510" name="자유형: 도형 1509">
                      <a:extLst>
                        <a:ext uri="{FF2B5EF4-FFF2-40B4-BE49-F238E27FC236}">
                          <a16:creationId xmlns:a16="http://schemas.microsoft.com/office/drawing/2014/main" id="{DCC7A4E8-5568-DE2E-35C1-50D4449B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489" y="4870681"/>
                      <a:ext cx="67184" cy="7040"/>
                    </a:xfrm>
                    <a:custGeom>
                      <a:avLst/>
                      <a:gdLst>
                        <a:gd name="connsiteX0" fmla="*/ 7 w 67184"/>
                        <a:gd name="connsiteY0" fmla="*/ 3607 h 7040"/>
                        <a:gd name="connsiteX1" fmla="*/ 0 w 67184"/>
                        <a:gd name="connsiteY1" fmla="*/ 3364 h 7040"/>
                        <a:gd name="connsiteX2" fmla="*/ 3397 w 67184"/>
                        <a:gd name="connsiteY2" fmla="*/ 0 h 7040"/>
                        <a:gd name="connsiteX3" fmla="*/ 63818 w 67184"/>
                        <a:gd name="connsiteY3" fmla="*/ 279 h 7040"/>
                        <a:gd name="connsiteX4" fmla="*/ 67182 w 67184"/>
                        <a:gd name="connsiteY4" fmla="*/ 3676 h 7040"/>
                        <a:gd name="connsiteX5" fmla="*/ 63785 w 67184"/>
                        <a:gd name="connsiteY5" fmla="*/ 7040 h 7040"/>
                        <a:gd name="connsiteX6" fmla="*/ 3364 w 67184"/>
                        <a:gd name="connsiteY6" fmla="*/ 6761 h 7040"/>
                        <a:gd name="connsiteX7" fmla="*/ 7 w 67184"/>
                        <a:gd name="connsiteY7" fmla="*/ 3607 h 7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7184" h="7040">
                          <a:moveTo>
                            <a:pt x="7" y="3607"/>
                          </a:moveTo>
                          <a:cubicBezTo>
                            <a:pt x="0" y="3528"/>
                            <a:pt x="0" y="3450"/>
                            <a:pt x="0" y="3364"/>
                          </a:cubicBezTo>
                          <a:cubicBezTo>
                            <a:pt x="7" y="1497"/>
                            <a:pt x="1529" y="-10"/>
                            <a:pt x="3397" y="0"/>
                          </a:cubicBezTo>
                          <a:lnTo>
                            <a:pt x="63818" y="279"/>
                          </a:lnTo>
                          <a:cubicBezTo>
                            <a:pt x="65682" y="282"/>
                            <a:pt x="67245" y="1759"/>
                            <a:pt x="67182" y="3676"/>
                          </a:cubicBezTo>
                          <a:cubicBezTo>
                            <a:pt x="67176" y="5544"/>
                            <a:pt x="65653" y="7050"/>
                            <a:pt x="63785" y="7040"/>
                          </a:cubicBezTo>
                          <a:lnTo>
                            <a:pt x="3364" y="6761"/>
                          </a:lnTo>
                          <a:cubicBezTo>
                            <a:pt x="1579" y="6755"/>
                            <a:pt x="121" y="5363"/>
                            <a:pt x="7" y="3607"/>
                          </a:cubicBezTo>
                          <a:close/>
                        </a:path>
                      </a:pathLst>
                    </a:custGeom>
                    <a:solidFill>
                      <a:srgbClr val="7D351D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511" name="자유형: 도형 1510">
                      <a:extLst>
                        <a:ext uri="{FF2B5EF4-FFF2-40B4-BE49-F238E27FC236}">
                          <a16:creationId xmlns:a16="http://schemas.microsoft.com/office/drawing/2014/main" id="{9973820F-5073-1475-87E4-E4354485A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725" y="4910188"/>
                      <a:ext cx="62259" cy="7358"/>
                    </a:xfrm>
                    <a:custGeom>
                      <a:avLst/>
                      <a:gdLst>
                        <a:gd name="connsiteX0" fmla="*/ 7 w 62259"/>
                        <a:gd name="connsiteY0" fmla="*/ 3607 h 7358"/>
                        <a:gd name="connsiteX1" fmla="*/ 0 w 62259"/>
                        <a:gd name="connsiteY1" fmla="*/ 3345 h 7358"/>
                        <a:gd name="connsiteX2" fmla="*/ 3420 w 62259"/>
                        <a:gd name="connsiteY2" fmla="*/ 0 h 7358"/>
                        <a:gd name="connsiteX3" fmla="*/ 58915 w 62259"/>
                        <a:gd name="connsiteY3" fmla="*/ 598 h 7358"/>
                        <a:gd name="connsiteX4" fmla="*/ 62259 w 62259"/>
                        <a:gd name="connsiteY4" fmla="*/ 4014 h 7358"/>
                        <a:gd name="connsiteX5" fmla="*/ 58842 w 62259"/>
                        <a:gd name="connsiteY5" fmla="*/ 7359 h 7358"/>
                        <a:gd name="connsiteX6" fmla="*/ 3348 w 62259"/>
                        <a:gd name="connsiteY6" fmla="*/ 6758 h 7358"/>
                        <a:gd name="connsiteX7" fmla="*/ 7 w 62259"/>
                        <a:gd name="connsiteY7" fmla="*/ 3607 h 7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259" h="7358">
                          <a:moveTo>
                            <a:pt x="7" y="3607"/>
                          </a:moveTo>
                          <a:cubicBezTo>
                            <a:pt x="0" y="3522"/>
                            <a:pt x="0" y="3437"/>
                            <a:pt x="0" y="3345"/>
                          </a:cubicBezTo>
                          <a:cubicBezTo>
                            <a:pt x="20" y="1477"/>
                            <a:pt x="1553" y="-20"/>
                            <a:pt x="3420" y="0"/>
                          </a:cubicBezTo>
                          <a:lnTo>
                            <a:pt x="58915" y="598"/>
                          </a:lnTo>
                          <a:cubicBezTo>
                            <a:pt x="60779" y="617"/>
                            <a:pt x="62285" y="2120"/>
                            <a:pt x="62259" y="4014"/>
                          </a:cubicBezTo>
                          <a:cubicBezTo>
                            <a:pt x="62239" y="5882"/>
                            <a:pt x="60710" y="7378"/>
                            <a:pt x="58842" y="7359"/>
                          </a:cubicBezTo>
                          <a:lnTo>
                            <a:pt x="3348" y="6758"/>
                          </a:lnTo>
                          <a:cubicBezTo>
                            <a:pt x="1566" y="6745"/>
                            <a:pt x="121" y="5353"/>
                            <a:pt x="7" y="3607"/>
                          </a:cubicBezTo>
                          <a:close/>
                        </a:path>
                      </a:pathLst>
                    </a:custGeom>
                    <a:solidFill>
                      <a:srgbClr val="7D351D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512" name="자유형: 도형 1511">
                      <a:extLst>
                        <a:ext uri="{FF2B5EF4-FFF2-40B4-BE49-F238E27FC236}">
                          <a16:creationId xmlns:a16="http://schemas.microsoft.com/office/drawing/2014/main" id="{39E82C91-0C81-5E96-7291-C8753853F8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4020" y="4945851"/>
                      <a:ext cx="50368" cy="7500"/>
                    </a:xfrm>
                    <a:custGeom>
                      <a:avLst/>
                      <a:gdLst>
                        <a:gd name="connsiteX0" fmla="*/ 7 w 50368"/>
                        <a:gd name="connsiteY0" fmla="*/ 4343 h 7500"/>
                        <a:gd name="connsiteX1" fmla="*/ 0 w 50368"/>
                        <a:gd name="connsiteY1" fmla="*/ 4175 h 7500"/>
                        <a:gd name="connsiteX2" fmla="*/ 3325 w 50368"/>
                        <a:gd name="connsiteY2" fmla="*/ 739 h 7500"/>
                        <a:gd name="connsiteX3" fmla="*/ 46929 w 50368"/>
                        <a:gd name="connsiteY3" fmla="*/ 0 h 7500"/>
                        <a:gd name="connsiteX4" fmla="*/ 50368 w 50368"/>
                        <a:gd name="connsiteY4" fmla="*/ 3325 h 7500"/>
                        <a:gd name="connsiteX5" fmla="*/ 47043 w 50368"/>
                        <a:gd name="connsiteY5" fmla="*/ 6762 h 7500"/>
                        <a:gd name="connsiteX6" fmla="*/ 3440 w 50368"/>
                        <a:gd name="connsiteY6" fmla="*/ 7500 h 7500"/>
                        <a:gd name="connsiteX7" fmla="*/ 7 w 50368"/>
                        <a:gd name="connsiteY7" fmla="*/ 4343 h 7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0368" h="7500">
                          <a:moveTo>
                            <a:pt x="7" y="4343"/>
                          </a:moveTo>
                          <a:cubicBezTo>
                            <a:pt x="4" y="4287"/>
                            <a:pt x="0" y="4231"/>
                            <a:pt x="0" y="4175"/>
                          </a:cubicBezTo>
                          <a:cubicBezTo>
                            <a:pt x="-29" y="2308"/>
                            <a:pt x="1458" y="772"/>
                            <a:pt x="3325" y="739"/>
                          </a:cubicBezTo>
                          <a:lnTo>
                            <a:pt x="46929" y="0"/>
                          </a:lnTo>
                          <a:cubicBezTo>
                            <a:pt x="48793" y="-26"/>
                            <a:pt x="50335" y="1484"/>
                            <a:pt x="50368" y="3325"/>
                          </a:cubicBezTo>
                          <a:cubicBezTo>
                            <a:pt x="50398" y="5193"/>
                            <a:pt x="48911" y="6729"/>
                            <a:pt x="47043" y="6762"/>
                          </a:cubicBezTo>
                          <a:lnTo>
                            <a:pt x="3440" y="7500"/>
                          </a:lnTo>
                          <a:cubicBezTo>
                            <a:pt x="1625" y="7533"/>
                            <a:pt x="125" y="6135"/>
                            <a:pt x="7" y="4343"/>
                          </a:cubicBezTo>
                          <a:close/>
                        </a:path>
                      </a:pathLst>
                    </a:custGeom>
                    <a:solidFill>
                      <a:srgbClr val="7D351D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488" name="그래픽 265">
                <a:extLst>
                  <a:ext uri="{FF2B5EF4-FFF2-40B4-BE49-F238E27FC236}">
                    <a16:creationId xmlns:a16="http://schemas.microsoft.com/office/drawing/2014/main" id="{102999D0-18E4-10AC-5BE3-5C899776434B}"/>
                  </a:ext>
                </a:extLst>
              </p:cNvPr>
              <p:cNvGrpSpPr/>
              <p:nvPr/>
            </p:nvGrpSpPr>
            <p:grpSpPr>
              <a:xfrm>
                <a:off x="6128457" y="4394372"/>
                <a:ext cx="482491" cy="282174"/>
                <a:chOff x="6128457" y="4394372"/>
                <a:chExt cx="482491" cy="282174"/>
              </a:xfrm>
            </p:grpSpPr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C0C3EB08-FF9A-A2A4-643E-B9639B7052E3}"/>
                    </a:ext>
                  </a:extLst>
                </p:cNvPr>
                <p:cNvSpPr/>
                <p:nvPr/>
              </p:nvSpPr>
              <p:spPr>
                <a:xfrm>
                  <a:off x="6128457" y="4394372"/>
                  <a:ext cx="482491" cy="282174"/>
                </a:xfrm>
                <a:custGeom>
                  <a:avLst/>
                  <a:gdLst>
                    <a:gd name="connsiteX0" fmla="*/ 294694 w 482491"/>
                    <a:gd name="connsiteY0" fmla="*/ 277230 h 282174"/>
                    <a:gd name="connsiteX1" fmla="*/ 311220 w 482491"/>
                    <a:gd name="connsiteY1" fmla="*/ 270196 h 282174"/>
                    <a:gd name="connsiteX2" fmla="*/ 311220 w 482491"/>
                    <a:gd name="connsiteY2" fmla="*/ 229527 h 282174"/>
                    <a:gd name="connsiteX3" fmla="*/ 334149 w 482491"/>
                    <a:gd name="connsiteY3" fmla="*/ 206598 h 282174"/>
                    <a:gd name="connsiteX4" fmla="*/ 459563 w 482491"/>
                    <a:gd name="connsiteY4" fmla="*/ 206598 h 282174"/>
                    <a:gd name="connsiteX5" fmla="*/ 482492 w 482491"/>
                    <a:gd name="connsiteY5" fmla="*/ 183669 h 282174"/>
                    <a:gd name="connsiteX6" fmla="*/ 482492 w 482491"/>
                    <a:gd name="connsiteY6" fmla="*/ 22929 h 282174"/>
                    <a:gd name="connsiteX7" fmla="*/ 459563 w 482491"/>
                    <a:gd name="connsiteY7" fmla="*/ 0 h 282174"/>
                    <a:gd name="connsiteX8" fmla="*/ 22929 w 482491"/>
                    <a:gd name="connsiteY8" fmla="*/ 0 h 282174"/>
                    <a:gd name="connsiteX9" fmla="*/ 0 w 482491"/>
                    <a:gd name="connsiteY9" fmla="*/ 22929 h 282174"/>
                    <a:gd name="connsiteX10" fmla="*/ 0 w 482491"/>
                    <a:gd name="connsiteY10" fmla="*/ 183669 h 282174"/>
                    <a:gd name="connsiteX11" fmla="*/ 22929 w 482491"/>
                    <a:gd name="connsiteY11" fmla="*/ 206598 h 282174"/>
                    <a:gd name="connsiteX12" fmla="*/ 198327 w 482491"/>
                    <a:gd name="connsiteY12" fmla="*/ 206598 h 282174"/>
                    <a:gd name="connsiteX13" fmla="*/ 237785 w 482491"/>
                    <a:gd name="connsiteY13" fmla="*/ 222493 h 282174"/>
                    <a:gd name="connsiteX14" fmla="*/ 294694 w 482491"/>
                    <a:gd name="connsiteY14" fmla="*/ 277230 h 282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2491" h="282174">
                      <a:moveTo>
                        <a:pt x="294694" y="277230"/>
                      </a:moveTo>
                      <a:cubicBezTo>
                        <a:pt x="303782" y="285973"/>
                        <a:pt x="311220" y="282809"/>
                        <a:pt x="311220" y="270196"/>
                      </a:cubicBezTo>
                      <a:lnTo>
                        <a:pt x="311220" y="229527"/>
                      </a:lnTo>
                      <a:cubicBezTo>
                        <a:pt x="311220" y="216917"/>
                        <a:pt x="321539" y="206598"/>
                        <a:pt x="334149" y="206598"/>
                      </a:cubicBezTo>
                      <a:lnTo>
                        <a:pt x="459563" y="206598"/>
                      </a:lnTo>
                      <a:cubicBezTo>
                        <a:pt x="472173" y="206598"/>
                        <a:pt x="482492" y="196279"/>
                        <a:pt x="482492" y="183669"/>
                      </a:cubicBezTo>
                      <a:lnTo>
                        <a:pt x="482492" y="22929"/>
                      </a:lnTo>
                      <a:cubicBezTo>
                        <a:pt x="482492" y="10319"/>
                        <a:pt x="472173" y="0"/>
                        <a:pt x="459563" y="0"/>
                      </a:cubicBezTo>
                      <a:lnTo>
                        <a:pt x="22929" y="0"/>
                      </a:lnTo>
                      <a:cubicBezTo>
                        <a:pt x="10316" y="0"/>
                        <a:pt x="0" y="10319"/>
                        <a:pt x="0" y="22929"/>
                      </a:cubicBezTo>
                      <a:lnTo>
                        <a:pt x="0" y="183669"/>
                      </a:lnTo>
                      <a:cubicBezTo>
                        <a:pt x="0" y="196279"/>
                        <a:pt x="10319" y="206598"/>
                        <a:pt x="22929" y="206598"/>
                      </a:cubicBezTo>
                      <a:lnTo>
                        <a:pt x="198327" y="206598"/>
                      </a:lnTo>
                      <a:cubicBezTo>
                        <a:pt x="210937" y="206598"/>
                        <a:pt x="228697" y="213750"/>
                        <a:pt x="237785" y="222493"/>
                      </a:cubicBezTo>
                      <a:lnTo>
                        <a:pt x="294694" y="277230"/>
                      </a:lnTo>
                      <a:close/>
                    </a:path>
                  </a:pathLst>
                </a:custGeom>
                <a:solidFill>
                  <a:srgbClr val="FFD14F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490" name="그래픽 265">
                  <a:extLst>
                    <a:ext uri="{FF2B5EF4-FFF2-40B4-BE49-F238E27FC236}">
                      <a16:creationId xmlns:a16="http://schemas.microsoft.com/office/drawing/2014/main" id="{E4907FF1-62F6-09E4-832E-769B86DB70E9}"/>
                    </a:ext>
                  </a:extLst>
                </p:cNvPr>
                <p:cNvGrpSpPr/>
                <p:nvPr/>
              </p:nvGrpSpPr>
              <p:grpSpPr>
                <a:xfrm>
                  <a:off x="6170022" y="4442906"/>
                  <a:ext cx="399368" cy="99104"/>
                  <a:chOff x="6170022" y="4442906"/>
                  <a:chExt cx="399368" cy="99104"/>
                </a:xfrm>
                <a:solidFill>
                  <a:srgbClr val="FFFFFF"/>
                </a:solidFill>
              </p:grpSpPr>
              <p:sp>
                <p:nvSpPr>
                  <p:cNvPr id="1491" name="자유형: 도형 1490">
                    <a:extLst>
                      <a:ext uri="{FF2B5EF4-FFF2-40B4-BE49-F238E27FC236}">
                        <a16:creationId xmlns:a16="http://schemas.microsoft.com/office/drawing/2014/main" id="{73FDCB79-CED0-E9FD-0A19-F2D6AD7E8EDE}"/>
                      </a:ext>
                    </a:extLst>
                  </p:cNvPr>
                  <p:cNvSpPr/>
                  <p:nvPr/>
                </p:nvSpPr>
                <p:spPr>
                  <a:xfrm>
                    <a:off x="6170022" y="4442906"/>
                    <a:ext cx="399368" cy="16555"/>
                  </a:xfrm>
                  <a:custGeom>
                    <a:avLst/>
                    <a:gdLst>
                      <a:gd name="connsiteX0" fmla="*/ 8278 w 399368"/>
                      <a:gd name="connsiteY0" fmla="*/ 16555 h 16555"/>
                      <a:gd name="connsiteX1" fmla="*/ 391091 w 399368"/>
                      <a:gd name="connsiteY1" fmla="*/ 16555 h 16555"/>
                      <a:gd name="connsiteX2" fmla="*/ 399368 w 399368"/>
                      <a:gd name="connsiteY2" fmla="*/ 8278 h 16555"/>
                      <a:gd name="connsiteX3" fmla="*/ 399368 w 399368"/>
                      <a:gd name="connsiteY3" fmla="*/ 8278 h 16555"/>
                      <a:gd name="connsiteX4" fmla="*/ 391091 w 399368"/>
                      <a:gd name="connsiteY4" fmla="*/ 0 h 16555"/>
                      <a:gd name="connsiteX5" fmla="*/ 8278 w 399368"/>
                      <a:gd name="connsiteY5" fmla="*/ 0 h 16555"/>
                      <a:gd name="connsiteX6" fmla="*/ 0 w 399368"/>
                      <a:gd name="connsiteY6" fmla="*/ 8278 h 16555"/>
                      <a:gd name="connsiteX7" fmla="*/ 0 w 399368"/>
                      <a:gd name="connsiteY7" fmla="*/ 8278 h 16555"/>
                      <a:gd name="connsiteX8" fmla="*/ 8278 w 399368"/>
                      <a:gd name="connsiteY8" fmla="*/ 16555 h 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9368" h="16555">
                        <a:moveTo>
                          <a:pt x="8278" y="16555"/>
                        </a:moveTo>
                        <a:lnTo>
                          <a:pt x="391091" y="16555"/>
                        </a:lnTo>
                        <a:cubicBezTo>
                          <a:pt x="395663" y="16555"/>
                          <a:pt x="399368" y="12850"/>
                          <a:pt x="399368" y="8278"/>
                        </a:cubicBezTo>
                        <a:lnTo>
                          <a:pt x="399368" y="8278"/>
                        </a:lnTo>
                        <a:cubicBezTo>
                          <a:pt x="399368" y="3706"/>
                          <a:pt x="395663" y="0"/>
                          <a:pt x="391091" y="0"/>
                        </a:cubicBezTo>
                        <a:lnTo>
                          <a:pt x="8278" y="0"/>
                        </a:lnTo>
                        <a:cubicBezTo>
                          <a:pt x="3706" y="0"/>
                          <a:pt x="0" y="3706"/>
                          <a:pt x="0" y="8278"/>
                        </a:cubicBezTo>
                        <a:lnTo>
                          <a:pt x="0" y="8278"/>
                        </a:lnTo>
                        <a:cubicBezTo>
                          <a:pt x="0" y="12850"/>
                          <a:pt x="3706" y="16555"/>
                          <a:pt x="8278" y="165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92" name="자유형: 도형 1491">
                    <a:extLst>
                      <a:ext uri="{FF2B5EF4-FFF2-40B4-BE49-F238E27FC236}">
                        <a16:creationId xmlns:a16="http://schemas.microsoft.com/office/drawing/2014/main" id="{4DDE638F-7EDB-10C0-21F6-D1115540DEE0}"/>
                      </a:ext>
                    </a:extLst>
                  </p:cNvPr>
                  <p:cNvSpPr/>
                  <p:nvPr/>
                </p:nvSpPr>
                <p:spPr>
                  <a:xfrm>
                    <a:off x="6170022" y="4484182"/>
                    <a:ext cx="399368" cy="16555"/>
                  </a:xfrm>
                  <a:custGeom>
                    <a:avLst/>
                    <a:gdLst>
                      <a:gd name="connsiteX0" fmla="*/ 8278 w 399368"/>
                      <a:gd name="connsiteY0" fmla="*/ 16555 h 16555"/>
                      <a:gd name="connsiteX1" fmla="*/ 391091 w 399368"/>
                      <a:gd name="connsiteY1" fmla="*/ 16555 h 16555"/>
                      <a:gd name="connsiteX2" fmla="*/ 399368 w 399368"/>
                      <a:gd name="connsiteY2" fmla="*/ 8278 h 16555"/>
                      <a:gd name="connsiteX3" fmla="*/ 399368 w 399368"/>
                      <a:gd name="connsiteY3" fmla="*/ 8278 h 16555"/>
                      <a:gd name="connsiteX4" fmla="*/ 391091 w 399368"/>
                      <a:gd name="connsiteY4" fmla="*/ 0 h 16555"/>
                      <a:gd name="connsiteX5" fmla="*/ 8278 w 399368"/>
                      <a:gd name="connsiteY5" fmla="*/ 0 h 16555"/>
                      <a:gd name="connsiteX6" fmla="*/ 0 w 399368"/>
                      <a:gd name="connsiteY6" fmla="*/ 8278 h 16555"/>
                      <a:gd name="connsiteX7" fmla="*/ 0 w 399368"/>
                      <a:gd name="connsiteY7" fmla="*/ 8278 h 16555"/>
                      <a:gd name="connsiteX8" fmla="*/ 8278 w 399368"/>
                      <a:gd name="connsiteY8" fmla="*/ 16555 h 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9368" h="16555">
                        <a:moveTo>
                          <a:pt x="8278" y="16555"/>
                        </a:moveTo>
                        <a:lnTo>
                          <a:pt x="391091" y="16555"/>
                        </a:lnTo>
                        <a:cubicBezTo>
                          <a:pt x="395663" y="16555"/>
                          <a:pt x="399368" y="12850"/>
                          <a:pt x="399368" y="8278"/>
                        </a:cubicBezTo>
                        <a:lnTo>
                          <a:pt x="399368" y="8278"/>
                        </a:lnTo>
                        <a:cubicBezTo>
                          <a:pt x="399368" y="3706"/>
                          <a:pt x="395663" y="0"/>
                          <a:pt x="391091" y="0"/>
                        </a:cubicBezTo>
                        <a:lnTo>
                          <a:pt x="8278" y="0"/>
                        </a:lnTo>
                        <a:cubicBezTo>
                          <a:pt x="3706" y="0"/>
                          <a:pt x="0" y="3706"/>
                          <a:pt x="0" y="8278"/>
                        </a:cubicBezTo>
                        <a:lnTo>
                          <a:pt x="0" y="8278"/>
                        </a:lnTo>
                        <a:cubicBezTo>
                          <a:pt x="0" y="12850"/>
                          <a:pt x="3706" y="16555"/>
                          <a:pt x="8278" y="165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93" name="자유형: 도형 1492">
                    <a:extLst>
                      <a:ext uri="{FF2B5EF4-FFF2-40B4-BE49-F238E27FC236}">
                        <a16:creationId xmlns:a16="http://schemas.microsoft.com/office/drawing/2014/main" id="{686EE1B8-319D-2E15-C529-50798B7FAEAC}"/>
                      </a:ext>
                    </a:extLst>
                  </p:cNvPr>
                  <p:cNvSpPr/>
                  <p:nvPr/>
                </p:nvSpPr>
                <p:spPr>
                  <a:xfrm>
                    <a:off x="6170022" y="4525455"/>
                    <a:ext cx="286922" cy="16555"/>
                  </a:xfrm>
                  <a:custGeom>
                    <a:avLst/>
                    <a:gdLst>
                      <a:gd name="connsiteX0" fmla="*/ 8278 w 286922"/>
                      <a:gd name="connsiteY0" fmla="*/ 16555 h 16555"/>
                      <a:gd name="connsiteX1" fmla="*/ 278644 w 286922"/>
                      <a:gd name="connsiteY1" fmla="*/ 16555 h 16555"/>
                      <a:gd name="connsiteX2" fmla="*/ 286922 w 286922"/>
                      <a:gd name="connsiteY2" fmla="*/ 8278 h 16555"/>
                      <a:gd name="connsiteX3" fmla="*/ 286922 w 286922"/>
                      <a:gd name="connsiteY3" fmla="*/ 8278 h 16555"/>
                      <a:gd name="connsiteX4" fmla="*/ 278644 w 286922"/>
                      <a:gd name="connsiteY4" fmla="*/ 0 h 16555"/>
                      <a:gd name="connsiteX5" fmla="*/ 8278 w 286922"/>
                      <a:gd name="connsiteY5" fmla="*/ 0 h 16555"/>
                      <a:gd name="connsiteX6" fmla="*/ 0 w 286922"/>
                      <a:gd name="connsiteY6" fmla="*/ 8278 h 16555"/>
                      <a:gd name="connsiteX7" fmla="*/ 0 w 286922"/>
                      <a:gd name="connsiteY7" fmla="*/ 8278 h 16555"/>
                      <a:gd name="connsiteX8" fmla="*/ 8278 w 286922"/>
                      <a:gd name="connsiteY8" fmla="*/ 16555 h 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6922" h="16555">
                        <a:moveTo>
                          <a:pt x="8278" y="16555"/>
                        </a:moveTo>
                        <a:lnTo>
                          <a:pt x="278644" y="16555"/>
                        </a:lnTo>
                        <a:cubicBezTo>
                          <a:pt x="283216" y="16555"/>
                          <a:pt x="286922" y="12850"/>
                          <a:pt x="286922" y="8278"/>
                        </a:cubicBezTo>
                        <a:lnTo>
                          <a:pt x="286922" y="8278"/>
                        </a:lnTo>
                        <a:cubicBezTo>
                          <a:pt x="286922" y="3706"/>
                          <a:pt x="283216" y="0"/>
                          <a:pt x="278644" y="0"/>
                        </a:cubicBezTo>
                        <a:lnTo>
                          <a:pt x="8278" y="0"/>
                        </a:lnTo>
                        <a:cubicBezTo>
                          <a:pt x="3706" y="0"/>
                          <a:pt x="0" y="3706"/>
                          <a:pt x="0" y="8278"/>
                        </a:cubicBezTo>
                        <a:lnTo>
                          <a:pt x="0" y="8278"/>
                        </a:lnTo>
                        <a:cubicBezTo>
                          <a:pt x="0" y="12850"/>
                          <a:pt x="3706" y="16555"/>
                          <a:pt x="8278" y="165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</p:grpSp>
        <p:grpSp>
          <p:nvGrpSpPr>
            <p:cNvPr id="1397" name="그래픽 265">
              <a:extLst>
                <a:ext uri="{FF2B5EF4-FFF2-40B4-BE49-F238E27FC236}">
                  <a16:creationId xmlns:a16="http://schemas.microsoft.com/office/drawing/2014/main" id="{7AE06CB3-1E82-4763-28B2-E4B1FDA774AD}"/>
                </a:ext>
              </a:extLst>
            </p:cNvPr>
            <p:cNvGrpSpPr/>
            <p:nvPr/>
          </p:nvGrpSpPr>
          <p:grpSpPr>
            <a:xfrm>
              <a:off x="3125250" y="2714242"/>
              <a:ext cx="1197740" cy="1175275"/>
              <a:chOff x="4830697" y="3915513"/>
              <a:chExt cx="1197740" cy="1175275"/>
            </a:xfrm>
          </p:grpSpPr>
          <p:sp>
            <p:nvSpPr>
              <p:cNvPr id="1405" name="자유형: 도형 1404">
                <a:extLst>
                  <a:ext uri="{FF2B5EF4-FFF2-40B4-BE49-F238E27FC236}">
                    <a16:creationId xmlns:a16="http://schemas.microsoft.com/office/drawing/2014/main" id="{280A8DB2-AF7E-DB91-1111-296EB505796C}"/>
                  </a:ext>
                </a:extLst>
              </p:cNvPr>
              <p:cNvSpPr/>
              <p:nvPr/>
            </p:nvSpPr>
            <p:spPr>
              <a:xfrm rot="10001316">
                <a:off x="4830697" y="3915513"/>
                <a:ext cx="1193282" cy="1175275"/>
              </a:xfrm>
              <a:custGeom>
                <a:avLst/>
                <a:gdLst>
                  <a:gd name="connsiteX0" fmla="*/ 791726 w 1084801"/>
                  <a:gd name="connsiteY0" fmla="*/ 873403 h 978350"/>
                  <a:gd name="connsiteX1" fmla="*/ 56072 w 1084801"/>
                  <a:gd name="connsiteY1" fmla="*/ 774299 h 978350"/>
                  <a:gd name="connsiteX2" fmla="*/ 33632 w 1084801"/>
                  <a:gd name="connsiteY2" fmla="*/ 409679 h 978350"/>
                  <a:gd name="connsiteX3" fmla="*/ 992150 w 1084801"/>
                  <a:gd name="connsiteY3" fmla="*/ 146451 h 978350"/>
                  <a:gd name="connsiteX4" fmla="*/ 791726 w 1084801"/>
                  <a:gd name="connsiteY4" fmla="*/ 873403 h 97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4801" h="978350">
                    <a:moveTo>
                      <a:pt x="791726" y="873403"/>
                    </a:moveTo>
                    <a:cubicBezTo>
                      <a:pt x="563614" y="1034261"/>
                      <a:pt x="209716" y="1017004"/>
                      <a:pt x="56072" y="774299"/>
                    </a:cubicBezTo>
                    <a:cubicBezTo>
                      <a:pt x="-21567" y="651658"/>
                      <a:pt x="-8163" y="492303"/>
                      <a:pt x="33632" y="409679"/>
                    </a:cubicBezTo>
                    <a:cubicBezTo>
                      <a:pt x="163664" y="152618"/>
                      <a:pt x="683780" y="-204391"/>
                      <a:pt x="992150" y="146451"/>
                    </a:cubicBezTo>
                    <a:cubicBezTo>
                      <a:pt x="1191610" y="373378"/>
                      <a:pt x="1043217" y="696056"/>
                      <a:pt x="791726" y="873403"/>
                    </a:cubicBezTo>
                    <a:close/>
                  </a:path>
                </a:pathLst>
              </a:custGeom>
              <a:solidFill>
                <a:srgbClr val="FFF3D3"/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406" name="그래픽 265">
                <a:extLst>
                  <a:ext uri="{FF2B5EF4-FFF2-40B4-BE49-F238E27FC236}">
                    <a16:creationId xmlns:a16="http://schemas.microsoft.com/office/drawing/2014/main" id="{4246718B-A4DF-9EFB-967B-C51B93E07473}"/>
                  </a:ext>
                </a:extLst>
              </p:cNvPr>
              <p:cNvGrpSpPr/>
              <p:nvPr/>
            </p:nvGrpSpPr>
            <p:grpSpPr>
              <a:xfrm>
                <a:off x="5027344" y="3926310"/>
                <a:ext cx="1001093" cy="1135582"/>
                <a:chOff x="5027344" y="3926310"/>
                <a:chExt cx="1001093" cy="1135582"/>
              </a:xfrm>
            </p:grpSpPr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833CAA40-2EE2-BEAE-FE91-E1AFE3461F78}"/>
                    </a:ext>
                  </a:extLst>
                </p:cNvPr>
                <p:cNvSpPr/>
                <p:nvPr/>
              </p:nvSpPr>
              <p:spPr>
                <a:xfrm>
                  <a:off x="5565345" y="4464417"/>
                  <a:ext cx="422011" cy="396294"/>
                </a:xfrm>
                <a:custGeom>
                  <a:avLst/>
                  <a:gdLst>
                    <a:gd name="connsiteX0" fmla="*/ 84066 w 422011"/>
                    <a:gd name="connsiteY0" fmla="*/ 73120 h 396294"/>
                    <a:gd name="connsiteX1" fmla="*/ 170324 w 422011"/>
                    <a:gd name="connsiteY1" fmla="*/ 171249 h 396294"/>
                    <a:gd name="connsiteX2" fmla="*/ 344947 w 422011"/>
                    <a:gd name="connsiteY2" fmla="*/ 0 h 396294"/>
                    <a:gd name="connsiteX3" fmla="*/ 422012 w 422011"/>
                    <a:gd name="connsiteY3" fmla="*/ 50250 h 396294"/>
                    <a:gd name="connsiteX4" fmla="*/ 283190 w 422011"/>
                    <a:gd name="connsiteY4" fmla="*/ 312309 h 396294"/>
                    <a:gd name="connsiteX5" fmla="*/ 88004 w 422011"/>
                    <a:gd name="connsiteY5" fmla="*/ 355174 h 396294"/>
                    <a:gd name="connsiteX6" fmla="*/ 0 w 422011"/>
                    <a:gd name="connsiteY6" fmla="*/ 247733 h 396294"/>
                    <a:gd name="connsiteX7" fmla="*/ 84066 w 422011"/>
                    <a:gd name="connsiteY7" fmla="*/ 73120 h 396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2011" h="396294">
                      <a:moveTo>
                        <a:pt x="84066" y="73120"/>
                      </a:moveTo>
                      <a:lnTo>
                        <a:pt x="170324" y="171249"/>
                      </a:lnTo>
                      <a:lnTo>
                        <a:pt x="344947" y="0"/>
                      </a:lnTo>
                      <a:lnTo>
                        <a:pt x="422012" y="50250"/>
                      </a:lnTo>
                      <a:lnTo>
                        <a:pt x="283190" y="312309"/>
                      </a:lnTo>
                      <a:cubicBezTo>
                        <a:pt x="260159" y="401062"/>
                        <a:pt x="146108" y="426108"/>
                        <a:pt x="88004" y="355174"/>
                      </a:cubicBezTo>
                      <a:lnTo>
                        <a:pt x="0" y="247733"/>
                      </a:lnTo>
                      <a:lnTo>
                        <a:pt x="84066" y="73120"/>
                      </a:lnTo>
                      <a:close/>
                    </a:path>
                  </a:pathLst>
                </a:custGeom>
                <a:solidFill>
                  <a:srgbClr val="E69773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BFC5E242-4250-7020-0AB6-FA2BD88FD9BD}"/>
                    </a:ext>
                  </a:extLst>
                </p:cNvPr>
                <p:cNvSpPr/>
                <p:nvPr/>
              </p:nvSpPr>
              <p:spPr>
                <a:xfrm>
                  <a:off x="5706242" y="4628702"/>
                  <a:ext cx="34808" cy="55283"/>
                </a:xfrm>
                <a:custGeom>
                  <a:avLst/>
                  <a:gdLst>
                    <a:gd name="connsiteX0" fmla="*/ 2947 w 34808"/>
                    <a:gd name="connsiteY0" fmla="*/ 55283 h 55283"/>
                    <a:gd name="connsiteX1" fmla="*/ 1460 w 34808"/>
                    <a:gd name="connsiteY1" fmla="*/ 54880 h 55283"/>
                    <a:gd name="connsiteX2" fmla="*/ 403 w 34808"/>
                    <a:gd name="connsiteY2" fmla="*/ 50843 h 55283"/>
                    <a:gd name="connsiteX3" fmla="*/ 29312 w 34808"/>
                    <a:gd name="connsiteY3" fmla="*/ 1463 h 55283"/>
                    <a:gd name="connsiteX4" fmla="*/ 33349 w 34808"/>
                    <a:gd name="connsiteY4" fmla="*/ 406 h 55283"/>
                    <a:gd name="connsiteX5" fmla="*/ 34406 w 34808"/>
                    <a:gd name="connsiteY5" fmla="*/ 4443 h 55283"/>
                    <a:gd name="connsiteX6" fmla="*/ 5497 w 34808"/>
                    <a:gd name="connsiteY6" fmla="*/ 53823 h 55283"/>
                    <a:gd name="connsiteX7" fmla="*/ 2947 w 34808"/>
                    <a:gd name="connsiteY7" fmla="*/ 55283 h 55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808" h="55283">
                      <a:moveTo>
                        <a:pt x="2947" y="55283"/>
                      </a:moveTo>
                      <a:cubicBezTo>
                        <a:pt x="2441" y="55283"/>
                        <a:pt x="1926" y="55155"/>
                        <a:pt x="1460" y="54880"/>
                      </a:cubicBezTo>
                      <a:cubicBezTo>
                        <a:pt x="55" y="54056"/>
                        <a:pt x="-418" y="52247"/>
                        <a:pt x="403" y="50843"/>
                      </a:cubicBezTo>
                      <a:lnTo>
                        <a:pt x="29312" y="1463"/>
                      </a:lnTo>
                      <a:cubicBezTo>
                        <a:pt x="30136" y="51"/>
                        <a:pt x="31948" y="-418"/>
                        <a:pt x="33349" y="406"/>
                      </a:cubicBezTo>
                      <a:cubicBezTo>
                        <a:pt x="34754" y="1230"/>
                        <a:pt x="35226" y="3038"/>
                        <a:pt x="34406" y="4443"/>
                      </a:cubicBezTo>
                      <a:lnTo>
                        <a:pt x="5497" y="53823"/>
                      </a:lnTo>
                      <a:cubicBezTo>
                        <a:pt x="4949" y="54761"/>
                        <a:pt x="3961" y="55283"/>
                        <a:pt x="2947" y="55283"/>
                      </a:cubicBezTo>
                      <a:close/>
                    </a:path>
                  </a:pathLst>
                </a:custGeom>
                <a:solidFill>
                  <a:srgbClr val="AF4E4A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420" name="그래픽 265">
                  <a:extLst>
                    <a:ext uri="{FF2B5EF4-FFF2-40B4-BE49-F238E27FC236}">
                      <a16:creationId xmlns:a16="http://schemas.microsoft.com/office/drawing/2014/main" id="{84857E31-6BF5-39C6-B406-D611AF0722DD}"/>
                    </a:ext>
                  </a:extLst>
                </p:cNvPr>
                <p:cNvGrpSpPr/>
                <p:nvPr/>
              </p:nvGrpSpPr>
              <p:grpSpPr>
                <a:xfrm>
                  <a:off x="5868568" y="4249616"/>
                  <a:ext cx="159869" cy="265057"/>
                  <a:chOff x="5868568" y="4249616"/>
                  <a:chExt cx="159869" cy="265057"/>
                </a:xfrm>
              </p:grpSpPr>
              <p:sp>
                <p:nvSpPr>
                  <p:cNvPr id="1483" name="자유형: 도형 1482">
                    <a:extLst>
                      <a:ext uri="{FF2B5EF4-FFF2-40B4-BE49-F238E27FC236}">
                        <a16:creationId xmlns:a16="http://schemas.microsoft.com/office/drawing/2014/main" id="{D7BE0148-BF77-AD9F-956A-3C4DC722195F}"/>
                      </a:ext>
                    </a:extLst>
                  </p:cNvPr>
                  <p:cNvSpPr/>
                  <p:nvPr/>
                </p:nvSpPr>
                <p:spPr>
                  <a:xfrm>
                    <a:off x="5868568" y="4249616"/>
                    <a:ext cx="159869" cy="222527"/>
                  </a:xfrm>
                  <a:custGeom>
                    <a:avLst/>
                    <a:gdLst>
                      <a:gd name="connsiteX0" fmla="*/ 42348 w 159869"/>
                      <a:gd name="connsiteY0" fmla="*/ 222527 h 222527"/>
                      <a:gd name="connsiteX1" fmla="*/ 42118 w 159869"/>
                      <a:gd name="connsiteY1" fmla="*/ 222518 h 222527"/>
                      <a:gd name="connsiteX2" fmla="*/ 40513 w 159869"/>
                      <a:gd name="connsiteY2" fmla="*/ 214585 h 222527"/>
                      <a:gd name="connsiteX3" fmla="*/ 40503 w 159869"/>
                      <a:gd name="connsiteY3" fmla="*/ 214548 h 222527"/>
                      <a:gd name="connsiteX4" fmla="*/ 40503 w 159869"/>
                      <a:gd name="connsiteY4" fmla="*/ 214548 h 222527"/>
                      <a:gd name="connsiteX5" fmla="*/ 1029 w 159869"/>
                      <a:gd name="connsiteY5" fmla="*/ 84559 h 222527"/>
                      <a:gd name="connsiteX6" fmla="*/ 116 w 159869"/>
                      <a:gd name="connsiteY6" fmla="*/ 75113 h 222527"/>
                      <a:gd name="connsiteX7" fmla="*/ 7839 w 159869"/>
                      <a:gd name="connsiteY7" fmla="*/ 64006 h 222527"/>
                      <a:gd name="connsiteX8" fmla="*/ 21368 w 159869"/>
                      <a:gd name="connsiteY8" fmla="*/ 64092 h 222527"/>
                      <a:gd name="connsiteX9" fmla="*/ 31152 w 159869"/>
                      <a:gd name="connsiteY9" fmla="*/ 76899 h 222527"/>
                      <a:gd name="connsiteX10" fmla="*/ 38829 w 159869"/>
                      <a:gd name="connsiteY10" fmla="*/ 97182 h 222527"/>
                      <a:gd name="connsiteX11" fmla="*/ 51636 w 159869"/>
                      <a:gd name="connsiteY11" fmla="*/ 95131 h 222527"/>
                      <a:gd name="connsiteX12" fmla="*/ 55952 w 159869"/>
                      <a:gd name="connsiteY12" fmla="*/ 17479 h 222527"/>
                      <a:gd name="connsiteX13" fmla="*/ 60199 w 159869"/>
                      <a:gd name="connsiteY13" fmla="*/ 3093 h 222527"/>
                      <a:gd name="connsiteX14" fmla="*/ 77893 w 159869"/>
                      <a:gd name="connsiteY14" fmla="*/ 5633 h 222527"/>
                      <a:gd name="connsiteX15" fmla="*/ 79663 w 159869"/>
                      <a:gd name="connsiteY15" fmla="*/ 13885 h 222527"/>
                      <a:gd name="connsiteX16" fmla="*/ 83998 w 159869"/>
                      <a:gd name="connsiteY16" fmla="*/ 66826 h 222527"/>
                      <a:gd name="connsiteX17" fmla="*/ 86463 w 159869"/>
                      <a:gd name="connsiteY17" fmla="*/ 99286 h 222527"/>
                      <a:gd name="connsiteX18" fmla="*/ 86588 w 159869"/>
                      <a:gd name="connsiteY18" fmla="*/ 87835 h 222527"/>
                      <a:gd name="connsiteX19" fmla="*/ 88879 w 159869"/>
                      <a:gd name="connsiteY19" fmla="*/ 28234 h 222527"/>
                      <a:gd name="connsiteX20" fmla="*/ 91761 w 159869"/>
                      <a:gd name="connsiteY20" fmla="*/ 19008 h 222527"/>
                      <a:gd name="connsiteX21" fmla="*/ 96369 w 159869"/>
                      <a:gd name="connsiteY21" fmla="*/ 15158 h 222527"/>
                      <a:gd name="connsiteX22" fmla="*/ 102329 w 159869"/>
                      <a:gd name="connsiteY22" fmla="*/ 15224 h 222527"/>
                      <a:gd name="connsiteX23" fmla="*/ 106852 w 159869"/>
                      <a:gd name="connsiteY23" fmla="*/ 20570 h 222527"/>
                      <a:gd name="connsiteX24" fmla="*/ 109264 w 159869"/>
                      <a:gd name="connsiteY24" fmla="*/ 32632 h 222527"/>
                      <a:gd name="connsiteX25" fmla="*/ 110803 w 159869"/>
                      <a:gd name="connsiteY25" fmla="*/ 67859 h 222527"/>
                      <a:gd name="connsiteX26" fmla="*/ 112399 w 159869"/>
                      <a:gd name="connsiteY26" fmla="*/ 104032 h 222527"/>
                      <a:gd name="connsiteX27" fmla="*/ 112966 w 159869"/>
                      <a:gd name="connsiteY27" fmla="*/ 93861 h 222527"/>
                      <a:gd name="connsiteX28" fmla="*/ 115307 w 159869"/>
                      <a:gd name="connsiteY28" fmla="*/ 73265 h 222527"/>
                      <a:gd name="connsiteX29" fmla="*/ 121845 w 159869"/>
                      <a:gd name="connsiteY29" fmla="*/ 53090 h 222527"/>
                      <a:gd name="connsiteX30" fmla="*/ 130457 w 159869"/>
                      <a:gd name="connsiteY30" fmla="*/ 51186 h 222527"/>
                      <a:gd name="connsiteX31" fmla="*/ 133404 w 159869"/>
                      <a:gd name="connsiteY31" fmla="*/ 54271 h 222527"/>
                      <a:gd name="connsiteX32" fmla="*/ 135009 w 159869"/>
                      <a:gd name="connsiteY32" fmla="*/ 68155 h 222527"/>
                      <a:gd name="connsiteX33" fmla="*/ 134442 w 159869"/>
                      <a:gd name="connsiteY33" fmla="*/ 81595 h 222527"/>
                      <a:gd name="connsiteX34" fmla="*/ 133152 w 159869"/>
                      <a:gd name="connsiteY34" fmla="*/ 108775 h 222527"/>
                      <a:gd name="connsiteX35" fmla="*/ 132476 w 159869"/>
                      <a:gd name="connsiteY35" fmla="*/ 124319 h 222527"/>
                      <a:gd name="connsiteX36" fmla="*/ 138390 w 159869"/>
                      <a:gd name="connsiteY36" fmla="*/ 105479 h 222527"/>
                      <a:gd name="connsiteX37" fmla="*/ 154847 w 159869"/>
                      <a:gd name="connsiteY37" fmla="*/ 89883 h 222527"/>
                      <a:gd name="connsiteX38" fmla="*/ 159488 w 159869"/>
                      <a:gd name="connsiteY38" fmla="*/ 100402 h 222527"/>
                      <a:gd name="connsiteX39" fmla="*/ 133765 w 159869"/>
                      <a:gd name="connsiteY39" fmla="*/ 214614 h 222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59869" h="222527">
                        <a:moveTo>
                          <a:pt x="42348" y="222527"/>
                        </a:moveTo>
                        <a:lnTo>
                          <a:pt x="42118" y="222518"/>
                        </a:lnTo>
                        <a:cubicBezTo>
                          <a:pt x="41583" y="219872"/>
                          <a:pt x="41048" y="217230"/>
                          <a:pt x="40513" y="214585"/>
                        </a:cubicBezTo>
                        <a:lnTo>
                          <a:pt x="40503" y="214548"/>
                        </a:lnTo>
                        <a:lnTo>
                          <a:pt x="40503" y="214548"/>
                        </a:lnTo>
                        <a:cubicBezTo>
                          <a:pt x="32009" y="172616"/>
                          <a:pt x="9756" y="126443"/>
                          <a:pt x="1029" y="84559"/>
                        </a:cubicBezTo>
                        <a:cubicBezTo>
                          <a:pt x="379" y="81448"/>
                          <a:pt x="-271" y="78267"/>
                          <a:pt x="116" y="75113"/>
                        </a:cubicBezTo>
                        <a:cubicBezTo>
                          <a:pt x="691" y="70456"/>
                          <a:pt x="3678" y="66166"/>
                          <a:pt x="7839" y="64006"/>
                        </a:cubicBezTo>
                        <a:cubicBezTo>
                          <a:pt x="12004" y="61843"/>
                          <a:pt x="17230" y="61879"/>
                          <a:pt x="21368" y="64092"/>
                        </a:cubicBezTo>
                        <a:cubicBezTo>
                          <a:pt x="26209" y="66681"/>
                          <a:pt x="29186" y="71772"/>
                          <a:pt x="31152" y="76899"/>
                        </a:cubicBezTo>
                        <a:cubicBezTo>
                          <a:pt x="33742" y="83656"/>
                          <a:pt x="36184" y="90441"/>
                          <a:pt x="38829" y="97182"/>
                        </a:cubicBezTo>
                        <a:cubicBezTo>
                          <a:pt x="41432" y="103809"/>
                          <a:pt x="51233" y="102243"/>
                          <a:pt x="51636" y="95131"/>
                        </a:cubicBezTo>
                        <a:cubicBezTo>
                          <a:pt x="53107" y="69248"/>
                          <a:pt x="54548" y="43365"/>
                          <a:pt x="55952" y="17479"/>
                        </a:cubicBezTo>
                        <a:cubicBezTo>
                          <a:pt x="56228" y="12375"/>
                          <a:pt x="56694" y="6812"/>
                          <a:pt x="60199" y="3093"/>
                        </a:cubicBezTo>
                        <a:cubicBezTo>
                          <a:pt x="64985" y="-1985"/>
                          <a:pt x="74729" y="-583"/>
                          <a:pt x="77893" y="5633"/>
                        </a:cubicBezTo>
                        <a:cubicBezTo>
                          <a:pt x="79177" y="8157"/>
                          <a:pt x="79429" y="11062"/>
                          <a:pt x="79663" y="13885"/>
                        </a:cubicBezTo>
                        <a:cubicBezTo>
                          <a:pt x="81107" y="31533"/>
                          <a:pt x="83299" y="49132"/>
                          <a:pt x="83998" y="66826"/>
                        </a:cubicBezTo>
                        <a:cubicBezTo>
                          <a:pt x="84540" y="80584"/>
                          <a:pt x="86939" y="89285"/>
                          <a:pt x="86463" y="99286"/>
                        </a:cubicBezTo>
                        <a:cubicBezTo>
                          <a:pt x="86621" y="96004"/>
                          <a:pt x="86430" y="91117"/>
                          <a:pt x="86588" y="87835"/>
                        </a:cubicBezTo>
                        <a:cubicBezTo>
                          <a:pt x="87549" y="67958"/>
                          <a:pt x="88744" y="48114"/>
                          <a:pt x="88879" y="28234"/>
                        </a:cubicBezTo>
                        <a:cubicBezTo>
                          <a:pt x="88898" y="25142"/>
                          <a:pt x="90119" y="21630"/>
                          <a:pt x="91761" y="19008"/>
                        </a:cubicBezTo>
                        <a:cubicBezTo>
                          <a:pt x="92840" y="17282"/>
                          <a:pt x="94468" y="15890"/>
                          <a:pt x="96369" y="15158"/>
                        </a:cubicBezTo>
                        <a:cubicBezTo>
                          <a:pt x="98272" y="14426"/>
                          <a:pt x="100471" y="14377"/>
                          <a:pt x="102329" y="15224"/>
                        </a:cubicBezTo>
                        <a:cubicBezTo>
                          <a:pt x="104515" y="16212"/>
                          <a:pt x="106035" y="18315"/>
                          <a:pt x="106852" y="20570"/>
                        </a:cubicBezTo>
                        <a:cubicBezTo>
                          <a:pt x="108257" y="24437"/>
                          <a:pt x="109080" y="28546"/>
                          <a:pt x="109264" y="32632"/>
                        </a:cubicBezTo>
                        <a:cubicBezTo>
                          <a:pt x="109793" y="44372"/>
                          <a:pt x="110232" y="56119"/>
                          <a:pt x="110803" y="67859"/>
                        </a:cubicBezTo>
                        <a:cubicBezTo>
                          <a:pt x="111384" y="79820"/>
                          <a:pt x="111014" y="92134"/>
                          <a:pt x="112399" y="104032"/>
                        </a:cubicBezTo>
                        <a:cubicBezTo>
                          <a:pt x="112018" y="100737"/>
                          <a:pt x="112658" y="97136"/>
                          <a:pt x="112966" y="93861"/>
                        </a:cubicBezTo>
                        <a:cubicBezTo>
                          <a:pt x="113613" y="86981"/>
                          <a:pt x="114420" y="80118"/>
                          <a:pt x="115307" y="73265"/>
                        </a:cubicBezTo>
                        <a:cubicBezTo>
                          <a:pt x="116193" y="66392"/>
                          <a:pt x="116386" y="58121"/>
                          <a:pt x="121845" y="53090"/>
                        </a:cubicBezTo>
                        <a:cubicBezTo>
                          <a:pt x="124152" y="50963"/>
                          <a:pt x="127677" y="49739"/>
                          <a:pt x="130457" y="51186"/>
                        </a:cubicBezTo>
                        <a:cubicBezTo>
                          <a:pt x="131737" y="51852"/>
                          <a:pt x="132712" y="53008"/>
                          <a:pt x="133404" y="54271"/>
                        </a:cubicBezTo>
                        <a:cubicBezTo>
                          <a:pt x="135699" y="58456"/>
                          <a:pt x="135210" y="63563"/>
                          <a:pt x="135009" y="68155"/>
                        </a:cubicBezTo>
                        <a:cubicBezTo>
                          <a:pt x="134816" y="72635"/>
                          <a:pt x="134629" y="77115"/>
                          <a:pt x="134442" y="81595"/>
                        </a:cubicBezTo>
                        <a:cubicBezTo>
                          <a:pt x="134058" y="90657"/>
                          <a:pt x="133664" y="99719"/>
                          <a:pt x="133152" y="108775"/>
                        </a:cubicBezTo>
                        <a:cubicBezTo>
                          <a:pt x="132925" y="113957"/>
                          <a:pt x="132702" y="119140"/>
                          <a:pt x="132476" y="124319"/>
                        </a:cubicBezTo>
                        <a:lnTo>
                          <a:pt x="138390" y="105479"/>
                        </a:lnTo>
                        <a:cubicBezTo>
                          <a:pt x="140546" y="98209"/>
                          <a:pt x="148000" y="86620"/>
                          <a:pt x="154847" y="89883"/>
                        </a:cubicBezTo>
                        <a:cubicBezTo>
                          <a:pt x="158782" y="91760"/>
                          <a:pt x="160755" y="96230"/>
                          <a:pt x="159488" y="100402"/>
                        </a:cubicBezTo>
                        <a:lnTo>
                          <a:pt x="133765" y="214614"/>
                        </a:lnTo>
                      </a:path>
                    </a:pathLst>
                  </a:custGeom>
                  <a:solidFill>
                    <a:srgbClr val="E6977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84" name="자유형: 도형 1483">
                    <a:extLst>
                      <a:ext uri="{FF2B5EF4-FFF2-40B4-BE49-F238E27FC236}">
                        <a16:creationId xmlns:a16="http://schemas.microsoft.com/office/drawing/2014/main" id="{AFBCCB34-F5F3-F0A8-F2EB-CDA06DEEAF19}"/>
                      </a:ext>
                    </a:extLst>
                  </p:cNvPr>
                  <p:cNvSpPr/>
                  <p:nvPr/>
                </p:nvSpPr>
                <p:spPr>
                  <a:xfrm>
                    <a:off x="5868568" y="4249616"/>
                    <a:ext cx="159869" cy="265057"/>
                  </a:xfrm>
                  <a:custGeom>
                    <a:avLst/>
                    <a:gdLst>
                      <a:gd name="connsiteX0" fmla="*/ 42348 w 159869"/>
                      <a:gd name="connsiteY0" fmla="*/ 222527 h 265057"/>
                      <a:gd name="connsiteX1" fmla="*/ 42118 w 159869"/>
                      <a:gd name="connsiteY1" fmla="*/ 222518 h 265057"/>
                      <a:gd name="connsiteX2" fmla="*/ 40513 w 159869"/>
                      <a:gd name="connsiteY2" fmla="*/ 214585 h 265057"/>
                      <a:gd name="connsiteX3" fmla="*/ 40503 w 159869"/>
                      <a:gd name="connsiteY3" fmla="*/ 214548 h 265057"/>
                      <a:gd name="connsiteX4" fmla="*/ 40503 w 159869"/>
                      <a:gd name="connsiteY4" fmla="*/ 214548 h 265057"/>
                      <a:gd name="connsiteX5" fmla="*/ 1029 w 159869"/>
                      <a:gd name="connsiteY5" fmla="*/ 84559 h 265057"/>
                      <a:gd name="connsiteX6" fmla="*/ 116 w 159869"/>
                      <a:gd name="connsiteY6" fmla="*/ 75113 h 265057"/>
                      <a:gd name="connsiteX7" fmla="*/ 7839 w 159869"/>
                      <a:gd name="connsiteY7" fmla="*/ 64006 h 265057"/>
                      <a:gd name="connsiteX8" fmla="*/ 21368 w 159869"/>
                      <a:gd name="connsiteY8" fmla="*/ 64092 h 265057"/>
                      <a:gd name="connsiteX9" fmla="*/ 31152 w 159869"/>
                      <a:gd name="connsiteY9" fmla="*/ 76899 h 265057"/>
                      <a:gd name="connsiteX10" fmla="*/ 38829 w 159869"/>
                      <a:gd name="connsiteY10" fmla="*/ 97182 h 265057"/>
                      <a:gd name="connsiteX11" fmla="*/ 51636 w 159869"/>
                      <a:gd name="connsiteY11" fmla="*/ 95131 h 265057"/>
                      <a:gd name="connsiteX12" fmla="*/ 55952 w 159869"/>
                      <a:gd name="connsiteY12" fmla="*/ 17479 h 265057"/>
                      <a:gd name="connsiteX13" fmla="*/ 60199 w 159869"/>
                      <a:gd name="connsiteY13" fmla="*/ 3093 h 265057"/>
                      <a:gd name="connsiteX14" fmla="*/ 77893 w 159869"/>
                      <a:gd name="connsiteY14" fmla="*/ 5633 h 265057"/>
                      <a:gd name="connsiteX15" fmla="*/ 79663 w 159869"/>
                      <a:gd name="connsiteY15" fmla="*/ 13885 h 265057"/>
                      <a:gd name="connsiteX16" fmla="*/ 83998 w 159869"/>
                      <a:gd name="connsiteY16" fmla="*/ 66826 h 265057"/>
                      <a:gd name="connsiteX17" fmla="*/ 86463 w 159869"/>
                      <a:gd name="connsiteY17" fmla="*/ 99286 h 265057"/>
                      <a:gd name="connsiteX18" fmla="*/ 86588 w 159869"/>
                      <a:gd name="connsiteY18" fmla="*/ 87835 h 265057"/>
                      <a:gd name="connsiteX19" fmla="*/ 88879 w 159869"/>
                      <a:gd name="connsiteY19" fmla="*/ 28234 h 265057"/>
                      <a:gd name="connsiteX20" fmla="*/ 91761 w 159869"/>
                      <a:gd name="connsiteY20" fmla="*/ 19008 h 265057"/>
                      <a:gd name="connsiteX21" fmla="*/ 96369 w 159869"/>
                      <a:gd name="connsiteY21" fmla="*/ 15158 h 265057"/>
                      <a:gd name="connsiteX22" fmla="*/ 102329 w 159869"/>
                      <a:gd name="connsiteY22" fmla="*/ 15224 h 265057"/>
                      <a:gd name="connsiteX23" fmla="*/ 106852 w 159869"/>
                      <a:gd name="connsiteY23" fmla="*/ 20570 h 265057"/>
                      <a:gd name="connsiteX24" fmla="*/ 109264 w 159869"/>
                      <a:gd name="connsiteY24" fmla="*/ 32632 h 265057"/>
                      <a:gd name="connsiteX25" fmla="*/ 110803 w 159869"/>
                      <a:gd name="connsiteY25" fmla="*/ 67859 h 265057"/>
                      <a:gd name="connsiteX26" fmla="*/ 112399 w 159869"/>
                      <a:gd name="connsiteY26" fmla="*/ 104032 h 265057"/>
                      <a:gd name="connsiteX27" fmla="*/ 112966 w 159869"/>
                      <a:gd name="connsiteY27" fmla="*/ 93861 h 265057"/>
                      <a:gd name="connsiteX28" fmla="*/ 115307 w 159869"/>
                      <a:gd name="connsiteY28" fmla="*/ 73265 h 265057"/>
                      <a:gd name="connsiteX29" fmla="*/ 121845 w 159869"/>
                      <a:gd name="connsiteY29" fmla="*/ 53090 h 265057"/>
                      <a:gd name="connsiteX30" fmla="*/ 130457 w 159869"/>
                      <a:gd name="connsiteY30" fmla="*/ 51186 h 265057"/>
                      <a:gd name="connsiteX31" fmla="*/ 133404 w 159869"/>
                      <a:gd name="connsiteY31" fmla="*/ 54271 h 265057"/>
                      <a:gd name="connsiteX32" fmla="*/ 135009 w 159869"/>
                      <a:gd name="connsiteY32" fmla="*/ 68155 h 265057"/>
                      <a:gd name="connsiteX33" fmla="*/ 134442 w 159869"/>
                      <a:gd name="connsiteY33" fmla="*/ 81595 h 265057"/>
                      <a:gd name="connsiteX34" fmla="*/ 133152 w 159869"/>
                      <a:gd name="connsiteY34" fmla="*/ 108775 h 265057"/>
                      <a:gd name="connsiteX35" fmla="*/ 132476 w 159869"/>
                      <a:gd name="connsiteY35" fmla="*/ 124319 h 265057"/>
                      <a:gd name="connsiteX36" fmla="*/ 138390 w 159869"/>
                      <a:gd name="connsiteY36" fmla="*/ 105479 h 265057"/>
                      <a:gd name="connsiteX37" fmla="*/ 154847 w 159869"/>
                      <a:gd name="connsiteY37" fmla="*/ 89883 h 265057"/>
                      <a:gd name="connsiteX38" fmla="*/ 159488 w 159869"/>
                      <a:gd name="connsiteY38" fmla="*/ 100402 h 265057"/>
                      <a:gd name="connsiteX39" fmla="*/ 133765 w 159869"/>
                      <a:gd name="connsiteY39" fmla="*/ 214614 h 265057"/>
                      <a:gd name="connsiteX40" fmla="*/ 118789 w 159869"/>
                      <a:gd name="connsiteY40" fmla="*/ 265057 h 265057"/>
                      <a:gd name="connsiteX41" fmla="*/ 42348 w 159869"/>
                      <a:gd name="connsiteY41" fmla="*/ 222527 h 26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9869" h="265057">
                        <a:moveTo>
                          <a:pt x="42348" y="222527"/>
                        </a:moveTo>
                        <a:lnTo>
                          <a:pt x="42118" y="222518"/>
                        </a:lnTo>
                        <a:cubicBezTo>
                          <a:pt x="41583" y="219872"/>
                          <a:pt x="41048" y="217230"/>
                          <a:pt x="40513" y="214585"/>
                        </a:cubicBezTo>
                        <a:lnTo>
                          <a:pt x="40503" y="214548"/>
                        </a:lnTo>
                        <a:lnTo>
                          <a:pt x="40503" y="214548"/>
                        </a:lnTo>
                        <a:cubicBezTo>
                          <a:pt x="32009" y="172616"/>
                          <a:pt x="9756" y="126443"/>
                          <a:pt x="1029" y="84559"/>
                        </a:cubicBezTo>
                        <a:cubicBezTo>
                          <a:pt x="379" y="81448"/>
                          <a:pt x="-271" y="78267"/>
                          <a:pt x="116" y="75113"/>
                        </a:cubicBezTo>
                        <a:cubicBezTo>
                          <a:pt x="691" y="70456"/>
                          <a:pt x="3678" y="66166"/>
                          <a:pt x="7839" y="64006"/>
                        </a:cubicBezTo>
                        <a:cubicBezTo>
                          <a:pt x="12004" y="61843"/>
                          <a:pt x="17230" y="61879"/>
                          <a:pt x="21368" y="64092"/>
                        </a:cubicBezTo>
                        <a:cubicBezTo>
                          <a:pt x="26209" y="66681"/>
                          <a:pt x="29186" y="71772"/>
                          <a:pt x="31152" y="76899"/>
                        </a:cubicBezTo>
                        <a:cubicBezTo>
                          <a:pt x="33742" y="83656"/>
                          <a:pt x="36184" y="90441"/>
                          <a:pt x="38829" y="97182"/>
                        </a:cubicBezTo>
                        <a:cubicBezTo>
                          <a:pt x="41432" y="103809"/>
                          <a:pt x="51233" y="102243"/>
                          <a:pt x="51636" y="95131"/>
                        </a:cubicBezTo>
                        <a:cubicBezTo>
                          <a:pt x="53107" y="69248"/>
                          <a:pt x="54548" y="43365"/>
                          <a:pt x="55952" y="17479"/>
                        </a:cubicBezTo>
                        <a:cubicBezTo>
                          <a:pt x="56228" y="12375"/>
                          <a:pt x="56694" y="6812"/>
                          <a:pt x="60199" y="3093"/>
                        </a:cubicBezTo>
                        <a:cubicBezTo>
                          <a:pt x="64985" y="-1985"/>
                          <a:pt x="74729" y="-583"/>
                          <a:pt x="77893" y="5633"/>
                        </a:cubicBezTo>
                        <a:cubicBezTo>
                          <a:pt x="79177" y="8157"/>
                          <a:pt x="79429" y="11062"/>
                          <a:pt x="79663" y="13885"/>
                        </a:cubicBezTo>
                        <a:cubicBezTo>
                          <a:pt x="81107" y="31533"/>
                          <a:pt x="83299" y="49132"/>
                          <a:pt x="83998" y="66826"/>
                        </a:cubicBezTo>
                        <a:cubicBezTo>
                          <a:pt x="84540" y="80584"/>
                          <a:pt x="86939" y="89285"/>
                          <a:pt x="86463" y="99286"/>
                        </a:cubicBezTo>
                        <a:cubicBezTo>
                          <a:pt x="86621" y="96004"/>
                          <a:pt x="86430" y="91117"/>
                          <a:pt x="86588" y="87835"/>
                        </a:cubicBezTo>
                        <a:cubicBezTo>
                          <a:pt x="87549" y="67958"/>
                          <a:pt x="88744" y="48114"/>
                          <a:pt x="88879" y="28234"/>
                        </a:cubicBezTo>
                        <a:cubicBezTo>
                          <a:pt x="88898" y="25142"/>
                          <a:pt x="90119" y="21630"/>
                          <a:pt x="91761" y="19008"/>
                        </a:cubicBezTo>
                        <a:cubicBezTo>
                          <a:pt x="92840" y="17282"/>
                          <a:pt x="94468" y="15890"/>
                          <a:pt x="96369" y="15158"/>
                        </a:cubicBezTo>
                        <a:cubicBezTo>
                          <a:pt x="98272" y="14426"/>
                          <a:pt x="100471" y="14377"/>
                          <a:pt x="102329" y="15224"/>
                        </a:cubicBezTo>
                        <a:cubicBezTo>
                          <a:pt x="104515" y="16212"/>
                          <a:pt x="106035" y="18315"/>
                          <a:pt x="106852" y="20570"/>
                        </a:cubicBezTo>
                        <a:cubicBezTo>
                          <a:pt x="108257" y="24437"/>
                          <a:pt x="109080" y="28546"/>
                          <a:pt x="109264" y="32632"/>
                        </a:cubicBezTo>
                        <a:cubicBezTo>
                          <a:pt x="109793" y="44372"/>
                          <a:pt x="110232" y="56119"/>
                          <a:pt x="110803" y="67859"/>
                        </a:cubicBezTo>
                        <a:cubicBezTo>
                          <a:pt x="111384" y="79820"/>
                          <a:pt x="111014" y="92134"/>
                          <a:pt x="112399" y="104032"/>
                        </a:cubicBezTo>
                        <a:cubicBezTo>
                          <a:pt x="112018" y="100737"/>
                          <a:pt x="112658" y="97136"/>
                          <a:pt x="112966" y="93861"/>
                        </a:cubicBezTo>
                        <a:cubicBezTo>
                          <a:pt x="113613" y="86981"/>
                          <a:pt x="114420" y="80118"/>
                          <a:pt x="115307" y="73265"/>
                        </a:cubicBezTo>
                        <a:cubicBezTo>
                          <a:pt x="116193" y="66392"/>
                          <a:pt x="116386" y="58121"/>
                          <a:pt x="121845" y="53090"/>
                        </a:cubicBezTo>
                        <a:cubicBezTo>
                          <a:pt x="124152" y="50963"/>
                          <a:pt x="127677" y="49739"/>
                          <a:pt x="130457" y="51186"/>
                        </a:cubicBezTo>
                        <a:cubicBezTo>
                          <a:pt x="131737" y="51852"/>
                          <a:pt x="132712" y="53008"/>
                          <a:pt x="133404" y="54271"/>
                        </a:cubicBezTo>
                        <a:cubicBezTo>
                          <a:pt x="135699" y="58456"/>
                          <a:pt x="135210" y="63563"/>
                          <a:pt x="135009" y="68155"/>
                        </a:cubicBezTo>
                        <a:cubicBezTo>
                          <a:pt x="134816" y="72635"/>
                          <a:pt x="134629" y="77115"/>
                          <a:pt x="134442" y="81595"/>
                        </a:cubicBezTo>
                        <a:cubicBezTo>
                          <a:pt x="134058" y="90657"/>
                          <a:pt x="133664" y="99719"/>
                          <a:pt x="133152" y="108775"/>
                        </a:cubicBezTo>
                        <a:cubicBezTo>
                          <a:pt x="132925" y="113957"/>
                          <a:pt x="132702" y="119140"/>
                          <a:pt x="132476" y="124319"/>
                        </a:cubicBezTo>
                        <a:lnTo>
                          <a:pt x="138390" y="105479"/>
                        </a:lnTo>
                        <a:cubicBezTo>
                          <a:pt x="140546" y="98209"/>
                          <a:pt x="148000" y="86620"/>
                          <a:pt x="154847" y="89883"/>
                        </a:cubicBezTo>
                        <a:cubicBezTo>
                          <a:pt x="158782" y="91760"/>
                          <a:pt x="160755" y="96230"/>
                          <a:pt x="159488" y="100402"/>
                        </a:cubicBezTo>
                        <a:lnTo>
                          <a:pt x="133765" y="214614"/>
                        </a:lnTo>
                        <a:lnTo>
                          <a:pt x="118789" y="265057"/>
                        </a:lnTo>
                        <a:lnTo>
                          <a:pt x="42348" y="222527"/>
                        </a:lnTo>
                        <a:close/>
                      </a:path>
                    </a:pathLst>
                  </a:custGeom>
                  <a:solidFill>
                    <a:srgbClr val="E6977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85" name="자유형: 도형 1484">
                    <a:extLst>
                      <a:ext uri="{FF2B5EF4-FFF2-40B4-BE49-F238E27FC236}">
                        <a16:creationId xmlns:a16="http://schemas.microsoft.com/office/drawing/2014/main" id="{5DF4AB9A-8179-3619-A5B6-1E22F239D6E4}"/>
                      </a:ext>
                    </a:extLst>
                  </p:cNvPr>
                  <p:cNvSpPr/>
                  <p:nvPr/>
                </p:nvSpPr>
                <p:spPr>
                  <a:xfrm>
                    <a:off x="5906260" y="4346441"/>
                    <a:ext cx="30841" cy="55407"/>
                  </a:xfrm>
                  <a:custGeom>
                    <a:avLst/>
                    <a:gdLst>
                      <a:gd name="connsiteX0" fmla="*/ 28717 w 30841"/>
                      <a:gd name="connsiteY0" fmla="*/ 55257 h 55407"/>
                      <a:gd name="connsiteX1" fmla="*/ 28717 w 30841"/>
                      <a:gd name="connsiteY1" fmla="*/ 55257 h 55407"/>
                      <a:gd name="connsiteX2" fmla="*/ 27588 w 30841"/>
                      <a:gd name="connsiteY2" fmla="*/ 55402 h 55407"/>
                      <a:gd name="connsiteX3" fmla="*/ 25619 w 30841"/>
                      <a:gd name="connsiteY3" fmla="*/ 54414 h 55407"/>
                      <a:gd name="connsiteX4" fmla="*/ 24927 w 30841"/>
                      <a:gd name="connsiteY4" fmla="*/ 52323 h 55407"/>
                      <a:gd name="connsiteX5" fmla="*/ 1620 w 30841"/>
                      <a:gd name="connsiteY5" fmla="*/ 5474 h 55407"/>
                      <a:gd name="connsiteX6" fmla="*/ 163 w 30841"/>
                      <a:gd name="connsiteY6" fmla="*/ 3826 h 55407"/>
                      <a:gd name="connsiteX7" fmla="*/ 288 w 30841"/>
                      <a:gd name="connsiteY7" fmla="*/ 1633 h 55407"/>
                      <a:gd name="connsiteX8" fmla="*/ 1932 w 30841"/>
                      <a:gd name="connsiteY8" fmla="*/ 163 h 55407"/>
                      <a:gd name="connsiteX9" fmla="*/ 4115 w 30841"/>
                      <a:gd name="connsiteY9" fmla="*/ 284 h 55407"/>
                      <a:gd name="connsiteX10" fmla="*/ 30667 w 30841"/>
                      <a:gd name="connsiteY10" fmla="*/ 52733 h 55407"/>
                      <a:gd name="connsiteX11" fmla="*/ 29613 w 30841"/>
                      <a:gd name="connsiteY11" fmla="*/ 54765 h 55407"/>
                      <a:gd name="connsiteX12" fmla="*/ 28717 w 30841"/>
                      <a:gd name="connsiteY12" fmla="*/ 55257 h 55407"/>
                      <a:gd name="connsiteX13" fmla="*/ 27693 w 30841"/>
                      <a:gd name="connsiteY13" fmla="*/ 52553 h 55407"/>
                      <a:gd name="connsiteX14" fmla="*/ 27726 w 30841"/>
                      <a:gd name="connsiteY14" fmla="*/ 52526 h 55407"/>
                      <a:gd name="connsiteX15" fmla="*/ 27693 w 30841"/>
                      <a:gd name="connsiteY15" fmla="*/ 52553 h 55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0841" h="55407">
                        <a:moveTo>
                          <a:pt x="28717" y="55257"/>
                        </a:moveTo>
                        <a:lnTo>
                          <a:pt x="28717" y="55257"/>
                        </a:lnTo>
                        <a:cubicBezTo>
                          <a:pt x="28363" y="55375"/>
                          <a:pt x="27989" y="55425"/>
                          <a:pt x="27588" y="55402"/>
                        </a:cubicBezTo>
                        <a:cubicBezTo>
                          <a:pt x="26824" y="55346"/>
                          <a:pt x="26125" y="54995"/>
                          <a:pt x="25619" y="54414"/>
                        </a:cubicBezTo>
                        <a:cubicBezTo>
                          <a:pt x="25117" y="53829"/>
                          <a:pt x="24871" y="53088"/>
                          <a:pt x="24927" y="52323"/>
                        </a:cubicBezTo>
                        <a:cubicBezTo>
                          <a:pt x="27342" y="18349"/>
                          <a:pt x="2674" y="5986"/>
                          <a:pt x="1620" y="5474"/>
                        </a:cubicBezTo>
                        <a:cubicBezTo>
                          <a:pt x="931" y="5135"/>
                          <a:pt x="409" y="4551"/>
                          <a:pt x="163" y="3826"/>
                        </a:cubicBezTo>
                        <a:cubicBezTo>
                          <a:pt x="-93" y="3097"/>
                          <a:pt x="-44" y="2316"/>
                          <a:pt x="288" y="1633"/>
                        </a:cubicBezTo>
                        <a:cubicBezTo>
                          <a:pt x="619" y="934"/>
                          <a:pt x="1203" y="412"/>
                          <a:pt x="1932" y="163"/>
                        </a:cubicBezTo>
                        <a:cubicBezTo>
                          <a:pt x="2660" y="-93"/>
                          <a:pt x="3438" y="-44"/>
                          <a:pt x="4115" y="284"/>
                        </a:cubicBezTo>
                        <a:cubicBezTo>
                          <a:pt x="4410" y="422"/>
                          <a:pt x="33342" y="15103"/>
                          <a:pt x="30667" y="52733"/>
                        </a:cubicBezTo>
                        <a:cubicBezTo>
                          <a:pt x="30611" y="53544"/>
                          <a:pt x="30221" y="54273"/>
                          <a:pt x="29613" y="54765"/>
                        </a:cubicBezTo>
                        <a:cubicBezTo>
                          <a:pt x="29351" y="54978"/>
                          <a:pt x="29049" y="55146"/>
                          <a:pt x="28717" y="55257"/>
                        </a:cubicBezTo>
                        <a:close/>
                        <a:moveTo>
                          <a:pt x="27693" y="52553"/>
                        </a:moveTo>
                        <a:lnTo>
                          <a:pt x="27726" y="52526"/>
                        </a:lnTo>
                        <a:lnTo>
                          <a:pt x="27693" y="52553"/>
                        </a:lnTo>
                        <a:close/>
                      </a:path>
                    </a:pathLst>
                  </a:custGeom>
                  <a:solidFill>
                    <a:srgbClr val="AF4E4A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1421" name="그래픽 265">
                  <a:extLst>
                    <a:ext uri="{FF2B5EF4-FFF2-40B4-BE49-F238E27FC236}">
                      <a16:creationId xmlns:a16="http://schemas.microsoft.com/office/drawing/2014/main" id="{1E94DBB2-BF0E-D1F8-FF37-7232E7BCEF63}"/>
                    </a:ext>
                  </a:extLst>
                </p:cNvPr>
                <p:cNvGrpSpPr/>
                <p:nvPr/>
              </p:nvGrpSpPr>
              <p:grpSpPr>
                <a:xfrm>
                  <a:off x="5027344" y="3926310"/>
                  <a:ext cx="692717" cy="1086241"/>
                  <a:chOff x="5027344" y="3926310"/>
                  <a:chExt cx="692717" cy="1086241"/>
                </a:xfrm>
              </p:grpSpPr>
              <p:sp>
                <p:nvSpPr>
                  <p:cNvPr id="1442" name="자유형: 도형 1441">
                    <a:extLst>
                      <a:ext uri="{FF2B5EF4-FFF2-40B4-BE49-F238E27FC236}">
                        <a16:creationId xmlns:a16="http://schemas.microsoft.com/office/drawing/2014/main" id="{548381F0-F5A9-4DA2-54E5-F0735D79B4D5}"/>
                      </a:ext>
                    </a:extLst>
                  </p:cNvPr>
                  <p:cNvSpPr/>
                  <p:nvPr/>
                </p:nvSpPr>
                <p:spPr>
                  <a:xfrm>
                    <a:off x="5273490" y="4158435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43" name="자유형: 도형 1442">
                    <a:extLst>
                      <a:ext uri="{FF2B5EF4-FFF2-40B4-BE49-F238E27FC236}">
                        <a16:creationId xmlns:a16="http://schemas.microsoft.com/office/drawing/2014/main" id="{F560074C-AF9A-EDC6-E67F-851314EB3D15}"/>
                      </a:ext>
                    </a:extLst>
                  </p:cNvPr>
                  <p:cNvSpPr/>
                  <p:nvPr/>
                </p:nvSpPr>
                <p:spPr>
                  <a:xfrm>
                    <a:off x="5245438" y="410257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44" name="자유형: 도형 1443">
                    <a:extLst>
                      <a:ext uri="{FF2B5EF4-FFF2-40B4-BE49-F238E27FC236}">
                        <a16:creationId xmlns:a16="http://schemas.microsoft.com/office/drawing/2014/main" id="{85171DE1-50BB-B2B2-3D37-B096E95B073C}"/>
                      </a:ext>
                    </a:extLst>
                  </p:cNvPr>
                  <p:cNvSpPr/>
                  <p:nvPr/>
                </p:nvSpPr>
                <p:spPr>
                  <a:xfrm>
                    <a:off x="5243163" y="4027458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45" name="자유형: 도형 1444">
                    <a:extLst>
                      <a:ext uri="{FF2B5EF4-FFF2-40B4-BE49-F238E27FC236}">
                        <a16:creationId xmlns:a16="http://schemas.microsoft.com/office/drawing/2014/main" id="{FCB925B0-7997-8E7E-A6C4-84FED2197EDC}"/>
                      </a:ext>
                    </a:extLst>
                  </p:cNvPr>
                  <p:cNvSpPr/>
                  <p:nvPr/>
                </p:nvSpPr>
                <p:spPr>
                  <a:xfrm>
                    <a:off x="5280081" y="397303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46" name="자유형: 도형 1445">
                    <a:extLst>
                      <a:ext uri="{FF2B5EF4-FFF2-40B4-BE49-F238E27FC236}">
                        <a16:creationId xmlns:a16="http://schemas.microsoft.com/office/drawing/2014/main" id="{290B85D4-7559-0DB1-1DCB-9B1B81731E43}"/>
                      </a:ext>
                    </a:extLst>
                  </p:cNvPr>
                  <p:cNvSpPr/>
                  <p:nvPr/>
                </p:nvSpPr>
                <p:spPr>
                  <a:xfrm>
                    <a:off x="5346909" y="394357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47" name="자유형: 도형 1446">
                    <a:extLst>
                      <a:ext uri="{FF2B5EF4-FFF2-40B4-BE49-F238E27FC236}">
                        <a16:creationId xmlns:a16="http://schemas.microsoft.com/office/drawing/2014/main" id="{8D0FFF9C-A6FF-7670-41EC-21CCBA26B90B}"/>
                      </a:ext>
                    </a:extLst>
                  </p:cNvPr>
                  <p:cNvSpPr/>
                  <p:nvPr/>
                </p:nvSpPr>
                <p:spPr>
                  <a:xfrm rot="-1306680">
                    <a:off x="5411469" y="3941306"/>
                    <a:ext cx="100089" cy="100089"/>
                  </a:xfrm>
                  <a:custGeom>
                    <a:avLst/>
                    <a:gdLst>
                      <a:gd name="connsiteX0" fmla="*/ 100089 w 100089"/>
                      <a:gd name="connsiteY0" fmla="*/ 50045 h 100089"/>
                      <a:gd name="connsiteX1" fmla="*/ 50045 w 100089"/>
                      <a:gd name="connsiteY1" fmla="*/ 100089 h 100089"/>
                      <a:gd name="connsiteX2" fmla="*/ 0 w 100089"/>
                      <a:gd name="connsiteY2" fmla="*/ 50045 h 100089"/>
                      <a:gd name="connsiteX3" fmla="*/ 50045 w 100089"/>
                      <a:gd name="connsiteY3" fmla="*/ 0 h 100089"/>
                      <a:gd name="connsiteX4" fmla="*/ 100089 w 100089"/>
                      <a:gd name="connsiteY4" fmla="*/ 50045 h 100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89" h="100089">
                        <a:moveTo>
                          <a:pt x="100089" y="50045"/>
                        </a:moveTo>
                        <a:cubicBezTo>
                          <a:pt x="100089" y="77684"/>
                          <a:pt x="77684" y="100089"/>
                          <a:pt x="50045" y="100089"/>
                        </a:cubicBezTo>
                        <a:cubicBezTo>
                          <a:pt x="22406" y="100089"/>
                          <a:pt x="0" y="77684"/>
                          <a:pt x="0" y="50045"/>
                        </a:cubicBezTo>
                        <a:cubicBezTo>
                          <a:pt x="0" y="22406"/>
                          <a:pt x="22406" y="0"/>
                          <a:pt x="50045" y="0"/>
                        </a:cubicBezTo>
                        <a:cubicBezTo>
                          <a:pt x="77684" y="0"/>
                          <a:pt x="100089" y="22406"/>
                          <a:pt x="100089" y="50045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48" name="자유형: 도형 1447">
                    <a:extLst>
                      <a:ext uri="{FF2B5EF4-FFF2-40B4-BE49-F238E27FC236}">
                        <a16:creationId xmlns:a16="http://schemas.microsoft.com/office/drawing/2014/main" id="{EA1F75AE-F178-DBAF-D703-B10B813124D5}"/>
                      </a:ext>
                    </a:extLst>
                  </p:cNvPr>
                  <p:cNvSpPr/>
                  <p:nvPr/>
                </p:nvSpPr>
                <p:spPr>
                  <a:xfrm>
                    <a:off x="5477062" y="3969623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49" name="자유형: 도형 1448">
                    <a:extLst>
                      <a:ext uri="{FF2B5EF4-FFF2-40B4-BE49-F238E27FC236}">
                        <a16:creationId xmlns:a16="http://schemas.microsoft.com/office/drawing/2014/main" id="{F46E465D-2454-8A51-6123-9E5D12A93EA0}"/>
                      </a:ext>
                    </a:extLst>
                  </p:cNvPr>
                  <p:cNvSpPr/>
                  <p:nvPr/>
                </p:nvSpPr>
                <p:spPr>
                  <a:xfrm>
                    <a:off x="5511577" y="4014484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50" name="자유형: 도형 1449">
                    <a:extLst>
                      <a:ext uri="{FF2B5EF4-FFF2-40B4-BE49-F238E27FC236}">
                        <a16:creationId xmlns:a16="http://schemas.microsoft.com/office/drawing/2014/main" id="{C33D5316-5563-1A57-EE8D-38484FC53893}"/>
                      </a:ext>
                    </a:extLst>
                  </p:cNvPr>
                  <p:cNvSpPr/>
                  <p:nvPr/>
                </p:nvSpPr>
                <p:spPr>
                  <a:xfrm>
                    <a:off x="5027344" y="4385612"/>
                    <a:ext cx="692717" cy="626939"/>
                  </a:xfrm>
                  <a:custGeom>
                    <a:avLst/>
                    <a:gdLst>
                      <a:gd name="connsiteX0" fmla="*/ 685925 w 692717"/>
                      <a:gd name="connsiteY0" fmla="*/ 187345 h 626939"/>
                      <a:gd name="connsiteX1" fmla="*/ 544963 w 692717"/>
                      <a:gd name="connsiteY1" fmla="*/ 54973 h 626939"/>
                      <a:gd name="connsiteX2" fmla="*/ 446784 w 692717"/>
                      <a:gd name="connsiteY2" fmla="*/ 6387 h 626939"/>
                      <a:gd name="connsiteX3" fmla="*/ 230054 w 692717"/>
                      <a:gd name="connsiteY3" fmla="*/ 20 h 626939"/>
                      <a:gd name="connsiteX4" fmla="*/ 223532 w 692717"/>
                      <a:gd name="connsiteY4" fmla="*/ 332 h 626939"/>
                      <a:gd name="connsiteX5" fmla="*/ 223293 w 692717"/>
                      <a:gd name="connsiteY5" fmla="*/ 0 h 626939"/>
                      <a:gd name="connsiteX6" fmla="*/ 182680 w 692717"/>
                      <a:gd name="connsiteY6" fmla="*/ 775 h 626939"/>
                      <a:gd name="connsiteX7" fmla="*/ 45312 w 692717"/>
                      <a:gd name="connsiteY7" fmla="*/ 92412 h 626939"/>
                      <a:gd name="connsiteX8" fmla="*/ 38055 w 692717"/>
                      <a:gd name="connsiteY8" fmla="*/ 115305 h 626939"/>
                      <a:gd name="connsiteX9" fmla="*/ 468 w 692717"/>
                      <a:gd name="connsiteY9" fmla="*/ 285097 h 626939"/>
                      <a:gd name="connsiteX10" fmla="*/ 18881 w 692717"/>
                      <a:gd name="connsiteY10" fmla="*/ 308797 h 626939"/>
                      <a:gd name="connsiteX11" fmla="*/ 128081 w 692717"/>
                      <a:gd name="connsiteY11" fmla="*/ 312293 h 626939"/>
                      <a:gd name="connsiteX12" fmla="*/ 103511 w 692717"/>
                      <a:gd name="connsiteY12" fmla="*/ 626939 h 626939"/>
                      <a:gd name="connsiteX13" fmla="*/ 592925 w 692717"/>
                      <a:gd name="connsiteY13" fmla="*/ 626939 h 626939"/>
                      <a:gd name="connsiteX14" fmla="*/ 581730 w 692717"/>
                      <a:gd name="connsiteY14" fmla="*/ 328802 h 626939"/>
                      <a:gd name="connsiteX15" fmla="*/ 686817 w 692717"/>
                      <a:gd name="connsiteY15" fmla="*/ 217849 h 626939"/>
                      <a:gd name="connsiteX16" fmla="*/ 685925 w 692717"/>
                      <a:gd name="connsiteY16" fmla="*/ 187345 h 62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692717" h="626939">
                        <a:moveTo>
                          <a:pt x="685925" y="187345"/>
                        </a:moveTo>
                        <a:lnTo>
                          <a:pt x="544963" y="54973"/>
                        </a:lnTo>
                        <a:cubicBezTo>
                          <a:pt x="521601" y="26251"/>
                          <a:pt x="486426" y="7552"/>
                          <a:pt x="446784" y="6387"/>
                        </a:cubicBezTo>
                        <a:lnTo>
                          <a:pt x="230054" y="20"/>
                        </a:lnTo>
                        <a:cubicBezTo>
                          <a:pt x="227855" y="20"/>
                          <a:pt x="225689" y="164"/>
                          <a:pt x="223532" y="332"/>
                        </a:cubicBezTo>
                        <a:lnTo>
                          <a:pt x="223293" y="0"/>
                        </a:lnTo>
                        <a:lnTo>
                          <a:pt x="182680" y="775"/>
                        </a:lnTo>
                        <a:cubicBezTo>
                          <a:pt x="122938" y="1910"/>
                          <a:pt x="67870" y="37078"/>
                          <a:pt x="45312" y="92412"/>
                        </a:cubicBezTo>
                        <a:cubicBezTo>
                          <a:pt x="42319" y="99758"/>
                          <a:pt x="39880" y="107398"/>
                          <a:pt x="38055" y="115305"/>
                        </a:cubicBezTo>
                        <a:lnTo>
                          <a:pt x="468" y="285097"/>
                        </a:lnTo>
                        <a:cubicBezTo>
                          <a:pt x="-2171" y="297021"/>
                          <a:pt x="6674" y="308407"/>
                          <a:pt x="18881" y="308797"/>
                        </a:cubicBezTo>
                        <a:lnTo>
                          <a:pt x="128081" y="312293"/>
                        </a:lnTo>
                        <a:lnTo>
                          <a:pt x="103511" y="626939"/>
                        </a:lnTo>
                        <a:lnTo>
                          <a:pt x="592925" y="626939"/>
                        </a:lnTo>
                        <a:lnTo>
                          <a:pt x="581730" y="328802"/>
                        </a:lnTo>
                        <a:lnTo>
                          <a:pt x="686817" y="217849"/>
                        </a:lnTo>
                        <a:cubicBezTo>
                          <a:pt x="695019" y="209188"/>
                          <a:pt x="694622" y="195508"/>
                          <a:pt x="685925" y="187345"/>
                        </a:cubicBezTo>
                        <a:close/>
                      </a:path>
                    </a:pathLst>
                  </a:custGeom>
                  <a:solidFill>
                    <a:srgbClr val="FFD14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1451" name="그래픽 265">
                    <a:extLst>
                      <a:ext uri="{FF2B5EF4-FFF2-40B4-BE49-F238E27FC236}">
                        <a16:creationId xmlns:a16="http://schemas.microsoft.com/office/drawing/2014/main" id="{AAAB7D3F-CF9C-BBB8-E56A-FC41AF7E2A92}"/>
                      </a:ext>
                    </a:extLst>
                  </p:cNvPr>
                  <p:cNvGrpSpPr/>
                  <p:nvPr/>
                </p:nvGrpSpPr>
                <p:grpSpPr>
                  <a:xfrm>
                    <a:off x="5288456" y="4070704"/>
                    <a:ext cx="260910" cy="371749"/>
                    <a:chOff x="5288456" y="4070704"/>
                    <a:chExt cx="260910" cy="371749"/>
                  </a:xfrm>
                </p:grpSpPr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819BFA88-157C-85B2-A535-49F260562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8456" y="4070704"/>
                      <a:ext cx="260910" cy="371749"/>
                    </a:xfrm>
                    <a:custGeom>
                      <a:avLst/>
                      <a:gdLst>
                        <a:gd name="connsiteX0" fmla="*/ 226656 w 260910"/>
                        <a:gd name="connsiteY0" fmla="*/ 45605 h 371749"/>
                        <a:gd name="connsiteX1" fmla="*/ 196841 w 260910"/>
                        <a:gd name="connsiteY1" fmla="*/ 17271 h 371749"/>
                        <a:gd name="connsiteX2" fmla="*/ 96988 w 260910"/>
                        <a:gd name="connsiteY2" fmla="*/ 0 h 371749"/>
                        <a:gd name="connsiteX3" fmla="*/ 88241 w 260910"/>
                        <a:gd name="connsiteY3" fmla="*/ 78975 h 371749"/>
                        <a:gd name="connsiteX4" fmla="*/ 64804 w 260910"/>
                        <a:gd name="connsiteY4" fmla="*/ 76379 h 371749"/>
                        <a:gd name="connsiteX5" fmla="*/ 44224 w 260910"/>
                        <a:gd name="connsiteY5" fmla="*/ 74101 h 371749"/>
                        <a:gd name="connsiteX6" fmla="*/ 34614 w 260910"/>
                        <a:gd name="connsiteY6" fmla="*/ 74265 h 371749"/>
                        <a:gd name="connsiteX7" fmla="*/ 664 w 260910"/>
                        <a:gd name="connsiteY7" fmla="*/ 108971 h 371749"/>
                        <a:gd name="connsiteX8" fmla="*/ 240 w 260910"/>
                        <a:gd name="connsiteY8" fmla="*/ 112798 h 371749"/>
                        <a:gd name="connsiteX9" fmla="*/ 35110 w 260910"/>
                        <a:gd name="connsiteY9" fmla="*/ 156355 h 371749"/>
                        <a:gd name="connsiteX10" fmla="*/ 45577 w 260910"/>
                        <a:gd name="connsiteY10" fmla="*/ 157513 h 371749"/>
                        <a:gd name="connsiteX11" fmla="*/ 20596 w 260910"/>
                        <a:gd name="connsiteY11" fmla="*/ 287270 h 371749"/>
                        <a:gd name="connsiteX12" fmla="*/ 76065 w 260910"/>
                        <a:gd name="connsiteY12" fmla="*/ 369186 h 371749"/>
                        <a:gd name="connsiteX13" fmla="*/ 82767 w 260910"/>
                        <a:gd name="connsiteY13" fmla="*/ 370476 h 371749"/>
                        <a:gd name="connsiteX14" fmla="*/ 164683 w 260910"/>
                        <a:gd name="connsiteY14" fmla="*/ 315007 h 371749"/>
                        <a:gd name="connsiteX15" fmla="*/ 174093 w 260910"/>
                        <a:gd name="connsiteY15" fmla="*/ 266133 h 371749"/>
                        <a:gd name="connsiteX16" fmla="*/ 243599 w 260910"/>
                        <a:gd name="connsiteY16" fmla="*/ 209568 h 371749"/>
                        <a:gd name="connsiteX17" fmla="*/ 260570 w 260910"/>
                        <a:gd name="connsiteY17" fmla="*/ 56341 h 371749"/>
                        <a:gd name="connsiteX18" fmla="*/ 260800 w 260910"/>
                        <a:gd name="connsiteY18" fmla="*/ 38345 h 371749"/>
                        <a:gd name="connsiteX19" fmla="*/ 244137 w 260910"/>
                        <a:gd name="connsiteY19" fmla="*/ 47539 h 371749"/>
                        <a:gd name="connsiteX20" fmla="*/ 226656 w 260910"/>
                        <a:gd name="connsiteY20" fmla="*/ 45605 h 3717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60910" h="371749">
                          <a:moveTo>
                            <a:pt x="226656" y="45605"/>
                          </a:moveTo>
                          <a:cubicBezTo>
                            <a:pt x="211131" y="43886"/>
                            <a:pt x="196841" y="17271"/>
                            <a:pt x="196841" y="17271"/>
                          </a:cubicBezTo>
                          <a:cubicBezTo>
                            <a:pt x="196841" y="17271"/>
                            <a:pt x="100444" y="13253"/>
                            <a:pt x="96988" y="0"/>
                          </a:cubicBezTo>
                          <a:lnTo>
                            <a:pt x="88241" y="78975"/>
                          </a:lnTo>
                          <a:lnTo>
                            <a:pt x="64804" y="76379"/>
                          </a:lnTo>
                          <a:lnTo>
                            <a:pt x="44224" y="74101"/>
                          </a:lnTo>
                          <a:cubicBezTo>
                            <a:pt x="40955" y="73740"/>
                            <a:pt x="37742" y="73838"/>
                            <a:pt x="34614" y="74265"/>
                          </a:cubicBezTo>
                          <a:cubicBezTo>
                            <a:pt x="17121" y="76651"/>
                            <a:pt x="2692" y="90673"/>
                            <a:pt x="664" y="108971"/>
                          </a:cubicBezTo>
                          <a:lnTo>
                            <a:pt x="240" y="112798"/>
                          </a:lnTo>
                          <a:cubicBezTo>
                            <a:pt x="-2149" y="134364"/>
                            <a:pt x="13543" y="153969"/>
                            <a:pt x="35110" y="156355"/>
                          </a:cubicBezTo>
                          <a:lnTo>
                            <a:pt x="45577" y="157513"/>
                          </a:lnTo>
                          <a:lnTo>
                            <a:pt x="20596" y="287270"/>
                          </a:lnTo>
                          <a:cubicBezTo>
                            <a:pt x="13294" y="325208"/>
                            <a:pt x="38126" y="361883"/>
                            <a:pt x="76065" y="369186"/>
                          </a:cubicBezTo>
                          <a:lnTo>
                            <a:pt x="82767" y="370476"/>
                          </a:lnTo>
                          <a:cubicBezTo>
                            <a:pt x="120705" y="377778"/>
                            <a:pt x="157380" y="352946"/>
                            <a:pt x="164683" y="315007"/>
                          </a:cubicBezTo>
                          <a:lnTo>
                            <a:pt x="174093" y="266133"/>
                          </a:lnTo>
                          <a:cubicBezTo>
                            <a:pt x="208752" y="269389"/>
                            <a:pt x="239752" y="244300"/>
                            <a:pt x="243599" y="209568"/>
                          </a:cubicBezTo>
                          <a:lnTo>
                            <a:pt x="260570" y="56341"/>
                          </a:lnTo>
                          <a:cubicBezTo>
                            <a:pt x="260964" y="52797"/>
                            <a:pt x="260981" y="41795"/>
                            <a:pt x="260800" y="38345"/>
                          </a:cubicBezTo>
                          <a:cubicBezTo>
                            <a:pt x="255578" y="40016"/>
                            <a:pt x="249940" y="48182"/>
                            <a:pt x="244137" y="47539"/>
                          </a:cubicBezTo>
                          <a:lnTo>
                            <a:pt x="226656" y="45605"/>
                          </a:lnTo>
                          <a:close/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1463" name="그래픽 265">
                      <a:extLst>
                        <a:ext uri="{FF2B5EF4-FFF2-40B4-BE49-F238E27FC236}">
                          <a16:creationId xmlns:a16="http://schemas.microsoft.com/office/drawing/2014/main" id="{1653B662-8664-D56F-6437-CB16F00FA6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19300" y="4128536"/>
                      <a:ext cx="227891" cy="248260"/>
                      <a:chOff x="5319300" y="4128536"/>
                      <a:chExt cx="227891" cy="248260"/>
                    </a:xfrm>
                  </p:grpSpPr>
                  <p:sp>
                    <p:nvSpPr>
                      <p:cNvPr id="1465" name="자유형: 도형 1464">
                        <a:extLst>
                          <a:ext uri="{FF2B5EF4-FFF2-40B4-BE49-F238E27FC236}">
                            <a16:creationId xmlns:a16="http://schemas.microsoft.com/office/drawing/2014/main" id="{D0DFD863-1794-3769-BE8F-E9A40D0C02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9300" y="4169771"/>
                        <a:ext cx="20328" cy="30785"/>
                      </a:xfrm>
                      <a:custGeom>
                        <a:avLst/>
                        <a:gdLst>
                          <a:gd name="connsiteX0" fmla="*/ 2632 w 20328"/>
                          <a:gd name="connsiteY0" fmla="*/ 30768 h 30785"/>
                          <a:gd name="connsiteX1" fmla="*/ 318 w 20328"/>
                          <a:gd name="connsiteY1" fmla="*/ 29163 h 30785"/>
                          <a:gd name="connsiteX2" fmla="*/ 1624 w 20328"/>
                          <a:gd name="connsiteY2" fmla="*/ 25198 h 30785"/>
                          <a:gd name="connsiteX3" fmla="*/ 12974 w 20328"/>
                          <a:gd name="connsiteY3" fmla="*/ 19467 h 30785"/>
                          <a:gd name="connsiteX4" fmla="*/ 2372 w 20328"/>
                          <a:gd name="connsiteY4" fmla="*/ 4668 h 30785"/>
                          <a:gd name="connsiteX5" fmla="*/ 3055 w 20328"/>
                          <a:gd name="connsiteY5" fmla="*/ 552 h 30785"/>
                          <a:gd name="connsiteX6" fmla="*/ 7171 w 20328"/>
                          <a:gd name="connsiteY6" fmla="*/ 1235 h 30785"/>
                          <a:gd name="connsiteX7" fmla="*/ 19778 w 20328"/>
                          <a:gd name="connsiteY7" fmla="*/ 18834 h 30785"/>
                          <a:gd name="connsiteX8" fmla="*/ 20244 w 20328"/>
                          <a:gd name="connsiteY8" fmla="*/ 21256 h 30785"/>
                          <a:gd name="connsiteX9" fmla="*/ 18708 w 20328"/>
                          <a:gd name="connsiteY9" fmla="*/ 23189 h 30785"/>
                          <a:gd name="connsiteX10" fmla="*/ 4279 w 20328"/>
                          <a:gd name="connsiteY10" fmla="*/ 30472 h 30785"/>
                          <a:gd name="connsiteX11" fmla="*/ 2632 w 20328"/>
                          <a:gd name="connsiteY11" fmla="*/ 30768 h 307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0328" h="30785">
                            <a:moveTo>
                              <a:pt x="2632" y="30768"/>
                            </a:moveTo>
                            <a:cubicBezTo>
                              <a:pt x="1673" y="30663"/>
                              <a:pt x="787" y="30088"/>
                              <a:pt x="318" y="29163"/>
                            </a:cubicBezTo>
                            <a:cubicBezTo>
                              <a:pt x="-418" y="27709"/>
                              <a:pt x="167" y="25933"/>
                              <a:pt x="1624" y="25198"/>
                            </a:cubicBezTo>
                            <a:lnTo>
                              <a:pt x="12974" y="19467"/>
                            </a:lnTo>
                            <a:lnTo>
                              <a:pt x="2372" y="4668"/>
                            </a:lnTo>
                            <a:cubicBezTo>
                              <a:pt x="1424" y="3346"/>
                              <a:pt x="1729" y="1501"/>
                              <a:pt x="3055" y="552"/>
                            </a:cubicBezTo>
                            <a:cubicBezTo>
                              <a:pt x="4368" y="-396"/>
                              <a:pt x="6216" y="-94"/>
                              <a:pt x="7171" y="1235"/>
                            </a:cubicBezTo>
                            <a:lnTo>
                              <a:pt x="19778" y="18834"/>
                            </a:lnTo>
                            <a:cubicBezTo>
                              <a:pt x="20280" y="19533"/>
                              <a:pt x="20447" y="20419"/>
                              <a:pt x="20244" y="21256"/>
                            </a:cubicBezTo>
                            <a:cubicBezTo>
                              <a:pt x="20037" y="22093"/>
                              <a:pt x="19479" y="22799"/>
                              <a:pt x="18708" y="23189"/>
                            </a:cubicBezTo>
                            <a:lnTo>
                              <a:pt x="4279" y="30472"/>
                            </a:lnTo>
                            <a:cubicBezTo>
                              <a:pt x="3754" y="30735"/>
                              <a:pt x="3180" y="30827"/>
                              <a:pt x="2632" y="30768"/>
                            </a:cubicBez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grpSp>
                    <p:nvGrpSpPr>
                      <p:cNvPr id="1466" name="그래픽 265">
                        <a:extLst>
                          <a:ext uri="{FF2B5EF4-FFF2-40B4-BE49-F238E27FC236}">
                            <a16:creationId xmlns:a16="http://schemas.microsoft.com/office/drawing/2014/main" id="{098A3E8E-0B0E-10FE-EE44-CC6F7E41AC5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03328" y="4128536"/>
                        <a:ext cx="143863" cy="166917"/>
                        <a:chOff x="5403328" y="4128536"/>
                        <a:chExt cx="143863" cy="166917"/>
                      </a:xfrm>
                    </p:grpSpPr>
                    <p:sp>
                      <p:nvSpPr>
                        <p:cNvPr id="1468" name="자유형: 도형 1467">
                          <a:extLst>
                            <a:ext uri="{FF2B5EF4-FFF2-40B4-BE49-F238E27FC236}">
                              <a16:creationId xmlns:a16="http://schemas.microsoft.com/office/drawing/2014/main" id="{3AE62AC8-24F4-938B-7DAC-570296C003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61139" y="4164266"/>
                          <a:ext cx="31816" cy="59538"/>
                        </a:xfrm>
                        <a:custGeom>
                          <a:avLst/>
                          <a:gdLst>
                            <a:gd name="connsiteX0" fmla="*/ 13616 w 31816"/>
                            <a:gd name="connsiteY0" fmla="*/ 59439 h 59538"/>
                            <a:gd name="connsiteX1" fmla="*/ 2627 w 31816"/>
                            <a:gd name="connsiteY1" fmla="*/ 58221 h 59538"/>
                            <a:gd name="connsiteX2" fmla="*/ 18 w 31816"/>
                            <a:gd name="connsiteY2" fmla="*/ 54962 h 59538"/>
                            <a:gd name="connsiteX3" fmla="*/ 3277 w 31816"/>
                            <a:gd name="connsiteY3" fmla="*/ 52352 h 59538"/>
                            <a:gd name="connsiteX4" fmla="*/ 14266 w 31816"/>
                            <a:gd name="connsiteY4" fmla="*/ 53570 h 59538"/>
                            <a:gd name="connsiteX5" fmla="*/ 22668 w 31816"/>
                            <a:gd name="connsiteY5" fmla="*/ 50728 h 59538"/>
                            <a:gd name="connsiteX6" fmla="*/ 25891 w 31816"/>
                            <a:gd name="connsiteY6" fmla="*/ 42470 h 59538"/>
                            <a:gd name="connsiteX7" fmla="*/ 23374 w 31816"/>
                            <a:gd name="connsiteY7" fmla="*/ 3137 h 59538"/>
                            <a:gd name="connsiteX8" fmla="*/ 26134 w 31816"/>
                            <a:gd name="connsiteY8" fmla="*/ 6 h 59538"/>
                            <a:gd name="connsiteX9" fmla="*/ 29265 w 31816"/>
                            <a:gd name="connsiteY9" fmla="*/ 2766 h 59538"/>
                            <a:gd name="connsiteX10" fmla="*/ 31782 w 31816"/>
                            <a:gd name="connsiteY10" fmla="*/ 42092 h 59538"/>
                            <a:gd name="connsiteX11" fmla="*/ 26741 w 31816"/>
                            <a:gd name="connsiteY11" fmla="*/ 54995 h 59538"/>
                            <a:gd name="connsiteX12" fmla="*/ 13616 w 31816"/>
                            <a:gd name="connsiteY12" fmla="*/ 59439 h 595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31816" h="59538">
                              <a:moveTo>
                                <a:pt x="13616" y="59439"/>
                              </a:moveTo>
                              <a:lnTo>
                                <a:pt x="2627" y="58221"/>
                              </a:lnTo>
                              <a:cubicBezTo>
                                <a:pt x="1006" y="58040"/>
                                <a:pt x="-159" y="56583"/>
                                <a:pt x="18" y="54962"/>
                              </a:cubicBezTo>
                              <a:cubicBezTo>
                                <a:pt x="198" y="53340"/>
                                <a:pt x="1656" y="52175"/>
                                <a:pt x="3277" y="52352"/>
                              </a:cubicBezTo>
                              <a:lnTo>
                                <a:pt x="14266" y="53570"/>
                              </a:lnTo>
                              <a:cubicBezTo>
                                <a:pt x="17354" y="53911"/>
                                <a:pt x="20420" y="52878"/>
                                <a:pt x="22668" y="50728"/>
                              </a:cubicBezTo>
                              <a:cubicBezTo>
                                <a:pt x="24916" y="48581"/>
                                <a:pt x="26091" y="45572"/>
                                <a:pt x="25891" y="42470"/>
                              </a:cubicBezTo>
                              <a:lnTo>
                                <a:pt x="23374" y="3137"/>
                              </a:lnTo>
                              <a:cubicBezTo>
                                <a:pt x="23269" y="1512"/>
                                <a:pt x="24506" y="111"/>
                                <a:pt x="26134" y="6"/>
                              </a:cubicBezTo>
                              <a:cubicBezTo>
                                <a:pt x="27755" y="-93"/>
                                <a:pt x="29160" y="1138"/>
                                <a:pt x="29265" y="2766"/>
                              </a:cubicBezTo>
                              <a:lnTo>
                                <a:pt x="31782" y="42092"/>
                              </a:lnTo>
                              <a:cubicBezTo>
                                <a:pt x="32094" y="46937"/>
                                <a:pt x="30256" y="51644"/>
                                <a:pt x="26741" y="54995"/>
                              </a:cubicBezTo>
                              <a:cubicBezTo>
                                <a:pt x="23229" y="58352"/>
                                <a:pt x="18444" y="59970"/>
                                <a:pt x="13616" y="5943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F4E4A"/>
                        </a:solidFill>
                        <a:ln w="32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grpSp>
                      <p:nvGrpSpPr>
                        <p:cNvPr id="1469" name="그래픽 265">
                          <a:extLst>
                            <a:ext uri="{FF2B5EF4-FFF2-40B4-BE49-F238E27FC236}">
                              <a16:creationId xmlns:a16="http://schemas.microsoft.com/office/drawing/2014/main" id="{C3E9175E-7D46-7395-01E0-AC0A0A4CE0A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03328" y="4128536"/>
                          <a:ext cx="143863" cy="166917"/>
                          <a:chOff x="5403328" y="4128536"/>
                          <a:chExt cx="143863" cy="166917"/>
                        </a:xfrm>
                      </p:grpSpPr>
                      <p:sp>
                        <p:nvSpPr>
                          <p:cNvPr id="1471" name="자유형: 도형 1470">
                            <a:extLst>
                              <a:ext uri="{FF2B5EF4-FFF2-40B4-BE49-F238E27FC236}">
                                <a16:creationId xmlns:a16="http://schemas.microsoft.com/office/drawing/2014/main" id="{ADE56711-64EA-1045-E2CB-61A47385EE3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505624" y="4186219"/>
                            <a:ext cx="16075" cy="16075"/>
                          </a:xfrm>
                          <a:custGeom>
                            <a:avLst/>
                            <a:gdLst>
                              <a:gd name="connsiteX0" fmla="*/ 16056 w 16075"/>
                              <a:gd name="connsiteY0" fmla="*/ 7483 h 16075"/>
                              <a:gd name="connsiteX1" fmla="*/ 8592 w 16075"/>
                              <a:gd name="connsiteY1" fmla="*/ 16056 h 16075"/>
                              <a:gd name="connsiteX2" fmla="*/ 19 w 16075"/>
                              <a:gd name="connsiteY2" fmla="*/ 8592 h 16075"/>
                              <a:gd name="connsiteX3" fmla="*/ 7483 w 16075"/>
                              <a:gd name="connsiteY3" fmla="*/ 19 h 16075"/>
                              <a:gd name="connsiteX4" fmla="*/ 16056 w 16075"/>
                              <a:gd name="connsiteY4" fmla="*/ 7483 h 1607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6075" h="16075">
                                <a:moveTo>
                                  <a:pt x="16056" y="7483"/>
                                </a:moveTo>
                                <a:cubicBezTo>
                                  <a:pt x="16361" y="11914"/>
                                  <a:pt x="13020" y="15751"/>
                                  <a:pt x="8592" y="16056"/>
                                </a:cubicBezTo>
                                <a:cubicBezTo>
                                  <a:pt x="4165" y="16361"/>
                                  <a:pt x="325" y="13020"/>
                                  <a:pt x="19" y="8592"/>
                                </a:cubicBezTo>
                                <a:cubicBezTo>
                                  <a:pt x="-286" y="4165"/>
                                  <a:pt x="3055" y="325"/>
                                  <a:pt x="7483" y="19"/>
                                </a:cubicBezTo>
                                <a:cubicBezTo>
                                  <a:pt x="11914" y="-286"/>
                                  <a:pt x="15751" y="3055"/>
                                  <a:pt x="16056" y="748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472" name="자유형: 도형 1471">
                            <a:extLst>
                              <a:ext uri="{FF2B5EF4-FFF2-40B4-BE49-F238E27FC236}">
                                <a16:creationId xmlns:a16="http://schemas.microsoft.com/office/drawing/2014/main" id="{DA2F1981-08BA-6E6A-724F-89089CB523E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40045" y="4288615"/>
                            <a:ext cx="21295" cy="6838"/>
                          </a:xfrm>
                          <a:custGeom>
                            <a:avLst/>
                            <a:gdLst>
                              <a:gd name="connsiteX0" fmla="*/ 19874 w 21295"/>
                              <a:gd name="connsiteY0" fmla="*/ 5514 h 6838"/>
                              <a:gd name="connsiteX1" fmla="*/ 18771 w 21295"/>
                              <a:gd name="connsiteY1" fmla="*/ 5297 h 6838"/>
                              <a:gd name="connsiteX2" fmla="*/ 2758 w 21295"/>
                              <a:gd name="connsiteY2" fmla="*/ 6443 h 6838"/>
                              <a:gd name="connsiteX3" fmla="*/ 398 w 21295"/>
                              <a:gd name="connsiteY3" fmla="*/ 6249 h 6838"/>
                              <a:gd name="connsiteX4" fmla="*/ 588 w 21295"/>
                              <a:gd name="connsiteY4" fmla="*/ 3889 h 6838"/>
                              <a:gd name="connsiteX5" fmla="*/ 20488 w 21295"/>
                              <a:gd name="connsiteY5" fmla="*/ 2425 h 6838"/>
                              <a:gd name="connsiteX6" fmla="*/ 21059 w 21295"/>
                              <a:gd name="connsiteY6" fmla="*/ 4713 h 6838"/>
                              <a:gd name="connsiteX7" fmla="*/ 19874 w 21295"/>
                              <a:gd name="connsiteY7" fmla="*/ 5514 h 683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1295" h="6838">
                                <a:moveTo>
                                  <a:pt x="19874" y="5514"/>
                                </a:moveTo>
                                <a:cubicBezTo>
                                  <a:pt x="19506" y="5570"/>
                                  <a:pt x="19119" y="5501"/>
                                  <a:pt x="18771" y="5297"/>
                                </a:cubicBezTo>
                                <a:cubicBezTo>
                                  <a:pt x="18423" y="5090"/>
                                  <a:pt x="10050" y="252"/>
                                  <a:pt x="2758" y="6443"/>
                                </a:cubicBezTo>
                                <a:cubicBezTo>
                                  <a:pt x="2055" y="7040"/>
                                  <a:pt x="1002" y="6951"/>
                                  <a:pt x="398" y="6249"/>
                                </a:cubicBezTo>
                                <a:cubicBezTo>
                                  <a:pt x="-200" y="5543"/>
                                  <a:pt x="-114" y="4490"/>
                                  <a:pt x="588" y="3889"/>
                                </a:cubicBezTo>
                                <a:cubicBezTo>
                                  <a:pt x="9742" y="-3867"/>
                                  <a:pt x="20379" y="2363"/>
                                  <a:pt x="20488" y="2425"/>
                                </a:cubicBezTo>
                                <a:cubicBezTo>
                                  <a:pt x="21275" y="2901"/>
                                  <a:pt x="21531" y="3922"/>
                                  <a:pt x="21059" y="4713"/>
                                </a:cubicBezTo>
                                <a:cubicBezTo>
                                  <a:pt x="20799" y="5163"/>
                                  <a:pt x="20353" y="5442"/>
                                  <a:pt x="19874" y="551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AF4E4A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473" name="그래픽 265">
                            <a:extLst>
                              <a:ext uri="{FF2B5EF4-FFF2-40B4-BE49-F238E27FC236}">
                                <a16:creationId xmlns:a16="http://schemas.microsoft.com/office/drawing/2014/main" id="{29B28AA9-0E23-E47F-162C-B2673A7C148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03328" y="4128536"/>
                            <a:ext cx="143863" cy="40204"/>
                            <a:chOff x="5403328" y="4128536"/>
                            <a:chExt cx="143863" cy="40204"/>
                          </a:xfrm>
                          <a:solidFill>
                            <a:srgbClr val="2B2B39"/>
                          </a:solidFill>
                        </p:grpSpPr>
                        <p:sp>
                          <p:nvSpPr>
                            <p:cNvPr id="1481" name="자유형: 도형 1480">
                              <a:extLst>
                                <a:ext uri="{FF2B5EF4-FFF2-40B4-BE49-F238E27FC236}">
                                  <a16:creationId xmlns:a16="http://schemas.microsoft.com/office/drawing/2014/main" id="{39DBD52A-40A4-8A66-7CF2-AD925B6C2B4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03328" y="4128536"/>
                              <a:ext cx="64209" cy="25458"/>
                            </a:xfrm>
                            <a:custGeom>
                              <a:avLst/>
                              <a:gdLst>
                                <a:gd name="connsiteX0" fmla="*/ 3985 w 64209"/>
                                <a:gd name="connsiteY0" fmla="*/ 24536 h 25458"/>
                                <a:gd name="connsiteX1" fmla="*/ 18072 w 64209"/>
                                <a:gd name="connsiteY1" fmla="*/ 24910 h 25458"/>
                                <a:gd name="connsiteX2" fmla="*/ 32464 w 64209"/>
                                <a:gd name="connsiteY2" fmla="*/ 23774 h 25458"/>
                                <a:gd name="connsiteX3" fmla="*/ 46915 w 64209"/>
                                <a:gd name="connsiteY3" fmla="*/ 23577 h 25458"/>
                                <a:gd name="connsiteX4" fmla="*/ 60881 w 64209"/>
                                <a:gd name="connsiteY4" fmla="*/ 21904 h 25458"/>
                                <a:gd name="connsiteX5" fmla="*/ 61176 w 64209"/>
                                <a:gd name="connsiteY5" fmla="*/ 10108 h 25458"/>
                                <a:gd name="connsiteX6" fmla="*/ 31000 w 64209"/>
                                <a:gd name="connsiteY6" fmla="*/ 51 h 25458"/>
                                <a:gd name="connsiteX7" fmla="*/ 2242 w 64209"/>
                                <a:gd name="connsiteY7" fmla="*/ 12832 h 25458"/>
                                <a:gd name="connsiteX8" fmla="*/ 3985 w 64209"/>
                                <a:gd name="connsiteY8" fmla="*/ 24536 h 2545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64209" h="25458">
                                  <a:moveTo>
                                    <a:pt x="3985" y="24536"/>
                                  </a:moveTo>
                                  <a:cubicBezTo>
                                    <a:pt x="8015" y="26059"/>
                                    <a:pt x="13113" y="25333"/>
                                    <a:pt x="18072" y="24910"/>
                                  </a:cubicBezTo>
                                  <a:cubicBezTo>
                                    <a:pt x="23064" y="24382"/>
                                    <a:pt x="28086" y="23975"/>
                                    <a:pt x="32464" y="23774"/>
                                  </a:cubicBezTo>
                                  <a:cubicBezTo>
                                    <a:pt x="36852" y="23571"/>
                                    <a:pt x="41897" y="23509"/>
                                    <a:pt x="46915" y="23577"/>
                                  </a:cubicBezTo>
                                  <a:cubicBezTo>
                                    <a:pt x="51898" y="23538"/>
                                    <a:pt x="57067" y="23788"/>
                                    <a:pt x="60881" y="21904"/>
                                  </a:cubicBezTo>
                                  <a:cubicBezTo>
                                    <a:pt x="64570" y="20138"/>
                                    <a:pt x="65893" y="15510"/>
                                    <a:pt x="61176" y="10108"/>
                                  </a:cubicBezTo>
                                  <a:cubicBezTo>
                                    <a:pt x="56739" y="4843"/>
                                    <a:pt x="45517" y="-586"/>
                                    <a:pt x="31000" y="51"/>
                                  </a:cubicBezTo>
                                  <a:cubicBezTo>
                                    <a:pt x="16503" y="757"/>
                                    <a:pt x="6010" y="7190"/>
                                    <a:pt x="2242" y="12832"/>
                                  </a:cubicBezTo>
                                  <a:cubicBezTo>
                                    <a:pt x="-1775" y="18641"/>
                                    <a:pt x="99" y="23121"/>
                                    <a:pt x="3985" y="24536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482" name="자유형: 도형 1481">
                              <a:extLst>
                                <a:ext uri="{FF2B5EF4-FFF2-40B4-BE49-F238E27FC236}">
                                  <a16:creationId xmlns:a16="http://schemas.microsoft.com/office/drawing/2014/main" id="{2AEB93A8-72D1-8E79-C9CF-147A7642614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4136" y="4144417"/>
                              <a:ext cx="43055" cy="24323"/>
                            </a:xfrm>
                            <a:custGeom>
                              <a:avLst/>
                              <a:gdLst>
                                <a:gd name="connsiteX0" fmla="*/ 39146 w 43055"/>
                                <a:gd name="connsiteY0" fmla="*/ 24206 h 24323"/>
                                <a:gd name="connsiteX1" fmla="*/ 29615 w 43055"/>
                                <a:gd name="connsiteY1" fmla="*/ 22270 h 24323"/>
                                <a:gd name="connsiteX2" fmla="*/ 20162 w 43055"/>
                                <a:gd name="connsiteY2" fmla="*/ 19129 h 24323"/>
                                <a:gd name="connsiteX3" fmla="*/ 10497 w 43055"/>
                                <a:gd name="connsiteY3" fmla="*/ 16700 h 24323"/>
                                <a:gd name="connsiteX4" fmla="*/ 1431 w 43055"/>
                                <a:gd name="connsiteY4" fmla="*/ 13214 h 24323"/>
                                <a:gd name="connsiteX5" fmla="*/ 3427 w 43055"/>
                                <a:gd name="connsiteY5" fmla="*/ 4149 h 24323"/>
                                <a:gd name="connsiteX6" fmla="*/ 25558 w 43055"/>
                                <a:gd name="connsiteY6" fmla="*/ 1221 h 24323"/>
                                <a:gd name="connsiteX7" fmla="*/ 42491 w 43055"/>
                                <a:gd name="connsiteY7" fmla="*/ 15535 h 24323"/>
                                <a:gd name="connsiteX8" fmla="*/ 39146 w 43055"/>
                                <a:gd name="connsiteY8" fmla="*/ 24206 h 2432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43055" h="24323">
                                  <a:moveTo>
                                    <a:pt x="39146" y="24206"/>
                                  </a:moveTo>
                                  <a:cubicBezTo>
                                    <a:pt x="36156" y="24735"/>
                                    <a:pt x="32868" y="23376"/>
                                    <a:pt x="29615" y="22270"/>
                                  </a:cubicBezTo>
                                  <a:cubicBezTo>
                                    <a:pt x="26362" y="21078"/>
                                    <a:pt x="23067" y="19972"/>
                                    <a:pt x="20162" y="19129"/>
                                  </a:cubicBezTo>
                                  <a:cubicBezTo>
                                    <a:pt x="17258" y="18282"/>
                                    <a:pt x="13880" y="17438"/>
                                    <a:pt x="10497" y="16700"/>
                                  </a:cubicBezTo>
                                  <a:cubicBezTo>
                                    <a:pt x="7159" y="15883"/>
                                    <a:pt x="3643" y="15262"/>
                                    <a:pt x="1431" y="13214"/>
                                  </a:cubicBezTo>
                                  <a:cubicBezTo>
                                    <a:pt x="-719" y="11284"/>
                                    <a:pt x="-745" y="7536"/>
                                    <a:pt x="3427" y="4149"/>
                                  </a:cubicBezTo>
                                  <a:cubicBezTo>
                                    <a:pt x="7385" y="824"/>
                                    <a:pt x="15929" y="-1555"/>
                                    <a:pt x="25558" y="1221"/>
                                  </a:cubicBezTo>
                                  <a:cubicBezTo>
                                    <a:pt x="35162" y="4047"/>
                                    <a:pt x="41011" y="10625"/>
                                    <a:pt x="42491" y="15535"/>
                                  </a:cubicBezTo>
                                  <a:cubicBezTo>
                                    <a:pt x="44109" y="20606"/>
                                    <a:pt x="42015" y="23737"/>
                                    <a:pt x="39146" y="24206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474" name="자유형: 도형 1473">
                            <a:extLst>
                              <a:ext uri="{FF2B5EF4-FFF2-40B4-BE49-F238E27FC236}">
                                <a16:creationId xmlns:a16="http://schemas.microsoft.com/office/drawing/2014/main" id="{1C6AC865-757D-4A7D-AD01-44A6B11DC7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34392" y="4178351"/>
                            <a:ext cx="17592" cy="17590"/>
                          </a:xfrm>
                          <a:custGeom>
                            <a:avLst/>
                            <a:gdLst>
                              <a:gd name="connsiteX0" fmla="*/ 17440 w 17592"/>
                              <a:gd name="connsiteY0" fmla="*/ 10415 h 17590"/>
                              <a:gd name="connsiteX1" fmla="*/ 7174 w 17592"/>
                              <a:gd name="connsiteY1" fmla="*/ 17439 h 17590"/>
                              <a:gd name="connsiteX2" fmla="*/ 153 w 17592"/>
                              <a:gd name="connsiteY2" fmla="*/ 7175 h 17590"/>
                              <a:gd name="connsiteX3" fmla="*/ 10417 w 17592"/>
                              <a:gd name="connsiteY3" fmla="*/ 152 h 17590"/>
                              <a:gd name="connsiteX4" fmla="*/ 17440 w 17592"/>
                              <a:gd name="connsiteY4" fmla="*/ 10415 h 175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7592" h="17590">
                                <a:moveTo>
                                  <a:pt x="17440" y="10415"/>
                                </a:moveTo>
                                <a:cubicBezTo>
                                  <a:pt x="16544" y="15187"/>
                                  <a:pt x="11949" y="18331"/>
                                  <a:pt x="7174" y="17439"/>
                                </a:cubicBezTo>
                                <a:cubicBezTo>
                                  <a:pt x="2402" y="16543"/>
                                  <a:pt x="-746" y="11948"/>
                                  <a:pt x="153" y="7175"/>
                                </a:cubicBezTo>
                                <a:cubicBezTo>
                                  <a:pt x="1049" y="2400"/>
                                  <a:pt x="5644" y="-741"/>
                                  <a:pt x="10417" y="152"/>
                                </a:cubicBezTo>
                                <a:cubicBezTo>
                                  <a:pt x="15192" y="1048"/>
                                  <a:pt x="18336" y="5643"/>
                                  <a:pt x="17440" y="104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475" name="그래픽 265">
                            <a:extLst>
                              <a:ext uri="{FF2B5EF4-FFF2-40B4-BE49-F238E27FC236}">
                                <a16:creationId xmlns:a16="http://schemas.microsoft.com/office/drawing/2014/main" id="{05224A5A-2AE9-23D1-00FB-00A687DC1C0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30212" y="4190890"/>
                            <a:ext cx="21152" cy="10152"/>
                            <a:chOff x="5430212" y="4190890"/>
                            <a:chExt cx="21152" cy="10152"/>
                          </a:xfrm>
                        </p:grpSpPr>
                        <p:sp>
                          <p:nvSpPr>
                            <p:cNvPr id="1479" name="자유형: 도형 1478">
                              <a:extLst>
                                <a:ext uri="{FF2B5EF4-FFF2-40B4-BE49-F238E27FC236}">
                                  <a16:creationId xmlns:a16="http://schemas.microsoft.com/office/drawing/2014/main" id="{5CE9E4D8-37A6-09BC-338F-4A7F88F14CF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3157" y="4193838"/>
                              <a:ext cx="15258" cy="4259"/>
                            </a:xfrm>
                            <a:custGeom>
                              <a:avLst/>
                              <a:gdLst>
                                <a:gd name="connsiteX0" fmla="*/ 0 w 15258"/>
                                <a:gd name="connsiteY0" fmla="*/ 1476 h 4259"/>
                                <a:gd name="connsiteX1" fmla="*/ 15259 w 15258"/>
                                <a:gd name="connsiteY1" fmla="*/ 4259 h 425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15258" h="4259">
                                  <a:moveTo>
                                    <a:pt x="0" y="1476"/>
                                  </a:moveTo>
                                  <a:cubicBezTo>
                                    <a:pt x="0" y="1476"/>
                                    <a:pt x="8425" y="-3270"/>
                                    <a:pt x="15259" y="4259"/>
                                  </a:cubicBezTo>
                                </a:path>
                              </a:pathLst>
                            </a:custGeom>
                            <a:solidFill>
                              <a:srgbClr val="E69773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480" name="자유형: 도형 1479">
                              <a:extLst>
                                <a:ext uri="{FF2B5EF4-FFF2-40B4-BE49-F238E27FC236}">
                                  <a16:creationId xmlns:a16="http://schemas.microsoft.com/office/drawing/2014/main" id="{665931ED-37C9-846E-472E-03069108DB6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0212" y="4190890"/>
                              <a:ext cx="21152" cy="10152"/>
                            </a:xfrm>
                            <a:custGeom>
                              <a:avLst/>
                              <a:gdLst>
                                <a:gd name="connsiteX0" fmla="*/ 17879 w 21152"/>
                                <a:gd name="connsiteY0" fmla="*/ 10134 h 10152"/>
                                <a:gd name="connsiteX1" fmla="*/ 16018 w 21152"/>
                                <a:gd name="connsiteY1" fmla="*/ 9185 h 10152"/>
                                <a:gd name="connsiteX2" fmla="*/ 4376 w 21152"/>
                                <a:gd name="connsiteY2" fmla="*/ 7003 h 10152"/>
                                <a:gd name="connsiteX3" fmla="*/ 372 w 21152"/>
                                <a:gd name="connsiteY3" fmla="*/ 5844 h 10152"/>
                                <a:gd name="connsiteX4" fmla="*/ 1494 w 21152"/>
                                <a:gd name="connsiteY4" fmla="*/ 1853 h 10152"/>
                                <a:gd name="connsiteX5" fmla="*/ 20386 w 21152"/>
                                <a:gd name="connsiteY5" fmla="*/ 5217 h 10152"/>
                                <a:gd name="connsiteX6" fmla="*/ 20186 w 21152"/>
                                <a:gd name="connsiteY6" fmla="*/ 9389 h 10152"/>
                                <a:gd name="connsiteX7" fmla="*/ 17879 w 21152"/>
                                <a:gd name="connsiteY7" fmla="*/ 10134 h 1015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21152" h="10152">
                                  <a:moveTo>
                                    <a:pt x="17879" y="10134"/>
                                  </a:moveTo>
                                  <a:cubicBezTo>
                                    <a:pt x="17189" y="10059"/>
                                    <a:pt x="16523" y="9740"/>
                                    <a:pt x="16018" y="9185"/>
                                  </a:cubicBezTo>
                                  <a:cubicBezTo>
                                    <a:pt x="10989" y="3645"/>
                                    <a:pt x="5036" y="6639"/>
                                    <a:pt x="4376" y="7003"/>
                                  </a:cubicBezTo>
                                  <a:cubicBezTo>
                                    <a:pt x="2952" y="7774"/>
                                    <a:pt x="1156" y="7265"/>
                                    <a:pt x="372" y="5844"/>
                                  </a:cubicBezTo>
                                  <a:cubicBezTo>
                                    <a:pt x="-413" y="4426"/>
                                    <a:pt x="83" y="2647"/>
                                    <a:pt x="1494" y="1853"/>
                                  </a:cubicBezTo>
                                  <a:cubicBezTo>
                                    <a:pt x="5124" y="-188"/>
                                    <a:pt x="13727" y="-2112"/>
                                    <a:pt x="20386" y="5217"/>
                                  </a:cubicBezTo>
                                  <a:cubicBezTo>
                                    <a:pt x="21483" y="6425"/>
                                    <a:pt x="21391" y="8293"/>
                                    <a:pt x="20186" y="9389"/>
                                  </a:cubicBezTo>
                                  <a:cubicBezTo>
                                    <a:pt x="19533" y="9980"/>
                                    <a:pt x="18686" y="10226"/>
                                    <a:pt x="17879" y="10134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AF4E4A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476" name="그래픽 265">
                            <a:extLst>
                              <a:ext uri="{FF2B5EF4-FFF2-40B4-BE49-F238E27FC236}">
                                <a16:creationId xmlns:a16="http://schemas.microsoft.com/office/drawing/2014/main" id="{A0DA35A9-39F1-D0BB-CEA5-E29DEDA2A0B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503466" y="4199212"/>
                            <a:ext cx="19476" cy="8240"/>
                            <a:chOff x="5503466" y="4199212"/>
                            <a:chExt cx="19476" cy="8240"/>
                          </a:xfrm>
                        </p:grpSpPr>
                        <p:sp>
                          <p:nvSpPr>
                            <p:cNvPr id="1477" name="자유형: 도형 1476">
                              <a:extLst>
                                <a:ext uri="{FF2B5EF4-FFF2-40B4-BE49-F238E27FC236}">
                                  <a16:creationId xmlns:a16="http://schemas.microsoft.com/office/drawing/2014/main" id="{208D825D-C86C-692F-BF59-430A8FA2FD3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6418" y="4202156"/>
                              <a:ext cx="13574" cy="2344"/>
                            </a:xfrm>
                            <a:custGeom>
                              <a:avLst/>
                              <a:gdLst>
                                <a:gd name="connsiteX0" fmla="*/ 0 w 13574"/>
                                <a:gd name="connsiteY0" fmla="*/ 700 h 2344"/>
                                <a:gd name="connsiteX1" fmla="*/ 13575 w 13574"/>
                                <a:gd name="connsiteY1" fmla="*/ 2344 h 234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13574" h="2344">
                                  <a:moveTo>
                                    <a:pt x="0" y="700"/>
                                  </a:moveTo>
                                  <a:cubicBezTo>
                                    <a:pt x="0" y="700"/>
                                    <a:pt x="7421" y="-1683"/>
                                    <a:pt x="13575" y="2344"/>
                                  </a:cubicBezTo>
                                </a:path>
                              </a:pathLst>
                            </a:custGeom>
                            <a:solidFill>
                              <a:srgbClr val="E69773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478" name="자유형: 도형 1477">
                              <a:extLst>
                                <a:ext uri="{FF2B5EF4-FFF2-40B4-BE49-F238E27FC236}">
                                  <a16:creationId xmlns:a16="http://schemas.microsoft.com/office/drawing/2014/main" id="{4DB34510-0464-FFEC-42FD-FF8098657D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3466" y="4199212"/>
                              <a:ext cx="19476" cy="8240"/>
                            </a:xfrm>
                            <a:custGeom>
                              <a:avLst/>
                              <a:gdLst>
                                <a:gd name="connsiteX0" fmla="*/ 16198 w 19476"/>
                                <a:gd name="connsiteY0" fmla="*/ 8223 h 8240"/>
                                <a:gd name="connsiteX1" fmla="*/ 14908 w 19476"/>
                                <a:gd name="connsiteY1" fmla="*/ 7760 h 8240"/>
                                <a:gd name="connsiteX2" fmla="*/ 3834 w 19476"/>
                                <a:gd name="connsiteY2" fmla="*/ 6461 h 8240"/>
                                <a:gd name="connsiteX3" fmla="*/ 138 w 19476"/>
                                <a:gd name="connsiteY3" fmla="*/ 4531 h 8240"/>
                                <a:gd name="connsiteX4" fmla="*/ 2045 w 19476"/>
                                <a:gd name="connsiteY4" fmla="*/ 835 h 8240"/>
                                <a:gd name="connsiteX5" fmla="*/ 18141 w 19476"/>
                                <a:gd name="connsiteY5" fmla="*/ 2824 h 8240"/>
                                <a:gd name="connsiteX6" fmla="*/ 18994 w 19476"/>
                                <a:gd name="connsiteY6" fmla="*/ 6907 h 8240"/>
                                <a:gd name="connsiteX7" fmla="*/ 16198 w 19476"/>
                                <a:gd name="connsiteY7" fmla="*/ 8223 h 824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9476" h="8240">
                                  <a:moveTo>
                                    <a:pt x="16198" y="8223"/>
                                  </a:moveTo>
                                  <a:cubicBezTo>
                                    <a:pt x="15752" y="8174"/>
                                    <a:pt x="15309" y="8023"/>
                                    <a:pt x="14908" y="7760"/>
                                  </a:cubicBezTo>
                                  <a:cubicBezTo>
                                    <a:pt x="10047" y="4573"/>
                                    <a:pt x="3896" y="6434"/>
                                    <a:pt x="3834" y="6461"/>
                                  </a:cubicBezTo>
                                  <a:cubicBezTo>
                                    <a:pt x="2282" y="6946"/>
                                    <a:pt x="634" y="6076"/>
                                    <a:pt x="138" y="4531"/>
                                  </a:cubicBezTo>
                                  <a:cubicBezTo>
                                    <a:pt x="-351" y="2985"/>
                                    <a:pt x="496" y="1331"/>
                                    <a:pt x="2045" y="835"/>
                                  </a:cubicBezTo>
                                  <a:cubicBezTo>
                                    <a:pt x="2403" y="720"/>
                                    <a:pt x="10884" y="-1919"/>
                                    <a:pt x="18141" y="2824"/>
                                  </a:cubicBezTo>
                                  <a:cubicBezTo>
                                    <a:pt x="19503" y="3713"/>
                                    <a:pt x="19887" y="5541"/>
                                    <a:pt x="18994" y="6907"/>
                                  </a:cubicBezTo>
                                  <a:cubicBezTo>
                                    <a:pt x="18367" y="7869"/>
                                    <a:pt x="17271" y="8341"/>
                                    <a:pt x="16198" y="822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AF4E4A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1470" name="자유형: 도형 1469">
                          <a:extLst>
                            <a:ext uri="{FF2B5EF4-FFF2-40B4-BE49-F238E27FC236}">
                              <a16:creationId xmlns:a16="http://schemas.microsoft.com/office/drawing/2014/main" id="{BC6D92C7-899A-5221-CDFB-CBB47F91B2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16276" y="4220621"/>
                          <a:ext cx="45316" cy="35916"/>
                        </a:xfrm>
                        <a:custGeom>
                          <a:avLst/>
                          <a:gdLst>
                            <a:gd name="connsiteX0" fmla="*/ 6814 w 45316"/>
                            <a:gd name="connsiteY0" fmla="*/ 749 h 35916"/>
                            <a:gd name="connsiteX1" fmla="*/ 15460 w 45316"/>
                            <a:gd name="connsiteY1" fmla="*/ 2558 h 35916"/>
                            <a:gd name="connsiteX2" fmla="*/ 41677 w 45316"/>
                            <a:gd name="connsiteY2" fmla="*/ 18151 h 35916"/>
                            <a:gd name="connsiteX3" fmla="*/ 44520 w 45316"/>
                            <a:gd name="connsiteY3" fmla="*/ 25854 h 35916"/>
                            <a:gd name="connsiteX4" fmla="*/ 14226 w 45316"/>
                            <a:gd name="connsiteY4" fmla="*/ 31375 h 35916"/>
                            <a:gd name="connsiteX5" fmla="*/ 6814 w 45316"/>
                            <a:gd name="connsiteY5" fmla="*/ 749 h 359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316" h="35916">
                              <a:moveTo>
                                <a:pt x="6814" y="749"/>
                              </a:moveTo>
                              <a:cubicBezTo>
                                <a:pt x="9732" y="-757"/>
                                <a:pt x="13297" y="90"/>
                                <a:pt x="15460" y="2558"/>
                              </a:cubicBezTo>
                              <a:cubicBezTo>
                                <a:pt x="19401" y="7061"/>
                                <a:pt x="28155" y="15243"/>
                                <a:pt x="41677" y="18151"/>
                              </a:cubicBezTo>
                              <a:cubicBezTo>
                                <a:pt x="44996" y="18863"/>
                                <a:pt x="46295" y="22963"/>
                                <a:pt x="44520" y="25854"/>
                              </a:cubicBezTo>
                              <a:cubicBezTo>
                                <a:pt x="40607" y="32212"/>
                                <a:pt x="30974" y="41619"/>
                                <a:pt x="14226" y="31375"/>
                              </a:cubicBezTo>
                              <a:cubicBezTo>
                                <a:pt x="-6183" y="18896"/>
                                <a:pt x="-794" y="4675"/>
                                <a:pt x="6814" y="74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32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</p:grpSp>
                  <p:sp>
                    <p:nvSpPr>
                      <p:cNvPr id="1467" name="자유형: 도형 1466">
                        <a:extLst>
                          <a:ext uri="{FF2B5EF4-FFF2-40B4-BE49-F238E27FC236}">
                            <a16:creationId xmlns:a16="http://schemas.microsoft.com/office/drawing/2014/main" id="{7A2E87DD-DBD6-09D6-792F-8818377FF1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5709" y="4302958"/>
                        <a:ext cx="86389" cy="73838"/>
                      </a:xfrm>
                      <a:custGeom>
                        <a:avLst/>
                        <a:gdLst>
                          <a:gd name="connsiteX0" fmla="*/ 86389 w 86389"/>
                          <a:gd name="connsiteY0" fmla="*/ 34200 h 73838"/>
                          <a:gd name="connsiteX1" fmla="*/ 0 w 86389"/>
                          <a:gd name="connsiteY1" fmla="*/ 0 h 73838"/>
                          <a:gd name="connsiteX2" fmla="*/ 78758 w 86389"/>
                          <a:gd name="connsiteY2" fmla="*/ 73838 h 73838"/>
                          <a:gd name="connsiteX3" fmla="*/ 86389 w 86389"/>
                          <a:gd name="connsiteY3" fmla="*/ 34200 h 738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6389" h="73838">
                            <a:moveTo>
                              <a:pt x="86389" y="34200"/>
                            </a:moveTo>
                            <a:cubicBezTo>
                              <a:pt x="86389" y="34200"/>
                              <a:pt x="14432" y="30895"/>
                              <a:pt x="0" y="0"/>
                            </a:cubicBezTo>
                            <a:cubicBezTo>
                              <a:pt x="0" y="0"/>
                              <a:pt x="2796" y="64494"/>
                              <a:pt x="78758" y="73838"/>
                            </a:cubicBezTo>
                            <a:lnTo>
                              <a:pt x="86389" y="34200"/>
                            </a:ln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3DC2A130-11A9-5450-D8C7-CC1A7C34A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7250" y="4198425"/>
                      <a:ext cx="28260" cy="17192"/>
                    </a:xfrm>
                    <a:custGeom>
                      <a:avLst/>
                      <a:gdLst>
                        <a:gd name="connsiteX0" fmla="*/ 32 w 28260"/>
                        <a:gd name="connsiteY0" fmla="*/ 7034 h 17192"/>
                        <a:gd name="connsiteX1" fmla="*/ 13193 w 28260"/>
                        <a:gd name="connsiteY1" fmla="*/ 17048 h 17192"/>
                        <a:gd name="connsiteX2" fmla="*/ 28229 w 28260"/>
                        <a:gd name="connsiteY2" fmla="*/ 10159 h 17192"/>
                        <a:gd name="connsiteX3" fmla="*/ 15067 w 28260"/>
                        <a:gd name="connsiteY3" fmla="*/ 145 h 17192"/>
                        <a:gd name="connsiteX4" fmla="*/ 32 w 28260"/>
                        <a:gd name="connsiteY4" fmla="*/ 7034 h 17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260" h="17192">
                          <a:moveTo>
                            <a:pt x="32" y="7034"/>
                          </a:moveTo>
                          <a:cubicBezTo>
                            <a:pt x="-487" y="11701"/>
                            <a:pt x="5408" y="16185"/>
                            <a:pt x="13193" y="17048"/>
                          </a:cubicBezTo>
                          <a:cubicBezTo>
                            <a:pt x="20978" y="17911"/>
                            <a:pt x="27710" y="14826"/>
                            <a:pt x="28229" y="10159"/>
                          </a:cubicBezTo>
                          <a:cubicBezTo>
                            <a:pt x="28747" y="5491"/>
                            <a:pt x="22853" y="1008"/>
                            <a:pt x="15067" y="145"/>
                          </a:cubicBezTo>
                          <a:cubicBezTo>
                            <a:pt x="7279" y="-718"/>
                            <a:pt x="547" y="2367"/>
                            <a:pt x="32" y="7034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1452" name="그래픽 265">
                    <a:extLst>
                      <a:ext uri="{FF2B5EF4-FFF2-40B4-BE49-F238E27FC236}">
                        <a16:creationId xmlns:a16="http://schemas.microsoft.com/office/drawing/2014/main" id="{D4E55706-436A-5A5D-9C97-9699FB292746}"/>
                      </a:ext>
                    </a:extLst>
                  </p:cNvPr>
                  <p:cNvGrpSpPr/>
                  <p:nvPr/>
                </p:nvGrpSpPr>
                <p:grpSpPr>
                  <a:xfrm>
                    <a:off x="5340486" y="4131162"/>
                    <a:ext cx="228011" cy="101274"/>
                    <a:chOff x="5340486" y="4131162"/>
                    <a:chExt cx="228011" cy="101274"/>
                  </a:xfrm>
                  <a:solidFill>
                    <a:srgbClr val="FDFEFF"/>
                  </a:solidFill>
                </p:grpSpPr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03E7F6F7-3114-A3A9-91CB-015A41B4A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1103" y="4131162"/>
                      <a:ext cx="87463" cy="87456"/>
                    </a:xfrm>
                    <a:custGeom>
                      <a:avLst/>
                      <a:gdLst>
                        <a:gd name="connsiteX0" fmla="*/ 43317 w 87463"/>
                        <a:gd name="connsiteY0" fmla="*/ 87455 h 87456"/>
                        <a:gd name="connsiteX1" fmla="*/ 2 w 87463"/>
                        <a:gd name="connsiteY1" fmla="*/ 43313 h 87456"/>
                        <a:gd name="connsiteX2" fmla="*/ 44147 w 87463"/>
                        <a:gd name="connsiteY2" fmla="*/ 2 h 87456"/>
                        <a:gd name="connsiteX3" fmla="*/ 87461 w 87463"/>
                        <a:gd name="connsiteY3" fmla="*/ 44140 h 87456"/>
                        <a:gd name="connsiteX4" fmla="*/ 43317 w 87463"/>
                        <a:gd name="connsiteY4" fmla="*/ 87455 h 87456"/>
                        <a:gd name="connsiteX5" fmla="*/ 44085 w 87463"/>
                        <a:gd name="connsiteY5" fmla="*/ 6455 h 87456"/>
                        <a:gd name="connsiteX6" fmla="*/ 6455 w 87463"/>
                        <a:gd name="connsiteY6" fmla="*/ 43369 h 87456"/>
                        <a:gd name="connsiteX7" fmla="*/ 43379 w 87463"/>
                        <a:gd name="connsiteY7" fmla="*/ 80999 h 87456"/>
                        <a:gd name="connsiteX8" fmla="*/ 81005 w 87463"/>
                        <a:gd name="connsiteY8" fmla="*/ 44078 h 87456"/>
                        <a:gd name="connsiteX9" fmla="*/ 44085 w 87463"/>
                        <a:gd name="connsiteY9" fmla="*/ 6455 h 874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7463" h="87456">
                          <a:moveTo>
                            <a:pt x="43317" y="87455"/>
                          </a:moveTo>
                          <a:cubicBezTo>
                            <a:pt x="19203" y="87228"/>
                            <a:pt x="-228" y="67427"/>
                            <a:pt x="2" y="43313"/>
                          </a:cubicBezTo>
                          <a:cubicBezTo>
                            <a:pt x="232" y="19203"/>
                            <a:pt x="20030" y="-225"/>
                            <a:pt x="44147" y="2"/>
                          </a:cubicBezTo>
                          <a:cubicBezTo>
                            <a:pt x="68264" y="232"/>
                            <a:pt x="87691" y="20030"/>
                            <a:pt x="87461" y="44140"/>
                          </a:cubicBezTo>
                          <a:cubicBezTo>
                            <a:pt x="87232" y="68254"/>
                            <a:pt x="67434" y="87681"/>
                            <a:pt x="43317" y="87455"/>
                          </a:cubicBezTo>
                          <a:close/>
                          <a:moveTo>
                            <a:pt x="44085" y="6455"/>
                          </a:moveTo>
                          <a:cubicBezTo>
                            <a:pt x="23532" y="6258"/>
                            <a:pt x="6648" y="22823"/>
                            <a:pt x="6455" y="43369"/>
                          </a:cubicBezTo>
                          <a:cubicBezTo>
                            <a:pt x="6261" y="63922"/>
                            <a:pt x="22823" y="80802"/>
                            <a:pt x="43379" y="80999"/>
                          </a:cubicBezTo>
                          <a:cubicBezTo>
                            <a:pt x="63932" y="81192"/>
                            <a:pt x="80812" y="64631"/>
                            <a:pt x="81005" y="44078"/>
                          </a:cubicBezTo>
                          <a:cubicBezTo>
                            <a:pt x="81202" y="23532"/>
                            <a:pt x="64637" y="6652"/>
                            <a:pt x="44085" y="6455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9DD1133F-203D-A530-FA8D-03CE8FD0A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1035" y="4144977"/>
                      <a:ext cx="87463" cy="87459"/>
                    </a:xfrm>
                    <a:custGeom>
                      <a:avLst/>
                      <a:gdLst>
                        <a:gd name="connsiteX0" fmla="*/ 43317 w 87463"/>
                        <a:gd name="connsiteY0" fmla="*/ 87458 h 87459"/>
                        <a:gd name="connsiteX1" fmla="*/ 2 w 87463"/>
                        <a:gd name="connsiteY1" fmla="*/ 43313 h 87459"/>
                        <a:gd name="connsiteX2" fmla="*/ 44144 w 87463"/>
                        <a:gd name="connsiteY2" fmla="*/ 2 h 87459"/>
                        <a:gd name="connsiteX3" fmla="*/ 87461 w 87463"/>
                        <a:gd name="connsiteY3" fmla="*/ 44140 h 87459"/>
                        <a:gd name="connsiteX4" fmla="*/ 43317 w 87463"/>
                        <a:gd name="connsiteY4" fmla="*/ 87458 h 87459"/>
                        <a:gd name="connsiteX5" fmla="*/ 44081 w 87463"/>
                        <a:gd name="connsiteY5" fmla="*/ 6458 h 87459"/>
                        <a:gd name="connsiteX6" fmla="*/ 6455 w 87463"/>
                        <a:gd name="connsiteY6" fmla="*/ 43376 h 87459"/>
                        <a:gd name="connsiteX7" fmla="*/ 43376 w 87463"/>
                        <a:gd name="connsiteY7" fmla="*/ 81002 h 87459"/>
                        <a:gd name="connsiteX8" fmla="*/ 81005 w 87463"/>
                        <a:gd name="connsiteY8" fmla="*/ 44081 h 87459"/>
                        <a:gd name="connsiteX9" fmla="*/ 44081 w 87463"/>
                        <a:gd name="connsiteY9" fmla="*/ 6458 h 87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7463" h="87459">
                          <a:moveTo>
                            <a:pt x="43317" y="87458"/>
                          </a:moveTo>
                          <a:cubicBezTo>
                            <a:pt x="19203" y="87228"/>
                            <a:pt x="-228" y="67430"/>
                            <a:pt x="2" y="43313"/>
                          </a:cubicBezTo>
                          <a:cubicBezTo>
                            <a:pt x="232" y="19206"/>
                            <a:pt x="20030" y="-225"/>
                            <a:pt x="44144" y="2"/>
                          </a:cubicBezTo>
                          <a:cubicBezTo>
                            <a:pt x="68258" y="228"/>
                            <a:pt x="87688" y="20033"/>
                            <a:pt x="87461" y="44140"/>
                          </a:cubicBezTo>
                          <a:cubicBezTo>
                            <a:pt x="87232" y="68257"/>
                            <a:pt x="67430" y="87685"/>
                            <a:pt x="43317" y="87458"/>
                          </a:cubicBezTo>
                          <a:close/>
                          <a:moveTo>
                            <a:pt x="44081" y="6458"/>
                          </a:moveTo>
                          <a:cubicBezTo>
                            <a:pt x="23528" y="6264"/>
                            <a:pt x="6648" y="22826"/>
                            <a:pt x="6455" y="43376"/>
                          </a:cubicBezTo>
                          <a:cubicBezTo>
                            <a:pt x="6261" y="63928"/>
                            <a:pt x="22823" y="80808"/>
                            <a:pt x="43376" y="81002"/>
                          </a:cubicBezTo>
                          <a:cubicBezTo>
                            <a:pt x="63928" y="81199"/>
                            <a:pt x="80808" y="64634"/>
                            <a:pt x="81005" y="44081"/>
                          </a:cubicBezTo>
                          <a:cubicBezTo>
                            <a:pt x="81199" y="23535"/>
                            <a:pt x="64637" y="6655"/>
                            <a:pt x="44081" y="6458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FAC4625E-CF3B-377C-DED7-76F3A520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63566" y="4176301"/>
                      <a:ext cx="23464" cy="10974"/>
                    </a:xfrm>
                    <a:custGeom>
                      <a:avLst/>
                      <a:gdLst>
                        <a:gd name="connsiteX0" fmla="*/ 18222 w 23464"/>
                        <a:gd name="connsiteY0" fmla="*/ 10974 h 10974"/>
                        <a:gd name="connsiteX1" fmla="*/ 3400 w 23464"/>
                        <a:gd name="connsiteY1" fmla="*/ 8362 h 10974"/>
                        <a:gd name="connsiteX2" fmla="*/ 0 w 23464"/>
                        <a:gd name="connsiteY2" fmla="*/ 2877 h 10974"/>
                        <a:gd name="connsiteX3" fmla="*/ 23464 w 23464"/>
                        <a:gd name="connsiteY3" fmla="*/ 7203 h 10974"/>
                        <a:gd name="connsiteX4" fmla="*/ 18222 w 23464"/>
                        <a:gd name="connsiteY4" fmla="*/ 10974 h 10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64" h="10974">
                          <a:moveTo>
                            <a:pt x="18222" y="10974"/>
                          </a:moveTo>
                          <a:cubicBezTo>
                            <a:pt x="12561" y="3104"/>
                            <a:pt x="4329" y="7797"/>
                            <a:pt x="3400" y="8362"/>
                          </a:cubicBezTo>
                          <a:lnTo>
                            <a:pt x="0" y="2877"/>
                          </a:lnTo>
                          <a:cubicBezTo>
                            <a:pt x="4844" y="-159"/>
                            <a:pt x="16004" y="-3168"/>
                            <a:pt x="23464" y="7203"/>
                          </a:cubicBezTo>
                          <a:lnTo>
                            <a:pt x="18222" y="10974"/>
                          </a:ln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DFDA418-8C37-D2E4-0C61-417BDD81F2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0486" y="4140464"/>
                      <a:ext cx="51741" cy="17034"/>
                    </a:xfrm>
                    <a:custGeom>
                      <a:avLst/>
                      <a:gdLst>
                        <a:gd name="connsiteX0" fmla="*/ 47416 w 51741"/>
                        <a:gd name="connsiteY0" fmla="*/ 17029 h 17034"/>
                        <a:gd name="connsiteX1" fmla="*/ 43832 w 51741"/>
                        <a:gd name="connsiteY1" fmla="*/ 15775 h 17034"/>
                        <a:gd name="connsiteX2" fmla="*/ 3944 w 51741"/>
                        <a:gd name="connsiteY2" fmla="*/ 7462 h 17034"/>
                        <a:gd name="connsiteX3" fmla="*/ 35 w 51741"/>
                        <a:gd name="connsiteY3" fmla="*/ 3352 h 17034"/>
                        <a:gd name="connsiteX4" fmla="*/ 5044 w 51741"/>
                        <a:gd name="connsiteY4" fmla="*/ 28 h 17034"/>
                        <a:gd name="connsiteX5" fmla="*/ 50823 w 51741"/>
                        <a:gd name="connsiteY5" fmla="*/ 10983 h 17034"/>
                        <a:gd name="connsiteX6" fmla="*/ 49967 w 51741"/>
                        <a:gd name="connsiteY6" fmla="*/ 16235 h 17034"/>
                        <a:gd name="connsiteX7" fmla="*/ 47416 w 51741"/>
                        <a:gd name="connsiteY7" fmla="*/ 17029 h 170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1741" h="17034">
                          <a:moveTo>
                            <a:pt x="47416" y="17029"/>
                          </a:moveTo>
                          <a:cubicBezTo>
                            <a:pt x="46090" y="17091"/>
                            <a:pt x="44751" y="16661"/>
                            <a:pt x="43832" y="15775"/>
                          </a:cubicBezTo>
                          <a:cubicBezTo>
                            <a:pt x="43369" y="15431"/>
                            <a:pt x="36037" y="10288"/>
                            <a:pt x="3944" y="7462"/>
                          </a:cubicBezTo>
                          <a:cubicBezTo>
                            <a:pt x="1479" y="7245"/>
                            <a:pt x="-273" y="5404"/>
                            <a:pt x="35" y="3352"/>
                          </a:cubicBezTo>
                          <a:cubicBezTo>
                            <a:pt x="327" y="1291"/>
                            <a:pt x="2635" y="-225"/>
                            <a:pt x="5044" y="28"/>
                          </a:cubicBezTo>
                          <a:cubicBezTo>
                            <a:pt x="41974" y="3277"/>
                            <a:pt x="49658" y="9720"/>
                            <a:pt x="50823" y="10983"/>
                          </a:cubicBezTo>
                          <a:cubicBezTo>
                            <a:pt x="52330" y="12608"/>
                            <a:pt x="51939" y="14958"/>
                            <a:pt x="49967" y="16235"/>
                          </a:cubicBezTo>
                          <a:cubicBezTo>
                            <a:pt x="49192" y="16727"/>
                            <a:pt x="48309" y="16986"/>
                            <a:pt x="47416" y="17029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1453" name="자유형: 도형 1452">
                    <a:extLst>
                      <a:ext uri="{FF2B5EF4-FFF2-40B4-BE49-F238E27FC236}">
                        <a16:creationId xmlns:a16="http://schemas.microsoft.com/office/drawing/2014/main" id="{98EC75C3-6E14-3B09-9A1C-843D49AEBEFA}"/>
                      </a:ext>
                    </a:extLst>
                  </p:cNvPr>
                  <p:cNvSpPr/>
                  <p:nvPr/>
                </p:nvSpPr>
                <p:spPr>
                  <a:xfrm>
                    <a:off x="5466956" y="4023076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54" name="자유형: 도형 1453">
                    <a:extLst>
                      <a:ext uri="{FF2B5EF4-FFF2-40B4-BE49-F238E27FC236}">
                        <a16:creationId xmlns:a16="http://schemas.microsoft.com/office/drawing/2014/main" id="{F1052578-E939-B6AB-F784-389644690EFD}"/>
                      </a:ext>
                    </a:extLst>
                  </p:cNvPr>
                  <p:cNvSpPr/>
                  <p:nvPr/>
                </p:nvSpPr>
                <p:spPr>
                  <a:xfrm>
                    <a:off x="5399006" y="3993616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55" name="자유형: 도형 1454">
                    <a:extLst>
                      <a:ext uri="{FF2B5EF4-FFF2-40B4-BE49-F238E27FC236}">
                        <a16:creationId xmlns:a16="http://schemas.microsoft.com/office/drawing/2014/main" id="{F973765F-F080-0470-7A1D-1EC146076DB3}"/>
                      </a:ext>
                    </a:extLst>
                  </p:cNvPr>
                  <p:cNvSpPr/>
                  <p:nvPr/>
                </p:nvSpPr>
                <p:spPr>
                  <a:xfrm>
                    <a:off x="5330127" y="4008471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56" name="자유형: 도형 1455">
                    <a:extLst>
                      <a:ext uri="{FF2B5EF4-FFF2-40B4-BE49-F238E27FC236}">
                        <a16:creationId xmlns:a16="http://schemas.microsoft.com/office/drawing/2014/main" id="{DF602BF0-86D4-4D12-B808-3E98805926B8}"/>
                      </a:ext>
                    </a:extLst>
                  </p:cNvPr>
                  <p:cNvSpPr/>
                  <p:nvPr/>
                </p:nvSpPr>
                <p:spPr>
                  <a:xfrm>
                    <a:off x="5311110" y="4089901"/>
                    <a:ext cx="76401" cy="76401"/>
                  </a:xfrm>
                  <a:custGeom>
                    <a:avLst/>
                    <a:gdLst>
                      <a:gd name="connsiteX0" fmla="*/ 76402 w 76401"/>
                      <a:gd name="connsiteY0" fmla="*/ 38201 h 76401"/>
                      <a:gd name="connsiteX1" fmla="*/ 38201 w 76401"/>
                      <a:gd name="connsiteY1" fmla="*/ 76402 h 76401"/>
                      <a:gd name="connsiteX2" fmla="*/ 0 w 76401"/>
                      <a:gd name="connsiteY2" fmla="*/ 38201 h 76401"/>
                      <a:gd name="connsiteX3" fmla="*/ 38201 w 76401"/>
                      <a:gd name="connsiteY3" fmla="*/ 0 h 76401"/>
                      <a:gd name="connsiteX4" fmla="*/ 76402 w 76401"/>
                      <a:gd name="connsiteY4" fmla="*/ 38201 h 76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401" h="76401">
                        <a:moveTo>
                          <a:pt x="76402" y="38201"/>
                        </a:moveTo>
                        <a:cubicBezTo>
                          <a:pt x="76402" y="59299"/>
                          <a:pt x="59299" y="76402"/>
                          <a:pt x="38201" y="76402"/>
                        </a:cubicBezTo>
                        <a:cubicBezTo>
                          <a:pt x="17103" y="76402"/>
                          <a:pt x="0" y="59299"/>
                          <a:pt x="0" y="38201"/>
                        </a:cubicBezTo>
                        <a:cubicBezTo>
                          <a:pt x="0" y="17103"/>
                          <a:pt x="17103" y="0"/>
                          <a:pt x="38201" y="0"/>
                        </a:cubicBezTo>
                        <a:cubicBezTo>
                          <a:pt x="59299" y="0"/>
                          <a:pt x="76402" y="17103"/>
                          <a:pt x="76402" y="38201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57" name="자유형: 도형 1456">
                    <a:extLst>
                      <a:ext uri="{FF2B5EF4-FFF2-40B4-BE49-F238E27FC236}">
                        <a16:creationId xmlns:a16="http://schemas.microsoft.com/office/drawing/2014/main" id="{97AECB69-C9FC-EED1-4EF9-F8600112BA9E}"/>
                      </a:ext>
                    </a:extLst>
                  </p:cNvPr>
                  <p:cNvSpPr/>
                  <p:nvPr/>
                </p:nvSpPr>
                <p:spPr>
                  <a:xfrm>
                    <a:off x="5290938" y="4057841"/>
                    <a:ext cx="76401" cy="76401"/>
                  </a:xfrm>
                  <a:custGeom>
                    <a:avLst/>
                    <a:gdLst>
                      <a:gd name="connsiteX0" fmla="*/ 76402 w 76401"/>
                      <a:gd name="connsiteY0" fmla="*/ 38201 h 76401"/>
                      <a:gd name="connsiteX1" fmla="*/ 38201 w 76401"/>
                      <a:gd name="connsiteY1" fmla="*/ 76402 h 76401"/>
                      <a:gd name="connsiteX2" fmla="*/ 0 w 76401"/>
                      <a:gd name="connsiteY2" fmla="*/ 38201 h 76401"/>
                      <a:gd name="connsiteX3" fmla="*/ 38201 w 76401"/>
                      <a:gd name="connsiteY3" fmla="*/ 0 h 76401"/>
                      <a:gd name="connsiteX4" fmla="*/ 76402 w 76401"/>
                      <a:gd name="connsiteY4" fmla="*/ 38201 h 76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401" h="76401">
                        <a:moveTo>
                          <a:pt x="76402" y="38201"/>
                        </a:moveTo>
                        <a:cubicBezTo>
                          <a:pt x="76402" y="59299"/>
                          <a:pt x="59299" y="76402"/>
                          <a:pt x="38201" y="76402"/>
                        </a:cubicBezTo>
                        <a:cubicBezTo>
                          <a:pt x="17103" y="76402"/>
                          <a:pt x="0" y="59299"/>
                          <a:pt x="0" y="38201"/>
                        </a:cubicBezTo>
                        <a:cubicBezTo>
                          <a:pt x="0" y="17103"/>
                          <a:pt x="17103" y="0"/>
                          <a:pt x="38201" y="0"/>
                        </a:cubicBezTo>
                        <a:cubicBezTo>
                          <a:pt x="59299" y="0"/>
                          <a:pt x="76402" y="17103"/>
                          <a:pt x="76402" y="38201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D1356FE-6846-5C8D-2917-4E7BDFE1BAB9}"/>
                    </a:ext>
                  </a:extLst>
                </p:cNvPr>
                <p:cNvSpPr/>
                <p:nvPr/>
              </p:nvSpPr>
              <p:spPr>
                <a:xfrm>
                  <a:off x="5268742" y="4357928"/>
                  <a:ext cx="220743" cy="138479"/>
                </a:xfrm>
                <a:custGeom>
                  <a:avLst/>
                  <a:gdLst>
                    <a:gd name="connsiteX0" fmla="*/ 219765 w 220743"/>
                    <a:gd name="connsiteY0" fmla="*/ 60568 h 138479"/>
                    <a:gd name="connsiteX1" fmla="*/ 203242 w 220743"/>
                    <a:gd name="connsiteY1" fmla="*/ 18114 h 138479"/>
                    <a:gd name="connsiteX2" fmla="*/ 189198 w 220743"/>
                    <a:gd name="connsiteY2" fmla="*/ 11490 h 138479"/>
                    <a:gd name="connsiteX3" fmla="*/ 128610 w 220743"/>
                    <a:gd name="connsiteY3" fmla="*/ 74849 h 138479"/>
                    <a:gd name="connsiteX4" fmla="*/ 126745 w 220743"/>
                    <a:gd name="connsiteY4" fmla="*/ 74964 h 138479"/>
                    <a:gd name="connsiteX5" fmla="*/ 36926 w 220743"/>
                    <a:gd name="connsiteY5" fmla="*/ 1529 h 138479"/>
                    <a:gd name="connsiteX6" fmla="*/ 26646 w 220743"/>
                    <a:gd name="connsiteY6" fmla="*/ 3334 h 138479"/>
                    <a:gd name="connsiteX7" fmla="*/ 1525 w 220743"/>
                    <a:gd name="connsiteY7" fmla="*/ 54844 h 138479"/>
                    <a:gd name="connsiteX8" fmla="*/ 3540 w 220743"/>
                    <a:gd name="connsiteY8" fmla="*/ 71153 h 138479"/>
                    <a:gd name="connsiteX9" fmla="*/ 56307 w 220743"/>
                    <a:gd name="connsiteY9" fmla="*/ 133829 h 138479"/>
                    <a:gd name="connsiteX10" fmla="*/ 76187 w 220743"/>
                    <a:gd name="connsiteY10" fmla="*/ 135214 h 138479"/>
                    <a:gd name="connsiteX11" fmla="*/ 125974 w 220743"/>
                    <a:gd name="connsiteY11" fmla="*/ 89235 h 138479"/>
                    <a:gd name="connsiteX12" fmla="*/ 129709 w 220743"/>
                    <a:gd name="connsiteY12" fmla="*/ 89422 h 138479"/>
                    <a:gd name="connsiteX13" fmla="*/ 161188 w 220743"/>
                    <a:gd name="connsiteY13" fmla="*/ 125033 h 138479"/>
                    <a:gd name="connsiteX14" fmla="*/ 174323 w 220743"/>
                    <a:gd name="connsiteY14" fmla="*/ 124271 h 138479"/>
                    <a:gd name="connsiteX15" fmla="*/ 217129 w 220743"/>
                    <a:gd name="connsiteY15" fmla="*/ 75305 h 138479"/>
                    <a:gd name="connsiteX16" fmla="*/ 219765 w 220743"/>
                    <a:gd name="connsiteY16" fmla="*/ 60568 h 138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0743" h="138479">
                      <a:moveTo>
                        <a:pt x="219765" y="60568"/>
                      </a:moveTo>
                      <a:lnTo>
                        <a:pt x="203242" y="18114"/>
                      </a:lnTo>
                      <a:cubicBezTo>
                        <a:pt x="202615" y="9876"/>
                        <a:pt x="194387" y="5996"/>
                        <a:pt x="189198" y="11490"/>
                      </a:cubicBezTo>
                      <a:lnTo>
                        <a:pt x="128610" y="74849"/>
                      </a:lnTo>
                      <a:cubicBezTo>
                        <a:pt x="128114" y="75367"/>
                        <a:pt x="127300" y="75417"/>
                        <a:pt x="126745" y="74964"/>
                      </a:cubicBezTo>
                      <a:lnTo>
                        <a:pt x="36926" y="1529"/>
                      </a:lnTo>
                      <a:cubicBezTo>
                        <a:pt x="33713" y="-1129"/>
                        <a:pt x="28366" y="-191"/>
                        <a:pt x="26646" y="3334"/>
                      </a:cubicBezTo>
                      <a:lnTo>
                        <a:pt x="1525" y="54844"/>
                      </a:lnTo>
                      <a:cubicBezTo>
                        <a:pt x="-1088" y="60201"/>
                        <a:pt x="-297" y="66594"/>
                        <a:pt x="3540" y="71153"/>
                      </a:cubicBezTo>
                      <a:lnTo>
                        <a:pt x="56307" y="133829"/>
                      </a:lnTo>
                      <a:cubicBezTo>
                        <a:pt x="61014" y="139419"/>
                        <a:pt x="70480" y="140078"/>
                        <a:pt x="76187" y="135214"/>
                      </a:cubicBezTo>
                      <a:lnTo>
                        <a:pt x="125974" y="89235"/>
                      </a:lnTo>
                      <a:cubicBezTo>
                        <a:pt x="127051" y="88240"/>
                        <a:pt x="128738" y="88325"/>
                        <a:pt x="129709" y="89422"/>
                      </a:cubicBezTo>
                      <a:lnTo>
                        <a:pt x="161188" y="125033"/>
                      </a:lnTo>
                      <a:cubicBezTo>
                        <a:pt x="164641" y="130176"/>
                        <a:pt x="171304" y="129792"/>
                        <a:pt x="174323" y="124271"/>
                      </a:cubicBezTo>
                      <a:lnTo>
                        <a:pt x="217129" y="75305"/>
                      </a:lnTo>
                      <a:cubicBezTo>
                        <a:pt x="220707" y="71209"/>
                        <a:pt x="221714" y="65577"/>
                        <a:pt x="219765" y="60568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28959BCD-5F09-7343-168C-FD5BAE0AE179}"/>
                    </a:ext>
                  </a:extLst>
                </p:cNvPr>
                <p:cNvSpPr/>
                <p:nvPr/>
              </p:nvSpPr>
              <p:spPr>
                <a:xfrm>
                  <a:off x="5522622" y="4168224"/>
                  <a:ext cx="26657" cy="14512"/>
                </a:xfrm>
                <a:custGeom>
                  <a:avLst/>
                  <a:gdLst>
                    <a:gd name="connsiteX0" fmla="*/ 0 w 26657"/>
                    <a:gd name="connsiteY0" fmla="*/ 6707 h 14512"/>
                    <a:gd name="connsiteX1" fmla="*/ 23136 w 26657"/>
                    <a:gd name="connsiteY1" fmla="*/ 8 h 14512"/>
                    <a:gd name="connsiteX2" fmla="*/ 26641 w 26657"/>
                    <a:gd name="connsiteY2" fmla="*/ 3868 h 14512"/>
                    <a:gd name="connsiteX3" fmla="*/ 24764 w 26657"/>
                    <a:gd name="connsiteY3" fmla="*/ 6871 h 14512"/>
                    <a:gd name="connsiteX4" fmla="*/ 22447 w 26657"/>
                    <a:gd name="connsiteY4" fmla="*/ 7515 h 14512"/>
                    <a:gd name="connsiteX5" fmla="*/ 1864 w 26657"/>
                    <a:gd name="connsiteY5" fmla="*/ 14046 h 14512"/>
                    <a:gd name="connsiteX6" fmla="*/ 0 w 26657"/>
                    <a:gd name="connsiteY6" fmla="*/ 14512 h 14512"/>
                    <a:gd name="connsiteX7" fmla="*/ 0 w 26657"/>
                    <a:gd name="connsiteY7" fmla="*/ 6707 h 14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657" h="14512">
                      <a:moveTo>
                        <a:pt x="0" y="6707"/>
                      </a:moveTo>
                      <a:cubicBezTo>
                        <a:pt x="4037" y="4672"/>
                        <a:pt x="14658" y="-228"/>
                        <a:pt x="23136" y="8"/>
                      </a:cubicBezTo>
                      <a:cubicBezTo>
                        <a:pt x="25266" y="61"/>
                        <a:pt x="26835" y="1790"/>
                        <a:pt x="26641" y="3868"/>
                      </a:cubicBezTo>
                      <a:cubicBezTo>
                        <a:pt x="26526" y="5125"/>
                        <a:pt x="25798" y="6215"/>
                        <a:pt x="24764" y="6871"/>
                      </a:cubicBezTo>
                      <a:cubicBezTo>
                        <a:pt x="24088" y="7298"/>
                        <a:pt x="23287" y="7544"/>
                        <a:pt x="22447" y="7515"/>
                      </a:cubicBezTo>
                      <a:cubicBezTo>
                        <a:pt x="15580" y="7331"/>
                        <a:pt x="5261" y="12165"/>
                        <a:pt x="1864" y="14046"/>
                      </a:cubicBezTo>
                      <a:cubicBezTo>
                        <a:pt x="1264" y="14377"/>
                        <a:pt x="630" y="14492"/>
                        <a:pt x="0" y="14512"/>
                      </a:cubicBezTo>
                      <a:lnTo>
                        <a:pt x="0" y="6707"/>
                      </a:lnTo>
                      <a:close/>
                    </a:path>
                  </a:pathLst>
                </a:custGeom>
                <a:solidFill>
                  <a:srgbClr val="FDFEFF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0F24C60E-29D7-DFBD-A7E5-1DD4E9FE83A8}"/>
                    </a:ext>
                  </a:extLst>
                </p:cNvPr>
                <p:cNvSpPr/>
                <p:nvPr/>
              </p:nvSpPr>
              <p:spPr>
                <a:xfrm>
                  <a:off x="5388684" y="4482912"/>
                  <a:ext cx="20352" cy="20352"/>
                </a:xfrm>
                <a:custGeom>
                  <a:avLst/>
                  <a:gdLst>
                    <a:gd name="connsiteX0" fmla="*/ 20353 w 20352"/>
                    <a:gd name="connsiteY0" fmla="*/ 10175 h 20352"/>
                    <a:gd name="connsiteX1" fmla="*/ 10175 w 20352"/>
                    <a:gd name="connsiteY1" fmla="*/ 20353 h 20352"/>
                    <a:gd name="connsiteX2" fmla="*/ 0 w 20352"/>
                    <a:gd name="connsiteY2" fmla="*/ 10175 h 20352"/>
                    <a:gd name="connsiteX3" fmla="*/ 10175 w 20352"/>
                    <a:gd name="connsiteY3" fmla="*/ 0 h 20352"/>
                    <a:gd name="connsiteX4" fmla="*/ 20353 w 20352"/>
                    <a:gd name="connsiteY4" fmla="*/ 10175 h 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52">
                      <a:moveTo>
                        <a:pt x="20353" y="10175"/>
                      </a:moveTo>
                      <a:cubicBezTo>
                        <a:pt x="20353" y="15794"/>
                        <a:pt x="15797" y="20353"/>
                        <a:pt x="10175" y="20353"/>
                      </a:cubicBezTo>
                      <a:cubicBezTo>
                        <a:pt x="4556" y="20353"/>
                        <a:pt x="0" y="15797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-3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AF2EE30D-6929-A164-8CDE-A56F1BEE9FF3}"/>
                    </a:ext>
                  </a:extLst>
                </p:cNvPr>
                <p:cNvSpPr/>
                <p:nvPr/>
              </p:nvSpPr>
              <p:spPr>
                <a:xfrm>
                  <a:off x="5388684" y="4530175"/>
                  <a:ext cx="20352" cy="20349"/>
                </a:xfrm>
                <a:custGeom>
                  <a:avLst/>
                  <a:gdLst>
                    <a:gd name="connsiteX0" fmla="*/ 20353 w 20352"/>
                    <a:gd name="connsiteY0" fmla="*/ 10175 h 20349"/>
                    <a:gd name="connsiteX1" fmla="*/ 10175 w 20352"/>
                    <a:gd name="connsiteY1" fmla="*/ 20349 h 20349"/>
                    <a:gd name="connsiteX2" fmla="*/ 0 w 20352"/>
                    <a:gd name="connsiteY2" fmla="*/ 10175 h 20349"/>
                    <a:gd name="connsiteX3" fmla="*/ 10175 w 20352"/>
                    <a:gd name="connsiteY3" fmla="*/ 0 h 20349"/>
                    <a:gd name="connsiteX4" fmla="*/ 20353 w 20352"/>
                    <a:gd name="connsiteY4" fmla="*/ 10175 h 20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49">
                      <a:moveTo>
                        <a:pt x="20353" y="10175"/>
                      </a:moveTo>
                      <a:cubicBezTo>
                        <a:pt x="20353" y="15794"/>
                        <a:pt x="15797" y="20349"/>
                        <a:pt x="10175" y="20349"/>
                      </a:cubicBezTo>
                      <a:cubicBezTo>
                        <a:pt x="4556" y="20349"/>
                        <a:pt x="0" y="15794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0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54299D02-E88D-2F56-E5DD-963CBABDDC6C}"/>
                    </a:ext>
                  </a:extLst>
                </p:cNvPr>
                <p:cNvSpPr/>
                <p:nvPr/>
              </p:nvSpPr>
              <p:spPr>
                <a:xfrm>
                  <a:off x="5388684" y="4577437"/>
                  <a:ext cx="20352" cy="20352"/>
                </a:xfrm>
                <a:custGeom>
                  <a:avLst/>
                  <a:gdLst>
                    <a:gd name="connsiteX0" fmla="*/ 20353 w 20352"/>
                    <a:gd name="connsiteY0" fmla="*/ 10175 h 20352"/>
                    <a:gd name="connsiteX1" fmla="*/ 10175 w 20352"/>
                    <a:gd name="connsiteY1" fmla="*/ 20353 h 20352"/>
                    <a:gd name="connsiteX2" fmla="*/ 0 w 20352"/>
                    <a:gd name="connsiteY2" fmla="*/ 10175 h 20352"/>
                    <a:gd name="connsiteX3" fmla="*/ 10175 w 20352"/>
                    <a:gd name="connsiteY3" fmla="*/ 0 h 20352"/>
                    <a:gd name="connsiteX4" fmla="*/ 20353 w 20352"/>
                    <a:gd name="connsiteY4" fmla="*/ 10175 h 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52">
                      <a:moveTo>
                        <a:pt x="20353" y="10175"/>
                      </a:moveTo>
                      <a:cubicBezTo>
                        <a:pt x="20353" y="15794"/>
                        <a:pt x="15797" y="20353"/>
                        <a:pt x="10175" y="20353"/>
                      </a:cubicBezTo>
                      <a:cubicBezTo>
                        <a:pt x="4556" y="20353"/>
                        <a:pt x="0" y="15797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0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427" name="그래픽 265">
                  <a:extLst>
                    <a:ext uri="{FF2B5EF4-FFF2-40B4-BE49-F238E27FC236}">
                      <a16:creationId xmlns:a16="http://schemas.microsoft.com/office/drawing/2014/main" id="{C8F5477F-68FF-20B0-F8B3-0E48C596C574}"/>
                    </a:ext>
                  </a:extLst>
                </p:cNvPr>
                <p:cNvGrpSpPr/>
                <p:nvPr/>
              </p:nvGrpSpPr>
              <p:grpSpPr>
                <a:xfrm>
                  <a:off x="5043424" y="4693661"/>
                  <a:ext cx="596070" cy="368231"/>
                  <a:chOff x="5043424" y="4693661"/>
                  <a:chExt cx="596070" cy="368231"/>
                </a:xfrm>
              </p:grpSpPr>
              <p:grpSp>
                <p:nvGrpSpPr>
                  <p:cNvPr id="1428" name="그래픽 265">
                    <a:extLst>
                      <a:ext uri="{FF2B5EF4-FFF2-40B4-BE49-F238E27FC236}">
                        <a16:creationId xmlns:a16="http://schemas.microsoft.com/office/drawing/2014/main" id="{C6CA7EF8-8EE3-A2BD-9867-68ACB44DEE34}"/>
                      </a:ext>
                    </a:extLst>
                  </p:cNvPr>
                  <p:cNvGrpSpPr/>
                  <p:nvPr/>
                </p:nvGrpSpPr>
                <p:grpSpPr>
                  <a:xfrm>
                    <a:off x="5043424" y="4693661"/>
                    <a:ext cx="596070" cy="368231"/>
                    <a:chOff x="5043424" y="4693661"/>
                    <a:chExt cx="596070" cy="368231"/>
                  </a:xfrm>
                </p:grpSpPr>
                <p:grpSp>
                  <p:nvGrpSpPr>
                    <p:cNvPr id="1433" name="그래픽 265">
                      <a:extLst>
                        <a:ext uri="{FF2B5EF4-FFF2-40B4-BE49-F238E27FC236}">
                          <a16:creationId xmlns:a16="http://schemas.microsoft.com/office/drawing/2014/main" id="{A197F6E0-2807-2920-0EE9-CBC24DCA0A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43424" y="4693661"/>
                      <a:ext cx="440592" cy="313316"/>
                      <a:chOff x="5043424" y="4693661"/>
                      <a:chExt cx="440592" cy="313316"/>
                    </a:xfrm>
                  </p:grpSpPr>
                  <p:sp>
                    <p:nvSpPr>
                      <p:cNvPr id="1440" name="자유형: 도형 1439">
                        <a:extLst>
                          <a:ext uri="{FF2B5EF4-FFF2-40B4-BE49-F238E27FC236}">
                            <a16:creationId xmlns:a16="http://schemas.microsoft.com/office/drawing/2014/main" id="{D13C1729-0D19-DCF4-B5E4-71A1819EC6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3424" y="4693661"/>
                        <a:ext cx="440592" cy="313316"/>
                      </a:xfrm>
                      <a:custGeom>
                        <a:avLst/>
                        <a:gdLst>
                          <a:gd name="connsiteX0" fmla="*/ 440593 w 440592"/>
                          <a:gd name="connsiteY0" fmla="*/ 201983 h 313316"/>
                          <a:gd name="connsiteX1" fmla="*/ 185633 w 440592"/>
                          <a:gd name="connsiteY1" fmla="*/ 57566 h 313316"/>
                          <a:gd name="connsiteX2" fmla="*/ 195692 w 440592"/>
                          <a:gd name="connsiteY2" fmla="*/ 5432 h 313316"/>
                          <a:gd name="connsiteX3" fmla="*/ 10983 w 440592"/>
                          <a:gd name="connsiteY3" fmla="*/ 0 h 313316"/>
                          <a:gd name="connsiteX4" fmla="*/ 1356 w 440592"/>
                          <a:gd name="connsiteY4" fmla="*/ 48576 h 313316"/>
                          <a:gd name="connsiteX5" fmla="*/ 140382 w 440592"/>
                          <a:gd name="connsiteY5" fmla="*/ 229458 h 313316"/>
                          <a:gd name="connsiteX6" fmla="*/ 389966 w 440592"/>
                          <a:gd name="connsiteY6" fmla="*/ 313317 h 3133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40592" h="313316">
                            <a:moveTo>
                              <a:pt x="440593" y="201983"/>
                            </a:moveTo>
                            <a:lnTo>
                              <a:pt x="185633" y="57566"/>
                            </a:lnTo>
                            <a:lnTo>
                              <a:pt x="195692" y="5432"/>
                            </a:lnTo>
                            <a:lnTo>
                              <a:pt x="10983" y="0"/>
                            </a:lnTo>
                            <a:lnTo>
                              <a:pt x="1356" y="48576"/>
                            </a:lnTo>
                            <a:cubicBezTo>
                              <a:pt x="-16082" y="170389"/>
                              <a:pt x="140382" y="229458"/>
                              <a:pt x="140382" y="229458"/>
                            </a:cubicBezTo>
                            <a:lnTo>
                              <a:pt x="389966" y="313317"/>
                            </a:lnTo>
                          </a:path>
                        </a:pathLst>
                      </a:custGeom>
                      <a:solidFill>
                        <a:srgbClr val="E69773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441" name="자유형: 도형 1440">
                        <a:extLst>
                          <a:ext uri="{FF2B5EF4-FFF2-40B4-BE49-F238E27FC236}">
                            <a16:creationId xmlns:a16="http://schemas.microsoft.com/office/drawing/2014/main" id="{ED2FD0E8-22AC-1E2F-009F-1FEC9E7621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3109" y="4748028"/>
                        <a:ext cx="68143" cy="26765"/>
                      </a:xfrm>
                      <a:custGeom>
                        <a:avLst/>
                        <a:gdLst>
                          <a:gd name="connsiteX0" fmla="*/ 2950 w 68143"/>
                          <a:gd name="connsiteY0" fmla="*/ 26765 h 26765"/>
                          <a:gd name="connsiteX1" fmla="*/ 154 w 68143"/>
                          <a:gd name="connsiteY1" fmla="*/ 24750 h 26765"/>
                          <a:gd name="connsiteX2" fmla="*/ 2015 w 68143"/>
                          <a:gd name="connsiteY2" fmla="*/ 21015 h 26765"/>
                          <a:gd name="connsiteX3" fmla="*/ 64254 w 68143"/>
                          <a:gd name="connsiteY3" fmla="*/ 150 h 26765"/>
                          <a:gd name="connsiteX4" fmla="*/ 67989 w 68143"/>
                          <a:gd name="connsiteY4" fmla="*/ 2011 h 26765"/>
                          <a:gd name="connsiteX5" fmla="*/ 66128 w 68143"/>
                          <a:gd name="connsiteY5" fmla="*/ 5746 h 26765"/>
                          <a:gd name="connsiteX6" fmla="*/ 3889 w 68143"/>
                          <a:gd name="connsiteY6" fmla="*/ 26614 h 26765"/>
                          <a:gd name="connsiteX7" fmla="*/ 2950 w 68143"/>
                          <a:gd name="connsiteY7" fmla="*/ 26765 h 267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68143" h="26765">
                            <a:moveTo>
                              <a:pt x="2950" y="26765"/>
                            </a:moveTo>
                            <a:cubicBezTo>
                              <a:pt x="1716" y="26765"/>
                              <a:pt x="568" y="25987"/>
                              <a:pt x="154" y="24750"/>
                            </a:cubicBezTo>
                            <a:cubicBezTo>
                              <a:pt x="-365" y="23204"/>
                              <a:pt x="469" y="21533"/>
                              <a:pt x="2015" y="21015"/>
                            </a:cubicBezTo>
                            <a:lnTo>
                              <a:pt x="64254" y="150"/>
                            </a:lnTo>
                            <a:cubicBezTo>
                              <a:pt x="65794" y="-359"/>
                              <a:pt x="67474" y="465"/>
                              <a:pt x="67989" y="2011"/>
                            </a:cubicBezTo>
                            <a:cubicBezTo>
                              <a:pt x="68508" y="3554"/>
                              <a:pt x="67674" y="5228"/>
                              <a:pt x="66128" y="5746"/>
                            </a:cubicBezTo>
                            <a:lnTo>
                              <a:pt x="3889" y="26614"/>
                            </a:lnTo>
                            <a:cubicBezTo>
                              <a:pt x="3581" y="26716"/>
                              <a:pt x="3262" y="26765"/>
                              <a:pt x="2950" y="26765"/>
                            </a:cubicBez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1434" name="자유형: 도형 1433">
                      <a:extLst>
                        <a:ext uri="{FF2B5EF4-FFF2-40B4-BE49-F238E27FC236}">
                          <a16:creationId xmlns:a16="http://schemas.microsoft.com/office/drawing/2014/main" id="{A4E85D80-21EC-EFB0-C853-5F8467A9F5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3704" y="4894219"/>
                      <a:ext cx="215790" cy="167673"/>
                    </a:xfrm>
                    <a:custGeom>
                      <a:avLst/>
                      <a:gdLst>
                        <a:gd name="connsiteX0" fmla="*/ 0 w 215790"/>
                        <a:gd name="connsiteY0" fmla="*/ 104384 h 167673"/>
                        <a:gd name="connsiteX1" fmla="*/ 14501 w 215790"/>
                        <a:gd name="connsiteY1" fmla="*/ 118527 h 167673"/>
                        <a:gd name="connsiteX2" fmla="*/ 97276 w 215790"/>
                        <a:gd name="connsiteY2" fmla="*/ 163646 h 167673"/>
                        <a:gd name="connsiteX3" fmla="*/ 127085 w 215790"/>
                        <a:gd name="connsiteY3" fmla="*/ 153403 h 167673"/>
                        <a:gd name="connsiteX4" fmla="*/ 160851 w 215790"/>
                        <a:gd name="connsiteY4" fmla="*/ 157883 h 167673"/>
                        <a:gd name="connsiteX5" fmla="*/ 160884 w 215790"/>
                        <a:gd name="connsiteY5" fmla="*/ 138580 h 167673"/>
                        <a:gd name="connsiteX6" fmla="*/ 189537 w 215790"/>
                        <a:gd name="connsiteY6" fmla="*/ 144295 h 167673"/>
                        <a:gd name="connsiteX7" fmla="*/ 188303 w 215790"/>
                        <a:gd name="connsiteY7" fmla="*/ 114759 h 167673"/>
                        <a:gd name="connsiteX8" fmla="*/ 210041 w 215790"/>
                        <a:gd name="connsiteY8" fmla="*/ 115540 h 167673"/>
                        <a:gd name="connsiteX9" fmla="*/ 178385 w 215790"/>
                        <a:gd name="connsiteY9" fmla="*/ 60945 h 167673"/>
                        <a:gd name="connsiteX10" fmla="*/ 153654 w 215790"/>
                        <a:gd name="connsiteY10" fmla="*/ 44813 h 167673"/>
                        <a:gd name="connsiteX11" fmla="*/ 182478 w 215790"/>
                        <a:gd name="connsiteY11" fmla="*/ 32997 h 167673"/>
                        <a:gd name="connsiteX12" fmla="*/ 187946 w 215790"/>
                        <a:gd name="connsiteY12" fmla="*/ 24953 h 167673"/>
                        <a:gd name="connsiteX13" fmla="*/ 184322 w 215790"/>
                        <a:gd name="connsiteY13" fmla="*/ 18418 h 167673"/>
                        <a:gd name="connsiteX14" fmla="*/ 177282 w 215790"/>
                        <a:gd name="connsiteY14" fmla="*/ 15251 h 167673"/>
                        <a:gd name="connsiteX15" fmla="*/ 84089 w 215790"/>
                        <a:gd name="connsiteY15" fmla="*/ 28 h 167673"/>
                        <a:gd name="connsiteX16" fmla="*/ 60309 w 215790"/>
                        <a:gd name="connsiteY16" fmla="*/ 1423 h 1676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15790" h="167673">
                          <a:moveTo>
                            <a:pt x="0" y="104384"/>
                          </a:moveTo>
                          <a:cubicBezTo>
                            <a:pt x="4418" y="110659"/>
                            <a:pt x="9285" y="115848"/>
                            <a:pt x="14501" y="118527"/>
                          </a:cubicBezTo>
                          <a:lnTo>
                            <a:pt x="97276" y="163646"/>
                          </a:lnTo>
                          <a:cubicBezTo>
                            <a:pt x="112082" y="172721"/>
                            <a:pt x="133104" y="165225"/>
                            <a:pt x="127085" y="153403"/>
                          </a:cubicBezTo>
                          <a:cubicBezTo>
                            <a:pt x="136406" y="163154"/>
                            <a:pt x="150119" y="170509"/>
                            <a:pt x="160851" y="157883"/>
                          </a:cubicBezTo>
                          <a:cubicBezTo>
                            <a:pt x="167593" y="151601"/>
                            <a:pt x="165483" y="144803"/>
                            <a:pt x="160884" y="138580"/>
                          </a:cubicBezTo>
                          <a:cubicBezTo>
                            <a:pt x="169628" y="147285"/>
                            <a:pt x="179832" y="154092"/>
                            <a:pt x="189537" y="144295"/>
                          </a:cubicBezTo>
                          <a:cubicBezTo>
                            <a:pt x="201603" y="135180"/>
                            <a:pt x="196220" y="123972"/>
                            <a:pt x="188303" y="114759"/>
                          </a:cubicBezTo>
                          <a:cubicBezTo>
                            <a:pt x="194969" y="120026"/>
                            <a:pt x="202784" y="122836"/>
                            <a:pt x="210041" y="115540"/>
                          </a:cubicBezTo>
                          <a:cubicBezTo>
                            <a:pt x="229015" y="92909"/>
                            <a:pt x="196469" y="74395"/>
                            <a:pt x="178385" y="60945"/>
                          </a:cubicBezTo>
                          <a:cubicBezTo>
                            <a:pt x="169395" y="55211"/>
                            <a:pt x="161242" y="49861"/>
                            <a:pt x="153654" y="44813"/>
                          </a:cubicBezTo>
                          <a:cubicBezTo>
                            <a:pt x="163789" y="42010"/>
                            <a:pt x="174023" y="39141"/>
                            <a:pt x="182478" y="32997"/>
                          </a:cubicBezTo>
                          <a:cubicBezTo>
                            <a:pt x="185198" y="31018"/>
                            <a:pt x="187890" y="28320"/>
                            <a:pt x="187946" y="24953"/>
                          </a:cubicBezTo>
                          <a:cubicBezTo>
                            <a:pt x="187988" y="22366"/>
                            <a:pt x="186393" y="19970"/>
                            <a:pt x="184322" y="18418"/>
                          </a:cubicBezTo>
                          <a:cubicBezTo>
                            <a:pt x="182254" y="16865"/>
                            <a:pt x="179750" y="16022"/>
                            <a:pt x="177282" y="15251"/>
                          </a:cubicBezTo>
                          <a:cubicBezTo>
                            <a:pt x="154254" y="8066"/>
                            <a:pt x="84089" y="28"/>
                            <a:pt x="84089" y="28"/>
                          </a:cubicBezTo>
                          <a:cubicBezTo>
                            <a:pt x="76218" y="-130"/>
                            <a:pt x="68223" y="386"/>
                            <a:pt x="60309" y="1423"/>
                          </a:cubicBezTo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35" name="자유형: 도형 1434">
                      <a:extLst>
                        <a:ext uri="{FF2B5EF4-FFF2-40B4-BE49-F238E27FC236}">
                          <a16:creationId xmlns:a16="http://schemas.microsoft.com/office/drawing/2014/main" id="{9EBB5A64-FC10-4642-7E81-73F10D7332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0872" y="5018285"/>
                      <a:ext cx="3849" cy="3889"/>
                    </a:xfrm>
                    <a:custGeom>
                      <a:avLst/>
                      <a:gdLst>
                        <a:gd name="connsiteX0" fmla="*/ 0 w 3849"/>
                        <a:gd name="connsiteY0" fmla="*/ 0 h 3889"/>
                        <a:gd name="connsiteX1" fmla="*/ 3850 w 3849"/>
                        <a:gd name="connsiteY1" fmla="*/ 3889 h 3889"/>
                        <a:gd name="connsiteX2" fmla="*/ 0 w 3849"/>
                        <a:gd name="connsiteY2" fmla="*/ 0 h 3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3849" h="3889">
                          <a:moveTo>
                            <a:pt x="0" y="0"/>
                          </a:moveTo>
                          <a:cubicBezTo>
                            <a:pt x="1191" y="1080"/>
                            <a:pt x="2481" y="2412"/>
                            <a:pt x="3850" y="3889"/>
                          </a:cubicBezTo>
                          <a:cubicBezTo>
                            <a:pt x="2416" y="2491"/>
                            <a:pt x="1086" y="1185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36" name="자유형: 도형 1435">
                      <a:extLst>
                        <a:ext uri="{FF2B5EF4-FFF2-40B4-BE49-F238E27FC236}">
                          <a16:creationId xmlns:a16="http://schemas.microsoft.com/office/drawing/2014/main" id="{B226EF10-8705-8E73-CB7F-37EB2DB84C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2438" y="4914392"/>
                      <a:ext cx="63046" cy="24645"/>
                    </a:xfrm>
                    <a:custGeom>
                      <a:avLst/>
                      <a:gdLst>
                        <a:gd name="connsiteX0" fmla="*/ 44919 w 63046"/>
                        <a:gd name="connsiteY0" fmla="*/ 24646 h 24645"/>
                        <a:gd name="connsiteX1" fmla="*/ 0 w 63046"/>
                        <a:gd name="connsiteY1" fmla="*/ 0 h 24645"/>
                        <a:gd name="connsiteX2" fmla="*/ 63047 w 63046"/>
                        <a:gd name="connsiteY2" fmla="*/ 18741 h 24645"/>
                        <a:gd name="connsiteX3" fmla="*/ 44919 w 63046"/>
                        <a:gd name="connsiteY3" fmla="*/ 24646 h 24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046" h="24645">
                          <a:moveTo>
                            <a:pt x="44919" y="24646"/>
                          </a:moveTo>
                          <a:lnTo>
                            <a:pt x="0" y="0"/>
                          </a:lnTo>
                          <a:cubicBezTo>
                            <a:pt x="0" y="0"/>
                            <a:pt x="55340" y="13552"/>
                            <a:pt x="63047" y="18741"/>
                          </a:cubicBezTo>
                          <a:lnTo>
                            <a:pt x="44919" y="24646"/>
                          </a:lnTo>
                          <a:close/>
                        </a:path>
                      </a:pathLst>
                    </a:custGeom>
                    <a:solidFill>
                      <a:srgbClr val="AF4E4A">
                        <a:alpha val="30000"/>
                      </a:srgbClr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37" name="자유형: 도형 1436">
                      <a:extLst>
                        <a:ext uri="{FF2B5EF4-FFF2-40B4-BE49-F238E27FC236}">
                          <a16:creationId xmlns:a16="http://schemas.microsoft.com/office/drawing/2014/main" id="{99686400-F5A8-AAEC-C227-DF50895900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4426" y="4988937"/>
                      <a:ext cx="34025" cy="25720"/>
                    </a:xfrm>
                    <a:custGeom>
                      <a:avLst/>
                      <a:gdLst>
                        <a:gd name="connsiteX0" fmla="*/ 586 w 34025"/>
                        <a:gd name="connsiteY0" fmla="*/ 4473 h 25720"/>
                        <a:gd name="connsiteX1" fmla="*/ 448 w 34025"/>
                        <a:gd name="connsiteY1" fmla="*/ 1256 h 25720"/>
                        <a:gd name="connsiteX2" fmla="*/ 4281 w 34025"/>
                        <a:gd name="connsiteY2" fmla="*/ 449 h 25720"/>
                        <a:gd name="connsiteX3" fmla="*/ 33319 w 34025"/>
                        <a:gd name="connsiteY3" fmla="*/ 21136 h 25720"/>
                        <a:gd name="connsiteX4" fmla="*/ 33049 w 34025"/>
                        <a:gd name="connsiteY4" fmla="*/ 25042 h 25720"/>
                        <a:gd name="connsiteX5" fmla="*/ 29144 w 34025"/>
                        <a:gd name="connsiteY5" fmla="*/ 24770 h 25720"/>
                        <a:gd name="connsiteX6" fmla="*/ 1255 w 34025"/>
                        <a:gd name="connsiteY6" fmla="*/ 5083 h 25720"/>
                        <a:gd name="connsiteX7" fmla="*/ 586 w 34025"/>
                        <a:gd name="connsiteY7" fmla="*/ 4473 h 25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4025" h="25720">
                          <a:moveTo>
                            <a:pt x="586" y="4473"/>
                          </a:moveTo>
                          <a:cubicBezTo>
                            <a:pt x="-123" y="3564"/>
                            <a:pt x="-212" y="2274"/>
                            <a:pt x="448" y="1256"/>
                          </a:cubicBezTo>
                          <a:cubicBezTo>
                            <a:pt x="1285" y="-24"/>
                            <a:pt x="2998" y="-385"/>
                            <a:pt x="4281" y="449"/>
                          </a:cubicBezTo>
                          <a:cubicBezTo>
                            <a:pt x="6894" y="2155"/>
                            <a:pt x="29908" y="17217"/>
                            <a:pt x="33319" y="21136"/>
                          </a:cubicBezTo>
                          <a:cubicBezTo>
                            <a:pt x="34385" y="22147"/>
                            <a:pt x="34205" y="24034"/>
                            <a:pt x="33049" y="25042"/>
                          </a:cubicBezTo>
                          <a:cubicBezTo>
                            <a:pt x="31897" y="26043"/>
                            <a:pt x="30148" y="25925"/>
                            <a:pt x="29144" y="24770"/>
                          </a:cubicBezTo>
                          <a:cubicBezTo>
                            <a:pt x="26954" y="22255"/>
                            <a:pt x="10875" y="11362"/>
                            <a:pt x="1255" y="5083"/>
                          </a:cubicBezTo>
                          <a:cubicBezTo>
                            <a:pt x="993" y="4916"/>
                            <a:pt x="769" y="4709"/>
                            <a:pt x="586" y="4473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38" name="자유형: 도형 1437">
                      <a:extLst>
                        <a:ext uri="{FF2B5EF4-FFF2-40B4-BE49-F238E27FC236}">
                          <a16:creationId xmlns:a16="http://schemas.microsoft.com/office/drawing/2014/main" id="{937A8C02-4C11-0378-1DC9-F2345E324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0714" y="5016191"/>
                      <a:ext cx="28546" cy="21127"/>
                    </a:xfrm>
                    <a:custGeom>
                      <a:avLst/>
                      <a:gdLst>
                        <a:gd name="connsiteX0" fmla="*/ 584 w 28546"/>
                        <a:gd name="connsiteY0" fmla="*/ 4470 h 21127"/>
                        <a:gd name="connsiteX1" fmla="*/ 476 w 28546"/>
                        <a:gd name="connsiteY1" fmla="*/ 1214 h 21127"/>
                        <a:gd name="connsiteX2" fmla="*/ 4320 w 28546"/>
                        <a:gd name="connsiteY2" fmla="*/ 476 h 21127"/>
                        <a:gd name="connsiteX3" fmla="*/ 27331 w 28546"/>
                        <a:gd name="connsiteY3" fmla="*/ 16069 h 21127"/>
                        <a:gd name="connsiteX4" fmla="*/ 28069 w 28546"/>
                        <a:gd name="connsiteY4" fmla="*/ 19913 h 21127"/>
                        <a:gd name="connsiteX5" fmla="*/ 24226 w 28546"/>
                        <a:gd name="connsiteY5" fmla="*/ 20651 h 21127"/>
                        <a:gd name="connsiteX6" fmla="*/ 1218 w 28546"/>
                        <a:gd name="connsiteY6" fmla="*/ 5058 h 21127"/>
                        <a:gd name="connsiteX7" fmla="*/ 584 w 28546"/>
                        <a:gd name="connsiteY7" fmla="*/ 4470 h 211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8546" h="21127">
                          <a:moveTo>
                            <a:pt x="584" y="4470"/>
                          </a:moveTo>
                          <a:cubicBezTo>
                            <a:pt x="-134" y="3551"/>
                            <a:pt x="-213" y="2235"/>
                            <a:pt x="476" y="1214"/>
                          </a:cubicBezTo>
                          <a:cubicBezTo>
                            <a:pt x="1333" y="-49"/>
                            <a:pt x="3053" y="-381"/>
                            <a:pt x="4320" y="476"/>
                          </a:cubicBezTo>
                          <a:lnTo>
                            <a:pt x="27331" y="16069"/>
                          </a:lnTo>
                          <a:cubicBezTo>
                            <a:pt x="28601" y="16933"/>
                            <a:pt x="28926" y="18649"/>
                            <a:pt x="28069" y="19913"/>
                          </a:cubicBezTo>
                          <a:cubicBezTo>
                            <a:pt x="27213" y="21176"/>
                            <a:pt x="25493" y="21508"/>
                            <a:pt x="24226" y="20651"/>
                          </a:cubicBezTo>
                          <a:lnTo>
                            <a:pt x="1218" y="5058"/>
                          </a:lnTo>
                          <a:cubicBezTo>
                            <a:pt x="969" y="4890"/>
                            <a:pt x="758" y="4694"/>
                            <a:pt x="584" y="4470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39" name="자유형: 도형 1438">
                      <a:extLst>
                        <a:ext uri="{FF2B5EF4-FFF2-40B4-BE49-F238E27FC236}">
                          <a16:creationId xmlns:a16="http://schemas.microsoft.com/office/drawing/2014/main" id="{0B717504-82A0-EE6A-BA76-DF748A680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5816" y="5036177"/>
                      <a:ext cx="17741" cy="14211"/>
                    </a:xfrm>
                    <a:custGeom>
                      <a:avLst/>
                      <a:gdLst>
                        <a:gd name="connsiteX0" fmla="*/ 584 w 17741"/>
                        <a:gd name="connsiteY0" fmla="*/ 4469 h 14211"/>
                        <a:gd name="connsiteX1" fmla="*/ 512 w 17741"/>
                        <a:gd name="connsiteY1" fmla="*/ 1164 h 14211"/>
                        <a:gd name="connsiteX2" fmla="*/ 4371 w 17741"/>
                        <a:gd name="connsiteY2" fmla="*/ 511 h 14211"/>
                        <a:gd name="connsiteX3" fmla="*/ 16581 w 17741"/>
                        <a:gd name="connsiteY3" fmla="*/ 9186 h 14211"/>
                        <a:gd name="connsiteX4" fmla="*/ 17234 w 17741"/>
                        <a:gd name="connsiteY4" fmla="*/ 13045 h 14211"/>
                        <a:gd name="connsiteX5" fmla="*/ 13374 w 17741"/>
                        <a:gd name="connsiteY5" fmla="*/ 13699 h 14211"/>
                        <a:gd name="connsiteX6" fmla="*/ 1165 w 17741"/>
                        <a:gd name="connsiteY6" fmla="*/ 5024 h 14211"/>
                        <a:gd name="connsiteX7" fmla="*/ 584 w 17741"/>
                        <a:gd name="connsiteY7" fmla="*/ 4469 h 14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1" h="14211">
                          <a:moveTo>
                            <a:pt x="584" y="4469"/>
                          </a:moveTo>
                          <a:cubicBezTo>
                            <a:pt x="-148" y="3531"/>
                            <a:pt x="-214" y="2185"/>
                            <a:pt x="512" y="1164"/>
                          </a:cubicBezTo>
                          <a:cubicBezTo>
                            <a:pt x="1398" y="-83"/>
                            <a:pt x="3124" y="-372"/>
                            <a:pt x="4371" y="511"/>
                          </a:cubicBezTo>
                          <a:lnTo>
                            <a:pt x="16581" y="9186"/>
                          </a:lnTo>
                          <a:cubicBezTo>
                            <a:pt x="17815" y="10059"/>
                            <a:pt x="18117" y="11798"/>
                            <a:pt x="17234" y="13045"/>
                          </a:cubicBezTo>
                          <a:cubicBezTo>
                            <a:pt x="16348" y="14293"/>
                            <a:pt x="14622" y="14585"/>
                            <a:pt x="13374" y="13699"/>
                          </a:cubicBezTo>
                          <a:lnTo>
                            <a:pt x="1165" y="5024"/>
                          </a:lnTo>
                          <a:cubicBezTo>
                            <a:pt x="938" y="4866"/>
                            <a:pt x="745" y="4676"/>
                            <a:pt x="584" y="4469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1429" name="그래픽 265">
                    <a:extLst>
                      <a:ext uri="{FF2B5EF4-FFF2-40B4-BE49-F238E27FC236}">
                        <a16:creationId xmlns:a16="http://schemas.microsoft.com/office/drawing/2014/main" id="{FA823CC0-1295-C0C3-389A-A6CCA433C273}"/>
                      </a:ext>
                    </a:extLst>
                  </p:cNvPr>
                  <p:cNvGrpSpPr/>
                  <p:nvPr/>
                </p:nvGrpSpPr>
                <p:grpSpPr>
                  <a:xfrm>
                    <a:off x="5389649" y="4874514"/>
                    <a:ext cx="88243" cy="129749"/>
                    <a:chOff x="5389649" y="4874514"/>
                    <a:chExt cx="88243" cy="129749"/>
                  </a:xfrm>
                </p:grpSpPr>
                <p:sp>
                  <p:nvSpPr>
                    <p:cNvPr id="1430" name="자유형: 도형 1429">
                      <a:extLst>
                        <a:ext uri="{FF2B5EF4-FFF2-40B4-BE49-F238E27FC236}">
                          <a16:creationId xmlns:a16="http://schemas.microsoft.com/office/drawing/2014/main" id="{86542C36-C94C-184B-FC86-6AFCBB8F9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649" y="4874514"/>
                      <a:ext cx="88243" cy="129749"/>
                    </a:xfrm>
                    <a:custGeom>
                      <a:avLst/>
                      <a:gdLst>
                        <a:gd name="connsiteX0" fmla="*/ 0 w 88243"/>
                        <a:gd name="connsiteY0" fmla="*/ 113815 h 129749"/>
                        <a:gd name="connsiteX1" fmla="*/ 58009 w 88243"/>
                        <a:gd name="connsiteY1" fmla="*/ 75 h 129749"/>
                        <a:gd name="connsiteX2" fmla="*/ 88244 w 88243"/>
                        <a:gd name="connsiteY2" fmla="*/ 10532 h 129749"/>
                        <a:gd name="connsiteX3" fmla="*/ 27307 w 88243"/>
                        <a:gd name="connsiteY3" fmla="*/ 129750 h 129749"/>
                        <a:gd name="connsiteX4" fmla="*/ 0 w 88243"/>
                        <a:gd name="connsiteY4" fmla="*/ 113815 h 1297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8243" h="129749">
                          <a:moveTo>
                            <a:pt x="0" y="113815"/>
                          </a:moveTo>
                          <a:cubicBezTo>
                            <a:pt x="0" y="113815"/>
                            <a:pt x="17159" y="42438"/>
                            <a:pt x="58009" y="75"/>
                          </a:cubicBezTo>
                          <a:cubicBezTo>
                            <a:pt x="67921" y="-597"/>
                            <a:pt x="80997" y="3266"/>
                            <a:pt x="88244" y="10532"/>
                          </a:cubicBezTo>
                          <a:cubicBezTo>
                            <a:pt x="88244" y="10532"/>
                            <a:pt x="44634" y="57385"/>
                            <a:pt x="27307" y="129750"/>
                          </a:cubicBezTo>
                          <a:cubicBezTo>
                            <a:pt x="15813" y="128214"/>
                            <a:pt x="6702" y="122860"/>
                            <a:pt x="0" y="113815"/>
                          </a:cubicBezTo>
                          <a:close/>
                        </a:path>
                      </a:pathLst>
                    </a:custGeom>
                    <a:solidFill>
                      <a:srgbClr val="2B2B39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31" name="자유형: 도형 1430">
                      <a:extLst>
                        <a:ext uri="{FF2B5EF4-FFF2-40B4-BE49-F238E27FC236}">
                          <a16:creationId xmlns:a16="http://schemas.microsoft.com/office/drawing/2014/main" id="{E79C75DD-79C7-C534-A016-A201BAE0B1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4568" y="4874730"/>
                      <a:ext cx="80418" cy="80421"/>
                    </a:xfrm>
                    <a:custGeom>
                      <a:avLst/>
                      <a:gdLst>
                        <a:gd name="connsiteX0" fmla="*/ 75979 w 80418"/>
                        <a:gd name="connsiteY0" fmla="*/ 58558 h 80421"/>
                        <a:gd name="connsiteX1" fmla="*/ 58555 w 80418"/>
                        <a:gd name="connsiteY1" fmla="*/ 4438 h 80421"/>
                        <a:gd name="connsiteX2" fmla="*/ 4439 w 80418"/>
                        <a:gd name="connsiteY2" fmla="*/ 21863 h 80421"/>
                        <a:gd name="connsiteX3" fmla="*/ 21863 w 80418"/>
                        <a:gd name="connsiteY3" fmla="*/ 75983 h 80421"/>
                        <a:gd name="connsiteX4" fmla="*/ 75979 w 80418"/>
                        <a:gd name="connsiteY4" fmla="*/ 58558 h 80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418" h="80421">
                          <a:moveTo>
                            <a:pt x="75979" y="58558"/>
                          </a:moveTo>
                          <a:cubicBezTo>
                            <a:pt x="86112" y="38803"/>
                            <a:pt x="78310" y="14571"/>
                            <a:pt x="58555" y="4438"/>
                          </a:cubicBezTo>
                          <a:cubicBezTo>
                            <a:pt x="38799" y="-5693"/>
                            <a:pt x="14571" y="2108"/>
                            <a:pt x="4439" y="21863"/>
                          </a:cubicBezTo>
                          <a:cubicBezTo>
                            <a:pt x="-5693" y="41622"/>
                            <a:pt x="2108" y="65851"/>
                            <a:pt x="21863" y="75983"/>
                          </a:cubicBezTo>
                          <a:cubicBezTo>
                            <a:pt x="41615" y="86115"/>
                            <a:pt x="65847" y="78316"/>
                            <a:pt x="75979" y="58558"/>
                          </a:cubicBezTo>
                          <a:close/>
                        </a:path>
                      </a:pathLst>
                    </a:custGeom>
                    <a:solidFill>
                      <a:srgbClr val="2B2B39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32" name="자유형: 도형 1431">
                      <a:extLst>
                        <a:ext uri="{FF2B5EF4-FFF2-40B4-BE49-F238E27FC236}">
                          <a16:creationId xmlns:a16="http://schemas.microsoft.com/office/drawing/2014/main" id="{5D328DF8-01FD-50E8-28A7-1CF30A61F6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5842" y="4886011"/>
                      <a:ext cx="57863" cy="57863"/>
                    </a:xfrm>
                    <a:custGeom>
                      <a:avLst/>
                      <a:gdLst>
                        <a:gd name="connsiteX0" fmla="*/ 42137 w 57863"/>
                        <a:gd name="connsiteY0" fmla="*/ 3185 h 57863"/>
                        <a:gd name="connsiteX1" fmla="*/ 3185 w 57863"/>
                        <a:gd name="connsiteY1" fmla="*/ 15726 h 57863"/>
                        <a:gd name="connsiteX2" fmla="*/ 15726 w 57863"/>
                        <a:gd name="connsiteY2" fmla="*/ 54678 h 57863"/>
                        <a:gd name="connsiteX3" fmla="*/ 54678 w 57863"/>
                        <a:gd name="connsiteY3" fmla="*/ 42134 h 57863"/>
                        <a:gd name="connsiteX4" fmla="*/ 42137 w 57863"/>
                        <a:gd name="connsiteY4" fmla="*/ 3185 h 578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863" h="57863">
                          <a:moveTo>
                            <a:pt x="42137" y="3185"/>
                          </a:moveTo>
                          <a:cubicBezTo>
                            <a:pt x="27939" y="-4095"/>
                            <a:pt x="10468" y="1531"/>
                            <a:pt x="3185" y="15726"/>
                          </a:cubicBezTo>
                          <a:cubicBezTo>
                            <a:pt x="-4095" y="29924"/>
                            <a:pt x="1531" y="47395"/>
                            <a:pt x="15726" y="54678"/>
                          </a:cubicBezTo>
                          <a:cubicBezTo>
                            <a:pt x="29924" y="61958"/>
                            <a:pt x="47395" y="56333"/>
                            <a:pt x="54678" y="42134"/>
                          </a:cubicBezTo>
                          <a:cubicBezTo>
                            <a:pt x="61958" y="27939"/>
                            <a:pt x="56336" y="10468"/>
                            <a:pt x="42137" y="318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407" name="그래픽 265">
                <a:extLst>
                  <a:ext uri="{FF2B5EF4-FFF2-40B4-BE49-F238E27FC236}">
                    <a16:creationId xmlns:a16="http://schemas.microsoft.com/office/drawing/2014/main" id="{CCBA9AE8-C537-BEB9-295C-B3453E017832}"/>
                  </a:ext>
                </a:extLst>
              </p:cNvPr>
              <p:cNvGrpSpPr/>
              <p:nvPr/>
            </p:nvGrpSpPr>
            <p:grpSpPr>
              <a:xfrm>
                <a:off x="5664105" y="3983556"/>
                <a:ext cx="288346" cy="280688"/>
                <a:chOff x="5664105" y="3983556"/>
                <a:chExt cx="288346" cy="280688"/>
              </a:xfrm>
            </p:grpSpPr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1C27FE74-13E2-F726-C5ED-9DD98D37490D}"/>
                    </a:ext>
                  </a:extLst>
                </p:cNvPr>
                <p:cNvSpPr/>
                <p:nvPr/>
              </p:nvSpPr>
              <p:spPr>
                <a:xfrm>
                  <a:off x="5664105" y="3983556"/>
                  <a:ext cx="288346" cy="280688"/>
                </a:xfrm>
                <a:custGeom>
                  <a:avLst/>
                  <a:gdLst>
                    <a:gd name="connsiteX0" fmla="*/ 113818 w 288346"/>
                    <a:gd name="connsiteY0" fmla="*/ 275769 h 280688"/>
                    <a:gd name="connsiteX1" fmla="*/ 97378 w 288346"/>
                    <a:gd name="connsiteY1" fmla="*/ 268772 h 280688"/>
                    <a:gd name="connsiteX2" fmla="*/ 97378 w 288346"/>
                    <a:gd name="connsiteY2" fmla="*/ 228319 h 280688"/>
                    <a:gd name="connsiteX3" fmla="*/ 74570 w 288346"/>
                    <a:gd name="connsiteY3" fmla="*/ 205508 h 280688"/>
                    <a:gd name="connsiteX4" fmla="*/ 22808 w 288346"/>
                    <a:gd name="connsiteY4" fmla="*/ 205508 h 280688"/>
                    <a:gd name="connsiteX5" fmla="*/ 0 w 288346"/>
                    <a:gd name="connsiteY5" fmla="*/ 182697 h 280688"/>
                    <a:gd name="connsiteX6" fmla="*/ 0 w 288346"/>
                    <a:gd name="connsiteY6" fmla="*/ 22811 h 280688"/>
                    <a:gd name="connsiteX7" fmla="*/ 22808 w 288346"/>
                    <a:gd name="connsiteY7" fmla="*/ 0 h 280688"/>
                    <a:gd name="connsiteX8" fmla="*/ 265539 w 288346"/>
                    <a:gd name="connsiteY8" fmla="*/ 0 h 280688"/>
                    <a:gd name="connsiteX9" fmla="*/ 288346 w 288346"/>
                    <a:gd name="connsiteY9" fmla="*/ 22811 h 280688"/>
                    <a:gd name="connsiteX10" fmla="*/ 288346 w 288346"/>
                    <a:gd name="connsiteY10" fmla="*/ 182701 h 280688"/>
                    <a:gd name="connsiteX11" fmla="*/ 265539 w 288346"/>
                    <a:gd name="connsiteY11" fmla="*/ 205512 h 280688"/>
                    <a:gd name="connsiteX12" fmla="*/ 209673 w 288346"/>
                    <a:gd name="connsiteY12" fmla="*/ 205512 h 280688"/>
                    <a:gd name="connsiteX13" fmla="*/ 170426 w 288346"/>
                    <a:gd name="connsiteY13" fmla="*/ 221322 h 280688"/>
                    <a:gd name="connsiteX14" fmla="*/ 113818 w 288346"/>
                    <a:gd name="connsiteY14" fmla="*/ 275769 h 280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88346" h="280688">
                      <a:moveTo>
                        <a:pt x="113818" y="275769"/>
                      </a:moveTo>
                      <a:cubicBezTo>
                        <a:pt x="104779" y="284470"/>
                        <a:pt x="97378" y="281316"/>
                        <a:pt x="97378" y="268772"/>
                      </a:cubicBezTo>
                      <a:lnTo>
                        <a:pt x="97378" y="228319"/>
                      </a:lnTo>
                      <a:cubicBezTo>
                        <a:pt x="97378" y="215775"/>
                        <a:pt x="87115" y="205508"/>
                        <a:pt x="74570" y="205508"/>
                      </a:cubicBezTo>
                      <a:lnTo>
                        <a:pt x="22808" y="205508"/>
                      </a:lnTo>
                      <a:cubicBezTo>
                        <a:pt x="10263" y="205508"/>
                        <a:pt x="0" y="195245"/>
                        <a:pt x="0" y="182697"/>
                      </a:cubicBezTo>
                      <a:lnTo>
                        <a:pt x="0" y="22811"/>
                      </a:lnTo>
                      <a:cubicBezTo>
                        <a:pt x="0" y="10267"/>
                        <a:pt x="10263" y="0"/>
                        <a:pt x="22808" y="0"/>
                      </a:cubicBezTo>
                      <a:lnTo>
                        <a:pt x="265539" y="0"/>
                      </a:lnTo>
                      <a:cubicBezTo>
                        <a:pt x="278083" y="0"/>
                        <a:pt x="288346" y="10263"/>
                        <a:pt x="288346" y="22811"/>
                      </a:cubicBezTo>
                      <a:lnTo>
                        <a:pt x="288346" y="182701"/>
                      </a:lnTo>
                      <a:cubicBezTo>
                        <a:pt x="288346" y="195245"/>
                        <a:pt x="278083" y="205512"/>
                        <a:pt x="265539" y="205512"/>
                      </a:cubicBezTo>
                      <a:lnTo>
                        <a:pt x="209673" y="205512"/>
                      </a:lnTo>
                      <a:cubicBezTo>
                        <a:pt x="197129" y="205512"/>
                        <a:pt x="179465" y="212621"/>
                        <a:pt x="170426" y="221322"/>
                      </a:cubicBezTo>
                      <a:lnTo>
                        <a:pt x="113818" y="275769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414" name="그래픽 265">
                  <a:extLst>
                    <a:ext uri="{FF2B5EF4-FFF2-40B4-BE49-F238E27FC236}">
                      <a16:creationId xmlns:a16="http://schemas.microsoft.com/office/drawing/2014/main" id="{7C9F2E06-EFE0-C84C-9B11-DAB3726C9BE6}"/>
                    </a:ext>
                  </a:extLst>
                </p:cNvPr>
                <p:cNvGrpSpPr/>
                <p:nvPr/>
              </p:nvGrpSpPr>
              <p:grpSpPr>
                <a:xfrm>
                  <a:off x="5705450" y="4031840"/>
                  <a:ext cx="205656" cy="98575"/>
                  <a:chOff x="5705450" y="4031840"/>
                  <a:chExt cx="205656" cy="98575"/>
                </a:xfrm>
                <a:solidFill>
                  <a:srgbClr val="FFFFFF"/>
                </a:solidFill>
              </p:grpSpPr>
              <p:sp>
                <p:nvSpPr>
                  <p:cNvPr id="1415" name="자유형: 도형 1414">
                    <a:extLst>
                      <a:ext uri="{FF2B5EF4-FFF2-40B4-BE49-F238E27FC236}">
                        <a16:creationId xmlns:a16="http://schemas.microsoft.com/office/drawing/2014/main" id="{8CBFFAF7-9D67-F1CE-4B35-7E0D3DAE6134}"/>
                      </a:ext>
                    </a:extLst>
                  </p:cNvPr>
                  <p:cNvSpPr/>
                  <p:nvPr/>
                </p:nvSpPr>
                <p:spPr>
                  <a:xfrm>
                    <a:off x="5705450" y="4031840"/>
                    <a:ext cx="205656" cy="16463"/>
                  </a:xfrm>
                  <a:custGeom>
                    <a:avLst/>
                    <a:gdLst>
                      <a:gd name="connsiteX0" fmla="*/ 197424 w 205656"/>
                      <a:gd name="connsiteY0" fmla="*/ 16463 h 16463"/>
                      <a:gd name="connsiteX1" fmla="*/ 8232 w 205656"/>
                      <a:gd name="connsiteY1" fmla="*/ 16463 h 16463"/>
                      <a:gd name="connsiteX2" fmla="*/ 0 w 205656"/>
                      <a:gd name="connsiteY2" fmla="*/ 8232 h 16463"/>
                      <a:gd name="connsiteX3" fmla="*/ 0 w 205656"/>
                      <a:gd name="connsiteY3" fmla="*/ 8232 h 16463"/>
                      <a:gd name="connsiteX4" fmla="*/ 8232 w 205656"/>
                      <a:gd name="connsiteY4" fmla="*/ 0 h 16463"/>
                      <a:gd name="connsiteX5" fmla="*/ 197424 w 205656"/>
                      <a:gd name="connsiteY5" fmla="*/ 0 h 16463"/>
                      <a:gd name="connsiteX6" fmla="*/ 205656 w 205656"/>
                      <a:gd name="connsiteY6" fmla="*/ 8232 h 16463"/>
                      <a:gd name="connsiteX7" fmla="*/ 205656 w 205656"/>
                      <a:gd name="connsiteY7" fmla="*/ 8232 h 16463"/>
                      <a:gd name="connsiteX8" fmla="*/ 197424 w 205656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5656" h="16463">
                        <a:moveTo>
                          <a:pt x="19742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97424" y="0"/>
                        </a:lnTo>
                        <a:cubicBezTo>
                          <a:pt x="201970" y="0"/>
                          <a:pt x="205656" y="3686"/>
                          <a:pt x="205656" y="8232"/>
                        </a:cubicBezTo>
                        <a:lnTo>
                          <a:pt x="205656" y="8232"/>
                        </a:lnTo>
                        <a:cubicBezTo>
                          <a:pt x="205656" y="12777"/>
                          <a:pt x="201973" y="16463"/>
                          <a:pt x="19742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16" name="자유형: 도형 1415">
                    <a:extLst>
                      <a:ext uri="{FF2B5EF4-FFF2-40B4-BE49-F238E27FC236}">
                        <a16:creationId xmlns:a16="http://schemas.microsoft.com/office/drawing/2014/main" id="{92D12D4B-E1CA-D020-D7A6-2FBE06544B8B}"/>
                      </a:ext>
                    </a:extLst>
                  </p:cNvPr>
                  <p:cNvSpPr/>
                  <p:nvPr/>
                </p:nvSpPr>
                <p:spPr>
                  <a:xfrm>
                    <a:off x="5705450" y="4072896"/>
                    <a:ext cx="205656" cy="16463"/>
                  </a:xfrm>
                  <a:custGeom>
                    <a:avLst/>
                    <a:gdLst>
                      <a:gd name="connsiteX0" fmla="*/ 197424 w 205656"/>
                      <a:gd name="connsiteY0" fmla="*/ 16463 h 16463"/>
                      <a:gd name="connsiteX1" fmla="*/ 8232 w 205656"/>
                      <a:gd name="connsiteY1" fmla="*/ 16463 h 16463"/>
                      <a:gd name="connsiteX2" fmla="*/ 0 w 205656"/>
                      <a:gd name="connsiteY2" fmla="*/ 8232 h 16463"/>
                      <a:gd name="connsiteX3" fmla="*/ 0 w 205656"/>
                      <a:gd name="connsiteY3" fmla="*/ 8232 h 16463"/>
                      <a:gd name="connsiteX4" fmla="*/ 8232 w 205656"/>
                      <a:gd name="connsiteY4" fmla="*/ 0 h 16463"/>
                      <a:gd name="connsiteX5" fmla="*/ 197424 w 205656"/>
                      <a:gd name="connsiteY5" fmla="*/ 0 h 16463"/>
                      <a:gd name="connsiteX6" fmla="*/ 205656 w 205656"/>
                      <a:gd name="connsiteY6" fmla="*/ 8232 h 16463"/>
                      <a:gd name="connsiteX7" fmla="*/ 205656 w 205656"/>
                      <a:gd name="connsiteY7" fmla="*/ 8232 h 16463"/>
                      <a:gd name="connsiteX8" fmla="*/ 197424 w 205656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5656" h="16463">
                        <a:moveTo>
                          <a:pt x="19742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97424" y="0"/>
                        </a:lnTo>
                        <a:cubicBezTo>
                          <a:pt x="201970" y="0"/>
                          <a:pt x="205656" y="3686"/>
                          <a:pt x="205656" y="8232"/>
                        </a:cubicBezTo>
                        <a:lnTo>
                          <a:pt x="205656" y="8232"/>
                        </a:lnTo>
                        <a:cubicBezTo>
                          <a:pt x="205656" y="12777"/>
                          <a:pt x="201973" y="16463"/>
                          <a:pt x="19742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17" name="자유형: 도형 1416">
                    <a:extLst>
                      <a:ext uri="{FF2B5EF4-FFF2-40B4-BE49-F238E27FC236}">
                        <a16:creationId xmlns:a16="http://schemas.microsoft.com/office/drawing/2014/main" id="{A5FE952C-BE36-8E0A-8924-7AC86605D86F}"/>
                      </a:ext>
                    </a:extLst>
                  </p:cNvPr>
                  <p:cNvSpPr/>
                  <p:nvPr/>
                </p:nvSpPr>
                <p:spPr>
                  <a:xfrm>
                    <a:off x="5744311" y="4113952"/>
                    <a:ext cx="166795" cy="16463"/>
                  </a:xfrm>
                  <a:custGeom>
                    <a:avLst/>
                    <a:gdLst>
                      <a:gd name="connsiteX0" fmla="*/ 158564 w 166795"/>
                      <a:gd name="connsiteY0" fmla="*/ 16463 h 16463"/>
                      <a:gd name="connsiteX1" fmla="*/ 8232 w 166795"/>
                      <a:gd name="connsiteY1" fmla="*/ 16463 h 16463"/>
                      <a:gd name="connsiteX2" fmla="*/ 0 w 166795"/>
                      <a:gd name="connsiteY2" fmla="*/ 8232 h 16463"/>
                      <a:gd name="connsiteX3" fmla="*/ 0 w 166795"/>
                      <a:gd name="connsiteY3" fmla="*/ 8232 h 16463"/>
                      <a:gd name="connsiteX4" fmla="*/ 8232 w 166795"/>
                      <a:gd name="connsiteY4" fmla="*/ 0 h 16463"/>
                      <a:gd name="connsiteX5" fmla="*/ 158564 w 166795"/>
                      <a:gd name="connsiteY5" fmla="*/ 0 h 16463"/>
                      <a:gd name="connsiteX6" fmla="*/ 166795 w 166795"/>
                      <a:gd name="connsiteY6" fmla="*/ 8232 h 16463"/>
                      <a:gd name="connsiteX7" fmla="*/ 166795 w 166795"/>
                      <a:gd name="connsiteY7" fmla="*/ 8232 h 16463"/>
                      <a:gd name="connsiteX8" fmla="*/ 158564 w 166795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6795" h="16463">
                        <a:moveTo>
                          <a:pt x="15856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58564" y="0"/>
                        </a:lnTo>
                        <a:cubicBezTo>
                          <a:pt x="163110" y="0"/>
                          <a:pt x="166795" y="3686"/>
                          <a:pt x="166795" y="8232"/>
                        </a:cubicBezTo>
                        <a:lnTo>
                          <a:pt x="166795" y="8232"/>
                        </a:lnTo>
                        <a:cubicBezTo>
                          <a:pt x="166795" y="12777"/>
                          <a:pt x="163113" y="16463"/>
                          <a:pt x="15856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1408" name="그래픽 265">
                <a:extLst>
                  <a:ext uri="{FF2B5EF4-FFF2-40B4-BE49-F238E27FC236}">
                    <a16:creationId xmlns:a16="http://schemas.microsoft.com/office/drawing/2014/main" id="{21784263-24CA-15D3-187E-E69110A507B2}"/>
                  </a:ext>
                </a:extLst>
              </p:cNvPr>
              <p:cNvGrpSpPr/>
              <p:nvPr/>
            </p:nvGrpSpPr>
            <p:grpSpPr>
              <a:xfrm>
                <a:off x="5232556" y="4692181"/>
                <a:ext cx="739983" cy="342360"/>
                <a:chOff x="5232556" y="4692181"/>
                <a:chExt cx="739983" cy="342360"/>
              </a:xfrm>
            </p:grpSpPr>
            <p:grpSp>
              <p:nvGrpSpPr>
                <p:cNvPr id="1409" name="그래픽 265">
                  <a:extLst>
                    <a:ext uri="{FF2B5EF4-FFF2-40B4-BE49-F238E27FC236}">
                      <a16:creationId xmlns:a16="http://schemas.microsoft.com/office/drawing/2014/main" id="{7086CE00-37DF-C213-A728-396C923E4AA2}"/>
                    </a:ext>
                  </a:extLst>
                </p:cNvPr>
                <p:cNvGrpSpPr/>
                <p:nvPr/>
              </p:nvGrpSpPr>
              <p:grpSpPr>
                <a:xfrm>
                  <a:off x="5232556" y="4692181"/>
                  <a:ext cx="739983" cy="342360"/>
                  <a:chOff x="5232556" y="4692181"/>
                  <a:chExt cx="739983" cy="342360"/>
                </a:xfrm>
              </p:grpSpPr>
              <p:sp>
                <p:nvSpPr>
                  <p:cNvPr id="1411" name="자유형: 도형 1410">
                    <a:extLst>
                      <a:ext uri="{FF2B5EF4-FFF2-40B4-BE49-F238E27FC236}">
                        <a16:creationId xmlns:a16="http://schemas.microsoft.com/office/drawing/2014/main" id="{20681479-D209-9E96-2197-575E90AA31B9}"/>
                      </a:ext>
                    </a:extLst>
                  </p:cNvPr>
                  <p:cNvSpPr/>
                  <p:nvPr/>
                </p:nvSpPr>
                <p:spPr>
                  <a:xfrm>
                    <a:off x="5232556" y="4692181"/>
                    <a:ext cx="710524" cy="341658"/>
                  </a:xfrm>
                  <a:custGeom>
                    <a:avLst/>
                    <a:gdLst>
                      <a:gd name="connsiteX0" fmla="*/ 683053 w 710524"/>
                      <a:gd name="connsiteY0" fmla="*/ 0 h 341658"/>
                      <a:gd name="connsiteX1" fmla="*/ 340204 w 710524"/>
                      <a:gd name="connsiteY1" fmla="*/ 0 h 341658"/>
                      <a:gd name="connsiteX2" fmla="*/ 313930 w 710524"/>
                      <a:gd name="connsiteY2" fmla="*/ 20008 h 341658"/>
                      <a:gd name="connsiteX3" fmla="*/ 234948 w 710524"/>
                      <a:gd name="connsiteY3" fmla="*/ 306316 h 341658"/>
                      <a:gd name="connsiteX4" fmla="*/ 225197 w 710524"/>
                      <a:gd name="connsiteY4" fmla="*/ 306316 h 341658"/>
                      <a:gd name="connsiteX5" fmla="*/ 5241 w 710524"/>
                      <a:gd name="connsiteY5" fmla="*/ 306316 h 341658"/>
                      <a:gd name="connsiteX6" fmla="*/ 889 w 710524"/>
                      <a:gd name="connsiteY6" fmla="*/ 314453 h 341658"/>
                      <a:gd name="connsiteX7" fmla="*/ 19026 w 710524"/>
                      <a:gd name="connsiteY7" fmla="*/ 341658 h 341658"/>
                      <a:gd name="connsiteX8" fmla="*/ 225197 w 710524"/>
                      <a:gd name="connsiteY8" fmla="*/ 341658 h 341658"/>
                      <a:gd name="connsiteX9" fmla="*/ 616925 w 710524"/>
                      <a:gd name="connsiteY9" fmla="*/ 341658 h 341658"/>
                      <a:gd name="connsiteX10" fmla="*/ 709334 w 710524"/>
                      <a:gd name="connsiteY10" fmla="*/ 35388 h 341658"/>
                      <a:gd name="connsiteX11" fmla="*/ 683053 w 710524"/>
                      <a:gd name="connsiteY11" fmla="*/ 0 h 34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10524" h="341658">
                        <a:moveTo>
                          <a:pt x="683053" y="0"/>
                        </a:moveTo>
                        <a:lnTo>
                          <a:pt x="340204" y="0"/>
                        </a:lnTo>
                        <a:cubicBezTo>
                          <a:pt x="327941" y="0"/>
                          <a:pt x="317192" y="8189"/>
                          <a:pt x="313930" y="20008"/>
                        </a:cubicBezTo>
                        <a:lnTo>
                          <a:pt x="234948" y="306316"/>
                        </a:lnTo>
                        <a:lnTo>
                          <a:pt x="225197" y="306316"/>
                        </a:lnTo>
                        <a:lnTo>
                          <a:pt x="5241" y="306316"/>
                        </a:lnTo>
                        <a:cubicBezTo>
                          <a:pt x="1063" y="306316"/>
                          <a:pt x="-1432" y="310973"/>
                          <a:pt x="889" y="314453"/>
                        </a:cubicBezTo>
                        <a:lnTo>
                          <a:pt x="19026" y="341658"/>
                        </a:lnTo>
                        <a:lnTo>
                          <a:pt x="225197" y="341658"/>
                        </a:lnTo>
                        <a:lnTo>
                          <a:pt x="616925" y="341658"/>
                        </a:lnTo>
                        <a:lnTo>
                          <a:pt x="709334" y="35388"/>
                        </a:lnTo>
                        <a:cubicBezTo>
                          <a:pt x="714657" y="17760"/>
                          <a:pt x="701463" y="0"/>
                          <a:pt x="683053" y="0"/>
                        </a:cubicBezTo>
                        <a:close/>
                      </a:path>
                    </a:pathLst>
                  </a:custGeom>
                  <a:solidFill>
                    <a:srgbClr val="5F5F75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412" name="자유형: 도형 1411">
                    <a:extLst>
                      <a:ext uri="{FF2B5EF4-FFF2-40B4-BE49-F238E27FC236}">
                        <a16:creationId xmlns:a16="http://schemas.microsoft.com/office/drawing/2014/main" id="{954F9C26-5FE5-58CF-90E2-B4AE7FAB163B}"/>
                      </a:ext>
                    </a:extLst>
                  </p:cNvPr>
                  <p:cNvSpPr/>
                  <p:nvPr/>
                </p:nvSpPr>
                <p:spPr>
                  <a:xfrm>
                    <a:off x="5487210" y="4692884"/>
                    <a:ext cx="485329" cy="341658"/>
                  </a:xfrm>
                  <a:custGeom>
                    <a:avLst/>
                    <a:gdLst>
                      <a:gd name="connsiteX0" fmla="*/ 391728 w 485329"/>
                      <a:gd name="connsiteY0" fmla="*/ 341658 h 341658"/>
                      <a:gd name="connsiteX1" fmla="*/ 0 w 485329"/>
                      <a:gd name="connsiteY1" fmla="*/ 341658 h 341658"/>
                      <a:gd name="connsiteX2" fmla="*/ 88733 w 485329"/>
                      <a:gd name="connsiteY2" fmla="*/ 20008 h 341658"/>
                      <a:gd name="connsiteX3" fmla="*/ 115006 w 485329"/>
                      <a:gd name="connsiteY3" fmla="*/ 0 h 341658"/>
                      <a:gd name="connsiteX4" fmla="*/ 457856 w 485329"/>
                      <a:gd name="connsiteY4" fmla="*/ 0 h 341658"/>
                      <a:gd name="connsiteX5" fmla="*/ 484140 w 485329"/>
                      <a:gd name="connsiteY5" fmla="*/ 35388 h 341658"/>
                      <a:gd name="connsiteX6" fmla="*/ 391728 w 485329"/>
                      <a:gd name="connsiteY6" fmla="*/ 341658 h 34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5329" h="341658">
                        <a:moveTo>
                          <a:pt x="391728" y="341658"/>
                        </a:moveTo>
                        <a:lnTo>
                          <a:pt x="0" y="341658"/>
                        </a:lnTo>
                        <a:lnTo>
                          <a:pt x="88733" y="20008"/>
                        </a:lnTo>
                        <a:cubicBezTo>
                          <a:pt x="91995" y="8189"/>
                          <a:pt x="102744" y="0"/>
                          <a:pt x="115006" y="0"/>
                        </a:cubicBezTo>
                        <a:lnTo>
                          <a:pt x="457856" y="0"/>
                        </a:lnTo>
                        <a:cubicBezTo>
                          <a:pt x="476266" y="0"/>
                          <a:pt x="489460" y="17763"/>
                          <a:pt x="484140" y="35388"/>
                        </a:cubicBezTo>
                        <a:lnTo>
                          <a:pt x="391728" y="341658"/>
                        </a:lnTo>
                        <a:close/>
                      </a:path>
                    </a:pathLst>
                  </a:custGeom>
                  <a:solidFill>
                    <a:srgbClr val="313B59"/>
                  </a:solidFill>
                  <a:ln w="127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A690B705-3E6A-322F-25A6-E67969B823F2}"/>
                    </a:ext>
                  </a:extLst>
                </p:cNvPr>
                <p:cNvSpPr/>
                <p:nvPr/>
              </p:nvSpPr>
              <p:spPr>
                <a:xfrm>
                  <a:off x="5708595" y="4831866"/>
                  <a:ext cx="87977" cy="87981"/>
                </a:xfrm>
                <a:custGeom>
                  <a:avLst/>
                  <a:gdLst>
                    <a:gd name="connsiteX0" fmla="*/ 0 w 87977"/>
                    <a:gd name="connsiteY0" fmla="*/ 43994 h 87981"/>
                    <a:gd name="connsiteX1" fmla="*/ 43991 w 87977"/>
                    <a:gd name="connsiteY1" fmla="*/ 0 h 87981"/>
                    <a:gd name="connsiteX2" fmla="*/ 87978 w 87977"/>
                    <a:gd name="connsiteY2" fmla="*/ 43994 h 87981"/>
                    <a:gd name="connsiteX3" fmla="*/ 43991 w 87977"/>
                    <a:gd name="connsiteY3" fmla="*/ 87981 h 87981"/>
                    <a:gd name="connsiteX4" fmla="*/ 0 w 87977"/>
                    <a:gd name="connsiteY4" fmla="*/ 43994 h 87981"/>
                    <a:gd name="connsiteX5" fmla="*/ 6709 w 87977"/>
                    <a:gd name="connsiteY5" fmla="*/ 43994 h 87981"/>
                    <a:gd name="connsiteX6" fmla="*/ 43994 w 87977"/>
                    <a:gd name="connsiteY6" fmla="*/ 81276 h 87981"/>
                    <a:gd name="connsiteX7" fmla="*/ 81273 w 87977"/>
                    <a:gd name="connsiteY7" fmla="*/ 43994 h 87981"/>
                    <a:gd name="connsiteX8" fmla="*/ 43994 w 87977"/>
                    <a:gd name="connsiteY8" fmla="*/ 6709 h 87981"/>
                    <a:gd name="connsiteX9" fmla="*/ 6709 w 87977"/>
                    <a:gd name="connsiteY9" fmla="*/ 43994 h 8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977" h="87981">
                      <a:moveTo>
                        <a:pt x="0" y="43994"/>
                      </a:moveTo>
                      <a:cubicBezTo>
                        <a:pt x="0" y="19739"/>
                        <a:pt x="19736" y="0"/>
                        <a:pt x="43991" y="0"/>
                      </a:cubicBezTo>
                      <a:cubicBezTo>
                        <a:pt x="68246" y="0"/>
                        <a:pt x="87978" y="19736"/>
                        <a:pt x="87978" y="43994"/>
                      </a:cubicBezTo>
                      <a:cubicBezTo>
                        <a:pt x="87978" y="68249"/>
                        <a:pt x="68249" y="87981"/>
                        <a:pt x="43991" y="87981"/>
                      </a:cubicBezTo>
                      <a:cubicBezTo>
                        <a:pt x="19739" y="87985"/>
                        <a:pt x="0" y="68252"/>
                        <a:pt x="0" y="43994"/>
                      </a:cubicBezTo>
                      <a:close/>
                      <a:moveTo>
                        <a:pt x="6709" y="43994"/>
                      </a:moveTo>
                      <a:cubicBezTo>
                        <a:pt x="6709" y="64553"/>
                        <a:pt x="23431" y="81276"/>
                        <a:pt x="43994" y="81276"/>
                      </a:cubicBezTo>
                      <a:cubicBezTo>
                        <a:pt x="64550" y="81276"/>
                        <a:pt x="81273" y="64553"/>
                        <a:pt x="81273" y="43994"/>
                      </a:cubicBezTo>
                      <a:cubicBezTo>
                        <a:pt x="81273" y="23435"/>
                        <a:pt x="64550" y="6709"/>
                        <a:pt x="43994" y="6709"/>
                      </a:cubicBezTo>
                      <a:cubicBezTo>
                        <a:pt x="23431" y="6709"/>
                        <a:pt x="6709" y="23438"/>
                        <a:pt x="6709" y="43994"/>
                      </a:cubicBezTo>
                      <a:close/>
                    </a:path>
                  </a:pathLst>
                </a:custGeom>
                <a:solidFill>
                  <a:srgbClr val="F6EEE3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sp>
          <p:nvSpPr>
            <p:cNvPr id="1398" name="자유형: 도형 1397">
              <a:extLst>
                <a:ext uri="{FF2B5EF4-FFF2-40B4-BE49-F238E27FC236}">
                  <a16:creationId xmlns:a16="http://schemas.microsoft.com/office/drawing/2014/main" id="{C8B17855-B7CA-7B63-CC21-8062F605E52E}"/>
                </a:ext>
              </a:extLst>
            </p:cNvPr>
            <p:cNvSpPr/>
            <p:nvPr/>
          </p:nvSpPr>
          <p:spPr>
            <a:xfrm>
              <a:off x="4871982" y="2864573"/>
              <a:ext cx="144787" cy="138617"/>
            </a:xfrm>
            <a:custGeom>
              <a:avLst/>
              <a:gdLst>
                <a:gd name="connsiteX0" fmla="*/ 279774 w 351041"/>
                <a:gd name="connsiteY0" fmla="*/ 90798 h 336081"/>
                <a:gd name="connsiteX1" fmla="*/ 268040 w 351041"/>
                <a:gd name="connsiteY1" fmla="*/ 76625 h 336081"/>
                <a:gd name="connsiteX2" fmla="*/ 272240 w 351041"/>
                <a:gd name="connsiteY2" fmla="*/ 45278 h 336081"/>
                <a:gd name="connsiteX3" fmla="*/ 276507 w 351041"/>
                <a:gd name="connsiteY3" fmla="*/ 25286 h 336081"/>
                <a:gd name="connsiteX4" fmla="*/ 223663 w 351041"/>
                <a:gd name="connsiteY4" fmla="*/ 16 h 336081"/>
                <a:gd name="connsiteX5" fmla="*/ 188744 w 351041"/>
                <a:gd name="connsiteY5" fmla="*/ 40154 h 336081"/>
                <a:gd name="connsiteX6" fmla="*/ 143529 w 351041"/>
                <a:gd name="connsiteY6" fmla="*/ 45345 h 336081"/>
                <a:gd name="connsiteX7" fmla="*/ 101752 w 351041"/>
                <a:gd name="connsiteY7" fmla="*/ 9484 h 336081"/>
                <a:gd name="connsiteX8" fmla="*/ 53441 w 351041"/>
                <a:gd name="connsiteY8" fmla="*/ 42612 h 336081"/>
                <a:gd name="connsiteX9" fmla="*/ 65138 w 351041"/>
                <a:gd name="connsiteY9" fmla="*/ 74539 h 336081"/>
                <a:gd name="connsiteX10" fmla="*/ 72568 w 351041"/>
                <a:gd name="connsiteY10" fmla="*/ 95656 h 336081"/>
                <a:gd name="connsiteX11" fmla="*/ 66938 w 351041"/>
                <a:gd name="connsiteY11" fmla="*/ 104286 h 336081"/>
                <a:gd name="connsiteX12" fmla="*/ 54556 w 351041"/>
                <a:gd name="connsiteY12" fmla="*/ 133528 h 336081"/>
                <a:gd name="connsiteX13" fmla="*/ 692 w 351041"/>
                <a:gd name="connsiteY13" fmla="*/ 152930 h 336081"/>
                <a:gd name="connsiteX14" fmla="*/ 1321 w 351041"/>
                <a:gd name="connsiteY14" fmla="*/ 158626 h 336081"/>
                <a:gd name="connsiteX15" fmla="*/ 4331 w 351041"/>
                <a:gd name="connsiteY15" fmla="*/ 197964 h 336081"/>
                <a:gd name="connsiteX16" fmla="*/ 5235 w 351041"/>
                <a:gd name="connsiteY16" fmla="*/ 211328 h 336081"/>
                <a:gd name="connsiteX17" fmla="*/ 60852 w 351041"/>
                <a:gd name="connsiteY17" fmla="*/ 222434 h 336081"/>
                <a:gd name="connsiteX18" fmla="*/ 78540 w 351041"/>
                <a:gd name="connsiteY18" fmla="*/ 252161 h 336081"/>
                <a:gd name="connsiteX19" fmla="*/ 84769 w 351041"/>
                <a:gd name="connsiteY19" fmla="*/ 259239 h 336081"/>
                <a:gd name="connsiteX20" fmla="*/ 75606 w 351041"/>
                <a:gd name="connsiteY20" fmla="*/ 311436 h 336081"/>
                <a:gd name="connsiteX21" fmla="*/ 82378 w 351041"/>
                <a:gd name="connsiteY21" fmla="*/ 314960 h 336081"/>
                <a:gd name="connsiteX22" fmla="*/ 126270 w 351041"/>
                <a:gd name="connsiteY22" fmla="*/ 336067 h 336081"/>
                <a:gd name="connsiteX23" fmla="*/ 130118 w 351041"/>
                <a:gd name="connsiteY23" fmla="*/ 334524 h 336081"/>
                <a:gd name="connsiteX24" fmla="*/ 160722 w 351041"/>
                <a:gd name="connsiteY24" fmla="*/ 298215 h 336081"/>
                <a:gd name="connsiteX25" fmla="*/ 208804 w 351041"/>
                <a:gd name="connsiteY25" fmla="*/ 295300 h 336081"/>
                <a:gd name="connsiteX26" fmla="*/ 249152 w 351041"/>
                <a:gd name="connsiteY26" fmla="*/ 327990 h 336081"/>
                <a:gd name="connsiteX27" fmla="*/ 255229 w 351041"/>
                <a:gd name="connsiteY27" fmla="*/ 323913 h 336081"/>
                <a:gd name="connsiteX28" fmla="*/ 297472 w 351041"/>
                <a:gd name="connsiteY28" fmla="*/ 294862 h 336081"/>
                <a:gd name="connsiteX29" fmla="*/ 295881 w 351041"/>
                <a:gd name="connsiteY29" fmla="*/ 287861 h 336081"/>
                <a:gd name="connsiteX30" fmla="*/ 279375 w 351041"/>
                <a:gd name="connsiteY30" fmla="*/ 245361 h 336081"/>
                <a:gd name="connsiteX31" fmla="*/ 297186 w 351041"/>
                <a:gd name="connsiteY31" fmla="*/ 203203 h 336081"/>
                <a:gd name="connsiteX32" fmla="*/ 321951 w 351041"/>
                <a:gd name="connsiteY32" fmla="*/ 194792 h 336081"/>
                <a:gd name="connsiteX33" fmla="*/ 350221 w 351041"/>
                <a:gd name="connsiteY33" fmla="*/ 184534 h 336081"/>
                <a:gd name="connsiteX34" fmla="*/ 351031 w 351041"/>
                <a:gd name="connsiteY34" fmla="*/ 179210 h 336081"/>
                <a:gd name="connsiteX35" fmla="*/ 345687 w 351041"/>
                <a:gd name="connsiteY35" fmla="*/ 126127 h 336081"/>
                <a:gd name="connsiteX36" fmla="*/ 344202 w 351041"/>
                <a:gd name="connsiteY36" fmla="*/ 123965 h 336081"/>
                <a:gd name="connsiteX37" fmla="*/ 292224 w 351041"/>
                <a:gd name="connsiteY37" fmla="*/ 115773 h 336081"/>
                <a:gd name="connsiteX38" fmla="*/ 279774 w 351041"/>
                <a:gd name="connsiteY38" fmla="*/ 90798 h 336081"/>
                <a:gd name="connsiteX39" fmla="*/ 227692 w 351041"/>
                <a:gd name="connsiteY39" fmla="*/ 198641 h 336081"/>
                <a:gd name="connsiteX40" fmla="*/ 184639 w 351041"/>
                <a:gd name="connsiteY40" fmla="*/ 227149 h 336081"/>
                <a:gd name="connsiteX41" fmla="*/ 148987 w 351041"/>
                <a:gd name="connsiteY41" fmla="*/ 221786 h 336081"/>
                <a:gd name="connsiteX42" fmla="*/ 120116 w 351041"/>
                <a:gd name="connsiteY42" fmla="*/ 187677 h 336081"/>
                <a:gd name="connsiteX43" fmla="*/ 145301 w 351041"/>
                <a:gd name="connsiteY43" fmla="*/ 118592 h 336081"/>
                <a:gd name="connsiteX44" fmla="*/ 218091 w 351041"/>
                <a:gd name="connsiteY44" fmla="*/ 126670 h 336081"/>
                <a:gd name="connsiteX45" fmla="*/ 227692 w 351041"/>
                <a:gd name="connsiteY45" fmla="*/ 198641 h 33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51041" h="336081">
                  <a:moveTo>
                    <a:pt x="279774" y="90798"/>
                  </a:moveTo>
                  <a:cubicBezTo>
                    <a:pt x="276279" y="85703"/>
                    <a:pt x="272288" y="81035"/>
                    <a:pt x="268040" y="76625"/>
                  </a:cubicBezTo>
                  <a:cubicBezTo>
                    <a:pt x="269764" y="64176"/>
                    <a:pt x="272107" y="47079"/>
                    <a:pt x="272240" y="45278"/>
                  </a:cubicBezTo>
                  <a:cubicBezTo>
                    <a:pt x="272450" y="42411"/>
                    <a:pt x="277946" y="27391"/>
                    <a:pt x="276507" y="25286"/>
                  </a:cubicBezTo>
                  <a:cubicBezTo>
                    <a:pt x="275069" y="23181"/>
                    <a:pt x="226882" y="-699"/>
                    <a:pt x="223663" y="16"/>
                  </a:cubicBezTo>
                  <a:cubicBezTo>
                    <a:pt x="221139" y="568"/>
                    <a:pt x="198498" y="28153"/>
                    <a:pt x="188744" y="40154"/>
                  </a:cubicBezTo>
                  <a:cubicBezTo>
                    <a:pt x="173390" y="39144"/>
                    <a:pt x="158093" y="41021"/>
                    <a:pt x="143529" y="45345"/>
                  </a:cubicBezTo>
                  <a:cubicBezTo>
                    <a:pt x="133537" y="36306"/>
                    <a:pt x="104372" y="10084"/>
                    <a:pt x="101752" y="9484"/>
                  </a:cubicBezTo>
                  <a:cubicBezTo>
                    <a:pt x="98590" y="8760"/>
                    <a:pt x="56194" y="39268"/>
                    <a:pt x="53441" y="42612"/>
                  </a:cubicBezTo>
                  <a:cubicBezTo>
                    <a:pt x="50689" y="45964"/>
                    <a:pt x="62414" y="66595"/>
                    <a:pt x="65138" y="74539"/>
                  </a:cubicBezTo>
                  <a:cubicBezTo>
                    <a:pt x="66529" y="78597"/>
                    <a:pt x="69644" y="87455"/>
                    <a:pt x="72568" y="95656"/>
                  </a:cubicBezTo>
                  <a:cubicBezTo>
                    <a:pt x="70577" y="98447"/>
                    <a:pt x="68701" y="101324"/>
                    <a:pt x="66938" y="104286"/>
                  </a:cubicBezTo>
                  <a:cubicBezTo>
                    <a:pt x="61471" y="113458"/>
                    <a:pt x="57404" y="123317"/>
                    <a:pt x="54556" y="133528"/>
                  </a:cubicBezTo>
                  <a:cubicBezTo>
                    <a:pt x="39297" y="138785"/>
                    <a:pt x="2006" y="151711"/>
                    <a:pt x="692" y="152930"/>
                  </a:cubicBezTo>
                  <a:cubicBezTo>
                    <a:pt x="-956" y="154473"/>
                    <a:pt x="787" y="156264"/>
                    <a:pt x="1321" y="158626"/>
                  </a:cubicBezTo>
                  <a:cubicBezTo>
                    <a:pt x="1844" y="160988"/>
                    <a:pt x="4150" y="193735"/>
                    <a:pt x="4331" y="197964"/>
                  </a:cubicBezTo>
                  <a:cubicBezTo>
                    <a:pt x="4511" y="202203"/>
                    <a:pt x="4969" y="208423"/>
                    <a:pt x="5235" y="211328"/>
                  </a:cubicBezTo>
                  <a:cubicBezTo>
                    <a:pt x="5435" y="213490"/>
                    <a:pt x="42002" y="219481"/>
                    <a:pt x="60852" y="222434"/>
                  </a:cubicBezTo>
                  <a:cubicBezTo>
                    <a:pt x="65405" y="233045"/>
                    <a:pt x="71253" y="243103"/>
                    <a:pt x="78540" y="252161"/>
                  </a:cubicBezTo>
                  <a:cubicBezTo>
                    <a:pt x="80492" y="254590"/>
                    <a:pt x="82578" y="256943"/>
                    <a:pt x="84769" y="259239"/>
                  </a:cubicBezTo>
                  <a:cubicBezTo>
                    <a:pt x="81150" y="276717"/>
                    <a:pt x="74492" y="309807"/>
                    <a:pt x="75606" y="311436"/>
                  </a:cubicBezTo>
                  <a:cubicBezTo>
                    <a:pt x="77130" y="313655"/>
                    <a:pt x="82378" y="314960"/>
                    <a:pt x="82378" y="314960"/>
                  </a:cubicBezTo>
                  <a:cubicBezTo>
                    <a:pt x="82378" y="314960"/>
                    <a:pt x="124536" y="336715"/>
                    <a:pt x="126270" y="336067"/>
                  </a:cubicBezTo>
                  <a:cubicBezTo>
                    <a:pt x="128003" y="335420"/>
                    <a:pt x="128518" y="336162"/>
                    <a:pt x="130118" y="334524"/>
                  </a:cubicBezTo>
                  <a:cubicBezTo>
                    <a:pt x="131556" y="333048"/>
                    <a:pt x="155502" y="305616"/>
                    <a:pt x="160722" y="298215"/>
                  </a:cubicBezTo>
                  <a:cubicBezTo>
                    <a:pt x="177047" y="300758"/>
                    <a:pt x="193545" y="300044"/>
                    <a:pt x="208804" y="295300"/>
                  </a:cubicBezTo>
                  <a:cubicBezTo>
                    <a:pt x="222091" y="306730"/>
                    <a:pt x="247951" y="328742"/>
                    <a:pt x="249152" y="327990"/>
                  </a:cubicBezTo>
                  <a:cubicBezTo>
                    <a:pt x="250780" y="326961"/>
                    <a:pt x="255229" y="323913"/>
                    <a:pt x="255229" y="323913"/>
                  </a:cubicBezTo>
                  <a:cubicBezTo>
                    <a:pt x="255229" y="323913"/>
                    <a:pt x="297739" y="296758"/>
                    <a:pt x="297472" y="294862"/>
                  </a:cubicBezTo>
                  <a:cubicBezTo>
                    <a:pt x="297196" y="292957"/>
                    <a:pt x="295881" y="287861"/>
                    <a:pt x="295881" y="287861"/>
                  </a:cubicBezTo>
                  <a:lnTo>
                    <a:pt x="279375" y="245361"/>
                  </a:lnTo>
                  <a:cubicBezTo>
                    <a:pt x="288404" y="232607"/>
                    <a:pt x="294043" y="218348"/>
                    <a:pt x="297186" y="203203"/>
                  </a:cubicBezTo>
                  <a:cubicBezTo>
                    <a:pt x="306454" y="199879"/>
                    <a:pt x="317665" y="195945"/>
                    <a:pt x="321951" y="194792"/>
                  </a:cubicBezTo>
                  <a:cubicBezTo>
                    <a:pt x="328476" y="193049"/>
                    <a:pt x="349250" y="187239"/>
                    <a:pt x="350221" y="184534"/>
                  </a:cubicBezTo>
                  <a:cubicBezTo>
                    <a:pt x="351193" y="181819"/>
                    <a:pt x="351031" y="179210"/>
                    <a:pt x="351031" y="179210"/>
                  </a:cubicBezTo>
                  <a:lnTo>
                    <a:pt x="345687" y="126127"/>
                  </a:lnTo>
                  <a:lnTo>
                    <a:pt x="344202" y="123965"/>
                  </a:lnTo>
                  <a:cubicBezTo>
                    <a:pt x="344202" y="123965"/>
                    <a:pt x="307416" y="117945"/>
                    <a:pt x="292224" y="115773"/>
                  </a:cubicBezTo>
                  <a:cubicBezTo>
                    <a:pt x="289138" y="107058"/>
                    <a:pt x="285166" y="98638"/>
                    <a:pt x="279774" y="90798"/>
                  </a:cubicBezTo>
                  <a:close/>
                  <a:moveTo>
                    <a:pt x="227692" y="198641"/>
                  </a:moveTo>
                  <a:cubicBezTo>
                    <a:pt x="218967" y="213595"/>
                    <a:pt x="202174" y="224710"/>
                    <a:pt x="184639" y="227149"/>
                  </a:cubicBezTo>
                  <a:cubicBezTo>
                    <a:pt x="173161" y="230359"/>
                    <a:pt x="158893" y="226873"/>
                    <a:pt x="148987" y="221786"/>
                  </a:cubicBezTo>
                  <a:cubicBezTo>
                    <a:pt x="135261" y="214738"/>
                    <a:pt x="124927" y="202317"/>
                    <a:pt x="120116" y="187677"/>
                  </a:cubicBezTo>
                  <a:cubicBezTo>
                    <a:pt x="111573" y="161674"/>
                    <a:pt x="122260" y="133204"/>
                    <a:pt x="145301" y="118592"/>
                  </a:cubicBezTo>
                  <a:cubicBezTo>
                    <a:pt x="168141" y="104105"/>
                    <a:pt x="198745" y="107905"/>
                    <a:pt x="218091" y="126670"/>
                  </a:cubicBezTo>
                  <a:cubicBezTo>
                    <a:pt x="237055" y="145062"/>
                    <a:pt x="241008" y="175809"/>
                    <a:pt x="227692" y="198641"/>
                  </a:cubicBezTo>
                  <a:close/>
                </a:path>
              </a:pathLst>
            </a:custGeom>
            <a:solidFill>
              <a:srgbClr val="FFD14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99" name="자유형: 도형 1398">
              <a:extLst>
                <a:ext uri="{FF2B5EF4-FFF2-40B4-BE49-F238E27FC236}">
                  <a16:creationId xmlns:a16="http://schemas.microsoft.com/office/drawing/2014/main" id="{D00A11A2-0E64-0572-BE8A-7FF866EC9B76}"/>
                </a:ext>
              </a:extLst>
            </p:cNvPr>
            <p:cNvSpPr/>
            <p:nvPr/>
          </p:nvSpPr>
          <p:spPr>
            <a:xfrm>
              <a:off x="5086871" y="2762674"/>
              <a:ext cx="208302" cy="200321"/>
            </a:xfrm>
            <a:custGeom>
              <a:avLst/>
              <a:gdLst>
                <a:gd name="connsiteX0" fmla="*/ 417338 w 505034"/>
                <a:gd name="connsiteY0" fmla="*/ 151313 h 485684"/>
                <a:gd name="connsiteX1" fmla="*/ 403260 w 505034"/>
                <a:gd name="connsiteY1" fmla="*/ 128701 h 485684"/>
                <a:gd name="connsiteX2" fmla="*/ 415386 w 505034"/>
                <a:gd name="connsiteY2" fmla="*/ 84543 h 485684"/>
                <a:gd name="connsiteX3" fmla="*/ 425396 w 505034"/>
                <a:gd name="connsiteY3" fmla="*/ 56692 h 485684"/>
                <a:gd name="connsiteX4" fmla="*/ 354483 w 505034"/>
                <a:gd name="connsiteY4" fmla="*/ 10162 h 485684"/>
                <a:gd name="connsiteX5" fmla="*/ 296580 w 505034"/>
                <a:gd name="connsiteY5" fmla="*/ 60969 h 485684"/>
                <a:gd name="connsiteX6" fmla="*/ 230696 w 505034"/>
                <a:gd name="connsiteY6" fmla="*/ 59635 h 485684"/>
                <a:gd name="connsiteX7" fmla="*/ 177727 w 505034"/>
                <a:gd name="connsiteY7" fmla="*/ 56 h 485684"/>
                <a:gd name="connsiteX8" fmla="*/ 101975 w 505034"/>
                <a:gd name="connsiteY8" fmla="*/ 38204 h 485684"/>
                <a:gd name="connsiteX9" fmla="*/ 112548 w 505034"/>
                <a:gd name="connsiteY9" fmla="*/ 86286 h 485684"/>
                <a:gd name="connsiteX10" fmla="*/ 119101 w 505034"/>
                <a:gd name="connsiteY10" fmla="*/ 118023 h 485684"/>
                <a:gd name="connsiteX11" fmla="*/ 109347 w 505034"/>
                <a:gd name="connsiteY11" fmla="*/ 129301 h 485684"/>
                <a:gd name="connsiteX12" fmla="*/ 85897 w 505034"/>
                <a:gd name="connsiteY12" fmla="*/ 168849 h 485684"/>
                <a:gd name="connsiteX13" fmla="*/ 4849 w 505034"/>
                <a:gd name="connsiteY13" fmla="*/ 186222 h 485684"/>
                <a:gd name="connsiteX14" fmla="*/ 4639 w 505034"/>
                <a:gd name="connsiteY14" fmla="*/ 194519 h 485684"/>
                <a:gd name="connsiteX15" fmla="*/ 1305 w 505034"/>
                <a:gd name="connsiteY15" fmla="*/ 251545 h 485684"/>
                <a:gd name="connsiteX16" fmla="*/ 0 w 505034"/>
                <a:gd name="connsiteY16" fmla="*/ 270900 h 485684"/>
                <a:gd name="connsiteX17" fmla="*/ 77648 w 505034"/>
                <a:gd name="connsiteY17" fmla="*/ 297636 h 485684"/>
                <a:gd name="connsiteX18" fmla="*/ 97241 w 505034"/>
                <a:gd name="connsiteY18" fmla="*/ 343728 h 485684"/>
                <a:gd name="connsiteX19" fmla="*/ 104804 w 505034"/>
                <a:gd name="connsiteY19" fmla="*/ 355091 h 485684"/>
                <a:gd name="connsiteX20" fmla="*/ 81515 w 505034"/>
                <a:gd name="connsiteY20" fmla="*/ 428195 h 485684"/>
                <a:gd name="connsiteX21" fmla="*/ 90554 w 505034"/>
                <a:gd name="connsiteY21" fmla="*/ 434568 h 485684"/>
                <a:gd name="connsiteX22" fmla="*/ 149429 w 505034"/>
                <a:gd name="connsiteY22" fmla="*/ 473382 h 485684"/>
                <a:gd name="connsiteX23" fmla="*/ 155239 w 505034"/>
                <a:gd name="connsiteY23" fmla="*/ 471915 h 485684"/>
                <a:gd name="connsiteX24" fmla="*/ 206197 w 505034"/>
                <a:gd name="connsiteY24" fmla="*/ 425776 h 485684"/>
                <a:gd name="connsiteX25" fmla="*/ 275749 w 505034"/>
                <a:gd name="connsiteY25" fmla="*/ 430939 h 485684"/>
                <a:gd name="connsiteX26" fmla="*/ 327289 w 505034"/>
                <a:gd name="connsiteY26" fmla="*/ 485669 h 485684"/>
                <a:gd name="connsiteX27" fmla="*/ 336795 w 505034"/>
                <a:gd name="connsiteY27" fmla="*/ 481002 h 485684"/>
                <a:gd name="connsiteX28" fmla="*/ 403041 w 505034"/>
                <a:gd name="connsiteY28" fmla="*/ 447522 h 485684"/>
                <a:gd name="connsiteX29" fmla="*/ 402127 w 505034"/>
                <a:gd name="connsiteY29" fmla="*/ 437178 h 485684"/>
                <a:gd name="connsiteX30" fmla="*/ 386706 w 505034"/>
                <a:gd name="connsiteY30" fmla="*/ 372998 h 485684"/>
                <a:gd name="connsiteX31" fmla="*/ 420453 w 505034"/>
                <a:gd name="connsiteY31" fmla="*/ 315981 h 485684"/>
                <a:gd name="connsiteX32" fmla="*/ 457629 w 505034"/>
                <a:gd name="connsiteY32" fmla="*/ 308733 h 485684"/>
                <a:gd name="connsiteX33" fmla="*/ 500187 w 505034"/>
                <a:gd name="connsiteY33" fmla="*/ 299513 h 485684"/>
                <a:gd name="connsiteX34" fmla="*/ 502387 w 505034"/>
                <a:gd name="connsiteY34" fmla="*/ 292036 h 485684"/>
                <a:gd name="connsiteX35" fmla="*/ 505035 w 505034"/>
                <a:gd name="connsiteY35" fmla="*/ 214845 h 485684"/>
                <a:gd name="connsiteX36" fmla="*/ 503330 w 505034"/>
                <a:gd name="connsiteY36" fmla="*/ 211454 h 485684"/>
                <a:gd name="connsiteX37" fmla="*/ 430340 w 505034"/>
                <a:gd name="connsiteY37" fmla="*/ 189594 h 485684"/>
                <a:gd name="connsiteX38" fmla="*/ 417338 w 505034"/>
                <a:gd name="connsiteY38" fmla="*/ 151313 h 485684"/>
                <a:gd name="connsiteX39" fmla="*/ 321641 w 505034"/>
                <a:gd name="connsiteY39" fmla="*/ 295912 h 485684"/>
                <a:gd name="connsiteX40" fmla="*/ 254337 w 505034"/>
                <a:gd name="connsiteY40" fmla="*/ 328440 h 485684"/>
                <a:gd name="connsiteX41" fmla="*/ 204226 w 505034"/>
                <a:gd name="connsiteY41" fmla="*/ 313810 h 485684"/>
                <a:gd name="connsiteX42" fmla="*/ 169441 w 505034"/>
                <a:gd name="connsiteY42" fmla="*/ 259270 h 485684"/>
                <a:gd name="connsiteX43" fmla="*/ 218999 w 505034"/>
                <a:gd name="connsiteY43" fmla="*/ 165039 h 485684"/>
                <a:gd name="connsiteX44" fmla="*/ 321860 w 505034"/>
                <a:gd name="connsiteY44" fmla="*/ 190775 h 485684"/>
                <a:gd name="connsiteX45" fmla="*/ 321641 w 505034"/>
                <a:gd name="connsiteY45" fmla="*/ 295912 h 48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05034" h="485684">
                  <a:moveTo>
                    <a:pt x="417338" y="151313"/>
                  </a:moveTo>
                  <a:cubicBezTo>
                    <a:pt x="413309" y="143322"/>
                    <a:pt x="408499" y="135845"/>
                    <a:pt x="403260" y="128701"/>
                  </a:cubicBezTo>
                  <a:cubicBezTo>
                    <a:pt x="408156" y="111175"/>
                    <a:pt x="414843" y="87105"/>
                    <a:pt x="415386" y="84543"/>
                  </a:cubicBezTo>
                  <a:cubicBezTo>
                    <a:pt x="416243" y="80466"/>
                    <a:pt x="427054" y="59987"/>
                    <a:pt x="425396" y="56692"/>
                  </a:cubicBezTo>
                  <a:cubicBezTo>
                    <a:pt x="423739" y="53396"/>
                    <a:pt x="359245" y="9772"/>
                    <a:pt x="354483" y="10162"/>
                  </a:cubicBezTo>
                  <a:cubicBezTo>
                    <a:pt x="350758" y="10467"/>
                    <a:pt x="312906" y="45643"/>
                    <a:pt x="296580" y="60969"/>
                  </a:cubicBezTo>
                  <a:cubicBezTo>
                    <a:pt x="274749" y="56530"/>
                    <a:pt x="252441" y="56254"/>
                    <a:pt x="230696" y="59635"/>
                  </a:cubicBezTo>
                  <a:cubicBezTo>
                    <a:pt x="218113" y="44728"/>
                    <a:pt x="181366" y="1437"/>
                    <a:pt x="177727" y="56"/>
                  </a:cubicBezTo>
                  <a:cubicBezTo>
                    <a:pt x="173327" y="-1601"/>
                    <a:pt x="106575" y="33927"/>
                    <a:pt x="101975" y="38204"/>
                  </a:cubicBezTo>
                  <a:cubicBezTo>
                    <a:pt x="97374" y="42471"/>
                    <a:pt x="110185" y="74361"/>
                    <a:pt x="112548" y="86286"/>
                  </a:cubicBezTo>
                  <a:cubicBezTo>
                    <a:pt x="113757" y="92382"/>
                    <a:pt x="116501" y="105688"/>
                    <a:pt x="119101" y="118023"/>
                  </a:cubicBezTo>
                  <a:cubicBezTo>
                    <a:pt x="115710" y="121643"/>
                    <a:pt x="112452" y="125396"/>
                    <a:pt x="109347" y="129301"/>
                  </a:cubicBezTo>
                  <a:cubicBezTo>
                    <a:pt x="99717" y="141398"/>
                    <a:pt x="91964" y="154752"/>
                    <a:pt x="85897" y="168849"/>
                  </a:cubicBezTo>
                  <a:cubicBezTo>
                    <a:pt x="62989" y="173421"/>
                    <a:pt x="6973" y="184717"/>
                    <a:pt x="4849" y="186222"/>
                  </a:cubicBezTo>
                  <a:cubicBezTo>
                    <a:pt x="2182" y="188118"/>
                    <a:pt x="4334" y="191023"/>
                    <a:pt x="4639" y="194519"/>
                  </a:cubicBezTo>
                  <a:cubicBezTo>
                    <a:pt x="4944" y="198005"/>
                    <a:pt x="1877" y="245439"/>
                    <a:pt x="1305" y="251545"/>
                  </a:cubicBezTo>
                  <a:cubicBezTo>
                    <a:pt x="743" y="257660"/>
                    <a:pt x="181" y="266680"/>
                    <a:pt x="0" y="270900"/>
                  </a:cubicBezTo>
                  <a:cubicBezTo>
                    <a:pt x="-133" y="274033"/>
                    <a:pt x="51169" y="289740"/>
                    <a:pt x="77648" y="297636"/>
                  </a:cubicBezTo>
                  <a:cubicBezTo>
                    <a:pt x="82115" y="313743"/>
                    <a:pt x="88564" y="329307"/>
                    <a:pt x="97241" y="343728"/>
                  </a:cubicBezTo>
                  <a:cubicBezTo>
                    <a:pt x="99565" y="347595"/>
                    <a:pt x="102108" y="351376"/>
                    <a:pt x="104804" y="355091"/>
                  </a:cubicBezTo>
                  <a:cubicBezTo>
                    <a:pt x="96212" y="379456"/>
                    <a:pt x="80220" y="425643"/>
                    <a:pt x="81515" y="428195"/>
                  </a:cubicBezTo>
                  <a:cubicBezTo>
                    <a:pt x="83268" y="431682"/>
                    <a:pt x="90554" y="434568"/>
                    <a:pt x="90554" y="434568"/>
                  </a:cubicBezTo>
                  <a:cubicBezTo>
                    <a:pt x="90554" y="434568"/>
                    <a:pt x="146809" y="473973"/>
                    <a:pt x="149429" y="473382"/>
                  </a:cubicBezTo>
                  <a:cubicBezTo>
                    <a:pt x="152048" y="472791"/>
                    <a:pt x="152629" y="473954"/>
                    <a:pt x="155239" y="471915"/>
                  </a:cubicBezTo>
                  <a:cubicBezTo>
                    <a:pt x="157582" y="470077"/>
                    <a:pt x="197273" y="435377"/>
                    <a:pt x="206197" y="425776"/>
                  </a:cubicBezTo>
                  <a:cubicBezTo>
                    <a:pt x="229124" y="432605"/>
                    <a:pt x="252937" y="434787"/>
                    <a:pt x="275749" y="430939"/>
                  </a:cubicBezTo>
                  <a:cubicBezTo>
                    <a:pt x="292589" y="449922"/>
                    <a:pt x="325412" y="486527"/>
                    <a:pt x="327289" y="485669"/>
                  </a:cubicBezTo>
                  <a:cubicBezTo>
                    <a:pt x="329822" y="484517"/>
                    <a:pt x="336795" y="481002"/>
                    <a:pt x="336795" y="481002"/>
                  </a:cubicBezTo>
                  <a:cubicBezTo>
                    <a:pt x="336795" y="481002"/>
                    <a:pt x="403060" y="450312"/>
                    <a:pt x="403041" y="447522"/>
                  </a:cubicBezTo>
                  <a:cubicBezTo>
                    <a:pt x="403013" y="444740"/>
                    <a:pt x="402127" y="437178"/>
                    <a:pt x="402127" y="437178"/>
                  </a:cubicBezTo>
                  <a:lnTo>
                    <a:pt x="386706" y="372998"/>
                  </a:lnTo>
                  <a:cubicBezTo>
                    <a:pt x="402136" y="356453"/>
                    <a:pt x="413004" y="337098"/>
                    <a:pt x="420453" y="315981"/>
                  </a:cubicBezTo>
                  <a:cubicBezTo>
                    <a:pt x="434388" y="313010"/>
                    <a:pt x="451247" y="309543"/>
                    <a:pt x="457629" y="308733"/>
                  </a:cubicBezTo>
                  <a:cubicBezTo>
                    <a:pt x="467325" y="307495"/>
                    <a:pt x="498263" y="303208"/>
                    <a:pt x="500187" y="299513"/>
                  </a:cubicBezTo>
                  <a:cubicBezTo>
                    <a:pt x="502101" y="295807"/>
                    <a:pt x="502387" y="292036"/>
                    <a:pt x="502387" y="292036"/>
                  </a:cubicBezTo>
                  <a:lnTo>
                    <a:pt x="505035" y="214845"/>
                  </a:lnTo>
                  <a:lnTo>
                    <a:pt x="503330" y="211454"/>
                  </a:lnTo>
                  <a:cubicBezTo>
                    <a:pt x="503330" y="211454"/>
                    <a:pt x="451723" y="195662"/>
                    <a:pt x="430340" y="189594"/>
                  </a:cubicBezTo>
                  <a:cubicBezTo>
                    <a:pt x="427606" y="176459"/>
                    <a:pt x="423539" y="163600"/>
                    <a:pt x="417338" y="151313"/>
                  </a:cubicBezTo>
                  <a:close/>
                  <a:moveTo>
                    <a:pt x="321641" y="295912"/>
                  </a:moveTo>
                  <a:cubicBezTo>
                    <a:pt x="306220" y="315677"/>
                    <a:pt x="279959" y="328354"/>
                    <a:pt x="254337" y="328440"/>
                  </a:cubicBezTo>
                  <a:cubicBezTo>
                    <a:pt x="237249" y="330821"/>
                    <a:pt x="217456" y="323049"/>
                    <a:pt x="204226" y="313810"/>
                  </a:cubicBezTo>
                  <a:cubicBezTo>
                    <a:pt x="185909" y="301027"/>
                    <a:pt x="173489" y="281206"/>
                    <a:pt x="169441" y="259270"/>
                  </a:cubicBezTo>
                  <a:cubicBezTo>
                    <a:pt x="162230" y="220303"/>
                    <a:pt x="183109" y="181526"/>
                    <a:pt x="218999" y="165039"/>
                  </a:cubicBezTo>
                  <a:cubicBezTo>
                    <a:pt x="254594" y="148684"/>
                    <a:pt x="297761" y="160095"/>
                    <a:pt x="321860" y="190775"/>
                  </a:cubicBezTo>
                  <a:cubicBezTo>
                    <a:pt x="345491" y="220874"/>
                    <a:pt x="345177" y="265747"/>
                    <a:pt x="321641" y="295912"/>
                  </a:cubicBezTo>
                  <a:close/>
                </a:path>
              </a:pathLst>
            </a:custGeom>
            <a:solidFill>
              <a:srgbClr val="FFD1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400" name="그룹 1399">
              <a:extLst>
                <a:ext uri="{FF2B5EF4-FFF2-40B4-BE49-F238E27FC236}">
                  <a16:creationId xmlns:a16="http://schemas.microsoft.com/office/drawing/2014/main" id="{1D8C9C8E-46C5-B2D0-B61F-139E81963C31}"/>
                </a:ext>
              </a:extLst>
            </p:cNvPr>
            <p:cNvGrpSpPr/>
            <p:nvPr/>
          </p:nvGrpSpPr>
          <p:grpSpPr>
            <a:xfrm>
              <a:off x="3802474" y="3930706"/>
              <a:ext cx="495682" cy="329655"/>
              <a:chOff x="3787762" y="3976517"/>
              <a:chExt cx="495682" cy="329655"/>
            </a:xfrm>
          </p:grpSpPr>
          <p:sp>
            <p:nvSpPr>
              <p:cNvPr id="1401" name="자유형: 도형 1400">
                <a:extLst>
                  <a:ext uri="{FF2B5EF4-FFF2-40B4-BE49-F238E27FC236}">
                    <a16:creationId xmlns:a16="http://schemas.microsoft.com/office/drawing/2014/main" id="{98342F0F-7F7D-3F28-7811-793F22ECE50A}"/>
                  </a:ext>
                </a:extLst>
              </p:cNvPr>
              <p:cNvSpPr/>
              <p:nvPr/>
            </p:nvSpPr>
            <p:spPr>
              <a:xfrm flipH="1">
                <a:off x="3787762" y="3976517"/>
                <a:ext cx="495682" cy="329655"/>
              </a:xfrm>
              <a:custGeom>
                <a:avLst/>
                <a:gdLst>
                  <a:gd name="connsiteX0" fmla="*/ 388105 w 441781"/>
                  <a:gd name="connsiteY0" fmla="*/ 292545 h 293808"/>
                  <a:gd name="connsiteX1" fmla="*/ 52348 w 441781"/>
                  <a:gd name="connsiteY1" fmla="*/ 292545 h 293808"/>
                  <a:gd name="connsiteX2" fmla="*/ -664 w 441781"/>
                  <a:gd name="connsiteY2" fmla="*/ 239532 h 293808"/>
                  <a:gd name="connsiteX3" fmla="*/ -664 w 441781"/>
                  <a:gd name="connsiteY3" fmla="*/ 113601 h 293808"/>
                  <a:gd name="connsiteX4" fmla="*/ 52348 w 441781"/>
                  <a:gd name="connsiteY4" fmla="*/ 60588 h 293808"/>
                  <a:gd name="connsiteX5" fmla="*/ 246207 w 441781"/>
                  <a:gd name="connsiteY5" fmla="*/ 60588 h 293808"/>
                  <a:gd name="connsiteX6" fmla="*/ 290032 w 441781"/>
                  <a:gd name="connsiteY6" fmla="*/ 16274 h 293808"/>
                  <a:gd name="connsiteX7" fmla="*/ 338674 w 441781"/>
                  <a:gd name="connsiteY7" fmla="*/ -1059 h 293808"/>
                  <a:gd name="connsiteX8" fmla="*/ 346114 w 441781"/>
                  <a:gd name="connsiteY8" fmla="*/ 10322 h 293808"/>
                  <a:gd name="connsiteX9" fmla="*/ 323575 w 441781"/>
                  <a:gd name="connsiteY9" fmla="*/ 60588 h 293808"/>
                  <a:gd name="connsiteX10" fmla="*/ 388105 w 441781"/>
                  <a:gd name="connsiteY10" fmla="*/ 60588 h 293808"/>
                  <a:gd name="connsiteX11" fmla="*/ 441118 w 441781"/>
                  <a:gd name="connsiteY11" fmla="*/ 113601 h 293808"/>
                  <a:gd name="connsiteX12" fmla="*/ 441118 w 441781"/>
                  <a:gd name="connsiteY12" fmla="*/ 239532 h 293808"/>
                  <a:gd name="connsiteX13" fmla="*/ 388105 w 441781"/>
                  <a:gd name="connsiteY13" fmla="*/ 292545 h 29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1781" h="293808">
                    <a:moveTo>
                      <a:pt x="388105" y="292545"/>
                    </a:moveTo>
                    <a:lnTo>
                      <a:pt x="52348" y="292545"/>
                    </a:lnTo>
                    <a:cubicBezTo>
                      <a:pt x="23070" y="292545"/>
                      <a:pt x="-664" y="268812"/>
                      <a:pt x="-664" y="239532"/>
                    </a:cubicBezTo>
                    <a:lnTo>
                      <a:pt x="-664" y="113601"/>
                    </a:lnTo>
                    <a:cubicBezTo>
                      <a:pt x="-664" y="84324"/>
                      <a:pt x="23070" y="60588"/>
                      <a:pt x="52348" y="60588"/>
                    </a:cubicBezTo>
                    <a:lnTo>
                      <a:pt x="246207" y="60588"/>
                    </a:lnTo>
                    <a:cubicBezTo>
                      <a:pt x="254982" y="41585"/>
                      <a:pt x="271440" y="26325"/>
                      <a:pt x="290032" y="16274"/>
                    </a:cubicBezTo>
                    <a:cubicBezTo>
                      <a:pt x="305237" y="8055"/>
                      <a:pt x="321786" y="2869"/>
                      <a:pt x="338674" y="-1059"/>
                    </a:cubicBezTo>
                    <a:cubicBezTo>
                      <a:pt x="345302" y="-2603"/>
                      <a:pt x="350262" y="4931"/>
                      <a:pt x="346114" y="10322"/>
                    </a:cubicBezTo>
                    <a:cubicBezTo>
                      <a:pt x="334826" y="24989"/>
                      <a:pt x="327102" y="42400"/>
                      <a:pt x="323575" y="60588"/>
                    </a:cubicBezTo>
                    <a:lnTo>
                      <a:pt x="388105" y="60588"/>
                    </a:lnTo>
                    <a:cubicBezTo>
                      <a:pt x="417382" y="60588"/>
                      <a:pt x="441118" y="84324"/>
                      <a:pt x="441118" y="113601"/>
                    </a:cubicBezTo>
                    <a:lnTo>
                      <a:pt x="441118" y="239532"/>
                    </a:lnTo>
                    <a:cubicBezTo>
                      <a:pt x="441118" y="268812"/>
                      <a:pt x="417382" y="292545"/>
                      <a:pt x="388105" y="292545"/>
                    </a:cubicBezTo>
                  </a:path>
                </a:pathLst>
              </a:custGeom>
              <a:solidFill>
                <a:srgbClr val="F2F2F2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402" name="그룹 1401">
                <a:extLst>
                  <a:ext uri="{FF2B5EF4-FFF2-40B4-BE49-F238E27FC236}">
                    <a16:creationId xmlns:a16="http://schemas.microsoft.com/office/drawing/2014/main" id="{798444BD-54E0-8F5F-B96F-B157BD1DC020}"/>
                  </a:ext>
                </a:extLst>
              </p:cNvPr>
              <p:cNvGrpSpPr/>
              <p:nvPr/>
            </p:nvGrpSpPr>
            <p:grpSpPr>
              <a:xfrm>
                <a:off x="3947620" y="4082762"/>
                <a:ext cx="175967" cy="175967"/>
                <a:chOff x="4091125" y="3990138"/>
                <a:chExt cx="140529" cy="140529"/>
              </a:xfrm>
            </p:grpSpPr>
            <p:sp>
              <p:nvSpPr>
                <p:cNvPr id="1403" name="타원 1402">
                  <a:extLst>
                    <a:ext uri="{FF2B5EF4-FFF2-40B4-BE49-F238E27FC236}">
                      <a16:creationId xmlns:a16="http://schemas.microsoft.com/office/drawing/2014/main" id="{F2FE74B4-AB18-EE37-76AB-3ED17D76A7E3}"/>
                    </a:ext>
                  </a:extLst>
                </p:cNvPr>
                <p:cNvSpPr/>
                <p:nvPr/>
              </p:nvSpPr>
              <p:spPr>
                <a:xfrm>
                  <a:off x="4091125" y="3990138"/>
                  <a:ext cx="140529" cy="140529"/>
                </a:xfrm>
                <a:prstGeom prst="ellipse">
                  <a:avLst/>
                </a:prstGeom>
                <a:solidFill>
                  <a:srgbClr val="313B5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643DF45D-428D-1513-EE7C-DDAD54180DFD}"/>
                    </a:ext>
                  </a:extLst>
                </p:cNvPr>
                <p:cNvSpPr/>
                <p:nvPr/>
              </p:nvSpPr>
              <p:spPr>
                <a:xfrm flipV="1">
                  <a:off x="4128531" y="4035305"/>
                  <a:ext cx="65717" cy="50198"/>
                </a:xfrm>
                <a:custGeom>
                  <a:avLst/>
                  <a:gdLst>
                    <a:gd name="connsiteX0" fmla="*/ 24075 w 58571"/>
                    <a:gd name="connsiteY0" fmla="*/ -2413 h 44739"/>
                    <a:gd name="connsiteX1" fmla="*/ -2228 w 58571"/>
                    <a:gd name="connsiteY1" fmla="*/ 17915 h 44739"/>
                    <a:gd name="connsiteX2" fmla="*/ 4866 w 58571"/>
                    <a:gd name="connsiteY2" fmla="*/ 27093 h 44739"/>
                    <a:gd name="connsiteX3" fmla="*/ 22505 w 58571"/>
                    <a:gd name="connsiteY3" fmla="*/ 13463 h 44739"/>
                    <a:gd name="connsiteX4" fmla="*/ 47588 w 58571"/>
                    <a:gd name="connsiteY4" fmla="*/ 42327 h 44739"/>
                    <a:gd name="connsiteX5" fmla="*/ 56344 w 58571"/>
                    <a:gd name="connsiteY5" fmla="*/ 34718 h 44739"/>
                    <a:gd name="connsiteX6" fmla="*/ 24075 w 58571"/>
                    <a:gd name="connsiteY6" fmla="*/ -2413 h 4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571" h="44739">
                      <a:moveTo>
                        <a:pt x="24075" y="-2413"/>
                      </a:moveTo>
                      <a:lnTo>
                        <a:pt x="-2228" y="17915"/>
                      </a:lnTo>
                      <a:lnTo>
                        <a:pt x="4866" y="27093"/>
                      </a:lnTo>
                      <a:lnTo>
                        <a:pt x="22505" y="13463"/>
                      </a:lnTo>
                      <a:lnTo>
                        <a:pt x="47588" y="42327"/>
                      </a:lnTo>
                      <a:lnTo>
                        <a:pt x="56344" y="34718"/>
                      </a:lnTo>
                      <a:lnTo>
                        <a:pt x="24075" y="-2413"/>
                      </a:lnTo>
                    </a:path>
                  </a:pathLst>
                </a:custGeom>
                <a:solidFill>
                  <a:srgbClr val="FFFFFF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</p:grpSp>
      <p:sp>
        <p:nvSpPr>
          <p:cNvPr id="153" name="Google Shape;73;p13">
            <a:extLst>
              <a:ext uri="{FF2B5EF4-FFF2-40B4-BE49-F238E27FC236}">
                <a16:creationId xmlns:a16="http://schemas.microsoft.com/office/drawing/2014/main" id="{EC2828E8-4690-C4AD-5DBA-244942D6F1B1}"/>
              </a:ext>
            </a:extLst>
          </p:cNvPr>
          <p:cNvSpPr txBox="1"/>
          <p:nvPr/>
        </p:nvSpPr>
        <p:spPr>
          <a:xfrm flipH="1">
            <a:off x="888837" y="5428273"/>
            <a:ext cx="2661306" cy="62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ko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</a:t>
            </a: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분석한 속성</a:t>
            </a:r>
            <a:r>
              <a:rPr lang="en-US" altLang="ko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키워드</a:t>
            </a:r>
            <a:r>
              <a:rPr lang="en-US" altLang="ko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긍부정 데이터로 리뷰 필터링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3" name="Google Shape;68;p13">
            <a:extLst>
              <a:ext uri="{FF2B5EF4-FFF2-40B4-BE49-F238E27FC236}">
                <a16:creationId xmlns:a16="http://schemas.microsoft.com/office/drawing/2014/main" id="{B19F3E79-1030-B64A-C19E-A2AEEE1416A5}"/>
              </a:ext>
            </a:extLst>
          </p:cNvPr>
          <p:cNvSpPr txBox="1"/>
          <p:nvPr/>
        </p:nvSpPr>
        <p:spPr>
          <a:xfrm flipH="1">
            <a:off x="1718192" y="2786230"/>
            <a:ext cx="979755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rgbClr val="67BA54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 전</a:t>
            </a:r>
          </a:p>
        </p:txBody>
      </p:sp>
      <p:sp>
        <p:nvSpPr>
          <p:cNvPr id="264" name="사각형: 둥근 모서리 263">
            <a:extLst>
              <a:ext uri="{FF2B5EF4-FFF2-40B4-BE49-F238E27FC236}">
                <a16:creationId xmlns:a16="http://schemas.microsoft.com/office/drawing/2014/main" id="{B4787373-16A2-C4D8-E42D-9461CF182301}"/>
              </a:ext>
            </a:extLst>
          </p:cNvPr>
          <p:cNvSpPr/>
          <p:nvPr/>
        </p:nvSpPr>
        <p:spPr>
          <a:xfrm flipH="1">
            <a:off x="858812" y="3225825"/>
            <a:ext cx="2687774" cy="400865"/>
          </a:xfrm>
          <a:prstGeom prst="roundRect">
            <a:avLst>
              <a:gd name="adj" fmla="val 50000"/>
            </a:avLst>
          </a:prstGeom>
          <a:solidFill>
            <a:srgbClr val="67BA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sz="20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키워드기반 리뷰 필터</a:t>
            </a:r>
          </a:p>
        </p:txBody>
      </p:sp>
      <p:grpSp>
        <p:nvGrpSpPr>
          <p:cNvPr id="1581" name="그룹 1580">
            <a:extLst>
              <a:ext uri="{FF2B5EF4-FFF2-40B4-BE49-F238E27FC236}">
                <a16:creationId xmlns:a16="http://schemas.microsoft.com/office/drawing/2014/main" id="{DC1904B9-91B5-A15F-9C1D-7E0B829194B7}"/>
              </a:ext>
            </a:extLst>
          </p:cNvPr>
          <p:cNvGrpSpPr/>
          <p:nvPr/>
        </p:nvGrpSpPr>
        <p:grpSpPr>
          <a:xfrm>
            <a:off x="1352674" y="3992440"/>
            <a:ext cx="1673534" cy="1155704"/>
            <a:chOff x="868422" y="3958922"/>
            <a:chExt cx="2205632" cy="1581406"/>
          </a:xfrm>
        </p:grpSpPr>
        <p:sp>
          <p:nvSpPr>
            <p:cNvPr id="1582" name="자유형: 도형 1581">
              <a:extLst>
                <a:ext uri="{FF2B5EF4-FFF2-40B4-BE49-F238E27FC236}">
                  <a16:creationId xmlns:a16="http://schemas.microsoft.com/office/drawing/2014/main" id="{357892EF-DA6E-4A85-70A1-B4F47BC81214}"/>
                </a:ext>
              </a:extLst>
            </p:cNvPr>
            <p:cNvSpPr/>
            <p:nvPr/>
          </p:nvSpPr>
          <p:spPr>
            <a:xfrm>
              <a:off x="950560" y="4046500"/>
              <a:ext cx="2069217" cy="1483372"/>
            </a:xfrm>
            <a:custGeom>
              <a:avLst/>
              <a:gdLst>
                <a:gd name="connsiteX0" fmla="*/ 663032 w 4050376"/>
                <a:gd name="connsiteY0" fmla="*/ 3167570 h 3596478"/>
                <a:gd name="connsiteX1" fmla="*/ 6397 w 4050376"/>
                <a:gd name="connsiteY1" fmla="*/ 1671393 h 3596478"/>
                <a:gd name="connsiteX2" fmla="*/ 885564 w 4050376"/>
                <a:gd name="connsiteY2" fmla="*/ 280790 h 3596478"/>
                <a:gd name="connsiteX3" fmla="*/ 2530608 w 4050376"/>
                <a:gd name="connsiteY3" fmla="*/ 94453 h 3596478"/>
                <a:gd name="connsiteX4" fmla="*/ 3805853 w 4050376"/>
                <a:gd name="connsiteY4" fmla="*/ 1164958 h 3596478"/>
                <a:gd name="connsiteX5" fmla="*/ 4049150 w 4050376"/>
                <a:gd name="connsiteY5" fmla="*/ 2140213 h 3596478"/>
                <a:gd name="connsiteX6" fmla="*/ 3671703 w 4050376"/>
                <a:gd name="connsiteY6" fmla="*/ 3060319 h 3596478"/>
                <a:gd name="connsiteX7" fmla="*/ 3155400 w 4050376"/>
                <a:gd name="connsiteY7" fmla="*/ 3386217 h 3596478"/>
                <a:gd name="connsiteX8" fmla="*/ 2547010 w 4050376"/>
                <a:gd name="connsiteY8" fmla="*/ 3558524 h 3596478"/>
                <a:gd name="connsiteX9" fmla="*/ 1315942 w 4050376"/>
                <a:gd name="connsiteY9" fmla="*/ 3471151 h 3596478"/>
                <a:gd name="connsiteX10" fmla="*/ 663032 w 4050376"/>
                <a:gd name="connsiteY10" fmla="*/ 3167570 h 359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50376" h="3596478">
                  <a:moveTo>
                    <a:pt x="663032" y="3167570"/>
                  </a:moveTo>
                  <a:cubicBezTo>
                    <a:pt x="206937" y="2827471"/>
                    <a:pt x="-44085" y="2238083"/>
                    <a:pt x="6397" y="1671393"/>
                  </a:cubicBezTo>
                  <a:cubicBezTo>
                    <a:pt x="56880" y="1104703"/>
                    <a:pt x="399389" y="576294"/>
                    <a:pt x="885564" y="280790"/>
                  </a:cubicBezTo>
                  <a:cubicBezTo>
                    <a:pt x="1371739" y="-14713"/>
                    <a:pt x="1988188" y="-77235"/>
                    <a:pt x="2530608" y="94453"/>
                  </a:cubicBezTo>
                  <a:cubicBezTo>
                    <a:pt x="3073019" y="266141"/>
                    <a:pt x="3535753" y="664210"/>
                    <a:pt x="3805853" y="1164958"/>
                  </a:cubicBezTo>
                  <a:cubicBezTo>
                    <a:pt x="3966825" y="1463386"/>
                    <a:pt x="4062438" y="1801409"/>
                    <a:pt x="4049150" y="2140213"/>
                  </a:cubicBezTo>
                  <a:cubicBezTo>
                    <a:pt x="4035863" y="2479017"/>
                    <a:pt x="3908466" y="2817603"/>
                    <a:pt x="3671703" y="3060319"/>
                  </a:cubicBezTo>
                  <a:cubicBezTo>
                    <a:pt x="3527885" y="3207737"/>
                    <a:pt x="3347948" y="3315255"/>
                    <a:pt x="3155400" y="3386217"/>
                  </a:cubicBezTo>
                  <a:cubicBezTo>
                    <a:pt x="2949546" y="3462074"/>
                    <a:pt x="2757027" y="3513318"/>
                    <a:pt x="2547010" y="3558524"/>
                  </a:cubicBezTo>
                  <a:cubicBezTo>
                    <a:pt x="2151723" y="3643611"/>
                    <a:pt x="1709915" y="3573011"/>
                    <a:pt x="1315942" y="3471151"/>
                  </a:cubicBezTo>
                  <a:cubicBezTo>
                    <a:pt x="1082027" y="3410658"/>
                    <a:pt x="857285" y="3312417"/>
                    <a:pt x="663032" y="3167570"/>
                  </a:cubicBezTo>
                  <a:close/>
                </a:path>
              </a:pathLst>
            </a:custGeom>
            <a:solidFill>
              <a:srgbClr val="56A743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83" name="자유형: 도형 1582">
              <a:extLst>
                <a:ext uri="{FF2B5EF4-FFF2-40B4-BE49-F238E27FC236}">
                  <a16:creationId xmlns:a16="http://schemas.microsoft.com/office/drawing/2014/main" id="{BC34AE2F-C1DB-5043-63FC-754A70E48537}"/>
                </a:ext>
              </a:extLst>
            </p:cNvPr>
            <p:cNvSpPr/>
            <p:nvPr/>
          </p:nvSpPr>
          <p:spPr>
            <a:xfrm flipV="1">
              <a:off x="2961194" y="4430164"/>
              <a:ext cx="112860" cy="106822"/>
            </a:xfrm>
            <a:custGeom>
              <a:avLst/>
              <a:gdLst>
                <a:gd name="connsiteX0" fmla="*/ 94198 w 100588"/>
                <a:gd name="connsiteY0" fmla="*/ 56509 h 95206"/>
                <a:gd name="connsiteX1" fmla="*/ 67022 w 100588"/>
                <a:gd name="connsiteY1" fmla="*/ 79277 h 95206"/>
                <a:gd name="connsiteX2" fmla="*/ 47891 w 100588"/>
                <a:gd name="connsiteY2" fmla="*/ 69578 h 95206"/>
                <a:gd name="connsiteX3" fmla="*/ 36652 w 100588"/>
                <a:gd name="connsiteY3" fmla="*/ 87845 h 95206"/>
                <a:gd name="connsiteX4" fmla="*/ 1585 w 100588"/>
                <a:gd name="connsiteY4" fmla="*/ 82644 h 95206"/>
                <a:gd name="connsiteX5" fmla="*/ 27454 w 100588"/>
                <a:gd name="connsiteY5" fmla="*/ -2851 h 95206"/>
                <a:gd name="connsiteX6" fmla="*/ 94198 w 100588"/>
                <a:gd name="connsiteY6" fmla="*/ 56509 h 9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588" h="95206">
                  <a:moveTo>
                    <a:pt x="94198" y="56509"/>
                  </a:moveTo>
                  <a:cubicBezTo>
                    <a:pt x="90203" y="73914"/>
                    <a:pt x="77186" y="80118"/>
                    <a:pt x="67022" y="79277"/>
                  </a:cubicBezTo>
                  <a:cubicBezTo>
                    <a:pt x="55971" y="78363"/>
                    <a:pt x="47891" y="69578"/>
                    <a:pt x="47891" y="69578"/>
                  </a:cubicBezTo>
                  <a:cubicBezTo>
                    <a:pt x="47891" y="69578"/>
                    <a:pt x="45596" y="81292"/>
                    <a:pt x="36652" y="87845"/>
                  </a:cubicBezTo>
                  <a:cubicBezTo>
                    <a:pt x="28428" y="93875"/>
                    <a:pt x="14087" y="95392"/>
                    <a:pt x="1585" y="82644"/>
                  </a:cubicBezTo>
                  <a:cubicBezTo>
                    <a:pt x="-24509" y="56038"/>
                    <a:pt x="27454" y="-2851"/>
                    <a:pt x="27454" y="-2851"/>
                  </a:cubicBezTo>
                  <a:cubicBezTo>
                    <a:pt x="27454" y="-2851"/>
                    <a:pt x="102535" y="20188"/>
                    <a:pt x="94198" y="5650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84" name="자유형: 도형 1583">
              <a:extLst>
                <a:ext uri="{FF2B5EF4-FFF2-40B4-BE49-F238E27FC236}">
                  <a16:creationId xmlns:a16="http://schemas.microsoft.com/office/drawing/2014/main" id="{E010DED5-52B2-BF81-DD91-55C5F4592998}"/>
                </a:ext>
              </a:extLst>
            </p:cNvPr>
            <p:cNvSpPr/>
            <p:nvPr/>
          </p:nvSpPr>
          <p:spPr>
            <a:xfrm flipV="1">
              <a:off x="1752157" y="4019209"/>
              <a:ext cx="170968" cy="152344"/>
            </a:xfrm>
            <a:custGeom>
              <a:avLst/>
              <a:gdLst>
                <a:gd name="connsiteX0" fmla="*/ 145208 w 152377"/>
                <a:gd name="connsiteY0" fmla="*/ 107802 h 135778"/>
                <a:gd name="connsiteX1" fmla="*/ 97078 w 152377"/>
                <a:gd name="connsiteY1" fmla="*/ 129427 h 135778"/>
                <a:gd name="connsiteX2" fmla="*/ 73597 w 152377"/>
                <a:gd name="connsiteY2" fmla="*/ 107802 h 135778"/>
                <a:gd name="connsiteX3" fmla="*/ 50116 w 152377"/>
                <a:gd name="connsiteY3" fmla="*/ 129427 h 135778"/>
                <a:gd name="connsiteX4" fmla="*/ 1985 w 152377"/>
                <a:gd name="connsiteY4" fmla="*/ 107802 h 135778"/>
                <a:gd name="connsiteX5" fmla="*/ 73597 w 152377"/>
                <a:gd name="connsiteY5" fmla="*/ -4208 h 135778"/>
                <a:gd name="connsiteX6" fmla="*/ 145208 w 152377"/>
                <a:gd name="connsiteY6" fmla="*/ 107802 h 13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377" h="135778">
                  <a:moveTo>
                    <a:pt x="145208" y="107802"/>
                  </a:moveTo>
                  <a:cubicBezTo>
                    <a:pt x="132452" y="131118"/>
                    <a:pt x="111298" y="134740"/>
                    <a:pt x="97078" y="129427"/>
                  </a:cubicBezTo>
                  <a:cubicBezTo>
                    <a:pt x="81621" y="123654"/>
                    <a:pt x="73597" y="107802"/>
                    <a:pt x="73597" y="107802"/>
                  </a:cubicBezTo>
                  <a:cubicBezTo>
                    <a:pt x="73597" y="107802"/>
                    <a:pt x="65572" y="123654"/>
                    <a:pt x="50116" y="129427"/>
                  </a:cubicBezTo>
                  <a:cubicBezTo>
                    <a:pt x="35893" y="134740"/>
                    <a:pt x="14742" y="131118"/>
                    <a:pt x="1985" y="107802"/>
                  </a:cubicBezTo>
                  <a:cubicBezTo>
                    <a:pt x="-24641" y="59142"/>
                    <a:pt x="73597" y="-4208"/>
                    <a:pt x="73597" y="-4208"/>
                  </a:cubicBezTo>
                  <a:cubicBezTo>
                    <a:pt x="73597" y="-4208"/>
                    <a:pt x="171835" y="59142"/>
                    <a:pt x="145208" y="10780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85" name="자유형: 도형 1584">
              <a:extLst>
                <a:ext uri="{FF2B5EF4-FFF2-40B4-BE49-F238E27FC236}">
                  <a16:creationId xmlns:a16="http://schemas.microsoft.com/office/drawing/2014/main" id="{9EA0A395-1658-E266-063E-1EC0AA9700BC}"/>
                </a:ext>
              </a:extLst>
            </p:cNvPr>
            <p:cNvSpPr/>
            <p:nvPr/>
          </p:nvSpPr>
          <p:spPr>
            <a:xfrm flipV="1">
              <a:off x="1967927" y="3958922"/>
              <a:ext cx="108108" cy="96331"/>
            </a:xfrm>
            <a:custGeom>
              <a:avLst/>
              <a:gdLst>
                <a:gd name="connsiteX0" fmla="*/ 90373 w 96352"/>
                <a:gd name="connsiteY0" fmla="*/ 66312 h 85856"/>
                <a:gd name="connsiteX1" fmla="*/ 59940 w 96352"/>
                <a:gd name="connsiteY1" fmla="*/ 79985 h 85856"/>
                <a:gd name="connsiteX2" fmla="*/ 45090 w 96352"/>
                <a:gd name="connsiteY2" fmla="*/ 66312 h 85856"/>
                <a:gd name="connsiteX3" fmla="*/ 30244 w 96352"/>
                <a:gd name="connsiteY3" fmla="*/ 79985 h 85856"/>
                <a:gd name="connsiteX4" fmla="*/ -190 w 96352"/>
                <a:gd name="connsiteY4" fmla="*/ 66312 h 85856"/>
                <a:gd name="connsiteX5" fmla="*/ 45090 w 96352"/>
                <a:gd name="connsiteY5" fmla="*/ -4516 h 85856"/>
                <a:gd name="connsiteX6" fmla="*/ 90373 w 96352"/>
                <a:gd name="connsiteY6" fmla="*/ 66312 h 8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352" h="85856">
                  <a:moveTo>
                    <a:pt x="90373" y="66312"/>
                  </a:moveTo>
                  <a:cubicBezTo>
                    <a:pt x="82308" y="81055"/>
                    <a:pt x="68930" y="83344"/>
                    <a:pt x="59940" y="79985"/>
                  </a:cubicBezTo>
                  <a:cubicBezTo>
                    <a:pt x="50167" y="76334"/>
                    <a:pt x="45090" y="66312"/>
                    <a:pt x="45090" y="66312"/>
                  </a:cubicBezTo>
                  <a:cubicBezTo>
                    <a:pt x="45090" y="66312"/>
                    <a:pt x="40017" y="76334"/>
                    <a:pt x="30244" y="79985"/>
                  </a:cubicBezTo>
                  <a:cubicBezTo>
                    <a:pt x="21251" y="83344"/>
                    <a:pt x="7875" y="81055"/>
                    <a:pt x="-190" y="66312"/>
                  </a:cubicBezTo>
                  <a:cubicBezTo>
                    <a:pt x="-17028" y="35543"/>
                    <a:pt x="45090" y="-4516"/>
                    <a:pt x="45090" y="-4516"/>
                  </a:cubicBezTo>
                  <a:cubicBezTo>
                    <a:pt x="45090" y="-4516"/>
                    <a:pt x="107212" y="35543"/>
                    <a:pt x="90373" y="6631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86" name="자유형: 도형 1585">
              <a:extLst>
                <a:ext uri="{FF2B5EF4-FFF2-40B4-BE49-F238E27FC236}">
                  <a16:creationId xmlns:a16="http://schemas.microsoft.com/office/drawing/2014/main" id="{115D7B77-0623-E132-2FDA-0D7F0B41E080}"/>
                </a:ext>
              </a:extLst>
            </p:cNvPr>
            <p:cNvSpPr/>
            <p:nvPr/>
          </p:nvSpPr>
          <p:spPr>
            <a:xfrm flipV="1">
              <a:off x="2257790" y="3975977"/>
              <a:ext cx="286396" cy="286396"/>
            </a:xfrm>
            <a:custGeom>
              <a:avLst/>
              <a:gdLst>
                <a:gd name="connsiteX0" fmla="*/ 7727 w 255253"/>
                <a:gd name="connsiteY0" fmla="*/ 177082 h 255253"/>
                <a:gd name="connsiteX1" fmla="*/ 69952 w 255253"/>
                <a:gd name="connsiteY1" fmla="*/ 7701 h 255253"/>
                <a:gd name="connsiteX2" fmla="*/ 239331 w 255253"/>
                <a:gd name="connsiteY2" fmla="*/ 69923 h 255253"/>
                <a:gd name="connsiteX3" fmla="*/ 177108 w 255253"/>
                <a:gd name="connsiteY3" fmla="*/ 239305 h 255253"/>
                <a:gd name="connsiteX4" fmla="*/ 7727 w 255253"/>
                <a:gd name="connsiteY4" fmla="*/ 177082 h 25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53" h="255253">
                  <a:moveTo>
                    <a:pt x="7727" y="177082"/>
                  </a:moveTo>
                  <a:cubicBezTo>
                    <a:pt x="-21863" y="113125"/>
                    <a:pt x="5995" y="37290"/>
                    <a:pt x="69952" y="7701"/>
                  </a:cubicBezTo>
                  <a:cubicBezTo>
                    <a:pt x="133907" y="-21891"/>
                    <a:pt x="209742" y="5969"/>
                    <a:pt x="239331" y="69923"/>
                  </a:cubicBezTo>
                  <a:cubicBezTo>
                    <a:pt x="268923" y="133880"/>
                    <a:pt x="241063" y="209715"/>
                    <a:pt x="177108" y="239305"/>
                  </a:cubicBezTo>
                  <a:cubicBezTo>
                    <a:pt x="113151" y="268894"/>
                    <a:pt x="37319" y="241036"/>
                    <a:pt x="7727" y="177082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87" name="자유형: 도형 1586">
              <a:extLst>
                <a:ext uri="{FF2B5EF4-FFF2-40B4-BE49-F238E27FC236}">
                  <a16:creationId xmlns:a16="http://schemas.microsoft.com/office/drawing/2014/main" id="{2B895282-A3D1-A759-90D7-A8DB4B30DD65}"/>
                </a:ext>
              </a:extLst>
            </p:cNvPr>
            <p:cNvSpPr/>
            <p:nvPr/>
          </p:nvSpPr>
          <p:spPr>
            <a:xfrm flipV="1">
              <a:off x="2450826" y="4104274"/>
              <a:ext cx="30432" cy="36332"/>
            </a:xfrm>
            <a:custGeom>
              <a:avLst/>
              <a:gdLst>
                <a:gd name="connsiteX0" fmla="*/ -2282 w 27123"/>
                <a:gd name="connsiteY0" fmla="*/ 17431 h 32381"/>
                <a:gd name="connsiteX1" fmla="*/ 2222 w 27123"/>
                <a:gd name="connsiteY1" fmla="*/ -3198 h 32381"/>
                <a:gd name="connsiteX2" fmla="*/ 20861 w 27123"/>
                <a:gd name="connsiteY2" fmla="*/ 6723 h 32381"/>
                <a:gd name="connsiteX3" fmla="*/ 16358 w 27123"/>
                <a:gd name="connsiteY3" fmla="*/ 27354 h 32381"/>
                <a:gd name="connsiteX4" fmla="*/ -2282 w 27123"/>
                <a:gd name="connsiteY4" fmla="*/ 17431 h 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3" h="32381">
                  <a:moveTo>
                    <a:pt x="-2282" y="17431"/>
                  </a:moveTo>
                  <a:cubicBezTo>
                    <a:pt x="-6184" y="8995"/>
                    <a:pt x="-4169" y="-243"/>
                    <a:pt x="2222" y="-3198"/>
                  </a:cubicBezTo>
                  <a:cubicBezTo>
                    <a:pt x="8613" y="-6155"/>
                    <a:pt x="16959" y="-1712"/>
                    <a:pt x="20861" y="6723"/>
                  </a:cubicBezTo>
                  <a:cubicBezTo>
                    <a:pt x="24767" y="15161"/>
                    <a:pt x="22749" y="24397"/>
                    <a:pt x="16358" y="27354"/>
                  </a:cubicBezTo>
                  <a:cubicBezTo>
                    <a:pt x="9969" y="30309"/>
                    <a:pt x="1624" y="25869"/>
                    <a:pt x="-2282" y="17431"/>
                  </a:cubicBez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88" name="자유형: 도형 1587">
              <a:extLst>
                <a:ext uri="{FF2B5EF4-FFF2-40B4-BE49-F238E27FC236}">
                  <a16:creationId xmlns:a16="http://schemas.microsoft.com/office/drawing/2014/main" id="{15F87441-DBFA-5DA9-C2D5-1F2BEA2B552A}"/>
                </a:ext>
              </a:extLst>
            </p:cNvPr>
            <p:cNvSpPr/>
            <p:nvPr/>
          </p:nvSpPr>
          <p:spPr>
            <a:xfrm flipV="1">
              <a:off x="2342836" y="4054311"/>
              <a:ext cx="30430" cy="36333"/>
            </a:xfrm>
            <a:custGeom>
              <a:avLst/>
              <a:gdLst>
                <a:gd name="connsiteX0" fmla="*/ -1993 w 27121"/>
                <a:gd name="connsiteY0" fmla="*/ 17258 h 32382"/>
                <a:gd name="connsiteX1" fmla="*/ 2511 w 27121"/>
                <a:gd name="connsiteY1" fmla="*/ -3373 h 32382"/>
                <a:gd name="connsiteX2" fmla="*/ 21150 w 27121"/>
                <a:gd name="connsiteY2" fmla="*/ 6550 h 32382"/>
                <a:gd name="connsiteX3" fmla="*/ 16646 w 27121"/>
                <a:gd name="connsiteY3" fmla="*/ 27178 h 32382"/>
                <a:gd name="connsiteX4" fmla="*/ -1993 w 27121"/>
                <a:gd name="connsiteY4" fmla="*/ 17258 h 3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1" h="32382">
                  <a:moveTo>
                    <a:pt x="-1993" y="17258"/>
                  </a:moveTo>
                  <a:cubicBezTo>
                    <a:pt x="-5896" y="8820"/>
                    <a:pt x="-3881" y="-416"/>
                    <a:pt x="2511" y="-3373"/>
                  </a:cubicBezTo>
                  <a:cubicBezTo>
                    <a:pt x="8902" y="-6328"/>
                    <a:pt x="17248" y="-1888"/>
                    <a:pt x="21150" y="6550"/>
                  </a:cubicBezTo>
                  <a:cubicBezTo>
                    <a:pt x="25052" y="14986"/>
                    <a:pt x="23038" y="24224"/>
                    <a:pt x="16646" y="27178"/>
                  </a:cubicBezTo>
                  <a:cubicBezTo>
                    <a:pt x="10255" y="30136"/>
                    <a:pt x="1912" y="25696"/>
                    <a:pt x="-1993" y="17258"/>
                  </a:cubicBez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89" name="자유형: 도형 1588">
              <a:extLst>
                <a:ext uri="{FF2B5EF4-FFF2-40B4-BE49-F238E27FC236}">
                  <a16:creationId xmlns:a16="http://schemas.microsoft.com/office/drawing/2014/main" id="{85D44544-03EF-391E-84EB-90FFC57C48D9}"/>
                </a:ext>
              </a:extLst>
            </p:cNvPr>
            <p:cNvSpPr/>
            <p:nvPr/>
          </p:nvSpPr>
          <p:spPr>
            <a:xfrm flipV="1">
              <a:off x="2349547" y="4101693"/>
              <a:ext cx="94798" cy="72718"/>
            </a:xfrm>
            <a:custGeom>
              <a:avLst/>
              <a:gdLst>
                <a:gd name="connsiteX0" fmla="*/ 494 w 84490"/>
                <a:gd name="connsiteY0" fmla="*/ 60753 h 64811"/>
                <a:gd name="connsiteX1" fmla="*/ 20801 w 84490"/>
                <a:gd name="connsiteY1" fmla="*/ -197 h 64811"/>
                <a:gd name="connsiteX2" fmla="*/ 80405 w 84490"/>
                <a:gd name="connsiteY2" fmla="*/ 23781 h 64811"/>
                <a:gd name="connsiteX3" fmla="*/ 494 w 84490"/>
                <a:gd name="connsiteY3" fmla="*/ 60753 h 6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490" h="64811">
                  <a:moveTo>
                    <a:pt x="494" y="60753"/>
                  </a:moveTo>
                  <a:cubicBezTo>
                    <a:pt x="-10358" y="37301"/>
                    <a:pt x="-1267" y="10013"/>
                    <a:pt x="20801" y="-197"/>
                  </a:cubicBezTo>
                  <a:cubicBezTo>
                    <a:pt x="42866" y="-10407"/>
                    <a:pt x="69553" y="329"/>
                    <a:pt x="80405" y="23781"/>
                  </a:cubicBezTo>
                  <a:lnTo>
                    <a:pt x="494" y="60753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90" name="자유형: 도형 1589">
              <a:extLst>
                <a:ext uri="{FF2B5EF4-FFF2-40B4-BE49-F238E27FC236}">
                  <a16:creationId xmlns:a16="http://schemas.microsoft.com/office/drawing/2014/main" id="{EBB2EA76-3E3A-5CAF-1C9C-B1C11DD03452}"/>
                </a:ext>
              </a:extLst>
            </p:cNvPr>
            <p:cNvSpPr/>
            <p:nvPr/>
          </p:nvSpPr>
          <p:spPr>
            <a:xfrm flipV="1">
              <a:off x="2357377" y="4148942"/>
              <a:ext cx="46715" cy="25232"/>
            </a:xfrm>
            <a:custGeom>
              <a:avLst/>
              <a:gdLst>
                <a:gd name="connsiteX0" fmla="*/ -4043 w 41635"/>
                <a:gd name="connsiteY0" fmla="*/ 15531 h 22488"/>
                <a:gd name="connsiteX1" fmla="*/ 21404 w 41635"/>
                <a:gd name="connsiteY1" fmla="*/ 15967 h 22488"/>
                <a:gd name="connsiteX2" fmla="*/ 37592 w 41635"/>
                <a:gd name="connsiteY2" fmla="*/ -3733 h 22488"/>
                <a:gd name="connsiteX3" fmla="*/ -4043 w 41635"/>
                <a:gd name="connsiteY3" fmla="*/ 15531 h 2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35" h="22488">
                  <a:moveTo>
                    <a:pt x="-4043" y="15531"/>
                  </a:moveTo>
                  <a:cubicBezTo>
                    <a:pt x="-4043" y="15531"/>
                    <a:pt x="8500" y="21937"/>
                    <a:pt x="21404" y="15967"/>
                  </a:cubicBezTo>
                  <a:cubicBezTo>
                    <a:pt x="34308" y="9998"/>
                    <a:pt x="37592" y="-3733"/>
                    <a:pt x="37592" y="-3733"/>
                  </a:cubicBezTo>
                  <a:cubicBezTo>
                    <a:pt x="37592" y="-3733"/>
                    <a:pt x="12272" y="-7606"/>
                    <a:pt x="-4043" y="15531"/>
                  </a:cubicBezTo>
                </a:path>
              </a:pathLst>
            </a:custGeom>
            <a:solidFill>
              <a:srgbClr val="56A743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91" name="자유형: 도형 1590">
              <a:extLst>
                <a:ext uri="{FF2B5EF4-FFF2-40B4-BE49-F238E27FC236}">
                  <a16:creationId xmlns:a16="http://schemas.microsoft.com/office/drawing/2014/main" id="{93BDDB67-1CFE-554E-03C6-9EA81D65B707}"/>
                </a:ext>
              </a:extLst>
            </p:cNvPr>
            <p:cNvSpPr/>
            <p:nvPr/>
          </p:nvSpPr>
          <p:spPr>
            <a:xfrm flipV="1">
              <a:off x="1359979" y="4052402"/>
              <a:ext cx="91311" cy="149339"/>
            </a:xfrm>
            <a:custGeom>
              <a:avLst/>
              <a:gdLst>
                <a:gd name="connsiteX0" fmla="*/ 42970 w 81382"/>
                <a:gd name="connsiteY0" fmla="*/ 129003 h 133100"/>
                <a:gd name="connsiteX1" fmla="*/ 79945 w 81382"/>
                <a:gd name="connsiteY1" fmla="*/ 9660 h 133100"/>
                <a:gd name="connsiteX2" fmla="*/ 35538 w 81382"/>
                <a:gd name="connsiteY2" fmla="*/ -4097 h 133100"/>
                <a:gd name="connsiteX3" fmla="*/ -1438 w 81382"/>
                <a:gd name="connsiteY3" fmla="*/ 115246 h 133100"/>
                <a:gd name="connsiteX4" fmla="*/ 42970 w 81382"/>
                <a:gd name="connsiteY4" fmla="*/ 129003 h 13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2" h="133100">
                  <a:moveTo>
                    <a:pt x="42970" y="129003"/>
                  </a:moveTo>
                  <a:lnTo>
                    <a:pt x="79945" y="9660"/>
                  </a:lnTo>
                  <a:lnTo>
                    <a:pt x="35538" y="-4097"/>
                  </a:lnTo>
                  <a:lnTo>
                    <a:pt x="-1438" y="115246"/>
                  </a:lnTo>
                  <a:lnTo>
                    <a:pt x="42970" y="129003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92" name="자유형: 도형 1591">
              <a:extLst>
                <a:ext uri="{FF2B5EF4-FFF2-40B4-BE49-F238E27FC236}">
                  <a16:creationId xmlns:a16="http://schemas.microsoft.com/office/drawing/2014/main" id="{CADB07C7-FA20-A4C7-79A1-9E442ABF769B}"/>
                </a:ext>
              </a:extLst>
            </p:cNvPr>
            <p:cNvSpPr/>
            <p:nvPr/>
          </p:nvSpPr>
          <p:spPr>
            <a:xfrm flipV="1">
              <a:off x="1373442" y="4048235"/>
              <a:ext cx="91308" cy="149339"/>
            </a:xfrm>
            <a:custGeom>
              <a:avLst/>
              <a:gdLst>
                <a:gd name="connsiteX0" fmla="*/ 42931 w 81379"/>
                <a:gd name="connsiteY0" fmla="*/ 128989 h 133100"/>
                <a:gd name="connsiteX1" fmla="*/ 79906 w 81379"/>
                <a:gd name="connsiteY1" fmla="*/ 9645 h 133100"/>
                <a:gd name="connsiteX2" fmla="*/ 35499 w 81379"/>
                <a:gd name="connsiteY2" fmla="*/ -4112 h 133100"/>
                <a:gd name="connsiteX3" fmla="*/ -1474 w 81379"/>
                <a:gd name="connsiteY3" fmla="*/ 115232 h 133100"/>
                <a:gd name="connsiteX4" fmla="*/ 42931 w 81379"/>
                <a:gd name="connsiteY4" fmla="*/ 128989 h 13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79" h="133100">
                  <a:moveTo>
                    <a:pt x="42931" y="128989"/>
                  </a:moveTo>
                  <a:lnTo>
                    <a:pt x="79906" y="9645"/>
                  </a:lnTo>
                  <a:lnTo>
                    <a:pt x="35499" y="-4112"/>
                  </a:lnTo>
                  <a:lnTo>
                    <a:pt x="-1474" y="115232"/>
                  </a:lnTo>
                  <a:lnTo>
                    <a:pt x="42931" y="128989"/>
                  </a:ln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93" name="자유형: 도형 1592">
              <a:extLst>
                <a:ext uri="{FF2B5EF4-FFF2-40B4-BE49-F238E27FC236}">
                  <a16:creationId xmlns:a16="http://schemas.microsoft.com/office/drawing/2014/main" id="{98F3C058-9287-B879-3B12-D5B975AB83E1}"/>
                </a:ext>
              </a:extLst>
            </p:cNvPr>
            <p:cNvSpPr/>
            <p:nvPr/>
          </p:nvSpPr>
          <p:spPr>
            <a:xfrm flipV="1">
              <a:off x="1397912" y="4076198"/>
              <a:ext cx="23544" cy="23546"/>
            </a:xfrm>
            <a:custGeom>
              <a:avLst/>
              <a:gdLst>
                <a:gd name="connsiteX0" fmla="*/ -976 w 20984"/>
                <a:gd name="connsiteY0" fmla="*/ 3156 h 20986"/>
                <a:gd name="connsiteX1" fmla="*/ 12148 w 20984"/>
                <a:gd name="connsiteY1" fmla="*/ -3761 h 20986"/>
                <a:gd name="connsiteX2" fmla="*/ 19063 w 20984"/>
                <a:gd name="connsiteY2" fmla="*/ 9363 h 20986"/>
                <a:gd name="connsiteX3" fmla="*/ 5939 w 20984"/>
                <a:gd name="connsiteY3" fmla="*/ 16280 h 20986"/>
                <a:gd name="connsiteX4" fmla="*/ -976 w 20984"/>
                <a:gd name="connsiteY4" fmla="*/ 3156 h 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84" h="20986">
                  <a:moveTo>
                    <a:pt x="-976" y="3156"/>
                  </a:moveTo>
                  <a:cubicBezTo>
                    <a:pt x="738" y="-2379"/>
                    <a:pt x="6615" y="-5475"/>
                    <a:pt x="12148" y="-3761"/>
                  </a:cubicBezTo>
                  <a:cubicBezTo>
                    <a:pt x="17681" y="-2044"/>
                    <a:pt x="20780" y="3830"/>
                    <a:pt x="19063" y="9363"/>
                  </a:cubicBezTo>
                  <a:cubicBezTo>
                    <a:pt x="17348" y="14898"/>
                    <a:pt x="11475" y="17994"/>
                    <a:pt x="5939" y="16280"/>
                  </a:cubicBezTo>
                  <a:cubicBezTo>
                    <a:pt x="406" y="14566"/>
                    <a:pt x="-2690" y="8689"/>
                    <a:pt x="-976" y="315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94" name="자유형: 도형 1593">
              <a:extLst>
                <a:ext uri="{FF2B5EF4-FFF2-40B4-BE49-F238E27FC236}">
                  <a16:creationId xmlns:a16="http://schemas.microsoft.com/office/drawing/2014/main" id="{53C2A31C-F512-3234-9E16-FD5F3BDEB916}"/>
                </a:ext>
              </a:extLst>
            </p:cNvPr>
            <p:cNvSpPr/>
            <p:nvPr/>
          </p:nvSpPr>
          <p:spPr>
            <a:xfrm flipV="1">
              <a:off x="1366281" y="4087911"/>
              <a:ext cx="19442" cy="15247"/>
            </a:xfrm>
            <a:custGeom>
              <a:avLst/>
              <a:gdLst>
                <a:gd name="connsiteX0" fmla="*/ -1339 w 17328"/>
                <a:gd name="connsiteY0" fmla="*/ 9341 h 13589"/>
                <a:gd name="connsiteX1" fmla="*/ 7882 w 17328"/>
                <a:gd name="connsiteY1" fmla="*/ 3326 h 13589"/>
                <a:gd name="connsiteX2" fmla="*/ 15950 w 17328"/>
                <a:gd name="connsiteY2" fmla="*/ -4167 h 13589"/>
                <a:gd name="connsiteX3" fmla="*/ 6729 w 17328"/>
                <a:gd name="connsiteY3" fmla="*/ 1851 h 13589"/>
                <a:gd name="connsiteX4" fmla="*/ -1339 w 17328"/>
                <a:gd name="connsiteY4" fmla="*/ 9341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339" y="9341"/>
                  </a:moveTo>
                  <a:cubicBezTo>
                    <a:pt x="-1021" y="9749"/>
                    <a:pt x="3110" y="7055"/>
                    <a:pt x="7882" y="3326"/>
                  </a:cubicBezTo>
                  <a:cubicBezTo>
                    <a:pt x="12655" y="-406"/>
                    <a:pt x="16268" y="-3759"/>
                    <a:pt x="15950" y="-4167"/>
                  </a:cubicBezTo>
                  <a:cubicBezTo>
                    <a:pt x="15633" y="-4572"/>
                    <a:pt x="11505" y="-1880"/>
                    <a:pt x="6729" y="1851"/>
                  </a:cubicBezTo>
                  <a:cubicBezTo>
                    <a:pt x="1957" y="5580"/>
                    <a:pt x="-1657" y="8934"/>
                    <a:pt x="-1339" y="934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F2AC747D-092A-7DE9-0409-EDC93D3BE10E}"/>
                </a:ext>
              </a:extLst>
            </p:cNvPr>
            <p:cNvSpPr/>
            <p:nvPr/>
          </p:nvSpPr>
          <p:spPr>
            <a:xfrm flipV="1">
              <a:off x="1370871" y="4102724"/>
              <a:ext cx="19442" cy="15247"/>
            </a:xfrm>
            <a:custGeom>
              <a:avLst/>
              <a:gdLst>
                <a:gd name="connsiteX0" fmla="*/ -1351 w 17328"/>
                <a:gd name="connsiteY0" fmla="*/ 9394 h 13589"/>
                <a:gd name="connsiteX1" fmla="*/ 7870 w 17328"/>
                <a:gd name="connsiteY1" fmla="*/ 3378 h 13589"/>
                <a:gd name="connsiteX2" fmla="*/ 15938 w 17328"/>
                <a:gd name="connsiteY2" fmla="*/ -4115 h 13589"/>
                <a:gd name="connsiteX3" fmla="*/ 6717 w 17328"/>
                <a:gd name="connsiteY3" fmla="*/ 1901 h 13589"/>
                <a:gd name="connsiteX4" fmla="*/ -1351 w 17328"/>
                <a:gd name="connsiteY4" fmla="*/ 9394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351" y="9394"/>
                  </a:moveTo>
                  <a:cubicBezTo>
                    <a:pt x="-1033" y="9798"/>
                    <a:pt x="3098" y="7107"/>
                    <a:pt x="7870" y="3378"/>
                  </a:cubicBezTo>
                  <a:cubicBezTo>
                    <a:pt x="12646" y="-354"/>
                    <a:pt x="16256" y="-3707"/>
                    <a:pt x="15938" y="-4115"/>
                  </a:cubicBezTo>
                  <a:cubicBezTo>
                    <a:pt x="15620" y="-4522"/>
                    <a:pt x="11492" y="-1828"/>
                    <a:pt x="6717" y="1901"/>
                  </a:cubicBezTo>
                  <a:cubicBezTo>
                    <a:pt x="1944" y="5633"/>
                    <a:pt x="-1669" y="8986"/>
                    <a:pt x="-1351" y="939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BB64E175-3360-6881-6CB6-A8BEEFB4B2E4}"/>
                </a:ext>
              </a:extLst>
            </p:cNvPr>
            <p:cNvSpPr/>
            <p:nvPr/>
          </p:nvSpPr>
          <p:spPr>
            <a:xfrm flipV="1">
              <a:off x="1375460" y="4117539"/>
              <a:ext cx="19442" cy="15244"/>
            </a:xfrm>
            <a:custGeom>
              <a:avLst/>
              <a:gdLst>
                <a:gd name="connsiteX0" fmla="*/ -1363 w 17328"/>
                <a:gd name="connsiteY0" fmla="*/ 9442 h 13586"/>
                <a:gd name="connsiteX1" fmla="*/ 7858 w 17328"/>
                <a:gd name="connsiteY1" fmla="*/ 3427 h 13586"/>
                <a:gd name="connsiteX2" fmla="*/ 15926 w 17328"/>
                <a:gd name="connsiteY2" fmla="*/ -4063 h 13586"/>
                <a:gd name="connsiteX3" fmla="*/ 6705 w 17328"/>
                <a:gd name="connsiteY3" fmla="*/ 1953 h 13586"/>
                <a:gd name="connsiteX4" fmla="*/ -1363 w 17328"/>
                <a:gd name="connsiteY4" fmla="*/ 9442 h 1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6">
                  <a:moveTo>
                    <a:pt x="-1363" y="9442"/>
                  </a:moveTo>
                  <a:cubicBezTo>
                    <a:pt x="-1043" y="9850"/>
                    <a:pt x="3085" y="7156"/>
                    <a:pt x="7858" y="3427"/>
                  </a:cubicBezTo>
                  <a:cubicBezTo>
                    <a:pt x="12633" y="-302"/>
                    <a:pt x="16244" y="-3655"/>
                    <a:pt x="15926" y="-4063"/>
                  </a:cubicBezTo>
                  <a:cubicBezTo>
                    <a:pt x="15608" y="-4471"/>
                    <a:pt x="11480" y="-1779"/>
                    <a:pt x="6705" y="1953"/>
                  </a:cubicBezTo>
                  <a:cubicBezTo>
                    <a:pt x="1932" y="5682"/>
                    <a:pt x="-1681" y="9035"/>
                    <a:pt x="-1363" y="944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97" name="자유형: 도형 1596">
              <a:extLst>
                <a:ext uri="{FF2B5EF4-FFF2-40B4-BE49-F238E27FC236}">
                  <a16:creationId xmlns:a16="http://schemas.microsoft.com/office/drawing/2014/main" id="{2A2009E1-638B-F671-B3E5-E2150BD8FFDC}"/>
                </a:ext>
              </a:extLst>
            </p:cNvPr>
            <p:cNvSpPr/>
            <p:nvPr/>
          </p:nvSpPr>
          <p:spPr>
            <a:xfrm flipV="1">
              <a:off x="1380049" y="4132352"/>
              <a:ext cx="19442" cy="15247"/>
            </a:xfrm>
            <a:custGeom>
              <a:avLst/>
              <a:gdLst>
                <a:gd name="connsiteX0" fmla="*/ -1376 w 17328"/>
                <a:gd name="connsiteY0" fmla="*/ 9497 h 13589"/>
                <a:gd name="connsiteX1" fmla="*/ 7846 w 17328"/>
                <a:gd name="connsiteY1" fmla="*/ 3482 h 13589"/>
                <a:gd name="connsiteX2" fmla="*/ 15914 w 17328"/>
                <a:gd name="connsiteY2" fmla="*/ -4011 h 13589"/>
                <a:gd name="connsiteX3" fmla="*/ 6692 w 17328"/>
                <a:gd name="connsiteY3" fmla="*/ 2007 h 13589"/>
                <a:gd name="connsiteX4" fmla="*/ -1376 w 17328"/>
                <a:gd name="connsiteY4" fmla="*/ 9497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376" y="9497"/>
                  </a:moveTo>
                  <a:cubicBezTo>
                    <a:pt x="-1055" y="9905"/>
                    <a:pt x="3073" y="7211"/>
                    <a:pt x="7846" y="3482"/>
                  </a:cubicBezTo>
                  <a:cubicBezTo>
                    <a:pt x="12621" y="-250"/>
                    <a:pt x="16232" y="-3604"/>
                    <a:pt x="15914" y="-4011"/>
                  </a:cubicBezTo>
                  <a:cubicBezTo>
                    <a:pt x="15596" y="-4419"/>
                    <a:pt x="11468" y="-1725"/>
                    <a:pt x="6692" y="2007"/>
                  </a:cubicBezTo>
                  <a:cubicBezTo>
                    <a:pt x="1920" y="5733"/>
                    <a:pt x="-1694" y="9089"/>
                    <a:pt x="-1376" y="949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98" name="자유형: 도형 1597">
              <a:extLst>
                <a:ext uri="{FF2B5EF4-FFF2-40B4-BE49-F238E27FC236}">
                  <a16:creationId xmlns:a16="http://schemas.microsoft.com/office/drawing/2014/main" id="{00349743-57E8-B91D-4253-8CA847CEE0B7}"/>
                </a:ext>
              </a:extLst>
            </p:cNvPr>
            <p:cNvSpPr/>
            <p:nvPr/>
          </p:nvSpPr>
          <p:spPr>
            <a:xfrm flipV="1">
              <a:off x="1384639" y="4147168"/>
              <a:ext cx="19442" cy="15244"/>
            </a:xfrm>
            <a:custGeom>
              <a:avLst/>
              <a:gdLst>
                <a:gd name="connsiteX0" fmla="*/ -1388 w 17328"/>
                <a:gd name="connsiteY0" fmla="*/ 9546 h 13586"/>
                <a:gd name="connsiteX1" fmla="*/ 7833 w 17328"/>
                <a:gd name="connsiteY1" fmla="*/ 3530 h 13586"/>
                <a:gd name="connsiteX2" fmla="*/ 15901 w 17328"/>
                <a:gd name="connsiteY2" fmla="*/ -3959 h 13586"/>
                <a:gd name="connsiteX3" fmla="*/ 6680 w 17328"/>
                <a:gd name="connsiteY3" fmla="*/ 2056 h 13586"/>
                <a:gd name="connsiteX4" fmla="*/ -1388 w 17328"/>
                <a:gd name="connsiteY4" fmla="*/ 9546 h 1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6">
                  <a:moveTo>
                    <a:pt x="-1388" y="9546"/>
                  </a:moveTo>
                  <a:cubicBezTo>
                    <a:pt x="-1067" y="9954"/>
                    <a:pt x="3061" y="7260"/>
                    <a:pt x="7833" y="3530"/>
                  </a:cubicBezTo>
                  <a:cubicBezTo>
                    <a:pt x="12609" y="-199"/>
                    <a:pt x="16219" y="-3555"/>
                    <a:pt x="15901" y="-3959"/>
                  </a:cubicBezTo>
                  <a:cubicBezTo>
                    <a:pt x="15583" y="-4367"/>
                    <a:pt x="11455" y="-1676"/>
                    <a:pt x="6680" y="2056"/>
                  </a:cubicBezTo>
                  <a:cubicBezTo>
                    <a:pt x="1907" y="5785"/>
                    <a:pt x="-1706" y="9138"/>
                    <a:pt x="-1388" y="954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99" name="자유형: 도형 1598">
              <a:extLst>
                <a:ext uri="{FF2B5EF4-FFF2-40B4-BE49-F238E27FC236}">
                  <a16:creationId xmlns:a16="http://schemas.microsoft.com/office/drawing/2014/main" id="{AF48BD31-F095-35A3-5207-8741E4DD5B79}"/>
                </a:ext>
              </a:extLst>
            </p:cNvPr>
            <p:cNvSpPr/>
            <p:nvPr/>
          </p:nvSpPr>
          <p:spPr>
            <a:xfrm flipV="1">
              <a:off x="1389228" y="4161981"/>
              <a:ext cx="19442" cy="15247"/>
            </a:xfrm>
            <a:custGeom>
              <a:avLst/>
              <a:gdLst>
                <a:gd name="connsiteX0" fmla="*/ -1400 w 17328"/>
                <a:gd name="connsiteY0" fmla="*/ 9600 h 13589"/>
                <a:gd name="connsiteX1" fmla="*/ 7821 w 17328"/>
                <a:gd name="connsiteY1" fmla="*/ 3585 h 13589"/>
                <a:gd name="connsiteX2" fmla="*/ 15889 w 17328"/>
                <a:gd name="connsiteY2" fmla="*/ -3908 h 13589"/>
                <a:gd name="connsiteX3" fmla="*/ 6668 w 17328"/>
                <a:gd name="connsiteY3" fmla="*/ 2107 h 13589"/>
                <a:gd name="connsiteX4" fmla="*/ -1400 w 17328"/>
                <a:gd name="connsiteY4" fmla="*/ 9600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400" y="9600"/>
                  </a:moveTo>
                  <a:cubicBezTo>
                    <a:pt x="-1079" y="10008"/>
                    <a:pt x="3049" y="7314"/>
                    <a:pt x="7821" y="3585"/>
                  </a:cubicBezTo>
                  <a:cubicBezTo>
                    <a:pt x="12597" y="-147"/>
                    <a:pt x="16207" y="-3501"/>
                    <a:pt x="15889" y="-3908"/>
                  </a:cubicBezTo>
                  <a:cubicBezTo>
                    <a:pt x="15571" y="-4313"/>
                    <a:pt x="11443" y="-1622"/>
                    <a:pt x="6668" y="2107"/>
                  </a:cubicBezTo>
                  <a:cubicBezTo>
                    <a:pt x="1895" y="5839"/>
                    <a:pt x="-1718" y="9193"/>
                    <a:pt x="-1400" y="960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00" name="자유형: 도형 1599">
              <a:extLst>
                <a:ext uri="{FF2B5EF4-FFF2-40B4-BE49-F238E27FC236}">
                  <a16:creationId xmlns:a16="http://schemas.microsoft.com/office/drawing/2014/main" id="{ED84F334-FC13-071B-8DBB-EB8CAE98023B}"/>
                </a:ext>
              </a:extLst>
            </p:cNvPr>
            <p:cNvSpPr/>
            <p:nvPr/>
          </p:nvSpPr>
          <p:spPr>
            <a:xfrm flipV="1">
              <a:off x="1393817" y="4176793"/>
              <a:ext cx="19442" cy="15247"/>
            </a:xfrm>
            <a:custGeom>
              <a:avLst/>
              <a:gdLst>
                <a:gd name="connsiteX0" fmla="*/ -1412 w 17328"/>
                <a:gd name="connsiteY0" fmla="*/ 9652 h 13589"/>
                <a:gd name="connsiteX1" fmla="*/ 7809 w 17328"/>
                <a:gd name="connsiteY1" fmla="*/ 3634 h 13589"/>
                <a:gd name="connsiteX2" fmla="*/ 15877 w 17328"/>
                <a:gd name="connsiteY2" fmla="*/ -3856 h 13589"/>
                <a:gd name="connsiteX3" fmla="*/ 6656 w 17328"/>
                <a:gd name="connsiteY3" fmla="*/ 2160 h 13589"/>
                <a:gd name="connsiteX4" fmla="*/ -1412 w 17328"/>
                <a:gd name="connsiteY4" fmla="*/ 9652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412" y="9652"/>
                  </a:moveTo>
                  <a:cubicBezTo>
                    <a:pt x="-1092" y="10057"/>
                    <a:pt x="3036" y="7366"/>
                    <a:pt x="7809" y="3634"/>
                  </a:cubicBezTo>
                  <a:cubicBezTo>
                    <a:pt x="12584" y="-95"/>
                    <a:pt x="16195" y="-3448"/>
                    <a:pt x="15877" y="-3856"/>
                  </a:cubicBezTo>
                  <a:cubicBezTo>
                    <a:pt x="15559" y="-4263"/>
                    <a:pt x="11431" y="-1569"/>
                    <a:pt x="6656" y="2160"/>
                  </a:cubicBezTo>
                  <a:cubicBezTo>
                    <a:pt x="1883" y="5889"/>
                    <a:pt x="-1730" y="9245"/>
                    <a:pt x="-1412" y="965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01" name="자유형: 도형 1600">
              <a:extLst>
                <a:ext uri="{FF2B5EF4-FFF2-40B4-BE49-F238E27FC236}">
                  <a16:creationId xmlns:a16="http://schemas.microsoft.com/office/drawing/2014/main" id="{54F4265B-E18F-AEE6-4489-A2F4870851C6}"/>
                </a:ext>
              </a:extLst>
            </p:cNvPr>
            <p:cNvSpPr/>
            <p:nvPr/>
          </p:nvSpPr>
          <p:spPr>
            <a:xfrm flipV="1">
              <a:off x="1362370" y="4074804"/>
              <a:ext cx="19442" cy="15245"/>
            </a:xfrm>
            <a:custGeom>
              <a:avLst/>
              <a:gdLst>
                <a:gd name="connsiteX0" fmla="*/ -1328 w 17328"/>
                <a:gd name="connsiteY0" fmla="*/ 9293 h 13587"/>
                <a:gd name="connsiteX1" fmla="*/ 7893 w 17328"/>
                <a:gd name="connsiteY1" fmla="*/ 3280 h 13587"/>
                <a:gd name="connsiteX2" fmla="*/ 15961 w 17328"/>
                <a:gd name="connsiteY2" fmla="*/ -4212 h 13587"/>
                <a:gd name="connsiteX3" fmla="*/ 6740 w 17328"/>
                <a:gd name="connsiteY3" fmla="*/ 1803 h 13587"/>
                <a:gd name="connsiteX4" fmla="*/ -1328 w 17328"/>
                <a:gd name="connsiteY4" fmla="*/ 9293 h 1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7">
                  <a:moveTo>
                    <a:pt x="-1328" y="9293"/>
                  </a:moveTo>
                  <a:cubicBezTo>
                    <a:pt x="-1010" y="9701"/>
                    <a:pt x="3120" y="7007"/>
                    <a:pt x="7893" y="3280"/>
                  </a:cubicBezTo>
                  <a:cubicBezTo>
                    <a:pt x="12668" y="-451"/>
                    <a:pt x="16279" y="-3805"/>
                    <a:pt x="15961" y="-4212"/>
                  </a:cubicBezTo>
                  <a:cubicBezTo>
                    <a:pt x="15643" y="-4620"/>
                    <a:pt x="11515" y="-1929"/>
                    <a:pt x="6740" y="1803"/>
                  </a:cubicBezTo>
                  <a:cubicBezTo>
                    <a:pt x="1967" y="5532"/>
                    <a:pt x="-1646" y="8886"/>
                    <a:pt x="-1328" y="929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02" name="자유형: 도형 1601">
              <a:extLst>
                <a:ext uri="{FF2B5EF4-FFF2-40B4-BE49-F238E27FC236}">
                  <a16:creationId xmlns:a16="http://schemas.microsoft.com/office/drawing/2014/main" id="{285B524A-85ED-CCE7-236F-8585EBB08C00}"/>
                </a:ext>
              </a:extLst>
            </p:cNvPr>
            <p:cNvSpPr/>
            <p:nvPr/>
          </p:nvSpPr>
          <p:spPr>
            <a:xfrm flipV="1">
              <a:off x="1365242" y="4066121"/>
              <a:ext cx="11554" cy="9124"/>
            </a:xfrm>
            <a:custGeom>
              <a:avLst/>
              <a:gdLst>
                <a:gd name="connsiteX0" fmla="*/ -1312 w 10298"/>
                <a:gd name="connsiteY0" fmla="*/ 3770 h 8132"/>
                <a:gd name="connsiteX1" fmla="*/ 4380 w 10298"/>
                <a:gd name="connsiteY1" fmla="*/ 509 h 8132"/>
                <a:gd name="connsiteX2" fmla="*/ 8921 w 10298"/>
                <a:gd name="connsiteY2" fmla="*/ -4226 h 8132"/>
                <a:gd name="connsiteX3" fmla="*/ 3226 w 10298"/>
                <a:gd name="connsiteY3" fmla="*/ -965 h 8132"/>
                <a:gd name="connsiteX4" fmla="*/ -1312 w 10298"/>
                <a:gd name="connsiteY4" fmla="*/ 3770 h 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8" h="8132">
                  <a:moveTo>
                    <a:pt x="-1312" y="3770"/>
                  </a:moveTo>
                  <a:cubicBezTo>
                    <a:pt x="-994" y="4177"/>
                    <a:pt x="1555" y="2715"/>
                    <a:pt x="4380" y="509"/>
                  </a:cubicBezTo>
                  <a:cubicBezTo>
                    <a:pt x="7207" y="-1699"/>
                    <a:pt x="9239" y="-3818"/>
                    <a:pt x="8921" y="-4226"/>
                  </a:cubicBezTo>
                  <a:cubicBezTo>
                    <a:pt x="8600" y="-4633"/>
                    <a:pt x="6053" y="-3174"/>
                    <a:pt x="3226" y="-965"/>
                  </a:cubicBezTo>
                  <a:cubicBezTo>
                    <a:pt x="402" y="1240"/>
                    <a:pt x="-1630" y="3362"/>
                    <a:pt x="-1312" y="377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03" name="자유형: 도형 1602">
              <a:extLst>
                <a:ext uri="{FF2B5EF4-FFF2-40B4-BE49-F238E27FC236}">
                  <a16:creationId xmlns:a16="http://schemas.microsoft.com/office/drawing/2014/main" id="{9D7B331E-B674-6CE8-6301-ED2FA5142205}"/>
                </a:ext>
              </a:extLst>
            </p:cNvPr>
            <p:cNvSpPr/>
            <p:nvPr/>
          </p:nvSpPr>
          <p:spPr>
            <a:xfrm flipV="1">
              <a:off x="1173409" y="3998380"/>
              <a:ext cx="215957" cy="255626"/>
            </a:xfrm>
            <a:custGeom>
              <a:avLst/>
              <a:gdLst>
                <a:gd name="connsiteX0" fmla="*/ 191369 w 192474"/>
                <a:gd name="connsiteY0" fmla="*/ 48088 h 227829"/>
                <a:gd name="connsiteX1" fmla="*/ 158325 w 192474"/>
                <a:gd name="connsiteY1" fmla="*/ 154741 h 227829"/>
                <a:gd name="connsiteX2" fmla="*/ 102618 w 192474"/>
                <a:gd name="connsiteY2" fmla="*/ 177462 h 227829"/>
                <a:gd name="connsiteX3" fmla="*/ 65166 w 192474"/>
                <a:gd name="connsiteY3" fmla="*/ 217868 h 227829"/>
                <a:gd name="connsiteX4" fmla="*/ 49524 w 192474"/>
                <a:gd name="connsiteY4" fmla="*/ 222690 h 227829"/>
                <a:gd name="connsiteX5" fmla="*/ 37039 w 192474"/>
                <a:gd name="connsiteY5" fmla="*/ 206109 h 227829"/>
                <a:gd name="connsiteX6" fmla="*/ 58084 w 192474"/>
                <a:gd name="connsiteY6" fmla="*/ 151498 h 227829"/>
                <a:gd name="connsiteX7" fmla="*/ 53800 w 192474"/>
                <a:gd name="connsiteY7" fmla="*/ 141478 h 227829"/>
                <a:gd name="connsiteX8" fmla="*/ 14202 w 192474"/>
                <a:gd name="connsiteY8" fmla="*/ 129210 h 227829"/>
                <a:gd name="connsiteX9" fmla="*/ 1681 w 192474"/>
                <a:gd name="connsiteY9" fmla="*/ 119815 h 227829"/>
                <a:gd name="connsiteX10" fmla="*/ 222 w 192474"/>
                <a:gd name="connsiteY10" fmla="*/ 104023 h 227829"/>
                <a:gd name="connsiteX11" fmla="*/ 17079 w 192474"/>
                <a:gd name="connsiteY11" fmla="*/ 81869 h 227829"/>
                <a:gd name="connsiteX12" fmla="*/ 21418 w 192474"/>
                <a:gd name="connsiteY12" fmla="*/ 63657 h 227829"/>
                <a:gd name="connsiteX13" fmla="*/ 30503 w 192474"/>
                <a:gd name="connsiteY13" fmla="*/ 52569 h 227829"/>
                <a:gd name="connsiteX14" fmla="*/ 40951 w 192474"/>
                <a:gd name="connsiteY14" fmla="*/ 31469 h 227829"/>
                <a:gd name="connsiteX15" fmla="*/ 49970 w 192474"/>
                <a:gd name="connsiteY15" fmla="*/ 23401 h 227829"/>
                <a:gd name="connsiteX16" fmla="*/ 59746 w 192474"/>
                <a:gd name="connsiteY16" fmla="*/ 1660 h 227829"/>
                <a:gd name="connsiteX17" fmla="*/ 89844 w 192474"/>
                <a:gd name="connsiteY17" fmla="*/ -2922 h 227829"/>
                <a:gd name="connsiteX18" fmla="*/ 142831 w 192474"/>
                <a:gd name="connsiteY18" fmla="*/ 25228 h 227829"/>
                <a:gd name="connsiteX19" fmla="*/ 191369 w 192474"/>
                <a:gd name="connsiteY19" fmla="*/ 48088 h 22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474" h="227829">
                  <a:moveTo>
                    <a:pt x="191369" y="48088"/>
                  </a:moveTo>
                  <a:lnTo>
                    <a:pt x="158325" y="154741"/>
                  </a:lnTo>
                  <a:cubicBezTo>
                    <a:pt x="158325" y="154741"/>
                    <a:pt x="133430" y="152027"/>
                    <a:pt x="102618" y="177462"/>
                  </a:cubicBezTo>
                  <a:cubicBezTo>
                    <a:pt x="82227" y="194295"/>
                    <a:pt x="70699" y="209419"/>
                    <a:pt x="65166" y="217868"/>
                  </a:cubicBezTo>
                  <a:cubicBezTo>
                    <a:pt x="61784" y="223034"/>
                    <a:pt x="55170" y="225185"/>
                    <a:pt x="49524" y="222690"/>
                  </a:cubicBezTo>
                  <a:cubicBezTo>
                    <a:pt x="44174" y="220326"/>
                    <a:pt x="38173" y="216079"/>
                    <a:pt x="37039" y="206109"/>
                  </a:cubicBezTo>
                  <a:cubicBezTo>
                    <a:pt x="34938" y="187620"/>
                    <a:pt x="58084" y="151498"/>
                    <a:pt x="58084" y="151498"/>
                  </a:cubicBezTo>
                  <a:cubicBezTo>
                    <a:pt x="58084" y="151498"/>
                    <a:pt x="64900" y="144918"/>
                    <a:pt x="53800" y="141478"/>
                  </a:cubicBezTo>
                  <a:lnTo>
                    <a:pt x="14202" y="129210"/>
                  </a:lnTo>
                  <a:cubicBezTo>
                    <a:pt x="9067" y="127620"/>
                    <a:pt x="4538" y="124368"/>
                    <a:pt x="1681" y="119815"/>
                  </a:cubicBezTo>
                  <a:cubicBezTo>
                    <a:pt x="-830" y="115815"/>
                    <a:pt x="-2341" y="110452"/>
                    <a:pt x="222" y="104023"/>
                  </a:cubicBezTo>
                  <a:cubicBezTo>
                    <a:pt x="6080" y="89324"/>
                    <a:pt x="16096" y="85040"/>
                    <a:pt x="17079" y="81869"/>
                  </a:cubicBezTo>
                  <a:cubicBezTo>
                    <a:pt x="18062" y="78698"/>
                    <a:pt x="15421" y="71795"/>
                    <a:pt x="21418" y="63657"/>
                  </a:cubicBezTo>
                  <a:cubicBezTo>
                    <a:pt x="27416" y="55523"/>
                    <a:pt x="29151" y="56928"/>
                    <a:pt x="30503" y="52569"/>
                  </a:cubicBezTo>
                  <a:cubicBezTo>
                    <a:pt x="31853" y="48207"/>
                    <a:pt x="36085" y="37349"/>
                    <a:pt x="40951" y="31469"/>
                  </a:cubicBezTo>
                  <a:cubicBezTo>
                    <a:pt x="45813" y="25590"/>
                    <a:pt x="49970" y="23401"/>
                    <a:pt x="49970" y="23401"/>
                  </a:cubicBezTo>
                  <a:cubicBezTo>
                    <a:pt x="49970" y="23401"/>
                    <a:pt x="53201" y="8757"/>
                    <a:pt x="59746" y="1660"/>
                  </a:cubicBezTo>
                  <a:cubicBezTo>
                    <a:pt x="66291" y="-5439"/>
                    <a:pt x="84294" y="-4642"/>
                    <a:pt x="89844" y="-2922"/>
                  </a:cubicBezTo>
                  <a:cubicBezTo>
                    <a:pt x="95394" y="-1202"/>
                    <a:pt x="132589" y="19013"/>
                    <a:pt x="142831" y="25228"/>
                  </a:cubicBezTo>
                  <a:cubicBezTo>
                    <a:pt x="153070" y="31443"/>
                    <a:pt x="179066" y="49924"/>
                    <a:pt x="191369" y="4808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04" name="자유형: 도형 1603">
              <a:extLst>
                <a:ext uri="{FF2B5EF4-FFF2-40B4-BE49-F238E27FC236}">
                  <a16:creationId xmlns:a16="http://schemas.microsoft.com/office/drawing/2014/main" id="{609C473F-55CE-0D71-4DE8-8C17A7F0119E}"/>
                </a:ext>
              </a:extLst>
            </p:cNvPr>
            <p:cNvSpPr/>
            <p:nvPr/>
          </p:nvSpPr>
          <p:spPr>
            <a:xfrm flipV="1">
              <a:off x="1209655" y="4062530"/>
              <a:ext cx="28679" cy="15214"/>
            </a:xfrm>
            <a:custGeom>
              <a:avLst/>
              <a:gdLst>
                <a:gd name="connsiteX0" fmla="*/ -943 w 25560"/>
                <a:gd name="connsiteY0" fmla="*/ 9220 h 13560"/>
                <a:gd name="connsiteX1" fmla="*/ 12074 w 25560"/>
                <a:gd name="connsiteY1" fmla="*/ 2959 h 13560"/>
                <a:gd name="connsiteX2" fmla="*/ 24603 w 25560"/>
                <a:gd name="connsiteY2" fmla="*/ -4236 h 13560"/>
                <a:gd name="connsiteX3" fmla="*/ 11201 w 25560"/>
                <a:gd name="connsiteY3" fmla="*/ 1302 h 13560"/>
                <a:gd name="connsiteX4" fmla="*/ -943 w 25560"/>
                <a:gd name="connsiteY4" fmla="*/ 9220 h 1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0" h="13560">
                  <a:moveTo>
                    <a:pt x="-943" y="9220"/>
                  </a:moveTo>
                  <a:cubicBezTo>
                    <a:pt x="-668" y="9671"/>
                    <a:pt x="5044" y="6653"/>
                    <a:pt x="12074" y="2959"/>
                  </a:cubicBezTo>
                  <a:cubicBezTo>
                    <a:pt x="19102" y="-750"/>
                    <a:pt x="24819" y="-3754"/>
                    <a:pt x="24603" y="-4236"/>
                  </a:cubicBezTo>
                  <a:cubicBezTo>
                    <a:pt x="24400" y="-4699"/>
                    <a:pt x="18292" y="-2438"/>
                    <a:pt x="11201" y="1302"/>
                  </a:cubicBezTo>
                  <a:cubicBezTo>
                    <a:pt x="4110" y="5031"/>
                    <a:pt x="-1209" y="8789"/>
                    <a:pt x="-943" y="922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05" name="자유형: 도형 1604">
              <a:extLst>
                <a:ext uri="{FF2B5EF4-FFF2-40B4-BE49-F238E27FC236}">
                  <a16:creationId xmlns:a16="http://schemas.microsoft.com/office/drawing/2014/main" id="{97FCB95F-20E3-1E6D-76FE-F67EB0A3F334}"/>
                </a:ext>
              </a:extLst>
            </p:cNvPr>
            <p:cNvSpPr/>
            <p:nvPr/>
          </p:nvSpPr>
          <p:spPr>
            <a:xfrm flipV="1">
              <a:off x="1202301" y="4047268"/>
              <a:ext cx="26682" cy="12672"/>
            </a:xfrm>
            <a:custGeom>
              <a:avLst/>
              <a:gdLst>
                <a:gd name="connsiteX0" fmla="*/ -918 w 23781"/>
                <a:gd name="connsiteY0" fmla="*/ 6894 h 11294"/>
                <a:gd name="connsiteX1" fmla="*/ 11162 w 23781"/>
                <a:gd name="connsiteY1" fmla="*/ 1792 h 11294"/>
                <a:gd name="connsiteX2" fmla="*/ 22844 w 23781"/>
                <a:gd name="connsiteY2" fmla="*/ -4293 h 11294"/>
                <a:gd name="connsiteX3" fmla="*/ 10408 w 23781"/>
                <a:gd name="connsiteY3" fmla="*/ 77 h 11294"/>
                <a:gd name="connsiteX4" fmla="*/ -918 w 23781"/>
                <a:gd name="connsiteY4" fmla="*/ 6894 h 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81" h="11294">
                  <a:moveTo>
                    <a:pt x="-918" y="6894"/>
                  </a:moveTo>
                  <a:cubicBezTo>
                    <a:pt x="-635" y="7333"/>
                    <a:pt x="4534" y="4628"/>
                    <a:pt x="11162" y="1792"/>
                  </a:cubicBezTo>
                  <a:cubicBezTo>
                    <a:pt x="17814" y="-1044"/>
                    <a:pt x="23083" y="-3796"/>
                    <a:pt x="22844" y="-4293"/>
                  </a:cubicBezTo>
                  <a:cubicBezTo>
                    <a:pt x="22633" y="-4727"/>
                    <a:pt x="17114" y="-2781"/>
                    <a:pt x="10408" y="77"/>
                  </a:cubicBezTo>
                  <a:cubicBezTo>
                    <a:pt x="3678" y="2960"/>
                    <a:pt x="-1201" y="6469"/>
                    <a:pt x="-918" y="689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06" name="자유형: 도형 1605">
              <a:extLst>
                <a:ext uri="{FF2B5EF4-FFF2-40B4-BE49-F238E27FC236}">
                  <a16:creationId xmlns:a16="http://schemas.microsoft.com/office/drawing/2014/main" id="{FE5C8B2A-910D-3B7A-F312-CEC43BEFE560}"/>
                </a:ext>
              </a:extLst>
            </p:cNvPr>
            <p:cNvSpPr/>
            <p:nvPr/>
          </p:nvSpPr>
          <p:spPr>
            <a:xfrm flipV="1">
              <a:off x="1199045" y="4032440"/>
              <a:ext cx="22033" cy="9637"/>
            </a:xfrm>
            <a:custGeom>
              <a:avLst/>
              <a:gdLst>
                <a:gd name="connsiteX0" fmla="*/ -902 w 19637"/>
                <a:gd name="connsiteY0" fmla="*/ 4113 h 8589"/>
                <a:gd name="connsiteX1" fmla="*/ 9051 w 19637"/>
                <a:gd name="connsiteY1" fmla="*/ 402 h 8589"/>
                <a:gd name="connsiteX2" fmla="*/ 18712 w 19637"/>
                <a:gd name="connsiteY2" fmla="*/ -4333 h 8589"/>
                <a:gd name="connsiteX3" fmla="*/ 8421 w 19637"/>
                <a:gd name="connsiteY3" fmla="*/ -1362 h 8589"/>
                <a:gd name="connsiteX4" fmla="*/ -902 w 19637"/>
                <a:gd name="connsiteY4" fmla="*/ 4113 h 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7" h="8589">
                  <a:moveTo>
                    <a:pt x="-902" y="4113"/>
                  </a:moveTo>
                  <a:cubicBezTo>
                    <a:pt x="-598" y="4599"/>
                    <a:pt x="3565" y="2287"/>
                    <a:pt x="9051" y="402"/>
                  </a:cubicBezTo>
                  <a:cubicBezTo>
                    <a:pt x="14668" y="-1440"/>
                    <a:pt x="18961" y="-3865"/>
                    <a:pt x="18712" y="-4333"/>
                  </a:cubicBezTo>
                  <a:cubicBezTo>
                    <a:pt x="18475" y="-4784"/>
                    <a:pt x="14046" y="-3206"/>
                    <a:pt x="8421" y="-1362"/>
                  </a:cubicBezTo>
                  <a:cubicBezTo>
                    <a:pt x="2700" y="616"/>
                    <a:pt x="-1173" y="3738"/>
                    <a:pt x="-902" y="411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07" name="자유형: 도형 1606">
              <a:extLst>
                <a:ext uri="{FF2B5EF4-FFF2-40B4-BE49-F238E27FC236}">
                  <a16:creationId xmlns:a16="http://schemas.microsoft.com/office/drawing/2014/main" id="{F7824600-CF22-5E76-726F-A5733C41443B}"/>
                </a:ext>
              </a:extLst>
            </p:cNvPr>
            <p:cNvSpPr/>
            <p:nvPr/>
          </p:nvSpPr>
          <p:spPr>
            <a:xfrm flipV="1">
              <a:off x="1200214" y="4018828"/>
              <a:ext cx="16200" cy="7239"/>
            </a:xfrm>
            <a:custGeom>
              <a:avLst/>
              <a:gdLst>
                <a:gd name="connsiteX0" fmla="*/ -901 w 14438"/>
                <a:gd name="connsiteY0" fmla="*/ 1872 h 6452"/>
                <a:gd name="connsiteX1" fmla="*/ 6679 w 14438"/>
                <a:gd name="connsiteY1" fmla="*/ -377 h 6452"/>
                <a:gd name="connsiteX2" fmla="*/ 13518 w 14438"/>
                <a:gd name="connsiteY2" fmla="*/ -4346 h 6452"/>
                <a:gd name="connsiteX3" fmla="*/ 5939 w 14438"/>
                <a:gd name="connsiteY3" fmla="*/ -2097 h 6452"/>
                <a:gd name="connsiteX4" fmla="*/ -901 w 14438"/>
                <a:gd name="connsiteY4" fmla="*/ 1872 h 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38" h="6452">
                  <a:moveTo>
                    <a:pt x="-901" y="1872"/>
                  </a:moveTo>
                  <a:cubicBezTo>
                    <a:pt x="-695" y="2346"/>
                    <a:pt x="2698" y="1340"/>
                    <a:pt x="6679" y="-377"/>
                  </a:cubicBezTo>
                  <a:cubicBezTo>
                    <a:pt x="10662" y="-2094"/>
                    <a:pt x="13724" y="-3869"/>
                    <a:pt x="13518" y="-4346"/>
                  </a:cubicBezTo>
                  <a:cubicBezTo>
                    <a:pt x="13313" y="-4820"/>
                    <a:pt x="9919" y="-3811"/>
                    <a:pt x="5939" y="-2097"/>
                  </a:cubicBezTo>
                  <a:cubicBezTo>
                    <a:pt x="1958" y="-380"/>
                    <a:pt x="-1106" y="1398"/>
                    <a:pt x="-901" y="187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08" name="자유형: 도형 1607">
              <a:extLst>
                <a:ext uri="{FF2B5EF4-FFF2-40B4-BE49-F238E27FC236}">
                  <a16:creationId xmlns:a16="http://schemas.microsoft.com/office/drawing/2014/main" id="{0414CB88-7DEA-9406-DC18-DEB562716CDF}"/>
                </a:ext>
              </a:extLst>
            </p:cNvPr>
            <p:cNvSpPr/>
            <p:nvPr/>
          </p:nvSpPr>
          <p:spPr>
            <a:xfrm flipV="1">
              <a:off x="1207042" y="4008746"/>
              <a:ext cx="9981" cy="3531"/>
            </a:xfrm>
            <a:custGeom>
              <a:avLst/>
              <a:gdLst>
                <a:gd name="connsiteX0" fmla="*/ -915 w 8896"/>
                <a:gd name="connsiteY0" fmla="*/ -1644 h 3147"/>
                <a:gd name="connsiteX1" fmla="*/ 3789 w 8896"/>
                <a:gd name="connsiteY1" fmla="*/ -2037 h 3147"/>
                <a:gd name="connsiteX2" fmla="*/ 7966 w 8896"/>
                <a:gd name="connsiteY2" fmla="*/ -4228 h 3147"/>
                <a:gd name="connsiteX3" fmla="*/ 3265 w 8896"/>
                <a:gd name="connsiteY3" fmla="*/ -3832 h 3147"/>
                <a:gd name="connsiteX4" fmla="*/ -915 w 8896"/>
                <a:gd name="connsiteY4" fmla="*/ -1644 h 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6" h="3147">
                  <a:moveTo>
                    <a:pt x="-915" y="-1644"/>
                  </a:moveTo>
                  <a:cubicBezTo>
                    <a:pt x="-790" y="-1141"/>
                    <a:pt x="1314" y="-1317"/>
                    <a:pt x="3789" y="-2037"/>
                  </a:cubicBezTo>
                  <a:cubicBezTo>
                    <a:pt x="6263" y="-2757"/>
                    <a:pt x="8133" y="-3737"/>
                    <a:pt x="7966" y="-4228"/>
                  </a:cubicBezTo>
                  <a:cubicBezTo>
                    <a:pt x="7801" y="-4717"/>
                    <a:pt x="5696" y="-4540"/>
                    <a:pt x="3265" y="-3832"/>
                  </a:cubicBezTo>
                  <a:cubicBezTo>
                    <a:pt x="834" y="-3127"/>
                    <a:pt x="-1036" y="-2144"/>
                    <a:pt x="-915" y="-164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09" name="자유형: 도형 1608">
              <a:extLst>
                <a:ext uri="{FF2B5EF4-FFF2-40B4-BE49-F238E27FC236}">
                  <a16:creationId xmlns:a16="http://schemas.microsoft.com/office/drawing/2014/main" id="{EC9B9F39-83F8-D3BD-B7A3-02D6D37F16F3}"/>
                </a:ext>
              </a:extLst>
            </p:cNvPr>
            <p:cNvSpPr/>
            <p:nvPr/>
          </p:nvSpPr>
          <p:spPr>
            <a:xfrm flipV="1">
              <a:off x="1219658" y="4082474"/>
              <a:ext cx="17139" cy="7652"/>
            </a:xfrm>
            <a:custGeom>
              <a:avLst/>
              <a:gdLst>
                <a:gd name="connsiteX0" fmla="*/ -954 w 15275"/>
                <a:gd name="connsiteY0" fmla="*/ 2471 h 6820"/>
                <a:gd name="connsiteX1" fmla="*/ 7044 w 15275"/>
                <a:gd name="connsiteY1" fmla="*/ 31 h 6820"/>
                <a:gd name="connsiteX2" fmla="*/ 14303 w 15275"/>
                <a:gd name="connsiteY2" fmla="*/ -4129 h 6820"/>
                <a:gd name="connsiteX3" fmla="*/ 6301 w 15275"/>
                <a:gd name="connsiteY3" fmla="*/ -1686 h 6820"/>
                <a:gd name="connsiteX4" fmla="*/ -954 w 15275"/>
                <a:gd name="connsiteY4" fmla="*/ 2471 h 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5" h="6820">
                  <a:moveTo>
                    <a:pt x="-954" y="2471"/>
                  </a:moveTo>
                  <a:cubicBezTo>
                    <a:pt x="-749" y="2945"/>
                    <a:pt x="2833" y="1852"/>
                    <a:pt x="7044" y="31"/>
                  </a:cubicBezTo>
                  <a:cubicBezTo>
                    <a:pt x="11259" y="-1790"/>
                    <a:pt x="14508" y="-3652"/>
                    <a:pt x="14303" y="-4129"/>
                  </a:cubicBezTo>
                  <a:cubicBezTo>
                    <a:pt x="14098" y="-4603"/>
                    <a:pt x="10516" y="-3510"/>
                    <a:pt x="6301" y="-1686"/>
                  </a:cubicBezTo>
                  <a:cubicBezTo>
                    <a:pt x="2090" y="135"/>
                    <a:pt x="-1160" y="1997"/>
                    <a:pt x="-954" y="247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10" name="자유형: 도형 1609">
              <a:extLst>
                <a:ext uri="{FF2B5EF4-FFF2-40B4-BE49-F238E27FC236}">
                  <a16:creationId xmlns:a16="http://schemas.microsoft.com/office/drawing/2014/main" id="{D35E5A9E-9265-E291-FA36-B7C28A48627B}"/>
                </a:ext>
              </a:extLst>
            </p:cNvPr>
            <p:cNvSpPr/>
            <p:nvPr/>
          </p:nvSpPr>
          <p:spPr>
            <a:xfrm flipV="1">
              <a:off x="1160280" y="4146625"/>
              <a:ext cx="32999" cy="10408"/>
            </a:xfrm>
            <a:custGeom>
              <a:avLst/>
              <a:gdLst>
                <a:gd name="connsiteX0" fmla="*/ -823 w 29411"/>
                <a:gd name="connsiteY0" fmla="*/ 5178 h 9276"/>
                <a:gd name="connsiteX1" fmla="*/ 14157 w 29411"/>
                <a:gd name="connsiteY1" fmla="*/ 1521 h 9276"/>
                <a:gd name="connsiteX2" fmla="*/ 28583 w 29411"/>
                <a:gd name="connsiteY2" fmla="*/ -3922 h 9276"/>
                <a:gd name="connsiteX3" fmla="*/ 13603 w 29411"/>
                <a:gd name="connsiteY3" fmla="*/ -266 h 9276"/>
                <a:gd name="connsiteX4" fmla="*/ -823 w 29411"/>
                <a:gd name="connsiteY4" fmla="*/ 5178 h 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1" h="9276">
                  <a:moveTo>
                    <a:pt x="-823" y="5178"/>
                  </a:moveTo>
                  <a:cubicBezTo>
                    <a:pt x="-671" y="5672"/>
                    <a:pt x="6037" y="4036"/>
                    <a:pt x="14157" y="1521"/>
                  </a:cubicBezTo>
                  <a:cubicBezTo>
                    <a:pt x="22279" y="-994"/>
                    <a:pt x="28736" y="-3431"/>
                    <a:pt x="28583" y="-3922"/>
                  </a:cubicBezTo>
                  <a:cubicBezTo>
                    <a:pt x="28430" y="-4417"/>
                    <a:pt x="21724" y="-2781"/>
                    <a:pt x="13603" y="-266"/>
                  </a:cubicBezTo>
                  <a:cubicBezTo>
                    <a:pt x="5483" y="2246"/>
                    <a:pt x="-977" y="4683"/>
                    <a:pt x="-823" y="517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11" name="자유형: 도형 1610">
              <a:extLst>
                <a:ext uri="{FF2B5EF4-FFF2-40B4-BE49-F238E27FC236}">
                  <a16:creationId xmlns:a16="http://schemas.microsoft.com/office/drawing/2014/main" id="{B4F6D981-977E-A620-8FE6-684BF23425C7}"/>
                </a:ext>
              </a:extLst>
            </p:cNvPr>
            <p:cNvSpPr/>
            <p:nvPr/>
          </p:nvSpPr>
          <p:spPr>
            <a:xfrm flipV="1">
              <a:off x="1154694" y="4126060"/>
              <a:ext cx="19677" cy="6452"/>
            </a:xfrm>
            <a:custGeom>
              <a:avLst/>
              <a:gdLst>
                <a:gd name="connsiteX0" fmla="*/ -789 w 17537"/>
                <a:gd name="connsiteY0" fmla="*/ 1519 h 5750"/>
                <a:gd name="connsiteX1" fmla="*/ 8254 w 17537"/>
                <a:gd name="connsiteY1" fmla="*/ -319 h 5750"/>
                <a:gd name="connsiteX2" fmla="*/ 16739 w 17537"/>
                <a:gd name="connsiteY2" fmla="*/ -3947 h 5750"/>
                <a:gd name="connsiteX3" fmla="*/ 7696 w 17537"/>
                <a:gd name="connsiteY3" fmla="*/ -2109 h 5750"/>
                <a:gd name="connsiteX4" fmla="*/ -789 w 17537"/>
                <a:gd name="connsiteY4" fmla="*/ 1519 h 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37" h="5750">
                  <a:moveTo>
                    <a:pt x="-789" y="1519"/>
                  </a:moveTo>
                  <a:cubicBezTo>
                    <a:pt x="-635" y="2011"/>
                    <a:pt x="3414" y="1190"/>
                    <a:pt x="8254" y="-319"/>
                  </a:cubicBezTo>
                  <a:cubicBezTo>
                    <a:pt x="13094" y="-1828"/>
                    <a:pt x="16893" y="-3450"/>
                    <a:pt x="16739" y="-3947"/>
                  </a:cubicBezTo>
                  <a:cubicBezTo>
                    <a:pt x="16585" y="-4439"/>
                    <a:pt x="12538" y="-3615"/>
                    <a:pt x="7696" y="-2109"/>
                  </a:cubicBezTo>
                  <a:cubicBezTo>
                    <a:pt x="2857" y="-600"/>
                    <a:pt x="-943" y="1025"/>
                    <a:pt x="-789" y="151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12" name="자유형: 도형 1611">
              <a:extLst>
                <a:ext uri="{FF2B5EF4-FFF2-40B4-BE49-F238E27FC236}">
                  <a16:creationId xmlns:a16="http://schemas.microsoft.com/office/drawing/2014/main" id="{AE518A91-C174-B8A1-A1F5-5318C5D6E8DC}"/>
                </a:ext>
              </a:extLst>
            </p:cNvPr>
            <p:cNvSpPr/>
            <p:nvPr/>
          </p:nvSpPr>
          <p:spPr>
            <a:xfrm flipV="1">
              <a:off x="1176074" y="4173473"/>
              <a:ext cx="24349" cy="7770"/>
            </a:xfrm>
            <a:custGeom>
              <a:avLst/>
              <a:gdLst>
                <a:gd name="connsiteX0" fmla="*/ -855 w 21701"/>
                <a:gd name="connsiteY0" fmla="*/ 2837 h 6925"/>
                <a:gd name="connsiteX1" fmla="*/ 10412 w 21701"/>
                <a:gd name="connsiteY1" fmla="*/ 872 h 6925"/>
                <a:gd name="connsiteX2" fmla="*/ 20838 w 21701"/>
                <a:gd name="connsiteY2" fmla="*/ -3832 h 6925"/>
                <a:gd name="connsiteX3" fmla="*/ 9862 w 21701"/>
                <a:gd name="connsiteY3" fmla="*/ -918 h 6925"/>
                <a:gd name="connsiteX4" fmla="*/ -855 w 21701"/>
                <a:gd name="connsiteY4" fmla="*/ 2837 h 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1" h="6925">
                  <a:moveTo>
                    <a:pt x="-855" y="2837"/>
                  </a:moveTo>
                  <a:cubicBezTo>
                    <a:pt x="-759" y="3332"/>
                    <a:pt x="4363" y="2742"/>
                    <a:pt x="10412" y="872"/>
                  </a:cubicBezTo>
                  <a:cubicBezTo>
                    <a:pt x="16467" y="-981"/>
                    <a:pt x="21038" y="-3369"/>
                    <a:pt x="20838" y="-3832"/>
                  </a:cubicBezTo>
                  <a:cubicBezTo>
                    <a:pt x="20633" y="-4320"/>
                    <a:pt x="15817" y="-2739"/>
                    <a:pt x="9862" y="-918"/>
                  </a:cubicBezTo>
                  <a:cubicBezTo>
                    <a:pt x="3915" y="921"/>
                    <a:pt x="-960" y="2317"/>
                    <a:pt x="-855" y="283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13" name="자유형: 도형 1612">
              <a:extLst>
                <a:ext uri="{FF2B5EF4-FFF2-40B4-BE49-F238E27FC236}">
                  <a16:creationId xmlns:a16="http://schemas.microsoft.com/office/drawing/2014/main" id="{3B6636AF-16EF-8BC7-350D-047B3E89CDA3}"/>
                </a:ext>
              </a:extLst>
            </p:cNvPr>
            <p:cNvSpPr/>
            <p:nvPr/>
          </p:nvSpPr>
          <p:spPr>
            <a:xfrm flipV="1">
              <a:off x="1189699" y="4194592"/>
              <a:ext cx="23799" cy="8729"/>
            </a:xfrm>
            <a:custGeom>
              <a:avLst/>
              <a:gdLst>
                <a:gd name="connsiteX0" fmla="*/ -888 w 21211"/>
                <a:gd name="connsiteY0" fmla="*/ 3832 h 7780"/>
                <a:gd name="connsiteX1" fmla="*/ 10029 w 21211"/>
                <a:gd name="connsiteY1" fmla="*/ 927 h 7780"/>
                <a:gd name="connsiteX2" fmla="*/ 20314 w 21211"/>
                <a:gd name="connsiteY2" fmla="*/ -3744 h 7780"/>
                <a:gd name="connsiteX3" fmla="*/ 9399 w 21211"/>
                <a:gd name="connsiteY3" fmla="*/ -836 h 7780"/>
                <a:gd name="connsiteX4" fmla="*/ -888 w 21211"/>
                <a:gd name="connsiteY4" fmla="*/ 3832 h 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11" h="7780">
                  <a:moveTo>
                    <a:pt x="-888" y="3832"/>
                  </a:moveTo>
                  <a:cubicBezTo>
                    <a:pt x="-712" y="4321"/>
                    <a:pt x="4176" y="3017"/>
                    <a:pt x="10029" y="927"/>
                  </a:cubicBezTo>
                  <a:cubicBezTo>
                    <a:pt x="15886" y="-1166"/>
                    <a:pt x="20488" y="-3256"/>
                    <a:pt x="20314" y="-3744"/>
                  </a:cubicBezTo>
                  <a:cubicBezTo>
                    <a:pt x="20141" y="-4230"/>
                    <a:pt x="15256" y="-2929"/>
                    <a:pt x="9399" y="-836"/>
                  </a:cubicBezTo>
                  <a:cubicBezTo>
                    <a:pt x="3545" y="1257"/>
                    <a:pt x="-1061" y="3347"/>
                    <a:pt x="-888" y="383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14" name="자유형: 도형 1613">
              <a:extLst>
                <a:ext uri="{FF2B5EF4-FFF2-40B4-BE49-F238E27FC236}">
                  <a16:creationId xmlns:a16="http://schemas.microsoft.com/office/drawing/2014/main" id="{49DEAAF5-41DC-15EC-7749-382F32024749}"/>
                </a:ext>
              </a:extLst>
            </p:cNvPr>
            <p:cNvSpPr/>
            <p:nvPr/>
          </p:nvSpPr>
          <p:spPr>
            <a:xfrm flipV="1">
              <a:off x="1203339" y="4220293"/>
              <a:ext cx="27889" cy="9529"/>
            </a:xfrm>
            <a:custGeom>
              <a:avLst/>
              <a:gdLst>
                <a:gd name="connsiteX0" fmla="*/ -928 w 24856"/>
                <a:gd name="connsiteY0" fmla="*/ 4665 h 8493"/>
                <a:gd name="connsiteX1" fmla="*/ 11617 w 24856"/>
                <a:gd name="connsiteY1" fmla="*/ 890 h 8493"/>
                <a:gd name="connsiteX2" fmla="*/ 23920 w 24856"/>
                <a:gd name="connsiteY2" fmla="*/ -3626 h 8493"/>
                <a:gd name="connsiteX3" fmla="*/ 11025 w 24856"/>
                <a:gd name="connsiteY3" fmla="*/ -885 h 8493"/>
                <a:gd name="connsiteX4" fmla="*/ -928 w 24856"/>
                <a:gd name="connsiteY4" fmla="*/ 4665 h 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6" h="8493">
                  <a:moveTo>
                    <a:pt x="-928" y="4665"/>
                  </a:moveTo>
                  <a:cubicBezTo>
                    <a:pt x="-714" y="5150"/>
                    <a:pt x="4792" y="3159"/>
                    <a:pt x="11617" y="890"/>
                  </a:cubicBezTo>
                  <a:cubicBezTo>
                    <a:pt x="18442" y="-1397"/>
                    <a:pt x="24042" y="-3108"/>
                    <a:pt x="23920" y="-3626"/>
                  </a:cubicBezTo>
                  <a:cubicBezTo>
                    <a:pt x="23813" y="-4117"/>
                    <a:pt x="17945" y="-3204"/>
                    <a:pt x="11025" y="-885"/>
                  </a:cubicBezTo>
                  <a:cubicBezTo>
                    <a:pt x="4102" y="1416"/>
                    <a:pt x="-1136" y="4208"/>
                    <a:pt x="-928" y="4665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15" name="자유형: 도형 1614">
              <a:extLst>
                <a:ext uri="{FF2B5EF4-FFF2-40B4-BE49-F238E27FC236}">
                  <a16:creationId xmlns:a16="http://schemas.microsoft.com/office/drawing/2014/main" id="{602D9B42-10D3-633C-D9CA-4C692171B01B}"/>
                </a:ext>
              </a:extLst>
            </p:cNvPr>
            <p:cNvSpPr/>
            <p:nvPr/>
          </p:nvSpPr>
          <p:spPr>
            <a:xfrm flipV="1">
              <a:off x="1216150" y="4241484"/>
              <a:ext cx="32533" cy="11048"/>
            </a:xfrm>
            <a:custGeom>
              <a:avLst/>
              <a:gdLst>
                <a:gd name="connsiteX0" fmla="*/ -969 w 28995"/>
                <a:gd name="connsiteY0" fmla="*/ 6109 h 9847"/>
                <a:gd name="connsiteX1" fmla="*/ 13646 w 28995"/>
                <a:gd name="connsiteY1" fmla="*/ 1643 h 9847"/>
                <a:gd name="connsiteX2" fmla="*/ 28019 w 28995"/>
                <a:gd name="connsiteY2" fmla="*/ -3563 h 9847"/>
                <a:gd name="connsiteX3" fmla="*/ 13054 w 28995"/>
                <a:gd name="connsiteY3" fmla="*/ -132 h 9847"/>
                <a:gd name="connsiteX4" fmla="*/ -969 w 28995"/>
                <a:gd name="connsiteY4" fmla="*/ 6109 h 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95" h="9847">
                  <a:moveTo>
                    <a:pt x="-969" y="6109"/>
                  </a:moveTo>
                  <a:cubicBezTo>
                    <a:pt x="-764" y="6574"/>
                    <a:pt x="5657" y="4279"/>
                    <a:pt x="13646" y="1643"/>
                  </a:cubicBezTo>
                  <a:cubicBezTo>
                    <a:pt x="21622" y="-1048"/>
                    <a:pt x="28132" y="-3069"/>
                    <a:pt x="28019" y="-3563"/>
                  </a:cubicBezTo>
                  <a:cubicBezTo>
                    <a:pt x="27906" y="-4078"/>
                    <a:pt x="21096" y="-2846"/>
                    <a:pt x="13054" y="-132"/>
                  </a:cubicBezTo>
                  <a:cubicBezTo>
                    <a:pt x="4997" y="2524"/>
                    <a:pt x="-1189" y="5629"/>
                    <a:pt x="-969" y="610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16" name="자유형: 도형 1615">
              <a:extLst>
                <a:ext uri="{FF2B5EF4-FFF2-40B4-BE49-F238E27FC236}">
                  <a16:creationId xmlns:a16="http://schemas.microsoft.com/office/drawing/2014/main" id="{C8E4CA37-74EE-6A84-1B41-D3A54A3BCD23}"/>
                </a:ext>
              </a:extLst>
            </p:cNvPr>
            <p:cNvSpPr/>
            <p:nvPr/>
          </p:nvSpPr>
          <p:spPr>
            <a:xfrm flipV="1">
              <a:off x="902353" y="4514965"/>
              <a:ext cx="513509" cy="184987"/>
            </a:xfrm>
            <a:custGeom>
              <a:avLst/>
              <a:gdLst>
                <a:gd name="connsiteX0" fmla="*/ 435786 w 457670"/>
                <a:gd name="connsiteY0" fmla="*/ -2418 h 164871"/>
                <a:gd name="connsiteX1" fmla="*/ 20354 w 457670"/>
                <a:gd name="connsiteY1" fmla="*/ -2418 h 164871"/>
                <a:gd name="connsiteX2" fmla="*/ -765 w 457670"/>
                <a:gd name="connsiteY2" fmla="*/ 18702 h 164871"/>
                <a:gd name="connsiteX3" fmla="*/ -765 w 457670"/>
                <a:gd name="connsiteY3" fmla="*/ 141334 h 164871"/>
                <a:gd name="connsiteX4" fmla="*/ 20354 w 457670"/>
                <a:gd name="connsiteY4" fmla="*/ 162454 h 164871"/>
                <a:gd name="connsiteX5" fmla="*/ 435786 w 457670"/>
                <a:gd name="connsiteY5" fmla="*/ 162454 h 164871"/>
                <a:gd name="connsiteX6" fmla="*/ 456906 w 457670"/>
                <a:gd name="connsiteY6" fmla="*/ 141334 h 164871"/>
                <a:gd name="connsiteX7" fmla="*/ 456906 w 457670"/>
                <a:gd name="connsiteY7" fmla="*/ 18702 h 164871"/>
                <a:gd name="connsiteX8" fmla="*/ 435786 w 457670"/>
                <a:gd name="connsiteY8" fmla="*/ -2418 h 16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670" h="164871">
                  <a:moveTo>
                    <a:pt x="435786" y="-2418"/>
                  </a:moveTo>
                  <a:lnTo>
                    <a:pt x="20354" y="-2418"/>
                  </a:lnTo>
                  <a:cubicBezTo>
                    <a:pt x="8689" y="-2418"/>
                    <a:pt x="-765" y="7038"/>
                    <a:pt x="-765" y="18702"/>
                  </a:cubicBezTo>
                  <a:lnTo>
                    <a:pt x="-765" y="141334"/>
                  </a:lnTo>
                  <a:cubicBezTo>
                    <a:pt x="-765" y="152998"/>
                    <a:pt x="8689" y="162454"/>
                    <a:pt x="20354" y="162454"/>
                  </a:cubicBezTo>
                  <a:lnTo>
                    <a:pt x="435786" y="162454"/>
                  </a:lnTo>
                  <a:cubicBezTo>
                    <a:pt x="447450" y="162454"/>
                    <a:pt x="456906" y="152998"/>
                    <a:pt x="456906" y="141334"/>
                  </a:cubicBezTo>
                  <a:lnTo>
                    <a:pt x="456906" y="18702"/>
                  </a:lnTo>
                  <a:cubicBezTo>
                    <a:pt x="456906" y="7038"/>
                    <a:pt x="447450" y="-2418"/>
                    <a:pt x="435786" y="-2418"/>
                  </a:cubicBezTo>
                </a:path>
              </a:pathLst>
            </a:custGeom>
            <a:solidFill>
              <a:srgbClr val="F3F2F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17" name="자유형: 도형 1616">
              <a:extLst>
                <a:ext uri="{FF2B5EF4-FFF2-40B4-BE49-F238E27FC236}">
                  <a16:creationId xmlns:a16="http://schemas.microsoft.com/office/drawing/2014/main" id="{BFEF3BDF-034A-B5C8-2583-178F06D47FAA}"/>
                </a:ext>
              </a:extLst>
            </p:cNvPr>
            <p:cNvSpPr/>
            <p:nvPr/>
          </p:nvSpPr>
          <p:spPr>
            <a:xfrm flipV="1">
              <a:off x="951094" y="4572871"/>
              <a:ext cx="67522" cy="67524"/>
            </a:xfrm>
            <a:custGeom>
              <a:avLst/>
              <a:gdLst>
                <a:gd name="connsiteX0" fmla="*/ 59868 w 60180"/>
                <a:gd name="connsiteY0" fmla="*/ 27668 h 60181"/>
                <a:gd name="connsiteX1" fmla="*/ 29777 w 60180"/>
                <a:gd name="connsiteY1" fmla="*/ -2421 h 60181"/>
                <a:gd name="connsiteX2" fmla="*/ -313 w 60180"/>
                <a:gd name="connsiteY2" fmla="*/ 27668 h 60181"/>
                <a:gd name="connsiteX3" fmla="*/ 29777 w 60180"/>
                <a:gd name="connsiteY3" fmla="*/ 57760 h 60181"/>
                <a:gd name="connsiteX4" fmla="*/ 59868 w 60180"/>
                <a:gd name="connsiteY4" fmla="*/ 27668 h 6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80" h="60181">
                  <a:moveTo>
                    <a:pt x="59868" y="27668"/>
                  </a:moveTo>
                  <a:cubicBezTo>
                    <a:pt x="59868" y="11049"/>
                    <a:pt x="46396" y="-2421"/>
                    <a:pt x="29777" y="-2421"/>
                  </a:cubicBezTo>
                  <a:cubicBezTo>
                    <a:pt x="13158" y="-2421"/>
                    <a:pt x="-313" y="11049"/>
                    <a:pt x="-313" y="27668"/>
                  </a:cubicBezTo>
                  <a:cubicBezTo>
                    <a:pt x="-313" y="44287"/>
                    <a:pt x="13158" y="57760"/>
                    <a:pt x="29777" y="57760"/>
                  </a:cubicBezTo>
                  <a:cubicBezTo>
                    <a:pt x="46396" y="57760"/>
                    <a:pt x="59868" y="44287"/>
                    <a:pt x="59868" y="27668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18" name="자유형: 도형 1617">
              <a:extLst>
                <a:ext uri="{FF2B5EF4-FFF2-40B4-BE49-F238E27FC236}">
                  <a16:creationId xmlns:a16="http://schemas.microsoft.com/office/drawing/2014/main" id="{54F51D60-7F9E-DDB8-31E7-3EC38F5F59C2}"/>
                </a:ext>
              </a:extLst>
            </p:cNvPr>
            <p:cNvSpPr/>
            <p:nvPr/>
          </p:nvSpPr>
          <p:spPr>
            <a:xfrm flipV="1">
              <a:off x="1042087" y="4590938"/>
              <a:ext cx="267067" cy="15698"/>
            </a:xfrm>
            <a:custGeom>
              <a:avLst/>
              <a:gdLst>
                <a:gd name="connsiteX0" fmla="*/ 237203 w 238026"/>
                <a:gd name="connsiteY0" fmla="*/ -2449 h 13991"/>
                <a:gd name="connsiteX1" fmla="*/ -823 w 238026"/>
                <a:gd name="connsiteY1" fmla="*/ -2449 h 13991"/>
                <a:gd name="connsiteX2" fmla="*/ -823 w 238026"/>
                <a:gd name="connsiteY2" fmla="*/ 11542 h 13991"/>
                <a:gd name="connsiteX3" fmla="*/ 237203 w 238026"/>
                <a:gd name="connsiteY3" fmla="*/ 11542 h 13991"/>
                <a:gd name="connsiteX4" fmla="*/ 237203 w 238026"/>
                <a:gd name="connsiteY4" fmla="*/ -2449 h 1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026" h="13991">
                  <a:moveTo>
                    <a:pt x="237203" y="-2449"/>
                  </a:moveTo>
                  <a:lnTo>
                    <a:pt x="-823" y="-2449"/>
                  </a:lnTo>
                  <a:lnTo>
                    <a:pt x="-823" y="11542"/>
                  </a:lnTo>
                  <a:lnTo>
                    <a:pt x="237203" y="11542"/>
                  </a:lnTo>
                  <a:lnTo>
                    <a:pt x="237203" y="-2449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19" name="자유형: 도형 1618">
              <a:extLst>
                <a:ext uri="{FF2B5EF4-FFF2-40B4-BE49-F238E27FC236}">
                  <a16:creationId xmlns:a16="http://schemas.microsoft.com/office/drawing/2014/main" id="{C0CE7535-2893-E218-30F9-0707BF8E73EC}"/>
                </a:ext>
              </a:extLst>
            </p:cNvPr>
            <p:cNvSpPr/>
            <p:nvPr/>
          </p:nvSpPr>
          <p:spPr>
            <a:xfrm flipV="1">
              <a:off x="1042087" y="4618639"/>
              <a:ext cx="107769" cy="15695"/>
            </a:xfrm>
            <a:custGeom>
              <a:avLst/>
              <a:gdLst>
                <a:gd name="connsiteX0" fmla="*/ 95441 w 96050"/>
                <a:gd name="connsiteY0" fmla="*/ -2352 h 13988"/>
                <a:gd name="connsiteX1" fmla="*/ -610 w 96050"/>
                <a:gd name="connsiteY1" fmla="*/ -2352 h 13988"/>
                <a:gd name="connsiteX2" fmla="*/ -610 w 96050"/>
                <a:gd name="connsiteY2" fmla="*/ 11636 h 13988"/>
                <a:gd name="connsiteX3" fmla="*/ 95441 w 96050"/>
                <a:gd name="connsiteY3" fmla="*/ 11636 h 13988"/>
                <a:gd name="connsiteX4" fmla="*/ 95441 w 96050"/>
                <a:gd name="connsiteY4" fmla="*/ -2352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50" h="13988">
                  <a:moveTo>
                    <a:pt x="95441" y="-2352"/>
                  </a:moveTo>
                  <a:lnTo>
                    <a:pt x="-610" y="-2352"/>
                  </a:lnTo>
                  <a:lnTo>
                    <a:pt x="-610" y="11636"/>
                  </a:lnTo>
                  <a:lnTo>
                    <a:pt x="95441" y="11636"/>
                  </a:lnTo>
                  <a:lnTo>
                    <a:pt x="95441" y="-2352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20" name="자유형: 도형 1619">
              <a:extLst>
                <a:ext uri="{FF2B5EF4-FFF2-40B4-BE49-F238E27FC236}">
                  <a16:creationId xmlns:a16="http://schemas.microsoft.com/office/drawing/2014/main" id="{555135ED-D2A0-F667-2A8E-8689A9AA273A}"/>
                </a:ext>
              </a:extLst>
            </p:cNvPr>
            <p:cNvSpPr/>
            <p:nvPr/>
          </p:nvSpPr>
          <p:spPr>
            <a:xfrm flipV="1">
              <a:off x="2537026" y="4746303"/>
              <a:ext cx="513508" cy="184987"/>
            </a:xfrm>
            <a:custGeom>
              <a:avLst/>
              <a:gdLst>
                <a:gd name="connsiteX0" fmla="*/ 431403 w 457669"/>
                <a:gd name="connsiteY0" fmla="*/ -1610 h 164871"/>
                <a:gd name="connsiteX1" fmla="*/ 15970 w 457669"/>
                <a:gd name="connsiteY1" fmla="*/ -1610 h 164871"/>
                <a:gd name="connsiteX2" fmla="*/ -5147 w 457669"/>
                <a:gd name="connsiteY2" fmla="*/ 19509 h 164871"/>
                <a:gd name="connsiteX3" fmla="*/ -5147 w 457669"/>
                <a:gd name="connsiteY3" fmla="*/ 142142 h 164871"/>
                <a:gd name="connsiteX4" fmla="*/ 15970 w 457669"/>
                <a:gd name="connsiteY4" fmla="*/ 163262 h 164871"/>
                <a:gd name="connsiteX5" fmla="*/ 431403 w 457669"/>
                <a:gd name="connsiteY5" fmla="*/ 163262 h 164871"/>
                <a:gd name="connsiteX6" fmla="*/ 452523 w 457669"/>
                <a:gd name="connsiteY6" fmla="*/ 142142 h 164871"/>
                <a:gd name="connsiteX7" fmla="*/ 452523 w 457669"/>
                <a:gd name="connsiteY7" fmla="*/ 19509 h 164871"/>
                <a:gd name="connsiteX8" fmla="*/ 431403 w 457669"/>
                <a:gd name="connsiteY8" fmla="*/ -1610 h 16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669" h="164871">
                  <a:moveTo>
                    <a:pt x="431403" y="-1610"/>
                  </a:moveTo>
                  <a:lnTo>
                    <a:pt x="15970" y="-1610"/>
                  </a:lnTo>
                  <a:cubicBezTo>
                    <a:pt x="4309" y="-1610"/>
                    <a:pt x="-5147" y="7845"/>
                    <a:pt x="-5147" y="19509"/>
                  </a:cubicBezTo>
                  <a:lnTo>
                    <a:pt x="-5147" y="142142"/>
                  </a:lnTo>
                  <a:cubicBezTo>
                    <a:pt x="-5147" y="153806"/>
                    <a:pt x="4309" y="163262"/>
                    <a:pt x="15970" y="163262"/>
                  </a:cubicBezTo>
                  <a:lnTo>
                    <a:pt x="431403" y="163262"/>
                  </a:lnTo>
                  <a:cubicBezTo>
                    <a:pt x="443067" y="163262"/>
                    <a:pt x="452523" y="153806"/>
                    <a:pt x="452523" y="142142"/>
                  </a:cubicBezTo>
                  <a:lnTo>
                    <a:pt x="452523" y="19509"/>
                  </a:lnTo>
                  <a:cubicBezTo>
                    <a:pt x="452523" y="7845"/>
                    <a:pt x="443067" y="-1610"/>
                    <a:pt x="431403" y="-1610"/>
                  </a:cubicBezTo>
                </a:path>
              </a:pathLst>
            </a:custGeom>
            <a:solidFill>
              <a:srgbClr val="F3F2F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21" name="자유형: 도형 1620">
              <a:extLst>
                <a:ext uri="{FF2B5EF4-FFF2-40B4-BE49-F238E27FC236}">
                  <a16:creationId xmlns:a16="http://schemas.microsoft.com/office/drawing/2014/main" id="{82D5D192-3141-687E-303A-55FF62D659FE}"/>
                </a:ext>
              </a:extLst>
            </p:cNvPr>
            <p:cNvSpPr/>
            <p:nvPr/>
          </p:nvSpPr>
          <p:spPr>
            <a:xfrm flipV="1">
              <a:off x="2681835" y="4822146"/>
              <a:ext cx="267068" cy="15698"/>
            </a:xfrm>
            <a:custGeom>
              <a:avLst/>
              <a:gdLst>
                <a:gd name="connsiteX0" fmla="*/ 232823 w 238027"/>
                <a:gd name="connsiteY0" fmla="*/ -1641 h 13991"/>
                <a:gd name="connsiteX1" fmla="*/ -5204 w 238027"/>
                <a:gd name="connsiteY1" fmla="*/ -1641 h 13991"/>
                <a:gd name="connsiteX2" fmla="*/ -5204 w 238027"/>
                <a:gd name="connsiteY2" fmla="*/ 12350 h 13991"/>
                <a:gd name="connsiteX3" fmla="*/ 232823 w 238027"/>
                <a:gd name="connsiteY3" fmla="*/ 12350 h 13991"/>
                <a:gd name="connsiteX4" fmla="*/ 232823 w 238027"/>
                <a:gd name="connsiteY4" fmla="*/ -1641 h 1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027" h="13991">
                  <a:moveTo>
                    <a:pt x="232823" y="-1641"/>
                  </a:moveTo>
                  <a:lnTo>
                    <a:pt x="-5204" y="-1641"/>
                  </a:lnTo>
                  <a:lnTo>
                    <a:pt x="-5204" y="12350"/>
                  </a:lnTo>
                  <a:lnTo>
                    <a:pt x="232823" y="12350"/>
                  </a:lnTo>
                  <a:lnTo>
                    <a:pt x="232823" y="-1641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22" name="자유형: 도형 1621">
              <a:extLst>
                <a:ext uri="{FF2B5EF4-FFF2-40B4-BE49-F238E27FC236}">
                  <a16:creationId xmlns:a16="http://schemas.microsoft.com/office/drawing/2014/main" id="{C70FBC9B-35AD-68B8-AA25-38D1BDBCF69F}"/>
                </a:ext>
              </a:extLst>
            </p:cNvPr>
            <p:cNvSpPr/>
            <p:nvPr/>
          </p:nvSpPr>
          <p:spPr>
            <a:xfrm flipV="1">
              <a:off x="968799" y="4215008"/>
              <a:ext cx="65603" cy="82129"/>
            </a:xfrm>
            <a:custGeom>
              <a:avLst/>
              <a:gdLst>
                <a:gd name="connsiteX0" fmla="*/ -358 w 58469"/>
                <a:gd name="connsiteY0" fmla="*/ 9845 h 73198"/>
                <a:gd name="connsiteX1" fmla="*/ 35895 w 58469"/>
                <a:gd name="connsiteY1" fmla="*/ 69552 h 73198"/>
                <a:gd name="connsiteX2" fmla="*/ 58111 w 58469"/>
                <a:gd name="connsiteY2" fmla="*/ 56064 h 73198"/>
                <a:gd name="connsiteX3" fmla="*/ 21859 w 58469"/>
                <a:gd name="connsiteY3" fmla="*/ -3646 h 73198"/>
                <a:gd name="connsiteX4" fmla="*/ -358 w 58469"/>
                <a:gd name="connsiteY4" fmla="*/ 9845 h 7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69" h="73198">
                  <a:moveTo>
                    <a:pt x="-358" y="9845"/>
                  </a:moveTo>
                  <a:lnTo>
                    <a:pt x="35895" y="69552"/>
                  </a:lnTo>
                  <a:lnTo>
                    <a:pt x="58111" y="56064"/>
                  </a:lnTo>
                  <a:lnTo>
                    <a:pt x="21859" y="-3646"/>
                  </a:lnTo>
                  <a:lnTo>
                    <a:pt x="-358" y="9845"/>
                  </a:lnTo>
                </a:path>
              </a:pathLst>
            </a:custGeom>
            <a:solidFill>
              <a:srgbClr val="56A743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23" name="자유형: 도형 1622">
              <a:extLst>
                <a:ext uri="{FF2B5EF4-FFF2-40B4-BE49-F238E27FC236}">
                  <a16:creationId xmlns:a16="http://schemas.microsoft.com/office/drawing/2014/main" id="{3FCCD32A-2A49-9BD2-2F93-8A77D9267D75}"/>
                </a:ext>
              </a:extLst>
            </p:cNvPr>
            <p:cNvSpPr/>
            <p:nvPr/>
          </p:nvSpPr>
          <p:spPr>
            <a:xfrm flipV="1">
              <a:off x="962063" y="4210917"/>
              <a:ext cx="65604" cy="82129"/>
            </a:xfrm>
            <a:custGeom>
              <a:avLst/>
              <a:gdLst>
                <a:gd name="connsiteX0" fmla="*/ -340 w 58470"/>
                <a:gd name="connsiteY0" fmla="*/ 9830 h 73198"/>
                <a:gd name="connsiteX1" fmla="*/ 35913 w 58470"/>
                <a:gd name="connsiteY1" fmla="*/ 69538 h 73198"/>
                <a:gd name="connsiteX2" fmla="*/ 58130 w 58470"/>
                <a:gd name="connsiteY2" fmla="*/ 56050 h 73198"/>
                <a:gd name="connsiteX3" fmla="*/ 21877 w 58470"/>
                <a:gd name="connsiteY3" fmla="*/ -3661 h 73198"/>
                <a:gd name="connsiteX4" fmla="*/ -340 w 58470"/>
                <a:gd name="connsiteY4" fmla="*/ 9830 h 7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70" h="73198">
                  <a:moveTo>
                    <a:pt x="-340" y="9830"/>
                  </a:moveTo>
                  <a:lnTo>
                    <a:pt x="35913" y="69538"/>
                  </a:lnTo>
                  <a:lnTo>
                    <a:pt x="58130" y="56050"/>
                  </a:lnTo>
                  <a:lnTo>
                    <a:pt x="21877" y="-3661"/>
                  </a:lnTo>
                  <a:lnTo>
                    <a:pt x="-340" y="9830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24" name="자유형: 도형 1623">
              <a:extLst>
                <a:ext uri="{FF2B5EF4-FFF2-40B4-BE49-F238E27FC236}">
                  <a16:creationId xmlns:a16="http://schemas.microsoft.com/office/drawing/2014/main" id="{B40CBF32-CF4A-A15A-112D-7597C3CA777D}"/>
                </a:ext>
              </a:extLst>
            </p:cNvPr>
            <p:cNvSpPr/>
            <p:nvPr/>
          </p:nvSpPr>
          <p:spPr>
            <a:xfrm flipV="1">
              <a:off x="977150" y="4262288"/>
              <a:ext cx="13162" cy="13161"/>
            </a:xfrm>
            <a:custGeom>
              <a:avLst/>
              <a:gdLst>
                <a:gd name="connsiteX0" fmla="*/ 10568 w 11731"/>
                <a:gd name="connsiteY0" fmla="*/ -779 h 11730"/>
                <a:gd name="connsiteX1" fmla="*/ 8600 w 11731"/>
                <a:gd name="connsiteY1" fmla="*/ 7278 h 11730"/>
                <a:gd name="connsiteX2" fmla="*/ 542 w 11731"/>
                <a:gd name="connsiteY2" fmla="*/ 5309 h 11730"/>
                <a:gd name="connsiteX3" fmla="*/ 2511 w 11731"/>
                <a:gd name="connsiteY3" fmla="*/ -2750 h 11730"/>
                <a:gd name="connsiteX4" fmla="*/ 10568 w 11731"/>
                <a:gd name="connsiteY4" fmla="*/ -779 h 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1" h="11730">
                  <a:moveTo>
                    <a:pt x="10568" y="-779"/>
                  </a:moveTo>
                  <a:cubicBezTo>
                    <a:pt x="12250" y="1988"/>
                    <a:pt x="11368" y="5595"/>
                    <a:pt x="8600" y="7278"/>
                  </a:cubicBezTo>
                  <a:cubicBezTo>
                    <a:pt x="5831" y="8957"/>
                    <a:pt x="2223" y="8076"/>
                    <a:pt x="542" y="5309"/>
                  </a:cubicBezTo>
                  <a:cubicBezTo>
                    <a:pt x="-1138" y="2540"/>
                    <a:pt x="-257" y="-1068"/>
                    <a:pt x="2511" y="-2750"/>
                  </a:cubicBezTo>
                  <a:cubicBezTo>
                    <a:pt x="5280" y="-4430"/>
                    <a:pt x="8888" y="-3548"/>
                    <a:pt x="10568" y="-779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25" name="자유형: 도형 1624">
              <a:extLst>
                <a:ext uri="{FF2B5EF4-FFF2-40B4-BE49-F238E27FC236}">
                  <a16:creationId xmlns:a16="http://schemas.microsoft.com/office/drawing/2014/main" id="{6AA31D05-327A-9E66-26F1-96F7A8641BA9}"/>
                </a:ext>
              </a:extLst>
            </p:cNvPr>
            <p:cNvSpPr/>
            <p:nvPr/>
          </p:nvSpPr>
          <p:spPr>
            <a:xfrm flipV="1">
              <a:off x="998657" y="4273295"/>
              <a:ext cx="1444" cy="13739"/>
            </a:xfrm>
            <a:custGeom>
              <a:avLst/>
              <a:gdLst>
                <a:gd name="connsiteX0" fmla="*/ 668 w 1287"/>
                <a:gd name="connsiteY0" fmla="*/ -3562 h 12245"/>
                <a:gd name="connsiteX1" fmla="*/ -230 w 1287"/>
                <a:gd name="connsiteY1" fmla="*/ 2529 h 12245"/>
                <a:gd name="connsiteX2" fmla="*/ -84 w 1287"/>
                <a:gd name="connsiteY2" fmla="*/ 8683 h 12245"/>
                <a:gd name="connsiteX3" fmla="*/ 814 w 1287"/>
                <a:gd name="connsiteY3" fmla="*/ 2592 h 12245"/>
                <a:gd name="connsiteX4" fmla="*/ 668 w 1287"/>
                <a:gd name="connsiteY4" fmla="*/ -3562 h 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5">
                  <a:moveTo>
                    <a:pt x="668" y="-3562"/>
                  </a:moveTo>
                  <a:cubicBezTo>
                    <a:pt x="380" y="-3579"/>
                    <a:pt x="-22" y="-853"/>
                    <a:pt x="-230" y="2529"/>
                  </a:cubicBezTo>
                  <a:cubicBezTo>
                    <a:pt x="-439" y="5908"/>
                    <a:pt x="-373" y="8663"/>
                    <a:pt x="-84" y="8683"/>
                  </a:cubicBezTo>
                  <a:cubicBezTo>
                    <a:pt x="204" y="8697"/>
                    <a:pt x="606" y="5972"/>
                    <a:pt x="814" y="2592"/>
                  </a:cubicBezTo>
                  <a:cubicBezTo>
                    <a:pt x="1023" y="-790"/>
                    <a:pt x="957" y="-3545"/>
                    <a:pt x="668" y="-356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26" name="자유형: 도형 1625">
              <a:extLst>
                <a:ext uri="{FF2B5EF4-FFF2-40B4-BE49-F238E27FC236}">
                  <a16:creationId xmlns:a16="http://schemas.microsoft.com/office/drawing/2014/main" id="{8BBBA6C1-62AD-6BA3-AB1A-AF04D61FB296}"/>
                </a:ext>
              </a:extLst>
            </p:cNvPr>
            <p:cNvSpPr/>
            <p:nvPr/>
          </p:nvSpPr>
          <p:spPr>
            <a:xfrm flipV="1">
              <a:off x="1003158" y="4265886"/>
              <a:ext cx="1444" cy="13736"/>
            </a:xfrm>
            <a:custGeom>
              <a:avLst/>
              <a:gdLst>
                <a:gd name="connsiteX0" fmla="*/ 657 w 1287"/>
                <a:gd name="connsiteY0" fmla="*/ -3588 h 12242"/>
                <a:gd name="connsiteX1" fmla="*/ -242 w 1287"/>
                <a:gd name="connsiteY1" fmla="*/ 2503 h 12242"/>
                <a:gd name="connsiteX2" fmla="*/ -97 w 1287"/>
                <a:gd name="connsiteY2" fmla="*/ 8654 h 12242"/>
                <a:gd name="connsiteX3" fmla="*/ 802 w 1287"/>
                <a:gd name="connsiteY3" fmla="*/ 2566 h 12242"/>
                <a:gd name="connsiteX4" fmla="*/ 657 w 1287"/>
                <a:gd name="connsiteY4" fmla="*/ -3588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2">
                  <a:moveTo>
                    <a:pt x="657" y="-3588"/>
                  </a:moveTo>
                  <a:cubicBezTo>
                    <a:pt x="368" y="-3605"/>
                    <a:pt x="-34" y="-879"/>
                    <a:pt x="-242" y="2503"/>
                  </a:cubicBezTo>
                  <a:cubicBezTo>
                    <a:pt x="-451" y="5882"/>
                    <a:pt x="-385" y="8640"/>
                    <a:pt x="-97" y="8654"/>
                  </a:cubicBezTo>
                  <a:cubicBezTo>
                    <a:pt x="192" y="8674"/>
                    <a:pt x="594" y="5949"/>
                    <a:pt x="802" y="2566"/>
                  </a:cubicBezTo>
                  <a:cubicBezTo>
                    <a:pt x="1011" y="-813"/>
                    <a:pt x="945" y="-3571"/>
                    <a:pt x="657" y="-358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27" name="자유형: 도형 1626">
              <a:extLst>
                <a:ext uri="{FF2B5EF4-FFF2-40B4-BE49-F238E27FC236}">
                  <a16:creationId xmlns:a16="http://schemas.microsoft.com/office/drawing/2014/main" id="{D8071B51-41D5-E17B-1DBA-DC38FF199153}"/>
                </a:ext>
              </a:extLst>
            </p:cNvPr>
            <p:cNvSpPr/>
            <p:nvPr/>
          </p:nvSpPr>
          <p:spPr>
            <a:xfrm flipV="1">
              <a:off x="1007658" y="4258472"/>
              <a:ext cx="1445" cy="13736"/>
            </a:xfrm>
            <a:custGeom>
              <a:avLst/>
              <a:gdLst>
                <a:gd name="connsiteX0" fmla="*/ 644 w 1288"/>
                <a:gd name="connsiteY0" fmla="*/ -3614 h 12242"/>
                <a:gd name="connsiteX1" fmla="*/ -255 w 1288"/>
                <a:gd name="connsiteY1" fmla="*/ 2474 h 12242"/>
                <a:gd name="connsiteX2" fmla="*/ -109 w 1288"/>
                <a:gd name="connsiteY2" fmla="*/ 8628 h 12242"/>
                <a:gd name="connsiteX3" fmla="*/ 790 w 1288"/>
                <a:gd name="connsiteY3" fmla="*/ 2538 h 12242"/>
                <a:gd name="connsiteX4" fmla="*/ 644 w 1288"/>
                <a:gd name="connsiteY4" fmla="*/ -3614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2">
                  <a:moveTo>
                    <a:pt x="644" y="-3614"/>
                  </a:moveTo>
                  <a:cubicBezTo>
                    <a:pt x="356" y="-3631"/>
                    <a:pt x="-47" y="-908"/>
                    <a:pt x="-255" y="2474"/>
                  </a:cubicBezTo>
                  <a:cubicBezTo>
                    <a:pt x="-462" y="5856"/>
                    <a:pt x="-397" y="8611"/>
                    <a:pt x="-109" y="8628"/>
                  </a:cubicBezTo>
                  <a:cubicBezTo>
                    <a:pt x="180" y="8646"/>
                    <a:pt x="582" y="5920"/>
                    <a:pt x="790" y="2538"/>
                  </a:cubicBezTo>
                  <a:cubicBezTo>
                    <a:pt x="999" y="-842"/>
                    <a:pt x="933" y="-3596"/>
                    <a:pt x="644" y="-361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28" name="자유형: 도형 1627">
              <a:extLst>
                <a:ext uri="{FF2B5EF4-FFF2-40B4-BE49-F238E27FC236}">
                  <a16:creationId xmlns:a16="http://schemas.microsoft.com/office/drawing/2014/main" id="{BC6DCF39-C806-F6CE-031E-0F3424E70C94}"/>
                </a:ext>
              </a:extLst>
            </p:cNvPr>
            <p:cNvSpPr/>
            <p:nvPr/>
          </p:nvSpPr>
          <p:spPr>
            <a:xfrm flipV="1">
              <a:off x="1012159" y="4251061"/>
              <a:ext cx="1444" cy="13736"/>
            </a:xfrm>
            <a:custGeom>
              <a:avLst/>
              <a:gdLst>
                <a:gd name="connsiteX0" fmla="*/ 632 w 1287"/>
                <a:gd name="connsiteY0" fmla="*/ -3640 h 12242"/>
                <a:gd name="connsiteX1" fmla="*/ -267 w 1287"/>
                <a:gd name="connsiteY1" fmla="*/ 2448 h 12242"/>
                <a:gd name="connsiteX2" fmla="*/ -121 w 1287"/>
                <a:gd name="connsiteY2" fmla="*/ 8602 h 12242"/>
                <a:gd name="connsiteX3" fmla="*/ 778 w 1287"/>
                <a:gd name="connsiteY3" fmla="*/ 2512 h 12242"/>
                <a:gd name="connsiteX4" fmla="*/ 632 w 1287"/>
                <a:gd name="connsiteY4" fmla="*/ -3640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2">
                  <a:moveTo>
                    <a:pt x="632" y="-3640"/>
                  </a:moveTo>
                  <a:cubicBezTo>
                    <a:pt x="344" y="-3657"/>
                    <a:pt x="-59" y="-931"/>
                    <a:pt x="-267" y="2448"/>
                  </a:cubicBezTo>
                  <a:cubicBezTo>
                    <a:pt x="-474" y="5830"/>
                    <a:pt x="-409" y="8585"/>
                    <a:pt x="-121" y="8602"/>
                  </a:cubicBezTo>
                  <a:cubicBezTo>
                    <a:pt x="168" y="8620"/>
                    <a:pt x="570" y="5894"/>
                    <a:pt x="778" y="2512"/>
                  </a:cubicBezTo>
                  <a:cubicBezTo>
                    <a:pt x="986" y="-868"/>
                    <a:pt x="921" y="-3622"/>
                    <a:pt x="632" y="-364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29" name="자유형: 도형 1628">
              <a:extLst>
                <a:ext uri="{FF2B5EF4-FFF2-40B4-BE49-F238E27FC236}">
                  <a16:creationId xmlns:a16="http://schemas.microsoft.com/office/drawing/2014/main" id="{42E1A11F-6589-4357-C5E6-0B895E8AAFC1}"/>
                </a:ext>
              </a:extLst>
            </p:cNvPr>
            <p:cNvSpPr/>
            <p:nvPr/>
          </p:nvSpPr>
          <p:spPr>
            <a:xfrm flipV="1">
              <a:off x="1016658" y="4243649"/>
              <a:ext cx="1444" cy="13736"/>
            </a:xfrm>
            <a:custGeom>
              <a:avLst/>
              <a:gdLst>
                <a:gd name="connsiteX0" fmla="*/ 620 w 1287"/>
                <a:gd name="connsiteY0" fmla="*/ -3666 h 12242"/>
                <a:gd name="connsiteX1" fmla="*/ -279 w 1287"/>
                <a:gd name="connsiteY1" fmla="*/ 2422 h 12242"/>
                <a:gd name="connsiteX2" fmla="*/ -133 w 1287"/>
                <a:gd name="connsiteY2" fmla="*/ 8577 h 12242"/>
                <a:gd name="connsiteX3" fmla="*/ 766 w 1287"/>
                <a:gd name="connsiteY3" fmla="*/ 2489 h 12242"/>
                <a:gd name="connsiteX4" fmla="*/ 620 w 1287"/>
                <a:gd name="connsiteY4" fmla="*/ -3666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2">
                  <a:moveTo>
                    <a:pt x="620" y="-3666"/>
                  </a:moveTo>
                  <a:cubicBezTo>
                    <a:pt x="332" y="-3683"/>
                    <a:pt x="-71" y="-957"/>
                    <a:pt x="-279" y="2422"/>
                  </a:cubicBezTo>
                  <a:cubicBezTo>
                    <a:pt x="-486" y="5804"/>
                    <a:pt x="-421" y="8559"/>
                    <a:pt x="-133" y="8577"/>
                  </a:cubicBezTo>
                  <a:cubicBezTo>
                    <a:pt x="155" y="8594"/>
                    <a:pt x="558" y="5868"/>
                    <a:pt x="766" y="2489"/>
                  </a:cubicBezTo>
                  <a:cubicBezTo>
                    <a:pt x="974" y="-893"/>
                    <a:pt x="908" y="-3648"/>
                    <a:pt x="620" y="-366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30" name="자유형: 도형 1629">
              <a:extLst>
                <a:ext uri="{FF2B5EF4-FFF2-40B4-BE49-F238E27FC236}">
                  <a16:creationId xmlns:a16="http://schemas.microsoft.com/office/drawing/2014/main" id="{D8E7A51F-57BC-1268-C5F7-8D8926CFD416}"/>
                </a:ext>
              </a:extLst>
            </p:cNvPr>
            <p:cNvSpPr/>
            <p:nvPr/>
          </p:nvSpPr>
          <p:spPr>
            <a:xfrm flipV="1">
              <a:off x="1021157" y="4236239"/>
              <a:ext cx="1445" cy="13736"/>
            </a:xfrm>
            <a:custGeom>
              <a:avLst/>
              <a:gdLst>
                <a:gd name="connsiteX0" fmla="*/ 609 w 1288"/>
                <a:gd name="connsiteY0" fmla="*/ -3692 h 12242"/>
                <a:gd name="connsiteX1" fmla="*/ -291 w 1288"/>
                <a:gd name="connsiteY1" fmla="*/ 2396 h 12242"/>
                <a:gd name="connsiteX2" fmla="*/ -144 w 1288"/>
                <a:gd name="connsiteY2" fmla="*/ 8551 h 12242"/>
                <a:gd name="connsiteX3" fmla="*/ 755 w 1288"/>
                <a:gd name="connsiteY3" fmla="*/ 2463 h 12242"/>
                <a:gd name="connsiteX4" fmla="*/ 609 w 1288"/>
                <a:gd name="connsiteY4" fmla="*/ -3692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2">
                  <a:moveTo>
                    <a:pt x="609" y="-3692"/>
                  </a:moveTo>
                  <a:cubicBezTo>
                    <a:pt x="320" y="-3709"/>
                    <a:pt x="-82" y="-983"/>
                    <a:pt x="-291" y="2396"/>
                  </a:cubicBezTo>
                  <a:cubicBezTo>
                    <a:pt x="-499" y="5778"/>
                    <a:pt x="-433" y="8533"/>
                    <a:pt x="-144" y="8551"/>
                  </a:cubicBezTo>
                  <a:cubicBezTo>
                    <a:pt x="144" y="8568"/>
                    <a:pt x="547" y="5842"/>
                    <a:pt x="755" y="2463"/>
                  </a:cubicBezTo>
                  <a:cubicBezTo>
                    <a:pt x="963" y="-919"/>
                    <a:pt x="897" y="-3674"/>
                    <a:pt x="609" y="-369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31" name="자유형: 도형 1630">
              <a:extLst>
                <a:ext uri="{FF2B5EF4-FFF2-40B4-BE49-F238E27FC236}">
                  <a16:creationId xmlns:a16="http://schemas.microsoft.com/office/drawing/2014/main" id="{01F33525-F6B2-CE7E-EED8-6F68D03AAAB5}"/>
                </a:ext>
              </a:extLst>
            </p:cNvPr>
            <p:cNvSpPr/>
            <p:nvPr/>
          </p:nvSpPr>
          <p:spPr>
            <a:xfrm flipV="1">
              <a:off x="1025657" y="4228824"/>
              <a:ext cx="1445" cy="13739"/>
            </a:xfrm>
            <a:custGeom>
              <a:avLst/>
              <a:gdLst>
                <a:gd name="connsiteX0" fmla="*/ 597 w 1288"/>
                <a:gd name="connsiteY0" fmla="*/ -3717 h 12245"/>
                <a:gd name="connsiteX1" fmla="*/ -302 w 1288"/>
                <a:gd name="connsiteY1" fmla="*/ 2373 h 12245"/>
                <a:gd name="connsiteX2" fmla="*/ -156 w 1288"/>
                <a:gd name="connsiteY2" fmla="*/ 8528 h 12245"/>
                <a:gd name="connsiteX3" fmla="*/ 743 w 1288"/>
                <a:gd name="connsiteY3" fmla="*/ 2437 h 12245"/>
                <a:gd name="connsiteX4" fmla="*/ 597 w 1288"/>
                <a:gd name="connsiteY4" fmla="*/ -3717 h 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5">
                  <a:moveTo>
                    <a:pt x="597" y="-3717"/>
                  </a:moveTo>
                  <a:cubicBezTo>
                    <a:pt x="308" y="-3735"/>
                    <a:pt x="-94" y="-1009"/>
                    <a:pt x="-302" y="2373"/>
                  </a:cubicBezTo>
                  <a:cubicBezTo>
                    <a:pt x="-511" y="5755"/>
                    <a:pt x="-445" y="8507"/>
                    <a:pt x="-156" y="8528"/>
                  </a:cubicBezTo>
                  <a:cubicBezTo>
                    <a:pt x="132" y="8545"/>
                    <a:pt x="535" y="5816"/>
                    <a:pt x="743" y="2437"/>
                  </a:cubicBezTo>
                  <a:cubicBezTo>
                    <a:pt x="950" y="-945"/>
                    <a:pt x="885" y="-3700"/>
                    <a:pt x="597" y="-371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32" name="자유형: 도형 1631">
              <a:extLst>
                <a:ext uri="{FF2B5EF4-FFF2-40B4-BE49-F238E27FC236}">
                  <a16:creationId xmlns:a16="http://schemas.microsoft.com/office/drawing/2014/main" id="{064BE6FB-E5CB-74FA-FB94-4F4AFB995A1C}"/>
                </a:ext>
              </a:extLst>
            </p:cNvPr>
            <p:cNvSpPr/>
            <p:nvPr/>
          </p:nvSpPr>
          <p:spPr>
            <a:xfrm flipV="1">
              <a:off x="994621" y="4279792"/>
              <a:ext cx="1445" cy="13736"/>
            </a:xfrm>
            <a:custGeom>
              <a:avLst/>
              <a:gdLst>
                <a:gd name="connsiteX0" fmla="*/ 679 w 1288"/>
                <a:gd name="connsiteY0" fmla="*/ -3539 h 12242"/>
                <a:gd name="connsiteX1" fmla="*/ -220 w 1288"/>
                <a:gd name="connsiteY1" fmla="*/ 2549 h 12242"/>
                <a:gd name="connsiteX2" fmla="*/ -74 w 1288"/>
                <a:gd name="connsiteY2" fmla="*/ 8703 h 12242"/>
                <a:gd name="connsiteX3" fmla="*/ 825 w 1288"/>
                <a:gd name="connsiteY3" fmla="*/ 2612 h 12242"/>
                <a:gd name="connsiteX4" fmla="*/ 679 w 1288"/>
                <a:gd name="connsiteY4" fmla="*/ -3539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2">
                  <a:moveTo>
                    <a:pt x="679" y="-3539"/>
                  </a:moveTo>
                  <a:cubicBezTo>
                    <a:pt x="391" y="-3560"/>
                    <a:pt x="-12" y="-831"/>
                    <a:pt x="-220" y="2549"/>
                  </a:cubicBezTo>
                  <a:cubicBezTo>
                    <a:pt x="-428" y="5928"/>
                    <a:pt x="-362" y="8686"/>
                    <a:pt x="-74" y="8703"/>
                  </a:cubicBezTo>
                  <a:cubicBezTo>
                    <a:pt x="215" y="8720"/>
                    <a:pt x="617" y="5994"/>
                    <a:pt x="825" y="2612"/>
                  </a:cubicBezTo>
                  <a:cubicBezTo>
                    <a:pt x="1034" y="-767"/>
                    <a:pt x="968" y="-3522"/>
                    <a:pt x="679" y="-353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33" name="자유형: 도형 1632">
              <a:extLst>
                <a:ext uri="{FF2B5EF4-FFF2-40B4-BE49-F238E27FC236}">
                  <a16:creationId xmlns:a16="http://schemas.microsoft.com/office/drawing/2014/main" id="{2FE3C439-297A-9A33-B9D5-2F594812119F}"/>
                </a:ext>
              </a:extLst>
            </p:cNvPr>
            <p:cNvSpPr/>
            <p:nvPr/>
          </p:nvSpPr>
          <p:spPr>
            <a:xfrm flipV="1">
              <a:off x="990187" y="4287396"/>
              <a:ext cx="1273" cy="8131"/>
            </a:xfrm>
            <a:custGeom>
              <a:avLst/>
              <a:gdLst>
                <a:gd name="connsiteX0" fmla="*/ 462 w 1135"/>
                <a:gd name="connsiteY0" fmla="*/ -3522 h 7247"/>
                <a:gd name="connsiteX1" fmla="*/ -283 w 1135"/>
                <a:gd name="connsiteY1" fmla="*/ 71 h 7247"/>
                <a:gd name="connsiteX2" fmla="*/ 16 w 1135"/>
                <a:gd name="connsiteY2" fmla="*/ 3725 h 7247"/>
                <a:gd name="connsiteX3" fmla="*/ 761 w 1135"/>
                <a:gd name="connsiteY3" fmla="*/ 134 h 7247"/>
                <a:gd name="connsiteX4" fmla="*/ 462 w 1135"/>
                <a:gd name="connsiteY4" fmla="*/ -3522 h 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" h="7247">
                  <a:moveTo>
                    <a:pt x="462" y="-3522"/>
                  </a:moveTo>
                  <a:cubicBezTo>
                    <a:pt x="173" y="-3540"/>
                    <a:pt x="-160" y="-1930"/>
                    <a:pt x="-283" y="71"/>
                  </a:cubicBezTo>
                  <a:cubicBezTo>
                    <a:pt x="-407" y="2071"/>
                    <a:pt x="-272" y="3707"/>
                    <a:pt x="16" y="3725"/>
                  </a:cubicBezTo>
                  <a:cubicBezTo>
                    <a:pt x="304" y="3742"/>
                    <a:pt x="638" y="2135"/>
                    <a:pt x="761" y="134"/>
                  </a:cubicBezTo>
                  <a:cubicBezTo>
                    <a:pt x="884" y="-1866"/>
                    <a:pt x="750" y="-3502"/>
                    <a:pt x="462" y="-352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34" name="자유형: 도형 1633">
              <a:extLst>
                <a:ext uri="{FF2B5EF4-FFF2-40B4-BE49-F238E27FC236}">
                  <a16:creationId xmlns:a16="http://schemas.microsoft.com/office/drawing/2014/main" id="{E0CCD5EF-4A9C-90FD-B47D-0C7FB1D44201}"/>
                </a:ext>
              </a:extLst>
            </p:cNvPr>
            <p:cNvSpPr/>
            <p:nvPr/>
          </p:nvSpPr>
          <p:spPr>
            <a:xfrm flipV="1">
              <a:off x="999900" y="4237539"/>
              <a:ext cx="112927" cy="140639"/>
            </a:xfrm>
            <a:custGeom>
              <a:avLst/>
              <a:gdLst>
                <a:gd name="connsiteX0" fmla="*/ 31894 w 100647"/>
                <a:gd name="connsiteY0" fmla="*/ 121881 h 125346"/>
                <a:gd name="connsiteX1" fmla="*/ -504 w 100647"/>
                <a:gd name="connsiteY1" fmla="*/ 68521 h 125346"/>
                <a:gd name="connsiteX2" fmla="*/ 10633 w 100647"/>
                <a:gd name="connsiteY2" fmla="*/ 36781 h 125346"/>
                <a:gd name="connsiteX3" fmla="*/ 7600 w 100647"/>
                <a:gd name="connsiteY3" fmla="*/ 6128 h 125346"/>
                <a:gd name="connsiteX4" fmla="*/ 11379 w 100647"/>
                <a:gd name="connsiteY4" fmla="*/ -2206 h 125346"/>
                <a:gd name="connsiteX5" fmla="*/ 22947 w 100647"/>
                <a:gd name="connsiteY5" fmla="*/ -1286 h 125346"/>
                <a:gd name="connsiteX6" fmla="*/ 38008 w 100647"/>
                <a:gd name="connsiteY6" fmla="*/ 27762 h 125346"/>
                <a:gd name="connsiteX7" fmla="*/ 43789 w 100647"/>
                <a:gd name="connsiteY7" fmla="*/ 29682 h 125346"/>
                <a:gd name="connsiteX8" fmla="*/ 63601 w 100647"/>
                <a:gd name="connsiteY8" fmla="*/ 17654 h 125346"/>
                <a:gd name="connsiteX9" fmla="*/ 72175 w 100647"/>
                <a:gd name="connsiteY9" fmla="*/ 15896 h 125346"/>
                <a:gd name="connsiteX10" fmla="*/ 79326 w 100647"/>
                <a:gd name="connsiteY10" fmla="*/ 21137 h 125346"/>
                <a:gd name="connsiteX11" fmla="*/ 82351 w 100647"/>
                <a:gd name="connsiteY11" fmla="*/ 36406 h 125346"/>
                <a:gd name="connsiteX12" fmla="*/ 88366 w 100647"/>
                <a:gd name="connsiteY12" fmla="*/ 44971 h 125346"/>
                <a:gd name="connsiteX13" fmla="*/ 89642 w 100647"/>
                <a:gd name="connsiteY13" fmla="*/ 52883 h 125346"/>
                <a:gd name="connsiteX14" fmla="*/ 94600 w 100647"/>
                <a:gd name="connsiteY14" fmla="*/ 65076 h 125346"/>
                <a:gd name="connsiteX15" fmla="*/ 94636 w 100647"/>
                <a:gd name="connsiteY15" fmla="*/ 71843 h 125346"/>
                <a:gd name="connsiteX16" fmla="*/ 100113 w 100647"/>
                <a:gd name="connsiteY16" fmla="*/ 83993 h 125346"/>
                <a:gd name="connsiteX17" fmla="*/ 90875 w 100647"/>
                <a:gd name="connsiteY17" fmla="*/ 98290 h 125346"/>
                <a:gd name="connsiteX18" fmla="*/ 59453 w 100647"/>
                <a:gd name="connsiteY18" fmla="*/ 110038 h 125346"/>
                <a:gd name="connsiteX19" fmla="*/ 31894 w 100647"/>
                <a:gd name="connsiteY19" fmla="*/ 121881 h 12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47" h="125346">
                  <a:moveTo>
                    <a:pt x="31894" y="121881"/>
                  </a:moveTo>
                  <a:lnTo>
                    <a:pt x="-504" y="68521"/>
                  </a:lnTo>
                  <a:cubicBezTo>
                    <a:pt x="-504" y="68521"/>
                    <a:pt x="9860" y="59106"/>
                    <a:pt x="10633" y="36781"/>
                  </a:cubicBezTo>
                  <a:cubicBezTo>
                    <a:pt x="11144" y="22007"/>
                    <a:pt x="9085" y="11574"/>
                    <a:pt x="7600" y="6128"/>
                  </a:cubicBezTo>
                  <a:cubicBezTo>
                    <a:pt x="6692" y="2798"/>
                    <a:pt x="8241" y="-769"/>
                    <a:pt x="11379" y="-2206"/>
                  </a:cubicBezTo>
                  <a:cubicBezTo>
                    <a:pt x="14351" y="-3570"/>
                    <a:pt x="18353" y="-4507"/>
                    <a:pt x="22947" y="-1286"/>
                  </a:cubicBezTo>
                  <a:cubicBezTo>
                    <a:pt x="31465" y="4686"/>
                    <a:pt x="38008" y="27762"/>
                    <a:pt x="38008" y="27762"/>
                  </a:cubicBezTo>
                  <a:cubicBezTo>
                    <a:pt x="38008" y="27762"/>
                    <a:pt x="38235" y="33055"/>
                    <a:pt x="43789" y="29682"/>
                  </a:cubicBezTo>
                  <a:lnTo>
                    <a:pt x="63601" y="17654"/>
                  </a:lnTo>
                  <a:cubicBezTo>
                    <a:pt x="66169" y="16095"/>
                    <a:pt x="69209" y="15405"/>
                    <a:pt x="72175" y="15896"/>
                  </a:cubicBezTo>
                  <a:cubicBezTo>
                    <a:pt x="74779" y="16327"/>
                    <a:pt x="77585" y="17682"/>
                    <a:pt x="79326" y="21137"/>
                  </a:cubicBezTo>
                  <a:cubicBezTo>
                    <a:pt x="83307" y="29037"/>
                    <a:pt x="81388" y="34819"/>
                    <a:pt x="82351" y="36406"/>
                  </a:cubicBezTo>
                  <a:cubicBezTo>
                    <a:pt x="83314" y="37993"/>
                    <a:pt x="87183" y="39444"/>
                    <a:pt x="88366" y="44971"/>
                  </a:cubicBezTo>
                  <a:cubicBezTo>
                    <a:pt x="89550" y="50495"/>
                    <a:pt x="88316" y="50703"/>
                    <a:pt x="89642" y="52883"/>
                  </a:cubicBezTo>
                  <a:cubicBezTo>
                    <a:pt x="90967" y="55065"/>
                    <a:pt x="93942" y="60861"/>
                    <a:pt x="94600" y="65076"/>
                  </a:cubicBezTo>
                  <a:cubicBezTo>
                    <a:pt x="95260" y="69293"/>
                    <a:pt x="94636" y="71843"/>
                    <a:pt x="94636" y="71843"/>
                  </a:cubicBezTo>
                  <a:cubicBezTo>
                    <a:pt x="94636" y="71843"/>
                    <a:pt x="99568" y="78622"/>
                    <a:pt x="100113" y="83993"/>
                  </a:cubicBezTo>
                  <a:cubicBezTo>
                    <a:pt x="100658" y="89363"/>
                    <a:pt x="93652" y="96605"/>
                    <a:pt x="90875" y="98290"/>
                  </a:cubicBezTo>
                  <a:cubicBezTo>
                    <a:pt x="88097" y="99975"/>
                    <a:pt x="65851" y="108052"/>
                    <a:pt x="59453" y="110038"/>
                  </a:cubicBezTo>
                  <a:cubicBezTo>
                    <a:pt x="53056" y="112021"/>
                    <a:pt x="35685" y="116051"/>
                    <a:pt x="31894" y="121881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35" name="자유형: 도형 1634">
              <a:extLst>
                <a:ext uri="{FF2B5EF4-FFF2-40B4-BE49-F238E27FC236}">
                  <a16:creationId xmlns:a16="http://schemas.microsoft.com/office/drawing/2014/main" id="{8CB33899-33A9-BD81-B83A-04ABD634B58B}"/>
                </a:ext>
              </a:extLst>
            </p:cNvPr>
            <p:cNvSpPr/>
            <p:nvPr/>
          </p:nvSpPr>
          <p:spPr>
            <a:xfrm flipV="1">
              <a:off x="1042871" y="4344411"/>
              <a:ext cx="4460" cy="17598"/>
            </a:xfrm>
            <a:custGeom>
              <a:avLst/>
              <a:gdLst>
                <a:gd name="connsiteX0" fmla="*/ 3416 w 3975"/>
                <a:gd name="connsiteY0" fmla="*/ -3306 h 15684"/>
                <a:gd name="connsiteX1" fmla="*/ 1212 w 3975"/>
                <a:gd name="connsiteY1" fmla="*/ 4467 h 15684"/>
                <a:gd name="connsiteX2" fmla="*/ -420 w 3975"/>
                <a:gd name="connsiteY2" fmla="*/ 12376 h 15684"/>
                <a:gd name="connsiteX3" fmla="*/ 2229 w 3975"/>
                <a:gd name="connsiteY3" fmla="*/ 4712 h 15684"/>
                <a:gd name="connsiteX4" fmla="*/ 3416 w 3975"/>
                <a:gd name="connsiteY4" fmla="*/ -330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5" h="15684">
                  <a:moveTo>
                    <a:pt x="3416" y="-3306"/>
                  </a:moveTo>
                  <a:cubicBezTo>
                    <a:pt x="3125" y="-3356"/>
                    <a:pt x="2271" y="151"/>
                    <a:pt x="1212" y="4467"/>
                  </a:cubicBezTo>
                  <a:cubicBezTo>
                    <a:pt x="160" y="8783"/>
                    <a:pt x="-702" y="12289"/>
                    <a:pt x="-420" y="12376"/>
                  </a:cubicBezTo>
                  <a:cubicBezTo>
                    <a:pt x="-150" y="12463"/>
                    <a:pt x="1167" y="9069"/>
                    <a:pt x="2229" y="4712"/>
                  </a:cubicBezTo>
                  <a:cubicBezTo>
                    <a:pt x="3297" y="362"/>
                    <a:pt x="3694" y="-3257"/>
                    <a:pt x="3416" y="-330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36" name="자유형: 도형 1635">
              <a:extLst>
                <a:ext uri="{FF2B5EF4-FFF2-40B4-BE49-F238E27FC236}">
                  <a16:creationId xmlns:a16="http://schemas.microsoft.com/office/drawing/2014/main" id="{F5662FBF-B419-1FEF-4D40-CFEF9F1D82FF}"/>
                </a:ext>
              </a:extLst>
            </p:cNvPr>
            <p:cNvSpPr/>
            <p:nvPr/>
          </p:nvSpPr>
          <p:spPr>
            <a:xfrm flipV="1">
              <a:off x="1038876" y="4354927"/>
              <a:ext cx="4801" cy="15812"/>
            </a:xfrm>
            <a:custGeom>
              <a:avLst/>
              <a:gdLst>
                <a:gd name="connsiteX0" fmla="*/ 3723 w 4279"/>
                <a:gd name="connsiteY0" fmla="*/ -3273 h 14093"/>
                <a:gd name="connsiteX1" fmla="*/ 1382 w 4279"/>
                <a:gd name="connsiteY1" fmla="*/ 3674 h 14093"/>
                <a:gd name="connsiteX2" fmla="*/ -403 w 4279"/>
                <a:gd name="connsiteY2" fmla="*/ 10819 h 14093"/>
                <a:gd name="connsiteX3" fmla="*/ 2379 w 4279"/>
                <a:gd name="connsiteY3" fmla="*/ 3995 h 14093"/>
                <a:gd name="connsiteX4" fmla="*/ 3723 w 4279"/>
                <a:gd name="connsiteY4" fmla="*/ -3273 h 1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" h="14093">
                  <a:moveTo>
                    <a:pt x="3723" y="-3273"/>
                  </a:moveTo>
                  <a:cubicBezTo>
                    <a:pt x="3433" y="-3316"/>
                    <a:pt x="2651" y="-151"/>
                    <a:pt x="1382" y="3674"/>
                  </a:cubicBezTo>
                  <a:cubicBezTo>
                    <a:pt x="103" y="7510"/>
                    <a:pt x="-698" y="10736"/>
                    <a:pt x="-403" y="10819"/>
                  </a:cubicBezTo>
                  <a:cubicBezTo>
                    <a:pt x="-142" y="10892"/>
                    <a:pt x="1089" y="7862"/>
                    <a:pt x="2379" y="3995"/>
                  </a:cubicBezTo>
                  <a:cubicBezTo>
                    <a:pt x="3666" y="109"/>
                    <a:pt x="4007" y="-3235"/>
                    <a:pt x="3723" y="-327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37" name="자유형: 도형 1636">
              <a:extLst>
                <a:ext uri="{FF2B5EF4-FFF2-40B4-BE49-F238E27FC236}">
                  <a16:creationId xmlns:a16="http://schemas.microsoft.com/office/drawing/2014/main" id="{5A563343-48AD-32CD-7FF1-2432EE6755A2}"/>
                </a:ext>
              </a:extLst>
            </p:cNvPr>
            <p:cNvSpPr/>
            <p:nvPr/>
          </p:nvSpPr>
          <p:spPr>
            <a:xfrm flipV="1">
              <a:off x="1034310" y="4364864"/>
              <a:ext cx="4392" cy="12726"/>
            </a:xfrm>
            <a:custGeom>
              <a:avLst/>
              <a:gdLst>
                <a:gd name="connsiteX0" fmla="*/ 3354 w 3914"/>
                <a:gd name="connsiteY0" fmla="*/ -3243 h 11342"/>
                <a:gd name="connsiteX1" fmla="*/ 1220 w 3914"/>
                <a:gd name="connsiteY1" fmla="*/ 2298 h 11342"/>
                <a:gd name="connsiteX2" fmla="*/ -378 w 3914"/>
                <a:gd name="connsiteY2" fmla="*/ 8097 h 11342"/>
                <a:gd name="connsiteX3" fmla="*/ 2191 w 3914"/>
                <a:gd name="connsiteY3" fmla="*/ 2689 h 11342"/>
                <a:gd name="connsiteX4" fmla="*/ 3354 w 3914"/>
                <a:gd name="connsiteY4" fmla="*/ -3243 h 1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4" h="11342">
                  <a:moveTo>
                    <a:pt x="3354" y="-3243"/>
                  </a:moveTo>
                  <a:cubicBezTo>
                    <a:pt x="3039" y="-3295"/>
                    <a:pt x="2464" y="-696"/>
                    <a:pt x="1220" y="2298"/>
                  </a:cubicBezTo>
                  <a:cubicBezTo>
                    <a:pt x="-91" y="5334"/>
                    <a:pt x="-667" y="8028"/>
                    <a:pt x="-378" y="8097"/>
                  </a:cubicBezTo>
                  <a:cubicBezTo>
                    <a:pt x="-103" y="8167"/>
                    <a:pt x="879" y="5727"/>
                    <a:pt x="2191" y="2689"/>
                  </a:cubicBezTo>
                  <a:cubicBezTo>
                    <a:pt x="3485" y="-439"/>
                    <a:pt x="3613" y="-3217"/>
                    <a:pt x="3354" y="-324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38" name="자유형: 도형 1637">
              <a:extLst>
                <a:ext uri="{FF2B5EF4-FFF2-40B4-BE49-F238E27FC236}">
                  <a16:creationId xmlns:a16="http://schemas.microsoft.com/office/drawing/2014/main" id="{269D8E1F-377C-B139-AE9A-DDD64810B5A7}"/>
                </a:ext>
              </a:extLst>
            </p:cNvPr>
            <p:cNvSpPr/>
            <p:nvPr/>
          </p:nvSpPr>
          <p:spPr>
            <a:xfrm flipV="1">
              <a:off x="1029301" y="4372766"/>
              <a:ext cx="3273" cy="9361"/>
            </a:xfrm>
            <a:custGeom>
              <a:avLst/>
              <a:gdLst>
                <a:gd name="connsiteX0" fmla="*/ 2393 w 2917"/>
                <a:gd name="connsiteY0" fmla="*/ -3219 h 8343"/>
                <a:gd name="connsiteX1" fmla="*/ 526 w 2917"/>
                <a:gd name="connsiteY1" fmla="*/ 785 h 8343"/>
                <a:gd name="connsiteX2" fmla="*/ -349 w 2917"/>
                <a:gd name="connsiteY2" fmla="*/ 5118 h 8343"/>
                <a:gd name="connsiteX3" fmla="*/ 1519 w 2917"/>
                <a:gd name="connsiteY3" fmla="*/ 1114 h 8343"/>
                <a:gd name="connsiteX4" fmla="*/ 2393 w 2917"/>
                <a:gd name="connsiteY4" fmla="*/ -3219 h 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7" h="8343">
                  <a:moveTo>
                    <a:pt x="2393" y="-3219"/>
                  </a:moveTo>
                  <a:cubicBezTo>
                    <a:pt x="2119" y="-3311"/>
                    <a:pt x="1282" y="-1516"/>
                    <a:pt x="526" y="785"/>
                  </a:cubicBezTo>
                  <a:cubicBezTo>
                    <a:pt x="-232" y="3089"/>
                    <a:pt x="-623" y="5028"/>
                    <a:pt x="-349" y="5118"/>
                  </a:cubicBezTo>
                  <a:cubicBezTo>
                    <a:pt x="-74" y="5211"/>
                    <a:pt x="763" y="3415"/>
                    <a:pt x="1519" y="1114"/>
                  </a:cubicBezTo>
                  <a:cubicBezTo>
                    <a:pt x="2277" y="-1189"/>
                    <a:pt x="2668" y="-3129"/>
                    <a:pt x="2393" y="-321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39" name="자유형: 도형 1638">
              <a:extLst>
                <a:ext uri="{FF2B5EF4-FFF2-40B4-BE49-F238E27FC236}">
                  <a16:creationId xmlns:a16="http://schemas.microsoft.com/office/drawing/2014/main" id="{72392AE5-E058-BAB9-C5C0-C62B96EF7F15}"/>
                </a:ext>
              </a:extLst>
            </p:cNvPr>
            <p:cNvSpPr/>
            <p:nvPr/>
          </p:nvSpPr>
          <p:spPr>
            <a:xfrm flipV="1">
              <a:off x="1023213" y="4377680"/>
              <a:ext cx="2697" cy="5269"/>
            </a:xfrm>
            <a:custGeom>
              <a:avLst/>
              <a:gdLst>
                <a:gd name="connsiteX0" fmla="*/ 1891 w 2404"/>
                <a:gd name="connsiteY0" fmla="*/ -3199 h 4696"/>
                <a:gd name="connsiteX1" fmla="*/ 312 w 2404"/>
                <a:gd name="connsiteY1" fmla="*/ -1086 h 4696"/>
                <a:gd name="connsiteX2" fmla="*/ -319 w 2404"/>
                <a:gd name="connsiteY2" fmla="*/ 1475 h 4696"/>
                <a:gd name="connsiteX3" fmla="*/ 1259 w 2404"/>
                <a:gd name="connsiteY3" fmla="*/ -638 h 4696"/>
                <a:gd name="connsiteX4" fmla="*/ 1891 w 2404"/>
                <a:gd name="connsiteY4" fmla="*/ -3199 h 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4" h="4696">
                  <a:moveTo>
                    <a:pt x="1891" y="-3199"/>
                  </a:moveTo>
                  <a:cubicBezTo>
                    <a:pt x="1635" y="-3335"/>
                    <a:pt x="928" y="-2390"/>
                    <a:pt x="312" y="-1086"/>
                  </a:cubicBezTo>
                  <a:cubicBezTo>
                    <a:pt x="-303" y="218"/>
                    <a:pt x="-585" y="1362"/>
                    <a:pt x="-319" y="1475"/>
                  </a:cubicBezTo>
                  <a:cubicBezTo>
                    <a:pt x="-52" y="1588"/>
                    <a:pt x="654" y="643"/>
                    <a:pt x="1259" y="-638"/>
                  </a:cubicBezTo>
                  <a:cubicBezTo>
                    <a:pt x="1864" y="-1919"/>
                    <a:pt x="2146" y="-3066"/>
                    <a:pt x="1891" y="-319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40" name="자유형: 도형 1639">
              <a:extLst>
                <a:ext uri="{FF2B5EF4-FFF2-40B4-BE49-F238E27FC236}">
                  <a16:creationId xmlns:a16="http://schemas.microsoft.com/office/drawing/2014/main" id="{ACB4436A-9584-8414-CC55-580F984F1B07}"/>
                </a:ext>
              </a:extLst>
            </p:cNvPr>
            <p:cNvSpPr/>
            <p:nvPr/>
          </p:nvSpPr>
          <p:spPr>
            <a:xfrm flipV="1">
              <a:off x="1048569" y="4340488"/>
              <a:ext cx="3432" cy="9915"/>
            </a:xfrm>
            <a:custGeom>
              <a:avLst/>
              <a:gdLst>
                <a:gd name="connsiteX0" fmla="*/ 2488 w 3059"/>
                <a:gd name="connsiteY0" fmla="*/ -3331 h 8837"/>
                <a:gd name="connsiteX1" fmla="*/ 544 w 3059"/>
                <a:gd name="connsiteY1" fmla="*/ 921 h 8837"/>
                <a:gd name="connsiteX2" fmla="*/ -405 w 3059"/>
                <a:gd name="connsiteY2" fmla="*/ 5500 h 8837"/>
                <a:gd name="connsiteX3" fmla="*/ 1539 w 3059"/>
                <a:gd name="connsiteY3" fmla="*/ 1248 h 8837"/>
                <a:gd name="connsiteX4" fmla="*/ 2488 w 3059"/>
                <a:gd name="connsiteY4" fmla="*/ -3331 h 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" h="8837">
                  <a:moveTo>
                    <a:pt x="2488" y="-3331"/>
                  </a:moveTo>
                  <a:cubicBezTo>
                    <a:pt x="2213" y="-3421"/>
                    <a:pt x="1343" y="-1516"/>
                    <a:pt x="544" y="921"/>
                  </a:cubicBezTo>
                  <a:cubicBezTo>
                    <a:pt x="-255" y="3361"/>
                    <a:pt x="-679" y="5411"/>
                    <a:pt x="-405" y="5500"/>
                  </a:cubicBezTo>
                  <a:cubicBezTo>
                    <a:pt x="-130" y="5590"/>
                    <a:pt x="740" y="3688"/>
                    <a:pt x="1539" y="1248"/>
                  </a:cubicBezTo>
                  <a:cubicBezTo>
                    <a:pt x="2338" y="-1192"/>
                    <a:pt x="2763" y="-3241"/>
                    <a:pt x="2488" y="-333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41" name="자유형: 도형 1640">
              <a:extLst>
                <a:ext uri="{FF2B5EF4-FFF2-40B4-BE49-F238E27FC236}">
                  <a16:creationId xmlns:a16="http://schemas.microsoft.com/office/drawing/2014/main" id="{EDF912AA-5147-664E-D7F1-C9F3AF984041}"/>
                </a:ext>
              </a:extLst>
            </p:cNvPr>
            <p:cNvSpPr/>
            <p:nvPr/>
          </p:nvSpPr>
          <p:spPr>
            <a:xfrm flipV="1">
              <a:off x="1092770" y="4333891"/>
              <a:ext cx="8027" cy="17605"/>
            </a:xfrm>
            <a:custGeom>
              <a:avLst/>
              <a:gdLst>
                <a:gd name="connsiteX0" fmla="*/ 6509 w 7154"/>
                <a:gd name="connsiteY0" fmla="*/ -3341 h 15691"/>
                <a:gd name="connsiteX1" fmla="*/ 2488 w 7154"/>
                <a:gd name="connsiteY1" fmla="*/ 4288 h 15691"/>
                <a:gd name="connsiteX2" fmla="*/ -580 w 7154"/>
                <a:gd name="connsiteY2" fmla="*/ 12344 h 15691"/>
                <a:gd name="connsiteX3" fmla="*/ 3442 w 7154"/>
                <a:gd name="connsiteY3" fmla="*/ 4719 h 15691"/>
                <a:gd name="connsiteX4" fmla="*/ 6509 w 7154"/>
                <a:gd name="connsiteY4" fmla="*/ -3341 h 1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4" h="15691">
                  <a:moveTo>
                    <a:pt x="6509" y="-3341"/>
                  </a:moveTo>
                  <a:cubicBezTo>
                    <a:pt x="6246" y="-3459"/>
                    <a:pt x="4445" y="-42"/>
                    <a:pt x="2488" y="4288"/>
                  </a:cubicBezTo>
                  <a:cubicBezTo>
                    <a:pt x="530" y="8618"/>
                    <a:pt x="-844" y="12226"/>
                    <a:pt x="-580" y="12344"/>
                  </a:cubicBezTo>
                  <a:cubicBezTo>
                    <a:pt x="-316" y="12463"/>
                    <a:pt x="1483" y="9049"/>
                    <a:pt x="3442" y="4719"/>
                  </a:cubicBezTo>
                  <a:cubicBezTo>
                    <a:pt x="5399" y="388"/>
                    <a:pt x="6773" y="-3219"/>
                    <a:pt x="6509" y="-334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42" name="자유형: 도형 1641">
              <a:extLst>
                <a:ext uri="{FF2B5EF4-FFF2-40B4-BE49-F238E27FC236}">
                  <a16:creationId xmlns:a16="http://schemas.microsoft.com/office/drawing/2014/main" id="{6C240039-74D1-3EE3-EF6C-AA40127F8CF9}"/>
                </a:ext>
              </a:extLst>
            </p:cNvPr>
            <p:cNvSpPr/>
            <p:nvPr/>
          </p:nvSpPr>
          <p:spPr>
            <a:xfrm flipV="1">
              <a:off x="1089464" y="4350920"/>
              <a:ext cx="4845" cy="10513"/>
            </a:xfrm>
            <a:custGeom>
              <a:avLst/>
              <a:gdLst>
                <a:gd name="connsiteX0" fmla="*/ 3665 w 4318"/>
                <a:gd name="connsiteY0" fmla="*/ -3291 h 9370"/>
                <a:gd name="connsiteX1" fmla="*/ 1083 w 4318"/>
                <a:gd name="connsiteY1" fmla="*/ 1175 h 9370"/>
                <a:gd name="connsiteX2" fmla="*/ -545 w 4318"/>
                <a:gd name="connsiteY2" fmla="*/ 6069 h 9370"/>
                <a:gd name="connsiteX3" fmla="*/ 2038 w 4318"/>
                <a:gd name="connsiteY3" fmla="*/ 1602 h 9370"/>
                <a:gd name="connsiteX4" fmla="*/ 3665 w 4318"/>
                <a:gd name="connsiteY4" fmla="*/ -3291 h 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8" h="9370">
                  <a:moveTo>
                    <a:pt x="3665" y="-3291"/>
                  </a:moveTo>
                  <a:cubicBezTo>
                    <a:pt x="3401" y="-3410"/>
                    <a:pt x="2245" y="-1410"/>
                    <a:pt x="1083" y="1175"/>
                  </a:cubicBezTo>
                  <a:cubicBezTo>
                    <a:pt x="-80" y="3759"/>
                    <a:pt x="-809" y="5950"/>
                    <a:pt x="-545" y="6069"/>
                  </a:cubicBezTo>
                  <a:cubicBezTo>
                    <a:pt x="-281" y="6187"/>
                    <a:pt x="875" y="4190"/>
                    <a:pt x="2038" y="1602"/>
                  </a:cubicBezTo>
                  <a:cubicBezTo>
                    <a:pt x="3200" y="-982"/>
                    <a:pt x="3929" y="-3173"/>
                    <a:pt x="3665" y="-329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43" name="자유형: 도형 1642">
              <a:extLst>
                <a:ext uri="{FF2B5EF4-FFF2-40B4-BE49-F238E27FC236}">
                  <a16:creationId xmlns:a16="http://schemas.microsoft.com/office/drawing/2014/main" id="{235400BB-1C01-93CA-573C-7BB39BFB8B2C}"/>
                </a:ext>
              </a:extLst>
            </p:cNvPr>
            <p:cNvSpPr/>
            <p:nvPr/>
          </p:nvSpPr>
          <p:spPr>
            <a:xfrm flipV="1">
              <a:off x="1100229" y="4321933"/>
              <a:ext cx="5992" cy="12970"/>
            </a:xfrm>
            <a:custGeom>
              <a:avLst/>
              <a:gdLst>
                <a:gd name="connsiteX0" fmla="*/ 4677 w 5340"/>
                <a:gd name="connsiteY0" fmla="*/ -3387 h 11560"/>
                <a:gd name="connsiteX1" fmla="*/ 1323 w 5340"/>
                <a:gd name="connsiteY1" fmla="*/ 2056 h 11560"/>
                <a:gd name="connsiteX2" fmla="*/ -573 w 5340"/>
                <a:gd name="connsiteY2" fmla="*/ 8164 h 11560"/>
                <a:gd name="connsiteX3" fmla="*/ 2276 w 5340"/>
                <a:gd name="connsiteY3" fmla="*/ 2490 h 11560"/>
                <a:gd name="connsiteX4" fmla="*/ 4677 w 5340"/>
                <a:gd name="connsiteY4" fmla="*/ -3387 h 1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0" h="11560">
                  <a:moveTo>
                    <a:pt x="4677" y="-3387"/>
                  </a:moveTo>
                  <a:cubicBezTo>
                    <a:pt x="4434" y="-3532"/>
                    <a:pt x="2783" y="-1167"/>
                    <a:pt x="1323" y="2056"/>
                  </a:cubicBezTo>
                  <a:cubicBezTo>
                    <a:pt x="-146" y="5279"/>
                    <a:pt x="-841" y="8077"/>
                    <a:pt x="-573" y="8164"/>
                  </a:cubicBezTo>
                  <a:cubicBezTo>
                    <a:pt x="-292" y="8259"/>
                    <a:pt x="832" y="5658"/>
                    <a:pt x="2276" y="2490"/>
                  </a:cubicBezTo>
                  <a:cubicBezTo>
                    <a:pt x="3711" y="-681"/>
                    <a:pt x="4932" y="-3240"/>
                    <a:pt x="4677" y="-338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44" name="자유형: 도형 1643">
              <a:extLst>
                <a:ext uri="{FF2B5EF4-FFF2-40B4-BE49-F238E27FC236}">
                  <a16:creationId xmlns:a16="http://schemas.microsoft.com/office/drawing/2014/main" id="{B51F4A02-7C64-62CD-7F11-0C916C2FAF4D}"/>
                </a:ext>
              </a:extLst>
            </p:cNvPr>
            <p:cNvSpPr/>
            <p:nvPr/>
          </p:nvSpPr>
          <p:spPr>
            <a:xfrm flipV="1">
              <a:off x="1104625" y="4308280"/>
              <a:ext cx="5371" cy="13114"/>
            </a:xfrm>
            <a:custGeom>
              <a:avLst/>
              <a:gdLst>
                <a:gd name="connsiteX0" fmla="*/ 4097 w 4787"/>
                <a:gd name="connsiteY0" fmla="*/ -3438 h 11688"/>
                <a:gd name="connsiteX1" fmla="*/ 1268 w 4787"/>
                <a:gd name="connsiteY1" fmla="*/ 2208 h 11688"/>
                <a:gd name="connsiteX2" fmla="*/ -590 w 4787"/>
                <a:gd name="connsiteY2" fmla="*/ 8244 h 11688"/>
                <a:gd name="connsiteX3" fmla="*/ 2239 w 4787"/>
                <a:gd name="connsiteY3" fmla="*/ 2598 h 11688"/>
                <a:gd name="connsiteX4" fmla="*/ 4097 w 4787"/>
                <a:gd name="connsiteY4" fmla="*/ -3438 h 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" h="11688">
                  <a:moveTo>
                    <a:pt x="4097" y="-3438"/>
                  </a:moveTo>
                  <a:cubicBezTo>
                    <a:pt x="3828" y="-3545"/>
                    <a:pt x="2562" y="-1018"/>
                    <a:pt x="1268" y="2208"/>
                  </a:cubicBezTo>
                  <a:cubicBezTo>
                    <a:pt x="-27" y="5434"/>
                    <a:pt x="-858" y="8137"/>
                    <a:pt x="-590" y="8244"/>
                  </a:cubicBezTo>
                  <a:cubicBezTo>
                    <a:pt x="-322" y="8354"/>
                    <a:pt x="944" y="5824"/>
                    <a:pt x="2239" y="2598"/>
                  </a:cubicBezTo>
                  <a:cubicBezTo>
                    <a:pt x="3533" y="-628"/>
                    <a:pt x="4364" y="-3331"/>
                    <a:pt x="4097" y="-343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45" name="자유형: 도형 1644">
              <a:extLst>
                <a:ext uri="{FF2B5EF4-FFF2-40B4-BE49-F238E27FC236}">
                  <a16:creationId xmlns:a16="http://schemas.microsoft.com/office/drawing/2014/main" id="{997CF63B-7590-27A0-F1EF-89D2585E8387}"/>
                </a:ext>
              </a:extLst>
            </p:cNvPr>
            <p:cNvSpPr/>
            <p:nvPr/>
          </p:nvSpPr>
          <p:spPr>
            <a:xfrm flipV="1">
              <a:off x="1109155" y="4291044"/>
              <a:ext cx="6535" cy="15128"/>
            </a:xfrm>
            <a:custGeom>
              <a:avLst/>
              <a:gdLst>
                <a:gd name="connsiteX0" fmla="*/ 5118 w 5824"/>
                <a:gd name="connsiteY0" fmla="*/ -3496 h 13483"/>
                <a:gd name="connsiteX1" fmla="*/ 2048 w 5824"/>
                <a:gd name="connsiteY1" fmla="*/ 3156 h 13483"/>
                <a:gd name="connsiteX2" fmla="*/ -622 w 5824"/>
                <a:gd name="connsiteY2" fmla="*/ 9981 h 13483"/>
                <a:gd name="connsiteX3" fmla="*/ 3010 w 5824"/>
                <a:gd name="connsiteY3" fmla="*/ 3566 h 13483"/>
                <a:gd name="connsiteX4" fmla="*/ 5118 w 5824"/>
                <a:gd name="connsiteY4" fmla="*/ -3496 h 1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24" h="13483">
                  <a:moveTo>
                    <a:pt x="5118" y="-3496"/>
                  </a:moveTo>
                  <a:cubicBezTo>
                    <a:pt x="4836" y="-3585"/>
                    <a:pt x="3628" y="-541"/>
                    <a:pt x="2048" y="3156"/>
                  </a:cubicBezTo>
                  <a:cubicBezTo>
                    <a:pt x="476" y="6862"/>
                    <a:pt x="-883" y="9839"/>
                    <a:pt x="-622" y="9981"/>
                  </a:cubicBezTo>
                  <a:cubicBezTo>
                    <a:pt x="-375" y="10117"/>
                    <a:pt x="1416" y="7324"/>
                    <a:pt x="3010" y="3566"/>
                  </a:cubicBezTo>
                  <a:cubicBezTo>
                    <a:pt x="4613" y="-183"/>
                    <a:pt x="5387" y="-3412"/>
                    <a:pt x="5118" y="-349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46" name="자유형: 도형 1645">
              <a:extLst>
                <a:ext uri="{FF2B5EF4-FFF2-40B4-BE49-F238E27FC236}">
                  <a16:creationId xmlns:a16="http://schemas.microsoft.com/office/drawing/2014/main" id="{97146DBF-AA44-F4BB-B914-84C9B2107FE7}"/>
                </a:ext>
              </a:extLst>
            </p:cNvPr>
            <p:cNvSpPr/>
            <p:nvPr/>
          </p:nvSpPr>
          <p:spPr>
            <a:xfrm flipV="1">
              <a:off x="1112206" y="4275314"/>
              <a:ext cx="7594" cy="17644"/>
            </a:xfrm>
            <a:custGeom>
              <a:avLst/>
              <a:gdLst>
                <a:gd name="connsiteX0" fmla="*/ 6058 w 6768"/>
                <a:gd name="connsiteY0" fmla="*/ -3547 h 15725"/>
                <a:gd name="connsiteX1" fmla="*/ 2509 w 6768"/>
                <a:gd name="connsiteY1" fmla="*/ 4227 h 15725"/>
                <a:gd name="connsiteX2" fmla="*/ -637 w 6768"/>
                <a:gd name="connsiteY2" fmla="*/ 12173 h 15725"/>
                <a:gd name="connsiteX3" fmla="*/ 3472 w 6768"/>
                <a:gd name="connsiteY3" fmla="*/ 4637 h 15725"/>
                <a:gd name="connsiteX4" fmla="*/ 6058 w 6768"/>
                <a:gd name="connsiteY4" fmla="*/ -3547 h 1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8" h="15725">
                  <a:moveTo>
                    <a:pt x="6058" y="-3547"/>
                  </a:moveTo>
                  <a:cubicBezTo>
                    <a:pt x="5786" y="-3633"/>
                    <a:pt x="4367" y="-95"/>
                    <a:pt x="2509" y="4227"/>
                  </a:cubicBezTo>
                  <a:cubicBezTo>
                    <a:pt x="680" y="8563"/>
                    <a:pt x="-887" y="12037"/>
                    <a:pt x="-637" y="12173"/>
                  </a:cubicBezTo>
                  <a:cubicBezTo>
                    <a:pt x="-380" y="12315"/>
                    <a:pt x="1628" y="9008"/>
                    <a:pt x="3472" y="4637"/>
                  </a:cubicBezTo>
                  <a:cubicBezTo>
                    <a:pt x="5346" y="278"/>
                    <a:pt x="6339" y="-3460"/>
                    <a:pt x="6058" y="-354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47" name="자유형: 도형 1646">
              <a:extLst>
                <a:ext uri="{FF2B5EF4-FFF2-40B4-BE49-F238E27FC236}">
                  <a16:creationId xmlns:a16="http://schemas.microsoft.com/office/drawing/2014/main" id="{C0CB28E5-8346-FEC4-918B-023DCFC13A88}"/>
                </a:ext>
              </a:extLst>
            </p:cNvPr>
            <p:cNvSpPr/>
            <p:nvPr/>
          </p:nvSpPr>
          <p:spPr>
            <a:xfrm flipV="1">
              <a:off x="2923539" y="4090576"/>
              <a:ext cx="71516" cy="63727"/>
            </a:xfrm>
            <a:custGeom>
              <a:avLst/>
              <a:gdLst>
                <a:gd name="connsiteX0" fmla="*/ 56236 w 63739"/>
                <a:gd name="connsiteY0" fmla="*/ 42742 h 56797"/>
                <a:gd name="connsiteX1" fmla="*/ 36105 w 63739"/>
                <a:gd name="connsiteY1" fmla="*/ 51787 h 56797"/>
                <a:gd name="connsiteX2" fmla="*/ 26282 w 63739"/>
                <a:gd name="connsiteY2" fmla="*/ 42742 h 56797"/>
                <a:gd name="connsiteX3" fmla="*/ 16459 w 63739"/>
                <a:gd name="connsiteY3" fmla="*/ 51787 h 56797"/>
                <a:gd name="connsiteX4" fmla="*/ -3675 w 63739"/>
                <a:gd name="connsiteY4" fmla="*/ 42742 h 56797"/>
                <a:gd name="connsiteX5" fmla="*/ 26282 w 63739"/>
                <a:gd name="connsiteY5" fmla="*/ -4113 h 56797"/>
                <a:gd name="connsiteX6" fmla="*/ 56236 w 63739"/>
                <a:gd name="connsiteY6" fmla="*/ 42742 h 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39" h="56797">
                  <a:moveTo>
                    <a:pt x="56236" y="42742"/>
                  </a:moveTo>
                  <a:cubicBezTo>
                    <a:pt x="50899" y="52496"/>
                    <a:pt x="42051" y="54010"/>
                    <a:pt x="36105" y="51787"/>
                  </a:cubicBezTo>
                  <a:cubicBezTo>
                    <a:pt x="29638" y="49371"/>
                    <a:pt x="26282" y="42742"/>
                    <a:pt x="26282" y="42742"/>
                  </a:cubicBezTo>
                  <a:cubicBezTo>
                    <a:pt x="26282" y="42742"/>
                    <a:pt x="22923" y="49371"/>
                    <a:pt x="16459" y="51787"/>
                  </a:cubicBezTo>
                  <a:cubicBezTo>
                    <a:pt x="10510" y="54010"/>
                    <a:pt x="1662" y="52496"/>
                    <a:pt x="-3675" y="42742"/>
                  </a:cubicBezTo>
                  <a:cubicBezTo>
                    <a:pt x="-14813" y="22386"/>
                    <a:pt x="26282" y="-4113"/>
                    <a:pt x="26282" y="-4113"/>
                  </a:cubicBezTo>
                  <a:cubicBezTo>
                    <a:pt x="26282" y="-4113"/>
                    <a:pt x="67373" y="22386"/>
                    <a:pt x="56236" y="4274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48" name="자유형: 도형 1647">
              <a:extLst>
                <a:ext uri="{FF2B5EF4-FFF2-40B4-BE49-F238E27FC236}">
                  <a16:creationId xmlns:a16="http://schemas.microsoft.com/office/drawing/2014/main" id="{A3F93322-6721-7EA6-30C9-206BE92C59BD}"/>
                </a:ext>
              </a:extLst>
            </p:cNvPr>
            <p:cNvSpPr/>
            <p:nvPr/>
          </p:nvSpPr>
          <p:spPr>
            <a:xfrm flipV="1">
              <a:off x="946788" y="5122946"/>
              <a:ext cx="143660" cy="142701"/>
            </a:xfrm>
            <a:custGeom>
              <a:avLst/>
              <a:gdLst>
                <a:gd name="connsiteX0" fmla="*/ 59960 w 128038"/>
                <a:gd name="connsiteY0" fmla="*/ 123824 h 127184"/>
                <a:gd name="connsiteX1" fmla="*/ 79236 w 128038"/>
                <a:gd name="connsiteY1" fmla="*/ 103597 h 127184"/>
                <a:gd name="connsiteX2" fmla="*/ 87845 w 128038"/>
                <a:gd name="connsiteY2" fmla="*/ 100721 h 127184"/>
                <a:gd name="connsiteX3" fmla="*/ 116484 w 128038"/>
                <a:gd name="connsiteY3" fmla="*/ 104953 h 127184"/>
                <a:gd name="connsiteX4" fmla="*/ 126280 w 128038"/>
                <a:gd name="connsiteY4" fmla="*/ 91005 h 127184"/>
                <a:gd name="connsiteX5" fmla="*/ 111790 w 128038"/>
                <a:gd name="connsiteY5" fmla="*/ 66634 h 127184"/>
                <a:gd name="connsiteX6" fmla="*/ 111408 w 128038"/>
                <a:gd name="connsiteY6" fmla="*/ 57800 h 127184"/>
                <a:gd name="connsiteX7" fmla="*/ 123769 w 128038"/>
                <a:gd name="connsiteY7" fmla="*/ 32986 h 127184"/>
                <a:gd name="connsiteX8" fmla="*/ 112779 w 128038"/>
                <a:gd name="connsiteY8" fmla="*/ 19382 h 127184"/>
                <a:gd name="connsiteX9" fmla="*/ 84547 w 128038"/>
                <a:gd name="connsiteY9" fmla="*/ 24544 h 127184"/>
                <a:gd name="connsiteX10" fmla="*/ 75702 w 128038"/>
                <a:gd name="connsiteY10" fmla="*/ 21958 h 127184"/>
                <a:gd name="connsiteX11" fmla="*/ 54702 w 128038"/>
                <a:gd name="connsiteY11" fmla="*/ 2397 h 127184"/>
                <a:gd name="connsiteX12" fmla="*/ 38113 w 128038"/>
                <a:gd name="connsiteY12" fmla="*/ 7932 h 127184"/>
                <a:gd name="connsiteX13" fmla="*/ 35155 w 128038"/>
                <a:gd name="connsiteY13" fmla="*/ 35495 h 127184"/>
                <a:gd name="connsiteX14" fmla="*/ 30071 w 128038"/>
                <a:gd name="connsiteY14" fmla="*/ 42733 h 127184"/>
                <a:gd name="connsiteX15" fmla="*/ 4733 w 128038"/>
                <a:gd name="connsiteY15" fmla="*/ 55453 h 127184"/>
                <a:gd name="connsiteX16" fmla="*/ 5470 w 128038"/>
                <a:gd name="connsiteY16" fmla="*/ 72482 h 127184"/>
                <a:gd name="connsiteX17" fmla="*/ 31873 w 128038"/>
                <a:gd name="connsiteY17" fmla="*/ 84351 h 127184"/>
                <a:gd name="connsiteX18" fmla="*/ 37576 w 128038"/>
                <a:gd name="connsiteY18" fmla="*/ 91410 h 127184"/>
                <a:gd name="connsiteX19" fmla="*/ 42916 w 128038"/>
                <a:gd name="connsiteY19" fmla="*/ 118837 h 127184"/>
                <a:gd name="connsiteX20" fmla="*/ 59960 w 128038"/>
                <a:gd name="connsiteY20" fmla="*/ 123824 h 12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38" h="127184">
                  <a:moveTo>
                    <a:pt x="59960" y="123824"/>
                  </a:moveTo>
                  <a:lnTo>
                    <a:pt x="79236" y="103597"/>
                  </a:lnTo>
                  <a:cubicBezTo>
                    <a:pt x="81404" y="101322"/>
                    <a:pt x="84624" y="100247"/>
                    <a:pt x="87845" y="100721"/>
                  </a:cubicBezTo>
                  <a:lnTo>
                    <a:pt x="116484" y="104953"/>
                  </a:lnTo>
                  <a:cubicBezTo>
                    <a:pt x="124595" y="106150"/>
                    <a:pt x="130385" y="97909"/>
                    <a:pt x="126280" y="91005"/>
                  </a:cubicBezTo>
                  <a:lnTo>
                    <a:pt x="111790" y="66634"/>
                  </a:lnTo>
                  <a:cubicBezTo>
                    <a:pt x="110161" y="63893"/>
                    <a:pt x="110018" y="60589"/>
                    <a:pt x="111408" y="57800"/>
                  </a:cubicBezTo>
                  <a:lnTo>
                    <a:pt x="123769" y="32986"/>
                  </a:lnTo>
                  <a:cubicBezTo>
                    <a:pt x="127269" y="25958"/>
                    <a:pt x="120775" y="17920"/>
                    <a:pt x="112779" y="19382"/>
                  </a:cubicBezTo>
                  <a:lnTo>
                    <a:pt x="84547" y="24544"/>
                  </a:lnTo>
                  <a:cubicBezTo>
                    <a:pt x="81372" y="25126"/>
                    <a:pt x="78064" y="24161"/>
                    <a:pt x="75702" y="21958"/>
                  </a:cubicBezTo>
                  <a:lnTo>
                    <a:pt x="54702" y="2397"/>
                  </a:lnTo>
                  <a:cubicBezTo>
                    <a:pt x="48754" y="-3145"/>
                    <a:pt x="38951" y="127"/>
                    <a:pt x="38113" y="7932"/>
                  </a:cubicBezTo>
                  <a:lnTo>
                    <a:pt x="35155" y="35495"/>
                  </a:lnTo>
                  <a:cubicBezTo>
                    <a:pt x="34822" y="38597"/>
                    <a:pt x="32921" y="41303"/>
                    <a:pt x="30071" y="42733"/>
                  </a:cubicBezTo>
                  <a:lnTo>
                    <a:pt x="4733" y="55453"/>
                  </a:lnTo>
                  <a:cubicBezTo>
                    <a:pt x="-2445" y="59057"/>
                    <a:pt x="-2009" y="69120"/>
                    <a:pt x="5470" y="72482"/>
                  </a:cubicBezTo>
                  <a:lnTo>
                    <a:pt x="31873" y="84351"/>
                  </a:lnTo>
                  <a:cubicBezTo>
                    <a:pt x="34843" y="85687"/>
                    <a:pt x="36975" y="88326"/>
                    <a:pt x="37576" y="91410"/>
                  </a:cubicBezTo>
                  <a:lnTo>
                    <a:pt x="42916" y="118837"/>
                  </a:lnTo>
                  <a:cubicBezTo>
                    <a:pt x="44428" y="126605"/>
                    <a:pt x="54500" y="129550"/>
                    <a:pt x="59960" y="123824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49" name="자유형: 도형 1648">
              <a:extLst>
                <a:ext uri="{FF2B5EF4-FFF2-40B4-BE49-F238E27FC236}">
                  <a16:creationId xmlns:a16="http://schemas.microsoft.com/office/drawing/2014/main" id="{E8324626-EF7C-A4E8-1082-722B3A9ACC36}"/>
                </a:ext>
              </a:extLst>
            </p:cNvPr>
            <p:cNvSpPr/>
            <p:nvPr/>
          </p:nvSpPr>
          <p:spPr>
            <a:xfrm flipV="1">
              <a:off x="2918078" y="5111228"/>
              <a:ext cx="95233" cy="63474"/>
            </a:xfrm>
            <a:custGeom>
              <a:avLst/>
              <a:gdLst>
                <a:gd name="connsiteX0" fmla="*/ -5606 w 84877"/>
                <a:gd name="connsiteY0" fmla="*/ 53753 h 56572"/>
                <a:gd name="connsiteX1" fmla="*/ 29539 w 84877"/>
                <a:gd name="connsiteY1" fmla="*/ 3498 h 56572"/>
                <a:gd name="connsiteX2" fmla="*/ 45253 w 84877"/>
                <a:gd name="connsiteY2" fmla="*/ 3761 h 56572"/>
                <a:gd name="connsiteX3" fmla="*/ 79271 w 84877"/>
                <a:gd name="connsiteY3" fmla="*/ 56026 h 56572"/>
                <a:gd name="connsiteX4" fmla="*/ -5606 w 84877"/>
                <a:gd name="connsiteY4" fmla="*/ 53753 h 5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77" h="56572">
                  <a:moveTo>
                    <a:pt x="-5606" y="53753"/>
                  </a:moveTo>
                  <a:lnTo>
                    <a:pt x="29539" y="3498"/>
                  </a:lnTo>
                  <a:cubicBezTo>
                    <a:pt x="33390" y="-2006"/>
                    <a:pt x="41588" y="-1870"/>
                    <a:pt x="45253" y="3761"/>
                  </a:cubicBezTo>
                  <a:lnTo>
                    <a:pt x="79271" y="56026"/>
                  </a:lnTo>
                  <a:lnTo>
                    <a:pt x="-5606" y="53753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50" name="자유형: 도형 1649">
              <a:extLst>
                <a:ext uri="{FF2B5EF4-FFF2-40B4-BE49-F238E27FC236}">
                  <a16:creationId xmlns:a16="http://schemas.microsoft.com/office/drawing/2014/main" id="{F7216DA9-9D7A-EF45-970D-5A6C94FD05B9}"/>
                </a:ext>
              </a:extLst>
            </p:cNvPr>
            <p:cNvSpPr/>
            <p:nvPr/>
          </p:nvSpPr>
          <p:spPr>
            <a:xfrm flipV="1">
              <a:off x="2876374" y="5019372"/>
              <a:ext cx="172717" cy="125603"/>
            </a:xfrm>
            <a:custGeom>
              <a:avLst/>
              <a:gdLst>
                <a:gd name="connsiteX0" fmla="*/ 114913 w 153936"/>
                <a:gd name="connsiteY0" fmla="*/ -760 h 111945"/>
                <a:gd name="connsiteX1" fmla="*/ 27830 w 153936"/>
                <a:gd name="connsiteY1" fmla="*/ -760 h 111945"/>
                <a:gd name="connsiteX2" fmla="*/ -5598 w 153936"/>
                <a:gd name="connsiteY2" fmla="*/ 32666 h 111945"/>
                <a:gd name="connsiteX3" fmla="*/ -5598 w 153936"/>
                <a:gd name="connsiteY3" fmla="*/ 77761 h 111945"/>
                <a:gd name="connsiteX4" fmla="*/ 27830 w 153936"/>
                <a:gd name="connsiteY4" fmla="*/ 111186 h 111945"/>
                <a:gd name="connsiteX5" fmla="*/ 114913 w 153936"/>
                <a:gd name="connsiteY5" fmla="*/ 111186 h 111945"/>
                <a:gd name="connsiteX6" fmla="*/ 148338 w 153936"/>
                <a:gd name="connsiteY6" fmla="*/ 77761 h 111945"/>
                <a:gd name="connsiteX7" fmla="*/ 148338 w 153936"/>
                <a:gd name="connsiteY7" fmla="*/ 32666 h 111945"/>
                <a:gd name="connsiteX8" fmla="*/ 114913 w 153936"/>
                <a:gd name="connsiteY8" fmla="*/ -760 h 11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936" h="111945">
                  <a:moveTo>
                    <a:pt x="114913" y="-760"/>
                  </a:moveTo>
                  <a:lnTo>
                    <a:pt x="27830" y="-760"/>
                  </a:lnTo>
                  <a:cubicBezTo>
                    <a:pt x="9370" y="-760"/>
                    <a:pt x="-5598" y="14206"/>
                    <a:pt x="-5598" y="32666"/>
                  </a:cubicBezTo>
                  <a:lnTo>
                    <a:pt x="-5598" y="77761"/>
                  </a:lnTo>
                  <a:cubicBezTo>
                    <a:pt x="-5598" y="96221"/>
                    <a:pt x="9370" y="111186"/>
                    <a:pt x="27830" y="111186"/>
                  </a:cubicBezTo>
                  <a:lnTo>
                    <a:pt x="114913" y="111186"/>
                  </a:lnTo>
                  <a:cubicBezTo>
                    <a:pt x="133373" y="111186"/>
                    <a:pt x="148338" y="96221"/>
                    <a:pt x="148338" y="77761"/>
                  </a:cubicBezTo>
                  <a:lnTo>
                    <a:pt x="148338" y="32666"/>
                  </a:lnTo>
                  <a:cubicBezTo>
                    <a:pt x="148338" y="14206"/>
                    <a:pt x="133373" y="-760"/>
                    <a:pt x="114913" y="-760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51" name="자유형: 도형 1650">
              <a:extLst>
                <a:ext uri="{FF2B5EF4-FFF2-40B4-BE49-F238E27FC236}">
                  <a16:creationId xmlns:a16="http://schemas.microsoft.com/office/drawing/2014/main" id="{2E8F5599-DEA4-20A4-4538-01485F6068B6}"/>
                </a:ext>
              </a:extLst>
            </p:cNvPr>
            <p:cNvSpPr/>
            <p:nvPr/>
          </p:nvSpPr>
          <p:spPr>
            <a:xfrm flipV="1">
              <a:off x="2932413" y="5060314"/>
              <a:ext cx="66128" cy="58921"/>
            </a:xfrm>
            <a:custGeom>
              <a:avLst/>
              <a:gdLst>
                <a:gd name="connsiteX0" fmla="*/ 51562 w 58937"/>
                <a:gd name="connsiteY0" fmla="*/ 42587 h 52514"/>
                <a:gd name="connsiteX1" fmla="*/ 32946 w 58937"/>
                <a:gd name="connsiteY1" fmla="*/ 50953 h 52514"/>
                <a:gd name="connsiteX2" fmla="*/ 23863 w 58937"/>
                <a:gd name="connsiteY2" fmla="*/ 42587 h 52514"/>
                <a:gd name="connsiteX3" fmla="*/ 14780 w 58937"/>
                <a:gd name="connsiteY3" fmla="*/ 50953 h 52514"/>
                <a:gd name="connsiteX4" fmla="*/ -3836 w 58937"/>
                <a:gd name="connsiteY4" fmla="*/ 42587 h 52514"/>
                <a:gd name="connsiteX5" fmla="*/ 23863 w 58937"/>
                <a:gd name="connsiteY5" fmla="*/ -733 h 52514"/>
                <a:gd name="connsiteX6" fmla="*/ 51562 w 58937"/>
                <a:gd name="connsiteY6" fmla="*/ 42587 h 5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37" h="52514">
                  <a:moveTo>
                    <a:pt x="51562" y="42587"/>
                  </a:moveTo>
                  <a:cubicBezTo>
                    <a:pt x="46627" y="51606"/>
                    <a:pt x="38447" y="53008"/>
                    <a:pt x="32946" y="50953"/>
                  </a:cubicBezTo>
                  <a:cubicBezTo>
                    <a:pt x="26968" y="48718"/>
                    <a:pt x="23863" y="42587"/>
                    <a:pt x="23863" y="42587"/>
                  </a:cubicBezTo>
                  <a:cubicBezTo>
                    <a:pt x="23863" y="42587"/>
                    <a:pt x="20758" y="48718"/>
                    <a:pt x="14780" y="50953"/>
                  </a:cubicBezTo>
                  <a:cubicBezTo>
                    <a:pt x="9282" y="53008"/>
                    <a:pt x="1099" y="51606"/>
                    <a:pt x="-3836" y="42587"/>
                  </a:cubicBezTo>
                  <a:cubicBezTo>
                    <a:pt x="-14133" y="23769"/>
                    <a:pt x="23863" y="-733"/>
                    <a:pt x="23863" y="-733"/>
                  </a:cubicBezTo>
                  <a:cubicBezTo>
                    <a:pt x="23863" y="-733"/>
                    <a:pt x="61859" y="23769"/>
                    <a:pt x="51562" y="42587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52" name="자유형: 도형 1651">
              <a:extLst>
                <a:ext uri="{FF2B5EF4-FFF2-40B4-BE49-F238E27FC236}">
                  <a16:creationId xmlns:a16="http://schemas.microsoft.com/office/drawing/2014/main" id="{DD744A9B-578E-EC0D-847A-0DE82E16B538}"/>
                </a:ext>
              </a:extLst>
            </p:cNvPr>
            <p:cNvSpPr/>
            <p:nvPr/>
          </p:nvSpPr>
          <p:spPr>
            <a:xfrm flipV="1">
              <a:off x="1213318" y="4370964"/>
              <a:ext cx="1398896" cy="1026904"/>
            </a:xfrm>
            <a:custGeom>
              <a:avLst/>
              <a:gdLst>
                <a:gd name="connsiteX0" fmla="*/ 1177345 w 1246779"/>
                <a:gd name="connsiteY0" fmla="*/ -1451 h 915238"/>
                <a:gd name="connsiteX1" fmla="*/ 63850 w 1246779"/>
                <a:gd name="connsiteY1" fmla="*/ -1451 h 915238"/>
                <a:gd name="connsiteX2" fmla="*/ -2793 w 1246779"/>
                <a:gd name="connsiteY2" fmla="*/ 67904 h 915238"/>
                <a:gd name="connsiteX3" fmla="*/ -2793 w 1246779"/>
                <a:gd name="connsiteY3" fmla="*/ 863197 h 915238"/>
                <a:gd name="connsiteX4" fmla="*/ 45821 w 1246779"/>
                <a:gd name="connsiteY4" fmla="*/ 913788 h 915238"/>
                <a:gd name="connsiteX5" fmla="*/ 1198048 w 1246779"/>
                <a:gd name="connsiteY5" fmla="*/ 913788 h 915238"/>
                <a:gd name="connsiteX6" fmla="*/ 1243987 w 1246779"/>
                <a:gd name="connsiteY6" fmla="*/ 865981 h 915238"/>
                <a:gd name="connsiteX7" fmla="*/ 1243987 w 1246779"/>
                <a:gd name="connsiteY7" fmla="*/ 67904 h 915238"/>
                <a:gd name="connsiteX8" fmla="*/ 1177345 w 1246779"/>
                <a:gd name="connsiteY8" fmla="*/ -1451 h 91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779" h="915238">
                  <a:moveTo>
                    <a:pt x="1177345" y="-1451"/>
                  </a:moveTo>
                  <a:lnTo>
                    <a:pt x="63850" y="-1451"/>
                  </a:lnTo>
                  <a:cubicBezTo>
                    <a:pt x="27042" y="-1451"/>
                    <a:pt x="-2793" y="29598"/>
                    <a:pt x="-2793" y="67904"/>
                  </a:cubicBezTo>
                  <a:lnTo>
                    <a:pt x="-2793" y="863197"/>
                  </a:lnTo>
                  <a:cubicBezTo>
                    <a:pt x="-2793" y="891136"/>
                    <a:pt x="18972" y="913788"/>
                    <a:pt x="45821" y="913788"/>
                  </a:cubicBezTo>
                  <a:lnTo>
                    <a:pt x="1198048" y="913788"/>
                  </a:lnTo>
                  <a:cubicBezTo>
                    <a:pt x="1223420" y="913788"/>
                    <a:pt x="1243987" y="892382"/>
                    <a:pt x="1243987" y="865981"/>
                  </a:cubicBezTo>
                  <a:lnTo>
                    <a:pt x="1243987" y="67904"/>
                  </a:lnTo>
                  <a:cubicBezTo>
                    <a:pt x="1243987" y="29598"/>
                    <a:pt x="1214149" y="-1451"/>
                    <a:pt x="1177345" y="-1451"/>
                  </a:cubicBezTo>
                </a:path>
              </a:pathLst>
            </a:custGeom>
            <a:solidFill>
              <a:srgbClr val="313B59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53" name="자유형: 도형 1652">
              <a:extLst>
                <a:ext uri="{FF2B5EF4-FFF2-40B4-BE49-F238E27FC236}">
                  <a16:creationId xmlns:a16="http://schemas.microsoft.com/office/drawing/2014/main" id="{39C8A23A-A04C-D111-6A9B-766762577DF6}"/>
                </a:ext>
              </a:extLst>
            </p:cNvPr>
            <p:cNvSpPr/>
            <p:nvPr/>
          </p:nvSpPr>
          <p:spPr>
            <a:xfrm flipV="1">
              <a:off x="1154819" y="5323648"/>
              <a:ext cx="1515596" cy="89851"/>
            </a:xfrm>
            <a:custGeom>
              <a:avLst/>
              <a:gdLst>
                <a:gd name="connsiteX0" fmla="*/ 1294823 w 1350789"/>
                <a:gd name="connsiteY0" fmla="*/ 241 h 80081"/>
                <a:gd name="connsiteX1" fmla="*/ 61635 w 1350789"/>
                <a:gd name="connsiteY1" fmla="*/ 241 h 80081"/>
                <a:gd name="connsiteX2" fmla="*/ -2792 w 1350789"/>
                <a:gd name="connsiteY2" fmla="*/ 67289 h 80081"/>
                <a:gd name="connsiteX3" fmla="*/ -2792 w 1350789"/>
                <a:gd name="connsiteY3" fmla="*/ 77738 h 80081"/>
                <a:gd name="connsiteX4" fmla="*/ -309 w 1350789"/>
                <a:gd name="connsiteY4" fmla="*/ 80323 h 80081"/>
                <a:gd name="connsiteX5" fmla="*/ 1345515 w 1350789"/>
                <a:gd name="connsiteY5" fmla="*/ 80323 h 80081"/>
                <a:gd name="connsiteX6" fmla="*/ 1347998 w 1350789"/>
                <a:gd name="connsiteY6" fmla="*/ 77738 h 80081"/>
                <a:gd name="connsiteX7" fmla="*/ 1347998 w 1350789"/>
                <a:gd name="connsiteY7" fmla="*/ 55581 h 80081"/>
                <a:gd name="connsiteX8" fmla="*/ 1294823 w 1350789"/>
                <a:gd name="connsiteY8" fmla="*/ 241 h 8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0789" h="80081">
                  <a:moveTo>
                    <a:pt x="1294823" y="241"/>
                  </a:moveTo>
                  <a:lnTo>
                    <a:pt x="61635" y="241"/>
                  </a:lnTo>
                  <a:cubicBezTo>
                    <a:pt x="26053" y="241"/>
                    <a:pt x="-2792" y="30258"/>
                    <a:pt x="-2792" y="67289"/>
                  </a:cubicBezTo>
                  <a:lnTo>
                    <a:pt x="-2792" y="77738"/>
                  </a:lnTo>
                  <a:cubicBezTo>
                    <a:pt x="-2792" y="79167"/>
                    <a:pt x="-1680" y="80323"/>
                    <a:pt x="-309" y="80323"/>
                  </a:cubicBezTo>
                  <a:lnTo>
                    <a:pt x="1345515" y="80323"/>
                  </a:lnTo>
                  <a:cubicBezTo>
                    <a:pt x="1346888" y="80323"/>
                    <a:pt x="1347998" y="79167"/>
                    <a:pt x="1347998" y="77738"/>
                  </a:cubicBezTo>
                  <a:lnTo>
                    <a:pt x="1347998" y="55581"/>
                  </a:lnTo>
                  <a:cubicBezTo>
                    <a:pt x="1347998" y="25018"/>
                    <a:pt x="1324190" y="241"/>
                    <a:pt x="1294823" y="241"/>
                  </a:cubicBezTo>
                </a:path>
              </a:pathLst>
            </a:custGeom>
            <a:solidFill>
              <a:srgbClr val="313B59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54" name="자유형: 도형 1653">
              <a:extLst>
                <a:ext uri="{FF2B5EF4-FFF2-40B4-BE49-F238E27FC236}">
                  <a16:creationId xmlns:a16="http://schemas.microsoft.com/office/drawing/2014/main" id="{5E18924C-5855-0250-741C-7FC4B069A66B}"/>
                </a:ext>
              </a:extLst>
            </p:cNvPr>
            <p:cNvSpPr/>
            <p:nvPr/>
          </p:nvSpPr>
          <p:spPr>
            <a:xfrm flipV="1">
              <a:off x="1154032" y="5322842"/>
              <a:ext cx="1516680" cy="91466"/>
            </a:xfrm>
            <a:custGeom>
              <a:avLst/>
              <a:gdLst>
                <a:gd name="connsiteX0" fmla="*/ 1295525 w 1351756"/>
                <a:gd name="connsiteY0" fmla="*/ 962 h 81520"/>
                <a:gd name="connsiteX1" fmla="*/ 1297343 w 1351756"/>
                <a:gd name="connsiteY1" fmla="*/ 1096 h 81520"/>
                <a:gd name="connsiteX2" fmla="*/ 1302722 w 1351756"/>
                <a:gd name="connsiteY2" fmla="*/ 1602 h 81520"/>
                <a:gd name="connsiteX3" fmla="*/ 1322564 w 1351756"/>
                <a:gd name="connsiteY3" fmla="*/ 8880 h 81520"/>
                <a:gd name="connsiteX4" fmla="*/ 1334593 w 1351756"/>
                <a:gd name="connsiteY4" fmla="*/ 19116 h 81520"/>
                <a:gd name="connsiteX5" fmla="*/ 1344589 w 1351756"/>
                <a:gd name="connsiteY5" fmla="*/ 35576 h 81520"/>
                <a:gd name="connsiteX6" fmla="*/ 1348462 w 1351756"/>
                <a:gd name="connsiteY6" fmla="*/ 57898 h 81520"/>
                <a:gd name="connsiteX7" fmla="*/ 1348448 w 1351756"/>
                <a:gd name="connsiteY7" fmla="*/ 70565 h 81520"/>
                <a:gd name="connsiteX8" fmla="*/ 1348439 w 1351756"/>
                <a:gd name="connsiteY8" fmla="*/ 77191 h 81520"/>
                <a:gd name="connsiteX9" fmla="*/ 1347728 w 1351756"/>
                <a:gd name="connsiteY9" fmla="*/ 80145 h 81520"/>
                <a:gd name="connsiteX10" fmla="*/ 1344780 w 1351756"/>
                <a:gd name="connsiteY10" fmla="*/ 80764 h 81520"/>
                <a:gd name="connsiteX11" fmla="*/ 1044440 w 1351756"/>
                <a:gd name="connsiteY11" fmla="*/ 80538 h 81520"/>
                <a:gd name="connsiteX12" fmla="*/ 53569 w 1351756"/>
                <a:gd name="connsiteY12" fmla="*/ 80327 h 81520"/>
                <a:gd name="connsiteX13" fmla="*/ 17392 w 1351756"/>
                <a:gd name="connsiteY13" fmla="*/ 80327 h 81520"/>
                <a:gd name="connsiteX14" fmla="*/ 8382 w 1351756"/>
                <a:gd name="connsiteY14" fmla="*/ 80327 h 81520"/>
                <a:gd name="connsiteX15" fmla="*/ 3883 w 1351756"/>
                <a:gd name="connsiteY15" fmla="*/ 80327 h 81520"/>
                <a:gd name="connsiteX16" fmla="*/ 1635 w 1351756"/>
                <a:gd name="connsiteY16" fmla="*/ 80327 h 81520"/>
                <a:gd name="connsiteX17" fmla="*/ 511 w 1351756"/>
                <a:gd name="connsiteY17" fmla="*/ 80327 h 81520"/>
                <a:gd name="connsiteX18" fmla="*/ -315 w 1351756"/>
                <a:gd name="connsiteY18" fmla="*/ 80177 h 81520"/>
                <a:gd name="connsiteX19" fmla="*/ -1340 w 1351756"/>
                <a:gd name="connsiteY19" fmla="*/ 78943 h 81520"/>
                <a:gd name="connsiteX20" fmla="*/ -1402 w 1351756"/>
                <a:gd name="connsiteY20" fmla="*/ 76797 h 81520"/>
                <a:gd name="connsiteX21" fmla="*/ -1402 w 1351756"/>
                <a:gd name="connsiteY21" fmla="*/ 72126 h 81520"/>
                <a:gd name="connsiteX22" fmla="*/ -1152 w 1351756"/>
                <a:gd name="connsiteY22" fmla="*/ 62855 h 81520"/>
                <a:gd name="connsiteX23" fmla="*/ 2638 w 1351756"/>
                <a:gd name="connsiteY23" fmla="*/ 44942 h 81520"/>
                <a:gd name="connsiteX24" fmla="*/ 6213 w 1351756"/>
                <a:gd name="connsiteY24" fmla="*/ 36557 h 81520"/>
                <a:gd name="connsiteX25" fmla="*/ 10973 w 1351756"/>
                <a:gd name="connsiteY25" fmla="*/ 28850 h 81520"/>
                <a:gd name="connsiteX26" fmla="*/ 38237 w 1351756"/>
                <a:gd name="connsiteY26" fmla="*/ 6617 h 81520"/>
                <a:gd name="connsiteX27" fmla="*/ 55087 w 1351756"/>
                <a:gd name="connsiteY27" fmla="*/ 2133 h 81520"/>
                <a:gd name="connsiteX28" fmla="*/ 72564 w 1351756"/>
                <a:gd name="connsiteY28" fmla="*/ 1674 h 81520"/>
                <a:gd name="connsiteX29" fmla="*/ 107501 w 1351756"/>
                <a:gd name="connsiteY29" fmla="*/ 1672 h 81520"/>
                <a:gd name="connsiteX30" fmla="*/ 176523 w 1351756"/>
                <a:gd name="connsiteY30" fmla="*/ 1665 h 81520"/>
                <a:gd name="connsiteX31" fmla="*/ 439610 w 1351756"/>
                <a:gd name="connsiteY31" fmla="*/ 1622 h 81520"/>
                <a:gd name="connsiteX32" fmla="*/ 885083 w 1351756"/>
                <a:gd name="connsiteY32" fmla="*/ 1468 h 81520"/>
                <a:gd name="connsiteX33" fmla="*/ 1185406 w 1351756"/>
                <a:gd name="connsiteY33" fmla="*/ 1240 h 81520"/>
                <a:gd name="connsiteX34" fmla="*/ 1267054 w 1351756"/>
                <a:gd name="connsiteY34" fmla="*/ 1107 h 81520"/>
                <a:gd name="connsiteX35" fmla="*/ 1288289 w 1351756"/>
                <a:gd name="connsiteY35" fmla="*/ 1035 h 81520"/>
                <a:gd name="connsiteX36" fmla="*/ 1295525 w 1351756"/>
                <a:gd name="connsiteY36" fmla="*/ 962 h 81520"/>
                <a:gd name="connsiteX37" fmla="*/ 1288289 w 1351756"/>
                <a:gd name="connsiteY37" fmla="*/ 890 h 81520"/>
                <a:gd name="connsiteX38" fmla="*/ 1267054 w 1351756"/>
                <a:gd name="connsiteY38" fmla="*/ 818 h 81520"/>
                <a:gd name="connsiteX39" fmla="*/ 1185406 w 1351756"/>
                <a:gd name="connsiteY39" fmla="*/ 682 h 81520"/>
                <a:gd name="connsiteX40" fmla="*/ 885083 w 1351756"/>
                <a:gd name="connsiteY40" fmla="*/ 457 h 81520"/>
                <a:gd name="connsiteX41" fmla="*/ 439610 w 1351756"/>
                <a:gd name="connsiteY41" fmla="*/ 301 h 81520"/>
                <a:gd name="connsiteX42" fmla="*/ 176523 w 1351756"/>
                <a:gd name="connsiteY42" fmla="*/ 260 h 81520"/>
                <a:gd name="connsiteX43" fmla="*/ 107501 w 1351756"/>
                <a:gd name="connsiteY43" fmla="*/ 255 h 81520"/>
                <a:gd name="connsiteX44" fmla="*/ 72564 w 1351756"/>
                <a:gd name="connsiteY44" fmla="*/ 252 h 81520"/>
                <a:gd name="connsiteX45" fmla="*/ 54934 w 1351756"/>
                <a:gd name="connsiteY45" fmla="*/ 720 h 81520"/>
                <a:gd name="connsiteX46" fmla="*/ 37717 w 1351756"/>
                <a:gd name="connsiteY46" fmla="*/ 5299 h 81520"/>
                <a:gd name="connsiteX47" fmla="*/ 9865 w 1351756"/>
                <a:gd name="connsiteY47" fmla="*/ 28005 h 81520"/>
                <a:gd name="connsiteX48" fmla="*/ 5005 w 1351756"/>
                <a:gd name="connsiteY48" fmla="*/ 35877 h 81520"/>
                <a:gd name="connsiteX49" fmla="*/ 1350 w 1351756"/>
                <a:gd name="connsiteY49" fmla="*/ 44445 h 81520"/>
                <a:gd name="connsiteX50" fmla="*/ -2523 w 1351756"/>
                <a:gd name="connsiteY50" fmla="*/ 62746 h 81520"/>
                <a:gd name="connsiteX51" fmla="*/ -2778 w 1351756"/>
                <a:gd name="connsiteY51" fmla="*/ 72126 h 81520"/>
                <a:gd name="connsiteX52" fmla="*/ -2778 w 1351756"/>
                <a:gd name="connsiteY52" fmla="*/ 76797 h 81520"/>
                <a:gd name="connsiteX53" fmla="*/ -2670 w 1351756"/>
                <a:gd name="connsiteY53" fmla="*/ 79310 h 81520"/>
                <a:gd name="connsiteX54" fmla="*/ -858 w 1351756"/>
                <a:gd name="connsiteY54" fmla="*/ 81493 h 81520"/>
                <a:gd name="connsiteX55" fmla="*/ 511 w 1351756"/>
                <a:gd name="connsiteY55" fmla="*/ 81761 h 81520"/>
                <a:gd name="connsiteX56" fmla="*/ 1635 w 1351756"/>
                <a:gd name="connsiteY56" fmla="*/ 81761 h 81520"/>
                <a:gd name="connsiteX57" fmla="*/ 3883 w 1351756"/>
                <a:gd name="connsiteY57" fmla="*/ 81761 h 81520"/>
                <a:gd name="connsiteX58" fmla="*/ 8382 w 1351756"/>
                <a:gd name="connsiteY58" fmla="*/ 81761 h 81520"/>
                <a:gd name="connsiteX59" fmla="*/ 17392 w 1351756"/>
                <a:gd name="connsiteY59" fmla="*/ 81761 h 81520"/>
                <a:gd name="connsiteX60" fmla="*/ 53569 w 1351756"/>
                <a:gd name="connsiteY60" fmla="*/ 81761 h 81520"/>
                <a:gd name="connsiteX61" fmla="*/ 1044440 w 1351756"/>
                <a:gd name="connsiteY61" fmla="*/ 81550 h 81520"/>
                <a:gd name="connsiteX62" fmla="*/ 1344780 w 1351756"/>
                <a:gd name="connsiteY62" fmla="*/ 81322 h 81520"/>
                <a:gd name="connsiteX63" fmla="*/ 1346459 w 1351756"/>
                <a:gd name="connsiteY63" fmla="*/ 81307 h 81520"/>
                <a:gd name="connsiteX64" fmla="*/ 1348089 w 1351756"/>
                <a:gd name="connsiteY64" fmla="*/ 80547 h 81520"/>
                <a:gd name="connsiteX65" fmla="*/ 1348925 w 1351756"/>
                <a:gd name="connsiteY65" fmla="*/ 78919 h 81520"/>
                <a:gd name="connsiteX66" fmla="*/ 1348960 w 1351756"/>
                <a:gd name="connsiteY66" fmla="*/ 77191 h 81520"/>
                <a:gd name="connsiteX67" fmla="*/ 1348954 w 1351756"/>
                <a:gd name="connsiteY67" fmla="*/ 70565 h 81520"/>
                <a:gd name="connsiteX68" fmla="*/ 1348936 w 1351756"/>
                <a:gd name="connsiteY68" fmla="*/ 57898 h 81520"/>
                <a:gd name="connsiteX69" fmla="*/ 1344970 w 1351756"/>
                <a:gd name="connsiteY69" fmla="*/ 35414 h 81520"/>
                <a:gd name="connsiteX70" fmla="*/ 1334844 w 1351756"/>
                <a:gd name="connsiteY70" fmla="*/ 18874 h 81520"/>
                <a:gd name="connsiteX71" fmla="*/ 1322706 w 1351756"/>
                <a:gd name="connsiteY71" fmla="*/ 8635 h 81520"/>
                <a:gd name="connsiteX72" fmla="*/ 1302743 w 1351756"/>
                <a:gd name="connsiteY72" fmla="*/ 1457 h 81520"/>
                <a:gd name="connsiteX73" fmla="*/ 1297346 w 1351756"/>
                <a:gd name="connsiteY73" fmla="*/ 1020 h 81520"/>
                <a:gd name="connsiteX74" fmla="*/ 1295525 w 1351756"/>
                <a:gd name="connsiteY74" fmla="*/ 962 h 8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351756" h="81520">
                  <a:moveTo>
                    <a:pt x="1295525" y="962"/>
                  </a:moveTo>
                  <a:cubicBezTo>
                    <a:pt x="1295525" y="962"/>
                    <a:pt x="1296135" y="1020"/>
                    <a:pt x="1297343" y="1096"/>
                  </a:cubicBezTo>
                  <a:cubicBezTo>
                    <a:pt x="1298545" y="1240"/>
                    <a:pt x="1300372" y="1116"/>
                    <a:pt x="1302722" y="1602"/>
                  </a:cubicBezTo>
                  <a:cubicBezTo>
                    <a:pt x="1307423" y="2226"/>
                    <a:pt x="1314560" y="3862"/>
                    <a:pt x="1322564" y="8880"/>
                  </a:cubicBezTo>
                  <a:cubicBezTo>
                    <a:pt x="1326606" y="11282"/>
                    <a:pt x="1330713" y="14723"/>
                    <a:pt x="1334593" y="19116"/>
                  </a:cubicBezTo>
                  <a:cubicBezTo>
                    <a:pt x="1338458" y="23519"/>
                    <a:pt x="1342036" y="29008"/>
                    <a:pt x="1344589" y="35576"/>
                  </a:cubicBezTo>
                  <a:cubicBezTo>
                    <a:pt x="1347182" y="42127"/>
                    <a:pt x="1348558" y="49737"/>
                    <a:pt x="1348462" y="57898"/>
                  </a:cubicBezTo>
                  <a:cubicBezTo>
                    <a:pt x="1348459" y="61988"/>
                    <a:pt x="1348454" y="66213"/>
                    <a:pt x="1348448" y="70565"/>
                  </a:cubicBezTo>
                  <a:cubicBezTo>
                    <a:pt x="1348445" y="72742"/>
                    <a:pt x="1348442" y="74951"/>
                    <a:pt x="1348439" y="77191"/>
                  </a:cubicBezTo>
                  <a:cubicBezTo>
                    <a:pt x="1348454" y="78330"/>
                    <a:pt x="1348540" y="79445"/>
                    <a:pt x="1347728" y="80145"/>
                  </a:cubicBezTo>
                  <a:cubicBezTo>
                    <a:pt x="1347017" y="80935"/>
                    <a:pt x="1345901" y="80752"/>
                    <a:pt x="1344780" y="80764"/>
                  </a:cubicBezTo>
                  <a:cubicBezTo>
                    <a:pt x="1273850" y="80712"/>
                    <a:pt x="1171235" y="80633"/>
                    <a:pt x="1044440" y="80538"/>
                  </a:cubicBezTo>
                  <a:cubicBezTo>
                    <a:pt x="790826" y="80483"/>
                    <a:pt x="440497" y="80409"/>
                    <a:pt x="53569" y="80327"/>
                  </a:cubicBezTo>
                  <a:cubicBezTo>
                    <a:pt x="41474" y="80327"/>
                    <a:pt x="29414" y="80327"/>
                    <a:pt x="17392" y="80327"/>
                  </a:cubicBezTo>
                  <a:lnTo>
                    <a:pt x="8382" y="80327"/>
                  </a:lnTo>
                  <a:lnTo>
                    <a:pt x="3883" y="80327"/>
                  </a:lnTo>
                  <a:lnTo>
                    <a:pt x="1635" y="80327"/>
                  </a:lnTo>
                  <a:lnTo>
                    <a:pt x="511" y="80327"/>
                  </a:lnTo>
                  <a:cubicBezTo>
                    <a:pt x="173" y="80331"/>
                    <a:pt x="-51" y="80290"/>
                    <a:pt x="-315" y="80177"/>
                  </a:cubicBezTo>
                  <a:cubicBezTo>
                    <a:pt x="-809" y="79955"/>
                    <a:pt x="-1209" y="79489"/>
                    <a:pt x="-1340" y="78943"/>
                  </a:cubicBezTo>
                  <a:cubicBezTo>
                    <a:pt x="-1457" y="78491"/>
                    <a:pt x="-1379" y="77523"/>
                    <a:pt x="-1402" y="76797"/>
                  </a:cubicBezTo>
                  <a:lnTo>
                    <a:pt x="-1402" y="72126"/>
                  </a:lnTo>
                  <a:cubicBezTo>
                    <a:pt x="-1460" y="68998"/>
                    <a:pt x="-1326" y="65920"/>
                    <a:pt x="-1152" y="62855"/>
                  </a:cubicBezTo>
                  <a:cubicBezTo>
                    <a:pt x="-643" y="56745"/>
                    <a:pt x="478" y="50651"/>
                    <a:pt x="2638" y="44942"/>
                  </a:cubicBezTo>
                  <a:cubicBezTo>
                    <a:pt x="3528" y="42011"/>
                    <a:pt x="4980" y="39329"/>
                    <a:pt x="6213" y="36557"/>
                  </a:cubicBezTo>
                  <a:cubicBezTo>
                    <a:pt x="7770" y="33966"/>
                    <a:pt x="9109" y="31220"/>
                    <a:pt x="10973" y="28850"/>
                  </a:cubicBezTo>
                  <a:cubicBezTo>
                    <a:pt x="17846" y="18931"/>
                    <a:pt x="27495" y="11274"/>
                    <a:pt x="38237" y="6617"/>
                  </a:cubicBezTo>
                  <a:cubicBezTo>
                    <a:pt x="43645" y="4351"/>
                    <a:pt x="49323" y="2873"/>
                    <a:pt x="55087" y="2133"/>
                  </a:cubicBezTo>
                  <a:cubicBezTo>
                    <a:pt x="60842" y="1559"/>
                    <a:pt x="66713" y="1674"/>
                    <a:pt x="72564" y="1674"/>
                  </a:cubicBezTo>
                  <a:cubicBezTo>
                    <a:pt x="84254" y="1674"/>
                    <a:pt x="95901" y="1672"/>
                    <a:pt x="107501" y="1672"/>
                  </a:cubicBezTo>
                  <a:cubicBezTo>
                    <a:pt x="130702" y="1668"/>
                    <a:pt x="153712" y="1668"/>
                    <a:pt x="176523" y="1665"/>
                  </a:cubicBezTo>
                  <a:cubicBezTo>
                    <a:pt x="267763" y="1651"/>
                    <a:pt x="355773" y="1637"/>
                    <a:pt x="439610" y="1622"/>
                  </a:cubicBezTo>
                  <a:cubicBezTo>
                    <a:pt x="607286" y="1564"/>
                    <a:pt x="758276" y="1512"/>
                    <a:pt x="885083" y="1468"/>
                  </a:cubicBezTo>
                  <a:cubicBezTo>
                    <a:pt x="1011876" y="1374"/>
                    <a:pt x="1114482" y="1295"/>
                    <a:pt x="1185406" y="1240"/>
                  </a:cubicBezTo>
                  <a:cubicBezTo>
                    <a:pt x="1220852" y="1183"/>
                    <a:pt x="1248377" y="1136"/>
                    <a:pt x="1267054" y="1107"/>
                  </a:cubicBezTo>
                  <a:cubicBezTo>
                    <a:pt x="1276379" y="1075"/>
                    <a:pt x="1283493" y="1053"/>
                    <a:pt x="1288289" y="1035"/>
                  </a:cubicBezTo>
                  <a:cubicBezTo>
                    <a:pt x="1293073" y="1012"/>
                    <a:pt x="1295525" y="962"/>
                    <a:pt x="1295525" y="962"/>
                  </a:cubicBezTo>
                  <a:cubicBezTo>
                    <a:pt x="1295525" y="962"/>
                    <a:pt x="1293073" y="914"/>
                    <a:pt x="1288289" y="890"/>
                  </a:cubicBezTo>
                  <a:cubicBezTo>
                    <a:pt x="1283493" y="873"/>
                    <a:pt x="1276379" y="849"/>
                    <a:pt x="1267054" y="818"/>
                  </a:cubicBezTo>
                  <a:cubicBezTo>
                    <a:pt x="1248377" y="786"/>
                    <a:pt x="1220852" y="743"/>
                    <a:pt x="1185406" y="682"/>
                  </a:cubicBezTo>
                  <a:cubicBezTo>
                    <a:pt x="1114482" y="630"/>
                    <a:pt x="1011876" y="553"/>
                    <a:pt x="885083" y="457"/>
                  </a:cubicBezTo>
                  <a:cubicBezTo>
                    <a:pt x="758276" y="410"/>
                    <a:pt x="607286" y="358"/>
                    <a:pt x="439610" y="301"/>
                  </a:cubicBezTo>
                  <a:cubicBezTo>
                    <a:pt x="355773" y="289"/>
                    <a:pt x="267763" y="275"/>
                    <a:pt x="176523" y="260"/>
                  </a:cubicBezTo>
                  <a:cubicBezTo>
                    <a:pt x="153712" y="258"/>
                    <a:pt x="130702" y="258"/>
                    <a:pt x="107501" y="255"/>
                  </a:cubicBezTo>
                  <a:cubicBezTo>
                    <a:pt x="95901" y="252"/>
                    <a:pt x="84254" y="252"/>
                    <a:pt x="72564" y="252"/>
                  </a:cubicBezTo>
                  <a:cubicBezTo>
                    <a:pt x="66728" y="252"/>
                    <a:pt x="60860" y="127"/>
                    <a:pt x="54934" y="720"/>
                  </a:cubicBezTo>
                  <a:cubicBezTo>
                    <a:pt x="49045" y="1472"/>
                    <a:pt x="43244" y="2984"/>
                    <a:pt x="37717" y="5299"/>
                  </a:cubicBezTo>
                  <a:cubicBezTo>
                    <a:pt x="26742" y="10051"/>
                    <a:pt x="16889" y="17877"/>
                    <a:pt x="9865" y="28005"/>
                  </a:cubicBezTo>
                  <a:cubicBezTo>
                    <a:pt x="7964" y="30428"/>
                    <a:pt x="6592" y="33229"/>
                    <a:pt x="5005" y="35877"/>
                  </a:cubicBezTo>
                  <a:cubicBezTo>
                    <a:pt x="3740" y="38710"/>
                    <a:pt x="2262" y="41450"/>
                    <a:pt x="1350" y="44445"/>
                  </a:cubicBezTo>
                  <a:cubicBezTo>
                    <a:pt x="-855" y="50275"/>
                    <a:pt x="-2005" y="56505"/>
                    <a:pt x="-2523" y="62746"/>
                  </a:cubicBezTo>
                  <a:cubicBezTo>
                    <a:pt x="-2704" y="65888"/>
                    <a:pt x="-2835" y="69022"/>
                    <a:pt x="-2778" y="72126"/>
                  </a:cubicBezTo>
                  <a:lnTo>
                    <a:pt x="-2778" y="76797"/>
                  </a:lnTo>
                  <a:cubicBezTo>
                    <a:pt x="-2737" y="77622"/>
                    <a:pt x="-2878" y="78232"/>
                    <a:pt x="-2670" y="79310"/>
                  </a:cubicBezTo>
                  <a:cubicBezTo>
                    <a:pt x="-2432" y="80281"/>
                    <a:pt x="-1737" y="81100"/>
                    <a:pt x="-858" y="81493"/>
                  </a:cubicBezTo>
                  <a:cubicBezTo>
                    <a:pt x="-432" y="81695"/>
                    <a:pt x="100" y="81770"/>
                    <a:pt x="511" y="81761"/>
                  </a:cubicBezTo>
                  <a:lnTo>
                    <a:pt x="1635" y="81761"/>
                  </a:lnTo>
                  <a:lnTo>
                    <a:pt x="3883" y="81761"/>
                  </a:lnTo>
                  <a:lnTo>
                    <a:pt x="8382" y="81761"/>
                  </a:lnTo>
                  <a:lnTo>
                    <a:pt x="17392" y="81761"/>
                  </a:lnTo>
                  <a:cubicBezTo>
                    <a:pt x="29414" y="81761"/>
                    <a:pt x="41474" y="81761"/>
                    <a:pt x="53569" y="81761"/>
                  </a:cubicBezTo>
                  <a:cubicBezTo>
                    <a:pt x="440497" y="81680"/>
                    <a:pt x="790826" y="81606"/>
                    <a:pt x="1044440" y="81550"/>
                  </a:cubicBezTo>
                  <a:cubicBezTo>
                    <a:pt x="1171235" y="81455"/>
                    <a:pt x="1273850" y="81376"/>
                    <a:pt x="1344780" y="81322"/>
                  </a:cubicBezTo>
                  <a:lnTo>
                    <a:pt x="1346459" y="81307"/>
                  </a:lnTo>
                  <a:cubicBezTo>
                    <a:pt x="1347063" y="81250"/>
                    <a:pt x="1347653" y="80983"/>
                    <a:pt x="1348089" y="80547"/>
                  </a:cubicBezTo>
                  <a:cubicBezTo>
                    <a:pt x="1348532" y="80122"/>
                    <a:pt x="1348832" y="79538"/>
                    <a:pt x="1348925" y="78919"/>
                  </a:cubicBezTo>
                  <a:cubicBezTo>
                    <a:pt x="1349000" y="78272"/>
                    <a:pt x="1348945" y="77772"/>
                    <a:pt x="1348960" y="77191"/>
                  </a:cubicBezTo>
                  <a:cubicBezTo>
                    <a:pt x="1348960" y="74951"/>
                    <a:pt x="1348957" y="72742"/>
                    <a:pt x="1348954" y="70565"/>
                  </a:cubicBezTo>
                  <a:cubicBezTo>
                    <a:pt x="1348948" y="66213"/>
                    <a:pt x="1348942" y="61988"/>
                    <a:pt x="1348936" y="57898"/>
                  </a:cubicBezTo>
                  <a:cubicBezTo>
                    <a:pt x="1349011" y="49695"/>
                    <a:pt x="1347601" y="42003"/>
                    <a:pt x="1344970" y="35414"/>
                  </a:cubicBezTo>
                  <a:cubicBezTo>
                    <a:pt x="1342377" y="28806"/>
                    <a:pt x="1338752" y="23287"/>
                    <a:pt x="1334844" y="18874"/>
                  </a:cubicBezTo>
                  <a:cubicBezTo>
                    <a:pt x="1330927" y="14465"/>
                    <a:pt x="1326782" y="11026"/>
                    <a:pt x="1322706" y="8635"/>
                  </a:cubicBezTo>
                  <a:cubicBezTo>
                    <a:pt x="1314638" y="3631"/>
                    <a:pt x="1307460" y="2035"/>
                    <a:pt x="1302743" y="1457"/>
                  </a:cubicBezTo>
                  <a:cubicBezTo>
                    <a:pt x="1300381" y="994"/>
                    <a:pt x="1298551" y="1142"/>
                    <a:pt x="1297346" y="1020"/>
                  </a:cubicBezTo>
                  <a:cubicBezTo>
                    <a:pt x="1296135" y="968"/>
                    <a:pt x="1295525" y="962"/>
                    <a:pt x="1295525" y="962"/>
                  </a:cubicBezTo>
                </a:path>
              </a:pathLst>
            </a:custGeom>
            <a:solidFill>
              <a:srgbClr val="17282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55" name="자유형: 도형 1654">
              <a:extLst>
                <a:ext uri="{FF2B5EF4-FFF2-40B4-BE49-F238E27FC236}">
                  <a16:creationId xmlns:a16="http://schemas.microsoft.com/office/drawing/2014/main" id="{369D4B00-976E-CE16-F4A3-ADB7A48D940E}"/>
                </a:ext>
              </a:extLst>
            </p:cNvPr>
            <p:cNvSpPr/>
            <p:nvPr/>
          </p:nvSpPr>
          <p:spPr>
            <a:xfrm flipV="1">
              <a:off x="1774862" y="5321920"/>
              <a:ext cx="300912" cy="33205"/>
            </a:xfrm>
            <a:custGeom>
              <a:avLst/>
              <a:gdLst>
                <a:gd name="connsiteX0" fmla="*/ -2826 w 268191"/>
                <a:gd name="connsiteY0" fmla="*/ 29731 h 29594"/>
                <a:gd name="connsiteX1" fmla="*/ 13937 w 268191"/>
                <a:gd name="connsiteY1" fmla="*/ 136 h 29594"/>
                <a:gd name="connsiteX2" fmla="*/ 249802 w 268191"/>
                <a:gd name="connsiteY2" fmla="*/ 136 h 29594"/>
                <a:gd name="connsiteX3" fmla="*/ 265366 w 268191"/>
                <a:gd name="connsiteY3" fmla="*/ 29731 h 29594"/>
                <a:gd name="connsiteX4" fmla="*/ -2826 w 268191"/>
                <a:gd name="connsiteY4" fmla="*/ 29731 h 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191" h="29594">
                  <a:moveTo>
                    <a:pt x="-2826" y="29731"/>
                  </a:moveTo>
                  <a:lnTo>
                    <a:pt x="13937" y="136"/>
                  </a:lnTo>
                  <a:lnTo>
                    <a:pt x="249802" y="136"/>
                  </a:lnTo>
                  <a:lnTo>
                    <a:pt x="265366" y="29731"/>
                  </a:lnTo>
                  <a:lnTo>
                    <a:pt x="-2826" y="29731"/>
                  </a:lnTo>
                </a:path>
              </a:pathLst>
            </a:custGeom>
            <a:solidFill>
              <a:srgbClr val="17282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56" name="자유형: 도형 1655">
              <a:extLst>
                <a:ext uri="{FF2B5EF4-FFF2-40B4-BE49-F238E27FC236}">
                  <a16:creationId xmlns:a16="http://schemas.microsoft.com/office/drawing/2014/main" id="{6807D3AE-90CC-4B12-4C9B-006BC462434D}"/>
                </a:ext>
              </a:extLst>
            </p:cNvPr>
            <p:cNvSpPr/>
            <p:nvPr/>
          </p:nvSpPr>
          <p:spPr>
            <a:xfrm flipV="1">
              <a:off x="1281913" y="4449058"/>
              <a:ext cx="1282396" cy="841176"/>
            </a:xfrm>
            <a:custGeom>
              <a:avLst/>
              <a:gdLst>
                <a:gd name="connsiteX0" fmla="*/ -2820 w 1142948"/>
                <a:gd name="connsiteY0" fmla="*/ -1502 h 749706"/>
                <a:gd name="connsiteX1" fmla="*/ 1140128 w 1142948"/>
                <a:gd name="connsiteY1" fmla="*/ -1502 h 749706"/>
                <a:gd name="connsiteX2" fmla="*/ 1140128 w 1142948"/>
                <a:gd name="connsiteY2" fmla="*/ 748205 h 749706"/>
                <a:gd name="connsiteX3" fmla="*/ -2820 w 1142948"/>
                <a:gd name="connsiteY3" fmla="*/ 748205 h 74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48" h="749706">
                  <a:moveTo>
                    <a:pt x="-2820" y="-1502"/>
                  </a:moveTo>
                  <a:lnTo>
                    <a:pt x="1140128" y="-1502"/>
                  </a:lnTo>
                  <a:lnTo>
                    <a:pt x="1140128" y="748205"/>
                  </a:lnTo>
                  <a:lnTo>
                    <a:pt x="-2820" y="748205"/>
                  </a:lnTo>
                  <a:close/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57" name="자유형: 도형 1656">
              <a:extLst>
                <a:ext uri="{FF2B5EF4-FFF2-40B4-BE49-F238E27FC236}">
                  <a16:creationId xmlns:a16="http://schemas.microsoft.com/office/drawing/2014/main" id="{A92C4310-4847-E084-4ED8-33084FE72DA0}"/>
                </a:ext>
              </a:extLst>
            </p:cNvPr>
            <p:cNvSpPr/>
            <p:nvPr/>
          </p:nvSpPr>
          <p:spPr>
            <a:xfrm flipV="1">
              <a:off x="1281913" y="4449058"/>
              <a:ext cx="1282396" cy="84328"/>
            </a:xfrm>
            <a:custGeom>
              <a:avLst/>
              <a:gdLst>
                <a:gd name="connsiteX0" fmla="*/ -2820 w 1142948"/>
                <a:gd name="connsiteY0" fmla="*/ -2825 h 75158"/>
                <a:gd name="connsiteX1" fmla="*/ 1140128 w 1142948"/>
                <a:gd name="connsiteY1" fmla="*/ -2825 h 75158"/>
                <a:gd name="connsiteX2" fmla="*/ 1140128 w 1142948"/>
                <a:gd name="connsiteY2" fmla="*/ 72334 h 75158"/>
                <a:gd name="connsiteX3" fmla="*/ -2820 w 1142948"/>
                <a:gd name="connsiteY3" fmla="*/ 72334 h 7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48" h="75158">
                  <a:moveTo>
                    <a:pt x="-2820" y="-2825"/>
                  </a:moveTo>
                  <a:lnTo>
                    <a:pt x="1140128" y="-2825"/>
                  </a:lnTo>
                  <a:lnTo>
                    <a:pt x="1140128" y="72334"/>
                  </a:lnTo>
                  <a:lnTo>
                    <a:pt x="-2820" y="72334"/>
                  </a:lnTo>
                  <a:close/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58" name="자유형: 도형 1657">
              <a:extLst>
                <a:ext uri="{FF2B5EF4-FFF2-40B4-BE49-F238E27FC236}">
                  <a16:creationId xmlns:a16="http://schemas.microsoft.com/office/drawing/2014/main" id="{A0046ADD-97F8-230A-43BA-188CEFD99832}"/>
                </a:ext>
              </a:extLst>
            </p:cNvPr>
            <p:cNvSpPr/>
            <p:nvPr/>
          </p:nvSpPr>
          <p:spPr>
            <a:xfrm flipV="1">
              <a:off x="1309722" y="4474902"/>
              <a:ext cx="24718" cy="25658"/>
            </a:xfrm>
            <a:custGeom>
              <a:avLst/>
              <a:gdLst>
                <a:gd name="connsiteX0" fmla="*/ 20816 w 22030"/>
                <a:gd name="connsiteY0" fmla="*/ 8596 h 22868"/>
                <a:gd name="connsiteX1" fmla="*/ 9799 w 22030"/>
                <a:gd name="connsiteY1" fmla="*/ -2837 h 22868"/>
                <a:gd name="connsiteX2" fmla="*/ -1214 w 22030"/>
                <a:gd name="connsiteY2" fmla="*/ 8596 h 22868"/>
                <a:gd name="connsiteX3" fmla="*/ 9799 w 22030"/>
                <a:gd name="connsiteY3" fmla="*/ 20032 h 22868"/>
                <a:gd name="connsiteX4" fmla="*/ 20816 w 22030"/>
                <a:gd name="connsiteY4" fmla="*/ 8596 h 2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0" h="22868">
                  <a:moveTo>
                    <a:pt x="20816" y="8596"/>
                  </a:moveTo>
                  <a:cubicBezTo>
                    <a:pt x="20816" y="2283"/>
                    <a:pt x="15884" y="-2837"/>
                    <a:pt x="9799" y="-2837"/>
                  </a:cubicBezTo>
                  <a:cubicBezTo>
                    <a:pt x="3717" y="-2837"/>
                    <a:pt x="-1214" y="2283"/>
                    <a:pt x="-1214" y="8596"/>
                  </a:cubicBezTo>
                  <a:cubicBezTo>
                    <a:pt x="-1214" y="14912"/>
                    <a:pt x="3717" y="20032"/>
                    <a:pt x="9799" y="20032"/>
                  </a:cubicBezTo>
                  <a:cubicBezTo>
                    <a:pt x="15884" y="20032"/>
                    <a:pt x="20816" y="14912"/>
                    <a:pt x="20816" y="859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59" name="자유형: 도형 1658">
              <a:extLst>
                <a:ext uri="{FF2B5EF4-FFF2-40B4-BE49-F238E27FC236}">
                  <a16:creationId xmlns:a16="http://schemas.microsoft.com/office/drawing/2014/main" id="{9C2FC685-CFCE-93ED-25BB-C4BE339D11CA}"/>
                </a:ext>
              </a:extLst>
            </p:cNvPr>
            <p:cNvSpPr/>
            <p:nvPr/>
          </p:nvSpPr>
          <p:spPr>
            <a:xfrm flipV="1">
              <a:off x="1345811" y="4474902"/>
              <a:ext cx="24714" cy="25658"/>
            </a:xfrm>
            <a:custGeom>
              <a:avLst/>
              <a:gdLst>
                <a:gd name="connsiteX0" fmla="*/ 20717 w 22027"/>
                <a:gd name="connsiteY0" fmla="*/ 8596 h 22868"/>
                <a:gd name="connsiteX1" fmla="*/ 9703 w 22027"/>
                <a:gd name="connsiteY1" fmla="*/ -2837 h 22868"/>
                <a:gd name="connsiteX2" fmla="*/ -1311 w 22027"/>
                <a:gd name="connsiteY2" fmla="*/ 8596 h 22868"/>
                <a:gd name="connsiteX3" fmla="*/ 9703 w 22027"/>
                <a:gd name="connsiteY3" fmla="*/ 20032 h 22868"/>
                <a:gd name="connsiteX4" fmla="*/ 20717 w 22027"/>
                <a:gd name="connsiteY4" fmla="*/ 8596 h 2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7" h="22868">
                  <a:moveTo>
                    <a:pt x="20717" y="8596"/>
                  </a:moveTo>
                  <a:cubicBezTo>
                    <a:pt x="20717" y="2283"/>
                    <a:pt x="15785" y="-2837"/>
                    <a:pt x="9703" y="-2837"/>
                  </a:cubicBezTo>
                  <a:cubicBezTo>
                    <a:pt x="3618" y="-2837"/>
                    <a:pt x="-1311" y="2283"/>
                    <a:pt x="-1311" y="8596"/>
                  </a:cubicBezTo>
                  <a:cubicBezTo>
                    <a:pt x="-1311" y="14912"/>
                    <a:pt x="3618" y="20032"/>
                    <a:pt x="9703" y="20032"/>
                  </a:cubicBezTo>
                  <a:cubicBezTo>
                    <a:pt x="15785" y="20032"/>
                    <a:pt x="20717" y="14912"/>
                    <a:pt x="20717" y="859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60" name="자유형: 도형 1659">
              <a:extLst>
                <a:ext uri="{FF2B5EF4-FFF2-40B4-BE49-F238E27FC236}">
                  <a16:creationId xmlns:a16="http://schemas.microsoft.com/office/drawing/2014/main" id="{B74B4859-3F71-60C0-563B-6563A7A4352F}"/>
                </a:ext>
              </a:extLst>
            </p:cNvPr>
            <p:cNvSpPr/>
            <p:nvPr/>
          </p:nvSpPr>
          <p:spPr>
            <a:xfrm flipV="1">
              <a:off x="1381897" y="4474902"/>
              <a:ext cx="24718" cy="25658"/>
            </a:xfrm>
            <a:custGeom>
              <a:avLst/>
              <a:gdLst>
                <a:gd name="connsiteX0" fmla="*/ 20623 w 22030"/>
                <a:gd name="connsiteY0" fmla="*/ 8596 h 22868"/>
                <a:gd name="connsiteX1" fmla="*/ 9606 w 22030"/>
                <a:gd name="connsiteY1" fmla="*/ -2837 h 22868"/>
                <a:gd name="connsiteX2" fmla="*/ -1407 w 22030"/>
                <a:gd name="connsiteY2" fmla="*/ 8596 h 22868"/>
                <a:gd name="connsiteX3" fmla="*/ 9606 w 22030"/>
                <a:gd name="connsiteY3" fmla="*/ 20032 h 22868"/>
                <a:gd name="connsiteX4" fmla="*/ 20623 w 22030"/>
                <a:gd name="connsiteY4" fmla="*/ 8596 h 2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0" h="22868">
                  <a:moveTo>
                    <a:pt x="20623" y="8596"/>
                  </a:moveTo>
                  <a:cubicBezTo>
                    <a:pt x="20623" y="2283"/>
                    <a:pt x="15691" y="-2837"/>
                    <a:pt x="9606" y="-2837"/>
                  </a:cubicBezTo>
                  <a:cubicBezTo>
                    <a:pt x="3524" y="-2837"/>
                    <a:pt x="-1407" y="2283"/>
                    <a:pt x="-1407" y="8596"/>
                  </a:cubicBezTo>
                  <a:cubicBezTo>
                    <a:pt x="-1407" y="14912"/>
                    <a:pt x="3524" y="20032"/>
                    <a:pt x="9606" y="20032"/>
                  </a:cubicBezTo>
                  <a:cubicBezTo>
                    <a:pt x="15691" y="20032"/>
                    <a:pt x="20623" y="14912"/>
                    <a:pt x="20623" y="859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61" name="자유형: 도형 1660">
              <a:extLst>
                <a:ext uri="{FF2B5EF4-FFF2-40B4-BE49-F238E27FC236}">
                  <a16:creationId xmlns:a16="http://schemas.microsoft.com/office/drawing/2014/main" id="{72709520-DF84-3E10-EDC5-8DA6690D34AC}"/>
                </a:ext>
              </a:extLst>
            </p:cNvPr>
            <p:cNvSpPr/>
            <p:nvPr/>
          </p:nvSpPr>
          <p:spPr>
            <a:xfrm flipV="1">
              <a:off x="1381897" y="4662717"/>
              <a:ext cx="168300" cy="168300"/>
            </a:xfrm>
            <a:custGeom>
              <a:avLst/>
              <a:gdLst>
                <a:gd name="connsiteX0" fmla="*/ 148400 w 149999"/>
                <a:gd name="connsiteY0" fmla="*/ 73068 h 149999"/>
                <a:gd name="connsiteX1" fmla="*/ 73401 w 149999"/>
                <a:gd name="connsiteY1" fmla="*/ -1931 h 149999"/>
                <a:gd name="connsiteX2" fmla="*/ -1599 w 149999"/>
                <a:gd name="connsiteY2" fmla="*/ 73068 h 149999"/>
                <a:gd name="connsiteX3" fmla="*/ 73401 w 149999"/>
                <a:gd name="connsiteY3" fmla="*/ 148068 h 149999"/>
                <a:gd name="connsiteX4" fmla="*/ 148400 w 149999"/>
                <a:gd name="connsiteY4" fmla="*/ 73068 h 14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99" h="149999">
                  <a:moveTo>
                    <a:pt x="148400" y="73068"/>
                  </a:moveTo>
                  <a:cubicBezTo>
                    <a:pt x="148400" y="31647"/>
                    <a:pt x="114822" y="-1931"/>
                    <a:pt x="73401" y="-1931"/>
                  </a:cubicBezTo>
                  <a:cubicBezTo>
                    <a:pt x="31980" y="-1931"/>
                    <a:pt x="-1599" y="31647"/>
                    <a:pt x="-1599" y="73068"/>
                  </a:cubicBezTo>
                  <a:cubicBezTo>
                    <a:pt x="-1599" y="114489"/>
                    <a:pt x="31980" y="148068"/>
                    <a:pt x="73401" y="148068"/>
                  </a:cubicBezTo>
                  <a:cubicBezTo>
                    <a:pt x="114822" y="148068"/>
                    <a:pt x="148400" y="114489"/>
                    <a:pt x="148400" y="73068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62" name="자유형: 도형 1661">
              <a:extLst>
                <a:ext uri="{FF2B5EF4-FFF2-40B4-BE49-F238E27FC236}">
                  <a16:creationId xmlns:a16="http://schemas.microsoft.com/office/drawing/2014/main" id="{777CCEBC-1210-73CE-18B0-0F27DD9577DB}"/>
                </a:ext>
              </a:extLst>
            </p:cNvPr>
            <p:cNvSpPr/>
            <p:nvPr/>
          </p:nvSpPr>
          <p:spPr>
            <a:xfrm flipV="1">
              <a:off x="1359284" y="4875611"/>
              <a:ext cx="308012" cy="96034"/>
            </a:xfrm>
            <a:custGeom>
              <a:avLst/>
              <a:gdLst>
                <a:gd name="connsiteX0" fmla="*/ 259286 w 274519"/>
                <a:gd name="connsiteY0" fmla="*/ -1314 h 85591"/>
                <a:gd name="connsiteX1" fmla="*/ 11786 w 274519"/>
                <a:gd name="connsiteY1" fmla="*/ -1314 h 85591"/>
                <a:gd name="connsiteX2" fmla="*/ -1725 w 274519"/>
                <a:gd name="connsiteY2" fmla="*/ 12198 h 85591"/>
                <a:gd name="connsiteX3" fmla="*/ -1725 w 274519"/>
                <a:gd name="connsiteY3" fmla="*/ 70766 h 85591"/>
                <a:gd name="connsiteX4" fmla="*/ 11786 w 274519"/>
                <a:gd name="connsiteY4" fmla="*/ 84278 h 85591"/>
                <a:gd name="connsiteX5" fmla="*/ 259286 w 274519"/>
                <a:gd name="connsiteY5" fmla="*/ 84278 h 85591"/>
                <a:gd name="connsiteX6" fmla="*/ 272794 w 274519"/>
                <a:gd name="connsiteY6" fmla="*/ 70766 h 85591"/>
                <a:gd name="connsiteX7" fmla="*/ 272794 w 274519"/>
                <a:gd name="connsiteY7" fmla="*/ 12198 h 85591"/>
                <a:gd name="connsiteX8" fmla="*/ 259286 w 274519"/>
                <a:gd name="connsiteY8" fmla="*/ -1314 h 8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519" h="85591">
                  <a:moveTo>
                    <a:pt x="259286" y="-1314"/>
                  </a:moveTo>
                  <a:lnTo>
                    <a:pt x="11786" y="-1314"/>
                  </a:lnTo>
                  <a:cubicBezTo>
                    <a:pt x="4325" y="-1314"/>
                    <a:pt x="-1725" y="4737"/>
                    <a:pt x="-1725" y="12198"/>
                  </a:cubicBezTo>
                  <a:lnTo>
                    <a:pt x="-1725" y="70766"/>
                  </a:lnTo>
                  <a:cubicBezTo>
                    <a:pt x="-1725" y="78227"/>
                    <a:pt x="4325" y="84278"/>
                    <a:pt x="11786" y="84278"/>
                  </a:cubicBezTo>
                  <a:lnTo>
                    <a:pt x="259286" y="84278"/>
                  </a:lnTo>
                  <a:cubicBezTo>
                    <a:pt x="266747" y="84278"/>
                    <a:pt x="272794" y="78227"/>
                    <a:pt x="272794" y="70766"/>
                  </a:cubicBezTo>
                  <a:lnTo>
                    <a:pt x="272794" y="12198"/>
                  </a:lnTo>
                  <a:cubicBezTo>
                    <a:pt x="272794" y="4737"/>
                    <a:pt x="266747" y="-1314"/>
                    <a:pt x="259286" y="-1314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63" name="자유형: 도형 1662">
              <a:extLst>
                <a:ext uri="{FF2B5EF4-FFF2-40B4-BE49-F238E27FC236}">
                  <a16:creationId xmlns:a16="http://schemas.microsoft.com/office/drawing/2014/main" id="{C43A9BB4-759F-89AB-2166-C9011E4D4510}"/>
                </a:ext>
              </a:extLst>
            </p:cNvPr>
            <p:cNvSpPr/>
            <p:nvPr/>
          </p:nvSpPr>
          <p:spPr>
            <a:xfrm flipV="1">
              <a:off x="1359284" y="5002753"/>
              <a:ext cx="308012" cy="96030"/>
            </a:xfrm>
            <a:custGeom>
              <a:avLst/>
              <a:gdLst>
                <a:gd name="connsiteX0" fmla="*/ 259286 w 274519"/>
                <a:gd name="connsiteY0" fmla="*/ -869 h 85588"/>
                <a:gd name="connsiteX1" fmla="*/ 11786 w 274519"/>
                <a:gd name="connsiteY1" fmla="*/ -869 h 85588"/>
                <a:gd name="connsiteX2" fmla="*/ -1725 w 274519"/>
                <a:gd name="connsiteY2" fmla="*/ 12639 h 85588"/>
                <a:gd name="connsiteX3" fmla="*/ -1725 w 274519"/>
                <a:gd name="connsiteY3" fmla="*/ 71211 h 85588"/>
                <a:gd name="connsiteX4" fmla="*/ 11786 w 274519"/>
                <a:gd name="connsiteY4" fmla="*/ 84719 h 85588"/>
                <a:gd name="connsiteX5" fmla="*/ 259286 w 274519"/>
                <a:gd name="connsiteY5" fmla="*/ 84719 h 85588"/>
                <a:gd name="connsiteX6" fmla="*/ 272794 w 274519"/>
                <a:gd name="connsiteY6" fmla="*/ 71211 h 85588"/>
                <a:gd name="connsiteX7" fmla="*/ 272794 w 274519"/>
                <a:gd name="connsiteY7" fmla="*/ 12639 h 85588"/>
                <a:gd name="connsiteX8" fmla="*/ 259286 w 274519"/>
                <a:gd name="connsiteY8" fmla="*/ -869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519" h="85588">
                  <a:moveTo>
                    <a:pt x="259286" y="-869"/>
                  </a:moveTo>
                  <a:lnTo>
                    <a:pt x="11786" y="-869"/>
                  </a:lnTo>
                  <a:cubicBezTo>
                    <a:pt x="4325" y="-869"/>
                    <a:pt x="-1725" y="5178"/>
                    <a:pt x="-1725" y="12639"/>
                  </a:cubicBezTo>
                  <a:lnTo>
                    <a:pt x="-1725" y="71211"/>
                  </a:lnTo>
                  <a:cubicBezTo>
                    <a:pt x="-1725" y="78672"/>
                    <a:pt x="4325" y="84719"/>
                    <a:pt x="11786" y="84719"/>
                  </a:cubicBezTo>
                  <a:lnTo>
                    <a:pt x="259286" y="84719"/>
                  </a:lnTo>
                  <a:cubicBezTo>
                    <a:pt x="266747" y="84719"/>
                    <a:pt x="272794" y="78672"/>
                    <a:pt x="272794" y="71211"/>
                  </a:cubicBezTo>
                  <a:lnTo>
                    <a:pt x="272794" y="12639"/>
                  </a:lnTo>
                  <a:cubicBezTo>
                    <a:pt x="272794" y="5178"/>
                    <a:pt x="266747" y="-869"/>
                    <a:pt x="259286" y="-869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64" name="자유형: 도형 1663">
              <a:extLst>
                <a:ext uri="{FF2B5EF4-FFF2-40B4-BE49-F238E27FC236}">
                  <a16:creationId xmlns:a16="http://schemas.microsoft.com/office/drawing/2014/main" id="{2572A75F-2D17-6BB7-0037-F3CDCF7CA034}"/>
                </a:ext>
              </a:extLst>
            </p:cNvPr>
            <p:cNvSpPr/>
            <p:nvPr/>
          </p:nvSpPr>
          <p:spPr>
            <a:xfrm flipV="1">
              <a:off x="1359284" y="5127007"/>
              <a:ext cx="308012" cy="96030"/>
            </a:xfrm>
            <a:custGeom>
              <a:avLst/>
              <a:gdLst>
                <a:gd name="connsiteX0" fmla="*/ 259286 w 274519"/>
                <a:gd name="connsiteY0" fmla="*/ -435 h 85588"/>
                <a:gd name="connsiteX1" fmla="*/ 11786 w 274519"/>
                <a:gd name="connsiteY1" fmla="*/ -435 h 85588"/>
                <a:gd name="connsiteX2" fmla="*/ -1725 w 274519"/>
                <a:gd name="connsiteY2" fmla="*/ 13073 h 85588"/>
                <a:gd name="connsiteX3" fmla="*/ -1725 w 274519"/>
                <a:gd name="connsiteY3" fmla="*/ 71645 h 85588"/>
                <a:gd name="connsiteX4" fmla="*/ 11786 w 274519"/>
                <a:gd name="connsiteY4" fmla="*/ 85153 h 85588"/>
                <a:gd name="connsiteX5" fmla="*/ 259286 w 274519"/>
                <a:gd name="connsiteY5" fmla="*/ 85153 h 85588"/>
                <a:gd name="connsiteX6" fmla="*/ 272794 w 274519"/>
                <a:gd name="connsiteY6" fmla="*/ 71645 h 85588"/>
                <a:gd name="connsiteX7" fmla="*/ 272794 w 274519"/>
                <a:gd name="connsiteY7" fmla="*/ 13073 h 85588"/>
                <a:gd name="connsiteX8" fmla="*/ 259286 w 274519"/>
                <a:gd name="connsiteY8" fmla="*/ -435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519" h="85588">
                  <a:moveTo>
                    <a:pt x="259286" y="-435"/>
                  </a:moveTo>
                  <a:lnTo>
                    <a:pt x="11786" y="-435"/>
                  </a:lnTo>
                  <a:cubicBezTo>
                    <a:pt x="4325" y="-435"/>
                    <a:pt x="-1725" y="5613"/>
                    <a:pt x="-1725" y="13073"/>
                  </a:cubicBezTo>
                  <a:lnTo>
                    <a:pt x="-1725" y="71645"/>
                  </a:lnTo>
                  <a:cubicBezTo>
                    <a:pt x="-1725" y="79106"/>
                    <a:pt x="4325" y="85153"/>
                    <a:pt x="11786" y="85153"/>
                  </a:cubicBezTo>
                  <a:lnTo>
                    <a:pt x="259286" y="85153"/>
                  </a:lnTo>
                  <a:cubicBezTo>
                    <a:pt x="266747" y="85153"/>
                    <a:pt x="272794" y="79106"/>
                    <a:pt x="272794" y="71645"/>
                  </a:cubicBezTo>
                  <a:lnTo>
                    <a:pt x="272794" y="13073"/>
                  </a:lnTo>
                  <a:cubicBezTo>
                    <a:pt x="272794" y="5613"/>
                    <a:pt x="266747" y="-435"/>
                    <a:pt x="259286" y="-435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65" name="자유형: 도형 1664">
              <a:extLst>
                <a:ext uri="{FF2B5EF4-FFF2-40B4-BE49-F238E27FC236}">
                  <a16:creationId xmlns:a16="http://schemas.microsoft.com/office/drawing/2014/main" id="{747D37CC-66E2-20D5-B39F-11ABD2882FF8}"/>
                </a:ext>
              </a:extLst>
            </p:cNvPr>
            <p:cNvSpPr/>
            <p:nvPr/>
          </p:nvSpPr>
          <p:spPr>
            <a:xfrm flipV="1">
              <a:off x="1702148" y="4657933"/>
              <a:ext cx="763308" cy="632301"/>
            </a:xfrm>
            <a:custGeom>
              <a:avLst/>
              <a:gdLst>
                <a:gd name="connsiteX0" fmla="*/ -3250 w 680306"/>
                <a:gd name="connsiteY0" fmla="*/ -1137 h 563544"/>
                <a:gd name="connsiteX1" fmla="*/ 677057 w 680306"/>
                <a:gd name="connsiteY1" fmla="*/ -1137 h 563544"/>
                <a:gd name="connsiteX2" fmla="*/ 677057 w 680306"/>
                <a:gd name="connsiteY2" fmla="*/ 562408 h 563544"/>
                <a:gd name="connsiteX3" fmla="*/ -3250 w 680306"/>
                <a:gd name="connsiteY3" fmla="*/ 562408 h 56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306" h="563544">
                  <a:moveTo>
                    <a:pt x="-3250" y="-1137"/>
                  </a:moveTo>
                  <a:lnTo>
                    <a:pt x="677057" y="-1137"/>
                  </a:lnTo>
                  <a:lnTo>
                    <a:pt x="677057" y="562408"/>
                  </a:lnTo>
                  <a:lnTo>
                    <a:pt x="-3250" y="562408"/>
                  </a:lnTo>
                  <a:close/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66" name="자유형: 도형 1665">
              <a:extLst>
                <a:ext uri="{FF2B5EF4-FFF2-40B4-BE49-F238E27FC236}">
                  <a16:creationId xmlns:a16="http://schemas.microsoft.com/office/drawing/2014/main" id="{858484AA-D646-1D09-85AF-04CF52139626}"/>
                </a:ext>
              </a:extLst>
            </p:cNvPr>
            <p:cNvSpPr/>
            <p:nvPr/>
          </p:nvSpPr>
          <p:spPr>
            <a:xfrm flipV="1">
              <a:off x="1458886" y="4371005"/>
              <a:ext cx="42293" cy="78052"/>
            </a:xfrm>
            <a:custGeom>
              <a:avLst/>
              <a:gdLst>
                <a:gd name="connsiteX0" fmla="*/ 36044 w 37694"/>
                <a:gd name="connsiteY0" fmla="*/ -3108 h 69565"/>
                <a:gd name="connsiteX1" fmla="*/ -1636 w 37694"/>
                <a:gd name="connsiteY1" fmla="*/ -3108 h 69565"/>
                <a:gd name="connsiteX2" fmla="*/ -1636 w 37694"/>
                <a:gd name="connsiteY2" fmla="*/ 43276 h 69565"/>
                <a:gd name="connsiteX3" fmla="*/ 21547 w 37694"/>
                <a:gd name="connsiteY3" fmla="*/ 66457 h 69565"/>
                <a:gd name="connsiteX4" fmla="*/ 36059 w 37694"/>
                <a:gd name="connsiteY4" fmla="*/ 66457 h 69565"/>
                <a:gd name="connsiteX5" fmla="*/ 36044 w 37694"/>
                <a:gd name="connsiteY5" fmla="*/ -3108 h 6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94" h="69565">
                  <a:moveTo>
                    <a:pt x="36044" y="-3108"/>
                  </a:moveTo>
                  <a:lnTo>
                    <a:pt x="-1636" y="-3108"/>
                  </a:lnTo>
                  <a:lnTo>
                    <a:pt x="-1636" y="43276"/>
                  </a:lnTo>
                  <a:cubicBezTo>
                    <a:pt x="-1636" y="56079"/>
                    <a:pt x="8744" y="66457"/>
                    <a:pt x="21547" y="66457"/>
                  </a:cubicBezTo>
                  <a:lnTo>
                    <a:pt x="36059" y="66457"/>
                  </a:lnTo>
                  <a:cubicBezTo>
                    <a:pt x="36053" y="43551"/>
                    <a:pt x="36050" y="20356"/>
                    <a:pt x="36044" y="-3108"/>
                  </a:cubicBezTo>
                </a:path>
              </a:pathLst>
            </a:custGeom>
            <a:solidFill>
              <a:srgbClr val="20353D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67" name="자유형: 도형 1666">
              <a:extLst>
                <a:ext uri="{FF2B5EF4-FFF2-40B4-BE49-F238E27FC236}">
                  <a16:creationId xmlns:a16="http://schemas.microsoft.com/office/drawing/2014/main" id="{84CF5AD2-503A-7053-6986-CDB671E703FB}"/>
                </a:ext>
              </a:extLst>
            </p:cNvPr>
            <p:cNvSpPr/>
            <p:nvPr/>
          </p:nvSpPr>
          <p:spPr>
            <a:xfrm flipV="1">
              <a:off x="1458886" y="4533387"/>
              <a:ext cx="243261" cy="743686"/>
            </a:xfrm>
            <a:custGeom>
              <a:avLst/>
              <a:gdLst>
                <a:gd name="connsiteX0" fmla="*/ 214905 w 216809"/>
                <a:gd name="connsiteY0" fmla="*/ -1378 h 662817"/>
                <a:gd name="connsiteX1" fmla="*/ 21279 w 216809"/>
                <a:gd name="connsiteY1" fmla="*/ -1378 h 662817"/>
                <a:gd name="connsiteX2" fmla="*/ -1905 w 216809"/>
                <a:gd name="connsiteY2" fmla="*/ 21805 h 662817"/>
                <a:gd name="connsiteX3" fmla="*/ -1905 w 216809"/>
                <a:gd name="connsiteY3" fmla="*/ 46780 h 662817"/>
                <a:gd name="connsiteX4" fmla="*/ 35724 w 216809"/>
                <a:gd name="connsiteY4" fmla="*/ 46780 h 662817"/>
                <a:gd name="connsiteX5" fmla="*/ 38536 w 216809"/>
                <a:gd name="connsiteY5" fmla="*/ 36398 h 662817"/>
                <a:gd name="connsiteX6" fmla="*/ 46373 w 216809"/>
                <a:gd name="connsiteY6" fmla="*/ 28119 h 662817"/>
                <a:gd name="connsiteX7" fmla="*/ 57213 w 216809"/>
                <a:gd name="connsiteY7" fmla="*/ 24670 h 662817"/>
                <a:gd name="connsiteX8" fmla="*/ 62139 w 216809"/>
                <a:gd name="connsiteY8" fmla="*/ 24603 h 662817"/>
                <a:gd name="connsiteX9" fmla="*/ 64411 w 216809"/>
                <a:gd name="connsiteY9" fmla="*/ 24609 h 662817"/>
                <a:gd name="connsiteX10" fmla="*/ 66651 w 216809"/>
                <a:gd name="connsiteY10" fmla="*/ 24612 h 662817"/>
                <a:gd name="connsiteX11" fmla="*/ 68363 w 216809"/>
                <a:gd name="connsiteY11" fmla="*/ 24606 h 662817"/>
                <a:gd name="connsiteX12" fmla="*/ 112622 w 216809"/>
                <a:gd name="connsiteY12" fmla="*/ 24609 h 662817"/>
                <a:gd name="connsiteX13" fmla="*/ 200254 w 216809"/>
                <a:gd name="connsiteY13" fmla="*/ 24612 h 662817"/>
                <a:gd name="connsiteX14" fmla="*/ 214905 w 216809"/>
                <a:gd name="connsiteY14" fmla="*/ 24612 h 662817"/>
                <a:gd name="connsiteX15" fmla="*/ 214905 w 216809"/>
                <a:gd name="connsiteY15" fmla="*/ -1378 h 662817"/>
                <a:gd name="connsiteX16" fmla="*/ 35721 w 216809"/>
                <a:gd name="connsiteY16" fmla="*/ 132369 h 662817"/>
                <a:gd name="connsiteX17" fmla="*/ -1905 w 216809"/>
                <a:gd name="connsiteY17" fmla="*/ 132369 h 662817"/>
                <a:gd name="connsiteX18" fmla="*/ -1905 w 216809"/>
                <a:gd name="connsiteY18" fmla="*/ 157524 h 662817"/>
                <a:gd name="connsiteX19" fmla="*/ 35721 w 216809"/>
                <a:gd name="connsiteY19" fmla="*/ 157524 h 662817"/>
                <a:gd name="connsiteX20" fmla="*/ 35721 w 216809"/>
                <a:gd name="connsiteY20" fmla="*/ 132369 h 662817"/>
                <a:gd name="connsiteX21" fmla="*/ 35729 w 216809"/>
                <a:gd name="connsiteY21" fmla="*/ 243112 h 662817"/>
                <a:gd name="connsiteX22" fmla="*/ -1905 w 216809"/>
                <a:gd name="connsiteY22" fmla="*/ 243112 h 662817"/>
                <a:gd name="connsiteX23" fmla="*/ -1905 w 216809"/>
                <a:gd name="connsiteY23" fmla="*/ 270837 h 662817"/>
                <a:gd name="connsiteX24" fmla="*/ 35732 w 216809"/>
                <a:gd name="connsiteY24" fmla="*/ 270837 h 662817"/>
                <a:gd name="connsiteX25" fmla="*/ 35729 w 216809"/>
                <a:gd name="connsiteY25" fmla="*/ 243112 h 662817"/>
                <a:gd name="connsiteX26" fmla="*/ 35741 w 216809"/>
                <a:gd name="connsiteY26" fmla="*/ 356428 h 662817"/>
                <a:gd name="connsiteX27" fmla="*/ -1905 w 216809"/>
                <a:gd name="connsiteY27" fmla="*/ 356428 h 662817"/>
                <a:gd name="connsiteX28" fmla="*/ -1905 w 216809"/>
                <a:gd name="connsiteY28" fmla="*/ 396439 h 662817"/>
                <a:gd name="connsiteX29" fmla="*/ 4478 w 216809"/>
                <a:gd name="connsiteY29" fmla="*/ 396173 h 662817"/>
                <a:gd name="connsiteX30" fmla="*/ 35744 w 216809"/>
                <a:gd name="connsiteY30" fmla="*/ 402980 h 662817"/>
                <a:gd name="connsiteX31" fmla="*/ 35741 w 216809"/>
                <a:gd name="connsiteY31" fmla="*/ 356428 h 662817"/>
                <a:gd name="connsiteX32" fmla="*/ 35755 w 216809"/>
                <a:gd name="connsiteY32" fmla="*/ 539362 h 662817"/>
                <a:gd name="connsiteX33" fmla="*/ 4478 w 216809"/>
                <a:gd name="connsiteY33" fmla="*/ 546172 h 662817"/>
                <a:gd name="connsiteX34" fmla="*/ -1905 w 216809"/>
                <a:gd name="connsiteY34" fmla="*/ 545906 h 662817"/>
                <a:gd name="connsiteX35" fmla="*/ -1905 w 216809"/>
                <a:gd name="connsiteY35" fmla="*/ 661439 h 662817"/>
                <a:gd name="connsiteX36" fmla="*/ 35767 w 216809"/>
                <a:gd name="connsiteY36" fmla="*/ 661439 h 662817"/>
                <a:gd name="connsiteX37" fmla="*/ 35755 w 216809"/>
                <a:gd name="connsiteY37" fmla="*/ 539362 h 66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809" h="662817">
                  <a:moveTo>
                    <a:pt x="214905" y="-1378"/>
                  </a:moveTo>
                  <a:lnTo>
                    <a:pt x="21279" y="-1378"/>
                  </a:lnTo>
                  <a:cubicBezTo>
                    <a:pt x="8476" y="-1378"/>
                    <a:pt x="-1905" y="8999"/>
                    <a:pt x="-1905" y="21805"/>
                  </a:cubicBezTo>
                  <a:lnTo>
                    <a:pt x="-1905" y="46780"/>
                  </a:lnTo>
                  <a:lnTo>
                    <a:pt x="35724" y="46780"/>
                  </a:lnTo>
                  <a:cubicBezTo>
                    <a:pt x="35845" y="43167"/>
                    <a:pt x="36805" y="39572"/>
                    <a:pt x="38536" y="36398"/>
                  </a:cubicBezTo>
                  <a:cubicBezTo>
                    <a:pt x="40438" y="33070"/>
                    <a:pt x="43086" y="30118"/>
                    <a:pt x="46373" y="28119"/>
                  </a:cubicBezTo>
                  <a:cubicBezTo>
                    <a:pt x="49616" y="26069"/>
                    <a:pt x="53380" y="24841"/>
                    <a:pt x="57213" y="24670"/>
                  </a:cubicBezTo>
                  <a:cubicBezTo>
                    <a:pt x="58875" y="24615"/>
                    <a:pt x="60512" y="24603"/>
                    <a:pt x="62139" y="24603"/>
                  </a:cubicBezTo>
                  <a:cubicBezTo>
                    <a:pt x="62896" y="24603"/>
                    <a:pt x="63654" y="24606"/>
                    <a:pt x="64411" y="24609"/>
                  </a:cubicBezTo>
                  <a:cubicBezTo>
                    <a:pt x="65160" y="24612"/>
                    <a:pt x="65906" y="24612"/>
                    <a:pt x="66651" y="24612"/>
                  </a:cubicBezTo>
                  <a:cubicBezTo>
                    <a:pt x="67221" y="24612"/>
                    <a:pt x="67790" y="24612"/>
                    <a:pt x="68363" y="24606"/>
                  </a:cubicBezTo>
                  <a:cubicBezTo>
                    <a:pt x="83163" y="24609"/>
                    <a:pt x="97917" y="24609"/>
                    <a:pt x="112622" y="24609"/>
                  </a:cubicBezTo>
                  <a:cubicBezTo>
                    <a:pt x="142035" y="24609"/>
                    <a:pt x="171252" y="24609"/>
                    <a:pt x="200254" y="24612"/>
                  </a:cubicBezTo>
                  <a:cubicBezTo>
                    <a:pt x="205146" y="24612"/>
                    <a:pt x="210028" y="24612"/>
                    <a:pt x="214905" y="24612"/>
                  </a:cubicBezTo>
                  <a:lnTo>
                    <a:pt x="214905" y="-1378"/>
                  </a:lnTo>
                  <a:moveTo>
                    <a:pt x="35721" y="132369"/>
                  </a:moveTo>
                  <a:lnTo>
                    <a:pt x="-1905" y="132369"/>
                  </a:lnTo>
                  <a:lnTo>
                    <a:pt x="-1905" y="157524"/>
                  </a:lnTo>
                  <a:lnTo>
                    <a:pt x="35721" y="157524"/>
                  </a:lnTo>
                  <a:cubicBezTo>
                    <a:pt x="35721" y="149153"/>
                    <a:pt x="35721" y="140772"/>
                    <a:pt x="35721" y="132369"/>
                  </a:cubicBezTo>
                  <a:moveTo>
                    <a:pt x="35729" y="243112"/>
                  </a:moveTo>
                  <a:lnTo>
                    <a:pt x="-1905" y="243112"/>
                  </a:lnTo>
                  <a:lnTo>
                    <a:pt x="-1905" y="270837"/>
                  </a:lnTo>
                  <a:lnTo>
                    <a:pt x="35732" y="270837"/>
                  </a:lnTo>
                  <a:cubicBezTo>
                    <a:pt x="35732" y="261627"/>
                    <a:pt x="35729" y="252368"/>
                    <a:pt x="35729" y="243112"/>
                  </a:cubicBezTo>
                  <a:moveTo>
                    <a:pt x="35741" y="356428"/>
                  </a:moveTo>
                  <a:lnTo>
                    <a:pt x="-1905" y="356428"/>
                  </a:lnTo>
                  <a:lnTo>
                    <a:pt x="-1905" y="396439"/>
                  </a:lnTo>
                  <a:cubicBezTo>
                    <a:pt x="200" y="396262"/>
                    <a:pt x="2330" y="396173"/>
                    <a:pt x="4478" y="396173"/>
                  </a:cubicBezTo>
                  <a:cubicBezTo>
                    <a:pt x="15639" y="396173"/>
                    <a:pt x="26225" y="398610"/>
                    <a:pt x="35744" y="402980"/>
                  </a:cubicBezTo>
                  <a:cubicBezTo>
                    <a:pt x="35741" y="387541"/>
                    <a:pt x="35741" y="372015"/>
                    <a:pt x="35741" y="356428"/>
                  </a:cubicBezTo>
                  <a:moveTo>
                    <a:pt x="35755" y="539362"/>
                  </a:moveTo>
                  <a:cubicBezTo>
                    <a:pt x="26233" y="543735"/>
                    <a:pt x="15642" y="546172"/>
                    <a:pt x="4478" y="546172"/>
                  </a:cubicBezTo>
                  <a:cubicBezTo>
                    <a:pt x="2330" y="546172"/>
                    <a:pt x="200" y="546082"/>
                    <a:pt x="-1905" y="545906"/>
                  </a:cubicBezTo>
                  <a:lnTo>
                    <a:pt x="-1905" y="661439"/>
                  </a:lnTo>
                  <a:lnTo>
                    <a:pt x="35767" y="661439"/>
                  </a:lnTo>
                  <a:cubicBezTo>
                    <a:pt x="35764" y="621443"/>
                    <a:pt x="35758" y="580716"/>
                    <a:pt x="35755" y="539362"/>
                  </a:cubicBezTo>
                </a:path>
              </a:pathLst>
            </a:custGeom>
            <a:solidFill>
              <a:srgbClr val="A7A9A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68" name="자유형: 도형 1667">
              <a:extLst>
                <a:ext uri="{FF2B5EF4-FFF2-40B4-BE49-F238E27FC236}">
                  <a16:creationId xmlns:a16="http://schemas.microsoft.com/office/drawing/2014/main" id="{8067DF7B-28C1-14A4-992D-9889DBF85CC6}"/>
                </a:ext>
              </a:extLst>
            </p:cNvPr>
            <p:cNvSpPr/>
            <p:nvPr/>
          </p:nvSpPr>
          <p:spPr>
            <a:xfrm flipV="1">
              <a:off x="1458886" y="4449058"/>
              <a:ext cx="42277" cy="84328"/>
            </a:xfrm>
            <a:custGeom>
              <a:avLst/>
              <a:gdLst>
                <a:gd name="connsiteX0" fmla="*/ 36035 w 37680"/>
                <a:gd name="connsiteY0" fmla="*/ -2825 h 75158"/>
                <a:gd name="connsiteX1" fmla="*/ -1636 w 37680"/>
                <a:gd name="connsiteY1" fmla="*/ -2825 h 75158"/>
                <a:gd name="connsiteX2" fmla="*/ -1636 w 37680"/>
                <a:gd name="connsiteY2" fmla="*/ 72334 h 75158"/>
                <a:gd name="connsiteX3" fmla="*/ 36044 w 37680"/>
                <a:gd name="connsiteY3" fmla="*/ 72334 h 75158"/>
                <a:gd name="connsiteX4" fmla="*/ 36041 w 37680"/>
                <a:gd name="connsiteY4" fmla="*/ 54680 h 75158"/>
                <a:gd name="connsiteX5" fmla="*/ 36035 w 37680"/>
                <a:gd name="connsiteY5" fmla="*/ -2825 h 7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80" h="75158">
                  <a:moveTo>
                    <a:pt x="36035" y="-2825"/>
                  </a:moveTo>
                  <a:lnTo>
                    <a:pt x="-1636" y="-2825"/>
                  </a:lnTo>
                  <a:lnTo>
                    <a:pt x="-1636" y="72334"/>
                  </a:lnTo>
                  <a:lnTo>
                    <a:pt x="36044" y="72334"/>
                  </a:lnTo>
                  <a:cubicBezTo>
                    <a:pt x="36041" y="66466"/>
                    <a:pt x="36041" y="60583"/>
                    <a:pt x="36041" y="54680"/>
                  </a:cubicBezTo>
                  <a:cubicBezTo>
                    <a:pt x="36038" y="35685"/>
                    <a:pt x="36035" y="16511"/>
                    <a:pt x="36035" y="-2825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69" name="자유형: 도형 1668">
              <a:extLst>
                <a:ext uri="{FF2B5EF4-FFF2-40B4-BE49-F238E27FC236}">
                  <a16:creationId xmlns:a16="http://schemas.microsoft.com/office/drawing/2014/main" id="{F6FB7D13-D87F-3909-B0F8-865336808B37}"/>
                </a:ext>
              </a:extLst>
            </p:cNvPr>
            <p:cNvSpPr/>
            <p:nvPr/>
          </p:nvSpPr>
          <p:spPr>
            <a:xfrm flipV="1">
              <a:off x="1458886" y="4662717"/>
              <a:ext cx="42255" cy="168300"/>
            </a:xfrm>
            <a:custGeom>
              <a:avLst/>
              <a:gdLst>
                <a:gd name="connsiteX0" fmla="*/ 4746 w 37660"/>
                <a:gd name="connsiteY0" fmla="*/ -1931 h 149999"/>
                <a:gd name="connsiteX1" fmla="*/ -1636 w 37660"/>
                <a:gd name="connsiteY1" fmla="*/ -1665 h 149999"/>
                <a:gd name="connsiteX2" fmla="*/ -1636 w 37660"/>
                <a:gd name="connsiteY2" fmla="*/ 147802 h 149999"/>
                <a:gd name="connsiteX3" fmla="*/ 4746 w 37660"/>
                <a:gd name="connsiteY3" fmla="*/ 148068 h 149999"/>
                <a:gd name="connsiteX4" fmla="*/ 36024 w 37660"/>
                <a:gd name="connsiteY4" fmla="*/ 141257 h 149999"/>
                <a:gd name="connsiteX5" fmla="*/ 36012 w 37660"/>
                <a:gd name="connsiteY5" fmla="*/ 4876 h 149999"/>
                <a:gd name="connsiteX6" fmla="*/ 4746 w 37660"/>
                <a:gd name="connsiteY6" fmla="*/ -1931 h 14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60" h="149999">
                  <a:moveTo>
                    <a:pt x="4746" y="-1931"/>
                  </a:moveTo>
                  <a:cubicBezTo>
                    <a:pt x="2599" y="-1931"/>
                    <a:pt x="468" y="-1842"/>
                    <a:pt x="-1636" y="-1665"/>
                  </a:cubicBezTo>
                  <a:lnTo>
                    <a:pt x="-1636" y="147802"/>
                  </a:lnTo>
                  <a:cubicBezTo>
                    <a:pt x="468" y="147978"/>
                    <a:pt x="2599" y="148068"/>
                    <a:pt x="4746" y="148068"/>
                  </a:cubicBezTo>
                  <a:cubicBezTo>
                    <a:pt x="15910" y="148068"/>
                    <a:pt x="26502" y="145631"/>
                    <a:pt x="36024" y="141257"/>
                  </a:cubicBezTo>
                  <a:cubicBezTo>
                    <a:pt x="36021" y="96518"/>
                    <a:pt x="36015" y="51053"/>
                    <a:pt x="36012" y="4876"/>
                  </a:cubicBezTo>
                  <a:cubicBezTo>
                    <a:pt x="26493" y="506"/>
                    <a:pt x="15907" y="-1931"/>
                    <a:pt x="4746" y="-1931"/>
                  </a:cubicBezTo>
                </a:path>
              </a:pathLst>
            </a:custGeom>
            <a:solidFill>
              <a:srgbClr val="56A743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70" name="자유형: 도형 1669">
              <a:extLst>
                <a:ext uri="{FF2B5EF4-FFF2-40B4-BE49-F238E27FC236}">
                  <a16:creationId xmlns:a16="http://schemas.microsoft.com/office/drawing/2014/main" id="{D54C6BB3-C3A7-D040-6C01-EEBCA54D6486}"/>
                </a:ext>
              </a:extLst>
            </p:cNvPr>
            <p:cNvSpPr/>
            <p:nvPr/>
          </p:nvSpPr>
          <p:spPr>
            <a:xfrm flipV="1">
              <a:off x="1458886" y="4875611"/>
              <a:ext cx="42238" cy="96034"/>
            </a:xfrm>
            <a:custGeom>
              <a:avLst/>
              <a:gdLst>
                <a:gd name="connsiteX0" fmla="*/ 36001 w 37645"/>
                <a:gd name="connsiteY0" fmla="*/ -1314 h 85591"/>
                <a:gd name="connsiteX1" fmla="*/ -1636 w 37645"/>
                <a:gd name="connsiteY1" fmla="*/ -1314 h 85591"/>
                <a:gd name="connsiteX2" fmla="*/ -1636 w 37645"/>
                <a:gd name="connsiteY2" fmla="*/ 84278 h 85591"/>
                <a:gd name="connsiteX3" fmla="*/ 36010 w 37645"/>
                <a:gd name="connsiteY3" fmla="*/ 84278 h 85591"/>
                <a:gd name="connsiteX4" fmla="*/ 36001 w 37645"/>
                <a:gd name="connsiteY4" fmla="*/ -1314 h 8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45" h="85591">
                  <a:moveTo>
                    <a:pt x="36001" y="-1314"/>
                  </a:moveTo>
                  <a:lnTo>
                    <a:pt x="-1636" y="-1314"/>
                  </a:lnTo>
                  <a:lnTo>
                    <a:pt x="-1636" y="84278"/>
                  </a:lnTo>
                  <a:lnTo>
                    <a:pt x="36010" y="84278"/>
                  </a:lnTo>
                  <a:cubicBezTo>
                    <a:pt x="36007" y="55977"/>
                    <a:pt x="36004" y="27449"/>
                    <a:pt x="36001" y="-1314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71" name="자유형: 도형 1670">
              <a:extLst>
                <a:ext uri="{FF2B5EF4-FFF2-40B4-BE49-F238E27FC236}">
                  <a16:creationId xmlns:a16="http://schemas.microsoft.com/office/drawing/2014/main" id="{480492FE-505E-04C4-88FF-9988C97EB283}"/>
                </a:ext>
              </a:extLst>
            </p:cNvPr>
            <p:cNvSpPr/>
            <p:nvPr/>
          </p:nvSpPr>
          <p:spPr>
            <a:xfrm flipV="1">
              <a:off x="1458886" y="5002753"/>
              <a:ext cx="42226" cy="96030"/>
            </a:xfrm>
            <a:custGeom>
              <a:avLst/>
              <a:gdLst>
                <a:gd name="connsiteX0" fmla="*/ 35989 w 37634"/>
                <a:gd name="connsiteY0" fmla="*/ -869 h 85588"/>
                <a:gd name="connsiteX1" fmla="*/ -1636 w 37634"/>
                <a:gd name="connsiteY1" fmla="*/ -869 h 85588"/>
                <a:gd name="connsiteX2" fmla="*/ -1636 w 37634"/>
                <a:gd name="connsiteY2" fmla="*/ 84719 h 85588"/>
                <a:gd name="connsiteX3" fmla="*/ 35998 w 37634"/>
                <a:gd name="connsiteY3" fmla="*/ 84719 h 85588"/>
                <a:gd name="connsiteX4" fmla="*/ 35989 w 37634"/>
                <a:gd name="connsiteY4" fmla="*/ -869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4" h="85588">
                  <a:moveTo>
                    <a:pt x="35989" y="-869"/>
                  </a:moveTo>
                  <a:lnTo>
                    <a:pt x="-1636" y="-869"/>
                  </a:lnTo>
                  <a:lnTo>
                    <a:pt x="-1636" y="84719"/>
                  </a:lnTo>
                  <a:lnTo>
                    <a:pt x="35998" y="84719"/>
                  </a:lnTo>
                  <a:cubicBezTo>
                    <a:pt x="35995" y="56384"/>
                    <a:pt x="35992" y="27864"/>
                    <a:pt x="35989" y="-869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72" name="자유형: 도형 1671">
              <a:extLst>
                <a:ext uri="{FF2B5EF4-FFF2-40B4-BE49-F238E27FC236}">
                  <a16:creationId xmlns:a16="http://schemas.microsoft.com/office/drawing/2014/main" id="{E2F8F92F-3224-33F2-F343-2B3D64C203BF}"/>
                </a:ext>
              </a:extLst>
            </p:cNvPr>
            <p:cNvSpPr/>
            <p:nvPr/>
          </p:nvSpPr>
          <p:spPr>
            <a:xfrm flipV="1">
              <a:off x="1458886" y="5127007"/>
              <a:ext cx="42219" cy="96030"/>
            </a:xfrm>
            <a:custGeom>
              <a:avLst/>
              <a:gdLst>
                <a:gd name="connsiteX0" fmla="*/ 35992 w 37628"/>
                <a:gd name="connsiteY0" fmla="*/ -435 h 85588"/>
                <a:gd name="connsiteX1" fmla="*/ -1636 w 37628"/>
                <a:gd name="connsiteY1" fmla="*/ -435 h 85588"/>
                <a:gd name="connsiteX2" fmla="*/ -1636 w 37628"/>
                <a:gd name="connsiteY2" fmla="*/ 85153 h 85588"/>
                <a:gd name="connsiteX3" fmla="*/ 35989 w 37628"/>
                <a:gd name="connsiteY3" fmla="*/ 85153 h 85588"/>
                <a:gd name="connsiteX4" fmla="*/ 35981 w 37628"/>
                <a:gd name="connsiteY4" fmla="*/ 245 h 85588"/>
                <a:gd name="connsiteX5" fmla="*/ 35992 w 37628"/>
                <a:gd name="connsiteY5" fmla="*/ -435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8" h="85588">
                  <a:moveTo>
                    <a:pt x="35992" y="-435"/>
                  </a:moveTo>
                  <a:lnTo>
                    <a:pt x="-1636" y="-435"/>
                  </a:lnTo>
                  <a:lnTo>
                    <a:pt x="-1636" y="85153"/>
                  </a:lnTo>
                  <a:lnTo>
                    <a:pt x="35989" y="85153"/>
                  </a:lnTo>
                  <a:cubicBezTo>
                    <a:pt x="35986" y="57029"/>
                    <a:pt x="35984" y="28709"/>
                    <a:pt x="35981" y="245"/>
                  </a:cubicBezTo>
                  <a:cubicBezTo>
                    <a:pt x="35981" y="19"/>
                    <a:pt x="35986" y="-209"/>
                    <a:pt x="35992" y="-435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73" name="자유형: 도형 1672">
              <a:extLst>
                <a:ext uri="{FF2B5EF4-FFF2-40B4-BE49-F238E27FC236}">
                  <a16:creationId xmlns:a16="http://schemas.microsoft.com/office/drawing/2014/main" id="{583468FE-091F-EF64-9F9D-26B838741A54}"/>
                </a:ext>
              </a:extLst>
            </p:cNvPr>
            <p:cNvSpPr/>
            <p:nvPr/>
          </p:nvSpPr>
          <p:spPr>
            <a:xfrm flipV="1">
              <a:off x="2360628" y="4371005"/>
              <a:ext cx="40361" cy="78052"/>
            </a:xfrm>
            <a:custGeom>
              <a:avLst/>
              <a:gdLst>
                <a:gd name="connsiteX0" fmla="*/ 31929 w 35972"/>
                <a:gd name="connsiteY0" fmla="*/ -3108 h 69565"/>
                <a:gd name="connsiteX1" fmla="*/ -3997 w 35972"/>
                <a:gd name="connsiteY1" fmla="*/ -3108 h 69565"/>
                <a:gd name="connsiteX2" fmla="*/ -4043 w 35972"/>
                <a:gd name="connsiteY2" fmla="*/ 66457 h 69565"/>
                <a:gd name="connsiteX3" fmla="*/ 8748 w 35972"/>
                <a:gd name="connsiteY3" fmla="*/ 66457 h 69565"/>
                <a:gd name="connsiteX4" fmla="*/ 31929 w 35972"/>
                <a:gd name="connsiteY4" fmla="*/ 43276 h 69565"/>
                <a:gd name="connsiteX5" fmla="*/ 31929 w 35972"/>
                <a:gd name="connsiteY5" fmla="*/ -3108 h 6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72" h="69565">
                  <a:moveTo>
                    <a:pt x="31929" y="-3108"/>
                  </a:moveTo>
                  <a:lnTo>
                    <a:pt x="-3997" y="-3108"/>
                  </a:lnTo>
                  <a:cubicBezTo>
                    <a:pt x="-4014" y="21801"/>
                    <a:pt x="-4029" y="45019"/>
                    <a:pt x="-4043" y="66457"/>
                  </a:cubicBezTo>
                  <a:lnTo>
                    <a:pt x="8748" y="66457"/>
                  </a:lnTo>
                  <a:cubicBezTo>
                    <a:pt x="21551" y="66457"/>
                    <a:pt x="31929" y="56079"/>
                    <a:pt x="31929" y="43276"/>
                  </a:cubicBezTo>
                  <a:lnTo>
                    <a:pt x="31929" y="-3108"/>
                  </a:lnTo>
                </a:path>
              </a:pathLst>
            </a:custGeom>
            <a:solidFill>
              <a:srgbClr val="20353D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74" name="자유형: 도형 1673">
              <a:extLst>
                <a:ext uri="{FF2B5EF4-FFF2-40B4-BE49-F238E27FC236}">
                  <a16:creationId xmlns:a16="http://schemas.microsoft.com/office/drawing/2014/main" id="{5187162A-A7EF-9E56-A7BA-EB3BBE421544}"/>
                </a:ext>
              </a:extLst>
            </p:cNvPr>
            <p:cNvSpPr/>
            <p:nvPr/>
          </p:nvSpPr>
          <p:spPr>
            <a:xfrm flipV="1">
              <a:off x="2360731" y="4533387"/>
              <a:ext cx="40257" cy="124546"/>
            </a:xfrm>
            <a:custGeom>
              <a:avLst/>
              <a:gdLst>
                <a:gd name="connsiteX0" fmla="*/ 31836 w 35879"/>
                <a:gd name="connsiteY0" fmla="*/ -2460 h 111003"/>
                <a:gd name="connsiteX1" fmla="*/ -3971 w 35879"/>
                <a:gd name="connsiteY1" fmla="*/ -2460 h 111003"/>
                <a:gd name="connsiteX2" fmla="*/ -4043 w 35879"/>
                <a:gd name="connsiteY2" fmla="*/ 108544 h 111003"/>
                <a:gd name="connsiteX3" fmla="*/ 31836 w 35879"/>
                <a:gd name="connsiteY3" fmla="*/ 108544 h 111003"/>
                <a:gd name="connsiteX4" fmla="*/ 31836 w 35879"/>
                <a:gd name="connsiteY4" fmla="*/ -2460 h 11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9" h="111003">
                  <a:moveTo>
                    <a:pt x="31836" y="-2460"/>
                  </a:moveTo>
                  <a:lnTo>
                    <a:pt x="-3971" y="-2460"/>
                  </a:lnTo>
                  <a:cubicBezTo>
                    <a:pt x="-3997" y="36863"/>
                    <a:pt x="-4020" y="73922"/>
                    <a:pt x="-4043" y="108544"/>
                  </a:cubicBezTo>
                  <a:lnTo>
                    <a:pt x="31836" y="108544"/>
                  </a:lnTo>
                  <a:lnTo>
                    <a:pt x="31836" y="-2460"/>
                  </a:lnTo>
                </a:path>
              </a:pathLst>
            </a:custGeom>
            <a:solidFill>
              <a:srgbClr val="A7A9A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75" name="자유형: 도형 1674">
              <a:extLst>
                <a:ext uri="{FF2B5EF4-FFF2-40B4-BE49-F238E27FC236}">
                  <a16:creationId xmlns:a16="http://schemas.microsoft.com/office/drawing/2014/main" id="{92653D3C-F8C2-85CC-CA37-D9F25AFAB402}"/>
                </a:ext>
              </a:extLst>
            </p:cNvPr>
            <p:cNvSpPr/>
            <p:nvPr/>
          </p:nvSpPr>
          <p:spPr>
            <a:xfrm flipV="1">
              <a:off x="2360679" y="4449058"/>
              <a:ext cx="40308" cy="84328"/>
            </a:xfrm>
            <a:custGeom>
              <a:avLst/>
              <a:gdLst>
                <a:gd name="connsiteX0" fmla="*/ 31882 w 35925"/>
                <a:gd name="connsiteY0" fmla="*/ -2825 h 75158"/>
                <a:gd name="connsiteX1" fmla="*/ -3997 w 35925"/>
                <a:gd name="connsiteY1" fmla="*/ -2825 h 75158"/>
                <a:gd name="connsiteX2" fmla="*/ -4043 w 35925"/>
                <a:gd name="connsiteY2" fmla="*/ 72334 h 75158"/>
                <a:gd name="connsiteX3" fmla="*/ 31882 w 35925"/>
                <a:gd name="connsiteY3" fmla="*/ 72334 h 75158"/>
                <a:gd name="connsiteX4" fmla="*/ 31882 w 35925"/>
                <a:gd name="connsiteY4" fmla="*/ -2825 h 7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25" h="75158">
                  <a:moveTo>
                    <a:pt x="31882" y="-2825"/>
                  </a:moveTo>
                  <a:lnTo>
                    <a:pt x="-3997" y="-2825"/>
                  </a:lnTo>
                  <a:cubicBezTo>
                    <a:pt x="-4014" y="23686"/>
                    <a:pt x="-4029" y="48766"/>
                    <a:pt x="-4043" y="72334"/>
                  </a:cubicBezTo>
                  <a:lnTo>
                    <a:pt x="31882" y="72334"/>
                  </a:lnTo>
                  <a:lnTo>
                    <a:pt x="31882" y="-2825"/>
                  </a:ln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76" name="자유형: 도형 1675">
              <a:extLst>
                <a:ext uri="{FF2B5EF4-FFF2-40B4-BE49-F238E27FC236}">
                  <a16:creationId xmlns:a16="http://schemas.microsoft.com/office/drawing/2014/main" id="{846F31DD-4FF0-69FE-BDF5-E083B05B8C62}"/>
                </a:ext>
              </a:extLst>
            </p:cNvPr>
            <p:cNvSpPr/>
            <p:nvPr/>
          </p:nvSpPr>
          <p:spPr>
            <a:xfrm flipV="1">
              <a:off x="1702148" y="4657933"/>
              <a:ext cx="698839" cy="619138"/>
            </a:xfrm>
            <a:custGeom>
              <a:avLst/>
              <a:gdLst>
                <a:gd name="connsiteX0" fmla="*/ 596504 w 622847"/>
                <a:gd name="connsiteY0" fmla="*/ -1160 h 551813"/>
                <a:gd name="connsiteX1" fmla="*/ -3164 w 622847"/>
                <a:gd name="connsiteY1" fmla="*/ -1160 h 551813"/>
                <a:gd name="connsiteX2" fmla="*/ -3164 w 622847"/>
                <a:gd name="connsiteY2" fmla="*/ 24830 h 551813"/>
                <a:gd name="connsiteX3" fmla="*/ 153519 w 622847"/>
                <a:gd name="connsiteY3" fmla="*/ 24841 h 551813"/>
                <a:gd name="connsiteX4" fmla="*/ 477406 w 622847"/>
                <a:gd name="connsiteY4" fmla="*/ 24884 h 551813"/>
                <a:gd name="connsiteX5" fmla="*/ 553834 w 622847"/>
                <a:gd name="connsiteY5" fmla="*/ 24899 h 551813"/>
                <a:gd name="connsiteX6" fmla="*/ 555294 w 622847"/>
                <a:gd name="connsiteY6" fmla="*/ 24908 h 551813"/>
                <a:gd name="connsiteX7" fmla="*/ 557179 w 622847"/>
                <a:gd name="connsiteY7" fmla="*/ 24899 h 551813"/>
                <a:gd name="connsiteX8" fmla="*/ 559075 w 622847"/>
                <a:gd name="connsiteY8" fmla="*/ 24890 h 551813"/>
                <a:gd name="connsiteX9" fmla="*/ 563301 w 622847"/>
                <a:gd name="connsiteY9" fmla="*/ 24997 h 551813"/>
                <a:gd name="connsiteX10" fmla="*/ 572473 w 622847"/>
                <a:gd name="connsiteY10" fmla="*/ 27812 h 551813"/>
                <a:gd name="connsiteX11" fmla="*/ 583553 w 622847"/>
                <a:gd name="connsiteY11" fmla="*/ 42830 h 551813"/>
                <a:gd name="connsiteX12" fmla="*/ 584062 w 622847"/>
                <a:gd name="connsiteY12" fmla="*/ 52222 h 551813"/>
                <a:gd name="connsiteX13" fmla="*/ 584059 w 622847"/>
                <a:gd name="connsiteY13" fmla="*/ 61472 h 551813"/>
                <a:gd name="connsiteX14" fmla="*/ 584056 w 622847"/>
                <a:gd name="connsiteY14" fmla="*/ 79874 h 551813"/>
                <a:gd name="connsiteX15" fmla="*/ 584016 w 622847"/>
                <a:gd name="connsiteY15" fmla="*/ 222129 h 551813"/>
                <a:gd name="connsiteX16" fmla="*/ 584007 w 622847"/>
                <a:gd name="connsiteY16" fmla="*/ 246961 h 551813"/>
                <a:gd name="connsiteX17" fmla="*/ 619684 w 622847"/>
                <a:gd name="connsiteY17" fmla="*/ 246961 h 551813"/>
                <a:gd name="connsiteX18" fmla="*/ 619684 w 622847"/>
                <a:gd name="connsiteY18" fmla="*/ 22023 h 551813"/>
                <a:gd name="connsiteX19" fmla="*/ 596504 w 622847"/>
                <a:gd name="connsiteY19" fmla="*/ -1160 h 551813"/>
                <a:gd name="connsiteX20" fmla="*/ 619684 w 622847"/>
                <a:gd name="connsiteY20" fmla="*/ 405207 h 551813"/>
                <a:gd name="connsiteX21" fmla="*/ 583952 w 622847"/>
                <a:gd name="connsiteY21" fmla="*/ 405207 h 551813"/>
                <a:gd name="connsiteX22" fmla="*/ 583926 w 622847"/>
                <a:gd name="connsiteY22" fmla="*/ 477469 h 551813"/>
                <a:gd name="connsiteX23" fmla="*/ 583877 w 622847"/>
                <a:gd name="connsiteY23" fmla="*/ 550653 h 551813"/>
                <a:gd name="connsiteX24" fmla="*/ 619684 w 622847"/>
                <a:gd name="connsiteY24" fmla="*/ 550653 h 551813"/>
                <a:gd name="connsiteX25" fmla="*/ 619684 w 622847"/>
                <a:gd name="connsiteY25" fmla="*/ 405207 h 55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47" h="551813">
                  <a:moveTo>
                    <a:pt x="596504" y="-1160"/>
                  </a:moveTo>
                  <a:lnTo>
                    <a:pt x="-3164" y="-1160"/>
                  </a:lnTo>
                  <a:lnTo>
                    <a:pt x="-3164" y="24830"/>
                  </a:lnTo>
                  <a:cubicBezTo>
                    <a:pt x="49823" y="24832"/>
                    <a:pt x="102087" y="24838"/>
                    <a:pt x="153519" y="24841"/>
                  </a:cubicBezTo>
                  <a:cubicBezTo>
                    <a:pt x="265844" y="24856"/>
                    <a:pt x="374193" y="24870"/>
                    <a:pt x="477406" y="24884"/>
                  </a:cubicBezTo>
                  <a:cubicBezTo>
                    <a:pt x="503209" y="24890"/>
                    <a:pt x="528691" y="24893"/>
                    <a:pt x="553834" y="24899"/>
                  </a:cubicBezTo>
                  <a:cubicBezTo>
                    <a:pt x="554323" y="24905"/>
                    <a:pt x="554811" y="24908"/>
                    <a:pt x="555294" y="24908"/>
                  </a:cubicBezTo>
                  <a:cubicBezTo>
                    <a:pt x="555924" y="24908"/>
                    <a:pt x="556551" y="24905"/>
                    <a:pt x="557179" y="24899"/>
                  </a:cubicBezTo>
                  <a:cubicBezTo>
                    <a:pt x="557809" y="24895"/>
                    <a:pt x="558442" y="24890"/>
                    <a:pt x="559075" y="24890"/>
                  </a:cubicBezTo>
                  <a:cubicBezTo>
                    <a:pt x="560465" y="24890"/>
                    <a:pt x="561864" y="24910"/>
                    <a:pt x="563301" y="24997"/>
                  </a:cubicBezTo>
                  <a:cubicBezTo>
                    <a:pt x="566518" y="25257"/>
                    <a:pt x="569678" y="26214"/>
                    <a:pt x="572473" y="27812"/>
                  </a:cubicBezTo>
                  <a:cubicBezTo>
                    <a:pt x="578090" y="30966"/>
                    <a:pt x="582229" y="36566"/>
                    <a:pt x="583553" y="42830"/>
                  </a:cubicBezTo>
                  <a:cubicBezTo>
                    <a:pt x="584285" y="45996"/>
                    <a:pt x="584007" y="49172"/>
                    <a:pt x="584062" y="52222"/>
                  </a:cubicBezTo>
                  <a:cubicBezTo>
                    <a:pt x="584059" y="55309"/>
                    <a:pt x="584059" y="58394"/>
                    <a:pt x="584059" y="61472"/>
                  </a:cubicBezTo>
                  <a:cubicBezTo>
                    <a:pt x="584056" y="67629"/>
                    <a:pt x="584056" y="73763"/>
                    <a:pt x="584056" y="79874"/>
                  </a:cubicBezTo>
                  <a:cubicBezTo>
                    <a:pt x="584042" y="128768"/>
                    <a:pt x="584030" y="176236"/>
                    <a:pt x="584016" y="222129"/>
                  </a:cubicBezTo>
                  <a:cubicBezTo>
                    <a:pt x="584013" y="230460"/>
                    <a:pt x="584010" y="238737"/>
                    <a:pt x="584007" y="246961"/>
                  </a:cubicBezTo>
                  <a:lnTo>
                    <a:pt x="619684" y="246961"/>
                  </a:lnTo>
                  <a:lnTo>
                    <a:pt x="619684" y="22023"/>
                  </a:lnTo>
                  <a:cubicBezTo>
                    <a:pt x="619684" y="9217"/>
                    <a:pt x="609307" y="-1160"/>
                    <a:pt x="596504" y="-1160"/>
                  </a:cubicBezTo>
                  <a:moveTo>
                    <a:pt x="619684" y="405207"/>
                  </a:moveTo>
                  <a:lnTo>
                    <a:pt x="583952" y="405207"/>
                  </a:lnTo>
                  <a:cubicBezTo>
                    <a:pt x="583944" y="429946"/>
                    <a:pt x="583935" y="454040"/>
                    <a:pt x="583926" y="477469"/>
                  </a:cubicBezTo>
                  <a:cubicBezTo>
                    <a:pt x="583909" y="502653"/>
                    <a:pt x="583895" y="527062"/>
                    <a:pt x="583877" y="550653"/>
                  </a:cubicBezTo>
                  <a:lnTo>
                    <a:pt x="619684" y="550653"/>
                  </a:lnTo>
                  <a:lnTo>
                    <a:pt x="619684" y="405207"/>
                  </a:ln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77" name="자유형: 도형 1676">
              <a:extLst>
                <a:ext uri="{FF2B5EF4-FFF2-40B4-BE49-F238E27FC236}">
                  <a16:creationId xmlns:a16="http://schemas.microsoft.com/office/drawing/2014/main" id="{7E3CB011-09DE-192A-6B7C-2DBF272C4B0F}"/>
                </a:ext>
              </a:extLst>
            </p:cNvPr>
            <p:cNvSpPr/>
            <p:nvPr/>
          </p:nvSpPr>
          <p:spPr>
            <a:xfrm flipV="1">
              <a:off x="1501940" y="4148394"/>
              <a:ext cx="858330" cy="1098677"/>
            </a:xfrm>
            <a:custGeom>
              <a:avLst/>
              <a:gdLst>
                <a:gd name="connsiteX0" fmla="*/ 762154 w 764995"/>
                <a:gd name="connsiteY0" fmla="*/ 955084 h 979206"/>
                <a:gd name="connsiteX1" fmla="*/ 762154 w 764995"/>
                <a:gd name="connsiteY1" fmla="*/ 19913 h 979206"/>
                <a:gd name="connsiteX2" fmla="*/ 740136 w 764995"/>
                <a:gd name="connsiteY2" fmla="*/ -2103 h 979206"/>
                <a:gd name="connsiteX3" fmla="*/ 19174 w 764995"/>
                <a:gd name="connsiteY3" fmla="*/ -2103 h 979206"/>
                <a:gd name="connsiteX4" fmla="*/ -2842 w 764995"/>
                <a:gd name="connsiteY4" fmla="*/ 19913 h 979206"/>
                <a:gd name="connsiteX5" fmla="*/ -2842 w 764995"/>
                <a:gd name="connsiteY5" fmla="*/ 955084 h 979206"/>
                <a:gd name="connsiteX6" fmla="*/ 19174 w 764995"/>
                <a:gd name="connsiteY6" fmla="*/ 977103 h 979206"/>
                <a:gd name="connsiteX7" fmla="*/ 740136 w 764995"/>
                <a:gd name="connsiteY7" fmla="*/ 977103 h 979206"/>
                <a:gd name="connsiteX8" fmla="*/ 762154 w 764995"/>
                <a:gd name="connsiteY8" fmla="*/ 955084 h 97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4995" h="979206">
                  <a:moveTo>
                    <a:pt x="762154" y="955084"/>
                  </a:moveTo>
                  <a:lnTo>
                    <a:pt x="762154" y="19913"/>
                  </a:lnTo>
                  <a:cubicBezTo>
                    <a:pt x="762154" y="7753"/>
                    <a:pt x="752294" y="-2103"/>
                    <a:pt x="740136" y="-2103"/>
                  </a:cubicBezTo>
                  <a:lnTo>
                    <a:pt x="19174" y="-2103"/>
                  </a:lnTo>
                  <a:cubicBezTo>
                    <a:pt x="7016" y="-2103"/>
                    <a:pt x="-2842" y="7753"/>
                    <a:pt x="-2842" y="19913"/>
                  </a:cubicBezTo>
                  <a:lnTo>
                    <a:pt x="-2842" y="955084"/>
                  </a:lnTo>
                  <a:cubicBezTo>
                    <a:pt x="-2842" y="967246"/>
                    <a:pt x="7016" y="977103"/>
                    <a:pt x="19174" y="977103"/>
                  </a:cubicBezTo>
                  <a:lnTo>
                    <a:pt x="740136" y="977103"/>
                  </a:lnTo>
                  <a:cubicBezTo>
                    <a:pt x="752294" y="977103"/>
                    <a:pt x="762154" y="967246"/>
                    <a:pt x="762154" y="95508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78" name="자유형: 도형 1677">
              <a:extLst>
                <a:ext uri="{FF2B5EF4-FFF2-40B4-BE49-F238E27FC236}">
                  <a16:creationId xmlns:a16="http://schemas.microsoft.com/office/drawing/2014/main" id="{80A6C16D-C554-09EA-1D2B-35F325FB64D3}"/>
                </a:ext>
              </a:extLst>
            </p:cNvPr>
            <p:cNvSpPr/>
            <p:nvPr/>
          </p:nvSpPr>
          <p:spPr>
            <a:xfrm flipV="1">
              <a:off x="1501940" y="4148394"/>
              <a:ext cx="858330" cy="97347"/>
            </a:xfrm>
            <a:custGeom>
              <a:avLst/>
              <a:gdLst>
                <a:gd name="connsiteX0" fmla="*/ 762154 w 764995"/>
                <a:gd name="connsiteY0" fmla="*/ -3852 h 86761"/>
                <a:gd name="connsiteX1" fmla="*/ -2842 w 764995"/>
                <a:gd name="connsiteY1" fmla="*/ -3852 h 86761"/>
                <a:gd name="connsiteX2" fmla="*/ -2842 w 764995"/>
                <a:gd name="connsiteY2" fmla="*/ 61310 h 86761"/>
                <a:gd name="connsiteX3" fmla="*/ 18755 w 764995"/>
                <a:gd name="connsiteY3" fmla="*/ 82910 h 86761"/>
                <a:gd name="connsiteX4" fmla="*/ 742035 w 764995"/>
                <a:gd name="connsiteY4" fmla="*/ 82910 h 86761"/>
                <a:gd name="connsiteX5" fmla="*/ 762154 w 764995"/>
                <a:gd name="connsiteY5" fmla="*/ 62793 h 86761"/>
                <a:gd name="connsiteX6" fmla="*/ 762154 w 764995"/>
                <a:gd name="connsiteY6" fmla="*/ -3852 h 8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4995" h="86761">
                  <a:moveTo>
                    <a:pt x="762154" y="-3852"/>
                  </a:moveTo>
                  <a:lnTo>
                    <a:pt x="-2842" y="-3852"/>
                  </a:lnTo>
                  <a:lnTo>
                    <a:pt x="-2842" y="61310"/>
                  </a:lnTo>
                  <a:cubicBezTo>
                    <a:pt x="-2842" y="73240"/>
                    <a:pt x="6828" y="82910"/>
                    <a:pt x="18755" y="82910"/>
                  </a:cubicBezTo>
                  <a:lnTo>
                    <a:pt x="742035" y="82910"/>
                  </a:lnTo>
                  <a:cubicBezTo>
                    <a:pt x="753147" y="82910"/>
                    <a:pt x="762154" y="73902"/>
                    <a:pt x="762154" y="62793"/>
                  </a:cubicBezTo>
                  <a:lnTo>
                    <a:pt x="762154" y="-3852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79" name="자유형: 도형 1678">
              <a:extLst>
                <a:ext uri="{FF2B5EF4-FFF2-40B4-BE49-F238E27FC236}">
                  <a16:creationId xmlns:a16="http://schemas.microsoft.com/office/drawing/2014/main" id="{53BB8738-B9E5-B037-FA79-07E5A1FF2456}"/>
                </a:ext>
              </a:extLst>
            </p:cNvPr>
            <p:cNvSpPr/>
            <p:nvPr/>
          </p:nvSpPr>
          <p:spPr>
            <a:xfrm flipV="1">
              <a:off x="1646802" y="4556389"/>
              <a:ext cx="105352" cy="105355"/>
            </a:xfrm>
            <a:custGeom>
              <a:avLst/>
              <a:gdLst>
                <a:gd name="connsiteX0" fmla="*/ 80510 w 93896"/>
                <a:gd name="connsiteY0" fmla="*/ -2413 h 93899"/>
                <a:gd name="connsiteX1" fmla="*/ 8944 w 93896"/>
                <a:gd name="connsiteY1" fmla="*/ -2413 h 93899"/>
                <a:gd name="connsiteX2" fmla="*/ -2223 w 93896"/>
                <a:gd name="connsiteY2" fmla="*/ 8754 h 93899"/>
                <a:gd name="connsiteX3" fmla="*/ -2223 w 93896"/>
                <a:gd name="connsiteY3" fmla="*/ 80319 h 93899"/>
                <a:gd name="connsiteX4" fmla="*/ 8944 w 93896"/>
                <a:gd name="connsiteY4" fmla="*/ 91486 h 93899"/>
                <a:gd name="connsiteX5" fmla="*/ 80510 w 93896"/>
                <a:gd name="connsiteY5" fmla="*/ 91486 h 93899"/>
                <a:gd name="connsiteX6" fmla="*/ 91674 w 93896"/>
                <a:gd name="connsiteY6" fmla="*/ 80319 h 93899"/>
                <a:gd name="connsiteX7" fmla="*/ 91674 w 93896"/>
                <a:gd name="connsiteY7" fmla="*/ 8754 h 93899"/>
                <a:gd name="connsiteX8" fmla="*/ 80510 w 93896"/>
                <a:gd name="connsiteY8" fmla="*/ -2413 h 9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9">
                  <a:moveTo>
                    <a:pt x="80510" y="-2413"/>
                  </a:moveTo>
                  <a:lnTo>
                    <a:pt x="8944" y="-2413"/>
                  </a:lnTo>
                  <a:cubicBezTo>
                    <a:pt x="2775" y="-2413"/>
                    <a:pt x="-2223" y="2588"/>
                    <a:pt x="-2223" y="8754"/>
                  </a:cubicBezTo>
                  <a:lnTo>
                    <a:pt x="-2223" y="80319"/>
                  </a:lnTo>
                  <a:cubicBezTo>
                    <a:pt x="-2223" y="86485"/>
                    <a:pt x="2775" y="91486"/>
                    <a:pt x="8944" y="91486"/>
                  </a:cubicBezTo>
                  <a:lnTo>
                    <a:pt x="80510" y="91486"/>
                  </a:lnTo>
                  <a:cubicBezTo>
                    <a:pt x="86675" y="91486"/>
                    <a:pt x="91674" y="86485"/>
                    <a:pt x="91674" y="80319"/>
                  </a:cubicBezTo>
                  <a:lnTo>
                    <a:pt x="91674" y="8754"/>
                  </a:lnTo>
                  <a:cubicBezTo>
                    <a:pt x="91674" y="2588"/>
                    <a:pt x="86675" y="-2413"/>
                    <a:pt x="80510" y="-2413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80" name="자유형: 도형 1679">
              <a:extLst>
                <a:ext uri="{FF2B5EF4-FFF2-40B4-BE49-F238E27FC236}">
                  <a16:creationId xmlns:a16="http://schemas.microsoft.com/office/drawing/2014/main" id="{0BDA9E39-8B08-9C72-5DC3-9111CE6383BB}"/>
                </a:ext>
              </a:extLst>
            </p:cNvPr>
            <p:cNvSpPr/>
            <p:nvPr/>
          </p:nvSpPr>
          <p:spPr>
            <a:xfrm flipV="1">
              <a:off x="1668456" y="4583968"/>
              <a:ext cx="65717" cy="50198"/>
            </a:xfrm>
            <a:custGeom>
              <a:avLst/>
              <a:gdLst>
                <a:gd name="connsiteX0" fmla="*/ 24075 w 58571"/>
                <a:gd name="connsiteY0" fmla="*/ -2413 h 44739"/>
                <a:gd name="connsiteX1" fmla="*/ -2228 w 58571"/>
                <a:gd name="connsiteY1" fmla="*/ 17915 h 44739"/>
                <a:gd name="connsiteX2" fmla="*/ 4866 w 58571"/>
                <a:gd name="connsiteY2" fmla="*/ 27093 h 44739"/>
                <a:gd name="connsiteX3" fmla="*/ 22505 w 58571"/>
                <a:gd name="connsiteY3" fmla="*/ 13463 h 44739"/>
                <a:gd name="connsiteX4" fmla="*/ 47588 w 58571"/>
                <a:gd name="connsiteY4" fmla="*/ 42327 h 44739"/>
                <a:gd name="connsiteX5" fmla="*/ 56344 w 58571"/>
                <a:gd name="connsiteY5" fmla="*/ 34718 h 44739"/>
                <a:gd name="connsiteX6" fmla="*/ 24075 w 58571"/>
                <a:gd name="connsiteY6" fmla="*/ -2413 h 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1" h="44739">
                  <a:moveTo>
                    <a:pt x="24075" y="-2413"/>
                  </a:moveTo>
                  <a:lnTo>
                    <a:pt x="-2228" y="17915"/>
                  </a:lnTo>
                  <a:lnTo>
                    <a:pt x="4866" y="27093"/>
                  </a:lnTo>
                  <a:lnTo>
                    <a:pt x="22505" y="13463"/>
                  </a:lnTo>
                  <a:lnTo>
                    <a:pt x="47588" y="42327"/>
                  </a:lnTo>
                  <a:lnTo>
                    <a:pt x="56344" y="34718"/>
                  </a:lnTo>
                  <a:lnTo>
                    <a:pt x="24075" y="-2413"/>
                  </a:ln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81" name="자유형: 도형 1680">
              <a:extLst>
                <a:ext uri="{FF2B5EF4-FFF2-40B4-BE49-F238E27FC236}">
                  <a16:creationId xmlns:a16="http://schemas.microsoft.com/office/drawing/2014/main" id="{486270BD-2B7C-83F5-04FF-05F275777350}"/>
                </a:ext>
              </a:extLst>
            </p:cNvPr>
            <p:cNvSpPr/>
            <p:nvPr/>
          </p:nvSpPr>
          <p:spPr>
            <a:xfrm flipV="1">
              <a:off x="1808357" y="4432277"/>
              <a:ext cx="375349" cy="25097"/>
            </a:xfrm>
            <a:custGeom>
              <a:avLst/>
              <a:gdLst>
                <a:gd name="connsiteX0" fmla="*/ 331519 w 334533"/>
                <a:gd name="connsiteY0" fmla="*/ -2987 h 22368"/>
                <a:gd name="connsiteX1" fmla="*/ -3015 w 334533"/>
                <a:gd name="connsiteY1" fmla="*/ -2987 h 22368"/>
                <a:gd name="connsiteX2" fmla="*/ -3015 w 334533"/>
                <a:gd name="connsiteY2" fmla="*/ 19382 h 22368"/>
                <a:gd name="connsiteX3" fmla="*/ 331519 w 334533"/>
                <a:gd name="connsiteY3" fmla="*/ 19382 h 22368"/>
                <a:gd name="connsiteX4" fmla="*/ 331519 w 334533"/>
                <a:gd name="connsiteY4" fmla="*/ -2987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33" h="22368">
                  <a:moveTo>
                    <a:pt x="331519" y="-2987"/>
                  </a:moveTo>
                  <a:lnTo>
                    <a:pt x="-3015" y="-2987"/>
                  </a:lnTo>
                  <a:lnTo>
                    <a:pt x="-3015" y="19382"/>
                  </a:lnTo>
                  <a:lnTo>
                    <a:pt x="331519" y="19382"/>
                  </a:lnTo>
                  <a:lnTo>
                    <a:pt x="331519" y="-2987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82" name="자유형: 도형 1681">
              <a:extLst>
                <a:ext uri="{FF2B5EF4-FFF2-40B4-BE49-F238E27FC236}">
                  <a16:creationId xmlns:a16="http://schemas.microsoft.com/office/drawing/2014/main" id="{D7BAE739-10E3-CDDC-C5FC-DA11A3D2BBC3}"/>
                </a:ext>
              </a:extLst>
            </p:cNvPr>
            <p:cNvSpPr/>
            <p:nvPr/>
          </p:nvSpPr>
          <p:spPr>
            <a:xfrm flipV="1">
              <a:off x="1646802" y="4392149"/>
              <a:ext cx="105352" cy="105355"/>
            </a:xfrm>
            <a:custGeom>
              <a:avLst/>
              <a:gdLst>
                <a:gd name="connsiteX0" fmla="*/ 80510 w 93896"/>
                <a:gd name="connsiteY0" fmla="*/ -2987 h 93899"/>
                <a:gd name="connsiteX1" fmla="*/ 8944 w 93896"/>
                <a:gd name="connsiteY1" fmla="*/ -2987 h 93899"/>
                <a:gd name="connsiteX2" fmla="*/ -2223 w 93896"/>
                <a:gd name="connsiteY2" fmla="*/ 8180 h 93899"/>
                <a:gd name="connsiteX3" fmla="*/ -2223 w 93896"/>
                <a:gd name="connsiteY3" fmla="*/ 79746 h 93899"/>
                <a:gd name="connsiteX4" fmla="*/ 8944 w 93896"/>
                <a:gd name="connsiteY4" fmla="*/ 90912 h 93899"/>
                <a:gd name="connsiteX5" fmla="*/ 80510 w 93896"/>
                <a:gd name="connsiteY5" fmla="*/ 90912 h 93899"/>
                <a:gd name="connsiteX6" fmla="*/ 91674 w 93896"/>
                <a:gd name="connsiteY6" fmla="*/ 79746 h 93899"/>
                <a:gd name="connsiteX7" fmla="*/ 91674 w 93896"/>
                <a:gd name="connsiteY7" fmla="*/ 8180 h 93899"/>
                <a:gd name="connsiteX8" fmla="*/ 80510 w 93896"/>
                <a:gd name="connsiteY8" fmla="*/ -2987 h 9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9">
                  <a:moveTo>
                    <a:pt x="80510" y="-2987"/>
                  </a:moveTo>
                  <a:lnTo>
                    <a:pt x="8944" y="-2987"/>
                  </a:lnTo>
                  <a:cubicBezTo>
                    <a:pt x="2775" y="-2987"/>
                    <a:pt x="-2223" y="2014"/>
                    <a:pt x="-2223" y="8180"/>
                  </a:cubicBezTo>
                  <a:lnTo>
                    <a:pt x="-2223" y="79746"/>
                  </a:lnTo>
                  <a:cubicBezTo>
                    <a:pt x="-2223" y="85914"/>
                    <a:pt x="2775" y="90912"/>
                    <a:pt x="8944" y="90912"/>
                  </a:cubicBezTo>
                  <a:lnTo>
                    <a:pt x="80510" y="90912"/>
                  </a:lnTo>
                  <a:cubicBezTo>
                    <a:pt x="86675" y="90912"/>
                    <a:pt x="91674" y="85914"/>
                    <a:pt x="91674" y="79746"/>
                  </a:cubicBezTo>
                  <a:lnTo>
                    <a:pt x="91674" y="8180"/>
                  </a:lnTo>
                  <a:cubicBezTo>
                    <a:pt x="91674" y="2014"/>
                    <a:pt x="86675" y="-2987"/>
                    <a:pt x="80510" y="-2987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83" name="자유형: 도형 1682">
              <a:extLst>
                <a:ext uri="{FF2B5EF4-FFF2-40B4-BE49-F238E27FC236}">
                  <a16:creationId xmlns:a16="http://schemas.microsoft.com/office/drawing/2014/main" id="{E62979E1-A6BF-10C5-1DC0-58118E7F041A}"/>
                </a:ext>
              </a:extLst>
            </p:cNvPr>
            <p:cNvSpPr/>
            <p:nvPr/>
          </p:nvSpPr>
          <p:spPr>
            <a:xfrm flipV="1">
              <a:off x="1808357" y="4602128"/>
              <a:ext cx="300497" cy="25097"/>
            </a:xfrm>
            <a:custGeom>
              <a:avLst/>
              <a:gdLst>
                <a:gd name="connsiteX0" fmla="*/ 264907 w 267821"/>
                <a:gd name="connsiteY0" fmla="*/ -2393 h 22368"/>
                <a:gd name="connsiteX1" fmla="*/ -2915 w 267821"/>
                <a:gd name="connsiteY1" fmla="*/ -2393 h 22368"/>
                <a:gd name="connsiteX2" fmla="*/ -2915 w 267821"/>
                <a:gd name="connsiteY2" fmla="*/ 19975 h 22368"/>
                <a:gd name="connsiteX3" fmla="*/ 264907 w 267821"/>
                <a:gd name="connsiteY3" fmla="*/ 19975 h 22368"/>
                <a:gd name="connsiteX4" fmla="*/ 264907 w 267821"/>
                <a:gd name="connsiteY4" fmla="*/ -2393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21" h="22368">
                  <a:moveTo>
                    <a:pt x="264907" y="-2393"/>
                  </a:moveTo>
                  <a:lnTo>
                    <a:pt x="-2915" y="-2393"/>
                  </a:lnTo>
                  <a:lnTo>
                    <a:pt x="-2915" y="19975"/>
                  </a:lnTo>
                  <a:lnTo>
                    <a:pt x="264907" y="19975"/>
                  </a:lnTo>
                  <a:lnTo>
                    <a:pt x="264907" y="-2393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84" name="자유형: 도형 1683">
              <a:extLst>
                <a:ext uri="{FF2B5EF4-FFF2-40B4-BE49-F238E27FC236}">
                  <a16:creationId xmlns:a16="http://schemas.microsoft.com/office/drawing/2014/main" id="{4C359CB5-CFC4-0087-E2A2-60E189A12941}"/>
                </a:ext>
              </a:extLst>
            </p:cNvPr>
            <p:cNvSpPr/>
            <p:nvPr/>
          </p:nvSpPr>
          <p:spPr>
            <a:xfrm flipV="1">
              <a:off x="1646802" y="4727887"/>
              <a:ext cx="105352" cy="105352"/>
            </a:xfrm>
            <a:custGeom>
              <a:avLst/>
              <a:gdLst>
                <a:gd name="connsiteX0" fmla="*/ 80510 w 93896"/>
                <a:gd name="connsiteY0" fmla="*/ -1814 h 93896"/>
                <a:gd name="connsiteX1" fmla="*/ 8944 w 93896"/>
                <a:gd name="connsiteY1" fmla="*/ -1814 h 93896"/>
                <a:gd name="connsiteX2" fmla="*/ -2223 w 93896"/>
                <a:gd name="connsiteY2" fmla="*/ 9353 h 93896"/>
                <a:gd name="connsiteX3" fmla="*/ -2223 w 93896"/>
                <a:gd name="connsiteY3" fmla="*/ 80919 h 93896"/>
                <a:gd name="connsiteX4" fmla="*/ 8944 w 93896"/>
                <a:gd name="connsiteY4" fmla="*/ 92083 h 93896"/>
                <a:gd name="connsiteX5" fmla="*/ 80510 w 93896"/>
                <a:gd name="connsiteY5" fmla="*/ 92083 h 93896"/>
                <a:gd name="connsiteX6" fmla="*/ 91674 w 93896"/>
                <a:gd name="connsiteY6" fmla="*/ 80919 h 93896"/>
                <a:gd name="connsiteX7" fmla="*/ 91674 w 93896"/>
                <a:gd name="connsiteY7" fmla="*/ 9353 h 93896"/>
                <a:gd name="connsiteX8" fmla="*/ 80510 w 93896"/>
                <a:gd name="connsiteY8" fmla="*/ -1814 h 9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6">
                  <a:moveTo>
                    <a:pt x="80510" y="-1814"/>
                  </a:moveTo>
                  <a:lnTo>
                    <a:pt x="8944" y="-1814"/>
                  </a:lnTo>
                  <a:cubicBezTo>
                    <a:pt x="2775" y="-1814"/>
                    <a:pt x="-2223" y="3184"/>
                    <a:pt x="-2223" y="9353"/>
                  </a:cubicBezTo>
                  <a:lnTo>
                    <a:pt x="-2223" y="80919"/>
                  </a:lnTo>
                  <a:cubicBezTo>
                    <a:pt x="-2223" y="87085"/>
                    <a:pt x="2775" y="92083"/>
                    <a:pt x="8944" y="92083"/>
                  </a:cubicBezTo>
                  <a:lnTo>
                    <a:pt x="80510" y="92083"/>
                  </a:lnTo>
                  <a:cubicBezTo>
                    <a:pt x="86675" y="92083"/>
                    <a:pt x="91674" y="87085"/>
                    <a:pt x="91674" y="80919"/>
                  </a:cubicBezTo>
                  <a:lnTo>
                    <a:pt x="91674" y="9353"/>
                  </a:lnTo>
                  <a:cubicBezTo>
                    <a:pt x="91674" y="3184"/>
                    <a:pt x="86675" y="-1814"/>
                    <a:pt x="80510" y="-1814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85" name="자유형: 도형 1684">
              <a:extLst>
                <a:ext uri="{FF2B5EF4-FFF2-40B4-BE49-F238E27FC236}">
                  <a16:creationId xmlns:a16="http://schemas.microsoft.com/office/drawing/2014/main" id="{54028D75-CD9F-9DED-5786-3482242CBCE0}"/>
                </a:ext>
              </a:extLst>
            </p:cNvPr>
            <p:cNvSpPr/>
            <p:nvPr/>
          </p:nvSpPr>
          <p:spPr>
            <a:xfrm flipV="1">
              <a:off x="1808357" y="4771978"/>
              <a:ext cx="332344" cy="25097"/>
            </a:xfrm>
            <a:custGeom>
              <a:avLst/>
              <a:gdLst>
                <a:gd name="connsiteX0" fmla="*/ 293248 w 296205"/>
                <a:gd name="connsiteY0" fmla="*/ -1800 h 22368"/>
                <a:gd name="connsiteX1" fmla="*/ -2958 w 296205"/>
                <a:gd name="connsiteY1" fmla="*/ -1800 h 22368"/>
                <a:gd name="connsiteX2" fmla="*/ -2958 w 296205"/>
                <a:gd name="connsiteY2" fmla="*/ 20569 h 22368"/>
                <a:gd name="connsiteX3" fmla="*/ 293248 w 296205"/>
                <a:gd name="connsiteY3" fmla="*/ 20569 h 22368"/>
                <a:gd name="connsiteX4" fmla="*/ 293248 w 296205"/>
                <a:gd name="connsiteY4" fmla="*/ -1800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205" h="22368">
                  <a:moveTo>
                    <a:pt x="293248" y="-1800"/>
                  </a:moveTo>
                  <a:lnTo>
                    <a:pt x="-2958" y="-1800"/>
                  </a:lnTo>
                  <a:lnTo>
                    <a:pt x="-2958" y="20569"/>
                  </a:lnTo>
                  <a:lnTo>
                    <a:pt x="293248" y="20569"/>
                  </a:lnTo>
                  <a:lnTo>
                    <a:pt x="293248" y="-1800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86" name="자유형: 도형 1685">
              <a:extLst>
                <a:ext uri="{FF2B5EF4-FFF2-40B4-BE49-F238E27FC236}">
                  <a16:creationId xmlns:a16="http://schemas.microsoft.com/office/drawing/2014/main" id="{4DC009AC-A81E-D8D1-3986-5A642BF1B6E3}"/>
                </a:ext>
              </a:extLst>
            </p:cNvPr>
            <p:cNvSpPr/>
            <p:nvPr/>
          </p:nvSpPr>
          <p:spPr>
            <a:xfrm flipV="1">
              <a:off x="1646802" y="4897734"/>
              <a:ext cx="105352" cy="105355"/>
            </a:xfrm>
            <a:custGeom>
              <a:avLst/>
              <a:gdLst>
                <a:gd name="connsiteX0" fmla="*/ 80510 w 93896"/>
                <a:gd name="connsiteY0" fmla="*/ -1220 h 93899"/>
                <a:gd name="connsiteX1" fmla="*/ 8944 w 93896"/>
                <a:gd name="connsiteY1" fmla="*/ -1220 h 93899"/>
                <a:gd name="connsiteX2" fmla="*/ -2223 w 93896"/>
                <a:gd name="connsiteY2" fmla="*/ 9947 h 93899"/>
                <a:gd name="connsiteX3" fmla="*/ -2223 w 93896"/>
                <a:gd name="connsiteY3" fmla="*/ 81512 h 93899"/>
                <a:gd name="connsiteX4" fmla="*/ 8944 w 93896"/>
                <a:gd name="connsiteY4" fmla="*/ 92679 h 93899"/>
                <a:gd name="connsiteX5" fmla="*/ 80510 w 93896"/>
                <a:gd name="connsiteY5" fmla="*/ 92679 h 93899"/>
                <a:gd name="connsiteX6" fmla="*/ 91674 w 93896"/>
                <a:gd name="connsiteY6" fmla="*/ 81512 h 93899"/>
                <a:gd name="connsiteX7" fmla="*/ 91674 w 93896"/>
                <a:gd name="connsiteY7" fmla="*/ 9947 h 93899"/>
                <a:gd name="connsiteX8" fmla="*/ 80510 w 93896"/>
                <a:gd name="connsiteY8" fmla="*/ -1220 h 9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9">
                  <a:moveTo>
                    <a:pt x="80510" y="-1220"/>
                  </a:moveTo>
                  <a:lnTo>
                    <a:pt x="8944" y="-1220"/>
                  </a:lnTo>
                  <a:cubicBezTo>
                    <a:pt x="2775" y="-1220"/>
                    <a:pt x="-2223" y="3778"/>
                    <a:pt x="-2223" y="9947"/>
                  </a:cubicBezTo>
                  <a:lnTo>
                    <a:pt x="-2223" y="81512"/>
                  </a:lnTo>
                  <a:cubicBezTo>
                    <a:pt x="-2223" y="87678"/>
                    <a:pt x="2775" y="92679"/>
                    <a:pt x="8944" y="92679"/>
                  </a:cubicBezTo>
                  <a:lnTo>
                    <a:pt x="80510" y="92679"/>
                  </a:lnTo>
                  <a:cubicBezTo>
                    <a:pt x="86675" y="92679"/>
                    <a:pt x="91674" y="87678"/>
                    <a:pt x="91674" y="81512"/>
                  </a:cubicBezTo>
                  <a:lnTo>
                    <a:pt x="91674" y="9947"/>
                  </a:lnTo>
                  <a:cubicBezTo>
                    <a:pt x="91674" y="3778"/>
                    <a:pt x="86675" y="-1220"/>
                    <a:pt x="80510" y="-1220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87" name="자유형: 도형 1686">
              <a:extLst>
                <a:ext uri="{FF2B5EF4-FFF2-40B4-BE49-F238E27FC236}">
                  <a16:creationId xmlns:a16="http://schemas.microsoft.com/office/drawing/2014/main" id="{FC8E3A08-5C03-F5BE-0C15-A01C5F594D9A}"/>
                </a:ext>
              </a:extLst>
            </p:cNvPr>
            <p:cNvSpPr/>
            <p:nvPr/>
          </p:nvSpPr>
          <p:spPr>
            <a:xfrm flipV="1">
              <a:off x="1646802" y="5058228"/>
              <a:ext cx="105352" cy="105352"/>
            </a:xfrm>
            <a:custGeom>
              <a:avLst/>
              <a:gdLst>
                <a:gd name="connsiteX0" fmla="*/ 80510 w 93896"/>
                <a:gd name="connsiteY0" fmla="*/ -659 h 93896"/>
                <a:gd name="connsiteX1" fmla="*/ 8944 w 93896"/>
                <a:gd name="connsiteY1" fmla="*/ -659 h 93896"/>
                <a:gd name="connsiteX2" fmla="*/ -2223 w 93896"/>
                <a:gd name="connsiteY2" fmla="*/ 10508 h 93896"/>
                <a:gd name="connsiteX3" fmla="*/ -2223 w 93896"/>
                <a:gd name="connsiteY3" fmla="*/ 82073 h 93896"/>
                <a:gd name="connsiteX4" fmla="*/ 8944 w 93896"/>
                <a:gd name="connsiteY4" fmla="*/ 93237 h 93896"/>
                <a:gd name="connsiteX5" fmla="*/ 80510 w 93896"/>
                <a:gd name="connsiteY5" fmla="*/ 93237 h 93896"/>
                <a:gd name="connsiteX6" fmla="*/ 91674 w 93896"/>
                <a:gd name="connsiteY6" fmla="*/ 82073 h 93896"/>
                <a:gd name="connsiteX7" fmla="*/ 91674 w 93896"/>
                <a:gd name="connsiteY7" fmla="*/ 10508 h 93896"/>
                <a:gd name="connsiteX8" fmla="*/ 80510 w 93896"/>
                <a:gd name="connsiteY8" fmla="*/ -659 h 9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6">
                  <a:moveTo>
                    <a:pt x="80510" y="-659"/>
                  </a:moveTo>
                  <a:lnTo>
                    <a:pt x="8944" y="-659"/>
                  </a:lnTo>
                  <a:cubicBezTo>
                    <a:pt x="2775" y="-659"/>
                    <a:pt x="-2223" y="4338"/>
                    <a:pt x="-2223" y="10508"/>
                  </a:cubicBezTo>
                  <a:lnTo>
                    <a:pt x="-2223" y="82073"/>
                  </a:lnTo>
                  <a:cubicBezTo>
                    <a:pt x="-2223" y="88239"/>
                    <a:pt x="2775" y="93237"/>
                    <a:pt x="8944" y="93237"/>
                  </a:cubicBezTo>
                  <a:lnTo>
                    <a:pt x="80510" y="93237"/>
                  </a:lnTo>
                  <a:cubicBezTo>
                    <a:pt x="86675" y="93237"/>
                    <a:pt x="91674" y="88239"/>
                    <a:pt x="91674" y="82073"/>
                  </a:cubicBezTo>
                  <a:lnTo>
                    <a:pt x="91674" y="10508"/>
                  </a:lnTo>
                  <a:cubicBezTo>
                    <a:pt x="91674" y="4338"/>
                    <a:pt x="86675" y="-659"/>
                    <a:pt x="80510" y="-659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88" name="자유형: 도형 1687">
              <a:extLst>
                <a:ext uri="{FF2B5EF4-FFF2-40B4-BE49-F238E27FC236}">
                  <a16:creationId xmlns:a16="http://schemas.microsoft.com/office/drawing/2014/main" id="{DDD6A52C-B9C8-C884-BAA7-707765C5CBB4}"/>
                </a:ext>
              </a:extLst>
            </p:cNvPr>
            <p:cNvSpPr/>
            <p:nvPr/>
          </p:nvSpPr>
          <p:spPr>
            <a:xfrm flipV="1">
              <a:off x="1808357" y="4941829"/>
              <a:ext cx="202485" cy="25097"/>
            </a:xfrm>
            <a:custGeom>
              <a:avLst/>
              <a:gdLst>
                <a:gd name="connsiteX0" fmla="*/ -2784 w 180467"/>
                <a:gd name="connsiteY0" fmla="*/ -1206 h 22368"/>
                <a:gd name="connsiteX1" fmla="*/ 177683 w 180467"/>
                <a:gd name="connsiteY1" fmla="*/ -1206 h 22368"/>
                <a:gd name="connsiteX2" fmla="*/ 177683 w 180467"/>
                <a:gd name="connsiteY2" fmla="*/ 21162 h 22368"/>
                <a:gd name="connsiteX3" fmla="*/ -2784 w 180467"/>
                <a:gd name="connsiteY3" fmla="*/ 21162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467" h="22368">
                  <a:moveTo>
                    <a:pt x="-2784" y="-1206"/>
                  </a:moveTo>
                  <a:lnTo>
                    <a:pt x="177683" y="-1206"/>
                  </a:lnTo>
                  <a:lnTo>
                    <a:pt x="177683" y="21162"/>
                  </a:lnTo>
                  <a:lnTo>
                    <a:pt x="-2784" y="21162"/>
                  </a:lnTo>
                  <a:close/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89" name="자유형: 도형 1688">
              <a:extLst>
                <a:ext uri="{FF2B5EF4-FFF2-40B4-BE49-F238E27FC236}">
                  <a16:creationId xmlns:a16="http://schemas.microsoft.com/office/drawing/2014/main" id="{80BF7089-A3E8-1FAE-8E77-76F37C586B53}"/>
                </a:ext>
              </a:extLst>
            </p:cNvPr>
            <p:cNvSpPr/>
            <p:nvPr/>
          </p:nvSpPr>
          <p:spPr>
            <a:xfrm flipV="1">
              <a:off x="1808357" y="5100515"/>
              <a:ext cx="375349" cy="25097"/>
            </a:xfrm>
            <a:custGeom>
              <a:avLst/>
              <a:gdLst>
                <a:gd name="connsiteX0" fmla="*/ 331519 w 334533"/>
                <a:gd name="connsiteY0" fmla="*/ -652 h 22368"/>
                <a:gd name="connsiteX1" fmla="*/ -3015 w 334533"/>
                <a:gd name="connsiteY1" fmla="*/ -652 h 22368"/>
                <a:gd name="connsiteX2" fmla="*/ -3015 w 334533"/>
                <a:gd name="connsiteY2" fmla="*/ 21717 h 22368"/>
                <a:gd name="connsiteX3" fmla="*/ 331519 w 334533"/>
                <a:gd name="connsiteY3" fmla="*/ 21717 h 22368"/>
                <a:gd name="connsiteX4" fmla="*/ 331519 w 334533"/>
                <a:gd name="connsiteY4" fmla="*/ -652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33" h="22368">
                  <a:moveTo>
                    <a:pt x="331519" y="-652"/>
                  </a:moveTo>
                  <a:lnTo>
                    <a:pt x="-3015" y="-652"/>
                  </a:lnTo>
                  <a:lnTo>
                    <a:pt x="-3015" y="21717"/>
                  </a:lnTo>
                  <a:lnTo>
                    <a:pt x="331519" y="21717"/>
                  </a:lnTo>
                  <a:lnTo>
                    <a:pt x="331519" y="-652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90" name="자유형: 도형 1689">
              <a:extLst>
                <a:ext uri="{FF2B5EF4-FFF2-40B4-BE49-F238E27FC236}">
                  <a16:creationId xmlns:a16="http://schemas.microsoft.com/office/drawing/2014/main" id="{25CE5161-6EFA-C268-B8CA-FFB0416C6458}"/>
                </a:ext>
              </a:extLst>
            </p:cNvPr>
            <p:cNvSpPr/>
            <p:nvPr/>
          </p:nvSpPr>
          <p:spPr>
            <a:xfrm flipV="1">
              <a:off x="1536037" y="4179015"/>
              <a:ext cx="30890" cy="30890"/>
            </a:xfrm>
            <a:custGeom>
              <a:avLst/>
              <a:gdLst>
                <a:gd name="connsiteX0" fmla="*/ 25704 w 27531"/>
                <a:gd name="connsiteY0" fmla="*/ 9904 h 27531"/>
                <a:gd name="connsiteX1" fmla="*/ 11938 w 27531"/>
                <a:gd name="connsiteY1" fmla="*/ -3862 h 27531"/>
                <a:gd name="connsiteX2" fmla="*/ -1827 w 27531"/>
                <a:gd name="connsiteY2" fmla="*/ 9904 h 27531"/>
                <a:gd name="connsiteX3" fmla="*/ 11938 w 27531"/>
                <a:gd name="connsiteY3" fmla="*/ 23670 h 27531"/>
                <a:gd name="connsiteX4" fmla="*/ 25704 w 27531"/>
                <a:gd name="connsiteY4" fmla="*/ 9904 h 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1" h="27531">
                  <a:moveTo>
                    <a:pt x="25704" y="9904"/>
                  </a:moveTo>
                  <a:cubicBezTo>
                    <a:pt x="25704" y="2301"/>
                    <a:pt x="19541" y="-3862"/>
                    <a:pt x="11938" y="-3862"/>
                  </a:cubicBezTo>
                  <a:cubicBezTo>
                    <a:pt x="4336" y="-3862"/>
                    <a:pt x="-1827" y="2301"/>
                    <a:pt x="-1827" y="9904"/>
                  </a:cubicBezTo>
                  <a:cubicBezTo>
                    <a:pt x="-1827" y="17507"/>
                    <a:pt x="4336" y="23670"/>
                    <a:pt x="11938" y="23670"/>
                  </a:cubicBezTo>
                  <a:cubicBezTo>
                    <a:pt x="19541" y="23670"/>
                    <a:pt x="25704" y="17507"/>
                    <a:pt x="25704" y="990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91" name="자유형: 도형 1690">
              <a:extLst>
                <a:ext uri="{FF2B5EF4-FFF2-40B4-BE49-F238E27FC236}">
                  <a16:creationId xmlns:a16="http://schemas.microsoft.com/office/drawing/2014/main" id="{0F46484B-7D87-3A4E-EF80-C7D8C5C46417}"/>
                </a:ext>
              </a:extLst>
            </p:cNvPr>
            <p:cNvSpPr/>
            <p:nvPr/>
          </p:nvSpPr>
          <p:spPr>
            <a:xfrm flipV="1">
              <a:off x="1577738" y="4179015"/>
              <a:ext cx="30890" cy="30890"/>
            </a:xfrm>
            <a:custGeom>
              <a:avLst/>
              <a:gdLst>
                <a:gd name="connsiteX0" fmla="*/ 25592 w 27531"/>
                <a:gd name="connsiteY0" fmla="*/ 9904 h 27531"/>
                <a:gd name="connsiteX1" fmla="*/ 11827 w 27531"/>
                <a:gd name="connsiteY1" fmla="*/ -3862 h 27531"/>
                <a:gd name="connsiteX2" fmla="*/ -1939 w 27531"/>
                <a:gd name="connsiteY2" fmla="*/ 9904 h 27531"/>
                <a:gd name="connsiteX3" fmla="*/ 11827 w 27531"/>
                <a:gd name="connsiteY3" fmla="*/ 23670 h 27531"/>
                <a:gd name="connsiteX4" fmla="*/ 25592 w 27531"/>
                <a:gd name="connsiteY4" fmla="*/ 9904 h 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1" h="27531">
                  <a:moveTo>
                    <a:pt x="25592" y="9904"/>
                  </a:moveTo>
                  <a:cubicBezTo>
                    <a:pt x="25592" y="2301"/>
                    <a:pt x="19429" y="-3862"/>
                    <a:pt x="11827" y="-3862"/>
                  </a:cubicBezTo>
                  <a:cubicBezTo>
                    <a:pt x="4224" y="-3862"/>
                    <a:pt x="-1939" y="2301"/>
                    <a:pt x="-1939" y="9904"/>
                  </a:cubicBezTo>
                  <a:cubicBezTo>
                    <a:pt x="-1939" y="17507"/>
                    <a:pt x="4224" y="23670"/>
                    <a:pt x="11827" y="23670"/>
                  </a:cubicBezTo>
                  <a:cubicBezTo>
                    <a:pt x="19429" y="23670"/>
                    <a:pt x="25592" y="17507"/>
                    <a:pt x="25592" y="990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92" name="자유형: 도형 1691">
              <a:extLst>
                <a:ext uri="{FF2B5EF4-FFF2-40B4-BE49-F238E27FC236}">
                  <a16:creationId xmlns:a16="http://schemas.microsoft.com/office/drawing/2014/main" id="{DADBC210-3C3F-BEE6-C9D4-968C5A575608}"/>
                </a:ext>
              </a:extLst>
            </p:cNvPr>
            <p:cNvSpPr/>
            <p:nvPr/>
          </p:nvSpPr>
          <p:spPr>
            <a:xfrm flipV="1">
              <a:off x="1619437" y="4179015"/>
              <a:ext cx="30890" cy="30890"/>
            </a:xfrm>
            <a:custGeom>
              <a:avLst/>
              <a:gdLst>
                <a:gd name="connsiteX0" fmla="*/ 25481 w 27531"/>
                <a:gd name="connsiteY0" fmla="*/ 9904 h 27531"/>
                <a:gd name="connsiteX1" fmla="*/ 11716 w 27531"/>
                <a:gd name="connsiteY1" fmla="*/ -3862 h 27531"/>
                <a:gd name="connsiteX2" fmla="*/ -2050 w 27531"/>
                <a:gd name="connsiteY2" fmla="*/ 9904 h 27531"/>
                <a:gd name="connsiteX3" fmla="*/ 11716 w 27531"/>
                <a:gd name="connsiteY3" fmla="*/ 23670 h 27531"/>
                <a:gd name="connsiteX4" fmla="*/ 25481 w 27531"/>
                <a:gd name="connsiteY4" fmla="*/ 9904 h 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1" h="27531">
                  <a:moveTo>
                    <a:pt x="25481" y="9904"/>
                  </a:moveTo>
                  <a:cubicBezTo>
                    <a:pt x="25481" y="2301"/>
                    <a:pt x="19318" y="-3862"/>
                    <a:pt x="11716" y="-3862"/>
                  </a:cubicBezTo>
                  <a:cubicBezTo>
                    <a:pt x="4113" y="-3862"/>
                    <a:pt x="-2050" y="2301"/>
                    <a:pt x="-2050" y="9904"/>
                  </a:cubicBezTo>
                  <a:cubicBezTo>
                    <a:pt x="-2050" y="17507"/>
                    <a:pt x="4113" y="23670"/>
                    <a:pt x="11716" y="23670"/>
                  </a:cubicBezTo>
                  <a:cubicBezTo>
                    <a:pt x="19318" y="23670"/>
                    <a:pt x="25481" y="17507"/>
                    <a:pt x="25481" y="990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93" name="자유형: 도형 1692">
              <a:extLst>
                <a:ext uri="{FF2B5EF4-FFF2-40B4-BE49-F238E27FC236}">
                  <a16:creationId xmlns:a16="http://schemas.microsoft.com/office/drawing/2014/main" id="{6EF319EA-0EF0-3076-C9C6-E6E6DD52BF78}"/>
                </a:ext>
              </a:extLst>
            </p:cNvPr>
            <p:cNvSpPr/>
            <p:nvPr/>
          </p:nvSpPr>
          <p:spPr>
            <a:xfrm flipV="1">
              <a:off x="2359580" y="4821125"/>
              <a:ext cx="1378" cy="177553"/>
            </a:xfrm>
            <a:custGeom>
              <a:avLst/>
              <a:gdLst>
                <a:gd name="connsiteX0" fmla="*/ -2760 w 1228"/>
                <a:gd name="connsiteY0" fmla="*/ -1362 h 158246"/>
                <a:gd name="connsiteX1" fmla="*/ -3988 w 1228"/>
                <a:gd name="connsiteY1" fmla="*/ -1362 h 158246"/>
                <a:gd name="connsiteX2" fmla="*/ -3933 w 1228"/>
                <a:gd name="connsiteY2" fmla="*/ 156885 h 158246"/>
                <a:gd name="connsiteX3" fmla="*/ -2815 w 1228"/>
                <a:gd name="connsiteY3" fmla="*/ 156885 h 158246"/>
                <a:gd name="connsiteX4" fmla="*/ -2760 w 1228"/>
                <a:gd name="connsiteY4" fmla="*/ -1362 h 15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" h="158246">
                  <a:moveTo>
                    <a:pt x="-2760" y="-1362"/>
                  </a:moveTo>
                  <a:lnTo>
                    <a:pt x="-3988" y="-1362"/>
                  </a:lnTo>
                  <a:cubicBezTo>
                    <a:pt x="-3968" y="53842"/>
                    <a:pt x="-3951" y="106685"/>
                    <a:pt x="-3933" y="156885"/>
                  </a:cubicBezTo>
                  <a:lnTo>
                    <a:pt x="-2815" y="156885"/>
                  </a:lnTo>
                  <a:cubicBezTo>
                    <a:pt x="-2797" y="106685"/>
                    <a:pt x="-2780" y="53842"/>
                    <a:pt x="-2760" y="-1362"/>
                  </a:cubicBezTo>
                </a:path>
              </a:pathLst>
            </a:custGeom>
            <a:solidFill>
              <a:srgbClr val="0F191D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94" name="자유형: 도형 1693">
              <a:extLst>
                <a:ext uri="{FF2B5EF4-FFF2-40B4-BE49-F238E27FC236}">
                  <a16:creationId xmlns:a16="http://schemas.microsoft.com/office/drawing/2014/main" id="{B1B8AF6A-05D1-D4D3-408E-7B569601C05D}"/>
                </a:ext>
              </a:extLst>
            </p:cNvPr>
            <p:cNvSpPr/>
            <p:nvPr/>
          </p:nvSpPr>
          <p:spPr>
            <a:xfrm flipV="1">
              <a:off x="1967925" y="4941829"/>
              <a:ext cx="42916" cy="25097"/>
            </a:xfrm>
            <a:custGeom>
              <a:avLst/>
              <a:gdLst>
                <a:gd name="connsiteX0" fmla="*/ -2997 w 38249"/>
                <a:gd name="connsiteY0" fmla="*/ -1206 h 22368"/>
                <a:gd name="connsiteX1" fmla="*/ 35253 w 38249"/>
                <a:gd name="connsiteY1" fmla="*/ -1206 h 22368"/>
                <a:gd name="connsiteX2" fmla="*/ 35253 w 38249"/>
                <a:gd name="connsiteY2" fmla="*/ 21162 h 22368"/>
                <a:gd name="connsiteX3" fmla="*/ -2997 w 38249"/>
                <a:gd name="connsiteY3" fmla="*/ 21162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49" h="22368">
                  <a:moveTo>
                    <a:pt x="-2997" y="-1206"/>
                  </a:moveTo>
                  <a:lnTo>
                    <a:pt x="35253" y="-1206"/>
                  </a:lnTo>
                  <a:lnTo>
                    <a:pt x="35253" y="21162"/>
                  </a:lnTo>
                  <a:lnTo>
                    <a:pt x="-2997" y="21162"/>
                  </a:lnTo>
                  <a:close/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95" name="자유형: 도형 1694">
              <a:extLst>
                <a:ext uri="{FF2B5EF4-FFF2-40B4-BE49-F238E27FC236}">
                  <a16:creationId xmlns:a16="http://schemas.microsoft.com/office/drawing/2014/main" id="{1A21F82C-286D-4184-BB64-D3ED1DAC4656}"/>
                </a:ext>
              </a:extLst>
            </p:cNvPr>
            <p:cNvSpPr/>
            <p:nvPr/>
          </p:nvSpPr>
          <p:spPr>
            <a:xfrm flipV="1">
              <a:off x="1946185" y="4793225"/>
              <a:ext cx="576888" cy="177550"/>
            </a:xfrm>
            <a:custGeom>
              <a:avLst/>
              <a:gdLst>
                <a:gd name="connsiteX0" fmla="*/ 499361 w 514157"/>
                <a:gd name="connsiteY0" fmla="*/ -1469 h 158243"/>
                <a:gd name="connsiteX1" fmla="*/ 7494 w 514157"/>
                <a:gd name="connsiteY1" fmla="*/ -1469 h 158243"/>
                <a:gd name="connsiteX2" fmla="*/ -3653 w 514157"/>
                <a:gd name="connsiteY2" fmla="*/ 9675 h 158243"/>
                <a:gd name="connsiteX3" fmla="*/ -3653 w 514157"/>
                <a:gd name="connsiteY3" fmla="*/ 145631 h 158243"/>
                <a:gd name="connsiteX4" fmla="*/ 7494 w 514157"/>
                <a:gd name="connsiteY4" fmla="*/ 156774 h 158243"/>
                <a:gd name="connsiteX5" fmla="*/ 499361 w 514157"/>
                <a:gd name="connsiteY5" fmla="*/ 156774 h 158243"/>
                <a:gd name="connsiteX6" fmla="*/ 510504 w 514157"/>
                <a:gd name="connsiteY6" fmla="*/ 145631 h 158243"/>
                <a:gd name="connsiteX7" fmla="*/ 510504 w 514157"/>
                <a:gd name="connsiteY7" fmla="*/ 9675 h 158243"/>
                <a:gd name="connsiteX8" fmla="*/ 499361 w 514157"/>
                <a:gd name="connsiteY8" fmla="*/ -1469 h 15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157" h="158243">
                  <a:moveTo>
                    <a:pt x="499361" y="-1469"/>
                  </a:moveTo>
                  <a:lnTo>
                    <a:pt x="7494" y="-1469"/>
                  </a:lnTo>
                  <a:cubicBezTo>
                    <a:pt x="1337" y="-1469"/>
                    <a:pt x="-3653" y="3520"/>
                    <a:pt x="-3653" y="9675"/>
                  </a:cubicBezTo>
                  <a:lnTo>
                    <a:pt x="-3653" y="145631"/>
                  </a:lnTo>
                  <a:cubicBezTo>
                    <a:pt x="-3653" y="151785"/>
                    <a:pt x="1337" y="156774"/>
                    <a:pt x="7494" y="156774"/>
                  </a:cubicBezTo>
                  <a:lnTo>
                    <a:pt x="499361" y="156774"/>
                  </a:lnTo>
                  <a:cubicBezTo>
                    <a:pt x="505515" y="156774"/>
                    <a:pt x="510504" y="151785"/>
                    <a:pt x="510504" y="145631"/>
                  </a:cubicBezTo>
                  <a:lnTo>
                    <a:pt x="510504" y="9675"/>
                  </a:lnTo>
                  <a:cubicBezTo>
                    <a:pt x="510504" y="3520"/>
                    <a:pt x="505515" y="-1469"/>
                    <a:pt x="499361" y="-146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96" name="자유형: 도형 1695">
              <a:extLst>
                <a:ext uri="{FF2B5EF4-FFF2-40B4-BE49-F238E27FC236}">
                  <a16:creationId xmlns:a16="http://schemas.microsoft.com/office/drawing/2014/main" id="{A91039AE-9D9C-3894-8BD3-680D11E478F8}"/>
                </a:ext>
              </a:extLst>
            </p:cNvPr>
            <p:cNvSpPr/>
            <p:nvPr/>
          </p:nvSpPr>
          <p:spPr>
            <a:xfrm flipV="1">
              <a:off x="2192524" y="4838796"/>
              <a:ext cx="84210" cy="80706"/>
            </a:xfrm>
            <a:custGeom>
              <a:avLst/>
              <a:gdLst>
                <a:gd name="connsiteX0" fmla="*/ 28851 w 75053"/>
                <a:gd name="connsiteY0" fmla="*/ 67338 h 71930"/>
                <a:gd name="connsiteX1" fmla="*/ 21595 w 75053"/>
                <a:gd name="connsiteY1" fmla="*/ 52636 h 71930"/>
                <a:gd name="connsiteX2" fmla="*/ 17375 w 75053"/>
                <a:gd name="connsiteY2" fmla="*/ 49571 h 71930"/>
                <a:gd name="connsiteX3" fmla="*/ 1149 w 75053"/>
                <a:gd name="connsiteY3" fmla="*/ 47213 h 71930"/>
                <a:gd name="connsiteX4" fmla="*/ -1955 w 75053"/>
                <a:gd name="connsiteY4" fmla="*/ 37656 h 71930"/>
                <a:gd name="connsiteX5" fmla="*/ 9787 w 75053"/>
                <a:gd name="connsiteY5" fmla="*/ 26212 h 71930"/>
                <a:gd name="connsiteX6" fmla="*/ 11397 w 75053"/>
                <a:gd name="connsiteY6" fmla="*/ 21254 h 71930"/>
                <a:gd name="connsiteX7" fmla="*/ 8625 w 75053"/>
                <a:gd name="connsiteY7" fmla="*/ 5095 h 71930"/>
                <a:gd name="connsiteX8" fmla="*/ 16756 w 75053"/>
                <a:gd name="connsiteY8" fmla="*/ -814 h 71930"/>
                <a:gd name="connsiteX9" fmla="*/ 31268 w 75053"/>
                <a:gd name="connsiteY9" fmla="*/ 6818 h 71930"/>
                <a:gd name="connsiteX10" fmla="*/ 36482 w 75053"/>
                <a:gd name="connsiteY10" fmla="*/ 6818 h 71930"/>
                <a:gd name="connsiteX11" fmla="*/ 50994 w 75053"/>
                <a:gd name="connsiteY11" fmla="*/ -814 h 71930"/>
                <a:gd name="connsiteX12" fmla="*/ 59123 w 75053"/>
                <a:gd name="connsiteY12" fmla="*/ 5095 h 71930"/>
                <a:gd name="connsiteX13" fmla="*/ 56350 w 75053"/>
                <a:gd name="connsiteY13" fmla="*/ 21254 h 71930"/>
                <a:gd name="connsiteX14" fmla="*/ 57963 w 75053"/>
                <a:gd name="connsiteY14" fmla="*/ 26212 h 71930"/>
                <a:gd name="connsiteX15" fmla="*/ 69703 w 75053"/>
                <a:gd name="connsiteY15" fmla="*/ 37656 h 71930"/>
                <a:gd name="connsiteX16" fmla="*/ 66598 w 75053"/>
                <a:gd name="connsiteY16" fmla="*/ 47213 h 71930"/>
                <a:gd name="connsiteX17" fmla="*/ 50372 w 75053"/>
                <a:gd name="connsiteY17" fmla="*/ 49571 h 71930"/>
                <a:gd name="connsiteX18" fmla="*/ 46155 w 75053"/>
                <a:gd name="connsiteY18" fmla="*/ 52636 h 71930"/>
                <a:gd name="connsiteX19" fmla="*/ 38899 w 75053"/>
                <a:gd name="connsiteY19" fmla="*/ 67338 h 71930"/>
                <a:gd name="connsiteX20" fmla="*/ 28851 w 75053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3" h="71930">
                  <a:moveTo>
                    <a:pt x="28851" y="67338"/>
                  </a:moveTo>
                  <a:lnTo>
                    <a:pt x="21595" y="52636"/>
                  </a:lnTo>
                  <a:cubicBezTo>
                    <a:pt x="20777" y="50982"/>
                    <a:pt x="19202" y="49834"/>
                    <a:pt x="17375" y="49571"/>
                  </a:cubicBezTo>
                  <a:lnTo>
                    <a:pt x="1149" y="47213"/>
                  </a:lnTo>
                  <a:cubicBezTo>
                    <a:pt x="-3444" y="46545"/>
                    <a:pt x="-5280" y="40899"/>
                    <a:pt x="-1955" y="37656"/>
                  </a:cubicBezTo>
                  <a:lnTo>
                    <a:pt x="9787" y="26212"/>
                  </a:lnTo>
                  <a:cubicBezTo>
                    <a:pt x="11105" y="24925"/>
                    <a:pt x="11709" y="23069"/>
                    <a:pt x="11397" y="21254"/>
                  </a:cubicBezTo>
                  <a:lnTo>
                    <a:pt x="8625" y="5095"/>
                  </a:lnTo>
                  <a:cubicBezTo>
                    <a:pt x="7841" y="516"/>
                    <a:pt x="12646" y="-2973"/>
                    <a:pt x="16756" y="-814"/>
                  </a:cubicBezTo>
                  <a:lnTo>
                    <a:pt x="31268" y="6818"/>
                  </a:lnTo>
                  <a:cubicBezTo>
                    <a:pt x="32898" y="7676"/>
                    <a:pt x="34849" y="7676"/>
                    <a:pt x="36482" y="6818"/>
                  </a:cubicBezTo>
                  <a:lnTo>
                    <a:pt x="50994" y="-814"/>
                  </a:lnTo>
                  <a:cubicBezTo>
                    <a:pt x="55104" y="-2973"/>
                    <a:pt x="59906" y="516"/>
                    <a:pt x="59123" y="5095"/>
                  </a:cubicBezTo>
                  <a:lnTo>
                    <a:pt x="56350" y="21254"/>
                  </a:lnTo>
                  <a:cubicBezTo>
                    <a:pt x="56038" y="23069"/>
                    <a:pt x="56642" y="24925"/>
                    <a:pt x="57963" y="26212"/>
                  </a:cubicBezTo>
                  <a:lnTo>
                    <a:pt x="69703" y="37656"/>
                  </a:lnTo>
                  <a:cubicBezTo>
                    <a:pt x="73027" y="40899"/>
                    <a:pt x="71194" y="46545"/>
                    <a:pt x="66598" y="47213"/>
                  </a:cubicBezTo>
                  <a:lnTo>
                    <a:pt x="50372" y="49571"/>
                  </a:lnTo>
                  <a:cubicBezTo>
                    <a:pt x="48548" y="49834"/>
                    <a:pt x="46970" y="50982"/>
                    <a:pt x="46155" y="52636"/>
                  </a:cubicBezTo>
                  <a:lnTo>
                    <a:pt x="38899" y="67338"/>
                  </a:lnTo>
                  <a:cubicBezTo>
                    <a:pt x="36844" y="71503"/>
                    <a:pt x="30906" y="71503"/>
                    <a:pt x="28851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97" name="자유형: 도형 1696">
              <a:extLst>
                <a:ext uri="{FF2B5EF4-FFF2-40B4-BE49-F238E27FC236}">
                  <a16:creationId xmlns:a16="http://schemas.microsoft.com/office/drawing/2014/main" id="{948491F9-8463-3E7F-5537-99C82660A872}"/>
                </a:ext>
              </a:extLst>
            </p:cNvPr>
            <p:cNvSpPr/>
            <p:nvPr/>
          </p:nvSpPr>
          <p:spPr>
            <a:xfrm flipV="1">
              <a:off x="2297375" y="4838796"/>
              <a:ext cx="84210" cy="80706"/>
            </a:xfrm>
            <a:custGeom>
              <a:avLst/>
              <a:gdLst>
                <a:gd name="connsiteX0" fmla="*/ 28570 w 75053"/>
                <a:gd name="connsiteY0" fmla="*/ 67338 h 71930"/>
                <a:gd name="connsiteX1" fmla="*/ 21314 w 75053"/>
                <a:gd name="connsiteY1" fmla="*/ 52636 h 71930"/>
                <a:gd name="connsiteX2" fmla="*/ 17097 w 75053"/>
                <a:gd name="connsiteY2" fmla="*/ 49571 h 71930"/>
                <a:gd name="connsiteX3" fmla="*/ 871 w 75053"/>
                <a:gd name="connsiteY3" fmla="*/ 47213 h 71930"/>
                <a:gd name="connsiteX4" fmla="*/ -2234 w 75053"/>
                <a:gd name="connsiteY4" fmla="*/ 37656 h 71930"/>
                <a:gd name="connsiteX5" fmla="*/ 9506 w 75053"/>
                <a:gd name="connsiteY5" fmla="*/ 26212 h 71930"/>
                <a:gd name="connsiteX6" fmla="*/ 11119 w 75053"/>
                <a:gd name="connsiteY6" fmla="*/ 21254 h 71930"/>
                <a:gd name="connsiteX7" fmla="*/ 8346 w 75053"/>
                <a:gd name="connsiteY7" fmla="*/ 5095 h 71930"/>
                <a:gd name="connsiteX8" fmla="*/ 16475 w 75053"/>
                <a:gd name="connsiteY8" fmla="*/ -814 h 71930"/>
                <a:gd name="connsiteX9" fmla="*/ 30987 w 75053"/>
                <a:gd name="connsiteY9" fmla="*/ 6818 h 71930"/>
                <a:gd name="connsiteX10" fmla="*/ 36201 w 75053"/>
                <a:gd name="connsiteY10" fmla="*/ 6818 h 71930"/>
                <a:gd name="connsiteX11" fmla="*/ 50713 w 75053"/>
                <a:gd name="connsiteY11" fmla="*/ -814 h 71930"/>
                <a:gd name="connsiteX12" fmla="*/ 58841 w 75053"/>
                <a:gd name="connsiteY12" fmla="*/ 5095 h 71930"/>
                <a:gd name="connsiteX13" fmla="*/ 56072 w 75053"/>
                <a:gd name="connsiteY13" fmla="*/ 21254 h 71930"/>
                <a:gd name="connsiteX14" fmla="*/ 57682 w 75053"/>
                <a:gd name="connsiteY14" fmla="*/ 26212 h 71930"/>
                <a:gd name="connsiteX15" fmla="*/ 69421 w 75053"/>
                <a:gd name="connsiteY15" fmla="*/ 37656 h 71930"/>
                <a:gd name="connsiteX16" fmla="*/ 66317 w 75053"/>
                <a:gd name="connsiteY16" fmla="*/ 47213 h 71930"/>
                <a:gd name="connsiteX17" fmla="*/ 50094 w 75053"/>
                <a:gd name="connsiteY17" fmla="*/ 49571 h 71930"/>
                <a:gd name="connsiteX18" fmla="*/ 45874 w 75053"/>
                <a:gd name="connsiteY18" fmla="*/ 52636 h 71930"/>
                <a:gd name="connsiteX19" fmla="*/ 38618 w 75053"/>
                <a:gd name="connsiteY19" fmla="*/ 67338 h 71930"/>
                <a:gd name="connsiteX20" fmla="*/ 28570 w 75053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3" h="71930">
                  <a:moveTo>
                    <a:pt x="28570" y="67338"/>
                  </a:moveTo>
                  <a:lnTo>
                    <a:pt x="21314" y="52636"/>
                  </a:lnTo>
                  <a:cubicBezTo>
                    <a:pt x="20499" y="50982"/>
                    <a:pt x="18921" y="49834"/>
                    <a:pt x="17097" y="49571"/>
                  </a:cubicBezTo>
                  <a:lnTo>
                    <a:pt x="871" y="47213"/>
                  </a:lnTo>
                  <a:cubicBezTo>
                    <a:pt x="-3725" y="46545"/>
                    <a:pt x="-5561" y="40899"/>
                    <a:pt x="-2234" y="37656"/>
                  </a:cubicBezTo>
                  <a:lnTo>
                    <a:pt x="9506" y="26212"/>
                  </a:lnTo>
                  <a:cubicBezTo>
                    <a:pt x="10827" y="24925"/>
                    <a:pt x="11428" y="23069"/>
                    <a:pt x="11119" y="21254"/>
                  </a:cubicBezTo>
                  <a:lnTo>
                    <a:pt x="8346" y="5095"/>
                  </a:lnTo>
                  <a:cubicBezTo>
                    <a:pt x="7560" y="516"/>
                    <a:pt x="12365" y="-2973"/>
                    <a:pt x="16475" y="-814"/>
                  </a:cubicBezTo>
                  <a:lnTo>
                    <a:pt x="30987" y="6818"/>
                  </a:lnTo>
                  <a:cubicBezTo>
                    <a:pt x="32620" y="7676"/>
                    <a:pt x="34568" y="7676"/>
                    <a:pt x="36201" y="6818"/>
                  </a:cubicBezTo>
                  <a:lnTo>
                    <a:pt x="50713" y="-814"/>
                  </a:lnTo>
                  <a:cubicBezTo>
                    <a:pt x="54823" y="-2973"/>
                    <a:pt x="59628" y="516"/>
                    <a:pt x="58841" y="5095"/>
                  </a:cubicBezTo>
                  <a:lnTo>
                    <a:pt x="56072" y="21254"/>
                  </a:lnTo>
                  <a:cubicBezTo>
                    <a:pt x="55760" y="23069"/>
                    <a:pt x="56361" y="24925"/>
                    <a:pt x="57682" y="26212"/>
                  </a:cubicBezTo>
                  <a:lnTo>
                    <a:pt x="69421" y="37656"/>
                  </a:lnTo>
                  <a:cubicBezTo>
                    <a:pt x="72749" y="40899"/>
                    <a:pt x="70913" y="46545"/>
                    <a:pt x="66317" y="47213"/>
                  </a:cubicBezTo>
                  <a:lnTo>
                    <a:pt x="50094" y="49571"/>
                  </a:lnTo>
                  <a:cubicBezTo>
                    <a:pt x="48267" y="49834"/>
                    <a:pt x="46692" y="50982"/>
                    <a:pt x="45874" y="52636"/>
                  </a:cubicBezTo>
                  <a:lnTo>
                    <a:pt x="38618" y="67338"/>
                  </a:lnTo>
                  <a:cubicBezTo>
                    <a:pt x="36563" y="71503"/>
                    <a:pt x="30625" y="71503"/>
                    <a:pt x="28570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98" name="자유형: 도형 1697">
              <a:extLst>
                <a:ext uri="{FF2B5EF4-FFF2-40B4-BE49-F238E27FC236}">
                  <a16:creationId xmlns:a16="http://schemas.microsoft.com/office/drawing/2014/main" id="{47448A7D-7630-F0A6-3C20-D0FF5612E48C}"/>
                </a:ext>
              </a:extLst>
            </p:cNvPr>
            <p:cNvSpPr/>
            <p:nvPr/>
          </p:nvSpPr>
          <p:spPr>
            <a:xfrm flipV="1">
              <a:off x="2402226" y="4838796"/>
              <a:ext cx="84210" cy="80706"/>
            </a:xfrm>
            <a:custGeom>
              <a:avLst/>
              <a:gdLst>
                <a:gd name="connsiteX0" fmla="*/ 28288 w 75053"/>
                <a:gd name="connsiteY0" fmla="*/ 67338 h 71930"/>
                <a:gd name="connsiteX1" fmla="*/ 21032 w 75053"/>
                <a:gd name="connsiteY1" fmla="*/ 52636 h 71930"/>
                <a:gd name="connsiteX2" fmla="*/ 16814 w 75053"/>
                <a:gd name="connsiteY2" fmla="*/ 49571 h 71930"/>
                <a:gd name="connsiteX3" fmla="*/ 589 w 75053"/>
                <a:gd name="connsiteY3" fmla="*/ 47213 h 71930"/>
                <a:gd name="connsiteX4" fmla="*/ -2516 w 75053"/>
                <a:gd name="connsiteY4" fmla="*/ 37656 h 71930"/>
                <a:gd name="connsiteX5" fmla="*/ 9226 w 75053"/>
                <a:gd name="connsiteY5" fmla="*/ 26212 h 71930"/>
                <a:gd name="connsiteX6" fmla="*/ 10836 w 75053"/>
                <a:gd name="connsiteY6" fmla="*/ 21254 h 71930"/>
                <a:gd name="connsiteX7" fmla="*/ 8064 w 75053"/>
                <a:gd name="connsiteY7" fmla="*/ 5095 h 71930"/>
                <a:gd name="connsiteX8" fmla="*/ 16193 w 75053"/>
                <a:gd name="connsiteY8" fmla="*/ -814 h 71930"/>
                <a:gd name="connsiteX9" fmla="*/ 30707 w 75053"/>
                <a:gd name="connsiteY9" fmla="*/ 6818 h 71930"/>
                <a:gd name="connsiteX10" fmla="*/ 35919 w 75053"/>
                <a:gd name="connsiteY10" fmla="*/ 6818 h 71930"/>
                <a:gd name="connsiteX11" fmla="*/ 50433 w 75053"/>
                <a:gd name="connsiteY11" fmla="*/ -814 h 71930"/>
                <a:gd name="connsiteX12" fmla="*/ 58562 w 75053"/>
                <a:gd name="connsiteY12" fmla="*/ 5095 h 71930"/>
                <a:gd name="connsiteX13" fmla="*/ 55790 w 75053"/>
                <a:gd name="connsiteY13" fmla="*/ 21254 h 71930"/>
                <a:gd name="connsiteX14" fmla="*/ 57400 w 75053"/>
                <a:gd name="connsiteY14" fmla="*/ 26212 h 71930"/>
                <a:gd name="connsiteX15" fmla="*/ 69142 w 75053"/>
                <a:gd name="connsiteY15" fmla="*/ 37656 h 71930"/>
                <a:gd name="connsiteX16" fmla="*/ 66038 w 75053"/>
                <a:gd name="connsiteY16" fmla="*/ 47213 h 71930"/>
                <a:gd name="connsiteX17" fmla="*/ 49812 w 75053"/>
                <a:gd name="connsiteY17" fmla="*/ 49571 h 71930"/>
                <a:gd name="connsiteX18" fmla="*/ 45594 w 75053"/>
                <a:gd name="connsiteY18" fmla="*/ 52636 h 71930"/>
                <a:gd name="connsiteX19" fmla="*/ 38339 w 75053"/>
                <a:gd name="connsiteY19" fmla="*/ 67338 h 71930"/>
                <a:gd name="connsiteX20" fmla="*/ 28288 w 75053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3" h="71930">
                  <a:moveTo>
                    <a:pt x="28288" y="67338"/>
                  </a:moveTo>
                  <a:lnTo>
                    <a:pt x="21032" y="52636"/>
                  </a:lnTo>
                  <a:cubicBezTo>
                    <a:pt x="20217" y="50982"/>
                    <a:pt x="18638" y="49834"/>
                    <a:pt x="16814" y="49571"/>
                  </a:cubicBezTo>
                  <a:lnTo>
                    <a:pt x="589" y="47213"/>
                  </a:lnTo>
                  <a:cubicBezTo>
                    <a:pt x="-4005" y="46545"/>
                    <a:pt x="-5840" y="40899"/>
                    <a:pt x="-2516" y="37656"/>
                  </a:cubicBezTo>
                  <a:lnTo>
                    <a:pt x="9226" y="26212"/>
                  </a:lnTo>
                  <a:cubicBezTo>
                    <a:pt x="10544" y="24925"/>
                    <a:pt x="11149" y="23069"/>
                    <a:pt x="10836" y="21254"/>
                  </a:cubicBezTo>
                  <a:lnTo>
                    <a:pt x="8064" y="5095"/>
                  </a:lnTo>
                  <a:cubicBezTo>
                    <a:pt x="7281" y="516"/>
                    <a:pt x="12082" y="-2973"/>
                    <a:pt x="16193" y="-814"/>
                  </a:cubicBezTo>
                  <a:lnTo>
                    <a:pt x="30707" y="6818"/>
                  </a:lnTo>
                  <a:cubicBezTo>
                    <a:pt x="32338" y="7676"/>
                    <a:pt x="34289" y="7676"/>
                    <a:pt x="35919" y="6818"/>
                  </a:cubicBezTo>
                  <a:lnTo>
                    <a:pt x="50433" y="-814"/>
                  </a:lnTo>
                  <a:cubicBezTo>
                    <a:pt x="54541" y="-2973"/>
                    <a:pt x="59346" y="516"/>
                    <a:pt x="58562" y="5095"/>
                  </a:cubicBezTo>
                  <a:lnTo>
                    <a:pt x="55790" y="21254"/>
                  </a:lnTo>
                  <a:cubicBezTo>
                    <a:pt x="55478" y="23069"/>
                    <a:pt x="56082" y="24925"/>
                    <a:pt x="57400" y="26212"/>
                  </a:cubicBezTo>
                  <a:lnTo>
                    <a:pt x="69142" y="37656"/>
                  </a:lnTo>
                  <a:cubicBezTo>
                    <a:pt x="72466" y="40899"/>
                    <a:pt x="70634" y="46545"/>
                    <a:pt x="66038" y="47213"/>
                  </a:cubicBezTo>
                  <a:lnTo>
                    <a:pt x="49812" y="49571"/>
                  </a:lnTo>
                  <a:cubicBezTo>
                    <a:pt x="47988" y="49834"/>
                    <a:pt x="46410" y="50982"/>
                    <a:pt x="45594" y="52636"/>
                  </a:cubicBezTo>
                  <a:lnTo>
                    <a:pt x="38339" y="67338"/>
                  </a:lnTo>
                  <a:cubicBezTo>
                    <a:pt x="36283" y="71503"/>
                    <a:pt x="30343" y="71503"/>
                    <a:pt x="28288" y="67338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99" name="자유형: 도형 1698">
              <a:extLst>
                <a:ext uri="{FF2B5EF4-FFF2-40B4-BE49-F238E27FC236}">
                  <a16:creationId xmlns:a16="http://schemas.microsoft.com/office/drawing/2014/main" id="{C751E2D3-5C7B-BA91-C6F7-12751DA77788}"/>
                </a:ext>
              </a:extLst>
            </p:cNvPr>
            <p:cNvSpPr/>
            <p:nvPr/>
          </p:nvSpPr>
          <p:spPr>
            <a:xfrm flipV="1">
              <a:off x="2087672" y="4838796"/>
              <a:ext cx="84211" cy="80706"/>
            </a:xfrm>
            <a:custGeom>
              <a:avLst/>
              <a:gdLst>
                <a:gd name="connsiteX0" fmla="*/ 29130 w 75054"/>
                <a:gd name="connsiteY0" fmla="*/ 67338 h 71930"/>
                <a:gd name="connsiteX1" fmla="*/ 21874 w 75054"/>
                <a:gd name="connsiteY1" fmla="*/ 52636 h 71930"/>
                <a:gd name="connsiteX2" fmla="*/ 17657 w 75054"/>
                <a:gd name="connsiteY2" fmla="*/ 49571 h 71930"/>
                <a:gd name="connsiteX3" fmla="*/ 1431 w 75054"/>
                <a:gd name="connsiteY3" fmla="*/ 47213 h 71930"/>
                <a:gd name="connsiteX4" fmla="*/ -1673 w 75054"/>
                <a:gd name="connsiteY4" fmla="*/ 37656 h 71930"/>
                <a:gd name="connsiteX5" fmla="*/ 10066 w 75054"/>
                <a:gd name="connsiteY5" fmla="*/ 26212 h 71930"/>
                <a:gd name="connsiteX6" fmla="*/ 11679 w 75054"/>
                <a:gd name="connsiteY6" fmla="*/ 21254 h 71930"/>
                <a:gd name="connsiteX7" fmla="*/ 8907 w 75054"/>
                <a:gd name="connsiteY7" fmla="*/ 5095 h 71930"/>
                <a:gd name="connsiteX8" fmla="*/ 17035 w 75054"/>
                <a:gd name="connsiteY8" fmla="*/ -814 h 71930"/>
                <a:gd name="connsiteX9" fmla="*/ 31547 w 75054"/>
                <a:gd name="connsiteY9" fmla="*/ 6818 h 71930"/>
                <a:gd name="connsiteX10" fmla="*/ 36762 w 75054"/>
                <a:gd name="connsiteY10" fmla="*/ 6818 h 71930"/>
                <a:gd name="connsiteX11" fmla="*/ 51273 w 75054"/>
                <a:gd name="connsiteY11" fmla="*/ -814 h 71930"/>
                <a:gd name="connsiteX12" fmla="*/ 59402 w 75054"/>
                <a:gd name="connsiteY12" fmla="*/ 5095 h 71930"/>
                <a:gd name="connsiteX13" fmla="*/ 56633 w 75054"/>
                <a:gd name="connsiteY13" fmla="*/ 21254 h 71930"/>
                <a:gd name="connsiteX14" fmla="*/ 58243 w 75054"/>
                <a:gd name="connsiteY14" fmla="*/ 26212 h 71930"/>
                <a:gd name="connsiteX15" fmla="*/ 69985 w 75054"/>
                <a:gd name="connsiteY15" fmla="*/ 37656 h 71930"/>
                <a:gd name="connsiteX16" fmla="*/ 66877 w 75054"/>
                <a:gd name="connsiteY16" fmla="*/ 47213 h 71930"/>
                <a:gd name="connsiteX17" fmla="*/ 50654 w 75054"/>
                <a:gd name="connsiteY17" fmla="*/ 49571 h 71930"/>
                <a:gd name="connsiteX18" fmla="*/ 46434 w 75054"/>
                <a:gd name="connsiteY18" fmla="*/ 52636 h 71930"/>
                <a:gd name="connsiteX19" fmla="*/ 39178 w 75054"/>
                <a:gd name="connsiteY19" fmla="*/ 67338 h 71930"/>
                <a:gd name="connsiteX20" fmla="*/ 29130 w 75054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4" h="71930">
                  <a:moveTo>
                    <a:pt x="29130" y="67338"/>
                  </a:moveTo>
                  <a:lnTo>
                    <a:pt x="21874" y="52636"/>
                  </a:lnTo>
                  <a:cubicBezTo>
                    <a:pt x="21059" y="50982"/>
                    <a:pt x="19481" y="49834"/>
                    <a:pt x="17657" y="49571"/>
                  </a:cubicBezTo>
                  <a:lnTo>
                    <a:pt x="1431" y="47213"/>
                  </a:lnTo>
                  <a:cubicBezTo>
                    <a:pt x="-3165" y="46545"/>
                    <a:pt x="-5000" y="40899"/>
                    <a:pt x="-1673" y="37656"/>
                  </a:cubicBezTo>
                  <a:lnTo>
                    <a:pt x="10066" y="26212"/>
                  </a:lnTo>
                  <a:cubicBezTo>
                    <a:pt x="11387" y="24925"/>
                    <a:pt x="11991" y="23069"/>
                    <a:pt x="11679" y="21254"/>
                  </a:cubicBezTo>
                  <a:lnTo>
                    <a:pt x="8907" y="5095"/>
                  </a:lnTo>
                  <a:cubicBezTo>
                    <a:pt x="8121" y="516"/>
                    <a:pt x="12925" y="-2973"/>
                    <a:pt x="17035" y="-814"/>
                  </a:cubicBezTo>
                  <a:lnTo>
                    <a:pt x="31547" y="6818"/>
                  </a:lnTo>
                  <a:cubicBezTo>
                    <a:pt x="33180" y="7676"/>
                    <a:pt x="35131" y="7676"/>
                    <a:pt x="36762" y="6818"/>
                  </a:cubicBezTo>
                  <a:lnTo>
                    <a:pt x="51273" y="-814"/>
                  </a:lnTo>
                  <a:cubicBezTo>
                    <a:pt x="55384" y="-2973"/>
                    <a:pt x="60188" y="516"/>
                    <a:pt x="59402" y="5095"/>
                  </a:cubicBezTo>
                  <a:lnTo>
                    <a:pt x="56633" y="21254"/>
                  </a:lnTo>
                  <a:cubicBezTo>
                    <a:pt x="56320" y="23069"/>
                    <a:pt x="56922" y="24925"/>
                    <a:pt x="58243" y="26212"/>
                  </a:cubicBezTo>
                  <a:lnTo>
                    <a:pt x="69985" y="37656"/>
                  </a:lnTo>
                  <a:cubicBezTo>
                    <a:pt x="73309" y="40899"/>
                    <a:pt x="71473" y="46545"/>
                    <a:pt x="66877" y="47213"/>
                  </a:cubicBezTo>
                  <a:lnTo>
                    <a:pt x="50654" y="49571"/>
                  </a:lnTo>
                  <a:cubicBezTo>
                    <a:pt x="48828" y="49834"/>
                    <a:pt x="47252" y="50982"/>
                    <a:pt x="46434" y="52636"/>
                  </a:cubicBezTo>
                  <a:lnTo>
                    <a:pt x="39178" y="67338"/>
                  </a:lnTo>
                  <a:cubicBezTo>
                    <a:pt x="37123" y="71503"/>
                    <a:pt x="31186" y="71503"/>
                    <a:pt x="29130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00" name="자유형: 도형 1699">
              <a:extLst>
                <a:ext uri="{FF2B5EF4-FFF2-40B4-BE49-F238E27FC236}">
                  <a16:creationId xmlns:a16="http://schemas.microsoft.com/office/drawing/2014/main" id="{28A73EE5-03B8-B2D6-63C8-27F53367F3CA}"/>
                </a:ext>
              </a:extLst>
            </p:cNvPr>
            <p:cNvSpPr/>
            <p:nvPr/>
          </p:nvSpPr>
          <p:spPr>
            <a:xfrm flipV="1">
              <a:off x="1982822" y="4838796"/>
              <a:ext cx="84211" cy="80706"/>
            </a:xfrm>
            <a:custGeom>
              <a:avLst/>
              <a:gdLst>
                <a:gd name="connsiteX0" fmla="*/ 29411 w 75054"/>
                <a:gd name="connsiteY0" fmla="*/ 67338 h 71930"/>
                <a:gd name="connsiteX1" fmla="*/ 22156 w 75054"/>
                <a:gd name="connsiteY1" fmla="*/ 52636 h 71930"/>
                <a:gd name="connsiteX2" fmla="*/ 17935 w 75054"/>
                <a:gd name="connsiteY2" fmla="*/ 49571 h 71930"/>
                <a:gd name="connsiteX3" fmla="*/ 1712 w 75054"/>
                <a:gd name="connsiteY3" fmla="*/ 47213 h 71930"/>
                <a:gd name="connsiteX4" fmla="*/ -1395 w 75054"/>
                <a:gd name="connsiteY4" fmla="*/ 37656 h 71930"/>
                <a:gd name="connsiteX5" fmla="*/ 10347 w 75054"/>
                <a:gd name="connsiteY5" fmla="*/ 26212 h 71930"/>
                <a:gd name="connsiteX6" fmla="*/ 11957 w 75054"/>
                <a:gd name="connsiteY6" fmla="*/ 21254 h 71930"/>
                <a:gd name="connsiteX7" fmla="*/ 9185 w 75054"/>
                <a:gd name="connsiteY7" fmla="*/ 5095 h 71930"/>
                <a:gd name="connsiteX8" fmla="*/ 17316 w 75054"/>
                <a:gd name="connsiteY8" fmla="*/ -814 h 71930"/>
                <a:gd name="connsiteX9" fmla="*/ 31828 w 75054"/>
                <a:gd name="connsiteY9" fmla="*/ 6818 h 71930"/>
                <a:gd name="connsiteX10" fmla="*/ 37043 w 75054"/>
                <a:gd name="connsiteY10" fmla="*/ 6818 h 71930"/>
                <a:gd name="connsiteX11" fmla="*/ 51554 w 75054"/>
                <a:gd name="connsiteY11" fmla="*/ -814 h 71930"/>
                <a:gd name="connsiteX12" fmla="*/ 59683 w 75054"/>
                <a:gd name="connsiteY12" fmla="*/ 5095 h 71930"/>
                <a:gd name="connsiteX13" fmla="*/ 56911 w 75054"/>
                <a:gd name="connsiteY13" fmla="*/ 21254 h 71930"/>
                <a:gd name="connsiteX14" fmla="*/ 58524 w 75054"/>
                <a:gd name="connsiteY14" fmla="*/ 26212 h 71930"/>
                <a:gd name="connsiteX15" fmla="*/ 70263 w 75054"/>
                <a:gd name="connsiteY15" fmla="*/ 37656 h 71930"/>
                <a:gd name="connsiteX16" fmla="*/ 67158 w 75054"/>
                <a:gd name="connsiteY16" fmla="*/ 47213 h 71930"/>
                <a:gd name="connsiteX17" fmla="*/ 50933 w 75054"/>
                <a:gd name="connsiteY17" fmla="*/ 49571 h 71930"/>
                <a:gd name="connsiteX18" fmla="*/ 46715 w 75054"/>
                <a:gd name="connsiteY18" fmla="*/ 52636 h 71930"/>
                <a:gd name="connsiteX19" fmla="*/ 39459 w 75054"/>
                <a:gd name="connsiteY19" fmla="*/ 67338 h 71930"/>
                <a:gd name="connsiteX20" fmla="*/ 29411 w 75054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4" h="71930">
                  <a:moveTo>
                    <a:pt x="29411" y="67338"/>
                  </a:moveTo>
                  <a:lnTo>
                    <a:pt x="22156" y="52636"/>
                  </a:lnTo>
                  <a:cubicBezTo>
                    <a:pt x="21337" y="50982"/>
                    <a:pt x="19762" y="49834"/>
                    <a:pt x="17935" y="49571"/>
                  </a:cubicBezTo>
                  <a:lnTo>
                    <a:pt x="1712" y="47213"/>
                  </a:lnTo>
                  <a:cubicBezTo>
                    <a:pt x="-2884" y="46545"/>
                    <a:pt x="-4720" y="40899"/>
                    <a:pt x="-1395" y="37656"/>
                  </a:cubicBezTo>
                  <a:lnTo>
                    <a:pt x="10347" y="26212"/>
                  </a:lnTo>
                  <a:cubicBezTo>
                    <a:pt x="11668" y="24925"/>
                    <a:pt x="12269" y="23069"/>
                    <a:pt x="11957" y="21254"/>
                  </a:cubicBezTo>
                  <a:lnTo>
                    <a:pt x="9185" y="5095"/>
                  </a:lnTo>
                  <a:cubicBezTo>
                    <a:pt x="8401" y="516"/>
                    <a:pt x="13206" y="-2973"/>
                    <a:pt x="17316" y="-814"/>
                  </a:cubicBezTo>
                  <a:lnTo>
                    <a:pt x="31828" y="6818"/>
                  </a:lnTo>
                  <a:cubicBezTo>
                    <a:pt x="33458" y="7676"/>
                    <a:pt x="35409" y="7676"/>
                    <a:pt x="37043" y="6818"/>
                  </a:cubicBezTo>
                  <a:lnTo>
                    <a:pt x="51554" y="-814"/>
                  </a:lnTo>
                  <a:cubicBezTo>
                    <a:pt x="55665" y="-2973"/>
                    <a:pt x="60469" y="516"/>
                    <a:pt x="59683" y="5095"/>
                  </a:cubicBezTo>
                  <a:lnTo>
                    <a:pt x="56911" y="21254"/>
                  </a:lnTo>
                  <a:cubicBezTo>
                    <a:pt x="56601" y="23069"/>
                    <a:pt x="57203" y="24925"/>
                    <a:pt x="58524" y="26212"/>
                  </a:cubicBezTo>
                  <a:lnTo>
                    <a:pt x="70263" y="37656"/>
                  </a:lnTo>
                  <a:cubicBezTo>
                    <a:pt x="73590" y="40899"/>
                    <a:pt x="71754" y="46545"/>
                    <a:pt x="67158" y="47213"/>
                  </a:cubicBezTo>
                  <a:lnTo>
                    <a:pt x="50933" y="49571"/>
                  </a:lnTo>
                  <a:cubicBezTo>
                    <a:pt x="49109" y="49834"/>
                    <a:pt x="47530" y="50982"/>
                    <a:pt x="46715" y="52636"/>
                  </a:cubicBezTo>
                  <a:lnTo>
                    <a:pt x="39459" y="67338"/>
                  </a:lnTo>
                  <a:cubicBezTo>
                    <a:pt x="37404" y="71503"/>
                    <a:pt x="31466" y="71503"/>
                    <a:pt x="29411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01" name="자유형: 도형 1700">
              <a:extLst>
                <a:ext uri="{FF2B5EF4-FFF2-40B4-BE49-F238E27FC236}">
                  <a16:creationId xmlns:a16="http://schemas.microsoft.com/office/drawing/2014/main" id="{FD8638E1-F32D-2434-5A2F-749FB9C8F3B4}"/>
                </a:ext>
              </a:extLst>
            </p:cNvPr>
            <p:cNvSpPr/>
            <p:nvPr/>
          </p:nvSpPr>
          <p:spPr>
            <a:xfrm flipV="1">
              <a:off x="868422" y="4773191"/>
              <a:ext cx="495682" cy="329655"/>
            </a:xfrm>
            <a:custGeom>
              <a:avLst/>
              <a:gdLst>
                <a:gd name="connsiteX0" fmla="*/ 388105 w 441781"/>
                <a:gd name="connsiteY0" fmla="*/ 292545 h 293808"/>
                <a:gd name="connsiteX1" fmla="*/ 52348 w 441781"/>
                <a:gd name="connsiteY1" fmla="*/ 292545 h 293808"/>
                <a:gd name="connsiteX2" fmla="*/ -664 w 441781"/>
                <a:gd name="connsiteY2" fmla="*/ 239532 h 293808"/>
                <a:gd name="connsiteX3" fmla="*/ -664 w 441781"/>
                <a:gd name="connsiteY3" fmla="*/ 113601 h 293808"/>
                <a:gd name="connsiteX4" fmla="*/ 52348 w 441781"/>
                <a:gd name="connsiteY4" fmla="*/ 60588 h 293808"/>
                <a:gd name="connsiteX5" fmla="*/ 246207 w 441781"/>
                <a:gd name="connsiteY5" fmla="*/ 60588 h 293808"/>
                <a:gd name="connsiteX6" fmla="*/ 290032 w 441781"/>
                <a:gd name="connsiteY6" fmla="*/ 16274 h 293808"/>
                <a:gd name="connsiteX7" fmla="*/ 338674 w 441781"/>
                <a:gd name="connsiteY7" fmla="*/ -1059 h 293808"/>
                <a:gd name="connsiteX8" fmla="*/ 346114 w 441781"/>
                <a:gd name="connsiteY8" fmla="*/ 10322 h 293808"/>
                <a:gd name="connsiteX9" fmla="*/ 323575 w 441781"/>
                <a:gd name="connsiteY9" fmla="*/ 60588 h 293808"/>
                <a:gd name="connsiteX10" fmla="*/ 388105 w 441781"/>
                <a:gd name="connsiteY10" fmla="*/ 60588 h 293808"/>
                <a:gd name="connsiteX11" fmla="*/ 441118 w 441781"/>
                <a:gd name="connsiteY11" fmla="*/ 113601 h 293808"/>
                <a:gd name="connsiteX12" fmla="*/ 441118 w 441781"/>
                <a:gd name="connsiteY12" fmla="*/ 239532 h 293808"/>
                <a:gd name="connsiteX13" fmla="*/ 388105 w 441781"/>
                <a:gd name="connsiteY13" fmla="*/ 292545 h 29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1781" h="293808">
                  <a:moveTo>
                    <a:pt x="388105" y="292545"/>
                  </a:moveTo>
                  <a:lnTo>
                    <a:pt x="52348" y="292545"/>
                  </a:lnTo>
                  <a:cubicBezTo>
                    <a:pt x="23070" y="292545"/>
                    <a:pt x="-664" y="268812"/>
                    <a:pt x="-664" y="239532"/>
                  </a:cubicBezTo>
                  <a:lnTo>
                    <a:pt x="-664" y="113601"/>
                  </a:lnTo>
                  <a:cubicBezTo>
                    <a:pt x="-664" y="84324"/>
                    <a:pt x="23070" y="60588"/>
                    <a:pt x="52348" y="60588"/>
                  </a:cubicBezTo>
                  <a:lnTo>
                    <a:pt x="246207" y="60588"/>
                  </a:lnTo>
                  <a:cubicBezTo>
                    <a:pt x="254982" y="41585"/>
                    <a:pt x="271440" y="26325"/>
                    <a:pt x="290032" y="16274"/>
                  </a:cubicBezTo>
                  <a:cubicBezTo>
                    <a:pt x="305237" y="8055"/>
                    <a:pt x="321786" y="2869"/>
                    <a:pt x="338674" y="-1059"/>
                  </a:cubicBezTo>
                  <a:cubicBezTo>
                    <a:pt x="345302" y="-2603"/>
                    <a:pt x="350262" y="4931"/>
                    <a:pt x="346114" y="10322"/>
                  </a:cubicBezTo>
                  <a:cubicBezTo>
                    <a:pt x="334826" y="24989"/>
                    <a:pt x="327102" y="42400"/>
                    <a:pt x="323575" y="60588"/>
                  </a:cubicBezTo>
                  <a:lnTo>
                    <a:pt x="388105" y="60588"/>
                  </a:lnTo>
                  <a:cubicBezTo>
                    <a:pt x="417382" y="60588"/>
                    <a:pt x="441118" y="84324"/>
                    <a:pt x="441118" y="113601"/>
                  </a:cubicBezTo>
                  <a:lnTo>
                    <a:pt x="441118" y="239532"/>
                  </a:lnTo>
                  <a:cubicBezTo>
                    <a:pt x="441118" y="268812"/>
                    <a:pt x="417382" y="292545"/>
                    <a:pt x="388105" y="292545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02" name="자유형: 도형 1701">
              <a:extLst>
                <a:ext uri="{FF2B5EF4-FFF2-40B4-BE49-F238E27FC236}">
                  <a16:creationId xmlns:a16="http://schemas.microsoft.com/office/drawing/2014/main" id="{CD6FDA31-36A8-49F5-CCB5-2FB3DDF583F7}"/>
                </a:ext>
              </a:extLst>
            </p:cNvPr>
            <p:cNvSpPr/>
            <p:nvPr/>
          </p:nvSpPr>
          <p:spPr>
            <a:xfrm flipV="1">
              <a:off x="918874" y="4862718"/>
              <a:ext cx="69989" cy="69989"/>
            </a:xfrm>
            <a:custGeom>
              <a:avLst/>
              <a:gdLst>
                <a:gd name="connsiteX0" fmla="*/ 62148 w 62378"/>
                <a:gd name="connsiteY0" fmla="*/ 29787 h 62378"/>
                <a:gd name="connsiteX1" fmla="*/ 30959 w 62378"/>
                <a:gd name="connsiteY1" fmla="*/ -1404 h 62378"/>
                <a:gd name="connsiteX2" fmla="*/ -230 w 62378"/>
                <a:gd name="connsiteY2" fmla="*/ 29787 h 62378"/>
                <a:gd name="connsiteX3" fmla="*/ 30959 w 62378"/>
                <a:gd name="connsiteY3" fmla="*/ 60975 h 62378"/>
                <a:gd name="connsiteX4" fmla="*/ 62148 w 62378"/>
                <a:gd name="connsiteY4" fmla="*/ 29787 h 6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78" h="62378">
                  <a:moveTo>
                    <a:pt x="62148" y="29787"/>
                  </a:moveTo>
                  <a:cubicBezTo>
                    <a:pt x="62148" y="12561"/>
                    <a:pt x="48183" y="-1404"/>
                    <a:pt x="30959" y="-1404"/>
                  </a:cubicBezTo>
                  <a:cubicBezTo>
                    <a:pt x="13733" y="-1404"/>
                    <a:pt x="-230" y="12561"/>
                    <a:pt x="-230" y="29787"/>
                  </a:cubicBezTo>
                  <a:cubicBezTo>
                    <a:pt x="-230" y="47009"/>
                    <a:pt x="13733" y="60975"/>
                    <a:pt x="30959" y="60975"/>
                  </a:cubicBezTo>
                  <a:cubicBezTo>
                    <a:pt x="48183" y="60975"/>
                    <a:pt x="62148" y="47009"/>
                    <a:pt x="62148" y="29787"/>
                  </a:cubicBez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03" name="자유형: 도형 1702">
              <a:extLst>
                <a:ext uri="{FF2B5EF4-FFF2-40B4-BE49-F238E27FC236}">
                  <a16:creationId xmlns:a16="http://schemas.microsoft.com/office/drawing/2014/main" id="{8F68E62D-B2B4-F0DE-C39C-E4B2D69EE273}"/>
                </a:ext>
              </a:extLst>
            </p:cNvPr>
            <p:cNvSpPr/>
            <p:nvPr/>
          </p:nvSpPr>
          <p:spPr>
            <a:xfrm flipV="1">
              <a:off x="1013187" y="4862975"/>
              <a:ext cx="276810" cy="16268"/>
            </a:xfrm>
            <a:custGeom>
              <a:avLst/>
              <a:gdLst>
                <a:gd name="connsiteX0" fmla="*/ 245952 w 246710"/>
                <a:gd name="connsiteY0" fmla="*/ -1497 h 14499"/>
                <a:gd name="connsiteX1" fmla="*/ -759 w 246710"/>
                <a:gd name="connsiteY1" fmla="*/ -1497 h 14499"/>
                <a:gd name="connsiteX2" fmla="*/ -759 w 246710"/>
                <a:gd name="connsiteY2" fmla="*/ 13003 h 14499"/>
                <a:gd name="connsiteX3" fmla="*/ 245952 w 246710"/>
                <a:gd name="connsiteY3" fmla="*/ 13003 h 14499"/>
                <a:gd name="connsiteX4" fmla="*/ 245952 w 246710"/>
                <a:gd name="connsiteY4" fmla="*/ -1497 h 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710" h="14499">
                  <a:moveTo>
                    <a:pt x="245952" y="-1497"/>
                  </a:moveTo>
                  <a:lnTo>
                    <a:pt x="-759" y="-1497"/>
                  </a:lnTo>
                  <a:lnTo>
                    <a:pt x="-759" y="13003"/>
                  </a:lnTo>
                  <a:lnTo>
                    <a:pt x="245952" y="13003"/>
                  </a:lnTo>
                  <a:lnTo>
                    <a:pt x="245952" y="-1497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04" name="자유형: 도형 1703">
              <a:extLst>
                <a:ext uri="{FF2B5EF4-FFF2-40B4-BE49-F238E27FC236}">
                  <a16:creationId xmlns:a16="http://schemas.microsoft.com/office/drawing/2014/main" id="{F0F0C3B6-D926-3A3F-2766-3EBF06B8DF49}"/>
                </a:ext>
              </a:extLst>
            </p:cNvPr>
            <p:cNvSpPr/>
            <p:nvPr/>
          </p:nvSpPr>
          <p:spPr>
            <a:xfrm flipV="1">
              <a:off x="1013187" y="4901856"/>
              <a:ext cx="276810" cy="16268"/>
            </a:xfrm>
            <a:custGeom>
              <a:avLst/>
              <a:gdLst>
                <a:gd name="connsiteX0" fmla="*/ 245952 w 246710"/>
                <a:gd name="connsiteY0" fmla="*/ -1361 h 14499"/>
                <a:gd name="connsiteX1" fmla="*/ -759 w 246710"/>
                <a:gd name="connsiteY1" fmla="*/ -1361 h 14499"/>
                <a:gd name="connsiteX2" fmla="*/ -759 w 246710"/>
                <a:gd name="connsiteY2" fmla="*/ 13139 h 14499"/>
                <a:gd name="connsiteX3" fmla="*/ 245952 w 246710"/>
                <a:gd name="connsiteY3" fmla="*/ 13139 h 14499"/>
                <a:gd name="connsiteX4" fmla="*/ 245952 w 246710"/>
                <a:gd name="connsiteY4" fmla="*/ -1361 h 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710" h="14499">
                  <a:moveTo>
                    <a:pt x="245952" y="-1361"/>
                  </a:moveTo>
                  <a:lnTo>
                    <a:pt x="-759" y="-1361"/>
                  </a:lnTo>
                  <a:lnTo>
                    <a:pt x="-759" y="13139"/>
                  </a:lnTo>
                  <a:lnTo>
                    <a:pt x="245952" y="13139"/>
                  </a:lnTo>
                  <a:lnTo>
                    <a:pt x="245952" y="-1361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05" name="자유형: 도형 1704">
              <a:extLst>
                <a:ext uri="{FF2B5EF4-FFF2-40B4-BE49-F238E27FC236}">
                  <a16:creationId xmlns:a16="http://schemas.microsoft.com/office/drawing/2014/main" id="{E604FC7F-393A-1CF1-B6A8-D444AD2AEF57}"/>
                </a:ext>
              </a:extLst>
            </p:cNvPr>
            <p:cNvSpPr/>
            <p:nvPr/>
          </p:nvSpPr>
          <p:spPr>
            <a:xfrm flipV="1">
              <a:off x="1013187" y="4940738"/>
              <a:ext cx="111701" cy="16268"/>
            </a:xfrm>
            <a:custGeom>
              <a:avLst/>
              <a:gdLst>
                <a:gd name="connsiteX0" fmla="*/ 99018 w 99555"/>
                <a:gd name="connsiteY0" fmla="*/ -1225 h 14499"/>
                <a:gd name="connsiteX1" fmla="*/ -538 w 99555"/>
                <a:gd name="connsiteY1" fmla="*/ -1225 h 14499"/>
                <a:gd name="connsiteX2" fmla="*/ -538 w 99555"/>
                <a:gd name="connsiteY2" fmla="*/ 13274 h 14499"/>
                <a:gd name="connsiteX3" fmla="*/ 99018 w 99555"/>
                <a:gd name="connsiteY3" fmla="*/ 13274 h 14499"/>
                <a:gd name="connsiteX4" fmla="*/ 99018 w 99555"/>
                <a:gd name="connsiteY4" fmla="*/ -1225 h 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55" h="14499">
                  <a:moveTo>
                    <a:pt x="99018" y="-1225"/>
                  </a:moveTo>
                  <a:lnTo>
                    <a:pt x="-538" y="-1225"/>
                  </a:lnTo>
                  <a:lnTo>
                    <a:pt x="-538" y="13274"/>
                  </a:lnTo>
                  <a:lnTo>
                    <a:pt x="99018" y="13274"/>
                  </a:lnTo>
                  <a:lnTo>
                    <a:pt x="99018" y="-1225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06" name="Google Shape;73;p13">
              <a:extLst>
                <a:ext uri="{FF2B5EF4-FFF2-40B4-BE49-F238E27FC236}">
                  <a16:creationId xmlns:a16="http://schemas.microsoft.com/office/drawing/2014/main" id="{6B67268E-B75C-9C25-2F39-4E44D4CAB632}"/>
                </a:ext>
              </a:extLst>
            </p:cNvPr>
            <p:cNvSpPr txBox="1"/>
            <p:nvPr/>
          </p:nvSpPr>
          <p:spPr>
            <a:xfrm>
              <a:off x="1700914" y="4235693"/>
              <a:ext cx="460382" cy="205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70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 Black" panose="02000A03000000020004" pitchFamily="2" charset="-127"/>
                </a:rPr>
                <a:t>BOOK</a:t>
              </a:r>
              <a:endParaRPr sz="7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1707" name="자유형: 도형 1706">
              <a:extLst>
                <a:ext uri="{FF2B5EF4-FFF2-40B4-BE49-F238E27FC236}">
                  <a16:creationId xmlns:a16="http://schemas.microsoft.com/office/drawing/2014/main" id="{40BC2B06-BB5C-6FDD-5D6F-28B1F4947D6C}"/>
                </a:ext>
              </a:extLst>
            </p:cNvPr>
            <p:cNvSpPr/>
            <p:nvPr/>
          </p:nvSpPr>
          <p:spPr>
            <a:xfrm flipV="1">
              <a:off x="2675134" y="5346649"/>
              <a:ext cx="51209" cy="124191"/>
            </a:xfrm>
            <a:custGeom>
              <a:avLst/>
              <a:gdLst>
                <a:gd name="connsiteX0" fmla="*/ 7554 w 99208"/>
                <a:gd name="connsiteY0" fmla="*/ 553 h 240599"/>
                <a:gd name="connsiteX1" fmla="*/ -869 w 99208"/>
                <a:gd name="connsiteY1" fmla="*/ 240275 h 240599"/>
                <a:gd name="connsiteX2" fmla="*/ 98339 w 99208"/>
                <a:gd name="connsiteY2" fmla="*/ 175292 h 240599"/>
                <a:gd name="connsiteX3" fmla="*/ 96358 w 99208"/>
                <a:gd name="connsiteY3" fmla="*/ -325 h 240599"/>
                <a:gd name="connsiteX4" fmla="*/ 7554 w 99208"/>
                <a:gd name="connsiteY4" fmla="*/ 553 h 2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08" h="240599">
                  <a:moveTo>
                    <a:pt x="7554" y="553"/>
                  </a:moveTo>
                  <a:lnTo>
                    <a:pt x="-869" y="240275"/>
                  </a:lnTo>
                  <a:lnTo>
                    <a:pt x="98339" y="175292"/>
                  </a:lnTo>
                  <a:lnTo>
                    <a:pt x="96358" y="-325"/>
                  </a:lnTo>
                  <a:lnTo>
                    <a:pt x="7554" y="553"/>
                  </a:ln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08" name="자유형: 도형 1707">
              <a:extLst>
                <a:ext uri="{FF2B5EF4-FFF2-40B4-BE49-F238E27FC236}">
                  <a16:creationId xmlns:a16="http://schemas.microsoft.com/office/drawing/2014/main" id="{70872230-5299-1319-1C53-483953FCE19C}"/>
                </a:ext>
              </a:extLst>
            </p:cNvPr>
            <p:cNvSpPr/>
            <p:nvPr/>
          </p:nvSpPr>
          <p:spPr>
            <a:xfrm flipV="1">
              <a:off x="2615897" y="5470388"/>
              <a:ext cx="109987" cy="67718"/>
            </a:xfrm>
            <a:custGeom>
              <a:avLst/>
              <a:gdLst>
                <a:gd name="connsiteX0" fmla="*/ 122355 w 213081"/>
                <a:gd name="connsiteY0" fmla="*/ 131032 h 131191"/>
                <a:gd name="connsiteX1" fmla="*/ 72127 w 213081"/>
                <a:gd name="connsiteY1" fmla="*/ 80729 h 131191"/>
                <a:gd name="connsiteX2" fmla="*/ 32731 w 213081"/>
                <a:gd name="connsiteY2" fmla="*/ 69219 h 131191"/>
                <a:gd name="connsiteX3" fmla="*/ -179 w 213081"/>
                <a:gd name="connsiteY3" fmla="*/ 14000 h 131191"/>
                <a:gd name="connsiteX4" fmla="*/ -829 w 213081"/>
                <a:gd name="connsiteY4" fmla="*/ 1160 h 131191"/>
                <a:gd name="connsiteX5" fmla="*/ 212252 w 213081"/>
                <a:gd name="connsiteY5" fmla="*/ -160 h 131191"/>
                <a:gd name="connsiteX6" fmla="*/ 211160 w 213081"/>
                <a:gd name="connsiteY6" fmla="*/ 130155 h 131191"/>
                <a:gd name="connsiteX7" fmla="*/ 122355 w 213081"/>
                <a:gd name="connsiteY7" fmla="*/ 131032 h 13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081" h="131191">
                  <a:moveTo>
                    <a:pt x="122355" y="131032"/>
                  </a:moveTo>
                  <a:lnTo>
                    <a:pt x="72127" y="80729"/>
                  </a:lnTo>
                  <a:lnTo>
                    <a:pt x="32731" y="69219"/>
                  </a:lnTo>
                  <a:cubicBezTo>
                    <a:pt x="14619" y="63926"/>
                    <a:pt x="1224" y="41448"/>
                    <a:pt x="-179" y="14000"/>
                  </a:cubicBezTo>
                  <a:lnTo>
                    <a:pt x="-829" y="1160"/>
                  </a:lnTo>
                  <a:lnTo>
                    <a:pt x="212252" y="-160"/>
                  </a:lnTo>
                  <a:lnTo>
                    <a:pt x="211160" y="130155"/>
                  </a:lnTo>
                  <a:lnTo>
                    <a:pt x="122355" y="131032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09" name="자유형: 도형 1708">
              <a:extLst>
                <a:ext uri="{FF2B5EF4-FFF2-40B4-BE49-F238E27FC236}">
                  <a16:creationId xmlns:a16="http://schemas.microsoft.com/office/drawing/2014/main" id="{3C91CF9B-FC2F-C131-A234-F8A2EB76B6A1}"/>
                </a:ext>
              </a:extLst>
            </p:cNvPr>
            <p:cNvSpPr/>
            <p:nvPr/>
          </p:nvSpPr>
          <p:spPr>
            <a:xfrm flipV="1">
              <a:off x="2615342" y="5523945"/>
              <a:ext cx="111002" cy="15262"/>
            </a:xfrm>
            <a:custGeom>
              <a:avLst/>
              <a:gdLst>
                <a:gd name="connsiteX0" fmla="*/ 214217 w 215046"/>
                <a:gd name="connsiteY0" fmla="*/ -112 h 29568"/>
                <a:gd name="connsiteX1" fmla="*/ -597 w 215046"/>
                <a:gd name="connsiteY1" fmla="*/ 1222 h 29568"/>
                <a:gd name="connsiteX2" fmla="*/ -829 w 215046"/>
                <a:gd name="connsiteY2" fmla="*/ 29456 h 29568"/>
                <a:gd name="connsiteX3" fmla="*/ 213975 w 215046"/>
                <a:gd name="connsiteY3" fmla="*/ 28121 h 29568"/>
                <a:gd name="connsiteX4" fmla="*/ 214217 w 215046"/>
                <a:gd name="connsiteY4" fmla="*/ -112 h 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46" h="29568">
                  <a:moveTo>
                    <a:pt x="214217" y="-112"/>
                  </a:moveTo>
                  <a:lnTo>
                    <a:pt x="-597" y="1222"/>
                  </a:lnTo>
                  <a:lnTo>
                    <a:pt x="-829" y="29456"/>
                  </a:lnTo>
                  <a:lnTo>
                    <a:pt x="213975" y="28121"/>
                  </a:lnTo>
                  <a:lnTo>
                    <a:pt x="214217" y="-112"/>
                  </a:lnTo>
                </a:path>
              </a:pathLst>
            </a:custGeom>
            <a:solidFill>
              <a:srgbClr val="13111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10" name="자유형: 도형 1709">
              <a:extLst>
                <a:ext uri="{FF2B5EF4-FFF2-40B4-BE49-F238E27FC236}">
                  <a16:creationId xmlns:a16="http://schemas.microsoft.com/office/drawing/2014/main" id="{2155A7E5-335A-AAD3-44FC-75996318BE39}"/>
                </a:ext>
              </a:extLst>
            </p:cNvPr>
            <p:cNvSpPr/>
            <p:nvPr/>
          </p:nvSpPr>
          <p:spPr>
            <a:xfrm flipV="1">
              <a:off x="2653466" y="4845546"/>
              <a:ext cx="133121" cy="580265"/>
            </a:xfrm>
            <a:custGeom>
              <a:avLst/>
              <a:gdLst>
                <a:gd name="connsiteX0" fmla="*/ 98307 w 257899"/>
                <a:gd name="connsiteY0" fmla="*/ 1121117 h 1124161"/>
                <a:gd name="connsiteX1" fmla="*/ 3162 w 257899"/>
                <a:gd name="connsiteY1" fmla="*/ 847699 h 1124161"/>
                <a:gd name="connsiteX2" fmla="*/ 29858 w 257899"/>
                <a:gd name="connsiteY2" fmla="*/ -797 h 1124161"/>
                <a:gd name="connsiteX3" fmla="*/ 163064 w 257899"/>
                <a:gd name="connsiteY3" fmla="*/ -797 h 1124161"/>
                <a:gd name="connsiteX4" fmla="*/ 244166 w 257899"/>
                <a:gd name="connsiteY4" fmla="*/ 882434 h 1124161"/>
                <a:gd name="connsiteX5" fmla="*/ 257006 w 257899"/>
                <a:gd name="connsiteY5" fmla="*/ 1123365 h 1124161"/>
                <a:gd name="connsiteX6" fmla="*/ 98307 w 257899"/>
                <a:gd name="connsiteY6" fmla="*/ 1121117 h 112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899" h="1124161">
                  <a:moveTo>
                    <a:pt x="98307" y="1121117"/>
                  </a:moveTo>
                  <a:cubicBezTo>
                    <a:pt x="98307" y="1121117"/>
                    <a:pt x="20531" y="1050404"/>
                    <a:pt x="3162" y="847699"/>
                  </a:cubicBezTo>
                  <a:cubicBezTo>
                    <a:pt x="-14215" y="644995"/>
                    <a:pt x="29858" y="-797"/>
                    <a:pt x="29858" y="-797"/>
                  </a:cubicBezTo>
                  <a:lnTo>
                    <a:pt x="163064" y="-797"/>
                  </a:lnTo>
                  <a:lnTo>
                    <a:pt x="244166" y="882434"/>
                  </a:lnTo>
                  <a:lnTo>
                    <a:pt x="257006" y="1123365"/>
                  </a:lnTo>
                  <a:lnTo>
                    <a:pt x="98307" y="1121117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11" name="자유형: 도형 1710">
              <a:extLst>
                <a:ext uri="{FF2B5EF4-FFF2-40B4-BE49-F238E27FC236}">
                  <a16:creationId xmlns:a16="http://schemas.microsoft.com/office/drawing/2014/main" id="{45B63559-D43A-A38A-B980-BDF84244D36E}"/>
                </a:ext>
              </a:extLst>
            </p:cNvPr>
            <p:cNvSpPr/>
            <p:nvPr/>
          </p:nvSpPr>
          <p:spPr>
            <a:xfrm flipV="1">
              <a:off x="2743557" y="4864287"/>
              <a:ext cx="45719" cy="116273"/>
            </a:xfrm>
            <a:custGeom>
              <a:avLst/>
              <a:gdLst>
                <a:gd name="connsiteX0" fmla="*/ -942 w 47929"/>
                <a:gd name="connsiteY0" fmla="*/ 237372 h 238543"/>
                <a:gd name="connsiteX1" fmla="*/ -942 w 47929"/>
                <a:gd name="connsiteY1" fmla="*/ 46771 h 238543"/>
                <a:gd name="connsiteX2" fmla="*/ 46988 w 47929"/>
                <a:gd name="connsiteY2" fmla="*/ -1171 h 238543"/>
                <a:gd name="connsiteX3" fmla="*/ 46988 w 47929"/>
                <a:gd name="connsiteY3" fmla="*/ -1171 h 23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29" h="238543">
                  <a:moveTo>
                    <a:pt x="-942" y="237372"/>
                  </a:moveTo>
                  <a:lnTo>
                    <a:pt x="-942" y="46771"/>
                  </a:lnTo>
                  <a:cubicBezTo>
                    <a:pt x="-942" y="20291"/>
                    <a:pt x="20521" y="-1171"/>
                    <a:pt x="46988" y="-1171"/>
                  </a:cubicBezTo>
                  <a:lnTo>
                    <a:pt x="46988" y="-1171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12" name="자유형: 도형 1711">
              <a:extLst>
                <a:ext uri="{FF2B5EF4-FFF2-40B4-BE49-F238E27FC236}">
                  <a16:creationId xmlns:a16="http://schemas.microsoft.com/office/drawing/2014/main" id="{25F2BAB1-5CEA-7DB2-9FA5-CE53E5F64337}"/>
                </a:ext>
              </a:extLst>
            </p:cNvPr>
            <p:cNvSpPr/>
            <p:nvPr/>
          </p:nvSpPr>
          <p:spPr>
            <a:xfrm flipV="1">
              <a:off x="2666973" y="5389155"/>
              <a:ext cx="74487" cy="4917"/>
            </a:xfrm>
            <a:custGeom>
              <a:avLst/>
              <a:gdLst>
                <a:gd name="connsiteX0" fmla="*/ 143432 w 144305"/>
                <a:gd name="connsiteY0" fmla="*/ -359 h 9525"/>
                <a:gd name="connsiteX1" fmla="*/ -874 w 144305"/>
                <a:gd name="connsiteY1" fmla="*/ -3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305" h="9525">
                  <a:moveTo>
                    <a:pt x="143432" y="-359"/>
                  </a:moveTo>
                  <a:lnTo>
                    <a:pt x="-874" y="-359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13" name="자유형: 도형 1712">
              <a:extLst>
                <a:ext uri="{FF2B5EF4-FFF2-40B4-BE49-F238E27FC236}">
                  <a16:creationId xmlns:a16="http://schemas.microsoft.com/office/drawing/2014/main" id="{4AD9E2C6-1072-03CB-210D-03E6E44C09A7}"/>
                </a:ext>
              </a:extLst>
            </p:cNvPr>
            <p:cNvSpPr/>
            <p:nvPr/>
          </p:nvSpPr>
          <p:spPr>
            <a:xfrm flipV="1">
              <a:off x="2800688" y="5349525"/>
              <a:ext cx="51322" cy="121316"/>
            </a:xfrm>
            <a:custGeom>
              <a:avLst/>
              <a:gdLst>
                <a:gd name="connsiteX0" fmla="*/ 8490 w 99428"/>
                <a:gd name="connsiteY0" fmla="*/ 555 h 235028"/>
                <a:gd name="connsiteX1" fmla="*/ -1035 w 99428"/>
                <a:gd name="connsiteY1" fmla="*/ 234706 h 235028"/>
                <a:gd name="connsiteX2" fmla="*/ 98393 w 99428"/>
                <a:gd name="connsiteY2" fmla="*/ 175294 h 235028"/>
                <a:gd name="connsiteX3" fmla="*/ 97301 w 99428"/>
                <a:gd name="connsiteY3" fmla="*/ -322 h 235028"/>
                <a:gd name="connsiteX4" fmla="*/ 8490 w 99428"/>
                <a:gd name="connsiteY4" fmla="*/ 555 h 2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235028">
                  <a:moveTo>
                    <a:pt x="8490" y="555"/>
                  </a:moveTo>
                  <a:lnTo>
                    <a:pt x="-1035" y="234706"/>
                  </a:lnTo>
                  <a:lnTo>
                    <a:pt x="98393" y="175294"/>
                  </a:lnTo>
                  <a:lnTo>
                    <a:pt x="97301" y="-322"/>
                  </a:lnTo>
                  <a:lnTo>
                    <a:pt x="8490" y="555"/>
                  </a:ln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14" name="자유형: 도형 1713">
              <a:extLst>
                <a:ext uri="{FF2B5EF4-FFF2-40B4-BE49-F238E27FC236}">
                  <a16:creationId xmlns:a16="http://schemas.microsoft.com/office/drawing/2014/main" id="{6E0FB1ED-D96B-FFC8-3049-794862C76C69}"/>
                </a:ext>
              </a:extLst>
            </p:cNvPr>
            <p:cNvSpPr/>
            <p:nvPr/>
          </p:nvSpPr>
          <p:spPr>
            <a:xfrm flipV="1">
              <a:off x="2765001" y="4845546"/>
              <a:ext cx="138890" cy="586892"/>
            </a:xfrm>
            <a:custGeom>
              <a:avLst/>
              <a:gdLst>
                <a:gd name="connsiteX0" fmla="*/ 149690 w 269075"/>
                <a:gd name="connsiteY0" fmla="*/ 1131650 h 1137000"/>
                <a:gd name="connsiteX1" fmla="*/ 265628 w 269075"/>
                <a:gd name="connsiteY1" fmla="*/ 860544 h 1137000"/>
                <a:gd name="connsiteX2" fmla="*/ 200427 w 269075"/>
                <a:gd name="connsiteY2" fmla="*/ -791 h 1137000"/>
                <a:gd name="connsiteX3" fmla="*/ 41563 w 269075"/>
                <a:gd name="connsiteY3" fmla="*/ -791 h 1137000"/>
                <a:gd name="connsiteX4" fmla="*/ 11781 w 269075"/>
                <a:gd name="connsiteY4" fmla="*/ 895278 h 1137000"/>
                <a:gd name="connsiteX5" fmla="*/ -1046 w 269075"/>
                <a:gd name="connsiteY5" fmla="*/ 1136209 h 1137000"/>
                <a:gd name="connsiteX6" fmla="*/ 149690 w 269075"/>
                <a:gd name="connsiteY6" fmla="*/ 1131650 h 113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75" h="1137000">
                  <a:moveTo>
                    <a:pt x="149690" y="1131650"/>
                  </a:moveTo>
                  <a:cubicBezTo>
                    <a:pt x="149690" y="1131650"/>
                    <a:pt x="248255" y="1063248"/>
                    <a:pt x="265628" y="860544"/>
                  </a:cubicBezTo>
                  <a:cubicBezTo>
                    <a:pt x="283002" y="657839"/>
                    <a:pt x="200427" y="-791"/>
                    <a:pt x="200427" y="-791"/>
                  </a:cubicBezTo>
                  <a:lnTo>
                    <a:pt x="41563" y="-791"/>
                  </a:lnTo>
                  <a:lnTo>
                    <a:pt x="11781" y="895278"/>
                  </a:lnTo>
                  <a:lnTo>
                    <a:pt x="-1046" y="1136209"/>
                  </a:lnTo>
                  <a:lnTo>
                    <a:pt x="149690" y="1131650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15" name="자유형: 도형 1714">
              <a:extLst>
                <a:ext uri="{FF2B5EF4-FFF2-40B4-BE49-F238E27FC236}">
                  <a16:creationId xmlns:a16="http://schemas.microsoft.com/office/drawing/2014/main" id="{ACD219D2-1B41-C0F8-4D3F-5435815EFBD2}"/>
                </a:ext>
              </a:extLst>
            </p:cNvPr>
            <p:cNvSpPr/>
            <p:nvPr/>
          </p:nvSpPr>
          <p:spPr>
            <a:xfrm flipV="1">
              <a:off x="2742017" y="5470388"/>
              <a:ext cx="109993" cy="67718"/>
            </a:xfrm>
            <a:custGeom>
              <a:avLst/>
              <a:gdLst>
                <a:gd name="connsiteX0" fmla="*/ 122193 w 213092"/>
                <a:gd name="connsiteY0" fmla="*/ 131032 h 131191"/>
                <a:gd name="connsiteX1" fmla="*/ 71965 w 213092"/>
                <a:gd name="connsiteY1" fmla="*/ 80729 h 131191"/>
                <a:gd name="connsiteX2" fmla="*/ 32570 w 213092"/>
                <a:gd name="connsiteY2" fmla="*/ 69219 h 131191"/>
                <a:gd name="connsiteX3" fmla="*/ -349 w 213092"/>
                <a:gd name="connsiteY3" fmla="*/ 14000 h 131191"/>
                <a:gd name="connsiteX4" fmla="*/ -996 w 213092"/>
                <a:gd name="connsiteY4" fmla="*/ 1160 h 131191"/>
                <a:gd name="connsiteX5" fmla="*/ 212097 w 213092"/>
                <a:gd name="connsiteY5" fmla="*/ -160 h 131191"/>
                <a:gd name="connsiteX6" fmla="*/ 211004 w 213092"/>
                <a:gd name="connsiteY6" fmla="*/ 130155 h 131191"/>
                <a:gd name="connsiteX7" fmla="*/ 122193 w 213092"/>
                <a:gd name="connsiteY7" fmla="*/ 131032 h 13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092" h="131191">
                  <a:moveTo>
                    <a:pt x="122193" y="131032"/>
                  </a:moveTo>
                  <a:lnTo>
                    <a:pt x="71965" y="80729"/>
                  </a:lnTo>
                  <a:lnTo>
                    <a:pt x="32570" y="69219"/>
                  </a:lnTo>
                  <a:cubicBezTo>
                    <a:pt x="14460" y="63926"/>
                    <a:pt x="1061" y="41448"/>
                    <a:pt x="-349" y="14000"/>
                  </a:cubicBezTo>
                  <a:lnTo>
                    <a:pt x="-996" y="1160"/>
                  </a:lnTo>
                  <a:lnTo>
                    <a:pt x="212097" y="-160"/>
                  </a:lnTo>
                  <a:lnTo>
                    <a:pt x="211004" y="130155"/>
                  </a:lnTo>
                  <a:lnTo>
                    <a:pt x="122193" y="131032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16" name="자유형: 도형 1715">
              <a:extLst>
                <a:ext uri="{FF2B5EF4-FFF2-40B4-BE49-F238E27FC236}">
                  <a16:creationId xmlns:a16="http://schemas.microsoft.com/office/drawing/2014/main" id="{E6F4B103-6B94-C625-3A38-41A2E8FA7CAD}"/>
                </a:ext>
              </a:extLst>
            </p:cNvPr>
            <p:cNvSpPr/>
            <p:nvPr/>
          </p:nvSpPr>
          <p:spPr>
            <a:xfrm flipV="1">
              <a:off x="2741460" y="5523945"/>
              <a:ext cx="111003" cy="15262"/>
            </a:xfrm>
            <a:custGeom>
              <a:avLst/>
              <a:gdLst>
                <a:gd name="connsiteX0" fmla="*/ 214052 w 215048"/>
                <a:gd name="connsiteY0" fmla="*/ -112 h 29568"/>
                <a:gd name="connsiteX1" fmla="*/ -755 w 215048"/>
                <a:gd name="connsiteY1" fmla="*/ 1222 h 29568"/>
                <a:gd name="connsiteX2" fmla="*/ -996 w 215048"/>
                <a:gd name="connsiteY2" fmla="*/ 29456 h 29568"/>
                <a:gd name="connsiteX3" fmla="*/ 213811 w 215048"/>
                <a:gd name="connsiteY3" fmla="*/ 28121 h 29568"/>
                <a:gd name="connsiteX4" fmla="*/ 214052 w 215048"/>
                <a:gd name="connsiteY4" fmla="*/ -112 h 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48" h="29568">
                  <a:moveTo>
                    <a:pt x="214052" y="-112"/>
                  </a:moveTo>
                  <a:lnTo>
                    <a:pt x="-755" y="1222"/>
                  </a:lnTo>
                  <a:lnTo>
                    <a:pt x="-996" y="29456"/>
                  </a:lnTo>
                  <a:lnTo>
                    <a:pt x="213811" y="28121"/>
                  </a:lnTo>
                  <a:lnTo>
                    <a:pt x="214052" y="-112"/>
                  </a:lnTo>
                </a:path>
              </a:pathLst>
            </a:custGeom>
            <a:solidFill>
              <a:srgbClr val="13111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17" name="자유형: 도형 1716">
              <a:extLst>
                <a:ext uri="{FF2B5EF4-FFF2-40B4-BE49-F238E27FC236}">
                  <a16:creationId xmlns:a16="http://schemas.microsoft.com/office/drawing/2014/main" id="{0FD614C1-8872-5AD0-CF30-C774910154F9}"/>
                </a:ext>
              </a:extLst>
            </p:cNvPr>
            <p:cNvSpPr/>
            <p:nvPr/>
          </p:nvSpPr>
          <p:spPr>
            <a:xfrm flipV="1">
              <a:off x="2695753" y="4857431"/>
              <a:ext cx="162085" cy="4917"/>
            </a:xfrm>
            <a:custGeom>
              <a:avLst/>
              <a:gdLst>
                <a:gd name="connsiteX0" fmla="*/ -969 w 314011"/>
                <a:gd name="connsiteY0" fmla="*/ -1278 h 9525"/>
                <a:gd name="connsiteX1" fmla="*/ 313042 w 314011"/>
                <a:gd name="connsiteY1" fmla="*/ -12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011" h="9525">
                  <a:moveTo>
                    <a:pt x="-969" y="-1278"/>
                  </a:moveTo>
                  <a:lnTo>
                    <a:pt x="313042" y="-1278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18" name="자유형: 도형 1717">
              <a:extLst>
                <a:ext uri="{FF2B5EF4-FFF2-40B4-BE49-F238E27FC236}">
                  <a16:creationId xmlns:a16="http://schemas.microsoft.com/office/drawing/2014/main" id="{F6502DEF-5B5E-DD0F-F4DB-378D089B222E}"/>
                </a:ext>
              </a:extLst>
            </p:cNvPr>
            <p:cNvSpPr/>
            <p:nvPr/>
          </p:nvSpPr>
          <p:spPr>
            <a:xfrm flipV="1">
              <a:off x="2766548" y="4863783"/>
              <a:ext cx="3514" cy="144000"/>
            </a:xfrm>
            <a:custGeom>
              <a:avLst/>
              <a:gdLst>
                <a:gd name="connsiteX0" fmla="*/ -958 w 6807"/>
                <a:gd name="connsiteY0" fmla="*/ 348686 h 349807"/>
                <a:gd name="connsiteX1" fmla="*/ 5849 w 6807"/>
                <a:gd name="connsiteY1" fmla="*/ -1122 h 34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7" h="349807">
                  <a:moveTo>
                    <a:pt x="-958" y="348686"/>
                  </a:moveTo>
                  <a:lnTo>
                    <a:pt x="5849" y="-1122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19" name="자유형: 도형 1718">
              <a:extLst>
                <a:ext uri="{FF2B5EF4-FFF2-40B4-BE49-F238E27FC236}">
                  <a16:creationId xmlns:a16="http://schemas.microsoft.com/office/drawing/2014/main" id="{F8B65734-B96B-AEEF-BDF7-0DDEBEA24502}"/>
                </a:ext>
              </a:extLst>
            </p:cNvPr>
            <p:cNvSpPr/>
            <p:nvPr/>
          </p:nvSpPr>
          <p:spPr>
            <a:xfrm flipV="1">
              <a:off x="2842807" y="4847900"/>
              <a:ext cx="30873" cy="545541"/>
            </a:xfrm>
            <a:custGeom>
              <a:avLst/>
              <a:gdLst>
                <a:gd name="connsiteX0" fmla="*/ -1077 w 59811"/>
                <a:gd name="connsiteY0" fmla="*/ 1056069 h 1056891"/>
                <a:gd name="connsiteX1" fmla="*/ 17985 w 59811"/>
                <a:gd name="connsiteY1" fmla="*/ -823 h 105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811" h="1056891">
                  <a:moveTo>
                    <a:pt x="-1077" y="1056069"/>
                  </a:moveTo>
                  <a:cubicBezTo>
                    <a:pt x="-1077" y="1056069"/>
                    <a:pt x="119712" y="1012838"/>
                    <a:pt x="17985" y="-823"/>
                  </a:cubicBez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20" name="자유형: 도형 1719">
              <a:extLst>
                <a:ext uri="{FF2B5EF4-FFF2-40B4-BE49-F238E27FC236}">
                  <a16:creationId xmlns:a16="http://schemas.microsoft.com/office/drawing/2014/main" id="{0FECCCF5-6F12-4D42-C249-CF8C1961B449}"/>
                </a:ext>
              </a:extLst>
            </p:cNvPr>
            <p:cNvSpPr/>
            <p:nvPr/>
          </p:nvSpPr>
          <p:spPr>
            <a:xfrm flipV="1">
              <a:off x="2786587" y="5391593"/>
              <a:ext cx="87095" cy="1848"/>
            </a:xfrm>
            <a:custGeom>
              <a:avLst/>
              <a:gdLst>
                <a:gd name="connsiteX0" fmla="*/ 167692 w 168731"/>
                <a:gd name="connsiteY0" fmla="*/ 3229 h 3581"/>
                <a:gd name="connsiteX1" fmla="*/ -1040 w 168731"/>
                <a:gd name="connsiteY1" fmla="*/ -353 h 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731" h="3581">
                  <a:moveTo>
                    <a:pt x="167692" y="3229"/>
                  </a:moveTo>
                  <a:lnTo>
                    <a:pt x="-1040" y="-353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21" name="자유형: 도형 1720">
              <a:extLst>
                <a:ext uri="{FF2B5EF4-FFF2-40B4-BE49-F238E27FC236}">
                  <a16:creationId xmlns:a16="http://schemas.microsoft.com/office/drawing/2014/main" id="{F853060E-CFE4-1967-3889-CD12C9DA09B2}"/>
                </a:ext>
              </a:extLst>
            </p:cNvPr>
            <p:cNvSpPr/>
            <p:nvPr/>
          </p:nvSpPr>
          <p:spPr>
            <a:xfrm flipV="1">
              <a:off x="2448562" y="4910512"/>
              <a:ext cx="74398" cy="74399"/>
            </a:xfrm>
            <a:custGeom>
              <a:avLst/>
              <a:gdLst>
                <a:gd name="connsiteX0" fmla="*/ 26680 w 144133"/>
                <a:gd name="connsiteY0" fmla="*/ 127398 h 144136"/>
                <a:gd name="connsiteX1" fmla="*/ 15032 w 144133"/>
                <a:gd name="connsiteY1" fmla="*/ 26141 h 144136"/>
                <a:gd name="connsiteX2" fmla="*/ 116280 w 144133"/>
                <a:gd name="connsiteY2" fmla="*/ 14495 h 144136"/>
                <a:gd name="connsiteX3" fmla="*/ 127933 w 144133"/>
                <a:gd name="connsiteY3" fmla="*/ 115752 h 144136"/>
                <a:gd name="connsiteX4" fmla="*/ 26680 w 144133"/>
                <a:gd name="connsiteY4" fmla="*/ 127398 h 14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133" h="144136">
                  <a:moveTo>
                    <a:pt x="26680" y="127398"/>
                  </a:moveTo>
                  <a:cubicBezTo>
                    <a:pt x="-4494" y="102646"/>
                    <a:pt x="-9703" y="57319"/>
                    <a:pt x="15032" y="26141"/>
                  </a:cubicBezTo>
                  <a:cubicBezTo>
                    <a:pt x="39778" y="-5025"/>
                    <a:pt x="85105" y="-10244"/>
                    <a:pt x="116280" y="14495"/>
                  </a:cubicBezTo>
                  <a:cubicBezTo>
                    <a:pt x="147459" y="39235"/>
                    <a:pt x="152668" y="84574"/>
                    <a:pt x="127933" y="115752"/>
                  </a:cubicBezTo>
                  <a:cubicBezTo>
                    <a:pt x="103187" y="146918"/>
                    <a:pt x="57860" y="152137"/>
                    <a:pt x="26680" y="127398"/>
                  </a:cubicBezTo>
                </a:path>
              </a:pathLst>
            </a:custGeom>
            <a:solidFill>
              <a:srgbClr val="F8A38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22" name="자유형: 도형 1721">
              <a:extLst>
                <a:ext uri="{FF2B5EF4-FFF2-40B4-BE49-F238E27FC236}">
                  <a16:creationId xmlns:a16="http://schemas.microsoft.com/office/drawing/2014/main" id="{7AFBC1AD-730E-662F-528A-79786153F05A}"/>
                </a:ext>
              </a:extLst>
            </p:cNvPr>
            <p:cNvSpPr/>
            <p:nvPr/>
          </p:nvSpPr>
          <p:spPr>
            <a:xfrm flipV="1">
              <a:off x="2492561" y="4689450"/>
              <a:ext cx="228348" cy="284556"/>
            </a:xfrm>
            <a:custGeom>
              <a:avLst/>
              <a:gdLst>
                <a:gd name="connsiteX0" fmla="*/ 210234 w 442384"/>
                <a:gd name="connsiteY0" fmla="*/ 170318 h 551277"/>
                <a:gd name="connsiteX1" fmla="*/ 298364 w 442384"/>
                <a:gd name="connsiteY1" fmla="*/ 468195 h 551277"/>
                <a:gd name="connsiteX2" fmla="*/ 303870 w 442384"/>
                <a:gd name="connsiteY2" fmla="*/ 479562 h 551277"/>
                <a:gd name="connsiteX3" fmla="*/ 303969 w 442384"/>
                <a:gd name="connsiteY3" fmla="*/ 479537 h 551277"/>
                <a:gd name="connsiteX4" fmla="*/ 394790 w 442384"/>
                <a:gd name="connsiteY4" fmla="*/ 549717 h 551277"/>
                <a:gd name="connsiteX5" fmla="*/ 441640 w 442384"/>
                <a:gd name="connsiteY5" fmla="*/ 428953 h 551277"/>
                <a:gd name="connsiteX6" fmla="*/ 280365 w 442384"/>
                <a:gd name="connsiteY6" fmla="*/ 102005 h 551277"/>
                <a:gd name="connsiteX7" fmla="*/ 270390 w 442384"/>
                <a:gd name="connsiteY7" fmla="*/ 87984 h 551277"/>
                <a:gd name="connsiteX8" fmla="*/ 34790 w 442384"/>
                <a:gd name="connsiteY8" fmla="*/ -1322 h 551277"/>
                <a:gd name="connsiteX9" fmla="*/ -745 w 442384"/>
                <a:gd name="connsiteY9" fmla="*/ 73722 h 551277"/>
                <a:gd name="connsiteX10" fmla="*/ 210234 w 442384"/>
                <a:gd name="connsiteY10" fmla="*/ 170318 h 55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84" h="551277">
                  <a:moveTo>
                    <a:pt x="210234" y="170318"/>
                  </a:moveTo>
                  <a:lnTo>
                    <a:pt x="298364" y="468195"/>
                  </a:lnTo>
                  <a:cubicBezTo>
                    <a:pt x="300060" y="471929"/>
                    <a:pt x="303870" y="479562"/>
                    <a:pt x="303870" y="479562"/>
                  </a:cubicBezTo>
                  <a:lnTo>
                    <a:pt x="303969" y="479537"/>
                  </a:lnTo>
                  <a:cubicBezTo>
                    <a:pt x="344228" y="557819"/>
                    <a:pt x="394790" y="549717"/>
                    <a:pt x="394790" y="549717"/>
                  </a:cubicBezTo>
                  <a:lnTo>
                    <a:pt x="441640" y="428953"/>
                  </a:lnTo>
                  <a:lnTo>
                    <a:pt x="280365" y="102005"/>
                  </a:lnTo>
                  <a:cubicBezTo>
                    <a:pt x="277573" y="96975"/>
                    <a:pt x="274229" y="92276"/>
                    <a:pt x="270390" y="87984"/>
                  </a:cubicBezTo>
                  <a:lnTo>
                    <a:pt x="34790" y="-1322"/>
                  </a:lnTo>
                  <a:lnTo>
                    <a:pt x="-745" y="73722"/>
                  </a:lnTo>
                  <a:lnTo>
                    <a:pt x="210234" y="170318"/>
                  </a:ln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23" name="자유형: 도형 1722">
              <a:extLst>
                <a:ext uri="{FF2B5EF4-FFF2-40B4-BE49-F238E27FC236}">
                  <a16:creationId xmlns:a16="http://schemas.microsoft.com/office/drawing/2014/main" id="{0AC938AE-1C86-5F10-8447-98256C7CB654}"/>
                </a:ext>
              </a:extLst>
            </p:cNvPr>
            <p:cNvSpPr/>
            <p:nvPr/>
          </p:nvSpPr>
          <p:spPr>
            <a:xfrm flipV="1">
              <a:off x="2635289" y="4661464"/>
              <a:ext cx="68470" cy="101425"/>
            </a:xfrm>
            <a:custGeom>
              <a:avLst/>
              <a:gdLst>
                <a:gd name="connsiteX0" fmla="*/ 131822 w 132649"/>
                <a:gd name="connsiteY0" fmla="*/ 194965 h 196493"/>
                <a:gd name="connsiteX1" fmla="*/ -828 w 132649"/>
                <a:gd name="connsiteY1" fmla="*/ 51379 h 196493"/>
                <a:gd name="connsiteX2" fmla="*/ 118086 w 132649"/>
                <a:gd name="connsiteY2" fmla="*/ -1529 h 196493"/>
                <a:gd name="connsiteX3" fmla="*/ 131822 w 132649"/>
                <a:gd name="connsiteY3" fmla="*/ 194965 h 19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49" h="196493">
                  <a:moveTo>
                    <a:pt x="131822" y="194965"/>
                  </a:moveTo>
                  <a:cubicBezTo>
                    <a:pt x="131822" y="194965"/>
                    <a:pt x="19443" y="187713"/>
                    <a:pt x="-828" y="51379"/>
                  </a:cubicBezTo>
                  <a:lnTo>
                    <a:pt x="118086" y="-1529"/>
                  </a:lnTo>
                  <a:lnTo>
                    <a:pt x="131822" y="194965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24" name="자유형: 도형 1723">
              <a:extLst>
                <a:ext uri="{FF2B5EF4-FFF2-40B4-BE49-F238E27FC236}">
                  <a16:creationId xmlns:a16="http://schemas.microsoft.com/office/drawing/2014/main" id="{922AD0BF-B9E8-5084-09B7-9F644B8299EF}"/>
                </a:ext>
              </a:extLst>
            </p:cNvPr>
            <p:cNvSpPr/>
            <p:nvPr/>
          </p:nvSpPr>
          <p:spPr>
            <a:xfrm flipV="1">
              <a:off x="2671119" y="4661464"/>
              <a:ext cx="197874" cy="186435"/>
            </a:xfrm>
            <a:custGeom>
              <a:avLst/>
              <a:gdLst>
                <a:gd name="connsiteX0" fmla="*/ 228213 w 383347"/>
                <a:gd name="connsiteY0" fmla="*/ 359732 h 361186"/>
                <a:gd name="connsiteX1" fmla="*/ 339021 w 383347"/>
                <a:gd name="connsiteY1" fmla="*/ 354956 h 361186"/>
                <a:gd name="connsiteX2" fmla="*/ 379406 w 383347"/>
                <a:gd name="connsiteY2" fmla="*/ 293641 h 361186"/>
                <a:gd name="connsiteX3" fmla="*/ 331655 w 383347"/>
                <a:gd name="connsiteY3" fmla="*/ -1455 h 361186"/>
                <a:gd name="connsiteX4" fmla="*/ 64041 w 383347"/>
                <a:gd name="connsiteY4" fmla="*/ 856 h 361186"/>
                <a:gd name="connsiteX5" fmla="*/ 38231 w 383347"/>
                <a:gd name="connsiteY5" fmla="*/ 111460 h 361186"/>
                <a:gd name="connsiteX6" fmla="*/ 25659 w 383347"/>
                <a:gd name="connsiteY6" fmla="*/ 266349 h 361186"/>
                <a:gd name="connsiteX7" fmla="*/ 39897 w 383347"/>
                <a:gd name="connsiteY7" fmla="*/ 344771 h 361186"/>
                <a:gd name="connsiteX8" fmla="*/ 62276 w 383347"/>
                <a:gd name="connsiteY8" fmla="*/ 359732 h 361186"/>
                <a:gd name="connsiteX9" fmla="*/ 228213 w 383347"/>
                <a:gd name="connsiteY9" fmla="*/ 359732 h 36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347" h="361186">
                  <a:moveTo>
                    <a:pt x="228213" y="359732"/>
                  </a:moveTo>
                  <a:lnTo>
                    <a:pt x="339021" y="354956"/>
                  </a:lnTo>
                  <a:cubicBezTo>
                    <a:pt x="369856" y="353623"/>
                    <a:pt x="390354" y="322508"/>
                    <a:pt x="379406" y="293641"/>
                  </a:cubicBezTo>
                  <a:lnTo>
                    <a:pt x="331655" y="-1455"/>
                  </a:lnTo>
                  <a:lnTo>
                    <a:pt x="64041" y="856"/>
                  </a:lnTo>
                  <a:lnTo>
                    <a:pt x="38231" y="111460"/>
                  </a:lnTo>
                  <a:cubicBezTo>
                    <a:pt x="38231" y="111460"/>
                    <a:pt x="-40852" y="183837"/>
                    <a:pt x="25659" y="266349"/>
                  </a:cubicBezTo>
                  <a:lnTo>
                    <a:pt x="39897" y="344771"/>
                  </a:lnTo>
                  <a:cubicBezTo>
                    <a:pt x="43638" y="353839"/>
                    <a:pt x="52474" y="359732"/>
                    <a:pt x="62276" y="359732"/>
                  </a:cubicBezTo>
                  <a:lnTo>
                    <a:pt x="228213" y="359732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25" name="자유형: 도형 1724">
              <a:extLst>
                <a:ext uri="{FF2B5EF4-FFF2-40B4-BE49-F238E27FC236}">
                  <a16:creationId xmlns:a16="http://schemas.microsoft.com/office/drawing/2014/main" id="{32EF85D6-1545-E32E-CFED-59031E44DD40}"/>
                </a:ext>
              </a:extLst>
            </p:cNvPr>
            <p:cNvSpPr/>
            <p:nvPr/>
          </p:nvSpPr>
          <p:spPr>
            <a:xfrm flipV="1">
              <a:off x="2806592" y="4668349"/>
              <a:ext cx="160000" cy="189082"/>
            </a:xfrm>
            <a:custGeom>
              <a:avLst/>
              <a:gdLst>
                <a:gd name="connsiteX0" fmla="*/ 308858 w 309972"/>
                <a:gd name="connsiteY0" fmla="*/ 17355 h 366313"/>
                <a:gd name="connsiteX1" fmla="*/ 300591 w 309972"/>
                <a:gd name="connsiteY1" fmla="*/ 32125 h 366313"/>
                <a:gd name="connsiteX2" fmla="*/ 130500 w 309972"/>
                <a:gd name="connsiteY2" fmla="*/ 332454 h 366313"/>
                <a:gd name="connsiteX3" fmla="*/ 15972 w 309972"/>
                <a:gd name="connsiteY3" fmla="*/ 339654 h 366313"/>
                <a:gd name="connsiteX4" fmla="*/ 15946 w 309972"/>
                <a:gd name="connsiteY4" fmla="*/ 246818 h 366313"/>
                <a:gd name="connsiteX5" fmla="*/ 210383 w 309972"/>
                <a:gd name="connsiteY5" fmla="*/ -1441 h 366313"/>
                <a:gd name="connsiteX6" fmla="*/ 308858 w 309972"/>
                <a:gd name="connsiteY6" fmla="*/ 17355 h 36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972" h="366313">
                  <a:moveTo>
                    <a:pt x="308858" y="17355"/>
                  </a:moveTo>
                  <a:cubicBezTo>
                    <a:pt x="306661" y="22574"/>
                    <a:pt x="303893" y="27527"/>
                    <a:pt x="300591" y="32125"/>
                  </a:cubicBezTo>
                  <a:lnTo>
                    <a:pt x="130500" y="332454"/>
                  </a:lnTo>
                  <a:cubicBezTo>
                    <a:pt x="104300" y="372484"/>
                    <a:pt x="46972" y="376091"/>
                    <a:pt x="15972" y="339654"/>
                  </a:cubicBezTo>
                  <a:cubicBezTo>
                    <a:pt x="-6799" y="312896"/>
                    <a:pt x="-6812" y="273577"/>
                    <a:pt x="15946" y="246818"/>
                  </a:cubicBezTo>
                  <a:lnTo>
                    <a:pt x="210383" y="-1441"/>
                  </a:lnTo>
                  <a:lnTo>
                    <a:pt x="308858" y="17355"/>
                  </a:ln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26" name="자유형: 도형 1725">
              <a:extLst>
                <a:ext uri="{FF2B5EF4-FFF2-40B4-BE49-F238E27FC236}">
                  <a16:creationId xmlns:a16="http://schemas.microsoft.com/office/drawing/2014/main" id="{BAB2B28F-0D25-C3D0-526A-FBB7610507F6}"/>
                </a:ext>
              </a:extLst>
            </p:cNvPr>
            <p:cNvSpPr/>
            <p:nvPr/>
          </p:nvSpPr>
          <p:spPr>
            <a:xfrm flipV="1">
              <a:off x="2743558" y="4788494"/>
              <a:ext cx="228563" cy="118806"/>
            </a:xfrm>
            <a:custGeom>
              <a:avLst/>
              <a:gdLst>
                <a:gd name="connsiteX0" fmla="*/ 378995 w 442801"/>
                <a:gd name="connsiteY0" fmla="*/ 154844 h 230166"/>
                <a:gd name="connsiteX1" fmla="*/ 25022 w 442801"/>
                <a:gd name="connsiteY1" fmla="*/ 228873 h 230166"/>
                <a:gd name="connsiteX2" fmla="*/ -1077 w 442801"/>
                <a:gd name="connsiteY2" fmla="*/ 167659 h 230166"/>
                <a:gd name="connsiteX3" fmla="*/ 328234 w 442801"/>
                <a:gd name="connsiteY3" fmla="*/ 6788 h 230166"/>
                <a:gd name="connsiteX4" fmla="*/ 441594 w 442801"/>
                <a:gd name="connsiteY4" fmla="*/ 73133 h 230166"/>
                <a:gd name="connsiteX5" fmla="*/ 441594 w 442801"/>
                <a:gd name="connsiteY5" fmla="*/ 73133 h 230166"/>
                <a:gd name="connsiteX6" fmla="*/ 378995 w 442801"/>
                <a:gd name="connsiteY6" fmla="*/ 154844 h 23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801" h="230166">
                  <a:moveTo>
                    <a:pt x="378995" y="154844"/>
                  </a:moveTo>
                  <a:lnTo>
                    <a:pt x="25022" y="228873"/>
                  </a:lnTo>
                  <a:lnTo>
                    <a:pt x="-1077" y="167659"/>
                  </a:lnTo>
                  <a:lnTo>
                    <a:pt x="328234" y="6788"/>
                  </a:lnTo>
                  <a:cubicBezTo>
                    <a:pt x="378868" y="-17939"/>
                    <a:pt x="438355" y="16872"/>
                    <a:pt x="441594" y="73133"/>
                  </a:cubicBezTo>
                  <a:lnTo>
                    <a:pt x="441594" y="73133"/>
                  </a:lnTo>
                  <a:cubicBezTo>
                    <a:pt x="443829" y="112109"/>
                    <a:pt x="417210" y="146856"/>
                    <a:pt x="378995" y="154844"/>
                  </a:cubicBez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27" name="자유형: 도형 1726">
              <a:extLst>
                <a:ext uri="{FF2B5EF4-FFF2-40B4-BE49-F238E27FC236}">
                  <a16:creationId xmlns:a16="http://schemas.microsoft.com/office/drawing/2014/main" id="{A45DD9F4-CB49-3A0E-1CA8-6F53E215D11D}"/>
                </a:ext>
              </a:extLst>
            </p:cNvPr>
            <p:cNvSpPr/>
            <p:nvPr/>
          </p:nvSpPr>
          <p:spPr>
            <a:xfrm flipV="1">
              <a:off x="2789625" y="4663928"/>
              <a:ext cx="114114" cy="108853"/>
            </a:xfrm>
            <a:custGeom>
              <a:avLst/>
              <a:gdLst>
                <a:gd name="connsiteX0" fmla="*/ 109335 w 221076"/>
                <a:gd name="connsiteY0" fmla="*/ 209365 h 210883"/>
                <a:gd name="connsiteX1" fmla="*/ 220015 w 221076"/>
                <a:gd name="connsiteY1" fmla="*/ 102444 h 210883"/>
                <a:gd name="connsiteX2" fmla="*/ 85624 w 221076"/>
                <a:gd name="connsiteY2" fmla="*/ -1518 h 210883"/>
                <a:gd name="connsiteX3" fmla="*/ 22505 w 221076"/>
                <a:gd name="connsiteY3" fmla="*/ 186657 h 210883"/>
                <a:gd name="connsiteX4" fmla="*/ 109335 w 221076"/>
                <a:gd name="connsiteY4" fmla="*/ 209365 h 21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076" h="210883">
                  <a:moveTo>
                    <a:pt x="109335" y="209365"/>
                  </a:moveTo>
                  <a:cubicBezTo>
                    <a:pt x="109335" y="209365"/>
                    <a:pt x="159588" y="206964"/>
                    <a:pt x="220015" y="102444"/>
                  </a:cubicBezTo>
                  <a:lnTo>
                    <a:pt x="85624" y="-1518"/>
                  </a:lnTo>
                  <a:cubicBezTo>
                    <a:pt x="85624" y="-1518"/>
                    <a:pt x="-55651" y="72281"/>
                    <a:pt x="22505" y="186657"/>
                  </a:cubicBezTo>
                  <a:lnTo>
                    <a:pt x="109335" y="209365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3C5E1A6F-AE55-F81A-D0ED-59641522D7FE}"/>
                </a:ext>
              </a:extLst>
            </p:cNvPr>
            <p:cNvSpPr/>
            <p:nvPr/>
          </p:nvSpPr>
          <p:spPr>
            <a:xfrm flipV="1">
              <a:off x="2688463" y="4712048"/>
              <a:ext cx="96346" cy="121470"/>
            </a:xfrm>
            <a:custGeom>
              <a:avLst/>
              <a:gdLst>
                <a:gd name="connsiteX0" fmla="*/ 105058 w 186653"/>
                <a:gd name="connsiteY0" fmla="*/ 877 h 235327"/>
                <a:gd name="connsiteX1" fmla="*/ 170463 w 186653"/>
                <a:gd name="connsiteY1" fmla="*/ 30328 h 235327"/>
                <a:gd name="connsiteX2" fmla="*/ 183442 w 186653"/>
                <a:gd name="connsiteY2" fmla="*/ 64618 h 235327"/>
                <a:gd name="connsiteX3" fmla="*/ 114062 w 186653"/>
                <a:gd name="connsiteY3" fmla="*/ 218618 h 235327"/>
                <a:gd name="connsiteX4" fmla="*/ 79772 w 186653"/>
                <a:gd name="connsiteY4" fmla="*/ 231610 h 235327"/>
                <a:gd name="connsiteX5" fmla="*/ 14362 w 186653"/>
                <a:gd name="connsiteY5" fmla="*/ 202133 h 235327"/>
                <a:gd name="connsiteX6" fmla="*/ 1379 w 186653"/>
                <a:gd name="connsiteY6" fmla="*/ 167856 h 235327"/>
                <a:gd name="connsiteX7" fmla="*/ 70768 w 186653"/>
                <a:gd name="connsiteY7" fmla="*/ 13856 h 235327"/>
                <a:gd name="connsiteX8" fmla="*/ 105058 w 186653"/>
                <a:gd name="connsiteY8" fmla="*/ 877 h 23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653" h="235327">
                  <a:moveTo>
                    <a:pt x="105058" y="877"/>
                  </a:moveTo>
                  <a:lnTo>
                    <a:pt x="170463" y="30328"/>
                  </a:lnTo>
                  <a:cubicBezTo>
                    <a:pt x="183518" y="36208"/>
                    <a:pt x="189322" y="51562"/>
                    <a:pt x="183442" y="64618"/>
                  </a:cubicBezTo>
                  <a:lnTo>
                    <a:pt x="114062" y="218618"/>
                  </a:lnTo>
                  <a:cubicBezTo>
                    <a:pt x="108169" y="231673"/>
                    <a:pt x="92828" y="237490"/>
                    <a:pt x="79772" y="231610"/>
                  </a:cubicBezTo>
                  <a:lnTo>
                    <a:pt x="14362" y="202133"/>
                  </a:lnTo>
                  <a:cubicBezTo>
                    <a:pt x="1314" y="196253"/>
                    <a:pt x="-4505" y="180912"/>
                    <a:pt x="1379" y="167856"/>
                  </a:cubicBezTo>
                  <a:lnTo>
                    <a:pt x="70768" y="13856"/>
                  </a:lnTo>
                  <a:cubicBezTo>
                    <a:pt x="76648" y="801"/>
                    <a:pt x="92002" y="-5016"/>
                    <a:pt x="105058" y="877"/>
                  </a:cubicBezTo>
                </a:path>
              </a:pathLst>
            </a:custGeom>
            <a:solidFill>
              <a:srgbClr val="201E2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89937A32-3F07-ED7F-0563-E3EDDB27E087}"/>
                </a:ext>
              </a:extLst>
            </p:cNvPr>
            <p:cNvSpPr/>
            <p:nvPr/>
          </p:nvSpPr>
          <p:spPr>
            <a:xfrm flipV="1">
              <a:off x="2718540" y="4767081"/>
              <a:ext cx="70606" cy="70600"/>
            </a:xfrm>
            <a:custGeom>
              <a:avLst/>
              <a:gdLst>
                <a:gd name="connsiteX0" fmla="*/ 855 w 136786"/>
                <a:gd name="connsiteY0" fmla="*/ 51527 h 136775"/>
                <a:gd name="connsiteX1" fmla="*/ 82948 w 136786"/>
                <a:gd name="connsiteY1" fmla="*/ 422 h 136775"/>
                <a:gd name="connsiteX2" fmla="*/ 134053 w 136786"/>
                <a:gd name="connsiteY2" fmla="*/ 82515 h 136775"/>
                <a:gd name="connsiteX3" fmla="*/ 51960 w 136786"/>
                <a:gd name="connsiteY3" fmla="*/ 133607 h 136775"/>
                <a:gd name="connsiteX4" fmla="*/ 855 w 136786"/>
                <a:gd name="connsiteY4" fmla="*/ 51527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86" h="136775">
                  <a:moveTo>
                    <a:pt x="855" y="51527"/>
                  </a:moveTo>
                  <a:cubicBezTo>
                    <a:pt x="9415" y="14735"/>
                    <a:pt x="46169" y="-8138"/>
                    <a:pt x="82948" y="422"/>
                  </a:cubicBezTo>
                  <a:cubicBezTo>
                    <a:pt x="119727" y="8982"/>
                    <a:pt x="142613" y="45736"/>
                    <a:pt x="134053" y="82515"/>
                  </a:cubicBezTo>
                  <a:cubicBezTo>
                    <a:pt x="125493" y="119307"/>
                    <a:pt x="88739" y="142167"/>
                    <a:pt x="51960" y="133607"/>
                  </a:cubicBezTo>
                  <a:cubicBezTo>
                    <a:pt x="15181" y="125060"/>
                    <a:pt x="-7704" y="88306"/>
                    <a:pt x="855" y="51527"/>
                  </a:cubicBezTo>
                </a:path>
              </a:pathLst>
            </a:custGeom>
            <a:solidFill>
              <a:srgbClr val="F8A38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83029CB1-A897-523C-818D-6D86DBFECE34}"/>
                </a:ext>
              </a:extLst>
            </p:cNvPr>
            <p:cNvSpPr/>
            <p:nvPr/>
          </p:nvSpPr>
          <p:spPr>
            <a:xfrm flipV="1">
              <a:off x="2644624" y="4501944"/>
              <a:ext cx="176726" cy="145528"/>
            </a:xfrm>
            <a:custGeom>
              <a:avLst/>
              <a:gdLst>
                <a:gd name="connsiteX0" fmla="*/ 165292 w 342376"/>
                <a:gd name="connsiteY0" fmla="*/ 280170 h 281936"/>
                <a:gd name="connsiteX1" fmla="*/ 45258 w 342376"/>
                <a:gd name="connsiteY1" fmla="*/ 131860 h 281936"/>
                <a:gd name="connsiteX2" fmla="*/ -402 w 342376"/>
                <a:gd name="connsiteY2" fmla="*/ 67865 h 281936"/>
                <a:gd name="connsiteX3" fmla="*/ 24080 w 342376"/>
                <a:gd name="connsiteY3" fmla="*/ 30654 h 281936"/>
                <a:gd name="connsiteX4" fmla="*/ 218860 w 342376"/>
                <a:gd name="connsiteY4" fmla="*/ 24228 h 281936"/>
                <a:gd name="connsiteX5" fmla="*/ 291073 w 342376"/>
                <a:gd name="connsiteY5" fmla="*/ -1744 h 281936"/>
                <a:gd name="connsiteX6" fmla="*/ 259729 w 342376"/>
                <a:gd name="connsiteY6" fmla="*/ 255596 h 281936"/>
                <a:gd name="connsiteX7" fmla="*/ 165292 w 342376"/>
                <a:gd name="connsiteY7" fmla="*/ 280170 h 28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376" h="281936">
                  <a:moveTo>
                    <a:pt x="165292" y="280170"/>
                  </a:moveTo>
                  <a:cubicBezTo>
                    <a:pt x="165292" y="280170"/>
                    <a:pt x="14427" y="250097"/>
                    <a:pt x="45258" y="131860"/>
                  </a:cubicBezTo>
                  <a:cubicBezTo>
                    <a:pt x="45258" y="131860"/>
                    <a:pt x="8463" y="111870"/>
                    <a:pt x="-402" y="67865"/>
                  </a:cubicBezTo>
                  <a:cubicBezTo>
                    <a:pt x="-3811" y="50923"/>
                    <a:pt x="10497" y="41335"/>
                    <a:pt x="24080" y="30654"/>
                  </a:cubicBezTo>
                  <a:cubicBezTo>
                    <a:pt x="45804" y="13585"/>
                    <a:pt x="179719" y="7477"/>
                    <a:pt x="218860" y="24228"/>
                  </a:cubicBezTo>
                  <a:cubicBezTo>
                    <a:pt x="285637" y="52790"/>
                    <a:pt x="161622" y="1088"/>
                    <a:pt x="291073" y="-1744"/>
                  </a:cubicBezTo>
                  <a:cubicBezTo>
                    <a:pt x="420511" y="-4576"/>
                    <a:pt x="259729" y="255596"/>
                    <a:pt x="259729" y="255596"/>
                  </a:cubicBezTo>
                  <a:lnTo>
                    <a:pt x="165292" y="280170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31" name="자유형: 도형 1730">
              <a:extLst>
                <a:ext uri="{FF2B5EF4-FFF2-40B4-BE49-F238E27FC236}">
                  <a16:creationId xmlns:a16="http://schemas.microsoft.com/office/drawing/2014/main" id="{25B2D543-8BA5-2E45-1C08-435CDEF773A8}"/>
                </a:ext>
              </a:extLst>
            </p:cNvPr>
            <p:cNvSpPr/>
            <p:nvPr/>
          </p:nvSpPr>
          <p:spPr>
            <a:xfrm flipV="1">
              <a:off x="2678517" y="4457374"/>
              <a:ext cx="219050" cy="186050"/>
            </a:xfrm>
            <a:custGeom>
              <a:avLst/>
              <a:gdLst>
                <a:gd name="connsiteX0" fmla="*/ 422772 w 424371"/>
                <a:gd name="connsiteY0" fmla="*/ 47140 h 360440"/>
                <a:gd name="connsiteX1" fmla="*/ 377115 w 424371"/>
                <a:gd name="connsiteY1" fmla="*/ 123975 h 360440"/>
                <a:gd name="connsiteX2" fmla="*/ 310961 w 424371"/>
                <a:gd name="connsiteY2" fmla="*/ 252715 h 360440"/>
                <a:gd name="connsiteX3" fmla="*/ 153126 w 424371"/>
                <a:gd name="connsiteY3" fmla="*/ 358632 h 360440"/>
                <a:gd name="connsiteX4" fmla="*/ -984 w 424371"/>
                <a:gd name="connsiteY4" fmla="*/ 204518 h 360440"/>
                <a:gd name="connsiteX5" fmla="*/ 70157 w 424371"/>
                <a:gd name="connsiteY5" fmla="*/ 74788 h 360440"/>
                <a:gd name="connsiteX6" fmla="*/ 113642 w 424371"/>
                <a:gd name="connsiteY6" fmla="*/ 8278 h 360440"/>
                <a:gd name="connsiteX7" fmla="*/ 301093 w 424371"/>
                <a:gd name="connsiteY7" fmla="*/ 5700 h 360440"/>
                <a:gd name="connsiteX8" fmla="*/ 398286 w 424371"/>
                <a:gd name="connsiteY8" fmla="*/ 9942 h 360440"/>
                <a:gd name="connsiteX9" fmla="*/ 422772 w 424371"/>
                <a:gd name="connsiteY9" fmla="*/ 47140 h 3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371" h="360440">
                  <a:moveTo>
                    <a:pt x="422772" y="47140"/>
                  </a:moveTo>
                  <a:cubicBezTo>
                    <a:pt x="413907" y="91158"/>
                    <a:pt x="377115" y="123975"/>
                    <a:pt x="377115" y="123975"/>
                  </a:cubicBezTo>
                  <a:cubicBezTo>
                    <a:pt x="395200" y="193317"/>
                    <a:pt x="350788" y="232306"/>
                    <a:pt x="310961" y="252715"/>
                  </a:cubicBezTo>
                  <a:cubicBezTo>
                    <a:pt x="287453" y="314208"/>
                    <a:pt x="221401" y="358632"/>
                    <a:pt x="153126" y="358632"/>
                  </a:cubicBezTo>
                  <a:cubicBezTo>
                    <a:pt x="68011" y="358632"/>
                    <a:pt x="-984" y="289646"/>
                    <a:pt x="-984" y="204518"/>
                  </a:cubicBezTo>
                  <a:cubicBezTo>
                    <a:pt x="-984" y="149997"/>
                    <a:pt x="27417" y="102182"/>
                    <a:pt x="70157" y="74788"/>
                  </a:cubicBezTo>
                  <a:cubicBezTo>
                    <a:pt x="60784" y="36498"/>
                    <a:pt x="68239" y="7288"/>
                    <a:pt x="113642" y="8278"/>
                  </a:cubicBezTo>
                  <a:cubicBezTo>
                    <a:pt x="243093" y="11123"/>
                    <a:pt x="234342" y="34275"/>
                    <a:pt x="301093" y="5700"/>
                  </a:cubicBezTo>
                  <a:cubicBezTo>
                    <a:pt x="340247" y="-11039"/>
                    <a:pt x="375668" y="4684"/>
                    <a:pt x="398286" y="9942"/>
                  </a:cubicBezTo>
                  <a:cubicBezTo>
                    <a:pt x="415114" y="13854"/>
                    <a:pt x="426175" y="30211"/>
                    <a:pt x="422772" y="47140"/>
                  </a:cubicBez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32" name="자유형: 도형 1731">
              <a:extLst>
                <a:ext uri="{FF2B5EF4-FFF2-40B4-BE49-F238E27FC236}">
                  <a16:creationId xmlns:a16="http://schemas.microsoft.com/office/drawing/2014/main" id="{FDD24724-93C3-0227-3F6D-D7C11D302EAF}"/>
                </a:ext>
              </a:extLst>
            </p:cNvPr>
            <p:cNvSpPr/>
            <p:nvPr/>
          </p:nvSpPr>
          <p:spPr>
            <a:xfrm flipV="1">
              <a:off x="2732341" y="4596270"/>
              <a:ext cx="59097" cy="86551"/>
            </a:xfrm>
            <a:custGeom>
              <a:avLst/>
              <a:gdLst>
                <a:gd name="connsiteX0" fmla="*/ 113540 w 114490"/>
                <a:gd name="connsiteY0" fmla="*/ 55584 h 167677"/>
                <a:gd name="connsiteX1" fmla="*/ 113540 w 114490"/>
                <a:gd name="connsiteY1" fmla="*/ 166023 h 167677"/>
                <a:gd name="connsiteX2" fmla="*/ -950 w 114490"/>
                <a:gd name="connsiteY2" fmla="*/ 166023 h 167677"/>
                <a:gd name="connsiteX3" fmla="*/ -950 w 114490"/>
                <a:gd name="connsiteY3" fmla="*/ 55584 h 167677"/>
                <a:gd name="connsiteX4" fmla="*/ 56289 w 114490"/>
                <a:gd name="connsiteY4" fmla="*/ -1655 h 167677"/>
                <a:gd name="connsiteX5" fmla="*/ 56289 w 114490"/>
                <a:gd name="connsiteY5" fmla="*/ -1655 h 167677"/>
                <a:gd name="connsiteX6" fmla="*/ 113540 w 114490"/>
                <a:gd name="connsiteY6" fmla="*/ 55584 h 16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490" h="167677">
                  <a:moveTo>
                    <a:pt x="113540" y="55584"/>
                  </a:moveTo>
                  <a:lnTo>
                    <a:pt x="113540" y="166023"/>
                  </a:lnTo>
                  <a:lnTo>
                    <a:pt x="-950" y="166023"/>
                  </a:lnTo>
                  <a:lnTo>
                    <a:pt x="-950" y="55584"/>
                  </a:lnTo>
                  <a:cubicBezTo>
                    <a:pt x="-950" y="23974"/>
                    <a:pt x="24679" y="-1655"/>
                    <a:pt x="56289" y="-1655"/>
                  </a:cubicBezTo>
                  <a:lnTo>
                    <a:pt x="56289" y="-1655"/>
                  </a:lnTo>
                  <a:cubicBezTo>
                    <a:pt x="87912" y="-1655"/>
                    <a:pt x="113540" y="23974"/>
                    <a:pt x="113540" y="55584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33" name="자유형: 도형 1732">
              <a:extLst>
                <a:ext uri="{FF2B5EF4-FFF2-40B4-BE49-F238E27FC236}">
                  <a16:creationId xmlns:a16="http://schemas.microsoft.com/office/drawing/2014/main" id="{138504FB-DF8D-46C8-911E-2123A69A4547}"/>
                </a:ext>
              </a:extLst>
            </p:cNvPr>
            <p:cNvSpPr/>
            <p:nvPr/>
          </p:nvSpPr>
          <p:spPr>
            <a:xfrm flipV="1">
              <a:off x="2732341" y="4581887"/>
              <a:ext cx="61273" cy="66476"/>
            </a:xfrm>
            <a:custGeom>
              <a:avLst/>
              <a:gdLst>
                <a:gd name="connsiteX0" fmla="*/ 117756 w 118706"/>
                <a:gd name="connsiteY0" fmla="*/ 127089 h 128785"/>
                <a:gd name="connsiteX1" fmla="*/ -951 w 118706"/>
                <a:gd name="connsiteY1" fmla="*/ -1333 h 128785"/>
                <a:gd name="connsiteX2" fmla="*/ -837 w 118706"/>
                <a:gd name="connsiteY2" fmla="*/ 67145 h 128785"/>
                <a:gd name="connsiteX3" fmla="*/ 117756 w 118706"/>
                <a:gd name="connsiteY3" fmla="*/ 127089 h 12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06" h="128785">
                  <a:moveTo>
                    <a:pt x="117756" y="127089"/>
                  </a:moveTo>
                  <a:cubicBezTo>
                    <a:pt x="117756" y="127089"/>
                    <a:pt x="105094" y="-9639"/>
                    <a:pt x="-951" y="-1333"/>
                  </a:cubicBezTo>
                  <a:lnTo>
                    <a:pt x="-837" y="67145"/>
                  </a:lnTo>
                  <a:lnTo>
                    <a:pt x="117756" y="127089"/>
                  </a:lnTo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34" name="자유형: 도형 1733">
              <a:extLst>
                <a:ext uri="{FF2B5EF4-FFF2-40B4-BE49-F238E27FC236}">
                  <a16:creationId xmlns:a16="http://schemas.microsoft.com/office/drawing/2014/main" id="{08E74F4F-0A7C-BDF5-9983-7AC90CDE27F4}"/>
                </a:ext>
              </a:extLst>
            </p:cNvPr>
            <p:cNvSpPr/>
            <p:nvPr/>
          </p:nvSpPr>
          <p:spPr>
            <a:xfrm flipV="1">
              <a:off x="2675768" y="4548441"/>
              <a:ext cx="37675" cy="37669"/>
            </a:xfrm>
            <a:custGeom>
              <a:avLst/>
              <a:gdLst>
                <a:gd name="connsiteX0" fmla="*/ -859 w 72988"/>
                <a:gd name="connsiteY0" fmla="*/ 35039 h 72977"/>
                <a:gd name="connsiteX1" fmla="*/ 35301 w 72988"/>
                <a:gd name="connsiteY1" fmla="*/ -1778 h 72977"/>
                <a:gd name="connsiteX2" fmla="*/ 72126 w 72988"/>
                <a:gd name="connsiteY2" fmla="*/ 34367 h 72977"/>
                <a:gd name="connsiteX3" fmla="*/ 35965 w 72988"/>
                <a:gd name="connsiteY3" fmla="*/ 71196 h 72977"/>
                <a:gd name="connsiteX4" fmla="*/ -859 w 72988"/>
                <a:gd name="connsiteY4" fmla="*/ 35039 h 7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8" h="72977">
                  <a:moveTo>
                    <a:pt x="-859" y="35039"/>
                  </a:moveTo>
                  <a:cubicBezTo>
                    <a:pt x="-1037" y="14885"/>
                    <a:pt x="15150" y="-1613"/>
                    <a:pt x="35301" y="-1778"/>
                  </a:cubicBezTo>
                  <a:cubicBezTo>
                    <a:pt x="55451" y="-1968"/>
                    <a:pt x="71948" y="14212"/>
                    <a:pt x="72126" y="34367"/>
                  </a:cubicBezTo>
                  <a:cubicBezTo>
                    <a:pt x="72304" y="54521"/>
                    <a:pt x="56124" y="71006"/>
                    <a:pt x="35965" y="71196"/>
                  </a:cubicBezTo>
                  <a:cubicBezTo>
                    <a:pt x="15809" y="71374"/>
                    <a:pt x="-670" y="55194"/>
                    <a:pt x="-859" y="35039"/>
                  </a:cubicBezTo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35" name="자유형: 도형 1734">
              <a:extLst>
                <a:ext uri="{FF2B5EF4-FFF2-40B4-BE49-F238E27FC236}">
                  <a16:creationId xmlns:a16="http://schemas.microsoft.com/office/drawing/2014/main" id="{36FF0824-6C79-C7DD-DECC-84A06D76E5AA}"/>
                </a:ext>
              </a:extLst>
            </p:cNvPr>
            <p:cNvSpPr/>
            <p:nvPr/>
          </p:nvSpPr>
          <p:spPr>
            <a:xfrm flipV="1">
              <a:off x="2687684" y="4500199"/>
              <a:ext cx="114348" cy="133642"/>
            </a:xfrm>
            <a:custGeom>
              <a:avLst/>
              <a:gdLst>
                <a:gd name="connsiteX0" fmla="*/ 106289 w 221530"/>
                <a:gd name="connsiteY0" fmla="*/ -1737 h 258908"/>
                <a:gd name="connsiteX1" fmla="*/ 110315 w 221530"/>
                <a:gd name="connsiteY1" fmla="*/ -1775 h 258908"/>
                <a:gd name="connsiteX2" fmla="*/ 219484 w 221530"/>
                <a:gd name="connsiteY2" fmla="*/ 105438 h 258908"/>
                <a:gd name="connsiteX3" fmla="*/ 220602 w 221530"/>
                <a:gd name="connsiteY3" fmla="*/ 227573 h 258908"/>
                <a:gd name="connsiteX4" fmla="*/ 192852 w 221530"/>
                <a:gd name="connsiteY4" fmla="*/ 255831 h 258908"/>
                <a:gd name="connsiteX5" fmla="*/ 50460 w 221530"/>
                <a:gd name="connsiteY5" fmla="*/ 257126 h 258908"/>
                <a:gd name="connsiteX6" fmla="*/ -10 w 221530"/>
                <a:gd name="connsiteY6" fmla="*/ 207571 h 258908"/>
                <a:gd name="connsiteX7" fmla="*/ -923 w 221530"/>
                <a:gd name="connsiteY7" fmla="*/ 107432 h 258908"/>
                <a:gd name="connsiteX8" fmla="*/ 106289 w 221530"/>
                <a:gd name="connsiteY8" fmla="*/ -1737 h 25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530" h="258908">
                  <a:moveTo>
                    <a:pt x="106289" y="-1737"/>
                  </a:moveTo>
                  <a:lnTo>
                    <a:pt x="110315" y="-1775"/>
                  </a:lnTo>
                  <a:cubicBezTo>
                    <a:pt x="170068" y="-2322"/>
                    <a:pt x="218951" y="45684"/>
                    <a:pt x="219484" y="105438"/>
                  </a:cubicBezTo>
                  <a:lnTo>
                    <a:pt x="220602" y="227573"/>
                  </a:lnTo>
                  <a:cubicBezTo>
                    <a:pt x="220741" y="243042"/>
                    <a:pt x="208321" y="255704"/>
                    <a:pt x="192852" y="255831"/>
                  </a:cubicBezTo>
                  <a:lnTo>
                    <a:pt x="50460" y="257126"/>
                  </a:lnTo>
                  <a:cubicBezTo>
                    <a:pt x="22838" y="257393"/>
                    <a:pt x="243" y="235193"/>
                    <a:pt x="-10" y="207571"/>
                  </a:cubicBezTo>
                  <a:lnTo>
                    <a:pt x="-923" y="107432"/>
                  </a:lnTo>
                  <a:cubicBezTo>
                    <a:pt x="-1469" y="47691"/>
                    <a:pt x="46523" y="-1191"/>
                    <a:pt x="106289" y="-1737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36" name="자유형: 도형 1735">
              <a:extLst>
                <a:ext uri="{FF2B5EF4-FFF2-40B4-BE49-F238E27FC236}">
                  <a16:creationId xmlns:a16="http://schemas.microsoft.com/office/drawing/2014/main" id="{A49999B7-0E44-8321-3B37-6850815AF5CD}"/>
                </a:ext>
              </a:extLst>
            </p:cNvPr>
            <p:cNvSpPr/>
            <p:nvPr/>
          </p:nvSpPr>
          <p:spPr>
            <a:xfrm flipV="1">
              <a:off x="2736999" y="4557236"/>
              <a:ext cx="8529" cy="8529"/>
            </a:xfrm>
            <a:custGeom>
              <a:avLst/>
              <a:gdLst>
                <a:gd name="connsiteX0" fmla="*/ -904 w 16523"/>
                <a:gd name="connsiteY0" fmla="*/ 5914 h 16523"/>
                <a:gd name="connsiteX1" fmla="*/ 7897 w 16523"/>
                <a:gd name="connsiteY1" fmla="*/ -1769 h 16523"/>
                <a:gd name="connsiteX2" fmla="*/ 15581 w 16523"/>
                <a:gd name="connsiteY2" fmla="*/ 7032 h 16523"/>
                <a:gd name="connsiteX3" fmla="*/ 6780 w 16523"/>
                <a:gd name="connsiteY3" fmla="*/ 14715 h 16523"/>
                <a:gd name="connsiteX4" fmla="*/ -904 w 16523"/>
                <a:gd name="connsiteY4" fmla="*/ 5914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-904" y="5914"/>
                  </a:moveTo>
                  <a:cubicBezTo>
                    <a:pt x="-599" y="1355"/>
                    <a:pt x="3351" y="-2087"/>
                    <a:pt x="7897" y="-1769"/>
                  </a:cubicBezTo>
                  <a:cubicBezTo>
                    <a:pt x="12457" y="-1464"/>
                    <a:pt x="15898" y="2485"/>
                    <a:pt x="15581" y="7032"/>
                  </a:cubicBezTo>
                  <a:cubicBezTo>
                    <a:pt x="15263" y="11591"/>
                    <a:pt x="11326" y="15020"/>
                    <a:pt x="6780" y="14715"/>
                  </a:cubicBezTo>
                  <a:cubicBezTo>
                    <a:pt x="2233" y="14398"/>
                    <a:pt x="-1209" y="10461"/>
                    <a:pt x="-904" y="5914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37" name="자유형: 도형 1736">
              <a:extLst>
                <a:ext uri="{FF2B5EF4-FFF2-40B4-BE49-F238E27FC236}">
                  <a16:creationId xmlns:a16="http://schemas.microsoft.com/office/drawing/2014/main" id="{8BD02DC5-8551-0EF7-A072-00FF7535BC14}"/>
                </a:ext>
              </a:extLst>
            </p:cNvPr>
            <p:cNvSpPr/>
            <p:nvPr/>
          </p:nvSpPr>
          <p:spPr>
            <a:xfrm flipV="1">
              <a:off x="2700544" y="4556796"/>
              <a:ext cx="8528" cy="8529"/>
            </a:xfrm>
            <a:custGeom>
              <a:avLst/>
              <a:gdLst>
                <a:gd name="connsiteX0" fmla="*/ -855 w 16522"/>
                <a:gd name="connsiteY0" fmla="*/ 5912 h 16523"/>
                <a:gd name="connsiteX1" fmla="*/ 7946 w 16522"/>
                <a:gd name="connsiteY1" fmla="*/ -1771 h 16523"/>
                <a:gd name="connsiteX2" fmla="*/ 15629 w 16522"/>
                <a:gd name="connsiteY2" fmla="*/ 7042 h 16523"/>
                <a:gd name="connsiteX3" fmla="*/ 6828 w 16522"/>
                <a:gd name="connsiteY3" fmla="*/ 14713 h 16523"/>
                <a:gd name="connsiteX4" fmla="*/ -855 w 16522"/>
                <a:gd name="connsiteY4" fmla="*/ 591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2" h="16523">
                  <a:moveTo>
                    <a:pt x="-855" y="5912"/>
                  </a:moveTo>
                  <a:cubicBezTo>
                    <a:pt x="-551" y="1365"/>
                    <a:pt x="3399" y="-2076"/>
                    <a:pt x="7946" y="-1771"/>
                  </a:cubicBezTo>
                  <a:cubicBezTo>
                    <a:pt x="12505" y="-1454"/>
                    <a:pt x="15934" y="2483"/>
                    <a:pt x="15629" y="7042"/>
                  </a:cubicBezTo>
                  <a:cubicBezTo>
                    <a:pt x="15312" y="11589"/>
                    <a:pt x="11375" y="15031"/>
                    <a:pt x="6828" y="14713"/>
                  </a:cubicBezTo>
                  <a:cubicBezTo>
                    <a:pt x="2269" y="14408"/>
                    <a:pt x="-1160" y="10458"/>
                    <a:pt x="-855" y="5912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38" name="자유형: 도형 1737">
              <a:extLst>
                <a:ext uri="{FF2B5EF4-FFF2-40B4-BE49-F238E27FC236}">
                  <a16:creationId xmlns:a16="http://schemas.microsoft.com/office/drawing/2014/main" id="{00CBB2ED-43AB-4DD0-458C-CED33E45DC86}"/>
                </a:ext>
              </a:extLst>
            </p:cNvPr>
            <p:cNvSpPr/>
            <p:nvPr/>
          </p:nvSpPr>
          <p:spPr>
            <a:xfrm flipV="1">
              <a:off x="2715993" y="4567452"/>
              <a:ext cx="9892" cy="16046"/>
            </a:xfrm>
            <a:custGeom>
              <a:avLst/>
              <a:gdLst>
                <a:gd name="connsiteX0" fmla="*/ 1454 w 19164"/>
                <a:gd name="connsiteY0" fmla="*/ 29322 h 31087"/>
                <a:gd name="connsiteX1" fmla="*/ -896 w 19164"/>
                <a:gd name="connsiteY1" fmla="*/ 7059 h 31087"/>
                <a:gd name="connsiteX2" fmla="*/ 18269 w 19164"/>
                <a:gd name="connsiteY2" fmla="*/ -688 h 3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64" h="31087">
                  <a:moveTo>
                    <a:pt x="1454" y="29322"/>
                  </a:moveTo>
                  <a:lnTo>
                    <a:pt x="-896" y="7059"/>
                  </a:lnTo>
                  <a:cubicBezTo>
                    <a:pt x="-896" y="7059"/>
                    <a:pt x="463" y="-5438"/>
                    <a:pt x="18269" y="-688"/>
                  </a:cubicBezTo>
                </a:path>
              </a:pathLst>
            </a:custGeom>
            <a:noFill/>
            <a:ln w="6587" cap="rnd">
              <a:solidFill>
                <a:srgbClr val="D77B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39" name="자유형: 도형 1738">
              <a:extLst>
                <a:ext uri="{FF2B5EF4-FFF2-40B4-BE49-F238E27FC236}">
                  <a16:creationId xmlns:a16="http://schemas.microsoft.com/office/drawing/2014/main" id="{47D36178-BE6C-3E6F-8632-5C49F2558CCF}"/>
                </a:ext>
              </a:extLst>
            </p:cNvPr>
            <p:cNvSpPr/>
            <p:nvPr/>
          </p:nvSpPr>
          <p:spPr>
            <a:xfrm flipV="1">
              <a:off x="2728975" y="4540441"/>
              <a:ext cx="27101" cy="8693"/>
            </a:xfrm>
            <a:custGeom>
              <a:avLst/>
              <a:gdLst>
                <a:gd name="connsiteX0" fmla="*/ 45209 w 52504"/>
                <a:gd name="connsiteY0" fmla="*/ -1722 h 16842"/>
                <a:gd name="connsiteX1" fmla="*/ 43673 w 52504"/>
                <a:gd name="connsiteY1" fmla="*/ -1811 h 16842"/>
                <a:gd name="connsiteX2" fmla="*/ 6296 w 52504"/>
                <a:gd name="connsiteY2" fmla="*/ -96 h 16842"/>
                <a:gd name="connsiteX3" fmla="*/ -917 w 52504"/>
                <a:gd name="connsiteY3" fmla="*/ 7816 h 16842"/>
                <a:gd name="connsiteX4" fmla="*/ 6995 w 52504"/>
                <a:gd name="connsiteY4" fmla="*/ 15017 h 16842"/>
                <a:gd name="connsiteX5" fmla="*/ 44371 w 52504"/>
                <a:gd name="connsiteY5" fmla="*/ 13315 h 16842"/>
                <a:gd name="connsiteX6" fmla="*/ 51572 w 52504"/>
                <a:gd name="connsiteY6" fmla="*/ 5403 h 16842"/>
                <a:gd name="connsiteX7" fmla="*/ 45209 w 52504"/>
                <a:gd name="connsiteY7" fmla="*/ -1722 h 1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04" h="16842">
                  <a:moveTo>
                    <a:pt x="45209" y="-1722"/>
                  </a:moveTo>
                  <a:cubicBezTo>
                    <a:pt x="44714" y="-1798"/>
                    <a:pt x="44193" y="-1836"/>
                    <a:pt x="43673" y="-1811"/>
                  </a:cubicBezTo>
                  <a:lnTo>
                    <a:pt x="6296" y="-96"/>
                  </a:lnTo>
                  <a:cubicBezTo>
                    <a:pt x="2131" y="107"/>
                    <a:pt x="-1095" y="3638"/>
                    <a:pt x="-917" y="7816"/>
                  </a:cubicBezTo>
                  <a:cubicBezTo>
                    <a:pt x="-727" y="11981"/>
                    <a:pt x="2791" y="15195"/>
                    <a:pt x="6995" y="15017"/>
                  </a:cubicBezTo>
                  <a:lnTo>
                    <a:pt x="44371" y="13315"/>
                  </a:lnTo>
                  <a:cubicBezTo>
                    <a:pt x="48537" y="13112"/>
                    <a:pt x="51762" y="9581"/>
                    <a:pt x="51572" y="5403"/>
                  </a:cubicBezTo>
                  <a:cubicBezTo>
                    <a:pt x="51419" y="1746"/>
                    <a:pt x="48689" y="-1176"/>
                    <a:pt x="45209" y="-1722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40" name="자유형: 도형 1739">
              <a:extLst>
                <a:ext uri="{FF2B5EF4-FFF2-40B4-BE49-F238E27FC236}">
                  <a16:creationId xmlns:a16="http://schemas.microsoft.com/office/drawing/2014/main" id="{667A37BA-0373-1D14-1C35-2A9ABC82CB3B}"/>
                </a:ext>
              </a:extLst>
            </p:cNvPr>
            <p:cNvSpPr/>
            <p:nvPr/>
          </p:nvSpPr>
          <p:spPr>
            <a:xfrm flipV="1">
              <a:off x="2692556" y="4539588"/>
              <a:ext cx="19605" cy="8347"/>
            </a:xfrm>
            <a:custGeom>
              <a:avLst/>
              <a:gdLst>
                <a:gd name="connsiteX0" fmla="*/ 30728 w 37982"/>
                <a:gd name="connsiteY0" fmla="*/ -1723 h 16170"/>
                <a:gd name="connsiteX1" fmla="*/ 29204 w 37982"/>
                <a:gd name="connsiteY1" fmla="*/ -1812 h 16170"/>
                <a:gd name="connsiteX2" fmla="*/ 6354 w 37982"/>
                <a:gd name="connsiteY2" fmla="*/ -771 h 16170"/>
                <a:gd name="connsiteX3" fmla="*/ -863 w 37982"/>
                <a:gd name="connsiteY3" fmla="*/ 7128 h 16170"/>
                <a:gd name="connsiteX4" fmla="*/ 7034 w 37982"/>
                <a:gd name="connsiteY4" fmla="*/ 14342 h 16170"/>
                <a:gd name="connsiteX5" fmla="*/ 29890 w 37982"/>
                <a:gd name="connsiteY5" fmla="*/ 13301 h 16170"/>
                <a:gd name="connsiteX6" fmla="*/ 37103 w 37982"/>
                <a:gd name="connsiteY6" fmla="*/ 5401 h 16170"/>
                <a:gd name="connsiteX7" fmla="*/ 30728 w 37982"/>
                <a:gd name="connsiteY7" fmla="*/ -1723 h 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2" h="16170">
                  <a:moveTo>
                    <a:pt x="30728" y="-1723"/>
                  </a:moveTo>
                  <a:cubicBezTo>
                    <a:pt x="30233" y="-1800"/>
                    <a:pt x="29725" y="-1838"/>
                    <a:pt x="29204" y="-1812"/>
                  </a:cubicBezTo>
                  <a:lnTo>
                    <a:pt x="6354" y="-771"/>
                  </a:lnTo>
                  <a:cubicBezTo>
                    <a:pt x="2172" y="-580"/>
                    <a:pt x="-1052" y="2963"/>
                    <a:pt x="-863" y="7128"/>
                  </a:cubicBezTo>
                  <a:cubicBezTo>
                    <a:pt x="-675" y="11307"/>
                    <a:pt x="2872" y="14533"/>
                    <a:pt x="7034" y="14342"/>
                  </a:cubicBezTo>
                  <a:lnTo>
                    <a:pt x="29890" y="13301"/>
                  </a:lnTo>
                  <a:cubicBezTo>
                    <a:pt x="34068" y="13110"/>
                    <a:pt x="37294" y="9567"/>
                    <a:pt x="37103" y="5401"/>
                  </a:cubicBezTo>
                  <a:cubicBezTo>
                    <a:pt x="36938" y="1744"/>
                    <a:pt x="34208" y="-1177"/>
                    <a:pt x="30728" y="-1723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41" name="자유형: 도형 1740">
              <a:extLst>
                <a:ext uri="{FF2B5EF4-FFF2-40B4-BE49-F238E27FC236}">
                  <a16:creationId xmlns:a16="http://schemas.microsoft.com/office/drawing/2014/main" id="{D833B771-CA39-97B9-5213-C46B1C9DDDE1}"/>
                </a:ext>
              </a:extLst>
            </p:cNvPr>
            <p:cNvSpPr/>
            <p:nvPr/>
          </p:nvSpPr>
          <p:spPr>
            <a:xfrm flipV="1">
              <a:off x="2711167" y="4591314"/>
              <a:ext cx="29433" cy="9912"/>
            </a:xfrm>
            <a:custGeom>
              <a:avLst/>
              <a:gdLst>
                <a:gd name="connsiteX0" fmla="*/ 56121 w 57022"/>
                <a:gd name="connsiteY0" fmla="*/ 17473 h 19202"/>
                <a:gd name="connsiteX1" fmla="*/ -902 w 57022"/>
                <a:gd name="connsiteY1" fmla="*/ 17473 h 19202"/>
                <a:gd name="connsiteX2" fmla="*/ 28333 w 57022"/>
                <a:gd name="connsiteY2" fmla="*/ -1729 h 19202"/>
                <a:gd name="connsiteX3" fmla="*/ 56121 w 57022"/>
                <a:gd name="connsiteY3" fmla="*/ 17473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22" h="19202">
                  <a:moveTo>
                    <a:pt x="56121" y="17473"/>
                  </a:moveTo>
                  <a:lnTo>
                    <a:pt x="-902" y="17473"/>
                  </a:lnTo>
                  <a:cubicBezTo>
                    <a:pt x="-902" y="17473"/>
                    <a:pt x="634" y="-1729"/>
                    <a:pt x="28333" y="-1729"/>
                  </a:cubicBezTo>
                  <a:cubicBezTo>
                    <a:pt x="53606" y="-1729"/>
                    <a:pt x="56121" y="17473"/>
                    <a:pt x="56121" y="17473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42" name="자유형: 도형 1741">
              <a:extLst>
                <a:ext uri="{FF2B5EF4-FFF2-40B4-BE49-F238E27FC236}">
                  <a16:creationId xmlns:a16="http://schemas.microsoft.com/office/drawing/2014/main" id="{83FEAA9C-8C63-91B3-ACE3-AE06C5184CF3}"/>
                </a:ext>
              </a:extLst>
            </p:cNvPr>
            <p:cNvSpPr/>
            <p:nvPr/>
          </p:nvSpPr>
          <p:spPr>
            <a:xfrm flipV="1">
              <a:off x="2760464" y="4511358"/>
              <a:ext cx="45024" cy="56456"/>
            </a:xfrm>
            <a:custGeom>
              <a:avLst/>
              <a:gdLst>
                <a:gd name="connsiteX0" fmla="*/ -978 w 87227"/>
                <a:gd name="connsiteY0" fmla="*/ 107547 h 109373"/>
                <a:gd name="connsiteX1" fmla="*/ 63246 w 87227"/>
                <a:gd name="connsiteY1" fmla="*/ -784 h 109373"/>
                <a:gd name="connsiteX2" fmla="*/ 79019 w 87227"/>
                <a:gd name="connsiteY2" fmla="*/ 77448 h 109373"/>
                <a:gd name="connsiteX3" fmla="*/ -978 w 87227"/>
                <a:gd name="connsiteY3" fmla="*/ 107547 h 1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27" h="109373">
                  <a:moveTo>
                    <a:pt x="-978" y="107547"/>
                  </a:moveTo>
                  <a:cubicBezTo>
                    <a:pt x="-978" y="107547"/>
                    <a:pt x="2185" y="17047"/>
                    <a:pt x="63246" y="-784"/>
                  </a:cubicBezTo>
                  <a:cubicBezTo>
                    <a:pt x="103149" y="-12443"/>
                    <a:pt x="79019" y="77448"/>
                    <a:pt x="79019" y="77448"/>
                  </a:cubicBezTo>
                  <a:lnTo>
                    <a:pt x="-978" y="107547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43" name="자유형: 도형 1742">
              <a:extLst>
                <a:ext uri="{FF2B5EF4-FFF2-40B4-BE49-F238E27FC236}">
                  <a16:creationId xmlns:a16="http://schemas.microsoft.com/office/drawing/2014/main" id="{497322AF-A719-4328-6091-5E41785E6873}"/>
                </a:ext>
              </a:extLst>
            </p:cNvPr>
            <p:cNvSpPr/>
            <p:nvPr/>
          </p:nvSpPr>
          <p:spPr>
            <a:xfrm flipV="1">
              <a:off x="2782916" y="4547268"/>
              <a:ext cx="37675" cy="37675"/>
            </a:xfrm>
            <a:custGeom>
              <a:avLst/>
              <a:gdLst>
                <a:gd name="connsiteX0" fmla="*/ -1001 w 72989"/>
                <a:gd name="connsiteY0" fmla="*/ 35050 h 72989"/>
                <a:gd name="connsiteX1" fmla="*/ 35156 w 72989"/>
                <a:gd name="connsiteY1" fmla="*/ -1780 h 72989"/>
                <a:gd name="connsiteX2" fmla="*/ 71986 w 72989"/>
                <a:gd name="connsiteY2" fmla="*/ 34389 h 72989"/>
                <a:gd name="connsiteX3" fmla="*/ 35829 w 72989"/>
                <a:gd name="connsiteY3" fmla="*/ 71207 h 72989"/>
                <a:gd name="connsiteX4" fmla="*/ -1001 w 72989"/>
                <a:gd name="connsiteY4" fmla="*/ 35050 h 7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9" h="72989">
                  <a:moveTo>
                    <a:pt x="-1001" y="35050"/>
                  </a:moveTo>
                  <a:cubicBezTo>
                    <a:pt x="-1179" y="14895"/>
                    <a:pt x="15001" y="-1589"/>
                    <a:pt x="35156" y="-1780"/>
                  </a:cubicBezTo>
                  <a:cubicBezTo>
                    <a:pt x="55311" y="-1958"/>
                    <a:pt x="71795" y="14235"/>
                    <a:pt x="71986" y="34389"/>
                  </a:cubicBezTo>
                  <a:cubicBezTo>
                    <a:pt x="72163" y="54544"/>
                    <a:pt x="55971" y="71029"/>
                    <a:pt x="35829" y="71207"/>
                  </a:cubicBezTo>
                  <a:cubicBezTo>
                    <a:pt x="15674" y="71385"/>
                    <a:pt x="-811" y="55205"/>
                    <a:pt x="-1001" y="35050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44" name="자유형: 도형 1743">
              <a:extLst>
                <a:ext uri="{FF2B5EF4-FFF2-40B4-BE49-F238E27FC236}">
                  <a16:creationId xmlns:a16="http://schemas.microsoft.com/office/drawing/2014/main" id="{5FBFE831-0B0C-F3F6-01D9-EDCE973A57A5}"/>
                </a:ext>
              </a:extLst>
            </p:cNvPr>
            <p:cNvSpPr/>
            <p:nvPr/>
          </p:nvSpPr>
          <p:spPr>
            <a:xfrm flipV="1">
              <a:off x="2668737" y="4472274"/>
              <a:ext cx="137750" cy="60225"/>
            </a:xfrm>
            <a:custGeom>
              <a:avLst/>
              <a:gdLst>
                <a:gd name="connsiteX0" fmla="*/ 156862 w 266867"/>
                <a:gd name="connsiteY0" fmla="*/ 91364 h 116675"/>
                <a:gd name="connsiteX1" fmla="*/ 12705 w 266867"/>
                <a:gd name="connsiteY1" fmla="*/ 91974 h 116675"/>
                <a:gd name="connsiteX2" fmla="*/ 36707 w 266867"/>
                <a:gd name="connsiteY2" fmla="*/ 11126 h 116675"/>
                <a:gd name="connsiteX3" fmla="*/ 181652 w 266867"/>
                <a:gd name="connsiteY3" fmla="*/ 32728 h 116675"/>
                <a:gd name="connsiteX4" fmla="*/ 259414 w 266867"/>
                <a:gd name="connsiteY4" fmla="*/ -1892 h 116675"/>
                <a:gd name="connsiteX5" fmla="*/ 156862 w 266867"/>
                <a:gd name="connsiteY5" fmla="*/ 91364 h 11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867" h="116675">
                  <a:moveTo>
                    <a:pt x="156862" y="91364"/>
                  </a:moveTo>
                  <a:cubicBezTo>
                    <a:pt x="156862" y="91364"/>
                    <a:pt x="53842" y="143650"/>
                    <a:pt x="12705" y="91974"/>
                  </a:cubicBezTo>
                  <a:cubicBezTo>
                    <a:pt x="-28430" y="40285"/>
                    <a:pt x="36707" y="11126"/>
                    <a:pt x="36707" y="11126"/>
                  </a:cubicBezTo>
                  <a:cubicBezTo>
                    <a:pt x="129277" y="-1892"/>
                    <a:pt x="181652" y="32728"/>
                    <a:pt x="181652" y="32728"/>
                  </a:cubicBezTo>
                  <a:lnTo>
                    <a:pt x="259414" y="-1892"/>
                  </a:lnTo>
                  <a:cubicBezTo>
                    <a:pt x="259414" y="-1892"/>
                    <a:pt x="304702" y="82652"/>
                    <a:pt x="156862" y="91364"/>
                  </a:cubicBez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45" name="자유형: 도형 1744">
              <a:extLst>
                <a:ext uri="{FF2B5EF4-FFF2-40B4-BE49-F238E27FC236}">
                  <a16:creationId xmlns:a16="http://schemas.microsoft.com/office/drawing/2014/main" id="{AC8F99E9-256D-6348-2DA2-48D43FE0489D}"/>
                </a:ext>
              </a:extLst>
            </p:cNvPr>
            <p:cNvSpPr/>
            <p:nvPr/>
          </p:nvSpPr>
          <p:spPr>
            <a:xfrm flipV="1">
              <a:off x="2348946" y="4943399"/>
              <a:ext cx="129362" cy="145602"/>
            </a:xfrm>
            <a:custGeom>
              <a:avLst/>
              <a:gdLst>
                <a:gd name="connsiteX0" fmla="*/ 228353 w 250616"/>
                <a:gd name="connsiteY0" fmla="*/ 259295 h 282078"/>
                <a:gd name="connsiteX1" fmla="*/ 21283 w 250616"/>
                <a:gd name="connsiteY1" fmla="*/ 259295 h 282078"/>
                <a:gd name="connsiteX2" fmla="*/ 21283 w 250616"/>
                <a:gd name="connsiteY2" fmla="*/ 20777 h 282078"/>
                <a:gd name="connsiteX3" fmla="*/ 228353 w 250616"/>
                <a:gd name="connsiteY3" fmla="*/ 20777 h 282078"/>
                <a:gd name="connsiteX4" fmla="*/ -489 w 250616"/>
                <a:gd name="connsiteY4" fmla="*/ 281076 h 282078"/>
                <a:gd name="connsiteX5" fmla="*/ 250127 w 250616"/>
                <a:gd name="connsiteY5" fmla="*/ 281076 h 282078"/>
                <a:gd name="connsiteX6" fmla="*/ 250127 w 250616"/>
                <a:gd name="connsiteY6" fmla="*/ -1003 h 282078"/>
                <a:gd name="connsiteX7" fmla="*/ -489 w 250616"/>
                <a:gd name="connsiteY7" fmla="*/ -1003 h 282078"/>
                <a:gd name="connsiteX8" fmla="*/ -489 w 250616"/>
                <a:gd name="connsiteY8" fmla="*/ 281076 h 2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616" h="282078">
                  <a:moveTo>
                    <a:pt x="228353" y="259295"/>
                  </a:moveTo>
                  <a:lnTo>
                    <a:pt x="21283" y="259295"/>
                  </a:lnTo>
                  <a:lnTo>
                    <a:pt x="21283" y="20777"/>
                  </a:lnTo>
                  <a:lnTo>
                    <a:pt x="228353" y="20777"/>
                  </a:lnTo>
                  <a:close/>
                  <a:moveTo>
                    <a:pt x="-489" y="281076"/>
                  </a:moveTo>
                  <a:lnTo>
                    <a:pt x="250127" y="281076"/>
                  </a:lnTo>
                  <a:lnTo>
                    <a:pt x="250127" y="-1003"/>
                  </a:lnTo>
                  <a:lnTo>
                    <a:pt x="-489" y="-1003"/>
                  </a:lnTo>
                  <a:lnTo>
                    <a:pt x="-489" y="281076"/>
                  </a:ln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46" name="자유형: 도형 1745">
              <a:extLst>
                <a:ext uri="{FF2B5EF4-FFF2-40B4-BE49-F238E27FC236}">
                  <a16:creationId xmlns:a16="http://schemas.microsoft.com/office/drawing/2014/main" id="{5309889C-29AF-893F-1934-9A591518CD19}"/>
                </a:ext>
              </a:extLst>
            </p:cNvPr>
            <p:cNvSpPr/>
            <p:nvPr/>
          </p:nvSpPr>
          <p:spPr>
            <a:xfrm flipV="1">
              <a:off x="2336173" y="4934660"/>
              <a:ext cx="156388" cy="23219"/>
            </a:xfrm>
            <a:custGeom>
              <a:avLst/>
              <a:gdLst>
                <a:gd name="connsiteX0" fmla="*/ 14616 w 302974"/>
                <a:gd name="connsiteY0" fmla="*/ -1124 h 44983"/>
                <a:gd name="connsiteX1" fmla="*/ 287377 w 302974"/>
                <a:gd name="connsiteY1" fmla="*/ -1124 h 44983"/>
                <a:gd name="connsiteX2" fmla="*/ 302484 w 302974"/>
                <a:gd name="connsiteY2" fmla="*/ 13976 h 44983"/>
                <a:gd name="connsiteX3" fmla="*/ 302484 w 302974"/>
                <a:gd name="connsiteY3" fmla="*/ 28759 h 44983"/>
                <a:gd name="connsiteX4" fmla="*/ 287377 w 302974"/>
                <a:gd name="connsiteY4" fmla="*/ 43859 h 44983"/>
                <a:gd name="connsiteX5" fmla="*/ 14616 w 302974"/>
                <a:gd name="connsiteY5" fmla="*/ 43859 h 44983"/>
                <a:gd name="connsiteX6" fmla="*/ -490 w 302974"/>
                <a:gd name="connsiteY6" fmla="*/ 28759 h 44983"/>
                <a:gd name="connsiteX7" fmla="*/ -490 w 302974"/>
                <a:gd name="connsiteY7" fmla="*/ 13976 h 44983"/>
                <a:gd name="connsiteX8" fmla="*/ 14616 w 302974"/>
                <a:gd name="connsiteY8" fmla="*/ -1124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974" h="44983">
                  <a:moveTo>
                    <a:pt x="14616" y="-1124"/>
                  </a:moveTo>
                  <a:lnTo>
                    <a:pt x="287377" y="-1124"/>
                  </a:lnTo>
                  <a:cubicBezTo>
                    <a:pt x="295717" y="-1124"/>
                    <a:pt x="302484" y="5632"/>
                    <a:pt x="302484" y="13976"/>
                  </a:cubicBezTo>
                  <a:lnTo>
                    <a:pt x="302484" y="28759"/>
                  </a:lnTo>
                  <a:cubicBezTo>
                    <a:pt x="302484" y="37090"/>
                    <a:pt x="295717" y="43859"/>
                    <a:pt x="287377" y="43859"/>
                  </a:cubicBezTo>
                  <a:lnTo>
                    <a:pt x="14616" y="43859"/>
                  </a:lnTo>
                  <a:cubicBezTo>
                    <a:pt x="6271" y="43859"/>
                    <a:pt x="-490" y="37090"/>
                    <a:pt x="-490" y="28759"/>
                  </a:cubicBezTo>
                  <a:lnTo>
                    <a:pt x="-490" y="13976"/>
                  </a:lnTo>
                  <a:cubicBezTo>
                    <a:pt x="-490" y="5632"/>
                    <a:pt x="6271" y="-1124"/>
                    <a:pt x="14616" y="-1124"/>
                  </a:cubicBezTo>
                </a:path>
              </a:pathLst>
            </a:custGeom>
            <a:solidFill>
              <a:srgbClr val="56A74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47" name="자유형: 도형 1746">
              <a:extLst>
                <a:ext uri="{FF2B5EF4-FFF2-40B4-BE49-F238E27FC236}">
                  <a16:creationId xmlns:a16="http://schemas.microsoft.com/office/drawing/2014/main" id="{29D6DF10-DB43-94A5-5905-23945F3EE8E1}"/>
                </a:ext>
              </a:extLst>
            </p:cNvPr>
            <p:cNvSpPr/>
            <p:nvPr/>
          </p:nvSpPr>
          <p:spPr>
            <a:xfrm flipV="1">
              <a:off x="2316630" y="5496853"/>
              <a:ext cx="43475" cy="43475"/>
            </a:xfrm>
            <a:custGeom>
              <a:avLst/>
              <a:gdLst>
                <a:gd name="connsiteX0" fmla="*/ 83836 w 84226"/>
                <a:gd name="connsiteY0" fmla="*/ 41968 h 84226"/>
                <a:gd name="connsiteX1" fmla="*/ 46039 w 84226"/>
                <a:gd name="connsiteY1" fmla="*/ -135 h 84226"/>
                <a:gd name="connsiteX2" fmla="*/ -390 w 84226"/>
                <a:gd name="connsiteY2" fmla="*/ 41968 h 84226"/>
                <a:gd name="connsiteX3" fmla="*/ 41723 w 84226"/>
                <a:gd name="connsiteY3" fmla="*/ 84091 h 84226"/>
                <a:gd name="connsiteX4" fmla="*/ 83836 w 84226"/>
                <a:gd name="connsiteY4" fmla="*/ 41968 h 8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26" h="84226">
                  <a:moveTo>
                    <a:pt x="83836" y="41968"/>
                  </a:moveTo>
                  <a:cubicBezTo>
                    <a:pt x="83836" y="18711"/>
                    <a:pt x="69296" y="-135"/>
                    <a:pt x="46039" y="-135"/>
                  </a:cubicBezTo>
                  <a:cubicBezTo>
                    <a:pt x="22777" y="-135"/>
                    <a:pt x="-390" y="18711"/>
                    <a:pt x="-390" y="41968"/>
                  </a:cubicBezTo>
                  <a:cubicBezTo>
                    <a:pt x="-390" y="65234"/>
                    <a:pt x="18461" y="84091"/>
                    <a:pt x="41723" y="84091"/>
                  </a:cubicBezTo>
                  <a:cubicBezTo>
                    <a:pt x="64979" y="84091"/>
                    <a:pt x="83836" y="65234"/>
                    <a:pt x="83836" y="41968"/>
                  </a:cubicBez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48" name="자유형: 도형 1747">
              <a:extLst>
                <a:ext uri="{FF2B5EF4-FFF2-40B4-BE49-F238E27FC236}">
                  <a16:creationId xmlns:a16="http://schemas.microsoft.com/office/drawing/2014/main" id="{71396F4C-6BC2-B553-A7F3-72139D0BBD73}"/>
                </a:ext>
              </a:extLst>
            </p:cNvPr>
            <p:cNvSpPr/>
            <p:nvPr/>
          </p:nvSpPr>
          <p:spPr>
            <a:xfrm flipV="1">
              <a:off x="2468628" y="5496853"/>
              <a:ext cx="43473" cy="43475"/>
            </a:xfrm>
            <a:custGeom>
              <a:avLst/>
              <a:gdLst>
                <a:gd name="connsiteX0" fmla="*/ 83630 w 84221"/>
                <a:gd name="connsiteY0" fmla="*/ 41968 h 84226"/>
                <a:gd name="connsiteX1" fmla="*/ 41517 w 84221"/>
                <a:gd name="connsiteY1" fmla="*/ -135 h 84226"/>
                <a:gd name="connsiteX2" fmla="*/ -591 w 84221"/>
                <a:gd name="connsiteY2" fmla="*/ 41968 h 84226"/>
                <a:gd name="connsiteX3" fmla="*/ 41517 w 84221"/>
                <a:gd name="connsiteY3" fmla="*/ 84091 h 84226"/>
                <a:gd name="connsiteX4" fmla="*/ 83630 w 84221"/>
                <a:gd name="connsiteY4" fmla="*/ 41968 h 8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21" h="84226">
                  <a:moveTo>
                    <a:pt x="83630" y="41968"/>
                  </a:moveTo>
                  <a:cubicBezTo>
                    <a:pt x="83630" y="18711"/>
                    <a:pt x="76283" y="-135"/>
                    <a:pt x="41517" y="-135"/>
                  </a:cubicBezTo>
                  <a:cubicBezTo>
                    <a:pt x="18261" y="-135"/>
                    <a:pt x="-591" y="18711"/>
                    <a:pt x="-591" y="41968"/>
                  </a:cubicBezTo>
                  <a:cubicBezTo>
                    <a:pt x="-591" y="65234"/>
                    <a:pt x="18261" y="84091"/>
                    <a:pt x="41517" y="84091"/>
                  </a:cubicBezTo>
                  <a:cubicBezTo>
                    <a:pt x="64775" y="84091"/>
                    <a:pt x="83630" y="65234"/>
                    <a:pt x="83630" y="41968"/>
                  </a:cubicBez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49" name="자유형: 도형 1748">
              <a:extLst>
                <a:ext uri="{FF2B5EF4-FFF2-40B4-BE49-F238E27FC236}">
                  <a16:creationId xmlns:a16="http://schemas.microsoft.com/office/drawing/2014/main" id="{EF77019B-E735-685D-C283-03A8ADCD8DCD}"/>
                </a:ext>
              </a:extLst>
            </p:cNvPr>
            <p:cNvSpPr/>
            <p:nvPr/>
          </p:nvSpPr>
          <p:spPr>
            <a:xfrm flipV="1">
              <a:off x="2255859" y="5053398"/>
              <a:ext cx="317015" cy="458191"/>
            </a:xfrm>
            <a:custGeom>
              <a:avLst/>
              <a:gdLst>
                <a:gd name="connsiteX0" fmla="*/ 515787 w 614161"/>
                <a:gd name="connsiteY0" fmla="*/ -543 h 887665"/>
                <a:gd name="connsiteX1" fmla="*/ 97393 w 614161"/>
                <a:gd name="connsiteY1" fmla="*/ -543 h 887665"/>
                <a:gd name="connsiteX2" fmla="*/ -490 w 614161"/>
                <a:gd name="connsiteY2" fmla="*/ 97351 h 887665"/>
                <a:gd name="connsiteX3" fmla="*/ -490 w 614161"/>
                <a:gd name="connsiteY3" fmla="*/ 789231 h 887665"/>
                <a:gd name="connsiteX4" fmla="*/ 97393 w 614161"/>
                <a:gd name="connsiteY4" fmla="*/ 887123 h 887665"/>
                <a:gd name="connsiteX5" fmla="*/ 515787 w 614161"/>
                <a:gd name="connsiteY5" fmla="*/ 887123 h 887665"/>
                <a:gd name="connsiteX6" fmla="*/ 613671 w 614161"/>
                <a:gd name="connsiteY6" fmla="*/ 789231 h 887665"/>
                <a:gd name="connsiteX7" fmla="*/ 613671 w 614161"/>
                <a:gd name="connsiteY7" fmla="*/ 97351 h 887665"/>
                <a:gd name="connsiteX8" fmla="*/ 515787 w 614161"/>
                <a:gd name="connsiteY8" fmla="*/ -543 h 88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161" h="887665">
                  <a:moveTo>
                    <a:pt x="515787" y="-543"/>
                  </a:moveTo>
                  <a:lnTo>
                    <a:pt x="97393" y="-543"/>
                  </a:lnTo>
                  <a:cubicBezTo>
                    <a:pt x="43557" y="-543"/>
                    <a:pt x="-490" y="43516"/>
                    <a:pt x="-490" y="97351"/>
                  </a:cubicBezTo>
                  <a:lnTo>
                    <a:pt x="-490" y="789231"/>
                  </a:lnTo>
                  <a:cubicBezTo>
                    <a:pt x="-490" y="843079"/>
                    <a:pt x="43557" y="887123"/>
                    <a:pt x="97393" y="887123"/>
                  </a:cubicBezTo>
                  <a:lnTo>
                    <a:pt x="515787" y="887123"/>
                  </a:lnTo>
                  <a:cubicBezTo>
                    <a:pt x="569624" y="887123"/>
                    <a:pt x="613671" y="843079"/>
                    <a:pt x="613671" y="789231"/>
                  </a:cubicBezTo>
                  <a:lnTo>
                    <a:pt x="613671" y="97351"/>
                  </a:lnTo>
                  <a:cubicBezTo>
                    <a:pt x="613671" y="43516"/>
                    <a:pt x="569624" y="-543"/>
                    <a:pt x="515787" y="-543"/>
                  </a:cubicBezTo>
                </a:path>
              </a:pathLst>
            </a:custGeom>
            <a:solidFill>
              <a:srgbClr val="56A74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50" name="자유형: 도형 1749">
              <a:extLst>
                <a:ext uri="{FF2B5EF4-FFF2-40B4-BE49-F238E27FC236}">
                  <a16:creationId xmlns:a16="http://schemas.microsoft.com/office/drawing/2014/main" id="{5BD1E936-7FA4-44FF-0FF6-8B9990B52D94}"/>
                </a:ext>
              </a:extLst>
            </p:cNvPr>
            <p:cNvSpPr/>
            <p:nvPr/>
          </p:nvSpPr>
          <p:spPr>
            <a:xfrm flipV="1">
              <a:off x="2305770" y="5131487"/>
              <a:ext cx="217189" cy="278145"/>
            </a:xfrm>
            <a:custGeom>
              <a:avLst/>
              <a:gdLst>
                <a:gd name="connsiteX0" fmla="*/ 332006 w 420766"/>
                <a:gd name="connsiteY0" fmla="*/ -564 h 538858"/>
                <a:gd name="connsiteX1" fmla="*/ 87790 w 420766"/>
                <a:gd name="connsiteY1" fmla="*/ -564 h 538858"/>
                <a:gd name="connsiteX2" fmla="*/ -490 w 420766"/>
                <a:gd name="connsiteY2" fmla="*/ 87701 h 538858"/>
                <a:gd name="connsiteX3" fmla="*/ -490 w 420766"/>
                <a:gd name="connsiteY3" fmla="*/ 450017 h 538858"/>
                <a:gd name="connsiteX4" fmla="*/ 87790 w 420766"/>
                <a:gd name="connsiteY4" fmla="*/ 538295 h 538858"/>
                <a:gd name="connsiteX5" fmla="*/ 332006 w 420766"/>
                <a:gd name="connsiteY5" fmla="*/ 538295 h 538858"/>
                <a:gd name="connsiteX6" fmla="*/ 420276 w 420766"/>
                <a:gd name="connsiteY6" fmla="*/ 450017 h 538858"/>
                <a:gd name="connsiteX7" fmla="*/ 420276 w 420766"/>
                <a:gd name="connsiteY7" fmla="*/ 87701 h 538858"/>
                <a:gd name="connsiteX8" fmla="*/ 332006 w 420766"/>
                <a:gd name="connsiteY8" fmla="*/ -564 h 5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6" h="538858">
                  <a:moveTo>
                    <a:pt x="332006" y="-564"/>
                  </a:moveTo>
                  <a:lnTo>
                    <a:pt x="87790" y="-564"/>
                  </a:lnTo>
                  <a:cubicBezTo>
                    <a:pt x="39238" y="-564"/>
                    <a:pt x="-490" y="39148"/>
                    <a:pt x="-490" y="87701"/>
                  </a:cubicBezTo>
                  <a:lnTo>
                    <a:pt x="-490" y="450017"/>
                  </a:lnTo>
                  <a:cubicBezTo>
                    <a:pt x="-490" y="498569"/>
                    <a:pt x="39238" y="538295"/>
                    <a:pt x="87790" y="538295"/>
                  </a:cubicBezTo>
                  <a:lnTo>
                    <a:pt x="332006" y="538295"/>
                  </a:lnTo>
                  <a:cubicBezTo>
                    <a:pt x="380553" y="538295"/>
                    <a:pt x="420276" y="498569"/>
                    <a:pt x="420276" y="450017"/>
                  </a:cubicBezTo>
                  <a:lnTo>
                    <a:pt x="420276" y="87701"/>
                  </a:lnTo>
                  <a:cubicBezTo>
                    <a:pt x="420276" y="39148"/>
                    <a:pt x="380553" y="-564"/>
                    <a:pt x="332006" y="-564"/>
                  </a:cubicBez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51" name="자유형: 도형 1750">
              <a:extLst>
                <a:ext uri="{FF2B5EF4-FFF2-40B4-BE49-F238E27FC236}">
                  <a16:creationId xmlns:a16="http://schemas.microsoft.com/office/drawing/2014/main" id="{59BCB8F1-D0B0-D40C-3353-162D78F43E3C}"/>
                </a:ext>
              </a:extLst>
            </p:cNvPr>
            <p:cNvSpPr/>
            <p:nvPr/>
          </p:nvSpPr>
          <p:spPr>
            <a:xfrm flipV="1">
              <a:off x="2305770" y="5186257"/>
              <a:ext cx="217189" cy="13170"/>
            </a:xfrm>
            <a:custGeom>
              <a:avLst/>
              <a:gdLst>
                <a:gd name="connsiteX0" fmla="*/ 420276 w 420766"/>
                <a:gd name="connsiteY0" fmla="*/ -698 h 25514"/>
                <a:gd name="connsiteX1" fmla="*/ -490 w 420766"/>
                <a:gd name="connsiteY1" fmla="*/ -698 h 25514"/>
                <a:gd name="connsiteX2" fmla="*/ -490 w 420766"/>
                <a:gd name="connsiteY2" fmla="*/ 24816 h 25514"/>
                <a:gd name="connsiteX3" fmla="*/ 420276 w 420766"/>
                <a:gd name="connsiteY3" fmla="*/ 24816 h 25514"/>
                <a:gd name="connsiteX4" fmla="*/ 420276 w 420766"/>
                <a:gd name="connsiteY4" fmla="*/ -698 h 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766" h="25514">
                  <a:moveTo>
                    <a:pt x="420276" y="-698"/>
                  </a:moveTo>
                  <a:lnTo>
                    <a:pt x="-490" y="-698"/>
                  </a:lnTo>
                  <a:lnTo>
                    <a:pt x="-490" y="24816"/>
                  </a:lnTo>
                  <a:lnTo>
                    <a:pt x="420276" y="24816"/>
                  </a:lnTo>
                  <a:lnTo>
                    <a:pt x="420276" y="-698"/>
                  </a:lnTo>
                </a:path>
              </a:pathLst>
            </a:custGeom>
            <a:solidFill>
              <a:schemeClr val="bg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3F5476BC-5AE5-8F82-71A2-06E8E7CB01A9}"/>
              </a:ext>
            </a:extLst>
          </p:cNvPr>
          <p:cNvSpPr/>
          <p:nvPr/>
        </p:nvSpPr>
        <p:spPr>
          <a:xfrm>
            <a:off x="887314" y="563511"/>
            <a:ext cx="2430665" cy="1082110"/>
          </a:xfrm>
          <a:custGeom>
            <a:avLst/>
            <a:gdLst>
              <a:gd name="connsiteX0" fmla="*/ 110777 w 2394402"/>
              <a:gd name="connsiteY0" fmla="*/ 0 h 1187397"/>
              <a:gd name="connsiteX1" fmla="*/ 2283625 w 2394402"/>
              <a:gd name="connsiteY1" fmla="*/ 0 h 1187397"/>
              <a:gd name="connsiteX2" fmla="*/ 2394402 w 2394402"/>
              <a:gd name="connsiteY2" fmla="*/ 110777 h 1187397"/>
              <a:gd name="connsiteX3" fmla="*/ 2394402 w 2394402"/>
              <a:gd name="connsiteY3" fmla="*/ 856623 h 1187397"/>
              <a:gd name="connsiteX4" fmla="*/ 2283625 w 2394402"/>
              <a:gd name="connsiteY4" fmla="*/ 967400 h 1187397"/>
              <a:gd name="connsiteX5" fmla="*/ 2091677 w 2394402"/>
              <a:gd name="connsiteY5" fmla="*/ 967400 h 1187397"/>
              <a:gd name="connsiteX6" fmla="*/ 2142010 w 2394402"/>
              <a:gd name="connsiteY6" fmla="*/ 1071627 h 1187397"/>
              <a:gd name="connsiteX7" fmla="*/ 2228098 w 2394402"/>
              <a:gd name="connsiteY7" fmla="*/ 1187397 h 1187397"/>
              <a:gd name="connsiteX8" fmla="*/ 1904416 w 2394402"/>
              <a:gd name="connsiteY8" fmla="*/ 1047196 h 1187397"/>
              <a:gd name="connsiteX9" fmla="*/ 1842777 w 2394402"/>
              <a:gd name="connsiteY9" fmla="*/ 967400 h 1187397"/>
              <a:gd name="connsiteX10" fmla="*/ 110777 w 2394402"/>
              <a:gd name="connsiteY10" fmla="*/ 967400 h 1187397"/>
              <a:gd name="connsiteX11" fmla="*/ 0 w 2394402"/>
              <a:gd name="connsiteY11" fmla="*/ 856623 h 1187397"/>
              <a:gd name="connsiteX12" fmla="*/ 0 w 2394402"/>
              <a:gd name="connsiteY12" fmla="*/ 110777 h 1187397"/>
              <a:gd name="connsiteX13" fmla="*/ 110777 w 2394402"/>
              <a:gd name="connsiteY13" fmla="*/ 0 h 118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94402" h="1187397">
                <a:moveTo>
                  <a:pt x="110777" y="0"/>
                </a:moveTo>
                <a:lnTo>
                  <a:pt x="2283625" y="0"/>
                </a:lnTo>
                <a:cubicBezTo>
                  <a:pt x="2344805" y="0"/>
                  <a:pt x="2394402" y="49597"/>
                  <a:pt x="2394402" y="110777"/>
                </a:cubicBezTo>
                <a:lnTo>
                  <a:pt x="2394402" y="856623"/>
                </a:lnTo>
                <a:cubicBezTo>
                  <a:pt x="2394402" y="917803"/>
                  <a:pt x="2344805" y="967400"/>
                  <a:pt x="2283625" y="967400"/>
                </a:cubicBezTo>
                <a:lnTo>
                  <a:pt x="2091677" y="967400"/>
                </a:lnTo>
                <a:lnTo>
                  <a:pt x="2142010" y="1071627"/>
                </a:lnTo>
                <a:cubicBezTo>
                  <a:pt x="2167009" y="1113029"/>
                  <a:pt x="2195790" y="1151847"/>
                  <a:pt x="2228098" y="1187397"/>
                </a:cubicBezTo>
                <a:cubicBezTo>
                  <a:pt x="2103472" y="1187397"/>
                  <a:pt x="1989906" y="1134305"/>
                  <a:pt x="1904416" y="1047196"/>
                </a:cubicBezTo>
                <a:lnTo>
                  <a:pt x="1842777" y="967400"/>
                </a:lnTo>
                <a:lnTo>
                  <a:pt x="110777" y="967400"/>
                </a:lnTo>
                <a:cubicBezTo>
                  <a:pt x="49597" y="967400"/>
                  <a:pt x="0" y="917803"/>
                  <a:pt x="0" y="856623"/>
                </a:cubicBezTo>
                <a:lnTo>
                  <a:pt x="0" y="110777"/>
                </a:lnTo>
                <a:cubicBezTo>
                  <a:pt x="0" y="49597"/>
                  <a:pt x="49597" y="0"/>
                  <a:pt x="1107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88900">
              <a:schemeClr val="bg1">
                <a:lumMod val="8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1756" name="직선 연결선 1755">
            <a:extLst>
              <a:ext uri="{FF2B5EF4-FFF2-40B4-BE49-F238E27FC236}">
                <a16:creationId xmlns:a16="http://schemas.microsoft.com/office/drawing/2014/main" id="{2D17D60A-FF21-2702-236A-27557B2CFFAB}"/>
              </a:ext>
            </a:extLst>
          </p:cNvPr>
          <p:cNvCxnSpPr>
            <a:cxnSpLocks/>
          </p:cNvCxnSpPr>
          <p:nvPr/>
        </p:nvCxnSpPr>
        <p:spPr>
          <a:xfrm flipH="1">
            <a:off x="3470351" y="4595591"/>
            <a:ext cx="1146107" cy="0"/>
          </a:xfrm>
          <a:prstGeom prst="line">
            <a:avLst/>
          </a:prstGeom>
          <a:ln w="44450" cap="rnd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7" name="직선 연결선 1756">
            <a:extLst>
              <a:ext uri="{FF2B5EF4-FFF2-40B4-BE49-F238E27FC236}">
                <a16:creationId xmlns:a16="http://schemas.microsoft.com/office/drawing/2014/main" id="{738C9705-32DC-B020-7EEF-EC96D6A3F2DA}"/>
              </a:ext>
            </a:extLst>
          </p:cNvPr>
          <p:cNvCxnSpPr>
            <a:cxnSpLocks/>
          </p:cNvCxnSpPr>
          <p:nvPr/>
        </p:nvCxnSpPr>
        <p:spPr>
          <a:xfrm flipH="1">
            <a:off x="7525676" y="4595591"/>
            <a:ext cx="1146107" cy="0"/>
          </a:xfrm>
          <a:prstGeom prst="line">
            <a:avLst/>
          </a:prstGeom>
          <a:ln w="44450" cap="rnd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Google Shape;68;p13">
            <a:extLst>
              <a:ext uri="{FF2B5EF4-FFF2-40B4-BE49-F238E27FC236}">
                <a16:creationId xmlns:a16="http://schemas.microsoft.com/office/drawing/2014/main" id="{BFB5E2AB-1CB1-7E1E-293F-4A0F7F30C15F}"/>
              </a:ext>
            </a:extLst>
          </p:cNvPr>
          <p:cNvSpPr txBox="1"/>
          <p:nvPr/>
        </p:nvSpPr>
        <p:spPr>
          <a:xfrm>
            <a:off x="950805" y="642491"/>
            <a:ext cx="2230098" cy="66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ko" altLang="en-US" sz="1600" dirty="0">
                <a:solidFill>
                  <a:srgbClr val="019AA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여행상품은 여행기업</a:t>
            </a:r>
            <a:r>
              <a:rPr lang="ko-KR" altLang="en-US" sz="1600" dirty="0">
                <a:solidFill>
                  <a:srgbClr val="019AA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</a:t>
            </a:r>
            <a:r>
              <a:rPr lang="en-US" altLang="ko" sz="1600" dirty="0">
                <a:solidFill>
                  <a:srgbClr val="019AA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!</a:t>
            </a:r>
            <a:endParaRPr sz="1600" dirty="0">
              <a:solidFill>
                <a:srgbClr val="019AAC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>
              <a:lnSpc>
                <a:spcPct val="120000"/>
              </a:lnSpc>
            </a:pPr>
            <a:r>
              <a:rPr lang="ko" altLang="en-US" sz="16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</a:t>
            </a:r>
            <a:r>
              <a:rPr lang="ko" altLang="en-US" sz="1600" dirty="0">
                <a:solidFill>
                  <a:srgbClr val="019AA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는 </a:t>
            </a:r>
            <a:r>
              <a:rPr lang="ko" altLang="en-US" sz="16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리뷰메이트</a:t>
            </a:r>
            <a:r>
              <a:rPr lang="ko-KR" altLang="en-US" sz="1600" dirty="0">
                <a:solidFill>
                  <a:srgbClr val="019AA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</a:t>
            </a:r>
            <a:r>
              <a:rPr lang="en-US" altLang="ko" sz="1600" dirty="0">
                <a:solidFill>
                  <a:srgbClr val="019AA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!</a:t>
            </a:r>
            <a:endParaRPr sz="1600" dirty="0">
              <a:solidFill>
                <a:srgbClr val="019AAC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2" name="그림 11" descr="텍스트, 그래픽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26968B5A-CB8D-618A-9003-3599951B6C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7" t="30133" r="32937" b="40937"/>
          <a:stretch/>
        </p:blipFill>
        <p:spPr>
          <a:xfrm>
            <a:off x="2955386" y="559731"/>
            <a:ext cx="2032739" cy="1833413"/>
          </a:xfrm>
          <a:prstGeom prst="rect">
            <a:avLst/>
          </a:prstGeom>
        </p:spPr>
      </p:pic>
      <p:pic>
        <p:nvPicPr>
          <p:cNvPr id="15" name="그림 14" descr="텍스트, 그래픽, 그래픽 디자인, 클립아트이(가) 표시된 사진&#10;&#10;자동 생성된 설명">
            <a:extLst>
              <a:ext uri="{FF2B5EF4-FFF2-40B4-BE49-F238E27FC236}">
                <a16:creationId xmlns:a16="http://schemas.microsoft.com/office/drawing/2014/main" id="{6DCB38CD-12D9-3F3F-614B-F6DC088DF7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6" t="60553" r="34956" b="28728"/>
          <a:stretch/>
        </p:blipFill>
        <p:spPr>
          <a:xfrm>
            <a:off x="4914340" y="1239797"/>
            <a:ext cx="3138218" cy="106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40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9;p20">
            <a:extLst>
              <a:ext uri="{FF2B5EF4-FFF2-40B4-BE49-F238E27FC236}">
                <a16:creationId xmlns:a16="http://schemas.microsoft.com/office/drawing/2014/main" id="{D8576E65-36C9-8E03-4574-2694B22C01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672" t="36731" r="19404" b="37289"/>
          <a:stretch/>
        </p:blipFill>
        <p:spPr>
          <a:xfrm>
            <a:off x="2849519" y="1271892"/>
            <a:ext cx="2732459" cy="116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71;p20" descr="이커머스 솔루션사 크리마 시리즈 A 투자 유치 - IT조선 &gt; 게임·라이프 &gt; 유통·쇼핑">
            <a:extLst>
              <a:ext uri="{FF2B5EF4-FFF2-40B4-BE49-F238E27FC236}">
                <a16:creationId xmlns:a16="http://schemas.microsoft.com/office/drawing/2014/main" id="{CB05936C-590D-7F63-1545-A06B87351653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145705" y="1800398"/>
            <a:ext cx="1949350" cy="66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72;p20">
            <a:extLst>
              <a:ext uri="{FF2B5EF4-FFF2-40B4-BE49-F238E27FC236}">
                <a16:creationId xmlns:a16="http://schemas.microsoft.com/office/drawing/2014/main" id="{29A603D7-B886-EE0E-6AE8-D5EFEEFA7A7C}"/>
              </a:ext>
            </a:extLst>
          </p:cNvPr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9299460" y="1726797"/>
            <a:ext cx="1405756" cy="7907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" name="Google Shape;170;p20">
            <a:extLst>
              <a:ext uri="{FF2B5EF4-FFF2-40B4-BE49-F238E27FC236}">
                <a16:creationId xmlns:a16="http://schemas.microsoft.com/office/drawing/2014/main" id="{32C18DDD-F66A-8337-F902-008ECC6B4DE5}"/>
              </a:ext>
            </a:extLst>
          </p:cNvPr>
          <p:cNvGraphicFramePr/>
          <p:nvPr/>
        </p:nvGraphicFramePr>
        <p:xfrm>
          <a:off x="744834" y="2599255"/>
          <a:ext cx="10702332" cy="3560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491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4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4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7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0" dirty="0">
                          <a:solidFill>
                            <a:schemeClr val="bg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서비스 대상</a:t>
                      </a:r>
                      <a:endParaRPr sz="1600" b="0" dirty="0">
                        <a:solidFill>
                          <a:schemeClr val="bg1"/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13B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B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여행</a:t>
                      </a:r>
                      <a:endParaRPr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9AAC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패션, 뷰티, 식품 등</a:t>
                      </a:r>
                      <a:endParaRPr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여행</a:t>
                      </a:r>
                      <a:endParaRPr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0" dirty="0">
                          <a:solidFill>
                            <a:schemeClr val="bg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리뷰 키워드 분석</a:t>
                      </a:r>
                      <a:endParaRPr sz="1600" b="0" dirty="0">
                        <a:solidFill>
                          <a:schemeClr val="bg1"/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B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O</a:t>
                      </a:r>
                      <a:endPara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9AAC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O</a:t>
                      </a:r>
                      <a:endPara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X</a:t>
                      </a:r>
                      <a:endPara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7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0" dirty="0">
                          <a:solidFill>
                            <a:schemeClr val="bg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리뷰 감정 분석</a:t>
                      </a:r>
                      <a:endParaRPr sz="1600" b="0" dirty="0">
                        <a:solidFill>
                          <a:schemeClr val="bg1"/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B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O</a:t>
                      </a:r>
                      <a:endPara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9AAC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O</a:t>
                      </a:r>
                      <a:endPara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X</a:t>
                      </a:r>
                      <a:endPara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0" dirty="0">
                          <a:solidFill>
                            <a:schemeClr val="bg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챗봇</a:t>
                      </a:r>
                      <a:endParaRPr sz="1600" b="0" kern="1200" dirty="0">
                        <a:solidFill>
                          <a:srgbClr val="019AAC"/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  <a:cs typeface="+mn-c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0" dirty="0">
                          <a:solidFill>
                            <a:schemeClr val="bg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여행객 대응</a:t>
                      </a:r>
                      <a:endParaRPr sz="1600" b="0" dirty="0">
                        <a:solidFill>
                          <a:schemeClr val="bg1"/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B5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O</a:t>
                      </a:r>
                      <a:endPara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9AAC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X</a:t>
                      </a:r>
                      <a:endPara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O</a:t>
                      </a:r>
                      <a:endPara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71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0" dirty="0">
                          <a:solidFill>
                            <a:schemeClr val="bg1"/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리뷰 작성 보조</a:t>
                      </a:r>
                      <a:endParaRPr sz="1600" b="0" dirty="0">
                        <a:solidFill>
                          <a:schemeClr val="bg1"/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9AA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O</a:t>
                      </a:r>
                      <a:endPara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19AAC">
                        <a:alpha val="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X</a:t>
                      </a:r>
                      <a:endParaRPr sz="14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 네오 ExtraBold" panose="00000900000000000000" pitchFamily="2" charset="-127"/>
                          <a:ea typeface="나눔스퀘어 네오 ExtraBold" panose="00000900000000000000" pitchFamily="2" charset="-127"/>
                        </a:rPr>
                        <a:t>X</a:t>
                      </a:r>
                      <a:endParaRPr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 네오 ExtraBold" panose="00000900000000000000" pitchFamily="2" charset="-127"/>
                        <a:ea typeface="나눔스퀘어 네오 ExtraBold" panose="00000900000000000000" pitchFamily="2" charset="-127"/>
                      </a:endParaRPr>
                    </a:p>
                  </a:txBody>
                  <a:tcPr marL="110818" marR="110818" marT="121900" marB="1219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EB827B45-C928-5125-F99E-04517939D3E6}"/>
              </a:ext>
            </a:extLst>
          </p:cNvPr>
          <p:cNvGrpSpPr/>
          <p:nvPr/>
        </p:nvGrpSpPr>
        <p:grpSpPr>
          <a:xfrm>
            <a:off x="4058213" y="3493037"/>
            <a:ext cx="323287" cy="323287"/>
            <a:chOff x="3970657" y="3537732"/>
            <a:chExt cx="385868" cy="385868"/>
          </a:xfrm>
        </p:grpSpPr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92908A8-355F-3B51-E89B-86B1E424DE1D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172" name="그래픽 171">
              <a:extLst>
                <a:ext uri="{FF2B5EF4-FFF2-40B4-BE49-F238E27FC236}">
                  <a16:creationId xmlns:a16="http://schemas.microsoft.com/office/drawing/2014/main" id="{F4D2DA1E-669B-E5A0-8392-5A0E69F08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4A756FC7-5AC9-1FAE-3390-BF65162A010B}"/>
              </a:ext>
            </a:extLst>
          </p:cNvPr>
          <p:cNvGrpSpPr/>
          <p:nvPr/>
        </p:nvGrpSpPr>
        <p:grpSpPr>
          <a:xfrm>
            <a:off x="4058213" y="4210426"/>
            <a:ext cx="323287" cy="323287"/>
            <a:chOff x="3970657" y="3537732"/>
            <a:chExt cx="385868" cy="385868"/>
          </a:xfrm>
        </p:grpSpPr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110B1B24-11EF-1A7B-83BE-96130BBD4D34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176" name="그래픽 175">
              <a:extLst>
                <a:ext uri="{FF2B5EF4-FFF2-40B4-BE49-F238E27FC236}">
                  <a16:creationId xmlns:a16="http://schemas.microsoft.com/office/drawing/2014/main" id="{64E0B7D0-07E3-25B5-B1F6-D3B04266F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66A4FC80-4D50-3D5C-3866-70823D1075A7}"/>
              </a:ext>
            </a:extLst>
          </p:cNvPr>
          <p:cNvGrpSpPr/>
          <p:nvPr/>
        </p:nvGrpSpPr>
        <p:grpSpPr>
          <a:xfrm>
            <a:off x="4058213" y="4920368"/>
            <a:ext cx="323287" cy="323287"/>
            <a:chOff x="3970657" y="3537732"/>
            <a:chExt cx="385868" cy="385868"/>
          </a:xfrm>
        </p:grpSpPr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11BE09B5-967C-B625-D079-F9F71884FB3D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179" name="그래픽 178">
              <a:extLst>
                <a:ext uri="{FF2B5EF4-FFF2-40B4-BE49-F238E27FC236}">
                  <a16:creationId xmlns:a16="http://schemas.microsoft.com/office/drawing/2014/main" id="{29F5A376-9F4B-2E5F-D606-F6668A6B5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DCCD7A0B-F8CC-4EAF-C1CD-4BA90C0281C8}"/>
              </a:ext>
            </a:extLst>
          </p:cNvPr>
          <p:cNvGrpSpPr/>
          <p:nvPr/>
        </p:nvGrpSpPr>
        <p:grpSpPr>
          <a:xfrm>
            <a:off x="4058213" y="5634033"/>
            <a:ext cx="323287" cy="323287"/>
            <a:chOff x="3970657" y="3537732"/>
            <a:chExt cx="385868" cy="385868"/>
          </a:xfrm>
        </p:grpSpPr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57D7FD2F-FAB6-BAAB-1B44-50B1B4429C67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182" name="그래픽 181">
              <a:extLst>
                <a:ext uri="{FF2B5EF4-FFF2-40B4-BE49-F238E27FC236}">
                  <a16:creationId xmlns:a16="http://schemas.microsoft.com/office/drawing/2014/main" id="{BAA42816-00F0-9C05-9372-64E29C93B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765B0052-8979-F7C5-44A5-941963EFCE0F}"/>
              </a:ext>
            </a:extLst>
          </p:cNvPr>
          <p:cNvGrpSpPr/>
          <p:nvPr/>
        </p:nvGrpSpPr>
        <p:grpSpPr>
          <a:xfrm>
            <a:off x="6958737" y="3493037"/>
            <a:ext cx="323287" cy="323287"/>
            <a:chOff x="3970657" y="3537732"/>
            <a:chExt cx="385868" cy="385868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31C62372-FCBB-7264-D800-D2D293EDD2FA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200" name="그래픽 199">
              <a:extLst>
                <a:ext uri="{FF2B5EF4-FFF2-40B4-BE49-F238E27FC236}">
                  <a16:creationId xmlns:a16="http://schemas.microsoft.com/office/drawing/2014/main" id="{D11C7371-F180-D3AC-2159-6E0A0F2B2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76C4E75B-2C7D-C6D7-124C-CC35CC3388A8}"/>
              </a:ext>
            </a:extLst>
          </p:cNvPr>
          <p:cNvGrpSpPr/>
          <p:nvPr/>
        </p:nvGrpSpPr>
        <p:grpSpPr>
          <a:xfrm>
            <a:off x="6958737" y="4210426"/>
            <a:ext cx="323287" cy="323287"/>
            <a:chOff x="3970657" y="3537732"/>
            <a:chExt cx="385868" cy="385868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DA2C8EB1-1FB5-5183-8451-0E63A50339F3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203" name="그래픽 202">
              <a:extLst>
                <a:ext uri="{FF2B5EF4-FFF2-40B4-BE49-F238E27FC236}">
                  <a16:creationId xmlns:a16="http://schemas.microsoft.com/office/drawing/2014/main" id="{DDE67692-A7AC-0378-61D5-63BEB536E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D656A718-BCAB-5E7A-9F1D-F30CF5D6332A}"/>
              </a:ext>
            </a:extLst>
          </p:cNvPr>
          <p:cNvGrpSpPr/>
          <p:nvPr/>
        </p:nvGrpSpPr>
        <p:grpSpPr>
          <a:xfrm>
            <a:off x="9840695" y="4920367"/>
            <a:ext cx="323287" cy="323287"/>
            <a:chOff x="3970657" y="3537732"/>
            <a:chExt cx="385868" cy="385868"/>
          </a:xfrm>
        </p:grpSpPr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8F882BE3-3F8C-BFA0-B0DC-5477A7F9D142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218" name="그래픽 217">
              <a:extLst>
                <a:ext uri="{FF2B5EF4-FFF2-40B4-BE49-F238E27FC236}">
                  <a16:creationId xmlns:a16="http://schemas.microsoft.com/office/drawing/2014/main" id="{91585B59-C925-90D1-3124-F02FC6969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242" name="그룹 241">
            <a:extLst>
              <a:ext uri="{FF2B5EF4-FFF2-40B4-BE49-F238E27FC236}">
                <a16:creationId xmlns:a16="http://schemas.microsoft.com/office/drawing/2014/main" id="{7DCAC28B-36E3-9AEF-9812-0DBD3606E39C}"/>
              </a:ext>
            </a:extLst>
          </p:cNvPr>
          <p:cNvGrpSpPr/>
          <p:nvPr/>
        </p:nvGrpSpPr>
        <p:grpSpPr>
          <a:xfrm>
            <a:off x="6958737" y="4920368"/>
            <a:ext cx="323287" cy="323287"/>
            <a:chOff x="6965540" y="4920368"/>
            <a:chExt cx="323287" cy="323287"/>
          </a:xfrm>
        </p:grpSpPr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0119F3FD-BD4A-43C1-3B60-1D43B52FD308}"/>
                </a:ext>
              </a:extLst>
            </p:cNvPr>
            <p:cNvSpPr/>
            <p:nvPr/>
          </p:nvSpPr>
          <p:spPr>
            <a:xfrm>
              <a:off x="6965540" y="4920368"/>
              <a:ext cx="323287" cy="3232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39" name="그래픽 231">
              <a:extLst>
                <a:ext uri="{FF2B5EF4-FFF2-40B4-BE49-F238E27FC236}">
                  <a16:creationId xmlns:a16="http://schemas.microsoft.com/office/drawing/2014/main" id="{DA970DD7-8D9C-F750-37E1-F840EB468548}"/>
                </a:ext>
              </a:extLst>
            </p:cNvPr>
            <p:cNvGrpSpPr/>
            <p:nvPr/>
          </p:nvGrpSpPr>
          <p:grpSpPr>
            <a:xfrm>
              <a:off x="7066160" y="5020982"/>
              <a:ext cx="122046" cy="122058"/>
              <a:chOff x="4892151" y="6705502"/>
              <a:chExt cx="89430" cy="89439"/>
            </a:xfrm>
          </p:grpSpPr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71FF8E91-23FB-ACDA-F47A-95CE0DCDAC5C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89440 h 89439"/>
                  <a:gd name="connsiteX1" fmla="*/ 0 w 89430"/>
                  <a:gd name="connsiteY1" fmla="*/ 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89440"/>
                    </a:moveTo>
                    <a:lnTo>
                      <a:pt x="0" y="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41" name="자유형: 도형 240">
                <a:extLst>
                  <a:ext uri="{FF2B5EF4-FFF2-40B4-BE49-F238E27FC236}">
                    <a16:creationId xmlns:a16="http://schemas.microsoft.com/office/drawing/2014/main" id="{436BFC9E-2229-111E-1B79-B01D55A63273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0 h 89439"/>
                  <a:gd name="connsiteX1" fmla="*/ 0 w 89430"/>
                  <a:gd name="connsiteY1" fmla="*/ 8944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0"/>
                    </a:moveTo>
                    <a:lnTo>
                      <a:pt x="0" y="8944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B70D708B-516F-63DF-EAF9-D15F6218B911}"/>
              </a:ext>
            </a:extLst>
          </p:cNvPr>
          <p:cNvGrpSpPr/>
          <p:nvPr/>
        </p:nvGrpSpPr>
        <p:grpSpPr>
          <a:xfrm>
            <a:off x="6958737" y="5634033"/>
            <a:ext cx="323287" cy="323287"/>
            <a:chOff x="6965540" y="4920368"/>
            <a:chExt cx="323287" cy="323287"/>
          </a:xfrm>
        </p:grpSpPr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8DB16919-B04B-D32D-2DE6-A368A612949B}"/>
                </a:ext>
              </a:extLst>
            </p:cNvPr>
            <p:cNvSpPr/>
            <p:nvPr/>
          </p:nvSpPr>
          <p:spPr>
            <a:xfrm>
              <a:off x="6965540" y="4920368"/>
              <a:ext cx="323287" cy="3232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45" name="그래픽 231">
              <a:extLst>
                <a:ext uri="{FF2B5EF4-FFF2-40B4-BE49-F238E27FC236}">
                  <a16:creationId xmlns:a16="http://schemas.microsoft.com/office/drawing/2014/main" id="{36EE8A7D-32D3-5866-B8DE-0EC15936A74E}"/>
                </a:ext>
              </a:extLst>
            </p:cNvPr>
            <p:cNvGrpSpPr/>
            <p:nvPr/>
          </p:nvGrpSpPr>
          <p:grpSpPr>
            <a:xfrm>
              <a:off x="7066160" y="5020982"/>
              <a:ext cx="122046" cy="122058"/>
              <a:chOff x="4892151" y="6705502"/>
              <a:chExt cx="89430" cy="89439"/>
            </a:xfrm>
          </p:grpSpPr>
          <p:sp>
            <p:nvSpPr>
              <p:cNvPr id="246" name="자유형: 도형 245">
                <a:extLst>
                  <a:ext uri="{FF2B5EF4-FFF2-40B4-BE49-F238E27FC236}">
                    <a16:creationId xmlns:a16="http://schemas.microsoft.com/office/drawing/2014/main" id="{F3FDED90-7709-45AD-3A35-D9EBDECB38F2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89440 h 89439"/>
                  <a:gd name="connsiteX1" fmla="*/ 0 w 89430"/>
                  <a:gd name="connsiteY1" fmla="*/ 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89440"/>
                    </a:moveTo>
                    <a:lnTo>
                      <a:pt x="0" y="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47" name="자유형: 도형 246">
                <a:extLst>
                  <a:ext uri="{FF2B5EF4-FFF2-40B4-BE49-F238E27FC236}">
                    <a16:creationId xmlns:a16="http://schemas.microsoft.com/office/drawing/2014/main" id="{D3DDF88F-B824-8487-D4C0-B6EF1D29E849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0 h 89439"/>
                  <a:gd name="connsiteX1" fmla="*/ 0 w 89430"/>
                  <a:gd name="connsiteY1" fmla="*/ 8944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0"/>
                    </a:moveTo>
                    <a:lnTo>
                      <a:pt x="0" y="8944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9182DC9B-0342-4639-8F84-FC39FA16EDF3}"/>
              </a:ext>
            </a:extLst>
          </p:cNvPr>
          <p:cNvGrpSpPr/>
          <p:nvPr/>
        </p:nvGrpSpPr>
        <p:grpSpPr>
          <a:xfrm>
            <a:off x="9840695" y="3493037"/>
            <a:ext cx="323287" cy="323287"/>
            <a:chOff x="6965540" y="4920368"/>
            <a:chExt cx="323287" cy="323287"/>
          </a:xfrm>
        </p:grpSpPr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C60103B9-E712-5C85-B90F-498E6B6CBD4F}"/>
                </a:ext>
              </a:extLst>
            </p:cNvPr>
            <p:cNvSpPr/>
            <p:nvPr/>
          </p:nvSpPr>
          <p:spPr>
            <a:xfrm>
              <a:off x="6965540" y="4920368"/>
              <a:ext cx="323287" cy="3232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50" name="그래픽 231">
              <a:extLst>
                <a:ext uri="{FF2B5EF4-FFF2-40B4-BE49-F238E27FC236}">
                  <a16:creationId xmlns:a16="http://schemas.microsoft.com/office/drawing/2014/main" id="{14438920-1610-4F1C-FEF5-230CDB904B8A}"/>
                </a:ext>
              </a:extLst>
            </p:cNvPr>
            <p:cNvGrpSpPr/>
            <p:nvPr/>
          </p:nvGrpSpPr>
          <p:grpSpPr>
            <a:xfrm>
              <a:off x="7066160" y="5020982"/>
              <a:ext cx="122046" cy="122058"/>
              <a:chOff x="4892151" y="6705502"/>
              <a:chExt cx="89430" cy="89439"/>
            </a:xfrm>
          </p:grpSpPr>
          <p:sp>
            <p:nvSpPr>
              <p:cNvPr id="251" name="자유형: 도형 250">
                <a:extLst>
                  <a:ext uri="{FF2B5EF4-FFF2-40B4-BE49-F238E27FC236}">
                    <a16:creationId xmlns:a16="http://schemas.microsoft.com/office/drawing/2014/main" id="{71284D4B-448B-4BF5-ED18-CA36A0AC9151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89440 h 89439"/>
                  <a:gd name="connsiteX1" fmla="*/ 0 w 89430"/>
                  <a:gd name="connsiteY1" fmla="*/ 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89440"/>
                    </a:moveTo>
                    <a:lnTo>
                      <a:pt x="0" y="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52" name="자유형: 도형 251">
                <a:extLst>
                  <a:ext uri="{FF2B5EF4-FFF2-40B4-BE49-F238E27FC236}">
                    <a16:creationId xmlns:a16="http://schemas.microsoft.com/office/drawing/2014/main" id="{C781A496-BE1B-813C-5B1F-FD186D4F1F07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0 h 89439"/>
                  <a:gd name="connsiteX1" fmla="*/ 0 w 89430"/>
                  <a:gd name="connsiteY1" fmla="*/ 8944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0"/>
                    </a:moveTo>
                    <a:lnTo>
                      <a:pt x="0" y="8944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E65E6328-E3D1-F1EB-6F40-DBAC099934FC}"/>
              </a:ext>
            </a:extLst>
          </p:cNvPr>
          <p:cNvGrpSpPr/>
          <p:nvPr/>
        </p:nvGrpSpPr>
        <p:grpSpPr>
          <a:xfrm>
            <a:off x="9840695" y="4206702"/>
            <a:ext cx="323287" cy="323287"/>
            <a:chOff x="6965540" y="4920368"/>
            <a:chExt cx="323287" cy="323287"/>
          </a:xfrm>
        </p:grpSpPr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D1889C02-B01D-A394-1005-702F2F4D52AB}"/>
                </a:ext>
              </a:extLst>
            </p:cNvPr>
            <p:cNvSpPr/>
            <p:nvPr/>
          </p:nvSpPr>
          <p:spPr>
            <a:xfrm>
              <a:off x="6965540" y="4920368"/>
              <a:ext cx="323287" cy="3232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55" name="그래픽 231">
              <a:extLst>
                <a:ext uri="{FF2B5EF4-FFF2-40B4-BE49-F238E27FC236}">
                  <a16:creationId xmlns:a16="http://schemas.microsoft.com/office/drawing/2014/main" id="{147F6AAC-8AE1-EAE0-E724-2481766DB48B}"/>
                </a:ext>
              </a:extLst>
            </p:cNvPr>
            <p:cNvGrpSpPr/>
            <p:nvPr/>
          </p:nvGrpSpPr>
          <p:grpSpPr>
            <a:xfrm>
              <a:off x="7066160" y="5020982"/>
              <a:ext cx="122046" cy="122058"/>
              <a:chOff x="4892151" y="6705502"/>
              <a:chExt cx="89430" cy="89439"/>
            </a:xfrm>
          </p:grpSpPr>
          <p:sp>
            <p:nvSpPr>
              <p:cNvPr id="256" name="자유형: 도형 255">
                <a:extLst>
                  <a:ext uri="{FF2B5EF4-FFF2-40B4-BE49-F238E27FC236}">
                    <a16:creationId xmlns:a16="http://schemas.microsoft.com/office/drawing/2014/main" id="{EC51903C-6292-19AA-56FD-97CB73A4A88C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89440 h 89439"/>
                  <a:gd name="connsiteX1" fmla="*/ 0 w 89430"/>
                  <a:gd name="connsiteY1" fmla="*/ 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89440"/>
                    </a:moveTo>
                    <a:lnTo>
                      <a:pt x="0" y="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57" name="자유형: 도형 256">
                <a:extLst>
                  <a:ext uri="{FF2B5EF4-FFF2-40B4-BE49-F238E27FC236}">
                    <a16:creationId xmlns:a16="http://schemas.microsoft.com/office/drawing/2014/main" id="{0E7A1AE9-2E7A-C24C-07B5-43B1EEDBE5B8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0 h 89439"/>
                  <a:gd name="connsiteX1" fmla="*/ 0 w 89430"/>
                  <a:gd name="connsiteY1" fmla="*/ 8944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0"/>
                    </a:moveTo>
                    <a:lnTo>
                      <a:pt x="0" y="8944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id="{6B37B7A2-A51E-738A-EEA8-993C4875C612}"/>
              </a:ext>
            </a:extLst>
          </p:cNvPr>
          <p:cNvGrpSpPr/>
          <p:nvPr/>
        </p:nvGrpSpPr>
        <p:grpSpPr>
          <a:xfrm>
            <a:off x="9840695" y="5634033"/>
            <a:ext cx="323287" cy="323287"/>
            <a:chOff x="6965540" y="4920368"/>
            <a:chExt cx="323287" cy="323287"/>
          </a:xfrm>
        </p:grpSpPr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AFC08AD-D299-B207-6DA1-D4CDB7F0A672}"/>
                </a:ext>
              </a:extLst>
            </p:cNvPr>
            <p:cNvSpPr/>
            <p:nvPr/>
          </p:nvSpPr>
          <p:spPr>
            <a:xfrm>
              <a:off x="6965540" y="4920368"/>
              <a:ext cx="323287" cy="3232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60" name="그래픽 231">
              <a:extLst>
                <a:ext uri="{FF2B5EF4-FFF2-40B4-BE49-F238E27FC236}">
                  <a16:creationId xmlns:a16="http://schemas.microsoft.com/office/drawing/2014/main" id="{39643EC2-247F-F4B9-7301-1812A6C93764}"/>
                </a:ext>
              </a:extLst>
            </p:cNvPr>
            <p:cNvGrpSpPr/>
            <p:nvPr/>
          </p:nvGrpSpPr>
          <p:grpSpPr>
            <a:xfrm>
              <a:off x="7066160" y="5020982"/>
              <a:ext cx="122046" cy="122058"/>
              <a:chOff x="4892151" y="6705502"/>
              <a:chExt cx="89430" cy="89439"/>
            </a:xfrm>
          </p:grpSpPr>
          <p:sp>
            <p:nvSpPr>
              <p:cNvPr id="261" name="자유형: 도형 260">
                <a:extLst>
                  <a:ext uri="{FF2B5EF4-FFF2-40B4-BE49-F238E27FC236}">
                    <a16:creationId xmlns:a16="http://schemas.microsoft.com/office/drawing/2014/main" id="{AD2E6720-A575-6619-0124-4D1D5E6551DB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89440 h 89439"/>
                  <a:gd name="connsiteX1" fmla="*/ 0 w 89430"/>
                  <a:gd name="connsiteY1" fmla="*/ 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89440"/>
                    </a:moveTo>
                    <a:lnTo>
                      <a:pt x="0" y="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62" name="자유형: 도형 261">
                <a:extLst>
                  <a:ext uri="{FF2B5EF4-FFF2-40B4-BE49-F238E27FC236}">
                    <a16:creationId xmlns:a16="http://schemas.microsoft.com/office/drawing/2014/main" id="{59A43917-7D1E-DD39-883E-8929AC228FA7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0 h 89439"/>
                  <a:gd name="connsiteX1" fmla="*/ 0 w 89430"/>
                  <a:gd name="connsiteY1" fmla="*/ 8944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0"/>
                    </a:moveTo>
                    <a:lnTo>
                      <a:pt x="0" y="8944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05F4178-51B2-0AD5-08B8-E5365DE28BE8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경쟁 업체 비교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FB1B7F7-154E-17A3-693C-BB79A882CA8A}"/>
              </a:ext>
            </a:extLst>
          </p:cNvPr>
          <p:cNvGrpSpPr/>
          <p:nvPr/>
        </p:nvGrpSpPr>
        <p:grpSpPr>
          <a:xfrm>
            <a:off x="2764446" y="2489146"/>
            <a:ext cx="2959200" cy="3744000"/>
            <a:chOff x="9940206" y="1621037"/>
            <a:chExt cx="2959200" cy="3744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DDC63A6-93DF-1947-8238-DED4FD06F53E}"/>
                </a:ext>
              </a:extLst>
            </p:cNvPr>
            <p:cNvGrpSpPr/>
            <p:nvPr/>
          </p:nvGrpSpPr>
          <p:grpSpPr>
            <a:xfrm>
              <a:off x="9940206" y="1621037"/>
              <a:ext cx="2959200" cy="3744000"/>
              <a:chOff x="12430823" y="-316227"/>
              <a:chExt cx="2959200" cy="3744000"/>
            </a:xfrm>
            <a:effectLst>
              <a:outerShdw blurRad="381000" algn="ctr" rotWithShape="0">
                <a:srgbClr val="019AAC">
                  <a:alpha val="20000"/>
                </a:srgbClr>
              </a:outerShdw>
            </a:effectLst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8D43EED-4292-1831-E9B9-773D12C048DF}"/>
                  </a:ext>
                </a:extLst>
              </p:cNvPr>
              <p:cNvSpPr/>
              <p:nvPr/>
            </p:nvSpPr>
            <p:spPr>
              <a:xfrm>
                <a:off x="12430823" y="-315848"/>
                <a:ext cx="2959200" cy="3743243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60F4696-14AC-F32A-11B3-A806B640AA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9392" r="54386"/>
              <a:stretch/>
            </p:blipFill>
            <p:spPr>
              <a:xfrm>
                <a:off x="12431047" y="-316227"/>
                <a:ext cx="2958752" cy="3744000"/>
              </a:xfrm>
              <a:prstGeom prst="rect">
                <a:avLst/>
              </a:prstGeom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D7CAE81-DFA4-7135-F78D-C4CF386400A1}"/>
                </a:ext>
              </a:extLst>
            </p:cNvPr>
            <p:cNvSpPr/>
            <p:nvPr/>
          </p:nvSpPr>
          <p:spPr>
            <a:xfrm>
              <a:off x="9940206" y="1621416"/>
              <a:ext cx="2959200" cy="3743243"/>
            </a:xfrm>
            <a:prstGeom prst="rect">
              <a:avLst/>
            </a:prstGeom>
            <a:noFill/>
            <a:ln w="38100">
              <a:solidFill>
                <a:srgbClr val="019A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04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그룹 669">
            <a:extLst>
              <a:ext uri="{FF2B5EF4-FFF2-40B4-BE49-F238E27FC236}">
                <a16:creationId xmlns:a16="http://schemas.microsoft.com/office/drawing/2014/main" id="{D6914A6B-7EA3-5FD1-8013-9C94793FB2BA}"/>
              </a:ext>
            </a:extLst>
          </p:cNvPr>
          <p:cNvGrpSpPr/>
          <p:nvPr/>
        </p:nvGrpSpPr>
        <p:grpSpPr>
          <a:xfrm>
            <a:off x="2379821" y="1751917"/>
            <a:ext cx="5794310" cy="4926750"/>
            <a:chOff x="2379821" y="1751917"/>
            <a:chExt cx="5794310" cy="4926750"/>
          </a:xfrm>
        </p:grpSpPr>
        <p:grpSp>
          <p:nvGrpSpPr>
            <p:cNvPr id="655" name="그룹 654">
              <a:extLst>
                <a:ext uri="{FF2B5EF4-FFF2-40B4-BE49-F238E27FC236}">
                  <a16:creationId xmlns:a16="http://schemas.microsoft.com/office/drawing/2014/main" id="{5E4EBE4D-3601-C26B-1471-48C8B916A1FA}"/>
                </a:ext>
              </a:extLst>
            </p:cNvPr>
            <p:cNvGrpSpPr/>
            <p:nvPr/>
          </p:nvGrpSpPr>
          <p:grpSpPr>
            <a:xfrm rot="16200000">
              <a:off x="811394" y="3320344"/>
              <a:ext cx="4926749" cy="1789895"/>
              <a:chOff x="112843" y="-1119262"/>
              <a:chExt cx="3761506" cy="3110623"/>
            </a:xfrm>
          </p:grpSpPr>
          <p:sp>
            <p:nvSpPr>
              <p:cNvPr id="656" name="타원 655">
                <a:extLst>
                  <a:ext uri="{FF2B5EF4-FFF2-40B4-BE49-F238E27FC236}">
                    <a16:creationId xmlns:a16="http://schemas.microsoft.com/office/drawing/2014/main" id="{0E533AC0-E638-1D41-525C-44465BE1FA31}"/>
                  </a:ext>
                </a:extLst>
              </p:cNvPr>
              <p:cNvSpPr/>
              <p:nvPr/>
            </p:nvSpPr>
            <p:spPr>
              <a:xfrm>
                <a:off x="420629" y="1471001"/>
                <a:ext cx="3145926" cy="4267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19100" dist="38100" dir="5400000" algn="t" rotWithShape="0">
                  <a:schemeClr val="tx1">
                    <a:lumMod val="85000"/>
                    <a:lumOff val="1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7" name="직사각형 656">
                <a:extLst>
                  <a:ext uri="{FF2B5EF4-FFF2-40B4-BE49-F238E27FC236}">
                    <a16:creationId xmlns:a16="http://schemas.microsoft.com/office/drawing/2014/main" id="{99E525BA-55C9-5B63-B6AC-6E59A5658F2B}"/>
                  </a:ext>
                </a:extLst>
              </p:cNvPr>
              <p:cNvSpPr/>
              <p:nvPr/>
            </p:nvSpPr>
            <p:spPr>
              <a:xfrm>
                <a:off x="112843" y="-1119262"/>
                <a:ext cx="3761506" cy="31106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667" name="그룹 666">
              <a:extLst>
                <a:ext uri="{FF2B5EF4-FFF2-40B4-BE49-F238E27FC236}">
                  <a16:creationId xmlns:a16="http://schemas.microsoft.com/office/drawing/2014/main" id="{4ABF0E97-8DBD-8203-02D6-3F07782790E3}"/>
                </a:ext>
              </a:extLst>
            </p:cNvPr>
            <p:cNvGrpSpPr/>
            <p:nvPr/>
          </p:nvGrpSpPr>
          <p:grpSpPr>
            <a:xfrm rot="16200000">
              <a:off x="4898186" y="3402723"/>
              <a:ext cx="4926749" cy="1625140"/>
              <a:chOff x="112842" y="-832936"/>
              <a:chExt cx="3761506" cy="2824298"/>
            </a:xfrm>
          </p:grpSpPr>
          <p:sp>
            <p:nvSpPr>
              <p:cNvPr id="668" name="타원 667">
                <a:extLst>
                  <a:ext uri="{FF2B5EF4-FFF2-40B4-BE49-F238E27FC236}">
                    <a16:creationId xmlns:a16="http://schemas.microsoft.com/office/drawing/2014/main" id="{BB0F2FF5-4677-0004-AB5D-AF90507D17F6}"/>
                  </a:ext>
                </a:extLst>
              </p:cNvPr>
              <p:cNvSpPr/>
              <p:nvPr/>
            </p:nvSpPr>
            <p:spPr>
              <a:xfrm>
                <a:off x="420629" y="1471001"/>
                <a:ext cx="3145926" cy="4267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19100" dist="38100" dir="5400000" algn="t" rotWithShape="0">
                  <a:schemeClr val="tx1">
                    <a:lumMod val="85000"/>
                    <a:lumOff val="1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9" name="직사각형 668">
                <a:extLst>
                  <a:ext uri="{FF2B5EF4-FFF2-40B4-BE49-F238E27FC236}">
                    <a16:creationId xmlns:a16="http://schemas.microsoft.com/office/drawing/2014/main" id="{542E4FDE-F0C3-8EC1-EF98-B07E54811405}"/>
                  </a:ext>
                </a:extLst>
              </p:cNvPr>
              <p:cNvSpPr/>
              <p:nvPr/>
            </p:nvSpPr>
            <p:spPr>
              <a:xfrm>
                <a:off x="112842" y="-832936"/>
                <a:ext cx="3761506" cy="28242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36007208-5DD3-571E-DAE0-62AE5B9C142C}"/>
              </a:ext>
            </a:extLst>
          </p:cNvPr>
          <p:cNvCxnSpPr>
            <a:cxnSpLocks/>
          </p:cNvCxnSpPr>
          <p:nvPr/>
        </p:nvCxnSpPr>
        <p:spPr>
          <a:xfrm>
            <a:off x="16524" y="1900597"/>
            <a:ext cx="12158952" cy="0"/>
          </a:xfrm>
          <a:prstGeom prst="line">
            <a:avLst/>
          </a:prstGeom>
          <a:solidFill>
            <a:schemeClr val="bg1"/>
          </a:solidFill>
          <a:ln w="22225">
            <a:gradFill>
              <a:gsLst>
                <a:gs pos="50000">
                  <a:srgbClr val="FFD14F"/>
                </a:gs>
                <a:gs pos="10000">
                  <a:srgbClr val="67BA54"/>
                </a:gs>
                <a:gs pos="90000">
                  <a:srgbClr val="F65E87"/>
                </a:gs>
              </a:gsLst>
              <a:lin ang="0" scaled="0"/>
            </a:gra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75;p13">
            <a:extLst>
              <a:ext uri="{FF2B5EF4-FFF2-40B4-BE49-F238E27FC236}">
                <a16:creationId xmlns:a16="http://schemas.microsoft.com/office/drawing/2014/main" id="{3AAA65F6-B356-11B9-FCA4-7AAA4E58C2C7}"/>
              </a:ext>
            </a:extLst>
          </p:cNvPr>
          <p:cNvSpPr txBox="1"/>
          <p:nvPr/>
        </p:nvSpPr>
        <p:spPr>
          <a:xfrm flipH="1">
            <a:off x="8405046" y="5369071"/>
            <a:ext cx="3292889" cy="961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인상 깊었던 기억을 되새겨주고</a:t>
            </a:r>
          </a:p>
          <a:p>
            <a:pPr algn="ctr"/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작성중인 리뷰와 유사한 문장을 추천</a:t>
            </a:r>
          </a:p>
          <a:p>
            <a:pPr algn="ctr"/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(iframe, GPT)</a:t>
            </a:r>
          </a:p>
        </p:txBody>
      </p:sp>
      <p:sp>
        <p:nvSpPr>
          <p:cNvPr id="35" name="Google Shape;68;p13">
            <a:extLst>
              <a:ext uri="{FF2B5EF4-FFF2-40B4-BE49-F238E27FC236}">
                <a16:creationId xmlns:a16="http://schemas.microsoft.com/office/drawing/2014/main" id="{673C9902-B792-2729-4806-5C0A7E32047B}"/>
              </a:ext>
            </a:extLst>
          </p:cNvPr>
          <p:cNvSpPr txBox="1"/>
          <p:nvPr/>
        </p:nvSpPr>
        <p:spPr>
          <a:xfrm flipH="1">
            <a:off x="9546975" y="2131979"/>
            <a:ext cx="979755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 후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CA06774-C3D4-92F9-2F7B-1FF50AA78C6D}"/>
              </a:ext>
            </a:extLst>
          </p:cNvPr>
          <p:cNvSpPr/>
          <p:nvPr/>
        </p:nvSpPr>
        <p:spPr>
          <a:xfrm flipH="1">
            <a:off x="8719093" y="2575630"/>
            <a:ext cx="2603885" cy="405560"/>
          </a:xfrm>
          <a:prstGeom prst="roundRect">
            <a:avLst>
              <a:gd name="adj" fmla="val 50000"/>
            </a:avLst>
          </a:prstGeom>
          <a:solidFill>
            <a:srgbClr val="F65E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200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200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리뷰 작성 도우미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872621F-A4D4-7909-8F4E-B9873AFEE9DC}"/>
              </a:ext>
            </a:extLst>
          </p:cNvPr>
          <p:cNvGrpSpPr/>
          <p:nvPr/>
        </p:nvGrpSpPr>
        <p:grpSpPr>
          <a:xfrm>
            <a:off x="9172088" y="3429000"/>
            <a:ext cx="1776105" cy="1499617"/>
            <a:chOff x="6980623" y="2351136"/>
            <a:chExt cx="4340965" cy="3665202"/>
          </a:xfrm>
        </p:grpSpPr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C32B84CB-BAC2-E745-6DD6-DADBEDBA9F20}"/>
                </a:ext>
              </a:extLst>
            </p:cNvPr>
            <p:cNvSpPr/>
            <p:nvPr/>
          </p:nvSpPr>
          <p:spPr>
            <a:xfrm>
              <a:off x="6980623" y="2449613"/>
              <a:ext cx="4332373" cy="3401365"/>
            </a:xfrm>
            <a:custGeom>
              <a:avLst/>
              <a:gdLst>
                <a:gd name="connsiteX0" fmla="*/ 663032 w 4050376"/>
                <a:gd name="connsiteY0" fmla="*/ 3167570 h 3596478"/>
                <a:gd name="connsiteX1" fmla="*/ 6397 w 4050376"/>
                <a:gd name="connsiteY1" fmla="*/ 1671393 h 3596478"/>
                <a:gd name="connsiteX2" fmla="*/ 885564 w 4050376"/>
                <a:gd name="connsiteY2" fmla="*/ 280790 h 3596478"/>
                <a:gd name="connsiteX3" fmla="*/ 2530608 w 4050376"/>
                <a:gd name="connsiteY3" fmla="*/ 94453 h 3596478"/>
                <a:gd name="connsiteX4" fmla="*/ 3805853 w 4050376"/>
                <a:gd name="connsiteY4" fmla="*/ 1164958 h 3596478"/>
                <a:gd name="connsiteX5" fmla="*/ 4049150 w 4050376"/>
                <a:gd name="connsiteY5" fmla="*/ 2140213 h 3596478"/>
                <a:gd name="connsiteX6" fmla="*/ 3671703 w 4050376"/>
                <a:gd name="connsiteY6" fmla="*/ 3060319 h 3596478"/>
                <a:gd name="connsiteX7" fmla="*/ 3155400 w 4050376"/>
                <a:gd name="connsiteY7" fmla="*/ 3386217 h 3596478"/>
                <a:gd name="connsiteX8" fmla="*/ 2547010 w 4050376"/>
                <a:gd name="connsiteY8" fmla="*/ 3558524 h 3596478"/>
                <a:gd name="connsiteX9" fmla="*/ 1315942 w 4050376"/>
                <a:gd name="connsiteY9" fmla="*/ 3471151 h 3596478"/>
                <a:gd name="connsiteX10" fmla="*/ 663032 w 4050376"/>
                <a:gd name="connsiteY10" fmla="*/ 3167570 h 359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50376" h="3596478">
                  <a:moveTo>
                    <a:pt x="663032" y="3167570"/>
                  </a:moveTo>
                  <a:cubicBezTo>
                    <a:pt x="206937" y="2827471"/>
                    <a:pt x="-44085" y="2238083"/>
                    <a:pt x="6397" y="1671393"/>
                  </a:cubicBezTo>
                  <a:cubicBezTo>
                    <a:pt x="56880" y="1104703"/>
                    <a:pt x="399389" y="576294"/>
                    <a:pt x="885564" y="280790"/>
                  </a:cubicBezTo>
                  <a:cubicBezTo>
                    <a:pt x="1371739" y="-14713"/>
                    <a:pt x="1988188" y="-77235"/>
                    <a:pt x="2530608" y="94453"/>
                  </a:cubicBezTo>
                  <a:cubicBezTo>
                    <a:pt x="3073019" y="266141"/>
                    <a:pt x="3535753" y="664210"/>
                    <a:pt x="3805853" y="1164958"/>
                  </a:cubicBezTo>
                  <a:cubicBezTo>
                    <a:pt x="3966825" y="1463386"/>
                    <a:pt x="4062438" y="1801409"/>
                    <a:pt x="4049150" y="2140213"/>
                  </a:cubicBezTo>
                  <a:cubicBezTo>
                    <a:pt x="4035863" y="2479017"/>
                    <a:pt x="3908466" y="2817603"/>
                    <a:pt x="3671703" y="3060319"/>
                  </a:cubicBezTo>
                  <a:cubicBezTo>
                    <a:pt x="3527885" y="3207737"/>
                    <a:pt x="3347948" y="3315255"/>
                    <a:pt x="3155400" y="3386217"/>
                  </a:cubicBezTo>
                  <a:cubicBezTo>
                    <a:pt x="2949546" y="3462074"/>
                    <a:pt x="2757027" y="3513318"/>
                    <a:pt x="2547010" y="3558524"/>
                  </a:cubicBezTo>
                  <a:cubicBezTo>
                    <a:pt x="2151723" y="3643611"/>
                    <a:pt x="1709915" y="3573011"/>
                    <a:pt x="1315942" y="3471151"/>
                  </a:cubicBezTo>
                  <a:cubicBezTo>
                    <a:pt x="1082027" y="3410658"/>
                    <a:pt x="857285" y="3312417"/>
                    <a:pt x="663032" y="3167570"/>
                  </a:cubicBezTo>
                  <a:close/>
                </a:path>
              </a:pathLst>
            </a:custGeom>
            <a:solidFill>
              <a:srgbClr val="F65E87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88204035-9780-65F9-D669-2B688C741AF7}"/>
                </a:ext>
              </a:extLst>
            </p:cNvPr>
            <p:cNvSpPr/>
            <p:nvPr/>
          </p:nvSpPr>
          <p:spPr>
            <a:xfrm>
              <a:off x="9520121" y="4091557"/>
              <a:ext cx="170673" cy="201018"/>
            </a:xfrm>
            <a:custGeom>
              <a:avLst/>
              <a:gdLst>
                <a:gd name="connsiteX0" fmla="*/ 180880 w 182537"/>
                <a:gd name="connsiteY0" fmla="*/ 35672 h 214989"/>
                <a:gd name="connsiteX1" fmla="*/ 40995 w 182537"/>
                <a:gd name="connsiteY1" fmla="*/ 197254 h 214989"/>
                <a:gd name="connsiteX2" fmla="*/ 0 w 182537"/>
                <a:gd name="connsiteY2" fmla="*/ 214989 h 214989"/>
                <a:gd name="connsiteX3" fmla="*/ 85877 w 182537"/>
                <a:gd name="connsiteY3" fmla="*/ 117577 h 214989"/>
                <a:gd name="connsiteX4" fmla="*/ 143294 w 182537"/>
                <a:gd name="connsiteY4" fmla="*/ 1925 h 214989"/>
                <a:gd name="connsiteX5" fmla="*/ 172383 w 182537"/>
                <a:gd name="connsiteY5" fmla="*/ 5411 h 214989"/>
                <a:gd name="connsiteX6" fmla="*/ 180880 w 182537"/>
                <a:gd name="connsiteY6" fmla="*/ 35672 h 21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37" h="214989">
                  <a:moveTo>
                    <a:pt x="180880" y="35672"/>
                  </a:moveTo>
                  <a:cubicBezTo>
                    <a:pt x="148123" y="99718"/>
                    <a:pt x="99689" y="155667"/>
                    <a:pt x="40995" y="197254"/>
                  </a:cubicBezTo>
                  <a:cubicBezTo>
                    <a:pt x="28670" y="205988"/>
                    <a:pt x="15087" y="214370"/>
                    <a:pt x="0" y="214989"/>
                  </a:cubicBezTo>
                  <a:cubicBezTo>
                    <a:pt x="30042" y="183776"/>
                    <a:pt x="60169" y="152448"/>
                    <a:pt x="85877" y="117577"/>
                  </a:cubicBezTo>
                  <a:cubicBezTo>
                    <a:pt x="111585" y="82706"/>
                    <a:pt x="132893" y="43977"/>
                    <a:pt x="143294" y="1925"/>
                  </a:cubicBezTo>
                  <a:cubicBezTo>
                    <a:pt x="153219" y="-523"/>
                    <a:pt x="165125" y="-1790"/>
                    <a:pt x="172383" y="5411"/>
                  </a:cubicBezTo>
                  <a:cubicBezTo>
                    <a:pt x="179641" y="12612"/>
                    <a:pt x="185538" y="26566"/>
                    <a:pt x="180880" y="35672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9D5A239E-C5C5-B945-A181-6C0D60C7A8E2}"/>
                </a:ext>
              </a:extLst>
            </p:cNvPr>
            <p:cNvSpPr/>
            <p:nvPr/>
          </p:nvSpPr>
          <p:spPr>
            <a:xfrm rot="20481808">
              <a:off x="9600959" y="3908892"/>
              <a:ext cx="503044" cy="572227"/>
            </a:xfrm>
            <a:custGeom>
              <a:avLst/>
              <a:gdLst>
                <a:gd name="connsiteX0" fmla="*/ 191678 w 503044"/>
                <a:gd name="connsiteY0" fmla="*/ 0 h 572227"/>
                <a:gd name="connsiteX1" fmla="*/ 192488 w 503044"/>
                <a:gd name="connsiteY1" fmla="*/ 14608 h 572227"/>
                <a:gd name="connsiteX2" fmla="*/ 252553 w 503044"/>
                <a:gd name="connsiteY2" fmla="*/ 76418 h 572227"/>
                <a:gd name="connsiteX3" fmla="*/ 281352 w 503044"/>
                <a:gd name="connsiteY3" fmla="*/ 82532 h 572227"/>
                <a:gd name="connsiteX4" fmla="*/ 312735 w 503044"/>
                <a:gd name="connsiteY4" fmla="*/ 61103 h 572227"/>
                <a:gd name="connsiteX5" fmla="*/ 350609 w 503044"/>
                <a:gd name="connsiteY5" fmla="*/ 78528 h 572227"/>
                <a:gd name="connsiteX6" fmla="*/ 337759 w 503044"/>
                <a:gd name="connsiteY6" fmla="*/ 174176 h 572227"/>
                <a:gd name="connsiteX7" fmla="*/ 377923 w 503044"/>
                <a:gd name="connsiteY7" fmla="*/ 188922 h 572227"/>
                <a:gd name="connsiteX8" fmla="*/ 418572 w 503044"/>
                <a:gd name="connsiteY8" fmla="*/ 149228 h 572227"/>
                <a:gd name="connsiteX9" fmla="*/ 443015 w 503044"/>
                <a:gd name="connsiteY9" fmla="*/ 154383 h 572227"/>
                <a:gd name="connsiteX10" fmla="*/ 500661 w 503044"/>
                <a:gd name="connsiteY10" fmla="*/ 235330 h 572227"/>
                <a:gd name="connsiteX11" fmla="*/ 500231 w 503044"/>
                <a:gd name="connsiteY11" fmla="*/ 236766 h 572227"/>
                <a:gd name="connsiteX12" fmla="*/ 403948 w 503044"/>
                <a:gd name="connsiteY12" fmla="*/ 285226 h 572227"/>
                <a:gd name="connsiteX13" fmla="*/ 367149 w 503044"/>
                <a:gd name="connsiteY13" fmla="*/ 277466 h 572227"/>
                <a:gd name="connsiteX14" fmla="*/ 349889 w 503044"/>
                <a:gd name="connsiteY14" fmla="*/ 372323 h 572227"/>
                <a:gd name="connsiteX15" fmla="*/ 315947 w 503044"/>
                <a:gd name="connsiteY15" fmla="*/ 374167 h 572227"/>
                <a:gd name="connsiteX16" fmla="*/ 229740 w 503044"/>
                <a:gd name="connsiteY16" fmla="*/ 445422 h 572227"/>
                <a:gd name="connsiteX17" fmla="*/ 243816 w 503044"/>
                <a:gd name="connsiteY17" fmla="*/ 534248 h 572227"/>
                <a:gd name="connsiteX18" fmla="*/ 243679 w 503044"/>
                <a:gd name="connsiteY18" fmla="*/ 548995 h 572227"/>
                <a:gd name="connsiteX19" fmla="*/ 193053 w 503044"/>
                <a:gd name="connsiteY19" fmla="*/ 569772 h 572227"/>
                <a:gd name="connsiteX20" fmla="*/ 189923 w 503044"/>
                <a:gd name="connsiteY20" fmla="*/ 569519 h 572227"/>
                <a:gd name="connsiteX21" fmla="*/ 65521 w 503044"/>
                <a:gd name="connsiteY21" fmla="*/ 446269 h 572227"/>
                <a:gd name="connsiteX22" fmla="*/ 74591 w 503044"/>
                <a:gd name="connsiteY22" fmla="*/ 367350 h 572227"/>
                <a:gd name="connsiteX23" fmla="*/ 12624 w 503044"/>
                <a:gd name="connsiteY23" fmla="*/ 198056 h 572227"/>
                <a:gd name="connsiteX24" fmla="*/ 91150 w 503044"/>
                <a:gd name="connsiteY24" fmla="*/ 35655 h 572227"/>
                <a:gd name="connsiteX25" fmla="*/ 91977 w 503044"/>
                <a:gd name="connsiteY25" fmla="*/ 35902 h 572227"/>
                <a:gd name="connsiteX26" fmla="*/ 191678 w 503044"/>
                <a:gd name="connsiteY26" fmla="*/ 0 h 57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3044" h="572227">
                  <a:moveTo>
                    <a:pt x="191678" y="0"/>
                  </a:moveTo>
                  <a:lnTo>
                    <a:pt x="192488" y="14608"/>
                  </a:lnTo>
                  <a:cubicBezTo>
                    <a:pt x="194126" y="44091"/>
                    <a:pt x="218519" y="69194"/>
                    <a:pt x="252553" y="76418"/>
                  </a:cubicBezTo>
                  <a:lnTo>
                    <a:pt x="281352" y="82532"/>
                  </a:lnTo>
                  <a:lnTo>
                    <a:pt x="312735" y="61103"/>
                  </a:lnTo>
                  <a:cubicBezTo>
                    <a:pt x="328941" y="50040"/>
                    <a:pt x="352954" y="61082"/>
                    <a:pt x="350609" y="78528"/>
                  </a:cubicBezTo>
                  <a:lnTo>
                    <a:pt x="337759" y="174176"/>
                  </a:lnTo>
                  <a:cubicBezTo>
                    <a:pt x="335225" y="193030"/>
                    <a:pt x="363196" y="203303"/>
                    <a:pt x="377923" y="188922"/>
                  </a:cubicBezTo>
                  <a:lnTo>
                    <a:pt x="418572" y="149228"/>
                  </a:lnTo>
                  <a:lnTo>
                    <a:pt x="443015" y="154383"/>
                  </a:lnTo>
                  <a:cubicBezTo>
                    <a:pt x="485358" y="163310"/>
                    <a:pt x="511291" y="199738"/>
                    <a:pt x="500661" y="235330"/>
                  </a:cubicBezTo>
                  <a:lnTo>
                    <a:pt x="500231" y="236766"/>
                  </a:lnTo>
                  <a:cubicBezTo>
                    <a:pt x="489591" y="272342"/>
                    <a:pt x="446266" y="294147"/>
                    <a:pt x="403948" y="285226"/>
                  </a:cubicBezTo>
                  <a:lnTo>
                    <a:pt x="367149" y="277466"/>
                  </a:lnTo>
                  <a:lnTo>
                    <a:pt x="349889" y="372323"/>
                  </a:lnTo>
                  <a:lnTo>
                    <a:pt x="315947" y="374167"/>
                  </a:lnTo>
                  <a:lnTo>
                    <a:pt x="229740" y="445422"/>
                  </a:lnTo>
                  <a:lnTo>
                    <a:pt x="243816" y="534248"/>
                  </a:lnTo>
                  <a:lnTo>
                    <a:pt x="243679" y="548995"/>
                  </a:lnTo>
                  <a:cubicBezTo>
                    <a:pt x="246046" y="574986"/>
                    <a:pt x="249680" y="574372"/>
                    <a:pt x="193053" y="569772"/>
                  </a:cubicBezTo>
                  <a:lnTo>
                    <a:pt x="189923" y="569519"/>
                  </a:lnTo>
                  <a:cubicBezTo>
                    <a:pt x="114419" y="563383"/>
                    <a:pt x="58441" y="507925"/>
                    <a:pt x="65521" y="446269"/>
                  </a:cubicBezTo>
                  <a:lnTo>
                    <a:pt x="74591" y="367350"/>
                  </a:lnTo>
                  <a:cubicBezTo>
                    <a:pt x="9532" y="333162"/>
                    <a:pt x="-18286" y="261980"/>
                    <a:pt x="12624" y="198056"/>
                  </a:cubicBezTo>
                  <a:lnTo>
                    <a:pt x="91150" y="35655"/>
                  </a:lnTo>
                  <a:lnTo>
                    <a:pt x="91977" y="35902"/>
                  </a:lnTo>
                  <a:cubicBezTo>
                    <a:pt x="131263" y="47754"/>
                    <a:pt x="174766" y="32083"/>
                    <a:pt x="191678" y="0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06" name="그래픽 7">
              <a:extLst>
                <a:ext uri="{FF2B5EF4-FFF2-40B4-BE49-F238E27FC236}">
                  <a16:creationId xmlns:a16="http://schemas.microsoft.com/office/drawing/2014/main" id="{0AD903B2-7251-9D89-D128-7C94D002DB3A}"/>
                </a:ext>
              </a:extLst>
            </p:cNvPr>
            <p:cNvGrpSpPr/>
            <p:nvPr/>
          </p:nvGrpSpPr>
          <p:grpSpPr>
            <a:xfrm>
              <a:off x="7148840" y="2942648"/>
              <a:ext cx="2377334" cy="2150781"/>
              <a:chOff x="5540734" y="8398718"/>
              <a:chExt cx="2542575" cy="2300275"/>
            </a:xfrm>
          </p:grpSpPr>
          <p:sp>
            <p:nvSpPr>
              <p:cNvPr id="237" name="자유형: 도형 236">
                <a:extLst>
                  <a:ext uri="{FF2B5EF4-FFF2-40B4-BE49-F238E27FC236}">
                    <a16:creationId xmlns:a16="http://schemas.microsoft.com/office/drawing/2014/main" id="{816F8C93-0CED-8DA0-F14F-29AF91A4B4A7}"/>
                  </a:ext>
                </a:extLst>
              </p:cNvPr>
              <p:cNvSpPr/>
              <p:nvPr/>
            </p:nvSpPr>
            <p:spPr>
              <a:xfrm>
                <a:off x="5540734" y="8398718"/>
                <a:ext cx="2542575" cy="2300275"/>
              </a:xfrm>
              <a:custGeom>
                <a:avLst/>
                <a:gdLst>
                  <a:gd name="connsiteX0" fmla="*/ 2536879 w 2542575"/>
                  <a:gd name="connsiteY0" fmla="*/ 47382 h 2300275"/>
                  <a:gd name="connsiteX1" fmla="*/ 2470089 w 2542575"/>
                  <a:gd name="connsiteY1" fmla="*/ 233 h 2300275"/>
                  <a:gd name="connsiteX2" fmla="*/ 148856 w 2542575"/>
                  <a:gd name="connsiteY2" fmla="*/ 4900 h 2300275"/>
                  <a:gd name="connsiteX3" fmla="*/ 51635 w 2542575"/>
                  <a:gd name="connsiteY3" fmla="*/ 27541 h 2300275"/>
                  <a:gd name="connsiteX4" fmla="*/ 10325 w 2542575"/>
                  <a:gd name="connsiteY4" fmla="*/ 109761 h 2300275"/>
                  <a:gd name="connsiteX5" fmla="*/ 9515 w 2542575"/>
                  <a:gd name="connsiteY5" fmla="*/ 132250 h 2300275"/>
                  <a:gd name="connsiteX6" fmla="*/ 7963 w 2542575"/>
                  <a:gd name="connsiteY6" fmla="*/ 1596109 h 2300275"/>
                  <a:gd name="connsiteX7" fmla="*/ 20726 w 2542575"/>
                  <a:gd name="connsiteY7" fmla="*/ 1659764 h 2300275"/>
                  <a:gd name="connsiteX8" fmla="*/ 83334 w 2542575"/>
                  <a:gd name="connsiteY8" fmla="*/ 1676948 h 2300275"/>
                  <a:gd name="connsiteX9" fmla="*/ 1415748 w 2542575"/>
                  <a:gd name="connsiteY9" fmla="*/ 1696493 h 2300275"/>
                  <a:gd name="connsiteX10" fmla="*/ 1548279 w 2542575"/>
                  <a:gd name="connsiteY10" fmla="*/ 1914339 h 2300275"/>
                  <a:gd name="connsiteX11" fmla="*/ 1821380 w 2542575"/>
                  <a:gd name="connsiteY11" fmla="*/ 2178934 h 2300275"/>
                  <a:gd name="connsiteX12" fmla="*/ 2203313 w 2542575"/>
                  <a:gd name="connsiteY12" fmla="*/ 2295977 h 2300275"/>
                  <a:gd name="connsiteX13" fmla="*/ 1820199 w 2542575"/>
                  <a:gd name="connsiteY13" fmla="*/ 1724277 h 2300275"/>
                  <a:gd name="connsiteX14" fmla="*/ 1819370 w 2542575"/>
                  <a:gd name="connsiteY14" fmla="*/ 1696703 h 2300275"/>
                  <a:gd name="connsiteX15" fmla="*/ 2412511 w 2542575"/>
                  <a:gd name="connsiteY15" fmla="*/ 1700655 h 2300275"/>
                  <a:gd name="connsiteX16" fmla="*/ 2514648 w 2542575"/>
                  <a:gd name="connsiteY16" fmla="*/ 1639448 h 2300275"/>
                  <a:gd name="connsiteX17" fmla="*/ 2536069 w 2542575"/>
                  <a:gd name="connsiteY17" fmla="*/ 126487 h 2300275"/>
                  <a:gd name="connsiteX18" fmla="*/ 2536879 w 2542575"/>
                  <a:gd name="connsiteY18" fmla="*/ 47382 h 23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2575" h="2300275">
                    <a:moveTo>
                      <a:pt x="2536879" y="47382"/>
                    </a:moveTo>
                    <a:cubicBezTo>
                      <a:pt x="2523753" y="23179"/>
                      <a:pt x="2497626" y="319"/>
                      <a:pt x="2470089" y="233"/>
                    </a:cubicBezTo>
                    <a:cubicBezTo>
                      <a:pt x="1697517" y="-1996"/>
                      <a:pt x="972902" y="12682"/>
                      <a:pt x="148856" y="4900"/>
                    </a:cubicBezTo>
                    <a:cubicBezTo>
                      <a:pt x="114481" y="4577"/>
                      <a:pt x="78571" y="6177"/>
                      <a:pt x="51635" y="27541"/>
                    </a:cubicBezTo>
                    <a:cubicBezTo>
                      <a:pt x="24698" y="48906"/>
                      <a:pt x="11601" y="75404"/>
                      <a:pt x="10325" y="109761"/>
                    </a:cubicBezTo>
                    <a:cubicBezTo>
                      <a:pt x="10049" y="117257"/>
                      <a:pt x="9782" y="124754"/>
                      <a:pt x="9515" y="132250"/>
                    </a:cubicBezTo>
                    <a:cubicBezTo>
                      <a:pt x="-7563" y="620101"/>
                      <a:pt x="2476" y="1108143"/>
                      <a:pt x="7963" y="1596109"/>
                    </a:cubicBezTo>
                    <a:cubicBezTo>
                      <a:pt x="8220" y="1618893"/>
                      <a:pt x="5191" y="1643105"/>
                      <a:pt x="20726" y="1659764"/>
                    </a:cubicBezTo>
                    <a:cubicBezTo>
                      <a:pt x="36261" y="1676424"/>
                      <a:pt x="60569" y="1676090"/>
                      <a:pt x="83334" y="1676948"/>
                    </a:cubicBezTo>
                    <a:cubicBezTo>
                      <a:pt x="545516" y="1694331"/>
                      <a:pt x="984694" y="1696226"/>
                      <a:pt x="1415748" y="1696493"/>
                    </a:cubicBezTo>
                    <a:cubicBezTo>
                      <a:pt x="1438513" y="1775522"/>
                      <a:pt x="1519732" y="1876192"/>
                      <a:pt x="1548279" y="1914339"/>
                    </a:cubicBezTo>
                    <a:cubicBezTo>
                      <a:pt x="1624546" y="2016238"/>
                      <a:pt x="1716948" y="2106135"/>
                      <a:pt x="1821380" y="2178934"/>
                    </a:cubicBezTo>
                    <a:cubicBezTo>
                      <a:pt x="1933375" y="2257001"/>
                      <a:pt x="2068449" y="2317189"/>
                      <a:pt x="2203313" y="2295977"/>
                    </a:cubicBezTo>
                    <a:cubicBezTo>
                      <a:pt x="1981962" y="2198089"/>
                      <a:pt x="1826580" y="1966222"/>
                      <a:pt x="1820199" y="1724277"/>
                    </a:cubicBezTo>
                    <a:cubicBezTo>
                      <a:pt x="1819960" y="1715248"/>
                      <a:pt x="1819827" y="1705961"/>
                      <a:pt x="1819370" y="1696703"/>
                    </a:cubicBezTo>
                    <a:cubicBezTo>
                      <a:pt x="2017328" y="1696979"/>
                      <a:pt x="2214562" y="1697836"/>
                      <a:pt x="2412511" y="1700655"/>
                    </a:cubicBezTo>
                    <a:cubicBezTo>
                      <a:pt x="2453964" y="1701246"/>
                      <a:pt x="2514676" y="1680900"/>
                      <a:pt x="2514648" y="1639448"/>
                    </a:cubicBezTo>
                    <a:cubicBezTo>
                      <a:pt x="2514305" y="1130679"/>
                      <a:pt x="2531287" y="538148"/>
                      <a:pt x="2536069" y="126487"/>
                    </a:cubicBezTo>
                    <a:cubicBezTo>
                      <a:pt x="2536383" y="98950"/>
                      <a:pt x="2550004" y="71585"/>
                      <a:pt x="2536879" y="47382"/>
                    </a:cubicBezTo>
                    <a:close/>
                  </a:path>
                </a:pathLst>
              </a:custGeom>
              <a:solidFill>
                <a:srgbClr val="FAA8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238" name="그래픽 7">
                <a:extLst>
                  <a:ext uri="{FF2B5EF4-FFF2-40B4-BE49-F238E27FC236}">
                    <a16:creationId xmlns:a16="http://schemas.microsoft.com/office/drawing/2014/main" id="{15A0D6A7-4533-0B69-0B48-910F70679B6D}"/>
                  </a:ext>
                </a:extLst>
              </p:cNvPr>
              <p:cNvGrpSpPr/>
              <p:nvPr/>
            </p:nvGrpSpPr>
            <p:grpSpPr>
              <a:xfrm>
                <a:off x="5811853" y="8494471"/>
                <a:ext cx="1847707" cy="1401342"/>
                <a:chOff x="5811853" y="8494471"/>
                <a:chExt cx="1847707" cy="1401342"/>
              </a:xfrm>
            </p:grpSpPr>
            <p:sp>
              <p:nvSpPr>
                <p:cNvPr id="273" name="자유형: 도형 272">
                  <a:extLst>
                    <a:ext uri="{FF2B5EF4-FFF2-40B4-BE49-F238E27FC236}">
                      <a16:creationId xmlns:a16="http://schemas.microsoft.com/office/drawing/2014/main" id="{BBD9770B-628D-6803-62E1-D686380A5B07}"/>
                    </a:ext>
                  </a:extLst>
                </p:cNvPr>
                <p:cNvSpPr/>
                <p:nvPr/>
              </p:nvSpPr>
              <p:spPr>
                <a:xfrm>
                  <a:off x="5811853" y="9163779"/>
                  <a:ext cx="396537" cy="599830"/>
                </a:xfrm>
                <a:custGeom>
                  <a:avLst/>
                  <a:gdLst>
                    <a:gd name="connsiteX0" fmla="*/ 14983 w 396537"/>
                    <a:gd name="connsiteY0" fmla="*/ 102957 h 599830"/>
                    <a:gd name="connsiteX1" fmla="*/ 23012 w 396537"/>
                    <a:gd name="connsiteY1" fmla="*/ 320051 h 599830"/>
                    <a:gd name="connsiteX2" fmla="*/ 105956 w 396537"/>
                    <a:gd name="connsiteY2" fmla="*/ 518466 h 599830"/>
                    <a:gd name="connsiteX3" fmla="*/ 164906 w 396537"/>
                    <a:gd name="connsiteY3" fmla="*/ 587951 h 599830"/>
                    <a:gd name="connsiteX4" fmla="*/ 298266 w 396537"/>
                    <a:gd name="connsiteY4" fmla="*/ 584217 h 599830"/>
                    <a:gd name="connsiteX5" fmla="*/ 389868 w 396537"/>
                    <a:gd name="connsiteY5" fmla="*/ 525162 h 599830"/>
                    <a:gd name="connsiteX6" fmla="*/ 389649 w 396537"/>
                    <a:gd name="connsiteY6" fmla="*/ 443161 h 599830"/>
                    <a:gd name="connsiteX7" fmla="*/ 311372 w 396537"/>
                    <a:gd name="connsiteY7" fmla="*/ 155268 h 599830"/>
                    <a:gd name="connsiteX8" fmla="*/ 188843 w 396537"/>
                    <a:gd name="connsiteY8" fmla="*/ 1296 h 599830"/>
                    <a:gd name="connsiteX9" fmla="*/ 14983 w 396537"/>
                    <a:gd name="connsiteY9" fmla="*/ 102957 h 599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6537" h="599830">
                      <a:moveTo>
                        <a:pt x="14983" y="102957"/>
                      </a:moveTo>
                      <a:cubicBezTo>
                        <a:pt x="-11983" y="171680"/>
                        <a:pt x="1629" y="249394"/>
                        <a:pt x="23012" y="320051"/>
                      </a:cubicBezTo>
                      <a:cubicBezTo>
                        <a:pt x="43824" y="388773"/>
                        <a:pt x="71656" y="455372"/>
                        <a:pt x="105956" y="518466"/>
                      </a:cubicBezTo>
                      <a:cubicBezTo>
                        <a:pt x="120672" y="545536"/>
                        <a:pt x="137836" y="573225"/>
                        <a:pt x="164906" y="587951"/>
                      </a:cubicBezTo>
                      <a:cubicBezTo>
                        <a:pt x="205064" y="609801"/>
                        <a:pt x="254441" y="597247"/>
                        <a:pt x="298266" y="584217"/>
                      </a:cubicBezTo>
                      <a:cubicBezTo>
                        <a:pt x="334242" y="573520"/>
                        <a:pt x="374371" y="559347"/>
                        <a:pt x="389868" y="525162"/>
                      </a:cubicBezTo>
                      <a:cubicBezTo>
                        <a:pt x="401364" y="499797"/>
                        <a:pt x="395773" y="470327"/>
                        <a:pt x="389649" y="443161"/>
                      </a:cubicBezTo>
                      <a:cubicBezTo>
                        <a:pt x="367760" y="346120"/>
                        <a:pt x="341643" y="250032"/>
                        <a:pt x="311372" y="155268"/>
                      </a:cubicBezTo>
                      <a:cubicBezTo>
                        <a:pt x="292084" y="94889"/>
                        <a:pt x="260423" y="10469"/>
                        <a:pt x="188843" y="1296"/>
                      </a:cubicBezTo>
                      <a:cubicBezTo>
                        <a:pt x="115662" y="-8086"/>
                        <a:pt x="41958" y="34234"/>
                        <a:pt x="14983" y="1029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2F9C4D5C-B726-CE12-C3E2-6B916C4F1289}"/>
                    </a:ext>
                  </a:extLst>
                </p:cNvPr>
                <p:cNvSpPr/>
                <p:nvPr/>
              </p:nvSpPr>
              <p:spPr>
                <a:xfrm>
                  <a:off x="5948057" y="9163799"/>
                  <a:ext cx="260343" cy="593922"/>
                </a:xfrm>
                <a:custGeom>
                  <a:avLst/>
                  <a:gdLst>
                    <a:gd name="connsiteX0" fmla="*/ 175178 w 260343"/>
                    <a:gd name="connsiteY0" fmla="*/ 155248 h 593922"/>
                    <a:gd name="connsiteX1" fmla="*/ 52648 w 260343"/>
                    <a:gd name="connsiteY1" fmla="*/ 1277 h 593922"/>
                    <a:gd name="connsiteX2" fmla="*/ 10710 w 260343"/>
                    <a:gd name="connsiteY2" fmla="*/ 1458 h 593922"/>
                    <a:gd name="connsiteX3" fmla="*/ 509 w 260343"/>
                    <a:gd name="connsiteY3" fmla="*/ 140427 h 593922"/>
                    <a:gd name="connsiteX4" fmla="*/ 110722 w 260343"/>
                    <a:gd name="connsiteY4" fmla="*/ 562109 h 593922"/>
                    <a:gd name="connsiteX5" fmla="*/ 125762 w 260343"/>
                    <a:gd name="connsiteY5" fmla="*/ 593922 h 593922"/>
                    <a:gd name="connsiteX6" fmla="*/ 162072 w 260343"/>
                    <a:gd name="connsiteY6" fmla="*/ 584188 h 593922"/>
                    <a:gd name="connsiteX7" fmla="*/ 253674 w 260343"/>
                    <a:gd name="connsiteY7" fmla="*/ 525133 h 593922"/>
                    <a:gd name="connsiteX8" fmla="*/ 253455 w 260343"/>
                    <a:gd name="connsiteY8" fmla="*/ 443132 h 593922"/>
                    <a:gd name="connsiteX9" fmla="*/ 175178 w 260343"/>
                    <a:gd name="connsiteY9" fmla="*/ 155248 h 59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0343" h="593922">
                      <a:moveTo>
                        <a:pt x="175178" y="155248"/>
                      </a:moveTo>
                      <a:cubicBezTo>
                        <a:pt x="155890" y="94869"/>
                        <a:pt x="124229" y="10449"/>
                        <a:pt x="52648" y="1277"/>
                      </a:cubicBezTo>
                      <a:cubicBezTo>
                        <a:pt x="38571" y="-524"/>
                        <a:pt x="24483" y="-381"/>
                        <a:pt x="10710" y="1458"/>
                      </a:cubicBezTo>
                      <a:cubicBezTo>
                        <a:pt x="-2616" y="45501"/>
                        <a:pt x="80" y="106623"/>
                        <a:pt x="509" y="140427"/>
                      </a:cubicBezTo>
                      <a:cubicBezTo>
                        <a:pt x="2356" y="287027"/>
                        <a:pt x="51134" y="429740"/>
                        <a:pt x="110722" y="562109"/>
                      </a:cubicBezTo>
                      <a:cubicBezTo>
                        <a:pt x="115523" y="572767"/>
                        <a:pt x="120476" y="583445"/>
                        <a:pt x="125762" y="593922"/>
                      </a:cubicBezTo>
                      <a:cubicBezTo>
                        <a:pt x="138078" y="591141"/>
                        <a:pt x="150280" y="587693"/>
                        <a:pt x="162072" y="584188"/>
                      </a:cubicBezTo>
                      <a:cubicBezTo>
                        <a:pt x="198048" y="573491"/>
                        <a:pt x="238176" y="559318"/>
                        <a:pt x="253674" y="525133"/>
                      </a:cubicBezTo>
                      <a:cubicBezTo>
                        <a:pt x="265170" y="499767"/>
                        <a:pt x="259579" y="470297"/>
                        <a:pt x="253455" y="443132"/>
                      </a:cubicBezTo>
                      <a:cubicBezTo>
                        <a:pt x="231566" y="346091"/>
                        <a:pt x="205439" y="250003"/>
                        <a:pt x="175178" y="155248"/>
                      </a:cubicBezTo>
                      <a:close/>
                    </a:path>
                  </a:pathLst>
                </a:custGeom>
                <a:solidFill>
                  <a:srgbClr val="5F5F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6DB0F82F-A8D9-582E-D236-3A2D1AFC5055}"/>
                    </a:ext>
                  </a:extLst>
                </p:cNvPr>
                <p:cNvSpPr/>
                <p:nvPr/>
              </p:nvSpPr>
              <p:spPr>
                <a:xfrm>
                  <a:off x="7319252" y="8906924"/>
                  <a:ext cx="340308" cy="604256"/>
                </a:xfrm>
                <a:custGeom>
                  <a:avLst/>
                  <a:gdLst>
                    <a:gd name="connsiteX0" fmla="*/ 254736 w 340308"/>
                    <a:gd name="connsiteY0" fmla="*/ 47135 h 604256"/>
                    <a:gd name="connsiteX1" fmla="*/ 333470 w 340308"/>
                    <a:gd name="connsiteY1" fmla="*/ 249608 h 604256"/>
                    <a:gd name="connsiteX2" fmla="*/ 336032 w 340308"/>
                    <a:gd name="connsiteY2" fmla="*/ 464644 h 604256"/>
                    <a:gd name="connsiteX3" fmla="*/ 309476 w 340308"/>
                    <a:gd name="connsiteY3" fmla="*/ 551817 h 604256"/>
                    <a:gd name="connsiteX4" fmla="*/ 185575 w 340308"/>
                    <a:gd name="connsiteY4" fmla="*/ 601290 h 604256"/>
                    <a:gd name="connsiteX5" fmla="*/ 78066 w 340308"/>
                    <a:gd name="connsiteY5" fmla="*/ 583411 h 604256"/>
                    <a:gd name="connsiteX6" fmla="*/ 45739 w 340308"/>
                    <a:gd name="connsiteY6" fmla="*/ 508049 h 604256"/>
                    <a:gd name="connsiteX7" fmla="*/ 3400 w 340308"/>
                    <a:gd name="connsiteY7" fmla="*/ 212727 h 604256"/>
                    <a:gd name="connsiteX8" fmla="*/ 54806 w 340308"/>
                    <a:gd name="connsiteY8" fmla="*/ 22789 h 604256"/>
                    <a:gd name="connsiteX9" fmla="*/ 254736 w 340308"/>
                    <a:gd name="connsiteY9" fmla="*/ 47135 h 604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0308" h="604256">
                      <a:moveTo>
                        <a:pt x="254736" y="47135"/>
                      </a:moveTo>
                      <a:cubicBezTo>
                        <a:pt x="306743" y="99522"/>
                        <a:pt x="325078" y="176265"/>
                        <a:pt x="333470" y="249608"/>
                      </a:cubicBezTo>
                      <a:cubicBezTo>
                        <a:pt x="341633" y="320950"/>
                        <a:pt x="342490" y="393130"/>
                        <a:pt x="336032" y="464644"/>
                      </a:cubicBezTo>
                      <a:cubicBezTo>
                        <a:pt x="333260" y="495334"/>
                        <a:pt x="328488" y="527557"/>
                        <a:pt x="309476" y="551817"/>
                      </a:cubicBezTo>
                      <a:cubicBezTo>
                        <a:pt x="281282" y="587802"/>
                        <a:pt x="230971" y="595870"/>
                        <a:pt x="185575" y="601290"/>
                      </a:cubicBezTo>
                      <a:cubicBezTo>
                        <a:pt x="148304" y="605738"/>
                        <a:pt x="105851" y="608653"/>
                        <a:pt x="78066" y="583411"/>
                      </a:cubicBezTo>
                      <a:cubicBezTo>
                        <a:pt x="57454" y="564685"/>
                        <a:pt x="50892" y="535415"/>
                        <a:pt x="45739" y="508049"/>
                      </a:cubicBezTo>
                      <a:cubicBezTo>
                        <a:pt x="27336" y="410285"/>
                        <a:pt x="13211" y="311720"/>
                        <a:pt x="3400" y="212727"/>
                      </a:cubicBezTo>
                      <a:cubicBezTo>
                        <a:pt x="-2848" y="149652"/>
                        <a:pt x="-7268" y="59603"/>
                        <a:pt x="54806" y="22789"/>
                      </a:cubicBezTo>
                      <a:cubicBezTo>
                        <a:pt x="118281" y="-14864"/>
                        <a:pt x="202720" y="-5253"/>
                        <a:pt x="254736" y="471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C9C7FDAD-59C7-594E-B7E5-0904FE3082A5}"/>
                    </a:ext>
                  </a:extLst>
                </p:cNvPr>
                <p:cNvSpPr/>
                <p:nvPr/>
              </p:nvSpPr>
              <p:spPr>
                <a:xfrm>
                  <a:off x="7319261" y="8913235"/>
                  <a:ext cx="224194" cy="597943"/>
                </a:xfrm>
                <a:custGeom>
                  <a:avLst/>
                  <a:gdLst>
                    <a:gd name="connsiteX0" fmla="*/ 3400 w 224194"/>
                    <a:gd name="connsiteY0" fmla="*/ 206407 h 597943"/>
                    <a:gd name="connsiteX1" fmla="*/ 54806 w 224194"/>
                    <a:gd name="connsiteY1" fmla="*/ 16469 h 597943"/>
                    <a:gd name="connsiteX2" fmla="*/ 93373 w 224194"/>
                    <a:gd name="connsiteY2" fmla="*/ 0 h 597943"/>
                    <a:gd name="connsiteX3" fmla="*/ 157857 w 224194"/>
                    <a:gd name="connsiteY3" fmla="*/ 123530 h 597943"/>
                    <a:gd name="connsiteX4" fmla="*/ 223951 w 224194"/>
                    <a:gd name="connsiteY4" fmla="*/ 554336 h 597943"/>
                    <a:gd name="connsiteX5" fmla="*/ 222761 w 224194"/>
                    <a:gd name="connsiteY5" fmla="*/ 589512 h 597943"/>
                    <a:gd name="connsiteX6" fmla="*/ 185566 w 224194"/>
                    <a:gd name="connsiteY6" fmla="*/ 594979 h 597943"/>
                    <a:gd name="connsiteX7" fmla="*/ 78057 w 224194"/>
                    <a:gd name="connsiteY7" fmla="*/ 577101 h 597943"/>
                    <a:gd name="connsiteX8" fmla="*/ 45729 w 224194"/>
                    <a:gd name="connsiteY8" fmla="*/ 501739 h 597943"/>
                    <a:gd name="connsiteX9" fmla="*/ 3400 w 224194"/>
                    <a:gd name="connsiteY9" fmla="*/ 206407 h 59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4194" h="597943">
                      <a:moveTo>
                        <a:pt x="3400" y="206407"/>
                      </a:moveTo>
                      <a:cubicBezTo>
                        <a:pt x="-2849" y="143332"/>
                        <a:pt x="-7268" y="53283"/>
                        <a:pt x="54806" y="16469"/>
                      </a:cubicBezTo>
                      <a:cubicBezTo>
                        <a:pt x="67008" y="9230"/>
                        <a:pt x="80000" y="3781"/>
                        <a:pt x="93373" y="0"/>
                      </a:cubicBezTo>
                      <a:cubicBezTo>
                        <a:pt x="123072" y="35147"/>
                        <a:pt x="144846" y="92316"/>
                        <a:pt x="157857" y="123530"/>
                      </a:cubicBezTo>
                      <a:cubicBezTo>
                        <a:pt x="214312" y="258842"/>
                        <a:pt x="226142" y="409184"/>
                        <a:pt x="223951" y="554336"/>
                      </a:cubicBezTo>
                      <a:cubicBezTo>
                        <a:pt x="223780" y="566033"/>
                        <a:pt x="223456" y="577787"/>
                        <a:pt x="222761" y="589512"/>
                      </a:cubicBezTo>
                      <a:cubicBezTo>
                        <a:pt x="210359" y="591845"/>
                        <a:pt x="197786" y="593522"/>
                        <a:pt x="185566" y="594979"/>
                      </a:cubicBezTo>
                      <a:cubicBezTo>
                        <a:pt x="148294" y="599427"/>
                        <a:pt x="105841" y="602332"/>
                        <a:pt x="78057" y="577101"/>
                      </a:cubicBezTo>
                      <a:cubicBezTo>
                        <a:pt x="57445" y="558375"/>
                        <a:pt x="50882" y="529104"/>
                        <a:pt x="45729" y="501739"/>
                      </a:cubicBezTo>
                      <a:cubicBezTo>
                        <a:pt x="27327" y="403965"/>
                        <a:pt x="13201" y="305400"/>
                        <a:pt x="3400" y="206407"/>
                      </a:cubicBezTo>
                      <a:close/>
                    </a:path>
                  </a:pathLst>
                </a:custGeom>
                <a:solidFill>
                  <a:srgbClr val="5F5F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EEB5A04F-936A-D7FE-D79A-5ED2EC01C479}"/>
                    </a:ext>
                  </a:extLst>
                </p:cNvPr>
                <p:cNvSpPr/>
                <p:nvPr/>
              </p:nvSpPr>
              <p:spPr>
                <a:xfrm>
                  <a:off x="6220575" y="8653131"/>
                  <a:ext cx="149193" cy="181200"/>
                </a:xfrm>
                <a:custGeom>
                  <a:avLst/>
                  <a:gdLst>
                    <a:gd name="connsiteX0" fmla="*/ 15178 w 149193"/>
                    <a:gd name="connsiteY0" fmla="*/ 805 h 181200"/>
                    <a:gd name="connsiteX1" fmla="*/ 149100 w 149193"/>
                    <a:gd name="connsiteY1" fmla="*/ 170169 h 181200"/>
                    <a:gd name="connsiteX2" fmla="*/ 106209 w 149193"/>
                    <a:gd name="connsiteY2" fmla="*/ 176617 h 181200"/>
                    <a:gd name="connsiteX3" fmla="*/ 94064 w 149193"/>
                    <a:gd name="connsiteY3" fmla="*/ 131583 h 181200"/>
                    <a:gd name="connsiteX4" fmla="*/ 24875 w 149193"/>
                    <a:gd name="connsiteY4" fmla="*/ 39648 h 181200"/>
                    <a:gd name="connsiteX5" fmla="*/ 7806 w 149193"/>
                    <a:gd name="connsiteY5" fmla="*/ 28656 h 181200"/>
                    <a:gd name="connsiteX6" fmla="*/ 157 w 149193"/>
                    <a:gd name="connsiteY6" fmla="*/ 10644 h 181200"/>
                    <a:gd name="connsiteX7" fmla="*/ 15178 w 149193"/>
                    <a:gd name="connsiteY7" fmla="*/ 805 h 1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193" h="181200">
                      <a:moveTo>
                        <a:pt x="15178" y="805"/>
                      </a:moveTo>
                      <a:cubicBezTo>
                        <a:pt x="81529" y="34228"/>
                        <a:pt x="131879" y="97902"/>
                        <a:pt x="149100" y="170169"/>
                      </a:cubicBezTo>
                      <a:cubicBezTo>
                        <a:pt x="151414" y="179894"/>
                        <a:pt x="110133" y="185809"/>
                        <a:pt x="106209" y="176617"/>
                      </a:cubicBezTo>
                      <a:cubicBezTo>
                        <a:pt x="102284" y="167425"/>
                        <a:pt x="96427" y="141298"/>
                        <a:pt x="94064" y="131583"/>
                      </a:cubicBezTo>
                      <a:cubicBezTo>
                        <a:pt x="84730" y="93273"/>
                        <a:pt x="59098" y="59221"/>
                        <a:pt x="24875" y="39648"/>
                      </a:cubicBezTo>
                      <a:cubicBezTo>
                        <a:pt x="18988" y="36276"/>
                        <a:pt x="12778" y="33266"/>
                        <a:pt x="7806" y="28656"/>
                      </a:cubicBezTo>
                      <a:cubicBezTo>
                        <a:pt x="2834" y="24036"/>
                        <a:pt x="-814" y="17359"/>
                        <a:pt x="157" y="10644"/>
                      </a:cubicBezTo>
                      <a:cubicBezTo>
                        <a:pt x="1129" y="3919"/>
                        <a:pt x="9120" y="-2253"/>
                        <a:pt x="15178" y="80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A2624278-4409-D648-3D1B-966D05CA0CE5}"/>
                    </a:ext>
                  </a:extLst>
                </p:cNvPr>
                <p:cNvSpPr/>
                <p:nvPr/>
              </p:nvSpPr>
              <p:spPr>
                <a:xfrm>
                  <a:off x="6110629" y="8585361"/>
                  <a:ext cx="139615" cy="135822"/>
                </a:xfrm>
                <a:custGeom>
                  <a:avLst/>
                  <a:gdLst>
                    <a:gd name="connsiteX0" fmla="*/ 136402 w 139615"/>
                    <a:gd name="connsiteY0" fmla="*/ 51639 h 135822"/>
                    <a:gd name="connsiteX1" fmla="*/ 86081 w 139615"/>
                    <a:gd name="connsiteY1" fmla="*/ 2461 h 135822"/>
                    <a:gd name="connsiteX2" fmla="*/ 18797 w 139615"/>
                    <a:gd name="connsiteY2" fmla="*/ 20578 h 135822"/>
                    <a:gd name="connsiteX3" fmla="*/ 4852 w 139615"/>
                    <a:gd name="connsiteY3" fmla="*/ 90787 h 135822"/>
                    <a:gd name="connsiteX4" fmla="*/ 51382 w 139615"/>
                    <a:gd name="connsiteY4" fmla="*/ 134516 h 135822"/>
                    <a:gd name="connsiteX5" fmla="*/ 136402 w 139615"/>
                    <a:gd name="connsiteY5" fmla="*/ 51639 h 135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9615" h="135822">
                      <a:moveTo>
                        <a:pt x="136402" y="51639"/>
                      </a:moveTo>
                      <a:cubicBezTo>
                        <a:pt x="128820" y="28417"/>
                        <a:pt x="109599" y="9062"/>
                        <a:pt x="86081" y="2461"/>
                      </a:cubicBezTo>
                      <a:cubicBezTo>
                        <a:pt x="62564" y="-4139"/>
                        <a:pt x="35485" y="2747"/>
                        <a:pt x="18797" y="20578"/>
                      </a:cubicBezTo>
                      <a:cubicBezTo>
                        <a:pt x="2119" y="38418"/>
                        <a:pt x="-5816" y="68822"/>
                        <a:pt x="4852" y="90787"/>
                      </a:cubicBezTo>
                      <a:cubicBezTo>
                        <a:pt x="13939" y="109503"/>
                        <a:pt x="30960" y="130544"/>
                        <a:pt x="51382" y="134516"/>
                      </a:cubicBezTo>
                      <a:cubicBezTo>
                        <a:pt x="97816" y="143555"/>
                        <a:pt x="153680" y="104579"/>
                        <a:pt x="136402" y="516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79" name="자유형: 도형 278">
                  <a:extLst>
                    <a:ext uri="{FF2B5EF4-FFF2-40B4-BE49-F238E27FC236}">
                      <a16:creationId xmlns:a16="http://schemas.microsoft.com/office/drawing/2014/main" id="{E8011078-912B-4C5F-3FCC-5DD15612AB4D}"/>
                    </a:ext>
                  </a:extLst>
                </p:cNvPr>
                <p:cNvSpPr/>
                <p:nvPr/>
              </p:nvSpPr>
              <p:spPr>
                <a:xfrm>
                  <a:off x="6945650" y="8572709"/>
                  <a:ext cx="115561" cy="200490"/>
                </a:xfrm>
                <a:custGeom>
                  <a:avLst/>
                  <a:gdLst>
                    <a:gd name="connsiteX0" fmla="*/ 97967 w 115561"/>
                    <a:gd name="connsiteY0" fmla="*/ 1626 h 200490"/>
                    <a:gd name="connsiteX1" fmla="*/ 2 w 115561"/>
                    <a:gd name="connsiteY1" fmla="*/ 194041 h 200490"/>
                    <a:gd name="connsiteX2" fmla="*/ 43332 w 115561"/>
                    <a:gd name="connsiteY2" fmla="*/ 191917 h 200490"/>
                    <a:gd name="connsiteX3" fmla="*/ 46380 w 115561"/>
                    <a:gd name="connsiteY3" fmla="*/ 145368 h 200490"/>
                    <a:gd name="connsiteX4" fmla="*/ 96129 w 115561"/>
                    <a:gd name="connsiteY4" fmla="*/ 41612 h 200490"/>
                    <a:gd name="connsiteX5" fmla="*/ 110702 w 115561"/>
                    <a:gd name="connsiteY5" fmla="*/ 27468 h 200490"/>
                    <a:gd name="connsiteX6" fmla="*/ 114655 w 115561"/>
                    <a:gd name="connsiteY6" fmla="*/ 8303 h 200490"/>
                    <a:gd name="connsiteX7" fmla="*/ 97967 w 115561"/>
                    <a:gd name="connsiteY7" fmla="*/ 1626 h 200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5561" h="200490">
                      <a:moveTo>
                        <a:pt x="97967" y="1626"/>
                      </a:moveTo>
                      <a:cubicBezTo>
                        <a:pt x="39493" y="47451"/>
                        <a:pt x="2660" y="119794"/>
                        <a:pt x="2" y="194041"/>
                      </a:cubicBezTo>
                      <a:cubicBezTo>
                        <a:pt x="-360" y="204033"/>
                        <a:pt x="41293" y="201708"/>
                        <a:pt x="43332" y="191917"/>
                      </a:cubicBezTo>
                      <a:cubicBezTo>
                        <a:pt x="45370" y="182125"/>
                        <a:pt x="45970" y="155360"/>
                        <a:pt x="46380" y="145368"/>
                      </a:cubicBezTo>
                      <a:cubicBezTo>
                        <a:pt x="47989" y="105973"/>
                        <a:pt x="66420" y="67539"/>
                        <a:pt x="96129" y="41612"/>
                      </a:cubicBezTo>
                      <a:cubicBezTo>
                        <a:pt x="101244" y="37155"/>
                        <a:pt x="106730" y="32973"/>
                        <a:pt x="110702" y="27468"/>
                      </a:cubicBezTo>
                      <a:cubicBezTo>
                        <a:pt x="114664" y="21962"/>
                        <a:pt x="116931" y="14695"/>
                        <a:pt x="114655" y="8303"/>
                      </a:cubicBezTo>
                      <a:cubicBezTo>
                        <a:pt x="112359" y="1922"/>
                        <a:pt x="103301" y="-2555"/>
                        <a:pt x="97967" y="1626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80" name="자유형: 도형 279">
                  <a:extLst>
                    <a:ext uri="{FF2B5EF4-FFF2-40B4-BE49-F238E27FC236}">
                      <a16:creationId xmlns:a16="http://schemas.microsoft.com/office/drawing/2014/main" id="{2A657F6C-AB0E-5EA8-FA2C-F9A9BD8DBF96}"/>
                    </a:ext>
                  </a:extLst>
                </p:cNvPr>
                <p:cNvSpPr/>
                <p:nvPr/>
              </p:nvSpPr>
              <p:spPr>
                <a:xfrm>
                  <a:off x="7028752" y="8494471"/>
                  <a:ext cx="138620" cy="135526"/>
                </a:xfrm>
                <a:custGeom>
                  <a:avLst/>
                  <a:gdLst>
                    <a:gd name="connsiteX0" fmla="*/ 473 w 138620"/>
                    <a:gd name="connsiteY0" fmla="*/ 65481 h 135526"/>
                    <a:gd name="connsiteX1" fmla="*/ 40125 w 138620"/>
                    <a:gd name="connsiteY1" fmla="*/ 7360 h 135526"/>
                    <a:gd name="connsiteX2" fmla="*/ 109658 w 138620"/>
                    <a:gd name="connsiteY2" fmla="*/ 11884 h 135526"/>
                    <a:gd name="connsiteX3" fmla="*/ 137147 w 138620"/>
                    <a:gd name="connsiteY3" fmla="*/ 77978 h 135526"/>
                    <a:gd name="connsiteX4" fmla="*/ 100133 w 138620"/>
                    <a:gd name="connsiteY4" fmla="*/ 130013 h 135526"/>
                    <a:gd name="connsiteX5" fmla="*/ 473 w 138620"/>
                    <a:gd name="connsiteY5" fmla="*/ 65481 h 135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620" h="135526">
                      <a:moveTo>
                        <a:pt x="473" y="65481"/>
                      </a:moveTo>
                      <a:cubicBezTo>
                        <a:pt x="3330" y="41221"/>
                        <a:pt x="18380" y="18456"/>
                        <a:pt x="40125" y="7360"/>
                      </a:cubicBezTo>
                      <a:cubicBezTo>
                        <a:pt x="61880" y="-3747"/>
                        <a:pt x="89789" y="-2318"/>
                        <a:pt x="109658" y="11884"/>
                      </a:cubicBezTo>
                      <a:cubicBezTo>
                        <a:pt x="129527" y="26086"/>
                        <a:pt x="143281" y="54337"/>
                        <a:pt x="137147" y="77978"/>
                      </a:cubicBezTo>
                      <a:cubicBezTo>
                        <a:pt x="131918" y="98123"/>
                        <a:pt x="119383" y="122098"/>
                        <a:pt x="100133" y="130013"/>
                      </a:cubicBezTo>
                      <a:cubicBezTo>
                        <a:pt x="56394" y="148006"/>
                        <a:pt x="-6052" y="120783"/>
                        <a:pt x="473" y="654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81" name="자유형: 도형 280">
                  <a:extLst>
                    <a:ext uri="{FF2B5EF4-FFF2-40B4-BE49-F238E27FC236}">
                      <a16:creationId xmlns:a16="http://schemas.microsoft.com/office/drawing/2014/main" id="{5E6AB05C-E20C-30D4-AF54-5194B5A65DF7}"/>
                    </a:ext>
                  </a:extLst>
                </p:cNvPr>
                <p:cNvSpPr/>
                <p:nvPr/>
              </p:nvSpPr>
              <p:spPr>
                <a:xfrm>
                  <a:off x="5992696" y="8747747"/>
                  <a:ext cx="1507988" cy="1148066"/>
                </a:xfrm>
                <a:custGeom>
                  <a:avLst/>
                  <a:gdLst>
                    <a:gd name="connsiteX0" fmla="*/ 138244 w 1507988"/>
                    <a:gd name="connsiteY0" fmla="*/ 998896 h 1148066"/>
                    <a:gd name="connsiteX1" fmla="*/ 38670 w 1507988"/>
                    <a:gd name="connsiteY1" fmla="*/ 761362 h 1148066"/>
                    <a:gd name="connsiteX2" fmla="*/ 37860 w 1507988"/>
                    <a:gd name="connsiteY2" fmla="*/ 336166 h 1148066"/>
                    <a:gd name="connsiteX3" fmla="*/ 284424 w 1507988"/>
                    <a:gd name="connsiteY3" fmla="*/ 94917 h 1148066"/>
                    <a:gd name="connsiteX4" fmla="*/ 626020 w 1507988"/>
                    <a:gd name="connsiteY4" fmla="*/ 14278 h 1148066"/>
                    <a:gd name="connsiteX5" fmla="*/ 1107585 w 1507988"/>
                    <a:gd name="connsiteY5" fmla="*/ 5563 h 1148066"/>
                    <a:gd name="connsiteX6" fmla="*/ 1453990 w 1507988"/>
                    <a:gd name="connsiteY6" fmla="*/ 295942 h 1148066"/>
                    <a:gd name="connsiteX7" fmla="*/ 1499700 w 1507988"/>
                    <a:gd name="connsiteY7" fmla="*/ 549916 h 1148066"/>
                    <a:gd name="connsiteX8" fmla="*/ 1480260 w 1507988"/>
                    <a:gd name="connsiteY8" fmla="*/ 821903 h 1148066"/>
                    <a:gd name="connsiteX9" fmla="*/ 1326364 w 1507988"/>
                    <a:gd name="connsiteY9" fmla="*/ 983971 h 1148066"/>
                    <a:gd name="connsiteX10" fmla="*/ 860115 w 1507988"/>
                    <a:gd name="connsiteY10" fmla="*/ 1134923 h 1148066"/>
                    <a:gd name="connsiteX11" fmla="*/ 394981 w 1507988"/>
                    <a:gd name="connsiteY11" fmla="*/ 1147658 h 1148066"/>
                    <a:gd name="connsiteX12" fmla="*/ 138244 w 1507988"/>
                    <a:gd name="connsiteY12" fmla="*/ 998896 h 114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7988" h="1148066">
                      <a:moveTo>
                        <a:pt x="138244" y="998896"/>
                      </a:moveTo>
                      <a:cubicBezTo>
                        <a:pt x="102849" y="931450"/>
                        <a:pt x="53072" y="815350"/>
                        <a:pt x="38670" y="761362"/>
                      </a:cubicBezTo>
                      <a:cubicBezTo>
                        <a:pt x="-1640" y="610191"/>
                        <a:pt x="-22709" y="480422"/>
                        <a:pt x="37860" y="336166"/>
                      </a:cubicBezTo>
                      <a:cubicBezTo>
                        <a:pt x="83399" y="227724"/>
                        <a:pt x="178002" y="144999"/>
                        <a:pt x="284424" y="94917"/>
                      </a:cubicBezTo>
                      <a:cubicBezTo>
                        <a:pt x="390847" y="44834"/>
                        <a:pt x="508852" y="24546"/>
                        <a:pt x="626020" y="14278"/>
                      </a:cubicBezTo>
                      <a:cubicBezTo>
                        <a:pt x="778239" y="933"/>
                        <a:pt x="955175" y="-5324"/>
                        <a:pt x="1107585" y="5563"/>
                      </a:cubicBezTo>
                      <a:cubicBezTo>
                        <a:pt x="1359521" y="23555"/>
                        <a:pt x="1426377" y="214274"/>
                        <a:pt x="1453990" y="295942"/>
                      </a:cubicBezTo>
                      <a:cubicBezTo>
                        <a:pt x="1481593" y="377609"/>
                        <a:pt x="1490737" y="464172"/>
                        <a:pt x="1499700" y="549916"/>
                      </a:cubicBezTo>
                      <a:cubicBezTo>
                        <a:pt x="1509273" y="641442"/>
                        <a:pt x="1518093" y="738007"/>
                        <a:pt x="1480260" y="821903"/>
                      </a:cubicBezTo>
                      <a:cubicBezTo>
                        <a:pt x="1449199" y="890769"/>
                        <a:pt x="1389820" y="942975"/>
                        <a:pt x="1326364" y="983971"/>
                      </a:cubicBezTo>
                      <a:cubicBezTo>
                        <a:pt x="1187842" y="1073449"/>
                        <a:pt x="1024222" y="1118654"/>
                        <a:pt x="860115" y="1134923"/>
                      </a:cubicBezTo>
                      <a:cubicBezTo>
                        <a:pt x="723937" y="1148429"/>
                        <a:pt x="531570" y="1148791"/>
                        <a:pt x="394981" y="1147658"/>
                      </a:cubicBezTo>
                      <a:cubicBezTo>
                        <a:pt x="280795" y="1146715"/>
                        <a:pt x="191613" y="1100585"/>
                        <a:pt x="138244" y="9988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82" name="자유형: 도형 281">
                  <a:extLst>
                    <a:ext uri="{FF2B5EF4-FFF2-40B4-BE49-F238E27FC236}">
                      <a16:creationId xmlns:a16="http://schemas.microsoft.com/office/drawing/2014/main" id="{551CA11B-3BFD-29D3-DAD9-02365DE01E8A}"/>
                    </a:ext>
                  </a:extLst>
                </p:cNvPr>
                <p:cNvSpPr/>
                <p:nvPr/>
              </p:nvSpPr>
              <p:spPr>
                <a:xfrm>
                  <a:off x="6154952" y="8885281"/>
                  <a:ext cx="1238041" cy="912953"/>
                </a:xfrm>
                <a:custGeom>
                  <a:avLst/>
                  <a:gdLst>
                    <a:gd name="connsiteX0" fmla="*/ 173375 w 1238041"/>
                    <a:gd name="connsiteY0" fmla="*/ 862268 h 912953"/>
                    <a:gd name="connsiteX1" fmla="*/ 67772 w 1238041"/>
                    <a:gd name="connsiteY1" fmla="*/ 689913 h 912953"/>
                    <a:gd name="connsiteX2" fmla="*/ 1 w 1238041"/>
                    <a:gd name="connsiteY2" fmla="*/ 399800 h 912953"/>
                    <a:gd name="connsiteX3" fmla="*/ 112292 w 1238041"/>
                    <a:gd name="connsiteY3" fmla="*/ 131186 h 912953"/>
                    <a:gd name="connsiteX4" fmla="*/ 447915 w 1238041"/>
                    <a:gd name="connsiteY4" fmla="*/ 34240 h 912953"/>
                    <a:gd name="connsiteX5" fmla="*/ 877844 w 1238041"/>
                    <a:gd name="connsiteY5" fmla="*/ 3065 h 912953"/>
                    <a:gd name="connsiteX6" fmla="*/ 1045503 w 1238041"/>
                    <a:gd name="connsiteY6" fmla="*/ 18038 h 912953"/>
                    <a:gd name="connsiteX7" fmla="*/ 1185264 w 1238041"/>
                    <a:gd name="connsiteY7" fmla="*/ 212425 h 912953"/>
                    <a:gd name="connsiteX8" fmla="*/ 1236718 w 1238041"/>
                    <a:gd name="connsiteY8" fmla="*/ 508309 h 912953"/>
                    <a:gd name="connsiteX9" fmla="*/ 1181921 w 1238041"/>
                    <a:gd name="connsiteY9" fmla="*/ 699019 h 912953"/>
                    <a:gd name="connsiteX10" fmla="*/ 985153 w 1238041"/>
                    <a:gd name="connsiteY10" fmla="*/ 806604 h 912953"/>
                    <a:gd name="connsiteX11" fmla="*/ 623127 w 1238041"/>
                    <a:gd name="connsiteY11" fmla="*/ 894500 h 912953"/>
                    <a:gd name="connsiteX12" fmla="*/ 328376 w 1238041"/>
                    <a:gd name="connsiteY12" fmla="*/ 912807 h 912953"/>
                    <a:gd name="connsiteX13" fmla="*/ 173375 w 1238041"/>
                    <a:gd name="connsiteY13" fmla="*/ 862268 h 912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38041" h="912953">
                      <a:moveTo>
                        <a:pt x="173375" y="862268"/>
                      </a:moveTo>
                      <a:cubicBezTo>
                        <a:pt x="122360" y="816767"/>
                        <a:pt x="92889" y="752921"/>
                        <a:pt x="67772" y="689913"/>
                      </a:cubicBezTo>
                      <a:cubicBezTo>
                        <a:pt x="30719" y="596958"/>
                        <a:pt x="-237" y="499613"/>
                        <a:pt x="1" y="399800"/>
                      </a:cubicBezTo>
                      <a:cubicBezTo>
                        <a:pt x="240" y="299988"/>
                        <a:pt x="35396" y="196499"/>
                        <a:pt x="112292" y="131186"/>
                      </a:cubicBezTo>
                      <a:cubicBezTo>
                        <a:pt x="202103" y="54900"/>
                        <a:pt x="329471" y="42822"/>
                        <a:pt x="447915" y="34240"/>
                      </a:cubicBezTo>
                      <a:cubicBezTo>
                        <a:pt x="591228" y="23849"/>
                        <a:pt x="734541" y="13457"/>
                        <a:pt x="877844" y="3065"/>
                      </a:cubicBezTo>
                      <a:cubicBezTo>
                        <a:pt x="934423" y="-1040"/>
                        <a:pt x="993716" y="-4707"/>
                        <a:pt x="1045503" y="18038"/>
                      </a:cubicBezTo>
                      <a:cubicBezTo>
                        <a:pt x="1121732" y="51509"/>
                        <a:pt x="1162585" y="133529"/>
                        <a:pt x="1185264" y="212425"/>
                      </a:cubicBezTo>
                      <a:cubicBezTo>
                        <a:pt x="1212743" y="307998"/>
                        <a:pt x="1245005" y="409335"/>
                        <a:pt x="1236718" y="508309"/>
                      </a:cubicBezTo>
                      <a:cubicBezTo>
                        <a:pt x="1231070" y="575756"/>
                        <a:pt x="1226659" y="647536"/>
                        <a:pt x="1181921" y="699019"/>
                      </a:cubicBezTo>
                      <a:cubicBezTo>
                        <a:pt x="1133696" y="754521"/>
                        <a:pt x="1055629" y="783458"/>
                        <a:pt x="985153" y="806604"/>
                      </a:cubicBezTo>
                      <a:cubicBezTo>
                        <a:pt x="875787" y="842522"/>
                        <a:pt x="736379" y="872183"/>
                        <a:pt x="623127" y="894500"/>
                      </a:cubicBezTo>
                      <a:cubicBezTo>
                        <a:pt x="523076" y="914208"/>
                        <a:pt x="428741" y="909921"/>
                        <a:pt x="328376" y="912807"/>
                      </a:cubicBezTo>
                      <a:cubicBezTo>
                        <a:pt x="269673" y="914474"/>
                        <a:pt x="218105" y="902149"/>
                        <a:pt x="173375" y="862268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FE8B7289-8FCD-903F-CAA1-D696BA6174AC}"/>
                    </a:ext>
                  </a:extLst>
                </p:cNvPr>
                <p:cNvSpPr/>
                <p:nvPr/>
              </p:nvSpPr>
              <p:spPr>
                <a:xfrm>
                  <a:off x="6864829" y="9028055"/>
                  <a:ext cx="202459" cy="208403"/>
                </a:xfrm>
                <a:custGeom>
                  <a:avLst/>
                  <a:gdLst>
                    <a:gd name="connsiteX0" fmla="*/ 192436 w 202459"/>
                    <a:gd name="connsiteY0" fmla="*/ 181150 h 208403"/>
                    <a:gd name="connsiteX1" fmla="*/ 37093 w 202459"/>
                    <a:gd name="connsiteY1" fmla="*/ 147993 h 208403"/>
                    <a:gd name="connsiteX2" fmla="*/ 134572 w 202459"/>
                    <a:gd name="connsiteY2" fmla="*/ 20987 h 208403"/>
                    <a:gd name="connsiteX3" fmla="*/ 129572 w 202459"/>
                    <a:gd name="connsiteY3" fmla="*/ 1908 h 208403"/>
                    <a:gd name="connsiteX4" fmla="*/ 110493 w 202459"/>
                    <a:gd name="connsiteY4" fmla="*/ 6909 h 208403"/>
                    <a:gd name="connsiteX5" fmla="*/ 4413 w 202459"/>
                    <a:gd name="connsiteY5" fmla="*/ 145117 h 208403"/>
                    <a:gd name="connsiteX6" fmla="*/ 2422 w 202459"/>
                    <a:gd name="connsiteY6" fmla="*/ 150241 h 208403"/>
                    <a:gd name="connsiteX7" fmla="*/ 10004 w 202459"/>
                    <a:gd name="connsiteY7" fmla="*/ 170691 h 208403"/>
                    <a:gd name="connsiteX8" fmla="*/ 185036 w 202459"/>
                    <a:gd name="connsiteY8" fmla="*/ 208048 h 208403"/>
                    <a:gd name="connsiteX9" fmla="*/ 192436 w 202459"/>
                    <a:gd name="connsiteY9" fmla="*/ 181150 h 208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2459" h="208403">
                      <a:moveTo>
                        <a:pt x="192436" y="181150"/>
                      </a:moveTo>
                      <a:cubicBezTo>
                        <a:pt x="140659" y="170101"/>
                        <a:pt x="88871" y="159042"/>
                        <a:pt x="37093" y="147993"/>
                      </a:cubicBezTo>
                      <a:lnTo>
                        <a:pt x="134572" y="20987"/>
                      </a:lnTo>
                      <a:cubicBezTo>
                        <a:pt x="139163" y="15005"/>
                        <a:pt x="135496" y="5375"/>
                        <a:pt x="129572" y="1908"/>
                      </a:cubicBezTo>
                      <a:cubicBezTo>
                        <a:pt x="122380" y="-2292"/>
                        <a:pt x="115094" y="918"/>
                        <a:pt x="110493" y="6909"/>
                      </a:cubicBezTo>
                      <a:cubicBezTo>
                        <a:pt x="75136" y="52981"/>
                        <a:pt x="39770" y="99054"/>
                        <a:pt x="4413" y="145117"/>
                      </a:cubicBezTo>
                      <a:cubicBezTo>
                        <a:pt x="3241" y="146641"/>
                        <a:pt x="2622" y="148403"/>
                        <a:pt x="2422" y="150241"/>
                      </a:cubicBezTo>
                      <a:cubicBezTo>
                        <a:pt x="-2083" y="157537"/>
                        <a:pt x="-711" y="168396"/>
                        <a:pt x="10004" y="170691"/>
                      </a:cubicBezTo>
                      <a:cubicBezTo>
                        <a:pt x="68345" y="183140"/>
                        <a:pt x="126695" y="195599"/>
                        <a:pt x="185036" y="208048"/>
                      </a:cubicBezTo>
                      <a:cubicBezTo>
                        <a:pt x="202524" y="211782"/>
                        <a:pt x="210010" y="184903"/>
                        <a:pt x="192436" y="181150"/>
                      </a:cubicBezTo>
                      <a:close/>
                    </a:path>
                  </a:pathLst>
                </a:custGeom>
                <a:solidFill>
                  <a:srgbClr val="FFD1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6CBC71BA-8583-B32E-10C6-488C11C2A8FC}"/>
                    </a:ext>
                  </a:extLst>
                </p:cNvPr>
                <p:cNvSpPr/>
                <p:nvPr/>
              </p:nvSpPr>
              <p:spPr>
                <a:xfrm>
                  <a:off x="6395745" y="9114667"/>
                  <a:ext cx="242392" cy="242484"/>
                </a:xfrm>
                <a:custGeom>
                  <a:avLst/>
                  <a:gdLst>
                    <a:gd name="connsiteX0" fmla="*/ 2534 w 242392"/>
                    <a:gd name="connsiteY0" fmla="*/ 95557 h 242484"/>
                    <a:gd name="connsiteX1" fmla="*/ 115939 w 242392"/>
                    <a:gd name="connsiteY1" fmla="*/ 69 h 242484"/>
                    <a:gd name="connsiteX2" fmla="*/ 240259 w 242392"/>
                    <a:gd name="connsiteY2" fmla="*/ 88518 h 242484"/>
                    <a:gd name="connsiteX3" fmla="*/ 197073 w 242392"/>
                    <a:gd name="connsiteY3" fmla="*/ 221678 h 242484"/>
                    <a:gd name="connsiteX4" fmla="*/ 49187 w 242392"/>
                    <a:gd name="connsiteY4" fmla="*/ 224678 h 242484"/>
                    <a:gd name="connsiteX5" fmla="*/ 2534 w 242392"/>
                    <a:gd name="connsiteY5" fmla="*/ 95557 h 2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2392" h="242484">
                      <a:moveTo>
                        <a:pt x="2534" y="95557"/>
                      </a:moveTo>
                      <a:cubicBezTo>
                        <a:pt x="14545" y="43817"/>
                        <a:pt x="62856" y="1984"/>
                        <a:pt x="115939" y="69"/>
                      </a:cubicBezTo>
                      <a:cubicBezTo>
                        <a:pt x="169022" y="-1846"/>
                        <a:pt x="230829" y="36255"/>
                        <a:pt x="240259" y="88518"/>
                      </a:cubicBezTo>
                      <a:cubicBezTo>
                        <a:pt x="248184" y="132457"/>
                        <a:pt x="234087" y="196703"/>
                        <a:pt x="197073" y="221678"/>
                      </a:cubicBezTo>
                      <a:cubicBezTo>
                        <a:pt x="165793" y="242785"/>
                        <a:pt x="94498" y="254072"/>
                        <a:pt x="49187" y="224678"/>
                      </a:cubicBezTo>
                      <a:cubicBezTo>
                        <a:pt x="9897" y="199208"/>
                        <a:pt x="-6810" y="135810"/>
                        <a:pt x="2534" y="95557"/>
                      </a:cubicBezTo>
                      <a:close/>
                    </a:path>
                  </a:pathLst>
                </a:custGeom>
                <a:solidFill>
                  <a:srgbClr val="FFD1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2A4C2EA1-58C2-5152-1CE8-FA8485CAC52E}"/>
                    </a:ext>
                  </a:extLst>
                </p:cNvPr>
                <p:cNvSpPr/>
                <p:nvPr/>
              </p:nvSpPr>
              <p:spPr>
                <a:xfrm>
                  <a:off x="6646765" y="9413853"/>
                  <a:ext cx="276433" cy="173496"/>
                </a:xfrm>
                <a:custGeom>
                  <a:avLst/>
                  <a:gdLst>
                    <a:gd name="connsiteX0" fmla="*/ 267131 w 276433"/>
                    <a:gd name="connsiteY0" fmla="*/ 7559 h 173496"/>
                    <a:gd name="connsiteX1" fmla="*/ 242566 w 276433"/>
                    <a:gd name="connsiteY1" fmla="*/ 20789 h 173496"/>
                    <a:gd name="connsiteX2" fmla="*/ 233850 w 276433"/>
                    <a:gd name="connsiteY2" fmla="*/ 102514 h 173496"/>
                    <a:gd name="connsiteX3" fmla="*/ 157765 w 276433"/>
                    <a:gd name="connsiteY3" fmla="*/ 145624 h 173496"/>
                    <a:gd name="connsiteX4" fmla="*/ 27520 w 276433"/>
                    <a:gd name="connsiteY4" fmla="*/ 37572 h 173496"/>
                    <a:gd name="connsiteX5" fmla="*/ 383 w 276433"/>
                    <a:gd name="connsiteY5" fmla="*/ 44040 h 173496"/>
                    <a:gd name="connsiteX6" fmla="*/ 114845 w 276433"/>
                    <a:gd name="connsiteY6" fmla="*/ 169417 h 173496"/>
                    <a:gd name="connsiteX7" fmla="*/ 265940 w 276433"/>
                    <a:gd name="connsiteY7" fmla="*/ 101304 h 173496"/>
                    <a:gd name="connsiteX8" fmla="*/ 267131 w 276433"/>
                    <a:gd name="connsiteY8" fmla="*/ 7559 h 173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33" h="173496">
                      <a:moveTo>
                        <a:pt x="267131" y="7559"/>
                      </a:moveTo>
                      <a:cubicBezTo>
                        <a:pt x="260092" y="-8938"/>
                        <a:pt x="235555" y="4359"/>
                        <a:pt x="242566" y="20789"/>
                      </a:cubicBezTo>
                      <a:cubicBezTo>
                        <a:pt x="253910" y="47355"/>
                        <a:pt x="249062" y="78511"/>
                        <a:pt x="233850" y="102514"/>
                      </a:cubicBezTo>
                      <a:cubicBezTo>
                        <a:pt x="217324" y="128603"/>
                        <a:pt x="188254" y="143614"/>
                        <a:pt x="157765" y="145624"/>
                      </a:cubicBezTo>
                      <a:cubicBezTo>
                        <a:pt x="92204" y="149929"/>
                        <a:pt x="41093" y="98637"/>
                        <a:pt x="27520" y="37572"/>
                      </a:cubicBezTo>
                      <a:cubicBezTo>
                        <a:pt x="23633" y="20065"/>
                        <a:pt x="-3522" y="26476"/>
                        <a:pt x="383" y="44040"/>
                      </a:cubicBezTo>
                      <a:cubicBezTo>
                        <a:pt x="13242" y="101895"/>
                        <a:pt x="55599" y="155054"/>
                        <a:pt x="114845" y="169417"/>
                      </a:cubicBezTo>
                      <a:cubicBezTo>
                        <a:pt x="174900" y="183981"/>
                        <a:pt x="239880" y="159149"/>
                        <a:pt x="265940" y="101304"/>
                      </a:cubicBezTo>
                      <a:cubicBezTo>
                        <a:pt x="279427" y="71358"/>
                        <a:pt x="280008" y="37734"/>
                        <a:pt x="267131" y="7559"/>
                      </a:cubicBezTo>
                      <a:close/>
                    </a:path>
                  </a:pathLst>
                </a:custGeom>
                <a:solidFill>
                  <a:srgbClr val="FFD1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265" name="그래픽 7">
                <a:extLst>
                  <a:ext uri="{FF2B5EF4-FFF2-40B4-BE49-F238E27FC236}">
                    <a16:creationId xmlns:a16="http://schemas.microsoft.com/office/drawing/2014/main" id="{B4E3F2DE-7155-193E-2572-22B7CE61EA50}"/>
                  </a:ext>
                </a:extLst>
              </p:cNvPr>
              <p:cNvGrpSpPr/>
              <p:nvPr/>
            </p:nvGrpSpPr>
            <p:grpSpPr>
              <a:xfrm>
                <a:off x="5725151" y="8672685"/>
                <a:ext cx="2002659" cy="1301165"/>
                <a:chOff x="5725151" y="8672685"/>
                <a:chExt cx="2002659" cy="1301165"/>
              </a:xfrm>
              <a:solidFill>
                <a:srgbClr val="FFD075"/>
              </a:solidFill>
            </p:grpSpPr>
            <p:sp>
              <p:nvSpPr>
                <p:cNvPr id="266" name="자유형: 도형 265">
                  <a:extLst>
                    <a:ext uri="{FF2B5EF4-FFF2-40B4-BE49-F238E27FC236}">
                      <a16:creationId xmlns:a16="http://schemas.microsoft.com/office/drawing/2014/main" id="{43F16747-FE52-6275-9373-E8657F21E4B1}"/>
                    </a:ext>
                  </a:extLst>
                </p:cNvPr>
                <p:cNvSpPr/>
                <p:nvPr/>
              </p:nvSpPr>
              <p:spPr>
                <a:xfrm>
                  <a:off x="6449285" y="9638319"/>
                  <a:ext cx="1079645" cy="324987"/>
                </a:xfrm>
                <a:custGeom>
                  <a:avLst/>
                  <a:gdLst>
                    <a:gd name="connsiteX0" fmla="*/ 1064800 w 1079645"/>
                    <a:gd name="connsiteY0" fmla="*/ 2845 h 324987"/>
                    <a:gd name="connsiteX1" fmla="*/ 910704 w 1079645"/>
                    <a:gd name="connsiteY1" fmla="*/ 133947 h 324987"/>
                    <a:gd name="connsiteX2" fmla="*/ 726072 w 1079645"/>
                    <a:gd name="connsiteY2" fmla="*/ 224711 h 324987"/>
                    <a:gd name="connsiteX3" fmla="*/ 276949 w 1079645"/>
                    <a:gd name="connsiteY3" fmla="*/ 306635 h 324987"/>
                    <a:gd name="connsiteX4" fmla="*/ 2943 w 1079645"/>
                    <a:gd name="connsiteY4" fmla="*/ 314751 h 324987"/>
                    <a:gd name="connsiteX5" fmla="*/ 2943 w 1079645"/>
                    <a:gd name="connsiteY5" fmla="*/ 320856 h 324987"/>
                    <a:gd name="connsiteX6" fmla="*/ 252279 w 1079645"/>
                    <a:gd name="connsiteY6" fmla="*/ 321637 h 324987"/>
                    <a:gd name="connsiteX7" fmla="*/ 497567 w 1079645"/>
                    <a:gd name="connsiteY7" fmla="*/ 300482 h 324987"/>
                    <a:gd name="connsiteX8" fmla="*/ 899465 w 1079645"/>
                    <a:gd name="connsiteY8" fmla="*/ 162884 h 324987"/>
                    <a:gd name="connsiteX9" fmla="*/ 1077430 w 1079645"/>
                    <a:gd name="connsiteY9" fmla="*/ 15485 h 324987"/>
                    <a:gd name="connsiteX10" fmla="*/ 1064800 w 1079645"/>
                    <a:gd name="connsiteY10" fmla="*/ 2845 h 324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79645" h="324987">
                      <a:moveTo>
                        <a:pt x="1064800" y="2845"/>
                      </a:moveTo>
                      <a:cubicBezTo>
                        <a:pt x="1017718" y="52347"/>
                        <a:pt x="968188" y="96666"/>
                        <a:pt x="910704" y="133947"/>
                      </a:cubicBezTo>
                      <a:cubicBezTo>
                        <a:pt x="853221" y="171228"/>
                        <a:pt x="790251" y="200956"/>
                        <a:pt x="726072" y="224711"/>
                      </a:cubicBezTo>
                      <a:cubicBezTo>
                        <a:pt x="582673" y="277784"/>
                        <a:pt x="429073" y="299168"/>
                        <a:pt x="276949" y="306635"/>
                      </a:cubicBezTo>
                      <a:cubicBezTo>
                        <a:pt x="185718" y="311112"/>
                        <a:pt x="93964" y="307502"/>
                        <a:pt x="2943" y="314751"/>
                      </a:cubicBezTo>
                      <a:cubicBezTo>
                        <a:pt x="-981" y="315065"/>
                        <a:pt x="-981" y="320533"/>
                        <a:pt x="2943" y="320856"/>
                      </a:cubicBezTo>
                      <a:cubicBezTo>
                        <a:pt x="85601" y="327610"/>
                        <a:pt x="169469" y="324752"/>
                        <a:pt x="252279" y="321637"/>
                      </a:cubicBezTo>
                      <a:cubicBezTo>
                        <a:pt x="334242" y="318551"/>
                        <a:pt x="416481" y="313151"/>
                        <a:pt x="497567" y="300482"/>
                      </a:cubicBezTo>
                      <a:cubicBezTo>
                        <a:pt x="638118" y="278518"/>
                        <a:pt x="777335" y="237255"/>
                        <a:pt x="899465" y="162884"/>
                      </a:cubicBezTo>
                      <a:cubicBezTo>
                        <a:pt x="964759" y="123117"/>
                        <a:pt x="1028795" y="75054"/>
                        <a:pt x="1077430" y="15485"/>
                      </a:cubicBezTo>
                      <a:cubicBezTo>
                        <a:pt x="1084564" y="6760"/>
                        <a:pt x="1072887" y="-5651"/>
                        <a:pt x="1064800" y="2845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67" name="자유형: 도형 266">
                  <a:extLst>
                    <a:ext uri="{FF2B5EF4-FFF2-40B4-BE49-F238E27FC236}">
                      <a16:creationId xmlns:a16="http://schemas.microsoft.com/office/drawing/2014/main" id="{4D6C014B-9923-0D26-4116-223119A4A401}"/>
                    </a:ext>
                  </a:extLst>
                </p:cNvPr>
                <p:cNvSpPr/>
                <p:nvPr/>
              </p:nvSpPr>
              <p:spPr>
                <a:xfrm>
                  <a:off x="7062520" y="9846064"/>
                  <a:ext cx="310928" cy="127787"/>
                </a:xfrm>
                <a:custGeom>
                  <a:avLst/>
                  <a:gdLst>
                    <a:gd name="connsiteX0" fmla="*/ 306566 w 310928"/>
                    <a:gd name="connsiteY0" fmla="*/ 697 h 127787"/>
                    <a:gd name="connsiteX1" fmla="*/ 274562 w 310928"/>
                    <a:gd name="connsiteY1" fmla="*/ 12384 h 127787"/>
                    <a:gd name="connsiteX2" fmla="*/ 235795 w 310928"/>
                    <a:gd name="connsiteY2" fmla="*/ 32873 h 127787"/>
                    <a:gd name="connsiteX3" fmla="*/ 155976 w 310928"/>
                    <a:gd name="connsiteY3" fmla="*/ 68249 h 127787"/>
                    <a:gd name="connsiteX4" fmla="*/ 77185 w 310928"/>
                    <a:gd name="connsiteY4" fmla="*/ 96109 h 127787"/>
                    <a:gd name="connsiteX5" fmla="*/ 35313 w 310928"/>
                    <a:gd name="connsiteY5" fmla="*/ 109235 h 127787"/>
                    <a:gd name="connsiteX6" fmla="*/ 785 w 310928"/>
                    <a:gd name="connsiteY6" fmla="*/ 122332 h 127787"/>
                    <a:gd name="connsiteX7" fmla="*/ 1938 w 310928"/>
                    <a:gd name="connsiteY7" fmla="*/ 126703 h 127787"/>
                    <a:gd name="connsiteX8" fmla="*/ 39104 w 310928"/>
                    <a:gd name="connsiteY8" fmla="*/ 122989 h 127787"/>
                    <a:gd name="connsiteX9" fmla="*/ 81814 w 310928"/>
                    <a:gd name="connsiteY9" fmla="*/ 112883 h 127787"/>
                    <a:gd name="connsiteX10" fmla="*/ 164901 w 310928"/>
                    <a:gd name="connsiteY10" fmla="*/ 84974 h 127787"/>
                    <a:gd name="connsiteX11" fmla="*/ 241777 w 310928"/>
                    <a:gd name="connsiteY11" fmla="*/ 51361 h 127787"/>
                    <a:gd name="connsiteX12" fmla="*/ 280877 w 310928"/>
                    <a:gd name="connsiteY12" fmla="*/ 31473 h 127787"/>
                    <a:gd name="connsiteX13" fmla="*/ 310748 w 310928"/>
                    <a:gd name="connsiteY13" fmla="*/ 8070 h 127787"/>
                    <a:gd name="connsiteX14" fmla="*/ 306566 w 310928"/>
                    <a:gd name="connsiteY14" fmla="*/ 697 h 127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10928" h="127787">
                      <a:moveTo>
                        <a:pt x="306566" y="697"/>
                      </a:moveTo>
                      <a:cubicBezTo>
                        <a:pt x="294707" y="-2684"/>
                        <a:pt x="284449" y="7050"/>
                        <a:pt x="274562" y="12384"/>
                      </a:cubicBezTo>
                      <a:cubicBezTo>
                        <a:pt x="261722" y="19309"/>
                        <a:pt x="248873" y="26405"/>
                        <a:pt x="235795" y="32873"/>
                      </a:cubicBezTo>
                      <a:cubicBezTo>
                        <a:pt x="209859" y="45703"/>
                        <a:pt x="183036" y="57999"/>
                        <a:pt x="155976" y="68249"/>
                      </a:cubicBezTo>
                      <a:cubicBezTo>
                        <a:pt x="129915" y="78116"/>
                        <a:pt x="103807" y="87860"/>
                        <a:pt x="77185" y="96109"/>
                      </a:cubicBezTo>
                      <a:cubicBezTo>
                        <a:pt x="63212" y="100443"/>
                        <a:pt x="49334" y="105063"/>
                        <a:pt x="35313" y="109235"/>
                      </a:cubicBezTo>
                      <a:cubicBezTo>
                        <a:pt x="23931" y="112626"/>
                        <a:pt x="10110" y="114607"/>
                        <a:pt x="785" y="122332"/>
                      </a:cubicBezTo>
                      <a:cubicBezTo>
                        <a:pt x="-768" y="123617"/>
                        <a:pt x="175" y="126218"/>
                        <a:pt x="1938" y="126703"/>
                      </a:cubicBezTo>
                      <a:cubicBezTo>
                        <a:pt x="13520" y="129856"/>
                        <a:pt x="27655" y="125360"/>
                        <a:pt x="39104" y="122989"/>
                      </a:cubicBezTo>
                      <a:cubicBezTo>
                        <a:pt x="53468" y="120017"/>
                        <a:pt x="67708" y="116912"/>
                        <a:pt x="81814" y="112883"/>
                      </a:cubicBezTo>
                      <a:cubicBezTo>
                        <a:pt x="109932" y="104843"/>
                        <a:pt x="137783" y="95957"/>
                        <a:pt x="164901" y="84974"/>
                      </a:cubicBezTo>
                      <a:cubicBezTo>
                        <a:pt x="190933" y="74430"/>
                        <a:pt x="216726" y="64086"/>
                        <a:pt x="241777" y="51361"/>
                      </a:cubicBezTo>
                      <a:cubicBezTo>
                        <a:pt x="254836" y="44731"/>
                        <a:pt x="268056" y="38569"/>
                        <a:pt x="280877" y="31473"/>
                      </a:cubicBezTo>
                      <a:cubicBezTo>
                        <a:pt x="291231" y="25738"/>
                        <a:pt x="307681" y="20795"/>
                        <a:pt x="310748" y="8070"/>
                      </a:cubicBezTo>
                      <a:cubicBezTo>
                        <a:pt x="311519" y="4898"/>
                        <a:pt x="309766" y="1612"/>
                        <a:pt x="306566" y="697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68" name="자유형: 도형 267">
                  <a:extLst>
                    <a:ext uri="{FF2B5EF4-FFF2-40B4-BE49-F238E27FC236}">
                      <a16:creationId xmlns:a16="http://schemas.microsoft.com/office/drawing/2014/main" id="{6A965AE1-E410-761D-DB5C-0FC728807D0C}"/>
                    </a:ext>
                  </a:extLst>
                </p:cNvPr>
                <p:cNvSpPr/>
                <p:nvPr/>
              </p:nvSpPr>
              <p:spPr>
                <a:xfrm>
                  <a:off x="5954828" y="8842386"/>
                  <a:ext cx="196768" cy="229495"/>
                </a:xfrm>
                <a:custGeom>
                  <a:avLst/>
                  <a:gdLst>
                    <a:gd name="connsiteX0" fmla="*/ 184085 w 196768"/>
                    <a:gd name="connsiteY0" fmla="*/ 1221 h 229495"/>
                    <a:gd name="connsiteX1" fmla="*/ 69937 w 196768"/>
                    <a:gd name="connsiteY1" fmla="*/ 97357 h 229495"/>
                    <a:gd name="connsiteX2" fmla="*/ 62 w 196768"/>
                    <a:gd name="connsiteY2" fmla="*/ 226192 h 229495"/>
                    <a:gd name="connsiteX3" fmla="*/ 4843 w 196768"/>
                    <a:gd name="connsiteY3" fmla="*/ 228211 h 229495"/>
                    <a:gd name="connsiteX4" fmla="*/ 39933 w 196768"/>
                    <a:gd name="connsiteY4" fmla="*/ 166432 h 229495"/>
                    <a:gd name="connsiteX5" fmla="*/ 82586 w 196768"/>
                    <a:gd name="connsiteY5" fmla="*/ 107615 h 229495"/>
                    <a:gd name="connsiteX6" fmla="*/ 192667 w 196768"/>
                    <a:gd name="connsiteY6" fmla="*/ 15899 h 229495"/>
                    <a:gd name="connsiteX7" fmla="*/ 184085 w 196768"/>
                    <a:gd name="connsiteY7" fmla="*/ 1221 h 229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768" h="229495">
                      <a:moveTo>
                        <a:pt x="184085" y="1221"/>
                      </a:moveTo>
                      <a:cubicBezTo>
                        <a:pt x="140908" y="26396"/>
                        <a:pt x="102170" y="59171"/>
                        <a:pt x="69937" y="97357"/>
                      </a:cubicBezTo>
                      <a:cubicBezTo>
                        <a:pt x="39000" y="134000"/>
                        <a:pt x="9968" y="178586"/>
                        <a:pt x="62" y="226192"/>
                      </a:cubicBezTo>
                      <a:cubicBezTo>
                        <a:pt x="-529" y="229011"/>
                        <a:pt x="3281" y="230869"/>
                        <a:pt x="4843" y="228211"/>
                      </a:cubicBezTo>
                      <a:cubicBezTo>
                        <a:pt x="16826" y="207733"/>
                        <a:pt x="26979" y="186377"/>
                        <a:pt x="39933" y="166432"/>
                      </a:cubicBezTo>
                      <a:cubicBezTo>
                        <a:pt x="53135" y="146106"/>
                        <a:pt x="66870" y="126094"/>
                        <a:pt x="82586" y="107615"/>
                      </a:cubicBezTo>
                      <a:cubicBezTo>
                        <a:pt x="113809" y="70906"/>
                        <a:pt x="151061" y="40150"/>
                        <a:pt x="192667" y="15899"/>
                      </a:cubicBezTo>
                      <a:cubicBezTo>
                        <a:pt x="202106" y="10394"/>
                        <a:pt x="193562" y="-4303"/>
                        <a:pt x="184085" y="1221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69" name="자유형: 도형 268">
                  <a:extLst>
                    <a:ext uri="{FF2B5EF4-FFF2-40B4-BE49-F238E27FC236}">
                      <a16:creationId xmlns:a16="http://schemas.microsoft.com/office/drawing/2014/main" id="{153C8A4E-7FE9-5642-A3A9-C013D8A9EF23}"/>
                    </a:ext>
                  </a:extLst>
                </p:cNvPr>
                <p:cNvSpPr/>
                <p:nvPr/>
              </p:nvSpPr>
              <p:spPr>
                <a:xfrm>
                  <a:off x="7165132" y="8705711"/>
                  <a:ext cx="244276" cy="134030"/>
                </a:xfrm>
                <a:custGeom>
                  <a:avLst/>
                  <a:gdLst>
                    <a:gd name="connsiteX0" fmla="*/ 243197 w 244276"/>
                    <a:gd name="connsiteY0" fmla="*/ 122628 h 134030"/>
                    <a:gd name="connsiteX1" fmla="*/ 3548 w 244276"/>
                    <a:gd name="connsiteY1" fmla="*/ 222 h 134030"/>
                    <a:gd name="connsiteX2" fmla="*/ 2595 w 244276"/>
                    <a:gd name="connsiteY2" fmla="*/ 7280 h 134030"/>
                    <a:gd name="connsiteX3" fmla="*/ 128078 w 244276"/>
                    <a:gd name="connsiteY3" fmla="*/ 45389 h 134030"/>
                    <a:gd name="connsiteX4" fmla="*/ 230224 w 244276"/>
                    <a:gd name="connsiteY4" fmla="*/ 130219 h 134030"/>
                    <a:gd name="connsiteX5" fmla="*/ 238711 w 244276"/>
                    <a:gd name="connsiteY5" fmla="*/ 133677 h 134030"/>
                    <a:gd name="connsiteX6" fmla="*/ 243206 w 244276"/>
                    <a:gd name="connsiteY6" fmla="*/ 130219 h 134030"/>
                    <a:gd name="connsiteX7" fmla="*/ 243197 w 244276"/>
                    <a:gd name="connsiteY7" fmla="*/ 122628 h 134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4276" h="134030">
                      <a:moveTo>
                        <a:pt x="243197" y="122628"/>
                      </a:moveTo>
                      <a:cubicBezTo>
                        <a:pt x="187657" y="50723"/>
                        <a:pt x="96645" y="-3931"/>
                        <a:pt x="3548" y="222"/>
                      </a:cubicBezTo>
                      <a:cubicBezTo>
                        <a:pt x="-272" y="393"/>
                        <a:pt x="-1615" y="6632"/>
                        <a:pt x="2595" y="7280"/>
                      </a:cubicBezTo>
                      <a:cubicBezTo>
                        <a:pt x="46134" y="13986"/>
                        <a:pt x="88758" y="24987"/>
                        <a:pt x="128078" y="45389"/>
                      </a:cubicBezTo>
                      <a:cubicBezTo>
                        <a:pt x="167721" y="65963"/>
                        <a:pt x="202897" y="94843"/>
                        <a:pt x="230224" y="130219"/>
                      </a:cubicBezTo>
                      <a:cubicBezTo>
                        <a:pt x="232138" y="132696"/>
                        <a:pt x="235358" y="134915"/>
                        <a:pt x="238711" y="133677"/>
                      </a:cubicBezTo>
                      <a:cubicBezTo>
                        <a:pt x="240939" y="132848"/>
                        <a:pt x="241816" y="132114"/>
                        <a:pt x="243206" y="130219"/>
                      </a:cubicBezTo>
                      <a:cubicBezTo>
                        <a:pt x="244597" y="128295"/>
                        <a:pt x="244673" y="124523"/>
                        <a:pt x="243197" y="122628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70" name="자유형: 도형 269">
                  <a:extLst>
                    <a:ext uri="{FF2B5EF4-FFF2-40B4-BE49-F238E27FC236}">
                      <a16:creationId xmlns:a16="http://schemas.microsoft.com/office/drawing/2014/main" id="{DCAD70FD-DC70-4235-0E6E-6BD6ACBA19CC}"/>
                    </a:ext>
                  </a:extLst>
                </p:cNvPr>
                <p:cNvSpPr/>
                <p:nvPr/>
              </p:nvSpPr>
              <p:spPr>
                <a:xfrm>
                  <a:off x="6479126" y="8672685"/>
                  <a:ext cx="348001" cy="45149"/>
                </a:xfrm>
                <a:custGeom>
                  <a:avLst/>
                  <a:gdLst>
                    <a:gd name="connsiteX0" fmla="*/ 342759 w 348001"/>
                    <a:gd name="connsiteY0" fmla="*/ 3977 h 45149"/>
                    <a:gd name="connsiteX1" fmla="*/ 256424 w 348001"/>
                    <a:gd name="connsiteY1" fmla="*/ 119 h 45149"/>
                    <a:gd name="connsiteX2" fmla="*/ 167641 w 348001"/>
                    <a:gd name="connsiteY2" fmla="*/ 4787 h 45149"/>
                    <a:gd name="connsiteX3" fmla="*/ 84402 w 348001"/>
                    <a:gd name="connsiteY3" fmla="*/ 17302 h 45149"/>
                    <a:gd name="connsiteX4" fmla="*/ 41092 w 348001"/>
                    <a:gd name="connsiteY4" fmla="*/ 27123 h 45149"/>
                    <a:gd name="connsiteX5" fmla="*/ 811 w 348001"/>
                    <a:gd name="connsiteY5" fmla="*/ 41601 h 45149"/>
                    <a:gd name="connsiteX6" fmla="*/ 1687 w 348001"/>
                    <a:gd name="connsiteY6" fmla="*/ 44849 h 45149"/>
                    <a:gd name="connsiteX7" fmla="*/ 39835 w 348001"/>
                    <a:gd name="connsiteY7" fmla="*/ 39324 h 45149"/>
                    <a:gd name="connsiteX8" fmla="*/ 81373 w 348001"/>
                    <a:gd name="connsiteY8" fmla="*/ 31380 h 45149"/>
                    <a:gd name="connsiteX9" fmla="*/ 169842 w 348001"/>
                    <a:gd name="connsiteY9" fmla="*/ 19912 h 45149"/>
                    <a:gd name="connsiteX10" fmla="*/ 254185 w 348001"/>
                    <a:gd name="connsiteY10" fmla="*/ 15664 h 45149"/>
                    <a:gd name="connsiteX11" fmla="*/ 340806 w 348001"/>
                    <a:gd name="connsiteY11" fmla="*/ 18322 h 45149"/>
                    <a:gd name="connsiteX12" fmla="*/ 342759 w 348001"/>
                    <a:gd name="connsiteY12" fmla="*/ 3977 h 45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8001" h="45149">
                      <a:moveTo>
                        <a:pt x="342759" y="3977"/>
                      </a:moveTo>
                      <a:cubicBezTo>
                        <a:pt x="314545" y="-347"/>
                        <a:pt x="284913" y="-147"/>
                        <a:pt x="256424" y="119"/>
                      </a:cubicBezTo>
                      <a:cubicBezTo>
                        <a:pt x="226773" y="405"/>
                        <a:pt x="197150" y="1900"/>
                        <a:pt x="167641" y="4787"/>
                      </a:cubicBezTo>
                      <a:cubicBezTo>
                        <a:pt x="139647" y="7520"/>
                        <a:pt x="111968" y="11692"/>
                        <a:pt x="84402" y="17302"/>
                      </a:cubicBezTo>
                      <a:cubicBezTo>
                        <a:pt x="69896" y="20255"/>
                        <a:pt x="55456" y="23522"/>
                        <a:pt x="41092" y="27123"/>
                      </a:cubicBezTo>
                      <a:cubicBezTo>
                        <a:pt x="27862" y="30437"/>
                        <a:pt x="11841" y="33162"/>
                        <a:pt x="811" y="41601"/>
                      </a:cubicBezTo>
                      <a:cubicBezTo>
                        <a:pt x="-599" y="42687"/>
                        <a:pt x="-84" y="44639"/>
                        <a:pt x="1687" y="44849"/>
                      </a:cubicBezTo>
                      <a:cubicBezTo>
                        <a:pt x="14108" y="46344"/>
                        <a:pt x="27748" y="41905"/>
                        <a:pt x="39835" y="39324"/>
                      </a:cubicBezTo>
                      <a:cubicBezTo>
                        <a:pt x="53618" y="36371"/>
                        <a:pt x="67477" y="33714"/>
                        <a:pt x="81373" y="31380"/>
                      </a:cubicBezTo>
                      <a:cubicBezTo>
                        <a:pt x="110672" y="26456"/>
                        <a:pt x="140267" y="22684"/>
                        <a:pt x="169842" y="19912"/>
                      </a:cubicBezTo>
                      <a:cubicBezTo>
                        <a:pt x="197874" y="17283"/>
                        <a:pt x="226030" y="15807"/>
                        <a:pt x="254185" y="15664"/>
                      </a:cubicBezTo>
                      <a:cubicBezTo>
                        <a:pt x="283103" y="15521"/>
                        <a:pt x="311945" y="18217"/>
                        <a:pt x="340806" y="18322"/>
                      </a:cubicBezTo>
                      <a:cubicBezTo>
                        <a:pt x="348769" y="18341"/>
                        <a:pt x="351102" y="5253"/>
                        <a:pt x="342759" y="3977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71" name="자유형: 도형 270">
                  <a:extLst>
                    <a:ext uri="{FF2B5EF4-FFF2-40B4-BE49-F238E27FC236}">
                      <a16:creationId xmlns:a16="http://schemas.microsoft.com/office/drawing/2014/main" id="{8E4F3D2B-3791-73B9-2E5F-1E32DD7BAFCA}"/>
                    </a:ext>
                  </a:extLst>
                </p:cNvPr>
                <p:cNvSpPr/>
                <p:nvPr/>
              </p:nvSpPr>
              <p:spPr>
                <a:xfrm>
                  <a:off x="5725151" y="9444332"/>
                  <a:ext cx="300637" cy="406778"/>
                </a:xfrm>
                <a:custGeom>
                  <a:avLst/>
                  <a:gdLst>
                    <a:gd name="connsiteX0" fmla="*/ 293328 w 300637"/>
                    <a:gd name="connsiteY0" fmla="*/ 388313 h 406778"/>
                    <a:gd name="connsiteX1" fmla="*/ 199592 w 300637"/>
                    <a:gd name="connsiteY1" fmla="*/ 377082 h 406778"/>
                    <a:gd name="connsiteX2" fmla="*/ 116344 w 300637"/>
                    <a:gd name="connsiteY2" fmla="*/ 320599 h 406778"/>
                    <a:gd name="connsiteX3" fmla="*/ 25951 w 300637"/>
                    <a:gd name="connsiteY3" fmla="*/ 127289 h 406778"/>
                    <a:gd name="connsiteX4" fmla="*/ 3387 w 300637"/>
                    <a:gd name="connsiteY4" fmla="*/ 1169 h 406778"/>
                    <a:gd name="connsiteX5" fmla="*/ 177 w 300637"/>
                    <a:gd name="connsiteY5" fmla="*/ 1607 h 406778"/>
                    <a:gd name="connsiteX6" fmla="*/ 10988 w 300637"/>
                    <a:gd name="connsiteY6" fmla="*/ 120879 h 406778"/>
                    <a:gd name="connsiteX7" fmla="*/ 43392 w 300637"/>
                    <a:gd name="connsiteY7" fmla="*/ 235455 h 406778"/>
                    <a:gd name="connsiteX8" fmla="*/ 185524 w 300637"/>
                    <a:gd name="connsiteY8" fmla="*/ 388265 h 406778"/>
                    <a:gd name="connsiteX9" fmla="*/ 295328 w 300637"/>
                    <a:gd name="connsiteY9" fmla="*/ 403076 h 406778"/>
                    <a:gd name="connsiteX10" fmla="*/ 293328 w 300637"/>
                    <a:gd name="connsiteY10" fmla="*/ 388313 h 406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0637" h="406778">
                      <a:moveTo>
                        <a:pt x="293328" y="388313"/>
                      </a:moveTo>
                      <a:cubicBezTo>
                        <a:pt x="260581" y="390189"/>
                        <a:pt x="230558" y="389427"/>
                        <a:pt x="199592" y="377082"/>
                      </a:cubicBezTo>
                      <a:cubicBezTo>
                        <a:pt x="168217" y="364576"/>
                        <a:pt x="139813" y="344802"/>
                        <a:pt x="116344" y="320599"/>
                      </a:cubicBezTo>
                      <a:cubicBezTo>
                        <a:pt x="64899" y="267545"/>
                        <a:pt x="41248" y="198079"/>
                        <a:pt x="25951" y="127289"/>
                      </a:cubicBezTo>
                      <a:cubicBezTo>
                        <a:pt x="16941" y="85599"/>
                        <a:pt x="13712" y="42498"/>
                        <a:pt x="3387" y="1169"/>
                      </a:cubicBezTo>
                      <a:cubicBezTo>
                        <a:pt x="2929" y="-660"/>
                        <a:pt x="234" y="-212"/>
                        <a:pt x="177" y="1607"/>
                      </a:cubicBezTo>
                      <a:cubicBezTo>
                        <a:pt x="-1100" y="41136"/>
                        <a:pt x="4749" y="81912"/>
                        <a:pt x="10988" y="120879"/>
                      </a:cubicBezTo>
                      <a:cubicBezTo>
                        <a:pt x="17265" y="160036"/>
                        <a:pt x="27923" y="198927"/>
                        <a:pt x="43392" y="235455"/>
                      </a:cubicBezTo>
                      <a:cubicBezTo>
                        <a:pt x="70985" y="300597"/>
                        <a:pt x="119706" y="359252"/>
                        <a:pt x="185524" y="388265"/>
                      </a:cubicBezTo>
                      <a:cubicBezTo>
                        <a:pt x="218623" y="402848"/>
                        <a:pt x="259485" y="412411"/>
                        <a:pt x="295328" y="403076"/>
                      </a:cubicBezTo>
                      <a:cubicBezTo>
                        <a:pt x="303367" y="400990"/>
                        <a:pt x="301938" y="387827"/>
                        <a:pt x="293328" y="388313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72" name="자유형: 도형 271">
                  <a:extLst>
                    <a:ext uri="{FF2B5EF4-FFF2-40B4-BE49-F238E27FC236}">
                      <a16:creationId xmlns:a16="http://schemas.microsoft.com/office/drawing/2014/main" id="{4A5FFC4D-2340-9C96-03EA-F251698AA0E2}"/>
                    </a:ext>
                  </a:extLst>
                </p:cNvPr>
                <p:cNvSpPr/>
                <p:nvPr/>
              </p:nvSpPr>
              <p:spPr>
                <a:xfrm>
                  <a:off x="7550293" y="8832605"/>
                  <a:ext cx="177517" cy="448725"/>
                </a:xfrm>
                <a:custGeom>
                  <a:avLst/>
                  <a:gdLst>
                    <a:gd name="connsiteX0" fmla="*/ 177352 w 177517"/>
                    <a:gd name="connsiteY0" fmla="*/ 329994 h 448725"/>
                    <a:gd name="connsiteX1" fmla="*/ 165360 w 177517"/>
                    <a:gd name="connsiteY1" fmla="*/ 214237 h 448725"/>
                    <a:gd name="connsiteX2" fmla="*/ 82911 w 177517"/>
                    <a:gd name="connsiteY2" fmla="*/ 50673 h 448725"/>
                    <a:gd name="connsiteX3" fmla="*/ 45259 w 177517"/>
                    <a:gd name="connsiteY3" fmla="*/ 19041 h 448725"/>
                    <a:gd name="connsiteX4" fmla="*/ 1939 w 177517"/>
                    <a:gd name="connsiteY4" fmla="*/ 0 h 448725"/>
                    <a:gd name="connsiteX5" fmla="*/ 549 w 177517"/>
                    <a:gd name="connsiteY5" fmla="*/ 3353 h 448725"/>
                    <a:gd name="connsiteX6" fmla="*/ 44878 w 177517"/>
                    <a:gd name="connsiteY6" fmla="*/ 33414 h 448725"/>
                    <a:gd name="connsiteX7" fmla="*/ 83949 w 177517"/>
                    <a:gd name="connsiteY7" fmla="*/ 71438 h 448725"/>
                    <a:gd name="connsiteX8" fmla="*/ 138747 w 177517"/>
                    <a:gd name="connsiteY8" fmla="*/ 171308 h 448725"/>
                    <a:gd name="connsiteX9" fmla="*/ 161759 w 177517"/>
                    <a:gd name="connsiteY9" fmla="*/ 305696 h 448725"/>
                    <a:gd name="connsiteX10" fmla="*/ 162359 w 177517"/>
                    <a:gd name="connsiteY10" fmla="*/ 376543 h 448725"/>
                    <a:gd name="connsiteX11" fmla="*/ 161226 w 177517"/>
                    <a:gd name="connsiteY11" fmla="*/ 412014 h 448725"/>
                    <a:gd name="connsiteX12" fmla="*/ 161759 w 177517"/>
                    <a:gd name="connsiteY12" fmla="*/ 444542 h 448725"/>
                    <a:gd name="connsiteX13" fmla="*/ 173104 w 177517"/>
                    <a:gd name="connsiteY13" fmla="*/ 444542 h 448725"/>
                    <a:gd name="connsiteX14" fmla="*/ 175942 w 177517"/>
                    <a:gd name="connsiteY14" fmla="*/ 418662 h 448725"/>
                    <a:gd name="connsiteX15" fmla="*/ 176980 w 177517"/>
                    <a:gd name="connsiteY15" fmla="*/ 387639 h 448725"/>
                    <a:gd name="connsiteX16" fmla="*/ 177352 w 177517"/>
                    <a:gd name="connsiteY16" fmla="*/ 329994 h 448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7517" h="448725">
                      <a:moveTo>
                        <a:pt x="177352" y="329994"/>
                      </a:moveTo>
                      <a:cubicBezTo>
                        <a:pt x="176637" y="291180"/>
                        <a:pt x="173399" y="252270"/>
                        <a:pt x="165360" y="214237"/>
                      </a:cubicBezTo>
                      <a:cubicBezTo>
                        <a:pt x="152615" y="153915"/>
                        <a:pt x="125936" y="95479"/>
                        <a:pt x="82911" y="50673"/>
                      </a:cubicBezTo>
                      <a:cubicBezTo>
                        <a:pt x="71519" y="38805"/>
                        <a:pt x="58908" y="28223"/>
                        <a:pt x="45259" y="19041"/>
                      </a:cubicBezTo>
                      <a:cubicBezTo>
                        <a:pt x="32629" y="10545"/>
                        <a:pt x="17665" y="362"/>
                        <a:pt x="1939" y="0"/>
                      </a:cubicBezTo>
                      <a:cubicBezTo>
                        <a:pt x="234" y="-38"/>
                        <a:pt x="-642" y="2172"/>
                        <a:pt x="549" y="3353"/>
                      </a:cubicBezTo>
                      <a:cubicBezTo>
                        <a:pt x="13141" y="15717"/>
                        <a:pt x="30924" y="22518"/>
                        <a:pt x="44878" y="33414"/>
                      </a:cubicBezTo>
                      <a:cubicBezTo>
                        <a:pt x="59185" y="44587"/>
                        <a:pt x="72300" y="57522"/>
                        <a:pt x="83949" y="71438"/>
                      </a:cubicBezTo>
                      <a:cubicBezTo>
                        <a:pt x="108438" y="100680"/>
                        <a:pt x="126564" y="135265"/>
                        <a:pt x="138747" y="171308"/>
                      </a:cubicBezTo>
                      <a:cubicBezTo>
                        <a:pt x="153387" y="214618"/>
                        <a:pt x="159597" y="260166"/>
                        <a:pt x="161759" y="305696"/>
                      </a:cubicBezTo>
                      <a:cubicBezTo>
                        <a:pt x="162874" y="329289"/>
                        <a:pt x="162883" y="352930"/>
                        <a:pt x="162359" y="376543"/>
                      </a:cubicBezTo>
                      <a:cubicBezTo>
                        <a:pt x="162093" y="388373"/>
                        <a:pt x="161693" y="400193"/>
                        <a:pt x="161226" y="412014"/>
                      </a:cubicBezTo>
                      <a:cubicBezTo>
                        <a:pt x="160807" y="422644"/>
                        <a:pt x="158711" y="434236"/>
                        <a:pt x="161759" y="444542"/>
                      </a:cubicBezTo>
                      <a:cubicBezTo>
                        <a:pt x="163512" y="450476"/>
                        <a:pt x="171075" y="449752"/>
                        <a:pt x="173104" y="444542"/>
                      </a:cubicBezTo>
                      <a:cubicBezTo>
                        <a:pt x="176285" y="436388"/>
                        <a:pt x="175609" y="427320"/>
                        <a:pt x="175942" y="418662"/>
                      </a:cubicBezTo>
                      <a:cubicBezTo>
                        <a:pt x="176342" y="408318"/>
                        <a:pt x="176704" y="397983"/>
                        <a:pt x="176980" y="387639"/>
                      </a:cubicBezTo>
                      <a:cubicBezTo>
                        <a:pt x="177475" y="368418"/>
                        <a:pt x="177695" y="349206"/>
                        <a:pt x="177352" y="329994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07" name="그래픽 7">
              <a:extLst>
                <a:ext uri="{FF2B5EF4-FFF2-40B4-BE49-F238E27FC236}">
                  <a16:creationId xmlns:a16="http://schemas.microsoft.com/office/drawing/2014/main" id="{98D79DDE-966F-212E-D5DF-42179E12D5C8}"/>
                </a:ext>
              </a:extLst>
            </p:cNvPr>
            <p:cNvGrpSpPr/>
            <p:nvPr/>
          </p:nvGrpSpPr>
          <p:grpSpPr>
            <a:xfrm>
              <a:off x="8957108" y="2384468"/>
              <a:ext cx="1396488" cy="928785"/>
              <a:chOff x="7474689" y="7801741"/>
              <a:chExt cx="1493553" cy="993341"/>
            </a:xfrm>
          </p:grpSpPr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3FE3FBFC-A554-8FF0-2F16-B45003A9FB76}"/>
                  </a:ext>
                </a:extLst>
              </p:cNvPr>
              <p:cNvSpPr/>
              <p:nvPr/>
            </p:nvSpPr>
            <p:spPr>
              <a:xfrm>
                <a:off x="7474689" y="7801741"/>
                <a:ext cx="1493553" cy="993341"/>
              </a:xfrm>
              <a:custGeom>
                <a:avLst/>
                <a:gdLst>
                  <a:gd name="connsiteX0" fmla="*/ 1493473 w 1493553"/>
                  <a:gd name="connsiteY0" fmla="*/ 67468 h 993341"/>
                  <a:gd name="connsiteX1" fmla="*/ 1484529 w 1493553"/>
                  <a:gd name="connsiteY1" fmla="*/ 17700 h 993341"/>
                  <a:gd name="connsiteX2" fmla="*/ 1441038 w 1493553"/>
                  <a:gd name="connsiteY2" fmla="*/ 298 h 993341"/>
                  <a:gd name="connsiteX3" fmla="*/ 181014 w 1493553"/>
                  <a:gd name="connsiteY3" fmla="*/ 5099 h 993341"/>
                  <a:gd name="connsiteX4" fmla="*/ 119768 w 1493553"/>
                  <a:gd name="connsiteY4" fmla="*/ 44446 h 993341"/>
                  <a:gd name="connsiteX5" fmla="*/ 107976 w 1493553"/>
                  <a:gd name="connsiteY5" fmla="*/ 779729 h 993341"/>
                  <a:gd name="connsiteX6" fmla="*/ 100651 w 1493553"/>
                  <a:gd name="connsiteY6" fmla="*/ 792550 h 993341"/>
                  <a:gd name="connsiteX7" fmla="*/ 42949 w 1493553"/>
                  <a:gd name="connsiteY7" fmla="*/ 896839 h 993341"/>
                  <a:gd name="connsiteX8" fmla="*/ 315 w 1493553"/>
                  <a:gd name="connsiteY8" fmla="*/ 976258 h 993341"/>
                  <a:gd name="connsiteX9" fmla="*/ 42415 w 1493553"/>
                  <a:gd name="connsiteY9" fmla="*/ 979325 h 993341"/>
                  <a:gd name="connsiteX10" fmla="*/ 122863 w 1493553"/>
                  <a:gd name="connsiteY10" fmla="*/ 923680 h 993341"/>
                  <a:gd name="connsiteX11" fmla="*/ 230801 w 1493553"/>
                  <a:gd name="connsiteY11" fmla="*/ 837622 h 993341"/>
                  <a:gd name="connsiteX12" fmla="*/ 1403662 w 1493553"/>
                  <a:gd name="connsiteY12" fmla="*/ 839803 h 993341"/>
                  <a:gd name="connsiteX13" fmla="*/ 1475442 w 1493553"/>
                  <a:gd name="connsiteY13" fmla="*/ 808609 h 993341"/>
                  <a:gd name="connsiteX14" fmla="*/ 1493473 w 1493553"/>
                  <a:gd name="connsiteY14" fmla="*/ 67468 h 993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3553" h="993341">
                    <a:moveTo>
                      <a:pt x="1493473" y="67468"/>
                    </a:moveTo>
                    <a:cubicBezTo>
                      <a:pt x="1493387" y="50409"/>
                      <a:pt x="1493063" y="32464"/>
                      <a:pt x="1484529" y="17700"/>
                    </a:cubicBezTo>
                    <a:cubicBezTo>
                      <a:pt x="1475995" y="2937"/>
                      <a:pt x="1458097" y="393"/>
                      <a:pt x="1441038" y="298"/>
                    </a:cubicBezTo>
                    <a:cubicBezTo>
                      <a:pt x="1021938" y="-2064"/>
                      <a:pt x="689953" y="10557"/>
                      <a:pt x="181014" y="5099"/>
                    </a:cubicBezTo>
                    <a:cubicBezTo>
                      <a:pt x="154029" y="4813"/>
                      <a:pt x="120197" y="17462"/>
                      <a:pt x="119768" y="44446"/>
                    </a:cubicBezTo>
                    <a:cubicBezTo>
                      <a:pt x="115834" y="289544"/>
                      <a:pt x="111900" y="534641"/>
                      <a:pt x="107976" y="779729"/>
                    </a:cubicBezTo>
                    <a:cubicBezTo>
                      <a:pt x="105442" y="783977"/>
                      <a:pt x="103004" y="788282"/>
                      <a:pt x="100651" y="792550"/>
                    </a:cubicBezTo>
                    <a:cubicBezTo>
                      <a:pt x="81420" y="827316"/>
                      <a:pt x="62180" y="862072"/>
                      <a:pt x="42949" y="896839"/>
                    </a:cubicBezTo>
                    <a:cubicBezTo>
                      <a:pt x="31252" y="917975"/>
                      <a:pt x="3115" y="951550"/>
                      <a:pt x="315" y="976258"/>
                    </a:cubicBezTo>
                    <a:cubicBezTo>
                      <a:pt x="-3086" y="1006262"/>
                      <a:pt x="21727" y="989736"/>
                      <a:pt x="42415" y="979325"/>
                    </a:cubicBezTo>
                    <a:cubicBezTo>
                      <a:pt x="71610" y="964628"/>
                      <a:pt x="97432" y="943959"/>
                      <a:pt x="122863" y="923680"/>
                    </a:cubicBezTo>
                    <a:cubicBezTo>
                      <a:pt x="158839" y="894991"/>
                      <a:pt x="194825" y="866311"/>
                      <a:pt x="230801" y="837622"/>
                    </a:cubicBezTo>
                    <a:cubicBezTo>
                      <a:pt x="619478" y="832754"/>
                      <a:pt x="1016042" y="847404"/>
                      <a:pt x="1403662" y="839803"/>
                    </a:cubicBezTo>
                    <a:cubicBezTo>
                      <a:pt x="1430132" y="846509"/>
                      <a:pt x="1472851" y="832583"/>
                      <a:pt x="1475442" y="808609"/>
                    </a:cubicBezTo>
                    <a:cubicBezTo>
                      <a:pt x="1480500" y="562864"/>
                      <a:pt x="1494749" y="313242"/>
                      <a:pt x="1493473" y="67468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233" name="그래픽 7">
                <a:extLst>
                  <a:ext uri="{FF2B5EF4-FFF2-40B4-BE49-F238E27FC236}">
                    <a16:creationId xmlns:a16="http://schemas.microsoft.com/office/drawing/2014/main" id="{79EFDDF7-EFFD-49B8-ECAE-773381DBF16A}"/>
                  </a:ext>
                </a:extLst>
              </p:cNvPr>
              <p:cNvGrpSpPr/>
              <p:nvPr/>
            </p:nvGrpSpPr>
            <p:grpSpPr>
              <a:xfrm>
                <a:off x="7846050" y="8008934"/>
                <a:ext cx="864095" cy="446072"/>
                <a:chOff x="7846050" y="8008934"/>
                <a:chExt cx="864095" cy="446072"/>
              </a:xfrm>
              <a:solidFill>
                <a:srgbClr val="FFFFFF"/>
              </a:solidFill>
            </p:grpSpPr>
            <p:sp>
              <p:nvSpPr>
                <p:cNvPr id="234" name="자유형: 도형 233">
                  <a:extLst>
                    <a:ext uri="{FF2B5EF4-FFF2-40B4-BE49-F238E27FC236}">
                      <a16:creationId xmlns:a16="http://schemas.microsoft.com/office/drawing/2014/main" id="{36246290-59AC-DB97-3C44-A208445E3359}"/>
                    </a:ext>
                  </a:extLst>
                </p:cNvPr>
                <p:cNvSpPr/>
                <p:nvPr/>
              </p:nvSpPr>
              <p:spPr>
                <a:xfrm>
                  <a:off x="7846063" y="8008934"/>
                  <a:ext cx="864082" cy="101343"/>
                </a:xfrm>
                <a:custGeom>
                  <a:avLst/>
                  <a:gdLst>
                    <a:gd name="connsiteX0" fmla="*/ 861714 w 864082"/>
                    <a:gd name="connsiteY0" fmla="*/ 98714 h 101343"/>
                    <a:gd name="connsiteX1" fmla="*/ 861666 w 864082"/>
                    <a:gd name="connsiteY1" fmla="*/ 98714 h 101343"/>
                    <a:gd name="connsiteX2" fmla="*/ 862800 w 864082"/>
                    <a:gd name="connsiteY2" fmla="*/ 80359 h 101343"/>
                    <a:gd name="connsiteX3" fmla="*/ 863019 w 864082"/>
                    <a:gd name="connsiteY3" fmla="*/ 61290 h 101343"/>
                    <a:gd name="connsiteX4" fmla="*/ 863857 w 864082"/>
                    <a:gd name="connsiteY4" fmla="*/ 23162 h 101343"/>
                    <a:gd name="connsiteX5" fmla="*/ 864067 w 864082"/>
                    <a:gd name="connsiteY5" fmla="*/ 1711 h 101343"/>
                    <a:gd name="connsiteX6" fmla="*/ 860761 w 864082"/>
                    <a:gd name="connsiteY6" fmla="*/ 1035 h 101343"/>
                    <a:gd name="connsiteX7" fmla="*/ 858314 w 864082"/>
                    <a:gd name="connsiteY7" fmla="*/ 883 h 101343"/>
                    <a:gd name="connsiteX8" fmla="*/ 194802 w 864082"/>
                    <a:gd name="connsiteY8" fmla="*/ 35 h 101343"/>
                    <a:gd name="connsiteX9" fmla="*/ 7331 w 864082"/>
                    <a:gd name="connsiteY9" fmla="*/ 521 h 101343"/>
                    <a:gd name="connsiteX10" fmla="*/ 3349 w 864082"/>
                    <a:gd name="connsiteY10" fmla="*/ 1035 h 101343"/>
                    <a:gd name="connsiteX11" fmla="*/ 397 w 864082"/>
                    <a:gd name="connsiteY11" fmla="*/ 1673 h 101343"/>
                    <a:gd name="connsiteX12" fmla="*/ 82 w 864082"/>
                    <a:gd name="connsiteY12" fmla="*/ 77950 h 101343"/>
                    <a:gd name="connsiteX13" fmla="*/ 149 w 864082"/>
                    <a:gd name="connsiteY13" fmla="*/ 88379 h 101343"/>
                    <a:gd name="connsiteX14" fmla="*/ 1083 w 864082"/>
                    <a:gd name="connsiteY14" fmla="*/ 99409 h 101343"/>
                    <a:gd name="connsiteX15" fmla="*/ 4855 w 864082"/>
                    <a:gd name="connsiteY15" fmla="*/ 99619 h 101343"/>
                    <a:gd name="connsiteX16" fmla="*/ 5645 w 864082"/>
                    <a:gd name="connsiteY16" fmla="*/ 99667 h 101343"/>
                    <a:gd name="connsiteX17" fmla="*/ 339258 w 864082"/>
                    <a:gd name="connsiteY17" fmla="*/ 101257 h 101343"/>
                    <a:gd name="connsiteX18" fmla="*/ 672948 w 864082"/>
                    <a:gd name="connsiteY18" fmla="*/ 101010 h 101343"/>
                    <a:gd name="connsiteX19" fmla="*/ 851532 w 864082"/>
                    <a:gd name="connsiteY19" fmla="*/ 100229 h 101343"/>
                    <a:gd name="connsiteX20" fmla="*/ 861714 w 864082"/>
                    <a:gd name="connsiteY20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64082" h="10134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35"/>
                      </a:cubicBezTo>
                      <a:cubicBezTo>
                        <a:pt x="1778" y="1092"/>
                        <a:pt x="406" y="1292"/>
                        <a:pt x="397" y="1673"/>
                      </a:cubicBezTo>
                      <a:cubicBezTo>
                        <a:pt x="-356" y="27096"/>
                        <a:pt x="340" y="52518"/>
                        <a:pt x="82" y="77950"/>
                      </a:cubicBezTo>
                      <a:cubicBezTo>
                        <a:pt x="44" y="81426"/>
                        <a:pt x="121" y="84903"/>
                        <a:pt x="149" y="88379"/>
                      </a:cubicBezTo>
                      <a:cubicBezTo>
                        <a:pt x="187" y="92037"/>
                        <a:pt x="-594" y="95752"/>
                        <a:pt x="1083" y="99409"/>
                      </a:cubicBezTo>
                      <a:cubicBezTo>
                        <a:pt x="1273" y="99819"/>
                        <a:pt x="3797" y="99886"/>
                        <a:pt x="4855" y="99619"/>
                      </a:cubicBezTo>
                      <a:cubicBezTo>
                        <a:pt x="5111" y="99638"/>
                        <a:pt x="5350" y="99657"/>
                        <a:pt x="5645" y="99667"/>
                      </a:cubicBezTo>
                      <a:cubicBezTo>
                        <a:pt x="33087" y="100286"/>
                        <a:pt x="283918" y="101181"/>
                        <a:pt x="339258" y="101257"/>
                      </a:cubicBezTo>
                      <a:cubicBezTo>
                        <a:pt x="450491" y="101410"/>
                        <a:pt x="561734" y="101381"/>
                        <a:pt x="672948" y="101010"/>
                      </a:cubicBezTo>
                      <a:cubicBezTo>
                        <a:pt x="735870" y="100800"/>
                        <a:pt x="788610" y="100352"/>
                        <a:pt x="851532" y="100229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35" name="자유형: 도형 234">
                  <a:extLst>
                    <a:ext uri="{FF2B5EF4-FFF2-40B4-BE49-F238E27FC236}">
                      <a16:creationId xmlns:a16="http://schemas.microsoft.com/office/drawing/2014/main" id="{B831AC94-3A6E-C531-90E4-BD4DF20674A3}"/>
                    </a:ext>
                  </a:extLst>
                </p:cNvPr>
                <p:cNvSpPr/>
                <p:nvPr/>
              </p:nvSpPr>
              <p:spPr>
                <a:xfrm>
                  <a:off x="7846063" y="8181299"/>
                  <a:ext cx="864082" cy="101353"/>
                </a:xfrm>
                <a:custGeom>
                  <a:avLst/>
                  <a:gdLst>
                    <a:gd name="connsiteX0" fmla="*/ 861714 w 864082"/>
                    <a:gd name="connsiteY0" fmla="*/ 98714 h 101353"/>
                    <a:gd name="connsiteX1" fmla="*/ 861666 w 864082"/>
                    <a:gd name="connsiteY1" fmla="*/ 98714 h 101353"/>
                    <a:gd name="connsiteX2" fmla="*/ 862800 w 864082"/>
                    <a:gd name="connsiteY2" fmla="*/ 80359 h 101353"/>
                    <a:gd name="connsiteX3" fmla="*/ 863019 w 864082"/>
                    <a:gd name="connsiteY3" fmla="*/ 61290 h 101353"/>
                    <a:gd name="connsiteX4" fmla="*/ 863857 w 864082"/>
                    <a:gd name="connsiteY4" fmla="*/ 23162 h 101353"/>
                    <a:gd name="connsiteX5" fmla="*/ 864067 w 864082"/>
                    <a:gd name="connsiteY5" fmla="*/ 1711 h 101353"/>
                    <a:gd name="connsiteX6" fmla="*/ 860761 w 864082"/>
                    <a:gd name="connsiteY6" fmla="*/ 1035 h 101353"/>
                    <a:gd name="connsiteX7" fmla="*/ 858314 w 864082"/>
                    <a:gd name="connsiteY7" fmla="*/ 883 h 101353"/>
                    <a:gd name="connsiteX8" fmla="*/ 194802 w 864082"/>
                    <a:gd name="connsiteY8" fmla="*/ 35 h 101353"/>
                    <a:gd name="connsiteX9" fmla="*/ 7331 w 864082"/>
                    <a:gd name="connsiteY9" fmla="*/ 521 h 101353"/>
                    <a:gd name="connsiteX10" fmla="*/ 3349 w 864082"/>
                    <a:gd name="connsiteY10" fmla="*/ 1045 h 101353"/>
                    <a:gd name="connsiteX11" fmla="*/ 397 w 864082"/>
                    <a:gd name="connsiteY11" fmla="*/ 1683 h 101353"/>
                    <a:gd name="connsiteX12" fmla="*/ 82 w 864082"/>
                    <a:gd name="connsiteY12" fmla="*/ 77959 h 101353"/>
                    <a:gd name="connsiteX13" fmla="*/ 149 w 864082"/>
                    <a:gd name="connsiteY13" fmla="*/ 88389 h 101353"/>
                    <a:gd name="connsiteX14" fmla="*/ 1083 w 864082"/>
                    <a:gd name="connsiteY14" fmla="*/ 99419 h 101353"/>
                    <a:gd name="connsiteX15" fmla="*/ 4855 w 864082"/>
                    <a:gd name="connsiteY15" fmla="*/ 99628 h 101353"/>
                    <a:gd name="connsiteX16" fmla="*/ 5645 w 864082"/>
                    <a:gd name="connsiteY16" fmla="*/ 99676 h 101353"/>
                    <a:gd name="connsiteX17" fmla="*/ 173237 w 864082"/>
                    <a:gd name="connsiteY17" fmla="*/ 100790 h 101353"/>
                    <a:gd name="connsiteX18" fmla="*/ 339249 w 864082"/>
                    <a:gd name="connsiteY18" fmla="*/ 101267 h 101353"/>
                    <a:gd name="connsiteX19" fmla="*/ 672938 w 864082"/>
                    <a:gd name="connsiteY19" fmla="*/ 101019 h 101353"/>
                    <a:gd name="connsiteX20" fmla="*/ 851522 w 864082"/>
                    <a:gd name="connsiteY20" fmla="*/ 100238 h 101353"/>
                    <a:gd name="connsiteX21" fmla="*/ 861714 w 864082"/>
                    <a:gd name="connsiteY21" fmla="*/ 98714 h 101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64082" h="10135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45"/>
                      </a:cubicBezTo>
                      <a:cubicBezTo>
                        <a:pt x="1778" y="1102"/>
                        <a:pt x="406" y="1302"/>
                        <a:pt x="397" y="1683"/>
                      </a:cubicBezTo>
                      <a:cubicBezTo>
                        <a:pt x="-356" y="27105"/>
                        <a:pt x="340" y="52537"/>
                        <a:pt x="82" y="77959"/>
                      </a:cubicBezTo>
                      <a:cubicBezTo>
                        <a:pt x="44" y="81436"/>
                        <a:pt x="121" y="84912"/>
                        <a:pt x="149" y="88389"/>
                      </a:cubicBezTo>
                      <a:cubicBezTo>
                        <a:pt x="187" y="92047"/>
                        <a:pt x="-594" y="95761"/>
                        <a:pt x="1083" y="99419"/>
                      </a:cubicBezTo>
                      <a:cubicBezTo>
                        <a:pt x="1273" y="99828"/>
                        <a:pt x="3797" y="99905"/>
                        <a:pt x="4855" y="99628"/>
                      </a:cubicBezTo>
                      <a:cubicBezTo>
                        <a:pt x="5111" y="99647"/>
                        <a:pt x="5350" y="99667"/>
                        <a:pt x="5645" y="99676"/>
                      </a:cubicBezTo>
                      <a:cubicBezTo>
                        <a:pt x="33087" y="100295"/>
                        <a:pt x="145034" y="100686"/>
                        <a:pt x="173237" y="100790"/>
                      </a:cubicBezTo>
                      <a:cubicBezTo>
                        <a:pt x="228568" y="101000"/>
                        <a:pt x="283908" y="101191"/>
                        <a:pt x="339249" y="101267"/>
                      </a:cubicBezTo>
                      <a:cubicBezTo>
                        <a:pt x="450482" y="101419"/>
                        <a:pt x="561724" y="101391"/>
                        <a:pt x="672938" y="101019"/>
                      </a:cubicBezTo>
                      <a:cubicBezTo>
                        <a:pt x="735860" y="100810"/>
                        <a:pt x="788600" y="100371"/>
                        <a:pt x="851522" y="100238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36" name="자유형: 도형 235">
                  <a:extLst>
                    <a:ext uri="{FF2B5EF4-FFF2-40B4-BE49-F238E27FC236}">
                      <a16:creationId xmlns:a16="http://schemas.microsoft.com/office/drawing/2014/main" id="{1005BEE4-F3B9-B051-1C09-FA5B8497A343}"/>
                    </a:ext>
                  </a:extLst>
                </p:cNvPr>
                <p:cNvSpPr/>
                <p:nvPr/>
              </p:nvSpPr>
              <p:spPr>
                <a:xfrm>
                  <a:off x="7846050" y="8353663"/>
                  <a:ext cx="603867" cy="101343"/>
                </a:xfrm>
                <a:custGeom>
                  <a:avLst/>
                  <a:gdLst>
                    <a:gd name="connsiteX0" fmla="*/ 602218 w 603867"/>
                    <a:gd name="connsiteY0" fmla="*/ 98714 h 101343"/>
                    <a:gd name="connsiteX1" fmla="*/ 602180 w 603867"/>
                    <a:gd name="connsiteY1" fmla="*/ 98714 h 101343"/>
                    <a:gd name="connsiteX2" fmla="*/ 602970 w 603867"/>
                    <a:gd name="connsiteY2" fmla="*/ 80359 h 101343"/>
                    <a:gd name="connsiteX3" fmla="*/ 603123 w 603867"/>
                    <a:gd name="connsiteY3" fmla="*/ 61290 h 101343"/>
                    <a:gd name="connsiteX4" fmla="*/ 603704 w 603867"/>
                    <a:gd name="connsiteY4" fmla="*/ 23162 h 101343"/>
                    <a:gd name="connsiteX5" fmla="*/ 603856 w 603867"/>
                    <a:gd name="connsiteY5" fmla="*/ 1711 h 101343"/>
                    <a:gd name="connsiteX6" fmla="*/ 601542 w 603867"/>
                    <a:gd name="connsiteY6" fmla="*/ 1035 h 101343"/>
                    <a:gd name="connsiteX7" fmla="*/ 599837 w 603867"/>
                    <a:gd name="connsiteY7" fmla="*/ 883 h 101343"/>
                    <a:gd name="connsiteX8" fmla="*/ 136141 w 603867"/>
                    <a:gd name="connsiteY8" fmla="*/ 35 h 101343"/>
                    <a:gd name="connsiteX9" fmla="*/ 5124 w 603867"/>
                    <a:gd name="connsiteY9" fmla="*/ 521 h 101343"/>
                    <a:gd name="connsiteX10" fmla="*/ 2343 w 603867"/>
                    <a:gd name="connsiteY10" fmla="*/ 1045 h 101343"/>
                    <a:gd name="connsiteX11" fmla="*/ 276 w 603867"/>
                    <a:gd name="connsiteY11" fmla="*/ 1683 h 101343"/>
                    <a:gd name="connsiteX12" fmla="*/ 57 w 603867"/>
                    <a:gd name="connsiteY12" fmla="*/ 77950 h 101343"/>
                    <a:gd name="connsiteX13" fmla="*/ 105 w 603867"/>
                    <a:gd name="connsiteY13" fmla="*/ 88379 h 101343"/>
                    <a:gd name="connsiteX14" fmla="*/ 762 w 603867"/>
                    <a:gd name="connsiteY14" fmla="*/ 99409 h 101343"/>
                    <a:gd name="connsiteX15" fmla="*/ 3400 w 603867"/>
                    <a:gd name="connsiteY15" fmla="*/ 99619 h 101343"/>
                    <a:gd name="connsiteX16" fmla="*/ 3953 w 603867"/>
                    <a:gd name="connsiteY16" fmla="*/ 99667 h 101343"/>
                    <a:gd name="connsiteX17" fmla="*/ 121082 w 603867"/>
                    <a:gd name="connsiteY17" fmla="*/ 100781 h 101343"/>
                    <a:gd name="connsiteX18" fmla="*/ 237106 w 603867"/>
                    <a:gd name="connsiteY18" fmla="*/ 101257 h 101343"/>
                    <a:gd name="connsiteX19" fmla="*/ 470306 w 603867"/>
                    <a:gd name="connsiteY19" fmla="*/ 101010 h 101343"/>
                    <a:gd name="connsiteX20" fmla="*/ 595112 w 603867"/>
                    <a:gd name="connsiteY20" fmla="*/ 100229 h 101343"/>
                    <a:gd name="connsiteX21" fmla="*/ 602218 w 603867"/>
                    <a:gd name="connsiteY21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3867" h="101343">
                      <a:moveTo>
                        <a:pt x="602218" y="98714"/>
                      </a:moveTo>
                      <a:cubicBezTo>
                        <a:pt x="602218" y="98714"/>
                        <a:pt x="602189" y="98714"/>
                        <a:pt x="602180" y="98714"/>
                      </a:cubicBezTo>
                      <a:cubicBezTo>
                        <a:pt x="603980" y="92647"/>
                        <a:pt x="602866" y="86436"/>
                        <a:pt x="602970" y="80359"/>
                      </a:cubicBezTo>
                      <a:cubicBezTo>
                        <a:pt x="603085" y="74006"/>
                        <a:pt x="603056" y="67653"/>
                        <a:pt x="603123" y="61290"/>
                      </a:cubicBezTo>
                      <a:cubicBezTo>
                        <a:pt x="603266" y="48584"/>
                        <a:pt x="603552" y="35868"/>
                        <a:pt x="603704" y="23162"/>
                      </a:cubicBezTo>
                      <a:cubicBezTo>
                        <a:pt x="603790" y="16008"/>
                        <a:pt x="603904" y="8865"/>
                        <a:pt x="603856" y="1711"/>
                      </a:cubicBezTo>
                      <a:cubicBezTo>
                        <a:pt x="603856" y="1302"/>
                        <a:pt x="602742" y="1083"/>
                        <a:pt x="601542" y="1035"/>
                      </a:cubicBezTo>
                      <a:cubicBezTo>
                        <a:pt x="601075" y="949"/>
                        <a:pt x="600542" y="883"/>
                        <a:pt x="599837" y="883"/>
                      </a:cubicBezTo>
                      <a:cubicBezTo>
                        <a:pt x="522379" y="349"/>
                        <a:pt x="213227" y="-136"/>
                        <a:pt x="136141" y="35"/>
                      </a:cubicBezTo>
                      <a:cubicBezTo>
                        <a:pt x="92478" y="130"/>
                        <a:pt x="48768" y="121"/>
                        <a:pt x="5124" y="521"/>
                      </a:cubicBezTo>
                      <a:cubicBezTo>
                        <a:pt x="3657" y="530"/>
                        <a:pt x="2734" y="759"/>
                        <a:pt x="2343" y="1045"/>
                      </a:cubicBezTo>
                      <a:cubicBezTo>
                        <a:pt x="1248" y="1102"/>
                        <a:pt x="285" y="1302"/>
                        <a:pt x="276" y="1683"/>
                      </a:cubicBezTo>
                      <a:cubicBezTo>
                        <a:pt x="-248" y="27105"/>
                        <a:pt x="238" y="52537"/>
                        <a:pt x="57" y="77950"/>
                      </a:cubicBezTo>
                      <a:cubicBezTo>
                        <a:pt x="28" y="81426"/>
                        <a:pt x="85" y="84903"/>
                        <a:pt x="105" y="88379"/>
                      </a:cubicBezTo>
                      <a:cubicBezTo>
                        <a:pt x="133" y="92047"/>
                        <a:pt x="-419" y="95752"/>
                        <a:pt x="762" y="99409"/>
                      </a:cubicBezTo>
                      <a:cubicBezTo>
                        <a:pt x="895" y="99819"/>
                        <a:pt x="2657" y="99895"/>
                        <a:pt x="3400" y="99619"/>
                      </a:cubicBezTo>
                      <a:cubicBezTo>
                        <a:pt x="3581" y="99638"/>
                        <a:pt x="3743" y="99657"/>
                        <a:pt x="3953" y="99667"/>
                      </a:cubicBezTo>
                      <a:cubicBezTo>
                        <a:pt x="23136" y="100286"/>
                        <a:pt x="101365" y="100676"/>
                        <a:pt x="121082" y="100781"/>
                      </a:cubicBezTo>
                      <a:cubicBezTo>
                        <a:pt x="159753" y="100991"/>
                        <a:pt x="198424" y="101181"/>
                        <a:pt x="237106" y="101257"/>
                      </a:cubicBezTo>
                      <a:cubicBezTo>
                        <a:pt x="314839" y="101410"/>
                        <a:pt x="392582" y="101381"/>
                        <a:pt x="470306" y="101010"/>
                      </a:cubicBezTo>
                      <a:cubicBezTo>
                        <a:pt x="514274" y="100800"/>
                        <a:pt x="551135" y="100362"/>
                        <a:pt x="595112" y="100229"/>
                      </a:cubicBezTo>
                      <a:cubicBezTo>
                        <a:pt x="598827" y="100219"/>
                        <a:pt x="601742" y="100105"/>
                        <a:pt x="602218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10" name="그래픽 7">
              <a:extLst>
                <a:ext uri="{FF2B5EF4-FFF2-40B4-BE49-F238E27FC236}">
                  <a16:creationId xmlns:a16="http://schemas.microsoft.com/office/drawing/2014/main" id="{34174417-8F98-82AD-512A-7BD998DECBD1}"/>
                </a:ext>
              </a:extLst>
            </p:cNvPr>
            <p:cNvGrpSpPr/>
            <p:nvPr/>
          </p:nvGrpSpPr>
          <p:grpSpPr>
            <a:xfrm>
              <a:off x="10285848" y="3616250"/>
              <a:ext cx="722494" cy="617568"/>
              <a:chOff x="8895783" y="9119141"/>
              <a:chExt cx="772713" cy="660493"/>
            </a:xfrm>
          </p:grpSpPr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47EC361C-B981-0529-B6CB-77906C3FAEBE}"/>
                  </a:ext>
                </a:extLst>
              </p:cNvPr>
              <p:cNvSpPr/>
              <p:nvPr/>
            </p:nvSpPr>
            <p:spPr>
              <a:xfrm>
                <a:off x="8895783" y="9119141"/>
                <a:ext cx="772713" cy="660493"/>
              </a:xfrm>
              <a:custGeom>
                <a:avLst/>
                <a:gdLst>
                  <a:gd name="connsiteX0" fmla="*/ 770544 w 772713"/>
                  <a:gd name="connsiteY0" fmla="*/ 72793 h 660493"/>
                  <a:gd name="connsiteX1" fmla="*/ 745550 w 772713"/>
                  <a:gd name="connsiteY1" fmla="*/ 18853 h 660493"/>
                  <a:gd name="connsiteX2" fmla="*/ 60884 w 772713"/>
                  <a:gd name="connsiteY2" fmla="*/ 11585 h 660493"/>
                  <a:gd name="connsiteX3" fmla="*/ 27480 w 772713"/>
                  <a:gd name="connsiteY3" fmla="*/ 19015 h 660493"/>
                  <a:gd name="connsiteX4" fmla="*/ 11687 w 772713"/>
                  <a:gd name="connsiteY4" fmla="*/ 49266 h 660493"/>
                  <a:gd name="connsiteX5" fmla="*/ 8782 w 772713"/>
                  <a:gd name="connsiteY5" fmla="*/ 473948 h 660493"/>
                  <a:gd name="connsiteX6" fmla="*/ 117710 w 772713"/>
                  <a:gd name="connsiteY6" fmla="*/ 496779 h 660493"/>
                  <a:gd name="connsiteX7" fmla="*/ 97498 w 772713"/>
                  <a:gd name="connsiteY7" fmla="*/ 519801 h 660493"/>
                  <a:gd name="connsiteX8" fmla="*/ 0 w 772713"/>
                  <a:gd name="connsiteY8" fmla="*/ 659581 h 660493"/>
                  <a:gd name="connsiteX9" fmla="*/ 62303 w 772713"/>
                  <a:gd name="connsiteY9" fmla="*/ 636949 h 660493"/>
                  <a:gd name="connsiteX10" fmla="*/ 197168 w 772713"/>
                  <a:gd name="connsiteY10" fmla="*/ 538146 h 660493"/>
                  <a:gd name="connsiteX11" fmla="*/ 240354 w 772713"/>
                  <a:gd name="connsiteY11" fmla="*/ 498694 h 660493"/>
                  <a:gd name="connsiteX12" fmla="*/ 731939 w 772713"/>
                  <a:gd name="connsiteY12" fmla="*/ 507352 h 660493"/>
                  <a:gd name="connsiteX13" fmla="*/ 764401 w 772713"/>
                  <a:gd name="connsiteY13" fmla="*/ 501066 h 660493"/>
                  <a:gd name="connsiteX14" fmla="*/ 770544 w 772713"/>
                  <a:gd name="connsiteY14" fmla="*/ 72793 h 6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2713" h="660493">
                    <a:moveTo>
                      <a:pt x="770544" y="72793"/>
                    </a:moveTo>
                    <a:cubicBezTo>
                      <a:pt x="769925" y="51190"/>
                      <a:pt x="767048" y="20967"/>
                      <a:pt x="745550" y="18853"/>
                    </a:cubicBezTo>
                    <a:cubicBezTo>
                      <a:pt x="518122" y="-3559"/>
                      <a:pt x="288731" y="-5998"/>
                      <a:pt x="60884" y="11585"/>
                    </a:cubicBezTo>
                    <a:cubicBezTo>
                      <a:pt x="49416" y="12471"/>
                      <a:pt x="37576" y="13519"/>
                      <a:pt x="27480" y="19015"/>
                    </a:cubicBezTo>
                    <a:cubicBezTo>
                      <a:pt x="17383" y="24520"/>
                      <a:pt x="11773" y="37770"/>
                      <a:pt x="11687" y="49266"/>
                    </a:cubicBezTo>
                    <a:cubicBezTo>
                      <a:pt x="10716" y="190827"/>
                      <a:pt x="9744" y="332387"/>
                      <a:pt x="8782" y="473948"/>
                    </a:cubicBezTo>
                    <a:cubicBezTo>
                      <a:pt x="9344" y="500237"/>
                      <a:pt x="74114" y="497189"/>
                      <a:pt x="117710" y="496779"/>
                    </a:cubicBezTo>
                    <a:cubicBezTo>
                      <a:pt x="110976" y="503542"/>
                      <a:pt x="104699" y="511581"/>
                      <a:pt x="97498" y="519801"/>
                    </a:cubicBezTo>
                    <a:cubicBezTo>
                      <a:pt x="87468" y="531241"/>
                      <a:pt x="-67" y="659562"/>
                      <a:pt x="0" y="659581"/>
                    </a:cubicBezTo>
                    <a:cubicBezTo>
                      <a:pt x="22308" y="664229"/>
                      <a:pt x="43815" y="650275"/>
                      <a:pt x="62303" y="636949"/>
                    </a:cubicBezTo>
                    <a:cubicBezTo>
                      <a:pt x="107509" y="604364"/>
                      <a:pt x="152467" y="571427"/>
                      <a:pt x="197168" y="538146"/>
                    </a:cubicBezTo>
                    <a:cubicBezTo>
                      <a:pt x="212798" y="526507"/>
                      <a:pt x="228857" y="514105"/>
                      <a:pt x="240354" y="498694"/>
                    </a:cubicBezTo>
                    <a:cubicBezTo>
                      <a:pt x="404213" y="501580"/>
                      <a:pt x="568081" y="504466"/>
                      <a:pt x="731939" y="507352"/>
                    </a:cubicBezTo>
                    <a:cubicBezTo>
                      <a:pt x="743160" y="507552"/>
                      <a:pt x="755218" y="507504"/>
                      <a:pt x="764401" y="501066"/>
                    </a:cubicBezTo>
                    <a:cubicBezTo>
                      <a:pt x="773592" y="494636"/>
                      <a:pt x="774382" y="206515"/>
                      <a:pt x="770544" y="72793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224" name="그래픽 7">
                <a:extLst>
                  <a:ext uri="{FF2B5EF4-FFF2-40B4-BE49-F238E27FC236}">
                    <a16:creationId xmlns:a16="http://schemas.microsoft.com/office/drawing/2014/main" id="{9F9C046F-E707-8C2A-7B70-F9A63E77C577}"/>
                  </a:ext>
                </a:extLst>
              </p:cNvPr>
              <p:cNvGrpSpPr/>
              <p:nvPr/>
            </p:nvGrpSpPr>
            <p:grpSpPr>
              <a:xfrm>
                <a:off x="9033657" y="9212207"/>
                <a:ext cx="496285" cy="309123"/>
                <a:chOff x="9033656" y="9212207"/>
                <a:chExt cx="496285" cy="309123"/>
              </a:xfrm>
              <a:solidFill>
                <a:srgbClr val="FFFFFF"/>
              </a:solidFill>
            </p:grpSpPr>
            <p:grpSp>
              <p:nvGrpSpPr>
                <p:cNvPr id="225" name="그래픽 7">
                  <a:extLst>
                    <a:ext uri="{FF2B5EF4-FFF2-40B4-BE49-F238E27FC236}">
                      <a16:creationId xmlns:a16="http://schemas.microsoft.com/office/drawing/2014/main" id="{F9F2F22B-E270-C6E9-211D-EBE4D996514B}"/>
                    </a:ext>
                  </a:extLst>
                </p:cNvPr>
                <p:cNvGrpSpPr/>
                <p:nvPr/>
              </p:nvGrpSpPr>
              <p:grpSpPr>
                <a:xfrm>
                  <a:off x="9033656" y="9212207"/>
                  <a:ext cx="169924" cy="296871"/>
                  <a:chOff x="9033656" y="9212207"/>
                  <a:chExt cx="169924" cy="296871"/>
                </a:xfrm>
                <a:solidFill>
                  <a:srgbClr val="FFFFFF"/>
                </a:solidFill>
              </p:grpSpPr>
              <p:sp>
                <p:nvSpPr>
                  <p:cNvPr id="230" name="자유형: 도형 229">
                    <a:extLst>
                      <a:ext uri="{FF2B5EF4-FFF2-40B4-BE49-F238E27FC236}">
                        <a16:creationId xmlns:a16="http://schemas.microsoft.com/office/drawing/2014/main" id="{836C3EAB-E3FA-0F24-E97D-29D6CC6C4018}"/>
                      </a:ext>
                    </a:extLst>
                  </p:cNvPr>
                  <p:cNvSpPr/>
                  <p:nvPr/>
                </p:nvSpPr>
                <p:spPr>
                  <a:xfrm>
                    <a:off x="9033656" y="9212207"/>
                    <a:ext cx="169924" cy="229646"/>
                  </a:xfrm>
                  <a:custGeom>
                    <a:avLst/>
                    <a:gdLst>
                      <a:gd name="connsiteX0" fmla="*/ 58779 w 169924"/>
                      <a:gd name="connsiteY0" fmla="*/ 128377 h 229646"/>
                      <a:gd name="connsiteX1" fmla="*/ 57702 w 169924"/>
                      <a:gd name="connsiteY1" fmla="*/ 229122 h 229646"/>
                      <a:gd name="connsiteX2" fmla="*/ 95269 w 169924"/>
                      <a:gd name="connsiteY2" fmla="*/ 229646 h 229646"/>
                      <a:gd name="connsiteX3" fmla="*/ 103794 w 169924"/>
                      <a:gd name="connsiteY3" fmla="*/ 170506 h 229646"/>
                      <a:gd name="connsiteX4" fmla="*/ 169116 w 169924"/>
                      <a:gd name="connsiteY4" fmla="*/ 72379 h 229646"/>
                      <a:gd name="connsiteX5" fmla="*/ 79943 w 169924"/>
                      <a:gd name="connsiteY5" fmla="*/ 132 h 229646"/>
                      <a:gd name="connsiteX6" fmla="*/ 0 w 169924"/>
                      <a:gd name="connsiteY6" fmla="*/ 82476 h 229646"/>
                      <a:gd name="connsiteX7" fmla="*/ 47558 w 169924"/>
                      <a:gd name="connsiteY7" fmla="*/ 81590 h 229646"/>
                      <a:gd name="connsiteX8" fmla="*/ 68123 w 169924"/>
                      <a:gd name="connsiteY8" fmla="*/ 45985 h 229646"/>
                      <a:gd name="connsiteX9" fmla="*/ 109423 w 169924"/>
                      <a:gd name="connsiteY9" fmla="*/ 48281 h 229646"/>
                      <a:gd name="connsiteX10" fmla="*/ 125797 w 169924"/>
                      <a:gd name="connsiteY10" fmla="*/ 86000 h 229646"/>
                      <a:gd name="connsiteX11" fmla="*/ 101337 w 169924"/>
                      <a:gd name="connsiteY11" fmla="*/ 118004 h 229646"/>
                      <a:gd name="connsiteX12" fmla="*/ 58779 w 169924"/>
                      <a:gd name="connsiteY12" fmla="*/ 128377 h 229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9924" h="229646">
                        <a:moveTo>
                          <a:pt x="58779" y="128377"/>
                        </a:moveTo>
                        <a:cubicBezTo>
                          <a:pt x="56121" y="161886"/>
                          <a:pt x="55759" y="195566"/>
                          <a:pt x="57702" y="229122"/>
                        </a:cubicBezTo>
                        <a:cubicBezTo>
                          <a:pt x="70304" y="229304"/>
                          <a:pt x="82667" y="229456"/>
                          <a:pt x="95269" y="229646"/>
                        </a:cubicBezTo>
                        <a:cubicBezTo>
                          <a:pt x="97307" y="210082"/>
                          <a:pt x="101755" y="190070"/>
                          <a:pt x="103794" y="170506"/>
                        </a:cubicBezTo>
                        <a:cubicBezTo>
                          <a:pt x="144589" y="160562"/>
                          <a:pt x="175365" y="113899"/>
                          <a:pt x="169116" y="72379"/>
                        </a:cubicBezTo>
                        <a:cubicBezTo>
                          <a:pt x="162868" y="30860"/>
                          <a:pt x="121853" y="-2364"/>
                          <a:pt x="79943" y="132"/>
                        </a:cubicBezTo>
                        <a:cubicBezTo>
                          <a:pt x="38024" y="2637"/>
                          <a:pt x="1267" y="40499"/>
                          <a:pt x="0" y="82476"/>
                        </a:cubicBezTo>
                        <a:cubicBezTo>
                          <a:pt x="15278" y="81647"/>
                          <a:pt x="32280" y="82419"/>
                          <a:pt x="47558" y="81590"/>
                        </a:cubicBezTo>
                        <a:cubicBezTo>
                          <a:pt x="48758" y="67169"/>
                          <a:pt x="55264" y="52624"/>
                          <a:pt x="68123" y="45985"/>
                        </a:cubicBezTo>
                        <a:cubicBezTo>
                          <a:pt x="80981" y="39346"/>
                          <a:pt x="97460" y="40137"/>
                          <a:pt x="109423" y="48281"/>
                        </a:cubicBezTo>
                        <a:cubicBezTo>
                          <a:pt x="121386" y="56434"/>
                          <a:pt x="128159" y="71722"/>
                          <a:pt x="125797" y="86000"/>
                        </a:cubicBezTo>
                        <a:cubicBezTo>
                          <a:pt x="123520" y="99706"/>
                          <a:pt x="113500" y="111289"/>
                          <a:pt x="101337" y="118004"/>
                        </a:cubicBezTo>
                        <a:cubicBezTo>
                          <a:pt x="89163" y="124710"/>
                          <a:pt x="72657" y="127805"/>
                          <a:pt x="58779" y="12837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31" name="자유형: 도형 230">
                    <a:extLst>
                      <a:ext uri="{FF2B5EF4-FFF2-40B4-BE49-F238E27FC236}">
                        <a16:creationId xmlns:a16="http://schemas.microsoft.com/office/drawing/2014/main" id="{3E30E301-3CFC-C1F4-8498-44226F094CBF}"/>
                      </a:ext>
                    </a:extLst>
                  </p:cNvPr>
                  <p:cNvSpPr/>
                  <p:nvPr/>
                </p:nvSpPr>
                <p:spPr>
                  <a:xfrm>
                    <a:off x="9088058" y="9461954"/>
                    <a:ext cx="49122" cy="47123"/>
                  </a:xfrm>
                  <a:custGeom>
                    <a:avLst/>
                    <a:gdLst>
                      <a:gd name="connsiteX0" fmla="*/ 7786 w 49122"/>
                      <a:gd name="connsiteY0" fmla="*/ 4188 h 47123"/>
                      <a:gd name="connsiteX1" fmla="*/ 652 w 49122"/>
                      <a:gd name="connsiteY1" fmla="*/ 15894 h 47123"/>
                      <a:gd name="connsiteX2" fmla="*/ 11454 w 49122"/>
                      <a:gd name="connsiteY2" fmla="*/ 43250 h 47123"/>
                      <a:gd name="connsiteX3" fmla="*/ 40667 w 49122"/>
                      <a:gd name="connsiteY3" fmla="*/ 41621 h 47123"/>
                      <a:gd name="connsiteX4" fmla="*/ 46972 w 49122"/>
                      <a:gd name="connsiteY4" fmla="*/ 13198 h 47123"/>
                      <a:gd name="connsiteX5" fmla="*/ 29789 w 49122"/>
                      <a:gd name="connsiteY5" fmla="*/ 454 h 47123"/>
                      <a:gd name="connsiteX6" fmla="*/ 7786 w 49122"/>
                      <a:gd name="connsiteY6" fmla="*/ 4188 h 47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122" h="47123">
                        <a:moveTo>
                          <a:pt x="7786" y="4188"/>
                        </a:moveTo>
                        <a:cubicBezTo>
                          <a:pt x="4119" y="7055"/>
                          <a:pt x="1729" y="11360"/>
                          <a:pt x="652" y="15894"/>
                        </a:cubicBezTo>
                        <a:cubicBezTo>
                          <a:pt x="-1767" y="26057"/>
                          <a:pt x="2700" y="37544"/>
                          <a:pt x="11454" y="43250"/>
                        </a:cubicBezTo>
                        <a:cubicBezTo>
                          <a:pt x="20207" y="48945"/>
                          <a:pt x="32656" y="48326"/>
                          <a:pt x="40667" y="41621"/>
                        </a:cubicBezTo>
                        <a:cubicBezTo>
                          <a:pt x="48677" y="34925"/>
                          <a:pt x="51478" y="22628"/>
                          <a:pt x="46972" y="13198"/>
                        </a:cubicBezTo>
                        <a:cubicBezTo>
                          <a:pt x="43772" y="6502"/>
                          <a:pt x="37047" y="1730"/>
                          <a:pt x="29789" y="454"/>
                        </a:cubicBezTo>
                        <a:cubicBezTo>
                          <a:pt x="23417" y="-651"/>
                          <a:pt x="12968" y="139"/>
                          <a:pt x="7786" y="41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D8AE1FB2-9715-981C-F3CB-3198A442D37A}"/>
                    </a:ext>
                  </a:extLst>
                </p:cNvPr>
                <p:cNvSpPr/>
                <p:nvPr/>
              </p:nvSpPr>
              <p:spPr>
                <a:xfrm>
                  <a:off x="9257444" y="9225026"/>
                  <a:ext cx="272497" cy="46186"/>
                </a:xfrm>
                <a:custGeom>
                  <a:avLst/>
                  <a:gdLst>
                    <a:gd name="connsiteX0" fmla="*/ 271750 w 272497"/>
                    <a:gd name="connsiteY0" fmla="*/ 44967 h 46186"/>
                    <a:gd name="connsiteX1" fmla="*/ 271731 w 272497"/>
                    <a:gd name="connsiteY1" fmla="*/ 44967 h 46186"/>
                    <a:gd name="connsiteX2" fmla="*/ 272093 w 272497"/>
                    <a:gd name="connsiteY2" fmla="*/ 36604 h 46186"/>
                    <a:gd name="connsiteX3" fmla="*/ 272159 w 272497"/>
                    <a:gd name="connsiteY3" fmla="*/ 27918 h 46186"/>
                    <a:gd name="connsiteX4" fmla="*/ 272426 w 272497"/>
                    <a:gd name="connsiteY4" fmla="*/ 10544 h 46186"/>
                    <a:gd name="connsiteX5" fmla="*/ 272493 w 272497"/>
                    <a:gd name="connsiteY5" fmla="*/ 771 h 46186"/>
                    <a:gd name="connsiteX6" fmla="*/ 271454 w 272497"/>
                    <a:gd name="connsiteY6" fmla="*/ 467 h 46186"/>
                    <a:gd name="connsiteX7" fmla="*/ 270683 w 272497"/>
                    <a:gd name="connsiteY7" fmla="*/ 400 h 46186"/>
                    <a:gd name="connsiteX8" fmla="*/ 61447 w 272497"/>
                    <a:gd name="connsiteY8" fmla="*/ 19 h 46186"/>
                    <a:gd name="connsiteX9" fmla="*/ 2325 w 272497"/>
                    <a:gd name="connsiteY9" fmla="*/ 238 h 46186"/>
                    <a:gd name="connsiteX10" fmla="*/ 1068 w 272497"/>
                    <a:gd name="connsiteY10" fmla="*/ 476 h 46186"/>
                    <a:gd name="connsiteX11" fmla="*/ 135 w 272497"/>
                    <a:gd name="connsiteY11" fmla="*/ 771 h 46186"/>
                    <a:gd name="connsiteX12" fmla="*/ 30 w 272497"/>
                    <a:gd name="connsiteY12" fmla="*/ 35528 h 46186"/>
                    <a:gd name="connsiteX13" fmla="*/ 49 w 272497"/>
                    <a:gd name="connsiteY13" fmla="*/ 40281 h 46186"/>
                    <a:gd name="connsiteX14" fmla="*/ 345 w 272497"/>
                    <a:gd name="connsiteY14" fmla="*/ 45310 h 46186"/>
                    <a:gd name="connsiteX15" fmla="*/ 1535 w 272497"/>
                    <a:gd name="connsiteY15" fmla="*/ 45406 h 46186"/>
                    <a:gd name="connsiteX16" fmla="*/ 1783 w 272497"/>
                    <a:gd name="connsiteY16" fmla="*/ 45425 h 46186"/>
                    <a:gd name="connsiteX17" fmla="*/ 106986 w 272497"/>
                    <a:gd name="connsiteY17" fmla="*/ 46148 h 46186"/>
                    <a:gd name="connsiteX18" fmla="*/ 212219 w 272497"/>
                    <a:gd name="connsiteY18" fmla="*/ 46034 h 46186"/>
                    <a:gd name="connsiteX19" fmla="*/ 268530 w 272497"/>
                    <a:gd name="connsiteY19" fmla="*/ 45672 h 46186"/>
                    <a:gd name="connsiteX20" fmla="*/ 271750 w 272497"/>
                    <a:gd name="connsiteY20" fmla="*/ 44967 h 46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72497" h="46186">
                      <a:moveTo>
                        <a:pt x="271750" y="44967"/>
                      </a:moveTo>
                      <a:cubicBezTo>
                        <a:pt x="271750" y="44967"/>
                        <a:pt x="271740" y="44967"/>
                        <a:pt x="271731" y="44967"/>
                      </a:cubicBezTo>
                      <a:cubicBezTo>
                        <a:pt x="272540" y="42205"/>
                        <a:pt x="272036" y="39376"/>
                        <a:pt x="272093" y="36604"/>
                      </a:cubicBezTo>
                      <a:cubicBezTo>
                        <a:pt x="272140" y="33709"/>
                        <a:pt x="272131" y="30813"/>
                        <a:pt x="272159" y="27918"/>
                      </a:cubicBezTo>
                      <a:cubicBezTo>
                        <a:pt x="272226" y="22127"/>
                        <a:pt x="272350" y="16335"/>
                        <a:pt x="272426" y="10544"/>
                      </a:cubicBezTo>
                      <a:cubicBezTo>
                        <a:pt x="272464" y="7286"/>
                        <a:pt x="272512" y="4029"/>
                        <a:pt x="272493" y="771"/>
                      </a:cubicBezTo>
                      <a:cubicBezTo>
                        <a:pt x="272493" y="581"/>
                        <a:pt x="271988" y="486"/>
                        <a:pt x="271454" y="467"/>
                      </a:cubicBezTo>
                      <a:cubicBezTo>
                        <a:pt x="271245" y="429"/>
                        <a:pt x="270997" y="400"/>
                        <a:pt x="270683" y="400"/>
                      </a:cubicBezTo>
                      <a:cubicBezTo>
                        <a:pt x="235726" y="152"/>
                        <a:pt x="96233" y="-67"/>
                        <a:pt x="61447" y="19"/>
                      </a:cubicBezTo>
                      <a:cubicBezTo>
                        <a:pt x="41740" y="67"/>
                        <a:pt x="22023" y="57"/>
                        <a:pt x="2325" y="238"/>
                      </a:cubicBezTo>
                      <a:cubicBezTo>
                        <a:pt x="1659" y="248"/>
                        <a:pt x="1249" y="343"/>
                        <a:pt x="1068" y="476"/>
                      </a:cubicBezTo>
                      <a:cubicBezTo>
                        <a:pt x="573" y="505"/>
                        <a:pt x="144" y="591"/>
                        <a:pt x="135" y="771"/>
                      </a:cubicBezTo>
                      <a:cubicBezTo>
                        <a:pt x="-103" y="12354"/>
                        <a:pt x="116" y="23946"/>
                        <a:pt x="30" y="35528"/>
                      </a:cubicBezTo>
                      <a:cubicBezTo>
                        <a:pt x="21" y="37109"/>
                        <a:pt x="40" y="38700"/>
                        <a:pt x="49" y="40281"/>
                      </a:cubicBezTo>
                      <a:cubicBezTo>
                        <a:pt x="59" y="41948"/>
                        <a:pt x="-189" y="43643"/>
                        <a:pt x="345" y="45310"/>
                      </a:cubicBezTo>
                      <a:cubicBezTo>
                        <a:pt x="401" y="45501"/>
                        <a:pt x="1202" y="45529"/>
                        <a:pt x="1535" y="45406"/>
                      </a:cubicBezTo>
                      <a:cubicBezTo>
                        <a:pt x="1611" y="45415"/>
                        <a:pt x="1687" y="45425"/>
                        <a:pt x="1783" y="45425"/>
                      </a:cubicBezTo>
                      <a:cubicBezTo>
                        <a:pt x="10441" y="45710"/>
                        <a:pt x="89536" y="46110"/>
                        <a:pt x="106986" y="46148"/>
                      </a:cubicBezTo>
                      <a:cubicBezTo>
                        <a:pt x="142057" y="46215"/>
                        <a:pt x="177138" y="46206"/>
                        <a:pt x="212219" y="46034"/>
                      </a:cubicBezTo>
                      <a:cubicBezTo>
                        <a:pt x="232059" y="45939"/>
                        <a:pt x="248690" y="45739"/>
                        <a:pt x="268530" y="45672"/>
                      </a:cubicBezTo>
                      <a:cubicBezTo>
                        <a:pt x="270216" y="45653"/>
                        <a:pt x="271531" y="45596"/>
                        <a:pt x="271750" y="449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14CA186C-1AFB-81E1-8A02-5E3F45D3B6A8}"/>
                    </a:ext>
                  </a:extLst>
                </p:cNvPr>
                <p:cNvSpPr/>
                <p:nvPr/>
              </p:nvSpPr>
              <p:spPr>
                <a:xfrm>
                  <a:off x="9257457" y="9308389"/>
                  <a:ext cx="212267" cy="46186"/>
                </a:xfrm>
                <a:custGeom>
                  <a:avLst/>
                  <a:gdLst>
                    <a:gd name="connsiteX0" fmla="*/ 211682 w 212267"/>
                    <a:gd name="connsiteY0" fmla="*/ 44977 h 46186"/>
                    <a:gd name="connsiteX1" fmla="*/ 211672 w 212267"/>
                    <a:gd name="connsiteY1" fmla="*/ 44977 h 46186"/>
                    <a:gd name="connsiteX2" fmla="*/ 211948 w 212267"/>
                    <a:gd name="connsiteY2" fmla="*/ 36614 h 46186"/>
                    <a:gd name="connsiteX3" fmla="*/ 212005 w 212267"/>
                    <a:gd name="connsiteY3" fmla="*/ 27927 h 46186"/>
                    <a:gd name="connsiteX4" fmla="*/ 212215 w 212267"/>
                    <a:gd name="connsiteY4" fmla="*/ 10553 h 46186"/>
                    <a:gd name="connsiteX5" fmla="*/ 212263 w 212267"/>
                    <a:gd name="connsiteY5" fmla="*/ 781 h 46186"/>
                    <a:gd name="connsiteX6" fmla="*/ 211453 w 212267"/>
                    <a:gd name="connsiteY6" fmla="*/ 476 h 46186"/>
                    <a:gd name="connsiteX7" fmla="*/ 210853 w 212267"/>
                    <a:gd name="connsiteY7" fmla="*/ 400 h 46186"/>
                    <a:gd name="connsiteX8" fmla="*/ 47851 w 212267"/>
                    <a:gd name="connsiteY8" fmla="*/ 19 h 46186"/>
                    <a:gd name="connsiteX9" fmla="*/ 1798 w 212267"/>
                    <a:gd name="connsiteY9" fmla="*/ 238 h 46186"/>
                    <a:gd name="connsiteX10" fmla="*/ 817 w 212267"/>
                    <a:gd name="connsiteY10" fmla="*/ 476 h 46186"/>
                    <a:gd name="connsiteX11" fmla="*/ 93 w 212267"/>
                    <a:gd name="connsiteY11" fmla="*/ 771 h 46186"/>
                    <a:gd name="connsiteX12" fmla="*/ 17 w 212267"/>
                    <a:gd name="connsiteY12" fmla="*/ 35528 h 46186"/>
                    <a:gd name="connsiteX13" fmla="*/ 36 w 212267"/>
                    <a:gd name="connsiteY13" fmla="*/ 40281 h 46186"/>
                    <a:gd name="connsiteX14" fmla="*/ 265 w 212267"/>
                    <a:gd name="connsiteY14" fmla="*/ 45310 h 46186"/>
                    <a:gd name="connsiteX15" fmla="*/ 1189 w 212267"/>
                    <a:gd name="connsiteY15" fmla="*/ 45406 h 46186"/>
                    <a:gd name="connsiteX16" fmla="*/ 1379 w 212267"/>
                    <a:gd name="connsiteY16" fmla="*/ 45425 h 46186"/>
                    <a:gd name="connsiteX17" fmla="*/ 83332 w 212267"/>
                    <a:gd name="connsiteY17" fmla="*/ 46148 h 46186"/>
                    <a:gd name="connsiteX18" fmla="*/ 165304 w 212267"/>
                    <a:gd name="connsiteY18" fmla="*/ 46034 h 46186"/>
                    <a:gd name="connsiteX19" fmla="*/ 209177 w 212267"/>
                    <a:gd name="connsiteY19" fmla="*/ 45672 h 46186"/>
                    <a:gd name="connsiteX20" fmla="*/ 211682 w 212267"/>
                    <a:gd name="connsiteY20" fmla="*/ 44977 h 46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12267" h="46186">
                      <a:moveTo>
                        <a:pt x="211682" y="44977"/>
                      </a:moveTo>
                      <a:cubicBezTo>
                        <a:pt x="211682" y="44977"/>
                        <a:pt x="211672" y="44977"/>
                        <a:pt x="211672" y="44977"/>
                      </a:cubicBezTo>
                      <a:cubicBezTo>
                        <a:pt x="212301" y="42215"/>
                        <a:pt x="211910" y="39386"/>
                        <a:pt x="211948" y="36614"/>
                      </a:cubicBezTo>
                      <a:cubicBezTo>
                        <a:pt x="211986" y="33718"/>
                        <a:pt x="211977" y="30823"/>
                        <a:pt x="212005" y="27927"/>
                      </a:cubicBezTo>
                      <a:cubicBezTo>
                        <a:pt x="212053" y="22136"/>
                        <a:pt x="212158" y="16345"/>
                        <a:pt x="212215" y="10553"/>
                      </a:cubicBezTo>
                      <a:cubicBezTo>
                        <a:pt x="212244" y="7296"/>
                        <a:pt x="212282" y="4038"/>
                        <a:pt x="212263" y="781"/>
                      </a:cubicBezTo>
                      <a:cubicBezTo>
                        <a:pt x="212263" y="590"/>
                        <a:pt x="211872" y="495"/>
                        <a:pt x="211453" y="476"/>
                      </a:cubicBezTo>
                      <a:cubicBezTo>
                        <a:pt x="211291" y="438"/>
                        <a:pt x="211101" y="409"/>
                        <a:pt x="210853" y="400"/>
                      </a:cubicBezTo>
                      <a:cubicBezTo>
                        <a:pt x="183630" y="152"/>
                        <a:pt x="74950" y="-67"/>
                        <a:pt x="47851" y="19"/>
                      </a:cubicBezTo>
                      <a:cubicBezTo>
                        <a:pt x="32507" y="66"/>
                        <a:pt x="17143" y="57"/>
                        <a:pt x="1798" y="238"/>
                      </a:cubicBezTo>
                      <a:cubicBezTo>
                        <a:pt x="1284" y="247"/>
                        <a:pt x="960" y="352"/>
                        <a:pt x="817" y="476"/>
                      </a:cubicBezTo>
                      <a:cubicBezTo>
                        <a:pt x="426" y="505"/>
                        <a:pt x="93" y="590"/>
                        <a:pt x="93" y="771"/>
                      </a:cubicBezTo>
                      <a:cubicBezTo>
                        <a:pt x="-97" y="12354"/>
                        <a:pt x="84" y="23946"/>
                        <a:pt x="17" y="35528"/>
                      </a:cubicBezTo>
                      <a:cubicBezTo>
                        <a:pt x="8" y="37109"/>
                        <a:pt x="27" y="38700"/>
                        <a:pt x="36" y="40281"/>
                      </a:cubicBezTo>
                      <a:cubicBezTo>
                        <a:pt x="46" y="41948"/>
                        <a:pt x="-145" y="43643"/>
                        <a:pt x="265" y="45310"/>
                      </a:cubicBezTo>
                      <a:cubicBezTo>
                        <a:pt x="312" y="45501"/>
                        <a:pt x="931" y="45529"/>
                        <a:pt x="1189" y="45406"/>
                      </a:cubicBezTo>
                      <a:cubicBezTo>
                        <a:pt x="1255" y="45415"/>
                        <a:pt x="1312" y="45425"/>
                        <a:pt x="1379" y="45425"/>
                      </a:cubicBezTo>
                      <a:cubicBezTo>
                        <a:pt x="8123" y="45710"/>
                        <a:pt x="69740" y="46110"/>
                        <a:pt x="83332" y="46148"/>
                      </a:cubicBezTo>
                      <a:cubicBezTo>
                        <a:pt x="110659" y="46215"/>
                        <a:pt x="137987" y="46206"/>
                        <a:pt x="165304" y="46034"/>
                      </a:cubicBezTo>
                      <a:cubicBezTo>
                        <a:pt x="180763" y="45939"/>
                        <a:pt x="193717" y="45739"/>
                        <a:pt x="209177" y="45672"/>
                      </a:cubicBezTo>
                      <a:cubicBezTo>
                        <a:pt x="210491" y="45663"/>
                        <a:pt x="211520" y="45615"/>
                        <a:pt x="211682" y="449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72759FF9-6D59-39CA-3CAA-BF71DDC5C172}"/>
                    </a:ext>
                  </a:extLst>
                </p:cNvPr>
                <p:cNvSpPr/>
                <p:nvPr/>
              </p:nvSpPr>
              <p:spPr>
                <a:xfrm>
                  <a:off x="9257444" y="9391780"/>
                  <a:ext cx="272497" cy="46167"/>
                </a:xfrm>
                <a:custGeom>
                  <a:avLst/>
                  <a:gdLst>
                    <a:gd name="connsiteX0" fmla="*/ 271750 w 272497"/>
                    <a:gd name="connsiteY0" fmla="*/ 44968 h 46167"/>
                    <a:gd name="connsiteX1" fmla="*/ 271731 w 272497"/>
                    <a:gd name="connsiteY1" fmla="*/ 44968 h 46167"/>
                    <a:gd name="connsiteX2" fmla="*/ 272093 w 272497"/>
                    <a:gd name="connsiteY2" fmla="*/ 36604 h 46167"/>
                    <a:gd name="connsiteX3" fmla="*/ 272159 w 272497"/>
                    <a:gd name="connsiteY3" fmla="*/ 27918 h 46167"/>
                    <a:gd name="connsiteX4" fmla="*/ 272426 w 272497"/>
                    <a:gd name="connsiteY4" fmla="*/ 10544 h 46167"/>
                    <a:gd name="connsiteX5" fmla="*/ 272493 w 272497"/>
                    <a:gd name="connsiteY5" fmla="*/ 772 h 46167"/>
                    <a:gd name="connsiteX6" fmla="*/ 271454 w 272497"/>
                    <a:gd name="connsiteY6" fmla="*/ 467 h 46167"/>
                    <a:gd name="connsiteX7" fmla="*/ 270683 w 272497"/>
                    <a:gd name="connsiteY7" fmla="*/ 400 h 46167"/>
                    <a:gd name="connsiteX8" fmla="*/ 61447 w 272497"/>
                    <a:gd name="connsiteY8" fmla="*/ 19 h 46167"/>
                    <a:gd name="connsiteX9" fmla="*/ 2325 w 272497"/>
                    <a:gd name="connsiteY9" fmla="*/ 238 h 46167"/>
                    <a:gd name="connsiteX10" fmla="*/ 1068 w 272497"/>
                    <a:gd name="connsiteY10" fmla="*/ 476 h 46167"/>
                    <a:gd name="connsiteX11" fmla="*/ 135 w 272497"/>
                    <a:gd name="connsiteY11" fmla="*/ 762 h 46167"/>
                    <a:gd name="connsiteX12" fmla="*/ 30 w 272497"/>
                    <a:gd name="connsiteY12" fmla="*/ 35519 h 46167"/>
                    <a:gd name="connsiteX13" fmla="*/ 49 w 272497"/>
                    <a:gd name="connsiteY13" fmla="*/ 40272 h 46167"/>
                    <a:gd name="connsiteX14" fmla="*/ 345 w 272497"/>
                    <a:gd name="connsiteY14" fmla="*/ 45291 h 46167"/>
                    <a:gd name="connsiteX15" fmla="*/ 1535 w 272497"/>
                    <a:gd name="connsiteY15" fmla="*/ 45387 h 46167"/>
                    <a:gd name="connsiteX16" fmla="*/ 1783 w 272497"/>
                    <a:gd name="connsiteY16" fmla="*/ 45406 h 46167"/>
                    <a:gd name="connsiteX17" fmla="*/ 106986 w 272497"/>
                    <a:gd name="connsiteY17" fmla="*/ 46129 h 46167"/>
                    <a:gd name="connsiteX18" fmla="*/ 212219 w 272497"/>
                    <a:gd name="connsiteY18" fmla="*/ 46015 h 46167"/>
                    <a:gd name="connsiteX19" fmla="*/ 268530 w 272497"/>
                    <a:gd name="connsiteY19" fmla="*/ 45653 h 46167"/>
                    <a:gd name="connsiteX20" fmla="*/ 271750 w 272497"/>
                    <a:gd name="connsiteY20" fmla="*/ 44968 h 46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72497" h="46167">
                      <a:moveTo>
                        <a:pt x="271750" y="44968"/>
                      </a:moveTo>
                      <a:cubicBezTo>
                        <a:pt x="271750" y="44968"/>
                        <a:pt x="271740" y="44968"/>
                        <a:pt x="271731" y="44968"/>
                      </a:cubicBezTo>
                      <a:cubicBezTo>
                        <a:pt x="272540" y="42205"/>
                        <a:pt x="272036" y="39376"/>
                        <a:pt x="272093" y="36604"/>
                      </a:cubicBezTo>
                      <a:cubicBezTo>
                        <a:pt x="272140" y="33709"/>
                        <a:pt x="272131" y="30813"/>
                        <a:pt x="272159" y="27918"/>
                      </a:cubicBezTo>
                      <a:cubicBezTo>
                        <a:pt x="272226" y="22126"/>
                        <a:pt x="272350" y="16335"/>
                        <a:pt x="272426" y="10544"/>
                      </a:cubicBezTo>
                      <a:cubicBezTo>
                        <a:pt x="272464" y="7287"/>
                        <a:pt x="272512" y="4029"/>
                        <a:pt x="272493" y="772"/>
                      </a:cubicBezTo>
                      <a:cubicBezTo>
                        <a:pt x="272493" y="581"/>
                        <a:pt x="271988" y="486"/>
                        <a:pt x="271454" y="467"/>
                      </a:cubicBezTo>
                      <a:cubicBezTo>
                        <a:pt x="271245" y="429"/>
                        <a:pt x="270997" y="400"/>
                        <a:pt x="270683" y="400"/>
                      </a:cubicBezTo>
                      <a:cubicBezTo>
                        <a:pt x="235726" y="152"/>
                        <a:pt x="96233" y="-67"/>
                        <a:pt x="61447" y="19"/>
                      </a:cubicBezTo>
                      <a:cubicBezTo>
                        <a:pt x="41740" y="67"/>
                        <a:pt x="22023" y="57"/>
                        <a:pt x="2325" y="238"/>
                      </a:cubicBezTo>
                      <a:cubicBezTo>
                        <a:pt x="1659" y="248"/>
                        <a:pt x="1249" y="352"/>
                        <a:pt x="1068" y="476"/>
                      </a:cubicBezTo>
                      <a:cubicBezTo>
                        <a:pt x="573" y="505"/>
                        <a:pt x="144" y="590"/>
                        <a:pt x="135" y="762"/>
                      </a:cubicBezTo>
                      <a:cubicBezTo>
                        <a:pt x="-103" y="12344"/>
                        <a:pt x="116" y="23936"/>
                        <a:pt x="30" y="35519"/>
                      </a:cubicBezTo>
                      <a:cubicBezTo>
                        <a:pt x="21" y="37100"/>
                        <a:pt x="40" y="38681"/>
                        <a:pt x="49" y="40272"/>
                      </a:cubicBezTo>
                      <a:cubicBezTo>
                        <a:pt x="59" y="41938"/>
                        <a:pt x="-189" y="43634"/>
                        <a:pt x="345" y="45291"/>
                      </a:cubicBezTo>
                      <a:cubicBezTo>
                        <a:pt x="401" y="45482"/>
                        <a:pt x="1202" y="45510"/>
                        <a:pt x="1535" y="45387"/>
                      </a:cubicBezTo>
                      <a:cubicBezTo>
                        <a:pt x="1611" y="45396"/>
                        <a:pt x="1687" y="45406"/>
                        <a:pt x="1783" y="45406"/>
                      </a:cubicBezTo>
                      <a:cubicBezTo>
                        <a:pt x="10441" y="45691"/>
                        <a:pt x="89536" y="46091"/>
                        <a:pt x="106986" y="46129"/>
                      </a:cubicBezTo>
                      <a:cubicBezTo>
                        <a:pt x="142057" y="46196"/>
                        <a:pt x="177138" y="46187"/>
                        <a:pt x="212219" y="46015"/>
                      </a:cubicBezTo>
                      <a:cubicBezTo>
                        <a:pt x="232059" y="45920"/>
                        <a:pt x="248690" y="45720"/>
                        <a:pt x="268530" y="45653"/>
                      </a:cubicBezTo>
                      <a:cubicBezTo>
                        <a:pt x="270216" y="45653"/>
                        <a:pt x="271531" y="45606"/>
                        <a:pt x="271750" y="449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7AF1FF33-87DD-463A-E2C2-F0470471B632}"/>
                    </a:ext>
                  </a:extLst>
                </p:cNvPr>
                <p:cNvSpPr/>
                <p:nvPr/>
              </p:nvSpPr>
              <p:spPr>
                <a:xfrm>
                  <a:off x="9257451" y="9475153"/>
                  <a:ext cx="182942" cy="46177"/>
                </a:xfrm>
                <a:custGeom>
                  <a:avLst/>
                  <a:gdLst>
                    <a:gd name="connsiteX0" fmla="*/ 182436 w 182942"/>
                    <a:gd name="connsiteY0" fmla="*/ 44967 h 46177"/>
                    <a:gd name="connsiteX1" fmla="*/ 182426 w 182942"/>
                    <a:gd name="connsiteY1" fmla="*/ 44967 h 46177"/>
                    <a:gd name="connsiteX2" fmla="*/ 182665 w 182942"/>
                    <a:gd name="connsiteY2" fmla="*/ 36605 h 46177"/>
                    <a:gd name="connsiteX3" fmla="*/ 182712 w 182942"/>
                    <a:gd name="connsiteY3" fmla="*/ 27918 h 46177"/>
                    <a:gd name="connsiteX4" fmla="*/ 182893 w 182942"/>
                    <a:gd name="connsiteY4" fmla="*/ 10544 h 46177"/>
                    <a:gd name="connsiteX5" fmla="*/ 182941 w 182942"/>
                    <a:gd name="connsiteY5" fmla="*/ 771 h 46177"/>
                    <a:gd name="connsiteX6" fmla="*/ 182236 w 182942"/>
                    <a:gd name="connsiteY6" fmla="*/ 467 h 46177"/>
                    <a:gd name="connsiteX7" fmla="*/ 181722 w 182942"/>
                    <a:gd name="connsiteY7" fmla="*/ 400 h 46177"/>
                    <a:gd name="connsiteX8" fmla="*/ 41247 w 182942"/>
                    <a:gd name="connsiteY8" fmla="*/ 19 h 46177"/>
                    <a:gd name="connsiteX9" fmla="*/ 1556 w 182942"/>
                    <a:gd name="connsiteY9" fmla="*/ 238 h 46177"/>
                    <a:gd name="connsiteX10" fmla="*/ 709 w 182942"/>
                    <a:gd name="connsiteY10" fmla="*/ 476 h 46177"/>
                    <a:gd name="connsiteX11" fmla="*/ 80 w 182942"/>
                    <a:gd name="connsiteY11" fmla="*/ 762 h 46177"/>
                    <a:gd name="connsiteX12" fmla="*/ 13 w 182942"/>
                    <a:gd name="connsiteY12" fmla="*/ 35519 h 46177"/>
                    <a:gd name="connsiteX13" fmla="*/ 32 w 182942"/>
                    <a:gd name="connsiteY13" fmla="*/ 40272 h 46177"/>
                    <a:gd name="connsiteX14" fmla="*/ 232 w 182942"/>
                    <a:gd name="connsiteY14" fmla="*/ 45301 h 46177"/>
                    <a:gd name="connsiteX15" fmla="*/ 1033 w 182942"/>
                    <a:gd name="connsiteY15" fmla="*/ 45396 h 46177"/>
                    <a:gd name="connsiteX16" fmla="*/ 1204 w 182942"/>
                    <a:gd name="connsiteY16" fmla="*/ 45415 h 46177"/>
                    <a:gd name="connsiteX17" fmla="*/ 71832 w 182942"/>
                    <a:gd name="connsiteY17" fmla="*/ 46139 h 46177"/>
                    <a:gd name="connsiteX18" fmla="*/ 142479 w 182942"/>
                    <a:gd name="connsiteY18" fmla="*/ 46025 h 46177"/>
                    <a:gd name="connsiteX19" fmla="*/ 180284 w 182942"/>
                    <a:gd name="connsiteY19" fmla="*/ 45663 h 46177"/>
                    <a:gd name="connsiteX20" fmla="*/ 182436 w 182942"/>
                    <a:gd name="connsiteY20" fmla="*/ 44967 h 46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2942" h="46177">
                      <a:moveTo>
                        <a:pt x="182436" y="44967"/>
                      </a:moveTo>
                      <a:cubicBezTo>
                        <a:pt x="182436" y="44967"/>
                        <a:pt x="182426" y="44967"/>
                        <a:pt x="182426" y="44967"/>
                      </a:cubicBezTo>
                      <a:cubicBezTo>
                        <a:pt x="182969" y="42205"/>
                        <a:pt x="182636" y="39376"/>
                        <a:pt x="182665" y="36605"/>
                      </a:cubicBezTo>
                      <a:cubicBezTo>
                        <a:pt x="182703" y="33709"/>
                        <a:pt x="182693" y="30813"/>
                        <a:pt x="182712" y="27918"/>
                      </a:cubicBezTo>
                      <a:cubicBezTo>
                        <a:pt x="182760" y="22126"/>
                        <a:pt x="182846" y="16335"/>
                        <a:pt x="182893" y="10544"/>
                      </a:cubicBezTo>
                      <a:cubicBezTo>
                        <a:pt x="182922" y="7287"/>
                        <a:pt x="182951" y="4029"/>
                        <a:pt x="182941" y="771"/>
                      </a:cubicBezTo>
                      <a:cubicBezTo>
                        <a:pt x="182941" y="581"/>
                        <a:pt x="182608" y="486"/>
                        <a:pt x="182236" y="467"/>
                      </a:cubicBezTo>
                      <a:cubicBezTo>
                        <a:pt x="182093" y="429"/>
                        <a:pt x="181931" y="400"/>
                        <a:pt x="181722" y="400"/>
                      </a:cubicBezTo>
                      <a:cubicBezTo>
                        <a:pt x="158252" y="152"/>
                        <a:pt x="64602" y="-67"/>
                        <a:pt x="41247" y="19"/>
                      </a:cubicBezTo>
                      <a:cubicBezTo>
                        <a:pt x="28017" y="67"/>
                        <a:pt x="14777" y="57"/>
                        <a:pt x="1556" y="238"/>
                      </a:cubicBezTo>
                      <a:cubicBezTo>
                        <a:pt x="1109" y="248"/>
                        <a:pt x="833" y="352"/>
                        <a:pt x="709" y="476"/>
                      </a:cubicBezTo>
                      <a:cubicBezTo>
                        <a:pt x="375" y="505"/>
                        <a:pt x="90" y="590"/>
                        <a:pt x="80" y="762"/>
                      </a:cubicBezTo>
                      <a:cubicBezTo>
                        <a:pt x="-82" y="12344"/>
                        <a:pt x="70" y="23936"/>
                        <a:pt x="13" y="35519"/>
                      </a:cubicBezTo>
                      <a:cubicBezTo>
                        <a:pt x="4" y="37100"/>
                        <a:pt x="23" y="38690"/>
                        <a:pt x="32" y="40272"/>
                      </a:cubicBezTo>
                      <a:cubicBezTo>
                        <a:pt x="42" y="41938"/>
                        <a:pt x="-130" y="43634"/>
                        <a:pt x="232" y="45301"/>
                      </a:cubicBezTo>
                      <a:cubicBezTo>
                        <a:pt x="270" y="45491"/>
                        <a:pt x="804" y="45520"/>
                        <a:pt x="1033" y="45396"/>
                      </a:cubicBezTo>
                      <a:cubicBezTo>
                        <a:pt x="1090" y="45406"/>
                        <a:pt x="1137" y="45415"/>
                        <a:pt x="1204" y="45415"/>
                      </a:cubicBezTo>
                      <a:cubicBezTo>
                        <a:pt x="7014" y="45701"/>
                        <a:pt x="60116" y="46101"/>
                        <a:pt x="71832" y="46139"/>
                      </a:cubicBezTo>
                      <a:cubicBezTo>
                        <a:pt x="95378" y="46206"/>
                        <a:pt x="118933" y="46196"/>
                        <a:pt x="142479" y="46025"/>
                      </a:cubicBezTo>
                      <a:cubicBezTo>
                        <a:pt x="155795" y="45929"/>
                        <a:pt x="166968" y="45729"/>
                        <a:pt x="180284" y="45663"/>
                      </a:cubicBezTo>
                      <a:cubicBezTo>
                        <a:pt x="181407" y="45653"/>
                        <a:pt x="182293" y="45606"/>
                        <a:pt x="182436" y="449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DA1B7985-B7D8-659E-2109-A23C5169B70F}"/>
                </a:ext>
              </a:extLst>
            </p:cNvPr>
            <p:cNvSpPr/>
            <p:nvPr/>
          </p:nvSpPr>
          <p:spPr>
            <a:xfrm>
              <a:off x="9663894" y="3274200"/>
              <a:ext cx="332697" cy="331101"/>
            </a:xfrm>
            <a:custGeom>
              <a:avLst/>
              <a:gdLst>
                <a:gd name="connsiteX0" fmla="*/ 340045 w 355822"/>
                <a:gd name="connsiteY0" fmla="*/ 102006 h 354115"/>
                <a:gd name="connsiteX1" fmla="*/ 152431 w 355822"/>
                <a:gd name="connsiteY1" fmla="*/ 1594 h 354115"/>
                <a:gd name="connsiteX2" fmla="*/ 18129 w 355822"/>
                <a:gd name="connsiteY2" fmla="*/ 102597 h 354115"/>
                <a:gd name="connsiteX3" fmla="*/ 17224 w 355822"/>
                <a:gd name="connsiteY3" fmla="*/ 104492 h 354115"/>
                <a:gd name="connsiteX4" fmla="*/ 2374 w 355822"/>
                <a:gd name="connsiteY4" fmla="*/ 150708 h 354115"/>
                <a:gd name="connsiteX5" fmla="*/ 49666 w 355822"/>
                <a:gd name="connsiteY5" fmla="*/ 305318 h 354115"/>
                <a:gd name="connsiteX6" fmla="*/ 79174 w 355822"/>
                <a:gd name="connsiteY6" fmla="*/ 330778 h 354115"/>
                <a:gd name="connsiteX7" fmla="*/ 126523 w 355822"/>
                <a:gd name="connsiteY7" fmla="*/ 349285 h 354115"/>
                <a:gd name="connsiteX8" fmla="*/ 287791 w 355822"/>
                <a:gd name="connsiteY8" fmla="*/ 314890 h 354115"/>
                <a:gd name="connsiteX9" fmla="*/ 340045 w 355822"/>
                <a:gd name="connsiteY9" fmla="*/ 102006 h 354115"/>
                <a:gd name="connsiteX10" fmla="*/ 309803 w 355822"/>
                <a:gd name="connsiteY10" fmla="*/ 85100 h 354115"/>
                <a:gd name="connsiteX11" fmla="*/ 315575 w 355822"/>
                <a:gd name="connsiteY11" fmla="*/ 94424 h 354115"/>
                <a:gd name="connsiteX12" fmla="*/ 297707 w 355822"/>
                <a:gd name="connsiteY12" fmla="*/ 91129 h 354115"/>
                <a:gd name="connsiteX13" fmla="*/ 268941 w 355822"/>
                <a:gd name="connsiteY13" fmla="*/ 86052 h 354115"/>
                <a:gd name="connsiteX14" fmla="*/ 254644 w 355822"/>
                <a:gd name="connsiteY14" fmla="*/ 36646 h 354115"/>
                <a:gd name="connsiteX15" fmla="*/ 309803 w 355822"/>
                <a:gd name="connsiteY15" fmla="*/ 85100 h 354115"/>
                <a:gd name="connsiteX16" fmla="*/ 172405 w 355822"/>
                <a:gd name="connsiteY16" fmla="*/ 261283 h 354115"/>
                <a:gd name="connsiteX17" fmla="*/ 100082 w 355822"/>
                <a:gd name="connsiteY17" fmla="*/ 258178 h 354115"/>
                <a:gd name="connsiteX18" fmla="*/ 88033 w 355822"/>
                <a:gd name="connsiteY18" fmla="*/ 190322 h 354115"/>
                <a:gd name="connsiteX19" fmla="*/ 174463 w 355822"/>
                <a:gd name="connsiteY19" fmla="*/ 190513 h 354115"/>
                <a:gd name="connsiteX20" fmla="*/ 173234 w 355822"/>
                <a:gd name="connsiteY20" fmla="*/ 261283 h 354115"/>
                <a:gd name="connsiteX21" fmla="*/ 172405 w 355822"/>
                <a:gd name="connsiteY21" fmla="*/ 261283 h 354115"/>
                <a:gd name="connsiteX22" fmla="*/ 186940 w 355822"/>
                <a:gd name="connsiteY22" fmla="*/ 177292 h 354115"/>
                <a:gd name="connsiteX23" fmla="*/ 186778 w 355822"/>
                <a:gd name="connsiteY23" fmla="*/ 92386 h 354115"/>
                <a:gd name="connsiteX24" fmla="*/ 254711 w 355822"/>
                <a:gd name="connsiteY24" fmla="*/ 96891 h 354115"/>
                <a:gd name="connsiteX25" fmla="*/ 259016 w 355822"/>
                <a:gd name="connsiteY25" fmla="*/ 97511 h 354115"/>
                <a:gd name="connsiteX26" fmla="*/ 264817 w 355822"/>
                <a:gd name="connsiteY26" fmla="*/ 176987 h 354115"/>
                <a:gd name="connsiteX27" fmla="*/ 186940 w 355822"/>
                <a:gd name="connsiteY27" fmla="*/ 177292 h 354115"/>
                <a:gd name="connsiteX28" fmla="*/ 264112 w 355822"/>
                <a:gd name="connsiteY28" fmla="*/ 189760 h 354115"/>
                <a:gd name="connsiteX29" fmla="*/ 263979 w 355822"/>
                <a:gd name="connsiteY29" fmla="*/ 192141 h 354115"/>
                <a:gd name="connsiteX30" fmla="*/ 251615 w 355822"/>
                <a:gd name="connsiteY30" fmla="*/ 258502 h 354115"/>
                <a:gd name="connsiteX31" fmla="*/ 184435 w 355822"/>
                <a:gd name="connsiteY31" fmla="*/ 261102 h 354115"/>
                <a:gd name="connsiteX32" fmla="*/ 186550 w 355822"/>
                <a:gd name="connsiteY32" fmla="*/ 190494 h 354115"/>
                <a:gd name="connsiteX33" fmla="*/ 264112 w 355822"/>
                <a:gd name="connsiteY33" fmla="*/ 189760 h 354115"/>
                <a:gd name="connsiteX34" fmla="*/ 238518 w 355822"/>
                <a:gd name="connsiteY34" fmla="*/ 29254 h 354115"/>
                <a:gd name="connsiteX35" fmla="*/ 256301 w 355822"/>
                <a:gd name="connsiteY35" fmla="*/ 84299 h 354115"/>
                <a:gd name="connsiteX36" fmla="*/ 186455 w 355822"/>
                <a:gd name="connsiteY36" fmla="*/ 79337 h 354115"/>
                <a:gd name="connsiteX37" fmla="*/ 185540 w 355822"/>
                <a:gd name="connsiteY37" fmla="*/ 46742 h 354115"/>
                <a:gd name="connsiteX38" fmla="*/ 184683 w 355822"/>
                <a:gd name="connsiteY38" fmla="*/ 17510 h 354115"/>
                <a:gd name="connsiteX39" fmla="*/ 238518 w 355822"/>
                <a:gd name="connsiteY39" fmla="*/ 29254 h 354115"/>
                <a:gd name="connsiteX40" fmla="*/ 174529 w 355822"/>
                <a:gd name="connsiteY40" fmla="*/ 177263 h 354115"/>
                <a:gd name="connsiteX41" fmla="*/ 87509 w 355822"/>
                <a:gd name="connsiteY41" fmla="*/ 176063 h 354115"/>
                <a:gd name="connsiteX42" fmla="*/ 87500 w 355822"/>
                <a:gd name="connsiteY42" fmla="*/ 175682 h 354115"/>
                <a:gd name="connsiteX43" fmla="*/ 99358 w 355822"/>
                <a:gd name="connsiteY43" fmla="*/ 97072 h 354115"/>
                <a:gd name="connsiteX44" fmla="*/ 173453 w 355822"/>
                <a:gd name="connsiteY44" fmla="*/ 92339 h 354115"/>
                <a:gd name="connsiteX45" fmla="*/ 174529 w 355822"/>
                <a:gd name="connsiteY45" fmla="*/ 177263 h 354115"/>
                <a:gd name="connsiteX46" fmla="*/ 170319 w 355822"/>
                <a:gd name="connsiteY46" fmla="*/ 17377 h 354115"/>
                <a:gd name="connsiteX47" fmla="*/ 171767 w 355822"/>
                <a:gd name="connsiteY47" fmla="*/ 44628 h 354115"/>
                <a:gd name="connsiteX48" fmla="*/ 173053 w 355822"/>
                <a:gd name="connsiteY48" fmla="*/ 79204 h 354115"/>
                <a:gd name="connsiteX49" fmla="*/ 103921 w 355822"/>
                <a:gd name="connsiteY49" fmla="*/ 83461 h 354115"/>
                <a:gd name="connsiteX50" fmla="*/ 130238 w 355822"/>
                <a:gd name="connsiteY50" fmla="*/ 24006 h 354115"/>
                <a:gd name="connsiteX51" fmla="*/ 170319 w 355822"/>
                <a:gd name="connsiteY51" fmla="*/ 17377 h 354115"/>
                <a:gd name="connsiteX52" fmla="*/ 116551 w 355822"/>
                <a:gd name="connsiteY52" fmla="*/ 28912 h 354115"/>
                <a:gd name="connsiteX53" fmla="*/ 88909 w 355822"/>
                <a:gd name="connsiteY53" fmla="*/ 85319 h 354115"/>
                <a:gd name="connsiteX54" fmla="*/ 40113 w 355822"/>
                <a:gd name="connsiteY54" fmla="*/ 94491 h 354115"/>
                <a:gd name="connsiteX55" fmla="*/ 116551 w 355822"/>
                <a:gd name="connsiteY55" fmla="*/ 28912 h 354115"/>
                <a:gd name="connsiteX56" fmla="*/ 32254 w 355822"/>
                <a:gd name="connsiteY56" fmla="*/ 108131 h 354115"/>
                <a:gd name="connsiteX57" fmla="*/ 84661 w 355822"/>
                <a:gd name="connsiteY57" fmla="*/ 99187 h 354115"/>
                <a:gd name="connsiteX58" fmla="*/ 74050 w 355822"/>
                <a:gd name="connsiteY58" fmla="*/ 173834 h 354115"/>
                <a:gd name="connsiteX59" fmla="*/ 74069 w 355822"/>
                <a:gd name="connsiteY59" fmla="*/ 175882 h 354115"/>
                <a:gd name="connsiteX60" fmla="*/ 14376 w 355822"/>
                <a:gd name="connsiteY60" fmla="*/ 176101 h 354115"/>
                <a:gd name="connsiteX61" fmla="*/ 32254 w 355822"/>
                <a:gd name="connsiteY61" fmla="*/ 108131 h 354115"/>
                <a:gd name="connsiteX62" fmla="*/ 74202 w 355822"/>
                <a:gd name="connsiteY62" fmla="*/ 190122 h 354115"/>
                <a:gd name="connsiteX63" fmla="*/ 84108 w 355822"/>
                <a:gd name="connsiteY63" fmla="*/ 256778 h 354115"/>
                <a:gd name="connsiteX64" fmla="*/ 59134 w 355822"/>
                <a:gd name="connsiteY64" fmla="*/ 254378 h 354115"/>
                <a:gd name="connsiteX65" fmla="*/ 31064 w 355822"/>
                <a:gd name="connsiteY65" fmla="*/ 251692 h 354115"/>
                <a:gd name="connsiteX66" fmla="*/ 14347 w 355822"/>
                <a:gd name="connsiteY66" fmla="*/ 187274 h 354115"/>
                <a:gd name="connsiteX67" fmla="*/ 74202 w 355822"/>
                <a:gd name="connsiteY67" fmla="*/ 190122 h 354115"/>
                <a:gd name="connsiteX68" fmla="*/ 87861 w 355822"/>
                <a:gd name="connsiteY68" fmla="*/ 318672 h 354115"/>
                <a:gd name="connsiteX69" fmla="*/ 37093 w 355822"/>
                <a:gd name="connsiteY69" fmla="*/ 262693 h 354115"/>
                <a:gd name="connsiteX70" fmla="*/ 54286 w 355822"/>
                <a:gd name="connsiteY70" fmla="*/ 265170 h 354115"/>
                <a:gd name="connsiteX71" fmla="*/ 87661 w 355822"/>
                <a:gd name="connsiteY71" fmla="*/ 268865 h 354115"/>
                <a:gd name="connsiteX72" fmla="*/ 113798 w 355822"/>
                <a:gd name="connsiteY72" fmla="*/ 327149 h 354115"/>
                <a:gd name="connsiteX73" fmla="*/ 87861 w 355822"/>
                <a:gd name="connsiteY73" fmla="*/ 318672 h 354115"/>
                <a:gd name="connsiteX74" fmla="*/ 170215 w 355822"/>
                <a:gd name="connsiteY74" fmla="*/ 335617 h 354115"/>
                <a:gd name="connsiteX75" fmla="*/ 131781 w 355822"/>
                <a:gd name="connsiteY75" fmla="*/ 331454 h 354115"/>
                <a:gd name="connsiteX76" fmla="*/ 131705 w 355822"/>
                <a:gd name="connsiteY76" fmla="*/ 331216 h 354115"/>
                <a:gd name="connsiteX77" fmla="*/ 103987 w 355822"/>
                <a:gd name="connsiteY77" fmla="*/ 270142 h 354115"/>
                <a:gd name="connsiteX78" fmla="*/ 172415 w 355822"/>
                <a:gd name="connsiteY78" fmla="*/ 273085 h 354115"/>
                <a:gd name="connsiteX79" fmla="*/ 172796 w 355822"/>
                <a:gd name="connsiteY79" fmla="*/ 273075 h 354115"/>
                <a:gd name="connsiteX80" fmla="*/ 171281 w 355822"/>
                <a:gd name="connsiteY80" fmla="*/ 308861 h 354115"/>
                <a:gd name="connsiteX81" fmla="*/ 170215 w 355822"/>
                <a:gd name="connsiteY81" fmla="*/ 335617 h 354115"/>
                <a:gd name="connsiteX82" fmla="*/ 222964 w 355822"/>
                <a:gd name="connsiteY82" fmla="*/ 327806 h 354115"/>
                <a:gd name="connsiteX83" fmla="*/ 187607 w 355822"/>
                <a:gd name="connsiteY83" fmla="*/ 334959 h 354115"/>
                <a:gd name="connsiteX84" fmla="*/ 180216 w 355822"/>
                <a:gd name="connsiteY84" fmla="*/ 335378 h 354115"/>
                <a:gd name="connsiteX85" fmla="*/ 182025 w 355822"/>
                <a:gd name="connsiteY85" fmla="*/ 310975 h 354115"/>
                <a:gd name="connsiteX86" fmla="*/ 184007 w 355822"/>
                <a:gd name="connsiteY86" fmla="*/ 272942 h 354115"/>
                <a:gd name="connsiteX87" fmla="*/ 247862 w 355822"/>
                <a:gd name="connsiteY87" fmla="*/ 270761 h 354115"/>
                <a:gd name="connsiteX88" fmla="*/ 246491 w 355822"/>
                <a:gd name="connsiteY88" fmla="*/ 275228 h 354115"/>
                <a:gd name="connsiteX89" fmla="*/ 230565 w 355822"/>
                <a:gd name="connsiteY89" fmla="*/ 313938 h 354115"/>
                <a:gd name="connsiteX90" fmla="*/ 222964 w 355822"/>
                <a:gd name="connsiteY90" fmla="*/ 327806 h 354115"/>
                <a:gd name="connsiteX91" fmla="*/ 297659 w 355822"/>
                <a:gd name="connsiteY91" fmla="*/ 282086 h 354115"/>
                <a:gd name="connsiteX92" fmla="*/ 238432 w 355822"/>
                <a:gd name="connsiteY92" fmla="*/ 322272 h 354115"/>
                <a:gd name="connsiteX93" fmla="*/ 240557 w 355822"/>
                <a:gd name="connsiteY93" fmla="*/ 317786 h 354115"/>
                <a:gd name="connsiteX94" fmla="*/ 257226 w 355822"/>
                <a:gd name="connsiteY94" fmla="*/ 278200 h 354115"/>
                <a:gd name="connsiteX95" fmla="*/ 259883 w 355822"/>
                <a:gd name="connsiteY95" fmla="*/ 269770 h 354115"/>
                <a:gd name="connsiteX96" fmla="*/ 312032 w 355822"/>
                <a:gd name="connsiteY96" fmla="*/ 263893 h 354115"/>
                <a:gd name="connsiteX97" fmla="*/ 297659 w 355822"/>
                <a:gd name="connsiteY97" fmla="*/ 282086 h 354115"/>
                <a:gd name="connsiteX98" fmla="*/ 319309 w 355822"/>
                <a:gd name="connsiteY98" fmla="*/ 251711 h 354115"/>
                <a:gd name="connsiteX99" fmla="*/ 263750 w 355822"/>
                <a:gd name="connsiteY99" fmla="*/ 257454 h 354115"/>
                <a:gd name="connsiteX100" fmla="*/ 275580 w 355822"/>
                <a:gd name="connsiteY100" fmla="*/ 192151 h 354115"/>
                <a:gd name="connsiteX101" fmla="*/ 275723 w 355822"/>
                <a:gd name="connsiteY101" fmla="*/ 189570 h 354115"/>
                <a:gd name="connsiteX102" fmla="*/ 307022 w 355822"/>
                <a:gd name="connsiteY102" fmla="*/ 189017 h 354115"/>
                <a:gd name="connsiteX103" fmla="*/ 336778 w 355822"/>
                <a:gd name="connsiteY103" fmla="*/ 188636 h 354115"/>
                <a:gd name="connsiteX104" fmla="*/ 319309 w 355822"/>
                <a:gd name="connsiteY104" fmla="*/ 251711 h 354115"/>
                <a:gd name="connsiteX105" fmla="*/ 309165 w 355822"/>
                <a:gd name="connsiteY105" fmla="*/ 176368 h 354115"/>
                <a:gd name="connsiteX106" fmla="*/ 276447 w 355822"/>
                <a:gd name="connsiteY106" fmla="*/ 176835 h 354115"/>
                <a:gd name="connsiteX107" fmla="*/ 271437 w 355822"/>
                <a:gd name="connsiteY107" fmla="*/ 99311 h 354115"/>
                <a:gd name="connsiteX108" fmla="*/ 294421 w 355822"/>
                <a:gd name="connsiteY108" fmla="*/ 103083 h 354115"/>
                <a:gd name="connsiteX109" fmla="*/ 323072 w 355822"/>
                <a:gd name="connsiteY109" fmla="*/ 109455 h 354115"/>
                <a:gd name="connsiteX110" fmla="*/ 337140 w 355822"/>
                <a:gd name="connsiteY110" fmla="*/ 175692 h 354115"/>
                <a:gd name="connsiteX111" fmla="*/ 309165 w 355822"/>
                <a:gd name="connsiteY111" fmla="*/ 176368 h 35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55822" h="354115">
                  <a:moveTo>
                    <a:pt x="340045" y="102006"/>
                  </a:moveTo>
                  <a:cubicBezTo>
                    <a:pt x="307327" y="31512"/>
                    <a:pt x="229098" y="-8693"/>
                    <a:pt x="152431" y="1594"/>
                  </a:cubicBezTo>
                  <a:cubicBezTo>
                    <a:pt x="93624" y="9480"/>
                    <a:pt x="43675" y="50019"/>
                    <a:pt x="18129" y="102597"/>
                  </a:cubicBezTo>
                  <a:cubicBezTo>
                    <a:pt x="17719" y="103178"/>
                    <a:pt x="17395" y="103807"/>
                    <a:pt x="17224" y="104492"/>
                  </a:cubicBezTo>
                  <a:cubicBezTo>
                    <a:pt x="10299" y="119151"/>
                    <a:pt x="5165" y="134668"/>
                    <a:pt x="2374" y="150708"/>
                  </a:cubicBezTo>
                  <a:cubicBezTo>
                    <a:pt x="-7008" y="204743"/>
                    <a:pt x="11957" y="264493"/>
                    <a:pt x="49666" y="305318"/>
                  </a:cubicBezTo>
                  <a:cubicBezTo>
                    <a:pt x="48809" y="306422"/>
                    <a:pt x="68811" y="324758"/>
                    <a:pt x="79174" y="330778"/>
                  </a:cubicBezTo>
                  <a:cubicBezTo>
                    <a:pt x="92386" y="339522"/>
                    <a:pt x="125523" y="350161"/>
                    <a:pt x="126523" y="349285"/>
                  </a:cubicBezTo>
                  <a:cubicBezTo>
                    <a:pt x="181521" y="361982"/>
                    <a:pt x="242919" y="349352"/>
                    <a:pt x="287791" y="314890"/>
                  </a:cubicBezTo>
                  <a:cubicBezTo>
                    <a:pt x="351523" y="265941"/>
                    <a:pt x="374031" y="175235"/>
                    <a:pt x="340045" y="102006"/>
                  </a:cubicBezTo>
                  <a:close/>
                  <a:moveTo>
                    <a:pt x="309803" y="85100"/>
                  </a:moveTo>
                  <a:cubicBezTo>
                    <a:pt x="311851" y="88128"/>
                    <a:pt x="313756" y="91253"/>
                    <a:pt x="315575" y="94424"/>
                  </a:cubicBezTo>
                  <a:cubicBezTo>
                    <a:pt x="309565" y="93177"/>
                    <a:pt x="303422" y="92329"/>
                    <a:pt x="297707" y="91129"/>
                  </a:cubicBezTo>
                  <a:cubicBezTo>
                    <a:pt x="288248" y="89138"/>
                    <a:pt x="278580" y="87490"/>
                    <a:pt x="268941" y="86052"/>
                  </a:cubicBezTo>
                  <a:cubicBezTo>
                    <a:pt x="265379" y="69278"/>
                    <a:pt x="260645" y="52743"/>
                    <a:pt x="254644" y="36646"/>
                  </a:cubicBezTo>
                  <a:cubicBezTo>
                    <a:pt x="276599" y="48133"/>
                    <a:pt x="295859" y="64487"/>
                    <a:pt x="309803" y="85100"/>
                  </a:cubicBezTo>
                  <a:close/>
                  <a:moveTo>
                    <a:pt x="172405" y="261283"/>
                  </a:moveTo>
                  <a:cubicBezTo>
                    <a:pt x="148250" y="261131"/>
                    <a:pt x="124161" y="260026"/>
                    <a:pt x="100082" y="258178"/>
                  </a:cubicBezTo>
                  <a:cubicBezTo>
                    <a:pt x="93500" y="236337"/>
                    <a:pt x="89271" y="213849"/>
                    <a:pt x="88033" y="190322"/>
                  </a:cubicBezTo>
                  <a:cubicBezTo>
                    <a:pt x="116874" y="190665"/>
                    <a:pt x="145754" y="190360"/>
                    <a:pt x="174463" y="190513"/>
                  </a:cubicBezTo>
                  <a:cubicBezTo>
                    <a:pt x="174463" y="214106"/>
                    <a:pt x="174091" y="237690"/>
                    <a:pt x="173234" y="261283"/>
                  </a:cubicBezTo>
                  <a:cubicBezTo>
                    <a:pt x="172967" y="261274"/>
                    <a:pt x="172682" y="261283"/>
                    <a:pt x="172405" y="261283"/>
                  </a:cubicBezTo>
                  <a:close/>
                  <a:moveTo>
                    <a:pt x="186940" y="177292"/>
                  </a:moveTo>
                  <a:cubicBezTo>
                    <a:pt x="187541" y="149050"/>
                    <a:pt x="187750" y="120609"/>
                    <a:pt x="186778" y="92386"/>
                  </a:cubicBezTo>
                  <a:cubicBezTo>
                    <a:pt x="209457" y="92586"/>
                    <a:pt x="232308" y="93748"/>
                    <a:pt x="254711" y="96891"/>
                  </a:cubicBezTo>
                  <a:cubicBezTo>
                    <a:pt x="256149" y="97092"/>
                    <a:pt x="257578" y="97311"/>
                    <a:pt x="259016" y="97511"/>
                  </a:cubicBezTo>
                  <a:cubicBezTo>
                    <a:pt x="263969" y="123619"/>
                    <a:pt x="265960" y="150260"/>
                    <a:pt x="264817" y="176987"/>
                  </a:cubicBezTo>
                  <a:cubicBezTo>
                    <a:pt x="238871" y="177425"/>
                    <a:pt x="212896" y="177168"/>
                    <a:pt x="186940" y="177292"/>
                  </a:cubicBezTo>
                  <a:close/>
                  <a:moveTo>
                    <a:pt x="264112" y="189760"/>
                  </a:moveTo>
                  <a:cubicBezTo>
                    <a:pt x="264045" y="190551"/>
                    <a:pt x="264045" y="191351"/>
                    <a:pt x="263979" y="192141"/>
                  </a:cubicBezTo>
                  <a:cubicBezTo>
                    <a:pt x="262035" y="214620"/>
                    <a:pt x="257816" y="236833"/>
                    <a:pt x="251615" y="258502"/>
                  </a:cubicBezTo>
                  <a:cubicBezTo>
                    <a:pt x="229269" y="260121"/>
                    <a:pt x="206867" y="260950"/>
                    <a:pt x="184435" y="261102"/>
                  </a:cubicBezTo>
                  <a:cubicBezTo>
                    <a:pt x="185312" y="237576"/>
                    <a:pt x="185988" y="214030"/>
                    <a:pt x="186550" y="190494"/>
                  </a:cubicBezTo>
                  <a:cubicBezTo>
                    <a:pt x="212391" y="190598"/>
                    <a:pt x="238280" y="189970"/>
                    <a:pt x="264112" y="189760"/>
                  </a:cubicBezTo>
                  <a:close/>
                  <a:moveTo>
                    <a:pt x="238518" y="29254"/>
                  </a:moveTo>
                  <a:cubicBezTo>
                    <a:pt x="246062" y="47133"/>
                    <a:pt x="251968" y="65545"/>
                    <a:pt x="256301" y="84299"/>
                  </a:cubicBezTo>
                  <a:cubicBezTo>
                    <a:pt x="233118" y="81423"/>
                    <a:pt x="209800" y="79794"/>
                    <a:pt x="186455" y="79337"/>
                  </a:cubicBezTo>
                  <a:cubicBezTo>
                    <a:pt x="186198" y="68469"/>
                    <a:pt x="185997" y="57610"/>
                    <a:pt x="185540" y="46742"/>
                  </a:cubicBezTo>
                  <a:cubicBezTo>
                    <a:pt x="185178" y="38198"/>
                    <a:pt x="186207" y="27083"/>
                    <a:pt x="184683" y="17510"/>
                  </a:cubicBezTo>
                  <a:cubicBezTo>
                    <a:pt x="203076" y="18482"/>
                    <a:pt x="221373" y="22482"/>
                    <a:pt x="238518" y="29254"/>
                  </a:cubicBezTo>
                  <a:close/>
                  <a:moveTo>
                    <a:pt x="174529" y="177263"/>
                  </a:moveTo>
                  <a:cubicBezTo>
                    <a:pt x="145545" y="177340"/>
                    <a:pt x="116522" y="176568"/>
                    <a:pt x="87509" y="176063"/>
                  </a:cubicBezTo>
                  <a:cubicBezTo>
                    <a:pt x="87509" y="175940"/>
                    <a:pt x="87500" y="175816"/>
                    <a:pt x="87500" y="175682"/>
                  </a:cubicBezTo>
                  <a:cubicBezTo>
                    <a:pt x="87490" y="148926"/>
                    <a:pt x="91881" y="122714"/>
                    <a:pt x="99358" y="97072"/>
                  </a:cubicBezTo>
                  <a:cubicBezTo>
                    <a:pt x="123990" y="94082"/>
                    <a:pt x="148650" y="92539"/>
                    <a:pt x="173453" y="92339"/>
                  </a:cubicBezTo>
                  <a:cubicBezTo>
                    <a:pt x="174044" y="120647"/>
                    <a:pt x="174348" y="148946"/>
                    <a:pt x="174529" y="177263"/>
                  </a:cubicBezTo>
                  <a:close/>
                  <a:moveTo>
                    <a:pt x="170319" y="17377"/>
                  </a:moveTo>
                  <a:cubicBezTo>
                    <a:pt x="169681" y="26378"/>
                    <a:pt x="171510" y="36303"/>
                    <a:pt x="171767" y="44628"/>
                  </a:cubicBezTo>
                  <a:cubicBezTo>
                    <a:pt x="172110" y="56163"/>
                    <a:pt x="172653" y="67678"/>
                    <a:pt x="173053" y="79204"/>
                  </a:cubicBezTo>
                  <a:cubicBezTo>
                    <a:pt x="149993" y="79251"/>
                    <a:pt x="126819" y="80718"/>
                    <a:pt x="103921" y="83461"/>
                  </a:cubicBezTo>
                  <a:cubicBezTo>
                    <a:pt x="111255" y="63040"/>
                    <a:pt x="120999" y="43637"/>
                    <a:pt x="130238" y="24006"/>
                  </a:cubicBezTo>
                  <a:cubicBezTo>
                    <a:pt x="143211" y="19996"/>
                    <a:pt x="156698" y="17853"/>
                    <a:pt x="170319" y="17377"/>
                  </a:cubicBezTo>
                  <a:close/>
                  <a:moveTo>
                    <a:pt x="116551" y="28912"/>
                  </a:moveTo>
                  <a:cubicBezTo>
                    <a:pt x="104482" y="45742"/>
                    <a:pt x="95529" y="65069"/>
                    <a:pt x="88909" y="85319"/>
                  </a:cubicBezTo>
                  <a:cubicBezTo>
                    <a:pt x="72459" y="87538"/>
                    <a:pt x="56076" y="90167"/>
                    <a:pt x="40113" y="94491"/>
                  </a:cubicBezTo>
                  <a:cubicBezTo>
                    <a:pt x="58277" y="65659"/>
                    <a:pt x="84890" y="42142"/>
                    <a:pt x="116551" y="28912"/>
                  </a:cubicBezTo>
                  <a:close/>
                  <a:moveTo>
                    <a:pt x="32254" y="108131"/>
                  </a:moveTo>
                  <a:cubicBezTo>
                    <a:pt x="49761" y="105388"/>
                    <a:pt x="67154" y="101940"/>
                    <a:pt x="84661" y="99187"/>
                  </a:cubicBezTo>
                  <a:cubicBezTo>
                    <a:pt x="78031" y="123962"/>
                    <a:pt x="74765" y="149669"/>
                    <a:pt x="74050" y="173834"/>
                  </a:cubicBezTo>
                  <a:cubicBezTo>
                    <a:pt x="74031" y="174511"/>
                    <a:pt x="74088" y="175206"/>
                    <a:pt x="74069" y="175882"/>
                  </a:cubicBezTo>
                  <a:cubicBezTo>
                    <a:pt x="54152" y="175625"/>
                    <a:pt x="34245" y="175520"/>
                    <a:pt x="14376" y="176101"/>
                  </a:cubicBezTo>
                  <a:cubicBezTo>
                    <a:pt x="15214" y="152336"/>
                    <a:pt x="21558" y="129134"/>
                    <a:pt x="32254" y="108131"/>
                  </a:cubicBezTo>
                  <a:close/>
                  <a:moveTo>
                    <a:pt x="74202" y="190122"/>
                  </a:moveTo>
                  <a:cubicBezTo>
                    <a:pt x="74860" y="212258"/>
                    <a:pt x="78260" y="234852"/>
                    <a:pt x="84108" y="256778"/>
                  </a:cubicBezTo>
                  <a:cubicBezTo>
                    <a:pt x="75774" y="256016"/>
                    <a:pt x="67449" y="255292"/>
                    <a:pt x="59134" y="254378"/>
                  </a:cubicBezTo>
                  <a:cubicBezTo>
                    <a:pt x="50199" y="253397"/>
                    <a:pt x="40370" y="251311"/>
                    <a:pt x="31064" y="251692"/>
                  </a:cubicBezTo>
                  <a:cubicBezTo>
                    <a:pt x="21234" y="232023"/>
                    <a:pt x="15214" y="210401"/>
                    <a:pt x="14347" y="187274"/>
                  </a:cubicBezTo>
                  <a:cubicBezTo>
                    <a:pt x="34216" y="188884"/>
                    <a:pt x="54191" y="189713"/>
                    <a:pt x="74202" y="190122"/>
                  </a:cubicBezTo>
                  <a:close/>
                  <a:moveTo>
                    <a:pt x="87861" y="318672"/>
                  </a:moveTo>
                  <a:cubicBezTo>
                    <a:pt x="67468" y="303194"/>
                    <a:pt x="49942" y="284277"/>
                    <a:pt x="37093" y="262693"/>
                  </a:cubicBezTo>
                  <a:cubicBezTo>
                    <a:pt x="42837" y="263865"/>
                    <a:pt x="48780" y="264436"/>
                    <a:pt x="54286" y="265170"/>
                  </a:cubicBezTo>
                  <a:cubicBezTo>
                    <a:pt x="65382" y="266646"/>
                    <a:pt x="76517" y="267818"/>
                    <a:pt x="87661" y="268865"/>
                  </a:cubicBezTo>
                  <a:cubicBezTo>
                    <a:pt x="94129" y="289439"/>
                    <a:pt x="102777" y="309232"/>
                    <a:pt x="113798" y="327149"/>
                  </a:cubicBezTo>
                  <a:cubicBezTo>
                    <a:pt x="105044" y="324710"/>
                    <a:pt x="96386" y="321881"/>
                    <a:pt x="87861" y="318672"/>
                  </a:cubicBezTo>
                  <a:close/>
                  <a:moveTo>
                    <a:pt x="170215" y="335617"/>
                  </a:moveTo>
                  <a:cubicBezTo>
                    <a:pt x="157270" y="335531"/>
                    <a:pt x="144440" y="333997"/>
                    <a:pt x="131781" y="331454"/>
                  </a:cubicBezTo>
                  <a:cubicBezTo>
                    <a:pt x="131743" y="331378"/>
                    <a:pt x="131743" y="331302"/>
                    <a:pt x="131705" y="331216"/>
                  </a:cubicBezTo>
                  <a:cubicBezTo>
                    <a:pt x="120466" y="311233"/>
                    <a:pt x="111179" y="290954"/>
                    <a:pt x="103987" y="270142"/>
                  </a:cubicBezTo>
                  <a:cubicBezTo>
                    <a:pt x="126752" y="271866"/>
                    <a:pt x="149602" y="272933"/>
                    <a:pt x="172415" y="273085"/>
                  </a:cubicBezTo>
                  <a:cubicBezTo>
                    <a:pt x="172539" y="273085"/>
                    <a:pt x="172672" y="273075"/>
                    <a:pt x="172796" y="273075"/>
                  </a:cubicBezTo>
                  <a:cubicBezTo>
                    <a:pt x="172310" y="285001"/>
                    <a:pt x="171777" y="296935"/>
                    <a:pt x="171281" y="308861"/>
                  </a:cubicBezTo>
                  <a:cubicBezTo>
                    <a:pt x="170938" y="317138"/>
                    <a:pt x="169576" y="326720"/>
                    <a:pt x="170215" y="335617"/>
                  </a:cubicBezTo>
                  <a:close/>
                  <a:moveTo>
                    <a:pt x="222964" y="327806"/>
                  </a:moveTo>
                  <a:cubicBezTo>
                    <a:pt x="211496" y="331311"/>
                    <a:pt x="199675" y="333797"/>
                    <a:pt x="187607" y="334959"/>
                  </a:cubicBezTo>
                  <a:cubicBezTo>
                    <a:pt x="185140" y="335197"/>
                    <a:pt x="182673" y="335255"/>
                    <a:pt x="180216" y="335378"/>
                  </a:cubicBezTo>
                  <a:cubicBezTo>
                    <a:pt x="181654" y="327263"/>
                    <a:pt x="181502" y="318376"/>
                    <a:pt x="182025" y="310975"/>
                  </a:cubicBezTo>
                  <a:cubicBezTo>
                    <a:pt x="182911" y="298317"/>
                    <a:pt x="183492" y="285629"/>
                    <a:pt x="184007" y="272942"/>
                  </a:cubicBezTo>
                  <a:cubicBezTo>
                    <a:pt x="205305" y="272847"/>
                    <a:pt x="226612" y="272218"/>
                    <a:pt x="247862" y="270761"/>
                  </a:cubicBezTo>
                  <a:cubicBezTo>
                    <a:pt x="247376" y="272247"/>
                    <a:pt x="246996" y="273752"/>
                    <a:pt x="246491" y="275228"/>
                  </a:cubicBezTo>
                  <a:cubicBezTo>
                    <a:pt x="242004" y="288458"/>
                    <a:pt x="236699" y="301393"/>
                    <a:pt x="230565" y="313938"/>
                  </a:cubicBezTo>
                  <a:cubicBezTo>
                    <a:pt x="228793" y="317557"/>
                    <a:pt x="225450" y="322615"/>
                    <a:pt x="222964" y="327806"/>
                  </a:cubicBezTo>
                  <a:close/>
                  <a:moveTo>
                    <a:pt x="297659" y="282086"/>
                  </a:moveTo>
                  <a:cubicBezTo>
                    <a:pt x="280857" y="299765"/>
                    <a:pt x="260569" y="313195"/>
                    <a:pt x="238432" y="322272"/>
                  </a:cubicBezTo>
                  <a:cubicBezTo>
                    <a:pt x="239204" y="320605"/>
                    <a:pt x="239938" y="319034"/>
                    <a:pt x="240557" y="317786"/>
                  </a:cubicBezTo>
                  <a:cubicBezTo>
                    <a:pt x="246929" y="304965"/>
                    <a:pt x="252482" y="291706"/>
                    <a:pt x="257226" y="278200"/>
                  </a:cubicBezTo>
                  <a:cubicBezTo>
                    <a:pt x="258207" y="275419"/>
                    <a:pt x="258978" y="272571"/>
                    <a:pt x="259883" y="269770"/>
                  </a:cubicBezTo>
                  <a:cubicBezTo>
                    <a:pt x="277323" y="268351"/>
                    <a:pt x="294706" y="266360"/>
                    <a:pt x="312032" y="263893"/>
                  </a:cubicBezTo>
                  <a:cubicBezTo>
                    <a:pt x="307765" y="270294"/>
                    <a:pt x="303041" y="276419"/>
                    <a:pt x="297659" y="282086"/>
                  </a:cubicBezTo>
                  <a:close/>
                  <a:moveTo>
                    <a:pt x="319309" y="251711"/>
                  </a:moveTo>
                  <a:cubicBezTo>
                    <a:pt x="300821" y="254016"/>
                    <a:pt x="282305" y="255921"/>
                    <a:pt x="263750" y="257454"/>
                  </a:cubicBezTo>
                  <a:cubicBezTo>
                    <a:pt x="269732" y="236118"/>
                    <a:pt x="273656" y="214182"/>
                    <a:pt x="275580" y="192151"/>
                  </a:cubicBezTo>
                  <a:cubicBezTo>
                    <a:pt x="275656" y="191294"/>
                    <a:pt x="275656" y="190427"/>
                    <a:pt x="275723" y="189570"/>
                  </a:cubicBezTo>
                  <a:cubicBezTo>
                    <a:pt x="286153" y="189408"/>
                    <a:pt x="296592" y="189227"/>
                    <a:pt x="307022" y="189017"/>
                  </a:cubicBezTo>
                  <a:cubicBezTo>
                    <a:pt x="315861" y="188846"/>
                    <a:pt x="327272" y="190446"/>
                    <a:pt x="336778" y="188636"/>
                  </a:cubicBezTo>
                  <a:cubicBezTo>
                    <a:pt x="335321" y="210668"/>
                    <a:pt x="329549" y="232308"/>
                    <a:pt x="319309" y="251711"/>
                  </a:cubicBezTo>
                  <a:close/>
                  <a:moveTo>
                    <a:pt x="309165" y="176368"/>
                  </a:moveTo>
                  <a:cubicBezTo>
                    <a:pt x="298259" y="176587"/>
                    <a:pt x="287353" y="176682"/>
                    <a:pt x="276447" y="176835"/>
                  </a:cubicBezTo>
                  <a:cubicBezTo>
                    <a:pt x="277599" y="150889"/>
                    <a:pt x="275856" y="124866"/>
                    <a:pt x="271437" y="99311"/>
                  </a:cubicBezTo>
                  <a:cubicBezTo>
                    <a:pt x="279114" y="100454"/>
                    <a:pt x="286772" y="101664"/>
                    <a:pt x="294421" y="103083"/>
                  </a:cubicBezTo>
                  <a:cubicBezTo>
                    <a:pt x="303717" y="104807"/>
                    <a:pt x="313461" y="108217"/>
                    <a:pt x="323072" y="109455"/>
                  </a:cubicBezTo>
                  <a:cubicBezTo>
                    <a:pt x="332120" y="130143"/>
                    <a:pt x="336921" y="152889"/>
                    <a:pt x="337140" y="175692"/>
                  </a:cubicBezTo>
                  <a:cubicBezTo>
                    <a:pt x="328139" y="174292"/>
                    <a:pt x="317671" y="176197"/>
                    <a:pt x="309165" y="176368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8CEE833-4D75-3EFC-AB19-CF2DB714CD45}"/>
                </a:ext>
              </a:extLst>
            </p:cNvPr>
            <p:cNvSpPr/>
            <p:nvPr/>
          </p:nvSpPr>
          <p:spPr>
            <a:xfrm>
              <a:off x="8099777" y="2351136"/>
              <a:ext cx="472213" cy="454120"/>
            </a:xfrm>
            <a:custGeom>
              <a:avLst/>
              <a:gdLst>
                <a:gd name="connsiteX0" fmla="*/ 417338 w 505034"/>
                <a:gd name="connsiteY0" fmla="*/ 151313 h 485684"/>
                <a:gd name="connsiteX1" fmla="*/ 403260 w 505034"/>
                <a:gd name="connsiteY1" fmla="*/ 128701 h 485684"/>
                <a:gd name="connsiteX2" fmla="*/ 415386 w 505034"/>
                <a:gd name="connsiteY2" fmla="*/ 84543 h 485684"/>
                <a:gd name="connsiteX3" fmla="*/ 425396 w 505034"/>
                <a:gd name="connsiteY3" fmla="*/ 56692 h 485684"/>
                <a:gd name="connsiteX4" fmla="*/ 354483 w 505034"/>
                <a:gd name="connsiteY4" fmla="*/ 10162 h 485684"/>
                <a:gd name="connsiteX5" fmla="*/ 296580 w 505034"/>
                <a:gd name="connsiteY5" fmla="*/ 60969 h 485684"/>
                <a:gd name="connsiteX6" fmla="*/ 230696 w 505034"/>
                <a:gd name="connsiteY6" fmla="*/ 59635 h 485684"/>
                <a:gd name="connsiteX7" fmla="*/ 177727 w 505034"/>
                <a:gd name="connsiteY7" fmla="*/ 56 h 485684"/>
                <a:gd name="connsiteX8" fmla="*/ 101975 w 505034"/>
                <a:gd name="connsiteY8" fmla="*/ 38204 h 485684"/>
                <a:gd name="connsiteX9" fmla="*/ 112548 w 505034"/>
                <a:gd name="connsiteY9" fmla="*/ 86286 h 485684"/>
                <a:gd name="connsiteX10" fmla="*/ 119101 w 505034"/>
                <a:gd name="connsiteY10" fmla="*/ 118023 h 485684"/>
                <a:gd name="connsiteX11" fmla="*/ 109347 w 505034"/>
                <a:gd name="connsiteY11" fmla="*/ 129301 h 485684"/>
                <a:gd name="connsiteX12" fmla="*/ 85897 w 505034"/>
                <a:gd name="connsiteY12" fmla="*/ 168849 h 485684"/>
                <a:gd name="connsiteX13" fmla="*/ 4849 w 505034"/>
                <a:gd name="connsiteY13" fmla="*/ 186222 h 485684"/>
                <a:gd name="connsiteX14" fmla="*/ 4639 w 505034"/>
                <a:gd name="connsiteY14" fmla="*/ 194519 h 485684"/>
                <a:gd name="connsiteX15" fmla="*/ 1305 w 505034"/>
                <a:gd name="connsiteY15" fmla="*/ 251545 h 485684"/>
                <a:gd name="connsiteX16" fmla="*/ 0 w 505034"/>
                <a:gd name="connsiteY16" fmla="*/ 270900 h 485684"/>
                <a:gd name="connsiteX17" fmla="*/ 77648 w 505034"/>
                <a:gd name="connsiteY17" fmla="*/ 297636 h 485684"/>
                <a:gd name="connsiteX18" fmla="*/ 97241 w 505034"/>
                <a:gd name="connsiteY18" fmla="*/ 343728 h 485684"/>
                <a:gd name="connsiteX19" fmla="*/ 104804 w 505034"/>
                <a:gd name="connsiteY19" fmla="*/ 355091 h 485684"/>
                <a:gd name="connsiteX20" fmla="*/ 81515 w 505034"/>
                <a:gd name="connsiteY20" fmla="*/ 428195 h 485684"/>
                <a:gd name="connsiteX21" fmla="*/ 90554 w 505034"/>
                <a:gd name="connsiteY21" fmla="*/ 434568 h 485684"/>
                <a:gd name="connsiteX22" fmla="*/ 149429 w 505034"/>
                <a:gd name="connsiteY22" fmla="*/ 473382 h 485684"/>
                <a:gd name="connsiteX23" fmla="*/ 155239 w 505034"/>
                <a:gd name="connsiteY23" fmla="*/ 471915 h 485684"/>
                <a:gd name="connsiteX24" fmla="*/ 206197 w 505034"/>
                <a:gd name="connsiteY24" fmla="*/ 425776 h 485684"/>
                <a:gd name="connsiteX25" fmla="*/ 275749 w 505034"/>
                <a:gd name="connsiteY25" fmla="*/ 430939 h 485684"/>
                <a:gd name="connsiteX26" fmla="*/ 327289 w 505034"/>
                <a:gd name="connsiteY26" fmla="*/ 485669 h 485684"/>
                <a:gd name="connsiteX27" fmla="*/ 336795 w 505034"/>
                <a:gd name="connsiteY27" fmla="*/ 481002 h 485684"/>
                <a:gd name="connsiteX28" fmla="*/ 403041 w 505034"/>
                <a:gd name="connsiteY28" fmla="*/ 447522 h 485684"/>
                <a:gd name="connsiteX29" fmla="*/ 402127 w 505034"/>
                <a:gd name="connsiteY29" fmla="*/ 437178 h 485684"/>
                <a:gd name="connsiteX30" fmla="*/ 386706 w 505034"/>
                <a:gd name="connsiteY30" fmla="*/ 372998 h 485684"/>
                <a:gd name="connsiteX31" fmla="*/ 420453 w 505034"/>
                <a:gd name="connsiteY31" fmla="*/ 315981 h 485684"/>
                <a:gd name="connsiteX32" fmla="*/ 457629 w 505034"/>
                <a:gd name="connsiteY32" fmla="*/ 308733 h 485684"/>
                <a:gd name="connsiteX33" fmla="*/ 500187 w 505034"/>
                <a:gd name="connsiteY33" fmla="*/ 299513 h 485684"/>
                <a:gd name="connsiteX34" fmla="*/ 502387 w 505034"/>
                <a:gd name="connsiteY34" fmla="*/ 292036 h 485684"/>
                <a:gd name="connsiteX35" fmla="*/ 505035 w 505034"/>
                <a:gd name="connsiteY35" fmla="*/ 214845 h 485684"/>
                <a:gd name="connsiteX36" fmla="*/ 503330 w 505034"/>
                <a:gd name="connsiteY36" fmla="*/ 211454 h 485684"/>
                <a:gd name="connsiteX37" fmla="*/ 430340 w 505034"/>
                <a:gd name="connsiteY37" fmla="*/ 189594 h 485684"/>
                <a:gd name="connsiteX38" fmla="*/ 417338 w 505034"/>
                <a:gd name="connsiteY38" fmla="*/ 151313 h 485684"/>
                <a:gd name="connsiteX39" fmla="*/ 321641 w 505034"/>
                <a:gd name="connsiteY39" fmla="*/ 295912 h 485684"/>
                <a:gd name="connsiteX40" fmla="*/ 254337 w 505034"/>
                <a:gd name="connsiteY40" fmla="*/ 328440 h 485684"/>
                <a:gd name="connsiteX41" fmla="*/ 204226 w 505034"/>
                <a:gd name="connsiteY41" fmla="*/ 313810 h 485684"/>
                <a:gd name="connsiteX42" fmla="*/ 169441 w 505034"/>
                <a:gd name="connsiteY42" fmla="*/ 259270 h 485684"/>
                <a:gd name="connsiteX43" fmla="*/ 218999 w 505034"/>
                <a:gd name="connsiteY43" fmla="*/ 165039 h 485684"/>
                <a:gd name="connsiteX44" fmla="*/ 321860 w 505034"/>
                <a:gd name="connsiteY44" fmla="*/ 190775 h 485684"/>
                <a:gd name="connsiteX45" fmla="*/ 321641 w 505034"/>
                <a:gd name="connsiteY45" fmla="*/ 295912 h 48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05034" h="485684">
                  <a:moveTo>
                    <a:pt x="417338" y="151313"/>
                  </a:moveTo>
                  <a:cubicBezTo>
                    <a:pt x="413309" y="143322"/>
                    <a:pt x="408499" y="135845"/>
                    <a:pt x="403260" y="128701"/>
                  </a:cubicBezTo>
                  <a:cubicBezTo>
                    <a:pt x="408156" y="111175"/>
                    <a:pt x="414843" y="87105"/>
                    <a:pt x="415386" y="84543"/>
                  </a:cubicBezTo>
                  <a:cubicBezTo>
                    <a:pt x="416243" y="80466"/>
                    <a:pt x="427054" y="59987"/>
                    <a:pt x="425396" y="56692"/>
                  </a:cubicBezTo>
                  <a:cubicBezTo>
                    <a:pt x="423739" y="53396"/>
                    <a:pt x="359245" y="9772"/>
                    <a:pt x="354483" y="10162"/>
                  </a:cubicBezTo>
                  <a:cubicBezTo>
                    <a:pt x="350758" y="10467"/>
                    <a:pt x="312906" y="45643"/>
                    <a:pt x="296580" y="60969"/>
                  </a:cubicBezTo>
                  <a:cubicBezTo>
                    <a:pt x="274749" y="56530"/>
                    <a:pt x="252441" y="56254"/>
                    <a:pt x="230696" y="59635"/>
                  </a:cubicBezTo>
                  <a:cubicBezTo>
                    <a:pt x="218113" y="44728"/>
                    <a:pt x="181366" y="1437"/>
                    <a:pt x="177727" y="56"/>
                  </a:cubicBezTo>
                  <a:cubicBezTo>
                    <a:pt x="173327" y="-1601"/>
                    <a:pt x="106575" y="33927"/>
                    <a:pt x="101975" y="38204"/>
                  </a:cubicBezTo>
                  <a:cubicBezTo>
                    <a:pt x="97374" y="42471"/>
                    <a:pt x="110185" y="74361"/>
                    <a:pt x="112548" y="86286"/>
                  </a:cubicBezTo>
                  <a:cubicBezTo>
                    <a:pt x="113757" y="92382"/>
                    <a:pt x="116501" y="105688"/>
                    <a:pt x="119101" y="118023"/>
                  </a:cubicBezTo>
                  <a:cubicBezTo>
                    <a:pt x="115710" y="121643"/>
                    <a:pt x="112452" y="125396"/>
                    <a:pt x="109347" y="129301"/>
                  </a:cubicBezTo>
                  <a:cubicBezTo>
                    <a:pt x="99717" y="141398"/>
                    <a:pt x="91964" y="154752"/>
                    <a:pt x="85897" y="168849"/>
                  </a:cubicBezTo>
                  <a:cubicBezTo>
                    <a:pt x="62989" y="173421"/>
                    <a:pt x="6973" y="184717"/>
                    <a:pt x="4849" y="186222"/>
                  </a:cubicBezTo>
                  <a:cubicBezTo>
                    <a:pt x="2182" y="188118"/>
                    <a:pt x="4334" y="191023"/>
                    <a:pt x="4639" y="194519"/>
                  </a:cubicBezTo>
                  <a:cubicBezTo>
                    <a:pt x="4944" y="198005"/>
                    <a:pt x="1877" y="245439"/>
                    <a:pt x="1305" y="251545"/>
                  </a:cubicBezTo>
                  <a:cubicBezTo>
                    <a:pt x="743" y="257660"/>
                    <a:pt x="181" y="266680"/>
                    <a:pt x="0" y="270900"/>
                  </a:cubicBezTo>
                  <a:cubicBezTo>
                    <a:pt x="-133" y="274033"/>
                    <a:pt x="51169" y="289740"/>
                    <a:pt x="77648" y="297636"/>
                  </a:cubicBezTo>
                  <a:cubicBezTo>
                    <a:pt x="82115" y="313743"/>
                    <a:pt x="88564" y="329307"/>
                    <a:pt x="97241" y="343728"/>
                  </a:cubicBezTo>
                  <a:cubicBezTo>
                    <a:pt x="99565" y="347595"/>
                    <a:pt x="102108" y="351376"/>
                    <a:pt x="104804" y="355091"/>
                  </a:cubicBezTo>
                  <a:cubicBezTo>
                    <a:pt x="96212" y="379456"/>
                    <a:pt x="80220" y="425643"/>
                    <a:pt x="81515" y="428195"/>
                  </a:cubicBezTo>
                  <a:cubicBezTo>
                    <a:pt x="83268" y="431682"/>
                    <a:pt x="90554" y="434568"/>
                    <a:pt x="90554" y="434568"/>
                  </a:cubicBezTo>
                  <a:cubicBezTo>
                    <a:pt x="90554" y="434568"/>
                    <a:pt x="146809" y="473973"/>
                    <a:pt x="149429" y="473382"/>
                  </a:cubicBezTo>
                  <a:cubicBezTo>
                    <a:pt x="152048" y="472791"/>
                    <a:pt x="152629" y="473954"/>
                    <a:pt x="155239" y="471915"/>
                  </a:cubicBezTo>
                  <a:cubicBezTo>
                    <a:pt x="157582" y="470077"/>
                    <a:pt x="197273" y="435377"/>
                    <a:pt x="206197" y="425776"/>
                  </a:cubicBezTo>
                  <a:cubicBezTo>
                    <a:pt x="229124" y="432605"/>
                    <a:pt x="252937" y="434787"/>
                    <a:pt x="275749" y="430939"/>
                  </a:cubicBezTo>
                  <a:cubicBezTo>
                    <a:pt x="292589" y="449922"/>
                    <a:pt x="325412" y="486527"/>
                    <a:pt x="327289" y="485669"/>
                  </a:cubicBezTo>
                  <a:cubicBezTo>
                    <a:pt x="329822" y="484517"/>
                    <a:pt x="336795" y="481002"/>
                    <a:pt x="336795" y="481002"/>
                  </a:cubicBezTo>
                  <a:cubicBezTo>
                    <a:pt x="336795" y="481002"/>
                    <a:pt x="403060" y="450312"/>
                    <a:pt x="403041" y="447522"/>
                  </a:cubicBezTo>
                  <a:cubicBezTo>
                    <a:pt x="403013" y="444740"/>
                    <a:pt x="402127" y="437178"/>
                    <a:pt x="402127" y="437178"/>
                  </a:cubicBezTo>
                  <a:lnTo>
                    <a:pt x="386706" y="372998"/>
                  </a:lnTo>
                  <a:cubicBezTo>
                    <a:pt x="402136" y="356453"/>
                    <a:pt x="413004" y="337098"/>
                    <a:pt x="420453" y="315981"/>
                  </a:cubicBezTo>
                  <a:cubicBezTo>
                    <a:pt x="434388" y="313010"/>
                    <a:pt x="451247" y="309543"/>
                    <a:pt x="457629" y="308733"/>
                  </a:cubicBezTo>
                  <a:cubicBezTo>
                    <a:pt x="467325" y="307495"/>
                    <a:pt x="498263" y="303208"/>
                    <a:pt x="500187" y="299513"/>
                  </a:cubicBezTo>
                  <a:cubicBezTo>
                    <a:pt x="502101" y="295807"/>
                    <a:pt x="502387" y="292036"/>
                    <a:pt x="502387" y="292036"/>
                  </a:cubicBezTo>
                  <a:lnTo>
                    <a:pt x="505035" y="214845"/>
                  </a:lnTo>
                  <a:lnTo>
                    <a:pt x="503330" y="211454"/>
                  </a:lnTo>
                  <a:cubicBezTo>
                    <a:pt x="503330" y="211454"/>
                    <a:pt x="451723" y="195662"/>
                    <a:pt x="430340" y="189594"/>
                  </a:cubicBezTo>
                  <a:cubicBezTo>
                    <a:pt x="427606" y="176459"/>
                    <a:pt x="423539" y="163600"/>
                    <a:pt x="417338" y="151313"/>
                  </a:cubicBezTo>
                  <a:close/>
                  <a:moveTo>
                    <a:pt x="321641" y="295912"/>
                  </a:moveTo>
                  <a:cubicBezTo>
                    <a:pt x="306220" y="315677"/>
                    <a:pt x="279959" y="328354"/>
                    <a:pt x="254337" y="328440"/>
                  </a:cubicBezTo>
                  <a:cubicBezTo>
                    <a:pt x="237249" y="330821"/>
                    <a:pt x="217456" y="323049"/>
                    <a:pt x="204226" y="313810"/>
                  </a:cubicBezTo>
                  <a:cubicBezTo>
                    <a:pt x="185909" y="301027"/>
                    <a:pt x="173489" y="281206"/>
                    <a:pt x="169441" y="259270"/>
                  </a:cubicBezTo>
                  <a:cubicBezTo>
                    <a:pt x="162230" y="220303"/>
                    <a:pt x="183109" y="181526"/>
                    <a:pt x="218999" y="165039"/>
                  </a:cubicBezTo>
                  <a:cubicBezTo>
                    <a:pt x="254594" y="148684"/>
                    <a:pt x="297761" y="160095"/>
                    <a:pt x="321860" y="190775"/>
                  </a:cubicBezTo>
                  <a:cubicBezTo>
                    <a:pt x="345491" y="220874"/>
                    <a:pt x="345177" y="265747"/>
                    <a:pt x="321641" y="295912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BF7114FF-354F-A785-765F-DB8A137C6716}"/>
                </a:ext>
              </a:extLst>
            </p:cNvPr>
            <p:cNvSpPr/>
            <p:nvPr/>
          </p:nvSpPr>
          <p:spPr>
            <a:xfrm>
              <a:off x="9255288" y="4761167"/>
              <a:ext cx="174200" cy="379126"/>
            </a:xfrm>
            <a:custGeom>
              <a:avLst/>
              <a:gdLst>
                <a:gd name="connsiteX0" fmla="*/ 2328 w 186309"/>
                <a:gd name="connsiteY0" fmla="*/ 313739 h 405478"/>
                <a:gd name="connsiteX1" fmla="*/ 1908 w 186309"/>
                <a:gd name="connsiteY1" fmla="*/ 353839 h 405478"/>
                <a:gd name="connsiteX2" fmla="*/ 46038 w 186309"/>
                <a:gd name="connsiteY2" fmla="*/ 396997 h 405478"/>
                <a:gd name="connsiteX3" fmla="*/ 109398 w 186309"/>
                <a:gd name="connsiteY3" fmla="*/ 405388 h 405478"/>
                <a:gd name="connsiteX4" fmla="*/ 180750 w 186309"/>
                <a:gd name="connsiteY4" fmla="*/ 380338 h 405478"/>
                <a:gd name="connsiteX5" fmla="*/ 185989 w 186309"/>
                <a:gd name="connsiteY5" fmla="*/ 341761 h 405478"/>
                <a:gd name="connsiteX6" fmla="*/ 176340 w 186309"/>
                <a:gd name="connsiteY6" fmla="*/ 129668 h 405478"/>
                <a:gd name="connsiteX7" fmla="*/ 162281 w 186309"/>
                <a:gd name="connsiteY7" fmla="*/ 59669 h 405478"/>
                <a:gd name="connsiteX8" fmla="*/ 84957 w 186309"/>
                <a:gd name="connsiteY8" fmla="*/ 6643 h 405478"/>
                <a:gd name="connsiteX9" fmla="*/ 47762 w 186309"/>
                <a:gd name="connsiteY9" fmla="*/ 5253 h 405478"/>
                <a:gd name="connsiteX10" fmla="*/ 38627 w 186309"/>
                <a:gd name="connsiteY10" fmla="*/ 65746 h 405478"/>
                <a:gd name="connsiteX11" fmla="*/ 2328 w 186309"/>
                <a:gd name="connsiteY11" fmla="*/ 313739 h 40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309" h="405478">
                  <a:moveTo>
                    <a:pt x="2328" y="313739"/>
                  </a:moveTo>
                  <a:cubicBezTo>
                    <a:pt x="375" y="327064"/>
                    <a:pt x="-1549" y="340828"/>
                    <a:pt x="1908" y="353839"/>
                  </a:cubicBezTo>
                  <a:cubicBezTo>
                    <a:pt x="7405" y="374527"/>
                    <a:pt x="25902" y="389739"/>
                    <a:pt x="46038" y="396997"/>
                  </a:cubicBezTo>
                  <a:cubicBezTo>
                    <a:pt x="66174" y="404264"/>
                    <a:pt x="87996" y="404864"/>
                    <a:pt x="109398" y="405388"/>
                  </a:cubicBezTo>
                  <a:cubicBezTo>
                    <a:pt x="136001" y="406036"/>
                    <a:pt x="168062" y="403721"/>
                    <a:pt x="180750" y="380338"/>
                  </a:cubicBezTo>
                  <a:cubicBezTo>
                    <a:pt x="187017" y="368784"/>
                    <a:pt x="186589" y="354896"/>
                    <a:pt x="185989" y="341761"/>
                  </a:cubicBezTo>
                  <a:cubicBezTo>
                    <a:pt x="182769" y="271067"/>
                    <a:pt x="179550" y="200372"/>
                    <a:pt x="176340" y="129668"/>
                  </a:cubicBezTo>
                  <a:cubicBezTo>
                    <a:pt x="175245" y="105675"/>
                    <a:pt x="173892" y="80700"/>
                    <a:pt x="162281" y="59669"/>
                  </a:cubicBezTo>
                  <a:cubicBezTo>
                    <a:pt x="146307" y="30742"/>
                    <a:pt x="115094" y="16273"/>
                    <a:pt x="84957" y="6643"/>
                  </a:cubicBezTo>
                  <a:cubicBezTo>
                    <a:pt x="72822" y="2766"/>
                    <a:pt x="57134" y="-5368"/>
                    <a:pt x="47762" y="5253"/>
                  </a:cubicBezTo>
                  <a:cubicBezTo>
                    <a:pt x="39113" y="15063"/>
                    <a:pt x="40589" y="52335"/>
                    <a:pt x="38627" y="65746"/>
                  </a:cubicBezTo>
                  <a:cubicBezTo>
                    <a:pt x="26521" y="148413"/>
                    <a:pt x="14424" y="231081"/>
                    <a:pt x="2328" y="313739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5836BD14-93B9-9E46-6D3D-2053B3CCA056}"/>
                </a:ext>
              </a:extLst>
            </p:cNvPr>
            <p:cNvSpPr/>
            <p:nvPr/>
          </p:nvSpPr>
          <p:spPr>
            <a:xfrm>
              <a:off x="9271277" y="4375059"/>
              <a:ext cx="293728" cy="448013"/>
            </a:xfrm>
            <a:custGeom>
              <a:avLst/>
              <a:gdLst>
                <a:gd name="connsiteX0" fmla="*/ 314144 w 314144"/>
                <a:gd name="connsiteY0" fmla="*/ 1031 h 479152"/>
                <a:gd name="connsiteX1" fmla="*/ 218599 w 314144"/>
                <a:gd name="connsiteY1" fmla="*/ 30845 h 479152"/>
                <a:gd name="connsiteX2" fmla="*/ 152229 w 314144"/>
                <a:gd name="connsiteY2" fmla="*/ 108921 h 479152"/>
                <a:gd name="connsiteX3" fmla="*/ 0 w 314144"/>
                <a:gd name="connsiteY3" fmla="*/ 401510 h 479152"/>
                <a:gd name="connsiteX4" fmla="*/ 126245 w 314144"/>
                <a:gd name="connsiteY4" fmla="*/ 477034 h 479152"/>
                <a:gd name="connsiteX5" fmla="*/ 170688 w 314144"/>
                <a:gd name="connsiteY5" fmla="*/ 472671 h 479152"/>
                <a:gd name="connsiteX6" fmla="*/ 194253 w 314144"/>
                <a:gd name="connsiteY6" fmla="*/ 432504 h 479152"/>
                <a:gd name="connsiteX7" fmla="*/ 314144 w 314144"/>
                <a:gd name="connsiteY7" fmla="*/ 1031 h 479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144" h="479152">
                  <a:moveTo>
                    <a:pt x="314144" y="1031"/>
                  </a:moveTo>
                  <a:cubicBezTo>
                    <a:pt x="280206" y="-3950"/>
                    <a:pt x="245554" y="9623"/>
                    <a:pt x="218599" y="30845"/>
                  </a:cubicBezTo>
                  <a:cubicBezTo>
                    <a:pt x="191643" y="52066"/>
                    <a:pt x="171260" y="80374"/>
                    <a:pt x="152229" y="108921"/>
                  </a:cubicBezTo>
                  <a:cubicBezTo>
                    <a:pt x="91126" y="200570"/>
                    <a:pt x="39986" y="298868"/>
                    <a:pt x="0" y="401510"/>
                  </a:cubicBezTo>
                  <a:cubicBezTo>
                    <a:pt x="32080" y="439753"/>
                    <a:pt x="77238" y="467547"/>
                    <a:pt x="126245" y="477034"/>
                  </a:cubicBezTo>
                  <a:cubicBezTo>
                    <a:pt x="141237" y="479939"/>
                    <a:pt x="157877" y="480977"/>
                    <a:pt x="170688" y="472671"/>
                  </a:cubicBezTo>
                  <a:cubicBezTo>
                    <a:pt x="184013" y="464041"/>
                    <a:pt x="189719" y="447706"/>
                    <a:pt x="194253" y="432504"/>
                  </a:cubicBezTo>
                  <a:cubicBezTo>
                    <a:pt x="237135" y="288658"/>
                    <a:pt x="254051" y="138582"/>
                    <a:pt x="314144" y="1031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5AEE6012-1C08-92C1-4C0F-1FF668540859}"/>
                </a:ext>
              </a:extLst>
            </p:cNvPr>
            <p:cNvSpPr/>
            <p:nvPr/>
          </p:nvSpPr>
          <p:spPr>
            <a:xfrm>
              <a:off x="8910214" y="5248559"/>
              <a:ext cx="1602990" cy="518773"/>
            </a:xfrm>
            <a:custGeom>
              <a:avLst/>
              <a:gdLst>
                <a:gd name="connsiteX0" fmla="*/ 678378 w 1714409"/>
                <a:gd name="connsiteY0" fmla="*/ 474069 h 554830"/>
                <a:gd name="connsiteX1" fmla="*/ 978892 w 1714409"/>
                <a:gd name="connsiteY1" fmla="*/ 554479 h 554830"/>
                <a:gd name="connsiteX2" fmla="*/ 1202891 w 1714409"/>
                <a:gd name="connsiteY2" fmla="*/ 487899 h 554830"/>
                <a:gd name="connsiteX3" fmla="*/ 1474002 w 1714409"/>
                <a:gd name="connsiteY3" fmla="*/ 349701 h 554830"/>
                <a:gd name="connsiteX4" fmla="*/ 1685904 w 1714409"/>
                <a:gd name="connsiteY4" fmla="*/ 206360 h 554830"/>
                <a:gd name="connsiteX5" fmla="*/ 1714184 w 1714409"/>
                <a:gd name="connsiteY5" fmla="*/ 148152 h 554830"/>
                <a:gd name="connsiteX6" fmla="*/ 1663835 w 1714409"/>
                <a:gd name="connsiteY6" fmla="*/ 94850 h 554830"/>
                <a:gd name="connsiteX7" fmla="*/ 1383743 w 1714409"/>
                <a:gd name="connsiteY7" fmla="*/ 79344 h 554830"/>
                <a:gd name="connsiteX8" fmla="*/ 787964 w 1714409"/>
                <a:gd name="connsiteY8" fmla="*/ 134265 h 554830"/>
                <a:gd name="connsiteX9" fmla="*/ 215330 w 1714409"/>
                <a:gd name="connsiteY9" fmla="*/ 1029 h 554830"/>
                <a:gd name="connsiteX10" fmla="*/ 94496 w 1714409"/>
                <a:gd name="connsiteY10" fmla="*/ 16822 h 554830"/>
                <a:gd name="connsiteX11" fmla="*/ 19239 w 1714409"/>
                <a:gd name="connsiteY11" fmla="*/ 103709 h 554830"/>
                <a:gd name="connsiteX12" fmla="*/ 236 w 1714409"/>
                <a:gd name="connsiteY12" fmla="*/ 209703 h 554830"/>
                <a:gd name="connsiteX13" fmla="*/ 163019 w 1714409"/>
                <a:gd name="connsiteY13" fmla="*/ 260347 h 554830"/>
                <a:gd name="connsiteX14" fmla="*/ 383856 w 1714409"/>
                <a:gd name="connsiteY14" fmla="*/ 326127 h 554830"/>
                <a:gd name="connsiteX15" fmla="*/ 678378 w 1714409"/>
                <a:gd name="connsiteY15" fmla="*/ 474069 h 55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14409" h="554830">
                  <a:moveTo>
                    <a:pt x="678378" y="474069"/>
                  </a:moveTo>
                  <a:cubicBezTo>
                    <a:pt x="774200" y="516189"/>
                    <a:pt x="874327" y="559166"/>
                    <a:pt x="978892" y="554479"/>
                  </a:cubicBezTo>
                  <a:cubicBezTo>
                    <a:pt x="1057216" y="550974"/>
                    <a:pt x="1131721" y="520799"/>
                    <a:pt x="1202891" y="487899"/>
                  </a:cubicBezTo>
                  <a:cubicBezTo>
                    <a:pt x="1294979" y="445323"/>
                    <a:pt x="1384524" y="397498"/>
                    <a:pt x="1474002" y="349701"/>
                  </a:cubicBezTo>
                  <a:cubicBezTo>
                    <a:pt x="1549544" y="309344"/>
                    <a:pt x="1626440" y="267996"/>
                    <a:pt x="1685904" y="206360"/>
                  </a:cubicBezTo>
                  <a:cubicBezTo>
                    <a:pt x="1701382" y="190320"/>
                    <a:pt x="1716441" y="170336"/>
                    <a:pt x="1714184" y="148152"/>
                  </a:cubicBezTo>
                  <a:cubicBezTo>
                    <a:pt x="1711593" y="122635"/>
                    <a:pt x="1687295" y="105204"/>
                    <a:pt x="1663835" y="94850"/>
                  </a:cubicBezTo>
                  <a:cubicBezTo>
                    <a:pt x="1577195" y="56598"/>
                    <a:pt x="1477793" y="68171"/>
                    <a:pt x="1383743" y="79344"/>
                  </a:cubicBezTo>
                  <a:cubicBezTo>
                    <a:pt x="1186813" y="102728"/>
                    <a:pt x="966528" y="220514"/>
                    <a:pt x="787964" y="134265"/>
                  </a:cubicBezTo>
                  <a:cubicBezTo>
                    <a:pt x="610313" y="48464"/>
                    <a:pt x="412364" y="11164"/>
                    <a:pt x="215330" y="1029"/>
                  </a:cubicBezTo>
                  <a:cubicBezTo>
                    <a:pt x="174287" y="-1085"/>
                    <a:pt x="131215" y="-1647"/>
                    <a:pt x="94496" y="16822"/>
                  </a:cubicBezTo>
                  <a:cubicBezTo>
                    <a:pt x="59539" y="34405"/>
                    <a:pt x="34441" y="67656"/>
                    <a:pt x="19239" y="103709"/>
                  </a:cubicBezTo>
                  <a:cubicBezTo>
                    <a:pt x="5180" y="137056"/>
                    <a:pt x="-1364" y="173546"/>
                    <a:pt x="236" y="209703"/>
                  </a:cubicBezTo>
                  <a:cubicBezTo>
                    <a:pt x="54176" y="224067"/>
                    <a:pt x="109088" y="245984"/>
                    <a:pt x="163019" y="260347"/>
                  </a:cubicBezTo>
                  <a:cubicBezTo>
                    <a:pt x="237266" y="280121"/>
                    <a:pt x="311618" y="299933"/>
                    <a:pt x="383856" y="326127"/>
                  </a:cubicBezTo>
                  <a:cubicBezTo>
                    <a:pt x="485392" y="362951"/>
                    <a:pt x="579499" y="430607"/>
                    <a:pt x="678378" y="474069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B33CFC4-8968-DECF-B35B-49C8952F2628}"/>
                </a:ext>
              </a:extLst>
            </p:cNvPr>
            <p:cNvSpPr/>
            <p:nvPr/>
          </p:nvSpPr>
          <p:spPr>
            <a:xfrm>
              <a:off x="9362219" y="4374685"/>
              <a:ext cx="751060" cy="1040512"/>
            </a:xfrm>
            <a:custGeom>
              <a:avLst/>
              <a:gdLst>
                <a:gd name="connsiteX0" fmla="*/ 803260 w 803264"/>
                <a:gd name="connsiteY0" fmla="*/ 89957 h 1112833"/>
                <a:gd name="connsiteX1" fmla="*/ 792487 w 803264"/>
                <a:gd name="connsiteY1" fmla="*/ 744887 h 1112833"/>
                <a:gd name="connsiteX2" fmla="*/ 782162 w 803264"/>
                <a:gd name="connsiteY2" fmla="*/ 904983 h 1112833"/>
                <a:gd name="connsiteX3" fmla="*/ 709591 w 803264"/>
                <a:gd name="connsiteY3" fmla="*/ 1045515 h 1112833"/>
                <a:gd name="connsiteX4" fmla="*/ 569145 w 803264"/>
                <a:gd name="connsiteY4" fmla="*/ 1107656 h 1112833"/>
                <a:gd name="connsiteX5" fmla="*/ 413525 w 803264"/>
                <a:gd name="connsiteY5" fmla="*/ 1110247 h 1112833"/>
                <a:gd name="connsiteX6" fmla="*/ 275813 w 803264"/>
                <a:gd name="connsiteY6" fmla="*/ 1094645 h 1112833"/>
                <a:gd name="connsiteX7" fmla="*/ 154941 w 803264"/>
                <a:gd name="connsiteY7" fmla="*/ 1030246 h 1112833"/>
                <a:gd name="connsiteX8" fmla="*/ 89180 w 803264"/>
                <a:gd name="connsiteY8" fmla="*/ 888648 h 1112833"/>
                <a:gd name="connsiteX9" fmla="*/ 4112 w 803264"/>
                <a:gd name="connsiteY9" fmla="*/ 546157 h 1112833"/>
                <a:gd name="connsiteX10" fmla="*/ 28572 w 803264"/>
                <a:gd name="connsiteY10" fmla="*/ 371307 h 1112833"/>
                <a:gd name="connsiteX11" fmla="*/ 136872 w 803264"/>
                <a:gd name="connsiteY11" fmla="*/ 58858 h 1112833"/>
                <a:gd name="connsiteX12" fmla="*/ 189478 w 803264"/>
                <a:gd name="connsiteY12" fmla="*/ 2156 h 1112833"/>
                <a:gd name="connsiteX13" fmla="*/ 245600 w 803264"/>
                <a:gd name="connsiteY13" fmla="*/ 7376 h 1112833"/>
                <a:gd name="connsiteX14" fmla="*/ 426737 w 803264"/>
                <a:gd name="connsiteY14" fmla="*/ 35789 h 1112833"/>
                <a:gd name="connsiteX15" fmla="*/ 760788 w 803264"/>
                <a:gd name="connsiteY15" fmla="*/ 62373 h 1112833"/>
                <a:gd name="connsiteX16" fmla="*/ 803260 w 803264"/>
                <a:gd name="connsiteY16" fmla="*/ 89957 h 11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3264" h="1112833">
                  <a:moveTo>
                    <a:pt x="803260" y="89957"/>
                  </a:moveTo>
                  <a:cubicBezTo>
                    <a:pt x="798088" y="307413"/>
                    <a:pt x="791554" y="527374"/>
                    <a:pt x="792487" y="744887"/>
                  </a:cubicBezTo>
                  <a:cubicBezTo>
                    <a:pt x="792716" y="798465"/>
                    <a:pt x="792906" y="852500"/>
                    <a:pt x="782162" y="904983"/>
                  </a:cubicBezTo>
                  <a:cubicBezTo>
                    <a:pt x="771418" y="957475"/>
                    <a:pt x="748786" y="1008987"/>
                    <a:pt x="709591" y="1045515"/>
                  </a:cubicBezTo>
                  <a:cubicBezTo>
                    <a:pt x="671567" y="1080948"/>
                    <a:pt x="620542" y="1099884"/>
                    <a:pt x="569145" y="1107656"/>
                  </a:cubicBezTo>
                  <a:cubicBezTo>
                    <a:pt x="517757" y="1115419"/>
                    <a:pt x="465437" y="1112838"/>
                    <a:pt x="413525" y="1110247"/>
                  </a:cubicBezTo>
                  <a:cubicBezTo>
                    <a:pt x="367310" y="1107932"/>
                    <a:pt x="320771" y="1105570"/>
                    <a:pt x="275813" y="1094645"/>
                  </a:cubicBezTo>
                  <a:cubicBezTo>
                    <a:pt x="230855" y="1083720"/>
                    <a:pt x="187059" y="1063555"/>
                    <a:pt x="154941" y="1030246"/>
                  </a:cubicBezTo>
                  <a:cubicBezTo>
                    <a:pt x="118813" y="992766"/>
                    <a:pt x="104268" y="938473"/>
                    <a:pt x="89180" y="888648"/>
                  </a:cubicBezTo>
                  <a:cubicBezTo>
                    <a:pt x="54700" y="774795"/>
                    <a:pt x="29239" y="662439"/>
                    <a:pt x="4112" y="546157"/>
                  </a:cubicBezTo>
                  <a:cubicBezTo>
                    <a:pt x="-8470" y="487921"/>
                    <a:pt x="10151" y="427971"/>
                    <a:pt x="28572" y="371307"/>
                  </a:cubicBezTo>
                  <a:cubicBezTo>
                    <a:pt x="62596" y="266608"/>
                    <a:pt x="86008" y="156490"/>
                    <a:pt x="136872" y="58858"/>
                  </a:cubicBezTo>
                  <a:cubicBezTo>
                    <a:pt x="149140" y="35322"/>
                    <a:pt x="163989" y="9567"/>
                    <a:pt x="189478" y="2156"/>
                  </a:cubicBezTo>
                  <a:cubicBezTo>
                    <a:pt x="207766" y="-3159"/>
                    <a:pt x="227216" y="2423"/>
                    <a:pt x="245600" y="7376"/>
                  </a:cubicBezTo>
                  <a:cubicBezTo>
                    <a:pt x="304731" y="23301"/>
                    <a:pt x="365567" y="32846"/>
                    <a:pt x="426737" y="35789"/>
                  </a:cubicBezTo>
                  <a:cubicBezTo>
                    <a:pt x="538922" y="41199"/>
                    <a:pt x="652536" y="32426"/>
                    <a:pt x="760788" y="62373"/>
                  </a:cubicBezTo>
                  <a:cubicBezTo>
                    <a:pt x="777828" y="67088"/>
                    <a:pt x="803679" y="72289"/>
                    <a:pt x="803260" y="89957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5A439522-363E-0AA5-E6C6-51CA060AF85D}"/>
                </a:ext>
              </a:extLst>
            </p:cNvPr>
            <p:cNvSpPr/>
            <p:nvPr/>
          </p:nvSpPr>
          <p:spPr>
            <a:xfrm>
              <a:off x="10025100" y="4444369"/>
              <a:ext cx="269750" cy="472373"/>
            </a:xfrm>
            <a:custGeom>
              <a:avLst/>
              <a:gdLst>
                <a:gd name="connsiteX0" fmla="*/ 288499 w 288499"/>
                <a:gd name="connsiteY0" fmla="*/ 451628 h 505205"/>
                <a:gd name="connsiteX1" fmla="*/ 206356 w 288499"/>
                <a:gd name="connsiteY1" fmla="*/ 164392 h 505205"/>
                <a:gd name="connsiteX2" fmla="*/ 166837 w 288499"/>
                <a:gd name="connsiteY2" fmla="*/ 63094 h 505205"/>
                <a:gd name="connsiteX3" fmla="*/ 81788 w 288499"/>
                <a:gd name="connsiteY3" fmla="*/ 0 h 505205"/>
                <a:gd name="connsiteX4" fmla="*/ 20990 w 288499"/>
                <a:gd name="connsiteY4" fmla="*/ 57465 h 505205"/>
                <a:gd name="connsiteX5" fmla="*/ 3769 w 288499"/>
                <a:gd name="connsiteY5" fmla="*/ 140818 h 505205"/>
                <a:gd name="connsiteX6" fmla="*/ 17066 w 288499"/>
                <a:gd name="connsiteY6" fmla="*/ 445684 h 505205"/>
                <a:gd name="connsiteX7" fmla="*/ 32353 w 288499"/>
                <a:gd name="connsiteY7" fmla="*/ 485632 h 505205"/>
                <a:gd name="connsiteX8" fmla="*/ 78026 w 288499"/>
                <a:gd name="connsiteY8" fmla="*/ 502311 h 505205"/>
                <a:gd name="connsiteX9" fmla="*/ 189030 w 288499"/>
                <a:gd name="connsiteY9" fmla="*/ 502768 h 505205"/>
                <a:gd name="connsiteX10" fmla="*/ 248228 w 288499"/>
                <a:gd name="connsiteY10" fmla="*/ 489442 h 505205"/>
                <a:gd name="connsiteX11" fmla="*/ 288499 w 288499"/>
                <a:gd name="connsiteY11" fmla="*/ 451628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499" h="505205">
                  <a:moveTo>
                    <a:pt x="288499" y="451628"/>
                  </a:moveTo>
                  <a:cubicBezTo>
                    <a:pt x="261115" y="355883"/>
                    <a:pt x="233740" y="260137"/>
                    <a:pt x="206356" y="164392"/>
                  </a:cubicBezTo>
                  <a:cubicBezTo>
                    <a:pt x="196355" y="129426"/>
                    <a:pt x="186125" y="93926"/>
                    <a:pt x="166837" y="63094"/>
                  </a:cubicBezTo>
                  <a:cubicBezTo>
                    <a:pt x="147549" y="32261"/>
                    <a:pt x="117630" y="6163"/>
                    <a:pt x="81788" y="0"/>
                  </a:cubicBezTo>
                  <a:cubicBezTo>
                    <a:pt x="54385" y="7877"/>
                    <a:pt x="32553" y="31404"/>
                    <a:pt x="20990" y="57465"/>
                  </a:cubicBezTo>
                  <a:cubicBezTo>
                    <a:pt x="9417" y="83525"/>
                    <a:pt x="6017" y="112395"/>
                    <a:pt x="3769" y="140818"/>
                  </a:cubicBezTo>
                  <a:cubicBezTo>
                    <a:pt x="-4271" y="242459"/>
                    <a:pt x="730" y="345034"/>
                    <a:pt x="17066" y="445684"/>
                  </a:cubicBezTo>
                  <a:cubicBezTo>
                    <a:pt x="19390" y="459982"/>
                    <a:pt x="22371" y="475136"/>
                    <a:pt x="32353" y="485632"/>
                  </a:cubicBezTo>
                  <a:cubicBezTo>
                    <a:pt x="43774" y="497634"/>
                    <a:pt x="61538" y="500653"/>
                    <a:pt x="78026" y="502311"/>
                  </a:cubicBezTo>
                  <a:cubicBezTo>
                    <a:pt x="114897" y="506006"/>
                    <a:pt x="152120" y="506168"/>
                    <a:pt x="189030" y="502768"/>
                  </a:cubicBezTo>
                  <a:cubicBezTo>
                    <a:pt x="209270" y="500910"/>
                    <a:pt x="229740" y="497891"/>
                    <a:pt x="248228" y="489442"/>
                  </a:cubicBezTo>
                  <a:cubicBezTo>
                    <a:pt x="266706" y="481003"/>
                    <a:pt x="281689" y="470783"/>
                    <a:pt x="288499" y="451628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8A43704-CDE2-A4FD-97B4-4A661CB3EBE0}"/>
                </a:ext>
              </a:extLst>
            </p:cNvPr>
            <p:cNvSpPr/>
            <p:nvPr/>
          </p:nvSpPr>
          <p:spPr>
            <a:xfrm>
              <a:off x="9637559" y="4393627"/>
              <a:ext cx="316121" cy="174105"/>
            </a:xfrm>
            <a:custGeom>
              <a:avLst/>
              <a:gdLst>
                <a:gd name="connsiteX0" fmla="*/ 132258 w 338093"/>
                <a:gd name="connsiteY0" fmla="*/ 11001 h 186207"/>
                <a:gd name="connsiteX1" fmla="*/ 31208 w 338093"/>
                <a:gd name="connsiteY1" fmla="*/ 0 h 186207"/>
                <a:gd name="connsiteX2" fmla="*/ 1147 w 338093"/>
                <a:gd name="connsiteY2" fmla="*/ 80181 h 186207"/>
                <a:gd name="connsiteX3" fmla="*/ 31170 w 338093"/>
                <a:gd name="connsiteY3" fmla="*/ 168488 h 186207"/>
                <a:gd name="connsiteX4" fmla="*/ 107465 w 338093"/>
                <a:gd name="connsiteY4" fmla="*/ 185718 h 186207"/>
                <a:gd name="connsiteX5" fmla="*/ 258388 w 338093"/>
                <a:gd name="connsiteY5" fmla="*/ 126159 h 186207"/>
                <a:gd name="connsiteX6" fmla="*/ 338094 w 338093"/>
                <a:gd name="connsiteY6" fmla="*/ 17135 h 186207"/>
                <a:gd name="connsiteX7" fmla="*/ 132258 w 338093"/>
                <a:gd name="connsiteY7" fmla="*/ 11001 h 18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8093" h="186207">
                  <a:moveTo>
                    <a:pt x="132258" y="11001"/>
                  </a:moveTo>
                  <a:cubicBezTo>
                    <a:pt x="98387" y="9373"/>
                    <a:pt x="64640" y="5639"/>
                    <a:pt x="31208" y="0"/>
                  </a:cubicBezTo>
                  <a:cubicBezTo>
                    <a:pt x="17749" y="25489"/>
                    <a:pt x="5147" y="51759"/>
                    <a:pt x="1147" y="80181"/>
                  </a:cubicBezTo>
                  <a:cubicBezTo>
                    <a:pt x="-3396" y="112452"/>
                    <a:pt x="5347" y="148609"/>
                    <a:pt x="31170" y="168488"/>
                  </a:cubicBezTo>
                  <a:cubicBezTo>
                    <a:pt x="52296" y="184756"/>
                    <a:pt x="80861" y="187547"/>
                    <a:pt x="107465" y="185718"/>
                  </a:cubicBezTo>
                  <a:cubicBezTo>
                    <a:pt x="162281" y="181956"/>
                    <a:pt x="215774" y="160849"/>
                    <a:pt x="258388" y="126159"/>
                  </a:cubicBezTo>
                  <a:cubicBezTo>
                    <a:pt x="293688" y="97422"/>
                    <a:pt x="321215" y="59398"/>
                    <a:pt x="338094" y="17135"/>
                  </a:cubicBezTo>
                  <a:cubicBezTo>
                    <a:pt x="269980" y="12344"/>
                    <a:pt x="200858" y="14306"/>
                    <a:pt x="132258" y="11001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4481034-0794-F106-A096-FFD7208AC6CB}"/>
                </a:ext>
              </a:extLst>
            </p:cNvPr>
            <p:cNvSpPr/>
            <p:nvPr/>
          </p:nvSpPr>
          <p:spPr>
            <a:xfrm>
              <a:off x="9254785" y="5044120"/>
              <a:ext cx="323627" cy="424939"/>
            </a:xfrm>
            <a:custGeom>
              <a:avLst/>
              <a:gdLst>
                <a:gd name="connsiteX0" fmla="*/ 10486 w 346121"/>
                <a:gd name="connsiteY0" fmla="*/ 7187 h 454476"/>
                <a:gd name="connsiteX1" fmla="*/ 4323 w 346121"/>
                <a:gd name="connsiteY1" fmla="*/ 78310 h 454476"/>
                <a:gd name="connsiteX2" fmla="*/ 36517 w 346121"/>
                <a:gd name="connsiteY2" fmla="*/ 144013 h 454476"/>
                <a:gd name="connsiteX3" fmla="*/ 97125 w 346121"/>
                <a:gd name="connsiteY3" fmla="*/ 243759 h 454476"/>
                <a:gd name="connsiteX4" fmla="*/ 178411 w 346121"/>
                <a:gd name="connsiteY4" fmla="*/ 363402 h 454476"/>
                <a:gd name="connsiteX5" fmla="*/ 290949 w 346121"/>
                <a:gd name="connsiteY5" fmla="*/ 452490 h 454476"/>
                <a:gd name="connsiteX6" fmla="*/ 341898 w 346121"/>
                <a:gd name="connsiteY6" fmla="*/ 420086 h 454476"/>
                <a:gd name="connsiteX7" fmla="*/ 337517 w 346121"/>
                <a:gd name="connsiteY7" fmla="*/ 357773 h 454476"/>
                <a:gd name="connsiteX8" fmla="*/ 303294 w 346121"/>
                <a:gd name="connsiteY8" fmla="*/ 303766 h 454476"/>
                <a:gd name="connsiteX9" fmla="*/ 226398 w 346121"/>
                <a:gd name="connsiteY9" fmla="*/ 176551 h 454476"/>
                <a:gd name="connsiteX10" fmla="*/ 180297 w 346121"/>
                <a:gd name="connsiteY10" fmla="*/ 87206 h 454476"/>
                <a:gd name="connsiteX11" fmla="*/ 110803 w 346121"/>
                <a:gd name="connsiteY11" fmla="*/ 15959 h 454476"/>
                <a:gd name="connsiteX12" fmla="*/ 10486 w 346121"/>
                <a:gd name="connsiteY12" fmla="*/ 7187 h 45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6121" h="454476">
                  <a:moveTo>
                    <a:pt x="10486" y="7187"/>
                  </a:moveTo>
                  <a:cubicBezTo>
                    <a:pt x="-2078" y="28189"/>
                    <a:pt x="-2316" y="54754"/>
                    <a:pt x="4323" y="78310"/>
                  </a:cubicBezTo>
                  <a:cubicBezTo>
                    <a:pt x="10962" y="101865"/>
                    <a:pt x="23811" y="123106"/>
                    <a:pt x="36517" y="144013"/>
                  </a:cubicBezTo>
                  <a:cubicBezTo>
                    <a:pt x="56720" y="177265"/>
                    <a:pt x="76922" y="210517"/>
                    <a:pt x="97125" y="243759"/>
                  </a:cubicBezTo>
                  <a:cubicBezTo>
                    <a:pt x="122185" y="285012"/>
                    <a:pt x="147379" y="326436"/>
                    <a:pt x="178411" y="363402"/>
                  </a:cubicBezTo>
                  <a:cubicBezTo>
                    <a:pt x="209444" y="400369"/>
                    <a:pt x="246791" y="433002"/>
                    <a:pt x="290949" y="452490"/>
                  </a:cubicBezTo>
                  <a:cubicBezTo>
                    <a:pt x="310485" y="461119"/>
                    <a:pt x="334259" y="440031"/>
                    <a:pt x="341898" y="420086"/>
                  </a:cubicBezTo>
                  <a:cubicBezTo>
                    <a:pt x="349537" y="400141"/>
                    <a:pt x="346051" y="377357"/>
                    <a:pt x="337517" y="357773"/>
                  </a:cubicBezTo>
                  <a:cubicBezTo>
                    <a:pt x="328973" y="338199"/>
                    <a:pt x="315771" y="321092"/>
                    <a:pt x="303294" y="303766"/>
                  </a:cubicBezTo>
                  <a:cubicBezTo>
                    <a:pt x="274299" y="263514"/>
                    <a:pt x="248563" y="220928"/>
                    <a:pt x="226398" y="176551"/>
                  </a:cubicBezTo>
                  <a:cubicBezTo>
                    <a:pt x="211416" y="146556"/>
                    <a:pt x="198023" y="115667"/>
                    <a:pt x="180297" y="87206"/>
                  </a:cubicBezTo>
                  <a:cubicBezTo>
                    <a:pt x="162571" y="58745"/>
                    <a:pt x="139997" y="32447"/>
                    <a:pt x="110803" y="15959"/>
                  </a:cubicBezTo>
                  <a:cubicBezTo>
                    <a:pt x="81609" y="-519"/>
                    <a:pt x="41490" y="-5586"/>
                    <a:pt x="10486" y="7187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25" name="그래픽 7">
              <a:extLst>
                <a:ext uri="{FF2B5EF4-FFF2-40B4-BE49-F238E27FC236}">
                  <a16:creationId xmlns:a16="http://schemas.microsoft.com/office/drawing/2014/main" id="{CA7FFD89-48D2-B38A-FE6E-8A93F8CCE355}"/>
                </a:ext>
              </a:extLst>
            </p:cNvPr>
            <p:cNvGrpSpPr/>
            <p:nvPr/>
          </p:nvGrpSpPr>
          <p:grpSpPr>
            <a:xfrm>
              <a:off x="9474799" y="4804187"/>
              <a:ext cx="1215650" cy="729055"/>
              <a:chOff x="8028359" y="10389646"/>
              <a:chExt cx="1300147" cy="779730"/>
            </a:xfrm>
          </p:grpSpPr>
          <p:sp>
            <p:nvSpPr>
              <p:cNvPr id="215" name="자유형: 도형 214">
                <a:extLst>
                  <a:ext uri="{FF2B5EF4-FFF2-40B4-BE49-F238E27FC236}">
                    <a16:creationId xmlns:a16="http://schemas.microsoft.com/office/drawing/2014/main" id="{41A67721-1E50-04B3-D64D-DFB3DA13A395}"/>
                  </a:ext>
                </a:extLst>
              </p:cNvPr>
              <p:cNvSpPr/>
              <p:nvPr/>
            </p:nvSpPr>
            <p:spPr>
              <a:xfrm>
                <a:off x="9202961" y="10771924"/>
                <a:ext cx="32171" cy="53551"/>
              </a:xfrm>
              <a:custGeom>
                <a:avLst/>
                <a:gdLst>
                  <a:gd name="connsiteX0" fmla="*/ 31301 w 32171"/>
                  <a:gd name="connsiteY0" fmla="*/ 40939 h 53551"/>
                  <a:gd name="connsiteX1" fmla="*/ 31587 w 32171"/>
                  <a:gd name="connsiteY1" fmla="*/ 48616 h 53551"/>
                  <a:gd name="connsiteX2" fmla="*/ 26300 w 32171"/>
                  <a:gd name="connsiteY2" fmla="*/ 52759 h 53551"/>
                  <a:gd name="connsiteX3" fmla="*/ 4260 w 32171"/>
                  <a:gd name="connsiteY3" fmla="*/ 43825 h 53551"/>
                  <a:gd name="connsiteX4" fmla="*/ 1021 w 32171"/>
                  <a:gd name="connsiteY4" fmla="*/ 19098 h 53551"/>
                  <a:gd name="connsiteX5" fmla="*/ 7555 w 32171"/>
                  <a:gd name="connsiteY5" fmla="*/ 2010 h 53551"/>
                  <a:gd name="connsiteX6" fmla="*/ 17042 w 32171"/>
                  <a:gd name="connsiteY6" fmla="*/ 7487 h 53551"/>
                  <a:gd name="connsiteX7" fmla="*/ 31301 w 32171"/>
                  <a:gd name="connsiteY7" fmla="*/ 40939 h 53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171" h="53551">
                    <a:moveTo>
                      <a:pt x="31301" y="40939"/>
                    </a:moveTo>
                    <a:cubicBezTo>
                      <a:pt x="32035" y="43454"/>
                      <a:pt x="32682" y="46235"/>
                      <a:pt x="31587" y="48616"/>
                    </a:cubicBezTo>
                    <a:cubicBezTo>
                      <a:pt x="30625" y="50712"/>
                      <a:pt x="28482" y="52026"/>
                      <a:pt x="26300" y="52759"/>
                    </a:cubicBezTo>
                    <a:cubicBezTo>
                      <a:pt x="18195" y="55446"/>
                      <a:pt x="8870" y="51007"/>
                      <a:pt x="4260" y="43825"/>
                    </a:cubicBezTo>
                    <a:cubicBezTo>
                      <a:pt x="-350" y="36643"/>
                      <a:pt x="-855" y="27423"/>
                      <a:pt x="1021" y="19098"/>
                    </a:cubicBezTo>
                    <a:cubicBezTo>
                      <a:pt x="1955" y="14974"/>
                      <a:pt x="4088" y="4782"/>
                      <a:pt x="7555" y="2010"/>
                    </a:cubicBezTo>
                    <a:cubicBezTo>
                      <a:pt x="13004" y="-2362"/>
                      <a:pt x="13118" y="820"/>
                      <a:pt x="17042" y="7487"/>
                    </a:cubicBezTo>
                    <a:cubicBezTo>
                      <a:pt x="23176" y="17926"/>
                      <a:pt x="27929" y="29299"/>
                      <a:pt x="31301" y="40939"/>
                    </a:cubicBezTo>
                    <a:close/>
                  </a:path>
                </a:pathLst>
              </a:custGeom>
              <a:solidFill>
                <a:srgbClr val="F8C3B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19" name="자유형: 도형 218">
                <a:extLst>
                  <a:ext uri="{FF2B5EF4-FFF2-40B4-BE49-F238E27FC236}">
                    <a16:creationId xmlns:a16="http://schemas.microsoft.com/office/drawing/2014/main" id="{BE5A6953-8AB6-D6FC-F5E5-993FEF9E66B5}"/>
                  </a:ext>
                </a:extLst>
              </p:cNvPr>
              <p:cNvSpPr/>
              <p:nvPr/>
            </p:nvSpPr>
            <p:spPr>
              <a:xfrm>
                <a:off x="8028361" y="10389659"/>
                <a:ext cx="1300145" cy="779717"/>
              </a:xfrm>
              <a:custGeom>
                <a:avLst/>
                <a:gdLst>
                  <a:gd name="connsiteX0" fmla="*/ 1087345 w 1300145"/>
                  <a:gd name="connsiteY0" fmla="*/ 731827 h 779717"/>
                  <a:gd name="connsiteX1" fmla="*/ 1299391 w 1300145"/>
                  <a:gd name="connsiteY1" fmla="*/ 20900 h 779717"/>
                  <a:gd name="connsiteX2" fmla="*/ 1285361 w 1300145"/>
                  <a:gd name="connsiteY2" fmla="*/ 2 h 779717"/>
                  <a:gd name="connsiteX3" fmla="*/ 247002 w 1300145"/>
                  <a:gd name="connsiteY3" fmla="*/ 8365 h 779717"/>
                  <a:gd name="connsiteX4" fmla="*/ 227752 w 1300145"/>
                  <a:gd name="connsiteY4" fmla="*/ 19881 h 779717"/>
                  <a:gd name="connsiteX5" fmla="*/ 0 w 1300145"/>
                  <a:gd name="connsiteY5" fmla="*/ 779700 h 779717"/>
                  <a:gd name="connsiteX6" fmla="*/ 1087345 w 1300145"/>
                  <a:gd name="connsiteY6" fmla="*/ 731827 h 779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0145" h="779717">
                    <a:moveTo>
                      <a:pt x="1087345" y="731827"/>
                    </a:moveTo>
                    <a:cubicBezTo>
                      <a:pt x="1166708" y="496807"/>
                      <a:pt x="1219019" y="255568"/>
                      <a:pt x="1299391" y="20900"/>
                    </a:cubicBezTo>
                    <a:cubicBezTo>
                      <a:pt x="1302582" y="11575"/>
                      <a:pt x="1295219" y="-188"/>
                      <a:pt x="1285361" y="2"/>
                    </a:cubicBezTo>
                    <a:cubicBezTo>
                      <a:pt x="939289" y="6613"/>
                      <a:pt x="608695" y="19214"/>
                      <a:pt x="247002" y="8365"/>
                    </a:cubicBezTo>
                    <a:cubicBezTo>
                      <a:pt x="238106" y="8099"/>
                      <a:pt x="230172" y="11318"/>
                      <a:pt x="227752" y="19881"/>
                    </a:cubicBezTo>
                    <a:cubicBezTo>
                      <a:pt x="155858" y="274332"/>
                      <a:pt x="79924" y="527649"/>
                      <a:pt x="0" y="779700"/>
                    </a:cubicBezTo>
                    <a:cubicBezTo>
                      <a:pt x="371160" y="780405"/>
                      <a:pt x="720271" y="760602"/>
                      <a:pt x="1087345" y="731827"/>
                    </a:cubicBezTo>
                    <a:close/>
                  </a:path>
                </a:pathLst>
              </a:custGeom>
              <a:solidFill>
                <a:srgbClr val="5F5F7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BE7D788-16D9-1152-2FCB-C1AB0E65A636}"/>
                  </a:ext>
                </a:extLst>
              </p:cNvPr>
              <p:cNvSpPr/>
              <p:nvPr/>
            </p:nvSpPr>
            <p:spPr>
              <a:xfrm>
                <a:off x="8028359" y="10389646"/>
                <a:ext cx="1300042" cy="779690"/>
              </a:xfrm>
              <a:custGeom>
                <a:avLst/>
                <a:gdLst>
                  <a:gd name="connsiteX0" fmla="*/ 238553 w 1300042"/>
                  <a:gd name="connsiteY0" fmla="*/ 37874 h 779690"/>
                  <a:gd name="connsiteX1" fmla="*/ 257803 w 1300042"/>
                  <a:gd name="connsiteY1" fmla="*/ 26358 h 779690"/>
                  <a:gd name="connsiteX2" fmla="*/ 1296162 w 1300042"/>
                  <a:gd name="connsiteY2" fmla="*/ 17995 h 779690"/>
                  <a:gd name="connsiteX3" fmla="*/ 1299867 w 1300042"/>
                  <a:gd name="connsiteY3" fmla="*/ 18519 h 779690"/>
                  <a:gd name="connsiteX4" fmla="*/ 1285361 w 1300042"/>
                  <a:gd name="connsiteY4" fmla="*/ 2 h 779690"/>
                  <a:gd name="connsiteX5" fmla="*/ 247002 w 1300042"/>
                  <a:gd name="connsiteY5" fmla="*/ 8365 h 779690"/>
                  <a:gd name="connsiteX6" fmla="*/ 227752 w 1300042"/>
                  <a:gd name="connsiteY6" fmla="*/ 19881 h 779690"/>
                  <a:gd name="connsiteX7" fmla="*/ 0 w 1300042"/>
                  <a:gd name="connsiteY7" fmla="*/ 779690 h 779690"/>
                  <a:gd name="connsiteX8" fmla="*/ 16450 w 1300042"/>
                  <a:gd name="connsiteY8" fmla="*/ 779614 h 779690"/>
                  <a:gd name="connsiteX9" fmla="*/ 238553 w 1300042"/>
                  <a:gd name="connsiteY9" fmla="*/ 37874 h 77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0042" h="779690">
                    <a:moveTo>
                      <a:pt x="238553" y="37874"/>
                    </a:moveTo>
                    <a:cubicBezTo>
                      <a:pt x="240973" y="29311"/>
                      <a:pt x="248907" y="26091"/>
                      <a:pt x="257803" y="26358"/>
                    </a:cubicBezTo>
                    <a:cubicBezTo>
                      <a:pt x="619497" y="37207"/>
                      <a:pt x="950090" y="24596"/>
                      <a:pt x="1296162" y="17995"/>
                    </a:cubicBezTo>
                    <a:cubicBezTo>
                      <a:pt x="1297448" y="17976"/>
                      <a:pt x="1298686" y="18167"/>
                      <a:pt x="1299867" y="18519"/>
                    </a:cubicBezTo>
                    <a:cubicBezTo>
                      <a:pt x="1301239" y="9689"/>
                      <a:pt x="1294400" y="-169"/>
                      <a:pt x="1285361" y="2"/>
                    </a:cubicBezTo>
                    <a:cubicBezTo>
                      <a:pt x="939289" y="6613"/>
                      <a:pt x="608695" y="19214"/>
                      <a:pt x="247002" y="8365"/>
                    </a:cubicBezTo>
                    <a:cubicBezTo>
                      <a:pt x="238106" y="8099"/>
                      <a:pt x="230172" y="11318"/>
                      <a:pt x="227752" y="19881"/>
                    </a:cubicBezTo>
                    <a:cubicBezTo>
                      <a:pt x="155858" y="274332"/>
                      <a:pt x="79924" y="527649"/>
                      <a:pt x="0" y="779690"/>
                    </a:cubicBezTo>
                    <a:cubicBezTo>
                      <a:pt x="5524" y="779700"/>
                      <a:pt x="10935" y="779604"/>
                      <a:pt x="16450" y="779614"/>
                    </a:cubicBezTo>
                    <a:cubicBezTo>
                      <a:pt x="94288" y="533526"/>
                      <a:pt x="168373" y="286257"/>
                      <a:pt x="238553" y="37874"/>
                    </a:cubicBezTo>
                    <a:close/>
                  </a:path>
                </a:pathLst>
              </a:custGeom>
              <a:solidFill>
                <a:srgbClr val="7A7A9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0F2256EE-035C-785F-42FB-6C4A9C938A71}"/>
                  </a:ext>
                </a:extLst>
              </p:cNvPr>
              <p:cNvSpPr/>
              <p:nvPr/>
            </p:nvSpPr>
            <p:spPr>
              <a:xfrm>
                <a:off x="9140920" y="10792872"/>
                <a:ext cx="95207" cy="122746"/>
              </a:xfrm>
              <a:custGeom>
                <a:avLst/>
                <a:gdLst>
                  <a:gd name="connsiteX0" fmla="*/ 7 w 95207"/>
                  <a:gd name="connsiteY0" fmla="*/ 107497 h 122746"/>
                  <a:gd name="connsiteX1" fmla="*/ 7979 w 95207"/>
                  <a:gd name="connsiteY1" fmla="*/ 38955 h 122746"/>
                  <a:gd name="connsiteX2" fmla="*/ 27201 w 95207"/>
                  <a:gd name="connsiteY2" fmla="*/ 11818 h 122746"/>
                  <a:gd name="connsiteX3" fmla="*/ 57309 w 95207"/>
                  <a:gd name="connsiteY3" fmla="*/ 750 h 122746"/>
                  <a:gd name="connsiteX4" fmla="*/ 85656 w 95207"/>
                  <a:gd name="connsiteY4" fmla="*/ 5751 h 122746"/>
                  <a:gd name="connsiteX5" fmla="*/ 95028 w 95207"/>
                  <a:gd name="connsiteY5" fmla="*/ 25553 h 122746"/>
                  <a:gd name="connsiteX6" fmla="*/ 93075 w 95207"/>
                  <a:gd name="connsiteY6" fmla="*/ 47899 h 122746"/>
                  <a:gd name="connsiteX7" fmla="*/ 80617 w 95207"/>
                  <a:gd name="connsiteY7" fmla="*/ 84875 h 122746"/>
                  <a:gd name="connsiteX8" fmla="*/ 45336 w 95207"/>
                  <a:gd name="connsiteY8" fmla="*/ 108040 h 122746"/>
                  <a:gd name="connsiteX9" fmla="*/ 5121 w 95207"/>
                  <a:gd name="connsiteY9" fmla="*/ 122746 h 122746"/>
                  <a:gd name="connsiteX10" fmla="*/ 7 w 95207"/>
                  <a:gd name="connsiteY10" fmla="*/ 107497 h 122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207" h="122746">
                    <a:moveTo>
                      <a:pt x="7" y="107497"/>
                    </a:moveTo>
                    <a:cubicBezTo>
                      <a:pt x="426" y="84465"/>
                      <a:pt x="3102" y="61472"/>
                      <a:pt x="7979" y="38955"/>
                    </a:cubicBezTo>
                    <a:cubicBezTo>
                      <a:pt x="10265" y="28411"/>
                      <a:pt x="18371" y="18019"/>
                      <a:pt x="27201" y="11818"/>
                    </a:cubicBezTo>
                    <a:cubicBezTo>
                      <a:pt x="36030" y="5618"/>
                      <a:pt x="46631" y="2341"/>
                      <a:pt x="57309" y="750"/>
                    </a:cubicBezTo>
                    <a:cubicBezTo>
                      <a:pt x="67091" y="-707"/>
                      <a:pt x="78007" y="-526"/>
                      <a:pt x="85656" y="5751"/>
                    </a:cubicBezTo>
                    <a:cubicBezTo>
                      <a:pt x="91456" y="10504"/>
                      <a:pt x="94361" y="18086"/>
                      <a:pt x="95028" y="25553"/>
                    </a:cubicBezTo>
                    <a:cubicBezTo>
                      <a:pt x="95695" y="33021"/>
                      <a:pt x="94380" y="40517"/>
                      <a:pt x="93075" y="47899"/>
                    </a:cubicBezTo>
                    <a:cubicBezTo>
                      <a:pt x="90780" y="60824"/>
                      <a:pt x="88294" y="74236"/>
                      <a:pt x="80617" y="84875"/>
                    </a:cubicBezTo>
                    <a:cubicBezTo>
                      <a:pt x="72254" y="96467"/>
                      <a:pt x="58805" y="103258"/>
                      <a:pt x="45336" y="108040"/>
                    </a:cubicBezTo>
                    <a:cubicBezTo>
                      <a:pt x="31868" y="112821"/>
                      <a:pt x="17771" y="116088"/>
                      <a:pt x="5121" y="122746"/>
                    </a:cubicBezTo>
                    <a:cubicBezTo>
                      <a:pt x="1483" y="116755"/>
                      <a:pt x="-117" y="114517"/>
                      <a:pt x="7" y="107497"/>
                    </a:cubicBezTo>
                    <a:close/>
                  </a:path>
                </a:pathLst>
              </a:custGeom>
              <a:solidFill>
                <a:srgbClr val="F8C3B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26" name="그래픽 7">
              <a:extLst>
                <a:ext uri="{FF2B5EF4-FFF2-40B4-BE49-F238E27FC236}">
                  <a16:creationId xmlns:a16="http://schemas.microsoft.com/office/drawing/2014/main" id="{7AC8D965-033B-CB1E-B2CA-5E57B714AB1E}"/>
                </a:ext>
              </a:extLst>
            </p:cNvPr>
            <p:cNvGrpSpPr/>
            <p:nvPr/>
          </p:nvGrpSpPr>
          <p:grpSpPr>
            <a:xfrm>
              <a:off x="8908366" y="5269560"/>
              <a:ext cx="1226539" cy="746778"/>
              <a:chOff x="7422555" y="10887366"/>
              <a:chExt cx="1311792" cy="798683"/>
            </a:xfrm>
          </p:grpSpPr>
          <p:sp>
            <p:nvSpPr>
              <p:cNvPr id="207" name="자유형: 도형 206">
                <a:extLst>
                  <a:ext uri="{FF2B5EF4-FFF2-40B4-BE49-F238E27FC236}">
                    <a16:creationId xmlns:a16="http://schemas.microsoft.com/office/drawing/2014/main" id="{10C8B2C1-5B06-47D4-50B1-3D8274CB5B57}"/>
                  </a:ext>
                </a:extLst>
              </p:cNvPr>
              <p:cNvSpPr/>
              <p:nvPr/>
            </p:nvSpPr>
            <p:spPr>
              <a:xfrm>
                <a:off x="8292201" y="11321115"/>
                <a:ext cx="442146" cy="364933"/>
              </a:xfrm>
              <a:custGeom>
                <a:avLst/>
                <a:gdLst>
                  <a:gd name="connsiteX0" fmla="*/ 12564 w 442146"/>
                  <a:gd name="connsiteY0" fmla="*/ 34577 h 364933"/>
                  <a:gd name="connsiteX1" fmla="*/ 95069 w 442146"/>
                  <a:gd name="connsiteY1" fmla="*/ 7516 h 364933"/>
                  <a:gd name="connsiteX2" fmla="*/ 176975 w 442146"/>
                  <a:gd name="connsiteY2" fmla="*/ 28234 h 364933"/>
                  <a:gd name="connsiteX3" fmla="*/ 363217 w 442146"/>
                  <a:gd name="connsiteY3" fmla="*/ 195807 h 364933"/>
                  <a:gd name="connsiteX4" fmla="*/ 420100 w 442146"/>
                  <a:gd name="connsiteY4" fmla="*/ 243165 h 364933"/>
                  <a:gd name="connsiteX5" fmla="*/ 440646 w 442146"/>
                  <a:gd name="connsiteY5" fmla="*/ 311802 h 364933"/>
                  <a:gd name="connsiteX6" fmla="*/ 279273 w 442146"/>
                  <a:gd name="connsiteY6" fmla="*/ 352122 h 364933"/>
                  <a:gd name="connsiteX7" fmla="*/ 167059 w 442146"/>
                  <a:gd name="connsiteY7" fmla="*/ 270197 h 364933"/>
                  <a:gd name="connsiteX8" fmla="*/ 219 w 442146"/>
                  <a:gd name="connsiteY8" fmla="*/ 202141 h 364933"/>
                  <a:gd name="connsiteX9" fmla="*/ 12564 w 442146"/>
                  <a:gd name="connsiteY9" fmla="*/ 34577 h 36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146" h="364933">
                    <a:moveTo>
                      <a:pt x="12564" y="34577"/>
                    </a:moveTo>
                    <a:cubicBezTo>
                      <a:pt x="41805" y="33034"/>
                      <a:pt x="70600" y="23595"/>
                      <a:pt x="95069" y="7516"/>
                    </a:cubicBezTo>
                    <a:cubicBezTo>
                      <a:pt x="120901" y="-9457"/>
                      <a:pt x="157277" y="4411"/>
                      <a:pt x="176975" y="28234"/>
                    </a:cubicBezTo>
                    <a:cubicBezTo>
                      <a:pt x="230791" y="93318"/>
                      <a:pt x="294570" y="146610"/>
                      <a:pt x="363217" y="195807"/>
                    </a:cubicBezTo>
                    <a:cubicBezTo>
                      <a:pt x="383334" y="210228"/>
                      <a:pt x="404279" y="224134"/>
                      <a:pt x="420100" y="243165"/>
                    </a:cubicBezTo>
                    <a:cubicBezTo>
                      <a:pt x="435921" y="262196"/>
                      <a:pt x="446142" y="287666"/>
                      <a:pt x="440646" y="311802"/>
                    </a:cubicBezTo>
                    <a:cubicBezTo>
                      <a:pt x="427234" y="370676"/>
                      <a:pt x="335194" y="374896"/>
                      <a:pt x="279273" y="352122"/>
                    </a:cubicBezTo>
                    <a:cubicBezTo>
                      <a:pt x="236211" y="334586"/>
                      <a:pt x="204540" y="297715"/>
                      <a:pt x="167059" y="270197"/>
                    </a:cubicBezTo>
                    <a:cubicBezTo>
                      <a:pt x="118263" y="234383"/>
                      <a:pt x="59474" y="214514"/>
                      <a:pt x="219" y="202141"/>
                    </a:cubicBezTo>
                    <a:cubicBezTo>
                      <a:pt x="-1391" y="147563"/>
                      <a:pt x="6182" y="88793"/>
                      <a:pt x="12564" y="34577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08" name="자유형: 도형 207">
                <a:extLst>
                  <a:ext uri="{FF2B5EF4-FFF2-40B4-BE49-F238E27FC236}">
                    <a16:creationId xmlns:a16="http://schemas.microsoft.com/office/drawing/2014/main" id="{286DE18F-CBBE-A9AD-FB8F-2E09D0D7EF18}"/>
                  </a:ext>
                </a:extLst>
              </p:cNvPr>
              <p:cNvSpPr/>
              <p:nvPr/>
            </p:nvSpPr>
            <p:spPr>
              <a:xfrm>
                <a:off x="8388128" y="11321156"/>
                <a:ext cx="346210" cy="364859"/>
              </a:xfrm>
              <a:custGeom>
                <a:avLst/>
                <a:gdLst>
                  <a:gd name="connsiteX0" fmla="*/ 267291 w 346210"/>
                  <a:gd name="connsiteY0" fmla="*/ 195766 h 364859"/>
                  <a:gd name="connsiteX1" fmla="*/ 81048 w 346210"/>
                  <a:gd name="connsiteY1" fmla="*/ 28192 h 364859"/>
                  <a:gd name="connsiteX2" fmla="*/ 0 w 346210"/>
                  <a:gd name="connsiteY2" fmla="*/ 6990 h 364859"/>
                  <a:gd name="connsiteX3" fmla="*/ 60884 w 346210"/>
                  <a:gd name="connsiteY3" fmla="*/ 45785 h 364859"/>
                  <a:gd name="connsiteX4" fmla="*/ 124873 w 346210"/>
                  <a:gd name="connsiteY4" fmla="*/ 128595 h 364859"/>
                  <a:gd name="connsiteX5" fmla="*/ 218999 w 346210"/>
                  <a:gd name="connsiteY5" fmla="*/ 203157 h 364859"/>
                  <a:gd name="connsiteX6" fmla="*/ 259042 w 346210"/>
                  <a:gd name="connsiteY6" fmla="*/ 231475 h 364859"/>
                  <a:gd name="connsiteX7" fmla="*/ 188319 w 346210"/>
                  <a:gd name="connsiteY7" fmla="*/ 328392 h 364859"/>
                  <a:gd name="connsiteX8" fmla="*/ 185890 w 346210"/>
                  <a:gd name="connsiteY8" fmla="*/ 353014 h 364859"/>
                  <a:gd name="connsiteX9" fmla="*/ 344710 w 346210"/>
                  <a:gd name="connsiteY9" fmla="*/ 311771 h 364859"/>
                  <a:gd name="connsiteX10" fmla="*/ 324164 w 346210"/>
                  <a:gd name="connsiteY10" fmla="*/ 243133 h 364859"/>
                  <a:gd name="connsiteX11" fmla="*/ 267291 w 346210"/>
                  <a:gd name="connsiteY11" fmla="*/ 195766 h 36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210" h="364859">
                    <a:moveTo>
                      <a:pt x="267291" y="195766"/>
                    </a:moveTo>
                    <a:cubicBezTo>
                      <a:pt x="198653" y="146560"/>
                      <a:pt x="134864" y="93277"/>
                      <a:pt x="81048" y="28192"/>
                    </a:cubicBezTo>
                    <a:cubicBezTo>
                      <a:pt x="61560" y="4628"/>
                      <a:pt x="25775" y="-9146"/>
                      <a:pt x="0" y="6990"/>
                    </a:cubicBezTo>
                    <a:cubicBezTo>
                      <a:pt x="23155" y="14724"/>
                      <a:pt x="42891" y="26097"/>
                      <a:pt x="60884" y="45785"/>
                    </a:cubicBezTo>
                    <a:cubicBezTo>
                      <a:pt x="84429" y="71550"/>
                      <a:pt x="101575" y="102602"/>
                      <a:pt x="124873" y="128595"/>
                    </a:cubicBezTo>
                    <a:cubicBezTo>
                      <a:pt x="151667" y="158485"/>
                      <a:pt x="185709" y="180735"/>
                      <a:pt x="218999" y="203157"/>
                    </a:cubicBezTo>
                    <a:cubicBezTo>
                      <a:pt x="232524" y="212263"/>
                      <a:pt x="246050" y="221569"/>
                      <a:pt x="259042" y="231475"/>
                    </a:cubicBezTo>
                    <a:cubicBezTo>
                      <a:pt x="223876" y="252649"/>
                      <a:pt x="197387" y="288272"/>
                      <a:pt x="188319" y="328392"/>
                    </a:cubicBezTo>
                    <a:cubicBezTo>
                      <a:pt x="186519" y="336355"/>
                      <a:pt x="185556" y="344794"/>
                      <a:pt x="185890" y="353014"/>
                    </a:cubicBezTo>
                    <a:cubicBezTo>
                      <a:pt x="242011" y="374674"/>
                      <a:pt x="331499" y="369778"/>
                      <a:pt x="344710" y="311771"/>
                    </a:cubicBezTo>
                    <a:cubicBezTo>
                      <a:pt x="350206" y="287644"/>
                      <a:pt x="339985" y="262164"/>
                      <a:pt x="324164" y="243133"/>
                    </a:cubicBezTo>
                    <a:cubicBezTo>
                      <a:pt x="308353" y="224103"/>
                      <a:pt x="287398" y="210187"/>
                      <a:pt x="267291" y="19576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09" name="자유형: 도형 208">
                <a:extLst>
                  <a:ext uri="{FF2B5EF4-FFF2-40B4-BE49-F238E27FC236}">
                    <a16:creationId xmlns:a16="http://schemas.microsoft.com/office/drawing/2014/main" id="{722AC672-8168-217B-2242-0F395D64697F}"/>
                  </a:ext>
                </a:extLst>
              </p:cNvPr>
              <p:cNvSpPr/>
              <p:nvPr/>
            </p:nvSpPr>
            <p:spPr>
              <a:xfrm>
                <a:off x="7422555" y="10887366"/>
                <a:ext cx="907849" cy="638298"/>
              </a:xfrm>
              <a:custGeom>
                <a:avLst/>
                <a:gdLst>
                  <a:gd name="connsiteX0" fmla="*/ 872542 w 907849"/>
                  <a:gd name="connsiteY0" fmla="*/ 636996 h 638298"/>
                  <a:gd name="connsiteX1" fmla="*/ 903184 w 907849"/>
                  <a:gd name="connsiteY1" fmla="*/ 471632 h 638298"/>
                  <a:gd name="connsiteX2" fmla="*/ 593669 w 907849"/>
                  <a:gd name="connsiteY2" fmla="*/ 252090 h 638298"/>
                  <a:gd name="connsiteX3" fmla="*/ 179741 w 907849"/>
                  <a:gd name="connsiteY3" fmla="*/ 11184 h 638298"/>
                  <a:gd name="connsiteX4" fmla="*/ 97721 w 907849"/>
                  <a:gd name="connsiteY4" fmla="*/ 2612 h 638298"/>
                  <a:gd name="connsiteX5" fmla="*/ 27474 w 907849"/>
                  <a:gd name="connsiteY5" fmla="*/ 60571 h 638298"/>
                  <a:gd name="connsiteX6" fmla="*/ 5976 w 907849"/>
                  <a:gd name="connsiteY6" fmla="*/ 209437 h 638298"/>
                  <a:gd name="connsiteX7" fmla="*/ 352534 w 907849"/>
                  <a:gd name="connsiteY7" fmla="*/ 469841 h 638298"/>
                  <a:gd name="connsiteX8" fmla="*/ 745850 w 907849"/>
                  <a:gd name="connsiteY8" fmla="*/ 617155 h 638298"/>
                  <a:gd name="connsiteX9" fmla="*/ 834432 w 907849"/>
                  <a:gd name="connsiteY9" fmla="*/ 637567 h 638298"/>
                  <a:gd name="connsiteX10" fmla="*/ 872542 w 907849"/>
                  <a:gd name="connsiteY10" fmla="*/ 636996 h 638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07849" h="638298">
                    <a:moveTo>
                      <a:pt x="872542" y="636996"/>
                    </a:moveTo>
                    <a:cubicBezTo>
                      <a:pt x="905260" y="597705"/>
                      <a:pt x="914623" y="522267"/>
                      <a:pt x="903184" y="471632"/>
                    </a:cubicBezTo>
                    <a:cubicBezTo>
                      <a:pt x="802295" y="383269"/>
                      <a:pt x="702702" y="332853"/>
                      <a:pt x="593669" y="252090"/>
                    </a:cubicBezTo>
                    <a:cubicBezTo>
                      <a:pt x="465605" y="157240"/>
                      <a:pt x="332208" y="57590"/>
                      <a:pt x="179741" y="11184"/>
                    </a:cubicBezTo>
                    <a:cubicBezTo>
                      <a:pt x="153109" y="3078"/>
                      <a:pt x="124763" y="-3999"/>
                      <a:pt x="97721" y="2612"/>
                    </a:cubicBezTo>
                    <a:cubicBezTo>
                      <a:pt x="67432" y="10012"/>
                      <a:pt x="43429" y="33787"/>
                      <a:pt x="27474" y="60571"/>
                    </a:cubicBezTo>
                    <a:cubicBezTo>
                      <a:pt x="1128" y="104777"/>
                      <a:pt x="-6787" y="159583"/>
                      <a:pt x="5976" y="209437"/>
                    </a:cubicBezTo>
                    <a:cubicBezTo>
                      <a:pt x="41733" y="349084"/>
                      <a:pt x="222280" y="408072"/>
                      <a:pt x="352534" y="469841"/>
                    </a:cubicBezTo>
                    <a:cubicBezTo>
                      <a:pt x="482779" y="531611"/>
                      <a:pt x="607947" y="575178"/>
                      <a:pt x="745850" y="617155"/>
                    </a:cubicBezTo>
                    <a:cubicBezTo>
                      <a:pt x="774891" y="625994"/>
                      <a:pt x="804190" y="634890"/>
                      <a:pt x="834432" y="637567"/>
                    </a:cubicBezTo>
                    <a:cubicBezTo>
                      <a:pt x="847062" y="638682"/>
                      <a:pt x="859921" y="638548"/>
                      <a:pt x="872542" y="636996"/>
                    </a:cubicBez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10" name="자유형: 도형 209">
                <a:extLst>
                  <a:ext uri="{FF2B5EF4-FFF2-40B4-BE49-F238E27FC236}">
                    <a16:creationId xmlns:a16="http://schemas.microsoft.com/office/drawing/2014/main" id="{B3130D5E-9574-725D-5B87-725D76DBEC1A}"/>
                  </a:ext>
                </a:extLst>
              </p:cNvPr>
              <p:cNvSpPr/>
              <p:nvPr/>
            </p:nvSpPr>
            <p:spPr>
              <a:xfrm>
                <a:off x="8487307" y="11556190"/>
                <a:ext cx="36574" cy="67335"/>
              </a:xfrm>
              <a:custGeom>
                <a:avLst/>
                <a:gdLst>
                  <a:gd name="connsiteX0" fmla="*/ 31084 w 36574"/>
                  <a:gd name="connsiteY0" fmla="*/ 851 h 67335"/>
                  <a:gd name="connsiteX1" fmla="*/ 8938 w 36574"/>
                  <a:gd name="connsiteY1" fmla="*/ 30502 h 67335"/>
                  <a:gd name="connsiteX2" fmla="*/ 2709 w 36574"/>
                  <a:gd name="connsiteY2" fmla="*/ 47667 h 67335"/>
                  <a:gd name="connsiteX3" fmla="*/ 747 w 36574"/>
                  <a:gd name="connsiteY3" fmla="*/ 56763 h 67335"/>
                  <a:gd name="connsiteX4" fmla="*/ 1623 w 36574"/>
                  <a:gd name="connsiteY4" fmla="*/ 66288 h 67335"/>
                  <a:gd name="connsiteX5" fmla="*/ 5976 w 36574"/>
                  <a:gd name="connsiteY5" fmla="*/ 66850 h 67335"/>
                  <a:gd name="connsiteX6" fmla="*/ 9148 w 36574"/>
                  <a:gd name="connsiteY6" fmla="*/ 59077 h 67335"/>
                  <a:gd name="connsiteX7" fmla="*/ 10863 w 36574"/>
                  <a:gd name="connsiteY7" fmla="*/ 50924 h 67335"/>
                  <a:gd name="connsiteX8" fmla="*/ 16673 w 36574"/>
                  <a:gd name="connsiteY8" fmla="*/ 34446 h 67335"/>
                  <a:gd name="connsiteX9" fmla="*/ 35704 w 36574"/>
                  <a:gd name="connsiteY9" fmla="*/ 5461 h 67335"/>
                  <a:gd name="connsiteX10" fmla="*/ 31084 w 36574"/>
                  <a:gd name="connsiteY10" fmla="*/ 851 h 6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574" h="67335">
                    <a:moveTo>
                      <a:pt x="31084" y="851"/>
                    </a:moveTo>
                    <a:cubicBezTo>
                      <a:pt x="21531" y="8376"/>
                      <a:pt x="13977" y="19510"/>
                      <a:pt x="8938" y="30502"/>
                    </a:cubicBezTo>
                    <a:cubicBezTo>
                      <a:pt x="6395" y="36046"/>
                      <a:pt x="4271" y="41780"/>
                      <a:pt x="2709" y="47667"/>
                    </a:cubicBezTo>
                    <a:cubicBezTo>
                      <a:pt x="1918" y="50667"/>
                      <a:pt x="1261" y="53705"/>
                      <a:pt x="747" y="56763"/>
                    </a:cubicBezTo>
                    <a:cubicBezTo>
                      <a:pt x="204" y="60039"/>
                      <a:pt x="-987" y="63668"/>
                      <a:pt x="1623" y="66288"/>
                    </a:cubicBezTo>
                    <a:cubicBezTo>
                      <a:pt x="2709" y="67374"/>
                      <a:pt x="4652" y="67707"/>
                      <a:pt x="5976" y="66850"/>
                    </a:cubicBezTo>
                    <a:cubicBezTo>
                      <a:pt x="8872" y="64983"/>
                      <a:pt x="8643" y="62144"/>
                      <a:pt x="9148" y="59077"/>
                    </a:cubicBezTo>
                    <a:cubicBezTo>
                      <a:pt x="9605" y="56334"/>
                      <a:pt x="10177" y="53620"/>
                      <a:pt x="10863" y="50924"/>
                    </a:cubicBezTo>
                    <a:cubicBezTo>
                      <a:pt x="12301" y="45276"/>
                      <a:pt x="14215" y="39732"/>
                      <a:pt x="16673" y="34446"/>
                    </a:cubicBezTo>
                    <a:cubicBezTo>
                      <a:pt x="21654" y="23711"/>
                      <a:pt x="28331" y="14624"/>
                      <a:pt x="35704" y="5461"/>
                    </a:cubicBezTo>
                    <a:cubicBezTo>
                      <a:pt x="38361" y="2166"/>
                      <a:pt x="34389" y="-1759"/>
                      <a:pt x="31084" y="8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11" name="자유형: 도형 210">
                <a:extLst>
                  <a:ext uri="{FF2B5EF4-FFF2-40B4-BE49-F238E27FC236}">
                    <a16:creationId xmlns:a16="http://schemas.microsoft.com/office/drawing/2014/main" id="{95B12AD7-EBFB-3D89-0548-A10531675D8E}"/>
                  </a:ext>
                </a:extLst>
              </p:cNvPr>
              <p:cNvSpPr/>
              <p:nvPr/>
            </p:nvSpPr>
            <p:spPr>
              <a:xfrm>
                <a:off x="8452878" y="11530748"/>
                <a:ext cx="26426" cy="62135"/>
              </a:xfrm>
              <a:custGeom>
                <a:avLst/>
                <a:gdLst>
                  <a:gd name="connsiteX0" fmla="*/ 26308 w 26426"/>
                  <a:gd name="connsiteY0" fmla="*/ 1262 h 62135"/>
                  <a:gd name="connsiteX1" fmla="*/ 24165 w 26426"/>
                  <a:gd name="connsiteY1" fmla="*/ 42 h 62135"/>
                  <a:gd name="connsiteX2" fmla="*/ 19384 w 26426"/>
                  <a:gd name="connsiteY2" fmla="*/ 4548 h 62135"/>
                  <a:gd name="connsiteX3" fmla="*/ 15278 w 26426"/>
                  <a:gd name="connsiteY3" fmla="*/ 11568 h 62135"/>
                  <a:gd name="connsiteX4" fmla="*/ 8182 w 26426"/>
                  <a:gd name="connsiteY4" fmla="*/ 26608 h 62135"/>
                  <a:gd name="connsiteX5" fmla="*/ 3019 w 26426"/>
                  <a:gd name="connsiteY5" fmla="*/ 42048 h 62135"/>
                  <a:gd name="connsiteX6" fmla="*/ 1210 w 26426"/>
                  <a:gd name="connsiteY6" fmla="*/ 49982 h 62135"/>
                  <a:gd name="connsiteX7" fmla="*/ 76 w 26426"/>
                  <a:gd name="connsiteY7" fmla="*/ 58517 h 62135"/>
                  <a:gd name="connsiteX8" fmla="*/ 6667 w 26426"/>
                  <a:gd name="connsiteY8" fmla="*/ 60298 h 62135"/>
                  <a:gd name="connsiteX9" fmla="*/ 8391 w 26426"/>
                  <a:gd name="connsiteY9" fmla="*/ 52487 h 62135"/>
                  <a:gd name="connsiteX10" fmla="*/ 10097 w 26426"/>
                  <a:gd name="connsiteY10" fmla="*/ 44524 h 62135"/>
                  <a:gd name="connsiteX11" fmla="*/ 14564 w 26426"/>
                  <a:gd name="connsiteY11" fmla="*/ 29418 h 62135"/>
                  <a:gd name="connsiteX12" fmla="*/ 20707 w 26426"/>
                  <a:gd name="connsiteY12" fmla="*/ 14740 h 62135"/>
                  <a:gd name="connsiteX13" fmla="*/ 24508 w 26426"/>
                  <a:gd name="connsiteY13" fmla="*/ 7539 h 62135"/>
                  <a:gd name="connsiteX14" fmla="*/ 26308 w 26426"/>
                  <a:gd name="connsiteY14" fmla="*/ 1262 h 62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426" h="62135">
                    <a:moveTo>
                      <a:pt x="26308" y="1262"/>
                    </a:moveTo>
                    <a:cubicBezTo>
                      <a:pt x="26099" y="309"/>
                      <a:pt x="25051" y="-148"/>
                      <a:pt x="24165" y="42"/>
                    </a:cubicBezTo>
                    <a:cubicBezTo>
                      <a:pt x="21927" y="519"/>
                      <a:pt x="20555" y="2719"/>
                      <a:pt x="19384" y="4548"/>
                    </a:cubicBezTo>
                    <a:cubicBezTo>
                      <a:pt x="17916" y="6824"/>
                      <a:pt x="16574" y="9196"/>
                      <a:pt x="15278" y="11568"/>
                    </a:cubicBezTo>
                    <a:cubicBezTo>
                      <a:pt x="12621" y="16435"/>
                      <a:pt x="10277" y="21464"/>
                      <a:pt x="8182" y="26608"/>
                    </a:cubicBezTo>
                    <a:cubicBezTo>
                      <a:pt x="6134" y="31647"/>
                      <a:pt x="4391" y="36780"/>
                      <a:pt x="3019" y="42048"/>
                    </a:cubicBezTo>
                    <a:cubicBezTo>
                      <a:pt x="2343" y="44677"/>
                      <a:pt x="1734" y="47315"/>
                      <a:pt x="1210" y="49982"/>
                    </a:cubicBezTo>
                    <a:cubicBezTo>
                      <a:pt x="676" y="52659"/>
                      <a:pt x="-276" y="55802"/>
                      <a:pt x="76" y="58517"/>
                    </a:cubicBezTo>
                    <a:cubicBezTo>
                      <a:pt x="457" y="61479"/>
                      <a:pt x="5096" y="63974"/>
                      <a:pt x="6667" y="60298"/>
                    </a:cubicBezTo>
                    <a:cubicBezTo>
                      <a:pt x="7734" y="57812"/>
                      <a:pt x="7906" y="55145"/>
                      <a:pt x="8391" y="52487"/>
                    </a:cubicBezTo>
                    <a:cubicBezTo>
                      <a:pt x="8878" y="49820"/>
                      <a:pt x="9449" y="47163"/>
                      <a:pt x="10097" y="44524"/>
                    </a:cubicBezTo>
                    <a:cubicBezTo>
                      <a:pt x="11344" y="39428"/>
                      <a:pt x="12830" y="34371"/>
                      <a:pt x="14564" y="29418"/>
                    </a:cubicBezTo>
                    <a:cubicBezTo>
                      <a:pt x="16316" y="24408"/>
                      <a:pt x="18364" y="19512"/>
                      <a:pt x="20707" y="14740"/>
                    </a:cubicBezTo>
                    <a:cubicBezTo>
                      <a:pt x="21908" y="12301"/>
                      <a:pt x="23232" y="9939"/>
                      <a:pt x="24508" y="7539"/>
                    </a:cubicBezTo>
                    <a:cubicBezTo>
                      <a:pt x="25565" y="5567"/>
                      <a:pt x="26822" y="3538"/>
                      <a:pt x="26308" y="12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44E9DD54-33A8-3528-3A34-BDF2C8C89D65}"/>
                  </a:ext>
                </a:extLst>
              </p:cNvPr>
              <p:cNvSpPr/>
              <p:nvPr/>
            </p:nvSpPr>
            <p:spPr>
              <a:xfrm>
                <a:off x="8417025" y="11513920"/>
                <a:ext cx="27517" cy="60201"/>
              </a:xfrm>
              <a:custGeom>
                <a:avLst/>
                <a:gdLst>
                  <a:gd name="connsiteX0" fmla="*/ 25881 w 27517"/>
                  <a:gd name="connsiteY0" fmla="*/ 87 h 60201"/>
                  <a:gd name="connsiteX1" fmla="*/ 15660 w 27517"/>
                  <a:gd name="connsiteY1" fmla="*/ 10727 h 60201"/>
                  <a:gd name="connsiteX2" fmla="*/ 7697 w 27517"/>
                  <a:gd name="connsiteY2" fmla="*/ 25433 h 60201"/>
                  <a:gd name="connsiteX3" fmla="*/ 2487 w 27517"/>
                  <a:gd name="connsiteY3" fmla="*/ 40864 h 60201"/>
                  <a:gd name="connsiteX4" fmla="*/ 258 w 27517"/>
                  <a:gd name="connsiteY4" fmla="*/ 57561 h 60201"/>
                  <a:gd name="connsiteX5" fmla="*/ 7402 w 27517"/>
                  <a:gd name="connsiteY5" fmla="*/ 57561 h 60201"/>
                  <a:gd name="connsiteX6" fmla="*/ 8583 w 27517"/>
                  <a:gd name="connsiteY6" fmla="*/ 50246 h 60201"/>
                  <a:gd name="connsiteX7" fmla="*/ 9983 w 27517"/>
                  <a:gd name="connsiteY7" fmla="*/ 42931 h 60201"/>
                  <a:gd name="connsiteX8" fmla="*/ 14517 w 27517"/>
                  <a:gd name="connsiteY8" fmla="*/ 28281 h 60201"/>
                  <a:gd name="connsiteX9" fmla="*/ 20832 w 27517"/>
                  <a:gd name="connsiteY9" fmla="*/ 14813 h 60201"/>
                  <a:gd name="connsiteX10" fmla="*/ 24309 w 27517"/>
                  <a:gd name="connsiteY10" fmla="*/ 8231 h 60201"/>
                  <a:gd name="connsiteX11" fmla="*/ 27500 w 27517"/>
                  <a:gd name="connsiteY11" fmla="*/ 1678 h 60201"/>
                  <a:gd name="connsiteX12" fmla="*/ 25881 w 27517"/>
                  <a:gd name="connsiteY12" fmla="*/ 87 h 6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517" h="60201">
                    <a:moveTo>
                      <a:pt x="25881" y="87"/>
                    </a:moveTo>
                    <a:cubicBezTo>
                      <a:pt x="21518" y="1907"/>
                      <a:pt x="18422" y="7003"/>
                      <a:pt x="15660" y="10727"/>
                    </a:cubicBezTo>
                    <a:cubicBezTo>
                      <a:pt x="12317" y="15242"/>
                      <a:pt x="9878" y="20271"/>
                      <a:pt x="7697" y="25433"/>
                    </a:cubicBezTo>
                    <a:cubicBezTo>
                      <a:pt x="5583" y="30444"/>
                      <a:pt x="3811" y="35587"/>
                      <a:pt x="2487" y="40864"/>
                    </a:cubicBezTo>
                    <a:cubicBezTo>
                      <a:pt x="1201" y="45969"/>
                      <a:pt x="-694" y="52313"/>
                      <a:pt x="258" y="57561"/>
                    </a:cubicBezTo>
                    <a:cubicBezTo>
                      <a:pt x="982" y="61524"/>
                      <a:pt x="6240" y="60609"/>
                      <a:pt x="7402" y="57561"/>
                    </a:cubicBezTo>
                    <a:cubicBezTo>
                      <a:pt x="8269" y="55285"/>
                      <a:pt x="8221" y="52656"/>
                      <a:pt x="8583" y="50246"/>
                    </a:cubicBezTo>
                    <a:cubicBezTo>
                      <a:pt x="8955" y="47789"/>
                      <a:pt x="9431" y="45350"/>
                      <a:pt x="9983" y="42931"/>
                    </a:cubicBezTo>
                    <a:cubicBezTo>
                      <a:pt x="11126" y="37949"/>
                      <a:pt x="12650" y="33044"/>
                      <a:pt x="14517" y="28281"/>
                    </a:cubicBezTo>
                    <a:cubicBezTo>
                      <a:pt x="16336" y="23662"/>
                      <a:pt x="18679" y="19280"/>
                      <a:pt x="20832" y="14813"/>
                    </a:cubicBezTo>
                    <a:cubicBezTo>
                      <a:pt x="21908" y="12584"/>
                      <a:pt x="23071" y="10384"/>
                      <a:pt x="24309" y="8231"/>
                    </a:cubicBezTo>
                    <a:cubicBezTo>
                      <a:pt x="25576" y="6040"/>
                      <a:pt x="27042" y="4193"/>
                      <a:pt x="27500" y="1678"/>
                    </a:cubicBezTo>
                    <a:cubicBezTo>
                      <a:pt x="27643" y="850"/>
                      <a:pt x="26890" y="-332"/>
                      <a:pt x="25881" y="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BBF9A46-BC3A-27A9-9757-DEDEAFFE8635}"/>
                  </a:ext>
                </a:extLst>
              </p:cNvPr>
              <p:cNvSpPr/>
              <p:nvPr/>
            </p:nvSpPr>
            <p:spPr>
              <a:xfrm>
                <a:off x="7606074" y="10895887"/>
                <a:ext cx="403265" cy="241164"/>
              </a:xfrm>
              <a:custGeom>
                <a:avLst/>
                <a:gdLst>
                  <a:gd name="connsiteX0" fmla="*/ 402073 w 403265"/>
                  <a:gd name="connsiteY0" fmla="*/ 235396 h 241164"/>
                  <a:gd name="connsiteX1" fmla="*/ 3033 w 403265"/>
                  <a:gd name="connsiteY1" fmla="*/ 138 h 241164"/>
                  <a:gd name="connsiteX2" fmla="*/ 1185 w 403265"/>
                  <a:gd name="connsiteY2" fmla="*/ 4520 h 241164"/>
                  <a:gd name="connsiteX3" fmla="*/ 206134 w 403265"/>
                  <a:gd name="connsiteY3" fmla="*/ 107485 h 241164"/>
                  <a:gd name="connsiteX4" fmla="*/ 397149 w 403265"/>
                  <a:gd name="connsiteY4" fmla="*/ 240330 h 241164"/>
                  <a:gd name="connsiteX5" fmla="*/ 402073 w 403265"/>
                  <a:gd name="connsiteY5" fmla="*/ 235396 h 241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265" h="241164">
                    <a:moveTo>
                      <a:pt x="402073" y="235396"/>
                    </a:moveTo>
                    <a:cubicBezTo>
                      <a:pt x="282363" y="138689"/>
                      <a:pt x="147222" y="54945"/>
                      <a:pt x="3033" y="138"/>
                    </a:cubicBezTo>
                    <a:cubicBezTo>
                      <a:pt x="518" y="-814"/>
                      <a:pt x="-1301" y="3425"/>
                      <a:pt x="1185" y="4520"/>
                    </a:cubicBezTo>
                    <a:cubicBezTo>
                      <a:pt x="71241" y="35533"/>
                      <a:pt x="140135" y="68442"/>
                      <a:pt x="206134" y="107485"/>
                    </a:cubicBezTo>
                    <a:cubicBezTo>
                      <a:pt x="272962" y="147024"/>
                      <a:pt x="336798" y="191477"/>
                      <a:pt x="397149" y="240330"/>
                    </a:cubicBezTo>
                    <a:cubicBezTo>
                      <a:pt x="400606" y="243131"/>
                      <a:pt x="405569" y="238216"/>
                      <a:pt x="402073" y="235396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BB4DA1C1-FE70-FF37-5163-1A6AFD10ECB2}"/>
                  </a:ext>
                </a:extLst>
              </p:cNvPr>
              <p:cNvSpPr/>
              <p:nvPr/>
            </p:nvSpPr>
            <p:spPr>
              <a:xfrm>
                <a:off x="8064123" y="11175399"/>
                <a:ext cx="248639" cy="171285"/>
              </a:xfrm>
              <a:custGeom>
                <a:avLst/>
                <a:gdLst>
                  <a:gd name="connsiteX0" fmla="*/ 247462 w 248639"/>
                  <a:gd name="connsiteY0" fmla="*/ 165740 h 171285"/>
                  <a:gd name="connsiteX1" fmla="*/ 127542 w 248639"/>
                  <a:gd name="connsiteY1" fmla="*/ 77786 h 171285"/>
                  <a:gd name="connsiteX2" fmla="*/ 65706 w 248639"/>
                  <a:gd name="connsiteY2" fmla="*/ 37314 h 171285"/>
                  <a:gd name="connsiteX3" fmla="*/ 1517 w 248639"/>
                  <a:gd name="connsiteY3" fmla="*/ 71 h 171285"/>
                  <a:gd name="connsiteX4" fmla="*/ 355 w 248639"/>
                  <a:gd name="connsiteY4" fmla="*/ 2071 h 171285"/>
                  <a:gd name="connsiteX5" fmla="*/ 58829 w 248639"/>
                  <a:gd name="connsiteY5" fmla="*/ 40476 h 171285"/>
                  <a:gd name="connsiteX6" fmla="*/ 120370 w 248639"/>
                  <a:gd name="connsiteY6" fmla="*/ 81472 h 171285"/>
                  <a:gd name="connsiteX7" fmla="*/ 242690 w 248639"/>
                  <a:gd name="connsiteY7" fmla="*/ 170511 h 171285"/>
                  <a:gd name="connsiteX8" fmla="*/ 247462 w 248639"/>
                  <a:gd name="connsiteY8" fmla="*/ 165740 h 17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639" h="171285">
                    <a:moveTo>
                      <a:pt x="247462" y="165740"/>
                    </a:moveTo>
                    <a:cubicBezTo>
                      <a:pt x="208409" y="135231"/>
                      <a:pt x="168566" y="105608"/>
                      <a:pt x="127542" y="77786"/>
                    </a:cubicBezTo>
                    <a:cubicBezTo>
                      <a:pt x="107149" y="63955"/>
                      <a:pt x="86527" y="50477"/>
                      <a:pt x="65706" y="37314"/>
                    </a:cubicBezTo>
                    <a:cubicBezTo>
                      <a:pt x="45294" y="24398"/>
                      <a:pt x="24015" y="9034"/>
                      <a:pt x="1517" y="71"/>
                    </a:cubicBezTo>
                    <a:cubicBezTo>
                      <a:pt x="412" y="-367"/>
                      <a:pt x="-541" y="1328"/>
                      <a:pt x="355" y="2071"/>
                    </a:cubicBezTo>
                    <a:cubicBezTo>
                      <a:pt x="17900" y="16797"/>
                      <a:pt x="39569" y="28075"/>
                      <a:pt x="58829" y="40476"/>
                    </a:cubicBezTo>
                    <a:cubicBezTo>
                      <a:pt x="79555" y="53821"/>
                      <a:pt x="100072" y="67489"/>
                      <a:pt x="120370" y="81472"/>
                    </a:cubicBezTo>
                    <a:cubicBezTo>
                      <a:pt x="161918" y="110104"/>
                      <a:pt x="202827" y="139565"/>
                      <a:pt x="242690" y="170511"/>
                    </a:cubicBezTo>
                    <a:cubicBezTo>
                      <a:pt x="246071" y="173150"/>
                      <a:pt x="250891" y="168416"/>
                      <a:pt x="247462" y="165740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27" name="그래픽 7">
              <a:extLst>
                <a:ext uri="{FF2B5EF4-FFF2-40B4-BE49-F238E27FC236}">
                  <a16:creationId xmlns:a16="http://schemas.microsoft.com/office/drawing/2014/main" id="{FF3BEC0D-F523-7701-5261-0BC184587E5A}"/>
                </a:ext>
              </a:extLst>
            </p:cNvPr>
            <p:cNvGrpSpPr/>
            <p:nvPr/>
          </p:nvGrpSpPr>
          <p:grpSpPr>
            <a:xfrm>
              <a:off x="9435929" y="5205160"/>
              <a:ext cx="1372085" cy="792256"/>
              <a:chOff x="7986786" y="10818492"/>
              <a:chExt cx="1467454" cy="847323"/>
            </a:xfrm>
          </p:grpSpPr>
          <p:sp>
            <p:nvSpPr>
              <p:cNvPr id="194" name="자유형: 도형 193">
                <a:extLst>
                  <a:ext uri="{FF2B5EF4-FFF2-40B4-BE49-F238E27FC236}">
                    <a16:creationId xmlns:a16="http://schemas.microsoft.com/office/drawing/2014/main" id="{794A0F99-83A8-E737-0455-5BC18BDD53CB}"/>
                  </a:ext>
                </a:extLst>
              </p:cNvPr>
              <p:cNvSpPr/>
              <p:nvPr/>
            </p:nvSpPr>
            <p:spPr>
              <a:xfrm>
                <a:off x="7986786" y="11389468"/>
                <a:ext cx="442060" cy="276347"/>
              </a:xfrm>
              <a:custGeom>
                <a:avLst/>
                <a:gdLst>
                  <a:gd name="connsiteX0" fmla="*/ 441528 w 442060"/>
                  <a:gd name="connsiteY0" fmla="*/ 23260 h 276347"/>
                  <a:gd name="connsiteX1" fmla="*/ 332705 w 442060"/>
                  <a:gd name="connsiteY1" fmla="*/ 5400 h 276347"/>
                  <a:gd name="connsiteX2" fmla="*/ 270630 w 442060"/>
                  <a:gd name="connsiteY2" fmla="*/ 5696 h 276347"/>
                  <a:gd name="connsiteX3" fmla="*/ 220405 w 442060"/>
                  <a:gd name="connsiteY3" fmla="*/ 42338 h 276347"/>
                  <a:gd name="connsiteX4" fmla="*/ 174951 w 442060"/>
                  <a:gd name="connsiteY4" fmla="*/ 85248 h 276347"/>
                  <a:gd name="connsiteX5" fmla="*/ 105476 w 442060"/>
                  <a:gd name="connsiteY5" fmla="*/ 123034 h 276347"/>
                  <a:gd name="connsiteX6" fmla="*/ 37287 w 442060"/>
                  <a:gd name="connsiteY6" fmla="*/ 162887 h 276347"/>
                  <a:gd name="connsiteX7" fmla="*/ 44 w 442060"/>
                  <a:gd name="connsiteY7" fmla="*/ 230495 h 276347"/>
                  <a:gd name="connsiteX8" fmla="*/ 7111 w 442060"/>
                  <a:gd name="connsiteY8" fmla="*/ 251059 h 276347"/>
                  <a:gd name="connsiteX9" fmla="*/ 107400 w 442060"/>
                  <a:gd name="connsiteY9" fmla="*/ 274320 h 276347"/>
                  <a:gd name="connsiteX10" fmla="*/ 207365 w 442060"/>
                  <a:gd name="connsiteY10" fmla="*/ 241658 h 276347"/>
                  <a:gd name="connsiteX11" fmla="*/ 300157 w 442060"/>
                  <a:gd name="connsiteY11" fmla="*/ 190862 h 276347"/>
                  <a:gd name="connsiteX12" fmla="*/ 441661 w 442060"/>
                  <a:gd name="connsiteY12" fmla="*/ 142903 h 276347"/>
                  <a:gd name="connsiteX13" fmla="*/ 441528 w 442060"/>
                  <a:gd name="connsiteY13" fmla="*/ 23260 h 27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2060" h="276347">
                    <a:moveTo>
                      <a:pt x="441528" y="23260"/>
                    </a:moveTo>
                    <a:cubicBezTo>
                      <a:pt x="404599" y="23279"/>
                      <a:pt x="367680" y="17211"/>
                      <a:pt x="332705" y="5400"/>
                    </a:cubicBezTo>
                    <a:cubicBezTo>
                      <a:pt x="312950" y="-1277"/>
                      <a:pt x="289842" y="-2410"/>
                      <a:pt x="270630" y="5696"/>
                    </a:cubicBezTo>
                    <a:cubicBezTo>
                      <a:pt x="251418" y="13801"/>
                      <a:pt x="235264" y="27717"/>
                      <a:pt x="220405" y="42338"/>
                    </a:cubicBezTo>
                    <a:cubicBezTo>
                      <a:pt x="205536" y="56969"/>
                      <a:pt x="191525" y="72599"/>
                      <a:pt x="174951" y="85248"/>
                    </a:cubicBezTo>
                    <a:cubicBezTo>
                      <a:pt x="153958" y="101288"/>
                      <a:pt x="129508" y="112052"/>
                      <a:pt x="105476" y="123034"/>
                    </a:cubicBezTo>
                    <a:cubicBezTo>
                      <a:pt x="81454" y="134016"/>
                      <a:pt x="57261" y="145589"/>
                      <a:pt x="37287" y="162887"/>
                    </a:cubicBezTo>
                    <a:cubicBezTo>
                      <a:pt x="17313" y="180184"/>
                      <a:pt x="1739" y="204130"/>
                      <a:pt x="44" y="230495"/>
                    </a:cubicBezTo>
                    <a:cubicBezTo>
                      <a:pt x="-432" y="237858"/>
                      <a:pt x="3044" y="244906"/>
                      <a:pt x="7111" y="251059"/>
                    </a:cubicBezTo>
                    <a:cubicBezTo>
                      <a:pt x="26542" y="280492"/>
                      <a:pt x="72291" y="277692"/>
                      <a:pt x="107400" y="274320"/>
                    </a:cubicBezTo>
                    <a:cubicBezTo>
                      <a:pt x="142500" y="270948"/>
                      <a:pt x="175952" y="257689"/>
                      <a:pt x="207365" y="241658"/>
                    </a:cubicBezTo>
                    <a:cubicBezTo>
                      <a:pt x="238778" y="225628"/>
                      <a:pt x="268659" y="206711"/>
                      <a:pt x="300157" y="190862"/>
                    </a:cubicBezTo>
                    <a:cubicBezTo>
                      <a:pt x="344792" y="168402"/>
                      <a:pt x="392569" y="152209"/>
                      <a:pt x="441661" y="142903"/>
                    </a:cubicBezTo>
                    <a:cubicBezTo>
                      <a:pt x="439870" y="104518"/>
                      <a:pt x="443318" y="61636"/>
                      <a:pt x="441528" y="23260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95" name="자유형: 도형 194">
                <a:extLst>
                  <a:ext uri="{FF2B5EF4-FFF2-40B4-BE49-F238E27FC236}">
                    <a16:creationId xmlns:a16="http://schemas.microsoft.com/office/drawing/2014/main" id="{BF7F664F-09A1-9CDB-506A-DC8290830649}"/>
                  </a:ext>
                </a:extLst>
              </p:cNvPr>
              <p:cNvSpPr/>
              <p:nvPr/>
            </p:nvSpPr>
            <p:spPr>
              <a:xfrm>
                <a:off x="8412189" y="10818492"/>
                <a:ext cx="1042051" cy="721273"/>
              </a:xfrm>
              <a:custGeom>
                <a:avLst/>
                <a:gdLst>
                  <a:gd name="connsiteX0" fmla="*/ 158886 w 1042051"/>
                  <a:gd name="connsiteY0" fmla="*/ 716871 h 721273"/>
                  <a:gd name="connsiteX1" fmla="*/ 487079 w 1042051"/>
                  <a:gd name="connsiteY1" fmla="*/ 627459 h 721273"/>
                  <a:gd name="connsiteX2" fmla="*/ 794070 w 1042051"/>
                  <a:gd name="connsiteY2" fmla="*/ 464953 h 721273"/>
                  <a:gd name="connsiteX3" fmla="*/ 946917 w 1042051"/>
                  <a:gd name="connsiteY3" fmla="*/ 342443 h 721273"/>
                  <a:gd name="connsiteX4" fmla="*/ 1032233 w 1042051"/>
                  <a:gd name="connsiteY4" fmla="*/ 206740 h 721273"/>
                  <a:gd name="connsiteX5" fmla="*/ 1032423 w 1042051"/>
                  <a:gd name="connsiteY5" fmla="*/ 108985 h 721273"/>
                  <a:gd name="connsiteX6" fmla="*/ 983484 w 1042051"/>
                  <a:gd name="connsiteY6" fmla="*/ 26241 h 721273"/>
                  <a:gd name="connsiteX7" fmla="*/ 865612 w 1042051"/>
                  <a:gd name="connsiteY7" fmla="*/ 6467 h 721273"/>
                  <a:gd name="connsiteX8" fmla="*/ 442264 w 1042051"/>
                  <a:gd name="connsiteY8" fmla="*/ 306076 h 721273"/>
                  <a:gd name="connsiteX9" fmla="*/ 11829 w 1042051"/>
                  <a:gd name="connsiteY9" fmla="*/ 594074 h 721273"/>
                  <a:gd name="connsiteX10" fmla="*/ 13725 w 1042051"/>
                  <a:gd name="connsiteY10" fmla="*/ 716861 h 721273"/>
                  <a:gd name="connsiteX11" fmla="*/ 158886 w 1042051"/>
                  <a:gd name="connsiteY11" fmla="*/ 716871 h 721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2051" h="721273">
                    <a:moveTo>
                      <a:pt x="158886" y="716871"/>
                    </a:moveTo>
                    <a:cubicBezTo>
                      <a:pt x="274643" y="711051"/>
                      <a:pt x="380018" y="671875"/>
                      <a:pt x="487079" y="627459"/>
                    </a:cubicBezTo>
                    <a:cubicBezTo>
                      <a:pt x="594140" y="583044"/>
                      <a:pt x="695219" y="525466"/>
                      <a:pt x="794070" y="464953"/>
                    </a:cubicBezTo>
                    <a:cubicBezTo>
                      <a:pt x="850334" y="430511"/>
                      <a:pt x="906598" y="394659"/>
                      <a:pt x="946917" y="342443"/>
                    </a:cubicBezTo>
                    <a:cubicBezTo>
                      <a:pt x="979474" y="300285"/>
                      <a:pt x="1009354" y="254842"/>
                      <a:pt x="1032233" y="206740"/>
                    </a:cubicBezTo>
                    <a:cubicBezTo>
                      <a:pt x="1046606" y="176517"/>
                      <a:pt x="1043920" y="140408"/>
                      <a:pt x="1032423" y="108985"/>
                    </a:cubicBezTo>
                    <a:cubicBezTo>
                      <a:pt x="1020917" y="77562"/>
                      <a:pt x="1013221" y="41596"/>
                      <a:pt x="983484" y="26241"/>
                    </a:cubicBezTo>
                    <a:cubicBezTo>
                      <a:pt x="947098" y="7448"/>
                      <a:pt x="903217" y="-9763"/>
                      <a:pt x="865612" y="6467"/>
                    </a:cubicBezTo>
                    <a:cubicBezTo>
                      <a:pt x="706220" y="75276"/>
                      <a:pt x="573537" y="192472"/>
                      <a:pt x="442264" y="306076"/>
                    </a:cubicBezTo>
                    <a:cubicBezTo>
                      <a:pt x="310981" y="419690"/>
                      <a:pt x="174611" y="533724"/>
                      <a:pt x="11829" y="594074"/>
                    </a:cubicBezTo>
                    <a:cubicBezTo>
                      <a:pt x="-5992" y="625878"/>
                      <a:pt x="-2296" y="684114"/>
                      <a:pt x="13725" y="716861"/>
                    </a:cubicBezTo>
                    <a:cubicBezTo>
                      <a:pt x="62407" y="725405"/>
                      <a:pt x="109527" y="719347"/>
                      <a:pt x="158886" y="716871"/>
                    </a:cubicBez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96" name="자유형: 도형 195">
                <a:extLst>
                  <a:ext uri="{FF2B5EF4-FFF2-40B4-BE49-F238E27FC236}">
                    <a16:creationId xmlns:a16="http://schemas.microsoft.com/office/drawing/2014/main" id="{64AEFB7A-CE58-F17A-6697-73DA7B43CFCD}"/>
                  </a:ext>
                </a:extLst>
              </p:cNvPr>
              <p:cNvSpPr/>
              <p:nvPr/>
            </p:nvSpPr>
            <p:spPr>
              <a:xfrm>
                <a:off x="8515220" y="10870935"/>
                <a:ext cx="667714" cy="500610"/>
              </a:xfrm>
              <a:custGeom>
                <a:avLst/>
                <a:gdLst>
                  <a:gd name="connsiteX0" fmla="*/ 661377 w 667714"/>
                  <a:gd name="connsiteY0" fmla="*/ 621 h 500610"/>
                  <a:gd name="connsiteX1" fmla="*/ 154618 w 667714"/>
                  <a:gd name="connsiteY1" fmla="*/ 399909 h 500610"/>
                  <a:gd name="connsiteX2" fmla="*/ 1209 w 667714"/>
                  <a:gd name="connsiteY2" fmla="*/ 496197 h 500610"/>
                  <a:gd name="connsiteX3" fmla="*/ 3628 w 667714"/>
                  <a:gd name="connsiteY3" fmla="*/ 500341 h 500610"/>
                  <a:gd name="connsiteX4" fmla="*/ 513644 w 667714"/>
                  <a:gd name="connsiteY4" fmla="*/ 112597 h 500610"/>
                  <a:gd name="connsiteX5" fmla="*/ 665663 w 667714"/>
                  <a:gd name="connsiteY5" fmla="*/ 7965 h 500610"/>
                  <a:gd name="connsiteX6" fmla="*/ 661377 w 667714"/>
                  <a:gd name="connsiteY6" fmla="*/ 621 h 500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7714" h="500610">
                    <a:moveTo>
                      <a:pt x="661377" y="621"/>
                    </a:moveTo>
                    <a:cubicBezTo>
                      <a:pt x="475030" y="110654"/>
                      <a:pt x="328469" y="273017"/>
                      <a:pt x="154618" y="399909"/>
                    </a:cubicBezTo>
                    <a:cubicBezTo>
                      <a:pt x="105793" y="435552"/>
                      <a:pt x="54644" y="467908"/>
                      <a:pt x="1209" y="496197"/>
                    </a:cubicBezTo>
                    <a:cubicBezTo>
                      <a:pt x="-1534" y="497654"/>
                      <a:pt x="875" y="501684"/>
                      <a:pt x="3628" y="500341"/>
                    </a:cubicBezTo>
                    <a:cubicBezTo>
                      <a:pt x="196881" y="405738"/>
                      <a:pt x="346042" y="243546"/>
                      <a:pt x="513644" y="112597"/>
                    </a:cubicBezTo>
                    <a:cubicBezTo>
                      <a:pt x="562165" y="74687"/>
                      <a:pt x="612533" y="39121"/>
                      <a:pt x="665663" y="7965"/>
                    </a:cubicBezTo>
                    <a:cubicBezTo>
                      <a:pt x="670388" y="5193"/>
                      <a:pt x="666101" y="-2170"/>
                      <a:pt x="661377" y="621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97" name="자유형: 도형 196">
                <a:extLst>
                  <a:ext uri="{FF2B5EF4-FFF2-40B4-BE49-F238E27FC236}">
                    <a16:creationId xmlns:a16="http://schemas.microsoft.com/office/drawing/2014/main" id="{643DB9AD-7B28-C974-B294-42288D3DB61B}"/>
                  </a:ext>
                </a:extLst>
              </p:cNvPr>
              <p:cNvSpPr/>
              <p:nvPr/>
            </p:nvSpPr>
            <p:spPr>
              <a:xfrm>
                <a:off x="7986786" y="11389485"/>
                <a:ext cx="316502" cy="276317"/>
              </a:xfrm>
              <a:custGeom>
                <a:avLst/>
                <a:gdLst>
                  <a:gd name="connsiteX0" fmla="*/ 177380 w 316502"/>
                  <a:gd name="connsiteY0" fmla="*/ 113450 h 276317"/>
                  <a:gd name="connsiteX1" fmla="*/ 274145 w 316502"/>
                  <a:gd name="connsiteY1" fmla="*/ 33135 h 276317"/>
                  <a:gd name="connsiteX2" fmla="*/ 316502 w 316502"/>
                  <a:gd name="connsiteY2" fmla="*/ 1350 h 276317"/>
                  <a:gd name="connsiteX3" fmla="*/ 270630 w 316502"/>
                  <a:gd name="connsiteY3" fmla="*/ 5665 h 276317"/>
                  <a:gd name="connsiteX4" fmla="*/ 220405 w 316502"/>
                  <a:gd name="connsiteY4" fmla="*/ 42308 h 276317"/>
                  <a:gd name="connsiteX5" fmla="*/ 174951 w 316502"/>
                  <a:gd name="connsiteY5" fmla="*/ 85218 h 276317"/>
                  <a:gd name="connsiteX6" fmla="*/ 105476 w 316502"/>
                  <a:gd name="connsiteY6" fmla="*/ 123004 h 276317"/>
                  <a:gd name="connsiteX7" fmla="*/ 37287 w 316502"/>
                  <a:gd name="connsiteY7" fmla="*/ 162856 h 276317"/>
                  <a:gd name="connsiteX8" fmla="*/ 44 w 316502"/>
                  <a:gd name="connsiteY8" fmla="*/ 230465 h 276317"/>
                  <a:gd name="connsiteX9" fmla="*/ 7111 w 316502"/>
                  <a:gd name="connsiteY9" fmla="*/ 251029 h 276317"/>
                  <a:gd name="connsiteX10" fmla="*/ 107400 w 316502"/>
                  <a:gd name="connsiteY10" fmla="*/ 274289 h 276317"/>
                  <a:gd name="connsiteX11" fmla="*/ 108534 w 316502"/>
                  <a:gd name="connsiteY11" fmla="*/ 274137 h 276317"/>
                  <a:gd name="connsiteX12" fmla="*/ 84950 w 316502"/>
                  <a:gd name="connsiteY12" fmla="*/ 184411 h 276317"/>
                  <a:gd name="connsiteX13" fmla="*/ 72205 w 316502"/>
                  <a:gd name="connsiteY13" fmla="*/ 172391 h 276317"/>
                  <a:gd name="connsiteX14" fmla="*/ 97713 w 316502"/>
                  <a:gd name="connsiteY14" fmla="*/ 156779 h 276317"/>
                  <a:gd name="connsiteX15" fmla="*/ 177380 w 316502"/>
                  <a:gd name="connsiteY15" fmla="*/ 113450 h 276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502" h="276317">
                    <a:moveTo>
                      <a:pt x="177380" y="113450"/>
                    </a:moveTo>
                    <a:cubicBezTo>
                      <a:pt x="212518" y="90295"/>
                      <a:pt x="241426" y="59339"/>
                      <a:pt x="274145" y="33135"/>
                    </a:cubicBezTo>
                    <a:cubicBezTo>
                      <a:pt x="279574" y="28782"/>
                      <a:pt x="303644" y="14809"/>
                      <a:pt x="316502" y="1350"/>
                    </a:cubicBezTo>
                    <a:cubicBezTo>
                      <a:pt x="301034" y="-1221"/>
                      <a:pt x="284784" y="-298"/>
                      <a:pt x="270630" y="5665"/>
                    </a:cubicBezTo>
                    <a:cubicBezTo>
                      <a:pt x="251418" y="13771"/>
                      <a:pt x="235264" y="27687"/>
                      <a:pt x="220405" y="42308"/>
                    </a:cubicBezTo>
                    <a:cubicBezTo>
                      <a:pt x="205536" y="56938"/>
                      <a:pt x="191525" y="72569"/>
                      <a:pt x="174951" y="85218"/>
                    </a:cubicBezTo>
                    <a:cubicBezTo>
                      <a:pt x="153958" y="101249"/>
                      <a:pt x="129508" y="112021"/>
                      <a:pt x="105476" y="123004"/>
                    </a:cubicBezTo>
                    <a:cubicBezTo>
                      <a:pt x="81454" y="133986"/>
                      <a:pt x="57261" y="145559"/>
                      <a:pt x="37287" y="162856"/>
                    </a:cubicBezTo>
                    <a:cubicBezTo>
                      <a:pt x="17313" y="180154"/>
                      <a:pt x="1739" y="204100"/>
                      <a:pt x="44" y="230465"/>
                    </a:cubicBezTo>
                    <a:cubicBezTo>
                      <a:pt x="-432" y="237827"/>
                      <a:pt x="3044" y="244876"/>
                      <a:pt x="7111" y="251029"/>
                    </a:cubicBezTo>
                    <a:cubicBezTo>
                      <a:pt x="26542" y="280461"/>
                      <a:pt x="72291" y="277661"/>
                      <a:pt x="107400" y="274289"/>
                    </a:cubicBezTo>
                    <a:cubicBezTo>
                      <a:pt x="107781" y="274251"/>
                      <a:pt x="108153" y="274175"/>
                      <a:pt x="108534" y="274137"/>
                    </a:cubicBezTo>
                    <a:cubicBezTo>
                      <a:pt x="111877" y="242018"/>
                      <a:pt x="105914" y="208462"/>
                      <a:pt x="84950" y="184411"/>
                    </a:cubicBezTo>
                    <a:cubicBezTo>
                      <a:pt x="81092" y="179982"/>
                      <a:pt x="76806" y="175991"/>
                      <a:pt x="72205" y="172391"/>
                    </a:cubicBezTo>
                    <a:cubicBezTo>
                      <a:pt x="80444" y="166761"/>
                      <a:pt x="89017" y="161580"/>
                      <a:pt x="97713" y="156779"/>
                    </a:cubicBezTo>
                    <a:cubicBezTo>
                      <a:pt x="124183" y="142168"/>
                      <a:pt x="152120" y="130100"/>
                      <a:pt x="177380" y="1134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04" name="자유형: 도형 203">
                <a:extLst>
                  <a:ext uri="{FF2B5EF4-FFF2-40B4-BE49-F238E27FC236}">
                    <a16:creationId xmlns:a16="http://schemas.microsoft.com/office/drawing/2014/main" id="{31E3CB66-9F41-5DA7-EA1C-76D2A7206BA1}"/>
                  </a:ext>
                </a:extLst>
              </p:cNvPr>
              <p:cNvSpPr/>
              <p:nvPr/>
            </p:nvSpPr>
            <p:spPr>
              <a:xfrm>
                <a:off x="8171078" y="11561526"/>
                <a:ext cx="25235" cy="79505"/>
              </a:xfrm>
              <a:custGeom>
                <a:avLst/>
                <a:gdLst>
                  <a:gd name="connsiteX0" fmla="*/ 20872 w 25235"/>
                  <a:gd name="connsiteY0" fmla="*/ 35130 h 79505"/>
                  <a:gd name="connsiteX1" fmla="*/ 13862 w 25235"/>
                  <a:gd name="connsiteY1" fmla="*/ 16194 h 79505"/>
                  <a:gd name="connsiteX2" fmla="*/ 3442 w 25235"/>
                  <a:gd name="connsiteY2" fmla="*/ 296 h 79505"/>
                  <a:gd name="connsiteX3" fmla="*/ 3 w 25235"/>
                  <a:gd name="connsiteY3" fmla="*/ 2268 h 79505"/>
                  <a:gd name="connsiteX4" fmla="*/ 6795 w 25235"/>
                  <a:gd name="connsiteY4" fmla="*/ 19175 h 79505"/>
                  <a:gd name="connsiteX5" fmla="*/ 12719 w 25235"/>
                  <a:gd name="connsiteY5" fmla="*/ 37377 h 79505"/>
                  <a:gd name="connsiteX6" fmla="*/ 16805 w 25235"/>
                  <a:gd name="connsiteY6" fmla="*/ 75515 h 79505"/>
                  <a:gd name="connsiteX7" fmla="*/ 25083 w 25235"/>
                  <a:gd name="connsiteY7" fmla="*/ 75515 h 79505"/>
                  <a:gd name="connsiteX8" fmla="*/ 20872 w 25235"/>
                  <a:gd name="connsiteY8" fmla="*/ 35130 h 79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5" h="79505">
                    <a:moveTo>
                      <a:pt x="20872" y="35130"/>
                    </a:moveTo>
                    <a:cubicBezTo>
                      <a:pt x="19158" y="28586"/>
                      <a:pt x="16739" y="22309"/>
                      <a:pt x="13862" y="16194"/>
                    </a:cubicBezTo>
                    <a:cubicBezTo>
                      <a:pt x="11376" y="10907"/>
                      <a:pt x="8642" y="3364"/>
                      <a:pt x="3442" y="296"/>
                    </a:cubicBezTo>
                    <a:cubicBezTo>
                      <a:pt x="2004" y="-551"/>
                      <a:pt x="-92" y="516"/>
                      <a:pt x="3" y="2268"/>
                    </a:cubicBezTo>
                    <a:cubicBezTo>
                      <a:pt x="308" y="8097"/>
                      <a:pt x="4651" y="13756"/>
                      <a:pt x="6795" y="19175"/>
                    </a:cubicBezTo>
                    <a:cubicBezTo>
                      <a:pt x="9138" y="25090"/>
                      <a:pt x="11071" y="31234"/>
                      <a:pt x="12719" y="37377"/>
                    </a:cubicBezTo>
                    <a:cubicBezTo>
                      <a:pt x="16053" y="49827"/>
                      <a:pt x="17367" y="62638"/>
                      <a:pt x="16805" y="75515"/>
                    </a:cubicBezTo>
                    <a:cubicBezTo>
                      <a:pt x="16567" y="80849"/>
                      <a:pt x="24825" y="80821"/>
                      <a:pt x="25083" y="75515"/>
                    </a:cubicBezTo>
                    <a:cubicBezTo>
                      <a:pt x="25730" y="61952"/>
                      <a:pt x="24321" y="48274"/>
                      <a:pt x="20872" y="351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05" name="자유형: 도형 204">
                <a:extLst>
                  <a:ext uri="{FF2B5EF4-FFF2-40B4-BE49-F238E27FC236}">
                    <a16:creationId xmlns:a16="http://schemas.microsoft.com/office/drawing/2014/main" id="{847ED055-E366-4296-7C04-F4DD89351780}"/>
                  </a:ext>
                </a:extLst>
              </p:cNvPr>
              <p:cNvSpPr/>
              <p:nvPr/>
            </p:nvSpPr>
            <p:spPr>
              <a:xfrm>
                <a:off x="8218318" y="11548387"/>
                <a:ext cx="22640" cy="69468"/>
              </a:xfrm>
              <a:custGeom>
                <a:avLst/>
                <a:gdLst>
                  <a:gd name="connsiteX0" fmla="*/ 18857 w 22640"/>
                  <a:gd name="connsiteY0" fmla="*/ 31143 h 69468"/>
                  <a:gd name="connsiteX1" fmla="*/ 3102 w 22640"/>
                  <a:gd name="connsiteY1" fmla="*/ 586 h 69468"/>
                  <a:gd name="connsiteX2" fmla="*/ 197 w 22640"/>
                  <a:gd name="connsiteY2" fmla="*/ 2835 h 69468"/>
                  <a:gd name="connsiteX3" fmla="*/ 12742 w 22640"/>
                  <a:gd name="connsiteY3" fmla="*/ 33400 h 69468"/>
                  <a:gd name="connsiteX4" fmla="*/ 15371 w 22640"/>
                  <a:gd name="connsiteY4" fmla="*/ 66119 h 69468"/>
                  <a:gd name="connsiteX5" fmla="*/ 22343 w 22640"/>
                  <a:gd name="connsiteY5" fmla="*/ 66119 h 69468"/>
                  <a:gd name="connsiteX6" fmla="*/ 18857 w 22640"/>
                  <a:gd name="connsiteY6" fmla="*/ 31143 h 6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640" h="69468">
                    <a:moveTo>
                      <a:pt x="18857" y="31143"/>
                    </a:moveTo>
                    <a:cubicBezTo>
                      <a:pt x="15676" y="20094"/>
                      <a:pt x="10951" y="9102"/>
                      <a:pt x="3102" y="586"/>
                    </a:cubicBezTo>
                    <a:cubicBezTo>
                      <a:pt x="1607" y="-1033"/>
                      <a:pt x="-688" y="1025"/>
                      <a:pt x="197" y="2835"/>
                    </a:cubicBezTo>
                    <a:cubicBezTo>
                      <a:pt x="5065" y="12788"/>
                      <a:pt x="10046" y="22580"/>
                      <a:pt x="12742" y="33400"/>
                    </a:cubicBezTo>
                    <a:cubicBezTo>
                      <a:pt x="15409" y="44106"/>
                      <a:pt x="16304" y="55127"/>
                      <a:pt x="15371" y="66119"/>
                    </a:cubicBezTo>
                    <a:cubicBezTo>
                      <a:pt x="14990" y="70586"/>
                      <a:pt x="22010" y="70586"/>
                      <a:pt x="22343" y="66119"/>
                    </a:cubicBezTo>
                    <a:cubicBezTo>
                      <a:pt x="23238" y="54365"/>
                      <a:pt x="22124" y="42468"/>
                      <a:pt x="18857" y="31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06" name="자유형: 도형 205">
                <a:extLst>
                  <a:ext uri="{FF2B5EF4-FFF2-40B4-BE49-F238E27FC236}">
                    <a16:creationId xmlns:a16="http://schemas.microsoft.com/office/drawing/2014/main" id="{E2BB0A0C-4D14-AE36-41A7-0698CE211DC7}"/>
                  </a:ext>
                </a:extLst>
              </p:cNvPr>
              <p:cNvSpPr/>
              <p:nvPr/>
            </p:nvSpPr>
            <p:spPr>
              <a:xfrm>
                <a:off x="8268417" y="11534237"/>
                <a:ext cx="20535" cy="58052"/>
              </a:xfrm>
              <a:custGeom>
                <a:avLst/>
                <a:gdLst>
                  <a:gd name="connsiteX0" fmla="*/ 20403 w 20535"/>
                  <a:gd name="connsiteY0" fmla="*/ 41883 h 58052"/>
                  <a:gd name="connsiteX1" fmla="*/ 17641 w 20535"/>
                  <a:gd name="connsiteY1" fmla="*/ 25786 h 58052"/>
                  <a:gd name="connsiteX2" fmla="*/ 11488 w 20535"/>
                  <a:gd name="connsiteY2" fmla="*/ 11251 h 58052"/>
                  <a:gd name="connsiteX3" fmla="*/ 7325 w 20535"/>
                  <a:gd name="connsiteY3" fmla="*/ 4602 h 58052"/>
                  <a:gd name="connsiteX4" fmla="*/ 1801 w 20535"/>
                  <a:gd name="connsiteY4" fmla="*/ 31 h 58052"/>
                  <a:gd name="connsiteX5" fmla="*/ 10 w 20535"/>
                  <a:gd name="connsiteY5" fmla="*/ 1392 h 58052"/>
                  <a:gd name="connsiteX6" fmla="*/ 2258 w 20535"/>
                  <a:gd name="connsiteY6" fmla="*/ 7489 h 58052"/>
                  <a:gd name="connsiteX7" fmla="*/ 5639 w 20535"/>
                  <a:gd name="connsiteY7" fmla="*/ 13651 h 58052"/>
                  <a:gd name="connsiteX8" fmla="*/ 10697 w 20535"/>
                  <a:gd name="connsiteY8" fmla="*/ 27691 h 58052"/>
                  <a:gd name="connsiteX9" fmla="*/ 13002 w 20535"/>
                  <a:gd name="connsiteY9" fmla="*/ 41864 h 58052"/>
                  <a:gd name="connsiteX10" fmla="*/ 13088 w 20535"/>
                  <a:gd name="connsiteY10" fmla="*/ 48884 h 58052"/>
                  <a:gd name="connsiteX11" fmla="*/ 13650 w 20535"/>
                  <a:gd name="connsiteY11" fmla="*/ 56552 h 58052"/>
                  <a:gd name="connsiteX12" fmla="*/ 18441 w 20535"/>
                  <a:gd name="connsiteY12" fmla="*/ 57171 h 58052"/>
                  <a:gd name="connsiteX13" fmla="*/ 20451 w 20535"/>
                  <a:gd name="connsiteY13" fmla="*/ 49760 h 58052"/>
                  <a:gd name="connsiteX14" fmla="*/ 20403 w 20535"/>
                  <a:gd name="connsiteY14" fmla="*/ 41883 h 5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535" h="58052">
                    <a:moveTo>
                      <a:pt x="20403" y="41883"/>
                    </a:moveTo>
                    <a:cubicBezTo>
                      <a:pt x="20070" y="36454"/>
                      <a:pt x="19251" y="30996"/>
                      <a:pt x="17641" y="25786"/>
                    </a:cubicBezTo>
                    <a:cubicBezTo>
                      <a:pt x="16088" y="20757"/>
                      <a:pt x="14021" y="15861"/>
                      <a:pt x="11488" y="11251"/>
                    </a:cubicBezTo>
                    <a:cubicBezTo>
                      <a:pt x="10230" y="8975"/>
                      <a:pt x="8887" y="6688"/>
                      <a:pt x="7325" y="4602"/>
                    </a:cubicBezTo>
                    <a:cubicBezTo>
                      <a:pt x="6001" y="2850"/>
                      <a:pt x="4058" y="449"/>
                      <a:pt x="1801" y="31"/>
                    </a:cubicBezTo>
                    <a:cubicBezTo>
                      <a:pt x="858" y="-141"/>
                      <a:pt x="77" y="421"/>
                      <a:pt x="10" y="1392"/>
                    </a:cubicBezTo>
                    <a:cubicBezTo>
                      <a:pt x="-133" y="3488"/>
                      <a:pt x="1305" y="5698"/>
                      <a:pt x="2258" y="7489"/>
                    </a:cubicBezTo>
                    <a:cubicBezTo>
                      <a:pt x="3353" y="9556"/>
                      <a:pt x="4601" y="11537"/>
                      <a:pt x="5639" y="13651"/>
                    </a:cubicBezTo>
                    <a:cubicBezTo>
                      <a:pt x="7840" y="18128"/>
                      <a:pt x="9506" y="22852"/>
                      <a:pt x="10697" y="27691"/>
                    </a:cubicBezTo>
                    <a:cubicBezTo>
                      <a:pt x="11840" y="32349"/>
                      <a:pt x="12716" y="37073"/>
                      <a:pt x="13002" y="41864"/>
                    </a:cubicBezTo>
                    <a:cubicBezTo>
                      <a:pt x="13145" y="44198"/>
                      <a:pt x="13174" y="46551"/>
                      <a:pt x="13088" y="48884"/>
                    </a:cubicBezTo>
                    <a:cubicBezTo>
                      <a:pt x="12983" y="51542"/>
                      <a:pt x="12354" y="54104"/>
                      <a:pt x="13650" y="56552"/>
                    </a:cubicBezTo>
                    <a:cubicBezTo>
                      <a:pt x="14536" y="58219"/>
                      <a:pt x="17165" y="58600"/>
                      <a:pt x="18441" y="57171"/>
                    </a:cubicBezTo>
                    <a:cubicBezTo>
                      <a:pt x="20336" y="55047"/>
                      <a:pt x="20317" y="52485"/>
                      <a:pt x="20451" y="49760"/>
                    </a:cubicBezTo>
                    <a:cubicBezTo>
                      <a:pt x="20575" y="47151"/>
                      <a:pt x="20565" y="44512"/>
                      <a:pt x="20403" y="418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798B2BFD-B261-79C2-A50C-973DC49EBC46}"/>
                </a:ext>
              </a:extLst>
            </p:cNvPr>
            <p:cNvSpPr/>
            <p:nvPr/>
          </p:nvSpPr>
          <p:spPr>
            <a:xfrm>
              <a:off x="9686647" y="4221900"/>
              <a:ext cx="207001" cy="228844"/>
            </a:xfrm>
            <a:custGeom>
              <a:avLst/>
              <a:gdLst>
                <a:gd name="connsiteX0" fmla="*/ 20203 w 221389"/>
                <a:gd name="connsiteY0" fmla="*/ 34090 h 159921"/>
                <a:gd name="connsiteX1" fmla="*/ 0 w 221389"/>
                <a:gd name="connsiteY1" fmla="*/ 136588 h 159921"/>
                <a:gd name="connsiteX2" fmla="*/ 141170 w 221389"/>
                <a:gd name="connsiteY2" fmla="*/ 157362 h 159921"/>
                <a:gd name="connsiteX3" fmla="*/ 186424 w 221389"/>
                <a:gd name="connsiteY3" fmla="*/ 146866 h 159921"/>
                <a:gd name="connsiteX4" fmla="*/ 221390 w 221389"/>
                <a:gd name="connsiteY4" fmla="*/ 117386 h 159921"/>
                <a:gd name="connsiteX5" fmla="*/ 204292 w 221389"/>
                <a:gd name="connsiteY5" fmla="*/ 0 h 159921"/>
                <a:gd name="connsiteX6" fmla="*/ 20203 w 221389"/>
                <a:gd name="connsiteY6" fmla="*/ 34090 h 15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389" h="159921">
                  <a:moveTo>
                    <a:pt x="20203" y="34090"/>
                  </a:moveTo>
                  <a:cubicBezTo>
                    <a:pt x="19155" y="69056"/>
                    <a:pt x="12297" y="103841"/>
                    <a:pt x="0" y="136588"/>
                  </a:cubicBezTo>
                  <a:cubicBezTo>
                    <a:pt x="42205" y="159953"/>
                    <a:pt x="93298" y="163278"/>
                    <a:pt x="141170" y="157362"/>
                  </a:cubicBezTo>
                  <a:cubicBezTo>
                    <a:pt x="156591" y="155457"/>
                    <a:pt x="172107" y="152895"/>
                    <a:pt x="186424" y="146866"/>
                  </a:cubicBezTo>
                  <a:cubicBezTo>
                    <a:pt x="200739" y="140836"/>
                    <a:pt x="213913" y="130997"/>
                    <a:pt x="221390" y="117386"/>
                  </a:cubicBezTo>
                  <a:cubicBezTo>
                    <a:pt x="208960" y="80020"/>
                    <a:pt x="204016" y="39376"/>
                    <a:pt x="204292" y="0"/>
                  </a:cubicBezTo>
                  <a:cubicBezTo>
                    <a:pt x="145342" y="20736"/>
                    <a:pt x="82610" y="30785"/>
                    <a:pt x="20203" y="34090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4F9B536E-B23F-CFBE-78B9-87D9BCFEE252}"/>
                </a:ext>
              </a:extLst>
            </p:cNvPr>
            <p:cNvSpPr/>
            <p:nvPr/>
          </p:nvSpPr>
          <p:spPr>
            <a:xfrm>
              <a:off x="9878000" y="3709472"/>
              <a:ext cx="290899" cy="666799"/>
            </a:xfrm>
            <a:custGeom>
              <a:avLst/>
              <a:gdLst>
                <a:gd name="connsiteX0" fmla="*/ 172735 w 311119"/>
                <a:gd name="connsiteY0" fmla="*/ 6383 h 713145"/>
                <a:gd name="connsiteX1" fmla="*/ 291169 w 311119"/>
                <a:gd name="connsiteY1" fmla="*/ 132342 h 713145"/>
                <a:gd name="connsiteX2" fmla="*/ 281082 w 311119"/>
                <a:gd name="connsiteY2" fmla="*/ 308849 h 713145"/>
                <a:gd name="connsiteX3" fmla="*/ 271157 w 311119"/>
                <a:gd name="connsiteY3" fmla="*/ 367762 h 713145"/>
                <a:gd name="connsiteX4" fmla="*/ 305228 w 311119"/>
                <a:gd name="connsiteY4" fmla="*/ 418397 h 713145"/>
                <a:gd name="connsiteX5" fmla="*/ 286635 w 311119"/>
                <a:gd name="connsiteY5" fmla="*/ 515475 h 713145"/>
                <a:gd name="connsiteX6" fmla="*/ 266147 w 311119"/>
                <a:gd name="connsiteY6" fmla="*/ 612478 h 713145"/>
                <a:gd name="connsiteX7" fmla="*/ 288692 w 311119"/>
                <a:gd name="connsiteY7" fmla="*/ 645977 h 713145"/>
                <a:gd name="connsiteX8" fmla="*/ 294979 w 311119"/>
                <a:gd name="connsiteY8" fmla="*/ 684173 h 713145"/>
                <a:gd name="connsiteX9" fmla="*/ 270214 w 311119"/>
                <a:gd name="connsiteY9" fmla="*/ 703566 h 713145"/>
                <a:gd name="connsiteX10" fmla="*/ 95516 w 311119"/>
                <a:gd name="connsiteY10" fmla="*/ 649749 h 713145"/>
                <a:gd name="connsiteX11" fmla="*/ 65312 w 311119"/>
                <a:gd name="connsiteY11" fmla="*/ 495111 h 713145"/>
                <a:gd name="connsiteX12" fmla="*/ 66731 w 311119"/>
                <a:gd name="connsiteY12" fmla="*/ 335139 h 713145"/>
                <a:gd name="connsiteX13" fmla="*/ 18239 w 311119"/>
                <a:gd name="connsiteY13" fmla="*/ 201379 h 713145"/>
                <a:gd name="connsiteX14" fmla="*/ 26964 w 311119"/>
                <a:gd name="connsiteY14" fmla="*/ 42492 h 713145"/>
                <a:gd name="connsiteX15" fmla="*/ 172735 w 311119"/>
                <a:gd name="connsiteY15" fmla="*/ 6383 h 71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1119" h="713145">
                  <a:moveTo>
                    <a:pt x="172735" y="6383"/>
                  </a:moveTo>
                  <a:cubicBezTo>
                    <a:pt x="230018" y="24166"/>
                    <a:pt x="273748" y="74944"/>
                    <a:pt x="291169" y="132342"/>
                  </a:cubicBezTo>
                  <a:cubicBezTo>
                    <a:pt x="308590" y="189739"/>
                    <a:pt x="301884" y="252585"/>
                    <a:pt x="281082" y="308849"/>
                  </a:cubicBezTo>
                  <a:cubicBezTo>
                    <a:pt x="274043" y="327890"/>
                    <a:pt x="265299" y="348321"/>
                    <a:pt x="271157" y="367762"/>
                  </a:cubicBezTo>
                  <a:cubicBezTo>
                    <a:pt x="277062" y="387355"/>
                    <a:pt x="296217" y="400023"/>
                    <a:pt x="305228" y="418397"/>
                  </a:cubicBezTo>
                  <a:cubicBezTo>
                    <a:pt x="320363" y="449238"/>
                    <a:pt x="303494" y="485538"/>
                    <a:pt x="286635" y="515475"/>
                  </a:cubicBezTo>
                  <a:cubicBezTo>
                    <a:pt x="269776" y="545412"/>
                    <a:pt x="252202" y="581084"/>
                    <a:pt x="266147" y="612478"/>
                  </a:cubicBezTo>
                  <a:cubicBezTo>
                    <a:pt x="271623" y="624803"/>
                    <a:pt x="281396" y="634642"/>
                    <a:pt x="288692" y="645977"/>
                  </a:cubicBezTo>
                  <a:cubicBezTo>
                    <a:pt x="295988" y="657322"/>
                    <a:pt x="300770" y="671990"/>
                    <a:pt x="294979" y="684173"/>
                  </a:cubicBezTo>
                  <a:cubicBezTo>
                    <a:pt x="290369" y="693869"/>
                    <a:pt x="280187" y="699593"/>
                    <a:pt x="270214" y="703566"/>
                  </a:cubicBezTo>
                  <a:cubicBezTo>
                    <a:pt x="209025" y="727930"/>
                    <a:pt x="132387" y="704318"/>
                    <a:pt x="95516" y="649749"/>
                  </a:cubicBezTo>
                  <a:cubicBezTo>
                    <a:pt x="65569" y="605429"/>
                    <a:pt x="62235" y="548518"/>
                    <a:pt x="65312" y="495111"/>
                  </a:cubicBezTo>
                  <a:cubicBezTo>
                    <a:pt x="68388" y="441704"/>
                    <a:pt x="76818" y="387669"/>
                    <a:pt x="66731" y="335139"/>
                  </a:cubicBezTo>
                  <a:cubicBezTo>
                    <a:pt x="57778" y="288485"/>
                    <a:pt x="34737" y="245927"/>
                    <a:pt x="18239" y="201379"/>
                  </a:cubicBezTo>
                  <a:cubicBezTo>
                    <a:pt x="-391" y="151068"/>
                    <a:pt x="-14555" y="84764"/>
                    <a:pt x="26964" y="42492"/>
                  </a:cubicBezTo>
                  <a:cubicBezTo>
                    <a:pt x="64207" y="4573"/>
                    <a:pt x="121948" y="-9381"/>
                    <a:pt x="172735" y="6383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C1A0F4FE-B848-8B4A-BBB7-455367E02901}"/>
                </a:ext>
              </a:extLst>
            </p:cNvPr>
            <p:cNvSpPr/>
            <p:nvPr/>
          </p:nvSpPr>
          <p:spPr>
            <a:xfrm>
              <a:off x="9607925" y="3738362"/>
              <a:ext cx="462528" cy="484454"/>
            </a:xfrm>
            <a:custGeom>
              <a:avLst/>
              <a:gdLst>
                <a:gd name="connsiteX0" fmla="*/ 837 w 494679"/>
                <a:gd name="connsiteY0" fmla="*/ 332550 h 518125"/>
                <a:gd name="connsiteX1" fmla="*/ 34289 w 494679"/>
                <a:gd name="connsiteY1" fmla="*/ 138811 h 518125"/>
                <a:gd name="connsiteX2" fmla="*/ 179107 w 494679"/>
                <a:gd name="connsiteY2" fmla="*/ 10414 h 518125"/>
                <a:gd name="connsiteX3" fmla="*/ 396687 w 494679"/>
                <a:gd name="connsiteY3" fmla="*/ 42008 h 518125"/>
                <a:gd name="connsiteX4" fmla="*/ 493908 w 494679"/>
                <a:gd name="connsiteY4" fmla="*/ 219697 h 518125"/>
                <a:gd name="connsiteX5" fmla="*/ 385485 w 494679"/>
                <a:gd name="connsiteY5" fmla="*/ 518125 h 518125"/>
                <a:gd name="connsiteX6" fmla="*/ 373093 w 494679"/>
                <a:gd name="connsiteY6" fmla="*/ 469529 h 518125"/>
                <a:gd name="connsiteX7" fmla="*/ 114727 w 494679"/>
                <a:gd name="connsiteY7" fmla="*/ 274657 h 518125"/>
                <a:gd name="connsiteX8" fmla="*/ 837 w 494679"/>
                <a:gd name="connsiteY8" fmla="*/ 332550 h 5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679" h="518125">
                  <a:moveTo>
                    <a:pt x="837" y="332550"/>
                  </a:moveTo>
                  <a:cubicBezTo>
                    <a:pt x="-2630" y="266455"/>
                    <a:pt x="3952" y="197628"/>
                    <a:pt x="34289" y="138811"/>
                  </a:cubicBezTo>
                  <a:cubicBezTo>
                    <a:pt x="64635" y="79994"/>
                    <a:pt x="116147" y="30845"/>
                    <a:pt x="179107" y="10414"/>
                  </a:cubicBezTo>
                  <a:cubicBezTo>
                    <a:pt x="245496" y="-11132"/>
                    <a:pt x="339908" y="1403"/>
                    <a:pt x="396687" y="42008"/>
                  </a:cubicBezTo>
                  <a:cubicBezTo>
                    <a:pt x="453465" y="82613"/>
                    <a:pt x="489812" y="150012"/>
                    <a:pt x="493908" y="219697"/>
                  </a:cubicBezTo>
                  <a:cubicBezTo>
                    <a:pt x="500337" y="329149"/>
                    <a:pt x="466781" y="444554"/>
                    <a:pt x="385485" y="518125"/>
                  </a:cubicBezTo>
                  <a:cubicBezTo>
                    <a:pt x="386171" y="500990"/>
                    <a:pt x="382256" y="484016"/>
                    <a:pt x="373093" y="469529"/>
                  </a:cubicBezTo>
                  <a:cubicBezTo>
                    <a:pt x="270099" y="433248"/>
                    <a:pt x="177307" y="364153"/>
                    <a:pt x="114727" y="274657"/>
                  </a:cubicBezTo>
                  <a:cubicBezTo>
                    <a:pt x="82409" y="302784"/>
                    <a:pt x="42899" y="324396"/>
                    <a:pt x="837" y="332550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2913542A-3D08-85ED-C7F0-BFA0C770D00C}"/>
                </a:ext>
              </a:extLst>
            </p:cNvPr>
            <p:cNvSpPr/>
            <p:nvPr/>
          </p:nvSpPr>
          <p:spPr>
            <a:xfrm>
              <a:off x="9925334" y="4179050"/>
              <a:ext cx="93693" cy="114994"/>
            </a:xfrm>
            <a:custGeom>
              <a:avLst/>
              <a:gdLst>
                <a:gd name="connsiteX0" fmla="*/ 41043 w 100205"/>
                <a:gd name="connsiteY0" fmla="*/ 11573 h 122987"/>
                <a:gd name="connsiteX1" fmla="*/ 65761 w 100205"/>
                <a:gd name="connsiteY1" fmla="*/ 801 h 122987"/>
                <a:gd name="connsiteX2" fmla="*/ 91345 w 100205"/>
                <a:gd name="connsiteY2" fmla="*/ 6058 h 122987"/>
                <a:gd name="connsiteX3" fmla="*/ 99136 w 100205"/>
                <a:gd name="connsiteY3" fmla="*/ 39224 h 122987"/>
                <a:gd name="connsiteX4" fmla="*/ 61408 w 100205"/>
                <a:gd name="connsiteY4" fmla="*/ 94146 h 122987"/>
                <a:gd name="connsiteX5" fmla="*/ 0 w 100205"/>
                <a:gd name="connsiteY5" fmla="*/ 122987 h 122987"/>
                <a:gd name="connsiteX6" fmla="*/ 41043 w 100205"/>
                <a:gd name="connsiteY6" fmla="*/ 11573 h 12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05" h="122987">
                  <a:moveTo>
                    <a:pt x="41043" y="11573"/>
                  </a:moveTo>
                  <a:cubicBezTo>
                    <a:pt x="48911" y="7144"/>
                    <a:pt x="56931" y="2648"/>
                    <a:pt x="65761" y="801"/>
                  </a:cubicBezTo>
                  <a:cubicBezTo>
                    <a:pt x="74600" y="-1047"/>
                    <a:pt x="84534" y="143"/>
                    <a:pt x="91345" y="6058"/>
                  </a:cubicBezTo>
                  <a:cubicBezTo>
                    <a:pt x="100336" y="13878"/>
                    <a:pt x="101517" y="27556"/>
                    <a:pt x="99136" y="39224"/>
                  </a:cubicBezTo>
                  <a:cubicBezTo>
                    <a:pt x="94593" y="61484"/>
                    <a:pt x="79677" y="80639"/>
                    <a:pt x="61408" y="94146"/>
                  </a:cubicBezTo>
                  <a:cubicBezTo>
                    <a:pt x="43139" y="107652"/>
                    <a:pt x="21641" y="116063"/>
                    <a:pt x="0" y="122987"/>
                  </a:cubicBezTo>
                  <a:cubicBezTo>
                    <a:pt x="12487" y="85030"/>
                    <a:pt x="25441" y="48359"/>
                    <a:pt x="41043" y="11573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F18B8C16-5623-B487-68BA-4FCA35B3AA3F}"/>
                </a:ext>
              </a:extLst>
            </p:cNvPr>
            <p:cNvSpPr/>
            <p:nvPr/>
          </p:nvSpPr>
          <p:spPr>
            <a:xfrm>
              <a:off x="9852555" y="4149131"/>
              <a:ext cx="131481" cy="227535"/>
            </a:xfrm>
            <a:custGeom>
              <a:avLst/>
              <a:gdLst>
                <a:gd name="connsiteX0" fmla="*/ 140122 w 140621"/>
                <a:gd name="connsiteY0" fmla="*/ 30666 h 243349"/>
                <a:gd name="connsiteX1" fmla="*/ 36471 w 140621"/>
                <a:gd name="connsiteY1" fmla="*/ 217565 h 243349"/>
                <a:gd name="connsiteX2" fmla="*/ 0 w 140621"/>
                <a:gd name="connsiteY2" fmla="*/ 243350 h 243349"/>
                <a:gd name="connsiteX3" fmla="*/ 64008 w 140621"/>
                <a:gd name="connsiteY3" fmla="*/ 130364 h 243349"/>
                <a:gd name="connsiteX4" fmla="*/ 96412 w 140621"/>
                <a:gd name="connsiteY4" fmla="*/ 5377 h 243349"/>
                <a:gd name="connsiteX5" fmla="*/ 125597 w 140621"/>
                <a:gd name="connsiteY5" fmla="*/ 2805 h 243349"/>
                <a:gd name="connsiteX6" fmla="*/ 140122 w 140621"/>
                <a:gd name="connsiteY6" fmla="*/ 30666 h 24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621" h="243349">
                  <a:moveTo>
                    <a:pt x="140122" y="30666"/>
                  </a:moveTo>
                  <a:cubicBezTo>
                    <a:pt x="121244" y="100075"/>
                    <a:pt x="85354" y="164797"/>
                    <a:pt x="36471" y="217565"/>
                  </a:cubicBezTo>
                  <a:cubicBezTo>
                    <a:pt x="26203" y="228653"/>
                    <a:pt x="14640" y="239644"/>
                    <a:pt x="0" y="243350"/>
                  </a:cubicBezTo>
                  <a:cubicBezTo>
                    <a:pt x="22974" y="206621"/>
                    <a:pt x="46025" y="169769"/>
                    <a:pt x="64008" y="130364"/>
                  </a:cubicBezTo>
                  <a:cubicBezTo>
                    <a:pt x="81991" y="90959"/>
                    <a:pt x="94879" y="48668"/>
                    <a:pt x="96412" y="5377"/>
                  </a:cubicBezTo>
                  <a:cubicBezTo>
                    <a:pt x="105623" y="938"/>
                    <a:pt x="117015" y="-2757"/>
                    <a:pt x="125597" y="2805"/>
                  </a:cubicBezTo>
                  <a:cubicBezTo>
                    <a:pt x="134169" y="8368"/>
                    <a:pt x="142808" y="20808"/>
                    <a:pt x="140122" y="30666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ED553766-E5A8-716C-F15E-5602F2DB10DD}"/>
                </a:ext>
              </a:extLst>
            </p:cNvPr>
            <p:cNvSpPr/>
            <p:nvPr/>
          </p:nvSpPr>
          <p:spPr>
            <a:xfrm>
              <a:off x="9919331" y="3748711"/>
              <a:ext cx="144392" cy="162752"/>
            </a:xfrm>
            <a:custGeom>
              <a:avLst/>
              <a:gdLst>
                <a:gd name="connsiteX0" fmla="*/ 99888 w 154429"/>
                <a:gd name="connsiteY0" fmla="*/ 64716 h 174063"/>
                <a:gd name="connsiteX1" fmla="*/ 55663 w 154429"/>
                <a:gd name="connsiteY1" fmla="*/ 25549 h 174063"/>
                <a:gd name="connsiteX2" fmla="*/ 1523 w 154429"/>
                <a:gd name="connsiteY2" fmla="*/ 22 h 174063"/>
                <a:gd name="connsiteX3" fmla="*/ 599 w 154429"/>
                <a:gd name="connsiteY3" fmla="*/ 2213 h 174063"/>
                <a:gd name="connsiteX4" fmla="*/ 50281 w 154429"/>
                <a:gd name="connsiteY4" fmla="*/ 29845 h 174063"/>
                <a:gd name="connsiteX5" fmla="*/ 94306 w 154429"/>
                <a:gd name="connsiteY5" fmla="*/ 68536 h 174063"/>
                <a:gd name="connsiteX6" fmla="*/ 147846 w 154429"/>
                <a:gd name="connsiteY6" fmla="*/ 171644 h 174063"/>
                <a:gd name="connsiteX7" fmla="*/ 154361 w 154429"/>
                <a:gd name="connsiteY7" fmla="*/ 169844 h 174063"/>
                <a:gd name="connsiteX8" fmla="*/ 99888 w 154429"/>
                <a:gd name="connsiteY8" fmla="*/ 64716 h 17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429" h="174063">
                  <a:moveTo>
                    <a:pt x="99888" y="64716"/>
                  </a:moveTo>
                  <a:cubicBezTo>
                    <a:pt x="86800" y="49943"/>
                    <a:pt x="71913" y="36770"/>
                    <a:pt x="55663" y="25549"/>
                  </a:cubicBezTo>
                  <a:cubicBezTo>
                    <a:pt x="39566" y="14443"/>
                    <a:pt x="20963" y="3709"/>
                    <a:pt x="1523" y="22"/>
                  </a:cubicBezTo>
                  <a:cubicBezTo>
                    <a:pt x="246" y="-216"/>
                    <a:pt x="-649" y="1508"/>
                    <a:pt x="599" y="2213"/>
                  </a:cubicBezTo>
                  <a:cubicBezTo>
                    <a:pt x="17172" y="11510"/>
                    <a:pt x="34470" y="19120"/>
                    <a:pt x="50281" y="29845"/>
                  </a:cubicBezTo>
                  <a:cubicBezTo>
                    <a:pt x="66493" y="40847"/>
                    <a:pt x="81266" y="53924"/>
                    <a:pt x="94306" y="68536"/>
                  </a:cubicBezTo>
                  <a:cubicBezTo>
                    <a:pt x="121090" y="98559"/>
                    <a:pt x="137225" y="133210"/>
                    <a:pt x="147846" y="171644"/>
                  </a:cubicBezTo>
                  <a:cubicBezTo>
                    <a:pt x="149017" y="175892"/>
                    <a:pt x="155142" y="174073"/>
                    <a:pt x="154361" y="169844"/>
                  </a:cubicBezTo>
                  <a:cubicBezTo>
                    <a:pt x="147236" y="131163"/>
                    <a:pt x="125710" y="93872"/>
                    <a:pt x="99888" y="64716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1D26FE3-B727-3D09-3D9E-9A9AB3B551B1}"/>
                </a:ext>
              </a:extLst>
            </p:cNvPr>
            <p:cNvSpPr/>
            <p:nvPr/>
          </p:nvSpPr>
          <p:spPr>
            <a:xfrm>
              <a:off x="10013806" y="3928957"/>
              <a:ext cx="59614" cy="242408"/>
            </a:xfrm>
            <a:custGeom>
              <a:avLst/>
              <a:gdLst>
                <a:gd name="connsiteX0" fmla="*/ 61815 w 63759"/>
                <a:gd name="connsiteY0" fmla="*/ 2511 h 259256"/>
                <a:gd name="connsiteX1" fmla="*/ 56585 w 63759"/>
                <a:gd name="connsiteY1" fmla="*/ 2511 h 259256"/>
                <a:gd name="connsiteX2" fmla="*/ 45736 w 63759"/>
                <a:gd name="connsiteY2" fmla="*/ 135804 h 259256"/>
                <a:gd name="connsiteX3" fmla="*/ 26458 w 63759"/>
                <a:gd name="connsiteY3" fmla="*/ 197336 h 259256"/>
                <a:gd name="connsiteX4" fmla="*/ 12456 w 63759"/>
                <a:gd name="connsiteY4" fmla="*/ 229835 h 259256"/>
                <a:gd name="connsiteX5" fmla="*/ 26 w 63759"/>
                <a:gd name="connsiteY5" fmla="*/ 257896 h 259256"/>
                <a:gd name="connsiteX6" fmla="*/ 1845 w 63759"/>
                <a:gd name="connsiteY6" fmla="*/ 258953 h 259256"/>
                <a:gd name="connsiteX7" fmla="*/ 31087 w 63759"/>
                <a:gd name="connsiteY7" fmla="*/ 204851 h 259256"/>
                <a:gd name="connsiteX8" fmla="*/ 52214 w 63759"/>
                <a:gd name="connsiteY8" fmla="*/ 137595 h 259256"/>
                <a:gd name="connsiteX9" fmla="*/ 61815 w 63759"/>
                <a:gd name="connsiteY9" fmla="*/ 2511 h 25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59" h="259256">
                  <a:moveTo>
                    <a:pt x="61815" y="2511"/>
                  </a:moveTo>
                  <a:cubicBezTo>
                    <a:pt x="61462" y="-756"/>
                    <a:pt x="56443" y="-918"/>
                    <a:pt x="56585" y="2511"/>
                  </a:cubicBezTo>
                  <a:cubicBezTo>
                    <a:pt x="58424" y="47498"/>
                    <a:pt x="56109" y="91837"/>
                    <a:pt x="45736" y="135804"/>
                  </a:cubicBezTo>
                  <a:cubicBezTo>
                    <a:pt x="40793" y="156769"/>
                    <a:pt x="34249" y="177267"/>
                    <a:pt x="26458" y="197336"/>
                  </a:cubicBezTo>
                  <a:cubicBezTo>
                    <a:pt x="22181" y="208337"/>
                    <a:pt x="17571" y="219186"/>
                    <a:pt x="12456" y="229835"/>
                  </a:cubicBezTo>
                  <a:cubicBezTo>
                    <a:pt x="8075" y="238960"/>
                    <a:pt x="2102" y="247904"/>
                    <a:pt x="26" y="257896"/>
                  </a:cubicBezTo>
                  <a:cubicBezTo>
                    <a:pt x="-193" y="258972"/>
                    <a:pt x="1017" y="259696"/>
                    <a:pt x="1845" y="258953"/>
                  </a:cubicBezTo>
                  <a:cubicBezTo>
                    <a:pt x="16104" y="246113"/>
                    <a:pt x="23877" y="222272"/>
                    <a:pt x="31087" y="204851"/>
                  </a:cubicBezTo>
                  <a:cubicBezTo>
                    <a:pt x="40079" y="183134"/>
                    <a:pt x="46984" y="160493"/>
                    <a:pt x="52214" y="137595"/>
                  </a:cubicBezTo>
                  <a:cubicBezTo>
                    <a:pt x="62243" y="93675"/>
                    <a:pt x="66596" y="47403"/>
                    <a:pt x="61815" y="2511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783BE561-515D-7825-07B8-56B453CBE1CF}"/>
                </a:ext>
              </a:extLst>
            </p:cNvPr>
            <p:cNvSpPr/>
            <p:nvPr/>
          </p:nvSpPr>
          <p:spPr>
            <a:xfrm>
              <a:off x="9764747" y="3997603"/>
              <a:ext cx="146346" cy="111661"/>
            </a:xfrm>
            <a:custGeom>
              <a:avLst/>
              <a:gdLst>
                <a:gd name="connsiteX0" fmla="*/ 155984 w 156518"/>
                <a:gd name="connsiteY0" fmla="*/ 116240 h 119422"/>
                <a:gd name="connsiteX1" fmla="*/ 135753 w 156518"/>
                <a:gd name="connsiteY1" fmla="*/ 105067 h 119422"/>
                <a:gd name="connsiteX2" fmla="*/ 114617 w 156518"/>
                <a:gd name="connsiteY2" fmla="*/ 93722 h 119422"/>
                <a:gd name="connsiteX3" fmla="*/ 73535 w 156518"/>
                <a:gd name="connsiteY3" fmla="*/ 66605 h 119422"/>
                <a:gd name="connsiteX4" fmla="*/ 35807 w 156518"/>
                <a:gd name="connsiteY4" fmla="*/ 34334 h 119422"/>
                <a:gd name="connsiteX5" fmla="*/ 17852 w 156518"/>
                <a:gd name="connsiteY5" fmla="*/ 16579 h 119422"/>
                <a:gd name="connsiteX6" fmla="*/ 1736 w 156518"/>
                <a:gd name="connsiteY6" fmla="*/ 216 h 119422"/>
                <a:gd name="connsiteX7" fmla="*/ 98 w 156518"/>
                <a:gd name="connsiteY7" fmla="*/ 1854 h 119422"/>
                <a:gd name="connsiteX8" fmla="*/ 14004 w 156518"/>
                <a:gd name="connsiteY8" fmla="*/ 20428 h 119422"/>
                <a:gd name="connsiteX9" fmla="*/ 31178 w 156518"/>
                <a:gd name="connsiteY9" fmla="*/ 38963 h 119422"/>
                <a:gd name="connsiteX10" fmla="*/ 69182 w 156518"/>
                <a:gd name="connsiteY10" fmla="*/ 71567 h 119422"/>
                <a:gd name="connsiteX11" fmla="*/ 111226 w 156518"/>
                <a:gd name="connsiteY11" fmla="*/ 99514 h 119422"/>
                <a:gd name="connsiteX12" fmla="*/ 154660 w 156518"/>
                <a:gd name="connsiteY12" fmla="*/ 119411 h 119422"/>
                <a:gd name="connsiteX13" fmla="*/ 155984 w 156518"/>
                <a:gd name="connsiteY13" fmla="*/ 116240 h 1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518" h="119422">
                  <a:moveTo>
                    <a:pt x="155984" y="116240"/>
                  </a:moveTo>
                  <a:cubicBezTo>
                    <a:pt x="150021" y="111296"/>
                    <a:pt x="142639" y="108496"/>
                    <a:pt x="135753" y="105067"/>
                  </a:cubicBezTo>
                  <a:cubicBezTo>
                    <a:pt x="128590" y="101495"/>
                    <a:pt x="121541" y="97713"/>
                    <a:pt x="114617" y="93722"/>
                  </a:cubicBezTo>
                  <a:cubicBezTo>
                    <a:pt x="100386" y="85531"/>
                    <a:pt x="86661" y="76473"/>
                    <a:pt x="73535" y="66605"/>
                  </a:cubicBezTo>
                  <a:cubicBezTo>
                    <a:pt x="60286" y="56642"/>
                    <a:pt x="47799" y="45774"/>
                    <a:pt x="35807" y="34334"/>
                  </a:cubicBezTo>
                  <a:cubicBezTo>
                    <a:pt x="29711" y="28514"/>
                    <a:pt x="23662" y="22685"/>
                    <a:pt x="17852" y="16579"/>
                  </a:cubicBezTo>
                  <a:cubicBezTo>
                    <a:pt x="12633" y="11093"/>
                    <a:pt x="7994" y="4530"/>
                    <a:pt x="1736" y="216"/>
                  </a:cubicBezTo>
                  <a:cubicBezTo>
                    <a:pt x="631" y="-546"/>
                    <a:pt x="-312" y="882"/>
                    <a:pt x="98" y="1854"/>
                  </a:cubicBezTo>
                  <a:cubicBezTo>
                    <a:pt x="3098" y="8912"/>
                    <a:pt x="9032" y="14693"/>
                    <a:pt x="14004" y="20428"/>
                  </a:cubicBezTo>
                  <a:cubicBezTo>
                    <a:pt x="19519" y="26781"/>
                    <a:pt x="25187" y="33058"/>
                    <a:pt x="31178" y="38963"/>
                  </a:cubicBezTo>
                  <a:cubicBezTo>
                    <a:pt x="43055" y="50679"/>
                    <a:pt x="55895" y="61480"/>
                    <a:pt x="69182" y="71567"/>
                  </a:cubicBezTo>
                  <a:cubicBezTo>
                    <a:pt x="82603" y="81750"/>
                    <a:pt x="96652" y="91094"/>
                    <a:pt x="111226" y="99514"/>
                  </a:cubicBezTo>
                  <a:cubicBezTo>
                    <a:pt x="124180" y="107000"/>
                    <a:pt x="139563" y="117468"/>
                    <a:pt x="154660" y="119411"/>
                  </a:cubicBezTo>
                  <a:cubicBezTo>
                    <a:pt x="156241" y="119602"/>
                    <a:pt x="157165" y="117221"/>
                    <a:pt x="155984" y="116240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0D199CE0-2290-9A68-DFA5-C1F6FEB60FFF}"/>
                </a:ext>
              </a:extLst>
            </p:cNvPr>
            <p:cNvSpPr/>
            <p:nvPr/>
          </p:nvSpPr>
          <p:spPr>
            <a:xfrm>
              <a:off x="9825143" y="4016586"/>
              <a:ext cx="38298" cy="31255"/>
            </a:xfrm>
            <a:custGeom>
              <a:avLst/>
              <a:gdLst>
                <a:gd name="connsiteX0" fmla="*/ 40861 w 40959"/>
                <a:gd name="connsiteY0" fmla="*/ 29833 h 33426"/>
                <a:gd name="connsiteX1" fmla="*/ 36632 w 40959"/>
                <a:gd name="connsiteY1" fmla="*/ 25213 h 33426"/>
                <a:gd name="connsiteX2" fmla="*/ 31955 w 40959"/>
                <a:gd name="connsiteY2" fmla="*/ 21670 h 33426"/>
                <a:gd name="connsiteX3" fmla="*/ 22030 w 40959"/>
                <a:gd name="connsiteY3" fmla="*/ 14154 h 33426"/>
                <a:gd name="connsiteX4" fmla="*/ 12372 w 40959"/>
                <a:gd name="connsiteY4" fmla="*/ 6896 h 33426"/>
                <a:gd name="connsiteX5" fmla="*/ 1961 w 40959"/>
                <a:gd name="connsiteY5" fmla="*/ 200 h 33426"/>
                <a:gd name="connsiteX6" fmla="*/ 380 w 40959"/>
                <a:gd name="connsiteY6" fmla="*/ 2258 h 33426"/>
                <a:gd name="connsiteX7" fmla="*/ 9019 w 40959"/>
                <a:gd name="connsiteY7" fmla="*/ 10649 h 33426"/>
                <a:gd name="connsiteX8" fmla="*/ 18544 w 40959"/>
                <a:gd name="connsiteY8" fmla="*/ 18679 h 33426"/>
                <a:gd name="connsiteX9" fmla="*/ 27840 w 40959"/>
                <a:gd name="connsiteY9" fmla="*/ 26423 h 33426"/>
                <a:gd name="connsiteX10" fmla="*/ 32346 w 40959"/>
                <a:gd name="connsiteY10" fmla="*/ 30176 h 33426"/>
                <a:gd name="connsiteX11" fmla="*/ 38127 w 40959"/>
                <a:gd name="connsiteY11" fmla="*/ 33424 h 33426"/>
                <a:gd name="connsiteX12" fmla="*/ 40861 w 40959"/>
                <a:gd name="connsiteY12" fmla="*/ 29833 h 3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59" h="33426">
                  <a:moveTo>
                    <a:pt x="40861" y="29833"/>
                  </a:moveTo>
                  <a:cubicBezTo>
                    <a:pt x="40213" y="27613"/>
                    <a:pt x="38394" y="26547"/>
                    <a:pt x="36632" y="25213"/>
                  </a:cubicBezTo>
                  <a:cubicBezTo>
                    <a:pt x="35070" y="24032"/>
                    <a:pt x="33517" y="22851"/>
                    <a:pt x="31955" y="21670"/>
                  </a:cubicBezTo>
                  <a:cubicBezTo>
                    <a:pt x="28650" y="19165"/>
                    <a:pt x="25335" y="16659"/>
                    <a:pt x="22030" y="14154"/>
                  </a:cubicBezTo>
                  <a:cubicBezTo>
                    <a:pt x="18830" y="11735"/>
                    <a:pt x="15706" y="9116"/>
                    <a:pt x="12372" y="6896"/>
                  </a:cubicBezTo>
                  <a:cubicBezTo>
                    <a:pt x="8933" y="4610"/>
                    <a:pt x="5428" y="2429"/>
                    <a:pt x="1961" y="200"/>
                  </a:cubicBezTo>
                  <a:cubicBezTo>
                    <a:pt x="704" y="-609"/>
                    <a:pt x="-687" y="1229"/>
                    <a:pt x="380" y="2258"/>
                  </a:cubicBezTo>
                  <a:cubicBezTo>
                    <a:pt x="3266" y="5058"/>
                    <a:pt x="6133" y="7858"/>
                    <a:pt x="9019" y="10649"/>
                  </a:cubicBezTo>
                  <a:cubicBezTo>
                    <a:pt x="11991" y="13516"/>
                    <a:pt x="15372" y="16040"/>
                    <a:pt x="18544" y="18679"/>
                  </a:cubicBezTo>
                  <a:cubicBezTo>
                    <a:pt x="21640" y="21260"/>
                    <a:pt x="24745" y="23841"/>
                    <a:pt x="27840" y="26423"/>
                  </a:cubicBezTo>
                  <a:cubicBezTo>
                    <a:pt x="29345" y="27670"/>
                    <a:pt x="30841" y="28928"/>
                    <a:pt x="32346" y="30176"/>
                  </a:cubicBezTo>
                  <a:cubicBezTo>
                    <a:pt x="34155" y="31690"/>
                    <a:pt x="35661" y="33281"/>
                    <a:pt x="38127" y="33424"/>
                  </a:cubicBezTo>
                  <a:cubicBezTo>
                    <a:pt x="39966" y="33519"/>
                    <a:pt x="41347" y="31528"/>
                    <a:pt x="40861" y="29833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B2B17FE1-1FAB-B2D2-2C55-AAD621E80262}"/>
                </a:ext>
              </a:extLst>
            </p:cNvPr>
            <p:cNvGrpSpPr/>
            <p:nvPr/>
          </p:nvGrpSpPr>
          <p:grpSpPr>
            <a:xfrm>
              <a:off x="10013806" y="4503364"/>
              <a:ext cx="1307782" cy="402499"/>
              <a:chOff x="2098585" y="4945625"/>
              <a:chExt cx="576888" cy="177550"/>
            </a:xfrm>
          </p:grpSpPr>
          <p:sp>
            <p:nvSpPr>
              <p:cNvPr id="188" name="자유형: 도형 187">
                <a:extLst>
                  <a:ext uri="{FF2B5EF4-FFF2-40B4-BE49-F238E27FC236}">
                    <a16:creationId xmlns:a16="http://schemas.microsoft.com/office/drawing/2014/main" id="{8DF1112D-4375-D039-6604-46CD816D97E9}"/>
                  </a:ext>
                </a:extLst>
              </p:cNvPr>
              <p:cNvSpPr/>
              <p:nvPr/>
            </p:nvSpPr>
            <p:spPr>
              <a:xfrm flipV="1">
                <a:off x="2098585" y="4945625"/>
                <a:ext cx="576888" cy="177550"/>
              </a:xfrm>
              <a:custGeom>
                <a:avLst/>
                <a:gdLst>
                  <a:gd name="connsiteX0" fmla="*/ 499361 w 514157"/>
                  <a:gd name="connsiteY0" fmla="*/ -1469 h 158243"/>
                  <a:gd name="connsiteX1" fmla="*/ 7494 w 514157"/>
                  <a:gd name="connsiteY1" fmla="*/ -1469 h 158243"/>
                  <a:gd name="connsiteX2" fmla="*/ -3653 w 514157"/>
                  <a:gd name="connsiteY2" fmla="*/ 9675 h 158243"/>
                  <a:gd name="connsiteX3" fmla="*/ -3653 w 514157"/>
                  <a:gd name="connsiteY3" fmla="*/ 145631 h 158243"/>
                  <a:gd name="connsiteX4" fmla="*/ 7494 w 514157"/>
                  <a:gd name="connsiteY4" fmla="*/ 156774 h 158243"/>
                  <a:gd name="connsiteX5" fmla="*/ 499361 w 514157"/>
                  <a:gd name="connsiteY5" fmla="*/ 156774 h 158243"/>
                  <a:gd name="connsiteX6" fmla="*/ 510504 w 514157"/>
                  <a:gd name="connsiteY6" fmla="*/ 145631 h 158243"/>
                  <a:gd name="connsiteX7" fmla="*/ 510504 w 514157"/>
                  <a:gd name="connsiteY7" fmla="*/ 9675 h 158243"/>
                  <a:gd name="connsiteX8" fmla="*/ 499361 w 514157"/>
                  <a:gd name="connsiteY8" fmla="*/ -1469 h 158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157" h="158243">
                    <a:moveTo>
                      <a:pt x="499361" y="-1469"/>
                    </a:moveTo>
                    <a:lnTo>
                      <a:pt x="7494" y="-1469"/>
                    </a:lnTo>
                    <a:cubicBezTo>
                      <a:pt x="1337" y="-1469"/>
                      <a:pt x="-3653" y="3520"/>
                      <a:pt x="-3653" y="9675"/>
                    </a:cubicBezTo>
                    <a:lnTo>
                      <a:pt x="-3653" y="145631"/>
                    </a:lnTo>
                    <a:cubicBezTo>
                      <a:pt x="-3653" y="151785"/>
                      <a:pt x="1337" y="156774"/>
                      <a:pt x="7494" y="156774"/>
                    </a:cubicBezTo>
                    <a:lnTo>
                      <a:pt x="499361" y="156774"/>
                    </a:lnTo>
                    <a:cubicBezTo>
                      <a:pt x="505515" y="156774"/>
                      <a:pt x="510504" y="151785"/>
                      <a:pt x="510504" y="145631"/>
                    </a:cubicBezTo>
                    <a:lnTo>
                      <a:pt x="510504" y="9675"/>
                    </a:lnTo>
                    <a:cubicBezTo>
                      <a:pt x="510504" y="3520"/>
                      <a:pt x="505515" y="-1469"/>
                      <a:pt x="499361" y="-146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89" name="자유형: 도형 188">
                <a:extLst>
                  <a:ext uri="{FF2B5EF4-FFF2-40B4-BE49-F238E27FC236}">
                    <a16:creationId xmlns:a16="http://schemas.microsoft.com/office/drawing/2014/main" id="{73514DE0-4008-73A2-4BFD-4A003F0EA187}"/>
                  </a:ext>
                </a:extLst>
              </p:cNvPr>
              <p:cNvSpPr/>
              <p:nvPr/>
            </p:nvSpPr>
            <p:spPr>
              <a:xfrm flipV="1">
                <a:off x="2344924" y="4991196"/>
                <a:ext cx="84210" cy="80706"/>
              </a:xfrm>
              <a:custGeom>
                <a:avLst/>
                <a:gdLst>
                  <a:gd name="connsiteX0" fmla="*/ 28851 w 75053"/>
                  <a:gd name="connsiteY0" fmla="*/ 67338 h 71930"/>
                  <a:gd name="connsiteX1" fmla="*/ 21595 w 75053"/>
                  <a:gd name="connsiteY1" fmla="*/ 52636 h 71930"/>
                  <a:gd name="connsiteX2" fmla="*/ 17375 w 75053"/>
                  <a:gd name="connsiteY2" fmla="*/ 49571 h 71930"/>
                  <a:gd name="connsiteX3" fmla="*/ 1149 w 75053"/>
                  <a:gd name="connsiteY3" fmla="*/ 47213 h 71930"/>
                  <a:gd name="connsiteX4" fmla="*/ -1955 w 75053"/>
                  <a:gd name="connsiteY4" fmla="*/ 37656 h 71930"/>
                  <a:gd name="connsiteX5" fmla="*/ 9787 w 75053"/>
                  <a:gd name="connsiteY5" fmla="*/ 26212 h 71930"/>
                  <a:gd name="connsiteX6" fmla="*/ 11397 w 75053"/>
                  <a:gd name="connsiteY6" fmla="*/ 21254 h 71930"/>
                  <a:gd name="connsiteX7" fmla="*/ 8625 w 75053"/>
                  <a:gd name="connsiteY7" fmla="*/ 5095 h 71930"/>
                  <a:gd name="connsiteX8" fmla="*/ 16756 w 75053"/>
                  <a:gd name="connsiteY8" fmla="*/ -814 h 71930"/>
                  <a:gd name="connsiteX9" fmla="*/ 31268 w 75053"/>
                  <a:gd name="connsiteY9" fmla="*/ 6818 h 71930"/>
                  <a:gd name="connsiteX10" fmla="*/ 36482 w 75053"/>
                  <a:gd name="connsiteY10" fmla="*/ 6818 h 71930"/>
                  <a:gd name="connsiteX11" fmla="*/ 50994 w 75053"/>
                  <a:gd name="connsiteY11" fmla="*/ -814 h 71930"/>
                  <a:gd name="connsiteX12" fmla="*/ 59123 w 75053"/>
                  <a:gd name="connsiteY12" fmla="*/ 5095 h 71930"/>
                  <a:gd name="connsiteX13" fmla="*/ 56350 w 75053"/>
                  <a:gd name="connsiteY13" fmla="*/ 21254 h 71930"/>
                  <a:gd name="connsiteX14" fmla="*/ 57963 w 75053"/>
                  <a:gd name="connsiteY14" fmla="*/ 26212 h 71930"/>
                  <a:gd name="connsiteX15" fmla="*/ 69703 w 75053"/>
                  <a:gd name="connsiteY15" fmla="*/ 37656 h 71930"/>
                  <a:gd name="connsiteX16" fmla="*/ 66598 w 75053"/>
                  <a:gd name="connsiteY16" fmla="*/ 47213 h 71930"/>
                  <a:gd name="connsiteX17" fmla="*/ 50372 w 75053"/>
                  <a:gd name="connsiteY17" fmla="*/ 49571 h 71930"/>
                  <a:gd name="connsiteX18" fmla="*/ 46155 w 75053"/>
                  <a:gd name="connsiteY18" fmla="*/ 52636 h 71930"/>
                  <a:gd name="connsiteX19" fmla="*/ 38899 w 75053"/>
                  <a:gd name="connsiteY19" fmla="*/ 67338 h 71930"/>
                  <a:gd name="connsiteX20" fmla="*/ 28851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851" y="67338"/>
                    </a:moveTo>
                    <a:lnTo>
                      <a:pt x="21595" y="52636"/>
                    </a:lnTo>
                    <a:cubicBezTo>
                      <a:pt x="20777" y="50982"/>
                      <a:pt x="19202" y="49834"/>
                      <a:pt x="17375" y="49571"/>
                    </a:cubicBezTo>
                    <a:lnTo>
                      <a:pt x="1149" y="47213"/>
                    </a:lnTo>
                    <a:cubicBezTo>
                      <a:pt x="-3444" y="46545"/>
                      <a:pt x="-5280" y="40899"/>
                      <a:pt x="-1955" y="37656"/>
                    </a:cubicBezTo>
                    <a:lnTo>
                      <a:pt x="9787" y="26212"/>
                    </a:lnTo>
                    <a:cubicBezTo>
                      <a:pt x="11105" y="24925"/>
                      <a:pt x="11709" y="23069"/>
                      <a:pt x="11397" y="21254"/>
                    </a:cubicBezTo>
                    <a:lnTo>
                      <a:pt x="8625" y="5095"/>
                    </a:lnTo>
                    <a:cubicBezTo>
                      <a:pt x="7841" y="516"/>
                      <a:pt x="12646" y="-2973"/>
                      <a:pt x="16756" y="-814"/>
                    </a:cubicBezTo>
                    <a:lnTo>
                      <a:pt x="31268" y="6818"/>
                    </a:lnTo>
                    <a:cubicBezTo>
                      <a:pt x="32898" y="7676"/>
                      <a:pt x="34849" y="7676"/>
                      <a:pt x="36482" y="6818"/>
                    </a:cubicBezTo>
                    <a:lnTo>
                      <a:pt x="50994" y="-814"/>
                    </a:lnTo>
                    <a:cubicBezTo>
                      <a:pt x="55104" y="-2973"/>
                      <a:pt x="59906" y="516"/>
                      <a:pt x="59123" y="5095"/>
                    </a:cubicBezTo>
                    <a:lnTo>
                      <a:pt x="56350" y="21254"/>
                    </a:lnTo>
                    <a:cubicBezTo>
                      <a:pt x="56038" y="23069"/>
                      <a:pt x="56642" y="24925"/>
                      <a:pt x="57963" y="26212"/>
                    </a:cubicBezTo>
                    <a:lnTo>
                      <a:pt x="69703" y="37656"/>
                    </a:lnTo>
                    <a:cubicBezTo>
                      <a:pt x="73027" y="40899"/>
                      <a:pt x="71194" y="46545"/>
                      <a:pt x="66598" y="47213"/>
                    </a:cubicBezTo>
                    <a:lnTo>
                      <a:pt x="50372" y="49571"/>
                    </a:lnTo>
                    <a:cubicBezTo>
                      <a:pt x="48548" y="49834"/>
                      <a:pt x="46970" y="50982"/>
                      <a:pt x="46155" y="52636"/>
                    </a:cubicBezTo>
                    <a:lnTo>
                      <a:pt x="38899" y="67338"/>
                    </a:lnTo>
                    <a:cubicBezTo>
                      <a:pt x="36844" y="71503"/>
                      <a:pt x="30906" y="71503"/>
                      <a:pt x="28851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90" name="자유형: 도형 189">
                <a:extLst>
                  <a:ext uri="{FF2B5EF4-FFF2-40B4-BE49-F238E27FC236}">
                    <a16:creationId xmlns:a16="http://schemas.microsoft.com/office/drawing/2014/main" id="{D7BDD83F-C373-F3D8-A2B3-0441CB9446FB}"/>
                  </a:ext>
                </a:extLst>
              </p:cNvPr>
              <p:cNvSpPr/>
              <p:nvPr/>
            </p:nvSpPr>
            <p:spPr>
              <a:xfrm flipV="1">
                <a:off x="2449775" y="4991196"/>
                <a:ext cx="84210" cy="80706"/>
              </a:xfrm>
              <a:custGeom>
                <a:avLst/>
                <a:gdLst>
                  <a:gd name="connsiteX0" fmla="*/ 28570 w 75053"/>
                  <a:gd name="connsiteY0" fmla="*/ 67338 h 71930"/>
                  <a:gd name="connsiteX1" fmla="*/ 21314 w 75053"/>
                  <a:gd name="connsiteY1" fmla="*/ 52636 h 71930"/>
                  <a:gd name="connsiteX2" fmla="*/ 17097 w 75053"/>
                  <a:gd name="connsiteY2" fmla="*/ 49571 h 71930"/>
                  <a:gd name="connsiteX3" fmla="*/ 871 w 75053"/>
                  <a:gd name="connsiteY3" fmla="*/ 47213 h 71930"/>
                  <a:gd name="connsiteX4" fmla="*/ -2234 w 75053"/>
                  <a:gd name="connsiteY4" fmla="*/ 37656 h 71930"/>
                  <a:gd name="connsiteX5" fmla="*/ 9506 w 75053"/>
                  <a:gd name="connsiteY5" fmla="*/ 26212 h 71930"/>
                  <a:gd name="connsiteX6" fmla="*/ 11119 w 75053"/>
                  <a:gd name="connsiteY6" fmla="*/ 21254 h 71930"/>
                  <a:gd name="connsiteX7" fmla="*/ 8346 w 75053"/>
                  <a:gd name="connsiteY7" fmla="*/ 5095 h 71930"/>
                  <a:gd name="connsiteX8" fmla="*/ 16475 w 75053"/>
                  <a:gd name="connsiteY8" fmla="*/ -814 h 71930"/>
                  <a:gd name="connsiteX9" fmla="*/ 30987 w 75053"/>
                  <a:gd name="connsiteY9" fmla="*/ 6818 h 71930"/>
                  <a:gd name="connsiteX10" fmla="*/ 36201 w 75053"/>
                  <a:gd name="connsiteY10" fmla="*/ 6818 h 71930"/>
                  <a:gd name="connsiteX11" fmla="*/ 50713 w 75053"/>
                  <a:gd name="connsiteY11" fmla="*/ -814 h 71930"/>
                  <a:gd name="connsiteX12" fmla="*/ 58841 w 75053"/>
                  <a:gd name="connsiteY12" fmla="*/ 5095 h 71930"/>
                  <a:gd name="connsiteX13" fmla="*/ 56072 w 75053"/>
                  <a:gd name="connsiteY13" fmla="*/ 21254 h 71930"/>
                  <a:gd name="connsiteX14" fmla="*/ 57682 w 75053"/>
                  <a:gd name="connsiteY14" fmla="*/ 26212 h 71930"/>
                  <a:gd name="connsiteX15" fmla="*/ 69421 w 75053"/>
                  <a:gd name="connsiteY15" fmla="*/ 37656 h 71930"/>
                  <a:gd name="connsiteX16" fmla="*/ 66317 w 75053"/>
                  <a:gd name="connsiteY16" fmla="*/ 47213 h 71930"/>
                  <a:gd name="connsiteX17" fmla="*/ 50094 w 75053"/>
                  <a:gd name="connsiteY17" fmla="*/ 49571 h 71930"/>
                  <a:gd name="connsiteX18" fmla="*/ 45874 w 75053"/>
                  <a:gd name="connsiteY18" fmla="*/ 52636 h 71930"/>
                  <a:gd name="connsiteX19" fmla="*/ 38618 w 75053"/>
                  <a:gd name="connsiteY19" fmla="*/ 67338 h 71930"/>
                  <a:gd name="connsiteX20" fmla="*/ 28570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570" y="67338"/>
                    </a:moveTo>
                    <a:lnTo>
                      <a:pt x="21314" y="52636"/>
                    </a:lnTo>
                    <a:cubicBezTo>
                      <a:pt x="20499" y="50982"/>
                      <a:pt x="18921" y="49834"/>
                      <a:pt x="17097" y="49571"/>
                    </a:cubicBezTo>
                    <a:lnTo>
                      <a:pt x="871" y="47213"/>
                    </a:lnTo>
                    <a:cubicBezTo>
                      <a:pt x="-3725" y="46545"/>
                      <a:pt x="-5561" y="40899"/>
                      <a:pt x="-2234" y="37656"/>
                    </a:cubicBezTo>
                    <a:lnTo>
                      <a:pt x="9506" y="26212"/>
                    </a:lnTo>
                    <a:cubicBezTo>
                      <a:pt x="10827" y="24925"/>
                      <a:pt x="11428" y="23069"/>
                      <a:pt x="11119" y="21254"/>
                    </a:cubicBezTo>
                    <a:lnTo>
                      <a:pt x="8346" y="5095"/>
                    </a:lnTo>
                    <a:cubicBezTo>
                      <a:pt x="7560" y="516"/>
                      <a:pt x="12365" y="-2973"/>
                      <a:pt x="16475" y="-814"/>
                    </a:cubicBezTo>
                    <a:lnTo>
                      <a:pt x="30987" y="6818"/>
                    </a:lnTo>
                    <a:cubicBezTo>
                      <a:pt x="32620" y="7676"/>
                      <a:pt x="34568" y="7676"/>
                      <a:pt x="36201" y="6818"/>
                    </a:cubicBezTo>
                    <a:lnTo>
                      <a:pt x="50713" y="-814"/>
                    </a:lnTo>
                    <a:cubicBezTo>
                      <a:pt x="54823" y="-2973"/>
                      <a:pt x="59628" y="516"/>
                      <a:pt x="58841" y="5095"/>
                    </a:cubicBezTo>
                    <a:lnTo>
                      <a:pt x="56072" y="21254"/>
                    </a:lnTo>
                    <a:cubicBezTo>
                      <a:pt x="55760" y="23069"/>
                      <a:pt x="56361" y="24925"/>
                      <a:pt x="57682" y="26212"/>
                    </a:cubicBezTo>
                    <a:lnTo>
                      <a:pt x="69421" y="37656"/>
                    </a:lnTo>
                    <a:cubicBezTo>
                      <a:pt x="72749" y="40899"/>
                      <a:pt x="70913" y="46545"/>
                      <a:pt x="66317" y="47213"/>
                    </a:cubicBezTo>
                    <a:lnTo>
                      <a:pt x="50094" y="49571"/>
                    </a:lnTo>
                    <a:cubicBezTo>
                      <a:pt x="48267" y="49834"/>
                      <a:pt x="46692" y="50982"/>
                      <a:pt x="45874" y="52636"/>
                    </a:cubicBezTo>
                    <a:lnTo>
                      <a:pt x="38618" y="67338"/>
                    </a:lnTo>
                    <a:cubicBezTo>
                      <a:pt x="36563" y="71503"/>
                      <a:pt x="30625" y="71503"/>
                      <a:pt x="28570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91" name="자유형: 도형 190">
                <a:extLst>
                  <a:ext uri="{FF2B5EF4-FFF2-40B4-BE49-F238E27FC236}">
                    <a16:creationId xmlns:a16="http://schemas.microsoft.com/office/drawing/2014/main" id="{A52DC847-698F-5C2C-E24F-A433E2B918BE}"/>
                  </a:ext>
                </a:extLst>
              </p:cNvPr>
              <p:cNvSpPr/>
              <p:nvPr/>
            </p:nvSpPr>
            <p:spPr>
              <a:xfrm flipV="1">
                <a:off x="2554626" y="4991196"/>
                <a:ext cx="84210" cy="80706"/>
              </a:xfrm>
              <a:custGeom>
                <a:avLst/>
                <a:gdLst>
                  <a:gd name="connsiteX0" fmla="*/ 28288 w 75053"/>
                  <a:gd name="connsiteY0" fmla="*/ 67338 h 71930"/>
                  <a:gd name="connsiteX1" fmla="*/ 21032 w 75053"/>
                  <a:gd name="connsiteY1" fmla="*/ 52636 h 71930"/>
                  <a:gd name="connsiteX2" fmla="*/ 16814 w 75053"/>
                  <a:gd name="connsiteY2" fmla="*/ 49571 h 71930"/>
                  <a:gd name="connsiteX3" fmla="*/ 589 w 75053"/>
                  <a:gd name="connsiteY3" fmla="*/ 47213 h 71930"/>
                  <a:gd name="connsiteX4" fmla="*/ -2516 w 75053"/>
                  <a:gd name="connsiteY4" fmla="*/ 37656 h 71930"/>
                  <a:gd name="connsiteX5" fmla="*/ 9226 w 75053"/>
                  <a:gd name="connsiteY5" fmla="*/ 26212 h 71930"/>
                  <a:gd name="connsiteX6" fmla="*/ 10836 w 75053"/>
                  <a:gd name="connsiteY6" fmla="*/ 21254 h 71930"/>
                  <a:gd name="connsiteX7" fmla="*/ 8064 w 75053"/>
                  <a:gd name="connsiteY7" fmla="*/ 5095 h 71930"/>
                  <a:gd name="connsiteX8" fmla="*/ 16193 w 75053"/>
                  <a:gd name="connsiteY8" fmla="*/ -814 h 71930"/>
                  <a:gd name="connsiteX9" fmla="*/ 30707 w 75053"/>
                  <a:gd name="connsiteY9" fmla="*/ 6818 h 71930"/>
                  <a:gd name="connsiteX10" fmla="*/ 35919 w 75053"/>
                  <a:gd name="connsiteY10" fmla="*/ 6818 h 71930"/>
                  <a:gd name="connsiteX11" fmla="*/ 50433 w 75053"/>
                  <a:gd name="connsiteY11" fmla="*/ -814 h 71930"/>
                  <a:gd name="connsiteX12" fmla="*/ 58562 w 75053"/>
                  <a:gd name="connsiteY12" fmla="*/ 5095 h 71930"/>
                  <a:gd name="connsiteX13" fmla="*/ 55790 w 75053"/>
                  <a:gd name="connsiteY13" fmla="*/ 21254 h 71930"/>
                  <a:gd name="connsiteX14" fmla="*/ 57400 w 75053"/>
                  <a:gd name="connsiteY14" fmla="*/ 26212 h 71930"/>
                  <a:gd name="connsiteX15" fmla="*/ 69142 w 75053"/>
                  <a:gd name="connsiteY15" fmla="*/ 37656 h 71930"/>
                  <a:gd name="connsiteX16" fmla="*/ 66038 w 75053"/>
                  <a:gd name="connsiteY16" fmla="*/ 47213 h 71930"/>
                  <a:gd name="connsiteX17" fmla="*/ 49812 w 75053"/>
                  <a:gd name="connsiteY17" fmla="*/ 49571 h 71930"/>
                  <a:gd name="connsiteX18" fmla="*/ 45594 w 75053"/>
                  <a:gd name="connsiteY18" fmla="*/ 52636 h 71930"/>
                  <a:gd name="connsiteX19" fmla="*/ 38339 w 75053"/>
                  <a:gd name="connsiteY19" fmla="*/ 67338 h 71930"/>
                  <a:gd name="connsiteX20" fmla="*/ 28288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288" y="67338"/>
                    </a:moveTo>
                    <a:lnTo>
                      <a:pt x="21032" y="52636"/>
                    </a:lnTo>
                    <a:cubicBezTo>
                      <a:pt x="20217" y="50982"/>
                      <a:pt x="18638" y="49834"/>
                      <a:pt x="16814" y="49571"/>
                    </a:cubicBezTo>
                    <a:lnTo>
                      <a:pt x="589" y="47213"/>
                    </a:lnTo>
                    <a:cubicBezTo>
                      <a:pt x="-4005" y="46545"/>
                      <a:pt x="-5840" y="40899"/>
                      <a:pt x="-2516" y="37656"/>
                    </a:cubicBezTo>
                    <a:lnTo>
                      <a:pt x="9226" y="26212"/>
                    </a:lnTo>
                    <a:cubicBezTo>
                      <a:pt x="10544" y="24925"/>
                      <a:pt x="11149" y="23069"/>
                      <a:pt x="10836" y="21254"/>
                    </a:cubicBezTo>
                    <a:lnTo>
                      <a:pt x="8064" y="5095"/>
                    </a:lnTo>
                    <a:cubicBezTo>
                      <a:pt x="7281" y="516"/>
                      <a:pt x="12082" y="-2973"/>
                      <a:pt x="16193" y="-814"/>
                    </a:cubicBezTo>
                    <a:lnTo>
                      <a:pt x="30707" y="6818"/>
                    </a:lnTo>
                    <a:cubicBezTo>
                      <a:pt x="32338" y="7676"/>
                      <a:pt x="34289" y="7676"/>
                      <a:pt x="35919" y="6818"/>
                    </a:cubicBezTo>
                    <a:lnTo>
                      <a:pt x="50433" y="-814"/>
                    </a:lnTo>
                    <a:cubicBezTo>
                      <a:pt x="54541" y="-2973"/>
                      <a:pt x="59346" y="516"/>
                      <a:pt x="58562" y="5095"/>
                    </a:cubicBezTo>
                    <a:lnTo>
                      <a:pt x="55790" y="21254"/>
                    </a:lnTo>
                    <a:cubicBezTo>
                      <a:pt x="55478" y="23069"/>
                      <a:pt x="56082" y="24925"/>
                      <a:pt x="57400" y="26212"/>
                    </a:cubicBezTo>
                    <a:lnTo>
                      <a:pt x="69142" y="37656"/>
                    </a:lnTo>
                    <a:cubicBezTo>
                      <a:pt x="72466" y="40899"/>
                      <a:pt x="70634" y="46545"/>
                      <a:pt x="66038" y="47213"/>
                    </a:cubicBezTo>
                    <a:lnTo>
                      <a:pt x="49812" y="49571"/>
                    </a:lnTo>
                    <a:cubicBezTo>
                      <a:pt x="47988" y="49834"/>
                      <a:pt x="46410" y="50982"/>
                      <a:pt x="45594" y="52636"/>
                    </a:cubicBezTo>
                    <a:lnTo>
                      <a:pt x="38339" y="67338"/>
                    </a:lnTo>
                    <a:cubicBezTo>
                      <a:pt x="36283" y="71503"/>
                      <a:pt x="30343" y="71503"/>
                      <a:pt x="28288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92" name="자유형: 도형 191">
                <a:extLst>
                  <a:ext uri="{FF2B5EF4-FFF2-40B4-BE49-F238E27FC236}">
                    <a16:creationId xmlns:a16="http://schemas.microsoft.com/office/drawing/2014/main" id="{1A2BB2D0-2C21-B56B-07D1-7CD92F460BCC}"/>
                  </a:ext>
                </a:extLst>
              </p:cNvPr>
              <p:cNvSpPr/>
              <p:nvPr/>
            </p:nvSpPr>
            <p:spPr>
              <a:xfrm flipV="1">
                <a:off x="2240072" y="4991196"/>
                <a:ext cx="84211" cy="80706"/>
              </a:xfrm>
              <a:custGeom>
                <a:avLst/>
                <a:gdLst>
                  <a:gd name="connsiteX0" fmla="*/ 29130 w 75054"/>
                  <a:gd name="connsiteY0" fmla="*/ 67338 h 71930"/>
                  <a:gd name="connsiteX1" fmla="*/ 21874 w 75054"/>
                  <a:gd name="connsiteY1" fmla="*/ 52636 h 71930"/>
                  <a:gd name="connsiteX2" fmla="*/ 17657 w 75054"/>
                  <a:gd name="connsiteY2" fmla="*/ 49571 h 71930"/>
                  <a:gd name="connsiteX3" fmla="*/ 1431 w 75054"/>
                  <a:gd name="connsiteY3" fmla="*/ 47213 h 71930"/>
                  <a:gd name="connsiteX4" fmla="*/ -1673 w 75054"/>
                  <a:gd name="connsiteY4" fmla="*/ 37656 h 71930"/>
                  <a:gd name="connsiteX5" fmla="*/ 10066 w 75054"/>
                  <a:gd name="connsiteY5" fmla="*/ 26212 h 71930"/>
                  <a:gd name="connsiteX6" fmla="*/ 11679 w 75054"/>
                  <a:gd name="connsiteY6" fmla="*/ 21254 h 71930"/>
                  <a:gd name="connsiteX7" fmla="*/ 8907 w 75054"/>
                  <a:gd name="connsiteY7" fmla="*/ 5095 h 71930"/>
                  <a:gd name="connsiteX8" fmla="*/ 17035 w 75054"/>
                  <a:gd name="connsiteY8" fmla="*/ -814 h 71930"/>
                  <a:gd name="connsiteX9" fmla="*/ 31547 w 75054"/>
                  <a:gd name="connsiteY9" fmla="*/ 6818 h 71930"/>
                  <a:gd name="connsiteX10" fmla="*/ 36762 w 75054"/>
                  <a:gd name="connsiteY10" fmla="*/ 6818 h 71930"/>
                  <a:gd name="connsiteX11" fmla="*/ 51273 w 75054"/>
                  <a:gd name="connsiteY11" fmla="*/ -814 h 71930"/>
                  <a:gd name="connsiteX12" fmla="*/ 59402 w 75054"/>
                  <a:gd name="connsiteY12" fmla="*/ 5095 h 71930"/>
                  <a:gd name="connsiteX13" fmla="*/ 56633 w 75054"/>
                  <a:gd name="connsiteY13" fmla="*/ 21254 h 71930"/>
                  <a:gd name="connsiteX14" fmla="*/ 58243 w 75054"/>
                  <a:gd name="connsiteY14" fmla="*/ 26212 h 71930"/>
                  <a:gd name="connsiteX15" fmla="*/ 69985 w 75054"/>
                  <a:gd name="connsiteY15" fmla="*/ 37656 h 71930"/>
                  <a:gd name="connsiteX16" fmla="*/ 66877 w 75054"/>
                  <a:gd name="connsiteY16" fmla="*/ 47213 h 71930"/>
                  <a:gd name="connsiteX17" fmla="*/ 50654 w 75054"/>
                  <a:gd name="connsiteY17" fmla="*/ 49571 h 71930"/>
                  <a:gd name="connsiteX18" fmla="*/ 46434 w 75054"/>
                  <a:gd name="connsiteY18" fmla="*/ 52636 h 71930"/>
                  <a:gd name="connsiteX19" fmla="*/ 39178 w 75054"/>
                  <a:gd name="connsiteY19" fmla="*/ 67338 h 71930"/>
                  <a:gd name="connsiteX20" fmla="*/ 29130 w 75054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4" h="71930">
                    <a:moveTo>
                      <a:pt x="29130" y="67338"/>
                    </a:moveTo>
                    <a:lnTo>
                      <a:pt x="21874" y="52636"/>
                    </a:lnTo>
                    <a:cubicBezTo>
                      <a:pt x="21059" y="50982"/>
                      <a:pt x="19481" y="49834"/>
                      <a:pt x="17657" y="49571"/>
                    </a:cubicBezTo>
                    <a:lnTo>
                      <a:pt x="1431" y="47213"/>
                    </a:lnTo>
                    <a:cubicBezTo>
                      <a:pt x="-3165" y="46545"/>
                      <a:pt x="-5000" y="40899"/>
                      <a:pt x="-1673" y="37656"/>
                    </a:cubicBezTo>
                    <a:lnTo>
                      <a:pt x="10066" y="26212"/>
                    </a:lnTo>
                    <a:cubicBezTo>
                      <a:pt x="11387" y="24925"/>
                      <a:pt x="11991" y="23069"/>
                      <a:pt x="11679" y="21254"/>
                    </a:cubicBezTo>
                    <a:lnTo>
                      <a:pt x="8907" y="5095"/>
                    </a:lnTo>
                    <a:cubicBezTo>
                      <a:pt x="8121" y="516"/>
                      <a:pt x="12925" y="-2973"/>
                      <a:pt x="17035" y="-814"/>
                    </a:cubicBezTo>
                    <a:lnTo>
                      <a:pt x="31547" y="6818"/>
                    </a:lnTo>
                    <a:cubicBezTo>
                      <a:pt x="33180" y="7676"/>
                      <a:pt x="35131" y="7676"/>
                      <a:pt x="36762" y="6818"/>
                    </a:cubicBezTo>
                    <a:lnTo>
                      <a:pt x="51273" y="-814"/>
                    </a:lnTo>
                    <a:cubicBezTo>
                      <a:pt x="55384" y="-2973"/>
                      <a:pt x="60188" y="516"/>
                      <a:pt x="59402" y="5095"/>
                    </a:cubicBezTo>
                    <a:lnTo>
                      <a:pt x="56633" y="21254"/>
                    </a:lnTo>
                    <a:cubicBezTo>
                      <a:pt x="56320" y="23069"/>
                      <a:pt x="56922" y="24925"/>
                      <a:pt x="58243" y="26212"/>
                    </a:cubicBezTo>
                    <a:lnTo>
                      <a:pt x="69985" y="37656"/>
                    </a:lnTo>
                    <a:cubicBezTo>
                      <a:pt x="73309" y="40899"/>
                      <a:pt x="71473" y="46545"/>
                      <a:pt x="66877" y="47213"/>
                    </a:cubicBezTo>
                    <a:lnTo>
                      <a:pt x="50654" y="49571"/>
                    </a:lnTo>
                    <a:cubicBezTo>
                      <a:pt x="48828" y="49834"/>
                      <a:pt x="47252" y="50982"/>
                      <a:pt x="46434" y="52636"/>
                    </a:cubicBezTo>
                    <a:lnTo>
                      <a:pt x="39178" y="67338"/>
                    </a:lnTo>
                    <a:cubicBezTo>
                      <a:pt x="37123" y="71503"/>
                      <a:pt x="31186" y="71503"/>
                      <a:pt x="29130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93" name="자유형: 도형 192">
                <a:extLst>
                  <a:ext uri="{FF2B5EF4-FFF2-40B4-BE49-F238E27FC236}">
                    <a16:creationId xmlns:a16="http://schemas.microsoft.com/office/drawing/2014/main" id="{FD4975D4-47F3-779A-5A33-D7B078828C16}"/>
                  </a:ext>
                </a:extLst>
              </p:cNvPr>
              <p:cNvSpPr/>
              <p:nvPr/>
            </p:nvSpPr>
            <p:spPr>
              <a:xfrm flipV="1">
                <a:off x="2135222" y="4991196"/>
                <a:ext cx="84211" cy="80706"/>
              </a:xfrm>
              <a:custGeom>
                <a:avLst/>
                <a:gdLst>
                  <a:gd name="connsiteX0" fmla="*/ 29411 w 75054"/>
                  <a:gd name="connsiteY0" fmla="*/ 67338 h 71930"/>
                  <a:gd name="connsiteX1" fmla="*/ 22156 w 75054"/>
                  <a:gd name="connsiteY1" fmla="*/ 52636 h 71930"/>
                  <a:gd name="connsiteX2" fmla="*/ 17935 w 75054"/>
                  <a:gd name="connsiteY2" fmla="*/ 49571 h 71930"/>
                  <a:gd name="connsiteX3" fmla="*/ 1712 w 75054"/>
                  <a:gd name="connsiteY3" fmla="*/ 47213 h 71930"/>
                  <a:gd name="connsiteX4" fmla="*/ -1395 w 75054"/>
                  <a:gd name="connsiteY4" fmla="*/ 37656 h 71930"/>
                  <a:gd name="connsiteX5" fmla="*/ 10347 w 75054"/>
                  <a:gd name="connsiteY5" fmla="*/ 26212 h 71930"/>
                  <a:gd name="connsiteX6" fmla="*/ 11957 w 75054"/>
                  <a:gd name="connsiteY6" fmla="*/ 21254 h 71930"/>
                  <a:gd name="connsiteX7" fmla="*/ 9185 w 75054"/>
                  <a:gd name="connsiteY7" fmla="*/ 5095 h 71930"/>
                  <a:gd name="connsiteX8" fmla="*/ 17316 w 75054"/>
                  <a:gd name="connsiteY8" fmla="*/ -814 h 71930"/>
                  <a:gd name="connsiteX9" fmla="*/ 31828 w 75054"/>
                  <a:gd name="connsiteY9" fmla="*/ 6818 h 71930"/>
                  <a:gd name="connsiteX10" fmla="*/ 37043 w 75054"/>
                  <a:gd name="connsiteY10" fmla="*/ 6818 h 71930"/>
                  <a:gd name="connsiteX11" fmla="*/ 51554 w 75054"/>
                  <a:gd name="connsiteY11" fmla="*/ -814 h 71930"/>
                  <a:gd name="connsiteX12" fmla="*/ 59683 w 75054"/>
                  <a:gd name="connsiteY12" fmla="*/ 5095 h 71930"/>
                  <a:gd name="connsiteX13" fmla="*/ 56911 w 75054"/>
                  <a:gd name="connsiteY13" fmla="*/ 21254 h 71930"/>
                  <a:gd name="connsiteX14" fmla="*/ 58524 w 75054"/>
                  <a:gd name="connsiteY14" fmla="*/ 26212 h 71930"/>
                  <a:gd name="connsiteX15" fmla="*/ 70263 w 75054"/>
                  <a:gd name="connsiteY15" fmla="*/ 37656 h 71930"/>
                  <a:gd name="connsiteX16" fmla="*/ 67158 w 75054"/>
                  <a:gd name="connsiteY16" fmla="*/ 47213 h 71930"/>
                  <a:gd name="connsiteX17" fmla="*/ 50933 w 75054"/>
                  <a:gd name="connsiteY17" fmla="*/ 49571 h 71930"/>
                  <a:gd name="connsiteX18" fmla="*/ 46715 w 75054"/>
                  <a:gd name="connsiteY18" fmla="*/ 52636 h 71930"/>
                  <a:gd name="connsiteX19" fmla="*/ 39459 w 75054"/>
                  <a:gd name="connsiteY19" fmla="*/ 67338 h 71930"/>
                  <a:gd name="connsiteX20" fmla="*/ 29411 w 75054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4" h="71930">
                    <a:moveTo>
                      <a:pt x="29411" y="67338"/>
                    </a:moveTo>
                    <a:lnTo>
                      <a:pt x="22156" y="52636"/>
                    </a:lnTo>
                    <a:cubicBezTo>
                      <a:pt x="21337" y="50982"/>
                      <a:pt x="19762" y="49834"/>
                      <a:pt x="17935" y="49571"/>
                    </a:cubicBezTo>
                    <a:lnTo>
                      <a:pt x="1712" y="47213"/>
                    </a:lnTo>
                    <a:cubicBezTo>
                      <a:pt x="-2884" y="46545"/>
                      <a:pt x="-4720" y="40899"/>
                      <a:pt x="-1395" y="37656"/>
                    </a:cubicBezTo>
                    <a:lnTo>
                      <a:pt x="10347" y="26212"/>
                    </a:lnTo>
                    <a:cubicBezTo>
                      <a:pt x="11668" y="24925"/>
                      <a:pt x="12269" y="23069"/>
                      <a:pt x="11957" y="21254"/>
                    </a:cubicBezTo>
                    <a:lnTo>
                      <a:pt x="9185" y="5095"/>
                    </a:lnTo>
                    <a:cubicBezTo>
                      <a:pt x="8401" y="516"/>
                      <a:pt x="13206" y="-2973"/>
                      <a:pt x="17316" y="-814"/>
                    </a:cubicBezTo>
                    <a:lnTo>
                      <a:pt x="31828" y="6818"/>
                    </a:lnTo>
                    <a:cubicBezTo>
                      <a:pt x="33458" y="7676"/>
                      <a:pt x="35409" y="7676"/>
                      <a:pt x="37043" y="6818"/>
                    </a:cubicBezTo>
                    <a:lnTo>
                      <a:pt x="51554" y="-814"/>
                    </a:lnTo>
                    <a:cubicBezTo>
                      <a:pt x="55665" y="-2973"/>
                      <a:pt x="60469" y="516"/>
                      <a:pt x="59683" y="5095"/>
                    </a:cubicBezTo>
                    <a:lnTo>
                      <a:pt x="56911" y="21254"/>
                    </a:lnTo>
                    <a:cubicBezTo>
                      <a:pt x="56601" y="23069"/>
                      <a:pt x="57203" y="24925"/>
                      <a:pt x="58524" y="26212"/>
                    </a:cubicBezTo>
                    <a:lnTo>
                      <a:pt x="70263" y="37656"/>
                    </a:lnTo>
                    <a:cubicBezTo>
                      <a:pt x="73590" y="40899"/>
                      <a:pt x="71754" y="46545"/>
                      <a:pt x="67158" y="47213"/>
                    </a:cubicBezTo>
                    <a:lnTo>
                      <a:pt x="50933" y="49571"/>
                    </a:lnTo>
                    <a:cubicBezTo>
                      <a:pt x="49109" y="49834"/>
                      <a:pt x="47530" y="50982"/>
                      <a:pt x="46715" y="52636"/>
                    </a:cubicBezTo>
                    <a:lnTo>
                      <a:pt x="39459" y="67338"/>
                    </a:lnTo>
                    <a:cubicBezTo>
                      <a:pt x="37404" y="71503"/>
                      <a:pt x="31466" y="71503"/>
                      <a:pt x="29411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DE1C6AAD-6A89-3ADD-D7C0-4BB6592AC67E}"/>
                </a:ext>
              </a:extLst>
            </p:cNvPr>
            <p:cNvSpPr/>
            <p:nvPr/>
          </p:nvSpPr>
          <p:spPr>
            <a:xfrm>
              <a:off x="10007074" y="5104453"/>
              <a:ext cx="199440" cy="199449"/>
            </a:xfrm>
            <a:custGeom>
              <a:avLst/>
              <a:gdLst>
                <a:gd name="connsiteX0" fmla="*/ 0 w 87977"/>
                <a:gd name="connsiteY0" fmla="*/ 43994 h 87981"/>
                <a:gd name="connsiteX1" fmla="*/ 43991 w 87977"/>
                <a:gd name="connsiteY1" fmla="*/ 0 h 87981"/>
                <a:gd name="connsiteX2" fmla="*/ 87978 w 87977"/>
                <a:gd name="connsiteY2" fmla="*/ 43994 h 87981"/>
                <a:gd name="connsiteX3" fmla="*/ 43991 w 87977"/>
                <a:gd name="connsiteY3" fmla="*/ 87981 h 87981"/>
                <a:gd name="connsiteX4" fmla="*/ 0 w 87977"/>
                <a:gd name="connsiteY4" fmla="*/ 43994 h 87981"/>
                <a:gd name="connsiteX5" fmla="*/ 6709 w 87977"/>
                <a:gd name="connsiteY5" fmla="*/ 43994 h 87981"/>
                <a:gd name="connsiteX6" fmla="*/ 43994 w 87977"/>
                <a:gd name="connsiteY6" fmla="*/ 81276 h 87981"/>
                <a:gd name="connsiteX7" fmla="*/ 81273 w 87977"/>
                <a:gd name="connsiteY7" fmla="*/ 43994 h 87981"/>
                <a:gd name="connsiteX8" fmla="*/ 43994 w 87977"/>
                <a:gd name="connsiteY8" fmla="*/ 6709 h 87981"/>
                <a:gd name="connsiteX9" fmla="*/ 6709 w 87977"/>
                <a:gd name="connsiteY9" fmla="*/ 43994 h 8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77" h="87981">
                  <a:moveTo>
                    <a:pt x="0" y="43994"/>
                  </a:moveTo>
                  <a:cubicBezTo>
                    <a:pt x="0" y="19739"/>
                    <a:pt x="19736" y="0"/>
                    <a:pt x="43991" y="0"/>
                  </a:cubicBezTo>
                  <a:cubicBezTo>
                    <a:pt x="68246" y="0"/>
                    <a:pt x="87978" y="19736"/>
                    <a:pt x="87978" y="43994"/>
                  </a:cubicBezTo>
                  <a:cubicBezTo>
                    <a:pt x="87978" y="68249"/>
                    <a:pt x="68249" y="87981"/>
                    <a:pt x="43991" y="87981"/>
                  </a:cubicBezTo>
                  <a:cubicBezTo>
                    <a:pt x="19739" y="87985"/>
                    <a:pt x="0" y="68252"/>
                    <a:pt x="0" y="43994"/>
                  </a:cubicBezTo>
                  <a:close/>
                  <a:moveTo>
                    <a:pt x="6709" y="43994"/>
                  </a:moveTo>
                  <a:cubicBezTo>
                    <a:pt x="6709" y="64553"/>
                    <a:pt x="23431" y="81276"/>
                    <a:pt x="43994" y="81276"/>
                  </a:cubicBezTo>
                  <a:cubicBezTo>
                    <a:pt x="64550" y="81276"/>
                    <a:pt x="81273" y="64553"/>
                    <a:pt x="81273" y="43994"/>
                  </a:cubicBezTo>
                  <a:cubicBezTo>
                    <a:pt x="81273" y="23435"/>
                    <a:pt x="64550" y="6709"/>
                    <a:pt x="43994" y="6709"/>
                  </a:cubicBezTo>
                  <a:cubicBezTo>
                    <a:pt x="23431" y="6709"/>
                    <a:pt x="6709" y="23438"/>
                    <a:pt x="6709" y="43994"/>
                  </a:cubicBezTo>
                  <a:close/>
                </a:path>
              </a:pathLst>
            </a:custGeom>
            <a:solidFill>
              <a:srgbClr val="F6EEE3"/>
            </a:solidFill>
            <a:ln w="3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BEE59CE4-0FD1-72BB-031B-D3C54E4D45FE}"/>
                </a:ext>
              </a:extLst>
            </p:cNvPr>
            <p:cNvGrpSpPr/>
            <p:nvPr/>
          </p:nvGrpSpPr>
          <p:grpSpPr>
            <a:xfrm>
              <a:off x="9645871" y="4052402"/>
              <a:ext cx="166923" cy="52007"/>
              <a:chOff x="5169611" y="3494319"/>
              <a:chExt cx="166923" cy="52007"/>
            </a:xfrm>
          </p:grpSpPr>
          <p:sp>
            <p:nvSpPr>
              <p:cNvPr id="186" name="자유형: 도형 185">
                <a:extLst>
                  <a:ext uri="{FF2B5EF4-FFF2-40B4-BE49-F238E27FC236}">
                    <a16:creationId xmlns:a16="http://schemas.microsoft.com/office/drawing/2014/main" id="{20CDB362-0F1D-6ACF-01AF-5888035EA322}"/>
                  </a:ext>
                </a:extLst>
              </p:cNvPr>
              <p:cNvSpPr/>
              <p:nvPr/>
            </p:nvSpPr>
            <p:spPr>
              <a:xfrm>
                <a:off x="5289549" y="3519272"/>
                <a:ext cx="46985" cy="27054"/>
              </a:xfrm>
              <a:custGeom>
                <a:avLst/>
                <a:gdLst>
                  <a:gd name="connsiteX0" fmla="*/ 42397 w 46985"/>
                  <a:gd name="connsiteY0" fmla="*/ 27047 h 27054"/>
                  <a:gd name="connsiteX1" fmla="*/ 32000 w 46985"/>
                  <a:gd name="connsiteY1" fmla="*/ 23889 h 27054"/>
                  <a:gd name="connsiteX2" fmla="*/ 21749 w 46985"/>
                  <a:gd name="connsiteY2" fmla="*/ 19554 h 27054"/>
                  <a:gd name="connsiteX3" fmla="*/ 11227 w 46985"/>
                  <a:gd name="connsiteY3" fmla="*/ 15891 h 27054"/>
                  <a:gd name="connsiteX4" fmla="*/ 1417 w 46985"/>
                  <a:gd name="connsiteY4" fmla="*/ 11266 h 27054"/>
                  <a:gd name="connsiteX5" fmla="*/ 4075 w 46985"/>
                  <a:gd name="connsiteY5" fmla="*/ 2565 h 27054"/>
                  <a:gd name="connsiteX6" fmla="*/ 28596 w 46985"/>
                  <a:gd name="connsiteY6" fmla="*/ 2556 h 27054"/>
                  <a:gd name="connsiteX7" fmla="*/ 46523 w 46985"/>
                  <a:gd name="connsiteY7" fmla="*/ 18907 h 27054"/>
                  <a:gd name="connsiteX8" fmla="*/ 42397 w 46985"/>
                  <a:gd name="connsiteY8" fmla="*/ 27047 h 2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985" h="27054">
                    <a:moveTo>
                      <a:pt x="42397" y="27047"/>
                    </a:moveTo>
                    <a:cubicBezTo>
                      <a:pt x="39076" y="27181"/>
                      <a:pt x="35528" y="25406"/>
                      <a:pt x="32000" y="23889"/>
                    </a:cubicBezTo>
                    <a:cubicBezTo>
                      <a:pt x="28478" y="22288"/>
                      <a:pt x="24904" y="20765"/>
                      <a:pt x="21749" y="19554"/>
                    </a:cubicBezTo>
                    <a:cubicBezTo>
                      <a:pt x="18589" y="18336"/>
                      <a:pt x="14913" y="17063"/>
                      <a:pt x="11227" y="15891"/>
                    </a:cubicBezTo>
                    <a:cubicBezTo>
                      <a:pt x="7590" y="14647"/>
                      <a:pt x="3750" y="13574"/>
                      <a:pt x="1417" y="11266"/>
                    </a:cubicBezTo>
                    <a:cubicBezTo>
                      <a:pt x="-851" y="9077"/>
                      <a:pt x="-690" y="5368"/>
                      <a:pt x="4075" y="2565"/>
                    </a:cubicBezTo>
                    <a:cubicBezTo>
                      <a:pt x="8601" y="-205"/>
                      <a:pt x="18133" y="-1445"/>
                      <a:pt x="28596" y="2556"/>
                    </a:cubicBezTo>
                    <a:cubicBezTo>
                      <a:pt x="39030" y="6602"/>
                      <a:pt x="45138" y="13863"/>
                      <a:pt x="46523" y="18907"/>
                    </a:cubicBezTo>
                    <a:cubicBezTo>
                      <a:pt x="48046" y="24136"/>
                      <a:pt x="45584" y="26958"/>
                      <a:pt x="42397" y="27047"/>
                    </a:cubicBezTo>
                    <a:close/>
                  </a:path>
                </a:pathLst>
              </a:custGeom>
              <a:solidFill>
                <a:schemeClr val="tx1"/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87" name="자유형: 도형 186">
                <a:extLst>
                  <a:ext uri="{FF2B5EF4-FFF2-40B4-BE49-F238E27FC236}">
                    <a16:creationId xmlns:a16="http://schemas.microsoft.com/office/drawing/2014/main" id="{C375DADA-89EB-F9E0-3D90-F20BCDE8C488}"/>
                  </a:ext>
                </a:extLst>
              </p:cNvPr>
              <p:cNvSpPr/>
              <p:nvPr/>
            </p:nvSpPr>
            <p:spPr>
              <a:xfrm>
                <a:off x="5169611" y="3494319"/>
                <a:ext cx="34142" cy="15274"/>
              </a:xfrm>
              <a:custGeom>
                <a:avLst/>
                <a:gdLst>
                  <a:gd name="connsiteX0" fmla="*/ 1847 w 34142"/>
                  <a:gd name="connsiteY0" fmla="*/ 13524 h 15274"/>
                  <a:gd name="connsiteX1" fmla="*/ 9291 w 34142"/>
                  <a:gd name="connsiteY1" fmla="*/ 14427 h 15274"/>
                  <a:gd name="connsiteX2" fmla="*/ 16967 w 34142"/>
                  <a:gd name="connsiteY2" fmla="*/ 14430 h 15274"/>
                  <a:gd name="connsiteX3" fmla="*/ 24628 w 34142"/>
                  <a:gd name="connsiteY3" fmla="*/ 15005 h 15274"/>
                  <a:gd name="connsiteX4" fmla="*/ 32108 w 34142"/>
                  <a:gd name="connsiteY4" fmla="*/ 14663 h 15274"/>
                  <a:gd name="connsiteX5" fmla="*/ 32856 w 34142"/>
                  <a:gd name="connsiteY5" fmla="*/ 7544 h 15274"/>
                  <a:gd name="connsiteX6" fmla="*/ 17378 w 34142"/>
                  <a:gd name="connsiteY6" fmla="*/ 15 h 15274"/>
                  <a:gd name="connsiteX7" fmla="*/ 1508 w 34142"/>
                  <a:gd name="connsiteY7" fmla="*/ 6363 h 15274"/>
                  <a:gd name="connsiteX8" fmla="*/ 1847 w 34142"/>
                  <a:gd name="connsiteY8" fmla="*/ 13524 h 1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142" h="15274">
                    <a:moveTo>
                      <a:pt x="1847" y="13524"/>
                    </a:moveTo>
                    <a:cubicBezTo>
                      <a:pt x="3904" y="14640"/>
                      <a:pt x="6642" y="14443"/>
                      <a:pt x="9291" y="14427"/>
                    </a:cubicBezTo>
                    <a:cubicBezTo>
                      <a:pt x="11959" y="14345"/>
                      <a:pt x="14640" y="14342"/>
                      <a:pt x="16967" y="14430"/>
                    </a:cubicBezTo>
                    <a:cubicBezTo>
                      <a:pt x="19301" y="14516"/>
                      <a:pt x="21973" y="14726"/>
                      <a:pt x="24628" y="15005"/>
                    </a:cubicBezTo>
                    <a:cubicBezTo>
                      <a:pt x="27270" y="15221"/>
                      <a:pt x="29991" y="15622"/>
                      <a:pt x="32108" y="14663"/>
                    </a:cubicBezTo>
                    <a:cubicBezTo>
                      <a:pt x="34149" y="13774"/>
                      <a:pt x="35082" y="11040"/>
                      <a:pt x="32856" y="7544"/>
                    </a:cubicBezTo>
                    <a:cubicBezTo>
                      <a:pt x="30769" y="4147"/>
                      <a:pt x="25097" y="327"/>
                      <a:pt x="17378" y="15"/>
                    </a:cubicBezTo>
                    <a:cubicBezTo>
                      <a:pt x="9665" y="-254"/>
                      <a:pt x="3786" y="3130"/>
                      <a:pt x="1508" y="6363"/>
                    </a:cubicBezTo>
                    <a:cubicBezTo>
                      <a:pt x="-911" y="9681"/>
                      <a:pt x="-139" y="12481"/>
                      <a:pt x="1847" y="13524"/>
                    </a:cubicBezTo>
                    <a:close/>
                  </a:path>
                </a:pathLst>
              </a:custGeom>
              <a:solidFill>
                <a:schemeClr val="tx1"/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9B90C9FF-6C37-BF47-F9DE-A15F74076032}"/>
                </a:ext>
              </a:extLst>
            </p:cNvPr>
            <p:cNvGrpSpPr/>
            <p:nvPr/>
          </p:nvGrpSpPr>
          <p:grpSpPr>
            <a:xfrm rot="823832" flipH="1">
              <a:off x="9629353" y="4093463"/>
              <a:ext cx="141114" cy="79031"/>
              <a:chOff x="7241435" y="2730889"/>
              <a:chExt cx="141114" cy="79031"/>
            </a:xfrm>
          </p:grpSpPr>
          <p:sp>
            <p:nvSpPr>
              <p:cNvPr id="183" name="자유형: 도형 182">
                <a:extLst>
                  <a:ext uri="{FF2B5EF4-FFF2-40B4-BE49-F238E27FC236}">
                    <a16:creationId xmlns:a16="http://schemas.microsoft.com/office/drawing/2014/main" id="{3E5F1B9B-B6C6-A481-831C-D2EE56067F41}"/>
                  </a:ext>
                </a:extLst>
              </p:cNvPr>
              <p:cNvSpPr/>
              <p:nvPr/>
            </p:nvSpPr>
            <p:spPr>
              <a:xfrm flipV="1">
                <a:off x="7241435" y="2731760"/>
                <a:ext cx="24322" cy="24322"/>
              </a:xfrm>
              <a:custGeom>
                <a:avLst/>
                <a:gdLst>
                  <a:gd name="connsiteX0" fmla="*/ 13045 w 16707"/>
                  <a:gd name="connsiteY0" fmla="*/ 3572 h 16707"/>
                  <a:gd name="connsiteX1" fmla="*/ 4105 w 16707"/>
                  <a:gd name="connsiteY1" fmla="*/ -4162 h 16707"/>
                  <a:gd name="connsiteX2" fmla="*/ -3616 w 16707"/>
                  <a:gd name="connsiteY2" fmla="*/ 4766 h 16707"/>
                  <a:gd name="connsiteX3" fmla="*/ 5311 w 16707"/>
                  <a:gd name="connsiteY3" fmla="*/ 12501 h 16707"/>
                  <a:gd name="connsiteX4" fmla="*/ 13045 w 16707"/>
                  <a:gd name="connsiteY4" fmla="*/ 3572 h 16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07" h="16707">
                    <a:moveTo>
                      <a:pt x="13045" y="3572"/>
                    </a:moveTo>
                    <a:cubicBezTo>
                      <a:pt x="12716" y="-1038"/>
                      <a:pt x="8715" y="-4505"/>
                      <a:pt x="4105" y="-4162"/>
                    </a:cubicBezTo>
                    <a:cubicBezTo>
                      <a:pt x="-492" y="-3832"/>
                      <a:pt x="-3959" y="156"/>
                      <a:pt x="-3616" y="4766"/>
                    </a:cubicBezTo>
                    <a:cubicBezTo>
                      <a:pt x="-3287" y="9364"/>
                      <a:pt x="714" y="12831"/>
                      <a:pt x="5311" y="12501"/>
                    </a:cubicBezTo>
                    <a:cubicBezTo>
                      <a:pt x="9909" y="12170"/>
                      <a:pt x="13376" y="8157"/>
                      <a:pt x="13045" y="3572"/>
                    </a:cubicBezTo>
                  </a:path>
                </a:pathLst>
              </a:custGeom>
              <a:solidFill>
                <a:srgbClr val="1E1F2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84" name="자유형: 도형 183">
                <a:extLst>
                  <a:ext uri="{FF2B5EF4-FFF2-40B4-BE49-F238E27FC236}">
                    <a16:creationId xmlns:a16="http://schemas.microsoft.com/office/drawing/2014/main" id="{3804C738-728B-B134-6C74-541B97CC920E}"/>
                  </a:ext>
                </a:extLst>
              </p:cNvPr>
              <p:cNvSpPr/>
              <p:nvPr/>
            </p:nvSpPr>
            <p:spPr>
              <a:xfrm flipV="1">
                <a:off x="7358213" y="2730889"/>
                <a:ext cx="24336" cy="24303"/>
              </a:xfrm>
              <a:custGeom>
                <a:avLst/>
                <a:gdLst>
                  <a:gd name="connsiteX0" fmla="*/ 13001 w 16717"/>
                  <a:gd name="connsiteY0" fmla="*/ 3558 h 16694"/>
                  <a:gd name="connsiteX1" fmla="*/ 4073 w 16717"/>
                  <a:gd name="connsiteY1" fmla="*/ -4164 h 16694"/>
                  <a:gd name="connsiteX2" fmla="*/ -3674 w 16717"/>
                  <a:gd name="connsiteY2" fmla="*/ 4764 h 16694"/>
                  <a:gd name="connsiteX3" fmla="*/ 5266 w 16717"/>
                  <a:gd name="connsiteY3" fmla="*/ 12486 h 16694"/>
                  <a:gd name="connsiteX4" fmla="*/ 13001 w 16717"/>
                  <a:gd name="connsiteY4" fmla="*/ 3558 h 1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7" h="16694">
                    <a:moveTo>
                      <a:pt x="13001" y="3558"/>
                    </a:moveTo>
                    <a:cubicBezTo>
                      <a:pt x="12658" y="-1040"/>
                      <a:pt x="8670" y="-4494"/>
                      <a:pt x="4073" y="-4164"/>
                    </a:cubicBezTo>
                    <a:cubicBezTo>
                      <a:pt x="-537" y="-3834"/>
                      <a:pt x="-3992" y="154"/>
                      <a:pt x="-3674" y="4764"/>
                    </a:cubicBezTo>
                    <a:cubicBezTo>
                      <a:pt x="-3331" y="9362"/>
                      <a:pt x="669" y="12829"/>
                      <a:pt x="5266" y="12486"/>
                    </a:cubicBezTo>
                    <a:cubicBezTo>
                      <a:pt x="9876" y="12168"/>
                      <a:pt x="13331" y="8168"/>
                      <a:pt x="13001" y="3558"/>
                    </a:cubicBezTo>
                  </a:path>
                </a:pathLst>
              </a:custGeom>
              <a:solidFill>
                <a:srgbClr val="1E1F2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85" name="자유형: 도형 184">
                <a:extLst>
                  <a:ext uri="{FF2B5EF4-FFF2-40B4-BE49-F238E27FC236}">
                    <a16:creationId xmlns:a16="http://schemas.microsoft.com/office/drawing/2014/main" id="{CC1D16F2-ABDD-4DD8-D164-5DCAD6246DFB}"/>
                  </a:ext>
                </a:extLst>
              </p:cNvPr>
              <p:cNvSpPr/>
              <p:nvPr/>
            </p:nvSpPr>
            <p:spPr>
              <a:xfrm flipV="1">
                <a:off x="7309636" y="2755198"/>
                <a:ext cx="28269" cy="54722"/>
              </a:xfrm>
              <a:custGeom>
                <a:avLst/>
                <a:gdLst>
                  <a:gd name="connsiteX0" fmla="*/ 13879 w 19418"/>
                  <a:gd name="connsiteY0" fmla="*/ 33428 h 37589"/>
                  <a:gd name="connsiteX1" fmla="*/ 15746 w 19418"/>
                  <a:gd name="connsiteY1" fmla="*/ 4714 h 37589"/>
                  <a:gd name="connsiteX2" fmla="*/ -3673 w 19418"/>
                  <a:gd name="connsiteY2" fmla="*/ -3046 h 37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18" h="37589">
                    <a:moveTo>
                      <a:pt x="13879" y="33428"/>
                    </a:moveTo>
                    <a:lnTo>
                      <a:pt x="15746" y="4714"/>
                    </a:lnTo>
                    <a:cubicBezTo>
                      <a:pt x="15746" y="4714"/>
                      <a:pt x="14323" y="-7910"/>
                      <a:pt x="-3673" y="-3046"/>
                    </a:cubicBezTo>
                  </a:path>
                </a:pathLst>
              </a:custGeom>
              <a:noFill/>
              <a:ln w="6661" cap="rnd">
                <a:solidFill>
                  <a:srgbClr val="D277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EF997727-95D6-347B-85AB-F2B766034CC0}"/>
                </a:ext>
              </a:extLst>
            </p:cNvPr>
            <p:cNvSpPr/>
            <p:nvPr/>
          </p:nvSpPr>
          <p:spPr>
            <a:xfrm flipV="1">
              <a:off x="9658671" y="4216568"/>
              <a:ext cx="116791" cy="15603"/>
            </a:xfrm>
            <a:custGeom>
              <a:avLst/>
              <a:gdLst>
                <a:gd name="connsiteX0" fmla="*/ 76564 w 80225"/>
                <a:gd name="connsiteY0" fmla="*/ 6592 h 10718"/>
                <a:gd name="connsiteX1" fmla="*/ -3661 w 80225"/>
                <a:gd name="connsiteY1" fmla="*/ 6592 h 10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225" h="10718">
                  <a:moveTo>
                    <a:pt x="76564" y="6592"/>
                  </a:moveTo>
                  <a:cubicBezTo>
                    <a:pt x="76564" y="6592"/>
                    <a:pt x="44624" y="-17524"/>
                    <a:pt x="-3661" y="6592"/>
                  </a:cubicBezTo>
                </a:path>
              </a:pathLst>
            </a:custGeom>
            <a:noFill/>
            <a:ln w="6661" cap="rnd">
              <a:solidFill>
                <a:srgbClr val="D277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AA3E1631-CDA7-C847-1CF7-90543C10012D}"/>
                </a:ext>
              </a:extLst>
            </p:cNvPr>
            <p:cNvSpPr/>
            <p:nvPr/>
          </p:nvSpPr>
          <p:spPr>
            <a:xfrm rot="533120" flipH="1" flipV="1">
              <a:off x="9706234" y="4303162"/>
              <a:ext cx="124808" cy="69017"/>
            </a:xfrm>
            <a:custGeom>
              <a:avLst/>
              <a:gdLst>
                <a:gd name="connsiteX0" fmla="*/ 0 w 124808"/>
                <a:gd name="connsiteY0" fmla="*/ 69017 h 69017"/>
                <a:gd name="connsiteX1" fmla="*/ 38026 w 124808"/>
                <a:gd name="connsiteY1" fmla="*/ 44218 h 69017"/>
                <a:gd name="connsiteX2" fmla="*/ 107333 w 124808"/>
                <a:gd name="connsiteY2" fmla="*/ 31324 h 69017"/>
                <a:gd name="connsiteX3" fmla="*/ 113971 w 124808"/>
                <a:gd name="connsiteY3" fmla="*/ 31416 h 69017"/>
                <a:gd name="connsiteX4" fmla="*/ 124754 w 124808"/>
                <a:gd name="connsiteY4" fmla="*/ 33767 h 69017"/>
                <a:gd name="connsiteX5" fmla="*/ 124808 w 124808"/>
                <a:gd name="connsiteY5" fmla="*/ 487 h 69017"/>
                <a:gd name="connsiteX6" fmla="*/ 11661 w 124808"/>
                <a:gd name="connsiteY6" fmla="*/ 50220 h 6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808" h="69017">
                  <a:moveTo>
                    <a:pt x="0" y="69017"/>
                  </a:moveTo>
                  <a:lnTo>
                    <a:pt x="38026" y="44218"/>
                  </a:lnTo>
                  <a:cubicBezTo>
                    <a:pt x="59401" y="35560"/>
                    <a:pt x="82826" y="30950"/>
                    <a:pt x="107333" y="31324"/>
                  </a:cubicBezTo>
                  <a:lnTo>
                    <a:pt x="113971" y="31416"/>
                  </a:lnTo>
                  <a:lnTo>
                    <a:pt x="124754" y="33767"/>
                  </a:lnTo>
                  <a:lnTo>
                    <a:pt x="124808" y="487"/>
                  </a:lnTo>
                  <a:cubicBezTo>
                    <a:pt x="71346" y="-3694"/>
                    <a:pt x="35537" y="19542"/>
                    <a:pt x="11661" y="50220"/>
                  </a:cubicBezTo>
                  <a:close/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16E10EBC-7D27-0845-5100-2B4A14473D2B}"/>
                </a:ext>
              </a:extLst>
            </p:cNvPr>
            <p:cNvGrpSpPr/>
            <p:nvPr/>
          </p:nvGrpSpPr>
          <p:grpSpPr>
            <a:xfrm>
              <a:off x="7040718" y="4771184"/>
              <a:ext cx="1339768" cy="473197"/>
              <a:chOff x="1054753" y="4667365"/>
              <a:chExt cx="513509" cy="184987"/>
            </a:xfrm>
          </p:grpSpPr>
          <p:sp>
            <p:nvSpPr>
              <p:cNvPr id="167" name="자유형: 도형 166">
                <a:extLst>
                  <a:ext uri="{FF2B5EF4-FFF2-40B4-BE49-F238E27FC236}">
                    <a16:creationId xmlns:a16="http://schemas.microsoft.com/office/drawing/2014/main" id="{CA59FA4E-D0B4-B9EE-4634-55F07DAF3535}"/>
                  </a:ext>
                </a:extLst>
              </p:cNvPr>
              <p:cNvSpPr/>
              <p:nvPr/>
            </p:nvSpPr>
            <p:spPr>
              <a:xfrm flipV="1">
                <a:off x="1054753" y="4667365"/>
                <a:ext cx="513509" cy="184987"/>
              </a:xfrm>
              <a:custGeom>
                <a:avLst/>
                <a:gdLst>
                  <a:gd name="connsiteX0" fmla="*/ 435786 w 457670"/>
                  <a:gd name="connsiteY0" fmla="*/ -2418 h 164871"/>
                  <a:gd name="connsiteX1" fmla="*/ 20354 w 457670"/>
                  <a:gd name="connsiteY1" fmla="*/ -2418 h 164871"/>
                  <a:gd name="connsiteX2" fmla="*/ -765 w 457670"/>
                  <a:gd name="connsiteY2" fmla="*/ 18702 h 164871"/>
                  <a:gd name="connsiteX3" fmla="*/ -765 w 457670"/>
                  <a:gd name="connsiteY3" fmla="*/ 141334 h 164871"/>
                  <a:gd name="connsiteX4" fmla="*/ 20354 w 457670"/>
                  <a:gd name="connsiteY4" fmla="*/ 162454 h 164871"/>
                  <a:gd name="connsiteX5" fmla="*/ 435786 w 457670"/>
                  <a:gd name="connsiteY5" fmla="*/ 162454 h 164871"/>
                  <a:gd name="connsiteX6" fmla="*/ 456906 w 457670"/>
                  <a:gd name="connsiteY6" fmla="*/ 141334 h 164871"/>
                  <a:gd name="connsiteX7" fmla="*/ 456906 w 457670"/>
                  <a:gd name="connsiteY7" fmla="*/ 18702 h 164871"/>
                  <a:gd name="connsiteX8" fmla="*/ 435786 w 457670"/>
                  <a:gd name="connsiteY8" fmla="*/ -2418 h 164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670" h="164871">
                    <a:moveTo>
                      <a:pt x="435786" y="-2418"/>
                    </a:moveTo>
                    <a:lnTo>
                      <a:pt x="20354" y="-2418"/>
                    </a:lnTo>
                    <a:cubicBezTo>
                      <a:pt x="8689" y="-2418"/>
                      <a:pt x="-765" y="7038"/>
                      <a:pt x="-765" y="18702"/>
                    </a:cubicBezTo>
                    <a:lnTo>
                      <a:pt x="-765" y="141334"/>
                    </a:lnTo>
                    <a:cubicBezTo>
                      <a:pt x="-765" y="152998"/>
                      <a:pt x="8689" y="162454"/>
                      <a:pt x="20354" y="162454"/>
                    </a:cubicBezTo>
                    <a:lnTo>
                      <a:pt x="435786" y="162454"/>
                    </a:lnTo>
                    <a:cubicBezTo>
                      <a:pt x="447450" y="162454"/>
                      <a:pt x="456906" y="152998"/>
                      <a:pt x="456906" y="141334"/>
                    </a:cubicBezTo>
                    <a:lnTo>
                      <a:pt x="456906" y="18702"/>
                    </a:lnTo>
                    <a:cubicBezTo>
                      <a:pt x="456906" y="7038"/>
                      <a:pt x="447450" y="-2418"/>
                      <a:pt x="435786" y="-2418"/>
                    </a:cubicBezTo>
                  </a:path>
                </a:pathLst>
              </a:custGeom>
              <a:solidFill>
                <a:srgbClr val="F3F2F1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68" name="자유형: 도형 167">
                <a:extLst>
                  <a:ext uri="{FF2B5EF4-FFF2-40B4-BE49-F238E27FC236}">
                    <a16:creationId xmlns:a16="http://schemas.microsoft.com/office/drawing/2014/main" id="{A464525F-32B8-A0A1-2549-7B34E78AC809}"/>
                  </a:ext>
                </a:extLst>
              </p:cNvPr>
              <p:cNvSpPr/>
              <p:nvPr/>
            </p:nvSpPr>
            <p:spPr>
              <a:xfrm flipV="1">
                <a:off x="1103494" y="4725271"/>
                <a:ext cx="67522" cy="67524"/>
              </a:xfrm>
              <a:custGeom>
                <a:avLst/>
                <a:gdLst>
                  <a:gd name="connsiteX0" fmla="*/ 59868 w 60180"/>
                  <a:gd name="connsiteY0" fmla="*/ 27668 h 60181"/>
                  <a:gd name="connsiteX1" fmla="*/ 29777 w 60180"/>
                  <a:gd name="connsiteY1" fmla="*/ -2421 h 60181"/>
                  <a:gd name="connsiteX2" fmla="*/ -313 w 60180"/>
                  <a:gd name="connsiteY2" fmla="*/ 27668 h 60181"/>
                  <a:gd name="connsiteX3" fmla="*/ 29777 w 60180"/>
                  <a:gd name="connsiteY3" fmla="*/ 57760 h 60181"/>
                  <a:gd name="connsiteX4" fmla="*/ 59868 w 60180"/>
                  <a:gd name="connsiteY4" fmla="*/ 27668 h 60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180" h="60181">
                    <a:moveTo>
                      <a:pt x="59868" y="27668"/>
                    </a:moveTo>
                    <a:cubicBezTo>
                      <a:pt x="59868" y="11049"/>
                      <a:pt x="46396" y="-2421"/>
                      <a:pt x="29777" y="-2421"/>
                    </a:cubicBezTo>
                    <a:cubicBezTo>
                      <a:pt x="13158" y="-2421"/>
                      <a:pt x="-313" y="11049"/>
                      <a:pt x="-313" y="27668"/>
                    </a:cubicBezTo>
                    <a:cubicBezTo>
                      <a:pt x="-313" y="44287"/>
                      <a:pt x="13158" y="57760"/>
                      <a:pt x="29777" y="57760"/>
                    </a:cubicBezTo>
                    <a:cubicBezTo>
                      <a:pt x="46396" y="57760"/>
                      <a:pt x="59868" y="44287"/>
                      <a:pt x="59868" y="27668"/>
                    </a:cubicBezTo>
                  </a:path>
                </a:pathLst>
              </a:custGeom>
              <a:solidFill>
                <a:srgbClr val="DADBD8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EA4B9182-0ADE-62C8-8747-C684E75FC35B}"/>
                  </a:ext>
                </a:extLst>
              </p:cNvPr>
              <p:cNvSpPr/>
              <p:nvPr/>
            </p:nvSpPr>
            <p:spPr>
              <a:xfrm flipV="1">
                <a:off x="1194487" y="4743338"/>
                <a:ext cx="267067" cy="15698"/>
              </a:xfrm>
              <a:custGeom>
                <a:avLst/>
                <a:gdLst>
                  <a:gd name="connsiteX0" fmla="*/ 237203 w 238026"/>
                  <a:gd name="connsiteY0" fmla="*/ -2449 h 13991"/>
                  <a:gd name="connsiteX1" fmla="*/ -823 w 238026"/>
                  <a:gd name="connsiteY1" fmla="*/ -2449 h 13991"/>
                  <a:gd name="connsiteX2" fmla="*/ -823 w 238026"/>
                  <a:gd name="connsiteY2" fmla="*/ 11542 h 13991"/>
                  <a:gd name="connsiteX3" fmla="*/ 237203 w 238026"/>
                  <a:gd name="connsiteY3" fmla="*/ 11542 h 13991"/>
                  <a:gd name="connsiteX4" fmla="*/ 237203 w 238026"/>
                  <a:gd name="connsiteY4" fmla="*/ -2449 h 1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26" h="13991">
                    <a:moveTo>
                      <a:pt x="237203" y="-2449"/>
                    </a:moveTo>
                    <a:lnTo>
                      <a:pt x="-823" y="-2449"/>
                    </a:lnTo>
                    <a:lnTo>
                      <a:pt x="-823" y="11542"/>
                    </a:lnTo>
                    <a:lnTo>
                      <a:pt x="237203" y="11542"/>
                    </a:lnTo>
                    <a:lnTo>
                      <a:pt x="237203" y="-2449"/>
                    </a:lnTo>
                  </a:path>
                </a:pathLst>
              </a:custGeom>
              <a:solidFill>
                <a:srgbClr val="DADBD8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04479E55-0AE0-C4EC-5B4C-8B9C74F87523}"/>
                  </a:ext>
                </a:extLst>
              </p:cNvPr>
              <p:cNvSpPr/>
              <p:nvPr/>
            </p:nvSpPr>
            <p:spPr>
              <a:xfrm flipV="1">
                <a:off x="1194487" y="4771039"/>
                <a:ext cx="107769" cy="15695"/>
              </a:xfrm>
              <a:custGeom>
                <a:avLst/>
                <a:gdLst>
                  <a:gd name="connsiteX0" fmla="*/ 95441 w 96050"/>
                  <a:gd name="connsiteY0" fmla="*/ -2352 h 13988"/>
                  <a:gd name="connsiteX1" fmla="*/ -610 w 96050"/>
                  <a:gd name="connsiteY1" fmla="*/ -2352 h 13988"/>
                  <a:gd name="connsiteX2" fmla="*/ -610 w 96050"/>
                  <a:gd name="connsiteY2" fmla="*/ 11636 h 13988"/>
                  <a:gd name="connsiteX3" fmla="*/ 95441 w 96050"/>
                  <a:gd name="connsiteY3" fmla="*/ 11636 h 13988"/>
                  <a:gd name="connsiteX4" fmla="*/ 95441 w 96050"/>
                  <a:gd name="connsiteY4" fmla="*/ -2352 h 1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050" h="13988">
                    <a:moveTo>
                      <a:pt x="95441" y="-2352"/>
                    </a:moveTo>
                    <a:lnTo>
                      <a:pt x="-610" y="-2352"/>
                    </a:lnTo>
                    <a:lnTo>
                      <a:pt x="-610" y="11636"/>
                    </a:lnTo>
                    <a:lnTo>
                      <a:pt x="95441" y="11636"/>
                    </a:lnTo>
                    <a:lnTo>
                      <a:pt x="95441" y="-2352"/>
                    </a:lnTo>
                  </a:path>
                </a:pathLst>
              </a:custGeom>
              <a:solidFill>
                <a:srgbClr val="DADBD8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5AE0C9DB-50CB-E921-0FE0-1398208402DC}"/>
                </a:ext>
              </a:extLst>
            </p:cNvPr>
            <p:cNvGrpSpPr/>
            <p:nvPr/>
          </p:nvGrpSpPr>
          <p:grpSpPr>
            <a:xfrm>
              <a:off x="7768639" y="4375000"/>
              <a:ext cx="878115" cy="696704"/>
              <a:chOff x="6152260" y="4922898"/>
              <a:chExt cx="594566" cy="471734"/>
            </a:xfrm>
          </p:grpSpPr>
          <p:sp>
            <p:nvSpPr>
              <p:cNvPr id="159" name="자유형: 도형 158">
                <a:extLst>
                  <a:ext uri="{FF2B5EF4-FFF2-40B4-BE49-F238E27FC236}">
                    <a16:creationId xmlns:a16="http://schemas.microsoft.com/office/drawing/2014/main" id="{6FD6B3F1-7521-5BD7-46DD-2D1C95BCBAFC}"/>
                  </a:ext>
                </a:extLst>
              </p:cNvPr>
              <p:cNvSpPr/>
              <p:nvPr/>
            </p:nvSpPr>
            <p:spPr>
              <a:xfrm>
                <a:off x="6152260" y="4922898"/>
                <a:ext cx="594566" cy="471734"/>
              </a:xfrm>
              <a:custGeom>
                <a:avLst/>
                <a:gdLst>
                  <a:gd name="connsiteX0" fmla="*/ 1441531 w 1441543"/>
                  <a:gd name="connsiteY0" fmla="*/ 428168 h 1143732"/>
                  <a:gd name="connsiteX1" fmla="*/ 1396411 w 1441543"/>
                  <a:gd name="connsiteY1" fmla="*/ 366008 h 1143732"/>
                  <a:gd name="connsiteX2" fmla="*/ 1093468 w 1441543"/>
                  <a:gd name="connsiteY2" fmla="*/ 359826 h 1143732"/>
                  <a:gd name="connsiteX3" fmla="*/ 1097545 w 1441543"/>
                  <a:gd name="connsiteY3" fmla="*/ 342490 h 1143732"/>
                  <a:gd name="connsiteX4" fmla="*/ 1168421 w 1441543"/>
                  <a:gd name="connsiteY4" fmla="*/ 0 h 1143732"/>
                  <a:gd name="connsiteX5" fmla="*/ 1090306 w 1441543"/>
                  <a:gd name="connsiteY5" fmla="*/ 69666 h 1143732"/>
                  <a:gd name="connsiteX6" fmla="*/ 982197 w 1441543"/>
                  <a:gd name="connsiteY6" fmla="*/ 240564 h 1143732"/>
                  <a:gd name="connsiteX7" fmla="*/ 902806 w 1441543"/>
                  <a:gd name="connsiteY7" fmla="*/ 357940 h 1143732"/>
                  <a:gd name="connsiteX8" fmla="*/ 80580 w 1441543"/>
                  <a:gd name="connsiteY8" fmla="*/ 346425 h 1143732"/>
                  <a:gd name="connsiteX9" fmla="*/ 30993 w 1441543"/>
                  <a:gd name="connsiteY9" fmla="*/ 352235 h 1143732"/>
                  <a:gd name="connsiteX10" fmla="*/ 6999 w 1441543"/>
                  <a:gd name="connsiteY10" fmla="*/ 404327 h 1143732"/>
                  <a:gd name="connsiteX11" fmla="*/ 3046 w 1441543"/>
                  <a:gd name="connsiteY11" fmla="*/ 837933 h 1143732"/>
                  <a:gd name="connsiteX12" fmla="*/ 1732 w 1441543"/>
                  <a:gd name="connsiteY12" fmla="*/ 979227 h 1143732"/>
                  <a:gd name="connsiteX13" fmla="*/ 1141 w 1441543"/>
                  <a:gd name="connsiteY13" fmla="*/ 1048065 h 1143732"/>
                  <a:gd name="connsiteX14" fmla="*/ 436 w 1441543"/>
                  <a:gd name="connsiteY14" fmla="*/ 1099442 h 1143732"/>
                  <a:gd name="connsiteX15" fmla="*/ 23496 w 1441543"/>
                  <a:gd name="connsiteY15" fmla="*/ 1113930 h 1143732"/>
                  <a:gd name="connsiteX16" fmla="*/ 78389 w 1441543"/>
                  <a:gd name="connsiteY16" fmla="*/ 1119435 h 1143732"/>
                  <a:gd name="connsiteX17" fmla="*/ 207396 w 1441543"/>
                  <a:gd name="connsiteY17" fmla="*/ 1128408 h 1143732"/>
                  <a:gd name="connsiteX18" fmla="*/ 522987 w 1441543"/>
                  <a:gd name="connsiteY18" fmla="*/ 1139428 h 1143732"/>
                  <a:gd name="connsiteX19" fmla="*/ 878537 w 1441543"/>
                  <a:gd name="connsiteY19" fmla="*/ 1143467 h 1143732"/>
                  <a:gd name="connsiteX20" fmla="*/ 1229885 w 1441543"/>
                  <a:gd name="connsiteY20" fmla="*/ 1143229 h 1143732"/>
                  <a:gd name="connsiteX21" fmla="*/ 1353110 w 1441543"/>
                  <a:gd name="connsiteY21" fmla="*/ 1142581 h 1143732"/>
                  <a:gd name="connsiteX22" fmla="*/ 1427101 w 1441543"/>
                  <a:gd name="connsiteY22" fmla="*/ 1094461 h 1143732"/>
                  <a:gd name="connsiteX23" fmla="*/ 1441531 w 1441543"/>
                  <a:gd name="connsiteY23" fmla="*/ 428168 h 114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1543" h="1143732">
                    <a:moveTo>
                      <a:pt x="1441531" y="428168"/>
                    </a:moveTo>
                    <a:cubicBezTo>
                      <a:pt x="1442055" y="398345"/>
                      <a:pt x="1426196" y="366874"/>
                      <a:pt x="1396411" y="366008"/>
                    </a:cubicBezTo>
                    <a:cubicBezTo>
                      <a:pt x="1291893" y="362960"/>
                      <a:pt x="1192062" y="361102"/>
                      <a:pt x="1093468" y="359826"/>
                    </a:cubicBezTo>
                    <a:cubicBezTo>
                      <a:pt x="1095059" y="354063"/>
                      <a:pt x="1096364" y="348215"/>
                      <a:pt x="1097545" y="342490"/>
                    </a:cubicBezTo>
                    <a:cubicBezTo>
                      <a:pt x="1121167" y="228324"/>
                      <a:pt x="1144799" y="114167"/>
                      <a:pt x="1168421" y="0"/>
                    </a:cubicBezTo>
                    <a:cubicBezTo>
                      <a:pt x="1133073" y="5829"/>
                      <a:pt x="1109566" y="39224"/>
                      <a:pt x="1090306" y="69666"/>
                    </a:cubicBezTo>
                    <a:cubicBezTo>
                      <a:pt x="1054273" y="126635"/>
                      <a:pt x="1018240" y="183595"/>
                      <a:pt x="982197" y="240564"/>
                    </a:cubicBezTo>
                    <a:cubicBezTo>
                      <a:pt x="959090" y="277092"/>
                      <a:pt x="926762" y="317297"/>
                      <a:pt x="902806" y="357940"/>
                    </a:cubicBezTo>
                    <a:cubicBezTo>
                      <a:pt x="653423" y="356006"/>
                      <a:pt x="397886" y="355387"/>
                      <a:pt x="80580" y="346425"/>
                    </a:cubicBezTo>
                    <a:cubicBezTo>
                      <a:pt x="63282" y="345938"/>
                      <a:pt x="45328" y="342272"/>
                      <a:pt x="30993" y="352235"/>
                    </a:cubicBezTo>
                    <a:cubicBezTo>
                      <a:pt x="16658" y="362198"/>
                      <a:pt x="7123" y="387010"/>
                      <a:pt x="6999" y="404327"/>
                    </a:cubicBezTo>
                    <a:cubicBezTo>
                      <a:pt x="5913" y="548859"/>
                      <a:pt x="4437" y="693401"/>
                      <a:pt x="3046" y="837933"/>
                    </a:cubicBezTo>
                    <a:cubicBezTo>
                      <a:pt x="2599" y="885035"/>
                      <a:pt x="2151" y="932126"/>
                      <a:pt x="1732" y="979227"/>
                    </a:cubicBezTo>
                    <a:cubicBezTo>
                      <a:pt x="1532" y="1002173"/>
                      <a:pt x="1332" y="1025119"/>
                      <a:pt x="1141" y="1048065"/>
                    </a:cubicBezTo>
                    <a:cubicBezTo>
                      <a:pt x="998" y="1065181"/>
                      <a:pt x="-811" y="1082335"/>
                      <a:pt x="436" y="1099442"/>
                    </a:cubicBezTo>
                    <a:cubicBezTo>
                      <a:pt x="1494" y="1113892"/>
                      <a:pt x="10866" y="1112491"/>
                      <a:pt x="23496" y="1113930"/>
                    </a:cubicBezTo>
                    <a:cubicBezTo>
                      <a:pt x="41765" y="1116016"/>
                      <a:pt x="60072" y="1117816"/>
                      <a:pt x="78389" y="1119435"/>
                    </a:cubicBezTo>
                    <a:cubicBezTo>
                      <a:pt x="121328" y="1123226"/>
                      <a:pt x="164352" y="1126046"/>
                      <a:pt x="207396" y="1128408"/>
                    </a:cubicBezTo>
                    <a:cubicBezTo>
                      <a:pt x="312504" y="1134180"/>
                      <a:pt x="417755" y="1137257"/>
                      <a:pt x="522987" y="1139428"/>
                    </a:cubicBezTo>
                    <a:cubicBezTo>
                      <a:pt x="641488" y="1141876"/>
                      <a:pt x="760017" y="1142991"/>
                      <a:pt x="878537" y="1143467"/>
                    </a:cubicBezTo>
                    <a:cubicBezTo>
                      <a:pt x="995656" y="1143934"/>
                      <a:pt x="1112766" y="1143743"/>
                      <a:pt x="1229885" y="1143229"/>
                    </a:cubicBezTo>
                    <a:cubicBezTo>
                      <a:pt x="1270957" y="1143048"/>
                      <a:pt x="1312029" y="1142829"/>
                      <a:pt x="1353110" y="1142581"/>
                    </a:cubicBezTo>
                    <a:cubicBezTo>
                      <a:pt x="1386067" y="1146086"/>
                      <a:pt x="1426158" y="1127675"/>
                      <a:pt x="1427101" y="1094461"/>
                    </a:cubicBezTo>
                    <a:cubicBezTo>
                      <a:pt x="1433416" y="872576"/>
                      <a:pt x="1438054" y="627002"/>
                      <a:pt x="1441531" y="428168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60" name="그룹 159">
                <a:extLst>
                  <a:ext uri="{FF2B5EF4-FFF2-40B4-BE49-F238E27FC236}">
                    <a16:creationId xmlns:a16="http://schemas.microsoft.com/office/drawing/2014/main" id="{ED9B47F2-5733-92A4-1E17-90091A904BA2}"/>
                  </a:ext>
                </a:extLst>
              </p:cNvPr>
              <p:cNvGrpSpPr/>
              <p:nvPr/>
            </p:nvGrpSpPr>
            <p:grpSpPr>
              <a:xfrm>
                <a:off x="6240675" y="5141794"/>
                <a:ext cx="356397" cy="183983"/>
                <a:chOff x="7189297" y="4282693"/>
                <a:chExt cx="356397" cy="183983"/>
              </a:xfrm>
            </p:grpSpPr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C4029734-A133-6B85-59EB-ADB18E36E5D1}"/>
                    </a:ext>
                  </a:extLst>
                </p:cNvPr>
                <p:cNvSpPr/>
                <p:nvPr/>
              </p:nvSpPr>
              <p:spPr>
                <a:xfrm>
                  <a:off x="7189302" y="4282693"/>
                  <a:ext cx="356392" cy="41799"/>
                </a:xfrm>
                <a:custGeom>
                  <a:avLst/>
                  <a:gdLst>
                    <a:gd name="connsiteX0" fmla="*/ 861714 w 864082"/>
                    <a:gd name="connsiteY0" fmla="*/ 98714 h 101343"/>
                    <a:gd name="connsiteX1" fmla="*/ 861666 w 864082"/>
                    <a:gd name="connsiteY1" fmla="*/ 98714 h 101343"/>
                    <a:gd name="connsiteX2" fmla="*/ 862800 w 864082"/>
                    <a:gd name="connsiteY2" fmla="*/ 80359 h 101343"/>
                    <a:gd name="connsiteX3" fmla="*/ 863019 w 864082"/>
                    <a:gd name="connsiteY3" fmla="*/ 61290 h 101343"/>
                    <a:gd name="connsiteX4" fmla="*/ 863857 w 864082"/>
                    <a:gd name="connsiteY4" fmla="*/ 23162 h 101343"/>
                    <a:gd name="connsiteX5" fmla="*/ 864067 w 864082"/>
                    <a:gd name="connsiteY5" fmla="*/ 1711 h 101343"/>
                    <a:gd name="connsiteX6" fmla="*/ 860761 w 864082"/>
                    <a:gd name="connsiteY6" fmla="*/ 1035 h 101343"/>
                    <a:gd name="connsiteX7" fmla="*/ 858314 w 864082"/>
                    <a:gd name="connsiteY7" fmla="*/ 883 h 101343"/>
                    <a:gd name="connsiteX8" fmla="*/ 194802 w 864082"/>
                    <a:gd name="connsiteY8" fmla="*/ 35 h 101343"/>
                    <a:gd name="connsiteX9" fmla="*/ 7331 w 864082"/>
                    <a:gd name="connsiteY9" fmla="*/ 521 h 101343"/>
                    <a:gd name="connsiteX10" fmla="*/ 3349 w 864082"/>
                    <a:gd name="connsiteY10" fmla="*/ 1035 h 101343"/>
                    <a:gd name="connsiteX11" fmla="*/ 397 w 864082"/>
                    <a:gd name="connsiteY11" fmla="*/ 1673 h 101343"/>
                    <a:gd name="connsiteX12" fmla="*/ 82 w 864082"/>
                    <a:gd name="connsiteY12" fmla="*/ 77950 h 101343"/>
                    <a:gd name="connsiteX13" fmla="*/ 149 w 864082"/>
                    <a:gd name="connsiteY13" fmla="*/ 88379 h 101343"/>
                    <a:gd name="connsiteX14" fmla="*/ 1083 w 864082"/>
                    <a:gd name="connsiteY14" fmla="*/ 99409 h 101343"/>
                    <a:gd name="connsiteX15" fmla="*/ 4855 w 864082"/>
                    <a:gd name="connsiteY15" fmla="*/ 99619 h 101343"/>
                    <a:gd name="connsiteX16" fmla="*/ 5645 w 864082"/>
                    <a:gd name="connsiteY16" fmla="*/ 99667 h 101343"/>
                    <a:gd name="connsiteX17" fmla="*/ 339258 w 864082"/>
                    <a:gd name="connsiteY17" fmla="*/ 101257 h 101343"/>
                    <a:gd name="connsiteX18" fmla="*/ 672948 w 864082"/>
                    <a:gd name="connsiteY18" fmla="*/ 101010 h 101343"/>
                    <a:gd name="connsiteX19" fmla="*/ 851532 w 864082"/>
                    <a:gd name="connsiteY19" fmla="*/ 100229 h 101343"/>
                    <a:gd name="connsiteX20" fmla="*/ 861714 w 864082"/>
                    <a:gd name="connsiteY20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64082" h="10134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35"/>
                      </a:cubicBezTo>
                      <a:cubicBezTo>
                        <a:pt x="1778" y="1092"/>
                        <a:pt x="406" y="1292"/>
                        <a:pt x="397" y="1673"/>
                      </a:cubicBezTo>
                      <a:cubicBezTo>
                        <a:pt x="-356" y="27096"/>
                        <a:pt x="340" y="52518"/>
                        <a:pt x="82" y="77950"/>
                      </a:cubicBezTo>
                      <a:cubicBezTo>
                        <a:pt x="44" y="81426"/>
                        <a:pt x="121" y="84903"/>
                        <a:pt x="149" y="88379"/>
                      </a:cubicBezTo>
                      <a:cubicBezTo>
                        <a:pt x="187" y="92037"/>
                        <a:pt x="-594" y="95752"/>
                        <a:pt x="1083" y="99409"/>
                      </a:cubicBezTo>
                      <a:cubicBezTo>
                        <a:pt x="1273" y="99819"/>
                        <a:pt x="3797" y="99886"/>
                        <a:pt x="4855" y="99619"/>
                      </a:cubicBezTo>
                      <a:cubicBezTo>
                        <a:pt x="5111" y="99638"/>
                        <a:pt x="5350" y="99657"/>
                        <a:pt x="5645" y="99667"/>
                      </a:cubicBezTo>
                      <a:cubicBezTo>
                        <a:pt x="33087" y="100286"/>
                        <a:pt x="283918" y="101181"/>
                        <a:pt x="339258" y="101257"/>
                      </a:cubicBezTo>
                      <a:cubicBezTo>
                        <a:pt x="450491" y="101410"/>
                        <a:pt x="561734" y="101381"/>
                        <a:pt x="672948" y="101010"/>
                      </a:cubicBezTo>
                      <a:cubicBezTo>
                        <a:pt x="735870" y="100800"/>
                        <a:pt x="788610" y="100352"/>
                        <a:pt x="851532" y="100229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D0EB8D06-BF1A-D222-A122-0363D7FD7A12}"/>
                    </a:ext>
                  </a:extLst>
                </p:cNvPr>
                <p:cNvSpPr/>
                <p:nvPr/>
              </p:nvSpPr>
              <p:spPr>
                <a:xfrm>
                  <a:off x="7189302" y="4353785"/>
                  <a:ext cx="356392" cy="41803"/>
                </a:xfrm>
                <a:custGeom>
                  <a:avLst/>
                  <a:gdLst>
                    <a:gd name="connsiteX0" fmla="*/ 861714 w 864082"/>
                    <a:gd name="connsiteY0" fmla="*/ 98714 h 101353"/>
                    <a:gd name="connsiteX1" fmla="*/ 861666 w 864082"/>
                    <a:gd name="connsiteY1" fmla="*/ 98714 h 101353"/>
                    <a:gd name="connsiteX2" fmla="*/ 862800 w 864082"/>
                    <a:gd name="connsiteY2" fmla="*/ 80359 h 101353"/>
                    <a:gd name="connsiteX3" fmla="*/ 863019 w 864082"/>
                    <a:gd name="connsiteY3" fmla="*/ 61290 h 101353"/>
                    <a:gd name="connsiteX4" fmla="*/ 863857 w 864082"/>
                    <a:gd name="connsiteY4" fmla="*/ 23162 h 101353"/>
                    <a:gd name="connsiteX5" fmla="*/ 864067 w 864082"/>
                    <a:gd name="connsiteY5" fmla="*/ 1711 h 101353"/>
                    <a:gd name="connsiteX6" fmla="*/ 860761 w 864082"/>
                    <a:gd name="connsiteY6" fmla="*/ 1035 h 101353"/>
                    <a:gd name="connsiteX7" fmla="*/ 858314 w 864082"/>
                    <a:gd name="connsiteY7" fmla="*/ 883 h 101353"/>
                    <a:gd name="connsiteX8" fmla="*/ 194802 w 864082"/>
                    <a:gd name="connsiteY8" fmla="*/ 35 h 101353"/>
                    <a:gd name="connsiteX9" fmla="*/ 7331 w 864082"/>
                    <a:gd name="connsiteY9" fmla="*/ 521 h 101353"/>
                    <a:gd name="connsiteX10" fmla="*/ 3349 w 864082"/>
                    <a:gd name="connsiteY10" fmla="*/ 1045 h 101353"/>
                    <a:gd name="connsiteX11" fmla="*/ 397 w 864082"/>
                    <a:gd name="connsiteY11" fmla="*/ 1683 h 101353"/>
                    <a:gd name="connsiteX12" fmla="*/ 82 w 864082"/>
                    <a:gd name="connsiteY12" fmla="*/ 77959 h 101353"/>
                    <a:gd name="connsiteX13" fmla="*/ 149 w 864082"/>
                    <a:gd name="connsiteY13" fmla="*/ 88389 h 101353"/>
                    <a:gd name="connsiteX14" fmla="*/ 1083 w 864082"/>
                    <a:gd name="connsiteY14" fmla="*/ 99419 h 101353"/>
                    <a:gd name="connsiteX15" fmla="*/ 4855 w 864082"/>
                    <a:gd name="connsiteY15" fmla="*/ 99628 h 101353"/>
                    <a:gd name="connsiteX16" fmla="*/ 5645 w 864082"/>
                    <a:gd name="connsiteY16" fmla="*/ 99676 h 101353"/>
                    <a:gd name="connsiteX17" fmla="*/ 173237 w 864082"/>
                    <a:gd name="connsiteY17" fmla="*/ 100790 h 101353"/>
                    <a:gd name="connsiteX18" fmla="*/ 339249 w 864082"/>
                    <a:gd name="connsiteY18" fmla="*/ 101267 h 101353"/>
                    <a:gd name="connsiteX19" fmla="*/ 672938 w 864082"/>
                    <a:gd name="connsiteY19" fmla="*/ 101019 h 101353"/>
                    <a:gd name="connsiteX20" fmla="*/ 851522 w 864082"/>
                    <a:gd name="connsiteY20" fmla="*/ 100238 h 101353"/>
                    <a:gd name="connsiteX21" fmla="*/ 861714 w 864082"/>
                    <a:gd name="connsiteY21" fmla="*/ 98714 h 101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64082" h="10135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45"/>
                      </a:cubicBezTo>
                      <a:cubicBezTo>
                        <a:pt x="1778" y="1102"/>
                        <a:pt x="406" y="1302"/>
                        <a:pt x="397" y="1683"/>
                      </a:cubicBezTo>
                      <a:cubicBezTo>
                        <a:pt x="-356" y="27105"/>
                        <a:pt x="340" y="52537"/>
                        <a:pt x="82" y="77959"/>
                      </a:cubicBezTo>
                      <a:cubicBezTo>
                        <a:pt x="44" y="81436"/>
                        <a:pt x="121" y="84912"/>
                        <a:pt x="149" y="88389"/>
                      </a:cubicBezTo>
                      <a:cubicBezTo>
                        <a:pt x="187" y="92047"/>
                        <a:pt x="-594" y="95761"/>
                        <a:pt x="1083" y="99419"/>
                      </a:cubicBezTo>
                      <a:cubicBezTo>
                        <a:pt x="1273" y="99828"/>
                        <a:pt x="3797" y="99905"/>
                        <a:pt x="4855" y="99628"/>
                      </a:cubicBezTo>
                      <a:cubicBezTo>
                        <a:pt x="5111" y="99647"/>
                        <a:pt x="5350" y="99667"/>
                        <a:pt x="5645" y="99676"/>
                      </a:cubicBezTo>
                      <a:cubicBezTo>
                        <a:pt x="33087" y="100295"/>
                        <a:pt x="145034" y="100686"/>
                        <a:pt x="173237" y="100790"/>
                      </a:cubicBezTo>
                      <a:cubicBezTo>
                        <a:pt x="228568" y="101000"/>
                        <a:pt x="283908" y="101191"/>
                        <a:pt x="339249" y="101267"/>
                      </a:cubicBezTo>
                      <a:cubicBezTo>
                        <a:pt x="450482" y="101419"/>
                        <a:pt x="561724" y="101391"/>
                        <a:pt x="672938" y="101019"/>
                      </a:cubicBezTo>
                      <a:cubicBezTo>
                        <a:pt x="735860" y="100810"/>
                        <a:pt x="788600" y="100371"/>
                        <a:pt x="851522" y="100238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431C636D-03CC-A813-009E-81A67B9E0F8E}"/>
                    </a:ext>
                  </a:extLst>
                </p:cNvPr>
                <p:cNvSpPr/>
                <p:nvPr/>
              </p:nvSpPr>
              <p:spPr>
                <a:xfrm>
                  <a:off x="7189297" y="4424877"/>
                  <a:ext cx="249066" cy="41799"/>
                </a:xfrm>
                <a:custGeom>
                  <a:avLst/>
                  <a:gdLst>
                    <a:gd name="connsiteX0" fmla="*/ 602218 w 603867"/>
                    <a:gd name="connsiteY0" fmla="*/ 98714 h 101343"/>
                    <a:gd name="connsiteX1" fmla="*/ 602180 w 603867"/>
                    <a:gd name="connsiteY1" fmla="*/ 98714 h 101343"/>
                    <a:gd name="connsiteX2" fmla="*/ 602970 w 603867"/>
                    <a:gd name="connsiteY2" fmla="*/ 80359 h 101343"/>
                    <a:gd name="connsiteX3" fmla="*/ 603123 w 603867"/>
                    <a:gd name="connsiteY3" fmla="*/ 61290 h 101343"/>
                    <a:gd name="connsiteX4" fmla="*/ 603704 w 603867"/>
                    <a:gd name="connsiteY4" fmla="*/ 23162 h 101343"/>
                    <a:gd name="connsiteX5" fmla="*/ 603856 w 603867"/>
                    <a:gd name="connsiteY5" fmla="*/ 1711 h 101343"/>
                    <a:gd name="connsiteX6" fmla="*/ 601542 w 603867"/>
                    <a:gd name="connsiteY6" fmla="*/ 1035 h 101343"/>
                    <a:gd name="connsiteX7" fmla="*/ 599837 w 603867"/>
                    <a:gd name="connsiteY7" fmla="*/ 883 h 101343"/>
                    <a:gd name="connsiteX8" fmla="*/ 136141 w 603867"/>
                    <a:gd name="connsiteY8" fmla="*/ 35 h 101343"/>
                    <a:gd name="connsiteX9" fmla="*/ 5124 w 603867"/>
                    <a:gd name="connsiteY9" fmla="*/ 521 h 101343"/>
                    <a:gd name="connsiteX10" fmla="*/ 2343 w 603867"/>
                    <a:gd name="connsiteY10" fmla="*/ 1045 h 101343"/>
                    <a:gd name="connsiteX11" fmla="*/ 276 w 603867"/>
                    <a:gd name="connsiteY11" fmla="*/ 1683 h 101343"/>
                    <a:gd name="connsiteX12" fmla="*/ 57 w 603867"/>
                    <a:gd name="connsiteY12" fmla="*/ 77950 h 101343"/>
                    <a:gd name="connsiteX13" fmla="*/ 105 w 603867"/>
                    <a:gd name="connsiteY13" fmla="*/ 88379 h 101343"/>
                    <a:gd name="connsiteX14" fmla="*/ 762 w 603867"/>
                    <a:gd name="connsiteY14" fmla="*/ 99409 h 101343"/>
                    <a:gd name="connsiteX15" fmla="*/ 3400 w 603867"/>
                    <a:gd name="connsiteY15" fmla="*/ 99619 h 101343"/>
                    <a:gd name="connsiteX16" fmla="*/ 3953 w 603867"/>
                    <a:gd name="connsiteY16" fmla="*/ 99667 h 101343"/>
                    <a:gd name="connsiteX17" fmla="*/ 121082 w 603867"/>
                    <a:gd name="connsiteY17" fmla="*/ 100781 h 101343"/>
                    <a:gd name="connsiteX18" fmla="*/ 237106 w 603867"/>
                    <a:gd name="connsiteY18" fmla="*/ 101257 h 101343"/>
                    <a:gd name="connsiteX19" fmla="*/ 470306 w 603867"/>
                    <a:gd name="connsiteY19" fmla="*/ 101010 h 101343"/>
                    <a:gd name="connsiteX20" fmla="*/ 595112 w 603867"/>
                    <a:gd name="connsiteY20" fmla="*/ 100229 h 101343"/>
                    <a:gd name="connsiteX21" fmla="*/ 602218 w 603867"/>
                    <a:gd name="connsiteY21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3867" h="101343">
                      <a:moveTo>
                        <a:pt x="602218" y="98714"/>
                      </a:moveTo>
                      <a:cubicBezTo>
                        <a:pt x="602218" y="98714"/>
                        <a:pt x="602189" y="98714"/>
                        <a:pt x="602180" y="98714"/>
                      </a:cubicBezTo>
                      <a:cubicBezTo>
                        <a:pt x="603980" y="92647"/>
                        <a:pt x="602866" y="86436"/>
                        <a:pt x="602970" y="80359"/>
                      </a:cubicBezTo>
                      <a:cubicBezTo>
                        <a:pt x="603085" y="74006"/>
                        <a:pt x="603056" y="67653"/>
                        <a:pt x="603123" y="61290"/>
                      </a:cubicBezTo>
                      <a:cubicBezTo>
                        <a:pt x="603266" y="48584"/>
                        <a:pt x="603552" y="35868"/>
                        <a:pt x="603704" y="23162"/>
                      </a:cubicBezTo>
                      <a:cubicBezTo>
                        <a:pt x="603790" y="16008"/>
                        <a:pt x="603904" y="8865"/>
                        <a:pt x="603856" y="1711"/>
                      </a:cubicBezTo>
                      <a:cubicBezTo>
                        <a:pt x="603856" y="1302"/>
                        <a:pt x="602742" y="1083"/>
                        <a:pt x="601542" y="1035"/>
                      </a:cubicBezTo>
                      <a:cubicBezTo>
                        <a:pt x="601075" y="949"/>
                        <a:pt x="600542" y="883"/>
                        <a:pt x="599837" y="883"/>
                      </a:cubicBezTo>
                      <a:cubicBezTo>
                        <a:pt x="522379" y="349"/>
                        <a:pt x="213227" y="-136"/>
                        <a:pt x="136141" y="35"/>
                      </a:cubicBezTo>
                      <a:cubicBezTo>
                        <a:pt x="92478" y="130"/>
                        <a:pt x="48768" y="121"/>
                        <a:pt x="5124" y="521"/>
                      </a:cubicBezTo>
                      <a:cubicBezTo>
                        <a:pt x="3657" y="530"/>
                        <a:pt x="2734" y="759"/>
                        <a:pt x="2343" y="1045"/>
                      </a:cubicBezTo>
                      <a:cubicBezTo>
                        <a:pt x="1248" y="1102"/>
                        <a:pt x="285" y="1302"/>
                        <a:pt x="276" y="1683"/>
                      </a:cubicBezTo>
                      <a:cubicBezTo>
                        <a:pt x="-248" y="27105"/>
                        <a:pt x="238" y="52537"/>
                        <a:pt x="57" y="77950"/>
                      </a:cubicBezTo>
                      <a:cubicBezTo>
                        <a:pt x="28" y="81426"/>
                        <a:pt x="85" y="84903"/>
                        <a:pt x="105" y="88379"/>
                      </a:cubicBezTo>
                      <a:cubicBezTo>
                        <a:pt x="133" y="92047"/>
                        <a:pt x="-419" y="95752"/>
                        <a:pt x="762" y="99409"/>
                      </a:cubicBezTo>
                      <a:cubicBezTo>
                        <a:pt x="895" y="99819"/>
                        <a:pt x="2657" y="99895"/>
                        <a:pt x="3400" y="99619"/>
                      </a:cubicBezTo>
                      <a:cubicBezTo>
                        <a:pt x="3581" y="99638"/>
                        <a:pt x="3743" y="99657"/>
                        <a:pt x="3953" y="99667"/>
                      </a:cubicBezTo>
                      <a:cubicBezTo>
                        <a:pt x="23136" y="100286"/>
                        <a:pt x="101365" y="100676"/>
                        <a:pt x="121082" y="100781"/>
                      </a:cubicBezTo>
                      <a:cubicBezTo>
                        <a:pt x="159753" y="100991"/>
                        <a:pt x="198424" y="101181"/>
                        <a:pt x="237106" y="101257"/>
                      </a:cubicBezTo>
                      <a:cubicBezTo>
                        <a:pt x="314839" y="101410"/>
                        <a:pt x="392582" y="101381"/>
                        <a:pt x="470306" y="101010"/>
                      </a:cubicBezTo>
                      <a:cubicBezTo>
                        <a:pt x="514274" y="100800"/>
                        <a:pt x="551135" y="100362"/>
                        <a:pt x="595112" y="100229"/>
                      </a:cubicBezTo>
                      <a:cubicBezTo>
                        <a:pt x="598827" y="100219"/>
                        <a:pt x="601742" y="100105"/>
                        <a:pt x="602218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EE53F59A-8C03-A099-50AD-403C7E42E830}"/>
                </a:ext>
              </a:extLst>
            </p:cNvPr>
            <p:cNvGrpSpPr/>
            <p:nvPr/>
          </p:nvGrpSpPr>
          <p:grpSpPr>
            <a:xfrm>
              <a:off x="8337506" y="5477194"/>
              <a:ext cx="320325" cy="320334"/>
              <a:chOff x="1799202" y="4708789"/>
              <a:chExt cx="105352" cy="105355"/>
            </a:xfrm>
          </p:grpSpPr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20EAC632-9B01-FB7C-C353-3156ACCEF846}"/>
                  </a:ext>
                </a:extLst>
              </p:cNvPr>
              <p:cNvSpPr/>
              <p:nvPr/>
            </p:nvSpPr>
            <p:spPr>
              <a:xfrm flipV="1">
                <a:off x="1799202" y="4708789"/>
                <a:ext cx="105352" cy="105355"/>
              </a:xfrm>
              <a:custGeom>
                <a:avLst/>
                <a:gdLst>
                  <a:gd name="connsiteX0" fmla="*/ 80510 w 93896"/>
                  <a:gd name="connsiteY0" fmla="*/ -2413 h 93899"/>
                  <a:gd name="connsiteX1" fmla="*/ 8944 w 93896"/>
                  <a:gd name="connsiteY1" fmla="*/ -2413 h 93899"/>
                  <a:gd name="connsiteX2" fmla="*/ -2223 w 93896"/>
                  <a:gd name="connsiteY2" fmla="*/ 8754 h 93899"/>
                  <a:gd name="connsiteX3" fmla="*/ -2223 w 93896"/>
                  <a:gd name="connsiteY3" fmla="*/ 80319 h 93899"/>
                  <a:gd name="connsiteX4" fmla="*/ 8944 w 93896"/>
                  <a:gd name="connsiteY4" fmla="*/ 91486 h 93899"/>
                  <a:gd name="connsiteX5" fmla="*/ 80510 w 93896"/>
                  <a:gd name="connsiteY5" fmla="*/ 91486 h 93899"/>
                  <a:gd name="connsiteX6" fmla="*/ 91674 w 93896"/>
                  <a:gd name="connsiteY6" fmla="*/ 80319 h 93899"/>
                  <a:gd name="connsiteX7" fmla="*/ 91674 w 93896"/>
                  <a:gd name="connsiteY7" fmla="*/ 8754 h 93899"/>
                  <a:gd name="connsiteX8" fmla="*/ 80510 w 93896"/>
                  <a:gd name="connsiteY8" fmla="*/ -2413 h 9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896" h="93899">
                    <a:moveTo>
                      <a:pt x="80510" y="-2413"/>
                    </a:moveTo>
                    <a:lnTo>
                      <a:pt x="8944" y="-2413"/>
                    </a:lnTo>
                    <a:cubicBezTo>
                      <a:pt x="2775" y="-2413"/>
                      <a:pt x="-2223" y="2588"/>
                      <a:pt x="-2223" y="8754"/>
                    </a:cubicBezTo>
                    <a:lnTo>
                      <a:pt x="-2223" y="80319"/>
                    </a:lnTo>
                    <a:cubicBezTo>
                      <a:pt x="-2223" y="86485"/>
                      <a:pt x="2775" y="91486"/>
                      <a:pt x="8944" y="91486"/>
                    </a:cubicBezTo>
                    <a:lnTo>
                      <a:pt x="80510" y="91486"/>
                    </a:lnTo>
                    <a:cubicBezTo>
                      <a:pt x="86675" y="91486"/>
                      <a:pt x="91674" y="86485"/>
                      <a:pt x="91674" y="80319"/>
                    </a:cubicBezTo>
                    <a:lnTo>
                      <a:pt x="91674" y="8754"/>
                    </a:lnTo>
                    <a:cubicBezTo>
                      <a:pt x="91674" y="2588"/>
                      <a:pt x="86675" y="-2413"/>
                      <a:pt x="80510" y="-2413"/>
                    </a:cubicBezTo>
                  </a:path>
                </a:pathLst>
              </a:custGeom>
              <a:solidFill>
                <a:srgbClr val="FAA8BE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19A021FE-F79C-7CFE-1008-9B330C71AC83}"/>
                  </a:ext>
                </a:extLst>
              </p:cNvPr>
              <p:cNvSpPr/>
              <p:nvPr/>
            </p:nvSpPr>
            <p:spPr>
              <a:xfrm flipV="1">
                <a:off x="1820856" y="4736368"/>
                <a:ext cx="65717" cy="50198"/>
              </a:xfrm>
              <a:custGeom>
                <a:avLst/>
                <a:gdLst>
                  <a:gd name="connsiteX0" fmla="*/ 24075 w 58571"/>
                  <a:gd name="connsiteY0" fmla="*/ -2413 h 44739"/>
                  <a:gd name="connsiteX1" fmla="*/ -2228 w 58571"/>
                  <a:gd name="connsiteY1" fmla="*/ 17915 h 44739"/>
                  <a:gd name="connsiteX2" fmla="*/ 4866 w 58571"/>
                  <a:gd name="connsiteY2" fmla="*/ 27093 h 44739"/>
                  <a:gd name="connsiteX3" fmla="*/ 22505 w 58571"/>
                  <a:gd name="connsiteY3" fmla="*/ 13463 h 44739"/>
                  <a:gd name="connsiteX4" fmla="*/ 47588 w 58571"/>
                  <a:gd name="connsiteY4" fmla="*/ 42327 h 44739"/>
                  <a:gd name="connsiteX5" fmla="*/ 56344 w 58571"/>
                  <a:gd name="connsiteY5" fmla="*/ 34718 h 44739"/>
                  <a:gd name="connsiteX6" fmla="*/ 24075 w 58571"/>
                  <a:gd name="connsiteY6" fmla="*/ -2413 h 4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571" h="44739">
                    <a:moveTo>
                      <a:pt x="24075" y="-2413"/>
                    </a:moveTo>
                    <a:lnTo>
                      <a:pt x="-2228" y="17915"/>
                    </a:lnTo>
                    <a:lnTo>
                      <a:pt x="4866" y="27093"/>
                    </a:lnTo>
                    <a:lnTo>
                      <a:pt x="22505" y="13463"/>
                    </a:lnTo>
                    <a:lnTo>
                      <a:pt x="47588" y="42327"/>
                    </a:lnTo>
                    <a:lnTo>
                      <a:pt x="56344" y="34718"/>
                    </a:lnTo>
                    <a:lnTo>
                      <a:pt x="24075" y="-2413"/>
                    </a:lnTo>
                  </a:path>
                </a:pathLst>
              </a:custGeom>
              <a:solidFill>
                <a:srgbClr val="FFFFF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sp>
        <p:nvSpPr>
          <p:cNvPr id="286" name="Google Shape;74;p13">
            <a:extLst>
              <a:ext uri="{FF2B5EF4-FFF2-40B4-BE49-F238E27FC236}">
                <a16:creationId xmlns:a16="http://schemas.microsoft.com/office/drawing/2014/main" id="{A2D67E52-6D20-6AA8-0FC2-3188392342AA}"/>
              </a:ext>
            </a:extLst>
          </p:cNvPr>
          <p:cNvSpPr txBox="1"/>
          <p:nvPr/>
        </p:nvSpPr>
        <p:spPr>
          <a:xfrm flipH="1">
            <a:off x="4646940" y="5369071"/>
            <a:ext cx="2904962" cy="961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여행객의 상품 이용 시점에 맞게</a:t>
            </a:r>
          </a:p>
          <a:p>
            <a:pPr algn="ctr"/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만족도 점검 및 불만사항 중재</a:t>
            </a:r>
          </a:p>
          <a:p>
            <a:pPr algn="ctr"/>
            <a:r>
              <a:rPr lang="en-US" altLang="ko-KR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(Kafka, Debeizum)</a:t>
            </a:r>
          </a:p>
        </p:txBody>
      </p:sp>
      <p:sp>
        <p:nvSpPr>
          <p:cNvPr id="287" name="Google Shape;68;p13">
            <a:extLst>
              <a:ext uri="{FF2B5EF4-FFF2-40B4-BE49-F238E27FC236}">
                <a16:creationId xmlns:a16="http://schemas.microsoft.com/office/drawing/2014/main" id="{8D306C2B-0376-B124-6F2B-AD92853E0CBA}"/>
              </a:ext>
            </a:extLst>
          </p:cNvPr>
          <p:cNvSpPr txBox="1"/>
          <p:nvPr/>
        </p:nvSpPr>
        <p:spPr>
          <a:xfrm flipH="1">
            <a:off x="5632718" y="2131979"/>
            <a:ext cx="979755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2000">
                <a:solidFill>
                  <a:srgbClr val="FFD14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 중</a:t>
            </a:r>
          </a:p>
        </p:txBody>
      </p:sp>
      <p:sp>
        <p:nvSpPr>
          <p:cNvPr id="288" name="사각형: 둥근 모서리 287">
            <a:extLst>
              <a:ext uri="{FF2B5EF4-FFF2-40B4-BE49-F238E27FC236}">
                <a16:creationId xmlns:a16="http://schemas.microsoft.com/office/drawing/2014/main" id="{4540AF18-4123-300D-FA10-0858046C263B}"/>
              </a:ext>
            </a:extLst>
          </p:cNvPr>
          <p:cNvSpPr/>
          <p:nvPr/>
        </p:nvSpPr>
        <p:spPr>
          <a:xfrm flipH="1">
            <a:off x="4782110" y="2575884"/>
            <a:ext cx="2603885" cy="405560"/>
          </a:xfrm>
          <a:prstGeom prst="roundRect">
            <a:avLst>
              <a:gd name="adj" fmla="val 50000"/>
            </a:avLst>
          </a:prstGeom>
          <a:solidFill>
            <a:srgbClr val="FFD1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sz="2000" dirty="0" err="1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20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000" dirty="0" err="1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메이트</a:t>
            </a:r>
            <a:endParaRPr lang="ko-KR" altLang="en-US" sz="2000" dirty="0">
              <a:effectLst>
                <a:outerShdw blurRad="127000" algn="ctr" rotWithShape="0">
                  <a:schemeClr val="tx1">
                    <a:lumMod val="75000"/>
                    <a:lumOff val="25000"/>
                    <a:alpha val="20000"/>
                  </a:schemeClr>
                </a:outerShdw>
              </a:effectLst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B61750CA-0F29-FF03-997C-C68396E4A500}"/>
              </a:ext>
            </a:extLst>
          </p:cNvPr>
          <p:cNvGrpSpPr/>
          <p:nvPr/>
        </p:nvGrpSpPr>
        <p:grpSpPr>
          <a:xfrm>
            <a:off x="4971355" y="3487966"/>
            <a:ext cx="2263873" cy="1433858"/>
            <a:chOff x="3125250" y="2698453"/>
            <a:chExt cx="2514621" cy="1592673"/>
          </a:xfrm>
        </p:grpSpPr>
        <p:grpSp>
          <p:nvGrpSpPr>
            <p:cNvPr id="290" name="그룹 289">
              <a:extLst>
                <a:ext uri="{FF2B5EF4-FFF2-40B4-BE49-F238E27FC236}">
                  <a16:creationId xmlns:a16="http://schemas.microsoft.com/office/drawing/2014/main" id="{47175B9A-4623-D930-8425-272BEFFC1175}"/>
                </a:ext>
              </a:extLst>
            </p:cNvPr>
            <p:cNvGrpSpPr/>
            <p:nvPr/>
          </p:nvGrpSpPr>
          <p:grpSpPr>
            <a:xfrm>
              <a:off x="4638125" y="3048855"/>
              <a:ext cx="385805" cy="168170"/>
              <a:chOff x="4362811" y="2945742"/>
              <a:chExt cx="385805" cy="168170"/>
            </a:xfrm>
          </p:grpSpPr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1276494C-CE42-1485-A53F-407CE785506A}"/>
                  </a:ext>
                </a:extLst>
              </p:cNvPr>
              <p:cNvSpPr/>
              <p:nvPr/>
            </p:nvSpPr>
            <p:spPr>
              <a:xfrm flipV="1">
                <a:off x="4362811" y="2945742"/>
                <a:ext cx="385805" cy="168170"/>
              </a:xfrm>
              <a:custGeom>
                <a:avLst/>
                <a:gdLst>
                  <a:gd name="connsiteX0" fmla="*/ 431403 w 457669"/>
                  <a:gd name="connsiteY0" fmla="*/ -1610 h 164871"/>
                  <a:gd name="connsiteX1" fmla="*/ 15970 w 457669"/>
                  <a:gd name="connsiteY1" fmla="*/ -1610 h 164871"/>
                  <a:gd name="connsiteX2" fmla="*/ -5147 w 457669"/>
                  <a:gd name="connsiteY2" fmla="*/ 19509 h 164871"/>
                  <a:gd name="connsiteX3" fmla="*/ -5147 w 457669"/>
                  <a:gd name="connsiteY3" fmla="*/ 142142 h 164871"/>
                  <a:gd name="connsiteX4" fmla="*/ 15970 w 457669"/>
                  <a:gd name="connsiteY4" fmla="*/ 163262 h 164871"/>
                  <a:gd name="connsiteX5" fmla="*/ 431403 w 457669"/>
                  <a:gd name="connsiteY5" fmla="*/ 163262 h 164871"/>
                  <a:gd name="connsiteX6" fmla="*/ 452523 w 457669"/>
                  <a:gd name="connsiteY6" fmla="*/ 142142 h 164871"/>
                  <a:gd name="connsiteX7" fmla="*/ 452523 w 457669"/>
                  <a:gd name="connsiteY7" fmla="*/ 19509 h 164871"/>
                  <a:gd name="connsiteX8" fmla="*/ 431403 w 457669"/>
                  <a:gd name="connsiteY8" fmla="*/ -1610 h 164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669" h="164871">
                    <a:moveTo>
                      <a:pt x="431403" y="-1610"/>
                    </a:moveTo>
                    <a:lnTo>
                      <a:pt x="15970" y="-1610"/>
                    </a:lnTo>
                    <a:cubicBezTo>
                      <a:pt x="4309" y="-1610"/>
                      <a:pt x="-5147" y="7845"/>
                      <a:pt x="-5147" y="19509"/>
                    </a:cubicBezTo>
                    <a:lnTo>
                      <a:pt x="-5147" y="142142"/>
                    </a:lnTo>
                    <a:cubicBezTo>
                      <a:pt x="-5147" y="153806"/>
                      <a:pt x="4309" y="163262"/>
                      <a:pt x="15970" y="163262"/>
                    </a:cubicBezTo>
                    <a:lnTo>
                      <a:pt x="431403" y="163262"/>
                    </a:lnTo>
                    <a:cubicBezTo>
                      <a:pt x="443067" y="163262"/>
                      <a:pt x="452523" y="153806"/>
                      <a:pt x="452523" y="142142"/>
                    </a:cubicBezTo>
                    <a:lnTo>
                      <a:pt x="452523" y="19509"/>
                    </a:lnTo>
                    <a:cubicBezTo>
                      <a:pt x="452523" y="7845"/>
                      <a:pt x="443067" y="-1610"/>
                      <a:pt x="431403" y="-1610"/>
                    </a:cubicBezTo>
                  </a:path>
                </a:pathLst>
              </a:custGeom>
              <a:solidFill>
                <a:srgbClr val="F3F2F1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470" name="그룹 469">
                <a:extLst>
                  <a:ext uri="{FF2B5EF4-FFF2-40B4-BE49-F238E27FC236}">
                    <a16:creationId xmlns:a16="http://schemas.microsoft.com/office/drawing/2014/main" id="{1EB4E76A-7EDC-6736-688E-6E58101866D0}"/>
                  </a:ext>
                </a:extLst>
              </p:cNvPr>
              <p:cNvGrpSpPr/>
              <p:nvPr/>
            </p:nvGrpSpPr>
            <p:grpSpPr>
              <a:xfrm>
                <a:off x="4422180" y="3008129"/>
                <a:ext cx="267067" cy="60328"/>
                <a:chOff x="1194487" y="4743338"/>
                <a:chExt cx="267067" cy="60328"/>
              </a:xfrm>
            </p:grpSpPr>
            <p:sp>
              <p:nvSpPr>
                <p:cNvPr id="471" name="자유형: 도형 470">
                  <a:extLst>
                    <a:ext uri="{FF2B5EF4-FFF2-40B4-BE49-F238E27FC236}">
                      <a16:creationId xmlns:a16="http://schemas.microsoft.com/office/drawing/2014/main" id="{F3899807-ACC1-20AC-1D77-EC231D668468}"/>
                    </a:ext>
                  </a:extLst>
                </p:cNvPr>
                <p:cNvSpPr/>
                <p:nvPr/>
              </p:nvSpPr>
              <p:spPr>
                <a:xfrm flipV="1">
                  <a:off x="1194487" y="4743338"/>
                  <a:ext cx="267067" cy="15698"/>
                </a:xfrm>
                <a:custGeom>
                  <a:avLst/>
                  <a:gdLst>
                    <a:gd name="connsiteX0" fmla="*/ 237203 w 238026"/>
                    <a:gd name="connsiteY0" fmla="*/ -2449 h 13991"/>
                    <a:gd name="connsiteX1" fmla="*/ -823 w 238026"/>
                    <a:gd name="connsiteY1" fmla="*/ -2449 h 13991"/>
                    <a:gd name="connsiteX2" fmla="*/ -823 w 238026"/>
                    <a:gd name="connsiteY2" fmla="*/ 11542 h 13991"/>
                    <a:gd name="connsiteX3" fmla="*/ 237203 w 238026"/>
                    <a:gd name="connsiteY3" fmla="*/ 11542 h 13991"/>
                    <a:gd name="connsiteX4" fmla="*/ 237203 w 238026"/>
                    <a:gd name="connsiteY4" fmla="*/ -2449 h 13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026" h="13991">
                      <a:moveTo>
                        <a:pt x="237203" y="-2449"/>
                      </a:moveTo>
                      <a:lnTo>
                        <a:pt x="-823" y="-2449"/>
                      </a:lnTo>
                      <a:lnTo>
                        <a:pt x="-823" y="11542"/>
                      </a:lnTo>
                      <a:lnTo>
                        <a:pt x="237203" y="11542"/>
                      </a:lnTo>
                      <a:lnTo>
                        <a:pt x="237203" y="-2449"/>
                      </a:lnTo>
                    </a:path>
                  </a:pathLst>
                </a:custGeom>
                <a:solidFill>
                  <a:srgbClr val="DADBD8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472" name="자유형: 도형 471">
                  <a:extLst>
                    <a:ext uri="{FF2B5EF4-FFF2-40B4-BE49-F238E27FC236}">
                      <a16:creationId xmlns:a16="http://schemas.microsoft.com/office/drawing/2014/main" id="{260B3654-5112-EEB3-C61A-21B2AF8A1FC4}"/>
                    </a:ext>
                  </a:extLst>
                </p:cNvPr>
                <p:cNvSpPr/>
                <p:nvPr/>
              </p:nvSpPr>
              <p:spPr>
                <a:xfrm flipV="1">
                  <a:off x="1194487" y="4787971"/>
                  <a:ext cx="107769" cy="15695"/>
                </a:xfrm>
                <a:custGeom>
                  <a:avLst/>
                  <a:gdLst>
                    <a:gd name="connsiteX0" fmla="*/ 95441 w 96050"/>
                    <a:gd name="connsiteY0" fmla="*/ -2352 h 13988"/>
                    <a:gd name="connsiteX1" fmla="*/ -610 w 96050"/>
                    <a:gd name="connsiteY1" fmla="*/ -2352 h 13988"/>
                    <a:gd name="connsiteX2" fmla="*/ -610 w 96050"/>
                    <a:gd name="connsiteY2" fmla="*/ 11636 h 13988"/>
                    <a:gd name="connsiteX3" fmla="*/ 95441 w 96050"/>
                    <a:gd name="connsiteY3" fmla="*/ 11636 h 13988"/>
                    <a:gd name="connsiteX4" fmla="*/ 95441 w 96050"/>
                    <a:gd name="connsiteY4" fmla="*/ -2352 h 13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050" h="13988">
                      <a:moveTo>
                        <a:pt x="95441" y="-2352"/>
                      </a:moveTo>
                      <a:lnTo>
                        <a:pt x="-610" y="-2352"/>
                      </a:lnTo>
                      <a:lnTo>
                        <a:pt x="-610" y="11636"/>
                      </a:lnTo>
                      <a:lnTo>
                        <a:pt x="95441" y="11636"/>
                      </a:lnTo>
                      <a:lnTo>
                        <a:pt x="95441" y="-2352"/>
                      </a:lnTo>
                    </a:path>
                  </a:pathLst>
                </a:custGeom>
                <a:solidFill>
                  <a:srgbClr val="DADBD8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291" name="그래픽 265">
              <a:extLst>
                <a:ext uri="{FF2B5EF4-FFF2-40B4-BE49-F238E27FC236}">
                  <a16:creationId xmlns:a16="http://schemas.microsoft.com/office/drawing/2014/main" id="{9C0E7D5B-B773-87D9-D9CA-659504632AD3}"/>
                </a:ext>
              </a:extLst>
            </p:cNvPr>
            <p:cNvGrpSpPr/>
            <p:nvPr/>
          </p:nvGrpSpPr>
          <p:grpSpPr>
            <a:xfrm>
              <a:off x="3398143" y="2826553"/>
              <a:ext cx="2012116" cy="1403312"/>
              <a:chOff x="5103590" y="4027824"/>
              <a:chExt cx="2012116" cy="1403312"/>
            </a:xfrm>
            <a:noFill/>
          </p:grpSpPr>
          <p:grpSp>
            <p:nvGrpSpPr>
              <p:cNvPr id="454" name="그래픽 265">
                <a:extLst>
                  <a:ext uri="{FF2B5EF4-FFF2-40B4-BE49-F238E27FC236}">
                    <a16:creationId xmlns:a16="http://schemas.microsoft.com/office/drawing/2014/main" id="{E19DA35D-37CB-FC49-0B96-12437CA847F6}"/>
                  </a:ext>
                </a:extLst>
              </p:cNvPr>
              <p:cNvGrpSpPr/>
              <p:nvPr/>
            </p:nvGrpSpPr>
            <p:grpSpPr>
              <a:xfrm>
                <a:off x="5986976" y="4027824"/>
                <a:ext cx="553212" cy="51540"/>
                <a:chOff x="5986976" y="4027824"/>
                <a:chExt cx="553212" cy="51540"/>
              </a:xfrm>
              <a:noFill/>
            </p:grpSpPr>
            <p:sp>
              <p:nvSpPr>
                <p:cNvPr id="465" name="자유형: 도형 464">
                  <a:extLst>
                    <a:ext uri="{FF2B5EF4-FFF2-40B4-BE49-F238E27FC236}">
                      <a16:creationId xmlns:a16="http://schemas.microsoft.com/office/drawing/2014/main" id="{0DB807A8-9CE3-EEDF-82B5-6C9389E22D30}"/>
                    </a:ext>
                  </a:extLst>
                </p:cNvPr>
                <p:cNvSpPr/>
                <p:nvPr/>
              </p:nvSpPr>
              <p:spPr>
                <a:xfrm>
                  <a:off x="5986976" y="4036261"/>
                  <a:ext cx="19584" cy="2103"/>
                </a:xfrm>
                <a:custGeom>
                  <a:avLst/>
                  <a:gdLst>
                    <a:gd name="connsiteX0" fmla="*/ 0 w 19584"/>
                    <a:gd name="connsiteY0" fmla="*/ 2104 h 2103"/>
                    <a:gd name="connsiteX1" fmla="*/ 19585 w 19584"/>
                    <a:gd name="connsiteY1" fmla="*/ 0 h 2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84" h="2103">
                      <a:moveTo>
                        <a:pt x="0" y="2104"/>
                      </a:moveTo>
                      <a:cubicBezTo>
                        <a:pt x="6535" y="1362"/>
                        <a:pt x="13063" y="660"/>
                        <a:pt x="19585" y="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466" name="자유형: 도형 465">
                  <a:extLst>
                    <a:ext uri="{FF2B5EF4-FFF2-40B4-BE49-F238E27FC236}">
                      <a16:creationId xmlns:a16="http://schemas.microsoft.com/office/drawing/2014/main" id="{C2159C87-16F4-6859-8779-E5DF99D346D1}"/>
                    </a:ext>
                  </a:extLst>
                </p:cNvPr>
                <p:cNvSpPr/>
                <p:nvPr/>
              </p:nvSpPr>
              <p:spPr>
                <a:xfrm>
                  <a:off x="6065157" y="4027824"/>
                  <a:ext cx="161580" cy="3539"/>
                </a:xfrm>
                <a:custGeom>
                  <a:avLst/>
                  <a:gdLst>
                    <a:gd name="connsiteX0" fmla="*/ 0 w 161580"/>
                    <a:gd name="connsiteY0" fmla="*/ 3539 h 3539"/>
                    <a:gd name="connsiteX1" fmla="*/ 161580 w 161580"/>
                    <a:gd name="connsiteY1" fmla="*/ 943 h 3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1580" h="3539">
                      <a:moveTo>
                        <a:pt x="0" y="3539"/>
                      </a:moveTo>
                      <a:cubicBezTo>
                        <a:pt x="55189" y="-87"/>
                        <a:pt x="109394" y="-878"/>
                        <a:pt x="161580" y="943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467" name="자유형: 도형 466">
                  <a:extLst>
                    <a:ext uri="{FF2B5EF4-FFF2-40B4-BE49-F238E27FC236}">
                      <a16:creationId xmlns:a16="http://schemas.microsoft.com/office/drawing/2014/main" id="{4D090DE6-B12A-FB6B-3156-C27DF2CA555F}"/>
                    </a:ext>
                  </a:extLst>
                </p:cNvPr>
                <p:cNvSpPr/>
                <p:nvPr/>
              </p:nvSpPr>
              <p:spPr>
                <a:xfrm>
                  <a:off x="6251209" y="4029818"/>
                  <a:ext cx="246679" cy="36786"/>
                </a:xfrm>
                <a:custGeom>
                  <a:avLst/>
                  <a:gdLst>
                    <a:gd name="connsiteX0" fmla="*/ 0 w 246679"/>
                    <a:gd name="connsiteY0" fmla="*/ 0 h 36786"/>
                    <a:gd name="connsiteX1" fmla="*/ 246680 w 246679"/>
                    <a:gd name="connsiteY1" fmla="*/ 36786 h 36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6679" h="36786">
                      <a:moveTo>
                        <a:pt x="0" y="0"/>
                      </a:moveTo>
                      <a:cubicBezTo>
                        <a:pt x="90892" y="4654"/>
                        <a:pt x="175007" y="17326"/>
                        <a:pt x="246680" y="36786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468" name="자유형: 도형 467">
                  <a:extLst>
                    <a:ext uri="{FF2B5EF4-FFF2-40B4-BE49-F238E27FC236}">
                      <a16:creationId xmlns:a16="http://schemas.microsoft.com/office/drawing/2014/main" id="{FFA0D41A-C8BF-A3CB-39BB-5A8330B9F30D}"/>
                    </a:ext>
                  </a:extLst>
                </p:cNvPr>
                <p:cNvSpPr/>
                <p:nvPr/>
              </p:nvSpPr>
              <p:spPr>
                <a:xfrm>
                  <a:off x="6521431" y="4073379"/>
                  <a:ext cx="18757" cy="5986"/>
                </a:xfrm>
                <a:custGeom>
                  <a:avLst/>
                  <a:gdLst>
                    <a:gd name="connsiteX0" fmla="*/ 0 w 18757"/>
                    <a:gd name="connsiteY0" fmla="*/ 0 h 5986"/>
                    <a:gd name="connsiteX1" fmla="*/ 18757 w 18757"/>
                    <a:gd name="connsiteY1" fmla="*/ 5987 h 5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57" h="5986">
                      <a:moveTo>
                        <a:pt x="0" y="0"/>
                      </a:moveTo>
                      <a:cubicBezTo>
                        <a:pt x="6364" y="1940"/>
                        <a:pt x="12620" y="3935"/>
                        <a:pt x="18757" y="5987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455" name="그래픽 265">
                <a:extLst>
                  <a:ext uri="{FF2B5EF4-FFF2-40B4-BE49-F238E27FC236}">
                    <a16:creationId xmlns:a16="http://schemas.microsoft.com/office/drawing/2014/main" id="{639A6D11-05B3-9E2C-45B3-1C4BB1009447}"/>
                  </a:ext>
                </a:extLst>
              </p:cNvPr>
              <p:cNvGrpSpPr/>
              <p:nvPr/>
            </p:nvGrpSpPr>
            <p:grpSpPr>
              <a:xfrm>
                <a:off x="5103590" y="4957201"/>
                <a:ext cx="1428557" cy="473935"/>
                <a:chOff x="5103590" y="4957201"/>
                <a:chExt cx="1428557" cy="473935"/>
              </a:xfrm>
              <a:noFill/>
            </p:grpSpPr>
            <p:sp>
              <p:nvSpPr>
                <p:cNvPr id="461" name="자유형: 도형 460">
                  <a:extLst>
                    <a:ext uri="{FF2B5EF4-FFF2-40B4-BE49-F238E27FC236}">
                      <a16:creationId xmlns:a16="http://schemas.microsoft.com/office/drawing/2014/main" id="{2A0B2AE9-31CF-1205-40AC-20A8255E0068}"/>
                    </a:ext>
                  </a:extLst>
                </p:cNvPr>
                <p:cNvSpPr/>
                <p:nvPr/>
              </p:nvSpPr>
              <p:spPr>
                <a:xfrm>
                  <a:off x="6512832" y="5402776"/>
                  <a:ext cx="19315" cy="3787"/>
                </a:xfrm>
                <a:custGeom>
                  <a:avLst/>
                  <a:gdLst>
                    <a:gd name="connsiteX0" fmla="*/ 19315 w 19315"/>
                    <a:gd name="connsiteY0" fmla="*/ 0 h 3787"/>
                    <a:gd name="connsiteX1" fmla="*/ 0 w 19315"/>
                    <a:gd name="connsiteY1" fmla="*/ 3788 h 3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15" h="3787">
                      <a:moveTo>
                        <a:pt x="19315" y="0"/>
                      </a:moveTo>
                      <a:cubicBezTo>
                        <a:pt x="13010" y="1313"/>
                        <a:pt x="6571" y="2576"/>
                        <a:pt x="0" y="3788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462" name="자유형: 도형 461">
                  <a:extLst>
                    <a:ext uri="{FF2B5EF4-FFF2-40B4-BE49-F238E27FC236}">
                      <a16:creationId xmlns:a16="http://schemas.microsoft.com/office/drawing/2014/main" id="{E73F0D1E-978E-253D-913C-1866CB7992C2}"/>
                    </a:ext>
                  </a:extLst>
                </p:cNvPr>
                <p:cNvSpPr/>
                <p:nvPr/>
              </p:nvSpPr>
              <p:spPr>
                <a:xfrm>
                  <a:off x="6188628" y="5418924"/>
                  <a:ext cx="238254" cy="12189"/>
                </a:xfrm>
                <a:custGeom>
                  <a:avLst/>
                  <a:gdLst>
                    <a:gd name="connsiteX0" fmla="*/ 238254 w 238254"/>
                    <a:gd name="connsiteY0" fmla="*/ 0 h 12189"/>
                    <a:gd name="connsiteX1" fmla="*/ 0 w 238254"/>
                    <a:gd name="connsiteY1" fmla="*/ 12190 h 12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254" h="12189">
                      <a:moveTo>
                        <a:pt x="238254" y="0"/>
                      </a:moveTo>
                      <a:cubicBezTo>
                        <a:pt x="165558" y="7985"/>
                        <a:pt x="83718" y="11688"/>
                        <a:pt x="0" y="1219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463" name="자유형: 도형 462">
                  <a:extLst>
                    <a:ext uri="{FF2B5EF4-FFF2-40B4-BE49-F238E27FC236}">
                      <a16:creationId xmlns:a16="http://schemas.microsoft.com/office/drawing/2014/main" id="{309F06B3-6D95-63D6-F5AB-6E707021EB6E}"/>
                    </a:ext>
                  </a:extLst>
                </p:cNvPr>
                <p:cNvSpPr/>
                <p:nvPr/>
              </p:nvSpPr>
              <p:spPr>
                <a:xfrm>
                  <a:off x="5123696" y="5009568"/>
                  <a:ext cx="1028736" cy="421568"/>
                </a:xfrm>
                <a:custGeom>
                  <a:avLst/>
                  <a:gdLst>
                    <a:gd name="connsiteX0" fmla="*/ 1028736 w 1028736"/>
                    <a:gd name="connsiteY0" fmla="*/ 421569 h 421568"/>
                    <a:gd name="connsiteX1" fmla="*/ 556239 w 1028736"/>
                    <a:gd name="connsiteY1" fmla="*/ 388987 h 421568"/>
                    <a:gd name="connsiteX2" fmla="*/ 164708 w 1028736"/>
                    <a:gd name="connsiteY2" fmla="*/ 211876 h 421568"/>
                    <a:gd name="connsiteX3" fmla="*/ 0 w 1028736"/>
                    <a:gd name="connsiteY3" fmla="*/ 0 h 421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8736" h="421568">
                      <a:moveTo>
                        <a:pt x="1028736" y="421569"/>
                      </a:moveTo>
                      <a:cubicBezTo>
                        <a:pt x="852626" y="420742"/>
                        <a:pt x="672879" y="406566"/>
                        <a:pt x="556239" y="388987"/>
                      </a:cubicBezTo>
                      <a:cubicBezTo>
                        <a:pt x="411877" y="367229"/>
                        <a:pt x="275917" y="306461"/>
                        <a:pt x="164708" y="211876"/>
                      </a:cubicBezTo>
                      <a:cubicBezTo>
                        <a:pt x="100483" y="157254"/>
                        <a:pt x="39241" y="87216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464" name="자유형: 도형 463">
                  <a:extLst>
                    <a:ext uri="{FF2B5EF4-FFF2-40B4-BE49-F238E27FC236}">
                      <a16:creationId xmlns:a16="http://schemas.microsoft.com/office/drawing/2014/main" id="{6460C956-1E11-5CA3-877A-6E27969821F9}"/>
                    </a:ext>
                  </a:extLst>
                </p:cNvPr>
                <p:cNvSpPr/>
                <p:nvPr/>
              </p:nvSpPr>
              <p:spPr>
                <a:xfrm>
                  <a:off x="5103590" y="4957201"/>
                  <a:ext cx="6380" cy="18639"/>
                </a:xfrm>
                <a:custGeom>
                  <a:avLst/>
                  <a:gdLst>
                    <a:gd name="connsiteX0" fmla="*/ 6380 w 6380"/>
                    <a:gd name="connsiteY0" fmla="*/ 18639 h 18639"/>
                    <a:gd name="connsiteX1" fmla="*/ 0 w 6380"/>
                    <a:gd name="connsiteY1" fmla="*/ 0 h 18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80" h="18639">
                      <a:moveTo>
                        <a:pt x="6380" y="18639"/>
                      </a:moveTo>
                      <a:cubicBezTo>
                        <a:pt x="4142" y="12505"/>
                        <a:pt x="2015" y="6292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456" name="그래픽 265">
                <a:extLst>
                  <a:ext uri="{FF2B5EF4-FFF2-40B4-BE49-F238E27FC236}">
                    <a16:creationId xmlns:a16="http://schemas.microsoft.com/office/drawing/2014/main" id="{B0FB9462-648D-85DE-82F0-677EE2E8FE9E}"/>
                  </a:ext>
                </a:extLst>
              </p:cNvPr>
              <p:cNvGrpSpPr/>
              <p:nvPr/>
            </p:nvGrpSpPr>
            <p:grpSpPr>
              <a:xfrm>
                <a:off x="6756971" y="4185684"/>
                <a:ext cx="358735" cy="535695"/>
                <a:chOff x="6756971" y="4185684"/>
                <a:chExt cx="358735" cy="535695"/>
              </a:xfrm>
              <a:noFill/>
            </p:grpSpPr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86E9624C-BF36-7693-67AC-A740390B4238}"/>
                    </a:ext>
                  </a:extLst>
                </p:cNvPr>
                <p:cNvSpPr/>
                <p:nvPr/>
              </p:nvSpPr>
              <p:spPr>
                <a:xfrm>
                  <a:off x="6756971" y="4185684"/>
                  <a:ext cx="16259" cy="11113"/>
                </a:xfrm>
                <a:custGeom>
                  <a:avLst/>
                  <a:gdLst>
                    <a:gd name="connsiteX0" fmla="*/ 0 w 16259"/>
                    <a:gd name="connsiteY0" fmla="*/ 0 h 11113"/>
                    <a:gd name="connsiteX1" fmla="*/ 16260 w 16259"/>
                    <a:gd name="connsiteY1" fmla="*/ 11113 h 11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259" h="11113">
                      <a:moveTo>
                        <a:pt x="0" y="0"/>
                      </a:moveTo>
                      <a:cubicBezTo>
                        <a:pt x="5468" y="3653"/>
                        <a:pt x="10890" y="7355"/>
                        <a:pt x="16260" y="11113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63854118-DF9A-2A86-E59E-ECFA8082932A}"/>
                    </a:ext>
                  </a:extLst>
                </p:cNvPr>
                <p:cNvSpPr/>
                <p:nvPr/>
              </p:nvSpPr>
              <p:spPr>
                <a:xfrm>
                  <a:off x="6829533" y="4239518"/>
                  <a:ext cx="135542" cy="138798"/>
                </a:xfrm>
                <a:custGeom>
                  <a:avLst/>
                  <a:gdLst>
                    <a:gd name="connsiteX0" fmla="*/ 0 w 135542"/>
                    <a:gd name="connsiteY0" fmla="*/ 0 h 138798"/>
                    <a:gd name="connsiteX1" fmla="*/ 135543 w 135542"/>
                    <a:gd name="connsiteY1" fmla="*/ 138799 h 138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542" h="138798">
                      <a:moveTo>
                        <a:pt x="0" y="0"/>
                      </a:moveTo>
                      <a:cubicBezTo>
                        <a:pt x="50995" y="41920"/>
                        <a:pt x="96505" y="88680"/>
                        <a:pt x="135543" y="138799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426A3308-5D87-6573-3310-EAF12F2B8E97}"/>
                    </a:ext>
                  </a:extLst>
                </p:cNvPr>
                <p:cNvSpPr/>
                <p:nvPr/>
              </p:nvSpPr>
              <p:spPr>
                <a:xfrm>
                  <a:off x="6982753" y="4401856"/>
                  <a:ext cx="124409" cy="271147"/>
                </a:xfrm>
                <a:custGeom>
                  <a:avLst/>
                  <a:gdLst>
                    <a:gd name="connsiteX0" fmla="*/ 0 w 124409"/>
                    <a:gd name="connsiteY0" fmla="*/ 0 h 271147"/>
                    <a:gd name="connsiteX1" fmla="*/ 124410 w 124409"/>
                    <a:gd name="connsiteY1" fmla="*/ 271148 h 271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409" h="271147">
                      <a:moveTo>
                        <a:pt x="0" y="0"/>
                      </a:moveTo>
                      <a:cubicBezTo>
                        <a:pt x="60890" y="84121"/>
                        <a:pt x="103831" y="176707"/>
                        <a:pt x="124410" y="271148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460" name="자유형: 도형 459">
                  <a:extLst>
                    <a:ext uri="{FF2B5EF4-FFF2-40B4-BE49-F238E27FC236}">
                      <a16:creationId xmlns:a16="http://schemas.microsoft.com/office/drawing/2014/main" id="{EBDCA11F-4B0C-BE96-589B-07B8EDAAF5B4}"/>
                    </a:ext>
                  </a:extLst>
                </p:cNvPr>
                <p:cNvSpPr/>
                <p:nvPr/>
              </p:nvSpPr>
              <p:spPr>
                <a:xfrm>
                  <a:off x="7112749" y="4701916"/>
                  <a:ext cx="2957" cy="19463"/>
                </a:xfrm>
                <a:custGeom>
                  <a:avLst/>
                  <a:gdLst>
                    <a:gd name="connsiteX0" fmla="*/ 0 w 2957"/>
                    <a:gd name="connsiteY0" fmla="*/ 0 h 19463"/>
                    <a:gd name="connsiteX1" fmla="*/ 2957 w 2957"/>
                    <a:gd name="connsiteY1" fmla="*/ 19463 h 19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57" h="19463">
                      <a:moveTo>
                        <a:pt x="0" y="0"/>
                      </a:moveTo>
                      <a:cubicBezTo>
                        <a:pt x="1093" y="6482"/>
                        <a:pt x="2081" y="12971"/>
                        <a:pt x="2957" y="19463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292" name="그래픽 265">
              <a:extLst>
                <a:ext uri="{FF2B5EF4-FFF2-40B4-BE49-F238E27FC236}">
                  <a16:creationId xmlns:a16="http://schemas.microsoft.com/office/drawing/2014/main" id="{240AB854-A1F7-5FE9-7102-B52D76BDDE2B}"/>
                </a:ext>
              </a:extLst>
            </p:cNvPr>
            <p:cNvGrpSpPr/>
            <p:nvPr/>
          </p:nvGrpSpPr>
          <p:grpSpPr>
            <a:xfrm>
              <a:off x="3164297" y="2698453"/>
              <a:ext cx="2475574" cy="1592673"/>
              <a:chOff x="4869744" y="3899724"/>
              <a:chExt cx="2475574" cy="1592673"/>
            </a:xfrm>
          </p:grpSpPr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3C5514AF-3A48-D9AF-7ACC-78147A95E46E}"/>
                  </a:ext>
                </a:extLst>
              </p:cNvPr>
              <p:cNvSpPr/>
              <p:nvPr/>
            </p:nvSpPr>
            <p:spPr>
              <a:xfrm rot="576364">
                <a:off x="6301170" y="4392247"/>
                <a:ext cx="1044148" cy="1081694"/>
              </a:xfrm>
              <a:custGeom>
                <a:avLst/>
                <a:gdLst>
                  <a:gd name="connsiteX0" fmla="*/ 793113 w 1020324"/>
                  <a:gd name="connsiteY0" fmla="*/ 152670 h 997558"/>
                  <a:gd name="connsiteX1" fmla="*/ 79755 w 1020324"/>
                  <a:gd name="connsiteY1" fmla="*/ 151965 h 997558"/>
                  <a:gd name="connsiteX2" fmla="*/ 16829 w 1020324"/>
                  <a:gd name="connsiteY2" fmla="*/ 506483 h 997558"/>
                  <a:gd name="connsiteX3" fmla="*/ 901637 w 1020324"/>
                  <a:gd name="connsiteY3" fmla="*/ 892102 h 997558"/>
                  <a:gd name="connsiteX4" fmla="*/ 793113 w 1020324"/>
                  <a:gd name="connsiteY4" fmla="*/ 152670 h 99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324" h="997558">
                    <a:moveTo>
                      <a:pt x="793113" y="152670"/>
                    </a:moveTo>
                    <a:cubicBezTo>
                      <a:pt x="593722" y="-35397"/>
                      <a:pt x="254014" y="-65563"/>
                      <a:pt x="79755" y="151965"/>
                    </a:cubicBezTo>
                    <a:cubicBezTo>
                      <a:pt x="-8302" y="261881"/>
                      <a:pt x="-13652" y="419909"/>
                      <a:pt x="16829" y="506483"/>
                    </a:cubicBezTo>
                    <a:cubicBezTo>
                      <a:pt x="111664" y="775825"/>
                      <a:pt x="567403" y="1195067"/>
                      <a:pt x="901637" y="892102"/>
                    </a:cubicBezTo>
                    <a:cubicBezTo>
                      <a:pt x="1117825" y="696135"/>
                      <a:pt x="1012938" y="360013"/>
                      <a:pt x="793113" y="152670"/>
                    </a:cubicBezTo>
                    <a:close/>
                  </a:path>
                </a:pathLst>
              </a:custGeom>
              <a:solidFill>
                <a:srgbClr val="FFD14F">
                  <a:alpha val="25000"/>
                </a:srgbClr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383" name="그래픽 265">
                <a:extLst>
                  <a:ext uri="{FF2B5EF4-FFF2-40B4-BE49-F238E27FC236}">
                    <a16:creationId xmlns:a16="http://schemas.microsoft.com/office/drawing/2014/main" id="{4C8E37B2-A6FE-2899-3B2A-014BAE731C08}"/>
                  </a:ext>
                </a:extLst>
              </p:cNvPr>
              <p:cNvGrpSpPr/>
              <p:nvPr/>
            </p:nvGrpSpPr>
            <p:grpSpPr>
              <a:xfrm>
                <a:off x="4869744" y="3899724"/>
                <a:ext cx="2304916" cy="1592673"/>
                <a:chOff x="4869744" y="3899724"/>
                <a:chExt cx="2304916" cy="1592673"/>
              </a:xfrm>
            </p:grpSpPr>
            <p:sp>
              <p:nvSpPr>
                <p:cNvPr id="390" name="자유형: 도형 389">
                  <a:extLst>
                    <a:ext uri="{FF2B5EF4-FFF2-40B4-BE49-F238E27FC236}">
                      <a16:creationId xmlns:a16="http://schemas.microsoft.com/office/drawing/2014/main" id="{7F01B571-33BE-F1DA-72EB-D96B35F54698}"/>
                    </a:ext>
                  </a:extLst>
                </p:cNvPr>
                <p:cNvSpPr/>
                <p:nvPr/>
              </p:nvSpPr>
              <p:spPr>
                <a:xfrm>
                  <a:off x="6617105" y="4443628"/>
                  <a:ext cx="457005" cy="477692"/>
                </a:xfrm>
                <a:custGeom>
                  <a:avLst/>
                  <a:gdLst>
                    <a:gd name="connsiteX0" fmla="*/ 245876 w 457005"/>
                    <a:gd name="connsiteY0" fmla="*/ 10572 h 477692"/>
                    <a:gd name="connsiteX1" fmla="*/ 353291 w 457005"/>
                    <a:gd name="connsiteY1" fmla="*/ 62525 h 477692"/>
                    <a:gd name="connsiteX2" fmla="*/ 364168 w 457005"/>
                    <a:gd name="connsiteY2" fmla="*/ 160681 h 477692"/>
                    <a:gd name="connsiteX3" fmla="*/ 391206 w 457005"/>
                    <a:gd name="connsiteY3" fmla="*/ 229058 h 477692"/>
                    <a:gd name="connsiteX4" fmla="*/ 422071 w 457005"/>
                    <a:gd name="connsiteY4" fmla="*/ 302446 h 477692"/>
                    <a:gd name="connsiteX5" fmla="*/ 421448 w 457005"/>
                    <a:gd name="connsiteY5" fmla="*/ 363895 h 477692"/>
                    <a:gd name="connsiteX6" fmla="*/ 438942 w 457005"/>
                    <a:gd name="connsiteY6" fmla="*/ 471050 h 477692"/>
                    <a:gd name="connsiteX7" fmla="*/ 172445 w 457005"/>
                    <a:gd name="connsiteY7" fmla="*/ 428556 h 477692"/>
                    <a:gd name="connsiteX8" fmla="*/ 782 w 457005"/>
                    <a:gd name="connsiteY8" fmla="*/ 384940 h 477692"/>
                    <a:gd name="connsiteX9" fmla="*/ 51346 w 457005"/>
                    <a:gd name="connsiteY9" fmla="*/ 308456 h 477692"/>
                    <a:gd name="connsiteX10" fmla="*/ 52600 w 457005"/>
                    <a:gd name="connsiteY10" fmla="*/ 209069 h 477692"/>
                    <a:gd name="connsiteX11" fmla="*/ 69497 w 457005"/>
                    <a:gd name="connsiteY11" fmla="*/ 144890 h 477692"/>
                    <a:gd name="connsiteX12" fmla="*/ 96108 w 457005"/>
                    <a:gd name="connsiteY12" fmla="*/ 70300 h 477692"/>
                    <a:gd name="connsiteX13" fmla="*/ 147021 w 457005"/>
                    <a:gd name="connsiteY13" fmla="*/ 12114 h 477692"/>
                    <a:gd name="connsiteX14" fmla="*/ 245876 w 457005"/>
                    <a:gd name="connsiteY14" fmla="*/ 10572 h 477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7005" h="477692">
                      <a:moveTo>
                        <a:pt x="245876" y="10572"/>
                      </a:moveTo>
                      <a:cubicBezTo>
                        <a:pt x="245876" y="10572"/>
                        <a:pt x="326387" y="6515"/>
                        <a:pt x="353291" y="62525"/>
                      </a:cubicBezTo>
                      <a:cubicBezTo>
                        <a:pt x="376125" y="110063"/>
                        <a:pt x="354604" y="135090"/>
                        <a:pt x="364168" y="160681"/>
                      </a:cubicBezTo>
                      <a:cubicBezTo>
                        <a:pt x="373732" y="186271"/>
                        <a:pt x="404377" y="192800"/>
                        <a:pt x="391206" y="229058"/>
                      </a:cubicBezTo>
                      <a:cubicBezTo>
                        <a:pt x="378035" y="265312"/>
                        <a:pt x="426798" y="263747"/>
                        <a:pt x="422071" y="302446"/>
                      </a:cubicBezTo>
                      <a:cubicBezTo>
                        <a:pt x="417345" y="341143"/>
                        <a:pt x="391725" y="343066"/>
                        <a:pt x="421448" y="363895"/>
                      </a:cubicBezTo>
                      <a:cubicBezTo>
                        <a:pt x="451168" y="384723"/>
                        <a:pt x="474743" y="447921"/>
                        <a:pt x="438942" y="471050"/>
                      </a:cubicBezTo>
                      <a:cubicBezTo>
                        <a:pt x="387635" y="504197"/>
                        <a:pt x="261949" y="401081"/>
                        <a:pt x="172445" y="428556"/>
                      </a:cubicBezTo>
                      <a:cubicBezTo>
                        <a:pt x="82940" y="456031"/>
                        <a:pt x="-9472" y="420354"/>
                        <a:pt x="782" y="384940"/>
                      </a:cubicBezTo>
                      <a:cubicBezTo>
                        <a:pt x="11035" y="349526"/>
                        <a:pt x="68131" y="339220"/>
                        <a:pt x="51346" y="308456"/>
                      </a:cubicBezTo>
                      <a:cubicBezTo>
                        <a:pt x="34565" y="277692"/>
                        <a:pt x="24899" y="238202"/>
                        <a:pt x="52600" y="209069"/>
                      </a:cubicBezTo>
                      <a:cubicBezTo>
                        <a:pt x="80301" y="179937"/>
                        <a:pt x="69031" y="181844"/>
                        <a:pt x="69497" y="144890"/>
                      </a:cubicBezTo>
                      <a:cubicBezTo>
                        <a:pt x="69786" y="122165"/>
                        <a:pt x="87709" y="94923"/>
                        <a:pt x="96108" y="70300"/>
                      </a:cubicBezTo>
                      <a:cubicBezTo>
                        <a:pt x="106188" y="40748"/>
                        <a:pt x="109710" y="28584"/>
                        <a:pt x="147021" y="12114"/>
                      </a:cubicBezTo>
                      <a:cubicBezTo>
                        <a:pt x="206664" y="-14212"/>
                        <a:pt x="245876" y="10572"/>
                        <a:pt x="245876" y="10572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91" name="자유형: 도형 390">
                  <a:extLst>
                    <a:ext uri="{FF2B5EF4-FFF2-40B4-BE49-F238E27FC236}">
                      <a16:creationId xmlns:a16="http://schemas.microsoft.com/office/drawing/2014/main" id="{B2DE4E52-8495-AD6A-0147-678B9FAD3405}"/>
                    </a:ext>
                  </a:extLst>
                </p:cNvPr>
                <p:cNvSpPr/>
                <p:nvPr/>
              </p:nvSpPr>
              <p:spPr>
                <a:xfrm>
                  <a:off x="6869364" y="4413033"/>
                  <a:ext cx="140399" cy="128163"/>
                </a:xfrm>
                <a:custGeom>
                  <a:avLst/>
                  <a:gdLst>
                    <a:gd name="connsiteX0" fmla="*/ 1474 w 140399"/>
                    <a:gd name="connsiteY0" fmla="*/ 48541 h 128163"/>
                    <a:gd name="connsiteX1" fmla="*/ 85809 w 140399"/>
                    <a:gd name="connsiteY1" fmla="*/ 6480 h 128163"/>
                    <a:gd name="connsiteX2" fmla="*/ 70669 w 140399"/>
                    <a:gd name="connsiteY2" fmla="*/ 128163 h 128163"/>
                    <a:gd name="connsiteX3" fmla="*/ 1474 w 140399"/>
                    <a:gd name="connsiteY3" fmla="*/ 48541 h 12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399" h="128163">
                      <a:moveTo>
                        <a:pt x="1474" y="48541"/>
                      </a:moveTo>
                      <a:cubicBezTo>
                        <a:pt x="1474" y="48541"/>
                        <a:pt x="7599" y="-21155"/>
                        <a:pt x="85809" y="6480"/>
                      </a:cubicBezTo>
                      <a:cubicBezTo>
                        <a:pt x="164020" y="34116"/>
                        <a:pt x="157511" y="128494"/>
                        <a:pt x="70669" y="128163"/>
                      </a:cubicBezTo>
                      <a:cubicBezTo>
                        <a:pt x="-16177" y="127831"/>
                        <a:pt x="1474" y="48541"/>
                        <a:pt x="1474" y="48541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92" name="자유형: 도형 391">
                  <a:extLst>
                    <a:ext uri="{FF2B5EF4-FFF2-40B4-BE49-F238E27FC236}">
                      <a16:creationId xmlns:a16="http://schemas.microsoft.com/office/drawing/2014/main" id="{63962847-FFA1-7AF8-3505-0F8168E58264}"/>
                    </a:ext>
                  </a:extLst>
                </p:cNvPr>
                <p:cNvSpPr/>
                <p:nvPr/>
              </p:nvSpPr>
              <p:spPr>
                <a:xfrm>
                  <a:off x="6865788" y="4451146"/>
                  <a:ext cx="117492" cy="86297"/>
                </a:xfrm>
                <a:custGeom>
                  <a:avLst/>
                  <a:gdLst>
                    <a:gd name="connsiteX0" fmla="*/ 113559 w 117492"/>
                    <a:gd name="connsiteY0" fmla="*/ 86243 h 86297"/>
                    <a:gd name="connsiteX1" fmla="*/ 114789 w 117492"/>
                    <a:gd name="connsiteY1" fmla="*/ 86259 h 86297"/>
                    <a:gd name="connsiteX2" fmla="*/ 117402 w 117492"/>
                    <a:gd name="connsiteY2" fmla="*/ 82793 h 86297"/>
                    <a:gd name="connsiteX3" fmla="*/ 3341 w 117492"/>
                    <a:gd name="connsiteY3" fmla="*/ 1 h 86297"/>
                    <a:gd name="connsiteX4" fmla="*/ 3 w 117492"/>
                    <a:gd name="connsiteY4" fmla="*/ 2948 h 86297"/>
                    <a:gd name="connsiteX5" fmla="*/ 3626 w 117492"/>
                    <a:gd name="connsiteY5" fmla="*/ 6037 h 86297"/>
                    <a:gd name="connsiteX6" fmla="*/ 110615 w 117492"/>
                    <a:gd name="connsiteY6" fmla="*/ 83768 h 86297"/>
                    <a:gd name="connsiteX7" fmla="*/ 113559 w 117492"/>
                    <a:gd name="connsiteY7" fmla="*/ 86243 h 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492" h="86297">
                      <a:moveTo>
                        <a:pt x="113559" y="86243"/>
                      </a:moveTo>
                      <a:cubicBezTo>
                        <a:pt x="113959" y="86308"/>
                        <a:pt x="114373" y="86318"/>
                        <a:pt x="114789" y="86259"/>
                      </a:cubicBezTo>
                      <a:cubicBezTo>
                        <a:pt x="116664" y="85990"/>
                        <a:pt x="117835" y="84437"/>
                        <a:pt x="117402" y="82793"/>
                      </a:cubicBezTo>
                      <a:cubicBezTo>
                        <a:pt x="117189" y="81986"/>
                        <a:pt x="95159" y="1836"/>
                        <a:pt x="3341" y="1"/>
                      </a:cubicBezTo>
                      <a:cubicBezTo>
                        <a:pt x="1417" y="-39"/>
                        <a:pt x="-76" y="1281"/>
                        <a:pt x="3" y="2948"/>
                      </a:cubicBezTo>
                      <a:cubicBezTo>
                        <a:pt x="78" y="4616"/>
                        <a:pt x="1703" y="6020"/>
                        <a:pt x="3626" y="6037"/>
                      </a:cubicBezTo>
                      <a:cubicBezTo>
                        <a:pt x="89635" y="7786"/>
                        <a:pt x="109797" y="80663"/>
                        <a:pt x="110615" y="83768"/>
                      </a:cubicBezTo>
                      <a:cubicBezTo>
                        <a:pt x="110946" y="85048"/>
                        <a:pt x="112157" y="86010"/>
                        <a:pt x="113559" y="86243"/>
                      </a:cubicBezTo>
                      <a:close/>
                    </a:path>
                  </a:pathLst>
                </a:custGeom>
                <a:solidFill>
                  <a:srgbClr val="FCF9ED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93" name="그래픽 265">
                  <a:extLst>
                    <a:ext uri="{FF2B5EF4-FFF2-40B4-BE49-F238E27FC236}">
                      <a16:creationId xmlns:a16="http://schemas.microsoft.com/office/drawing/2014/main" id="{A1680C6B-5D0C-8664-4D0C-A2ABFEAF345B}"/>
                    </a:ext>
                  </a:extLst>
                </p:cNvPr>
                <p:cNvGrpSpPr/>
                <p:nvPr/>
              </p:nvGrpSpPr>
              <p:grpSpPr>
                <a:xfrm>
                  <a:off x="6720727" y="4478148"/>
                  <a:ext cx="198198" cy="182928"/>
                  <a:chOff x="6720727" y="4478148"/>
                  <a:chExt cx="198198" cy="182928"/>
                </a:xfrm>
                <a:solidFill>
                  <a:srgbClr val="442017"/>
                </a:solidFill>
              </p:grpSpPr>
              <p:sp>
                <p:nvSpPr>
                  <p:cNvPr id="450" name="자유형: 도형 449">
                    <a:extLst>
                      <a:ext uri="{FF2B5EF4-FFF2-40B4-BE49-F238E27FC236}">
                        <a16:creationId xmlns:a16="http://schemas.microsoft.com/office/drawing/2014/main" id="{8B9BA3DF-674C-EA98-E200-785C2A9BF0B6}"/>
                      </a:ext>
                    </a:extLst>
                  </p:cNvPr>
                  <p:cNvSpPr/>
                  <p:nvPr/>
                </p:nvSpPr>
                <p:spPr>
                  <a:xfrm>
                    <a:off x="6863805" y="4508449"/>
                    <a:ext cx="55120" cy="86337"/>
                  </a:xfrm>
                  <a:custGeom>
                    <a:avLst/>
                    <a:gdLst>
                      <a:gd name="connsiteX0" fmla="*/ 0 w 55120"/>
                      <a:gd name="connsiteY0" fmla="*/ 5761 h 86337"/>
                      <a:gd name="connsiteX1" fmla="*/ 20861 w 55120"/>
                      <a:gd name="connsiteY1" fmla="*/ 81707 h 86337"/>
                      <a:gd name="connsiteX2" fmla="*/ 55120 w 55120"/>
                      <a:gd name="connsiteY2" fmla="*/ 71079 h 86337"/>
                      <a:gd name="connsiteX3" fmla="*/ 0 w 55120"/>
                      <a:gd name="connsiteY3" fmla="*/ 5761 h 8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120" h="86337">
                        <a:moveTo>
                          <a:pt x="0" y="5761"/>
                        </a:moveTo>
                        <a:cubicBezTo>
                          <a:pt x="0" y="5761"/>
                          <a:pt x="6292" y="66901"/>
                          <a:pt x="20861" y="81707"/>
                        </a:cubicBezTo>
                        <a:cubicBezTo>
                          <a:pt x="35434" y="96513"/>
                          <a:pt x="55120" y="71079"/>
                          <a:pt x="55120" y="71079"/>
                        </a:cubicBezTo>
                        <a:cubicBezTo>
                          <a:pt x="55120" y="71079"/>
                          <a:pt x="38217" y="-23975"/>
                          <a:pt x="0" y="5761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451" name="자유형: 도형 450">
                    <a:extLst>
                      <a:ext uri="{FF2B5EF4-FFF2-40B4-BE49-F238E27FC236}">
                        <a16:creationId xmlns:a16="http://schemas.microsoft.com/office/drawing/2014/main" id="{F3786473-833F-7015-0FB3-35E2872D7E63}"/>
                      </a:ext>
                    </a:extLst>
                  </p:cNvPr>
                  <p:cNvSpPr/>
                  <p:nvPr/>
                </p:nvSpPr>
                <p:spPr>
                  <a:xfrm>
                    <a:off x="6791493" y="4486731"/>
                    <a:ext cx="94692" cy="66497"/>
                  </a:xfrm>
                  <a:custGeom>
                    <a:avLst/>
                    <a:gdLst>
                      <a:gd name="connsiteX0" fmla="*/ 0 w 94692"/>
                      <a:gd name="connsiteY0" fmla="*/ 15358 h 66497"/>
                      <a:gd name="connsiteX1" fmla="*/ 67012 w 94692"/>
                      <a:gd name="connsiteY1" fmla="*/ 66379 h 66497"/>
                      <a:gd name="connsiteX2" fmla="*/ 89606 w 94692"/>
                      <a:gd name="connsiteY2" fmla="*/ 23402 h 66497"/>
                      <a:gd name="connsiteX3" fmla="*/ 0 w 94692"/>
                      <a:gd name="connsiteY3" fmla="*/ 15358 h 66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692" h="66497">
                        <a:moveTo>
                          <a:pt x="0" y="15358"/>
                        </a:moveTo>
                        <a:cubicBezTo>
                          <a:pt x="0" y="15358"/>
                          <a:pt x="23333" y="69359"/>
                          <a:pt x="67012" y="66379"/>
                        </a:cubicBezTo>
                        <a:cubicBezTo>
                          <a:pt x="110687" y="63402"/>
                          <a:pt x="89606" y="23402"/>
                          <a:pt x="89606" y="23402"/>
                        </a:cubicBezTo>
                        <a:cubicBezTo>
                          <a:pt x="89606" y="23402"/>
                          <a:pt x="18711" y="-23391"/>
                          <a:pt x="0" y="15358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452" name="자유형: 도형 451">
                    <a:extLst>
                      <a:ext uri="{FF2B5EF4-FFF2-40B4-BE49-F238E27FC236}">
                        <a16:creationId xmlns:a16="http://schemas.microsoft.com/office/drawing/2014/main" id="{54A14AF7-F569-CF12-11DE-18AEAAB3C786}"/>
                      </a:ext>
                    </a:extLst>
                  </p:cNvPr>
                  <p:cNvSpPr/>
                  <p:nvPr/>
                </p:nvSpPr>
                <p:spPr>
                  <a:xfrm>
                    <a:off x="6720727" y="4478148"/>
                    <a:ext cx="85656" cy="64904"/>
                  </a:xfrm>
                  <a:custGeom>
                    <a:avLst/>
                    <a:gdLst>
                      <a:gd name="connsiteX0" fmla="*/ 82631 w 85656"/>
                      <a:gd name="connsiteY0" fmla="*/ 22186 h 64904"/>
                      <a:gd name="connsiteX1" fmla="*/ 11389 w 85656"/>
                      <a:gd name="connsiteY1" fmla="*/ 61207 h 64904"/>
                      <a:gd name="connsiteX2" fmla="*/ 68705 w 85656"/>
                      <a:gd name="connsiteY2" fmla="*/ 829 h 64904"/>
                      <a:gd name="connsiteX3" fmla="*/ 82631 w 85656"/>
                      <a:gd name="connsiteY3" fmla="*/ 22186 h 64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56" h="64904">
                        <a:moveTo>
                          <a:pt x="82631" y="22186"/>
                        </a:moveTo>
                        <a:cubicBezTo>
                          <a:pt x="82631" y="22186"/>
                          <a:pt x="49862" y="79807"/>
                          <a:pt x="11389" y="61207"/>
                        </a:cubicBezTo>
                        <a:cubicBezTo>
                          <a:pt x="-27084" y="42607"/>
                          <a:pt x="42077" y="-6989"/>
                          <a:pt x="68705" y="829"/>
                        </a:cubicBezTo>
                        <a:cubicBezTo>
                          <a:pt x="95327" y="8644"/>
                          <a:pt x="82631" y="22186"/>
                          <a:pt x="82631" y="2218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453" name="자유형: 도형 452">
                    <a:extLst>
                      <a:ext uri="{FF2B5EF4-FFF2-40B4-BE49-F238E27FC236}">
                        <a16:creationId xmlns:a16="http://schemas.microsoft.com/office/drawing/2014/main" id="{E8A9234F-7F42-6C6B-CBF9-A99BAAD880FF}"/>
                      </a:ext>
                    </a:extLst>
                  </p:cNvPr>
                  <p:cNvSpPr/>
                  <p:nvPr/>
                </p:nvSpPr>
                <p:spPr>
                  <a:xfrm>
                    <a:off x="6861393" y="4544678"/>
                    <a:ext cx="35076" cy="116398"/>
                  </a:xfrm>
                  <a:custGeom>
                    <a:avLst/>
                    <a:gdLst>
                      <a:gd name="connsiteX0" fmla="*/ 16939 w 35076"/>
                      <a:gd name="connsiteY0" fmla="*/ 22956 h 116398"/>
                      <a:gd name="connsiteX1" fmla="*/ 14222 w 35076"/>
                      <a:gd name="connsiteY1" fmla="*/ 71377 h 116398"/>
                      <a:gd name="connsiteX2" fmla="*/ 0 w 35076"/>
                      <a:gd name="connsiteY2" fmla="*/ 116398 h 116398"/>
                      <a:gd name="connsiteX3" fmla="*/ 33882 w 35076"/>
                      <a:gd name="connsiteY3" fmla="*/ 38890 h 116398"/>
                      <a:gd name="connsiteX4" fmla="*/ 16939 w 35076"/>
                      <a:gd name="connsiteY4" fmla="*/ 22956 h 116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076" h="116398">
                        <a:moveTo>
                          <a:pt x="16939" y="22956"/>
                        </a:moveTo>
                        <a:cubicBezTo>
                          <a:pt x="16939" y="22956"/>
                          <a:pt x="22404" y="34702"/>
                          <a:pt x="14222" y="71377"/>
                        </a:cubicBezTo>
                        <a:cubicBezTo>
                          <a:pt x="6042" y="108052"/>
                          <a:pt x="0" y="116398"/>
                          <a:pt x="0" y="116398"/>
                        </a:cubicBezTo>
                        <a:cubicBezTo>
                          <a:pt x="0" y="116398"/>
                          <a:pt x="29336" y="91106"/>
                          <a:pt x="33882" y="38890"/>
                        </a:cubicBezTo>
                        <a:cubicBezTo>
                          <a:pt x="40581" y="-38076"/>
                          <a:pt x="16939" y="22956"/>
                          <a:pt x="16939" y="2295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394" name="자유형: 도형 393">
                  <a:extLst>
                    <a:ext uri="{FF2B5EF4-FFF2-40B4-BE49-F238E27FC236}">
                      <a16:creationId xmlns:a16="http://schemas.microsoft.com/office/drawing/2014/main" id="{290F7C78-459C-80D4-6E3F-CBE51B11DD4C}"/>
                    </a:ext>
                  </a:extLst>
                </p:cNvPr>
                <p:cNvSpPr/>
                <p:nvPr/>
              </p:nvSpPr>
              <p:spPr>
                <a:xfrm>
                  <a:off x="6542122" y="4810522"/>
                  <a:ext cx="610548" cy="679857"/>
                </a:xfrm>
                <a:custGeom>
                  <a:avLst/>
                  <a:gdLst>
                    <a:gd name="connsiteX0" fmla="*/ 0 w 610548"/>
                    <a:gd name="connsiteY0" fmla="*/ 159089 h 679857"/>
                    <a:gd name="connsiteX1" fmla="*/ 23100 w 610548"/>
                    <a:gd name="connsiteY1" fmla="*/ 97572 h 679857"/>
                    <a:gd name="connsiteX2" fmla="*/ 163963 w 610548"/>
                    <a:gd name="connsiteY2" fmla="*/ 0 h 679857"/>
                    <a:gd name="connsiteX3" fmla="*/ 418297 w 610548"/>
                    <a:gd name="connsiteY3" fmla="*/ 0 h 679857"/>
                    <a:gd name="connsiteX4" fmla="*/ 565317 w 610548"/>
                    <a:gd name="connsiteY4" fmla="*/ 118440 h 679857"/>
                    <a:gd name="connsiteX5" fmla="*/ 610548 w 610548"/>
                    <a:gd name="connsiteY5" fmla="*/ 326068 h 679857"/>
                    <a:gd name="connsiteX6" fmla="*/ 441364 w 610548"/>
                    <a:gd name="connsiteY6" fmla="*/ 446024 h 679857"/>
                    <a:gd name="connsiteX7" fmla="*/ 478176 w 610548"/>
                    <a:gd name="connsiteY7" fmla="*/ 679857 h 679857"/>
                    <a:gd name="connsiteX8" fmla="*/ 39881 w 610548"/>
                    <a:gd name="connsiteY8" fmla="*/ 627228 h 679857"/>
                    <a:gd name="connsiteX9" fmla="*/ 72667 w 610548"/>
                    <a:gd name="connsiteY9" fmla="*/ 348193 h 679857"/>
                    <a:gd name="connsiteX10" fmla="*/ 0 w 610548"/>
                    <a:gd name="connsiteY10" fmla="*/ 159089 h 67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10548" h="679857">
                      <a:moveTo>
                        <a:pt x="0" y="159089"/>
                      </a:moveTo>
                      <a:lnTo>
                        <a:pt x="23100" y="97572"/>
                      </a:lnTo>
                      <a:cubicBezTo>
                        <a:pt x="45139" y="38877"/>
                        <a:pt x="101267" y="0"/>
                        <a:pt x="163963" y="0"/>
                      </a:cubicBezTo>
                      <a:lnTo>
                        <a:pt x="418297" y="0"/>
                      </a:lnTo>
                      <a:cubicBezTo>
                        <a:pt x="489056" y="0"/>
                        <a:pt x="550255" y="49301"/>
                        <a:pt x="565317" y="118440"/>
                      </a:cubicBezTo>
                      <a:lnTo>
                        <a:pt x="610548" y="326068"/>
                      </a:lnTo>
                      <a:lnTo>
                        <a:pt x="441364" y="446024"/>
                      </a:lnTo>
                      <a:lnTo>
                        <a:pt x="478176" y="679857"/>
                      </a:lnTo>
                      <a:cubicBezTo>
                        <a:pt x="478176" y="679857"/>
                        <a:pt x="68755" y="664979"/>
                        <a:pt x="39881" y="627228"/>
                      </a:cubicBezTo>
                      <a:lnTo>
                        <a:pt x="72667" y="348193"/>
                      </a:lnTo>
                      <a:lnTo>
                        <a:pt x="0" y="159089"/>
                      </a:lnTo>
                      <a:close/>
                    </a:path>
                  </a:pathLst>
                </a:custGeom>
                <a:solidFill>
                  <a:srgbClr val="C1725C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95" name="그래픽 265">
                  <a:extLst>
                    <a:ext uri="{FF2B5EF4-FFF2-40B4-BE49-F238E27FC236}">
                      <a16:creationId xmlns:a16="http://schemas.microsoft.com/office/drawing/2014/main" id="{6D3A0A1F-8777-D802-C6BA-82EC1277037F}"/>
                    </a:ext>
                  </a:extLst>
                </p:cNvPr>
                <p:cNvGrpSpPr/>
                <p:nvPr/>
              </p:nvGrpSpPr>
              <p:grpSpPr>
                <a:xfrm>
                  <a:off x="4869744" y="3899724"/>
                  <a:ext cx="1758439" cy="1389376"/>
                  <a:chOff x="4869744" y="3899724"/>
                  <a:chExt cx="1758439" cy="1389376"/>
                </a:xfrm>
              </p:grpSpPr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8CF2EE5D-663D-4F57-7EB5-C05C3089E1CE}"/>
                      </a:ext>
                    </a:extLst>
                  </p:cNvPr>
                  <p:cNvSpPr/>
                  <p:nvPr/>
                </p:nvSpPr>
                <p:spPr>
                  <a:xfrm>
                    <a:off x="4869744" y="3899724"/>
                    <a:ext cx="3282" cy="3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82" h="3282"/>
                    </a:pathLst>
                  </a:custGeom>
                  <a:solidFill>
                    <a:srgbClr val="C1725C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D630950B-5D17-27C4-CDA2-E61BE513337C}"/>
                      </a:ext>
                    </a:extLst>
                  </p:cNvPr>
                  <p:cNvSpPr/>
                  <p:nvPr/>
                </p:nvSpPr>
                <p:spPr>
                  <a:xfrm>
                    <a:off x="6196151" y="4894755"/>
                    <a:ext cx="432032" cy="394345"/>
                  </a:xfrm>
                  <a:custGeom>
                    <a:avLst/>
                    <a:gdLst>
                      <a:gd name="connsiteX0" fmla="*/ 345971 w 432032"/>
                      <a:gd name="connsiteY0" fmla="*/ 74856 h 394345"/>
                      <a:gd name="connsiteX1" fmla="*/ 257665 w 432032"/>
                      <a:gd name="connsiteY1" fmla="*/ 175316 h 394345"/>
                      <a:gd name="connsiteX2" fmla="*/ 78893 w 432032"/>
                      <a:gd name="connsiteY2" fmla="*/ 0 h 394345"/>
                      <a:gd name="connsiteX3" fmla="*/ 0 w 432032"/>
                      <a:gd name="connsiteY3" fmla="*/ 51441 h 394345"/>
                      <a:gd name="connsiteX4" fmla="*/ 142117 w 432032"/>
                      <a:gd name="connsiteY4" fmla="*/ 319724 h 394345"/>
                      <a:gd name="connsiteX5" fmla="*/ 341937 w 432032"/>
                      <a:gd name="connsiteY5" fmla="*/ 363606 h 394345"/>
                      <a:gd name="connsiteX6" fmla="*/ 432032 w 432032"/>
                      <a:gd name="connsiteY6" fmla="*/ 253615 h 394345"/>
                      <a:gd name="connsiteX7" fmla="*/ 345971 w 432032"/>
                      <a:gd name="connsiteY7" fmla="*/ 74856 h 394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32032" h="394345">
                        <a:moveTo>
                          <a:pt x="345971" y="74856"/>
                        </a:moveTo>
                        <a:lnTo>
                          <a:pt x="257665" y="175316"/>
                        </a:lnTo>
                        <a:lnTo>
                          <a:pt x="78893" y="0"/>
                        </a:lnTo>
                        <a:lnTo>
                          <a:pt x="0" y="51441"/>
                        </a:lnTo>
                        <a:cubicBezTo>
                          <a:pt x="0" y="51441"/>
                          <a:pt x="95973" y="265906"/>
                          <a:pt x="142117" y="319724"/>
                        </a:cubicBezTo>
                        <a:cubicBezTo>
                          <a:pt x="188261" y="373541"/>
                          <a:pt x="271355" y="431408"/>
                          <a:pt x="341937" y="363606"/>
                        </a:cubicBezTo>
                        <a:lnTo>
                          <a:pt x="432032" y="253615"/>
                        </a:lnTo>
                        <a:lnTo>
                          <a:pt x="345971" y="74856"/>
                        </a:lnTo>
                        <a:close/>
                      </a:path>
                    </a:pathLst>
                  </a:custGeom>
                  <a:solidFill>
                    <a:srgbClr val="B76856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396" name="자유형: 도형 395">
                  <a:extLst>
                    <a:ext uri="{FF2B5EF4-FFF2-40B4-BE49-F238E27FC236}">
                      <a16:creationId xmlns:a16="http://schemas.microsoft.com/office/drawing/2014/main" id="{5E6E6784-2EBC-8E81-4EE6-DA7CFB9BF2C2}"/>
                    </a:ext>
                  </a:extLst>
                </p:cNvPr>
                <p:cNvSpPr/>
                <p:nvPr/>
              </p:nvSpPr>
              <p:spPr>
                <a:xfrm>
                  <a:off x="6448309" y="5062941"/>
                  <a:ext cx="35636" cy="56595"/>
                </a:xfrm>
                <a:custGeom>
                  <a:avLst/>
                  <a:gdLst>
                    <a:gd name="connsiteX0" fmla="*/ 32617 w 35636"/>
                    <a:gd name="connsiteY0" fmla="*/ 56595 h 56595"/>
                    <a:gd name="connsiteX1" fmla="*/ 34140 w 35636"/>
                    <a:gd name="connsiteY1" fmla="*/ 56182 h 56595"/>
                    <a:gd name="connsiteX2" fmla="*/ 35223 w 35636"/>
                    <a:gd name="connsiteY2" fmla="*/ 52050 h 56595"/>
                    <a:gd name="connsiteX3" fmla="*/ 5628 w 35636"/>
                    <a:gd name="connsiteY3" fmla="*/ 1498 h 56595"/>
                    <a:gd name="connsiteX4" fmla="*/ 1496 w 35636"/>
                    <a:gd name="connsiteY4" fmla="*/ 415 h 56595"/>
                    <a:gd name="connsiteX5" fmla="*/ 413 w 35636"/>
                    <a:gd name="connsiteY5" fmla="*/ 4547 h 56595"/>
                    <a:gd name="connsiteX6" fmla="*/ 30008 w 35636"/>
                    <a:gd name="connsiteY6" fmla="*/ 55099 h 56595"/>
                    <a:gd name="connsiteX7" fmla="*/ 32617 w 35636"/>
                    <a:gd name="connsiteY7" fmla="*/ 56595 h 56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636" h="56595">
                      <a:moveTo>
                        <a:pt x="32617" y="56595"/>
                      </a:moveTo>
                      <a:cubicBezTo>
                        <a:pt x="33136" y="56595"/>
                        <a:pt x="33661" y="56464"/>
                        <a:pt x="34140" y="56182"/>
                      </a:cubicBezTo>
                      <a:cubicBezTo>
                        <a:pt x="35581" y="55338"/>
                        <a:pt x="36063" y="53487"/>
                        <a:pt x="35223" y="52050"/>
                      </a:cubicBezTo>
                      <a:lnTo>
                        <a:pt x="5628" y="1498"/>
                      </a:lnTo>
                      <a:cubicBezTo>
                        <a:pt x="4785" y="54"/>
                        <a:pt x="2927" y="-428"/>
                        <a:pt x="1496" y="415"/>
                      </a:cubicBezTo>
                      <a:cubicBezTo>
                        <a:pt x="55" y="1258"/>
                        <a:pt x="-427" y="3110"/>
                        <a:pt x="413" y="4547"/>
                      </a:cubicBezTo>
                      <a:lnTo>
                        <a:pt x="30008" y="55099"/>
                      </a:lnTo>
                      <a:cubicBezTo>
                        <a:pt x="30569" y="56064"/>
                        <a:pt x="31577" y="56595"/>
                        <a:pt x="32617" y="56595"/>
                      </a:cubicBezTo>
                      <a:close/>
                    </a:path>
                  </a:pathLst>
                </a:custGeom>
                <a:solidFill>
                  <a:srgbClr val="7D351D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97" name="자유형: 도형 396">
                  <a:extLst>
                    <a:ext uri="{FF2B5EF4-FFF2-40B4-BE49-F238E27FC236}">
                      <a16:creationId xmlns:a16="http://schemas.microsoft.com/office/drawing/2014/main" id="{D44B6045-74EA-51A7-2D36-CE8663F1F5F8}"/>
                    </a:ext>
                  </a:extLst>
                </p:cNvPr>
                <p:cNvSpPr/>
                <p:nvPr/>
              </p:nvSpPr>
              <p:spPr>
                <a:xfrm>
                  <a:off x="6542122" y="4809028"/>
                  <a:ext cx="629663" cy="683369"/>
                </a:xfrm>
                <a:custGeom>
                  <a:avLst/>
                  <a:gdLst>
                    <a:gd name="connsiteX0" fmla="*/ 0 w 629663"/>
                    <a:gd name="connsiteY0" fmla="*/ 160584 h 683369"/>
                    <a:gd name="connsiteX1" fmla="*/ 28131 w 629663"/>
                    <a:gd name="connsiteY1" fmla="*/ 85728 h 683369"/>
                    <a:gd name="connsiteX2" fmla="*/ 168276 w 629663"/>
                    <a:gd name="connsiteY2" fmla="*/ 1495 h 683369"/>
                    <a:gd name="connsiteX3" fmla="*/ 231526 w 629663"/>
                    <a:gd name="connsiteY3" fmla="*/ 187294 h 683369"/>
                    <a:gd name="connsiteX4" fmla="*/ 363245 w 629663"/>
                    <a:gd name="connsiteY4" fmla="*/ 1495 h 683369"/>
                    <a:gd name="connsiteX5" fmla="*/ 561467 w 629663"/>
                    <a:gd name="connsiteY5" fmla="*/ 105660 h 683369"/>
                    <a:gd name="connsiteX6" fmla="*/ 629663 w 629663"/>
                    <a:gd name="connsiteY6" fmla="*/ 317421 h 683369"/>
                    <a:gd name="connsiteX7" fmla="*/ 420043 w 629663"/>
                    <a:gd name="connsiteY7" fmla="*/ 325978 h 683369"/>
                    <a:gd name="connsiteX8" fmla="*/ 478849 w 629663"/>
                    <a:gd name="connsiteY8" fmla="*/ 683321 h 683369"/>
                    <a:gd name="connsiteX9" fmla="*/ 39885 w 629663"/>
                    <a:gd name="connsiteY9" fmla="*/ 628719 h 683369"/>
                    <a:gd name="connsiteX10" fmla="*/ 72670 w 629663"/>
                    <a:gd name="connsiteY10" fmla="*/ 336553 h 683369"/>
                    <a:gd name="connsiteX11" fmla="*/ 0 w 629663"/>
                    <a:gd name="connsiteY11" fmla="*/ 160584 h 683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29663" h="683369">
                      <a:moveTo>
                        <a:pt x="0" y="160584"/>
                      </a:moveTo>
                      <a:cubicBezTo>
                        <a:pt x="0" y="160584"/>
                        <a:pt x="18193" y="105122"/>
                        <a:pt x="28131" y="85728"/>
                      </a:cubicBezTo>
                      <a:cubicBezTo>
                        <a:pt x="66861" y="10166"/>
                        <a:pt x="108311" y="1"/>
                        <a:pt x="168276" y="1495"/>
                      </a:cubicBezTo>
                      <a:cubicBezTo>
                        <a:pt x="191556" y="2076"/>
                        <a:pt x="231526" y="187294"/>
                        <a:pt x="231526" y="187294"/>
                      </a:cubicBezTo>
                      <a:cubicBezTo>
                        <a:pt x="231526" y="187294"/>
                        <a:pt x="325586" y="4422"/>
                        <a:pt x="363245" y="1495"/>
                      </a:cubicBezTo>
                      <a:cubicBezTo>
                        <a:pt x="429413" y="-3648"/>
                        <a:pt x="525889" y="-1256"/>
                        <a:pt x="561467" y="105660"/>
                      </a:cubicBezTo>
                      <a:lnTo>
                        <a:pt x="629663" y="317421"/>
                      </a:lnTo>
                      <a:lnTo>
                        <a:pt x="420043" y="325978"/>
                      </a:lnTo>
                      <a:lnTo>
                        <a:pt x="478849" y="683321"/>
                      </a:lnTo>
                      <a:cubicBezTo>
                        <a:pt x="478849" y="683321"/>
                        <a:pt x="85231" y="687063"/>
                        <a:pt x="39885" y="628719"/>
                      </a:cubicBezTo>
                      <a:lnTo>
                        <a:pt x="72670" y="336553"/>
                      </a:lnTo>
                      <a:lnTo>
                        <a:pt x="0" y="160584"/>
                      </a:lnTo>
                      <a:close/>
                    </a:path>
                  </a:pathLst>
                </a:custGeom>
                <a:solidFill>
                  <a:srgbClr val="FFD14F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98" name="그래픽 265">
                  <a:extLst>
                    <a:ext uri="{FF2B5EF4-FFF2-40B4-BE49-F238E27FC236}">
                      <a16:creationId xmlns:a16="http://schemas.microsoft.com/office/drawing/2014/main" id="{C248509D-9A53-4A13-90AE-1D4C58A78975}"/>
                    </a:ext>
                  </a:extLst>
                </p:cNvPr>
                <p:cNvGrpSpPr/>
                <p:nvPr/>
              </p:nvGrpSpPr>
              <p:grpSpPr>
                <a:xfrm>
                  <a:off x="4869744" y="3899724"/>
                  <a:ext cx="2096183" cy="973169"/>
                  <a:chOff x="4869744" y="3899724"/>
                  <a:chExt cx="2096183" cy="973169"/>
                </a:xfrm>
              </p:grpSpPr>
              <p:grpSp>
                <p:nvGrpSpPr>
                  <p:cNvPr id="421" name="그래픽 265">
                    <a:extLst>
                      <a:ext uri="{FF2B5EF4-FFF2-40B4-BE49-F238E27FC236}">
                        <a16:creationId xmlns:a16="http://schemas.microsoft.com/office/drawing/2014/main" id="{42235622-4AC3-9E2B-873D-B7DDA5271BA3}"/>
                      </a:ext>
                    </a:extLst>
                  </p:cNvPr>
                  <p:cNvGrpSpPr/>
                  <p:nvPr/>
                </p:nvGrpSpPr>
                <p:grpSpPr>
                  <a:xfrm>
                    <a:off x="4869744" y="3899724"/>
                    <a:ext cx="2096183" cy="973169"/>
                    <a:chOff x="4869744" y="3899724"/>
                    <a:chExt cx="2096183" cy="973169"/>
                  </a:xfrm>
                </p:grpSpPr>
                <p:sp>
                  <p:nvSpPr>
                    <p:cNvPr id="423" name="자유형: 도형 422">
                      <a:extLst>
                        <a:ext uri="{FF2B5EF4-FFF2-40B4-BE49-F238E27FC236}">
                          <a16:creationId xmlns:a16="http://schemas.microsoft.com/office/drawing/2014/main" id="{A8249110-7DEA-C097-63AF-1FA10A730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9744" y="3899724"/>
                      <a:ext cx="3282" cy="32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82" h="3282"/>
                      </a:pathLst>
                    </a:custGeom>
                    <a:solidFill>
                      <a:srgbClr val="2B2B39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424" name="그래픽 265">
                      <a:extLst>
                        <a:ext uri="{FF2B5EF4-FFF2-40B4-BE49-F238E27FC236}">
                          <a16:creationId xmlns:a16="http://schemas.microsoft.com/office/drawing/2014/main" id="{FAE800CF-98D6-A83C-277E-D90CFED18A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9744" y="3899724"/>
                      <a:ext cx="2096183" cy="973169"/>
                      <a:chOff x="4869744" y="3899724"/>
                      <a:chExt cx="2096183" cy="973169"/>
                    </a:xfrm>
                  </p:grpSpPr>
                  <p:sp>
                    <p:nvSpPr>
                      <p:cNvPr id="425" name="자유형: 도형 424">
                        <a:extLst>
                          <a:ext uri="{FF2B5EF4-FFF2-40B4-BE49-F238E27FC236}">
                            <a16:creationId xmlns:a16="http://schemas.microsoft.com/office/drawing/2014/main" id="{15D38A81-1A67-0591-8B5A-DD901ED5E4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96874" y="4508903"/>
                        <a:ext cx="269052" cy="363989"/>
                      </a:xfrm>
                      <a:custGeom>
                        <a:avLst/>
                        <a:gdLst>
                          <a:gd name="connsiteX0" fmla="*/ 236946 w 269052"/>
                          <a:gd name="connsiteY0" fmla="*/ 98202 h 363989"/>
                          <a:gd name="connsiteX1" fmla="*/ 223873 w 269052"/>
                          <a:gd name="connsiteY1" fmla="*/ 94923 h 363989"/>
                          <a:gd name="connsiteX2" fmla="*/ 202132 w 269052"/>
                          <a:gd name="connsiteY2" fmla="*/ 120172 h 363989"/>
                          <a:gd name="connsiteX3" fmla="*/ 180650 w 269052"/>
                          <a:gd name="connsiteY3" fmla="*/ 110792 h 363989"/>
                          <a:gd name="connsiteX4" fmla="*/ 187523 w 269052"/>
                          <a:gd name="connsiteY4" fmla="*/ 49951 h 363989"/>
                          <a:gd name="connsiteX5" fmla="*/ 167266 w 269052"/>
                          <a:gd name="connsiteY5" fmla="*/ 38867 h 363989"/>
                          <a:gd name="connsiteX6" fmla="*/ 150481 w 269052"/>
                          <a:gd name="connsiteY6" fmla="*/ 52498 h 363989"/>
                          <a:gd name="connsiteX7" fmla="*/ 135078 w 269052"/>
                          <a:gd name="connsiteY7" fmla="*/ 48609 h 363989"/>
                          <a:gd name="connsiteX8" fmla="*/ 102952 w 269052"/>
                          <a:gd name="connsiteY8" fmla="*/ 9292 h 363989"/>
                          <a:gd name="connsiteX9" fmla="*/ 102519 w 269052"/>
                          <a:gd name="connsiteY9" fmla="*/ 0 h 363989"/>
                          <a:gd name="connsiteX10" fmla="*/ 102519 w 269052"/>
                          <a:gd name="connsiteY10" fmla="*/ 0 h 363989"/>
                          <a:gd name="connsiteX11" fmla="*/ 49194 w 269052"/>
                          <a:gd name="connsiteY11" fmla="*/ 22837 h 363989"/>
                          <a:gd name="connsiteX12" fmla="*/ 48751 w 269052"/>
                          <a:gd name="connsiteY12" fmla="*/ 22680 h 363989"/>
                          <a:gd name="connsiteX13" fmla="*/ 6752 w 269052"/>
                          <a:gd name="connsiteY13" fmla="*/ 125982 h 363989"/>
                          <a:gd name="connsiteX14" fmla="*/ 39895 w 269052"/>
                          <a:gd name="connsiteY14" fmla="*/ 233669 h 363989"/>
                          <a:gd name="connsiteX15" fmla="*/ 35044 w 269052"/>
                          <a:gd name="connsiteY15" fmla="*/ 283869 h 363989"/>
                          <a:gd name="connsiteX16" fmla="*/ 101580 w 269052"/>
                          <a:gd name="connsiteY16" fmla="*/ 362267 h 363989"/>
                          <a:gd name="connsiteX17" fmla="*/ 103254 w 269052"/>
                          <a:gd name="connsiteY17" fmla="*/ 362428 h 363989"/>
                          <a:gd name="connsiteX18" fmla="*/ 130509 w 269052"/>
                          <a:gd name="connsiteY18" fmla="*/ 326505 h 363989"/>
                          <a:gd name="connsiteX19" fmla="*/ 173328 w 269052"/>
                          <a:gd name="connsiteY19" fmla="*/ 327099 h 363989"/>
                          <a:gd name="connsiteX20" fmla="*/ 196369 w 269052"/>
                          <a:gd name="connsiteY20" fmla="*/ 176494 h 363989"/>
                          <a:gd name="connsiteX21" fmla="*/ 216051 w 269052"/>
                          <a:gd name="connsiteY21" fmla="*/ 181430 h 363989"/>
                          <a:gd name="connsiteX22" fmla="*/ 267548 w 269052"/>
                          <a:gd name="connsiteY22" fmla="*/ 150605 h 363989"/>
                          <a:gd name="connsiteX23" fmla="*/ 267778 w 269052"/>
                          <a:gd name="connsiteY23" fmla="*/ 149692 h 363989"/>
                          <a:gd name="connsiteX24" fmla="*/ 236946 w 269052"/>
                          <a:gd name="connsiteY24" fmla="*/ 98202 h 3639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69052" h="363989">
                            <a:moveTo>
                              <a:pt x="236946" y="98202"/>
                            </a:moveTo>
                            <a:lnTo>
                              <a:pt x="223873" y="94923"/>
                            </a:lnTo>
                            <a:lnTo>
                              <a:pt x="202132" y="120172"/>
                            </a:lnTo>
                            <a:cubicBezTo>
                              <a:pt x="194255" y="129320"/>
                              <a:pt x="179295" y="122785"/>
                              <a:pt x="180650" y="110792"/>
                            </a:cubicBezTo>
                            <a:lnTo>
                              <a:pt x="187523" y="49951"/>
                            </a:lnTo>
                            <a:cubicBezTo>
                              <a:pt x="188777" y="38854"/>
                              <a:pt x="175934" y="31830"/>
                              <a:pt x="167266" y="38867"/>
                            </a:cubicBezTo>
                            <a:lnTo>
                              <a:pt x="150481" y="52498"/>
                            </a:lnTo>
                            <a:lnTo>
                              <a:pt x="135078" y="48609"/>
                            </a:lnTo>
                            <a:cubicBezTo>
                              <a:pt x="116875" y="44014"/>
                              <a:pt x="103828" y="28046"/>
                              <a:pt x="102952" y="9292"/>
                            </a:cubicBezTo>
                            <a:lnTo>
                              <a:pt x="102519" y="0"/>
                            </a:lnTo>
                            <a:lnTo>
                              <a:pt x="102519" y="0"/>
                            </a:lnTo>
                            <a:cubicBezTo>
                              <a:pt x="93473" y="20408"/>
                              <a:pt x="70206" y="30376"/>
                              <a:pt x="49194" y="22837"/>
                            </a:cubicBezTo>
                            <a:lnTo>
                              <a:pt x="48751" y="22680"/>
                            </a:lnTo>
                            <a:lnTo>
                              <a:pt x="6752" y="125982"/>
                            </a:lnTo>
                            <a:cubicBezTo>
                              <a:pt x="-9780" y="166644"/>
                              <a:pt x="5098" y="211922"/>
                              <a:pt x="39895" y="233669"/>
                            </a:cubicBezTo>
                            <a:lnTo>
                              <a:pt x="35044" y="283869"/>
                            </a:lnTo>
                            <a:cubicBezTo>
                              <a:pt x="31257" y="323088"/>
                              <a:pt x="61197" y="358364"/>
                              <a:pt x="101580" y="362267"/>
                            </a:cubicBezTo>
                            <a:lnTo>
                              <a:pt x="103254" y="362428"/>
                            </a:lnTo>
                            <a:cubicBezTo>
                              <a:pt x="143637" y="366330"/>
                              <a:pt x="126721" y="365723"/>
                              <a:pt x="130509" y="326505"/>
                            </a:cubicBezTo>
                            <a:lnTo>
                              <a:pt x="173328" y="327099"/>
                            </a:lnTo>
                            <a:lnTo>
                              <a:pt x="196369" y="176494"/>
                            </a:lnTo>
                            <a:lnTo>
                              <a:pt x="216051" y="181430"/>
                            </a:lnTo>
                            <a:cubicBezTo>
                              <a:pt x="238685" y="187105"/>
                              <a:pt x="261857" y="173235"/>
                              <a:pt x="267548" y="150605"/>
                            </a:cubicBezTo>
                            <a:lnTo>
                              <a:pt x="267778" y="149692"/>
                            </a:lnTo>
                            <a:cubicBezTo>
                              <a:pt x="273463" y="127052"/>
                              <a:pt x="259593" y="103880"/>
                              <a:pt x="236946" y="98202"/>
                            </a:cubicBezTo>
                            <a:close/>
                          </a:path>
                        </a:pathLst>
                      </a:custGeom>
                      <a:solidFill>
                        <a:srgbClr val="C1725C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grpSp>
                    <p:nvGrpSpPr>
                      <p:cNvPr id="426" name="그래픽 265">
                        <a:extLst>
                          <a:ext uri="{FF2B5EF4-FFF2-40B4-BE49-F238E27FC236}">
                            <a16:creationId xmlns:a16="http://schemas.microsoft.com/office/drawing/2014/main" id="{C11D8E2A-66CE-54E3-E887-93E95509252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22658" y="4543190"/>
                        <a:ext cx="119721" cy="172080"/>
                        <a:chOff x="6722658" y="4543190"/>
                        <a:chExt cx="119721" cy="172080"/>
                      </a:xfrm>
                    </p:grpSpPr>
                    <p:grpSp>
                      <p:nvGrpSpPr>
                        <p:cNvPr id="431" name="그래픽 265">
                          <a:extLst>
                            <a:ext uri="{FF2B5EF4-FFF2-40B4-BE49-F238E27FC236}">
                              <a16:creationId xmlns:a16="http://schemas.microsoft.com/office/drawing/2014/main" id="{8E074E29-6658-53C8-2246-F1918E9FCFF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22658" y="4543190"/>
                          <a:ext cx="119721" cy="172080"/>
                          <a:chOff x="6722658" y="4543190"/>
                          <a:chExt cx="119721" cy="172080"/>
                        </a:xfrm>
                      </p:grpSpPr>
                      <p:sp>
                        <p:nvSpPr>
                          <p:cNvPr id="436" name="자유형: 도형 435">
                            <a:extLst>
                              <a:ext uri="{FF2B5EF4-FFF2-40B4-BE49-F238E27FC236}">
                                <a16:creationId xmlns:a16="http://schemas.microsoft.com/office/drawing/2014/main" id="{769835C0-EA3D-E3BE-91E5-1234E7D52E5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25417" y="4586290"/>
                            <a:ext cx="16439" cy="16442"/>
                          </a:xfrm>
                          <a:custGeom>
                            <a:avLst/>
                            <a:gdLst>
                              <a:gd name="connsiteX0" fmla="*/ 620 w 16439"/>
                              <a:gd name="connsiteY0" fmla="*/ 5096 h 16442"/>
                              <a:gd name="connsiteX1" fmla="*/ 5094 w 16439"/>
                              <a:gd name="connsiteY1" fmla="*/ 15822 h 16442"/>
                              <a:gd name="connsiteX2" fmla="*/ 15820 w 16439"/>
                              <a:gd name="connsiteY2" fmla="*/ 11349 h 16442"/>
                              <a:gd name="connsiteX3" fmla="*/ 11346 w 16439"/>
                              <a:gd name="connsiteY3" fmla="*/ 620 h 16442"/>
                              <a:gd name="connsiteX4" fmla="*/ 620 w 16439"/>
                              <a:gd name="connsiteY4" fmla="*/ 5096 h 1644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6439" h="16442">
                                <a:moveTo>
                                  <a:pt x="620" y="5096"/>
                                </a:moveTo>
                                <a:cubicBezTo>
                                  <a:pt x="-1106" y="9294"/>
                                  <a:pt x="896" y="14099"/>
                                  <a:pt x="5094" y="15822"/>
                                </a:cubicBezTo>
                                <a:cubicBezTo>
                                  <a:pt x="9292" y="17549"/>
                                  <a:pt x="14093" y="15547"/>
                                  <a:pt x="15820" y="11349"/>
                                </a:cubicBezTo>
                                <a:cubicBezTo>
                                  <a:pt x="17546" y="7151"/>
                                  <a:pt x="15544" y="2349"/>
                                  <a:pt x="11346" y="620"/>
                                </a:cubicBezTo>
                                <a:cubicBezTo>
                                  <a:pt x="7148" y="-1107"/>
                                  <a:pt x="2346" y="899"/>
                                  <a:pt x="620" y="509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437" name="자유형: 도형 436">
                            <a:extLst>
                              <a:ext uri="{FF2B5EF4-FFF2-40B4-BE49-F238E27FC236}">
                                <a16:creationId xmlns:a16="http://schemas.microsoft.com/office/drawing/2014/main" id="{C4E8AFDE-4E27-2016-0DA0-EF911C8571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90454" y="4600335"/>
                            <a:ext cx="17990" cy="17989"/>
                          </a:xfrm>
                          <a:custGeom>
                            <a:avLst/>
                            <a:gdLst>
                              <a:gd name="connsiteX0" fmla="*/ 84 w 17990"/>
                              <a:gd name="connsiteY0" fmla="*/ 7777 h 17989"/>
                              <a:gd name="connsiteX1" fmla="*/ 7777 w 17990"/>
                              <a:gd name="connsiteY1" fmla="*/ 17906 h 17989"/>
                              <a:gd name="connsiteX2" fmla="*/ 17906 w 17990"/>
                              <a:gd name="connsiteY2" fmla="*/ 10213 h 17989"/>
                              <a:gd name="connsiteX3" fmla="*/ 10213 w 17990"/>
                              <a:gd name="connsiteY3" fmla="*/ 84 h 17989"/>
                              <a:gd name="connsiteX4" fmla="*/ 84 w 17990"/>
                              <a:gd name="connsiteY4" fmla="*/ 7777 h 1798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7990" h="17989">
                                <a:moveTo>
                                  <a:pt x="84" y="7777"/>
                                </a:moveTo>
                                <a:cubicBezTo>
                                  <a:pt x="-589" y="12697"/>
                                  <a:pt x="2857" y="17233"/>
                                  <a:pt x="7777" y="17906"/>
                                </a:cubicBezTo>
                                <a:cubicBezTo>
                                  <a:pt x="12700" y="18579"/>
                                  <a:pt x="17233" y="15136"/>
                                  <a:pt x="17906" y="10213"/>
                                </a:cubicBezTo>
                                <a:cubicBezTo>
                                  <a:pt x="18579" y="5289"/>
                                  <a:pt x="15136" y="757"/>
                                  <a:pt x="10213" y="84"/>
                                </a:cubicBezTo>
                                <a:cubicBezTo>
                                  <a:pt x="5293" y="-589"/>
                                  <a:pt x="757" y="2857"/>
                                  <a:pt x="84" y="77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438" name="자유형: 도형 437">
                            <a:extLst>
                              <a:ext uri="{FF2B5EF4-FFF2-40B4-BE49-F238E27FC236}">
                                <a16:creationId xmlns:a16="http://schemas.microsoft.com/office/drawing/2014/main" id="{E1107DED-7300-1B95-A53E-125DF192392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49063" y="4704517"/>
                            <a:ext cx="20417" cy="10752"/>
                          </a:xfrm>
                          <a:custGeom>
                            <a:avLst/>
                            <a:gdLst>
                              <a:gd name="connsiteX0" fmla="*/ 933 w 20417"/>
                              <a:gd name="connsiteY0" fmla="*/ 3500 h 10752"/>
                              <a:gd name="connsiteX1" fmla="*/ 2072 w 20417"/>
                              <a:gd name="connsiteY1" fmla="*/ 3648 h 10752"/>
                              <a:gd name="connsiteX2" fmla="*/ 17242 w 20417"/>
                              <a:gd name="connsiteY2" fmla="*/ 9930 h 10752"/>
                              <a:gd name="connsiteX3" fmla="*/ 19592 w 20417"/>
                              <a:gd name="connsiteY3" fmla="*/ 10504 h 10752"/>
                              <a:gd name="connsiteX4" fmla="*/ 20170 w 20417"/>
                              <a:gd name="connsiteY4" fmla="*/ 8154 h 10752"/>
                              <a:gd name="connsiteX5" fmla="*/ 1334 w 20417"/>
                              <a:gd name="connsiteY5" fmla="*/ 307 h 10752"/>
                              <a:gd name="connsiteX6" fmla="*/ 41 w 20417"/>
                              <a:gd name="connsiteY6" fmla="*/ 2345 h 10752"/>
                              <a:gd name="connsiteX7" fmla="*/ 933 w 20417"/>
                              <a:gd name="connsiteY7" fmla="*/ 3500 h 1075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0417" h="10752">
                                <a:moveTo>
                                  <a:pt x="933" y="3500"/>
                                </a:moveTo>
                                <a:cubicBezTo>
                                  <a:pt x="1272" y="3674"/>
                                  <a:pt x="1669" y="3733"/>
                                  <a:pt x="2072" y="3648"/>
                                </a:cubicBezTo>
                                <a:cubicBezTo>
                                  <a:pt x="2479" y="3559"/>
                                  <a:pt x="12162" y="1570"/>
                                  <a:pt x="17242" y="9930"/>
                                </a:cubicBezTo>
                                <a:cubicBezTo>
                                  <a:pt x="17732" y="10737"/>
                                  <a:pt x="18782" y="10993"/>
                                  <a:pt x="19592" y="10504"/>
                                </a:cubicBezTo>
                                <a:cubicBezTo>
                                  <a:pt x="20400" y="10012"/>
                                  <a:pt x="20659" y="8962"/>
                                  <a:pt x="20170" y="8154"/>
                                </a:cubicBezTo>
                                <a:cubicBezTo>
                                  <a:pt x="13793" y="-2329"/>
                                  <a:pt x="1459" y="280"/>
                                  <a:pt x="1334" y="307"/>
                                </a:cubicBezTo>
                                <a:cubicBezTo>
                                  <a:pt x="415" y="513"/>
                                  <a:pt x="-163" y="1423"/>
                                  <a:pt x="41" y="2345"/>
                                </a:cubicBezTo>
                                <a:cubicBezTo>
                                  <a:pt x="149" y="2864"/>
                                  <a:pt x="490" y="3277"/>
                                  <a:pt x="933" y="350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7D351D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439" name="그래픽 265">
                            <a:extLst>
                              <a:ext uri="{FF2B5EF4-FFF2-40B4-BE49-F238E27FC236}">
                                <a16:creationId xmlns:a16="http://schemas.microsoft.com/office/drawing/2014/main" id="{6FFBC90D-1447-C327-F40B-9FFD05A230D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22658" y="4543190"/>
                            <a:ext cx="119721" cy="40911"/>
                            <a:chOff x="6722658" y="4543190"/>
                            <a:chExt cx="119721" cy="40911"/>
                          </a:xfrm>
                        </p:grpSpPr>
                        <p:sp>
                          <p:nvSpPr>
                            <p:cNvPr id="446" name="자유형: 도형 445">
                              <a:extLst>
                                <a:ext uri="{FF2B5EF4-FFF2-40B4-BE49-F238E27FC236}">
                                  <a16:creationId xmlns:a16="http://schemas.microsoft.com/office/drawing/2014/main" id="{AA5FE113-F191-415D-8797-7625580FF25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5393" y="4557047"/>
                              <a:ext cx="46985" cy="27054"/>
                            </a:xfrm>
                            <a:custGeom>
                              <a:avLst/>
                              <a:gdLst>
                                <a:gd name="connsiteX0" fmla="*/ 42397 w 46985"/>
                                <a:gd name="connsiteY0" fmla="*/ 27047 h 27054"/>
                                <a:gd name="connsiteX1" fmla="*/ 32000 w 46985"/>
                                <a:gd name="connsiteY1" fmla="*/ 23889 h 27054"/>
                                <a:gd name="connsiteX2" fmla="*/ 21749 w 46985"/>
                                <a:gd name="connsiteY2" fmla="*/ 19554 h 27054"/>
                                <a:gd name="connsiteX3" fmla="*/ 11227 w 46985"/>
                                <a:gd name="connsiteY3" fmla="*/ 15891 h 27054"/>
                                <a:gd name="connsiteX4" fmla="*/ 1417 w 46985"/>
                                <a:gd name="connsiteY4" fmla="*/ 11266 h 27054"/>
                                <a:gd name="connsiteX5" fmla="*/ 4075 w 46985"/>
                                <a:gd name="connsiteY5" fmla="*/ 2565 h 27054"/>
                                <a:gd name="connsiteX6" fmla="*/ 28596 w 46985"/>
                                <a:gd name="connsiteY6" fmla="*/ 2556 h 27054"/>
                                <a:gd name="connsiteX7" fmla="*/ 46523 w 46985"/>
                                <a:gd name="connsiteY7" fmla="*/ 18907 h 27054"/>
                                <a:gd name="connsiteX8" fmla="*/ 42397 w 46985"/>
                                <a:gd name="connsiteY8" fmla="*/ 27047 h 2705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46985" h="27054">
                                  <a:moveTo>
                                    <a:pt x="42397" y="27047"/>
                                  </a:moveTo>
                                  <a:cubicBezTo>
                                    <a:pt x="39076" y="27181"/>
                                    <a:pt x="35528" y="25406"/>
                                    <a:pt x="32000" y="23889"/>
                                  </a:cubicBezTo>
                                  <a:cubicBezTo>
                                    <a:pt x="28478" y="22288"/>
                                    <a:pt x="24904" y="20765"/>
                                    <a:pt x="21749" y="19554"/>
                                  </a:cubicBezTo>
                                  <a:cubicBezTo>
                                    <a:pt x="18589" y="18336"/>
                                    <a:pt x="14913" y="17063"/>
                                    <a:pt x="11227" y="15891"/>
                                  </a:cubicBezTo>
                                  <a:cubicBezTo>
                                    <a:pt x="7590" y="14647"/>
                                    <a:pt x="3750" y="13574"/>
                                    <a:pt x="1417" y="11266"/>
                                  </a:cubicBezTo>
                                  <a:cubicBezTo>
                                    <a:pt x="-851" y="9077"/>
                                    <a:pt x="-690" y="5368"/>
                                    <a:pt x="4075" y="2565"/>
                                  </a:cubicBezTo>
                                  <a:cubicBezTo>
                                    <a:pt x="8601" y="-205"/>
                                    <a:pt x="18133" y="-1445"/>
                                    <a:pt x="28596" y="2556"/>
                                  </a:cubicBezTo>
                                  <a:cubicBezTo>
                                    <a:pt x="39030" y="6602"/>
                                    <a:pt x="45138" y="13863"/>
                                    <a:pt x="46523" y="18907"/>
                                  </a:cubicBezTo>
                                  <a:cubicBezTo>
                                    <a:pt x="48046" y="24136"/>
                                    <a:pt x="45584" y="26958"/>
                                    <a:pt x="42397" y="27047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447" name="자유형: 도형 446">
                              <a:extLst>
                                <a:ext uri="{FF2B5EF4-FFF2-40B4-BE49-F238E27FC236}">
                                  <a16:creationId xmlns:a16="http://schemas.microsoft.com/office/drawing/2014/main" id="{7B335182-6B68-D452-6CCD-9513663C2C2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22658" y="4543190"/>
                              <a:ext cx="34142" cy="15274"/>
                            </a:xfrm>
                            <a:custGeom>
                              <a:avLst/>
                              <a:gdLst>
                                <a:gd name="connsiteX0" fmla="*/ 1847 w 34142"/>
                                <a:gd name="connsiteY0" fmla="*/ 13524 h 15274"/>
                                <a:gd name="connsiteX1" fmla="*/ 9291 w 34142"/>
                                <a:gd name="connsiteY1" fmla="*/ 14427 h 15274"/>
                                <a:gd name="connsiteX2" fmla="*/ 16967 w 34142"/>
                                <a:gd name="connsiteY2" fmla="*/ 14430 h 15274"/>
                                <a:gd name="connsiteX3" fmla="*/ 24628 w 34142"/>
                                <a:gd name="connsiteY3" fmla="*/ 15005 h 15274"/>
                                <a:gd name="connsiteX4" fmla="*/ 32108 w 34142"/>
                                <a:gd name="connsiteY4" fmla="*/ 14663 h 15274"/>
                                <a:gd name="connsiteX5" fmla="*/ 32856 w 34142"/>
                                <a:gd name="connsiteY5" fmla="*/ 7544 h 15274"/>
                                <a:gd name="connsiteX6" fmla="*/ 17378 w 34142"/>
                                <a:gd name="connsiteY6" fmla="*/ 15 h 15274"/>
                                <a:gd name="connsiteX7" fmla="*/ 1508 w 34142"/>
                                <a:gd name="connsiteY7" fmla="*/ 6363 h 15274"/>
                                <a:gd name="connsiteX8" fmla="*/ 1847 w 34142"/>
                                <a:gd name="connsiteY8" fmla="*/ 13524 h 1527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34142" h="15274">
                                  <a:moveTo>
                                    <a:pt x="1847" y="13524"/>
                                  </a:moveTo>
                                  <a:cubicBezTo>
                                    <a:pt x="3904" y="14640"/>
                                    <a:pt x="6642" y="14443"/>
                                    <a:pt x="9291" y="14427"/>
                                  </a:cubicBezTo>
                                  <a:cubicBezTo>
                                    <a:pt x="11959" y="14345"/>
                                    <a:pt x="14640" y="14342"/>
                                    <a:pt x="16967" y="14430"/>
                                  </a:cubicBezTo>
                                  <a:cubicBezTo>
                                    <a:pt x="19301" y="14516"/>
                                    <a:pt x="21973" y="14726"/>
                                    <a:pt x="24628" y="15005"/>
                                  </a:cubicBezTo>
                                  <a:cubicBezTo>
                                    <a:pt x="27270" y="15221"/>
                                    <a:pt x="29991" y="15622"/>
                                    <a:pt x="32108" y="14663"/>
                                  </a:cubicBezTo>
                                  <a:cubicBezTo>
                                    <a:pt x="34149" y="13774"/>
                                    <a:pt x="35082" y="11040"/>
                                    <a:pt x="32856" y="7544"/>
                                  </a:cubicBezTo>
                                  <a:cubicBezTo>
                                    <a:pt x="30769" y="4147"/>
                                    <a:pt x="25097" y="327"/>
                                    <a:pt x="17378" y="15"/>
                                  </a:cubicBezTo>
                                  <a:cubicBezTo>
                                    <a:pt x="9665" y="-254"/>
                                    <a:pt x="3786" y="3130"/>
                                    <a:pt x="1508" y="6363"/>
                                  </a:cubicBezTo>
                                  <a:cubicBezTo>
                                    <a:pt x="-911" y="9681"/>
                                    <a:pt x="-139" y="12481"/>
                                    <a:pt x="1847" y="13524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0" name="그래픽 265">
                            <a:extLst>
                              <a:ext uri="{FF2B5EF4-FFF2-40B4-BE49-F238E27FC236}">
                                <a16:creationId xmlns:a16="http://schemas.microsoft.com/office/drawing/2014/main" id="{2465E143-6CE8-4290-FA13-B35E60451C8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87683" y="4613307"/>
                            <a:ext cx="22031" cy="10351"/>
                            <a:chOff x="6787683" y="4613307"/>
                            <a:chExt cx="22031" cy="10351"/>
                          </a:xfrm>
                        </p:grpSpPr>
                        <p:sp>
                          <p:nvSpPr>
                            <p:cNvPr id="444" name="자유형: 도형 443">
                              <a:extLst>
                                <a:ext uri="{FF2B5EF4-FFF2-40B4-BE49-F238E27FC236}">
                                  <a16:creationId xmlns:a16="http://schemas.microsoft.com/office/drawing/2014/main" id="{E3DD7995-ACBD-E717-DF27-226BB169241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0846" y="4616464"/>
                              <a:ext cx="15701" cy="4032"/>
                            </a:xfrm>
                            <a:custGeom>
                              <a:avLst/>
                              <a:gdLst>
                                <a:gd name="connsiteX0" fmla="*/ 15702 w 15701"/>
                                <a:gd name="connsiteY0" fmla="*/ 4032 h 4032"/>
                                <a:gd name="connsiteX1" fmla="*/ 0 w 15701"/>
                                <a:gd name="connsiteY1" fmla="*/ 1804 h 403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15701" h="4032">
                                  <a:moveTo>
                                    <a:pt x="15702" y="4032"/>
                                  </a:moveTo>
                                  <a:cubicBezTo>
                                    <a:pt x="15702" y="4032"/>
                                    <a:pt x="9059" y="-3294"/>
                                    <a:pt x="0" y="1804"/>
                                  </a:cubicBezTo>
                                </a:path>
                              </a:pathLst>
                            </a:custGeom>
                            <a:solidFill>
                              <a:srgbClr val="C1725C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445" name="자유형: 도형 444">
                              <a:extLst>
                                <a:ext uri="{FF2B5EF4-FFF2-40B4-BE49-F238E27FC236}">
                                  <a16:creationId xmlns:a16="http://schemas.microsoft.com/office/drawing/2014/main" id="{09FDCDAA-F260-EB3A-9058-E0546F3DE33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87683" y="4613307"/>
                              <a:ext cx="22031" cy="10351"/>
                            </a:xfrm>
                            <a:custGeom>
                              <a:avLst/>
                              <a:gdLst>
                                <a:gd name="connsiteX0" fmla="*/ 2504 w 22031"/>
                                <a:gd name="connsiteY0" fmla="*/ 8052 h 10351"/>
                                <a:gd name="connsiteX1" fmla="*/ 407 w 22031"/>
                                <a:gd name="connsiteY1" fmla="*/ 6510 h 10351"/>
                                <a:gd name="connsiteX2" fmla="*/ 1614 w 22031"/>
                                <a:gd name="connsiteY2" fmla="*/ 2200 h 10351"/>
                                <a:gd name="connsiteX3" fmla="*/ 21212 w 22031"/>
                                <a:gd name="connsiteY3" fmla="*/ 5062 h 10351"/>
                                <a:gd name="connsiteX4" fmla="*/ 20995 w 22031"/>
                                <a:gd name="connsiteY4" fmla="*/ 9532 h 10351"/>
                                <a:gd name="connsiteX5" fmla="*/ 16532 w 22031"/>
                                <a:gd name="connsiteY5" fmla="*/ 9326 h 10351"/>
                                <a:gd name="connsiteX6" fmla="*/ 4719 w 22031"/>
                                <a:gd name="connsiteY6" fmla="*/ 7714 h 10351"/>
                                <a:gd name="connsiteX7" fmla="*/ 2504 w 22031"/>
                                <a:gd name="connsiteY7" fmla="*/ 8052 h 1035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22031" h="10351">
                                  <a:moveTo>
                                    <a:pt x="2504" y="8052"/>
                                  </a:moveTo>
                                  <a:cubicBezTo>
                                    <a:pt x="1647" y="7868"/>
                                    <a:pt x="869" y="7333"/>
                                    <a:pt x="407" y="6510"/>
                                  </a:cubicBezTo>
                                  <a:cubicBezTo>
                                    <a:pt x="-450" y="4987"/>
                                    <a:pt x="91" y="3057"/>
                                    <a:pt x="1614" y="2200"/>
                                  </a:cubicBezTo>
                                  <a:cubicBezTo>
                                    <a:pt x="10535" y="-2818"/>
                                    <a:pt x="18334" y="1885"/>
                                    <a:pt x="21212" y="5062"/>
                                  </a:cubicBezTo>
                                  <a:cubicBezTo>
                                    <a:pt x="22384" y="6355"/>
                                    <a:pt x="22289" y="8357"/>
                                    <a:pt x="20995" y="9532"/>
                                  </a:cubicBezTo>
                                  <a:cubicBezTo>
                                    <a:pt x="19702" y="10701"/>
                                    <a:pt x="17703" y="10609"/>
                                    <a:pt x="16532" y="9326"/>
                                  </a:cubicBezTo>
                                  <a:cubicBezTo>
                                    <a:pt x="15997" y="8751"/>
                                    <a:pt x="11267" y="4038"/>
                                    <a:pt x="4719" y="7714"/>
                                  </a:cubicBezTo>
                                  <a:cubicBezTo>
                                    <a:pt x="4020" y="8111"/>
                                    <a:pt x="3236" y="8210"/>
                                    <a:pt x="2504" y="8052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7D351D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441" name="그래픽 265">
                            <a:extLst>
                              <a:ext uri="{FF2B5EF4-FFF2-40B4-BE49-F238E27FC236}">
                                <a16:creationId xmlns:a16="http://schemas.microsoft.com/office/drawing/2014/main" id="{11FCE5CD-5D24-7626-A8B4-3148128CCE9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24150" y="4596853"/>
                            <a:ext cx="15723" cy="8451"/>
                            <a:chOff x="6724150" y="4596853"/>
                            <a:chExt cx="15723" cy="8451"/>
                          </a:xfrm>
                        </p:grpSpPr>
                        <p:sp>
                          <p:nvSpPr>
                            <p:cNvPr id="442" name="자유형: 도형 441">
                              <a:extLst>
                                <a:ext uri="{FF2B5EF4-FFF2-40B4-BE49-F238E27FC236}">
                                  <a16:creationId xmlns:a16="http://schemas.microsoft.com/office/drawing/2014/main" id="{D9D8150C-58AE-423A-8747-31582A976E0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27317" y="4600033"/>
                              <a:ext cx="9396" cy="2111"/>
                            </a:xfrm>
                            <a:custGeom>
                              <a:avLst/>
                              <a:gdLst>
                                <a:gd name="connsiteX0" fmla="*/ 9397 w 9396"/>
                                <a:gd name="connsiteY0" fmla="*/ 2112 h 2111"/>
                                <a:gd name="connsiteX1" fmla="*/ 0 w 9396"/>
                                <a:gd name="connsiteY1" fmla="*/ 1479 h 211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9396" h="2111">
                                  <a:moveTo>
                                    <a:pt x="9397" y="2112"/>
                                  </a:moveTo>
                                  <a:cubicBezTo>
                                    <a:pt x="9397" y="2112"/>
                                    <a:pt x="5238" y="-2184"/>
                                    <a:pt x="0" y="1479"/>
                                  </a:cubicBezTo>
                                </a:path>
                              </a:pathLst>
                            </a:custGeom>
                            <a:solidFill>
                              <a:srgbClr val="C1725C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443" name="자유형: 도형 442">
                              <a:extLst>
                                <a:ext uri="{FF2B5EF4-FFF2-40B4-BE49-F238E27FC236}">
                                  <a16:creationId xmlns:a16="http://schemas.microsoft.com/office/drawing/2014/main" id="{DD8D5C7A-766C-0950-B423-7BDA0EA6736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24150" y="4596853"/>
                              <a:ext cx="15723" cy="8451"/>
                            </a:xfrm>
                            <a:custGeom>
                              <a:avLst/>
                              <a:gdLst>
                                <a:gd name="connsiteX0" fmla="*/ 2504 w 15723"/>
                                <a:gd name="connsiteY0" fmla="*/ 7751 h 8451"/>
                                <a:gd name="connsiteX1" fmla="*/ 571 w 15723"/>
                                <a:gd name="connsiteY1" fmla="*/ 6468 h 8451"/>
                                <a:gd name="connsiteX2" fmla="*/ 1348 w 15723"/>
                                <a:gd name="connsiteY2" fmla="*/ 2060 h 8451"/>
                                <a:gd name="connsiteX3" fmla="*/ 14832 w 15723"/>
                                <a:gd name="connsiteY3" fmla="*/ 3090 h 8451"/>
                                <a:gd name="connsiteX4" fmla="*/ 14759 w 15723"/>
                                <a:gd name="connsiteY4" fmla="*/ 7567 h 8451"/>
                                <a:gd name="connsiteX5" fmla="*/ 10312 w 15723"/>
                                <a:gd name="connsiteY5" fmla="*/ 7518 h 8451"/>
                                <a:gd name="connsiteX6" fmla="*/ 4979 w 15723"/>
                                <a:gd name="connsiteY6" fmla="*/ 7252 h 8451"/>
                                <a:gd name="connsiteX7" fmla="*/ 2504 w 15723"/>
                                <a:gd name="connsiteY7" fmla="*/ 7751 h 845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5723" h="8451">
                                  <a:moveTo>
                                    <a:pt x="2504" y="7751"/>
                                  </a:moveTo>
                                  <a:cubicBezTo>
                                    <a:pt x="1749" y="7590"/>
                                    <a:pt x="1053" y="7154"/>
                                    <a:pt x="571" y="6468"/>
                                  </a:cubicBezTo>
                                  <a:cubicBezTo>
                                    <a:pt x="-430" y="5037"/>
                                    <a:pt x="-79" y="3064"/>
                                    <a:pt x="1348" y="2060"/>
                                  </a:cubicBezTo>
                                  <a:cubicBezTo>
                                    <a:pt x="7250" y="-2066"/>
                                    <a:pt x="12741" y="924"/>
                                    <a:pt x="14832" y="3090"/>
                                  </a:cubicBezTo>
                                  <a:cubicBezTo>
                                    <a:pt x="16049" y="4347"/>
                                    <a:pt x="16016" y="6350"/>
                                    <a:pt x="14759" y="7567"/>
                                  </a:cubicBezTo>
                                  <a:cubicBezTo>
                                    <a:pt x="13502" y="8775"/>
                                    <a:pt x="11513" y="8732"/>
                                    <a:pt x="10312" y="7518"/>
                                  </a:cubicBezTo>
                                  <a:cubicBezTo>
                                    <a:pt x="9734" y="6963"/>
                                    <a:pt x="7699" y="5342"/>
                                    <a:pt x="4979" y="7252"/>
                                  </a:cubicBezTo>
                                  <a:cubicBezTo>
                                    <a:pt x="4230" y="7774"/>
                                    <a:pt x="3331" y="7928"/>
                                    <a:pt x="2504" y="775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7D351D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432" name="자유형: 도형 431">
                          <a:extLst>
                            <a:ext uri="{FF2B5EF4-FFF2-40B4-BE49-F238E27FC236}">
                              <a16:creationId xmlns:a16="http://schemas.microsoft.com/office/drawing/2014/main" id="{68383936-D586-ABAC-291E-C05C468BE4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51862" y="4646861"/>
                          <a:ext cx="49189" cy="40425"/>
                        </a:xfrm>
                        <a:custGeom>
                          <a:avLst/>
                          <a:gdLst>
                            <a:gd name="connsiteX0" fmla="*/ 44836 w 49189"/>
                            <a:gd name="connsiteY0" fmla="*/ 2098 h 40425"/>
                            <a:gd name="connsiteX1" fmla="*/ 35863 w 49189"/>
                            <a:gd name="connsiteY1" fmla="*/ 1064 h 40425"/>
                            <a:gd name="connsiteX2" fmla="*/ 5388 w 49189"/>
                            <a:gd name="connsiteY2" fmla="*/ 7727 h 40425"/>
                            <a:gd name="connsiteX3" fmla="*/ 143 w 49189"/>
                            <a:gd name="connsiteY3" fmla="*/ 14285 h 40425"/>
                            <a:gd name="connsiteX4" fmla="*/ 30205 w 49189"/>
                            <a:gd name="connsiteY4" fmla="*/ 39833 h 40425"/>
                            <a:gd name="connsiteX5" fmla="*/ 44836 w 49189"/>
                            <a:gd name="connsiteY5" fmla="*/ 2098 h 404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189" h="40425">
                              <a:moveTo>
                                <a:pt x="44836" y="2098"/>
                              </a:moveTo>
                              <a:cubicBezTo>
                                <a:pt x="42490" y="-304"/>
                                <a:pt x="38761" y="-636"/>
                                <a:pt x="35863" y="1064"/>
                              </a:cubicBezTo>
                              <a:cubicBezTo>
                                <a:pt x="30585" y="4159"/>
                                <a:pt x="19446" y="9270"/>
                                <a:pt x="5388" y="7727"/>
                              </a:cubicBezTo>
                              <a:cubicBezTo>
                                <a:pt x="1935" y="7350"/>
                                <a:pt x="-648" y="10904"/>
                                <a:pt x="143" y="14285"/>
                              </a:cubicBezTo>
                              <a:cubicBezTo>
                                <a:pt x="1886" y="21719"/>
                                <a:pt x="10646" y="44359"/>
                                <a:pt x="30205" y="39833"/>
                              </a:cubicBezTo>
                              <a:cubicBezTo>
                                <a:pt x="54033" y="34309"/>
                                <a:pt x="50948" y="8364"/>
                                <a:pt x="44836" y="20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32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grpSp>
                      <p:nvGrpSpPr>
                        <p:cNvPr id="433" name="그래픽 265">
                          <a:extLst>
                            <a:ext uri="{FF2B5EF4-FFF2-40B4-BE49-F238E27FC236}">
                              <a16:creationId xmlns:a16="http://schemas.microsoft.com/office/drawing/2014/main" id="{8B631CA1-A5A1-A288-E61B-FEAC4672B08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34620" y="4580078"/>
                          <a:ext cx="36133" cy="64296"/>
                          <a:chOff x="6734620" y="4580078"/>
                          <a:chExt cx="36133" cy="64296"/>
                        </a:xfrm>
                      </p:grpSpPr>
                      <p:sp>
                        <p:nvSpPr>
                          <p:cNvPr id="434" name="자유형: 도형 433">
                            <a:extLst>
                              <a:ext uri="{FF2B5EF4-FFF2-40B4-BE49-F238E27FC236}">
                                <a16:creationId xmlns:a16="http://schemas.microsoft.com/office/drawing/2014/main" id="{C32CCB85-7B55-1FF6-EE1B-DB786DC6AA2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37778" y="4583240"/>
                            <a:ext cx="29807" cy="57969"/>
                          </a:xfrm>
                          <a:custGeom>
                            <a:avLst/>
                            <a:gdLst>
                              <a:gd name="connsiteX0" fmla="*/ 29808 w 29807"/>
                              <a:gd name="connsiteY0" fmla="*/ 0 h 57969"/>
                              <a:gd name="connsiteX1" fmla="*/ 19653 w 29807"/>
                              <a:gd name="connsiteY1" fmla="*/ 32106 h 57969"/>
                              <a:gd name="connsiteX2" fmla="*/ 11277 w 29807"/>
                              <a:gd name="connsiteY2" fmla="*/ 30859 h 57969"/>
                              <a:gd name="connsiteX3" fmla="*/ 2655 w 29807"/>
                              <a:gd name="connsiteY3" fmla="*/ 34909 h 57969"/>
                              <a:gd name="connsiteX4" fmla="*/ 554 w 29807"/>
                              <a:gd name="connsiteY4" fmla="*/ 40731 h 57969"/>
                              <a:gd name="connsiteX5" fmla="*/ 6029 w 29807"/>
                              <a:gd name="connsiteY5" fmla="*/ 52570 h 57969"/>
                              <a:gd name="connsiteX6" fmla="*/ 20470 w 29807"/>
                              <a:gd name="connsiteY6" fmla="*/ 57969 h 5796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9807" h="57969">
                                <a:moveTo>
                                  <a:pt x="29808" y="0"/>
                                </a:moveTo>
                                <a:lnTo>
                                  <a:pt x="19653" y="32106"/>
                                </a:lnTo>
                                <a:lnTo>
                                  <a:pt x="11277" y="30859"/>
                                </a:lnTo>
                                <a:cubicBezTo>
                                  <a:pt x="7778" y="29595"/>
                                  <a:pt x="3918" y="31410"/>
                                  <a:pt x="2655" y="34909"/>
                                </a:cubicBezTo>
                                <a:lnTo>
                                  <a:pt x="554" y="40731"/>
                                </a:lnTo>
                                <a:cubicBezTo>
                                  <a:pt x="-1172" y="45510"/>
                                  <a:pt x="1269" y="50791"/>
                                  <a:pt x="6029" y="52570"/>
                                </a:cubicBezTo>
                                <a:lnTo>
                                  <a:pt x="20470" y="57969"/>
                                </a:lnTo>
                              </a:path>
                            </a:pathLst>
                          </a:custGeom>
                          <a:solidFill>
                            <a:srgbClr val="C1725C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435" name="자유형: 도형 434">
                            <a:extLst>
                              <a:ext uri="{FF2B5EF4-FFF2-40B4-BE49-F238E27FC236}">
                                <a16:creationId xmlns:a16="http://schemas.microsoft.com/office/drawing/2014/main" id="{84C86AB2-C7C8-12C3-F44C-7D83C176050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34620" y="4580078"/>
                            <a:ext cx="36133" cy="64296"/>
                          </a:xfrm>
                          <a:custGeom>
                            <a:avLst/>
                            <a:gdLst>
                              <a:gd name="connsiteX0" fmla="*/ 22972 w 36133"/>
                              <a:gd name="connsiteY0" fmla="*/ 64227 h 64296"/>
                              <a:gd name="connsiteX1" fmla="*/ 22519 w 36133"/>
                              <a:gd name="connsiteY1" fmla="*/ 64095 h 64296"/>
                              <a:gd name="connsiteX2" fmla="*/ 8074 w 36133"/>
                              <a:gd name="connsiteY2" fmla="*/ 58696 h 64296"/>
                              <a:gd name="connsiteX3" fmla="*/ 735 w 36133"/>
                              <a:gd name="connsiteY3" fmla="*/ 42821 h 64296"/>
                              <a:gd name="connsiteX4" fmla="*/ 2836 w 36133"/>
                              <a:gd name="connsiteY4" fmla="*/ 37001 h 64296"/>
                              <a:gd name="connsiteX5" fmla="*/ 7942 w 36133"/>
                              <a:gd name="connsiteY5" fmla="*/ 31399 h 64296"/>
                              <a:gd name="connsiteX6" fmla="*/ 15508 w 36133"/>
                              <a:gd name="connsiteY6" fmla="*/ 31044 h 64296"/>
                              <a:gd name="connsiteX7" fmla="*/ 20602 w 36133"/>
                              <a:gd name="connsiteY7" fmla="*/ 31763 h 64296"/>
                              <a:gd name="connsiteX8" fmla="*/ 29946 w 36133"/>
                              <a:gd name="connsiteY8" fmla="*/ 2207 h 64296"/>
                              <a:gd name="connsiteX9" fmla="*/ 33921 w 36133"/>
                              <a:gd name="connsiteY9" fmla="*/ 146 h 64296"/>
                              <a:gd name="connsiteX10" fmla="*/ 35985 w 36133"/>
                              <a:gd name="connsiteY10" fmla="*/ 4118 h 64296"/>
                              <a:gd name="connsiteX11" fmla="*/ 25013 w 36133"/>
                              <a:gd name="connsiteY11" fmla="*/ 38797 h 64296"/>
                              <a:gd name="connsiteX12" fmla="*/ 13968 w 36133"/>
                              <a:gd name="connsiteY12" fmla="*/ 37152 h 64296"/>
                              <a:gd name="connsiteX13" fmla="*/ 10631 w 36133"/>
                              <a:gd name="connsiteY13" fmla="*/ 37126 h 64296"/>
                              <a:gd name="connsiteX14" fmla="*/ 8789 w 36133"/>
                              <a:gd name="connsiteY14" fmla="*/ 39148 h 64296"/>
                              <a:gd name="connsiteX15" fmla="*/ 6689 w 36133"/>
                              <a:gd name="connsiteY15" fmla="*/ 44967 h 64296"/>
                              <a:gd name="connsiteX16" fmla="*/ 10296 w 36133"/>
                              <a:gd name="connsiteY16" fmla="*/ 52769 h 64296"/>
                              <a:gd name="connsiteX17" fmla="*/ 24741 w 36133"/>
                              <a:gd name="connsiteY17" fmla="*/ 58171 h 64296"/>
                              <a:gd name="connsiteX18" fmla="*/ 26592 w 36133"/>
                              <a:gd name="connsiteY18" fmla="*/ 62244 h 64296"/>
                              <a:gd name="connsiteX19" fmla="*/ 22972 w 36133"/>
                              <a:gd name="connsiteY19" fmla="*/ 64227 h 642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</a:cxnLst>
                            <a:rect l="l" t="t" r="r" b="b"/>
                            <a:pathLst>
                              <a:path w="36133" h="64296">
                                <a:moveTo>
                                  <a:pt x="22972" y="64227"/>
                                </a:moveTo>
                                <a:cubicBezTo>
                                  <a:pt x="22821" y="64194"/>
                                  <a:pt x="22666" y="64148"/>
                                  <a:pt x="22519" y="64095"/>
                                </a:cubicBezTo>
                                <a:lnTo>
                                  <a:pt x="8074" y="58696"/>
                                </a:lnTo>
                                <a:cubicBezTo>
                                  <a:pt x="1726" y="56320"/>
                                  <a:pt x="-1569" y="49198"/>
                                  <a:pt x="735" y="42821"/>
                                </a:cubicBezTo>
                                <a:lnTo>
                                  <a:pt x="2836" y="37001"/>
                                </a:lnTo>
                                <a:cubicBezTo>
                                  <a:pt x="3728" y="34514"/>
                                  <a:pt x="5547" y="32525"/>
                                  <a:pt x="7942" y="31399"/>
                                </a:cubicBezTo>
                                <a:cubicBezTo>
                                  <a:pt x="10332" y="30270"/>
                                  <a:pt x="13030" y="30135"/>
                                  <a:pt x="15508" y="31044"/>
                                </a:cubicBezTo>
                                <a:lnTo>
                                  <a:pt x="20602" y="31763"/>
                                </a:lnTo>
                                <a:lnTo>
                                  <a:pt x="29946" y="2207"/>
                                </a:lnTo>
                                <a:cubicBezTo>
                                  <a:pt x="30481" y="543"/>
                                  <a:pt x="32296" y="-376"/>
                                  <a:pt x="33921" y="146"/>
                                </a:cubicBezTo>
                                <a:cubicBezTo>
                                  <a:pt x="35585" y="675"/>
                                  <a:pt x="36514" y="2454"/>
                                  <a:pt x="35985" y="4118"/>
                                </a:cubicBezTo>
                                <a:lnTo>
                                  <a:pt x="25013" y="38797"/>
                                </a:lnTo>
                                <a:lnTo>
                                  <a:pt x="13968" y="37152"/>
                                </a:lnTo>
                                <a:cubicBezTo>
                                  <a:pt x="12459" y="36680"/>
                                  <a:pt x="11494" y="36719"/>
                                  <a:pt x="10631" y="37126"/>
                                </a:cubicBezTo>
                                <a:cubicBezTo>
                                  <a:pt x="9767" y="37533"/>
                                  <a:pt x="9114" y="38249"/>
                                  <a:pt x="8789" y="39148"/>
                                </a:cubicBezTo>
                                <a:lnTo>
                                  <a:pt x="6689" y="44967"/>
                                </a:lnTo>
                                <a:cubicBezTo>
                                  <a:pt x="5563" y="48102"/>
                                  <a:pt x="7178" y="51600"/>
                                  <a:pt x="10296" y="52769"/>
                                </a:cubicBezTo>
                                <a:lnTo>
                                  <a:pt x="24741" y="58171"/>
                                </a:lnTo>
                                <a:cubicBezTo>
                                  <a:pt x="26378" y="58785"/>
                                  <a:pt x="27209" y="60607"/>
                                  <a:pt x="26592" y="62244"/>
                                </a:cubicBezTo>
                                <a:cubicBezTo>
                                  <a:pt x="26037" y="63728"/>
                                  <a:pt x="24478" y="64548"/>
                                  <a:pt x="22972" y="6422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7D351D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427" name="자유형: 도형 426">
                        <a:extLst>
                          <a:ext uri="{FF2B5EF4-FFF2-40B4-BE49-F238E27FC236}">
                            <a16:creationId xmlns:a16="http://schemas.microsoft.com/office/drawing/2014/main" id="{5065F36A-5D7A-F687-CE2D-9965B494D7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0438" y="4633181"/>
                        <a:ext cx="24251" cy="31054"/>
                      </a:xfrm>
                      <a:custGeom>
                        <a:avLst/>
                        <a:gdLst>
                          <a:gd name="connsiteX0" fmla="*/ 14153 w 24251"/>
                          <a:gd name="connsiteY0" fmla="*/ 30984 h 31054"/>
                          <a:gd name="connsiteX1" fmla="*/ 12567 w 24251"/>
                          <a:gd name="connsiteY1" fmla="*/ 30121 h 31054"/>
                          <a:gd name="connsiteX2" fmla="*/ 919 w 24251"/>
                          <a:gd name="connsiteY2" fmla="*/ 18394 h 31054"/>
                          <a:gd name="connsiteX3" fmla="*/ 10 w 24251"/>
                          <a:gd name="connsiteY3" fmla="*/ 15909 h 31054"/>
                          <a:gd name="connsiteX4" fmla="*/ 1306 w 24251"/>
                          <a:gd name="connsiteY4" fmla="*/ 13605 h 31054"/>
                          <a:gd name="connsiteX5" fmla="*/ 19223 w 24251"/>
                          <a:gd name="connsiteY5" fmla="*/ 601 h 31054"/>
                          <a:gd name="connsiteX6" fmla="*/ 23645 w 24251"/>
                          <a:gd name="connsiteY6" fmla="*/ 1301 h 31054"/>
                          <a:gd name="connsiteX7" fmla="*/ 22945 w 24251"/>
                          <a:gd name="connsiteY7" fmla="*/ 5722 h 31054"/>
                          <a:gd name="connsiteX8" fmla="*/ 8015 w 24251"/>
                          <a:gd name="connsiteY8" fmla="*/ 16556 h 31054"/>
                          <a:gd name="connsiteX9" fmla="*/ 17064 w 24251"/>
                          <a:gd name="connsiteY9" fmla="*/ 25664 h 31054"/>
                          <a:gd name="connsiteX10" fmla="*/ 17047 w 24251"/>
                          <a:gd name="connsiteY10" fmla="*/ 30137 h 31054"/>
                          <a:gd name="connsiteX11" fmla="*/ 14153 w 24251"/>
                          <a:gd name="connsiteY11" fmla="*/ 30984 h 31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4251" h="31054">
                            <a:moveTo>
                              <a:pt x="14153" y="30984"/>
                            </a:moveTo>
                            <a:cubicBezTo>
                              <a:pt x="13572" y="30860"/>
                              <a:pt x="13020" y="30571"/>
                              <a:pt x="12567" y="30121"/>
                            </a:cubicBezTo>
                            <a:lnTo>
                              <a:pt x="919" y="18394"/>
                            </a:lnTo>
                            <a:cubicBezTo>
                              <a:pt x="269" y="17737"/>
                              <a:pt x="-62" y="16832"/>
                              <a:pt x="10" y="15909"/>
                            </a:cubicBezTo>
                            <a:cubicBezTo>
                              <a:pt x="85" y="14990"/>
                              <a:pt x="558" y="14147"/>
                              <a:pt x="1306" y="13605"/>
                            </a:cubicBezTo>
                            <a:lnTo>
                              <a:pt x="19223" y="601"/>
                            </a:lnTo>
                            <a:cubicBezTo>
                              <a:pt x="20638" y="-426"/>
                              <a:pt x="22617" y="-101"/>
                              <a:pt x="23645" y="1301"/>
                            </a:cubicBezTo>
                            <a:cubicBezTo>
                              <a:pt x="24675" y="2715"/>
                              <a:pt x="24360" y="4697"/>
                              <a:pt x="22945" y="5722"/>
                            </a:cubicBezTo>
                            <a:lnTo>
                              <a:pt x="8015" y="16556"/>
                            </a:lnTo>
                            <a:lnTo>
                              <a:pt x="17064" y="25664"/>
                            </a:lnTo>
                            <a:cubicBezTo>
                              <a:pt x="18298" y="26905"/>
                              <a:pt x="18285" y="28910"/>
                              <a:pt x="17047" y="30137"/>
                            </a:cubicBezTo>
                            <a:cubicBezTo>
                              <a:pt x="16260" y="30915"/>
                              <a:pt x="15163" y="31201"/>
                              <a:pt x="14153" y="30984"/>
                            </a:cubicBezTo>
                            <a:close/>
                          </a:path>
                        </a:pathLst>
                      </a:custGeom>
                      <a:solidFill>
                        <a:srgbClr val="7D351D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428" name="자유형: 도형 427">
                        <a:extLst>
                          <a:ext uri="{FF2B5EF4-FFF2-40B4-BE49-F238E27FC236}">
                            <a16:creationId xmlns:a16="http://schemas.microsoft.com/office/drawing/2014/main" id="{CEA8DF20-B481-B153-6BAA-A2FB1C63E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32424" y="4728672"/>
                        <a:ext cx="109242" cy="58803"/>
                      </a:xfrm>
                      <a:custGeom>
                        <a:avLst/>
                        <a:gdLst>
                          <a:gd name="connsiteX0" fmla="*/ 4237 w 109242"/>
                          <a:gd name="connsiteY0" fmla="*/ 14941 h 58803"/>
                          <a:gd name="connsiteX1" fmla="*/ 99836 w 109242"/>
                          <a:gd name="connsiteY1" fmla="*/ 11366 h 58803"/>
                          <a:gd name="connsiteX2" fmla="*/ 99836 w 109242"/>
                          <a:gd name="connsiteY2" fmla="*/ 11366 h 58803"/>
                          <a:gd name="connsiteX3" fmla="*/ 0 w 109242"/>
                          <a:gd name="connsiteY3" fmla="*/ 58787 h 58803"/>
                          <a:gd name="connsiteX4" fmla="*/ 4237 w 109242"/>
                          <a:gd name="connsiteY4" fmla="*/ 14941 h 588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9242" h="58803">
                            <a:moveTo>
                              <a:pt x="4237" y="14941"/>
                            </a:moveTo>
                            <a:cubicBezTo>
                              <a:pt x="4237" y="14941"/>
                              <a:pt x="78673" y="36944"/>
                              <a:pt x="99836" y="11366"/>
                            </a:cubicBezTo>
                            <a:cubicBezTo>
                              <a:pt x="121000" y="-14208"/>
                              <a:pt x="99836" y="11366"/>
                              <a:pt x="99836" y="11366"/>
                            </a:cubicBezTo>
                            <a:cubicBezTo>
                              <a:pt x="99836" y="11366"/>
                              <a:pt x="91188" y="59844"/>
                              <a:pt x="0" y="58787"/>
                            </a:cubicBezTo>
                            <a:lnTo>
                              <a:pt x="4237" y="14941"/>
                            </a:lnTo>
                            <a:close/>
                          </a:path>
                        </a:pathLst>
                      </a:custGeom>
                      <a:solidFill>
                        <a:srgbClr val="7D351D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429" name="자유형: 도형 428">
                        <a:extLst>
                          <a:ext uri="{FF2B5EF4-FFF2-40B4-BE49-F238E27FC236}">
                            <a16:creationId xmlns:a16="http://schemas.microsoft.com/office/drawing/2014/main" id="{B24D6A3F-F31F-F1B1-8C06-5419AC0ECB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1393" y="4671745"/>
                        <a:ext cx="38180" cy="38167"/>
                      </a:xfrm>
                      <a:custGeom>
                        <a:avLst/>
                        <a:gdLst>
                          <a:gd name="connsiteX0" fmla="*/ 15087 w 38180"/>
                          <a:gd name="connsiteY0" fmla="*/ 37736 h 38167"/>
                          <a:gd name="connsiteX1" fmla="*/ 216 w 38180"/>
                          <a:gd name="connsiteY1" fmla="*/ 16235 h 38167"/>
                          <a:gd name="connsiteX2" fmla="*/ 21940 w 38180"/>
                          <a:gd name="connsiteY2" fmla="*/ 215 h 38167"/>
                          <a:gd name="connsiteX3" fmla="*/ 37967 w 38180"/>
                          <a:gd name="connsiteY3" fmla="*/ 21926 h 38167"/>
                          <a:gd name="connsiteX4" fmla="*/ 30428 w 38180"/>
                          <a:gd name="connsiteY4" fmla="*/ 34438 h 38167"/>
                          <a:gd name="connsiteX5" fmla="*/ 16249 w 38180"/>
                          <a:gd name="connsiteY5" fmla="*/ 37950 h 38167"/>
                          <a:gd name="connsiteX6" fmla="*/ 15087 w 38180"/>
                          <a:gd name="connsiteY6" fmla="*/ 37736 h 381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8180" h="38167">
                            <a:moveTo>
                              <a:pt x="15087" y="37736"/>
                            </a:moveTo>
                            <a:cubicBezTo>
                              <a:pt x="5306" y="35642"/>
                              <a:pt x="-1297" y="26246"/>
                              <a:pt x="216" y="16235"/>
                            </a:cubicBezTo>
                            <a:cubicBezTo>
                              <a:pt x="1785" y="5834"/>
                              <a:pt x="11529" y="-1354"/>
                              <a:pt x="21940" y="215"/>
                            </a:cubicBezTo>
                            <a:cubicBezTo>
                              <a:pt x="32256" y="1804"/>
                              <a:pt x="39539" y="11519"/>
                              <a:pt x="37967" y="21926"/>
                            </a:cubicBezTo>
                            <a:cubicBezTo>
                              <a:pt x="37209" y="26968"/>
                              <a:pt x="34534" y="31408"/>
                              <a:pt x="30428" y="34438"/>
                            </a:cubicBezTo>
                            <a:cubicBezTo>
                              <a:pt x="26328" y="37464"/>
                              <a:pt x="21294" y="38711"/>
                              <a:pt x="16249" y="37950"/>
                            </a:cubicBezTo>
                            <a:cubicBezTo>
                              <a:pt x="15862" y="37891"/>
                              <a:pt x="15475" y="37819"/>
                              <a:pt x="15087" y="37736"/>
                            </a:cubicBezTo>
                            <a:close/>
                          </a:path>
                        </a:pathLst>
                      </a:custGeom>
                      <a:solidFill>
                        <a:srgbClr val="FFD14F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430" name="자유형: 도형 429">
                        <a:extLst>
                          <a:ext uri="{FF2B5EF4-FFF2-40B4-BE49-F238E27FC236}">
                            <a16:creationId xmlns:a16="http://schemas.microsoft.com/office/drawing/2014/main" id="{3BD8B3FB-12CA-43D5-4A3B-C4F387D61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9744" y="3899724"/>
                        <a:ext cx="3282" cy="328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82" h="3282"/>
                        </a:pathLst>
                      </a:custGeom>
                      <a:noFill/>
                      <a:ln w="31595" cap="rnd">
                        <a:solidFill>
                          <a:srgbClr val="E06A4B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CF3EA315-2FFE-1DE5-79E2-A67188B34D92}"/>
                      </a:ext>
                    </a:extLst>
                  </p:cNvPr>
                  <p:cNvSpPr/>
                  <p:nvPr/>
                </p:nvSpPr>
                <p:spPr>
                  <a:xfrm>
                    <a:off x="6812147" y="4636147"/>
                    <a:ext cx="31958" cy="20180"/>
                  </a:xfrm>
                  <a:custGeom>
                    <a:avLst/>
                    <a:gdLst>
                      <a:gd name="connsiteX0" fmla="*/ 31827 w 31958"/>
                      <a:gd name="connsiteY0" fmla="*/ 13485 h 20180"/>
                      <a:gd name="connsiteX1" fmla="*/ 13946 w 31958"/>
                      <a:gd name="connsiteY1" fmla="*/ 19589 h 20180"/>
                      <a:gd name="connsiteX2" fmla="*/ 132 w 31958"/>
                      <a:gd name="connsiteY2" fmla="*/ 6697 h 20180"/>
                      <a:gd name="connsiteX3" fmla="*/ 18013 w 31958"/>
                      <a:gd name="connsiteY3" fmla="*/ 592 h 20180"/>
                      <a:gd name="connsiteX4" fmla="*/ 31827 w 31958"/>
                      <a:gd name="connsiteY4" fmla="*/ 13485 h 20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8" h="20180">
                        <a:moveTo>
                          <a:pt x="31827" y="13485"/>
                        </a:moveTo>
                        <a:cubicBezTo>
                          <a:pt x="30705" y="18733"/>
                          <a:pt x="22696" y="21463"/>
                          <a:pt x="13946" y="19589"/>
                        </a:cubicBezTo>
                        <a:cubicBezTo>
                          <a:pt x="5193" y="17715"/>
                          <a:pt x="-991" y="11942"/>
                          <a:pt x="132" y="6697"/>
                        </a:cubicBezTo>
                        <a:cubicBezTo>
                          <a:pt x="1254" y="1449"/>
                          <a:pt x="9262" y="-1285"/>
                          <a:pt x="18013" y="592"/>
                        </a:cubicBezTo>
                        <a:cubicBezTo>
                          <a:pt x="26766" y="2463"/>
                          <a:pt x="32950" y="8236"/>
                          <a:pt x="31827" y="13485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399" name="그래픽 265">
                  <a:extLst>
                    <a:ext uri="{FF2B5EF4-FFF2-40B4-BE49-F238E27FC236}">
                      <a16:creationId xmlns:a16="http://schemas.microsoft.com/office/drawing/2014/main" id="{3E8623D0-52E4-16DC-FAD4-B3F03984DB8C}"/>
                    </a:ext>
                  </a:extLst>
                </p:cNvPr>
                <p:cNvGrpSpPr/>
                <p:nvPr/>
              </p:nvGrpSpPr>
              <p:grpSpPr>
                <a:xfrm>
                  <a:off x="6535968" y="5021030"/>
                  <a:ext cx="638692" cy="350903"/>
                  <a:chOff x="6535968" y="5021030"/>
                  <a:chExt cx="638692" cy="350903"/>
                </a:xfrm>
              </p:grpSpPr>
              <p:grpSp>
                <p:nvGrpSpPr>
                  <p:cNvPr id="414" name="그래픽 265">
                    <a:extLst>
                      <a:ext uri="{FF2B5EF4-FFF2-40B4-BE49-F238E27FC236}">
                        <a16:creationId xmlns:a16="http://schemas.microsoft.com/office/drawing/2014/main" id="{B1A2A3EE-02C4-0536-FE39-9F39501BF04E}"/>
                      </a:ext>
                    </a:extLst>
                  </p:cNvPr>
                  <p:cNvGrpSpPr/>
                  <p:nvPr/>
                </p:nvGrpSpPr>
                <p:grpSpPr>
                  <a:xfrm>
                    <a:off x="6535968" y="5021030"/>
                    <a:ext cx="638692" cy="350903"/>
                    <a:chOff x="6535968" y="5021030"/>
                    <a:chExt cx="638692" cy="350903"/>
                  </a:xfrm>
                </p:grpSpPr>
                <p:sp>
                  <p:nvSpPr>
                    <p:cNvPr id="419" name="자유형: 도형 418">
                      <a:extLst>
                        <a:ext uri="{FF2B5EF4-FFF2-40B4-BE49-F238E27FC236}">
                          <a16:creationId xmlns:a16="http://schemas.microsoft.com/office/drawing/2014/main" id="{1DFD2396-DA28-6C89-EC81-085A8E0C1D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5968" y="5021030"/>
                      <a:ext cx="638692" cy="350903"/>
                    </a:xfrm>
                    <a:custGeom>
                      <a:avLst/>
                      <a:gdLst>
                        <a:gd name="connsiteX0" fmla="*/ 24340 w 638692"/>
                        <a:gd name="connsiteY0" fmla="*/ 101211 h 350903"/>
                        <a:gd name="connsiteX1" fmla="*/ 7755 w 638692"/>
                        <a:gd name="connsiteY1" fmla="*/ 114198 h 350903"/>
                        <a:gd name="connsiteX2" fmla="*/ 34275 w 638692"/>
                        <a:gd name="connsiteY2" fmla="*/ 140242 h 350903"/>
                        <a:gd name="connsiteX3" fmla="*/ 45470 w 638692"/>
                        <a:gd name="connsiteY3" fmla="*/ 172765 h 350903"/>
                        <a:gd name="connsiteX4" fmla="*/ 139852 w 638692"/>
                        <a:gd name="connsiteY4" fmla="*/ 213700 h 350903"/>
                        <a:gd name="connsiteX5" fmla="*/ 161754 w 638692"/>
                        <a:gd name="connsiteY5" fmla="*/ 216683 h 350903"/>
                        <a:gd name="connsiteX6" fmla="*/ 482813 w 638692"/>
                        <a:gd name="connsiteY6" fmla="*/ 343318 h 350903"/>
                        <a:gd name="connsiteX7" fmla="*/ 637927 w 638692"/>
                        <a:gd name="connsiteY7" fmla="*/ 222660 h 350903"/>
                        <a:gd name="connsiteX8" fmla="*/ 615287 w 638692"/>
                        <a:gd name="connsiteY8" fmla="*/ 108412 h 350903"/>
                        <a:gd name="connsiteX9" fmla="*/ 426193 w 638692"/>
                        <a:gd name="connsiteY9" fmla="*/ 113975 h 350903"/>
                        <a:gd name="connsiteX10" fmla="*/ 436492 w 638692"/>
                        <a:gd name="connsiteY10" fmla="*/ 167346 h 350903"/>
                        <a:gd name="connsiteX11" fmla="*/ 209857 w 638692"/>
                        <a:gd name="connsiteY11" fmla="*/ 95684 h 350903"/>
                        <a:gd name="connsiteX12" fmla="*/ 195097 w 638692"/>
                        <a:gd name="connsiteY12" fmla="*/ 74287 h 350903"/>
                        <a:gd name="connsiteX13" fmla="*/ 119443 w 638692"/>
                        <a:gd name="connsiteY13" fmla="*/ 4325 h 350903"/>
                        <a:gd name="connsiteX14" fmla="*/ 111993 w 638692"/>
                        <a:gd name="connsiteY14" fmla="*/ 393 h 350903"/>
                        <a:gd name="connsiteX15" fmla="*/ 103939 w 638692"/>
                        <a:gd name="connsiteY15" fmla="*/ 1663 h 350903"/>
                        <a:gd name="connsiteX16" fmla="*/ 100689 w 638692"/>
                        <a:gd name="connsiteY16" fmla="*/ 11769 h 350903"/>
                        <a:gd name="connsiteX17" fmla="*/ 109869 w 638692"/>
                        <a:gd name="connsiteY17" fmla="*/ 44499 h 350903"/>
                        <a:gd name="connsiteX18" fmla="*/ 79391 w 638692"/>
                        <a:gd name="connsiteY18" fmla="*/ 34048 h 350903"/>
                        <a:gd name="connsiteX19" fmla="*/ 11169 w 638692"/>
                        <a:gd name="connsiteY19" fmla="*/ 43455 h 350903"/>
                        <a:gd name="connsiteX20" fmla="*/ 26434 w 638692"/>
                        <a:gd name="connsiteY20" fmla="*/ 61631 h 350903"/>
                        <a:gd name="connsiteX21" fmla="*/ 193 w 638692"/>
                        <a:gd name="connsiteY21" fmla="*/ 80392 h 350903"/>
                        <a:gd name="connsiteX22" fmla="*/ 24340 w 638692"/>
                        <a:gd name="connsiteY22" fmla="*/ 101211 h 350903"/>
                        <a:gd name="connsiteX23" fmla="*/ 40104 w 638692"/>
                        <a:gd name="connsiteY23" fmla="*/ 102566 h 350903"/>
                        <a:gd name="connsiteX24" fmla="*/ 46035 w 638692"/>
                        <a:gd name="connsiteY24" fmla="*/ 103269 h 350903"/>
                        <a:gd name="connsiteX25" fmla="*/ 40104 w 638692"/>
                        <a:gd name="connsiteY25" fmla="*/ 102566 h 350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638692" h="350903">
                          <a:moveTo>
                            <a:pt x="24340" y="101211"/>
                          </a:moveTo>
                          <a:cubicBezTo>
                            <a:pt x="15902" y="101434"/>
                            <a:pt x="8632" y="104181"/>
                            <a:pt x="7755" y="114198"/>
                          </a:cubicBezTo>
                          <a:cubicBezTo>
                            <a:pt x="4096" y="131909"/>
                            <a:pt x="19627" y="138769"/>
                            <a:pt x="34275" y="140242"/>
                          </a:cubicBezTo>
                          <a:cubicBezTo>
                            <a:pt x="20063" y="142999"/>
                            <a:pt x="27724" y="166119"/>
                            <a:pt x="45470" y="172765"/>
                          </a:cubicBezTo>
                          <a:lnTo>
                            <a:pt x="139852" y="213700"/>
                          </a:lnTo>
                          <a:cubicBezTo>
                            <a:pt x="145658" y="216391"/>
                            <a:pt x="153391" y="217094"/>
                            <a:pt x="161754" y="216683"/>
                          </a:cubicBezTo>
                          <a:lnTo>
                            <a:pt x="482813" y="343318"/>
                          </a:lnTo>
                          <a:cubicBezTo>
                            <a:pt x="563373" y="373780"/>
                            <a:pt x="647629" y="308239"/>
                            <a:pt x="637927" y="222660"/>
                          </a:cubicBezTo>
                          <a:lnTo>
                            <a:pt x="615287" y="108412"/>
                          </a:lnTo>
                          <a:lnTo>
                            <a:pt x="426193" y="113975"/>
                          </a:lnTo>
                          <a:lnTo>
                            <a:pt x="436492" y="167346"/>
                          </a:lnTo>
                          <a:lnTo>
                            <a:pt x="209857" y="95684"/>
                          </a:lnTo>
                          <a:cubicBezTo>
                            <a:pt x="205439" y="88177"/>
                            <a:pt x="200516" y="80954"/>
                            <a:pt x="195097" y="74287"/>
                          </a:cubicBezTo>
                          <a:cubicBezTo>
                            <a:pt x="195097" y="74287"/>
                            <a:pt x="141083" y="19315"/>
                            <a:pt x="119443" y="4325"/>
                          </a:cubicBezTo>
                          <a:cubicBezTo>
                            <a:pt x="117123" y="2717"/>
                            <a:pt x="114717" y="1132"/>
                            <a:pt x="111993" y="393"/>
                          </a:cubicBezTo>
                          <a:cubicBezTo>
                            <a:pt x="109269" y="-345"/>
                            <a:pt x="106134" y="-109"/>
                            <a:pt x="103939" y="1663"/>
                          </a:cubicBezTo>
                          <a:cubicBezTo>
                            <a:pt x="101080" y="3971"/>
                            <a:pt x="100564" y="8096"/>
                            <a:pt x="100689" y="11769"/>
                          </a:cubicBezTo>
                          <a:cubicBezTo>
                            <a:pt x="101076" y="23165"/>
                            <a:pt x="105478" y="33901"/>
                            <a:pt x="109869" y="44499"/>
                          </a:cubicBezTo>
                          <a:cubicBezTo>
                            <a:pt x="100433" y="41358"/>
                            <a:pt x="90360" y="37934"/>
                            <a:pt x="79391" y="34048"/>
                          </a:cubicBezTo>
                          <a:cubicBezTo>
                            <a:pt x="55681" y="27514"/>
                            <a:pt x="17904" y="11940"/>
                            <a:pt x="11169" y="43455"/>
                          </a:cubicBezTo>
                          <a:cubicBezTo>
                            <a:pt x="9764" y="54595"/>
                            <a:pt x="17424" y="59432"/>
                            <a:pt x="26434" y="61631"/>
                          </a:cubicBezTo>
                          <a:cubicBezTo>
                            <a:pt x="13194" y="61005"/>
                            <a:pt x="-63" y="63893"/>
                            <a:pt x="193" y="80392"/>
                          </a:cubicBezTo>
                          <a:cubicBezTo>
                            <a:pt x="-1727" y="95319"/>
                            <a:pt x="10985" y="99527"/>
                            <a:pt x="24340" y="101211"/>
                          </a:cubicBezTo>
                          <a:close/>
                          <a:moveTo>
                            <a:pt x="40104" y="102566"/>
                          </a:moveTo>
                          <a:cubicBezTo>
                            <a:pt x="42293" y="102754"/>
                            <a:pt x="44305" y="102967"/>
                            <a:pt x="46035" y="103269"/>
                          </a:cubicBezTo>
                          <a:cubicBezTo>
                            <a:pt x="44286" y="103131"/>
                            <a:pt x="42270" y="102865"/>
                            <a:pt x="40104" y="102566"/>
                          </a:cubicBezTo>
                          <a:close/>
                        </a:path>
                      </a:pathLst>
                    </a:custGeom>
                    <a:solidFill>
                      <a:srgbClr val="C1725C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420" name="자유형: 도형 419">
                      <a:extLst>
                        <a:ext uri="{FF2B5EF4-FFF2-40B4-BE49-F238E27FC236}">
                          <a16:creationId xmlns:a16="http://schemas.microsoft.com/office/drawing/2014/main" id="{9A997A86-F0A3-7895-D393-2303062A40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8752" y="5045964"/>
                      <a:ext cx="58445" cy="41666"/>
                    </a:xfrm>
                    <a:custGeom>
                      <a:avLst/>
                      <a:gdLst>
                        <a:gd name="connsiteX0" fmla="*/ 7086 w 58445"/>
                        <a:gd name="connsiteY0" fmla="*/ 19562 h 41666"/>
                        <a:gd name="connsiteX1" fmla="*/ 58445 w 58445"/>
                        <a:gd name="connsiteY1" fmla="*/ 41667 h 41666"/>
                        <a:gd name="connsiteX2" fmla="*/ 0 w 58445"/>
                        <a:gd name="connsiteY2" fmla="*/ 0 h 41666"/>
                        <a:gd name="connsiteX3" fmla="*/ 7086 w 58445"/>
                        <a:gd name="connsiteY3" fmla="*/ 19562 h 416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8445" h="41666">
                          <a:moveTo>
                            <a:pt x="7086" y="19562"/>
                          </a:moveTo>
                          <a:lnTo>
                            <a:pt x="58445" y="41667"/>
                          </a:lnTo>
                          <a:cubicBezTo>
                            <a:pt x="58445" y="41667"/>
                            <a:pt x="9640" y="3151"/>
                            <a:pt x="0" y="0"/>
                          </a:cubicBezTo>
                          <a:lnTo>
                            <a:pt x="7086" y="19562"/>
                          </a:lnTo>
                          <a:close/>
                        </a:path>
                      </a:pathLst>
                    </a:custGeom>
                    <a:solidFill>
                      <a:srgbClr val="AF4E4A">
                        <a:alpha val="50000"/>
                      </a:srgbClr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494F7032-A73F-7A50-16C4-2D045AE65F93}"/>
                      </a:ext>
                    </a:extLst>
                  </p:cNvPr>
                  <p:cNvSpPr/>
                  <p:nvPr/>
                </p:nvSpPr>
                <p:spPr>
                  <a:xfrm>
                    <a:off x="6554419" y="5078437"/>
                    <a:ext cx="42517" cy="17001"/>
                  </a:xfrm>
                  <a:custGeom>
                    <a:avLst/>
                    <a:gdLst>
                      <a:gd name="connsiteX0" fmla="*/ 39495 w 42517"/>
                      <a:gd name="connsiteY0" fmla="*/ 17002 h 17001"/>
                      <a:gd name="connsiteX1" fmla="*/ 42354 w 42517"/>
                      <a:gd name="connsiteY1" fmla="*/ 14960 h 17001"/>
                      <a:gd name="connsiteX2" fmla="*/ 40476 w 42517"/>
                      <a:gd name="connsiteY2" fmla="*/ 11123 h 17001"/>
                      <a:gd name="connsiteX3" fmla="*/ 3185 w 42517"/>
                      <a:gd name="connsiteY3" fmla="*/ 26 h 17001"/>
                      <a:gd name="connsiteX4" fmla="*/ 4 w 42517"/>
                      <a:gd name="connsiteY4" fmla="*/ 2879 h 17001"/>
                      <a:gd name="connsiteX5" fmla="*/ 2860 w 42517"/>
                      <a:gd name="connsiteY5" fmla="*/ 6059 h 17001"/>
                      <a:gd name="connsiteX6" fmla="*/ 38517 w 42517"/>
                      <a:gd name="connsiteY6" fmla="*/ 16841 h 17001"/>
                      <a:gd name="connsiteX7" fmla="*/ 39495 w 42517"/>
                      <a:gd name="connsiteY7" fmla="*/ 17002 h 17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17" h="17001">
                        <a:moveTo>
                          <a:pt x="39495" y="17002"/>
                        </a:moveTo>
                        <a:cubicBezTo>
                          <a:pt x="40752" y="17002"/>
                          <a:pt x="41924" y="16214"/>
                          <a:pt x="42354" y="14960"/>
                        </a:cubicBezTo>
                        <a:cubicBezTo>
                          <a:pt x="42895" y="13382"/>
                          <a:pt x="42052" y="11665"/>
                          <a:pt x="40476" y="11123"/>
                        </a:cubicBezTo>
                        <a:cubicBezTo>
                          <a:pt x="37253" y="10021"/>
                          <a:pt x="8846" y="328"/>
                          <a:pt x="3185" y="26"/>
                        </a:cubicBezTo>
                        <a:cubicBezTo>
                          <a:pt x="1599" y="-213"/>
                          <a:pt x="96" y="1208"/>
                          <a:pt x="4" y="2879"/>
                        </a:cubicBezTo>
                        <a:cubicBezTo>
                          <a:pt x="-84" y="4543"/>
                          <a:pt x="1192" y="5967"/>
                          <a:pt x="2860" y="6059"/>
                        </a:cubicBezTo>
                        <a:cubicBezTo>
                          <a:pt x="6493" y="6256"/>
                          <a:pt x="26659" y="12778"/>
                          <a:pt x="38517" y="16841"/>
                        </a:cubicBezTo>
                        <a:cubicBezTo>
                          <a:pt x="38842" y="16949"/>
                          <a:pt x="39170" y="17002"/>
                          <a:pt x="39495" y="17002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A8904C5E-3A94-D81F-AF52-C3C402C5B1F9}"/>
                      </a:ext>
                    </a:extLst>
                  </p:cNvPr>
                  <p:cNvSpPr/>
                  <p:nvPr/>
                </p:nvSpPr>
                <p:spPr>
                  <a:xfrm>
                    <a:off x="6939324" y="5175836"/>
                    <a:ext cx="69766" cy="27398"/>
                  </a:xfrm>
                  <a:custGeom>
                    <a:avLst/>
                    <a:gdLst>
                      <a:gd name="connsiteX0" fmla="*/ 66743 w 69766"/>
                      <a:gd name="connsiteY0" fmla="*/ 27398 h 27398"/>
                      <a:gd name="connsiteX1" fmla="*/ 69608 w 69766"/>
                      <a:gd name="connsiteY1" fmla="*/ 25337 h 27398"/>
                      <a:gd name="connsiteX2" fmla="*/ 67701 w 69766"/>
                      <a:gd name="connsiteY2" fmla="*/ 21513 h 27398"/>
                      <a:gd name="connsiteX3" fmla="*/ 3982 w 69766"/>
                      <a:gd name="connsiteY3" fmla="*/ 153 h 27398"/>
                      <a:gd name="connsiteX4" fmla="*/ 158 w 69766"/>
                      <a:gd name="connsiteY4" fmla="*/ 2060 h 27398"/>
                      <a:gd name="connsiteX5" fmla="*/ 2065 w 69766"/>
                      <a:gd name="connsiteY5" fmla="*/ 5884 h 27398"/>
                      <a:gd name="connsiteX6" fmla="*/ 65785 w 69766"/>
                      <a:gd name="connsiteY6" fmla="*/ 27244 h 27398"/>
                      <a:gd name="connsiteX7" fmla="*/ 66743 w 69766"/>
                      <a:gd name="connsiteY7" fmla="*/ 27398 h 27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766" h="27398">
                        <a:moveTo>
                          <a:pt x="66743" y="27398"/>
                        </a:moveTo>
                        <a:cubicBezTo>
                          <a:pt x="68007" y="27398"/>
                          <a:pt x="69182" y="26601"/>
                          <a:pt x="69608" y="25337"/>
                        </a:cubicBezTo>
                        <a:cubicBezTo>
                          <a:pt x="70140" y="23755"/>
                          <a:pt x="69287" y="22045"/>
                          <a:pt x="67701" y="21513"/>
                        </a:cubicBezTo>
                        <a:lnTo>
                          <a:pt x="3982" y="153"/>
                        </a:lnTo>
                        <a:cubicBezTo>
                          <a:pt x="2406" y="-366"/>
                          <a:pt x="686" y="475"/>
                          <a:pt x="158" y="2060"/>
                        </a:cubicBezTo>
                        <a:cubicBezTo>
                          <a:pt x="-374" y="3642"/>
                          <a:pt x="480" y="5352"/>
                          <a:pt x="2065" y="5884"/>
                        </a:cubicBezTo>
                        <a:lnTo>
                          <a:pt x="65785" y="27244"/>
                        </a:lnTo>
                        <a:cubicBezTo>
                          <a:pt x="66100" y="27349"/>
                          <a:pt x="66425" y="27398"/>
                          <a:pt x="66743" y="27398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6CAFCC36-6E04-83D0-8093-3E1A2C2CE499}"/>
                      </a:ext>
                    </a:extLst>
                  </p:cNvPr>
                  <p:cNvSpPr/>
                  <p:nvPr/>
                </p:nvSpPr>
                <p:spPr>
                  <a:xfrm>
                    <a:off x="6554506" y="5118766"/>
                    <a:ext cx="34900" cy="15369"/>
                  </a:xfrm>
                  <a:custGeom>
                    <a:avLst/>
                    <a:gdLst>
                      <a:gd name="connsiteX0" fmla="*/ 31882 w 34900"/>
                      <a:gd name="connsiteY0" fmla="*/ 15369 h 15369"/>
                      <a:gd name="connsiteX1" fmla="*/ 34754 w 34900"/>
                      <a:gd name="connsiteY1" fmla="*/ 13278 h 15369"/>
                      <a:gd name="connsiteX2" fmla="*/ 32811 w 34900"/>
                      <a:gd name="connsiteY2" fmla="*/ 9478 h 15369"/>
                      <a:gd name="connsiteX3" fmla="*/ 3951 w 34900"/>
                      <a:gd name="connsiteY3" fmla="*/ 147 h 15369"/>
                      <a:gd name="connsiteX4" fmla="*/ 147 w 34900"/>
                      <a:gd name="connsiteY4" fmla="*/ 2090 h 15369"/>
                      <a:gd name="connsiteX5" fmla="*/ 2090 w 34900"/>
                      <a:gd name="connsiteY5" fmla="*/ 5894 h 15369"/>
                      <a:gd name="connsiteX6" fmla="*/ 30950 w 34900"/>
                      <a:gd name="connsiteY6" fmla="*/ 15225 h 15369"/>
                      <a:gd name="connsiteX7" fmla="*/ 31882 w 34900"/>
                      <a:gd name="connsiteY7" fmla="*/ 15369 h 15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900" h="15369">
                        <a:moveTo>
                          <a:pt x="31882" y="15369"/>
                        </a:moveTo>
                        <a:cubicBezTo>
                          <a:pt x="33155" y="15369"/>
                          <a:pt x="34340" y="14555"/>
                          <a:pt x="34754" y="13278"/>
                        </a:cubicBezTo>
                        <a:cubicBezTo>
                          <a:pt x="35266" y="11693"/>
                          <a:pt x="34396" y="9990"/>
                          <a:pt x="32811" y="9478"/>
                        </a:cubicBezTo>
                        <a:lnTo>
                          <a:pt x="3951" y="147"/>
                        </a:lnTo>
                        <a:cubicBezTo>
                          <a:pt x="2359" y="-365"/>
                          <a:pt x="659" y="508"/>
                          <a:pt x="147" y="2090"/>
                        </a:cubicBezTo>
                        <a:cubicBezTo>
                          <a:pt x="-365" y="3675"/>
                          <a:pt x="505" y="5378"/>
                          <a:pt x="2090" y="5894"/>
                        </a:cubicBezTo>
                        <a:lnTo>
                          <a:pt x="30950" y="15225"/>
                        </a:lnTo>
                        <a:cubicBezTo>
                          <a:pt x="31262" y="15320"/>
                          <a:pt x="31573" y="15369"/>
                          <a:pt x="31882" y="15369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8B61E5F2-0CC3-3F6A-C292-1BE9A8C3C9F0}"/>
                      </a:ext>
                    </a:extLst>
                  </p:cNvPr>
                  <p:cNvSpPr/>
                  <p:nvPr/>
                </p:nvSpPr>
                <p:spPr>
                  <a:xfrm>
                    <a:off x="6567224" y="5158251"/>
                    <a:ext cx="21701" cy="10721"/>
                  </a:xfrm>
                  <a:custGeom>
                    <a:avLst/>
                    <a:gdLst>
                      <a:gd name="connsiteX0" fmla="*/ 18679 w 21701"/>
                      <a:gd name="connsiteY0" fmla="*/ 10722 h 10721"/>
                      <a:gd name="connsiteX1" fmla="*/ 21573 w 21701"/>
                      <a:gd name="connsiteY1" fmla="*/ 8565 h 10721"/>
                      <a:gd name="connsiteX2" fmla="*/ 19545 w 21701"/>
                      <a:gd name="connsiteY2" fmla="*/ 4807 h 10721"/>
                      <a:gd name="connsiteX3" fmla="*/ 3886 w 21701"/>
                      <a:gd name="connsiteY3" fmla="*/ 127 h 10721"/>
                      <a:gd name="connsiteX4" fmla="*/ 128 w 21701"/>
                      <a:gd name="connsiteY4" fmla="*/ 2155 h 10721"/>
                      <a:gd name="connsiteX5" fmla="*/ 2156 w 21701"/>
                      <a:gd name="connsiteY5" fmla="*/ 5913 h 10721"/>
                      <a:gd name="connsiteX6" fmla="*/ 17815 w 21701"/>
                      <a:gd name="connsiteY6" fmla="*/ 10594 h 10721"/>
                      <a:gd name="connsiteX7" fmla="*/ 18679 w 21701"/>
                      <a:gd name="connsiteY7" fmla="*/ 10722 h 10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701" h="10721">
                        <a:moveTo>
                          <a:pt x="18679" y="10722"/>
                        </a:moveTo>
                        <a:cubicBezTo>
                          <a:pt x="19978" y="10722"/>
                          <a:pt x="21180" y="9875"/>
                          <a:pt x="21573" y="8565"/>
                        </a:cubicBezTo>
                        <a:cubicBezTo>
                          <a:pt x="22053" y="6967"/>
                          <a:pt x="21144" y="5286"/>
                          <a:pt x="19545" y="4807"/>
                        </a:cubicBezTo>
                        <a:lnTo>
                          <a:pt x="3886" y="127"/>
                        </a:lnTo>
                        <a:cubicBezTo>
                          <a:pt x="2307" y="-349"/>
                          <a:pt x="607" y="557"/>
                          <a:pt x="128" y="2155"/>
                        </a:cubicBezTo>
                        <a:cubicBezTo>
                          <a:pt x="-351" y="3753"/>
                          <a:pt x="558" y="5437"/>
                          <a:pt x="2156" y="5913"/>
                        </a:cubicBezTo>
                        <a:lnTo>
                          <a:pt x="17815" y="10594"/>
                        </a:lnTo>
                        <a:cubicBezTo>
                          <a:pt x="18101" y="10679"/>
                          <a:pt x="18393" y="10722"/>
                          <a:pt x="18679" y="10722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400" name="자유형: 도형 399">
                  <a:extLst>
                    <a:ext uri="{FF2B5EF4-FFF2-40B4-BE49-F238E27FC236}">
                      <a16:creationId xmlns:a16="http://schemas.microsoft.com/office/drawing/2014/main" id="{93A378A6-D1AD-1328-915E-5F0BAEF23065}"/>
                    </a:ext>
                  </a:extLst>
                </p:cNvPr>
                <p:cNvSpPr/>
                <p:nvPr/>
              </p:nvSpPr>
              <p:spPr>
                <a:xfrm>
                  <a:off x="6221732" y="4848507"/>
                  <a:ext cx="62085" cy="76388"/>
                </a:xfrm>
                <a:custGeom>
                  <a:avLst/>
                  <a:gdLst>
                    <a:gd name="connsiteX0" fmla="*/ 11366 w 62085"/>
                    <a:gd name="connsiteY0" fmla="*/ 0 h 76388"/>
                    <a:gd name="connsiteX1" fmla="*/ 62085 w 62085"/>
                    <a:gd name="connsiteY1" fmla="*/ 54848 h 76388"/>
                    <a:gd name="connsiteX2" fmla="*/ 27793 w 62085"/>
                    <a:gd name="connsiteY2" fmla="*/ 76389 h 76388"/>
                    <a:gd name="connsiteX3" fmla="*/ 0 w 62085"/>
                    <a:gd name="connsiteY3" fmla="*/ 52019 h 7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85" h="76388">
                      <a:moveTo>
                        <a:pt x="11366" y="0"/>
                      </a:moveTo>
                      <a:lnTo>
                        <a:pt x="62085" y="54848"/>
                      </a:lnTo>
                      <a:lnTo>
                        <a:pt x="27793" y="76389"/>
                      </a:lnTo>
                      <a:lnTo>
                        <a:pt x="0" y="52019"/>
                      </a:lnTo>
                      <a:close/>
                    </a:path>
                  </a:pathLst>
                </a:custGeom>
                <a:solidFill>
                  <a:srgbClr val="B76856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401" name="그래픽 265">
                  <a:extLst>
                    <a:ext uri="{FF2B5EF4-FFF2-40B4-BE49-F238E27FC236}">
                      <a16:creationId xmlns:a16="http://schemas.microsoft.com/office/drawing/2014/main" id="{AB3FA663-B1B3-61CB-0E91-1E92AAE51E2A}"/>
                    </a:ext>
                  </a:extLst>
                </p:cNvPr>
                <p:cNvGrpSpPr/>
                <p:nvPr/>
              </p:nvGrpSpPr>
              <p:grpSpPr>
                <a:xfrm>
                  <a:off x="6065969" y="4695499"/>
                  <a:ext cx="211296" cy="289379"/>
                  <a:chOff x="6065969" y="4695499"/>
                  <a:chExt cx="211296" cy="289379"/>
                </a:xfrm>
              </p:grpSpPr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FA596221-6965-3F14-C331-F03DF8D7A541}"/>
                      </a:ext>
                    </a:extLst>
                  </p:cNvPr>
                  <p:cNvSpPr/>
                  <p:nvPr/>
                </p:nvSpPr>
                <p:spPr>
                  <a:xfrm>
                    <a:off x="6104218" y="4695499"/>
                    <a:ext cx="166695" cy="285655"/>
                  </a:xfrm>
                  <a:custGeom>
                    <a:avLst/>
                    <a:gdLst>
                      <a:gd name="connsiteX0" fmla="*/ 149308 w 157861"/>
                      <a:gd name="connsiteY0" fmla="*/ 270518 h 270517"/>
                      <a:gd name="connsiteX1" fmla="*/ 8557 w 157861"/>
                      <a:gd name="connsiteY1" fmla="*/ 270518 h 270517"/>
                      <a:gd name="connsiteX2" fmla="*/ 0 w 157861"/>
                      <a:gd name="connsiteY2" fmla="*/ 261961 h 270517"/>
                      <a:gd name="connsiteX3" fmla="*/ 0 w 157861"/>
                      <a:gd name="connsiteY3" fmla="*/ 8557 h 270517"/>
                      <a:gd name="connsiteX4" fmla="*/ 8557 w 157861"/>
                      <a:gd name="connsiteY4" fmla="*/ 0 h 270517"/>
                      <a:gd name="connsiteX5" fmla="*/ 149305 w 157861"/>
                      <a:gd name="connsiteY5" fmla="*/ 0 h 270517"/>
                      <a:gd name="connsiteX6" fmla="*/ 157861 w 157861"/>
                      <a:gd name="connsiteY6" fmla="*/ 8557 h 270517"/>
                      <a:gd name="connsiteX7" fmla="*/ 157861 w 157861"/>
                      <a:gd name="connsiteY7" fmla="*/ 261961 h 270517"/>
                      <a:gd name="connsiteX8" fmla="*/ 149308 w 157861"/>
                      <a:gd name="connsiteY8" fmla="*/ 270518 h 2705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861" h="270517">
                        <a:moveTo>
                          <a:pt x="149308" y="270518"/>
                        </a:moveTo>
                        <a:lnTo>
                          <a:pt x="8557" y="270518"/>
                        </a:lnTo>
                        <a:cubicBezTo>
                          <a:pt x="3830" y="270518"/>
                          <a:pt x="0" y="266688"/>
                          <a:pt x="0" y="261961"/>
                        </a:cubicBezTo>
                        <a:lnTo>
                          <a:pt x="0" y="8557"/>
                        </a:lnTo>
                        <a:cubicBezTo>
                          <a:pt x="0" y="3830"/>
                          <a:pt x="3830" y="0"/>
                          <a:pt x="8557" y="0"/>
                        </a:cubicBezTo>
                        <a:lnTo>
                          <a:pt x="149305" y="0"/>
                        </a:lnTo>
                        <a:cubicBezTo>
                          <a:pt x="154031" y="0"/>
                          <a:pt x="157861" y="3830"/>
                          <a:pt x="157861" y="8557"/>
                        </a:cubicBezTo>
                        <a:lnTo>
                          <a:pt x="157861" y="261961"/>
                        </a:lnTo>
                        <a:cubicBezTo>
                          <a:pt x="157861" y="266688"/>
                          <a:pt x="154031" y="270518"/>
                          <a:pt x="149308" y="270518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127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63B967FF-E3D8-2122-2534-843F044DA45B}"/>
                      </a:ext>
                    </a:extLst>
                  </p:cNvPr>
                  <p:cNvSpPr/>
                  <p:nvPr/>
                </p:nvSpPr>
                <p:spPr>
                  <a:xfrm>
                    <a:off x="6118535" y="4713614"/>
                    <a:ext cx="138060" cy="245504"/>
                  </a:xfrm>
                  <a:custGeom>
                    <a:avLst/>
                    <a:gdLst>
                      <a:gd name="connsiteX0" fmla="*/ 138060 w 138060"/>
                      <a:gd name="connsiteY0" fmla="*/ 7664 h 245504"/>
                      <a:gd name="connsiteX1" fmla="*/ 138060 w 138060"/>
                      <a:gd name="connsiteY1" fmla="*/ 237844 h 245504"/>
                      <a:gd name="connsiteX2" fmla="*/ 131998 w 138060"/>
                      <a:gd name="connsiteY2" fmla="*/ 245504 h 245504"/>
                      <a:gd name="connsiteX3" fmla="*/ 6062 w 138060"/>
                      <a:gd name="connsiteY3" fmla="*/ 245504 h 245504"/>
                      <a:gd name="connsiteX4" fmla="*/ 0 w 138060"/>
                      <a:gd name="connsiteY4" fmla="*/ 237844 h 245504"/>
                      <a:gd name="connsiteX5" fmla="*/ 0 w 138060"/>
                      <a:gd name="connsiteY5" fmla="*/ 7664 h 245504"/>
                      <a:gd name="connsiteX6" fmla="*/ 6062 w 138060"/>
                      <a:gd name="connsiteY6" fmla="*/ 0 h 245504"/>
                      <a:gd name="connsiteX7" fmla="*/ 131998 w 138060"/>
                      <a:gd name="connsiteY7" fmla="*/ 0 h 245504"/>
                      <a:gd name="connsiteX8" fmla="*/ 138060 w 138060"/>
                      <a:gd name="connsiteY8" fmla="*/ 7664 h 245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8060" h="245504">
                        <a:moveTo>
                          <a:pt x="138060" y="7664"/>
                        </a:moveTo>
                        <a:lnTo>
                          <a:pt x="138060" y="237844"/>
                        </a:lnTo>
                        <a:cubicBezTo>
                          <a:pt x="138060" y="242075"/>
                          <a:pt x="135346" y="245504"/>
                          <a:pt x="131998" y="245504"/>
                        </a:cubicBezTo>
                        <a:lnTo>
                          <a:pt x="6062" y="245504"/>
                        </a:lnTo>
                        <a:cubicBezTo>
                          <a:pt x="2714" y="245504"/>
                          <a:pt x="0" y="242075"/>
                          <a:pt x="0" y="237844"/>
                        </a:cubicBezTo>
                        <a:lnTo>
                          <a:pt x="0" y="7664"/>
                        </a:lnTo>
                        <a:cubicBezTo>
                          <a:pt x="0" y="3433"/>
                          <a:pt x="2714" y="0"/>
                          <a:pt x="6062" y="0"/>
                        </a:cubicBezTo>
                        <a:lnTo>
                          <a:pt x="131998" y="0"/>
                        </a:lnTo>
                        <a:cubicBezTo>
                          <a:pt x="135346" y="0"/>
                          <a:pt x="138060" y="3433"/>
                          <a:pt x="138060" y="7664"/>
                        </a:cubicBezTo>
                        <a:close/>
                      </a:path>
                    </a:pathLst>
                  </a:custGeom>
                  <a:solidFill>
                    <a:srgbClr val="5F5F75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404" name="그래픽 265">
                    <a:extLst>
                      <a:ext uri="{FF2B5EF4-FFF2-40B4-BE49-F238E27FC236}">
                        <a16:creationId xmlns:a16="http://schemas.microsoft.com/office/drawing/2014/main" id="{89FF900A-1F84-2686-AA09-5039F84394E2}"/>
                      </a:ext>
                    </a:extLst>
                  </p:cNvPr>
                  <p:cNvGrpSpPr/>
                  <p:nvPr/>
                </p:nvGrpSpPr>
                <p:grpSpPr>
                  <a:xfrm>
                    <a:off x="6065969" y="4834838"/>
                    <a:ext cx="211296" cy="150040"/>
                    <a:chOff x="6065969" y="4834838"/>
                    <a:chExt cx="211296" cy="150040"/>
                  </a:xfrm>
                </p:grpSpPr>
                <p:grpSp>
                  <p:nvGrpSpPr>
                    <p:cNvPr id="405" name="그래픽 265">
                      <a:extLst>
                        <a:ext uri="{FF2B5EF4-FFF2-40B4-BE49-F238E27FC236}">
                          <a16:creationId xmlns:a16="http://schemas.microsoft.com/office/drawing/2014/main" id="{432C647A-A1B6-C4A4-40EE-339335F8936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65969" y="4834838"/>
                      <a:ext cx="211296" cy="150040"/>
                      <a:chOff x="6065969" y="4834838"/>
                      <a:chExt cx="211296" cy="150040"/>
                    </a:xfrm>
                    <a:solidFill>
                      <a:srgbClr val="B76856"/>
                    </a:solidFill>
                  </p:grpSpPr>
                  <p:sp>
                    <p:nvSpPr>
                      <p:cNvPr id="409" name="자유형: 도형 408">
                        <a:extLst>
                          <a:ext uri="{FF2B5EF4-FFF2-40B4-BE49-F238E27FC236}">
                            <a16:creationId xmlns:a16="http://schemas.microsoft.com/office/drawing/2014/main" id="{36A14D3B-6B5F-94DF-E014-BA94372F97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9501" y="4873042"/>
                        <a:ext cx="97240" cy="38693"/>
                      </a:xfrm>
                      <a:custGeom>
                        <a:avLst/>
                        <a:gdLst>
                          <a:gd name="connsiteX0" fmla="*/ 97239 w 97240"/>
                          <a:gd name="connsiteY0" fmla="*/ 20049 h 38693"/>
                          <a:gd name="connsiteX1" fmla="*/ 97239 w 97240"/>
                          <a:gd name="connsiteY1" fmla="*/ 20049 h 38693"/>
                          <a:gd name="connsiteX2" fmla="*/ 78052 w 97240"/>
                          <a:gd name="connsiteY2" fmla="*/ 38692 h 38693"/>
                          <a:gd name="connsiteX3" fmla="*/ 18645 w 97240"/>
                          <a:gd name="connsiteY3" fmla="*/ 37835 h 38693"/>
                          <a:gd name="connsiteX4" fmla="*/ 2 w 97240"/>
                          <a:gd name="connsiteY4" fmla="*/ 18645 h 38693"/>
                          <a:gd name="connsiteX5" fmla="*/ 2 w 97240"/>
                          <a:gd name="connsiteY5" fmla="*/ 18645 h 38693"/>
                          <a:gd name="connsiteX6" fmla="*/ 19189 w 97240"/>
                          <a:gd name="connsiteY6" fmla="*/ 2 h 38693"/>
                          <a:gd name="connsiteX7" fmla="*/ 78596 w 97240"/>
                          <a:gd name="connsiteY7" fmla="*/ 859 h 38693"/>
                          <a:gd name="connsiteX8" fmla="*/ 97239 w 97240"/>
                          <a:gd name="connsiteY8" fmla="*/ 20049 h 386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7240" h="38693">
                            <a:moveTo>
                              <a:pt x="97239" y="20049"/>
                            </a:moveTo>
                            <a:lnTo>
                              <a:pt x="97239" y="20049"/>
                            </a:lnTo>
                            <a:cubicBezTo>
                              <a:pt x="97088" y="30454"/>
                              <a:pt x="88453" y="38843"/>
                              <a:pt x="78052" y="38692"/>
                            </a:cubicBezTo>
                            <a:lnTo>
                              <a:pt x="18645" y="37835"/>
                            </a:lnTo>
                            <a:cubicBezTo>
                              <a:pt x="8244" y="37684"/>
                              <a:pt x="-149" y="29049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3"/>
                              <a:pt x="8788" y="-146"/>
                              <a:pt x="19189" y="2"/>
                            </a:cubicBezTo>
                            <a:lnTo>
                              <a:pt x="78596" y="859"/>
                            </a:lnTo>
                            <a:cubicBezTo>
                              <a:pt x="88997" y="1010"/>
                              <a:pt x="97387" y="9645"/>
                              <a:pt x="97239" y="20049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410" name="자유형: 도형 409">
                        <a:extLst>
                          <a:ext uri="{FF2B5EF4-FFF2-40B4-BE49-F238E27FC236}">
                            <a16:creationId xmlns:a16="http://schemas.microsoft.com/office/drawing/2014/main" id="{E1A92C64-EC61-E58B-92D5-CF7C83582A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5969" y="4834838"/>
                        <a:ext cx="101960" cy="38759"/>
                      </a:xfrm>
                      <a:custGeom>
                        <a:avLst/>
                        <a:gdLst>
                          <a:gd name="connsiteX0" fmla="*/ 101959 w 101960"/>
                          <a:gd name="connsiteY0" fmla="*/ 20115 h 38759"/>
                          <a:gd name="connsiteX1" fmla="*/ 101959 w 101960"/>
                          <a:gd name="connsiteY1" fmla="*/ 20115 h 38759"/>
                          <a:gd name="connsiteX2" fmla="*/ 82771 w 101960"/>
                          <a:gd name="connsiteY2" fmla="*/ 38758 h 38759"/>
                          <a:gd name="connsiteX3" fmla="*/ 18645 w 101960"/>
                          <a:gd name="connsiteY3" fmla="*/ 37832 h 38759"/>
                          <a:gd name="connsiteX4" fmla="*/ 2 w 101960"/>
                          <a:gd name="connsiteY4" fmla="*/ 18645 h 38759"/>
                          <a:gd name="connsiteX5" fmla="*/ 2 w 101960"/>
                          <a:gd name="connsiteY5" fmla="*/ 18645 h 38759"/>
                          <a:gd name="connsiteX6" fmla="*/ 19189 w 101960"/>
                          <a:gd name="connsiteY6" fmla="*/ 2 h 38759"/>
                          <a:gd name="connsiteX7" fmla="*/ 83316 w 101960"/>
                          <a:gd name="connsiteY7" fmla="*/ 928 h 38759"/>
                          <a:gd name="connsiteX8" fmla="*/ 101959 w 101960"/>
                          <a:gd name="connsiteY8" fmla="*/ 20115 h 387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1960" h="38759">
                            <a:moveTo>
                              <a:pt x="101959" y="20115"/>
                            </a:moveTo>
                            <a:lnTo>
                              <a:pt x="101959" y="20115"/>
                            </a:lnTo>
                            <a:cubicBezTo>
                              <a:pt x="101808" y="30519"/>
                              <a:pt x="93172" y="38909"/>
                              <a:pt x="82771" y="38758"/>
                            </a:cubicBezTo>
                            <a:lnTo>
                              <a:pt x="18645" y="37832"/>
                            </a:lnTo>
                            <a:cubicBezTo>
                              <a:pt x="8240" y="37681"/>
                              <a:pt x="-149" y="29046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3"/>
                              <a:pt x="8785" y="-149"/>
                              <a:pt x="19189" y="2"/>
                            </a:cubicBezTo>
                            <a:lnTo>
                              <a:pt x="83316" y="928"/>
                            </a:lnTo>
                            <a:cubicBezTo>
                              <a:pt x="93717" y="1075"/>
                              <a:pt x="102106" y="9711"/>
                              <a:pt x="101959" y="20115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411" name="자유형: 도형 410">
                        <a:extLst>
                          <a:ext uri="{FF2B5EF4-FFF2-40B4-BE49-F238E27FC236}">
                            <a16:creationId xmlns:a16="http://schemas.microsoft.com/office/drawing/2014/main" id="{03F789D2-D524-21A6-BB86-419AFAEEFA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94613" y="4834838"/>
                        <a:ext cx="82652" cy="83616"/>
                      </a:xfrm>
                      <a:custGeom>
                        <a:avLst/>
                        <a:gdLst>
                          <a:gd name="connsiteX0" fmla="*/ 76993 w 82652"/>
                          <a:gd name="connsiteY0" fmla="*/ 78242 h 83616"/>
                          <a:gd name="connsiteX1" fmla="*/ 76993 w 82652"/>
                          <a:gd name="connsiteY1" fmla="*/ 78242 h 83616"/>
                          <a:gd name="connsiteX2" fmla="*/ 50240 w 82652"/>
                          <a:gd name="connsiteY2" fmla="*/ 77956 h 83616"/>
                          <a:gd name="connsiteX3" fmla="*/ 5376 w 82652"/>
                          <a:gd name="connsiteY3" fmla="*/ 32128 h 83616"/>
                          <a:gd name="connsiteX4" fmla="*/ 5659 w 82652"/>
                          <a:gd name="connsiteY4" fmla="*/ 5375 h 83616"/>
                          <a:gd name="connsiteX5" fmla="*/ 5662 w 82652"/>
                          <a:gd name="connsiteY5" fmla="*/ 5375 h 83616"/>
                          <a:gd name="connsiteX6" fmla="*/ 32412 w 82652"/>
                          <a:gd name="connsiteY6" fmla="*/ 5660 h 83616"/>
                          <a:gd name="connsiteX7" fmla="*/ 77275 w 82652"/>
                          <a:gd name="connsiteY7" fmla="*/ 51489 h 83616"/>
                          <a:gd name="connsiteX8" fmla="*/ 76993 w 82652"/>
                          <a:gd name="connsiteY8" fmla="*/ 78242 h 836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82652" h="83616">
                            <a:moveTo>
                              <a:pt x="76993" y="78242"/>
                            </a:moveTo>
                            <a:lnTo>
                              <a:pt x="76993" y="78242"/>
                            </a:lnTo>
                            <a:cubicBezTo>
                              <a:pt x="69559" y="85518"/>
                              <a:pt x="57520" y="85390"/>
                              <a:pt x="50240" y="77956"/>
                            </a:cubicBezTo>
                            <a:lnTo>
                              <a:pt x="5376" y="32128"/>
                            </a:lnTo>
                            <a:cubicBezTo>
                              <a:pt x="-1903" y="24690"/>
                              <a:pt x="-1772" y="12655"/>
                              <a:pt x="5659" y="5375"/>
                            </a:cubicBezTo>
                            <a:lnTo>
                              <a:pt x="5662" y="5375"/>
                            </a:lnTo>
                            <a:cubicBezTo>
                              <a:pt x="13096" y="-1902"/>
                              <a:pt x="25135" y="-1774"/>
                              <a:pt x="32412" y="5660"/>
                            </a:cubicBezTo>
                            <a:lnTo>
                              <a:pt x="77275" y="51489"/>
                            </a:lnTo>
                            <a:cubicBezTo>
                              <a:pt x="84555" y="58923"/>
                              <a:pt x="84427" y="70962"/>
                              <a:pt x="76993" y="78242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412" name="자유형: 도형 411">
                        <a:extLst>
                          <a:ext uri="{FF2B5EF4-FFF2-40B4-BE49-F238E27FC236}">
                            <a16:creationId xmlns:a16="http://schemas.microsoft.com/office/drawing/2014/main" id="{4D12DE65-8FA6-AD12-6ECB-F8FA17DC0B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6974" y="4910475"/>
                        <a:ext cx="76415" cy="38392"/>
                      </a:xfrm>
                      <a:custGeom>
                        <a:avLst/>
                        <a:gdLst>
                          <a:gd name="connsiteX0" fmla="*/ 76414 w 76415"/>
                          <a:gd name="connsiteY0" fmla="*/ 19747 h 38392"/>
                          <a:gd name="connsiteX1" fmla="*/ 76414 w 76415"/>
                          <a:gd name="connsiteY1" fmla="*/ 19747 h 38392"/>
                          <a:gd name="connsiteX2" fmla="*/ 57223 w 76415"/>
                          <a:gd name="connsiteY2" fmla="*/ 38390 h 38392"/>
                          <a:gd name="connsiteX3" fmla="*/ 18645 w 76415"/>
                          <a:gd name="connsiteY3" fmla="*/ 37835 h 38392"/>
                          <a:gd name="connsiteX4" fmla="*/ 2 w 76415"/>
                          <a:gd name="connsiteY4" fmla="*/ 18645 h 38392"/>
                          <a:gd name="connsiteX5" fmla="*/ 2 w 76415"/>
                          <a:gd name="connsiteY5" fmla="*/ 18645 h 38392"/>
                          <a:gd name="connsiteX6" fmla="*/ 19189 w 76415"/>
                          <a:gd name="connsiteY6" fmla="*/ 2 h 38392"/>
                          <a:gd name="connsiteX7" fmla="*/ 57768 w 76415"/>
                          <a:gd name="connsiteY7" fmla="*/ 560 h 38392"/>
                          <a:gd name="connsiteX8" fmla="*/ 76414 w 76415"/>
                          <a:gd name="connsiteY8" fmla="*/ 19747 h 383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76415" h="38392">
                            <a:moveTo>
                              <a:pt x="76414" y="19747"/>
                            </a:moveTo>
                            <a:lnTo>
                              <a:pt x="76414" y="19747"/>
                            </a:lnTo>
                            <a:cubicBezTo>
                              <a:pt x="76263" y="30152"/>
                              <a:pt x="67627" y="38541"/>
                              <a:pt x="57223" y="38390"/>
                            </a:cubicBezTo>
                            <a:lnTo>
                              <a:pt x="18645" y="37835"/>
                            </a:lnTo>
                            <a:cubicBezTo>
                              <a:pt x="8240" y="37684"/>
                              <a:pt x="-149" y="29049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0"/>
                              <a:pt x="8788" y="-149"/>
                              <a:pt x="19189" y="2"/>
                            </a:cubicBezTo>
                            <a:lnTo>
                              <a:pt x="57768" y="560"/>
                            </a:lnTo>
                            <a:cubicBezTo>
                              <a:pt x="68175" y="711"/>
                              <a:pt x="76565" y="9346"/>
                              <a:pt x="76414" y="19747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413" name="자유형: 도형 412">
                        <a:extLst>
                          <a:ext uri="{FF2B5EF4-FFF2-40B4-BE49-F238E27FC236}">
                            <a16:creationId xmlns:a16="http://schemas.microsoft.com/office/drawing/2014/main" id="{E0DD4F71-BACE-F6EA-A21B-BA14EA2C32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95666" y="4946772"/>
                        <a:ext cx="56834" cy="38106"/>
                      </a:xfrm>
                      <a:custGeom>
                        <a:avLst/>
                        <a:gdLst>
                          <a:gd name="connsiteX0" fmla="*/ 56832 w 56834"/>
                          <a:gd name="connsiteY0" fmla="*/ 19462 h 38106"/>
                          <a:gd name="connsiteX1" fmla="*/ 56832 w 56834"/>
                          <a:gd name="connsiteY1" fmla="*/ 19462 h 38106"/>
                          <a:gd name="connsiteX2" fmla="*/ 37645 w 56834"/>
                          <a:gd name="connsiteY2" fmla="*/ 38104 h 38106"/>
                          <a:gd name="connsiteX3" fmla="*/ 18645 w 56834"/>
                          <a:gd name="connsiteY3" fmla="*/ 37832 h 38106"/>
                          <a:gd name="connsiteX4" fmla="*/ 2 w 56834"/>
                          <a:gd name="connsiteY4" fmla="*/ 18645 h 38106"/>
                          <a:gd name="connsiteX5" fmla="*/ 2 w 56834"/>
                          <a:gd name="connsiteY5" fmla="*/ 18645 h 38106"/>
                          <a:gd name="connsiteX6" fmla="*/ 19189 w 56834"/>
                          <a:gd name="connsiteY6" fmla="*/ 2 h 38106"/>
                          <a:gd name="connsiteX7" fmla="*/ 38187 w 56834"/>
                          <a:gd name="connsiteY7" fmla="*/ 278 h 38106"/>
                          <a:gd name="connsiteX8" fmla="*/ 56832 w 56834"/>
                          <a:gd name="connsiteY8" fmla="*/ 19462 h 381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6834" h="38106">
                            <a:moveTo>
                              <a:pt x="56832" y="19462"/>
                            </a:moveTo>
                            <a:lnTo>
                              <a:pt x="56832" y="19462"/>
                            </a:lnTo>
                            <a:cubicBezTo>
                              <a:pt x="56681" y="29866"/>
                              <a:pt x="48046" y="38255"/>
                              <a:pt x="37645" y="38104"/>
                            </a:cubicBezTo>
                            <a:lnTo>
                              <a:pt x="18645" y="37832"/>
                            </a:lnTo>
                            <a:cubicBezTo>
                              <a:pt x="8240" y="37681"/>
                              <a:pt x="-149" y="29046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3"/>
                              <a:pt x="8785" y="-149"/>
                              <a:pt x="19189" y="2"/>
                            </a:cubicBezTo>
                            <a:lnTo>
                              <a:pt x="38187" y="278"/>
                            </a:lnTo>
                            <a:cubicBezTo>
                              <a:pt x="48594" y="422"/>
                              <a:pt x="56983" y="9057"/>
                              <a:pt x="56832" y="19462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406" name="자유형: 도형 405">
                      <a:extLst>
                        <a:ext uri="{FF2B5EF4-FFF2-40B4-BE49-F238E27FC236}">
                          <a16:creationId xmlns:a16="http://schemas.microsoft.com/office/drawing/2014/main" id="{22140828-083C-71E3-14F1-B01134F97F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489" y="4870681"/>
                      <a:ext cx="67184" cy="7040"/>
                    </a:xfrm>
                    <a:custGeom>
                      <a:avLst/>
                      <a:gdLst>
                        <a:gd name="connsiteX0" fmla="*/ 7 w 67184"/>
                        <a:gd name="connsiteY0" fmla="*/ 3607 h 7040"/>
                        <a:gd name="connsiteX1" fmla="*/ 0 w 67184"/>
                        <a:gd name="connsiteY1" fmla="*/ 3364 h 7040"/>
                        <a:gd name="connsiteX2" fmla="*/ 3397 w 67184"/>
                        <a:gd name="connsiteY2" fmla="*/ 0 h 7040"/>
                        <a:gd name="connsiteX3" fmla="*/ 63818 w 67184"/>
                        <a:gd name="connsiteY3" fmla="*/ 279 h 7040"/>
                        <a:gd name="connsiteX4" fmla="*/ 67182 w 67184"/>
                        <a:gd name="connsiteY4" fmla="*/ 3676 h 7040"/>
                        <a:gd name="connsiteX5" fmla="*/ 63785 w 67184"/>
                        <a:gd name="connsiteY5" fmla="*/ 7040 h 7040"/>
                        <a:gd name="connsiteX6" fmla="*/ 3364 w 67184"/>
                        <a:gd name="connsiteY6" fmla="*/ 6761 h 7040"/>
                        <a:gd name="connsiteX7" fmla="*/ 7 w 67184"/>
                        <a:gd name="connsiteY7" fmla="*/ 3607 h 7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7184" h="7040">
                          <a:moveTo>
                            <a:pt x="7" y="3607"/>
                          </a:moveTo>
                          <a:cubicBezTo>
                            <a:pt x="0" y="3528"/>
                            <a:pt x="0" y="3450"/>
                            <a:pt x="0" y="3364"/>
                          </a:cubicBezTo>
                          <a:cubicBezTo>
                            <a:pt x="7" y="1497"/>
                            <a:pt x="1529" y="-10"/>
                            <a:pt x="3397" y="0"/>
                          </a:cubicBezTo>
                          <a:lnTo>
                            <a:pt x="63818" y="279"/>
                          </a:lnTo>
                          <a:cubicBezTo>
                            <a:pt x="65682" y="282"/>
                            <a:pt x="67245" y="1759"/>
                            <a:pt x="67182" y="3676"/>
                          </a:cubicBezTo>
                          <a:cubicBezTo>
                            <a:pt x="67176" y="5544"/>
                            <a:pt x="65653" y="7050"/>
                            <a:pt x="63785" y="7040"/>
                          </a:cubicBezTo>
                          <a:lnTo>
                            <a:pt x="3364" y="6761"/>
                          </a:lnTo>
                          <a:cubicBezTo>
                            <a:pt x="1579" y="6755"/>
                            <a:pt x="121" y="5363"/>
                            <a:pt x="7" y="3607"/>
                          </a:cubicBezTo>
                          <a:close/>
                        </a:path>
                      </a:pathLst>
                    </a:custGeom>
                    <a:solidFill>
                      <a:srgbClr val="7D351D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407" name="자유형: 도형 406">
                      <a:extLst>
                        <a:ext uri="{FF2B5EF4-FFF2-40B4-BE49-F238E27FC236}">
                          <a16:creationId xmlns:a16="http://schemas.microsoft.com/office/drawing/2014/main" id="{690B6E52-EE29-2AEE-B1BF-431828C9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725" y="4910188"/>
                      <a:ext cx="62259" cy="7358"/>
                    </a:xfrm>
                    <a:custGeom>
                      <a:avLst/>
                      <a:gdLst>
                        <a:gd name="connsiteX0" fmla="*/ 7 w 62259"/>
                        <a:gd name="connsiteY0" fmla="*/ 3607 h 7358"/>
                        <a:gd name="connsiteX1" fmla="*/ 0 w 62259"/>
                        <a:gd name="connsiteY1" fmla="*/ 3345 h 7358"/>
                        <a:gd name="connsiteX2" fmla="*/ 3420 w 62259"/>
                        <a:gd name="connsiteY2" fmla="*/ 0 h 7358"/>
                        <a:gd name="connsiteX3" fmla="*/ 58915 w 62259"/>
                        <a:gd name="connsiteY3" fmla="*/ 598 h 7358"/>
                        <a:gd name="connsiteX4" fmla="*/ 62259 w 62259"/>
                        <a:gd name="connsiteY4" fmla="*/ 4014 h 7358"/>
                        <a:gd name="connsiteX5" fmla="*/ 58842 w 62259"/>
                        <a:gd name="connsiteY5" fmla="*/ 7359 h 7358"/>
                        <a:gd name="connsiteX6" fmla="*/ 3348 w 62259"/>
                        <a:gd name="connsiteY6" fmla="*/ 6758 h 7358"/>
                        <a:gd name="connsiteX7" fmla="*/ 7 w 62259"/>
                        <a:gd name="connsiteY7" fmla="*/ 3607 h 7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259" h="7358">
                          <a:moveTo>
                            <a:pt x="7" y="3607"/>
                          </a:moveTo>
                          <a:cubicBezTo>
                            <a:pt x="0" y="3522"/>
                            <a:pt x="0" y="3437"/>
                            <a:pt x="0" y="3345"/>
                          </a:cubicBezTo>
                          <a:cubicBezTo>
                            <a:pt x="20" y="1477"/>
                            <a:pt x="1553" y="-20"/>
                            <a:pt x="3420" y="0"/>
                          </a:cubicBezTo>
                          <a:lnTo>
                            <a:pt x="58915" y="598"/>
                          </a:lnTo>
                          <a:cubicBezTo>
                            <a:pt x="60779" y="617"/>
                            <a:pt x="62285" y="2120"/>
                            <a:pt x="62259" y="4014"/>
                          </a:cubicBezTo>
                          <a:cubicBezTo>
                            <a:pt x="62239" y="5882"/>
                            <a:pt x="60710" y="7378"/>
                            <a:pt x="58842" y="7359"/>
                          </a:cubicBezTo>
                          <a:lnTo>
                            <a:pt x="3348" y="6758"/>
                          </a:lnTo>
                          <a:cubicBezTo>
                            <a:pt x="1566" y="6745"/>
                            <a:pt x="121" y="5353"/>
                            <a:pt x="7" y="3607"/>
                          </a:cubicBezTo>
                          <a:close/>
                        </a:path>
                      </a:pathLst>
                    </a:custGeom>
                    <a:solidFill>
                      <a:srgbClr val="7D351D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408" name="자유형: 도형 407">
                      <a:extLst>
                        <a:ext uri="{FF2B5EF4-FFF2-40B4-BE49-F238E27FC236}">
                          <a16:creationId xmlns:a16="http://schemas.microsoft.com/office/drawing/2014/main" id="{55F7B898-9703-94B7-2984-668784F1B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4020" y="4945851"/>
                      <a:ext cx="50368" cy="7500"/>
                    </a:xfrm>
                    <a:custGeom>
                      <a:avLst/>
                      <a:gdLst>
                        <a:gd name="connsiteX0" fmla="*/ 7 w 50368"/>
                        <a:gd name="connsiteY0" fmla="*/ 4343 h 7500"/>
                        <a:gd name="connsiteX1" fmla="*/ 0 w 50368"/>
                        <a:gd name="connsiteY1" fmla="*/ 4175 h 7500"/>
                        <a:gd name="connsiteX2" fmla="*/ 3325 w 50368"/>
                        <a:gd name="connsiteY2" fmla="*/ 739 h 7500"/>
                        <a:gd name="connsiteX3" fmla="*/ 46929 w 50368"/>
                        <a:gd name="connsiteY3" fmla="*/ 0 h 7500"/>
                        <a:gd name="connsiteX4" fmla="*/ 50368 w 50368"/>
                        <a:gd name="connsiteY4" fmla="*/ 3325 h 7500"/>
                        <a:gd name="connsiteX5" fmla="*/ 47043 w 50368"/>
                        <a:gd name="connsiteY5" fmla="*/ 6762 h 7500"/>
                        <a:gd name="connsiteX6" fmla="*/ 3440 w 50368"/>
                        <a:gd name="connsiteY6" fmla="*/ 7500 h 7500"/>
                        <a:gd name="connsiteX7" fmla="*/ 7 w 50368"/>
                        <a:gd name="connsiteY7" fmla="*/ 4343 h 7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0368" h="7500">
                          <a:moveTo>
                            <a:pt x="7" y="4343"/>
                          </a:moveTo>
                          <a:cubicBezTo>
                            <a:pt x="4" y="4287"/>
                            <a:pt x="0" y="4231"/>
                            <a:pt x="0" y="4175"/>
                          </a:cubicBezTo>
                          <a:cubicBezTo>
                            <a:pt x="-29" y="2308"/>
                            <a:pt x="1458" y="772"/>
                            <a:pt x="3325" y="739"/>
                          </a:cubicBezTo>
                          <a:lnTo>
                            <a:pt x="46929" y="0"/>
                          </a:lnTo>
                          <a:cubicBezTo>
                            <a:pt x="48793" y="-26"/>
                            <a:pt x="50335" y="1484"/>
                            <a:pt x="50368" y="3325"/>
                          </a:cubicBezTo>
                          <a:cubicBezTo>
                            <a:pt x="50398" y="5193"/>
                            <a:pt x="48911" y="6729"/>
                            <a:pt x="47043" y="6762"/>
                          </a:cubicBezTo>
                          <a:lnTo>
                            <a:pt x="3440" y="7500"/>
                          </a:lnTo>
                          <a:cubicBezTo>
                            <a:pt x="1625" y="7533"/>
                            <a:pt x="125" y="6135"/>
                            <a:pt x="7" y="4343"/>
                          </a:cubicBezTo>
                          <a:close/>
                        </a:path>
                      </a:pathLst>
                    </a:custGeom>
                    <a:solidFill>
                      <a:srgbClr val="7D351D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384" name="그래픽 265">
                <a:extLst>
                  <a:ext uri="{FF2B5EF4-FFF2-40B4-BE49-F238E27FC236}">
                    <a16:creationId xmlns:a16="http://schemas.microsoft.com/office/drawing/2014/main" id="{16D2B866-24BF-FF54-F9C2-B6B80DDEFCAD}"/>
                  </a:ext>
                </a:extLst>
              </p:cNvPr>
              <p:cNvGrpSpPr/>
              <p:nvPr/>
            </p:nvGrpSpPr>
            <p:grpSpPr>
              <a:xfrm>
                <a:off x="6128457" y="4394372"/>
                <a:ext cx="482491" cy="282174"/>
                <a:chOff x="6128457" y="4394372"/>
                <a:chExt cx="482491" cy="282174"/>
              </a:xfrm>
            </p:grpSpPr>
            <p:sp>
              <p:nvSpPr>
                <p:cNvPr id="385" name="자유형: 도형 384">
                  <a:extLst>
                    <a:ext uri="{FF2B5EF4-FFF2-40B4-BE49-F238E27FC236}">
                      <a16:creationId xmlns:a16="http://schemas.microsoft.com/office/drawing/2014/main" id="{60464498-D5A1-7939-E3C2-1346F8B92B23}"/>
                    </a:ext>
                  </a:extLst>
                </p:cNvPr>
                <p:cNvSpPr/>
                <p:nvPr/>
              </p:nvSpPr>
              <p:spPr>
                <a:xfrm>
                  <a:off x="6128457" y="4394372"/>
                  <a:ext cx="482491" cy="282174"/>
                </a:xfrm>
                <a:custGeom>
                  <a:avLst/>
                  <a:gdLst>
                    <a:gd name="connsiteX0" fmla="*/ 294694 w 482491"/>
                    <a:gd name="connsiteY0" fmla="*/ 277230 h 282174"/>
                    <a:gd name="connsiteX1" fmla="*/ 311220 w 482491"/>
                    <a:gd name="connsiteY1" fmla="*/ 270196 h 282174"/>
                    <a:gd name="connsiteX2" fmla="*/ 311220 w 482491"/>
                    <a:gd name="connsiteY2" fmla="*/ 229527 h 282174"/>
                    <a:gd name="connsiteX3" fmla="*/ 334149 w 482491"/>
                    <a:gd name="connsiteY3" fmla="*/ 206598 h 282174"/>
                    <a:gd name="connsiteX4" fmla="*/ 459563 w 482491"/>
                    <a:gd name="connsiteY4" fmla="*/ 206598 h 282174"/>
                    <a:gd name="connsiteX5" fmla="*/ 482492 w 482491"/>
                    <a:gd name="connsiteY5" fmla="*/ 183669 h 282174"/>
                    <a:gd name="connsiteX6" fmla="*/ 482492 w 482491"/>
                    <a:gd name="connsiteY6" fmla="*/ 22929 h 282174"/>
                    <a:gd name="connsiteX7" fmla="*/ 459563 w 482491"/>
                    <a:gd name="connsiteY7" fmla="*/ 0 h 282174"/>
                    <a:gd name="connsiteX8" fmla="*/ 22929 w 482491"/>
                    <a:gd name="connsiteY8" fmla="*/ 0 h 282174"/>
                    <a:gd name="connsiteX9" fmla="*/ 0 w 482491"/>
                    <a:gd name="connsiteY9" fmla="*/ 22929 h 282174"/>
                    <a:gd name="connsiteX10" fmla="*/ 0 w 482491"/>
                    <a:gd name="connsiteY10" fmla="*/ 183669 h 282174"/>
                    <a:gd name="connsiteX11" fmla="*/ 22929 w 482491"/>
                    <a:gd name="connsiteY11" fmla="*/ 206598 h 282174"/>
                    <a:gd name="connsiteX12" fmla="*/ 198327 w 482491"/>
                    <a:gd name="connsiteY12" fmla="*/ 206598 h 282174"/>
                    <a:gd name="connsiteX13" fmla="*/ 237785 w 482491"/>
                    <a:gd name="connsiteY13" fmla="*/ 222493 h 282174"/>
                    <a:gd name="connsiteX14" fmla="*/ 294694 w 482491"/>
                    <a:gd name="connsiteY14" fmla="*/ 277230 h 282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2491" h="282174">
                      <a:moveTo>
                        <a:pt x="294694" y="277230"/>
                      </a:moveTo>
                      <a:cubicBezTo>
                        <a:pt x="303782" y="285973"/>
                        <a:pt x="311220" y="282809"/>
                        <a:pt x="311220" y="270196"/>
                      </a:cubicBezTo>
                      <a:lnTo>
                        <a:pt x="311220" y="229527"/>
                      </a:lnTo>
                      <a:cubicBezTo>
                        <a:pt x="311220" y="216917"/>
                        <a:pt x="321539" y="206598"/>
                        <a:pt x="334149" y="206598"/>
                      </a:cubicBezTo>
                      <a:lnTo>
                        <a:pt x="459563" y="206598"/>
                      </a:lnTo>
                      <a:cubicBezTo>
                        <a:pt x="472173" y="206598"/>
                        <a:pt x="482492" y="196279"/>
                        <a:pt x="482492" y="183669"/>
                      </a:cubicBezTo>
                      <a:lnTo>
                        <a:pt x="482492" y="22929"/>
                      </a:lnTo>
                      <a:cubicBezTo>
                        <a:pt x="482492" y="10319"/>
                        <a:pt x="472173" y="0"/>
                        <a:pt x="459563" y="0"/>
                      </a:cubicBezTo>
                      <a:lnTo>
                        <a:pt x="22929" y="0"/>
                      </a:lnTo>
                      <a:cubicBezTo>
                        <a:pt x="10316" y="0"/>
                        <a:pt x="0" y="10319"/>
                        <a:pt x="0" y="22929"/>
                      </a:cubicBezTo>
                      <a:lnTo>
                        <a:pt x="0" y="183669"/>
                      </a:lnTo>
                      <a:cubicBezTo>
                        <a:pt x="0" y="196279"/>
                        <a:pt x="10319" y="206598"/>
                        <a:pt x="22929" y="206598"/>
                      </a:cubicBezTo>
                      <a:lnTo>
                        <a:pt x="198327" y="206598"/>
                      </a:lnTo>
                      <a:cubicBezTo>
                        <a:pt x="210937" y="206598"/>
                        <a:pt x="228697" y="213750"/>
                        <a:pt x="237785" y="222493"/>
                      </a:cubicBezTo>
                      <a:lnTo>
                        <a:pt x="294694" y="277230"/>
                      </a:lnTo>
                      <a:close/>
                    </a:path>
                  </a:pathLst>
                </a:custGeom>
                <a:solidFill>
                  <a:srgbClr val="FFD14F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86" name="그래픽 265">
                  <a:extLst>
                    <a:ext uri="{FF2B5EF4-FFF2-40B4-BE49-F238E27FC236}">
                      <a16:creationId xmlns:a16="http://schemas.microsoft.com/office/drawing/2014/main" id="{FFA9BF28-237D-6024-4518-73F5CE7D18E0}"/>
                    </a:ext>
                  </a:extLst>
                </p:cNvPr>
                <p:cNvGrpSpPr/>
                <p:nvPr/>
              </p:nvGrpSpPr>
              <p:grpSpPr>
                <a:xfrm>
                  <a:off x="6170022" y="4442906"/>
                  <a:ext cx="399368" cy="99104"/>
                  <a:chOff x="6170022" y="4442906"/>
                  <a:chExt cx="399368" cy="99104"/>
                </a:xfrm>
                <a:solidFill>
                  <a:srgbClr val="FFFFFF"/>
                </a:solidFill>
              </p:grpSpPr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5668129F-E29A-BBB1-6CDA-E03D120CAF23}"/>
                      </a:ext>
                    </a:extLst>
                  </p:cNvPr>
                  <p:cNvSpPr/>
                  <p:nvPr/>
                </p:nvSpPr>
                <p:spPr>
                  <a:xfrm>
                    <a:off x="6170022" y="4442906"/>
                    <a:ext cx="399368" cy="16555"/>
                  </a:xfrm>
                  <a:custGeom>
                    <a:avLst/>
                    <a:gdLst>
                      <a:gd name="connsiteX0" fmla="*/ 8278 w 399368"/>
                      <a:gd name="connsiteY0" fmla="*/ 16555 h 16555"/>
                      <a:gd name="connsiteX1" fmla="*/ 391091 w 399368"/>
                      <a:gd name="connsiteY1" fmla="*/ 16555 h 16555"/>
                      <a:gd name="connsiteX2" fmla="*/ 399368 w 399368"/>
                      <a:gd name="connsiteY2" fmla="*/ 8278 h 16555"/>
                      <a:gd name="connsiteX3" fmla="*/ 399368 w 399368"/>
                      <a:gd name="connsiteY3" fmla="*/ 8278 h 16555"/>
                      <a:gd name="connsiteX4" fmla="*/ 391091 w 399368"/>
                      <a:gd name="connsiteY4" fmla="*/ 0 h 16555"/>
                      <a:gd name="connsiteX5" fmla="*/ 8278 w 399368"/>
                      <a:gd name="connsiteY5" fmla="*/ 0 h 16555"/>
                      <a:gd name="connsiteX6" fmla="*/ 0 w 399368"/>
                      <a:gd name="connsiteY6" fmla="*/ 8278 h 16555"/>
                      <a:gd name="connsiteX7" fmla="*/ 0 w 399368"/>
                      <a:gd name="connsiteY7" fmla="*/ 8278 h 16555"/>
                      <a:gd name="connsiteX8" fmla="*/ 8278 w 399368"/>
                      <a:gd name="connsiteY8" fmla="*/ 16555 h 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9368" h="16555">
                        <a:moveTo>
                          <a:pt x="8278" y="16555"/>
                        </a:moveTo>
                        <a:lnTo>
                          <a:pt x="391091" y="16555"/>
                        </a:lnTo>
                        <a:cubicBezTo>
                          <a:pt x="395663" y="16555"/>
                          <a:pt x="399368" y="12850"/>
                          <a:pt x="399368" y="8278"/>
                        </a:cubicBezTo>
                        <a:lnTo>
                          <a:pt x="399368" y="8278"/>
                        </a:lnTo>
                        <a:cubicBezTo>
                          <a:pt x="399368" y="3706"/>
                          <a:pt x="395663" y="0"/>
                          <a:pt x="391091" y="0"/>
                        </a:cubicBezTo>
                        <a:lnTo>
                          <a:pt x="8278" y="0"/>
                        </a:lnTo>
                        <a:cubicBezTo>
                          <a:pt x="3706" y="0"/>
                          <a:pt x="0" y="3706"/>
                          <a:pt x="0" y="8278"/>
                        </a:cubicBezTo>
                        <a:lnTo>
                          <a:pt x="0" y="8278"/>
                        </a:lnTo>
                        <a:cubicBezTo>
                          <a:pt x="0" y="12850"/>
                          <a:pt x="3706" y="16555"/>
                          <a:pt x="8278" y="165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CB727D00-5E97-1B8B-AF43-E5A94500DC0F}"/>
                      </a:ext>
                    </a:extLst>
                  </p:cNvPr>
                  <p:cNvSpPr/>
                  <p:nvPr/>
                </p:nvSpPr>
                <p:spPr>
                  <a:xfrm>
                    <a:off x="6170022" y="4484182"/>
                    <a:ext cx="399368" cy="16555"/>
                  </a:xfrm>
                  <a:custGeom>
                    <a:avLst/>
                    <a:gdLst>
                      <a:gd name="connsiteX0" fmla="*/ 8278 w 399368"/>
                      <a:gd name="connsiteY0" fmla="*/ 16555 h 16555"/>
                      <a:gd name="connsiteX1" fmla="*/ 391091 w 399368"/>
                      <a:gd name="connsiteY1" fmla="*/ 16555 h 16555"/>
                      <a:gd name="connsiteX2" fmla="*/ 399368 w 399368"/>
                      <a:gd name="connsiteY2" fmla="*/ 8278 h 16555"/>
                      <a:gd name="connsiteX3" fmla="*/ 399368 w 399368"/>
                      <a:gd name="connsiteY3" fmla="*/ 8278 h 16555"/>
                      <a:gd name="connsiteX4" fmla="*/ 391091 w 399368"/>
                      <a:gd name="connsiteY4" fmla="*/ 0 h 16555"/>
                      <a:gd name="connsiteX5" fmla="*/ 8278 w 399368"/>
                      <a:gd name="connsiteY5" fmla="*/ 0 h 16555"/>
                      <a:gd name="connsiteX6" fmla="*/ 0 w 399368"/>
                      <a:gd name="connsiteY6" fmla="*/ 8278 h 16555"/>
                      <a:gd name="connsiteX7" fmla="*/ 0 w 399368"/>
                      <a:gd name="connsiteY7" fmla="*/ 8278 h 16555"/>
                      <a:gd name="connsiteX8" fmla="*/ 8278 w 399368"/>
                      <a:gd name="connsiteY8" fmla="*/ 16555 h 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9368" h="16555">
                        <a:moveTo>
                          <a:pt x="8278" y="16555"/>
                        </a:moveTo>
                        <a:lnTo>
                          <a:pt x="391091" y="16555"/>
                        </a:lnTo>
                        <a:cubicBezTo>
                          <a:pt x="395663" y="16555"/>
                          <a:pt x="399368" y="12850"/>
                          <a:pt x="399368" y="8278"/>
                        </a:cubicBezTo>
                        <a:lnTo>
                          <a:pt x="399368" y="8278"/>
                        </a:lnTo>
                        <a:cubicBezTo>
                          <a:pt x="399368" y="3706"/>
                          <a:pt x="395663" y="0"/>
                          <a:pt x="391091" y="0"/>
                        </a:cubicBezTo>
                        <a:lnTo>
                          <a:pt x="8278" y="0"/>
                        </a:lnTo>
                        <a:cubicBezTo>
                          <a:pt x="3706" y="0"/>
                          <a:pt x="0" y="3706"/>
                          <a:pt x="0" y="8278"/>
                        </a:cubicBezTo>
                        <a:lnTo>
                          <a:pt x="0" y="8278"/>
                        </a:lnTo>
                        <a:cubicBezTo>
                          <a:pt x="0" y="12850"/>
                          <a:pt x="3706" y="16555"/>
                          <a:pt x="8278" y="165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6E2FDBBA-B429-AEFE-34AF-B91A855568FE}"/>
                      </a:ext>
                    </a:extLst>
                  </p:cNvPr>
                  <p:cNvSpPr/>
                  <p:nvPr/>
                </p:nvSpPr>
                <p:spPr>
                  <a:xfrm>
                    <a:off x="6170022" y="4525455"/>
                    <a:ext cx="286922" cy="16555"/>
                  </a:xfrm>
                  <a:custGeom>
                    <a:avLst/>
                    <a:gdLst>
                      <a:gd name="connsiteX0" fmla="*/ 8278 w 286922"/>
                      <a:gd name="connsiteY0" fmla="*/ 16555 h 16555"/>
                      <a:gd name="connsiteX1" fmla="*/ 278644 w 286922"/>
                      <a:gd name="connsiteY1" fmla="*/ 16555 h 16555"/>
                      <a:gd name="connsiteX2" fmla="*/ 286922 w 286922"/>
                      <a:gd name="connsiteY2" fmla="*/ 8278 h 16555"/>
                      <a:gd name="connsiteX3" fmla="*/ 286922 w 286922"/>
                      <a:gd name="connsiteY3" fmla="*/ 8278 h 16555"/>
                      <a:gd name="connsiteX4" fmla="*/ 278644 w 286922"/>
                      <a:gd name="connsiteY4" fmla="*/ 0 h 16555"/>
                      <a:gd name="connsiteX5" fmla="*/ 8278 w 286922"/>
                      <a:gd name="connsiteY5" fmla="*/ 0 h 16555"/>
                      <a:gd name="connsiteX6" fmla="*/ 0 w 286922"/>
                      <a:gd name="connsiteY6" fmla="*/ 8278 h 16555"/>
                      <a:gd name="connsiteX7" fmla="*/ 0 w 286922"/>
                      <a:gd name="connsiteY7" fmla="*/ 8278 h 16555"/>
                      <a:gd name="connsiteX8" fmla="*/ 8278 w 286922"/>
                      <a:gd name="connsiteY8" fmla="*/ 16555 h 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6922" h="16555">
                        <a:moveTo>
                          <a:pt x="8278" y="16555"/>
                        </a:moveTo>
                        <a:lnTo>
                          <a:pt x="278644" y="16555"/>
                        </a:lnTo>
                        <a:cubicBezTo>
                          <a:pt x="283216" y="16555"/>
                          <a:pt x="286922" y="12850"/>
                          <a:pt x="286922" y="8278"/>
                        </a:cubicBezTo>
                        <a:lnTo>
                          <a:pt x="286922" y="8278"/>
                        </a:lnTo>
                        <a:cubicBezTo>
                          <a:pt x="286922" y="3706"/>
                          <a:pt x="283216" y="0"/>
                          <a:pt x="278644" y="0"/>
                        </a:cubicBezTo>
                        <a:lnTo>
                          <a:pt x="8278" y="0"/>
                        </a:lnTo>
                        <a:cubicBezTo>
                          <a:pt x="3706" y="0"/>
                          <a:pt x="0" y="3706"/>
                          <a:pt x="0" y="8278"/>
                        </a:cubicBezTo>
                        <a:lnTo>
                          <a:pt x="0" y="8278"/>
                        </a:lnTo>
                        <a:cubicBezTo>
                          <a:pt x="0" y="12850"/>
                          <a:pt x="3706" y="16555"/>
                          <a:pt x="8278" y="165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</p:grpSp>
        <p:grpSp>
          <p:nvGrpSpPr>
            <p:cNvPr id="293" name="그래픽 265">
              <a:extLst>
                <a:ext uri="{FF2B5EF4-FFF2-40B4-BE49-F238E27FC236}">
                  <a16:creationId xmlns:a16="http://schemas.microsoft.com/office/drawing/2014/main" id="{0116FD5F-28A4-464D-A34D-A3AAC3798C98}"/>
                </a:ext>
              </a:extLst>
            </p:cNvPr>
            <p:cNvGrpSpPr/>
            <p:nvPr/>
          </p:nvGrpSpPr>
          <p:grpSpPr>
            <a:xfrm>
              <a:off x="3125250" y="2714242"/>
              <a:ext cx="1197740" cy="1175275"/>
              <a:chOff x="4830697" y="3915513"/>
              <a:chExt cx="1197740" cy="1175275"/>
            </a:xfrm>
          </p:grpSpPr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D079EFA1-67CA-31DE-91A6-76183576F7F2}"/>
                  </a:ext>
                </a:extLst>
              </p:cNvPr>
              <p:cNvSpPr/>
              <p:nvPr/>
            </p:nvSpPr>
            <p:spPr>
              <a:xfrm rot="10001316">
                <a:off x="4830697" y="3915513"/>
                <a:ext cx="1193282" cy="1175275"/>
              </a:xfrm>
              <a:custGeom>
                <a:avLst/>
                <a:gdLst>
                  <a:gd name="connsiteX0" fmla="*/ 791726 w 1084801"/>
                  <a:gd name="connsiteY0" fmla="*/ 873403 h 978350"/>
                  <a:gd name="connsiteX1" fmla="*/ 56072 w 1084801"/>
                  <a:gd name="connsiteY1" fmla="*/ 774299 h 978350"/>
                  <a:gd name="connsiteX2" fmla="*/ 33632 w 1084801"/>
                  <a:gd name="connsiteY2" fmla="*/ 409679 h 978350"/>
                  <a:gd name="connsiteX3" fmla="*/ 992150 w 1084801"/>
                  <a:gd name="connsiteY3" fmla="*/ 146451 h 978350"/>
                  <a:gd name="connsiteX4" fmla="*/ 791726 w 1084801"/>
                  <a:gd name="connsiteY4" fmla="*/ 873403 h 97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4801" h="978350">
                    <a:moveTo>
                      <a:pt x="791726" y="873403"/>
                    </a:moveTo>
                    <a:cubicBezTo>
                      <a:pt x="563614" y="1034261"/>
                      <a:pt x="209716" y="1017004"/>
                      <a:pt x="56072" y="774299"/>
                    </a:cubicBezTo>
                    <a:cubicBezTo>
                      <a:pt x="-21567" y="651658"/>
                      <a:pt x="-8163" y="492303"/>
                      <a:pt x="33632" y="409679"/>
                    </a:cubicBezTo>
                    <a:cubicBezTo>
                      <a:pt x="163664" y="152618"/>
                      <a:pt x="683780" y="-204391"/>
                      <a:pt x="992150" y="146451"/>
                    </a:cubicBezTo>
                    <a:cubicBezTo>
                      <a:pt x="1191610" y="373378"/>
                      <a:pt x="1043217" y="696056"/>
                      <a:pt x="791726" y="873403"/>
                    </a:cubicBezTo>
                    <a:close/>
                  </a:path>
                </a:pathLst>
              </a:custGeom>
              <a:solidFill>
                <a:srgbClr val="FFF3D3"/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302" name="그래픽 265">
                <a:extLst>
                  <a:ext uri="{FF2B5EF4-FFF2-40B4-BE49-F238E27FC236}">
                    <a16:creationId xmlns:a16="http://schemas.microsoft.com/office/drawing/2014/main" id="{78186324-2E52-7FFE-382F-28F89FE8CFF4}"/>
                  </a:ext>
                </a:extLst>
              </p:cNvPr>
              <p:cNvGrpSpPr/>
              <p:nvPr/>
            </p:nvGrpSpPr>
            <p:grpSpPr>
              <a:xfrm>
                <a:off x="5027344" y="3926310"/>
                <a:ext cx="1001093" cy="1135582"/>
                <a:chOff x="5027344" y="3926310"/>
                <a:chExt cx="1001093" cy="1135582"/>
              </a:xfrm>
            </p:grpSpPr>
            <p:sp>
              <p:nvSpPr>
                <p:cNvPr id="314" name="자유형: 도형 313">
                  <a:extLst>
                    <a:ext uri="{FF2B5EF4-FFF2-40B4-BE49-F238E27FC236}">
                      <a16:creationId xmlns:a16="http://schemas.microsoft.com/office/drawing/2014/main" id="{355A5AB2-E811-70DA-4411-B20E2723ABDC}"/>
                    </a:ext>
                  </a:extLst>
                </p:cNvPr>
                <p:cNvSpPr/>
                <p:nvPr/>
              </p:nvSpPr>
              <p:spPr>
                <a:xfrm>
                  <a:off x="5565345" y="4464417"/>
                  <a:ext cx="422011" cy="396294"/>
                </a:xfrm>
                <a:custGeom>
                  <a:avLst/>
                  <a:gdLst>
                    <a:gd name="connsiteX0" fmla="*/ 84066 w 422011"/>
                    <a:gd name="connsiteY0" fmla="*/ 73120 h 396294"/>
                    <a:gd name="connsiteX1" fmla="*/ 170324 w 422011"/>
                    <a:gd name="connsiteY1" fmla="*/ 171249 h 396294"/>
                    <a:gd name="connsiteX2" fmla="*/ 344947 w 422011"/>
                    <a:gd name="connsiteY2" fmla="*/ 0 h 396294"/>
                    <a:gd name="connsiteX3" fmla="*/ 422012 w 422011"/>
                    <a:gd name="connsiteY3" fmla="*/ 50250 h 396294"/>
                    <a:gd name="connsiteX4" fmla="*/ 283190 w 422011"/>
                    <a:gd name="connsiteY4" fmla="*/ 312309 h 396294"/>
                    <a:gd name="connsiteX5" fmla="*/ 88004 w 422011"/>
                    <a:gd name="connsiteY5" fmla="*/ 355174 h 396294"/>
                    <a:gd name="connsiteX6" fmla="*/ 0 w 422011"/>
                    <a:gd name="connsiteY6" fmla="*/ 247733 h 396294"/>
                    <a:gd name="connsiteX7" fmla="*/ 84066 w 422011"/>
                    <a:gd name="connsiteY7" fmla="*/ 73120 h 396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2011" h="396294">
                      <a:moveTo>
                        <a:pt x="84066" y="73120"/>
                      </a:moveTo>
                      <a:lnTo>
                        <a:pt x="170324" y="171249"/>
                      </a:lnTo>
                      <a:lnTo>
                        <a:pt x="344947" y="0"/>
                      </a:lnTo>
                      <a:lnTo>
                        <a:pt x="422012" y="50250"/>
                      </a:lnTo>
                      <a:lnTo>
                        <a:pt x="283190" y="312309"/>
                      </a:lnTo>
                      <a:cubicBezTo>
                        <a:pt x="260159" y="401062"/>
                        <a:pt x="146108" y="426108"/>
                        <a:pt x="88004" y="355174"/>
                      </a:cubicBezTo>
                      <a:lnTo>
                        <a:pt x="0" y="247733"/>
                      </a:lnTo>
                      <a:lnTo>
                        <a:pt x="84066" y="73120"/>
                      </a:lnTo>
                      <a:close/>
                    </a:path>
                  </a:pathLst>
                </a:custGeom>
                <a:solidFill>
                  <a:srgbClr val="E69773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D2E4AB1B-FA03-0ED9-6D9A-09C21DBC94BC}"/>
                    </a:ext>
                  </a:extLst>
                </p:cNvPr>
                <p:cNvSpPr/>
                <p:nvPr/>
              </p:nvSpPr>
              <p:spPr>
                <a:xfrm>
                  <a:off x="5706242" y="4628702"/>
                  <a:ext cx="34808" cy="55283"/>
                </a:xfrm>
                <a:custGeom>
                  <a:avLst/>
                  <a:gdLst>
                    <a:gd name="connsiteX0" fmla="*/ 2947 w 34808"/>
                    <a:gd name="connsiteY0" fmla="*/ 55283 h 55283"/>
                    <a:gd name="connsiteX1" fmla="*/ 1460 w 34808"/>
                    <a:gd name="connsiteY1" fmla="*/ 54880 h 55283"/>
                    <a:gd name="connsiteX2" fmla="*/ 403 w 34808"/>
                    <a:gd name="connsiteY2" fmla="*/ 50843 h 55283"/>
                    <a:gd name="connsiteX3" fmla="*/ 29312 w 34808"/>
                    <a:gd name="connsiteY3" fmla="*/ 1463 h 55283"/>
                    <a:gd name="connsiteX4" fmla="*/ 33349 w 34808"/>
                    <a:gd name="connsiteY4" fmla="*/ 406 h 55283"/>
                    <a:gd name="connsiteX5" fmla="*/ 34406 w 34808"/>
                    <a:gd name="connsiteY5" fmla="*/ 4443 h 55283"/>
                    <a:gd name="connsiteX6" fmla="*/ 5497 w 34808"/>
                    <a:gd name="connsiteY6" fmla="*/ 53823 h 55283"/>
                    <a:gd name="connsiteX7" fmla="*/ 2947 w 34808"/>
                    <a:gd name="connsiteY7" fmla="*/ 55283 h 55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808" h="55283">
                      <a:moveTo>
                        <a:pt x="2947" y="55283"/>
                      </a:moveTo>
                      <a:cubicBezTo>
                        <a:pt x="2441" y="55283"/>
                        <a:pt x="1926" y="55155"/>
                        <a:pt x="1460" y="54880"/>
                      </a:cubicBezTo>
                      <a:cubicBezTo>
                        <a:pt x="55" y="54056"/>
                        <a:pt x="-418" y="52247"/>
                        <a:pt x="403" y="50843"/>
                      </a:cubicBezTo>
                      <a:lnTo>
                        <a:pt x="29312" y="1463"/>
                      </a:lnTo>
                      <a:cubicBezTo>
                        <a:pt x="30136" y="51"/>
                        <a:pt x="31948" y="-418"/>
                        <a:pt x="33349" y="406"/>
                      </a:cubicBezTo>
                      <a:cubicBezTo>
                        <a:pt x="34754" y="1230"/>
                        <a:pt x="35226" y="3038"/>
                        <a:pt x="34406" y="4443"/>
                      </a:cubicBezTo>
                      <a:lnTo>
                        <a:pt x="5497" y="53823"/>
                      </a:lnTo>
                      <a:cubicBezTo>
                        <a:pt x="4949" y="54761"/>
                        <a:pt x="3961" y="55283"/>
                        <a:pt x="2947" y="55283"/>
                      </a:cubicBezTo>
                      <a:close/>
                    </a:path>
                  </a:pathLst>
                </a:custGeom>
                <a:solidFill>
                  <a:srgbClr val="AF4E4A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16" name="그래픽 265">
                  <a:extLst>
                    <a:ext uri="{FF2B5EF4-FFF2-40B4-BE49-F238E27FC236}">
                      <a16:creationId xmlns:a16="http://schemas.microsoft.com/office/drawing/2014/main" id="{84396DAE-DA38-11A4-BB16-2579AFFCBFE9}"/>
                    </a:ext>
                  </a:extLst>
                </p:cNvPr>
                <p:cNvGrpSpPr/>
                <p:nvPr/>
              </p:nvGrpSpPr>
              <p:grpSpPr>
                <a:xfrm>
                  <a:off x="5868568" y="4249616"/>
                  <a:ext cx="159869" cy="265057"/>
                  <a:chOff x="5868568" y="4249616"/>
                  <a:chExt cx="159869" cy="265057"/>
                </a:xfrm>
              </p:grpSpPr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6955FA65-2DEF-7F8E-272E-7B6436EDBDBA}"/>
                      </a:ext>
                    </a:extLst>
                  </p:cNvPr>
                  <p:cNvSpPr/>
                  <p:nvPr/>
                </p:nvSpPr>
                <p:spPr>
                  <a:xfrm>
                    <a:off x="5868568" y="4249616"/>
                    <a:ext cx="159869" cy="222527"/>
                  </a:xfrm>
                  <a:custGeom>
                    <a:avLst/>
                    <a:gdLst>
                      <a:gd name="connsiteX0" fmla="*/ 42348 w 159869"/>
                      <a:gd name="connsiteY0" fmla="*/ 222527 h 222527"/>
                      <a:gd name="connsiteX1" fmla="*/ 42118 w 159869"/>
                      <a:gd name="connsiteY1" fmla="*/ 222518 h 222527"/>
                      <a:gd name="connsiteX2" fmla="*/ 40513 w 159869"/>
                      <a:gd name="connsiteY2" fmla="*/ 214585 h 222527"/>
                      <a:gd name="connsiteX3" fmla="*/ 40503 w 159869"/>
                      <a:gd name="connsiteY3" fmla="*/ 214548 h 222527"/>
                      <a:gd name="connsiteX4" fmla="*/ 40503 w 159869"/>
                      <a:gd name="connsiteY4" fmla="*/ 214548 h 222527"/>
                      <a:gd name="connsiteX5" fmla="*/ 1029 w 159869"/>
                      <a:gd name="connsiteY5" fmla="*/ 84559 h 222527"/>
                      <a:gd name="connsiteX6" fmla="*/ 116 w 159869"/>
                      <a:gd name="connsiteY6" fmla="*/ 75113 h 222527"/>
                      <a:gd name="connsiteX7" fmla="*/ 7839 w 159869"/>
                      <a:gd name="connsiteY7" fmla="*/ 64006 h 222527"/>
                      <a:gd name="connsiteX8" fmla="*/ 21368 w 159869"/>
                      <a:gd name="connsiteY8" fmla="*/ 64092 h 222527"/>
                      <a:gd name="connsiteX9" fmla="*/ 31152 w 159869"/>
                      <a:gd name="connsiteY9" fmla="*/ 76899 h 222527"/>
                      <a:gd name="connsiteX10" fmla="*/ 38829 w 159869"/>
                      <a:gd name="connsiteY10" fmla="*/ 97182 h 222527"/>
                      <a:gd name="connsiteX11" fmla="*/ 51636 w 159869"/>
                      <a:gd name="connsiteY11" fmla="*/ 95131 h 222527"/>
                      <a:gd name="connsiteX12" fmla="*/ 55952 w 159869"/>
                      <a:gd name="connsiteY12" fmla="*/ 17479 h 222527"/>
                      <a:gd name="connsiteX13" fmla="*/ 60199 w 159869"/>
                      <a:gd name="connsiteY13" fmla="*/ 3093 h 222527"/>
                      <a:gd name="connsiteX14" fmla="*/ 77893 w 159869"/>
                      <a:gd name="connsiteY14" fmla="*/ 5633 h 222527"/>
                      <a:gd name="connsiteX15" fmla="*/ 79663 w 159869"/>
                      <a:gd name="connsiteY15" fmla="*/ 13885 h 222527"/>
                      <a:gd name="connsiteX16" fmla="*/ 83998 w 159869"/>
                      <a:gd name="connsiteY16" fmla="*/ 66826 h 222527"/>
                      <a:gd name="connsiteX17" fmla="*/ 86463 w 159869"/>
                      <a:gd name="connsiteY17" fmla="*/ 99286 h 222527"/>
                      <a:gd name="connsiteX18" fmla="*/ 86588 w 159869"/>
                      <a:gd name="connsiteY18" fmla="*/ 87835 h 222527"/>
                      <a:gd name="connsiteX19" fmla="*/ 88879 w 159869"/>
                      <a:gd name="connsiteY19" fmla="*/ 28234 h 222527"/>
                      <a:gd name="connsiteX20" fmla="*/ 91761 w 159869"/>
                      <a:gd name="connsiteY20" fmla="*/ 19008 h 222527"/>
                      <a:gd name="connsiteX21" fmla="*/ 96369 w 159869"/>
                      <a:gd name="connsiteY21" fmla="*/ 15158 h 222527"/>
                      <a:gd name="connsiteX22" fmla="*/ 102329 w 159869"/>
                      <a:gd name="connsiteY22" fmla="*/ 15224 h 222527"/>
                      <a:gd name="connsiteX23" fmla="*/ 106852 w 159869"/>
                      <a:gd name="connsiteY23" fmla="*/ 20570 h 222527"/>
                      <a:gd name="connsiteX24" fmla="*/ 109264 w 159869"/>
                      <a:gd name="connsiteY24" fmla="*/ 32632 h 222527"/>
                      <a:gd name="connsiteX25" fmla="*/ 110803 w 159869"/>
                      <a:gd name="connsiteY25" fmla="*/ 67859 h 222527"/>
                      <a:gd name="connsiteX26" fmla="*/ 112399 w 159869"/>
                      <a:gd name="connsiteY26" fmla="*/ 104032 h 222527"/>
                      <a:gd name="connsiteX27" fmla="*/ 112966 w 159869"/>
                      <a:gd name="connsiteY27" fmla="*/ 93861 h 222527"/>
                      <a:gd name="connsiteX28" fmla="*/ 115307 w 159869"/>
                      <a:gd name="connsiteY28" fmla="*/ 73265 h 222527"/>
                      <a:gd name="connsiteX29" fmla="*/ 121845 w 159869"/>
                      <a:gd name="connsiteY29" fmla="*/ 53090 h 222527"/>
                      <a:gd name="connsiteX30" fmla="*/ 130457 w 159869"/>
                      <a:gd name="connsiteY30" fmla="*/ 51186 h 222527"/>
                      <a:gd name="connsiteX31" fmla="*/ 133404 w 159869"/>
                      <a:gd name="connsiteY31" fmla="*/ 54271 h 222527"/>
                      <a:gd name="connsiteX32" fmla="*/ 135009 w 159869"/>
                      <a:gd name="connsiteY32" fmla="*/ 68155 h 222527"/>
                      <a:gd name="connsiteX33" fmla="*/ 134442 w 159869"/>
                      <a:gd name="connsiteY33" fmla="*/ 81595 h 222527"/>
                      <a:gd name="connsiteX34" fmla="*/ 133152 w 159869"/>
                      <a:gd name="connsiteY34" fmla="*/ 108775 h 222527"/>
                      <a:gd name="connsiteX35" fmla="*/ 132476 w 159869"/>
                      <a:gd name="connsiteY35" fmla="*/ 124319 h 222527"/>
                      <a:gd name="connsiteX36" fmla="*/ 138390 w 159869"/>
                      <a:gd name="connsiteY36" fmla="*/ 105479 h 222527"/>
                      <a:gd name="connsiteX37" fmla="*/ 154847 w 159869"/>
                      <a:gd name="connsiteY37" fmla="*/ 89883 h 222527"/>
                      <a:gd name="connsiteX38" fmla="*/ 159488 w 159869"/>
                      <a:gd name="connsiteY38" fmla="*/ 100402 h 222527"/>
                      <a:gd name="connsiteX39" fmla="*/ 133765 w 159869"/>
                      <a:gd name="connsiteY39" fmla="*/ 214614 h 222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59869" h="222527">
                        <a:moveTo>
                          <a:pt x="42348" y="222527"/>
                        </a:moveTo>
                        <a:lnTo>
                          <a:pt x="42118" y="222518"/>
                        </a:lnTo>
                        <a:cubicBezTo>
                          <a:pt x="41583" y="219872"/>
                          <a:pt x="41048" y="217230"/>
                          <a:pt x="40513" y="214585"/>
                        </a:cubicBezTo>
                        <a:lnTo>
                          <a:pt x="40503" y="214548"/>
                        </a:lnTo>
                        <a:lnTo>
                          <a:pt x="40503" y="214548"/>
                        </a:lnTo>
                        <a:cubicBezTo>
                          <a:pt x="32009" y="172616"/>
                          <a:pt x="9756" y="126443"/>
                          <a:pt x="1029" y="84559"/>
                        </a:cubicBezTo>
                        <a:cubicBezTo>
                          <a:pt x="379" y="81448"/>
                          <a:pt x="-271" y="78267"/>
                          <a:pt x="116" y="75113"/>
                        </a:cubicBezTo>
                        <a:cubicBezTo>
                          <a:pt x="691" y="70456"/>
                          <a:pt x="3678" y="66166"/>
                          <a:pt x="7839" y="64006"/>
                        </a:cubicBezTo>
                        <a:cubicBezTo>
                          <a:pt x="12004" y="61843"/>
                          <a:pt x="17230" y="61879"/>
                          <a:pt x="21368" y="64092"/>
                        </a:cubicBezTo>
                        <a:cubicBezTo>
                          <a:pt x="26209" y="66681"/>
                          <a:pt x="29186" y="71772"/>
                          <a:pt x="31152" y="76899"/>
                        </a:cubicBezTo>
                        <a:cubicBezTo>
                          <a:pt x="33742" y="83656"/>
                          <a:pt x="36184" y="90441"/>
                          <a:pt x="38829" y="97182"/>
                        </a:cubicBezTo>
                        <a:cubicBezTo>
                          <a:pt x="41432" y="103809"/>
                          <a:pt x="51233" y="102243"/>
                          <a:pt x="51636" y="95131"/>
                        </a:cubicBezTo>
                        <a:cubicBezTo>
                          <a:pt x="53107" y="69248"/>
                          <a:pt x="54548" y="43365"/>
                          <a:pt x="55952" y="17479"/>
                        </a:cubicBezTo>
                        <a:cubicBezTo>
                          <a:pt x="56228" y="12375"/>
                          <a:pt x="56694" y="6812"/>
                          <a:pt x="60199" y="3093"/>
                        </a:cubicBezTo>
                        <a:cubicBezTo>
                          <a:pt x="64985" y="-1985"/>
                          <a:pt x="74729" y="-583"/>
                          <a:pt x="77893" y="5633"/>
                        </a:cubicBezTo>
                        <a:cubicBezTo>
                          <a:pt x="79177" y="8157"/>
                          <a:pt x="79429" y="11062"/>
                          <a:pt x="79663" y="13885"/>
                        </a:cubicBezTo>
                        <a:cubicBezTo>
                          <a:pt x="81107" y="31533"/>
                          <a:pt x="83299" y="49132"/>
                          <a:pt x="83998" y="66826"/>
                        </a:cubicBezTo>
                        <a:cubicBezTo>
                          <a:pt x="84540" y="80584"/>
                          <a:pt x="86939" y="89285"/>
                          <a:pt x="86463" y="99286"/>
                        </a:cubicBezTo>
                        <a:cubicBezTo>
                          <a:pt x="86621" y="96004"/>
                          <a:pt x="86430" y="91117"/>
                          <a:pt x="86588" y="87835"/>
                        </a:cubicBezTo>
                        <a:cubicBezTo>
                          <a:pt x="87549" y="67958"/>
                          <a:pt x="88744" y="48114"/>
                          <a:pt x="88879" y="28234"/>
                        </a:cubicBezTo>
                        <a:cubicBezTo>
                          <a:pt x="88898" y="25142"/>
                          <a:pt x="90119" y="21630"/>
                          <a:pt x="91761" y="19008"/>
                        </a:cubicBezTo>
                        <a:cubicBezTo>
                          <a:pt x="92840" y="17282"/>
                          <a:pt x="94468" y="15890"/>
                          <a:pt x="96369" y="15158"/>
                        </a:cubicBezTo>
                        <a:cubicBezTo>
                          <a:pt x="98272" y="14426"/>
                          <a:pt x="100471" y="14377"/>
                          <a:pt x="102329" y="15224"/>
                        </a:cubicBezTo>
                        <a:cubicBezTo>
                          <a:pt x="104515" y="16212"/>
                          <a:pt x="106035" y="18315"/>
                          <a:pt x="106852" y="20570"/>
                        </a:cubicBezTo>
                        <a:cubicBezTo>
                          <a:pt x="108257" y="24437"/>
                          <a:pt x="109080" y="28546"/>
                          <a:pt x="109264" y="32632"/>
                        </a:cubicBezTo>
                        <a:cubicBezTo>
                          <a:pt x="109793" y="44372"/>
                          <a:pt x="110232" y="56119"/>
                          <a:pt x="110803" y="67859"/>
                        </a:cubicBezTo>
                        <a:cubicBezTo>
                          <a:pt x="111384" y="79820"/>
                          <a:pt x="111014" y="92134"/>
                          <a:pt x="112399" y="104032"/>
                        </a:cubicBezTo>
                        <a:cubicBezTo>
                          <a:pt x="112018" y="100737"/>
                          <a:pt x="112658" y="97136"/>
                          <a:pt x="112966" y="93861"/>
                        </a:cubicBezTo>
                        <a:cubicBezTo>
                          <a:pt x="113613" y="86981"/>
                          <a:pt x="114420" y="80118"/>
                          <a:pt x="115307" y="73265"/>
                        </a:cubicBezTo>
                        <a:cubicBezTo>
                          <a:pt x="116193" y="66392"/>
                          <a:pt x="116386" y="58121"/>
                          <a:pt x="121845" y="53090"/>
                        </a:cubicBezTo>
                        <a:cubicBezTo>
                          <a:pt x="124152" y="50963"/>
                          <a:pt x="127677" y="49739"/>
                          <a:pt x="130457" y="51186"/>
                        </a:cubicBezTo>
                        <a:cubicBezTo>
                          <a:pt x="131737" y="51852"/>
                          <a:pt x="132712" y="53008"/>
                          <a:pt x="133404" y="54271"/>
                        </a:cubicBezTo>
                        <a:cubicBezTo>
                          <a:pt x="135699" y="58456"/>
                          <a:pt x="135210" y="63563"/>
                          <a:pt x="135009" y="68155"/>
                        </a:cubicBezTo>
                        <a:cubicBezTo>
                          <a:pt x="134816" y="72635"/>
                          <a:pt x="134629" y="77115"/>
                          <a:pt x="134442" y="81595"/>
                        </a:cubicBezTo>
                        <a:cubicBezTo>
                          <a:pt x="134058" y="90657"/>
                          <a:pt x="133664" y="99719"/>
                          <a:pt x="133152" y="108775"/>
                        </a:cubicBezTo>
                        <a:cubicBezTo>
                          <a:pt x="132925" y="113957"/>
                          <a:pt x="132702" y="119140"/>
                          <a:pt x="132476" y="124319"/>
                        </a:cubicBezTo>
                        <a:lnTo>
                          <a:pt x="138390" y="105479"/>
                        </a:lnTo>
                        <a:cubicBezTo>
                          <a:pt x="140546" y="98209"/>
                          <a:pt x="148000" y="86620"/>
                          <a:pt x="154847" y="89883"/>
                        </a:cubicBezTo>
                        <a:cubicBezTo>
                          <a:pt x="158782" y="91760"/>
                          <a:pt x="160755" y="96230"/>
                          <a:pt x="159488" y="100402"/>
                        </a:cubicBezTo>
                        <a:lnTo>
                          <a:pt x="133765" y="214614"/>
                        </a:lnTo>
                      </a:path>
                    </a:pathLst>
                  </a:custGeom>
                  <a:solidFill>
                    <a:srgbClr val="E6977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1B4D3506-6B51-D6CA-3296-A4F3FA3258FE}"/>
                      </a:ext>
                    </a:extLst>
                  </p:cNvPr>
                  <p:cNvSpPr/>
                  <p:nvPr/>
                </p:nvSpPr>
                <p:spPr>
                  <a:xfrm>
                    <a:off x="5868568" y="4249616"/>
                    <a:ext cx="159869" cy="265057"/>
                  </a:xfrm>
                  <a:custGeom>
                    <a:avLst/>
                    <a:gdLst>
                      <a:gd name="connsiteX0" fmla="*/ 42348 w 159869"/>
                      <a:gd name="connsiteY0" fmla="*/ 222527 h 265057"/>
                      <a:gd name="connsiteX1" fmla="*/ 42118 w 159869"/>
                      <a:gd name="connsiteY1" fmla="*/ 222518 h 265057"/>
                      <a:gd name="connsiteX2" fmla="*/ 40513 w 159869"/>
                      <a:gd name="connsiteY2" fmla="*/ 214585 h 265057"/>
                      <a:gd name="connsiteX3" fmla="*/ 40503 w 159869"/>
                      <a:gd name="connsiteY3" fmla="*/ 214548 h 265057"/>
                      <a:gd name="connsiteX4" fmla="*/ 40503 w 159869"/>
                      <a:gd name="connsiteY4" fmla="*/ 214548 h 265057"/>
                      <a:gd name="connsiteX5" fmla="*/ 1029 w 159869"/>
                      <a:gd name="connsiteY5" fmla="*/ 84559 h 265057"/>
                      <a:gd name="connsiteX6" fmla="*/ 116 w 159869"/>
                      <a:gd name="connsiteY6" fmla="*/ 75113 h 265057"/>
                      <a:gd name="connsiteX7" fmla="*/ 7839 w 159869"/>
                      <a:gd name="connsiteY7" fmla="*/ 64006 h 265057"/>
                      <a:gd name="connsiteX8" fmla="*/ 21368 w 159869"/>
                      <a:gd name="connsiteY8" fmla="*/ 64092 h 265057"/>
                      <a:gd name="connsiteX9" fmla="*/ 31152 w 159869"/>
                      <a:gd name="connsiteY9" fmla="*/ 76899 h 265057"/>
                      <a:gd name="connsiteX10" fmla="*/ 38829 w 159869"/>
                      <a:gd name="connsiteY10" fmla="*/ 97182 h 265057"/>
                      <a:gd name="connsiteX11" fmla="*/ 51636 w 159869"/>
                      <a:gd name="connsiteY11" fmla="*/ 95131 h 265057"/>
                      <a:gd name="connsiteX12" fmla="*/ 55952 w 159869"/>
                      <a:gd name="connsiteY12" fmla="*/ 17479 h 265057"/>
                      <a:gd name="connsiteX13" fmla="*/ 60199 w 159869"/>
                      <a:gd name="connsiteY13" fmla="*/ 3093 h 265057"/>
                      <a:gd name="connsiteX14" fmla="*/ 77893 w 159869"/>
                      <a:gd name="connsiteY14" fmla="*/ 5633 h 265057"/>
                      <a:gd name="connsiteX15" fmla="*/ 79663 w 159869"/>
                      <a:gd name="connsiteY15" fmla="*/ 13885 h 265057"/>
                      <a:gd name="connsiteX16" fmla="*/ 83998 w 159869"/>
                      <a:gd name="connsiteY16" fmla="*/ 66826 h 265057"/>
                      <a:gd name="connsiteX17" fmla="*/ 86463 w 159869"/>
                      <a:gd name="connsiteY17" fmla="*/ 99286 h 265057"/>
                      <a:gd name="connsiteX18" fmla="*/ 86588 w 159869"/>
                      <a:gd name="connsiteY18" fmla="*/ 87835 h 265057"/>
                      <a:gd name="connsiteX19" fmla="*/ 88879 w 159869"/>
                      <a:gd name="connsiteY19" fmla="*/ 28234 h 265057"/>
                      <a:gd name="connsiteX20" fmla="*/ 91761 w 159869"/>
                      <a:gd name="connsiteY20" fmla="*/ 19008 h 265057"/>
                      <a:gd name="connsiteX21" fmla="*/ 96369 w 159869"/>
                      <a:gd name="connsiteY21" fmla="*/ 15158 h 265057"/>
                      <a:gd name="connsiteX22" fmla="*/ 102329 w 159869"/>
                      <a:gd name="connsiteY22" fmla="*/ 15224 h 265057"/>
                      <a:gd name="connsiteX23" fmla="*/ 106852 w 159869"/>
                      <a:gd name="connsiteY23" fmla="*/ 20570 h 265057"/>
                      <a:gd name="connsiteX24" fmla="*/ 109264 w 159869"/>
                      <a:gd name="connsiteY24" fmla="*/ 32632 h 265057"/>
                      <a:gd name="connsiteX25" fmla="*/ 110803 w 159869"/>
                      <a:gd name="connsiteY25" fmla="*/ 67859 h 265057"/>
                      <a:gd name="connsiteX26" fmla="*/ 112399 w 159869"/>
                      <a:gd name="connsiteY26" fmla="*/ 104032 h 265057"/>
                      <a:gd name="connsiteX27" fmla="*/ 112966 w 159869"/>
                      <a:gd name="connsiteY27" fmla="*/ 93861 h 265057"/>
                      <a:gd name="connsiteX28" fmla="*/ 115307 w 159869"/>
                      <a:gd name="connsiteY28" fmla="*/ 73265 h 265057"/>
                      <a:gd name="connsiteX29" fmla="*/ 121845 w 159869"/>
                      <a:gd name="connsiteY29" fmla="*/ 53090 h 265057"/>
                      <a:gd name="connsiteX30" fmla="*/ 130457 w 159869"/>
                      <a:gd name="connsiteY30" fmla="*/ 51186 h 265057"/>
                      <a:gd name="connsiteX31" fmla="*/ 133404 w 159869"/>
                      <a:gd name="connsiteY31" fmla="*/ 54271 h 265057"/>
                      <a:gd name="connsiteX32" fmla="*/ 135009 w 159869"/>
                      <a:gd name="connsiteY32" fmla="*/ 68155 h 265057"/>
                      <a:gd name="connsiteX33" fmla="*/ 134442 w 159869"/>
                      <a:gd name="connsiteY33" fmla="*/ 81595 h 265057"/>
                      <a:gd name="connsiteX34" fmla="*/ 133152 w 159869"/>
                      <a:gd name="connsiteY34" fmla="*/ 108775 h 265057"/>
                      <a:gd name="connsiteX35" fmla="*/ 132476 w 159869"/>
                      <a:gd name="connsiteY35" fmla="*/ 124319 h 265057"/>
                      <a:gd name="connsiteX36" fmla="*/ 138390 w 159869"/>
                      <a:gd name="connsiteY36" fmla="*/ 105479 h 265057"/>
                      <a:gd name="connsiteX37" fmla="*/ 154847 w 159869"/>
                      <a:gd name="connsiteY37" fmla="*/ 89883 h 265057"/>
                      <a:gd name="connsiteX38" fmla="*/ 159488 w 159869"/>
                      <a:gd name="connsiteY38" fmla="*/ 100402 h 265057"/>
                      <a:gd name="connsiteX39" fmla="*/ 133765 w 159869"/>
                      <a:gd name="connsiteY39" fmla="*/ 214614 h 265057"/>
                      <a:gd name="connsiteX40" fmla="*/ 118789 w 159869"/>
                      <a:gd name="connsiteY40" fmla="*/ 265057 h 265057"/>
                      <a:gd name="connsiteX41" fmla="*/ 42348 w 159869"/>
                      <a:gd name="connsiteY41" fmla="*/ 222527 h 26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9869" h="265057">
                        <a:moveTo>
                          <a:pt x="42348" y="222527"/>
                        </a:moveTo>
                        <a:lnTo>
                          <a:pt x="42118" y="222518"/>
                        </a:lnTo>
                        <a:cubicBezTo>
                          <a:pt x="41583" y="219872"/>
                          <a:pt x="41048" y="217230"/>
                          <a:pt x="40513" y="214585"/>
                        </a:cubicBezTo>
                        <a:lnTo>
                          <a:pt x="40503" y="214548"/>
                        </a:lnTo>
                        <a:lnTo>
                          <a:pt x="40503" y="214548"/>
                        </a:lnTo>
                        <a:cubicBezTo>
                          <a:pt x="32009" y="172616"/>
                          <a:pt x="9756" y="126443"/>
                          <a:pt x="1029" y="84559"/>
                        </a:cubicBezTo>
                        <a:cubicBezTo>
                          <a:pt x="379" y="81448"/>
                          <a:pt x="-271" y="78267"/>
                          <a:pt x="116" y="75113"/>
                        </a:cubicBezTo>
                        <a:cubicBezTo>
                          <a:pt x="691" y="70456"/>
                          <a:pt x="3678" y="66166"/>
                          <a:pt x="7839" y="64006"/>
                        </a:cubicBezTo>
                        <a:cubicBezTo>
                          <a:pt x="12004" y="61843"/>
                          <a:pt x="17230" y="61879"/>
                          <a:pt x="21368" y="64092"/>
                        </a:cubicBezTo>
                        <a:cubicBezTo>
                          <a:pt x="26209" y="66681"/>
                          <a:pt x="29186" y="71772"/>
                          <a:pt x="31152" y="76899"/>
                        </a:cubicBezTo>
                        <a:cubicBezTo>
                          <a:pt x="33742" y="83656"/>
                          <a:pt x="36184" y="90441"/>
                          <a:pt x="38829" y="97182"/>
                        </a:cubicBezTo>
                        <a:cubicBezTo>
                          <a:pt x="41432" y="103809"/>
                          <a:pt x="51233" y="102243"/>
                          <a:pt x="51636" y="95131"/>
                        </a:cubicBezTo>
                        <a:cubicBezTo>
                          <a:pt x="53107" y="69248"/>
                          <a:pt x="54548" y="43365"/>
                          <a:pt x="55952" y="17479"/>
                        </a:cubicBezTo>
                        <a:cubicBezTo>
                          <a:pt x="56228" y="12375"/>
                          <a:pt x="56694" y="6812"/>
                          <a:pt x="60199" y="3093"/>
                        </a:cubicBezTo>
                        <a:cubicBezTo>
                          <a:pt x="64985" y="-1985"/>
                          <a:pt x="74729" y="-583"/>
                          <a:pt x="77893" y="5633"/>
                        </a:cubicBezTo>
                        <a:cubicBezTo>
                          <a:pt x="79177" y="8157"/>
                          <a:pt x="79429" y="11062"/>
                          <a:pt x="79663" y="13885"/>
                        </a:cubicBezTo>
                        <a:cubicBezTo>
                          <a:pt x="81107" y="31533"/>
                          <a:pt x="83299" y="49132"/>
                          <a:pt x="83998" y="66826"/>
                        </a:cubicBezTo>
                        <a:cubicBezTo>
                          <a:pt x="84540" y="80584"/>
                          <a:pt x="86939" y="89285"/>
                          <a:pt x="86463" y="99286"/>
                        </a:cubicBezTo>
                        <a:cubicBezTo>
                          <a:pt x="86621" y="96004"/>
                          <a:pt x="86430" y="91117"/>
                          <a:pt x="86588" y="87835"/>
                        </a:cubicBezTo>
                        <a:cubicBezTo>
                          <a:pt x="87549" y="67958"/>
                          <a:pt x="88744" y="48114"/>
                          <a:pt x="88879" y="28234"/>
                        </a:cubicBezTo>
                        <a:cubicBezTo>
                          <a:pt x="88898" y="25142"/>
                          <a:pt x="90119" y="21630"/>
                          <a:pt x="91761" y="19008"/>
                        </a:cubicBezTo>
                        <a:cubicBezTo>
                          <a:pt x="92840" y="17282"/>
                          <a:pt x="94468" y="15890"/>
                          <a:pt x="96369" y="15158"/>
                        </a:cubicBezTo>
                        <a:cubicBezTo>
                          <a:pt x="98272" y="14426"/>
                          <a:pt x="100471" y="14377"/>
                          <a:pt x="102329" y="15224"/>
                        </a:cubicBezTo>
                        <a:cubicBezTo>
                          <a:pt x="104515" y="16212"/>
                          <a:pt x="106035" y="18315"/>
                          <a:pt x="106852" y="20570"/>
                        </a:cubicBezTo>
                        <a:cubicBezTo>
                          <a:pt x="108257" y="24437"/>
                          <a:pt x="109080" y="28546"/>
                          <a:pt x="109264" y="32632"/>
                        </a:cubicBezTo>
                        <a:cubicBezTo>
                          <a:pt x="109793" y="44372"/>
                          <a:pt x="110232" y="56119"/>
                          <a:pt x="110803" y="67859"/>
                        </a:cubicBezTo>
                        <a:cubicBezTo>
                          <a:pt x="111384" y="79820"/>
                          <a:pt x="111014" y="92134"/>
                          <a:pt x="112399" y="104032"/>
                        </a:cubicBezTo>
                        <a:cubicBezTo>
                          <a:pt x="112018" y="100737"/>
                          <a:pt x="112658" y="97136"/>
                          <a:pt x="112966" y="93861"/>
                        </a:cubicBezTo>
                        <a:cubicBezTo>
                          <a:pt x="113613" y="86981"/>
                          <a:pt x="114420" y="80118"/>
                          <a:pt x="115307" y="73265"/>
                        </a:cubicBezTo>
                        <a:cubicBezTo>
                          <a:pt x="116193" y="66392"/>
                          <a:pt x="116386" y="58121"/>
                          <a:pt x="121845" y="53090"/>
                        </a:cubicBezTo>
                        <a:cubicBezTo>
                          <a:pt x="124152" y="50963"/>
                          <a:pt x="127677" y="49739"/>
                          <a:pt x="130457" y="51186"/>
                        </a:cubicBezTo>
                        <a:cubicBezTo>
                          <a:pt x="131737" y="51852"/>
                          <a:pt x="132712" y="53008"/>
                          <a:pt x="133404" y="54271"/>
                        </a:cubicBezTo>
                        <a:cubicBezTo>
                          <a:pt x="135699" y="58456"/>
                          <a:pt x="135210" y="63563"/>
                          <a:pt x="135009" y="68155"/>
                        </a:cubicBezTo>
                        <a:cubicBezTo>
                          <a:pt x="134816" y="72635"/>
                          <a:pt x="134629" y="77115"/>
                          <a:pt x="134442" y="81595"/>
                        </a:cubicBezTo>
                        <a:cubicBezTo>
                          <a:pt x="134058" y="90657"/>
                          <a:pt x="133664" y="99719"/>
                          <a:pt x="133152" y="108775"/>
                        </a:cubicBezTo>
                        <a:cubicBezTo>
                          <a:pt x="132925" y="113957"/>
                          <a:pt x="132702" y="119140"/>
                          <a:pt x="132476" y="124319"/>
                        </a:cubicBezTo>
                        <a:lnTo>
                          <a:pt x="138390" y="105479"/>
                        </a:lnTo>
                        <a:cubicBezTo>
                          <a:pt x="140546" y="98209"/>
                          <a:pt x="148000" y="86620"/>
                          <a:pt x="154847" y="89883"/>
                        </a:cubicBezTo>
                        <a:cubicBezTo>
                          <a:pt x="158782" y="91760"/>
                          <a:pt x="160755" y="96230"/>
                          <a:pt x="159488" y="100402"/>
                        </a:cubicBezTo>
                        <a:lnTo>
                          <a:pt x="133765" y="214614"/>
                        </a:lnTo>
                        <a:lnTo>
                          <a:pt x="118789" y="265057"/>
                        </a:lnTo>
                        <a:lnTo>
                          <a:pt x="42348" y="222527"/>
                        </a:lnTo>
                        <a:close/>
                      </a:path>
                    </a:pathLst>
                  </a:custGeom>
                  <a:solidFill>
                    <a:srgbClr val="E6977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227B6F0-1DA6-1D39-E418-70F9965F4FB8}"/>
                      </a:ext>
                    </a:extLst>
                  </p:cNvPr>
                  <p:cNvSpPr/>
                  <p:nvPr/>
                </p:nvSpPr>
                <p:spPr>
                  <a:xfrm>
                    <a:off x="5906260" y="4346441"/>
                    <a:ext cx="30841" cy="55407"/>
                  </a:xfrm>
                  <a:custGeom>
                    <a:avLst/>
                    <a:gdLst>
                      <a:gd name="connsiteX0" fmla="*/ 28717 w 30841"/>
                      <a:gd name="connsiteY0" fmla="*/ 55257 h 55407"/>
                      <a:gd name="connsiteX1" fmla="*/ 28717 w 30841"/>
                      <a:gd name="connsiteY1" fmla="*/ 55257 h 55407"/>
                      <a:gd name="connsiteX2" fmla="*/ 27588 w 30841"/>
                      <a:gd name="connsiteY2" fmla="*/ 55402 h 55407"/>
                      <a:gd name="connsiteX3" fmla="*/ 25619 w 30841"/>
                      <a:gd name="connsiteY3" fmla="*/ 54414 h 55407"/>
                      <a:gd name="connsiteX4" fmla="*/ 24927 w 30841"/>
                      <a:gd name="connsiteY4" fmla="*/ 52323 h 55407"/>
                      <a:gd name="connsiteX5" fmla="*/ 1620 w 30841"/>
                      <a:gd name="connsiteY5" fmla="*/ 5474 h 55407"/>
                      <a:gd name="connsiteX6" fmla="*/ 163 w 30841"/>
                      <a:gd name="connsiteY6" fmla="*/ 3826 h 55407"/>
                      <a:gd name="connsiteX7" fmla="*/ 288 w 30841"/>
                      <a:gd name="connsiteY7" fmla="*/ 1633 h 55407"/>
                      <a:gd name="connsiteX8" fmla="*/ 1932 w 30841"/>
                      <a:gd name="connsiteY8" fmla="*/ 163 h 55407"/>
                      <a:gd name="connsiteX9" fmla="*/ 4115 w 30841"/>
                      <a:gd name="connsiteY9" fmla="*/ 284 h 55407"/>
                      <a:gd name="connsiteX10" fmla="*/ 30667 w 30841"/>
                      <a:gd name="connsiteY10" fmla="*/ 52733 h 55407"/>
                      <a:gd name="connsiteX11" fmla="*/ 29613 w 30841"/>
                      <a:gd name="connsiteY11" fmla="*/ 54765 h 55407"/>
                      <a:gd name="connsiteX12" fmla="*/ 28717 w 30841"/>
                      <a:gd name="connsiteY12" fmla="*/ 55257 h 55407"/>
                      <a:gd name="connsiteX13" fmla="*/ 27693 w 30841"/>
                      <a:gd name="connsiteY13" fmla="*/ 52553 h 55407"/>
                      <a:gd name="connsiteX14" fmla="*/ 27726 w 30841"/>
                      <a:gd name="connsiteY14" fmla="*/ 52526 h 55407"/>
                      <a:gd name="connsiteX15" fmla="*/ 27693 w 30841"/>
                      <a:gd name="connsiteY15" fmla="*/ 52553 h 55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0841" h="55407">
                        <a:moveTo>
                          <a:pt x="28717" y="55257"/>
                        </a:moveTo>
                        <a:lnTo>
                          <a:pt x="28717" y="55257"/>
                        </a:lnTo>
                        <a:cubicBezTo>
                          <a:pt x="28363" y="55375"/>
                          <a:pt x="27989" y="55425"/>
                          <a:pt x="27588" y="55402"/>
                        </a:cubicBezTo>
                        <a:cubicBezTo>
                          <a:pt x="26824" y="55346"/>
                          <a:pt x="26125" y="54995"/>
                          <a:pt x="25619" y="54414"/>
                        </a:cubicBezTo>
                        <a:cubicBezTo>
                          <a:pt x="25117" y="53829"/>
                          <a:pt x="24871" y="53088"/>
                          <a:pt x="24927" y="52323"/>
                        </a:cubicBezTo>
                        <a:cubicBezTo>
                          <a:pt x="27342" y="18349"/>
                          <a:pt x="2674" y="5986"/>
                          <a:pt x="1620" y="5474"/>
                        </a:cubicBezTo>
                        <a:cubicBezTo>
                          <a:pt x="931" y="5135"/>
                          <a:pt x="409" y="4551"/>
                          <a:pt x="163" y="3826"/>
                        </a:cubicBezTo>
                        <a:cubicBezTo>
                          <a:pt x="-93" y="3097"/>
                          <a:pt x="-44" y="2316"/>
                          <a:pt x="288" y="1633"/>
                        </a:cubicBezTo>
                        <a:cubicBezTo>
                          <a:pt x="619" y="934"/>
                          <a:pt x="1203" y="412"/>
                          <a:pt x="1932" y="163"/>
                        </a:cubicBezTo>
                        <a:cubicBezTo>
                          <a:pt x="2660" y="-93"/>
                          <a:pt x="3438" y="-44"/>
                          <a:pt x="4115" y="284"/>
                        </a:cubicBezTo>
                        <a:cubicBezTo>
                          <a:pt x="4410" y="422"/>
                          <a:pt x="33342" y="15103"/>
                          <a:pt x="30667" y="52733"/>
                        </a:cubicBezTo>
                        <a:cubicBezTo>
                          <a:pt x="30611" y="53544"/>
                          <a:pt x="30221" y="54273"/>
                          <a:pt x="29613" y="54765"/>
                        </a:cubicBezTo>
                        <a:cubicBezTo>
                          <a:pt x="29351" y="54978"/>
                          <a:pt x="29049" y="55146"/>
                          <a:pt x="28717" y="55257"/>
                        </a:cubicBezTo>
                        <a:close/>
                        <a:moveTo>
                          <a:pt x="27693" y="52553"/>
                        </a:moveTo>
                        <a:lnTo>
                          <a:pt x="27726" y="52526"/>
                        </a:lnTo>
                        <a:lnTo>
                          <a:pt x="27693" y="52553"/>
                        </a:lnTo>
                        <a:close/>
                      </a:path>
                    </a:pathLst>
                  </a:custGeom>
                  <a:solidFill>
                    <a:srgbClr val="AF4E4A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317" name="그래픽 265">
                  <a:extLst>
                    <a:ext uri="{FF2B5EF4-FFF2-40B4-BE49-F238E27FC236}">
                      <a16:creationId xmlns:a16="http://schemas.microsoft.com/office/drawing/2014/main" id="{48E4CE80-6979-FAB4-0526-971DD6516E02}"/>
                    </a:ext>
                  </a:extLst>
                </p:cNvPr>
                <p:cNvGrpSpPr/>
                <p:nvPr/>
              </p:nvGrpSpPr>
              <p:grpSpPr>
                <a:xfrm>
                  <a:off x="5027344" y="3926310"/>
                  <a:ext cx="692717" cy="1086241"/>
                  <a:chOff x="5027344" y="3926310"/>
                  <a:chExt cx="692717" cy="1086241"/>
                </a:xfrm>
              </p:grpSpPr>
              <p:sp>
                <p:nvSpPr>
                  <p:cNvPr id="338" name="자유형: 도형 337">
                    <a:extLst>
                      <a:ext uri="{FF2B5EF4-FFF2-40B4-BE49-F238E27FC236}">
                        <a16:creationId xmlns:a16="http://schemas.microsoft.com/office/drawing/2014/main" id="{49C18245-004C-7B20-90F6-1C894BE6E4C9}"/>
                      </a:ext>
                    </a:extLst>
                  </p:cNvPr>
                  <p:cNvSpPr/>
                  <p:nvPr/>
                </p:nvSpPr>
                <p:spPr>
                  <a:xfrm>
                    <a:off x="5273490" y="4158435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39" name="자유형: 도형 338">
                    <a:extLst>
                      <a:ext uri="{FF2B5EF4-FFF2-40B4-BE49-F238E27FC236}">
                        <a16:creationId xmlns:a16="http://schemas.microsoft.com/office/drawing/2014/main" id="{262215BA-3AF3-465D-73BE-C56EFEFF4A61}"/>
                      </a:ext>
                    </a:extLst>
                  </p:cNvPr>
                  <p:cNvSpPr/>
                  <p:nvPr/>
                </p:nvSpPr>
                <p:spPr>
                  <a:xfrm>
                    <a:off x="5245438" y="410257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40" name="자유형: 도형 339">
                    <a:extLst>
                      <a:ext uri="{FF2B5EF4-FFF2-40B4-BE49-F238E27FC236}">
                        <a16:creationId xmlns:a16="http://schemas.microsoft.com/office/drawing/2014/main" id="{31D3155C-CBEF-71B3-CB6B-9858F69B3FA7}"/>
                      </a:ext>
                    </a:extLst>
                  </p:cNvPr>
                  <p:cNvSpPr/>
                  <p:nvPr/>
                </p:nvSpPr>
                <p:spPr>
                  <a:xfrm>
                    <a:off x="5243163" y="4027458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41" name="자유형: 도형 340">
                    <a:extLst>
                      <a:ext uri="{FF2B5EF4-FFF2-40B4-BE49-F238E27FC236}">
                        <a16:creationId xmlns:a16="http://schemas.microsoft.com/office/drawing/2014/main" id="{A4E15924-E40E-8ABC-EEB3-77798F60A440}"/>
                      </a:ext>
                    </a:extLst>
                  </p:cNvPr>
                  <p:cNvSpPr/>
                  <p:nvPr/>
                </p:nvSpPr>
                <p:spPr>
                  <a:xfrm>
                    <a:off x="5280081" y="397303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42" name="자유형: 도형 341">
                    <a:extLst>
                      <a:ext uri="{FF2B5EF4-FFF2-40B4-BE49-F238E27FC236}">
                        <a16:creationId xmlns:a16="http://schemas.microsoft.com/office/drawing/2014/main" id="{B0F3FCF1-BC94-276C-2DAF-94895E41E283}"/>
                      </a:ext>
                    </a:extLst>
                  </p:cNvPr>
                  <p:cNvSpPr/>
                  <p:nvPr/>
                </p:nvSpPr>
                <p:spPr>
                  <a:xfrm>
                    <a:off x="5346909" y="394357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43" name="자유형: 도형 342">
                    <a:extLst>
                      <a:ext uri="{FF2B5EF4-FFF2-40B4-BE49-F238E27FC236}">
                        <a16:creationId xmlns:a16="http://schemas.microsoft.com/office/drawing/2014/main" id="{3DF50084-8BEC-F151-B1FB-53DBD835A4A9}"/>
                      </a:ext>
                    </a:extLst>
                  </p:cNvPr>
                  <p:cNvSpPr/>
                  <p:nvPr/>
                </p:nvSpPr>
                <p:spPr>
                  <a:xfrm rot="-1306680">
                    <a:off x="5411469" y="3941306"/>
                    <a:ext cx="100089" cy="100089"/>
                  </a:xfrm>
                  <a:custGeom>
                    <a:avLst/>
                    <a:gdLst>
                      <a:gd name="connsiteX0" fmla="*/ 100089 w 100089"/>
                      <a:gd name="connsiteY0" fmla="*/ 50045 h 100089"/>
                      <a:gd name="connsiteX1" fmla="*/ 50045 w 100089"/>
                      <a:gd name="connsiteY1" fmla="*/ 100089 h 100089"/>
                      <a:gd name="connsiteX2" fmla="*/ 0 w 100089"/>
                      <a:gd name="connsiteY2" fmla="*/ 50045 h 100089"/>
                      <a:gd name="connsiteX3" fmla="*/ 50045 w 100089"/>
                      <a:gd name="connsiteY3" fmla="*/ 0 h 100089"/>
                      <a:gd name="connsiteX4" fmla="*/ 100089 w 100089"/>
                      <a:gd name="connsiteY4" fmla="*/ 50045 h 100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89" h="100089">
                        <a:moveTo>
                          <a:pt x="100089" y="50045"/>
                        </a:moveTo>
                        <a:cubicBezTo>
                          <a:pt x="100089" y="77684"/>
                          <a:pt x="77684" y="100089"/>
                          <a:pt x="50045" y="100089"/>
                        </a:cubicBezTo>
                        <a:cubicBezTo>
                          <a:pt x="22406" y="100089"/>
                          <a:pt x="0" y="77684"/>
                          <a:pt x="0" y="50045"/>
                        </a:cubicBezTo>
                        <a:cubicBezTo>
                          <a:pt x="0" y="22406"/>
                          <a:pt x="22406" y="0"/>
                          <a:pt x="50045" y="0"/>
                        </a:cubicBezTo>
                        <a:cubicBezTo>
                          <a:pt x="77684" y="0"/>
                          <a:pt x="100089" y="22406"/>
                          <a:pt x="100089" y="50045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44" name="자유형: 도형 343">
                    <a:extLst>
                      <a:ext uri="{FF2B5EF4-FFF2-40B4-BE49-F238E27FC236}">
                        <a16:creationId xmlns:a16="http://schemas.microsoft.com/office/drawing/2014/main" id="{C130147B-7082-A275-D38B-EE1848732985}"/>
                      </a:ext>
                    </a:extLst>
                  </p:cNvPr>
                  <p:cNvSpPr/>
                  <p:nvPr/>
                </p:nvSpPr>
                <p:spPr>
                  <a:xfrm>
                    <a:off x="5477062" y="3969623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00097B78-855F-0709-56E3-A7D4865C9D96}"/>
                      </a:ext>
                    </a:extLst>
                  </p:cNvPr>
                  <p:cNvSpPr/>
                  <p:nvPr/>
                </p:nvSpPr>
                <p:spPr>
                  <a:xfrm>
                    <a:off x="5511577" y="4014484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25D2DD91-E679-83F8-CCCC-ED9E816D815C}"/>
                      </a:ext>
                    </a:extLst>
                  </p:cNvPr>
                  <p:cNvSpPr/>
                  <p:nvPr/>
                </p:nvSpPr>
                <p:spPr>
                  <a:xfrm>
                    <a:off x="5027344" y="4385612"/>
                    <a:ext cx="692717" cy="626939"/>
                  </a:xfrm>
                  <a:custGeom>
                    <a:avLst/>
                    <a:gdLst>
                      <a:gd name="connsiteX0" fmla="*/ 685925 w 692717"/>
                      <a:gd name="connsiteY0" fmla="*/ 187345 h 626939"/>
                      <a:gd name="connsiteX1" fmla="*/ 544963 w 692717"/>
                      <a:gd name="connsiteY1" fmla="*/ 54973 h 626939"/>
                      <a:gd name="connsiteX2" fmla="*/ 446784 w 692717"/>
                      <a:gd name="connsiteY2" fmla="*/ 6387 h 626939"/>
                      <a:gd name="connsiteX3" fmla="*/ 230054 w 692717"/>
                      <a:gd name="connsiteY3" fmla="*/ 20 h 626939"/>
                      <a:gd name="connsiteX4" fmla="*/ 223532 w 692717"/>
                      <a:gd name="connsiteY4" fmla="*/ 332 h 626939"/>
                      <a:gd name="connsiteX5" fmla="*/ 223293 w 692717"/>
                      <a:gd name="connsiteY5" fmla="*/ 0 h 626939"/>
                      <a:gd name="connsiteX6" fmla="*/ 182680 w 692717"/>
                      <a:gd name="connsiteY6" fmla="*/ 775 h 626939"/>
                      <a:gd name="connsiteX7" fmla="*/ 45312 w 692717"/>
                      <a:gd name="connsiteY7" fmla="*/ 92412 h 626939"/>
                      <a:gd name="connsiteX8" fmla="*/ 38055 w 692717"/>
                      <a:gd name="connsiteY8" fmla="*/ 115305 h 626939"/>
                      <a:gd name="connsiteX9" fmla="*/ 468 w 692717"/>
                      <a:gd name="connsiteY9" fmla="*/ 285097 h 626939"/>
                      <a:gd name="connsiteX10" fmla="*/ 18881 w 692717"/>
                      <a:gd name="connsiteY10" fmla="*/ 308797 h 626939"/>
                      <a:gd name="connsiteX11" fmla="*/ 128081 w 692717"/>
                      <a:gd name="connsiteY11" fmla="*/ 312293 h 626939"/>
                      <a:gd name="connsiteX12" fmla="*/ 103511 w 692717"/>
                      <a:gd name="connsiteY12" fmla="*/ 626939 h 626939"/>
                      <a:gd name="connsiteX13" fmla="*/ 592925 w 692717"/>
                      <a:gd name="connsiteY13" fmla="*/ 626939 h 626939"/>
                      <a:gd name="connsiteX14" fmla="*/ 581730 w 692717"/>
                      <a:gd name="connsiteY14" fmla="*/ 328802 h 626939"/>
                      <a:gd name="connsiteX15" fmla="*/ 686817 w 692717"/>
                      <a:gd name="connsiteY15" fmla="*/ 217849 h 626939"/>
                      <a:gd name="connsiteX16" fmla="*/ 685925 w 692717"/>
                      <a:gd name="connsiteY16" fmla="*/ 187345 h 62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692717" h="626939">
                        <a:moveTo>
                          <a:pt x="685925" y="187345"/>
                        </a:moveTo>
                        <a:lnTo>
                          <a:pt x="544963" y="54973"/>
                        </a:lnTo>
                        <a:cubicBezTo>
                          <a:pt x="521601" y="26251"/>
                          <a:pt x="486426" y="7552"/>
                          <a:pt x="446784" y="6387"/>
                        </a:cubicBezTo>
                        <a:lnTo>
                          <a:pt x="230054" y="20"/>
                        </a:lnTo>
                        <a:cubicBezTo>
                          <a:pt x="227855" y="20"/>
                          <a:pt x="225689" y="164"/>
                          <a:pt x="223532" y="332"/>
                        </a:cubicBezTo>
                        <a:lnTo>
                          <a:pt x="223293" y="0"/>
                        </a:lnTo>
                        <a:lnTo>
                          <a:pt x="182680" y="775"/>
                        </a:lnTo>
                        <a:cubicBezTo>
                          <a:pt x="122938" y="1910"/>
                          <a:pt x="67870" y="37078"/>
                          <a:pt x="45312" y="92412"/>
                        </a:cubicBezTo>
                        <a:cubicBezTo>
                          <a:pt x="42319" y="99758"/>
                          <a:pt x="39880" y="107398"/>
                          <a:pt x="38055" y="115305"/>
                        </a:cubicBezTo>
                        <a:lnTo>
                          <a:pt x="468" y="285097"/>
                        </a:lnTo>
                        <a:cubicBezTo>
                          <a:pt x="-2171" y="297021"/>
                          <a:pt x="6674" y="308407"/>
                          <a:pt x="18881" y="308797"/>
                        </a:cubicBezTo>
                        <a:lnTo>
                          <a:pt x="128081" y="312293"/>
                        </a:lnTo>
                        <a:lnTo>
                          <a:pt x="103511" y="626939"/>
                        </a:lnTo>
                        <a:lnTo>
                          <a:pt x="592925" y="626939"/>
                        </a:lnTo>
                        <a:lnTo>
                          <a:pt x="581730" y="328802"/>
                        </a:lnTo>
                        <a:lnTo>
                          <a:pt x="686817" y="217849"/>
                        </a:lnTo>
                        <a:cubicBezTo>
                          <a:pt x="695019" y="209188"/>
                          <a:pt x="694622" y="195508"/>
                          <a:pt x="685925" y="187345"/>
                        </a:cubicBezTo>
                        <a:close/>
                      </a:path>
                    </a:pathLst>
                  </a:custGeom>
                  <a:solidFill>
                    <a:srgbClr val="FFD14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347" name="그래픽 265">
                    <a:extLst>
                      <a:ext uri="{FF2B5EF4-FFF2-40B4-BE49-F238E27FC236}">
                        <a16:creationId xmlns:a16="http://schemas.microsoft.com/office/drawing/2014/main" id="{92ECA12E-1B96-C5FD-13EE-A8ABBCFF0BCF}"/>
                      </a:ext>
                    </a:extLst>
                  </p:cNvPr>
                  <p:cNvGrpSpPr/>
                  <p:nvPr/>
                </p:nvGrpSpPr>
                <p:grpSpPr>
                  <a:xfrm>
                    <a:off x="5288456" y="4070704"/>
                    <a:ext cx="260910" cy="371749"/>
                    <a:chOff x="5288456" y="4070704"/>
                    <a:chExt cx="260910" cy="371749"/>
                  </a:xfrm>
                </p:grpSpPr>
                <p:sp>
                  <p:nvSpPr>
                    <p:cNvPr id="358" name="자유형: 도형 357">
                      <a:extLst>
                        <a:ext uri="{FF2B5EF4-FFF2-40B4-BE49-F238E27FC236}">
                          <a16:creationId xmlns:a16="http://schemas.microsoft.com/office/drawing/2014/main" id="{AA5EFFCB-66D6-50AE-DEC1-2BB6D9224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8456" y="4070704"/>
                      <a:ext cx="260910" cy="371749"/>
                    </a:xfrm>
                    <a:custGeom>
                      <a:avLst/>
                      <a:gdLst>
                        <a:gd name="connsiteX0" fmla="*/ 226656 w 260910"/>
                        <a:gd name="connsiteY0" fmla="*/ 45605 h 371749"/>
                        <a:gd name="connsiteX1" fmla="*/ 196841 w 260910"/>
                        <a:gd name="connsiteY1" fmla="*/ 17271 h 371749"/>
                        <a:gd name="connsiteX2" fmla="*/ 96988 w 260910"/>
                        <a:gd name="connsiteY2" fmla="*/ 0 h 371749"/>
                        <a:gd name="connsiteX3" fmla="*/ 88241 w 260910"/>
                        <a:gd name="connsiteY3" fmla="*/ 78975 h 371749"/>
                        <a:gd name="connsiteX4" fmla="*/ 64804 w 260910"/>
                        <a:gd name="connsiteY4" fmla="*/ 76379 h 371749"/>
                        <a:gd name="connsiteX5" fmla="*/ 44224 w 260910"/>
                        <a:gd name="connsiteY5" fmla="*/ 74101 h 371749"/>
                        <a:gd name="connsiteX6" fmla="*/ 34614 w 260910"/>
                        <a:gd name="connsiteY6" fmla="*/ 74265 h 371749"/>
                        <a:gd name="connsiteX7" fmla="*/ 664 w 260910"/>
                        <a:gd name="connsiteY7" fmla="*/ 108971 h 371749"/>
                        <a:gd name="connsiteX8" fmla="*/ 240 w 260910"/>
                        <a:gd name="connsiteY8" fmla="*/ 112798 h 371749"/>
                        <a:gd name="connsiteX9" fmla="*/ 35110 w 260910"/>
                        <a:gd name="connsiteY9" fmla="*/ 156355 h 371749"/>
                        <a:gd name="connsiteX10" fmla="*/ 45577 w 260910"/>
                        <a:gd name="connsiteY10" fmla="*/ 157513 h 371749"/>
                        <a:gd name="connsiteX11" fmla="*/ 20596 w 260910"/>
                        <a:gd name="connsiteY11" fmla="*/ 287270 h 371749"/>
                        <a:gd name="connsiteX12" fmla="*/ 76065 w 260910"/>
                        <a:gd name="connsiteY12" fmla="*/ 369186 h 371749"/>
                        <a:gd name="connsiteX13" fmla="*/ 82767 w 260910"/>
                        <a:gd name="connsiteY13" fmla="*/ 370476 h 371749"/>
                        <a:gd name="connsiteX14" fmla="*/ 164683 w 260910"/>
                        <a:gd name="connsiteY14" fmla="*/ 315007 h 371749"/>
                        <a:gd name="connsiteX15" fmla="*/ 174093 w 260910"/>
                        <a:gd name="connsiteY15" fmla="*/ 266133 h 371749"/>
                        <a:gd name="connsiteX16" fmla="*/ 243599 w 260910"/>
                        <a:gd name="connsiteY16" fmla="*/ 209568 h 371749"/>
                        <a:gd name="connsiteX17" fmla="*/ 260570 w 260910"/>
                        <a:gd name="connsiteY17" fmla="*/ 56341 h 371749"/>
                        <a:gd name="connsiteX18" fmla="*/ 260800 w 260910"/>
                        <a:gd name="connsiteY18" fmla="*/ 38345 h 371749"/>
                        <a:gd name="connsiteX19" fmla="*/ 244137 w 260910"/>
                        <a:gd name="connsiteY19" fmla="*/ 47539 h 371749"/>
                        <a:gd name="connsiteX20" fmla="*/ 226656 w 260910"/>
                        <a:gd name="connsiteY20" fmla="*/ 45605 h 3717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60910" h="371749">
                          <a:moveTo>
                            <a:pt x="226656" y="45605"/>
                          </a:moveTo>
                          <a:cubicBezTo>
                            <a:pt x="211131" y="43886"/>
                            <a:pt x="196841" y="17271"/>
                            <a:pt x="196841" y="17271"/>
                          </a:cubicBezTo>
                          <a:cubicBezTo>
                            <a:pt x="196841" y="17271"/>
                            <a:pt x="100444" y="13253"/>
                            <a:pt x="96988" y="0"/>
                          </a:cubicBezTo>
                          <a:lnTo>
                            <a:pt x="88241" y="78975"/>
                          </a:lnTo>
                          <a:lnTo>
                            <a:pt x="64804" y="76379"/>
                          </a:lnTo>
                          <a:lnTo>
                            <a:pt x="44224" y="74101"/>
                          </a:lnTo>
                          <a:cubicBezTo>
                            <a:pt x="40955" y="73740"/>
                            <a:pt x="37742" y="73838"/>
                            <a:pt x="34614" y="74265"/>
                          </a:cubicBezTo>
                          <a:cubicBezTo>
                            <a:pt x="17121" y="76651"/>
                            <a:pt x="2692" y="90673"/>
                            <a:pt x="664" y="108971"/>
                          </a:cubicBezTo>
                          <a:lnTo>
                            <a:pt x="240" y="112798"/>
                          </a:lnTo>
                          <a:cubicBezTo>
                            <a:pt x="-2149" y="134364"/>
                            <a:pt x="13543" y="153969"/>
                            <a:pt x="35110" y="156355"/>
                          </a:cubicBezTo>
                          <a:lnTo>
                            <a:pt x="45577" y="157513"/>
                          </a:lnTo>
                          <a:lnTo>
                            <a:pt x="20596" y="287270"/>
                          </a:lnTo>
                          <a:cubicBezTo>
                            <a:pt x="13294" y="325208"/>
                            <a:pt x="38126" y="361883"/>
                            <a:pt x="76065" y="369186"/>
                          </a:cubicBezTo>
                          <a:lnTo>
                            <a:pt x="82767" y="370476"/>
                          </a:lnTo>
                          <a:cubicBezTo>
                            <a:pt x="120705" y="377778"/>
                            <a:pt x="157380" y="352946"/>
                            <a:pt x="164683" y="315007"/>
                          </a:cubicBezTo>
                          <a:lnTo>
                            <a:pt x="174093" y="266133"/>
                          </a:lnTo>
                          <a:cubicBezTo>
                            <a:pt x="208752" y="269389"/>
                            <a:pt x="239752" y="244300"/>
                            <a:pt x="243599" y="209568"/>
                          </a:cubicBezTo>
                          <a:lnTo>
                            <a:pt x="260570" y="56341"/>
                          </a:lnTo>
                          <a:cubicBezTo>
                            <a:pt x="260964" y="52797"/>
                            <a:pt x="260981" y="41795"/>
                            <a:pt x="260800" y="38345"/>
                          </a:cubicBezTo>
                          <a:cubicBezTo>
                            <a:pt x="255578" y="40016"/>
                            <a:pt x="249940" y="48182"/>
                            <a:pt x="244137" y="47539"/>
                          </a:cubicBezTo>
                          <a:lnTo>
                            <a:pt x="226656" y="45605"/>
                          </a:lnTo>
                          <a:close/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359" name="그래픽 265">
                      <a:extLst>
                        <a:ext uri="{FF2B5EF4-FFF2-40B4-BE49-F238E27FC236}">
                          <a16:creationId xmlns:a16="http://schemas.microsoft.com/office/drawing/2014/main" id="{2BB4B282-0520-CF98-8C7B-871BC13B7E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19300" y="4128536"/>
                      <a:ext cx="227891" cy="248260"/>
                      <a:chOff x="5319300" y="4128536"/>
                      <a:chExt cx="227891" cy="248260"/>
                    </a:xfrm>
                  </p:grpSpPr>
                  <p:sp>
                    <p:nvSpPr>
                      <p:cNvPr id="361" name="자유형: 도형 360">
                        <a:extLst>
                          <a:ext uri="{FF2B5EF4-FFF2-40B4-BE49-F238E27FC236}">
                            <a16:creationId xmlns:a16="http://schemas.microsoft.com/office/drawing/2014/main" id="{1A98E635-FFB9-80B8-2C89-6417CB2271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9300" y="4169771"/>
                        <a:ext cx="20328" cy="30785"/>
                      </a:xfrm>
                      <a:custGeom>
                        <a:avLst/>
                        <a:gdLst>
                          <a:gd name="connsiteX0" fmla="*/ 2632 w 20328"/>
                          <a:gd name="connsiteY0" fmla="*/ 30768 h 30785"/>
                          <a:gd name="connsiteX1" fmla="*/ 318 w 20328"/>
                          <a:gd name="connsiteY1" fmla="*/ 29163 h 30785"/>
                          <a:gd name="connsiteX2" fmla="*/ 1624 w 20328"/>
                          <a:gd name="connsiteY2" fmla="*/ 25198 h 30785"/>
                          <a:gd name="connsiteX3" fmla="*/ 12974 w 20328"/>
                          <a:gd name="connsiteY3" fmla="*/ 19467 h 30785"/>
                          <a:gd name="connsiteX4" fmla="*/ 2372 w 20328"/>
                          <a:gd name="connsiteY4" fmla="*/ 4668 h 30785"/>
                          <a:gd name="connsiteX5" fmla="*/ 3055 w 20328"/>
                          <a:gd name="connsiteY5" fmla="*/ 552 h 30785"/>
                          <a:gd name="connsiteX6" fmla="*/ 7171 w 20328"/>
                          <a:gd name="connsiteY6" fmla="*/ 1235 h 30785"/>
                          <a:gd name="connsiteX7" fmla="*/ 19778 w 20328"/>
                          <a:gd name="connsiteY7" fmla="*/ 18834 h 30785"/>
                          <a:gd name="connsiteX8" fmla="*/ 20244 w 20328"/>
                          <a:gd name="connsiteY8" fmla="*/ 21256 h 30785"/>
                          <a:gd name="connsiteX9" fmla="*/ 18708 w 20328"/>
                          <a:gd name="connsiteY9" fmla="*/ 23189 h 30785"/>
                          <a:gd name="connsiteX10" fmla="*/ 4279 w 20328"/>
                          <a:gd name="connsiteY10" fmla="*/ 30472 h 30785"/>
                          <a:gd name="connsiteX11" fmla="*/ 2632 w 20328"/>
                          <a:gd name="connsiteY11" fmla="*/ 30768 h 307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0328" h="30785">
                            <a:moveTo>
                              <a:pt x="2632" y="30768"/>
                            </a:moveTo>
                            <a:cubicBezTo>
                              <a:pt x="1673" y="30663"/>
                              <a:pt x="787" y="30088"/>
                              <a:pt x="318" y="29163"/>
                            </a:cubicBezTo>
                            <a:cubicBezTo>
                              <a:pt x="-418" y="27709"/>
                              <a:pt x="167" y="25933"/>
                              <a:pt x="1624" y="25198"/>
                            </a:cubicBezTo>
                            <a:lnTo>
                              <a:pt x="12974" y="19467"/>
                            </a:lnTo>
                            <a:lnTo>
                              <a:pt x="2372" y="4668"/>
                            </a:lnTo>
                            <a:cubicBezTo>
                              <a:pt x="1424" y="3346"/>
                              <a:pt x="1729" y="1501"/>
                              <a:pt x="3055" y="552"/>
                            </a:cubicBezTo>
                            <a:cubicBezTo>
                              <a:pt x="4368" y="-396"/>
                              <a:pt x="6216" y="-94"/>
                              <a:pt x="7171" y="1235"/>
                            </a:cubicBezTo>
                            <a:lnTo>
                              <a:pt x="19778" y="18834"/>
                            </a:lnTo>
                            <a:cubicBezTo>
                              <a:pt x="20280" y="19533"/>
                              <a:pt x="20447" y="20419"/>
                              <a:pt x="20244" y="21256"/>
                            </a:cubicBezTo>
                            <a:cubicBezTo>
                              <a:pt x="20037" y="22093"/>
                              <a:pt x="19479" y="22799"/>
                              <a:pt x="18708" y="23189"/>
                            </a:cubicBezTo>
                            <a:lnTo>
                              <a:pt x="4279" y="30472"/>
                            </a:lnTo>
                            <a:cubicBezTo>
                              <a:pt x="3754" y="30735"/>
                              <a:pt x="3180" y="30827"/>
                              <a:pt x="2632" y="30768"/>
                            </a:cubicBez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grpSp>
                    <p:nvGrpSpPr>
                      <p:cNvPr id="362" name="그래픽 265">
                        <a:extLst>
                          <a:ext uri="{FF2B5EF4-FFF2-40B4-BE49-F238E27FC236}">
                            <a16:creationId xmlns:a16="http://schemas.microsoft.com/office/drawing/2014/main" id="{2EF29993-4EE4-CB93-1AEB-AF0175B726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03328" y="4128536"/>
                        <a:ext cx="143863" cy="166917"/>
                        <a:chOff x="5403328" y="4128536"/>
                        <a:chExt cx="143863" cy="166917"/>
                      </a:xfrm>
                    </p:grpSpPr>
                    <p:sp>
                      <p:nvSpPr>
                        <p:cNvPr id="364" name="자유형: 도형 363">
                          <a:extLst>
                            <a:ext uri="{FF2B5EF4-FFF2-40B4-BE49-F238E27FC236}">
                              <a16:creationId xmlns:a16="http://schemas.microsoft.com/office/drawing/2014/main" id="{5184AB98-ACA0-B19A-DCEF-302C716D42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61139" y="4164266"/>
                          <a:ext cx="31816" cy="59538"/>
                        </a:xfrm>
                        <a:custGeom>
                          <a:avLst/>
                          <a:gdLst>
                            <a:gd name="connsiteX0" fmla="*/ 13616 w 31816"/>
                            <a:gd name="connsiteY0" fmla="*/ 59439 h 59538"/>
                            <a:gd name="connsiteX1" fmla="*/ 2627 w 31816"/>
                            <a:gd name="connsiteY1" fmla="*/ 58221 h 59538"/>
                            <a:gd name="connsiteX2" fmla="*/ 18 w 31816"/>
                            <a:gd name="connsiteY2" fmla="*/ 54962 h 59538"/>
                            <a:gd name="connsiteX3" fmla="*/ 3277 w 31816"/>
                            <a:gd name="connsiteY3" fmla="*/ 52352 h 59538"/>
                            <a:gd name="connsiteX4" fmla="*/ 14266 w 31816"/>
                            <a:gd name="connsiteY4" fmla="*/ 53570 h 59538"/>
                            <a:gd name="connsiteX5" fmla="*/ 22668 w 31816"/>
                            <a:gd name="connsiteY5" fmla="*/ 50728 h 59538"/>
                            <a:gd name="connsiteX6" fmla="*/ 25891 w 31816"/>
                            <a:gd name="connsiteY6" fmla="*/ 42470 h 59538"/>
                            <a:gd name="connsiteX7" fmla="*/ 23374 w 31816"/>
                            <a:gd name="connsiteY7" fmla="*/ 3137 h 59538"/>
                            <a:gd name="connsiteX8" fmla="*/ 26134 w 31816"/>
                            <a:gd name="connsiteY8" fmla="*/ 6 h 59538"/>
                            <a:gd name="connsiteX9" fmla="*/ 29265 w 31816"/>
                            <a:gd name="connsiteY9" fmla="*/ 2766 h 59538"/>
                            <a:gd name="connsiteX10" fmla="*/ 31782 w 31816"/>
                            <a:gd name="connsiteY10" fmla="*/ 42092 h 59538"/>
                            <a:gd name="connsiteX11" fmla="*/ 26741 w 31816"/>
                            <a:gd name="connsiteY11" fmla="*/ 54995 h 59538"/>
                            <a:gd name="connsiteX12" fmla="*/ 13616 w 31816"/>
                            <a:gd name="connsiteY12" fmla="*/ 59439 h 595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31816" h="59538">
                              <a:moveTo>
                                <a:pt x="13616" y="59439"/>
                              </a:moveTo>
                              <a:lnTo>
                                <a:pt x="2627" y="58221"/>
                              </a:lnTo>
                              <a:cubicBezTo>
                                <a:pt x="1006" y="58040"/>
                                <a:pt x="-159" y="56583"/>
                                <a:pt x="18" y="54962"/>
                              </a:cubicBezTo>
                              <a:cubicBezTo>
                                <a:pt x="198" y="53340"/>
                                <a:pt x="1656" y="52175"/>
                                <a:pt x="3277" y="52352"/>
                              </a:cubicBezTo>
                              <a:lnTo>
                                <a:pt x="14266" y="53570"/>
                              </a:lnTo>
                              <a:cubicBezTo>
                                <a:pt x="17354" y="53911"/>
                                <a:pt x="20420" y="52878"/>
                                <a:pt x="22668" y="50728"/>
                              </a:cubicBezTo>
                              <a:cubicBezTo>
                                <a:pt x="24916" y="48581"/>
                                <a:pt x="26091" y="45572"/>
                                <a:pt x="25891" y="42470"/>
                              </a:cubicBezTo>
                              <a:lnTo>
                                <a:pt x="23374" y="3137"/>
                              </a:lnTo>
                              <a:cubicBezTo>
                                <a:pt x="23269" y="1512"/>
                                <a:pt x="24506" y="111"/>
                                <a:pt x="26134" y="6"/>
                              </a:cubicBezTo>
                              <a:cubicBezTo>
                                <a:pt x="27755" y="-93"/>
                                <a:pt x="29160" y="1138"/>
                                <a:pt x="29265" y="2766"/>
                              </a:cubicBezTo>
                              <a:lnTo>
                                <a:pt x="31782" y="42092"/>
                              </a:lnTo>
                              <a:cubicBezTo>
                                <a:pt x="32094" y="46937"/>
                                <a:pt x="30256" y="51644"/>
                                <a:pt x="26741" y="54995"/>
                              </a:cubicBezTo>
                              <a:cubicBezTo>
                                <a:pt x="23229" y="58352"/>
                                <a:pt x="18444" y="59970"/>
                                <a:pt x="13616" y="5943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F4E4A"/>
                        </a:solidFill>
                        <a:ln w="32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grpSp>
                      <p:nvGrpSpPr>
                        <p:cNvPr id="365" name="그래픽 265">
                          <a:extLst>
                            <a:ext uri="{FF2B5EF4-FFF2-40B4-BE49-F238E27FC236}">
                              <a16:creationId xmlns:a16="http://schemas.microsoft.com/office/drawing/2014/main" id="{F3109955-70DF-2C67-EF5E-B4D385F01BB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03328" y="4128536"/>
                          <a:ext cx="143863" cy="166917"/>
                          <a:chOff x="5403328" y="4128536"/>
                          <a:chExt cx="143863" cy="166917"/>
                        </a:xfrm>
                      </p:grpSpPr>
                      <p:sp>
                        <p:nvSpPr>
                          <p:cNvPr id="367" name="자유형: 도형 366">
                            <a:extLst>
                              <a:ext uri="{FF2B5EF4-FFF2-40B4-BE49-F238E27FC236}">
                                <a16:creationId xmlns:a16="http://schemas.microsoft.com/office/drawing/2014/main" id="{6BE620C1-844C-57A9-84DF-7C239F34D7B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505624" y="4186219"/>
                            <a:ext cx="16075" cy="16075"/>
                          </a:xfrm>
                          <a:custGeom>
                            <a:avLst/>
                            <a:gdLst>
                              <a:gd name="connsiteX0" fmla="*/ 16056 w 16075"/>
                              <a:gd name="connsiteY0" fmla="*/ 7483 h 16075"/>
                              <a:gd name="connsiteX1" fmla="*/ 8592 w 16075"/>
                              <a:gd name="connsiteY1" fmla="*/ 16056 h 16075"/>
                              <a:gd name="connsiteX2" fmla="*/ 19 w 16075"/>
                              <a:gd name="connsiteY2" fmla="*/ 8592 h 16075"/>
                              <a:gd name="connsiteX3" fmla="*/ 7483 w 16075"/>
                              <a:gd name="connsiteY3" fmla="*/ 19 h 16075"/>
                              <a:gd name="connsiteX4" fmla="*/ 16056 w 16075"/>
                              <a:gd name="connsiteY4" fmla="*/ 7483 h 1607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6075" h="16075">
                                <a:moveTo>
                                  <a:pt x="16056" y="7483"/>
                                </a:moveTo>
                                <a:cubicBezTo>
                                  <a:pt x="16361" y="11914"/>
                                  <a:pt x="13020" y="15751"/>
                                  <a:pt x="8592" y="16056"/>
                                </a:cubicBezTo>
                                <a:cubicBezTo>
                                  <a:pt x="4165" y="16361"/>
                                  <a:pt x="325" y="13020"/>
                                  <a:pt x="19" y="8592"/>
                                </a:cubicBezTo>
                                <a:cubicBezTo>
                                  <a:pt x="-286" y="4165"/>
                                  <a:pt x="3055" y="325"/>
                                  <a:pt x="7483" y="19"/>
                                </a:cubicBezTo>
                                <a:cubicBezTo>
                                  <a:pt x="11914" y="-286"/>
                                  <a:pt x="15751" y="3055"/>
                                  <a:pt x="16056" y="748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368" name="자유형: 도형 367">
                            <a:extLst>
                              <a:ext uri="{FF2B5EF4-FFF2-40B4-BE49-F238E27FC236}">
                                <a16:creationId xmlns:a16="http://schemas.microsoft.com/office/drawing/2014/main" id="{FD5A6CDD-1A98-F700-6C53-BE8F91C1241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40045" y="4288615"/>
                            <a:ext cx="21295" cy="6838"/>
                          </a:xfrm>
                          <a:custGeom>
                            <a:avLst/>
                            <a:gdLst>
                              <a:gd name="connsiteX0" fmla="*/ 19874 w 21295"/>
                              <a:gd name="connsiteY0" fmla="*/ 5514 h 6838"/>
                              <a:gd name="connsiteX1" fmla="*/ 18771 w 21295"/>
                              <a:gd name="connsiteY1" fmla="*/ 5297 h 6838"/>
                              <a:gd name="connsiteX2" fmla="*/ 2758 w 21295"/>
                              <a:gd name="connsiteY2" fmla="*/ 6443 h 6838"/>
                              <a:gd name="connsiteX3" fmla="*/ 398 w 21295"/>
                              <a:gd name="connsiteY3" fmla="*/ 6249 h 6838"/>
                              <a:gd name="connsiteX4" fmla="*/ 588 w 21295"/>
                              <a:gd name="connsiteY4" fmla="*/ 3889 h 6838"/>
                              <a:gd name="connsiteX5" fmla="*/ 20488 w 21295"/>
                              <a:gd name="connsiteY5" fmla="*/ 2425 h 6838"/>
                              <a:gd name="connsiteX6" fmla="*/ 21059 w 21295"/>
                              <a:gd name="connsiteY6" fmla="*/ 4713 h 6838"/>
                              <a:gd name="connsiteX7" fmla="*/ 19874 w 21295"/>
                              <a:gd name="connsiteY7" fmla="*/ 5514 h 683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1295" h="6838">
                                <a:moveTo>
                                  <a:pt x="19874" y="5514"/>
                                </a:moveTo>
                                <a:cubicBezTo>
                                  <a:pt x="19506" y="5570"/>
                                  <a:pt x="19119" y="5501"/>
                                  <a:pt x="18771" y="5297"/>
                                </a:cubicBezTo>
                                <a:cubicBezTo>
                                  <a:pt x="18423" y="5090"/>
                                  <a:pt x="10050" y="252"/>
                                  <a:pt x="2758" y="6443"/>
                                </a:cubicBezTo>
                                <a:cubicBezTo>
                                  <a:pt x="2055" y="7040"/>
                                  <a:pt x="1002" y="6951"/>
                                  <a:pt x="398" y="6249"/>
                                </a:cubicBezTo>
                                <a:cubicBezTo>
                                  <a:pt x="-200" y="5543"/>
                                  <a:pt x="-114" y="4490"/>
                                  <a:pt x="588" y="3889"/>
                                </a:cubicBezTo>
                                <a:cubicBezTo>
                                  <a:pt x="9742" y="-3867"/>
                                  <a:pt x="20379" y="2363"/>
                                  <a:pt x="20488" y="2425"/>
                                </a:cubicBezTo>
                                <a:cubicBezTo>
                                  <a:pt x="21275" y="2901"/>
                                  <a:pt x="21531" y="3922"/>
                                  <a:pt x="21059" y="4713"/>
                                </a:cubicBezTo>
                                <a:cubicBezTo>
                                  <a:pt x="20799" y="5163"/>
                                  <a:pt x="20353" y="5442"/>
                                  <a:pt x="19874" y="551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AF4E4A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369" name="그래픽 265">
                            <a:extLst>
                              <a:ext uri="{FF2B5EF4-FFF2-40B4-BE49-F238E27FC236}">
                                <a16:creationId xmlns:a16="http://schemas.microsoft.com/office/drawing/2014/main" id="{71429A01-4A15-E874-DC7D-19EA4E59CBB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03328" y="4128536"/>
                            <a:ext cx="143863" cy="40204"/>
                            <a:chOff x="5403328" y="4128536"/>
                            <a:chExt cx="143863" cy="40204"/>
                          </a:xfrm>
                          <a:solidFill>
                            <a:srgbClr val="2B2B39"/>
                          </a:solidFill>
                        </p:grpSpPr>
                        <p:sp>
                          <p:nvSpPr>
                            <p:cNvPr id="377" name="자유형: 도형 376">
                              <a:extLst>
                                <a:ext uri="{FF2B5EF4-FFF2-40B4-BE49-F238E27FC236}">
                                  <a16:creationId xmlns:a16="http://schemas.microsoft.com/office/drawing/2014/main" id="{4397D767-D11B-7465-B2BE-C0F8E936A42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03328" y="4128536"/>
                              <a:ext cx="64209" cy="25458"/>
                            </a:xfrm>
                            <a:custGeom>
                              <a:avLst/>
                              <a:gdLst>
                                <a:gd name="connsiteX0" fmla="*/ 3985 w 64209"/>
                                <a:gd name="connsiteY0" fmla="*/ 24536 h 25458"/>
                                <a:gd name="connsiteX1" fmla="*/ 18072 w 64209"/>
                                <a:gd name="connsiteY1" fmla="*/ 24910 h 25458"/>
                                <a:gd name="connsiteX2" fmla="*/ 32464 w 64209"/>
                                <a:gd name="connsiteY2" fmla="*/ 23774 h 25458"/>
                                <a:gd name="connsiteX3" fmla="*/ 46915 w 64209"/>
                                <a:gd name="connsiteY3" fmla="*/ 23577 h 25458"/>
                                <a:gd name="connsiteX4" fmla="*/ 60881 w 64209"/>
                                <a:gd name="connsiteY4" fmla="*/ 21904 h 25458"/>
                                <a:gd name="connsiteX5" fmla="*/ 61176 w 64209"/>
                                <a:gd name="connsiteY5" fmla="*/ 10108 h 25458"/>
                                <a:gd name="connsiteX6" fmla="*/ 31000 w 64209"/>
                                <a:gd name="connsiteY6" fmla="*/ 51 h 25458"/>
                                <a:gd name="connsiteX7" fmla="*/ 2242 w 64209"/>
                                <a:gd name="connsiteY7" fmla="*/ 12832 h 25458"/>
                                <a:gd name="connsiteX8" fmla="*/ 3985 w 64209"/>
                                <a:gd name="connsiteY8" fmla="*/ 24536 h 2545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64209" h="25458">
                                  <a:moveTo>
                                    <a:pt x="3985" y="24536"/>
                                  </a:moveTo>
                                  <a:cubicBezTo>
                                    <a:pt x="8015" y="26059"/>
                                    <a:pt x="13113" y="25333"/>
                                    <a:pt x="18072" y="24910"/>
                                  </a:cubicBezTo>
                                  <a:cubicBezTo>
                                    <a:pt x="23064" y="24382"/>
                                    <a:pt x="28086" y="23975"/>
                                    <a:pt x="32464" y="23774"/>
                                  </a:cubicBezTo>
                                  <a:cubicBezTo>
                                    <a:pt x="36852" y="23571"/>
                                    <a:pt x="41897" y="23509"/>
                                    <a:pt x="46915" y="23577"/>
                                  </a:cubicBezTo>
                                  <a:cubicBezTo>
                                    <a:pt x="51898" y="23538"/>
                                    <a:pt x="57067" y="23788"/>
                                    <a:pt x="60881" y="21904"/>
                                  </a:cubicBezTo>
                                  <a:cubicBezTo>
                                    <a:pt x="64570" y="20138"/>
                                    <a:pt x="65893" y="15510"/>
                                    <a:pt x="61176" y="10108"/>
                                  </a:cubicBezTo>
                                  <a:cubicBezTo>
                                    <a:pt x="56739" y="4843"/>
                                    <a:pt x="45517" y="-586"/>
                                    <a:pt x="31000" y="51"/>
                                  </a:cubicBezTo>
                                  <a:cubicBezTo>
                                    <a:pt x="16503" y="757"/>
                                    <a:pt x="6010" y="7190"/>
                                    <a:pt x="2242" y="12832"/>
                                  </a:cubicBezTo>
                                  <a:cubicBezTo>
                                    <a:pt x="-1775" y="18641"/>
                                    <a:pt x="99" y="23121"/>
                                    <a:pt x="3985" y="24536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378" name="자유형: 도형 377">
                              <a:extLst>
                                <a:ext uri="{FF2B5EF4-FFF2-40B4-BE49-F238E27FC236}">
                                  <a16:creationId xmlns:a16="http://schemas.microsoft.com/office/drawing/2014/main" id="{CE5B1741-74CD-C8E7-D1C4-C02B81B0766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4136" y="4144417"/>
                              <a:ext cx="43055" cy="24323"/>
                            </a:xfrm>
                            <a:custGeom>
                              <a:avLst/>
                              <a:gdLst>
                                <a:gd name="connsiteX0" fmla="*/ 39146 w 43055"/>
                                <a:gd name="connsiteY0" fmla="*/ 24206 h 24323"/>
                                <a:gd name="connsiteX1" fmla="*/ 29615 w 43055"/>
                                <a:gd name="connsiteY1" fmla="*/ 22270 h 24323"/>
                                <a:gd name="connsiteX2" fmla="*/ 20162 w 43055"/>
                                <a:gd name="connsiteY2" fmla="*/ 19129 h 24323"/>
                                <a:gd name="connsiteX3" fmla="*/ 10497 w 43055"/>
                                <a:gd name="connsiteY3" fmla="*/ 16700 h 24323"/>
                                <a:gd name="connsiteX4" fmla="*/ 1431 w 43055"/>
                                <a:gd name="connsiteY4" fmla="*/ 13214 h 24323"/>
                                <a:gd name="connsiteX5" fmla="*/ 3427 w 43055"/>
                                <a:gd name="connsiteY5" fmla="*/ 4149 h 24323"/>
                                <a:gd name="connsiteX6" fmla="*/ 25558 w 43055"/>
                                <a:gd name="connsiteY6" fmla="*/ 1221 h 24323"/>
                                <a:gd name="connsiteX7" fmla="*/ 42491 w 43055"/>
                                <a:gd name="connsiteY7" fmla="*/ 15535 h 24323"/>
                                <a:gd name="connsiteX8" fmla="*/ 39146 w 43055"/>
                                <a:gd name="connsiteY8" fmla="*/ 24206 h 2432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43055" h="24323">
                                  <a:moveTo>
                                    <a:pt x="39146" y="24206"/>
                                  </a:moveTo>
                                  <a:cubicBezTo>
                                    <a:pt x="36156" y="24735"/>
                                    <a:pt x="32868" y="23376"/>
                                    <a:pt x="29615" y="22270"/>
                                  </a:cubicBezTo>
                                  <a:cubicBezTo>
                                    <a:pt x="26362" y="21078"/>
                                    <a:pt x="23067" y="19972"/>
                                    <a:pt x="20162" y="19129"/>
                                  </a:cubicBezTo>
                                  <a:cubicBezTo>
                                    <a:pt x="17258" y="18282"/>
                                    <a:pt x="13880" y="17438"/>
                                    <a:pt x="10497" y="16700"/>
                                  </a:cubicBezTo>
                                  <a:cubicBezTo>
                                    <a:pt x="7159" y="15883"/>
                                    <a:pt x="3643" y="15262"/>
                                    <a:pt x="1431" y="13214"/>
                                  </a:cubicBezTo>
                                  <a:cubicBezTo>
                                    <a:pt x="-719" y="11284"/>
                                    <a:pt x="-745" y="7536"/>
                                    <a:pt x="3427" y="4149"/>
                                  </a:cubicBezTo>
                                  <a:cubicBezTo>
                                    <a:pt x="7385" y="824"/>
                                    <a:pt x="15929" y="-1555"/>
                                    <a:pt x="25558" y="1221"/>
                                  </a:cubicBezTo>
                                  <a:cubicBezTo>
                                    <a:pt x="35162" y="4047"/>
                                    <a:pt x="41011" y="10625"/>
                                    <a:pt x="42491" y="15535"/>
                                  </a:cubicBezTo>
                                  <a:cubicBezTo>
                                    <a:pt x="44109" y="20606"/>
                                    <a:pt x="42015" y="23737"/>
                                    <a:pt x="39146" y="24206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70" name="자유형: 도형 369">
                            <a:extLst>
                              <a:ext uri="{FF2B5EF4-FFF2-40B4-BE49-F238E27FC236}">
                                <a16:creationId xmlns:a16="http://schemas.microsoft.com/office/drawing/2014/main" id="{031F7308-E403-5FA3-E309-5BB7BE47DCB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34392" y="4178351"/>
                            <a:ext cx="17592" cy="17590"/>
                          </a:xfrm>
                          <a:custGeom>
                            <a:avLst/>
                            <a:gdLst>
                              <a:gd name="connsiteX0" fmla="*/ 17440 w 17592"/>
                              <a:gd name="connsiteY0" fmla="*/ 10415 h 17590"/>
                              <a:gd name="connsiteX1" fmla="*/ 7174 w 17592"/>
                              <a:gd name="connsiteY1" fmla="*/ 17439 h 17590"/>
                              <a:gd name="connsiteX2" fmla="*/ 153 w 17592"/>
                              <a:gd name="connsiteY2" fmla="*/ 7175 h 17590"/>
                              <a:gd name="connsiteX3" fmla="*/ 10417 w 17592"/>
                              <a:gd name="connsiteY3" fmla="*/ 152 h 17590"/>
                              <a:gd name="connsiteX4" fmla="*/ 17440 w 17592"/>
                              <a:gd name="connsiteY4" fmla="*/ 10415 h 175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7592" h="17590">
                                <a:moveTo>
                                  <a:pt x="17440" y="10415"/>
                                </a:moveTo>
                                <a:cubicBezTo>
                                  <a:pt x="16544" y="15187"/>
                                  <a:pt x="11949" y="18331"/>
                                  <a:pt x="7174" y="17439"/>
                                </a:cubicBezTo>
                                <a:cubicBezTo>
                                  <a:pt x="2402" y="16543"/>
                                  <a:pt x="-746" y="11948"/>
                                  <a:pt x="153" y="7175"/>
                                </a:cubicBezTo>
                                <a:cubicBezTo>
                                  <a:pt x="1049" y="2400"/>
                                  <a:pt x="5644" y="-741"/>
                                  <a:pt x="10417" y="152"/>
                                </a:cubicBezTo>
                                <a:cubicBezTo>
                                  <a:pt x="15192" y="1048"/>
                                  <a:pt x="18336" y="5643"/>
                                  <a:pt x="17440" y="104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371" name="그래픽 265">
                            <a:extLst>
                              <a:ext uri="{FF2B5EF4-FFF2-40B4-BE49-F238E27FC236}">
                                <a16:creationId xmlns:a16="http://schemas.microsoft.com/office/drawing/2014/main" id="{7C796CA3-362A-FDE0-7B13-6343EF26D60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30212" y="4190890"/>
                            <a:ext cx="21152" cy="10152"/>
                            <a:chOff x="5430212" y="4190890"/>
                            <a:chExt cx="21152" cy="10152"/>
                          </a:xfrm>
                        </p:grpSpPr>
                        <p:sp>
                          <p:nvSpPr>
                            <p:cNvPr id="375" name="자유형: 도형 374">
                              <a:extLst>
                                <a:ext uri="{FF2B5EF4-FFF2-40B4-BE49-F238E27FC236}">
                                  <a16:creationId xmlns:a16="http://schemas.microsoft.com/office/drawing/2014/main" id="{02A962B9-C906-D0FC-0C74-802B9EF5D02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3157" y="4193838"/>
                              <a:ext cx="15258" cy="4259"/>
                            </a:xfrm>
                            <a:custGeom>
                              <a:avLst/>
                              <a:gdLst>
                                <a:gd name="connsiteX0" fmla="*/ 0 w 15258"/>
                                <a:gd name="connsiteY0" fmla="*/ 1476 h 4259"/>
                                <a:gd name="connsiteX1" fmla="*/ 15259 w 15258"/>
                                <a:gd name="connsiteY1" fmla="*/ 4259 h 425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15258" h="4259">
                                  <a:moveTo>
                                    <a:pt x="0" y="1476"/>
                                  </a:moveTo>
                                  <a:cubicBezTo>
                                    <a:pt x="0" y="1476"/>
                                    <a:pt x="8425" y="-3270"/>
                                    <a:pt x="15259" y="4259"/>
                                  </a:cubicBezTo>
                                </a:path>
                              </a:pathLst>
                            </a:custGeom>
                            <a:solidFill>
                              <a:srgbClr val="E69773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376" name="자유형: 도형 375">
                              <a:extLst>
                                <a:ext uri="{FF2B5EF4-FFF2-40B4-BE49-F238E27FC236}">
                                  <a16:creationId xmlns:a16="http://schemas.microsoft.com/office/drawing/2014/main" id="{888165A6-79DF-FC93-6D7E-29298A2D869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0212" y="4190890"/>
                              <a:ext cx="21152" cy="10152"/>
                            </a:xfrm>
                            <a:custGeom>
                              <a:avLst/>
                              <a:gdLst>
                                <a:gd name="connsiteX0" fmla="*/ 17879 w 21152"/>
                                <a:gd name="connsiteY0" fmla="*/ 10134 h 10152"/>
                                <a:gd name="connsiteX1" fmla="*/ 16018 w 21152"/>
                                <a:gd name="connsiteY1" fmla="*/ 9185 h 10152"/>
                                <a:gd name="connsiteX2" fmla="*/ 4376 w 21152"/>
                                <a:gd name="connsiteY2" fmla="*/ 7003 h 10152"/>
                                <a:gd name="connsiteX3" fmla="*/ 372 w 21152"/>
                                <a:gd name="connsiteY3" fmla="*/ 5844 h 10152"/>
                                <a:gd name="connsiteX4" fmla="*/ 1494 w 21152"/>
                                <a:gd name="connsiteY4" fmla="*/ 1853 h 10152"/>
                                <a:gd name="connsiteX5" fmla="*/ 20386 w 21152"/>
                                <a:gd name="connsiteY5" fmla="*/ 5217 h 10152"/>
                                <a:gd name="connsiteX6" fmla="*/ 20186 w 21152"/>
                                <a:gd name="connsiteY6" fmla="*/ 9389 h 10152"/>
                                <a:gd name="connsiteX7" fmla="*/ 17879 w 21152"/>
                                <a:gd name="connsiteY7" fmla="*/ 10134 h 1015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21152" h="10152">
                                  <a:moveTo>
                                    <a:pt x="17879" y="10134"/>
                                  </a:moveTo>
                                  <a:cubicBezTo>
                                    <a:pt x="17189" y="10059"/>
                                    <a:pt x="16523" y="9740"/>
                                    <a:pt x="16018" y="9185"/>
                                  </a:cubicBezTo>
                                  <a:cubicBezTo>
                                    <a:pt x="10989" y="3645"/>
                                    <a:pt x="5036" y="6639"/>
                                    <a:pt x="4376" y="7003"/>
                                  </a:cubicBezTo>
                                  <a:cubicBezTo>
                                    <a:pt x="2952" y="7774"/>
                                    <a:pt x="1156" y="7265"/>
                                    <a:pt x="372" y="5844"/>
                                  </a:cubicBezTo>
                                  <a:cubicBezTo>
                                    <a:pt x="-413" y="4426"/>
                                    <a:pt x="83" y="2647"/>
                                    <a:pt x="1494" y="1853"/>
                                  </a:cubicBezTo>
                                  <a:cubicBezTo>
                                    <a:pt x="5124" y="-188"/>
                                    <a:pt x="13727" y="-2112"/>
                                    <a:pt x="20386" y="5217"/>
                                  </a:cubicBezTo>
                                  <a:cubicBezTo>
                                    <a:pt x="21483" y="6425"/>
                                    <a:pt x="21391" y="8293"/>
                                    <a:pt x="20186" y="9389"/>
                                  </a:cubicBezTo>
                                  <a:cubicBezTo>
                                    <a:pt x="19533" y="9980"/>
                                    <a:pt x="18686" y="10226"/>
                                    <a:pt x="17879" y="10134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AF4E4A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372" name="그래픽 265">
                            <a:extLst>
                              <a:ext uri="{FF2B5EF4-FFF2-40B4-BE49-F238E27FC236}">
                                <a16:creationId xmlns:a16="http://schemas.microsoft.com/office/drawing/2014/main" id="{557173E4-E3AA-B56A-30BC-7E691CEF494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503466" y="4199212"/>
                            <a:ext cx="19476" cy="8240"/>
                            <a:chOff x="5503466" y="4199212"/>
                            <a:chExt cx="19476" cy="8240"/>
                          </a:xfrm>
                        </p:grpSpPr>
                        <p:sp>
                          <p:nvSpPr>
                            <p:cNvPr id="373" name="자유형: 도형 372">
                              <a:extLst>
                                <a:ext uri="{FF2B5EF4-FFF2-40B4-BE49-F238E27FC236}">
                                  <a16:creationId xmlns:a16="http://schemas.microsoft.com/office/drawing/2014/main" id="{1BC248DB-4EDD-FB90-44D9-53A5C490E22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6418" y="4202156"/>
                              <a:ext cx="13574" cy="2344"/>
                            </a:xfrm>
                            <a:custGeom>
                              <a:avLst/>
                              <a:gdLst>
                                <a:gd name="connsiteX0" fmla="*/ 0 w 13574"/>
                                <a:gd name="connsiteY0" fmla="*/ 700 h 2344"/>
                                <a:gd name="connsiteX1" fmla="*/ 13575 w 13574"/>
                                <a:gd name="connsiteY1" fmla="*/ 2344 h 234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13574" h="2344">
                                  <a:moveTo>
                                    <a:pt x="0" y="700"/>
                                  </a:moveTo>
                                  <a:cubicBezTo>
                                    <a:pt x="0" y="700"/>
                                    <a:pt x="7421" y="-1683"/>
                                    <a:pt x="13575" y="2344"/>
                                  </a:cubicBezTo>
                                </a:path>
                              </a:pathLst>
                            </a:custGeom>
                            <a:solidFill>
                              <a:srgbClr val="E69773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374" name="자유형: 도형 373">
                              <a:extLst>
                                <a:ext uri="{FF2B5EF4-FFF2-40B4-BE49-F238E27FC236}">
                                  <a16:creationId xmlns:a16="http://schemas.microsoft.com/office/drawing/2014/main" id="{D47607B0-66EF-59B2-84E6-5F38AC4D80A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3466" y="4199212"/>
                              <a:ext cx="19476" cy="8240"/>
                            </a:xfrm>
                            <a:custGeom>
                              <a:avLst/>
                              <a:gdLst>
                                <a:gd name="connsiteX0" fmla="*/ 16198 w 19476"/>
                                <a:gd name="connsiteY0" fmla="*/ 8223 h 8240"/>
                                <a:gd name="connsiteX1" fmla="*/ 14908 w 19476"/>
                                <a:gd name="connsiteY1" fmla="*/ 7760 h 8240"/>
                                <a:gd name="connsiteX2" fmla="*/ 3834 w 19476"/>
                                <a:gd name="connsiteY2" fmla="*/ 6461 h 8240"/>
                                <a:gd name="connsiteX3" fmla="*/ 138 w 19476"/>
                                <a:gd name="connsiteY3" fmla="*/ 4531 h 8240"/>
                                <a:gd name="connsiteX4" fmla="*/ 2045 w 19476"/>
                                <a:gd name="connsiteY4" fmla="*/ 835 h 8240"/>
                                <a:gd name="connsiteX5" fmla="*/ 18141 w 19476"/>
                                <a:gd name="connsiteY5" fmla="*/ 2824 h 8240"/>
                                <a:gd name="connsiteX6" fmla="*/ 18994 w 19476"/>
                                <a:gd name="connsiteY6" fmla="*/ 6907 h 8240"/>
                                <a:gd name="connsiteX7" fmla="*/ 16198 w 19476"/>
                                <a:gd name="connsiteY7" fmla="*/ 8223 h 824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9476" h="8240">
                                  <a:moveTo>
                                    <a:pt x="16198" y="8223"/>
                                  </a:moveTo>
                                  <a:cubicBezTo>
                                    <a:pt x="15752" y="8174"/>
                                    <a:pt x="15309" y="8023"/>
                                    <a:pt x="14908" y="7760"/>
                                  </a:cubicBezTo>
                                  <a:cubicBezTo>
                                    <a:pt x="10047" y="4573"/>
                                    <a:pt x="3896" y="6434"/>
                                    <a:pt x="3834" y="6461"/>
                                  </a:cubicBezTo>
                                  <a:cubicBezTo>
                                    <a:pt x="2282" y="6946"/>
                                    <a:pt x="634" y="6076"/>
                                    <a:pt x="138" y="4531"/>
                                  </a:cubicBezTo>
                                  <a:cubicBezTo>
                                    <a:pt x="-351" y="2985"/>
                                    <a:pt x="496" y="1331"/>
                                    <a:pt x="2045" y="835"/>
                                  </a:cubicBezTo>
                                  <a:cubicBezTo>
                                    <a:pt x="2403" y="720"/>
                                    <a:pt x="10884" y="-1919"/>
                                    <a:pt x="18141" y="2824"/>
                                  </a:cubicBezTo>
                                  <a:cubicBezTo>
                                    <a:pt x="19503" y="3713"/>
                                    <a:pt x="19887" y="5541"/>
                                    <a:pt x="18994" y="6907"/>
                                  </a:cubicBezTo>
                                  <a:cubicBezTo>
                                    <a:pt x="18367" y="7869"/>
                                    <a:pt x="17271" y="8341"/>
                                    <a:pt x="16198" y="822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AF4E4A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366" name="자유형: 도형 365">
                          <a:extLst>
                            <a:ext uri="{FF2B5EF4-FFF2-40B4-BE49-F238E27FC236}">
                              <a16:creationId xmlns:a16="http://schemas.microsoft.com/office/drawing/2014/main" id="{E62193A6-A156-C2AE-6213-677622287D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16276" y="4220621"/>
                          <a:ext cx="45316" cy="35916"/>
                        </a:xfrm>
                        <a:custGeom>
                          <a:avLst/>
                          <a:gdLst>
                            <a:gd name="connsiteX0" fmla="*/ 6814 w 45316"/>
                            <a:gd name="connsiteY0" fmla="*/ 749 h 35916"/>
                            <a:gd name="connsiteX1" fmla="*/ 15460 w 45316"/>
                            <a:gd name="connsiteY1" fmla="*/ 2558 h 35916"/>
                            <a:gd name="connsiteX2" fmla="*/ 41677 w 45316"/>
                            <a:gd name="connsiteY2" fmla="*/ 18151 h 35916"/>
                            <a:gd name="connsiteX3" fmla="*/ 44520 w 45316"/>
                            <a:gd name="connsiteY3" fmla="*/ 25854 h 35916"/>
                            <a:gd name="connsiteX4" fmla="*/ 14226 w 45316"/>
                            <a:gd name="connsiteY4" fmla="*/ 31375 h 35916"/>
                            <a:gd name="connsiteX5" fmla="*/ 6814 w 45316"/>
                            <a:gd name="connsiteY5" fmla="*/ 749 h 359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316" h="35916">
                              <a:moveTo>
                                <a:pt x="6814" y="749"/>
                              </a:moveTo>
                              <a:cubicBezTo>
                                <a:pt x="9732" y="-757"/>
                                <a:pt x="13297" y="90"/>
                                <a:pt x="15460" y="2558"/>
                              </a:cubicBezTo>
                              <a:cubicBezTo>
                                <a:pt x="19401" y="7061"/>
                                <a:pt x="28155" y="15243"/>
                                <a:pt x="41677" y="18151"/>
                              </a:cubicBezTo>
                              <a:cubicBezTo>
                                <a:pt x="44996" y="18863"/>
                                <a:pt x="46295" y="22963"/>
                                <a:pt x="44520" y="25854"/>
                              </a:cubicBezTo>
                              <a:cubicBezTo>
                                <a:pt x="40607" y="32212"/>
                                <a:pt x="30974" y="41619"/>
                                <a:pt x="14226" y="31375"/>
                              </a:cubicBezTo>
                              <a:cubicBezTo>
                                <a:pt x="-6183" y="18896"/>
                                <a:pt x="-794" y="4675"/>
                                <a:pt x="6814" y="74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32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</p:grpSp>
                  <p:sp>
                    <p:nvSpPr>
                      <p:cNvPr id="363" name="자유형: 도형 362">
                        <a:extLst>
                          <a:ext uri="{FF2B5EF4-FFF2-40B4-BE49-F238E27FC236}">
                            <a16:creationId xmlns:a16="http://schemas.microsoft.com/office/drawing/2014/main" id="{46B1E3D9-6119-6ED7-FC20-FB68143CC5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5709" y="4302958"/>
                        <a:ext cx="86389" cy="73838"/>
                      </a:xfrm>
                      <a:custGeom>
                        <a:avLst/>
                        <a:gdLst>
                          <a:gd name="connsiteX0" fmla="*/ 86389 w 86389"/>
                          <a:gd name="connsiteY0" fmla="*/ 34200 h 73838"/>
                          <a:gd name="connsiteX1" fmla="*/ 0 w 86389"/>
                          <a:gd name="connsiteY1" fmla="*/ 0 h 73838"/>
                          <a:gd name="connsiteX2" fmla="*/ 78758 w 86389"/>
                          <a:gd name="connsiteY2" fmla="*/ 73838 h 73838"/>
                          <a:gd name="connsiteX3" fmla="*/ 86389 w 86389"/>
                          <a:gd name="connsiteY3" fmla="*/ 34200 h 738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6389" h="73838">
                            <a:moveTo>
                              <a:pt x="86389" y="34200"/>
                            </a:moveTo>
                            <a:cubicBezTo>
                              <a:pt x="86389" y="34200"/>
                              <a:pt x="14432" y="30895"/>
                              <a:pt x="0" y="0"/>
                            </a:cubicBezTo>
                            <a:cubicBezTo>
                              <a:pt x="0" y="0"/>
                              <a:pt x="2796" y="64494"/>
                              <a:pt x="78758" y="73838"/>
                            </a:cubicBezTo>
                            <a:lnTo>
                              <a:pt x="86389" y="34200"/>
                            </a:ln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360" name="자유형: 도형 359">
                      <a:extLst>
                        <a:ext uri="{FF2B5EF4-FFF2-40B4-BE49-F238E27FC236}">
                          <a16:creationId xmlns:a16="http://schemas.microsoft.com/office/drawing/2014/main" id="{96A14CC8-9502-52BF-4B46-5BE64983B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7250" y="4198425"/>
                      <a:ext cx="28260" cy="17192"/>
                    </a:xfrm>
                    <a:custGeom>
                      <a:avLst/>
                      <a:gdLst>
                        <a:gd name="connsiteX0" fmla="*/ 32 w 28260"/>
                        <a:gd name="connsiteY0" fmla="*/ 7034 h 17192"/>
                        <a:gd name="connsiteX1" fmla="*/ 13193 w 28260"/>
                        <a:gd name="connsiteY1" fmla="*/ 17048 h 17192"/>
                        <a:gd name="connsiteX2" fmla="*/ 28229 w 28260"/>
                        <a:gd name="connsiteY2" fmla="*/ 10159 h 17192"/>
                        <a:gd name="connsiteX3" fmla="*/ 15067 w 28260"/>
                        <a:gd name="connsiteY3" fmla="*/ 145 h 17192"/>
                        <a:gd name="connsiteX4" fmla="*/ 32 w 28260"/>
                        <a:gd name="connsiteY4" fmla="*/ 7034 h 17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260" h="17192">
                          <a:moveTo>
                            <a:pt x="32" y="7034"/>
                          </a:moveTo>
                          <a:cubicBezTo>
                            <a:pt x="-487" y="11701"/>
                            <a:pt x="5408" y="16185"/>
                            <a:pt x="13193" y="17048"/>
                          </a:cubicBezTo>
                          <a:cubicBezTo>
                            <a:pt x="20978" y="17911"/>
                            <a:pt x="27710" y="14826"/>
                            <a:pt x="28229" y="10159"/>
                          </a:cubicBezTo>
                          <a:cubicBezTo>
                            <a:pt x="28747" y="5491"/>
                            <a:pt x="22853" y="1008"/>
                            <a:pt x="15067" y="145"/>
                          </a:cubicBezTo>
                          <a:cubicBezTo>
                            <a:pt x="7279" y="-718"/>
                            <a:pt x="547" y="2367"/>
                            <a:pt x="32" y="7034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348" name="그래픽 265">
                    <a:extLst>
                      <a:ext uri="{FF2B5EF4-FFF2-40B4-BE49-F238E27FC236}">
                        <a16:creationId xmlns:a16="http://schemas.microsoft.com/office/drawing/2014/main" id="{68E8355A-31D3-1530-A84D-20140ED3458C}"/>
                      </a:ext>
                    </a:extLst>
                  </p:cNvPr>
                  <p:cNvGrpSpPr/>
                  <p:nvPr/>
                </p:nvGrpSpPr>
                <p:grpSpPr>
                  <a:xfrm>
                    <a:off x="5340486" y="4131162"/>
                    <a:ext cx="228011" cy="101274"/>
                    <a:chOff x="5340486" y="4131162"/>
                    <a:chExt cx="228011" cy="101274"/>
                  </a:xfrm>
                  <a:solidFill>
                    <a:srgbClr val="FDFEFF"/>
                  </a:solidFill>
                </p:grpSpPr>
                <p:sp>
                  <p:nvSpPr>
                    <p:cNvPr id="354" name="자유형: 도형 353">
                      <a:extLst>
                        <a:ext uri="{FF2B5EF4-FFF2-40B4-BE49-F238E27FC236}">
                          <a16:creationId xmlns:a16="http://schemas.microsoft.com/office/drawing/2014/main" id="{ADD51A8E-13F7-1BFA-672C-AA22447F4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1103" y="4131162"/>
                      <a:ext cx="87463" cy="87456"/>
                    </a:xfrm>
                    <a:custGeom>
                      <a:avLst/>
                      <a:gdLst>
                        <a:gd name="connsiteX0" fmla="*/ 43317 w 87463"/>
                        <a:gd name="connsiteY0" fmla="*/ 87455 h 87456"/>
                        <a:gd name="connsiteX1" fmla="*/ 2 w 87463"/>
                        <a:gd name="connsiteY1" fmla="*/ 43313 h 87456"/>
                        <a:gd name="connsiteX2" fmla="*/ 44147 w 87463"/>
                        <a:gd name="connsiteY2" fmla="*/ 2 h 87456"/>
                        <a:gd name="connsiteX3" fmla="*/ 87461 w 87463"/>
                        <a:gd name="connsiteY3" fmla="*/ 44140 h 87456"/>
                        <a:gd name="connsiteX4" fmla="*/ 43317 w 87463"/>
                        <a:gd name="connsiteY4" fmla="*/ 87455 h 87456"/>
                        <a:gd name="connsiteX5" fmla="*/ 44085 w 87463"/>
                        <a:gd name="connsiteY5" fmla="*/ 6455 h 87456"/>
                        <a:gd name="connsiteX6" fmla="*/ 6455 w 87463"/>
                        <a:gd name="connsiteY6" fmla="*/ 43369 h 87456"/>
                        <a:gd name="connsiteX7" fmla="*/ 43379 w 87463"/>
                        <a:gd name="connsiteY7" fmla="*/ 80999 h 87456"/>
                        <a:gd name="connsiteX8" fmla="*/ 81005 w 87463"/>
                        <a:gd name="connsiteY8" fmla="*/ 44078 h 87456"/>
                        <a:gd name="connsiteX9" fmla="*/ 44085 w 87463"/>
                        <a:gd name="connsiteY9" fmla="*/ 6455 h 874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7463" h="87456">
                          <a:moveTo>
                            <a:pt x="43317" y="87455"/>
                          </a:moveTo>
                          <a:cubicBezTo>
                            <a:pt x="19203" y="87228"/>
                            <a:pt x="-228" y="67427"/>
                            <a:pt x="2" y="43313"/>
                          </a:cubicBezTo>
                          <a:cubicBezTo>
                            <a:pt x="232" y="19203"/>
                            <a:pt x="20030" y="-225"/>
                            <a:pt x="44147" y="2"/>
                          </a:cubicBezTo>
                          <a:cubicBezTo>
                            <a:pt x="68264" y="232"/>
                            <a:pt x="87691" y="20030"/>
                            <a:pt x="87461" y="44140"/>
                          </a:cubicBezTo>
                          <a:cubicBezTo>
                            <a:pt x="87232" y="68254"/>
                            <a:pt x="67434" y="87681"/>
                            <a:pt x="43317" y="87455"/>
                          </a:cubicBezTo>
                          <a:close/>
                          <a:moveTo>
                            <a:pt x="44085" y="6455"/>
                          </a:moveTo>
                          <a:cubicBezTo>
                            <a:pt x="23532" y="6258"/>
                            <a:pt x="6648" y="22823"/>
                            <a:pt x="6455" y="43369"/>
                          </a:cubicBezTo>
                          <a:cubicBezTo>
                            <a:pt x="6261" y="63922"/>
                            <a:pt x="22823" y="80802"/>
                            <a:pt x="43379" y="80999"/>
                          </a:cubicBezTo>
                          <a:cubicBezTo>
                            <a:pt x="63932" y="81192"/>
                            <a:pt x="80812" y="64631"/>
                            <a:pt x="81005" y="44078"/>
                          </a:cubicBezTo>
                          <a:cubicBezTo>
                            <a:pt x="81202" y="23532"/>
                            <a:pt x="64637" y="6652"/>
                            <a:pt x="44085" y="6455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355" name="자유형: 도형 354">
                      <a:extLst>
                        <a:ext uri="{FF2B5EF4-FFF2-40B4-BE49-F238E27FC236}">
                          <a16:creationId xmlns:a16="http://schemas.microsoft.com/office/drawing/2014/main" id="{8B7E1A01-E147-D6F3-1437-B394FF920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1035" y="4144977"/>
                      <a:ext cx="87463" cy="87459"/>
                    </a:xfrm>
                    <a:custGeom>
                      <a:avLst/>
                      <a:gdLst>
                        <a:gd name="connsiteX0" fmla="*/ 43317 w 87463"/>
                        <a:gd name="connsiteY0" fmla="*/ 87458 h 87459"/>
                        <a:gd name="connsiteX1" fmla="*/ 2 w 87463"/>
                        <a:gd name="connsiteY1" fmla="*/ 43313 h 87459"/>
                        <a:gd name="connsiteX2" fmla="*/ 44144 w 87463"/>
                        <a:gd name="connsiteY2" fmla="*/ 2 h 87459"/>
                        <a:gd name="connsiteX3" fmla="*/ 87461 w 87463"/>
                        <a:gd name="connsiteY3" fmla="*/ 44140 h 87459"/>
                        <a:gd name="connsiteX4" fmla="*/ 43317 w 87463"/>
                        <a:gd name="connsiteY4" fmla="*/ 87458 h 87459"/>
                        <a:gd name="connsiteX5" fmla="*/ 44081 w 87463"/>
                        <a:gd name="connsiteY5" fmla="*/ 6458 h 87459"/>
                        <a:gd name="connsiteX6" fmla="*/ 6455 w 87463"/>
                        <a:gd name="connsiteY6" fmla="*/ 43376 h 87459"/>
                        <a:gd name="connsiteX7" fmla="*/ 43376 w 87463"/>
                        <a:gd name="connsiteY7" fmla="*/ 81002 h 87459"/>
                        <a:gd name="connsiteX8" fmla="*/ 81005 w 87463"/>
                        <a:gd name="connsiteY8" fmla="*/ 44081 h 87459"/>
                        <a:gd name="connsiteX9" fmla="*/ 44081 w 87463"/>
                        <a:gd name="connsiteY9" fmla="*/ 6458 h 87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7463" h="87459">
                          <a:moveTo>
                            <a:pt x="43317" y="87458"/>
                          </a:moveTo>
                          <a:cubicBezTo>
                            <a:pt x="19203" y="87228"/>
                            <a:pt x="-228" y="67430"/>
                            <a:pt x="2" y="43313"/>
                          </a:cubicBezTo>
                          <a:cubicBezTo>
                            <a:pt x="232" y="19206"/>
                            <a:pt x="20030" y="-225"/>
                            <a:pt x="44144" y="2"/>
                          </a:cubicBezTo>
                          <a:cubicBezTo>
                            <a:pt x="68258" y="228"/>
                            <a:pt x="87688" y="20033"/>
                            <a:pt x="87461" y="44140"/>
                          </a:cubicBezTo>
                          <a:cubicBezTo>
                            <a:pt x="87232" y="68257"/>
                            <a:pt x="67430" y="87685"/>
                            <a:pt x="43317" y="87458"/>
                          </a:cubicBezTo>
                          <a:close/>
                          <a:moveTo>
                            <a:pt x="44081" y="6458"/>
                          </a:moveTo>
                          <a:cubicBezTo>
                            <a:pt x="23528" y="6264"/>
                            <a:pt x="6648" y="22826"/>
                            <a:pt x="6455" y="43376"/>
                          </a:cubicBezTo>
                          <a:cubicBezTo>
                            <a:pt x="6261" y="63928"/>
                            <a:pt x="22823" y="80808"/>
                            <a:pt x="43376" y="81002"/>
                          </a:cubicBezTo>
                          <a:cubicBezTo>
                            <a:pt x="63928" y="81199"/>
                            <a:pt x="80808" y="64634"/>
                            <a:pt x="81005" y="44081"/>
                          </a:cubicBezTo>
                          <a:cubicBezTo>
                            <a:pt x="81199" y="23535"/>
                            <a:pt x="64637" y="6655"/>
                            <a:pt x="44081" y="6458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356" name="자유형: 도형 355">
                      <a:extLst>
                        <a:ext uri="{FF2B5EF4-FFF2-40B4-BE49-F238E27FC236}">
                          <a16:creationId xmlns:a16="http://schemas.microsoft.com/office/drawing/2014/main" id="{FD44DB39-5408-FB3D-ED96-ECA456ADF7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63566" y="4176301"/>
                      <a:ext cx="23464" cy="10974"/>
                    </a:xfrm>
                    <a:custGeom>
                      <a:avLst/>
                      <a:gdLst>
                        <a:gd name="connsiteX0" fmla="*/ 18222 w 23464"/>
                        <a:gd name="connsiteY0" fmla="*/ 10974 h 10974"/>
                        <a:gd name="connsiteX1" fmla="*/ 3400 w 23464"/>
                        <a:gd name="connsiteY1" fmla="*/ 8362 h 10974"/>
                        <a:gd name="connsiteX2" fmla="*/ 0 w 23464"/>
                        <a:gd name="connsiteY2" fmla="*/ 2877 h 10974"/>
                        <a:gd name="connsiteX3" fmla="*/ 23464 w 23464"/>
                        <a:gd name="connsiteY3" fmla="*/ 7203 h 10974"/>
                        <a:gd name="connsiteX4" fmla="*/ 18222 w 23464"/>
                        <a:gd name="connsiteY4" fmla="*/ 10974 h 10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64" h="10974">
                          <a:moveTo>
                            <a:pt x="18222" y="10974"/>
                          </a:moveTo>
                          <a:cubicBezTo>
                            <a:pt x="12561" y="3104"/>
                            <a:pt x="4329" y="7797"/>
                            <a:pt x="3400" y="8362"/>
                          </a:cubicBezTo>
                          <a:lnTo>
                            <a:pt x="0" y="2877"/>
                          </a:lnTo>
                          <a:cubicBezTo>
                            <a:pt x="4844" y="-159"/>
                            <a:pt x="16004" y="-3168"/>
                            <a:pt x="23464" y="7203"/>
                          </a:cubicBezTo>
                          <a:lnTo>
                            <a:pt x="18222" y="10974"/>
                          </a:ln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357" name="자유형: 도형 356">
                      <a:extLst>
                        <a:ext uri="{FF2B5EF4-FFF2-40B4-BE49-F238E27FC236}">
                          <a16:creationId xmlns:a16="http://schemas.microsoft.com/office/drawing/2014/main" id="{4233407A-FFB9-1AF1-BF5D-421868E9CC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0486" y="4140464"/>
                      <a:ext cx="51741" cy="17034"/>
                    </a:xfrm>
                    <a:custGeom>
                      <a:avLst/>
                      <a:gdLst>
                        <a:gd name="connsiteX0" fmla="*/ 47416 w 51741"/>
                        <a:gd name="connsiteY0" fmla="*/ 17029 h 17034"/>
                        <a:gd name="connsiteX1" fmla="*/ 43832 w 51741"/>
                        <a:gd name="connsiteY1" fmla="*/ 15775 h 17034"/>
                        <a:gd name="connsiteX2" fmla="*/ 3944 w 51741"/>
                        <a:gd name="connsiteY2" fmla="*/ 7462 h 17034"/>
                        <a:gd name="connsiteX3" fmla="*/ 35 w 51741"/>
                        <a:gd name="connsiteY3" fmla="*/ 3352 h 17034"/>
                        <a:gd name="connsiteX4" fmla="*/ 5044 w 51741"/>
                        <a:gd name="connsiteY4" fmla="*/ 28 h 17034"/>
                        <a:gd name="connsiteX5" fmla="*/ 50823 w 51741"/>
                        <a:gd name="connsiteY5" fmla="*/ 10983 h 17034"/>
                        <a:gd name="connsiteX6" fmla="*/ 49967 w 51741"/>
                        <a:gd name="connsiteY6" fmla="*/ 16235 h 17034"/>
                        <a:gd name="connsiteX7" fmla="*/ 47416 w 51741"/>
                        <a:gd name="connsiteY7" fmla="*/ 17029 h 170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1741" h="17034">
                          <a:moveTo>
                            <a:pt x="47416" y="17029"/>
                          </a:moveTo>
                          <a:cubicBezTo>
                            <a:pt x="46090" y="17091"/>
                            <a:pt x="44751" y="16661"/>
                            <a:pt x="43832" y="15775"/>
                          </a:cubicBezTo>
                          <a:cubicBezTo>
                            <a:pt x="43369" y="15431"/>
                            <a:pt x="36037" y="10288"/>
                            <a:pt x="3944" y="7462"/>
                          </a:cubicBezTo>
                          <a:cubicBezTo>
                            <a:pt x="1479" y="7245"/>
                            <a:pt x="-273" y="5404"/>
                            <a:pt x="35" y="3352"/>
                          </a:cubicBezTo>
                          <a:cubicBezTo>
                            <a:pt x="327" y="1291"/>
                            <a:pt x="2635" y="-225"/>
                            <a:pt x="5044" y="28"/>
                          </a:cubicBezTo>
                          <a:cubicBezTo>
                            <a:pt x="41974" y="3277"/>
                            <a:pt x="49658" y="9720"/>
                            <a:pt x="50823" y="10983"/>
                          </a:cubicBezTo>
                          <a:cubicBezTo>
                            <a:pt x="52330" y="12608"/>
                            <a:pt x="51939" y="14958"/>
                            <a:pt x="49967" y="16235"/>
                          </a:cubicBezTo>
                          <a:cubicBezTo>
                            <a:pt x="49192" y="16727"/>
                            <a:pt x="48309" y="16986"/>
                            <a:pt x="47416" y="17029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0AE08260-8919-9703-BB35-3093C4E885EB}"/>
                      </a:ext>
                    </a:extLst>
                  </p:cNvPr>
                  <p:cNvSpPr/>
                  <p:nvPr/>
                </p:nvSpPr>
                <p:spPr>
                  <a:xfrm>
                    <a:off x="5466956" y="4023076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2F890697-E7AF-F4CE-ACA4-E91B60D30E80}"/>
                      </a:ext>
                    </a:extLst>
                  </p:cNvPr>
                  <p:cNvSpPr/>
                  <p:nvPr/>
                </p:nvSpPr>
                <p:spPr>
                  <a:xfrm>
                    <a:off x="5399006" y="3993616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0C3F0263-12FF-24A1-1763-3F0D39A72C14}"/>
                      </a:ext>
                    </a:extLst>
                  </p:cNvPr>
                  <p:cNvSpPr/>
                  <p:nvPr/>
                </p:nvSpPr>
                <p:spPr>
                  <a:xfrm>
                    <a:off x="5330127" y="4008471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5584495E-B33B-1E0C-A378-5F4E920EA797}"/>
                      </a:ext>
                    </a:extLst>
                  </p:cNvPr>
                  <p:cNvSpPr/>
                  <p:nvPr/>
                </p:nvSpPr>
                <p:spPr>
                  <a:xfrm>
                    <a:off x="5311110" y="4089901"/>
                    <a:ext cx="76401" cy="76401"/>
                  </a:xfrm>
                  <a:custGeom>
                    <a:avLst/>
                    <a:gdLst>
                      <a:gd name="connsiteX0" fmla="*/ 76402 w 76401"/>
                      <a:gd name="connsiteY0" fmla="*/ 38201 h 76401"/>
                      <a:gd name="connsiteX1" fmla="*/ 38201 w 76401"/>
                      <a:gd name="connsiteY1" fmla="*/ 76402 h 76401"/>
                      <a:gd name="connsiteX2" fmla="*/ 0 w 76401"/>
                      <a:gd name="connsiteY2" fmla="*/ 38201 h 76401"/>
                      <a:gd name="connsiteX3" fmla="*/ 38201 w 76401"/>
                      <a:gd name="connsiteY3" fmla="*/ 0 h 76401"/>
                      <a:gd name="connsiteX4" fmla="*/ 76402 w 76401"/>
                      <a:gd name="connsiteY4" fmla="*/ 38201 h 76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401" h="76401">
                        <a:moveTo>
                          <a:pt x="76402" y="38201"/>
                        </a:moveTo>
                        <a:cubicBezTo>
                          <a:pt x="76402" y="59299"/>
                          <a:pt x="59299" y="76402"/>
                          <a:pt x="38201" y="76402"/>
                        </a:cubicBezTo>
                        <a:cubicBezTo>
                          <a:pt x="17103" y="76402"/>
                          <a:pt x="0" y="59299"/>
                          <a:pt x="0" y="38201"/>
                        </a:cubicBezTo>
                        <a:cubicBezTo>
                          <a:pt x="0" y="17103"/>
                          <a:pt x="17103" y="0"/>
                          <a:pt x="38201" y="0"/>
                        </a:cubicBezTo>
                        <a:cubicBezTo>
                          <a:pt x="59299" y="0"/>
                          <a:pt x="76402" y="17103"/>
                          <a:pt x="76402" y="38201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6A42CEDA-2E87-B608-6781-F31D723D3263}"/>
                      </a:ext>
                    </a:extLst>
                  </p:cNvPr>
                  <p:cNvSpPr/>
                  <p:nvPr/>
                </p:nvSpPr>
                <p:spPr>
                  <a:xfrm>
                    <a:off x="5290938" y="4057841"/>
                    <a:ext cx="76401" cy="76401"/>
                  </a:xfrm>
                  <a:custGeom>
                    <a:avLst/>
                    <a:gdLst>
                      <a:gd name="connsiteX0" fmla="*/ 76402 w 76401"/>
                      <a:gd name="connsiteY0" fmla="*/ 38201 h 76401"/>
                      <a:gd name="connsiteX1" fmla="*/ 38201 w 76401"/>
                      <a:gd name="connsiteY1" fmla="*/ 76402 h 76401"/>
                      <a:gd name="connsiteX2" fmla="*/ 0 w 76401"/>
                      <a:gd name="connsiteY2" fmla="*/ 38201 h 76401"/>
                      <a:gd name="connsiteX3" fmla="*/ 38201 w 76401"/>
                      <a:gd name="connsiteY3" fmla="*/ 0 h 76401"/>
                      <a:gd name="connsiteX4" fmla="*/ 76402 w 76401"/>
                      <a:gd name="connsiteY4" fmla="*/ 38201 h 76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401" h="76401">
                        <a:moveTo>
                          <a:pt x="76402" y="38201"/>
                        </a:moveTo>
                        <a:cubicBezTo>
                          <a:pt x="76402" y="59299"/>
                          <a:pt x="59299" y="76402"/>
                          <a:pt x="38201" y="76402"/>
                        </a:cubicBezTo>
                        <a:cubicBezTo>
                          <a:pt x="17103" y="76402"/>
                          <a:pt x="0" y="59299"/>
                          <a:pt x="0" y="38201"/>
                        </a:cubicBezTo>
                        <a:cubicBezTo>
                          <a:pt x="0" y="17103"/>
                          <a:pt x="17103" y="0"/>
                          <a:pt x="38201" y="0"/>
                        </a:cubicBezTo>
                        <a:cubicBezTo>
                          <a:pt x="59299" y="0"/>
                          <a:pt x="76402" y="17103"/>
                          <a:pt x="76402" y="38201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318" name="자유형: 도형 317">
                  <a:extLst>
                    <a:ext uri="{FF2B5EF4-FFF2-40B4-BE49-F238E27FC236}">
                      <a16:creationId xmlns:a16="http://schemas.microsoft.com/office/drawing/2014/main" id="{E0530863-430D-2D2F-CC3E-94EC700F4750}"/>
                    </a:ext>
                  </a:extLst>
                </p:cNvPr>
                <p:cNvSpPr/>
                <p:nvPr/>
              </p:nvSpPr>
              <p:spPr>
                <a:xfrm>
                  <a:off x="5268742" y="4357928"/>
                  <a:ext cx="220743" cy="138479"/>
                </a:xfrm>
                <a:custGeom>
                  <a:avLst/>
                  <a:gdLst>
                    <a:gd name="connsiteX0" fmla="*/ 219765 w 220743"/>
                    <a:gd name="connsiteY0" fmla="*/ 60568 h 138479"/>
                    <a:gd name="connsiteX1" fmla="*/ 203242 w 220743"/>
                    <a:gd name="connsiteY1" fmla="*/ 18114 h 138479"/>
                    <a:gd name="connsiteX2" fmla="*/ 189198 w 220743"/>
                    <a:gd name="connsiteY2" fmla="*/ 11490 h 138479"/>
                    <a:gd name="connsiteX3" fmla="*/ 128610 w 220743"/>
                    <a:gd name="connsiteY3" fmla="*/ 74849 h 138479"/>
                    <a:gd name="connsiteX4" fmla="*/ 126745 w 220743"/>
                    <a:gd name="connsiteY4" fmla="*/ 74964 h 138479"/>
                    <a:gd name="connsiteX5" fmla="*/ 36926 w 220743"/>
                    <a:gd name="connsiteY5" fmla="*/ 1529 h 138479"/>
                    <a:gd name="connsiteX6" fmla="*/ 26646 w 220743"/>
                    <a:gd name="connsiteY6" fmla="*/ 3334 h 138479"/>
                    <a:gd name="connsiteX7" fmla="*/ 1525 w 220743"/>
                    <a:gd name="connsiteY7" fmla="*/ 54844 h 138479"/>
                    <a:gd name="connsiteX8" fmla="*/ 3540 w 220743"/>
                    <a:gd name="connsiteY8" fmla="*/ 71153 h 138479"/>
                    <a:gd name="connsiteX9" fmla="*/ 56307 w 220743"/>
                    <a:gd name="connsiteY9" fmla="*/ 133829 h 138479"/>
                    <a:gd name="connsiteX10" fmla="*/ 76187 w 220743"/>
                    <a:gd name="connsiteY10" fmla="*/ 135214 h 138479"/>
                    <a:gd name="connsiteX11" fmla="*/ 125974 w 220743"/>
                    <a:gd name="connsiteY11" fmla="*/ 89235 h 138479"/>
                    <a:gd name="connsiteX12" fmla="*/ 129709 w 220743"/>
                    <a:gd name="connsiteY12" fmla="*/ 89422 h 138479"/>
                    <a:gd name="connsiteX13" fmla="*/ 161188 w 220743"/>
                    <a:gd name="connsiteY13" fmla="*/ 125033 h 138479"/>
                    <a:gd name="connsiteX14" fmla="*/ 174323 w 220743"/>
                    <a:gd name="connsiteY14" fmla="*/ 124271 h 138479"/>
                    <a:gd name="connsiteX15" fmla="*/ 217129 w 220743"/>
                    <a:gd name="connsiteY15" fmla="*/ 75305 h 138479"/>
                    <a:gd name="connsiteX16" fmla="*/ 219765 w 220743"/>
                    <a:gd name="connsiteY16" fmla="*/ 60568 h 138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0743" h="138479">
                      <a:moveTo>
                        <a:pt x="219765" y="60568"/>
                      </a:moveTo>
                      <a:lnTo>
                        <a:pt x="203242" y="18114"/>
                      </a:lnTo>
                      <a:cubicBezTo>
                        <a:pt x="202615" y="9876"/>
                        <a:pt x="194387" y="5996"/>
                        <a:pt x="189198" y="11490"/>
                      </a:cubicBezTo>
                      <a:lnTo>
                        <a:pt x="128610" y="74849"/>
                      </a:lnTo>
                      <a:cubicBezTo>
                        <a:pt x="128114" y="75367"/>
                        <a:pt x="127300" y="75417"/>
                        <a:pt x="126745" y="74964"/>
                      </a:cubicBezTo>
                      <a:lnTo>
                        <a:pt x="36926" y="1529"/>
                      </a:lnTo>
                      <a:cubicBezTo>
                        <a:pt x="33713" y="-1129"/>
                        <a:pt x="28366" y="-191"/>
                        <a:pt x="26646" y="3334"/>
                      </a:cubicBezTo>
                      <a:lnTo>
                        <a:pt x="1525" y="54844"/>
                      </a:lnTo>
                      <a:cubicBezTo>
                        <a:pt x="-1088" y="60201"/>
                        <a:pt x="-297" y="66594"/>
                        <a:pt x="3540" y="71153"/>
                      </a:cubicBezTo>
                      <a:lnTo>
                        <a:pt x="56307" y="133829"/>
                      </a:lnTo>
                      <a:cubicBezTo>
                        <a:pt x="61014" y="139419"/>
                        <a:pt x="70480" y="140078"/>
                        <a:pt x="76187" y="135214"/>
                      </a:cubicBezTo>
                      <a:lnTo>
                        <a:pt x="125974" y="89235"/>
                      </a:lnTo>
                      <a:cubicBezTo>
                        <a:pt x="127051" y="88240"/>
                        <a:pt x="128738" y="88325"/>
                        <a:pt x="129709" y="89422"/>
                      </a:cubicBezTo>
                      <a:lnTo>
                        <a:pt x="161188" y="125033"/>
                      </a:lnTo>
                      <a:cubicBezTo>
                        <a:pt x="164641" y="130176"/>
                        <a:pt x="171304" y="129792"/>
                        <a:pt x="174323" y="124271"/>
                      </a:cubicBezTo>
                      <a:lnTo>
                        <a:pt x="217129" y="75305"/>
                      </a:lnTo>
                      <a:cubicBezTo>
                        <a:pt x="220707" y="71209"/>
                        <a:pt x="221714" y="65577"/>
                        <a:pt x="219765" y="60568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19" name="자유형: 도형 318">
                  <a:extLst>
                    <a:ext uri="{FF2B5EF4-FFF2-40B4-BE49-F238E27FC236}">
                      <a16:creationId xmlns:a16="http://schemas.microsoft.com/office/drawing/2014/main" id="{ADCB9EA3-489E-0960-C94D-4900CDAFABD7}"/>
                    </a:ext>
                  </a:extLst>
                </p:cNvPr>
                <p:cNvSpPr/>
                <p:nvPr/>
              </p:nvSpPr>
              <p:spPr>
                <a:xfrm>
                  <a:off x="5522622" y="4168224"/>
                  <a:ext cx="26657" cy="14512"/>
                </a:xfrm>
                <a:custGeom>
                  <a:avLst/>
                  <a:gdLst>
                    <a:gd name="connsiteX0" fmla="*/ 0 w 26657"/>
                    <a:gd name="connsiteY0" fmla="*/ 6707 h 14512"/>
                    <a:gd name="connsiteX1" fmla="*/ 23136 w 26657"/>
                    <a:gd name="connsiteY1" fmla="*/ 8 h 14512"/>
                    <a:gd name="connsiteX2" fmla="*/ 26641 w 26657"/>
                    <a:gd name="connsiteY2" fmla="*/ 3868 h 14512"/>
                    <a:gd name="connsiteX3" fmla="*/ 24764 w 26657"/>
                    <a:gd name="connsiteY3" fmla="*/ 6871 h 14512"/>
                    <a:gd name="connsiteX4" fmla="*/ 22447 w 26657"/>
                    <a:gd name="connsiteY4" fmla="*/ 7515 h 14512"/>
                    <a:gd name="connsiteX5" fmla="*/ 1864 w 26657"/>
                    <a:gd name="connsiteY5" fmla="*/ 14046 h 14512"/>
                    <a:gd name="connsiteX6" fmla="*/ 0 w 26657"/>
                    <a:gd name="connsiteY6" fmla="*/ 14512 h 14512"/>
                    <a:gd name="connsiteX7" fmla="*/ 0 w 26657"/>
                    <a:gd name="connsiteY7" fmla="*/ 6707 h 14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657" h="14512">
                      <a:moveTo>
                        <a:pt x="0" y="6707"/>
                      </a:moveTo>
                      <a:cubicBezTo>
                        <a:pt x="4037" y="4672"/>
                        <a:pt x="14658" y="-228"/>
                        <a:pt x="23136" y="8"/>
                      </a:cubicBezTo>
                      <a:cubicBezTo>
                        <a:pt x="25266" y="61"/>
                        <a:pt x="26835" y="1790"/>
                        <a:pt x="26641" y="3868"/>
                      </a:cubicBezTo>
                      <a:cubicBezTo>
                        <a:pt x="26526" y="5125"/>
                        <a:pt x="25798" y="6215"/>
                        <a:pt x="24764" y="6871"/>
                      </a:cubicBezTo>
                      <a:cubicBezTo>
                        <a:pt x="24088" y="7298"/>
                        <a:pt x="23287" y="7544"/>
                        <a:pt x="22447" y="7515"/>
                      </a:cubicBezTo>
                      <a:cubicBezTo>
                        <a:pt x="15580" y="7331"/>
                        <a:pt x="5261" y="12165"/>
                        <a:pt x="1864" y="14046"/>
                      </a:cubicBezTo>
                      <a:cubicBezTo>
                        <a:pt x="1264" y="14377"/>
                        <a:pt x="630" y="14492"/>
                        <a:pt x="0" y="14512"/>
                      </a:cubicBezTo>
                      <a:lnTo>
                        <a:pt x="0" y="6707"/>
                      </a:lnTo>
                      <a:close/>
                    </a:path>
                  </a:pathLst>
                </a:custGeom>
                <a:solidFill>
                  <a:srgbClr val="FDFEFF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818B28E8-99C0-3655-6BC3-21C767288F62}"/>
                    </a:ext>
                  </a:extLst>
                </p:cNvPr>
                <p:cNvSpPr/>
                <p:nvPr/>
              </p:nvSpPr>
              <p:spPr>
                <a:xfrm>
                  <a:off x="5388684" y="4482912"/>
                  <a:ext cx="20352" cy="20352"/>
                </a:xfrm>
                <a:custGeom>
                  <a:avLst/>
                  <a:gdLst>
                    <a:gd name="connsiteX0" fmla="*/ 20353 w 20352"/>
                    <a:gd name="connsiteY0" fmla="*/ 10175 h 20352"/>
                    <a:gd name="connsiteX1" fmla="*/ 10175 w 20352"/>
                    <a:gd name="connsiteY1" fmla="*/ 20353 h 20352"/>
                    <a:gd name="connsiteX2" fmla="*/ 0 w 20352"/>
                    <a:gd name="connsiteY2" fmla="*/ 10175 h 20352"/>
                    <a:gd name="connsiteX3" fmla="*/ 10175 w 20352"/>
                    <a:gd name="connsiteY3" fmla="*/ 0 h 20352"/>
                    <a:gd name="connsiteX4" fmla="*/ 20353 w 20352"/>
                    <a:gd name="connsiteY4" fmla="*/ 10175 h 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52">
                      <a:moveTo>
                        <a:pt x="20353" y="10175"/>
                      </a:moveTo>
                      <a:cubicBezTo>
                        <a:pt x="20353" y="15794"/>
                        <a:pt x="15797" y="20353"/>
                        <a:pt x="10175" y="20353"/>
                      </a:cubicBezTo>
                      <a:cubicBezTo>
                        <a:pt x="4556" y="20353"/>
                        <a:pt x="0" y="15797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-3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21" name="자유형: 도형 320">
                  <a:extLst>
                    <a:ext uri="{FF2B5EF4-FFF2-40B4-BE49-F238E27FC236}">
                      <a16:creationId xmlns:a16="http://schemas.microsoft.com/office/drawing/2014/main" id="{C2FFDF79-7E6D-2437-022D-B6F28B45D443}"/>
                    </a:ext>
                  </a:extLst>
                </p:cNvPr>
                <p:cNvSpPr/>
                <p:nvPr/>
              </p:nvSpPr>
              <p:spPr>
                <a:xfrm>
                  <a:off x="5388684" y="4530175"/>
                  <a:ext cx="20352" cy="20349"/>
                </a:xfrm>
                <a:custGeom>
                  <a:avLst/>
                  <a:gdLst>
                    <a:gd name="connsiteX0" fmla="*/ 20353 w 20352"/>
                    <a:gd name="connsiteY0" fmla="*/ 10175 h 20349"/>
                    <a:gd name="connsiteX1" fmla="*/ 10175 w 20352"/>
                    <a:gd name="connsiteY1" fmla="*/ 20349 h 20349"/>
                    <a:gd name="connsiteX2" fmla="*/ 0 w 20352"/>
                    <a:gd name="connsiteY2" fmla="*/ 10175 h 20349"/>
                    <a:gd name="connsiteX3" fmla="*/ 10175 w 20352"/>
                    <a:gd name="connsiteY3" fmla="*/ 0 h 20349"/>
                    <a:gd name="connsiteX4" fmla="*/ 20353 w 20352"/>
                    <a:gd name="connsiteY4" fmla="*/ 10175 h 20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49">
                      <a:moveTo>
                        <a:pt x="20353" y="10175"/>
                      </a:moveTo>
                      <a:cubicBezTo>
                        <a:pt x="20353" y="15794"/>
                        <a:pt x="15797" y="20349"/>
                        <a:pt x="10175" y="20349"/>
                      </a:cubicBezTo>
                      <a:cubicBezTo>
                        <a:pt x="4556" y="20349"/>
                        <a:pt x="0" y="15794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0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22" name="자유형: 도형 321">
                  <a:extLst>
                    <a:ext uri="{FF2B5EF4-FFF2-40B4-BE49-F238E27FC236}">
                      <a16:creationId xmlns:a16="http://schemas.microsoft.com/office/drawing/2014/main" id="{070801A6-B863-C8EE-06B6-C6CC358A20D2}"/>
                    </a:ext>
                  </a:extLst>
                </p:cNvPr>
                <p:cNvSpPr/>
                <p:nvPr/>
              </p:nvSpPr>
              <p:spPr>
                <a:xfrm>
                  <a:off x="5388684" y="4577437"/>
                  <a:ext cx="20352" cy="20352"/>
                </a:xfrm>
                <a:custGeom>
                  <a:avLst/>
                  <a:gdLst>
                    <a:gd name="connsiteX0" fmla="*/ 20353 w 20352"/>
                    <a:gd name="connsiteY0" fmla="*/ 10175 h 20352"/>
                    <a:gd name="connsiteX1" fmla="*/ 10175 w 20352"/>
                    <a:gd name="connsiteY1" fmla="*/ 20353 h 20352"/>
                    <a:gd name="connsiteX2" fmla="*/ 0 w 20352"/>
                    <a:gd name="connsiteY2" fmla="*/ 10175 h 20352"/>
                    <a:gd name="connsiteX3" fmla="*/ 10175 w 20352"/>
                    <a:gd name="connsiteY3" fmla="*/ 0 h 20352"/>
                    <a:gd name="connsiteX4" fmla="*/ 20353 w 20352"/>
                    <a:gd name="connsiteY4" fmla="*/ 10175 h 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52">
                      <a:moveTo>
                        <a:pt x="20353" y="10175"/>
                      </a:moveTo>
                      <a:cubicBezTo>
                        <a:pt x="20353" y="15794"/>
                        <a:pt x="15797" y="20353"/>
                        <a:pt x="10175" y="20353"/>
                      </a:cubicBezTo>
                      <a:cubicBezTo>
                        <a:pt x="4556" y="20353"/>
                        <a:pt x="0" y="15797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0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23" name="그래픽 265">
                  <a:extLst>
                    <a:ext uri="{FF2B5EF4-FFF2-40B4-BE49-F238E27FC236}">
                      <a16:creationId xmlns:a16="http://schemas.microsoft.com/office/drawing/2014/main" id="{C1CC8DF1-9D66-E91C-7606-45017CAB45B2}"/>
                    </a:ext>
                  </a:extLst>
                </p:cNvPr>
                <p:cNvGrpSpPr/>
                <p:nvPr/>
              </p:nvGrpSpPr>
              <p:grpSpPr>
                <a:xfrm>
                  <a:off x="5043424" y="4693661"/>
                  <a:ext cx="596070" cy="368231"/>
                  <a:chOff x="5043424" y="4693661"/>
                  <a:chExt cx="596070" cy="368231"/>
                </a:xfrm>
              </p:grpSpPr>
              <p:grpSp>
                <p:nvGrpSpPr>
                  <p:cNvPr id="324" name="그래픽 265">
                    <a:extLst>
                      <a:ext uri="{FF2B5EF4-FFF2-40B4-BE49-F238E27FC236}">
                        <a16:creationId xmlns:a16="http://schemas.microsoft.com/office/drawing/2014/main" id="{B6C8663A-3E9A-7F96-5D8F-2F267D4B5273}"/>
                      </a:ext>
                    </a:extLst>
                  </p:cNvPr>
                  <p:cNvGrpSpPr/>
                  <p:nvPr/>
                </p:nvGrpSpPr>
                <p:grpSpPr>
                  <a:xfrm>
                    <a:off x="5043424" y="4693661"/>
                    <a:ext cx="596070" cy="368231"/>
                    <a:chOff x="5043424" y="4693661"/>
                    <a:chExt cx="596070" cy="368231"/>
                  </a:xfrm>
                </p:grpSpPr>
                <p:grpSp>
                  <p:nvGrpSpPr>
                    <p:cNvPr id="329" name="그래픽 265">
                      <a:extLst>
                        <a:ext uri="{FF2B5EF4-FFF2-40B4-BE49-F238E27FC236}">
                          <a16:creationId xmlns:a16="http://schemas.microsoft.com/office/drawing/2014/main" id="{0C1F6DF2-F490-780F-57DF-88A0BF327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43424" y="4693661"/>
                      <a:ext cx="440592" cy="313316"/>
                      <a:chOff x="5043424" y="4693661"/>
                      <a:chExt cx="440592" cy="313316"/>
                    </a:xfrm>
                  </p:grpSpPr>
                  <p:sp>
                    <p:nvSpPr>
                      <p:cNvPr id="336" name="자유형: 도형 335">
                        <a:extLst>
                          <a:ext uri="{FF2B5EF4-FFF2-40B4-BE49-F238E27FC236}">
                            <a16:creationId xmlns:a16="http://schemas.microsoft.com/office/drawing/2014/main" id="{A01D453D-7221-EC32-FF3F-1B93481F5B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3424" y="4693661"/>
                        <a:ext cx="440592" cy="313316"/>
                      </a:xfrm>
                      <a:custGeom>
                        <a:avLst/>
                        <a:gdLst>
                          <a:gd name="connsiteX0" fmla="*/ 440593 w 440592"/>
                          <a:gd name="connsiteY0" fmla="*/ 201983 h 313316"/>
                          <a:gd name="connsiteX1" fmla="*/ 185633 w 440592"/>
                          <a:gd name="connsiteY1" fmla="*/ 57566 h 313316"/>
                          <a:gd name="connsiteX2" fmla="*/ 195692 w 440592"/>
                          <a:gd name="connsiteY2" fmla="*/ 5432 h 313316"/>
                          <a:gd name="connsiteX3" fmla="*/ 10983 w 440592"/>
                          <a:gd name="connsiteY3" fmla="*/ 0 h 313316"/>
                          <a:gd name="connsiteX4" fmla="*/ 1356 w 440592"/>
                          <a:gd name="connsiteY4" fmla="*/ 48576 h 313316"/>
                          <a:gd name="connsiteX5" fmla="*/ 140382 w 440592"/>
                          <a:gd name="connsiteY5" fmla="*/ 229458 h 313316"/>
                          <a:gd name="connsiteX6" fmla="*/ 389966 w 440592"/>
                          <a:gd name="connsiteY6" fmla="*/ 313317 h 3133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40592" h="313316">
                            <a:moveTo>
                              <a:pt x="440593" y="201983"/>
                            </a:moveTo>
                            <a:lnTo>
                              <a:pt x="185633" y="57566"/>
                            </a:lnTo>
                            <a:lnTo>
                              <a:pt x="195692" y="5432"/>
                            </a:lnTo>
                            <a:lnTo>
                              <a:pt x="10983" y="0"/>
                            </a:lnTo>
                            <a:lnTo>
                              <a:pt x="1356" y="48576"/>
                            </a:lnTo>
                            <a:cubicBezTo>
                              <a:pt x="-16082" y="170389"/>
                              <a:pt x="140382" y="229458"/>
                              <a:pt x="140382" y="229458"/>
                            </a:cubicBezTo>
                            <a:lnTo>
                              <a:pt x="389966" y="313317"/>
                            </a:lnTo>
                          </a:path>
                        </a:pathLst>
                      </a:custGeom>
                      <a:solidFill>
                        <a:srgbClr val="E69773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337" name="자유형: 도형 336">
                        <a:extLst>
                          <a:ext uri="{FF2B5EF4-FFF2-40B4-BE49-F238E27FC236}">
                            <a16:creationId xmlns:a16="http://schemas.microsoft.com/office/drawing/2014/main" id="{1C447119-AF03-94B6-A193-035687E02B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3109" y="4748028"/>
                        <a:ext cx="68143" cy="26765"/>
                      </a:xfrm>
                      <a:custGeom>
                        <a:avLst/>
                        <a:gdLst>
                          <a:gd name="connsiteX0" fmla="*/ 2950 w 68143"/>
                          <a:gd name="connsiteY0" fmla="*/ 26765 h 26765"/>
                          <a:gd name="connsiteX1" fmla="*/ 154 w 68143"/>
                          <a:gd name="connsiteY1" fmla="*/ 24750 h 26765"/>
                          <a:gd name="connsiteX2" fmla="*/ 2015 w 68143"/>
                          <a:gd name="connsiteY2" fmla="*/ 21015 h 26765"/>
                          <a:gd name="connsiteX3" fmla="*/ 64254 w 68143"/>
                          <a:gd name="connsiteY3" fmla="*/ 150 h 26765"/>
                          <a:gd name="connsiteX4" fmla="*/ 67989 w 68143"/>
                          <a:gd name="connsiteY4" fmla="*/ 2011 h 26765"/>
                          <a:gd name="connsiteX5" fmla="*/ 66128 w 68143"/>
                          <a:gd name="connsiteY5" fmla="*/ 5746 h 26765"/>
                          <a:gd name="connsiteX6" fmla="*/ 3889 w 68143"/>
                          <a:gd name="connsiteY6" fmla="*/ 26614 h 26765"/>
                          <a:gd name="connsiteX7" fmla="*/ 2950 w 68143"/>
                          <a:gd name="connsiteY7" fmla="*/ 26765 h 267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68143" h="26765">
                            <a:moveTo>
                              <a:pt x="2950" y="26765"/>
                            </a:moveTo>
                            <a:cubicBezTo>
                              <a:pt x="1716" y="26765"/>
                              <a:pt x="568" y="25987"/>
                              <a:pt x="154" y="24750"/>
                            </a:cubicBezTo>
                            <a:cubicBezTo>
                              <a:pt x="-365" y="23204"/>
                              <a:pt x="469" y="21533"/>
                              <a:pt x="2015" y="21015"/>
                            </a:cubicBezTo>
                            <a:lnTo>
                              <a:pt x="64254" y="150"/>
                            </a:lnTo>
                            <a:cubicBezTo>
                              <a:pt x="65794" y="-359"/>
                              <a:pt x="67474" y="465"/>
                              <a:pt x="67989" y="2011"/>
                            </a:cubicBezTo>
                            <a:cubicBezTo>
                              <a:pt x="68508" y="3554"/>
                              <a:pt x="67674" y="5228"/>
                              <a:pt x="66128" y="5746"/>
                            </a:cubicBezTo>
                            <a:lnTo>
                              <a:pt x="3889" y="26614"/>
                            </a:lnTo>
                            <a:cubicBezTo>
                              <a:pt x="3581" y="26716"/>
                              <a:pt x="3262" y="26765"/>
                              <a:pt x="2950" y="26765"/>
                            </a:cubicBez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330" name="자유형: 도형 329">
                      <a:extLst>
                        <a:ext uri="{FF2B5EF4-FFF2-40B4-BE49-F238E27FC236}">
                          <a16:creationId xmlns:a16="http://schemas.microsoft.com/office/drawing/2014/main" id="{013F98F3-E513-A46A-6AA7-D09293AF94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3704" y="4894219"/>
                      <a:ext cx="215790" cy="167673"/>
                    </a:xfrm>
                    <a:custGeom>
                      <a:avLst/>
                      <a:gdLst>
                        <a:gd name="connsiteX0" fmla="*/ 0 w 215790"/>
                        <a:gd name="connsiteY0" fmla="*/ 104384 h 167673"/>
                        <a:gd name="connsiteX1" fmla="*/ 14501 w 215790"/>
                        <a:gd name="connsiteY1" fmla="*/ 118527 h 167673"/>
                        <a:gd name="connsiteX2" fmla="*/ 97276 w 215790"/>
                        <a:gd name="connsiteY2" fmla="*/ 163646 h 167673"/>
                        <a:gd name="connsiteX3" fmla="*/ 127085 w 215790"/>
                        <a:gd name="connsiteY3" fmla="*/ 153403 h 167673"/>
                        <a:gd name="connsiteX4" fmla="*/ 160851 w 215790"/>
                        <a:gd name="connsiteY4" fmla="*/ 157883 h 167673"/>
                        <a:gd name="connsiteX5" fmla="*/ 160884 w 215790"/>
                        <a:gd name="connsiteY5" fmla="*/ 138580 h 167673"/>
                        <a:gd name="connsiteX6" fmla="*/ 189537 w 215790"/>
                        <a:gd name="connsiteY6" fmla="*/ 144295 h 167673"/>
                        <a:gd name="connsiteX7" fmla="*/ 188303 w 215790"/>
                        <a:gd name="connsiteY7" fmla="*/ 114759 h 167673"/>
                        <a:gd name="connsiteX8" fmla="*/ 210041 w 215790"/>
                        <a:gd name="connsiteY8" fmla="*/ 115540 h 167673"/>
                        <a:gd name="connsiteX9" fmla="*/ 178385 w 215790"/>
                        <a:gd name="connsiteY9" fmla="*/ 60945 h 167673"/>
                        <a:gd name="connsiteX10" fmla="*/ 153654 w 215790"/>
                        <a:gd name="connsiteY10" fmla="*/ 44813 h 167673"/>
                        <a:gd name="connsiteX11" fmla="*/ 182478 w 215790"/>
                        <a:gd name="connsiteY11" fmla="*/ 32997 h 167673"/>
                        <a:gd name="connsiteX12" fmla="*/ 187946 w 215790"/>
                        <a:gd name="connsiteY12" fmla="*/ 24953 h 167673"/>
                        <a:gd name="connsiteX13" fmla="*/ 184322 w 215790"/>
                        <a:gd name="connsiteY13" fmla="*/ 18418 h 167673"/>
                        <a:gd name="connsiteX14" fmla="*/ 177282 w 215790"/>
                        <a:gd name="connsiteY14" fmla="*/ 15251 h 167673"/>
                        <a:gd name="connsiteX15" fmla="*/ 84089 w 215790"/>
                        <a:gd name="connsiteY15" fmla="*/ 28 h 167673"/>
                        <a:gd name="connsiteX16" fmla="*/ 60309 w 215790"/>
                        <a:gd name="connsiteY16" fmla="*/ 1423 h 1676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15790" h="167673">
                          <a:moveTo>
                            <a:pt x="0" y="104384"/>
                          </a:moveTo>
                          <a:cubicBezTo>
                            <a:pt x="4418" y="110659"/>
                            <a:pt x="9285" y="115848"/>
                            <a:pt x="14501" y="118527"/>
                          </a:cubicBezTo>
                          <a:lnTo>
                            <a:pt x="97276" y="163646"/>
                          </a:lnTo>
                          <a:cubicBezTo>
                            <a:pt x="112082" y="172721"/>
                            <a:pt x="133104" y="165225"/>
                            <a:pt x="127085" y="153403"/>
                          </a:cubicBezTo>
                          <a:cubicBezTo>
                            <a:pt x="136406" y="163154"/>
                            <a:pt x="150119" y="170509"/>
                            <a:pt x="160851" y="157883"/>
                          </a:cubicBezTo>
                          <a:cubicBezTo>
                            <a:pt x="167593" y="151601"/>
                            <a:pt x="165483" y="144803"/>
                            <a:pt x="160884" y="138580"/>
                          </a:cubicBezTo>
                          <a:cubicBezTo>
                            <a:pt x="169628" y="147285"/>
                            <a:pt x="179832" y="154092"/>
                            <a:pt x="189537" y="144295"/>
                          </a:cubicBezTo>
                          <a:cubicBezTo>
                            <a:pt x="201603" y="135180"/>
                            <a:pt x="196220" y="123972"/>
                            <a:pt x="188303" y="114759"/>
                          </a:cubicBezTo>
                          <a:cubicBezTo>
                            <a:pt x="194969" y="120026"/>
                            <a:pt x="202784" y="122836"/>
                            <a:pt x="210041" y="115540"/>
                          </a:cubicBezTo>
                          <a:cubicBezTo>
                            <a:pt x="229015" y="92909"/>
                            <a:pt x="196469" y="74395"/>
                            <a:pt x="178385" y="60945"/>
                          </a:cubicBezTo>
                          <a:cubicBezTo>
                            <a:pt x="169395" y="55211"/>
                            <a:pt x="161242" y="49861"/>
                            <a:pt x="153654" y="44813"/>
                          </a:cubicBezTo>
                          <a:cubicBezTo>
                            <a:pt x="163789" y="42010"/>
                            <a:pt x="174023" y="39141"/>
                            <a:pt x="182478" y="32997"/>
                          </a:cubicBezTo>
                          <a:cubicBezTo>
                            <a:pt x="185198" y="31018"/>
                            <a:pt x="187890" y="28320"/>
                            <a:pt x="187946" y="24953"/>
                          </a:cubicBezTo>
                          <a:cubicBezTo>
                            <a:pt x="187988" y="22366"/>
                            <a:pt x="186393" y="19970"/>
                            <a:pt x="184322" y="18418"/>
                          </a:cubicBezTo>
                          <a:cubicBezTo>
                            <a:pt x="182254" y="16865"/>
                            <a:pt x="179750" y="16022"/>
                            <a:pt x="177282" y="15251"/>
                          </a:cubicBezTo>
                          <a:cubicBezTo>
                            <a:pt x="154254" y="8066"/>
                            <a:pt x="84089" y="28"/>
                            <a:pt x="84089" y="28"/>
                          </a:cubicBezTo>
                          <a:cubicBezTo>
                            <a:pt x="76218" y="-130"/>
                            <a:pt x="68223" y="386"/>
                            <a:pt x="60309" y="1423"/>
                          </a:cubicBezTo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331" name="자유형: 도형 330">
                      <a:extLst>
                        <a:ext uri="{FF2B5EF4-FFF2-40B4-BE49-F238E27FC236}">
                          <a16:creationId xmlns:a16="http://schemas.microsoft.com/office/drawing/2014/main" id="{E0E4972C-40F1-7967-FD3D-F8E5AD9D1F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0872" y="5018285"/>
                      <a:ext cx="3849" cy="3889"/>
                    </a:xfrm>
                    <a:custGeom>
                      <a:avLst/>
                      <a:gdLst>
                        <a:gd name="connsiteX0" fmla="*/ 0 w 3849"/>
                        <a:gd name="connsiteY0" fmla="*/ 0 h 3889"/>
                        <a:gd name="connsiteX1" fmla="*/ 3850 w 3849"/>
                        <a:gd name="connsiteY1" fmla="*/ 3889 h 3889"/>
                        <a:gd name="connsiteX2" fmla="*/ 0 w 3849"/>
                        <a:gd name="connsiteY2" fmla="*/ 0 h 3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3849" h="3889">
                          <a:moveTo>
                            <a:pt x="0" y="0"/>
                          </a:moveTo>
                          <a:cubicBezTo>
                            <a:pt x="1191" y="1080"/>
                            <a:pt x="2481" y="2412"/>
                            <a:pt x="3850" y="3889"/>
                          </a:cubicBezTo>
                          <a:cubicBezTo>
                            <a:pt x="2416" y="2491"/>
                            <a:pt x="1086" y="1185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332" name="자유형: 도형 331">
                      <a:extLst>
                        <a:ext uri="{FF2B5EF4-FFF2-40B4-BE49-F238E27FC236}">
                          <a16:creationId xmlns:a16="http://schemas.microsoft.com/office/drawing/2014/main" id="{E32598BA-54CF-17E7-6CF4-D36FB23E9A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2438" y="4914392"/>
                      <a:ext cx="63046" cy="24645"/>
                    </a:xfrm>
                    <a:custGeom>
                      <a:avLst/>
                      <a:gdLst>
                        <a:gd name="connsiteX0" fmla="*/ 44919 w 63046"/>
                        <a:gd name="connsiteY0" fmla="*/ 24646 h 24645"/>
                        <a:gd name="connsiteX1" fmla="*/ 0 w 63046"/>
                        <a:gd name="connsiteY1" fmla="*/ 0 h 24645"/>
                        <a:gd name="connsiteX2" fmla="*/ 63047 w 63046"/>
                        <a:gd name="connsiteY2" fmla="*/ 18741 h 24645"/>
                        <a:gd name="connsiteX3" fmla="*/ 44919 w 63046"/>
                        <a:gd name="connsiteY3" fmla="*/ 24646 h 24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046" h="24645">
                          <a:moveTo>
                            <a:pt x="44919" y="24646"/>
                          </a:moveTo>
                          <a:lnTo>
                            <a:pt x="0" y="0"/>
                          </a:lnTo>
                          <a:cubicBezTo>
                            <a:pt x="0" y="0"/>
                            <a:pt x="55340" y="13552"/>
                            <a:pt x="63047" y="18741"/>
                          </a:cubicBezTo>
                          <a:lnTo>
                            <a:pt x="44919" y="24646"/>
                          </a:lnTo>
                          <a:close/>
                        </a:path>
                      </a:pathLst>
                    </a:custGeom>
                    <a:solidFill>
                      <a:srgbClr val="AF4E4A">
                        <a:alpha val="30000"/>
                      </a:srgbClr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333" name="자유형: 도형 332">
                      <a:extLst>
                        <a:ext uri="{FF2B5EF4-FFF2-40B4-BE49-F238E27FC236}">
                          <a16:creationId xmlns:a16="http://schemas.microsoft.com/office/drawing/2014/main" id="{FED5F710-2FD3-4BDE-F040-17F968D081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4426" y="4988937"/>
                      <a:ext cx="34025" cy="25720"/>
                    </a:xfrm>
                    <a:custGeom>
                      <a:avLst/>
                      <a:gdLst>
                        <a:gd name="connsiteX0" fmla="*/ 586 w 34025"/>
                        <a:gd name="connsiteY0" fmla="*/ 4473 h 25720"/>
                        <a:gd name="connsiteX1" fmla="*/ 448 w 34025"/>
                        <a:gd name="connsiteY1" fmla="*/ 1256 h 25720"/>
                        <a:gd name="connsiteX2" fmla="*/ 4281 w 34025"/>
                        <a:gd name="connsiteY2" fmla="*/ 449 h 25720"/>
                        <a:gd name="connsiteX3" fmla="*/ 33319 w 34025"/>
                        <a:gd name="connsiteY3" fmla="*/ 21136 h 25720"/>
                        <a:gd name="connsiteX4" fmla="*/ 33049 w 34025"/>
                        <a:gd name="connsiteY4" fmla="*/ 25042 h 25720"/>
                        <a:gd name="connsiteX5" fmla="*/ 29144 w 34025"/>
                        <a:gd name="connsiteY5" fmla="*/ 24770 h 25720"/>
                        <a:gd name="connsiteX6" fmla="*/ 1255 w 34025"/>
                        <a:gd name="connsiteY6" fmla="*/ 5083 h 25720"/>
                        <a:gd name="connsiteX7" fmla="*/ 586 w 34025"/>
                        <a:gd name="connsiteY7" fmla="*/ 4473 h 25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4025" h="25720">
                          <a:moveTo>
                            <a:pt x="586" y="4473"/>
                          </a:moveTo>
                          <a:cubicBezTo>
                            <a:pt x="-123" y="3564"/>
                            <a:pt x="-212" y="2274"/>
                            <a:pt x="448" y="1256"/>
                          </a:cubicBezTo>
                          <a:cubicBezTo>
                            <a:pt x="1285" y="-24"/>
                            <a:pt x="2998" y="-385"/>
                            <a:pt x="4281" y="449"/>
                          </a:cubicBezTo>
                          <a:cubicBezTo>
                            <a:pt x="6894" y="2155"/>
                            <a:pt x="29908" y="17217"/>
                            <a:pt x="33319" y="21136"/>
                          </a:cubicBezTo>
                          <a:cubicBezTo>
                            <a:pt x="34385" y="22147"/>
                            <a:pt x="34205" y="24034"/>
                            <a:pt x="33049" y="25042"/>
                          </a:cubicBezTo>
                          <a:cubicBezTo>
                            <a:pt x="31897" y="26043"/>
                            <a:pt x="30148" y="25925"/>
                            <a:pt x="29144" y="24770"/>
                          </a:cubicBezTo>
                          <a:cubicBezTo>
                            <a:pt x="26954" y="22255"/>
                            <a:pt x="10875" y="11362"/>
                            <a:pt x="1255" y="5083"/>
                          </a:cubicBezTo>
                          <a:cubicBezTo>
                            <a:pt x="993" y="4916"/>
                            <a:pt x="769" y="4709"/>
                            <a:pt x="586" y="4473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4B779FCC-3ED1-7D1B-EDCF-778182E94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0714" y="5016191"/>
                      <a:ext cx="28546" cy="21127"/>
                    </a:xfrm>
                    <a:custGeom>
                      <a:avLst/>
                      <a:gdLst>
                        <a:gd name="connsiteX0" fmla="*/ 584 w 28546"/>
                        <a:gd name="connsiteY0" fmla="*/ 4470 h 21127"/>
                        <a:gd name="connsiteX1" fmla="*/ 476 w 28546"/>
                        <a:gd name="connsiteY1" fmla="*/ 1214 h 21127"/>
                        <a:gd name="connsiteX2" fmla="*/ 4320 w 28546"/>
                        <a:gd name="connsiteY2" fmla="*/ 476 h 21127"/>
                        <a:gd name="connsiteX3" fmla="*/ 27331 w 28546"/>
                        <a:gd name="connsiteY3" fmla="*/ 16069 h 21127"/>
                        <a:gd name="connsiteX4" fmla="*/ 28069 w 28546"/>
                        <a:gd name="connsiteY4" fmla="*/ 19913 h 21127"/>
                        <a:gd name="connsiteX5" fmla="*/ 24226 w 28546"/>
                        <a:gd name="connsiteY5" fmla="*/ 20651 h 21127"/>
                        <a:gd name="connsiteX6" fmla="*/ 1218 w 28546"/>
                        <a:gd name="connsiteY6" fmla="*/ 5058 h 21127"/>
                        <a:gd name="connsiteX7" fmla="*/ 584 w 28546"/>
                        <a:gd name="connsiteY7" fmla="*/ 4470 h 211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8546" h="21127">
                          <a:moveTo>
                            <a:pt x="584" y="4470"/>
                          </a:moveTo>
                          <a:cubicBezTo>
                            <a:pt x="-134" y="3551"/>
                            <a:pt x="-213" y="2235"/>
                            <a:pt x="476" y="1214"/>
                          </a:cubicBezTo>
                          <a:cubicBezTo>
                            <a:pt x="1333" y="-49"/>
                            <a:pt x="3053" y="-381"/>
                            <a:pt x="4320" y="476"/>
                          </a:cubicBezTo>
                          <a:lnTo>
                            <a:pt x="27331" y="16069"/>
                          </a:lnTo>
                          <a:cubicBezTo>
                            <a:pt x="28601" y="16933"/>
                            <a:pt x="28926" y="18649"/>
                            <a:pt x="28069" y="19913"/>
                          </a:cubicBezTo>
                          <a:cubicBezTo>
                            <a:pt x="27213" y="21176"/>
                            <a:pt x="25493" y="21508"/>
                            <a:pt x="24226" y="20651"/>
                          </a:cubicBezTo>
                          <a:lnTo>
                            <a:pt x="1218" y="5058"/>
                          </a:lnTo>
                          <a:cubicBezTo>
                            <a:pt x="969" y="4890"/>
                            <a:pt x="758" y="4694"/>
                            <a:pt x="584" y="4470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E3984890-A912-AF0D-F9B7-E3178275DB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5816" y="5036177"/>
                      <a:ext cx="17741" cy="14211"/>
                    </a:xfrm>
                    <a:custGeom>
                      <a:avLst/>
                      <a:gdLst>
                        <a:gd name="connsiteX0" fmla="*/ 584 w 17741"/>
                        <a:gd name="connsiteY0" fmla="*/ 4469 h 14211"/>
                        <a:gd name="connsiteX1" fmla="*/ 512 w 17741"/>
                        <a:gd name="connsiteY1" fmla="*/ 1164 h 14211"/>
                        <a:gd name="connsiteX2" fmla="*/ 4371 w 17741"/>
                        <a:gd name="connsiteY2" fmla="*/ 511 h 14211"/>
                        <a:gd name="connsiteX3" fmla="*/ 16581 w 17741"/>
                        <a:gd name="connsiteY3" fmla="*/ 9186 h 14211"/>
                        <a:gd name="connsiteX4" fmla="*/ 17234 w 17741"/>
                        <a:gd name="connsiteY4" fmla="*/ 13045 h 14211"/>
                        <a:gd name="connsiteX5" fmla="*/ 13374 w 17741"/>
                        <a:gd name="connsiteY5" fmla="*/ 13699 h 14211"/>
                        <a:gd name="connsiteX6" fmla="*/ 1165 w 17741"/>
                        <a:gd name="connsiteY6" fmla="*/ 5024 h 14211"/>
                        <a:gd name="connsiteX7" fmla="*/ 584 w 17741"/>
                        <a:gd name="connsiteY7" fmla="*/ 4469 h 14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1" h="14211">
                          <a:moveTo>
                            <a:pt x="584" y="4469"/>
                          </a:moveTo>
                          <a:cubicBezTo>
                            <a:pt x="-148" y="3531"/>
                            <a:pt x="-214" y="2185"/>
                            <a:pt x="512" y="1164"/>
                          </a:cubicBezTo>
                          <a:cubicBezTo>
                            <a:pt x="1398" y="-83"/>
                            <a:pt x="3124" y="-372"/>
                            <a:pt x="4371" y="511"/>
                          </a:cubicBezTo>
                          <a:lnTo>
                            <a:pt x="16581" y="9186"/>
                          </a:lnTo>
                          <a:cubicBezTo>
                            <a:pt x="17815" y="10059"/>
                            <a:pt x="18117" y="11798"/>
                            <a:pt x="17234" y="13045"/>
                          </a:cubicBezTo>
                          <a:cubicBezTo>
                            <a:pt x="16348" y="14293"/>
                            <a:pt x="14622" y="14585"/>
                            <a:pt x="13374" y="13699"/>
                          </a:cubicBezTo>
                          <a:lnTo>
                            <a:pt x="1165" y="5024"/>
                          </a:lnTo>
                          <a:cubicBezTo>
                            <a:pt x="938" y="4866"/>
                            <a:pt x="745" y="4676"/>
                            <a:pt x="584" y="4469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325" name="그래픽 265">
                    <a:extLst>
                      <a:ext uri="{FF2B5EF4-FFF2-40B4-BE49-F238E27FC236}">
                        <a16:creationId xmlns:a16="http://schemas.microsoft.com/office/drawing/2014/main" id="{2FFCEB51-31AB-3300-A3B1-ED779EEDDD17}"/>
                      </a:ext>
                    </a:extLst>
                  </p:cNvPr>
                  <p:cNvGrpSpPr/>
                  <p:nvPr/>
                </p:nvGrpSpPr>
                <p:grpSpPr>
                  <a:xfrm>
                    <a:off x="5389649" y="4874514"/>
                    <a:ext cx="88243" cy="129749"/>
                    <a:chOff x="5389649" y="4874514"/>
                    <a:chExt cx="88243" cy="129749"/>
                  </a:xfrm>
                </p:grpSpPr>
                <p:sp>
                  <p:nvSpPr>
                    <p:cNvPr id="326" name="자유형: 도형 325">
                      <a:extLst>
                        <a:ext uri="{FF2B5EF4-FFF2-40B4-BE49-F238E27FC236}">
                          <a16:creationId xmlns:a16="http://schemas.microsoft.com/office/drawing/2014/main" id="{73F7FCC1-6EE1-7F93-344A-DCFC80434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649" y="4874514"/>
                      <a:ext cx="88243" cy="129749"/>
                    </a:xfrm>
                    <a:custGeom>
                      <a:avLst/>
                      <a:gdLst>
                        <a:gd name="connsiteX0" fmla="*/ 0 w 88243"/>
                        <a:gd name="connsiteY0" fmla="*/ 113815 h 129749"/>
                        <a:gd name="connsiteX1" fmla="*/ 58009 w 88243"/>
                        <a:gd name="connsiteY1" fmla="*/ 75 h 129749"/>
                        <a:gd name="connsiteX2" fmla="*/ 88244 w 88243"/>
                        <a:gd name="connsiteY2" fmla="*/ 10532 h 129749"/>
                        <a:gd name="connsiteX3" fmla="*/ 27307 w 88243"/>
                        <a:gd name="connsiteY3" fmla="*/ 129750 h 129749"/>
                        <a:gd name="connsiteX4" fmla="*/ 0 w 88243"/>
                        <a:gd name="connsiteY4" fmla="*/ 113815 h 1297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8243" h="129749">
                          <a:moveTo>
                            <a:pt x="0" y="113815"/>
                          </a:moveTo>
                          <a:cubicBezTo>
                            <a:pt x="0" y="113815"/>
                            <a:pt x="17159" y="42438"/>
                            <a:pt x="58009" y="75"/>
                          </a:cubicBezTo>
                          <a:cubicBezTo>
                            <a:pt x="67921" y="-597"/>
                            <a:pt x="80997" y="3266"/>
                            <a:pt x="88244" y="10532"/>
                          </a:cubicBezTo>
                          <a:cubicBezTo>
                            <a:pt x="88244" y="10532"/>
                            <a:pt x="44634" y="57385"/>
                            <a:pt x="27307" y="129750"/>
                          </a:cubicBezTo>
                          <a:cubicBezTo>
                            <a:pt x="15813" y="128214"/>
                            <a:pt x="6702" y="122860"/>
                            <a:pt x="0" y="113815"/>
                          </a:cubicBezTo>
                          <a:close/>
                        </a:path>
                      </a:pathLst>
                    </a:custGeom>
                    <a:solidFill>
                      <a:srgbClr val="2B2B39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327" name="자유형: 도형 326">
                      <a:extLst>
                        <a:ext uri="{FF2B5EF4-FFF2-40B4-BE49-F238E27FC236}">
                          <a16:creationId xmlns:a16="http://schemas.microsoft.com/office/drawing/2014/main" id="{9922872B-F164-3EC4-BE04-7BB50ABBEA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4568" y="4874730"/>
                      <a:ext cx="80418" cy="80421"/>
                    </a:xfrm>
                    <a:custGeom>
                      <a:avLst/>
                      <a:gdLst>
                        <a:gd name="connsiteX0" fmla="*/ 75979 w 80418"/>
                        <a:gd name="connsiteY0" fmla="*/ 58558 h 80421"/>
                        <a:gd name="connsiteX1" fmla="*/ 58555 w 80418"/>
                        <a:gd name="connsiteY1" fmla="*/ 4438 h 80421"/>
                        <a:gd name="connsiteX2" fmla="*/ 4439 w 80418"/>
                        <a:gd name="connsiteY2" fmla="*/ 21863 h 80421"/>
                        <a:gd name="connsiteX3" fmla="*/ 21863 w 80418"/>
                        <a:gd name="connsiteY3" fmla="*/ 75983 h 80421"/>
                        <a:gd name="connsiteX4" fmla="*/ 75979 w 80418"/>
                        <a:gd name="connsiteY4" fmla="*/ 58558 h 80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418" h="80421">
                          <a:moveTo>
                            <a:pt x="75979" y="58558"/>
                          </a:moveTo>
                          <a:cubicBezTo>
                            <a:pt x="86112" y="38803"/>
                            <a:pt x="78310" y="14571"/>
                            <a:pt x="58555" y="4438"/>
                          </a:cubicBezTo>
                          <a:cubicBezTo>
                            <a:pt x="38799" y="-5693"/>
                            <a:pt x="14571" y="2108"/>
                            <a:pt x="4439" y="21863"/>
                          </a:cubicBezTo>
                          <a:cubicBezTo>
                            <a:pt x="-5693" y="41622"/>
                            <a:pt x="2108" y="65851"/>
                            <a:pt x="21863" y="75983"/>
                          </a:cubicBezTo>
                          <a:cubicBezTo>
                            <a:pt x="41615" y="86115"/>
                            <a:pt x="65847" y="78316"/>
                            <a:pt x="75979" y="58558"/>
                          </a:cubicBezTo>
                          <a:close/>
                        </a:path>
                      </a:pathLst>
                    </a:custGeom>
                    <a:solidFill>
                      <a:srgbClr val="2B2B39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328" name="자유형: 도형 327">
                      <a:extLst>
                        <a:ext uri="{FF2B5EF4-FFF2-40B4-BE49-F238E27FC236}">
                          <a16:creationId xmlns:a16="http://schemas.microsoft.com/office/drawing/2014/main" id="{13F30EEE-CCE1-6E22-4B31-EB42AED1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5842" y="4886011"/>
                      <a:ext cx="57863" cy="57863"/>
                    </a:xfrm>
                    <a:custGeom>
                      <a:avLst/>
                      <a:gdLst>
                        <a:gd name="connsiteX0" fmla="*/ 42137 w 57863"/>
                        <a:gd name="connsiteY0" fmla="*/ 3185 h 57863"/>
                        <a:gd name="connsiteX1" fmla="*/ 3185 w 57863"/>
                        <a:gd name="connsiteY1" fmla="*/ 15726 h 57863"/>
                        <a:gd name="connsiteX2" fmla="*/ 15726 w 57863"/>
                        <a:gd name="connsiteY2" fmla="*/ 54678 h 57863"/>
                        <a:gd name="connsiteX3" fmla="*/ 54678 w 57863"/>
                        <a:gd name="connsiteY3" fmla="*/ 42134 h 57863"/>
                        <a:gd name="connsiteX4" fmla="*/ 42137 w 57863"/>
                        <a:gd name="connsiteY4" fmla="*/ 3185 h 578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863" h="57863">
                          <a:moveTo>
                            <a:pt x="42137" y="3185"/>
                          </a:moveTo>
                          <a:cubicBezTo>
                            <a:pt x="27939" y="-4095"/>
                            <a:pt x="10468" y="1531"/>
                            <a:pt x="3185" y="15726"/>
                          </a:cubicBezTo>
                          <a:cubicBezTo>
                            <a:pt x="-4095" y="29924"/>
                            <a:pt x="1531" y="47395"/>
                            <a:pt x="15726" y="54678"/>
                          </a:cubicBezTo>
                          <a:cubicBezTo>
                            <a:pt x="29924" y="61958"/>
                            <a:pt x="47395" y="56333"/>
                            <a:pt x="54678" y="42134"/>
                          </a:cubicBezTo>
                          <a:cubicBezTo>
                            <a:pt x="61958" y="27939"/>
                            <a:pt x="56336" y="10468"/>
                            <a:pt x="42137" y="318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303" name="그래픽 265">
                <a:extLst>
                  <a:ext uri="{FF2B5EF4-FFF2-40B4-BE49-F238E27FC236}">
                    <a16:creationId xmlns:a16="http://schemas.microsoft.com/office/drawing/2014/main" id="{9F187146-7754-8A9D-7B6E-3BA01EDD7688}"/>
                  </a:ext>
                </a:extLst>
              </p:cNvPr>
              <p:cNvGrpSpPr/>
              <p:nvPr/>
            </p:nvGrpSpPr>
            <p:grpSpPr>
              <a:xfrm>
                <a:off x="5664105" y="3983556"/>
                <a:ext cx="288346" cy="280688"/>
                <a:chOff x="5664105" y="3983556"/>
                <a:chExt cx="288346" cy="280688"/>
              </a:xfrm>
            </p:grpSpPr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854B9601-CD9A-2967-A6CE-A6EC59A19409}"/>
                    </a:ext>
                  </a:extLst>
                </p:cNvPr>
                <p:cNvSpPr/>
                <p:nvPr/>
              </p:nvSpPr>
              <p:spPr>
                <a:xfrm>
                  <a:off x="5664105" y="3983556"/>
                  <a:ext cx="288346" cy="280688"/>
                </a:xfrm>
                <a:custGeom>
                  <a:avLst/>
                  <a:gdLst>
                    <a:gd name="connsiteX0" fmla="*/ 113818 w 288346"/>
                    <a:gd name="connsiteY0" fmla="*/ 275769 h 280688"/>
                    <a:gd name="connsiteX1" fmla="*/ 97378 w 288346"/>
                    <a:gd name="connsiteY1" fmla="*/ 268772 h 280688"/>
                    <a:gd name="connsiteX2" fmla="*/ 97378 w 288346"/>
                    <a:gd name="connsiteY2" fmla="*/ 228319 h 280688"/>
                    <a:gd name="connsiteX3" fmla="*/ 74570 w 288346"/>
                    <a:gd name="connsiteY3" fmla="*/ 205508 h 280688"/>
                    <a:gd name="connsiteX4" fmla="*/ 22808 w 288346"/>
                    <a:gd name="connsiteY4" fmla="*/ 205508 h 280688"/>
                    <a:gd name="connsiteX5" fmla="*/ 0 w 288346"/>
                    <a:gd name="connsiteY5" fmla="*/ 182697 h 280688"/>
                    <a:gd name="connsiteX6" fmla="*/ 0 w 288346"/>
                    <a:gd name="connsiteY6" fmla="*/ 22811 h 280688"/>
                    <a:gd name="connsiteX7" fmla="*/ 22808 w 288346"/>
                    <a:gd name="connsiteY7" fmla="*/ 0 h 280688"/>
                    <a:gd name="connsiteX8" fmla="*/ 265539 w 288346"/>
                    <a:gd name="connsiteY8" fmla="*/ 0 h 280688"/>
                    <a:gd name="connsiteX9" fmla="*/ 288346 w 288346"/>
                    <a:gd name="connsiteY9" fmla="*/ 22811 h 280688"/>
                    <a:gd name="connsiteX10" fmla="*/ 288346 w 288346"/>
                    <a:gd name="connsiteY10" fmla="*/ 182701 h 280688"/>
                    <a:gd name="connsiteX11" fmla="*/ 265539 w 288346"/>
                    <a:gd name="connsiteY11" fmla="*/ 205512 h 280688"/>
                    <a:gd name="connsiteX12" fmla="*/ 209673 w 288346"/>
                    <a:gd name="connsiteY12" fmla="*/ 205512 h 280688"/>
                    <a:gd name="connsiteX13" fmla="*/ 170426 w 288346"/>
                    <a:gd name="connsiteY13" fmla="*/ 221322 h 280688"/>
                    <a:gd name="connsiteX14" fmla="*/ 113818 w 288346"/>
                    <a:gd name="connsiteY14" fmla="*/ 275769 h 280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88346" h="280688">
                      <a:moveTo>
                        <a:pt x="113818" y="275769"/>
                      </a:moveTo>
                      <a:cubicBezTo>
                        <a:pt x="104779" y="284470"/>
                        <a:pt x="97378" y="281316"/>
                        <a:pt x="97378" y="268772"/>
                      </a:cubicBezTo>
                      <a:lnTo>
                        <a:pt x="97378" y="228319"/>
                      </a:lnTo>
                      <a:cubicBezTo>
                        <a:pt x="97378" y="215775"/>
                        <a:pt x="87115" y="205508"/>
                        <a:pt x="74570" y="205508"/>
                      </a:cubicBezTo>
                      <a:lnTo>
                        <a:pt x="22808" y="205508"/>
                      </a:lnTo>
                      <a:cubicBezTo>
                        <a:pt x="10263" y="205508"/>
                        <a:pt x="0" y="195245"/>
                        <a:pt x="0" y="182697"/>
                      </a:cubicBezTo>
                      <a:lnTo>
                        <a:pt x="0" y="22811"/>
                      </a:lnTo>
                      <a:cubicBezTo>
                        <a:pt x="0" y="10267"/>
                        <a:pt x="10263" y="0"/>
                        <a:pt x="22808" y="0"/>
                      </a:cubicBezTo>
                      <a:lnTo>
                        <a:pt x="265539" y="0"/>
                      </a:lnTo>
                      <a:cubicBezTo>
                        <a:pt x="278083" y="0"/>
                        <a:pt x="288346" y="10263"/>
                        <a:pt x="288346" y="22811"/>
                      </a:cubicBezTo>
                      <a:lnTo>
                        <a:pt x="288346" y="182701"/>
                      </a:lnTo>
                      <a:cubicBezTo>
                        <a:pt x="288346" y="195245"/>
                        <a:pt x="278083" y="205512"/>
                        <a:pt x="265539" y="205512"/>
                      </a:cubicBezTo>
                      <a:lnTo>
                        <a:pt x="209673" y="205512"/>
                      </a:lnTo>
                      <a:cubicBezTo>
                        <a:pt x="197129" y="205512"/>
                        <a:pt x="179465" y="212621"/>
                        <a:pt x="170426" y="221322"/>
                      </a:cubicBezTo>
                      <a:lnTo>
                        <a:pt x="113818" y="275769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10" name="그래픽 265">
                  <a:extLst>
                    <a:ext uri="{FF2B5EF4-FFF2-40B4-BE49-F238E27FC236}">
                      <a16:creationId xmlns:a16="http://schemas.microsoft.com/office/drawing/2014/main" id="{1A27D3C2-4564-DAEF-6A81-DC71C5BAD569}"/>
                    </a:ext>
                  </a:extLst>
                </p:cNvPr>
                <p:cNvGrpSpPr/>
                <p:nvPr/>
              </p:nvGrpSpPr>
              <p:grpSpPr>
                <a:xfrm>
                  <a:off x="5705450" y="4031840"/>
                  <a:ext cx="205656" cy="98575"/>
                  <a:chOff x="5705450" y="4031840"/>
                  <a:chExt cx="205656" cy="98575"/>
                </a:xfrm>
                <a:solidFill>
                  <a:srgbClr val="FFFFFF"/>
                </a:solidFill>
              </p:grpSpPr>
              <p:sp>
                <p:nvSpPr>
                  <p:cNvPr id="311" name="자유형: 도형 310">
                    <a:extLst>
                      <a:ext uri="{FF2B5EF4-FFF2-40B4-BE49-F238E27FC236}">
                        <a16:creationId xmlns:a16="http://schemas.microsoft.com/office/drawing/2014/main" id="{8578AA37-B822-DDF5-CF5B-83DB34BA9109}"/>
                      </a:ext>
                    </a:extLst>
                  </p:cNvPr>
                  <p:cNvSpPr/>
                  <p:nvPr/>
                </p:nvSpPr>
                <p:spPr>
                  <a:xfrm>
                    <a:off x="5705450" y="4031840"/>
                    <a:ext cx="205656" cy="16463"/>
                  </a:xfrm>
                  <a:custGeom>
                    <a:avLst/>
                    <a:gdLst>
                      <a:gd name="connsiteX0" fmla="*/ 197424 w 205656"/>
                      <a:gd name="connsiteY0" fmla="*/ 16463 h 16463"/>
                      <a:gd name="connsiteX1" fmla="*/ 8232 w 205656"/>
                      <a:gd name="connsiteY1" fmla="*/ 16463 h 16463"/>
                      <a:gd name="connsiteX2" fmla="*/ 0 w 205656"/>
                      <a:gd name="connsiteY2" fmla="*/ 8232 h 16463"/>
                      <a:gd name="connsiteX3" fmla="*/ 0 w 205656"/>
                      <a:gd name="connsiteY3" fmla="*/ 8232 h 16463"/>
                      <a:gd name="connsiteX4" fmla="*/ 8232 w 205656"/>
                      <a:gd name="connsiteY4" fmla="*/ 0 h 16463"/>
                      <a:gd name="connsiteX5" fmla="*/ 197424 w 205656"/>
                      <a:gd name="connsiteY5" fmla="*/ 0 h 16463"/>
                      <a:gd name="connsiteX6" fmla="*/ 205656 w 205656"/>
                      <a:gd name="connsiteY6" fmla="*/ 8232 h 16463"/>
                      <a:gd name="connsiteX7" fmla="*/ 205656 w 205656"/>
                      <a:gd name="connsiteY7" fmla="*/ 8232 h 16463"/>
                      <a:gd name="connsiteX8" fmla="*/ 197424 w 205656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5656" h="16463">
                        <a:moveTo>
                          <a:pt x="19742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97424" y="0"/>
                        </a:lnTo>
                        <a:cubicBezTo>
                          <a:pt x="201970" y="0"/>
                          <a:pt x="205656" y="3686"/>
                          <a:pt x="205656" y="8232"/>
                        </a:cubicBezTo>
                        <a:lnTo>
                          <a:pt x="205656" y="8232"/>
                        </a:lnTo>
                        <a:cubicBezTo>
                          <a:pt x="205656" y="12777"/>
                          <a:pt x="201973" y="16463"/>
                          <a:pt x="19742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12" name="자유형: 도형 311">
                    <a:extLst>
                      <a:ext uri="{FF2B5EF4-FFF2-40B4-BE49-F238E27FC236}">
                        <a16:creationId xmlns:a16="http://schemas.microsoft.com/office/drawing/2014/main" id="{3E8FA27C-BF13-92B0-3FA1-5929BBC43347}"/>
                      </a:ext>
                    </a:extLst>
                  </p:cNvPr>
                  <p:cNvSpPr/>
                  <p:nvPr/>
                </p:nvSpPr>
                <p:spPr>
                  <a:xfrm>
                    <a:off x="5705450" y="4072896"/>
                    <a:ext cx="205656" cy="16463"/>
                  </a:xfrm>
                  <a:custGeom>
                    <a:avLst/>
                    <a:gdLst>
                      <a:gd name="connsiteX0" fmla="*/ 197424 w 205656"/>
                      <a:gd name="connsiteY0" fmla="*/ 16463 h 16463"/>
                      <a:gd name="connsiteX1" fmla="*/ 8232 w 205656"/>
                      <a:gd name="connsiteY1" fmla="*/ 16463 h 16463"/>
                      <a:gd name="connsiteX2" fmla="*/ 0 w 205656"/>
                      <a:gd name="connsiteY2" fmla="*/ 8232 h 16463"/>
                      <a:gd name="connsiteX3" fmla="*/ 0 w 205656"/>
                      <a:gd name="connsiteY3" fmla="*/ 8232 h 16463"/>
                      <a:gd name="connsiteX4" fmla="*/ 8232 w 205656"/>
                      <a:gd name="connsiteY4" fmla="*/ 0 h 16463"/>
                      <a:gd name="connsiteX5" fmla="*/ 197424 w 205656"/>
                      <a:gd name="connsiteY5" fmla="*/ 0 h 16463"/>
                      <a:gd name="connsiteX6" fmla="*/ 205656 w 205656"/>
                      <a:gd name="connsiteY6" fmla="*/ 8232 h 16463"/>
                      <a:gd name="connsiteX7" fmla="*/ 205656 w 205656"/>
                      <a:gd name="connsiteY7" fmla="*/ 8232 h 16463"/>
                      <a:gd name="connsiteX8" fmla="*/ 197424 w 205656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5656" h="16463">
                        <a:moveTo>
                          <a:pt x="19742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97424" y="0"/>
                        </a:lnTo>
                        <a:cubicBezTo>
                          <a:pt x="201970" y="0"/>
                          <a:pt x="205656" y="3686"/>
                          <a:pt x="205656" y="8232"/>
                        </a:cubicBezTo>
                        <a:lnTo>
                          <a:pt x="205656" y="8232"/>
                        </a:lnTo>
                        <a:cubicBezTo>
                          <a:pt x="205656" y="12777"/>
                          <a:pt x="201973" y="16463"/>
                          <a:pt x="19742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13" name="자유형: 도형 312">
                    <a:extLst>
                      <a:ext uri="{FF2B5EF4-FFF2-40B4-BE49-F238E27FC236}">
                        <a16:creationId xmlns:a16="http://schemas.microsoft.com/office/drawing/2014/main" id="{D709A03F-D67F-6771-8B9A-B5FB97B166DC}"/>
                      </a:ext>
                    </a:extLst>
                  </p:cNvPr>
                  <p:cNvSpPr/>
                  <p:nvPr/>
                </p:nvSpPr>
                <p:spPr>
                  <a:xfrm>
                    <a:off x="5744311" y="4113952"/>
                    <a:ext cx="166795" cy="16463"/>
                  </a:xfrm>
                  <a:custGeom>
                    <a:avLst/>
                    <a:gdLst>
                      <a:gd name="connsiteX0" fmla="*/ 158564 w 166795"/>
                      <a:gd name="connsiteY0" fmla="*/ 16463 h 16463"/>
                      <a:gd name="connsiteX1" fmla="*/ 8232 w 166795"/>
                      <a:gd name="connsiteY1" fmla="*/ 16463 h 16463"/>
                      <a:gd name="connsiteX2" fmla="*/ 0 w 166795"/>
                      <a:gd name="connsiteY2" fmla="*/ 8232 h 16463"/>
                      <a:gd name="connsiteX3" fmla="*/ 0 w 166795"/>
                      <a:gd name="connsiteY3" fmla="*/ 8232 h 16463"/>
                      <a:gd name="connsiteX4" fmla="*/ 8232 w 166795"/>
                      <a:gd name="connsiteY4" fmla="*/ 0 h 16463"/>
                      <a:gd name="connsiteX5" fmla="*/ 158564 w 166795"/>
                      <a:gd name="connsiteY5" fmla="*/ 0 h 16463"/>
                      <a:gd name="connsiteX6" fmla="*/ 166795 w 166795"/>
                      <a:gd name="connsiteY6" fmla="*/ 8232 h 16463"/>
                      <a:gd name="connsiteX7" fmla="*/ 166795 w 166795"/>
                      <a:gd name="connsiteY7" fmla="*/ 8232 h 16463"/>
                      <a:gd name="connsiteX8" fmla="*/ 158564 w 166795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6795" h="16463">
                        <a:moveTo>
                          <a:pt x="15856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58564" y="0"/>
                        </a:lnTo>
                        <a:cubicBezTo>
                          <a:pt x="163110" y="0"/>
                          <a:pt x="166795" y="3686"/>
                          <a:pt x="166795" y="8232"/>
                        </a:cubicBezTo>
                        <a:lnTo>
                          <a:pt x="166795" y="8232"/>
                        </a:lnTo>
                        <a:cubicBezTo>
                          <a:pt x="166795" y="12777"/>
                          <a:pt x="163113" y="16463"/>
                          <a:pt x="15856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304" name="그래픽 265">
                <a:extLst>
                  <a:ext uri="{FF2B5EF4-FFF2-40B4-BE49-F238E27FC236}">
                    <a16:creationId xmlns:a16="http://schemas.microsoft.com/office/drawing/2014/main" id="{24B89CA9-0E9A-85FD-9787-1E37F20E2C2F}"/>
                  </a:ext>
                </a:extLst>
              </p:cNvPr>
              <p:cNvGrpSpPr/>
              <p:nvPr/>
            </p:nvGrpSpPr>
            <p:grpSpPr>
              <a:xfrm>
                <a:off x="5232556" y="4692181"/>
                <a:ext cx="739983" cy="342360"/>
                <a:chOff x="5232556" y="4692181"/>
                <a:chExt cx="739983" cy="342360"/>
              </a:xfrm>
            </p:grpSpPr>
            <p:grpSp>
              <p:nvGrpSpPr>
                <p:cNvPr id="305" name="그래픽 265">
                  <a:extLst>
                    <a:ext uri="{FF2B5EF4-FFF2-40B4-BE49-F238E27FC236}">
                      <a16:creationId xmlns:a16="http://schemas.microsoft.com/office/drawing/2014/main" id="{2FF3891B-ED12-97FC-1DE8-177BCE1C0F81}"/>
                    </a:ext>
                  </a:extLst>
                </p:cNvPr>
                <p:cNvGrpSpPr/>
                <p:nvPr/>
              </p:nvGrpSpPr>
              <p:grpSpPr>
                <a:xfrm>
                  <a:off x="5232556" y="4692181"/>
                  <a:ext cx="739983" cy="342360"/>
                  <a:chOff x="5232556" y="4692181"/>
                  <a:chExt cx="739983" cy="342360"/>
                </a:xfrm>
              </p:grpSpPr>
              <p:sp>
                <p:nvSpPr>
                  <p:cNvPr id="307" name="자유형: 도형 306">
                    <a:extLst>
                      <a:ext uri="{FF2B5EF4-FFF2-40B4-BE49-F238E27FC236}">
                        <a16:creationId xmlns:a16="http://schemas.microsoft.com/office/drawing/2014/main" id="{A6B3F3A6-1654-F3DA-8868-ACB91DDC232C}"/>
                      </a:ext>
                    </a:extLst>
                  </p:cNvPr>
                  <p:cNvSpPr/>
                  <p:nvPr/>
                </p:nvSpPr>
                <p:spPr>
                  <a:xfrm>
                    <a:off x="5232556" y="4692181"/>
                    <a:ext cx="710524" cy="341658"/>
                  </a:xfrm>
                  <a:custGeom>
                    <a:avLst/>
                    <a:gdLst>
                      <a:gd name="connsiteX0" fmla="*/ 683053 w 710524"/>
                      <a:gd name="connsiteY0" fmla="*/ 0 h 341658"/>
                      <a:gd name="connsiteX1" fmla="*/ 340204 w 710524"/>
                      <a:gd name="connsiteY1" fmla="*/ 0 h 341658"/>
                      <a:gd name="connsiteX2" fmla="*/ 313930 w 710524"/>
                      <a:gd name="connsiteY2" fmla="*/ 20008 h 341658"/>
                      <a:gd name="connsiteX3" fmla="*/ 234948 w 710524"/>
                      <a:gd name="connsiteY3" fmla="*/ 306316 h 341658"/>
                      <a:gd name="connsiteX4" fmla="*/ 225197 w 710524"/>
                      <a:gd name="connsiteY4" fmla="*/ 306316 h 341658"/>
                      <a:gd name="connsiteX5" fmla="*/ 5241 w 710524"/>
                      <a:gd name="connsiteY5" fmla="*/ 306316 h 341658"/>
                      <a:gd name="connsiteX6" fmla="*/ 889 w 710524"/>
                      <a:gd name="connsiteY6" fmla="*/ 314453 h 341658"/>
                      <a:gd name="connsiteX7" fmla="*/ 19026 w 710524"/>
                      <a:gd name="connsiteY7" fmla="*/ 341658 h 341658"/>
                      <a:gd name="connsiteX8" fmla="*/ 225197 w 710524"/>
                      <a:gd name="connsiteY8" fmla="*/ 341658 h 341658"/>
                      <a:gd name="connsiteX9" fmla="*/ 616925 w 710524"/>
                      <a:gd name="connsiteY9" fmla="*/ 341658 h 341658"/>
                      <a:gd name="connsiteX10" fmla="*/ 709334 w 710524"/>
                      <a:gd name="connsiteY10" fmla="*/ 35388 h 341658"/>
                      <a:gd name="connsiteX11" fmla="*/ 683053 w 710524"/>
                      <a:gd name="connsiteY11" fmla="*/ 0 h 34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10524" h="341658">
                        <a:moveTo>
                          <a:pt x="683053" y="0"/>
                        </a:moveTo>
                        <a:lnTo>
                          <a:pt x="340204" y="0"/>
                        </a:lnTo>
                        <a:cubicBezTo>
                          <a:pt x="327941" y="0"/>
                          <a:pt x="317192" y="8189"/>
                          <a:pt x="313930" y="20008"/>
                        </a:cubicBezTo>
                        <a:lnTo>
                          <a:pt x="234948" y="306316"/>
                        </a:lnTo>
                        <a:lnTo>
                          <a:pt x="225197" y="306316"/>
                        </a:lnTo>
                        <a:lnTo>
                          <a:pt x="5241" y="306316"/>
                        </a:lnTo>
                        <a:cubicBezTo>
                          <a:pt x="1063" y="306316"/>
                          <a:pt x="-1432" y="310973"/>
                          <a:pt x="889" y="314453"/>
                        </a:cubicBezTo>
                        <a:lnTo>
                          <a:pt x="19026" y="341658"/>
                        </a:lnTo>
                        <a:lnTo>
                          <a:pt x="225197" y="341658"/>
                        </a:lnTo>
                        <a:lnTo>
                          <a:pt x="616925" y="341658"/>
                        </a:lnTo>
                        <a:lnTo>
                          <a:pt x="709334" y="35388"/>
                        </a:lnTo>
                        <a:cubicBezTo>
                          <a:pt x="714657" y="17760"/>
                          <a:pt x="701463" y="0"/>
                          <a:pt x="683053" y="0"/>
                        </a:cubicBezTo>
                        <a:close/>
                      </a:path>
                    </a:pathLst>
                  </a:custGeom>
                  <a:solidFill>
                    <a:srgbClr val="5F5F75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08" name="자유형: 도형 307">
                    <a:extLst>
                      <a:ext uri="{FF2B5EF4-FFF2-40B4-BE49-F238E27FC236}">
                        <a16:creationId xmlns:a16="http://schemas.microsoft.com/office/drawing/2014/main" id="{B67386E0-0CC1-5B24-E812-AADCB6DB411E}"/>
                      </a:ext>
                    </a:extLst>
                  </p:cNvPr>
                  <p:cNvSpPr/>
                  <p:nvPr/>
                </p:nvSpPr>
                <p:spPr>
                  <a:xfrm>
                    <a:off x="5487210" y="4692884"/>
                    <a:ext cx="485329" cy="341658"/>
                  </a:xfrm>
                  <a:custGeom>
                    <a:avLst/>
                    <a:gdLst>
                      <a:gd name="connsiteX0" fmla="*/ 391728 w 485329"/>
                      <a:gd name="connsiteY0" fmla="*/ 341658 h 341658"/>
                      <a:gd name="connsiteX1" fmla="*/ 0 w 485329"/>
                      <a:gd name="connsiteY1" fmla="*/ 341658 h 341658"/>
                      <a:gd name="connsiteX2" fmla="*/ 88733 w 485329"/>
                      <a:gd name="connsiteY2" fmla="*/ 20008 h 341658"/>
                      <a:gd name="connsiteX3" fmla="*/ 115006 w 485329"/>
                      <a:gd name="connsiteY3" fmla="*/ 0 h 341658"/>
                      <a:gd name="connsiteX4" fmla="*/ 457856 w 485329"/>
                      <a:gd name="connsiteY4" fmla="*/ 0 h 341658"/>
                      <a:gd name="connsiteX5" fmla="*/ 484140 w 485329"/>
                      <a:gd name="connsiteY5" fmla="*/ 35388 h 341658"/>
                      <a:gd name="connsiteX6" fmla="*/ 391728 w 485329"/>
                      <a:gd name="connsiteY6" fmla="*/ 341658 h 34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5329" h="341658">
                        <a:moveTo>
                          <a:pt x="391728" y="341658"/>
                        </a:moveTo>
                        <a:lnTo>
                          <a:pt x="0" y="341658"/>
                        </a:lnTo>
                        <a:lnTo>
                          <a:pt x="88733" y="20008"/>
                        </a:lnTo>
                        <a:cubicBezTo>
                          <a:pt x="91995" y="8189"/>
                          <a:pt x="102744" y="0"/>
                          <a:pt x="115006" y="0"/>
                        </a:cubicBezTo>
                        <a:lnTo>
                          <a:pt x="457856" y="0"/>
                        </a:lnTo>
                        <a:cubicBezTo>
                          <a:pt x="476266" y="0"/>
                          <a:pt x="489460" y="17763"/>
                          <a:pt x="484140" y="35388"/>
                        </a:cubicBezTo>
                        <a:lnTo>
                          <a:pt x="391728" y="341658"/>
                        </a:lnTo>
                        <a:close/>
                      </a:path>
                    </a:pathLst>
                  </a:custGeom>
                  <a:solidFill>
                    <a:srgbClr val="313B59"/>
                  </a:solidFill>
                  <a:ln w="127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306" name="자유형: 도형 305">
                  <a:extLst>
                    <a:ext uri="{FF2B5EF4-FFF2-40B4-BE49-F238E27FC236}">
                      <a16:creationId xmlns:a16="http://schemas.microsoft.com/office/drawing/2014/main" id="{9DFB8CCA-D6C1-0E69-3A29-C8FA0BFB5073}"/>
                    </a:ext>
                  </a:extLst>
                </p:cNvPr>
                <p:cNvSpPr/>
                <p:nvPr/>
              </p:nvSpPr>
              <p:spPr>
                <a:xfrm>
                  <a:off x="5708595" y="4831866"/>
                  <a:ext cx="87977" cy="87981"/>
                </a:xfrm>
                <a:custGeom>
                  <a:avLst/>
                  <a:gdLst>
                    <a:gd name="connsiteX0" fmla="*/ 0 w 87977"/>
                    <a:gd name="connsiteY0" fmla="*/ 43994 h 87981"/>
                    <a:gd name="connsiteX1" fmla="*/ 43991 w 87977"/>
                    <a:gd name="connsiteY1" fmla="*/ 0 h 87981"/>
                    <a:gd name="connsiteX2" fmla="*/ 87978 w 87977"/>
                    <a:gd name="connsiteY2" fmla="*/ 43994 h 87981"/>
                    <a:gd name="connsiteX3" fmla="*/ 43991 w 87977"/>
                    <a:gd name="connsiteY3" fmla="*/ 87981 h 87981"/>
                    <a:gd name="connsiteX4" fmla="*/ 0 w 87977"/>
                    <a:gd name="connsiteY4" fmla="*/ 43994 h 87981"/>
                    <a:gd name="connsiteX5" fmla="*/ 6709 w 87977"/>
                    <a:gd name="connsiteY5" fmla="*/ 43994 h 87981"/>
                    <a:gd name="connsiteX6" fmla="*/ 43994 w 87977"/>
                    <a:gd name="connsiteY6" fmla="*/ 81276 h 87981"/>
                    <a:gd name="connsiteX7" fmla="*/ 81273 w 87977"/>
                    <a:gd name="connsiteY7" fmla="*/ 43994 h 87981"/>
                    <a:gd name="connsiteX8" fmla="*/ 43994 w 87977"/>
                    <a:gd name="connsiteY8" fmla="*/ 6709 h 87981"/>
                    <a:gd name="connsiteX9" fmla="*/ 6709 w 87977"/>
                    <a:gd name="connsiteY9" fmla="*/ 43994 h 8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977" h="87981">
                      <a:moveTo>
                        <a:pt x="0" y="43994"/>
                      </a:moveTo>
                      <a:cubicBezTo>
                        <a:pt x="0" y="19739"/>
                        <a:pt x="19736" y="0"/>
                        <a:pt x="43991" y="0"/>
                      </a:cubicBezTo>
                      <a:cubicBezTo>
                        <a:pt x="68246" y="0"/>
                        <a:pt x="87978" y="19736"/>
                        <a:pt x="87978" y="43994"/>
                      </a:cubicBezTo>
                      <a:cubicBezTo>
                        <a:pt x="87978" y="68249"/>
                        <a:pt x="68249" y="87981"/>
                        <a:pt x="43991" y="87981"/>
                      </a:cubicBezTo>
                      <a:cubicBezTo>
                        <a:pt x="19739" y="87985"/>
                        <a:pt x="0" y="68252"/>
                        <a:pt x="0" y="43994"/>
                      </a:cubicBezTo>
                      <a:close/>
                      <a:moveTo>
                        <a:pt x="6709" y="43994"/>
                      </a:moveTo>
                      <a:cubicBezTo>
                        <a:pt x="6709" y="64553"/>
                        <a:pt x="23431" y="81276"/>
                        <a:pt x="43994" y="81276"/>
                      </a:cubicBezTo>
                      <a:cubicBezTo>
                        <a:pt x="64550" y="81276"/>
                        <a:pt x="81273" y="64553"/>
                        <a:pt x="81273" y="43994"/>
                      </a:cubicBezTo>
                      <a:cubicBezTo>
                        <a:pt x="81273" y="23435"/>
                        <a:pt x="64550" y="6709"/>
                        <a:pt x="43994" y="6709"/>
                      </a:cubicBezTo>
                      <a:cubicBezTo>
                        <a:pt x="23431" y="6709"/>
                        <a:pt x="6709" y="23438"/>
                        <a:pt x="6709" y="43994"/>
                      </a:cubicBezTo>
                      <a:close/>
                    </a:path>
                  </a:pathLst>
                </a:custGeom>
                <a:solidFill>
                  <a:srgbClr val="F6EEE3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D1A5B1AE-5719-6FC6-7A81-149927A5DD01}"/>
                </a:ext>
              </a:extLst>
            </p:cNvPr>
            <p:cNvSpPr/>
            <p:nvPr/>
          </p:nvSpPr>
          <p:spPr>
            <a:xfrm>
              <a:off x="4871982" y="2864573"/>
              <a:ext cx="144787" cy="138617"/>
            </a:xfrm>
            <a:custGeom>
              <a:avLst/>
              <a:gdLst>
                <a:gd name="connsiteX0" fmla="*/ 279774 w 351041"/>
                <a:gd name="connsiteY0" fmla="*/ 90798 h 336081"/>
                <a:gd name="connsiteX1" fmla="*/ 268040 w 351041"/>
                <a:gd name="connsiteY1" fmla="*/ 76625 h 336081"/>
                <a:gd name="connsiteX2" fmla="*/ 272240 w 351041"/>
                <a:gd name="connsiteY2" fmla="*/ 45278 h 336081"/>
                <a:gd name="connsiteX3" fmla="*/ 276507 w 351041"/>
                <a:gd name="connsiteY3" fmla="*/ 25286 h 336081"/>
                <a:gd name="connsiteX4" fmla="*/ 223663 w 351041"/>
                <a:gd name="connsiteY4" fmla="*/ 16 h 336081"/>
                <a:gd name="connsiteX5" fmla="*/ 188744 w 351041"/>
                <a:gd name="connsiteY5" fmla="*/ 40154 h 336081"/>
                <a:gd name="connsiteX6" fmla="*/ 143529 w 351041"/>
                <a:gd name="connsiteY6" fmla="*/ 45345 h 336081"/>
                <a:gd name="connsiteX7" fmla="*/ 101752 w 351041"/>
                <a:gd name="connsiteY7" fmla="*/ 9484 h 336081"/>
                <a:gd name="connsiteX8" fmla="*/ 53441 w 351041"/>
                <a:gd name="connsiteY8" fmla="*/ 42612 h 336081"/>
                <a:gd name="connsiteX9" fmla="*/ 65138 w 351041"/>
                <a:gd name="connsiteY9" fmla="*/ 74539 h 336081"/>
                <a:gd name="connsiteX10" fmla="*/ 72568 w 351041"/>
                <a:gd name="connsiteY10" fmla="*/ 95656 h 336081"/>
                <a:gd name="connsiteX11" fmla="*/ 66938 w 351041"/>
                <a:gd name="connsiteY11" fmla="*/ 104286 h 336081"/>
                <a:gd name="connsiteX12" fmla="*/ 54556 w 351041"/>
                <a:gd name="connsiteY12" fmla="*/ 133528 h 336081"/>
                <a:gd name="connsiteX13" fmla="*/ 692 w 351041"/>
                <a:gd name="connsiteY13" fmla="*/ 152930 h 336081"/>
                <a:gd name="connsiteX14" fmla="*/ 1321 w 351041"/>
                <a:gd name="connsiteY14" fmla="*/ 158626 h 336081"/>
                <a:gd name="connsiteX15" fmla="*/ 4331 w 351041"/>
                <a:gd name="connsiteY15" fmla="*/ 197964 h 336081"/>
                <a:gd name="connsiteX16" fmla="*/ 5235 w 351041"/>
                <a:gd name="connsiteY16" fmla="*/ 211328 h 336081"/>
                <a:gd name="connsiteX17" fmla="*/ 60852 w 351041"/>
                <a:gd name="connsiteY17" fmla="*/ 222434 h 336081"/>
                <a:gd name="connsiteX18" fmla="*/ 78540 w 351041"/>
                <a:gd name="connsiteY18" fmla="*/ 252161 h 336081"/>
                <a:gd name="connsiteX19" fmla="*/ 84769 w 351041"/>
                <a:gd name="connsiteY19" fmla="*/ 259239 h 336081"/>
                <a:gd name="connsiteX20" fmla="*/ 75606 w 351041"/>
                <a:gd name="connsiteY20" fmla="*/ 311436 h 336081"/>
                <a:gd name="connsiteX21" fmla="*/ 82378 w 351041"/>
                <a:gd name="connsiteY21" fmla="*/ 314960 h 336081"/>
                <a:gd name="connsiteX22" fmla="*/ 126270 w 351041"/>
                <a:gd name="connsiteY22" fmla="*/ 336067 h 336081"/>
                <a:gd name="connsiteX23" fmla="*/ 130118 w 351041"/>
                <a:gd name="connsiteY23" fmla="*/ 334524 h 336081"/>
                <a:gd name="connsiteX24" fmla="*/ 160722 w 351041"/>
                <a:gd name="connsiteY24" fmla="*/ 298215 h 336081"/>
                <a:gd name="connsiteX25" fmla="*/ 208804 w 351041"/>
                <a:gd name="connsiteY25" fmla="*/ 295300 h 336081"/>
                <a:gd name="connsiteX26" fmla="*/ 249152 w 351041"/>
                <a:gd name="connsiteY26" fmla="*/ 327990 h 336081"/>
                <a:gd name="connsiteX27" fmla="*/ 255229 w 351041"/>
                <a:gd name="connsiteY27" fmla="*/ 323913 h 336081"/>
                <a:gd name="connsiteX28" fmla="*/ 297472 w 351041"/>
                <a:gd name="connsiteY28" fmla="*/ 294862 h 336081"/>
                <a:gd name="connsiteX29" fmla="*/ 295881 w 351041"/>
                <a:gd name="connsiteY29" fmla="*/ 287861 h 336081"/>
                <a:gd name="connsiteX30" fmla="*/ 279375 w 351041"/>
                <a:gd name="connsiteY30" fmla="*/ 245361 h 336081"/>
                <a:gd name="connsiteX31" fmla="*/ 297186 w 351041"/>
                <a:gd name="connsiteY31" fmla="*/ 203203 h 336081"/>
                <a:gd name="connsiteX32" fmla="*/ 321951 w 351041"/>
                <a:gd name="connsiteY32" fmla="*/ 194792 h 336081"/>
                <a:gd name="connsiteX33" fmla="*/ 350221 w 351041"/>
                <a:gd name="connsiteY33" fmla="*/ 184534 h 336081"/>
                <a:gd name="connsiteX34" fmla="*/ 351031 w 351041"/>
                <a:gd name="connsiteY34" fmla="*/ 179210 h 336081"/>
                <a:gd name="connsiteX35" fmla="*/ 345687 w 351041"/>
                <a:gd name="connsiteY35" fmla="*/ 126127 h 336081"/>
                <a:gd name="connsiteX36" fmla="*/ 344202 w 351041"/>
                <a:gd name="connsiteY36" fmla="*/ 123965 h 336081"/>
                <a:gd name="connsiteX37" fmla="*/ 292224 w 351041"/>
                <a:gd name="connsiteY37" fmla="*/ 115773 h 336081"/>
                <a:gd name="connsiteX38" fmla="*/ 279774 w 351041"/>
                <a:gd name="connsiteY38" fmla="*/ 90798 h 336081"/>
                <a:gd name="connsiteX39" fmla="*/ 227692 w 351041"/>
                <a:gd name="connsiteY39" fmla="*/ 198641 h 336081"/>
                <a:gd name="connsiteX40" fmla="*/ 184639 w 351041"/>
                <a:gd name="connsiteY40" fmla="*/ 227149 h 336081"/>
                <a:gd name="connsiteX41" fmla="*/ 148987 w 351041"/>
                <a:gd name="connsiteY41" fmla="*/ 221786 h 336081"/>
                <a:gd name="connsiteX42" fmla="*/ 120116 w 351041"/>
                <a:gd name="connsiteY42" fmla="*/ 187677 h 336081"/>
                <a:gd name="connsiteX43" fmla="*/ 145301 w 351041"/>
                <a:gd name="connsiteY43" fmla="*/ 118592 h 336081"/>
                <a:gd name="connsiteX44" fmla="*/ 218091 w 351041"/>
                <a:gd name="connsiteY44" fmla="*/ 126670 h 336081"/>
                <a:gd name="connsiteX45" fmla="*/ 227692 w 351041"/>
                <a:gd name="connsiteY45" fmla="*/ 198641 h 33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51041" h="336081">
                  <a:moveTo>
                    <a:pt x="279774" y="90798"/>
                  </a:moveTo>
                  <a:cubicBezTo>
                    <a:pt x="276279" y="85703"/>
                    <a:pt x="272288" y="81035"/>
                    <a:pt x="268040" y="76625"/>
                  </a:cubicBezTo>
                  <a:cubicBezTo>
                    <a:pt x="269764" y="64176"/>
                    <a:pt x="272107" y="47079"/>
                    <a:pt x="272240" y="45278"/>
                  </a:cubicBezTo>
                  <a:cubicBezTo>
                    <a:pt x="272450" y="42411"/>
                    <a:pt x="277946" y="27391"/>
                    <a:pt x="276507" y="25286"/>
                  </a:cubicBezTo>
                  <a:cubicBezTo>
                    <a:pt x="275069" y="23181"/>
                    <a:pt x="226882" y="-699"/>
                    <a:pt x="223663" y="16"/>
                  </a:cubicBezTo>
                  <a:cubicBezTo>
                    <a:pt x="221139" y="568"/>
                    <a:pt x="198498" y="28153"/>
                    <a:pt x="188744" y="40154"/>
                  </a:cubicBezTo>
                  <a:cubicBezTo>
                    <a:pt x="173390" y="39144"/>
                    <a:pt x="158093" y="41021"/>
                    <a:pt x="143529" y="45345"/>
                  </a:cubicBezTo>
                  <a:cubicBezTo>
                    <a:pt x="133537" y="36306"/>
                    <a:pt x="104372" y="10084"/>
                    <a:pt x="101752" y="9484"/>
                  </a:cubicBezTo>
                  <a:cubicBezTo>
                    <a:pt x="98590" y="8760"/>
                    <a:pt x="56194" y="39268"/>
                    <a:pt x="53441" y="42612"/>
                  </a:cubicBezTo>
                  <a:cubicBezTo>
                    <a:pt x="50689" y="45964"/>
                    <a:pt x="62414" y="66595"/>
                    <a:pt x="65138" y="74539"/>
                  </a:cubicBezTo>
                  <a:cubicBezTo>
                    <a:pt x="66529" y="78597"/>
                    <a:pt x="69644" y="87455"/>
                    <a:pt x="72568" y="95656"/>
                  </a:cubicBezTo>
                  <a:cubicBezTo>
                    <a:pt x="70577" y="98447"/>
                    <a:pt x="68701" y="101324"/>
                    <a:pt x="66938" y="104286"/>
                  </a:cubicBezTo>
                  <a:cubicBezTo>
                    <a:pt x="61471" y="113458"/>
                    <a:pt x="57404" y="123317"/>
                    <a:pt x="54556" y="133528"/>
                  </a:cubicBezTo>
                  <a:cubicBezTo>
                    <a:pt x="39297" y="138785"/>
                    <a:pt x="2006" y="151711"/>
                    <a:pt x="692" y="152930"/>
                  </a:cubicBezTo>
                  <a:cubicBezTo>
                    <a:pt x="-956" y="154473"/>
                    <a:pt x="787" y="156264"/>
                    <a:pt x="1321" y="158626"/>
                  </a:cubicBezTo>
                  <a:cubicBezTo>
                    <a:pt x="1844" y="160988"/>
                    <a:pt x="4150" y="193735"/>
                    <a:pt x="4331" y="197964"/>
                  </a:cubicBezTo>
                  <a:cubicBezTo>
                    <a:pt x="4511" y="202203"/>
                    <a:pt x="4969" y="208423"/>
                    <a:pt x="5235" y="211328"/>
                  </a:cubicBezTo>
                  <a:cubicBezTo>
                    <a:pt x="5435" y="213490"/>
                    <a:pt x="42002" y="219481"/>
                    <a:pt x="60852" y="222434"/>
                  </a:cubicBezTo>
                  <a:cubicBezTo>
                    <a:pt x="65405" y="233045"/>
                    <a:pt x="71253" y="243103"/>
                    <a:pt x="78540" y="252161"/>
                  </a:cubicBezTo>
                  <a:cubicBezTo>
                    <a:pt x="80492" y="254590"/>
                    <a:pt x="82578" y="256943"/>
                    <a:pt x="84769" y="259239"/>
                  </a:cubicBezTo>
                  <a:cubicBezTo>
                    <a:pt x="81150" y="276717"/>
                    <a:pt x="74492" y="309807"/>
                    <a:pt x="75606" y="311436"/>
                  </a:cubicBezTo>
                  <a:cubicBezTo>
                    <a:pt x="77130" y="313655"/>
                    <a:pt x="82378" y="314960"/>
                    <a:pt x="82378" y="314960"/>
                  </a:cubicBezTo>
                  <a:cubicBezTo>
                    <a:pt x="82378" y="314960"/>
                    <a:pt x="124536" y="336715"/>
                    <a:pt x="126270" y="336067"/>
                  </a:cubicBezTo>
                  <a:cubicBezTo>
                    <a:pt x="128003" y="335420"/>
                    <a:pt x="128518" y="336162"/>
                    <a:pt x="130118" y="334524"/>
                  </a:cubicBezTo>
                  <a:cubicBezTo>
                    <a:pt x="131556" y="333048"/>
                    <a:pt x="155502" y="305616"/>
                    <a:pt x="160722" y="298215"/>
                  </a:cubicBezTo>
                  <a:cubicBezTo>
                    <a:pt x="177047" y="300758"/>
                    <a:pt x="193545" y="300044"/>
                    <a:pt x="208804" y="295300"/>
                  </a:cubicBezTo>
                  <a:cubicBezTo>
                    <a:pt x="222091" y="306730"/>
                    <a:pt x="247951" y="328742"/>
                    <a:pt x="249152" y="327990"/>
                  </a:cubicBezTo>
                  <a:cubicBezTo>
                    <a:pt x="250780" y="326961"/>
                    <a:pt x="255229" y="323913"/>
                    <a:pt x="255229" y="323913"/>
                  </a:cubicBezTo>
                  <a:cubicBezTo>
                    <a:pt x="255229" y="323913"/>
                    <a:pt x="297739" y="296758"/>
                    <a:pt x="297472" y="294862"/>
                  </a:cubicBezTo>
                  <a:cubicBezTo>
                    <a:pt x="297196" y="292957"/>
                    <a:pt x="295881" y="287861"/>
                    <a:pt x="295881" y="287861"/>
                  </a:cubicBezTo>
                  <a:lnTo>
                    <a:pt x="279375" y="245361"/>
                  </a:lnTo>
                  <a:cubicBezTo>
                    <a:pt x="288404" y="232607"/>
                    <a:pt x="294043" y="218348"/>
                    <a:pt x="297186" y="203203"/>
                  </a:cubicBezTo>
                  <a:cubicBezTo>
                    <a:pt x="306454" y="199879"/>
                    <a:pt x="317665" y="195945"/>
                    <a:pt x="321951" y="194792"/>
                  </a:cubicBezTo>
                  <a:cubicBezTo>
                    <a:pt x="328476" y="193049"/>
                    <a:pt x="349250" y="187239"/>
                    <a:pt x="350221" y="184534"/>
                  </a:cubicBezTo>
                  <a:cubicBezTo>
                    <a:pt x="351193" y="181819"/>
                    <a:pt x="351031" y="179210"/>
                    <a:pt x="351031" y="179210"/>
                  </a:cubicBezTo>
                  <a:lnTo>
                    <a:pt x="345687" y="126127"/>
                  </a:lnTo>
                  <a:lnTo>
                    <a:pt x="344202" y="123965"/>
                  </a:lnTo>
                  <a:cubicBezTo>
                    <a:pt x="344202" y="123965"/>
                    <a:pt x="307416" y="117945"/>
                    <a:pt x="292224" y="115773"/>
                  </a:cubicBezTo>
                  <a:cubicBezTo>
                    <a:pt x="289138" y="107058"/>
                    <a:pt x="285166" y="98638"/>
                    <a:pt x="279774" y="90798"/>
                  </a:cubicBezTo>
                  <a:close/>
                  <a:moveTo>
                    <a:pt x="227692" y="198641"/>
                  </a:moveTo>
                  <a:cubicBezTo>
                    <a:pt x="218967" y="213595"/>
                    <a:pt x="202174" y="224710"/>
                    <a:pt x="184639" y="227149"/>
                  </a:cubicBezTo>
                  <a:cubicBezTo>
                    <a:pt x="173161" y="230359"/>
                    <a:pt x="158893" y="226873"/>
                    <a:pt x="148987" y="221786"/>
                  </a:cubicBezTo>
                  <a:cubicBezTo>
                    <a:pt x="135261" y="214738"/>
                    <a:pt x="124927" y="202317"/>
                    <a:pt x="120116" y="187677"/>
                  </a:cubicBezTo>
                  <a:cubicBezTo>
                    <a:pt x="111573" y="161674"/>
                    <a:pt x="122260" y="133204"/>
                    <a:pt x="145301" y="118592"/>
                  </a:cubicBezTo>
                  <a:cubicBezTo>
                    <a:pt x="168141" y="104105"/>
                    <a:pt x="198745" y="107905"/>
                    <a:pt x="218091" y="126670"/>
                  </a:cubicBezTo>
                  <a:cubicBezTo>
                    <a:pt x="237055" y="145062"/>
                    <a:pt x="241008" y="175809"/>
                    <a:pt x="227692" y="198641"/>
                  </a:cubicBezTo>
                  <a:close/>
                </a:path>
              </a:pathLst>
            </a:custGeom>
            <a:solidFill>
              <a:srgbClr val="FFD14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1761EB8D-AF32-601F-052F-7D622EA0940A}"/>
                </a:ext>
              </a:extLst>
            </p:cNvPr>
            <p:cNvSpPr/>
            <p:nvPr/>
          </p:nvSpPr>
          <p:spPr>
            <a:xfrm>
              <a:off x="5086871" y="2762674"/>
              <a:ext cx="208302" cy="200321"/>
            </a:xfrm>
            <a:custGeom>
              <a:avLst/>
              <a:gdLst>
                <a:gd name="connsiteX0" fmla="*/ 417338 w 505034"/>
                <a:gd name="connsiteY0" fmla="*/ 151313 h 485684"/>
                <a:gd name="connsiteX1" fmla="*/ 403260 w 505034"/>
                <a:gd name="connsiteY1" fmla="*/ 128701 h 485684"/>
                <a:gd name="connsiteX2" fmla="*/ 415386 w 505034"/>
                <a:gd name="connsiteY2" fmla="*/ 84543 h 485684"/>
                <a:gd name="connsiteX3" fmla="*/ 425396 w 505034"/>
                <a:gd name="connsiteY3" fmla="*/ 56692 h 485684"/>
                <a:gd name="connsiteX4" fmla="*/ 354483 w 505034"/>
                <a:gd name="connsiteY4" fmla="*/ 10162 h 485684"/>
                <a:gd name="connsiteX5" fmla="*/ 296580 w 505034"/>
                <a:gd name="connsiteY5" fmla="*/ 60969 h 485684"/>
                <a:gd name="connsiteX6" fmla="*/ 230696 w 505034"/>
                <a:gd name="connsiteY6" fmla="*/ 59635 h 485684"/>
                <a:gd name="connsiteX7" fmla="*/ 177727 w 505034"/>
                <a:gd name="connsiteY7" fmla="*/ 56 h 485684"/>
                <a:gd name="connsiteX8" fmla="*/ 101975 w 505034"/>
                <a:gd name="connsiteY8" fmla="*/ 38204 h 485684"/>
                <a:gd name="connsiteX9" fmla="*/ 112548 w 505034"/>
                <a:gd name="connsiteY9" fmla="*/ 86286 h 485684"/>
                <a:gd name="connsiteX10" fmla="*/ 119101 w 505034"/>
                <a:gd name="connsiteY10" fmla="*/ 118023 h 485684"/>
                <a:gd name="connsiteX11" fmla="*/ 109347 w 505034"/>
                <a:gd name="connsiteY11" fmla="*/ 129301 h 485684"/>
                <a:gd name="connsiteX12" fmla="*/ 85897 w 505034"/>
                <a:gd name="connsiteY12" fmla="*/ 168849 h 485684"/>
                <a:gd name="connsiteX13" fmla="*/ 4849 w 505034"/>
                <a:gd name="connsiteY13" fmla="*/ 186222 h 485684"/>
                <a:gd name="connsiteX14" fmla="*/ 4639 w 505034"/>
                <a:gd name="connsiteY14" fmla="*/ 194519 h 485684"/>
                <a:gd name="connsiteX15" fmla="*/ 1305 w 505034"/>
                <a:gd name="connsiteY15" fmla="*/ 251545 h 485684"/>
                <a:gd name="connsiteX16" fmla="*/ 0 w 505034"/>
                <a:gd name="connsiteY16" fmla="*/ 270900 h 485684"/>
                <a:gd name="connsiteX17" fmla="*/ 77648 w 505034"/>
                <a:gd name="connsiteY17" fmla="*/ 297636 h 485684"/>
                <a:gd name="connsiteX18" fmla="*/ 97241 w 505034"/>
                <a:gd name="connsiteY18" fmla="*/ 343728 h 485684"/>
                <a:gd name="connsiteX19" fmla="*/ 104804 w 505034"/>
                <a:gd name="connsiteY19" fmla="*/ 355091 h 485684"/>
                <a:gd name="connsiteX20" fmla="*/ 81515 w 505034"/>
                <a:gd name="connsiteY20" fmla="*/ 428195 h 485684"/>
                <a:gd name="connsiteX21" fmla="*/ 90554 w 505034"/>
                <a:gd name="connsiteY21" fmla="*/ 434568 h 485684"/>
                <a:gd name="connsiteX22" fmla="*/ 149429 w 505034"/>
                <a:gd name="connsiteY22" fmla="*/ 473382 h 485684"/>
                <a:gd name="connsiteX23" fmla="*/ 155239 w 505034"/>
                <a:gd name="connsiteY23" fmla="*/ 471915 h 485684"/>
                <a:gd name="connsiteX24" fmla="*/ 206197 w 505034"/>
                <a:gd name="connsiteY24" fmla="*/ 425776 h 485684"/>
                <a:gd name="connsiteX25" fmla="*/ 275749 w 505034"/>
                <a:gd name="connsiteY25" fmla="*/ 430939 h 485684"/>
                <a:gd name="connsiteX26" fmla="*/ 327289 w 505034"/>
                <a:gd name="connsiteY26" fmla="*/ 485669 h 485684"/>
                <a:gd name="connsiteX27" fmla="*/ 336795 w 505034"/>
                <a:gd name="connsiteY27" fmla="*/ 481002 h 485684"/>
                <a:gd name="connsiteX28" fmla="*/ 403041 w 505034"/>
                <a:gd name="connsiteY28" fmla="*/ 447522 h 485684"/>
                <a:gd name="connsiteX29" fmla="*/ 402127 w 505034"/>
                <a:gd name="connsiteY29" fmla="*/ 437178 h 485684"/>
                <a:gd name="connsiteX30" fmla="*/ 386706 w 505034"/>
                <a:gd name="connsiteY30" fmla="*/ 372998 h 485684"/>
                <a:gd name="connsiteX31" fmla="*/ 420453 w 505034"/>
                <a:gd name="connsiteY31" fmla="*/ 315981 h 485684"/>
                <a:gd name="connsiteX32" fmla="*/ 457629 w 505034"/>
                <a:gd name="connsiteY32" fmla="*/ 308733 h 485684"/>
                <a:gd name="connsiteX33" fmla="*/ 500187 w 505034"/>
                <a:gd name="connsiteY33" fmla="*/ 299513 h 485684"/>
                <a:gd name="connsiteX34" fmla="*/ 502387 w 505034"/>
                <a:gd name="connsiteY34" fmla="*/ 292036 h 485684"/>
                <a:gd name="connsiteX35" fmla="*/ 505035 w 505034"/>
                <a:gd name="connsiteY35" fmla="*/ 214845 h 485684"/>
                <a:gd name="connsiteX36" fmla="*/ 503330 w 505034"/>
                <a:gd name="connsiteY36" fmla="*/ 211454 h 485684"/>
                <a:gd name="connsiteX37" fmla="*/ 430340 w 505034"/>
                <a:gd name="connsiteY37" fmla="*/ 189594 h 485684"/>
                <a:gd name="connsiteX38" fmla="*/ 417338 w 505034"/>
                <a:gd name="connsiteY38" fmla="*/ 151313 h 485684"/>
                <a:gd name="connsiteX39" fmla="*/ 321641 w 505034"/>
                <a:gd name="connsiteY39" fmla="*/ 295912 h 485684"/>
                <a:gd name="connsiteX40" fmla="*/ 254337 w 505034"/>
                <a:gd name="connsiteY40" fmla="*/ 328440 h 485684"/>
                <a:gd name="connsiteX41" fmla="*/ 204226 w 505034"/>
                <a:gd name="connsiteY41" fmla="*/ 313810 h 485684"/>
                <a:gd name="connsiteX42" fmla="*/ 169441 w 505034"/>
                <a:gd name="connsiteY42" fmla="*/ 259270 h 485684"/>
                <a:gd name="connsiteX43" fmla="*/ 218999 w 505034"/>
                <a:gd name="connsiteY43" fmla="*/ 165039 h 485684"/>
                <a:gd name="connsiteX44" fmla="*/ 321860 w 505034"/>
                <a:gd name="connsiteY44" fmla="*/ 190775 h 485684"/>
                <a:gd name="connsiteX45" fmla="*/ 321641 w 505034"/>
                <a:gd name="connsiteY45" fmla="*/ 295912 h 48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05034" h="485684">
                  <a:moveTo>
                    <a:pt x="417338" y="151313"/>
                  </a:moveTo>
                  <a:cubicBezTo>
                    <a:pt x="413309" y="143322"/>
                    <a:pt x="408499" y="135845"/>
                    <a:pt x="403260" y="128701"/>
                  </a:cubicBezTo>
                  <a:cubicBezTo>
                    <a:pt x="408156" y="111175"/>
                    <a:pt x="414843" y="87105"/>
                    <a:pt x="415386" y="84543"/>
                  </a:cubicBezTo>
                  <a:cubicBezTo>
                    <a:pt x="416243" y="80466"/>
                    <a:pt x="427054" y="59987"/>
                    <a:pt x="425396" y="56692"/>
                  </a:cubicBezTo>
                  <a:cubicBezTo>
                    <a:pt x="423739" y="53396"/>
                    <a:pt x="359245" y="9772"/>
                    <a:pt x="354483" y="10162"/>
                  </a:cubicBezTo>
                  <a:cubicBezTo>
                    <a:pt x="350758" y="10467"/>
                    <a:pt x="312906" y="45643"/>
                    <a:pt x="296580" y="60969"/>
                  </a:cubicBezTo>
                  <a:cubicBezTo>
                    <a:pt x="274749" y="56530"/>
                    <a:pt x="252441" y="56254"/>
                    <a:pt x="230696" y="59635"/>
                  </a:cubicBezTo>
                  <a:cubicBezTo>
                    <a:pt x="218113" y="44728"/>
                    <a:pt x="181366" y="1437"/>
                    <a:pt x="177727" y="56"/>
                  </a:cubicBezTo>
                  <a:cubicBezTo>
                    <a:pt x="173327" y="-1601"/>
                    <a:pt x="106575" y="33927"/>
                    <a:pt x="101975" y="38204"/>
                  </a:cubicBezTo>
                  <a:cubicBezTo>
                    <a:pt x="97374" y="42471"/>
                    <a:pt x="110185" y="74361"/>
                    <a:pt x="112548" y="86286"/>
                  </a:cubicBezTo>
                  <a:cubicBezTo>
                    <a:pt x="113757" y="92382"/>
                    <a:pt x="116501" y="105688"/>
                    <a:pt x="119101" y="118023"/>
                  </a:cubicBezTo>
                  <a:cubicBezTo>
                    <a:pt x="115710" y="121643"/>
                    <a:pt x="112452" y="125396"/>
                    <a:pt x="109347" y="129301"/>
                  </a:cubicBezTo>
                  <a:cubicBezTo>
                    <a:pt x="99717" y="141398"/>
                    <a:pt x="91964" y="154752"/>
                    <a:pt x="85897" y="168849"/>
                  </a:cubicBezTo>
                  <a:cubicBezTo>
                    <a:pt x="62989" y="173421"/>
                    <a:pt x="6973" y="184717"/>
                    <a:pt x="4849" y="186222"/>
                  </a:cubicBezTo>
                  <a:cubicBezTo>
                    <a:pt x="2182" y="188118"/>
                    <a:pt x="4334" y="191023"/>
                    <a:pt x="4639" y="194519"/>
                  </a:cubicBezTo>
                  <a:cubicBezTo>
                    <a:pt x="4944" y="198005"/>
                    <a:pt x="1877" y="245439"/>
                    <a:pt x="1305" y="251545"/>
                  </a:cubicBezTo>
                  <a:cubicBezTo>
                    <a:pt x="743" y="257660"/>
                    <a:pt x="181" y="266680"/>
                    <a:pt x="0" y="270900"/>
                  </a:cubicBezTo>
                  <a:cubicBezTo>
                    <a:pt x="-133" y="274033"/>
                    <a:pt x="51169" y="289740"/>
                    <a:pt x="77648" y="297636"/>
                  </a:cubicBezTo>
                  <a:cubicBezTo>
                    <a:pt x="82115" y="313743"/>
                    <a:pt x="88564" y="329307"/>
                    <a:pt x="97241" y="343728"/>
                  </a:cubicBezTo>
                  <a:cubicBezTo>
                    <a:pt x="99565" y="347595"/>
                    <a:pt x="102108" y="351376"/>
                    <a:pt x="104804" y="355091"/>
                  </a:cubicBezTo>
                  <a:cubicBezTo>
                    <a:pt x="96212" y="379456"/>
                    <a:pt x="80220" y="425643"/>
                    <a:pt x="81515" y="428195"/>
                  </a:cubicBezTo>
                  <a:cubicBezTo>
                    <a:pt x="83268" y="431682"/>
                    <a:pt x="90554" y="434568"/>
                    <a:pt x="90554" y="434568"/>
                  </a:cubicBezTo>
                  <a:cubicBezTo>
                    <a:pt x="90554" y="434568"/>
                    <a:pt x="146809" y="473973"/>
                    <a:pt x="149429" y="473382"/>
                  </a:cubicBezTo>
                  <a:cubicBezTo>
                    <a:pt x="152048" y="472791"/>
                    <a:pt x="152629" y="473954"/>
                    <a:pt x="155239" y="471915"/>
                  </a:cubicBezTo>
                  <a:cubicBezTo>
                    <a:pt x="157582" y="470077"/>
                    <a:pt x="197273" y="435377"/>
                    <a:pt x="206197" y="425776"/>
                  </a:cubicBezTo>
                  <a:cubicBezTo>
                    <a:pt x="229124" y="432605"/>
                    <a:pt x="252937" y="434787"/>
                    <a:pt x="275749" y="430939"/>
                  </a:cubicBezTo>
                  <a:cubicBezTo>
                    <a:pt x="292589" y="449922"/>
                    <a:pt x="325412" y="486527"/>
                    <a:pt x="327289" y="485669"/>
                  </a:cubicBezTo>
                  <a:cubicBezTo>
                    <a:pt x="329822" y="484517"/>
                    <a:pt x="336795" y="481002"/>
                    <a:pt x="336795" y="481002"/>
                  </a:cubicBezTo>
                  <a:cubicBezTo>
                    <a:pt x="336795" y="481002"/>
                    <a:pt x="403060" y="450312"/>
                    <a:pt x="403041" y="447522"/>
                  </a:cubicBezTo>
                  <a:cubicBezTo>
                    <a:pt x="403013" y="444740"/>
                    <a:pt x="402127" y="437178"/>
                    <a:pt x="402127" y="437178"/>
                  </a:cubicBezTo>
                  <a:lnTo>
                    <a:pt x="386706" y="372998"/>
                  </a:lnTo>
                  <a:cubicBezTo>
                    <a:pt x="402136" y="356453"/>
                    <a:pt x="413004" y="337098"/>
                    <a:pt x="420453" y="315981"/>
                  </a:cubicBezTo>
                  <a:cubicBezTo>
                    <a:pt x="434388" y="313010"/>
                    <a:pt x="451247" y="309543"/>
                    <a:pt x="457629" y="308733"/>
                  </a:cubicBezTo>
                  <a:cubicBezTo>
                    <a:pt x="467325" y="307495"/>
                    <a:pt x="498263" y="303208"/>
                    <a:pt x="500187" y="299513"/>
                  </a:cubicBezTo>
                  <a:cubicBezTo>
                    <a:pt x="502101" y="295807"/>
                    <a:pt x="502387" y="292036"/>
                    <a:pt x="502387" y="292036"/>
                  </a:cubicBezTo>
                  <a:lnTo>
                    <a:pt x="505035" y="214845"/>
                  </a:lnTo>
                  <a:lnTo>
                    <a:pt x="503330" y="211454"/>
                  </a:lnTo>
                  <a:cubicBezTo>
                    <a:pt x="503330" y="211454"/>
                    <a:pt x="451723" y="195662"/>
                    <a:pt x="430340" y="189594"/>
                  </a:cubicBezTo>
                  <a:cubicBezTo>
                    <a:pt x="427606" y="176459"/>
                    <a:pt x="423539" y="163600"/>
                    <a:pt x="417338" y="151313"/>
                  </a:cubicBezTo>
                  <a:close/>
                  <a:moveTo>
                    <a:pt x="321641" y="295912"/>
                  </a:moveTo>
                  <a:cubicBezTo>
                    <a:pt x="306220" y="315677"/>
                    <a:pt x="279959" y="328354"/>
                    <a:pt x="254337" y="328440"/>
                  </a:cubicBezTo>
                  <a:cubicBezTo>
                    <a:pt x="237249" y="330821"/>
                    <a:pt x="217456" y="323049"/>
                    <a:pt x="204226" y="313810"/>
                  </a:cubicBezTo>
                  <a:cubicBezTo>
                    <a:pt x="185909" y="301027"/>
                    <a:pt x="173489" y="281206"/>
                    <a:pt x="169441" y="259270"/>
                  </a:cubicBezTo>
                  <a:cubicBezTo>
                    <a:pt x="162230" y="220303"/>
                    <a:pt x="183109" y="181526"/>
                    <a:pt x="218999" y="165039"/>
                  </a:cubicBezTo>
                  <a:cubicBezTo>
                    <a:pt x="254594" y="148684"/>
                    <a:pt x="297761" y="160095"/>
                    <a:pt x="321860" y="190775"/>
                  </a:cubicBezTo>
                  <a:cubicBezTo>
                    <a:pt x="345491" y="220874"/>
                    <a:pt x="345177" y="265747"/>
                    <a:pt x="321641" y="295912"/>
                  </a:cubicBezTo>
                  <a:close/>
                </a:path>
              </a:pathLst>
            </a:custGeom>
            <a:solidFill>
              <a:srgbClr val="FFD1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:a16="http://schemas.microsoft.com/office/drawing/2014/main" id="{4F38AA8F-76E7-D5AA-448B-2F1774673CE3}"/>
                </a:ext>
              </a:extLst>
            </p:cNvPr>
            <p:cNvGrpSpPr/>
            <p:nvPr/>
          </p:nvGrpSpPr>
          <p:grpSpPr>
            <a:xfrm>
              <a:off x="3802474" y="3930706"/>
              <a:ext cx="495682" cy="329655"/>
              <a:chOff x="3787762" y="3976517"/>
              <a:chExt cx="495682" cy="329655"/>
            </a:xfrm>
          </p:grpSpPr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CED54279-8F71-4DF3-C5DB-B88B3C804DAC}"/>
                  </a:ext>
                </a:extLst>
              </p:cNvPr>
              <p:cNvSpPr/>
              <p:nvPr/>
            </p:nvSpPr>
            <p:spPr>
              <a:xfrm flipH="1">
                <a:off x="3787762" y="3976517"/>
                <a:ext cx="495682" cy="329655"/>
              </a:xfrm>
              <a:custGeom>
                <a:avLst/>
                <a:gdLst>
                  <a:gd name="connsiteX0" fmla="*/ 388105 w 441781"/>
                  <a:gd name="connsiteY0" fmla="*/ 292545 h 293808"/>
                  <a:gd name="connsiteX1" fmla="*/ 52348 w 441781"/>
                  <a:gd name="connsiteY1" fmla="*/ 292545 h 293808"/>
                  <a:gd name="connsiteX2" fmla="*/ -664 w 441781"/>
                  <a:gd name="connsiteY2" fmla="*/ 239532 h 293808"/>
                  <a:gd name="connsiteX3" fmla="*/ -664 w 441781"/>
                  <a:gd name="connsiteY3" fmla="*/ 113601 h 293808"/>
                  <a:gd name="connsiteX4" fmla="*/ 52348 w 441781"/>
                  <a:gd name="connsiteY4" fmla="*/ 60588 h 293808"/>
                  <a:gd name="connsiteX5" fmla="*/ 246207 w 441781"/>
                  <a:gd name="connsiteY5" fmla="*/ 60588 h 293808"/>
                  <a:gd name="connsiteX6" fmla="*/ 290032 w 441781"/>
                  <a:gd name="connsiteY6" fmla="*/ 16274 h 293808"/>
                  <a:gd name="connsiteX7" fmla="*/ 338674 w 441781"/>
                  <a:gd name="connsiteY7" fmla="*/ -1059 h 293808"/>
                  <a:gd name="connsiteX8" fmla="*/ 346114 w 441781"/>
                  <a:gd name="connsiteY8" fmla="*/ 10322 h 293808"/>
                  <a:gd name="connsiteX9" fmla="*/ 323575 w 441781"/>
                  <a:gd name="connsiteY9" fmla="*/ 60588 h 293808"/>
                  <a:gd name="connsiteX10" fmla="*/ 388105 w 441781"/>
                  <a:gd name="connsiteY10" fmla="*/ 60588 h 293808"/>
                  <a:gd name="connsiteX11" fmla="*/ 441118 w 441781"/>
                  <a:gd name="connsiteY11" fmla="*/ 113601 h 293808"/>
                  <a:gd name="connsiteX12" fmla="*/ 441118 w 441781"/>
                  <a:gd name="connsiteY12" fmla="*/ 239532 h 293808"/>
                  <a:gd name="connsiteX13" fmla="*/ 388105 w 441781"/>
                  <a:gd name="connsiteY13" fmla="*/ 292545 h 29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1781" h="293808">
                    <a:moveTo>
                      <a:pt x="388105" y="292545"/>
                    </a:moveTo>
                    <a:lnTo>
                      <a:pt x="52348" y="292545"/>
                    </a:lnTo>
                    <a:cubicBezTo>
                      <a:pt x="23070" y="292545"/>
                      <a:pt x="-664" y="268812"/>
                      <a:pt x="-664" y="239532"/>
                    </a:cubicBezTo>
                    <a:lnTo>
                      <a:pt x="-664" y="113601"/>
                    </a:lnTo>
                    <a:cubicBezTo>
                      <a:pt x="-664" y="84324"/>
                      <a:pt x="23070" y="60588"/>
                      <a:pt x="52348" y="60588"/>
                    </a:cubicBezTo>
                    <a:lnTo>
                      <a:pt x="246207" y="60588"/>
                    </a:lnTo>
                    <a:cubicBezTo>
                      <a:pt x="254982" y="41585"/>
                      <a:pt x="271440" y="26325"/>
                      <a:pt x="290032" y="16274"/>
                    </a:cubicBezTo>
                    <a:cubicBezTo>
                      <a:pt x="305237" y="8055"/>
                      <a:pt x="321786" y="2869"/>
                      <a:pt x="338674" y="-1059"/>
                    </a:cubicBezTo>
                    <a:cubicBezTo>
                      <a:pt x="345302" y="-2603"/>
                      <a:pt x="350262" y="4931"/>
                      <a:pt x="346114" y="10322"/>
                    </a:cubicBezTo>
                    <a:cubicBezTo>
                      <a:pt x="334826" y="24989"/>
                      <a:pt x="327102" y="42400"/>
                      <a:pt x="323575" y="60588"/>
                    </a:cubicBezTo>
                    <a:lnTo>
                      <a:pt x="388105" y="60588"/>
                    </a:lnTo>
                    <a:cubicBezTo>
                      <a:pt x="417382" y="60588"/>
                      <a:pt x="441118" y="84324"/>
                      <a:pt x="441118" y="113601"/>
                    </a:cubicBezTo>
                    <a:lnTo>
                      <a:pt x="441118" y="239532"/>
                    </a:lnTo>
                    <a:cubicBezTo>
                      <a:pt x="441118" y="268812"/>
                      <a:pt x="417382" y="292545"/>
                      <a:pt x="388105" y="292545"/>
                    </a:cubicBezTo>
                  </a:path>
                </a:pathLst>
              </a:custGeom>
              <a:solidFill>
                <a:srgbClr val="F2F2F2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298" name="그룹 297">
                <a:extLst>
                  <a:ext uri="{FF2B5EF4-FFF2-40B4-BE49-F238E27FC236}">
                    <a16:creationId xmlns:a16="http://schemas.microsoft.com/office/drawing/2014/main" id="{17C088C9-EB72-4B97-B64D-B8D1720D75EF}"/>
                  </a:ext>
                </a:extLst>
              </p:cNvPr>
              <p:cNvGrpSpPr/>
              <p:nvPr/>
            </p:nvGrpSpPr>
            <p:grpSpPr>
              <a:xfrm>
                <a:off x="3947620" y="4082762"/>
                <a:ext cx="175967" cy="175967"/>
                <a:chOff x="4091125" y="3990138"/>
                <a:chExt cx="140529" cy="140529"/>
              </a:xfrm>
            </p:grpSpPr>
            <p:sp>
              <p:nvSpPr>
                <p:cNvPr id="299" name="타원 298">
                  <a:extLst>
                    <a:ext uri="{FF2B5EF4-FFF2-40B4-BE49-F238E27FC236}">
                      <a16:creationId xmlns:a16="http://schemas.microsoft.com/office/drawing/2014/main" id="{72B3E816-BCD0-50EA-C7BC-247F06E1E484}"/>
                    </a:ext>
                  </a:extLst>
                </p:cNvPr>
                <p:cNvSpPr/>
                <p:nvPr/>
              </p:nvSpPr>
              <p:spPr>
                <a:xfrm>
                  <a:off x="4091125" y="3990138"/>
                  <a:ext cx="140529" cy="140529"/>
                </a:xfrm>
                <a:prstGeom prst="ellipse">
                  <a:avLst/>
                </a:prstGeom>
                <a:solidFill>
                  <a:srgbClr val="313B5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4B39AF4D-5B6F-C560-0CF5-7C01F9B235CC}"/>
                    </a:ext>
                  </a:extLst>
                </p:cNvPr>
                <p:cNvSpPr/>
                <p:nvPr/>
              </p:nvSpPr>
              <p:spPr>
                <a:xfrm flipV="1">
                  <a:off x="4128531" y="4035305"/>
                  <a:ext cx="65717" cy="50198"/>
                </a:xfrm>
                <a:custGeom>
                  <a:avLst/>
                  <a:gdLst>
                    <a:gd name="connsiteX0" fmla="*/ 24075 w 58571"/>
                    <a:gd name="connsiteY0" fmla="*/ -2413 h 44739"/>
                    <a:gd name="connsiteX1" fmla="*/ -2228 w 58571"/>
                    <a:gd name="connsiteY1" fmla="*/ 17915 h 44739"/>
                    <a:gd name="connsiteX2" fmla="*/ 4866 w 58571"/>
                    <a:gd name="connsiteY2" fmla="*/ 27093 h 44739"/>
                    <a:gd name="connsiteX3" fmla="*/ 22505 w 58571"/>
                    <a:gd name="connsiteY3" fmla="*/ 13463 h 44739"/>
                    <a:gd name="connsiteX4" fmla="*/ 47588 w 58571"/>
                    <a:gd name="connsiteY4" fmla="*/ 42327 h 44739"/>
                    <a:gd name="connsiteX5" fmla="*/ 56344 w 58571"/>
                    <a:gd name="connsiteY5" fmla="*/ 34718 h 44739"/>
                    <a:gd name="connsiteX6" fmla="*/ 24075 w 58571"/>
                    <a:gd name="connsiteY6" fmla="*/ -2413 h 4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571" h="44739">
                      <a:moveTo>
                        <a:pt x="24075" y="-2413"/>
                      </a:moveTo>
                      <a:lnTo>
                        <a:pt x="-2228" y="17915"/>
                      </a:lnTo>
                      <a:lnTo>
                        <a:pt x="4866" y="27093"/>
                      </a:lnTo>
                      <a:lnTo>
                        <a:pt x="22505" y="13463"/>
                      </a:lnTo>
                      <a:lnTo>
                        <a:pt x="47588" y="42327"/>
                      </a:lnTo>
                      <a:lnTo>
                        <a:pt x="56344" y="34718"/>
                      </a:lnTo>
                      <a:lnTo>
                        <a:pt x="24075" y="-2413"/>
                      </a:lnTo>
                    </a:path>
                  </a:pathLst>
                </a:custGeom>
                <a:solidFill>
                  <a:srgbClr val="FFFFFF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</p:grpSp>
      <p:sp>
        <p:nvSpPr>
          <p:cNvPr id="473" name="Google Shape;73;p13">
            <a:extLst>
              <a:ext uri="{FF2B5EF4-FFF2-40B4-BE49-F238E27FC236}">
                <a16:creationId xmlns:a16="http://schemas.microsoft.com/office/drawing/2014/main" id="{87A917D0-A133-633B-F19B-DA04A045A8D6}"/>
              </a:ext>
            </a:extLst>
          </p:cNvPr>
          <p:cNvSpPr txBox="1"/>
          <p:nvPr/>
        </p:nvSpPr>
        <p:spPr>
          <a:xfrm flipH="1">
            <a:off x="456733" y="5369071"/>
            <a:ext cx="3536546" cy="961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자연어처리 키워드 및 감정 분류 모델을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통한 리뷰 필터링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(BERT,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키워드 및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긍부정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분석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p:txBody>
      </p:sp>
      <p:sp>
        <p:nvSpPr>
          <p:cNvPr id="474" name="Google Shape;68;p13">
            <a:extLst>
              <a:ext uri="{FF2B5EF4-FFF2-40B4-BE49-F238E27FC236}">
                <a16:creationId xmlns:a16="http://schemas.microsoft.com/office/drawing/2014/main" id="{8EB31BF4-5D76-D6F2-A85E-1A49B290162E}"/>
              </a:ext>
            </a:extLst>
          </p:cNvPr>
          <p:cNvSpPr txBox="1"/>
          <p:nvPr/>
        </p:nvSpPr>
        <p:spPr>
          <a:xfrm flipH="1">
            <a:off x="1758304" y="2131979"/>
            <a:ext cx="979755" cy="440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rgbClr val="67BA54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 전</a:t>
            </a:r>
          </a:p>
        </p:txBody>
      </p:sp>
      <p:sp>
        <p:nvSpPr>
          <p:cNvPr id="475" name="사각형: 둥근 모서리 474">
            <a:extLst>
              <a:ext uri="{FF2B5EF4-FFF2-40B4-BE49-F238E27FC236}">
                <a16:creationId xmlns:a16="http://schemas.microsoft.com/office/drawing/2014/main" id="{5B5A594D-2BB2-BE3C-5FA3-54838A2518AE}"/>
              </a:ext>
            </a:extLst>
          </p:cNvPr>
          <p:cNvSpPr/>
          <p:nvPr/>
        </p:nvSpPr>
        <p:spPr>
          <a:xfrm flipH="1">
            <a:off x="930422" y="2575630"/>
            <a:ext cx="2603885" cy="405560"/>
          </a:xfrm>
          <a:prstGeom prst="roundRect">
            <a:avLst>
              <a:gd name="adj" fmla="val 50000"/>
            </a:avLst>
          </a:prstGeom>
          <a:solidFill>
            <a:srgbClr val="67BA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sz="20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키워드기반 리뷰 필터</a:t>
            </a:r>
          </a:p>
        </p:txBody>
      </p:sp>
      <p:grpSp>
        <p:nvGrpSpPr>
          <p:cNvPr id="476" name="그룹 475">
            <a:extLst>
              <a:ext uri="{FF2B5EF4-FFF2-40B4-BE49-F238E27FC236}">
                <a16:creationId xmlns:a16="http://schemas.microsoft.com/office/drawing/2014/main" id="{1695C754-F763-ECB4-8A6D-06F9FD51128F}"/>
              </a:ext>
            </a:extLst>
          </p:cNvPr>
          <p:cNvGrpSpPr/>
          <p:nvPr/>
        </p:nvGrpSpPr>
        <p:grpSpPr>
          <a:xfrm>
            <a:off x="1230399" y="3454123"/>
            <a:ext cx="2069277" cy="1483641"/>
            <a:chOff x="868422" y="3958922"/>
            <a:chExt cx="2205632" cy="1581406"/>
          </a:xfrm>
        </p:grpSpPr>
        <p:sp>
          <p:nvSpPr>
            <p:cNvPr id="477" name="자유형: 도형 476">
              <a:extLst>
                <a:ext uri="{FF2B5EF4-FFF2-40B4-BE49-F238E27FC236}">
                  <a16:creationId xmlns:a16="http://schemas.microsoft.com/office/drawing/2014/main" id="{BC03C2B1-417C-2753-1242-6496D3C39459}"/>
                </a:ext>
              </a:extLst>
            </p:cNvPr>
            <p:cNvSpPr/>
            <p:nvPr/>
          </p:nvSpPr>
          <p:spPr>
            <a:xfrm>
              <a:off x="950560" y="4046500"/>
              <a:ext cx="2069217" cy="1483372"/>
            </a:xfrm>
            <a:custGeom>
              <a:avLst/>
              <a:gdLst>
                <a:gd name="connsiteX0" fmla="*/ 663032 w 4050376"/>
                <a:gd name="connsiteY0" fmla="*/ 3167570 h 3596478"/>
                <a:gd name="connsiteX1" fmla="*/ 6397 w 4050376"/>
                <a:gd name="connsiteY1" fmla="*/ 1671393 h 3596478"/>
                <a:gd name="connsiteX2" fmla="*/ 885564 w 4050376"/>
                <a:gd name="connsiteY2" fmla="*/ 280790 h 3596478"/>
                <a:gd name="connsiteX3" fmla="*/ 2530608 w 4050376"/>
                <a:gd name="connsiteY3" fmla="*/ 94453 h 3596478"/>
                <a:gd name="connsiteX4" fmla="*/ 3805853 w 4050376"/>
                <a:gd name="connsiteY4" fmla="*/ 1164958 h 3596478"/>
                <a:gd name="connsiteX5" fmla="*/ 4049150 w 4050376"/>
                <a:gd name="connsiteY5" fmla="*/ 2140213 h 3596478"/>
                <a:gd name="connsiteX6" fmla="*/ 3671703 w 4050376"/>
                <a:gd name="connsiteY6" fmla="*/ 3060319 h 3596478"/>
                <a:gd name="connsiteX7" fmla="*/ 3155400 w 4050376"/>
                <a:gd name="connsiteY7" fmla="*/ 3386217 h 3596478"/>
                <a:gd name="connsiteX8" fmla="*/ 2547010 w 4050376"/>
                <a:gd name="connsiteY8" fmla="*/ 3558524 h 3596478"/>
                <a:gd name="connsiteX9" fmla="*/ 1315942 w 4050376"/>
                <a:gd name="connsiteY9" fmla="*/ 3471151 h 3596478"/>
                <a:gd name="connsiteX10" fmla="*/ 663032 w 4050376"/>
                <a:gd name="connsiteY10" fmla="*/ 3167570 h 359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50376" h="3596478">
                  <a:moveTo>
                    <a:pt x="663032" y="3167570"/>
                  </a:moveTo>
                  <a:cubicBezTo>
                    <a:pt x="206937" y="2827471"/>
                    <a:pt x="-44085" y="2238083"/>
                    <a:pt x="6397" y="1671393"/>
                  </a:cubicBezTo>
                  <a:cubicBezTo>
                    <a:pt x="56880" y="1104703"/>
                    <a:pt x="399389" y="576294"/>
                    <a:pt x="885564" y="280790"/>
                  </a:cubicBezTo>
                  <a:cubicBezTo>
                    <a:pt x="1371739" y="-14713"/>
                    <a:pt x="1988188" y="-77235"/>
                    <a:pt x="2530608" y="94453"/>
                  </a:cubicBezTo>
                  <a:cubicBezTo>
                    <a:pt x="3073019" y="266141"/>
                    <a:pt x="3535753" y="664210"/>
                    <a:pt x="3805853" y="1164958"/>
                  </a:cubicBezTo>
                  <a:cubicBezTo>
                    <a:pt x="3966825" y="1463386"/>
                    <a:pt x="4062438" y="1801409"/>
                    <a:pt x="4049150" y="2140213"/>
                  </a:cubicBezTo>
                  <a:cubicBezTo>
                    <a:pt x="4035863" y="2479017"/>
                    <a:pt x="3908466" y="2817603"/>
                    <a:pt x="3671703" y="3060319"/>
                  </a:cubicBezTo>
                  <a:cubicBezTo>
                    <a:pt x="3527885" y="3207737"/>
                    <a:pt x="3347948" y="3315255"/>
                    <a:pt x="3155400" y="3386217"/>
                  </a:cubicBezTo>
                  <a:cubicBezTo>
                    <a:pt x="2949546" y="3462074"/>
                    <a:pt x="2757027" y="3513318"/>
                    <a:pt x="2547010" y="3558524"/>
                  </a:cubicBezTo>
                  <a:cubicBezTo>
                    <a:pt x="2151723" y="3643611"/>
                    <a:pt x="1709915" y="3573011"/>
                    <a:pt x="1315942" y="3471151"/>
                  </a:cubicBezTo>
                  <a:cubicBezTo>
                    <a:pt x="1082027" y="3410658"/>
                    <a:pt x="857285" y="3312417"/>
                    <a:pt x="663032" y="3167570"/>
                  </a:cubicBezTo>
                  <a:close/>
                </a:path>
              </a:pathLst>
            </a:custGeom>
            <a:solidFill>
              <a:srgbClr val="56A743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78" name="자유형: 도형 477">
              <a:extLst>
                <a:ext uri="{FF2B5EF4-FFF2-40B4-BE49-F238E27FC236}">
                  <a16:creationId xmlns:a16="http://schemas.microsoft.com/office/drawing/2014/main" id="{80FC1D26-5D5C-8572-E085-E6824B73EA52}"/>
                </a:ext>
              </a:extLst>
            </p:cNvPr>
            <p:cNvSpPr/>
            <p:nvPr/>
          </p:nvSpPr>
          <p:spPr>
            <a:xfrm flipV="1">
              <a:off x="2961194" y="4430164"/>
              <a:ext cx="112860" cy="106822"/>
            </a:xfrm>
            <a:custGeom>
              <a:avLst/>
              <a:gdLst>
                <a:gd name="connsiteX0" fmla="*/ 94198 w 100588"/>
                <a:gd name="connsiteY0" fmla="*/ 56509 h 95206"/>
                <a:gd name="connsiteX1" fmla="*/ 67022 w 100588"/>
                <a:gd name="connsiteY1" fmla="*/ 79277 h 95206"/>
                <a:gd name="connsiteX2" fmla="*/ 47891 w 100588"/>
                <a:gd name="connsiteY2" fmla="*/ 69578 h 95206"/>
                <a:gd name="connsiteX3" fmla="*/ 36652 w 100588"/>
                <a:gd name="connsiteY3" fmla="*/ 87845 h 95206"/>
                <a:gd name="connsiteX4" fmla="*/ 1585 w 100588"/>
                <a:gd name="connsiteY4" fmla="*/ 82644 h 95206"/>
                <a:gd name="connsiteX5" fmla="*/ 27454 w 100588"/>
                <a:gd name="connsiteY5" fmla="*/ -2851 h 95206"/>
                <a:gd name="connsiteX6" fmla="*/ 94198 w 100588"/>
                <a:gd name="connsiteY6" fmla="*/ 56509 h 9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588" h="95206">
                  <a:moveTo>
                    <a:pt x="94198" y="56509"/>
                  </a:moveTo>
                  <a:cubicBezTo>
                    <a:pt x="90203" y="73914"/>
                    <a:pt x="77186" y="80118"/>
                    <a:pt x="67022" y="79277"/>
                  </a:cubicBezTo>
                  <a:cubicBezTo>
                    <a:pt x="55971" y="78363"/>
                    <a:pt x="47891" y="69578"/>
                    <a:pt x="47891" y="69578"/>
                  </a:cubicBezTo>
                  <a:cubicBezTo>
                    <a:pt x="47891" y="69578"/>
                    <a:pt x="45596" y="81292"/>
                    <a:pt x="36652" y="87845"/>
                  </a:cubicBezTo>
                  <a:cubicBezTo>
                    <a:pt x="28428" y="93875"/>
                    <a:pt x="14087" y="95392"/>
                    <a:pt x="1585" y="82644"/>
                  </a:cubicBezTo>
                  <a:cubicBezTo>
                    <a:pt x="-24509" y="56038"/>
                    <a:pt x="27454" y="-2851"/>
                    <a:pt x="27454" y="-2851"/>
                  </a:cubicBezTo>
                  <a:cubicBezTo>
                    <a:pt x="27454" y="-2851"/>
                    <a:pt x="102535" y="20188"/>
                    <a:pt x="94198" y="5650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79" name="자유형: 도형 478">
              <a:extLst>
                <a:ext uri="{FF2B5EF4-FFF2-40B4-BE49-F238E27FC236}">
                  <a16:creationId xmlns:a16="http://schemas.microsoft.com/office/drawing/2014/main" id="{6920159D-2FE2-DB01-DE42-9192AC514005}"/>
                </a:ext>
              </a:extLst>
            </p:cNvPr>
            <p:cNvSpPr/>
            <p:nvPr/>
          </p:nvSpPr>
          <p:spPr>
            <a:xfrm flipV="1">
              <a:off x="1752157" y="4019209"/>
              <a:ext cx="170968" cy="152344"/>
            </a:xfrm>
            <a:custGeom>
              <a:avLst/>
              <a:gdLst>
                <a:gd name="connsiteX0" fmla="*/ 145208 w 152377"/>
                <a:gd name="connsiteY0" fmla="*/ 107802 h 135778"/>
                <a:gd name="connsiteX1" fmla="*/ 97078 w 152377"/>
                <a:gd name="connsiteY1" fmla="*/ 129427 h 135778"/>
                <a:gd name="connsiteX2" fmla="*/ 73597 w 152377"/>
                <a:gd name="connsiteY2" fmla="*/ 107802 h 135778"/>
                <a:gd name="connsiteX3" fmla="*/ 50116 w 152377"/>
                <a:gd name="connsiteY3" fmla="*/ 129427 h 135778"/>
                <a:gd name="connsiteX4" fmla="*/ 1985 w 152377"/>
                <a:gd name="connsiteY4" fmla="*/ 107802 h 135778"/>
                <a:gd name="connsiteX5" fmla="*/ 73597 w 152377"/>
                <a:gd name="connsiteY5" fmla="*/ -4208 h 135778"/>
                <a:gd name="connsiteX6" fmla="*/ 145208 w 152377"/>
                <a:gd name="connsiteY6" fmla="*/ 107802 h 13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377" h="135778">
                  <a:moveTo>
                    <a:pt x="145208" y="107802"/>
                  </a:moveTo>
                  <a:cubicBezTo>
                    <a:pt x="132452" y="131118"/>
                    <a:pt x="111298" y="134740"/>
                    <a:pt x="97078" y="129427"/>
                  </a:cubicBezTo>
                  <a:cubicBezTo>
                    <a:pt x="81621" y="123654"/>
                    <a:pt x="73597" y="107802"/>
                    <a:pt x="73597" y="107802"/>
                  </a:cubicBezTo>
                  <a:cubicBezTo>
                    <a:pt x="73597" y="107802"/>
                    <a:pt x="65572" y="123654"/>
                    <a:pt x="50116" y="129427"/>
                  </a:cubicBezTo>
                  <a:cubicBezTo>
                    <a:pt x="35893" y="134740"/>
                    <a:pt x="14742" y="131118"/>
                    <a:pt x="1985" y="107802"/>
                  </a:cubicBezTo>
                  <a:cubicBezTo>
                    <a:pt x="-24641" y="59142"/>
                    <a:pt x="73597" y="-4208"/>
                    <a:pt x="73597" y="-4208"/>
                  </a:cubicBezTo>
                  <a:cubicBezTo>
                    <a:pt x="73597" y="-4208"/>
                    <a:pt x="171835" y="59142"/>
                    <a:pt x="145208" y="10780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80" name="자유형: 도형 479">
              <a:extLst>
                <a:ext uri="{FF2B5EF4-FFF2-40B4-BE49-F238E27FC236}">
                  <a16:creationId xmlns:a16="http://schemas.microsoft.com/office/drawing/2014/main" id="{9EC4BD5E-A148-ECE9-09BC-D93B9BE672C8}"/>
                </a:ext>
              </a:extLst>
            </p:cNvPr>
            <p:cNvSpPr/>
            <p:nvPr/>
          </p:nvSpPr>
          <p:spPr>
            <a:xfrm flipV="1">
              <a:off x="1967927" y="3958922"/>
              <a:ext cx="108108" cy="96331"/>
            </a:xfrm>
            <a:custGeom>
              <a:avLst/>
              <a:gdLst>
                <a:gd name="connsiteX0" fmla="*/ 90373 w 96352"/>
                <a:gd name="connsiteY0" fmla="*/ 66312 h 85856"/>
                <a:gd name="connsiteX1" fmla="*/ 59940 w 96352"/>
                <a:gd name="connsiteY1" fmla="*/ 79985 h 85856"/>
                <a:gd name="connsiteX2" fmla="*/ 45090 w 96352"/>
                <a:gd name="connsiteY2" fmla="*/ 66312 h 85856"/>
                <a:gd name="connsiteX3" fmla="*/ 30244 w 96352"/>
                <a:gd name="connsiteY3" fmla="*/ 79985 h 85856"/>
                <a:gd name="connsiteX4" fmla="*/ -190 w 96352"/>
                <a:gd name="connsiteY4" fmla="*/ 66312 h 85856"/>
                <a:gd name="connsiteX5" fmla="*/ 45090 w 96352"/>
                <a:gd name="connsiteY5" fmla="*/ -4516 h 85856"/>
                <a:gd name="connsiteX6" fmla="*/ 90373 w 96352"/>
                <a:gd name="connsiteY6" fmla="*/ 66312 h 8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352" h="85856">
                  <a:moveTo>
                    <a:pt x="90373" y="66312"/>
                  </a:moveTo>
                  <a:cubicBezTo>
                    <a:pt x="82308" y="81055"/>
                    <a:pt x="68930" y="83344"/>
                    <a:pt x="59940" y="79985"/>
                  </a:cubicBezTo>
                  <a:cubicBezTo>
                    <a:pt x="50167" y="76334"/>
                    <a:pt x="45090" y="66312"/>
                    <a:pt x="45090" y="66312"/>
                  </a:cubicBezTo>
                  <a:cubicBezTo>
                    <a:pt x="45090" y="66312"/>
                    <a:pt x="40017" y="76334"/>
                    <a:pt x="30244" y="79985"/>
                  </a:cubicBezTo>
                  <a:cubicBezTo>
                    <a:pt x="21251" y="83344"/>
                    <a:pt x="7875" y="81055"/>
                    <a:pt x="-190" y="66312"/>
                  </a:cubicBezTo>
                  <a:cubicBezTo>
                    <a:pt x="-17028" y="35543"/>
                    <a:pt x="45090" y="-4516"/>
                    <a:pt x="45090" y="-4516"/>
                  </a:cubicBezTo>
                  <a:cubicBezTo>
                    <a:pt x="45090" y="-4516"/>
                    <a:pt x="107212" y="35543"/>
                    <a:pt x="90373" y="6631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81" name="자유형: 도형 480">
              <a:extLst>
                <a:ext uri="{FF2B5EF4-FFF2-40B4-BE49-F238E27FC236}">
                  <a16:creationId xmlns:a16="http://schemas.microsoft.com/office/drawing/2014/main" id="{0FEF89BA-98F1-54E1-4700-E12081355133}"/>
                </a:ext>
              </a:extLst>
            </p:cNvPr>
            <p:cNvSpPr/>
            <p:nvPr/>
          </p:nvSpPr>
          <p:spPr>
            <a:xfrm flipV="1">
              <a:off x="2257790" y="3975977"/>
              <a:ext cx="286396" cy="286396"/>
            </a:xfrm>
            <a:custGeom>
              <a:avLst/>
              <a:gdLst>
                <a:gd name="connsiteX0" fmla="*/ 7727 w 255253"/>
                <a:gd name="connsiteY0" fmla="*/ 177082 h 255253"/>
                <a:gd name="connsiteX1" fmla="*/ 69952 w 255253"/>
                <a:gd name="connsiteY1" fmla="*/ 7701 h 255253"/>
                <a:gd name="connsiteX2" fmla="*/ 239331 w 255253"/>
                <a:gd name="connsiteY2" fmla="*/ 69923 h 255253"/>
                <a:gd name="connsiteX3" fmla="*/ 177108 w 255253"/>
                <a:gd name="connsiteY3" fmla="*/ 239305 h 255253"/>
                <a:gd name="connsiteX4" fmla="*/ 7727 w 255253"/>
                <a:gd name="connsiteY4" fmla="*/ 177082 h 25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53" h="255253">
                  <a:moveTo>
                    <a:pt x="7727" y="177082"/>
                  </a:moveTo>
                  <a:cubicBezTo>
                    <a:pt x="-21863" y="113125"/>
                    <a:pt x="5995" y="37290"/>
                    <a:pt x="69952" y="7701"/>
                  </a:cubicBezTo>
                  <a:cubicBezTo>
                    <a:pt x="133907" y="-21891"/>
                    <a:pt x="209742" y="5969"/>
                    <a:pt x="239331" y="69923"/>
                  </a:cubicBezTo>
                  <a:cubicBezTo>
                    <a:pt x="268923" y="133880"/>
                    <a:pt x="241063" y="209715"/>
                    <a:pt x="177108" y="239305"/>
                  </a:cubicBezTo>
                  <a:cubicBezTo>
                    <a:pt x="113151" y="268894"/>
                    <a:pt x="37319" y="241036"/>
                    <a:pt x="7727" y="177082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82" name="자유형: 도형 481">
              <a:extLst>
                <a:ext uri="{FF2B5EF4-FFF2-40B4-BE49-F238E27FC236}">
                  <a16:creationId xmlns:a16="http://schemas.microsoft.com/office/drawing/2014/main" id="{1DB22C9C-EA57-0B7C-0304-F24B50D31D58}"/>
                </a:ext>
              </a:extLst>
            </p:cNvPr>
            <p:cNvSpPr/>
            <p:nvPr/>
          </p:nvSpPr>
          <p:spPr>
            <a:xfrm flipV="1">
              <a:off x="2450826" y="4104274"/>
              <a:ext cx="30432" cy="36332"/>
            </a:xfrm>
            <a:custGeom>
              <a:avLst/>
              <a:gdLst>
                <a:gd name="connsiteX0" fmla="*/ -2282 w 27123"/>
                <a:gd name="connsiteY0" fmla="*/ 17431 h 32381"/>
                <a:gd name="connsiteX1" fmla="*/ 2222 w 27123"/>
                <a:gd name="connsiteY1" fmla="*/ -3198 h 32381"/>
                <a:gd name="connsiteX2" fmla="*/ 20861 w 27123"/>
                <a:gd name="connsiteY2" fmla="*/ 6723 h 32381"/>
                <a:gd name="connsiteX3" fmla="*/ 16358 w 27123"/>
                <a:gd name="connsiteY3" fmla="*/ 27354 h 32381"/>
                <a:gd name="connsiteX4" fmla="*/ -2282 w 27123"/>
                <a:gd name="connsiteY4" fmla="*/ 17431 h 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3" h="32381">
                  <a:moveTo>
                    <a:pt x="-2282" y="17431"/>
                  </a:moveTo>
                  <a:cubicBezTo>
                    <a:pt x="-6184" y="8995"/>
                    <a:pt x="-4169" y="-243"/>
                    <a:pt x="2222" y="-3198"/>
                  </a:cubicBezTo>
                  <a:cubicBezTo>
                    <a:pt x="8613" y="-6155"/>
                    <a:pt x="16959" y="-1712"/>
                    <a:pt x="20861" y="6723"/>
                  </a:cubicBezTo>
                  <a:cubicBezTo>
                    <a:pt x="24767" y="15161"/>
                    <a:pt x="22749" y="24397"/>
                    <a:pt x="16358" y="27354"/>
                  </a:cubicBezTo>
                  <a:cubicBezTo>
                    <a:pt x="9969" y="30309"/>
                    <a:pt x="1624" y="25869"/>
                    <a:pt x="-2282" y="17431"/>
                  </a:cubicBez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83" name="자유형: 도형 482">
              <a:extLst>
                <a:ext uri="{FF2B5EF4-FFF2-40B4-BE49-F238E27FC236}">
                  <a16:creationId xmlns:a16="http://schemas.microsoft.com/office/drawing/2014/main" id="{0C57DE75-C55E-0FA8-36B0-0ED609154A45}"/>
                </a:ext>
              </a:extLst>
            </p:cNvPr>
            <p:cNvSpPr/>
            <p:nvPr/>
          </p:nvSpPr>
          <p:spPr>
            <a:xfrm flipV="1">
              <a:off x="2342836" y="4054311"/>
              <a:ext cx="30430" cy="36333"/>
            </a:xfrm>
            <a:custGeom>
              <a:avLst/>
              <a:gdLst>
                <a:gd name="connsiteX0" fmla="*/ -1993 w 27121"/>
                <a:gd name="connsiteY0" fmla="*/ 17258 h 32382"/>
                <a:gd name="connsiteX1" fmla="*/ 2511 w 27121"/>
                <a:gd name="connsiteY1" fmla="*/ -3373 h 32382"/>
                <a:gd name="connsiteX2" fmla="*/ 21150 w 27121"/>
                <a:gd name="connsiteY2" fmla="*/ 6550 h 32382"/>
                <a:gd name="connsiteX3" fmla="*/ 16646 w 27121"/>
                <a:gd name="connsiteY3" fmla="*/ 27178 h 32382"/>
                <a:gd name="connsiteX4" fmla="*/ -1993 w 27121"/>
                <a:gd name="connsiteY4" fmla="*/ 17258 h 3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1" h="32382">
                  <a:moveTo>
                    <a:pt x="-1993" y="17258"/>
                  </a:moveTo>
                  <a:cubicBezTo>
                    <a:pt x="-5896" y="8820"/>
                    <a:pt x="-3881" y="-416"/>
                    <a:pt x="2511" y="-3373"/>
                  </a:cubicBezTo>
                  <a:cubicBezTo>
                    <a:pt x="8902" y="-6328"/>
                    <a:pt x="17248" y="-1888"/>
                    <a:pt x="21150" y="6550"/>
                  </a:cubicBezTo>
                  <a:cubicBezTo>
                    <a:pt x="25052" y="14986"/>
                    <a:pt x="23038" y="24224"/>
                    <a:pt x="16646" y="27178"/>
                  </a:cubicBezTo>
                  <a:cubicBezTo>
                    <a:pt x="10255" y="30136"/>
                    <a:pt x="1912" y="25696"/>
                    <a:pt x="-1993" y="17258"/>
                  </a:cubicBez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84" name="자유형: 도형 483">
              <a:extLst>
                <a:ext uri="{FF2B5EF4-FFF2-40B4-BE49-F238E27FC236}">
                  <a16:creationId xmlns:a16="http://schemas.microsoft.com/office/drawing/2014/main" id="{463CC646-EA2A-6AD8-07A1-9DC8A78DF543}"/>
                </a:ext>
              </a:extLst>
            </p:cNvPr>
            <p:cNvSpPr/>
            <p:nvPr/>
          </p:nvSpPr>
          <p:spPr>
            <a:xfrm flipV="1">
              <a:off x="2349547" y="4101693"/>
              <a:ext cx="94798" cy="72718"/>
            </a:xfrm>
            <a:custGeom>
              <a:avLst/>
              <a:gdLst>
                <a:gd name="connsiteX0" fmla="*/ 494 w 84490"/>
                <a:gd name="connsiteY0" fmla="*/ 60753 h 64811"/>
                <a:gd name="connsiteX1" fmla="*/ 20801 w 84490"/>
                <a:gd name="connsiteY1" fmla="*/ -197 h 64811"/>
                <a:gd name="connsiteX2" fmla="*/ 80405 w 84490"/>
                <a:gd name="connsiteY2" fmla="*/ 23781 h 64811"/>
                <a:gd name="connsiteX3" fmla="*/ 494 w 84490"/>
                <a:gd name="connsiteY3" fmla="*/ 60753 h 6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490" h="64811">
                  <a:moveTo>
                    <a:pt x="494" y="60753"/>
                  </a:moveTo>
                  <a:cubicBezTo>
                    <a:pt x="-10358" y="37301"/>
                    <a:pt x="-1267" y="10013"/>
                    <a:pt x="20801" y="-197"/>
                  </a:cubicBezTo>
                  <a:cubicBezTo>
                    <a:pt x="42866" y="-10407"/>
                    <a:pt x="69553" y="329"/>
                    <a:pt x="80405" y="23781"/>
                  </a:cubicBezTo>
                  <a:lnTo>
                    <a:pt x="494" y="60753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85" name="자유형: 도형 484">
              <a:extLst>
                <a:ext uri="{FF2B5EF4-FFF2-40B4-BE49-F238E27FC236}">
                  <a16:creationId xmlns:a16="http://schemas.microsoft.com/office/drawing/2014/main" id="{880DDD9C-20D3-B2E4-B42A-BEBCE675A0EB}"/>
                </a:ext>
              </a:extLst>
            </p:cNvPr>
            <p:cNvSpPr/>
            <p:nvPr/>
          </p:nvSpPr>
          <p:spPr>
            <a:xfrm flipV="1">
              <a:off x="2357377" y="4148942"/>
              <a:ext cx="46715" cy="25232"/>
            </a:xfrm>
            <a:custGeom>
              <a:avLst/>
              <a:gdLst>
                <a:gd name="connsiteX0" fmla="*/ -4043 w 41635"/>
                <a:gd name="connsiteY0" fmla="*/ 15531 h 22488"/>
                <a:gd name="connsiteX1" fmla="*/ 21404 w 41635"/>
                <a:gd name="connsiteY1" fmla="*/ 15967 h 22488"/>
                <a:gd name="connsiteX2" fmla="*/ 37592 w 41635"/>
                <a:gd name="connsiteY2" fmla="*/ -3733 h 22488"/>
                <a:gd name="connsiteX3" fmla="*/ -4043 w 41635"/>
                <a:gd name="connsiteY3" fmla="*/ 15531 h 2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35" h="22488">
                  <a:moveTo>
                    <a:pt x="-4043" y="15531"/>
                  </a:moveTo>
                  <a:cubicBezTo>
                    <a:pt x="-4043" y="15531"/>
                    <a:pt x="8500" y="21937"/>
                    <a:pt x="21404" y="15967"/>
                  </a:cubicBezTo>
                  <a:cubicBezTo>
                    <a:pt x="34308" y="9998"/>
                    <a:pt x="37592" y="-3733"/>
                    <a:pt x="37592" y="-3733"/>
                  </a:cubicBezTo>
                  <a:cubicBezTo>
                    <a:pt x="37592" y="-3733"/>
                    <a:pt x="12272" y="-7606"/>
                    <a:pt x="-4043" y="15531"/>
                  </a:cubicBezTo>
                </a:path>
              </a:pathLst>
            </a:custGeom>
            <a:solidFill>
              <a:srgbClr val="56A743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86" name="자유형: 도형 485">
              <a:extLst>
                <a:ext uri="{FF2B5EF4-FFF2-40B4-BE49-F238E27FC236}">
                  <a16:creationId xmlns:a16="http://schemas.microsoft.com/office/drawing/2014/main" id="{1942194B-55B5-DC38-44D6-99EB674F72DD}"/>
                </a:ext>
              </a:extLst>
            </p:cNvPr>
            <p:cNvSpPr/>
            <p:nvPr/>
          </p:nvSpPr>
          <p:spPr>
            <a:xfrm flipV="1">
              <a:off x="1359979" y="4052402"/>
              <a:ext cx="91311" cy="149339"/>
            </a:xfrm>
            <a:custGeom>
              <a:avLst/>
              <a:gdLst>
                <a:gd name="connsiteX0" fmla="*/ 42970 w 81382"/>
                <a:gd name="connsiteY0" fmla="*/ 129003 h 133100"/>
                <a:gd name="connsiteX1" fmla="*/ 79945 w 81382"/>
                <a:gd name="connsiteY1" fmla="*/ 9660 h 133100"/>
                <a:gd name="connsiteX2" fmla="*/ 35538 w 81382"/>
                <a:gd name="connsiteY2" fmla="*/ -4097 h 133100"/>
                <a:gd name="connsiteX3" fmla="*/ -1438 w 81382"/>
                <a:gd name="connsiteY3" fmla="*/ 115246 h 133100"/>
                <a:gd name="connsiteX4" fmla="*/ 42970 w 81382"/>
                <a:gd name="connsiteY4" fmla="*/ 129003 h 13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2" h="133100">
                  <a:moveTo>
                    <a:pt x="42970" y="129003"/>
                  </a:moveTo>
                  <a:lnTo>
                    <a:pt x="79945" y="9660"/>
                  </a:lnTo>
                  <a:lnTo>
                    <a:pt x="35538" y="-4097"/>
                  </a:lnTo>
                  <a:lnTo>
                    <a:pt x="-1438" y="115246"/>
                  </a:lnTo>
                  <a:lnTo>
                    <a:pt x="42970" y="129003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87" name="자유형: 도형 486">
              <a:extLst>
                <a:ext uri="{FF2B5EF4-FFF2-40B4-BE49-F238E27FC236}">
                  <a16:creationId xmlns:a16="http://schemas.microsoft.com/office/drawing/2014/main" id="{936FECCB-2CC4-0585-0EAE-53CCB527EAF6}"/>
                </a:ext>
              </a:extLst>
            </p:cNvPr>
            <p:cNvSpPr/>
            <p:nvPr/>
          </p:nvSpPr>
          <p:spPr>
            <a:xfrm flipV="1">
              <a:off x="1373442" y="4048235"/>
              <a:ext cx="91308" cy="149339"/>
            </a:xfrm>
            <a:custGeom>
              <a:avLst/>
              <a:gdLst>
                <a:gd name="connsiteX0" fmla="*/ 42931 w 81379"/>
                <a:gd name="connsiteY0" fmla="*/ 128989 h 133100"/>
                <a:gd name="connsiteX1" fmla="*/ 79906 w 81379"/>
                <a:gd name="connsiteY1" fmla="*/ 9645 h 133100"/>
                <a:gd name="connsiteX2" fmla="*/ 35499 w 81379"/>
                <a:gd name="connsiteY2" fmla="*/ -4112 h 133100"/>
                <a:gd name="connsiteX3" fmla="*/ -1474 w 81379"/>
                <a:gd name="connsiteY3" fmla="*/ 115232 h 133100"/>
                <a:gd name="connsiteX4" fmla="*/ 42931 w 81379"/>
                <a:gd name="connsiteY4" fmla="*/ 128989 h 13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79" h="133100">
                  <a:moveTo>
                    <a:pt x="42931" y="128989"/>
                  </a:moveTo>
                  <a:lnTo>
                    <a:pt x="79906" y="9645"/>
                  </a:lnTo>
                  <a:lnTo>
                    <a:pt x="35499" y="-4112"/>
                  </a:lnTo>
                  <a:lnTo>
                    <a:pt x="-1474" y="115232"/>
                  </a:lnTo>
                  <a:lnTo>
                    <a:pt x="42931" y="128989"/>
                  </a:ln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88" name="자유형: 도형 487">
              <a:extLst>
                <a:ext uri="{FF2B5EF4-FFF2-40B4-BE49-F238E27FC236}">
                  <a16:creationId xmlns:a16="http://schemas.microsoft.com/office/drawing/2014/main" id="{5424EA61-4FF2-428D-515D-DB6E58EE72D7}"/>
                </a:ext>
              </a:extLst>
            </p:cNvPr>
            <p:cNvSpPr/>
            <p:nvPr/>
          </p:nvSpPr>
          <p:spPr>
            <a:xfrm flipV="1">
              <a:off x="1397912" y="4076198"/>
              <a:ext cx="23544" cy="23546"/>
            </a:xfrm>
            <a:custGeom>
              <a:avLst/>
              <a:gdLst>
                <a:gd name="connsiteX0" fmla="*/ -976 w 20984"/>
                <a:gd name="connsiteY0" fmla="*/ 3156 h 20986"/>
                <a:gd name="connsiteX1" fmla="*/ 12148 w 20984"/>
                <a:gd name="connsiteY1" fmla="*/ -3761 h 20986"/>
                <a:gd name="connsiteX2" fmla="*/ 19063 w 20984"/>
                <a:gd name="connsiteY2" fmla="*/ 9363 h 20986"/>
                <a:gd name="connsiteX3" fmla="*/ 5939 w 20984"/>
                <a:gd name="connsiteY3" fmla="*/ 16280 h 20986"/>
                <a:gd name="connsiteX4" fmla="*/ -976 w 20984"/>
                <a:gd name="connsiteY4" fmla="*/ 3156 h 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84" h="20986">
                  <a:moveTo>
                    <a:pt x="-976" y="3156"/>
                  </a:moveTo>
                  <a:cubicBezTo>
                    <a:pt x="738" y="-2379"/>
                    <a:pt x="6615" y="-5475"/>
                    <a:pt x="12148" y="-3761"/>
                  </a:cubicBezTo>
                  <a:cubicBezTo>
                    <a:pt x="17681" y="-2044"/>
                    <a:pt x="20780" y="3830"/>
                    <a:pt x="19063" y="9363"/>
                  </a:cubicBezTo>
                  <a:cubicBezTo>
                    <a:pt x="17348" y="14898"/>
                    <a:pt x="11475" y="17994"/>
                    <a:pt x="5939" y="16280"/>
                  </a:cubicBezTo>
                  <a:cubicBezTo>
                    <a:pt x="406" y="14566"/>
                    <a:pt x="-2690" y="8689"/>
                    <a:pt x="-976" y="315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89" name="자유형: 도형 488">
              <a:extLst>
                <a:ext uri="{FF2B5EF4-FFF2-40B4-BE49-F238E27FC236}">
                  <a16:creationId xmlns:a16="http://schemas.microsoft.com/office/drawing/2014/main" id="{34AD8CD6-3FED-0A34-3C0F-A88BD1F71E78}"/>
                </a:ext>
              </a:extLst>
            </p:cNvPr>
            <p:cNvSpPr/>
            <p:nvPr/>
          </p:nvSpPr>
          <p:spPr>
            <a:xfrm flipV="1">
              <a:off x="1366281" y="4087911"/>
              <a:ext cx="19442" cy="15247"/>
            </a:xfrm>
            <a:custGeom>
              <a:avLst/>
              <a:gdLst>
                <a:gd name="connsiteX0" fmla="*/ -1339 w 17328"/>
                <a:gd name="connsiteY0" fmla="*/ 9341 h 13589"/>
                <a:gd name="connsiteX1" fmla="*/ 7882 w 17328"/>
                <a:gd name="connsiteY1" fmla="*/ 3326 h 13589"/>
                <a:gd name="connsiteX2" fmla="*/ 15950 w 17328"/>
                <a:gd name="connsiteY2" fmla="*/ -4167 h 13589"/>
                <a:gd name="connsiteX3" fmla="*/ 6729 w 17328"/>
                <a:gd name="connsiteY3" fmla="*/ 1851 h 13589"/>
                <a:gd name="connsiteX4" fmla="*/ -1339 w 17328"/>
                <a:gd name="connsiteY4" fmla="*/ 9341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339" y="9341"/>
                  </a:moveTo>
                  <a:cubicBezTo>
                    <a:pt x="-1021" y="9749"/>
                    <a:pt x="3110" y="7055"/>
                    <a:pt x="7882" y="3326"/>
                  </a:cubicBezTo>
                  <a:cubicBezTo>
                    <a:pt x="12655" y="-406"/>
                    <a:pt x="16268" y="-3759"/>
                    <a:pt x="15950" y="-4167"/>
                  </a:cubicBezTo>
                  <a:cubicBezTo>
                    <a:pt x="15633" y="-4572"/>
                    <a:pt x="11505" y="-1880"/>
                    <a:pt x="6729" y="1851"/>
                  </a:cubicBezTo>
                  <a:cubicBezTo>
                    <a:pt x="1957" y="5580"/>
                    <a:pt x="-1657" y="8934"/>
                    <a:pt x="-1339" y="934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0" name="자유형: 도형 489">
              <a:extLst>
                <a:ext uri="{FF2B5EF4-FFF2-40B4-BE49-F238E27FC236}">
                  <a16:creationId xmlns:a16="http://schemas.microsoft.com/office/drawing/2014/main" id="{028DCEF6-3906-2721-21FE-5D2775A9FC3A}"/>
                </a:ext>
              </a:extLst>
            </p:cNvPr>
            <p:cNvSpPr/>
            <p:nvPr/>
          </p:nvSpPr>
          <p:spPr>
            <a:xfrm flipV="1">
              <a:off x="1370871" y="4102724"/>
              <a:ext cx="19442" cy="15247"/>
            </a:xfrm>
            <a:custGeom>
              <a:avLst/>
              <a:gdLst>
                <a:gd name="connsiteX0" fmla="*/ -1351 w 17328"/>
                <a:gd name="connsiteY0" fmla="*/ 9394 h 13589"/>
                <a:gd name="connsiteX1" fmla="*/ 7870 w 17328"/>
                <a:gd name="connsiteY1" fmla="*/ 3378 h 13589"/>
                <a:gd name="connsiteX2" fmla="*/ 15938 w 17328"/>
                <a:gd name="connsiteY2" fmla="*/ -4115 h 13589"/>
                <a:gd name="connsiteX3" fmla="*/ 6717 w 17328"/>
                <a:gd name="connsiteY3" fmla="*/ 1901 h 13589"/>
                <a:gd name="connsiteX4" fmla="*/ -1351 w 17328"/>
                <a:gd name="connsiteY4" fmla="*/ 9394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351" y="9394"/>
                  </a:moveTo>
                  <a:cubicBezTo>
                    <a:pt x="-1033" y="9798"/>
                    <a:pt x="3098" y="7107"/>
                    <a:pt x="7870" y="3378"/>
                  </a:cubicBezTo>
                  <a:cubicBezTo>
                    <a:pt x="12646" y="-354"/>
                    <a:pt x="16256" y="-3707"/>
                    <a:pt x="15938" y="-4115"/>
                  </a:cubicBezTo>
                  <a:cubicBezTo>
                    <a:pt x="15620" y="-4522"/>
                    <a:pt x="11492" y="-1828"/>
                    <a:pt x="6717" y="1901"/>
                  </a:cubicBezTo>
                  <a:cubicBezTo>
                    <a:pt x="1944" y="5633"/>
                    <a:pt x="-1669" y="8986"/>
                    <a:pt x="-1351" y="939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1" name="자유형: 도형 490">
              <a:extLst>
                <a:ext uri="{FF2B5EF4-FFF2-40B4-BE49-F238E27FC236}">
                  <a16:creationId xmlns:a16="http://schemas.microsoft.com/office/drawing/2014/main" id="{75C9DAE2-C7B1-3586-0657-7134CE58B9D8}"/>
                </a:ext>
              </a:extLst>
            </p:cNvPr>
            <p:cNvSpPr/>
            <p:nvPr/>
          </p:nvSpPr>
          <p:spPr>
            <a:xfrm flipV="1">
              <a:off x="1375460" y="4117539"/>
              <a:ext cx="19442" cy="15244"/>
            </a:xfrm>
            <a:custGeom>
              <a:avLst/>
              <a:gdLst>
                <a:gd name="connsiteX0" fmla="*/ -1363 w 17328"/>
                <a:gd name="connsiteY0" fmla="*/ 9442 h 13586"/>
                <a:gd name="connsiteX1" fmla="*/ 7858 w 17328"/>
                <a:gd name="connsiteY1" fmla="*/ 3427 h 13586"/>
                <a:gd name="connsiteX2" fmla="*/ 15926 w 17328"/>
                <a:gd name="connsiteY2" fmla="*/ -4063 h 13586"/>
                <a:gd name="connsiteX3" fmla="*/ 6705 w 17328"/>
                <a:gd name="connsiteY3" fmla="*/ 1953 h 13586"/>
                <a:gd name="connsiteX4" fmla="*/ -1363 w 17328"/>
                <a:gd name="connsiteY4" fmla="*/ 9442 h 1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6">
                  <a:moveTo>
                    <a:pt x="-1363" y="9442"/>
                  </a:moveTo>
                  <a:cubicBezTo>
                    <a:pt x="-1043" y="9850"/>
                    <a:pt x="3085" y="7156"/>
                    <a:pt x="7858" y="3427"/>
                  </a:cubicBezTo>
                  <a:cubicBezTo>
                    <a:pt x="12633" y="-302"/>
                    <a:pt x="16244" y="-3655"/>
                    <a:pt x="15926" y="-4063"/>
                  </a:cubicBezTo>
                  <a:cubicBezTo>
                    <a:pt x="15608" y="-4471"/>
                    <a:pt x="11480" y="-1779"/>
                    <a:pt x="6705" y="1953"/>
                  </a:cubicBezTo>
                  <a:cubicBezTo>
                    <a:pt x="1932" y="5682"/>
                    <a:pt x="-1681" y="9035"/>
                    <a:pt x="-1363" y="944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2" name="자유형: 도형 491">
              <a:extLst>
                <a:ext uri="{FF2B5EF4-FFF2-40B4-BE49-F238E27FC236}">
                  <a16:creationId xmlns:a16="http://schemas.microsoft.com/office/drawing/2014/main" id="{CE7AA4E7-00FF-95E6-C6D2-6D5D2E91F36D}"/>
                </a:ext>
              </a:extLst>
            </p:cNvPr>
            <p:cNvSpPr/>
            <p:nvPr/>
          </p:nvSpPr>
          <p:spPr>
            <a:xfrm flipV="1">
              <a:off x="1380049" y="4132352"/>
              <a:ext cx="19442" cy="15247"/>
            </a:xfrm>
            <a:custGeom>
              <a:avLst/>
              <a:gdLst>
                <a:gd name="connsiteX0" fmla="*/ -1376 w 17328"/>
                <a:gd name="connsiteY0" fmla="*/ 9497 h 13589"/>
                <a:gd name="connsiteX1" fmla="*/ 7846 w 17328"/>
                <a:gd name="connsiteY1" fmla="*/ 3482 h 13589"/>
                <a:gd name="connsiteX2" fmla="*/ 15914 w 17328"/>
                <a:gd name="connsiteY2" fmla="*/ -4011 h 13589"/>
                <a:gd name="connsiteX3" fmla="*/ 6692 w 17328"/>
                <a:gd name="connsiteY3" fmla="*/ 2007 h 13589"/>
                <a:gd name="connsiteX4" fmla="*/ -1376 w 17328"/>
                <a:gd name="connsiteY4" fmla="*/ 9497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376" y="9497"/>
                  </a:moveTo>
                  <a:cubicBezTo>
                    <a:pt x="-1055" y="9905"/>
                    <a:pt x="3073" y="7211"/>
                    <a:pt x="7846" y="3482"/>
                  </a:cubicBezTo>
                  <a:cubicBezTo>
                    <a:pt x="12621" y="-250"/>
                    <a:pt x="16232" y="-3604"/>
                    <a:pt x="15914" y="-4011"/>
                  </a:cubicBezTo>
                  <a:cubicBezTo>
                    <a:pt x="15596" y="-4419"/>
                    <a:pt x="11468" y="-1725"/>
                    <a:pt x="6692" y="2007"/>
                  </a:cubicBezTo>
                  <a:cubicBezTo>
                    <a:pt x="1920" y="5733"/>
                    <a:pt x="-1694" y="9089"/>
                    <a:pt x="-1376" y="949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53D4639D-0C28-556B-30B9-1C183FEAA10B}"/>
                </a:ext>
              </a:extLst>
            </p:cNvPr>
            <p:cNvSpPr/>
            <p:nvPr/>
          </p:nvSpPr>
          <p:spPr>
            <a:xfrm flipV="1">
              <a:off x="1384639" y="4147168"/>
              <a:ext cx="19442" cy="15244"/>
            </a:xfrm>
            <a:custGeom>
              <a:avLst/>
              <a:gdLst>
                <a:gd name="connsiteX0" fmla="*/ -1388 w 17328"/>
                <a:gd name="connsiteY0" fmla="*/ 9546 h 13586"/>
                <a:gd name="connsiteX1" fmla="*/ 7833 w 17328"/>
                <a:gd name="connsiteY1" fmla="*/ 3530 h 13586"/>
                <a:gd name="connsiteX2" fmla="*/ 15901 w 17328"/>
                <a:gd name="connsiteY2" fmla="*/ -3959 h 13586"/>
                <a:gd name="connsiteX3" fmla="*/ 6680 w 17328"/>
                <a:gd name="connsiteY3" fmla="*/ 2056 h 13586"/>
                <a:gd name="connsiteX4" fmla="*/ -1388 w 17328"/>
                <a:gd name="connsiteY4" fmla="*/ 9546 h 1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6">
                  <a:moveTo>
                    <a:pt x="-1388" y="9546"/>
                  </a:moveTo>
                  <a:cubicBezTo>
                    <a:pt x="-1067" y="9954"/>
                    <a:pt x="3061" y="7260"/>
                    <a:pt x="7833" y="3530"/>
                  </a:cubicBezTo>
                  <a:cubicBezTo>
                    <a:pt x="12609" y="-199"/>
                    <a:pt x="16219" y="-3555"/>
                    <a:pt x="15901" y="-3959"/>
                  </a:cubicBezTo>
                  <a:cubicBezTo>
                    <a:pt x="15583" y="-4367"/>
                    <a:pt x="11455" y="-1676"/>
                    <a:pt x="6680" y="2056"/>
                  </a:cubicBezTo>
                  <a:cubicBezTo>
                    <a:pt x="1907" y="5785"/>
                    <a:pt x="-1706" y="9138"/>
                    <a:pt x="-1388" y="954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98593ED6-359F-4BA4-7EB1-89E51DE2E49E}"/>
                </a:ext>
              </a:extLst>
            </p:cNvPr>
            <p:cNvSpPr/>
            <p:nvPr/>
          </p:nvSpPr>
          <p:spPr>
            <a:xfrm flipV="1">
              <a:off x="1389228" y="4161981"/>
              <a:ext cx="19442" cy="15247"/>
            </a:xfrm>
            <a:custGeom>
              <a:avLst/>
              <a:gdLst>
                <a:gd name="connsiteX0" fmla="*/ -1400 w 17328"/>
                <a:gd name="connsiteY0" fmla="*/ 9600 h 13589"/>
                <a:gd name="connsiteX1" fmla="*/ 7821 w 17328"/>
                <a:gd name="connsiteY1" fmla="*/ 3585 h 13589"/>
                <a:gd name="connsiteX2" fmla="*/ 15889 w 17328"/>
                <a:gd name="connsiteY2" fmla="*/ -3908 h 13589"/>
                <a:gd name="connsiteX3" fmla="*/ 6668 w 17328"/>
                <a:gd name="connsiteY3" fmla="*/ 2107 h 13589"/>
                <a:gd name="connsiteX4" fmla="*/ -1400 w 17328"/>
                <a:gd name="connsiteY4" fmla="*/ 9600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400" y="9600"/>
                  </a:moveTo>
                  <a:cubicBezTo>
                    <a:pt x="-1079" y="10008"/>
                    <a:pt x="3049" y="7314"/>
                    <a:pt x="7821" y="3585"/>
                  </a:cubicBezTo>
                  <a:cubicBezTo>
                    <a:pt x="12597" y="-147"/>
                    <a:pt x="16207" y="-3501"/>
                    <a:pt x="15889" y="-3908"/>
                  </a:cubicBezTo>
                  <a:cubicBezTo>
                    <a:pt x="15571" y="-4313"/>
                    <a:pt x="11443" y="-1622"/>
                    <a:pt x="6668" y="2107"/>
                  </a:cubicBezTo>
                  <a:cubicBezTo>
                    <a:pt x="1895" y="5839"/>
                    <a:pt x="-1718" y="9193"/>
                    <a:pt x="-1400" y="960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53183D5E-2C00-A227-9E92-563DF5323E4E}"/>
                </a:ext>
              </a:extLst>
            </p:cNvPr>
            <p:cNvSpPr/>
            <p:nvPr/>
          </p:nvSpPr>
          <p:spPr>
            <a:xfrm flipV="1">
              <a:off x="1393817" y="4176793"/>
              <a:ext cx="19442" cy="15247"/>
            </a:xfrm>
            <a:custGeom>
              <a:avLst/>
              <a:gdLst>
                <a:gd name="connsiteX0" fmla="*/ -1412 w 17328"/>
                <a:gd name="connsiteY0" fmla="*/ 9652 h 13589"/>
                <a:gd name="connsiteX1" fmla="*/ 7809 w 17328"/>
                <a:gd name="connsiteY1" fmla="*/ 3634 h 13589"/>
                <a:gd name="connsiteX2" fmla="*/ 15877 w 17328"/>
                <a:gd name="connsiteY2" fmla="*/ -3856 h 13589"/>
                <a:gd name="connsiteX3" fmla="*/ 6656 w 17328"/>
                <a:gd name="connsiteY3" fmla="*/ 2160 h 13589"/>
                <a:gd name="connsiteX4" fmla="*/ -1412 w 17328"/>
                <a:gd name="connsiteY4" fmla="*/ 9652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412" y="9652"/>
                  </a:moveTo>
                  <a:cubicBezTo>
                    <a:pt x="-1092" y="10057"/>
                    <a:pt x="3036" y="7366"/>
                    <a:pt x="7809" y="3634"/>
                  </a:cubicBezTo>
                  <a:cubicBezTo>
                    <a:pt x="12584" y="-95"/>
                    <a:pt x="16195" y="-3448"/>
                    <a:pt x="15877" y="-3856"/>
                  </a:cubicBezTo>
                  <a:cubicBezTo>
                    <a:pt x="15559" y="-4263"/>
                    <a:pt x="11431" y="-1569"/>
                    <a:pt x="6656" y="2160"/>
                  </a:cubicBezTo>
                  <a:cubicBezTo>
                    <a:pt x="1883" y="5889"/>
                    <a:pt x="-1730" y="9245"/>
                    <a:pt x="-1412" y="965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CA8DF549-3092-8D8F-7E89-9066F4C78879}"/>
                </a:ext>
              </a:extLst>
            </p:cNvPr>
            <p:cNvSpPr/>
            <p:nvPr/>
          </p:nvSpPr>
          <p:spPr>
            <a:xfrm flipV="1">
              <a:off x="1362370" y="4074804"/>
              <a:ext cx="19442" cy="15245"/>
            </a:xfrm>
            <a:custGeom>
              <a:avLst/>
              <a:gdLst>
                <a:gd name="connsiteX0" fmla="*/ -1328 w 17328"/>
                <a:gd name="connsiteY0" fmla="*/ 9293 h 13587"/>
                <a:gd name="connsiteX1" fmla="*/ 7893 w 17328"/>
                <a:gd name="connsiteY1" fmla="*/ 3280 h 13587"/>
                <a:gd name="connsiteX2" fmla="*/ 15961 w 17328"/>
                <a:gd name="connsiteY2" fmla="*/ -4212 h 13587"/>
                <a:gd name="connsiteX3" fmla="*/ 6740 w 17328"/>
                <a:gd name="connsiteY3" fmla="*/ 1803 h 13587"/>
                <a:gd name="connsiteX4" fmla="*/ -1328 w 17328"/>
                <a:gd name="connsiteY4" fmla="*/ 9293 h 1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7">
                  <a:moveTo>
                    <a:pt x="-1328" y="9293"/>
                  </a:moveTo>
                  <a:cubicBezTo>
                    <a:pt x="-1010" y="9701"/>
                    <a:pt x="3120" y="7007"/>
                    <a:pt x="7893" y="3280"/>
                  </a:cubicBezTo>
                  <a:cubicBezTo>
                    <a:pt x="12668" y="-451"/>
                    <a:pt x="16279" y="-3805"/>
                    <a:pt x="15961" y="-4212"/>
                  </a:cubicBezTo>
                  <a:cubicBezTo>
                    <a:pt x="15643" y="-4620"/>
                    <a:pt x="11515" y="-1929"/>
                    <a:pt x="6740" y="1803"/>
                  </a:cubicBezTo>
                  <a:cubicBezTo>
                    <a:pt x="1967" y="5532"/>
                    <a:pt x="-1646" y="8886"/>
                    <a:pt x="-1328" y="929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7" name="자유형: 도형 496">
              <a:extLst>
                <a:ext uri="{FF2B5EF4-FFF2-40B4-BE49-F238E27FC236}">
                  <a16:creationId xmlns:a16="http://schemas.microsoft.com/office/drawing/2014/main" id="{31BFC77A-CBF4-D8BB-706E-694215081182}"/>
                </a:ext>
              </a:extLst>
            </p:cNvPr>
            <p:cNvSpPr/>
            <p:nvPr/>
          </p:nvSpPr>
          <p:spPr>
            <a:xfrm flipV="1">
              <a:off x="1365242" y="4066121"/>
              <a:ext cx="11554" cy="9124"/>
            </a:xfrm>
            <a:custGeom>
              <a:avLst/>
              <a:gdLst>
                <a:gd name="connsiteX0" fmla="*/ -1312 w 10298"/>
                <a:gd name="connsiteY0" fmla="*/ 3770 h 8132"/>
                <a:gd name="connsiteX1" fmla="*/ 4380 w 10298"/>
                <a:gd name="connsiteY1" fmla="*/ 509 h 8132"/>
                <a:gd name="connsiteX2" fmla="*/ 8921 w 10298"/>
                <a:gd name="connsiteY2" fmla="*/ -4226 h 8132"/>
                <a:gd name="connsiteX3" fmla="*/ 3226 w 10298"/>
                <a:gd name="connsiteY3" fmla="*/ -965 h 8132"/>
                <a:gd name="connsiteX4" fmla="*/ -1312 w 10298"/>
                <a:gd name="connsiteY4" fmla="*/ 3770 h 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8" h="8132">
                  <a:moveTo>
                    <a:pt x="-1312" y="3770"/>
                  </a:moveTo>
                  <a:cubicBezTo>
                    <a:pt x="-994" y="4177"/>
                    <a:pt x="1555" y="2715"/>
                    <a:pt x="4380" y="509"/>
                  </a:cubicBezTo>
                  <a:cubicBezTo>
                    <a:pt x="7207" y="-1699"/>
                    <a:pt x="9239" y="-3818"/>
                    <a:pt x="8921" y="-4226"/>
                  </a:cubicBezTo>
                  <a:cubicBezTo>
                    <a:pt x="8600" y="-4633"/>
                    <a:pt x="6053" y="-3174"/>
                    <a:pt x="3226" y="-965"/>
                  </a:cubicBezTo>
                  <a:cubicBezTo>
                    <a:pt x="402" y="1240"/>
                    <a:pt x="-1630" y="3362"/>
                    <a:pt x="-1312" y="377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8" name="자유형: 도형 497">
              <a:extLst>
                <a:ext uri="{FF2B5EF4-FFF2-40B4-BE49-F238E27FC236}">
                  <a16:creationId xmlns:a16="http://schemas.microsoft.com/office/drawing/2014/main" id="{C5927D68-D073-1187-9719-05C29512A531}"/>
                </a:ext>
              </a:extLst>
            </p:cNvPr>
            <p:cNvSpPr/>
            <p:nvPr/>
          </p:nvSpPr>
          <p:spPr>
            <a:xfrm flipV="1">
              <a:off x="1173409" y="3998380"/>
              <a:ext cx="215957" cy="255626"/>
            </a:xfrm>
            <a:custGeom>
              <a:avLst/>
              <a:gdLst>
                <a:gd name="connsiteX0" fmla="*/ 191369 w 192474"/>
                <a:gd name="connsiteY0" fmla="*/ 48088 h 227829"/>
                <a:gd name="connsiteX1" fmla="*/ 158325 w 192474"/>
                <a:gd name="connsiteY1" fmla="*/ 154741 h 227829"/>
                <a:gd name="connsiteX2" fmla="*/ 102618 w 192474"/>
                <a:gd name="connsiteY2" fmla="*/ 177462 h 227829"/>
                <a:gd name="connsiteX3" fmla="*/ 65166 w 192474"/>
                <a:gd name="connsiteY3" fmla="*/ 217868 h 227829"/>
                <a:gd name="connsiteX4" fmla="*/ 49524 w 192474"/>
                <a:gd name="connsiteY4" fmla="*/ 222690 h 227829"/>
                <a:gd name="connsiteX5" fmla="*/ 37039 w 192474"/>
                <a:gd name="connsiteY5" fmla="*/ 206109 h 227829"/>
                <a:gd name="connsiteX6" fmla="*/ 58084 w 192474"/>
                <a:gd name="connsiteY6" fmla="*/ 151498 h 227829"/>
                <a:gd name="connsiteX7" fmla="*/ 53800 w 192474"/>
                <a:gd name="connsiteY7" fmla="*/ 141478 h 227829"/>
                <a:gd name="connsiteX8" fmla="*/ 14202 w 192474"/>
                <a:gd name="connsiteY8" fmla="*/ 129210 h 227829"/>
                <a:gd name="connsiteX9" fmla="*/ 1681 w 192474"/>
                <a:gd name="connsiteY9" fmla="*/ 119815 h 227829"/>
                <a:gd name="connsiteX10" fmla="*/ 222 w 192474"/>
                <a:gd name="connsiteY10" fmla="*/ 104023 h 227829"/>
                <a:gd name="connsiteX11" fmla="*/ 17079 w 192474"/>
                <a:gd name="connsiteY11" fmla="*/ 81869 h 227829"/>
                <a:gd name="connsiteX12" fmla="*/ 21418 w 192474"/>
                <a:gd name="connsiteY12" fmla="*/ 63657 h 227829"/>
                <a:gd name="connsiteX13" fmla="*/ 30503 w 192474"/>
                <a:gd name="connsiteY13" fmla="*/ 52569 h 227829"/>
                <a:gd name="connsiteX14" fmla="*/ 40951 w 192474"/>
                <a:gd name="connsiteY14" fmla="*/ 31469 h 227829"/>
                <a:gd name="connsiteX15" fmla="*/ 49970 w 192474"/>
                <a:gd name="connsiteY15" fmla="*/ 23401 h 227829"/>
                <a:gd name="connsiteX16" fmla="*/ 59746 w 192474"/>
                <a:gd name="connsiteY16" fmla="*/ 1660 h 227829"/>
                <a:gd name="connsiteX17" fmla="*/ 89844 w 192474"/>
                <a:gd name="connsiteY17" fmla="*/ -2922 h 227829"/>
                <a:gd name="connsiteX18" fmla="*/ 142831 w 192474"/>
                <a:gd name="connsiteY18" fmla="*/ 25228 h 227829"/>
                <a:gd name="connsiteX19" fmla="*/ 191369 w 192474"/>
                <a:gd name="connsiteY19" fmla="*/ 48088 h 22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474" h="227829">
                  <a:moveTo>
                    <a:pt x="191369" y="48088"/>
                  </a:moveTo>
                  <a:lnTo>
                    <a:pt x="158325" y="154741"/>
                  </a:lnTo>
                  <a:cubicBezTo>
                    <a:pt x="158325" y="154741"/>
                    <a:pt x="133430" y="152027"/>
                    <a:pt x="102618" y="177462"/>
                  </a:cubicBezTo>
                  <a:cubicBezTo>
                    <a:pt x="82227" y="194295"/>
                    <a:pt x="70699" y="209419"/>
                    <a:pt x="65166" y="217868"/>
                  </a:cubicBezTo>
                  <a:cubicBezTo>
                    <a:pt x="61784" y="223034"/>
                    <a:pt x="55170" y="225185"/>
                    <a:pt x="49524" y="222690"/>
                  </a:cubicBezTo>
                  <a:cubicBezTo>
                    <a:pt x="44174" y="220326"/>
                    <a:pt x="38173" y="216079"/>
                    <a:pt x="37039" y="206109"/>
                  </a:cubicBezTo>
                  <a:cubicBezTo>
                    <a:pt x="34938" y="187620"/>
                    <a:pt x="58084" y="151498"/>
                    <a:pt x="58084" y="151498"/>
                  </a:cubicBezTo>
                  <a:cubicBezTo>
                    <a:pt x="58084" y="151498"/>
                    <a:pt x="64900" y="144918"/>
                    <a:pt x="53800" y="141478"/>
                  </a:cubicBezTo>
                  <a:lnTo>
                    <a:pt x="14202" y="129210"/>
                  </a:lnTo>
                  <a:cubicBezTo>
                    <a:pt x="9067" y="127620"/>
                    <a:pt x="4538" y="124368"/>
                    <a:pt x="1681" y="119815"/>
                  </a:cubicBezTo>
                  <a:cubicBezTo>
                    <a:pt x="-830" y="115815"/>
                    <a:pt x="-2341" y="110452"/>
                    <a:pt x="222" y="104023"/>
                  </a:cubicBezTo>
                  <a:cubicBezTo>
                    <a:pt x="6080" y="89324"/>
                    <a:pt x="16096" y="85040"/>
                    <a:pt x="17079" y="81869"/>
                  </a:cubicBezTo>
                  <a:cubicBezTo>
                    <a:pt x="18062" y="78698"/>
                    <a:pt x="15421" y="71795"/>
                    <a:pt x="21418" y="63657"/>
                  </a:cubicBezTo>
                  <a:cubicBezTo>
                    <a:pt x="27416" y="55523"/>
                    <a:pt x="29151" y="56928"/>
                    <a:pt x="30503" y="52569"/>
                  </a:cubicBezTo>
                  <a:cubicBezTo>
                    <a:pt x="31853" y="48207"/>
                    <a:pt x="36085" y="37349"/>
                    <a:pt x="40951" y="31469"/>
                  </a:cubicBezTo>
                  <a:cubicBezTo>
                    <a:pt x="45813" y="25590"/>
                    <a:pt x="49970" y="23401"/>
                    <a:pt x="49970" y="23401"/>
                  </a:cubicBezTo>
                  <a:cubicBezTo>
                    <a:pt x="49970" y="23401"/>
                    <a:pt x="53201" y="8757"/>
                    <a:pt x="59746" y="1660"/>
                  </a:cubicBezTo>
                  <a:cubicBezTo>
                    <a:pt x="66291" y="-5439"/>
                    <a:pt x="84294" y="-4642"/>
                    <a:pt x="89844" y="-2922"/>
                  </a:cubicBezTo>
                  <a:cubicBezTo>
                    <a:pt x="95394" y="-1202"/>
                    <a:pt x="132589" y="19013"/>
                    <a:pt x="142831" y="25228"/>
                  </a:cubicBezTo>
                  <a:cubicBezTo>
                    <a:pt x="153070" y="31443"/>
                    <a:pt x="179066" y="49924"/>
                    <a:pt x="191369" y="4808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9" name="자유형: 도형 498">
              <a:extLst>
                <a:ext uri="{FF2B5EF4-FFF2-40B4-BE49-F238E27FC236}">
                  <a16:creationId xmlns:a16="http://schemas.microsoft.com/office/drawing/2014/main" id="{0EA83030-E0DC-8391-EC2F-B85BA4F37F30}"/>
                </a:ext>
              </a:extLst>
            </p:cNvPr>
            <p:cNvSpPr/>
            <p:nvPr/>
          </p:nvSpPr>
          <p:spPr>
            <a:xfrm flipV="1">
              <a:off x="1209655" y="4062530"/>
              <a:ext cx="28679" cy="15214"/>
            </a:xfrm>
            <a:custGeom>
              <a:avLst/>
              <a:gdLst>
                <a:gd name="connsiteX0" fmla="*/ -943 w 25560"/>
                <a:gd name="connsiteY0" fmla="*/ 9220 h 13560"/>
                <a:gd name="connsiteX1" fmla="*/ 12074 w 25560"/>
                <a:gd name="connsiteY1" fmla="*/ 2959 h 13560"/>
                <a:gd name="connsiteX2" fmla="*/ 24603 w 25560"/>
                <a:gd name="connsiteY2" fmla="*/ -4236 h 13560"/>
                <a:gd name="connsiteX3" fmla="*/ 11201 w 25560"/>
                <a:gd name="connsiteY3" fmla="*/ 1302 h 13560"/>
                <a:gd name="connsiteX4" fmla="*/ -943 w 25560"/>
                <a:gd name="connsiteY4" fmla="*/ 9220 h 1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0" h="13560">
                  <a:moveTo>
                    <a:pt x="-943" y="9220"/>
                  </a:moveTo>
                  <a:cubicBezTo>
                    <a:pt x="-668" y="9671"/>
                    <a:pt x="5044" y="6653"/>
                    <a:pt x="12074" y="2959"/>
                  </a:cubicBezTo>
                  <a:cubicBezTo>
                    <a:pt x="19102" y="-750"/>
                    <a:pt x="24819" y="-3754"/>
                    <a:pt x="24603" y="-4236"/>
                  </a:cubicBezTo>
                  <a:cubicBezTo>
                    <a:pt x="24400" y="-4699"/>
                    <a:pt x="18292" y="-2438"/>
                    <a:pt x="11201" y="1302"/>
                  </a:cubicBezTo>
                  <a:cubicBezTo>
                    <a:pt x="4110" y="5031"/>
                    <a:pt x="-1209" y="8789"/>
                    <a:pt x="-943" y="922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20E83790-D5CD-334E-27D4-86F12283618B}"/>
                </a:ext>
              </a:extLst>
            </p:cNvPr>
            <p:cNvSpPr/>
            <p:nvPr/>
          </p:nvSpPr>
          <p:spPr>
            <a:xfrm flipV="1">
              <a:off x="1202301" y="4047268"/>
              <a:ext cx="26682" cy="12672"/>
            </a:xfrm>
            <a:custGeom>
              <a:avLst/>
              <a:gdLst>
                <a:gd name="connsiteX0" fmla="*/ -918 w 23781"/>
                <a:gd name="connsiteY0" fmla="*/ 6894 h 11294"/>
                <a:gd name="connsiteX1" fmla="*/ 11162 w 23781"/>
                <a:gd name="connsiteY1" fmla="*/ 1792 h 11294"/>
                <a:gd name="connsiteX2" fmla="*/ 22844 w 23781"/>
                <a:gd name="connsiteY2" fmla="*/ -4293 h 11294"/>
                <a:gd name="connsiteX3" fmla="*/ 10408 w 23781"/>
                <a:gd name="connsiteY3" fmla="*/ 77 h 11294"/>
                <a:gd name="connsiteX4" fmla="*/ -918 w 23781"/>
                <a:gd name="connsiteY4" fmla="*/ 6894 h 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81" h="11294">
                  <a:moveTo>
                    <a:pt x="-918" y="6894"/>
                  </a:moveTo>
                  <a:cubicBezTo>
                    <a:pt x="-635" y="7333"/>
                    <a:pt x="4534" y="4628"/>
                    <a:pt x="11162" y="1792"/>
                  </a:cubicBezTo>
                  <a:cubicBezTo>
                    <a:pt x="17814" y="-1044"/>
                    <a:pt x="23083" y="-3796"/>
                    <a:pt x="22844" y="-4293"/>
                  </a:cubicBezTo>
                  <a:cubicBezTo>
                    <a:pt x="22633" y="-4727"/>
                    <a:pt x="17114" y="-2781"/>
                    <a:pt x="10408" y="77"/>
                  </a:cubicBezTo>
                  <a:cubicBezTo>
                    <a:pt x="3678" y="2960"/>
                    <a:pt x="-1201" y="6469"/>
                    <a:pt x="-918" y="689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1" name="자유형: 도형 500">
              <a:extLst>
                <a:ext uri="{FF2B5EF4-FFF2-40B4-BE49-F238E27FC236}">
                  <a16:creationId xmlns:a16="http://schemas.microsoft.com/office/drawing/2014/main" id="{0C6ABD05-F210-7D28-C379-14F1332ED579}"/>
                </a:ext>
              </a:extLst>
            </p:cNvPr>
            <p:cNvSpPr/>
            <p:nvPr/>
          </p:nvSpPr>
          <p:spPr>
            <a:xfrm flipV="1">
              <a:off x="1199045" y="4032440"/>
              <a:ext cx="22033" cy="9637"/>
            </a:xfrm>
            <a:custGeom>
              <a:avLst/>
              <a:gdLst>
                <a:gd name="connsiteX0" fmla="*/ -902 w 19637"/>
                <a:gd name="connsiteY0" fmla="*/ 4113 h 8589"/>
                <a:gd name="connsiteX1" fmla="*/ 9051 w 19637"/>
                <a:gd name="connsiteY1" fmla="*/ 402 h 8589"/>
                <a:gd name="connsiteX2" fmla="*/ 18712 w 19637"/>
                <a:gd name="connsiteY2" fmla="*/ -4333 h 8589"/>
                <a:gd name="connsiteX3" fmla="*/ 8421 w 19637"/>
                <a:gd name="connsiteY3" fmla="*/ -1362 h 8589"/>
                <a:gd name="connsiteX4" fmla="*/ -902 w 19637"/>
                <a:gd name="connsiteY4" fmla="*/ 4113 h 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7" h="8589">
                  <a:moveTo>
                    <a:pt x="-902" y="4113"/>
                  </a:moveTo>
                  <a:cubicBezTo>
                    <a:pt x="-598" y="4599"/>
                    <a:pt x="3565" y="2287"/>
                    <a:pt x="9051" y="402"/>
                  </a:cubicBezTo>
                  <a:cubicBezTo>
                    <a:pt x="14668" y="-1440"/>
                    <a:pt x="18961" y="-3865"/>
                    <a:pt x="18712" y="-4333"/>
                  </a:cubicBezTo>
                  <a:cubicBezTo>
                    <a:pt x="18475" y="-4784"/>
                    <a:pt x="14046" y="-3206"/>
                    <a:pt x="8421" y="-1362"/>
                  </a:cubicBezTo>
                  <a:cubicBezTo>
                    <a:pt x="2700" y="616"/>
                    <a:pt x="-1173" y="3738"/>
                    <a:pt x="-902" y="411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2" name="자유형: 도형 501">
              <a:extLst>
                <a:ext uri="{FF2B5EF4-FFF2-40B4-BE49-F238E27FC236}">
                  <a16:creationId xmlns:a16="http://schemas.microsoft.com/office/drawing/2014/main" id="{3B472887-38BB-B5B4-C4AE-D40565AC8CDD}"/>
                </a:ext>
              </a:extLst>
            </p:cNvPr>
            <p:cNvSpPr/>
            <p:nvPr/>
          </p:nvSpPr>
          <p:spPr>
            <a:xfrm flipV="1">
              <a:off x="1200214" y="4018828"/>
              <a:ext cx="16200" cy="7239"/>
            </a:xfrm>
            <a:custGeom>
              <a:avLst/>
              <a:gdLst>
                <a:gd name="connsiteX0" fmla="*/ -901 w 14438"/>
                <a:gd name="connsiteY0" fmla="*/ 1872 h 6452"/>
                <a:gd name="connsiteX1" fmla="*/ 6679 w 14438"/>
                <a:gd name="connsiteY1" fmla="*/ -377 h 6452"/>
                <a:gd name="connsiteX2" fmla="*/ 13518 w 14438"/>
                <a:gd name="connsiteY2" fmla="*/ -4346 h 6452"/>
                <a:gd name="connsiteX3" fmla="*/ 5939 w 14438"/>
                <a:gd name="connsiteY3" fmla="*/ -2097 h 6452"/>
                <a:gd name="connsiteX4" fmla="*/ -901 w 14438"/>
                <a:gd name="connsiteY4" fmla="*/ 1872 h 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38" h="6452">
                  <a:moveTo>
                    <a:pt x="-901" y="1872"/>
                  </a:moveTo>
                  <a:cubicBezTo>
                    <a:pt x="-695" y="2346"/>
                    <a:pt x="2698" y="1340"/>
                    <a:pt x="6679" y="-377"/>
                  </a:cubicBezTo>
                  <a:cubicBezTo>
                    <a:pt x="10662" y="-2094"/>
                    <a:pt x="13724" y="-3869"/>
                    <a:pt x="13518" y="-4346"/>
                  </a:cubicBezTo>
                  <a:cubicBezTo>
                    <a:pt x="13313" y="-4820"/>
                    <a:pt x="9919" y="-3811"/>
                    <a:pt x="5939" y="-2097"/>
                  </a:cubicBezTo>
                  <a:cubicBezTo>
                    <a:pt x="1958" y="-380"/>
                    <a:pt x="-1106" y="1398"/>
                    <a:pt x="-901" y="187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3" name="자유형: 도형 502">
              <a:extLst>
                <a:ext uri="{FF2B5EF4-FFF2-40B4-BE49-F238E27FC236}">
                  <a16:creationId xmlns:a16="http://schemas.microsoft.com/office/drawing/2014/main" id="{68220E4E-97B1-8F71-0AFB-74068E5680AC}"/>
                </a:ext>
              </a:extLst>
            </p:cNvPr>
            <p:cNvSpPr/>
            <p:nvPr/>
          </p:nvSpPr>
          <p:spPr>
            <a:xfrm flipV="1">
              <a:off x="1207042" y="4008746"/>
              <a:ext cx="9981" cy="3531"/>
            </a:xfrm>
            <a:custGeom>
              <a:avLst/>
              <a:gdLst>
                <a:gd name="connsiteX0" fmla="*/ -915 w 8896"/>
                <a:gd name="connsiteY0" fmla="*/ -1644 h 3147"/>
                <a:gd name="connsiteX1" fmla="*/ 3789 w 8896"/>
                <a:gd name="connsiteY1" fmla="*/ -2037 h 3147"/>
                <a:gd name="connsiteX2" fmla="*/ 7966 w 8896"/>
                <a:gd name="connsiteY2" fmla="*/ -4228 h 3147"/>
                <a:gd name="connsiteX3" fmla="*/ 3265 w 8896"/>
                <a:gd name="connsiteY3" fmla="*/ -3832 h 3147"/>
                <a:gd name="connsiteX4" fmla="*/ -915 w 8896"/>
                <a:gd name="connsiteY4" fmla="*/ -1644 h 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6" h="3147">
                  <a:moveTo>
                    <a:pt x="-915" y="-1644"/>
                  </a:moveTo>
                  <a:cubicBezTo>
                    <a:pt x="-790" y="-1141"/>
                    <a:pt x="1314" y="-1317"/>
                    <a:pt x="3789" y="-2037"/>
                  </a:cubicBezTo>
                  <a:cubicBezTo>
                    <a:pt x="6263" y="-2757"/>
                    <a:pt x="8133" y="-3737"/>
                    <a:pt x="7966" y="-4228"/>
                  </a:cubicBezTo>
                  <a:cubicBezTo>
                    <a:pt x="7801" y="-4717"/>
                    <a:pt x="5696" y="-4540"/>
                    <a:pt x="3265" y="-3832"/>
                  </a:cubicBezTo>
                  <a:cubicBezTo>
                    <a:pt x="834" y="-3127"/>
                    <a:pt x="-1036" y="-2144"/>
                    <a:pt x="-915" y="-164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6EB7DD97-1547-5B7E-D173-F0745FEC05A5}"/>
                </a:ext>
              </a:extLst>
            </p:cNvPr>
            <p:cNvSpPr/>
            <p:nvPr/>
          </p:nvSpPr>
          <p:spPr>
            <a:xfrm flipV="1">
              <a:off x="1219658" y="4082474"/>
              <a:ext cx="17139" cy="7652"/>
            </a:xfrm>
            <a:custGeom>
              <a:avLst/>
              <a:gdLst>
                <a:gd name="connsiteX0" fmla="*/ -954 w 15275"/>
                <a:gd name="connsiteY0" fmla="*/ 2471 h 6820"/>
                <a:gd name="connsiteX1" fmla="*/ 7044 w 15275"/>
                <a:gd name="connsiteY1" fmla="*/ 31 h 6820"/>
                <a:gd name="connsiteX2" fmla="*/ 14303 w 15275"/>
                <a:gd name="connsiteY2" fmla="*/ -4129 h 6820"/>
                <a:gd name="connsiteX3" fmla="*/ 6301 w 15275"/>
                <a:gd name="connsiteY3" fmla="*/ -1686 h 6820"/>
                <a:gd name="connsiteX4" fmla="*/ -954 w 15275"/>
                <a:gd name="connsiteY4" fmla="*/ 2471 h 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5" h="6820">
                  <a:moveTo>
                    <a:pt x="-954" y="2471"/>
                  </a:moveTo>
                  <a:cubicBezTo>
                    <a:pt x="-749" y="2945"/>
                    <a:pt x="2833" y="1852"/>
                    <a:pt x="7044" y="31"/>
                  </a:cubicBezTo>
                  <a:cubicBezTo>
                    <a:pt x="11259" y="-1790"/>
                    <a:pt x="14508" y="-3652"/>
                    <a:pt x="14303" y="-4129"/>
                  </a:cubicBezTo>
                  <a:cubicBezTo>
                    <a:pt x="14098" y="-4603"/>
                    <a:pt x="10516" y="-3510"/>
                    <a:pt x="6301" y="-1686"/>
                  </a:cubicBezTo>
                  <a:cubicBezTo>
                    <a:pt x="2090" y="135"/>
                    <a:pt x="-1160" y="1997"/>
                    <a:pt x="-954" y="247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72A7C0A3-0DF4-635C-D69F-A6FE608D702E}"/>
                </a:ext>
              </a:extLst>
            </p:cNvPr>
            <p:cNvSpPr/>
            <p:nvPr/>
          </p:nvSpPr>
          <p:spPr>
            <a:xfrm flipV="1">
              <a:off x="1160280" y="4146625"/>
              <a:ext cx="32999" cy="10408"/>
            </a:xfrm>
            <a:custGeom>
              <a:avLst/>
              <a:gdLst>
                <a:gd name="connsiteX0" fmla="*/ -823 w 29411"/>
                <a:gd name="connsiteY0" fmla="*/ 5178 h 9276"/>
                <a:gd name="connsiteX1" fmla="*/ 14157 w 29411"/>
                <a:gd name="connsiteY1" fmla="*/ 1521 h 9276"/>
                <a:gd name="connsiteX2" fmla="*/ 28583 w 29411"/>
                <a:gd name="connsiteY2" fmla="*/ -3922 h 9276"/>
                <a:gd name="connsiteX3" fmla="*/ 13603 w 29411"/>
                <a:gd name="connsiteY3" fmla="*/ -266 h 9276"/>
                <a:gd name="connsiteX4" fmla="*/ -823 w 29411"/>
                <a:gd name="connsiteY4" fmla="*/ 5178 h 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1" h="9276">
                  <a:moveTo>
                    <a:pt x="-823" y="5178"/>
                  </a:moveTo>
                  <a:cubicBezTo>
                    <a:pt x="-671" y="5672"/>
                    <a:pt x="6037" y="4036"/>
                    <a:pt x="14157" y="1521"/>
                  </a:cubicBezTo>
                  <a:cubicBezTo>
                    <a:pt x="22279" y="-994"/>
                    <a:pt x="28736" y="-3431"/>
                    <a:pt x="28583" y="-3922"/>
                  </a:cubicBezTo>
                  <a:cubicBezTo>
                    <a:pt x="28430" y="-4417"/>
                    <a:pt x="21724" y="-2781"/>
                    <a:pt x="13603" y="-266"/>
                  </a:cubicBezTo>
                  <a:cubicBezTo>
                    <a:pt x="5483" y="2246"/>
                    <a:pt x="-977" y="4683"/>
                    <a:pt x="-823" y="517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6CEEE812-C935-F971-125E-4BF91FC74160}"/>
                </a:ext>
              </a:extLst>
            </p:cNvPr>
            <p:cNvSpPr/>
            <p:nvPr/>
          </p:nvSpPr>
          <p:spPr>
            <a:xfrm flipV="1">
              <a:off x="1154694" y="4126060"/>
              <a:ext cx="19677" cy="6452"/>
            </a:xfrm>
            <a:custGeom>
              <a:avLst/>
              <a:gdLst>
                <a:gd name="connsiteX0" fmla="*/ -789 w 17537"/>
                <a:gd name="connsiteY0" fmla="*/ 1519 h 5750"/>
                <a:gd name="connsiteX1" fmla="*/ 8254 w 17537"/>
                <a:gd name="connsiteY1" fmla="*/ -319 h 5750"/>
                <a:gd name="connsiteX2" fmla="*/ 16739 w 17537"/>
                <a:gd name="connsiteY2" fmla="*/ -3947 h 5750"/>
                <a:gd name="connsiteX3" fmla="*/ 7696 w 17537"/>
                <a:gd name="connsiteY3" fmla="*/ -2109 h 5750"/>
                <a:gd name="connsiteX4" fmla="*/ -789 w 17537"/>
                <a:gd name="connsiteY4" fmla="*/ 1519 h 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37" h="5750">
                  <a:moveTo>
                    <a:pt x="-789" y="1519"/>
                  </a:moveTo>
                  <a:cubicBezTo>
                    <a:pt x="-635" y="2011"/>
                    <a:pt x="3414" y="1190"/>
                    <a:pt x="8254" y="-319"/>
                  </a:cubicBezTo>
                  <a:cubicBezTo>
                    <a:pt x="13094" y="-1828"/>
                    <a:pt x="16893" y="-3450"/>
                    <a:pt x="16739" y="-3947"/>
                  </a:cubicBezTo>
                  <a:cubicBezTo>
                    <a:pt x="16585" y="-4439"/>
                    <a:pt x="12538" y="-3615"/>
                    <a:pt x="7696" y="-2109"/>
                  </a:cubicBezTo>
                  <a:cubicBezTo>
                    <a:pt x="2857" y="-600"/>
                    <a:pt x="-943" y="1025"/>
                    <a:pt x="-789" y="151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7" name="자유형: 도형 506">
              <a:extLst>
                <a:ext uri="{FF2B5EF4-FFF2-40B4-BE49-F238E27FC236}">
                  <a16:creationId xmlns:a16="http://schemas.microsoft.com/office/drawing/2014/main" id="{8B418109-58FF-ED33-F48E-12B2AD9BF0DC}"/>
                </a:ext>
              </a:extLst>
            </p:cNvPr>
            <p:cNvSpPr/>
            <p:nvPr/>
          </p:nvSpPr>
          <p:spPr>
            <a:xfrm flipV="1">
              <a:off x="1176074" y="4173473"/>
              <a:ext cx="24349" cy="7770"/>
            </a:xfrm>
            <a:custGeom>
              <a:avLst/>
              <a:gdLst>
                <a:gd name="connsiteX0" fmla="*/ -855 w 21701"/>
                <a:gd name="connsiteY0" fmla="*/ 2837 h 6925"/>
                <a:gd name="connsiteX1" fmla="*/ 10412 w 21701"/>
                <a:gd name="connsiteY1" fmla="*/ 872 h 6925"/>
                <a:gd name="connsiteX2" fmla="*/ 20838 w 21701"/>
                <a:gd name="connsiteY2" fmla="*/ -3832 h 6925"/>
                <a:gd name="connsiteX3" fmla="*/ 9862 w 21701"/>
                <a:gd name="connsiteY3" fmla="*/ -918 h 6925"/>
                <a:gd name="connsiteX4" fmla="*/ -855 w 21701"/>
                <a:gd name="connsiteY4" fmla="*/ 2837 h 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1" h="6925">
                  <a:moveTo>
                    <a:pt x="-855" y="2837"/>
                  </a:moveTo>
                  <a:cubicBezTo>
                    <a:pt x="-759" y="3332"/>
                    <a:pt x="4363" y="2742"/>
                    <a:pt x="10412" y="872"/>
                  </a:cubicBezTo>
                  <a:cubicBezTo>
                    <a:pt x="16467" y="-981"/>
                    <a:pt x="21038" y="-3369"/>
                    <a:pt x="20838" y="-3832"/>
                  </a:cubicBezTo>
                  <a:cubicBezTo>
                    <a:pt x="20633" y="-4320"/>
                    <a:pt x="15817" y="-2739"/>
                    <a:pt x="9862" y="-918"/>
                  </a:cubicBezTo>
                  <a:cubicBezTo>
                    <a:pt x="3915" y="921"/>
                    <a:pt x="-960" y="2317"/>
                    <a:pt x="-855" y="283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8" name="자유형: 도형 507">
              <a:extLst>
                <a:ext uri="{FF2B5EF4-FFF2-40B4-BE49-F238E27FC236}">
                  <a16:creationId xmlns:a16="http://schemas.microsoft.com/office/drawing/2014/main" id="{8DC57C9A-4EBF-0AAA-CF03-4EFB227AFD31}"/>
                </a:ext>
              </a:extLst>
            </p:cNvPr>
            <p:cNvSpPr/>
            <p:nvPr/>
          </p:nvSpPr>
          <p:spPr>
            <a:xfrm flipV="1">
              <a:off x="1189699" y="4194592"/>
              <a:ext cx="23799" cy="8729"/>
            </a:xfrm>
            <a:custGeom>
              <a:avLst/>
              <a:gdLst>
                <a:gd name="connsiteX0" fmla="*/ -888 w 21211"/>
                <a:gd name="connsiteY0" fmla="*/ 3832 h 7780"/>
                <a:gd name="connsiteX1" fmla="*/ 10029 w 21211"/>
                <a:gd name="connsiteY1" fmla="*/ 927 h 7780"/>
                <a:gd name="connsiteX2" fmla="*/ 20314 w 21211"/>
                <a:gd name="connsiteY2" fmla="*/ -3744 h 7780"/>
                <a:gd name="connsiteX3" fmla="*/ 9399 w 21211"/>
                <a:gd name="connsiteY3" fmla="*/ -836 h 7780"/>
                <a:gd name="connsiteX4" fmla="*/ -888 w 21211"/>
                <a:gd name="connsiteY4" fmla="*/ 3832 h 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11" h="7780">
                  <a:moveTo>
                    <a:pt x="-888" y="3832"/>
                  </a:moveTo>
                  <a:cubicBezTo>
                    <a:pt x="-712" y="4321"/>
                    <a:pt x="4176" y="3017"/>
                    <a:pt x="10029" y="927"/>
                  </a:cubicBezTo>
                  <a:cubicBezTo>
                    <a:pt x="15886" y="-1166"/>
                    <a:pt x="20488" y="-3256"/>
                    <a:pt x="20314" y="-3744"/>
                  </a:cubicBezTo>
                  <a:cubicBezTo>
                    <a:pt x="20141" y="-4230"/>
                    <a:pt x="15256" y="-2929"/>
                    <a:pt x="9399" y="-836"/>
                  </a:cubicBezTo>
                  <a:cubicBezTo>
                    <a:pt x="3545" y="1257"/>
                    <a:pt x="-1061" y="3347"/>
                    <a:pt x="-888" y="383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9" name="자유형: 도형 508">
              <a:extLst>
                <a:ext uri="{FF2B5EF4-FFF2-40B4-BE49-F238E27FC236}">
                  <a16:creationId xmlns:a16="http://schemas.microsoft.com/office/drawing/2014/main" id="{B2C9FDE3-AF50-8591-FB33-04B9150F87A9}"/>
                </a:ext>
              </a:extLst>
            </p:cNvPr>
            <p:cNvSpPr/>
            <p:nvPr/>
          </p:nvSpPr>
          <p:spPr>
            <a:xfrm flipV="1">
              <a:off x="1203339" y="4220293"/>
              <a:ext cx="27889" cy="9529"/>
            </a:xfrm>
            <a:custGeom>
              <a:avLst/>
              <a:gdLst>
                <a:gd name="connsiteX0" fmla="*/ -928 w 24856"/>
                <a:gd name="connsiteY0" fmla="*/ 4665 h 8493"/>
                <a:gd name="connsiteX1" fmla="*/ 11617 w 24856"/>
                <a:gd name="connsiteY1" fmla="*/ 890 h 8493"/>
                <a:gd name="connsiteX2" fmla="*/ 23920 w 24856"/>
                <a:gd name="connsiteY2" fmla="*/ -3626 h 8493"/>
                <a:gd name="connsiteX3" fmla="*/ 11025 w 24856"/>
                <a:gd name="connsiteY3" fmla="*/ -885 h 8493"/>
                <a:gd name="connsiteX4" fmla="*/ -928 w 24856"/>
                <a:gd name="connsiteY4" fmla="*/ 4665 h 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6" h="8493">
                  <a:moveTo>
                    <a:pt x="-928" y="4665"/>
                  </a:moveTo>
                  <a:cubicBezTo>
                    <a:pt x="-714" y="5150"/>
                    <a:pt x="4792" y="3159"/>
                    <a:pt x="11617" y="890"/>
                  </a:cubicBezTo>
                  <a:cubicBezTo>
                    <a:pt x="18442" y="-1397"/>
                    <a:pt x="24042" y="-3108"/>
                    <a:pt x="23920" y="-3626"/>
                  </a:cubicBezTo>
                  <a:cubicBezTo>
                    <a:pt x="23813" y="-4117"/>
                    <a:pt x="17945" y="-3204"/>
                    <a:pt x="11025" y="-885"/>
                  </a:cubicBezTo>
                  <a:cubicBezTo>
                    <a:pt x="4102" y="1416"/>
                    <a:pt x="-1136" y="4208"/>
                    <a:pt x="-928" y="4665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10" name="자유형: 도형 509">
              <a:extLst>
                <a:ext uri="{FF2B5EF4-FFF2-40B4-BE49-F238E27FC236}">
                  <a16:creationId xmlns:a16="http://schemas.microsoft.com/office/drawing/2014/main" id="{69780572-2A0F-30EE-C7ED-A49B95F4F2A8}"/>
                </a:ext>
              </a:extLst>
            </p:cNvPr>
            <p:cNvSpPr/>
            <p:nvPr/>
          </p:nvSpPr>
          <p:spPr>
            <a:xfrm flipV="1">
              <a:off x="1216150" y="4241484"/>
              <a:ext cx="32533" cy="11048"/>
            </a:xfrm>
            <a:custGeom>
              <a:avLst/>
              <a:gdLst>
                <a:gd name="connsiteX0" fmla="*/ -969 w 28995"/>
                <a:gd name="connsiteY0" fmla="*/ 6109 h 9847"/>
                <a:gd name="connsiteX1" fmla="*/ 13646 w 28995"/>
                <a:gd name="connsiteY1" fmla="*/ 1643 h 9847"/>
                <a:gd name="connsiteX2" fmla="*/ 28019 w 28995"/>
                <a:gd name="connsiteY2" fmla="*/ -3563 h 9847"/>
                <a:gd name="connsiteX3" fmla="*/ 13054 w 28995"/>
                <a:gd name="connsiteY3" fmla="*/ -132 h 9847"/>
                <a:gd name="connsiteX4" fmla="*/ -969 w 28995"/>
                <a:gd name="connsiteY4" fmla="*/ 6109 h 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95" h="9847">
                  <a:moveTo>
                    <a:pt x="-969" y="6109"/>
                  </a:moveTo>
                  <a:cubicBezTo>
                    <a:pt x="-764" y="6574"/>
                    <a:pt x="5657" y="4279"/>
                    <a:pt x="13646" y="1643"/>
                  </a:cubicBezTo>
                  <a:cubicBezTo>
                    <a:pt x="21622" y="-1048"/>
                    <a:pt x="28132" y="-3069"/>
                    <a:pt x="28019" y="-3563"/>
                  </a:cubicBezTo>
                  <a:cubicBezTo>
                    <a:pt x="27906" y="-4078"/>
                    <a:pt x="21096" y="-2846"/>
                    <a:pt x="13054" y="-132"/>
                  </a:cubicBezTo>
                  <a:cubicBezTo>
                    <a:pt x="4997" y="2524"/>
                    <a:pt x="-1189" y="5629"/>
                    <a:pt x="-969" y="610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11" name="자유형: 도형 510">
              <a:extLst>
                <a:ext uri="{FF2B5EF4-FFF2-40B4-BE49-F238E27FC236}">
                  <a16:creationId xmlns:a16="http://schemas.microsoft.com/office/drawing/2014/main" id="{0A993EF2-861B-76D7-9B6A-B73DBCCBD184}"/>
                </a:ext>
              </a:extLst>
            </p:cNvPr>
            <p:cNvSpPr/>
            <p:nvPr/>
          </p:nvSpPr>
          <p:spPr>
            <a:xfrm flipV="1">
              <a:off x="902353" y="4514965"/>
              <a:ext cx="513509" cy="184987"/>
            </a:xfrm>
            <a:custGeom>
              <a:avLst/>
              <a:gdLst>
                <a:gd name="connsiteX0" fmla="*/ 435786 w 457670"/>
                <a:gd name="connsiteY0" fmla="*/ -2418 h 164871"/>
                <a:gd name="connsiteX1" fmla="*/ 20354 w 457670"/>
                <a:gd name="connsiteY1" fmla="*/ -2418 h 164871"/>
                <a:gd name="connsiteX2" fmla="*/ -765 w 457670"/>
                <a:gd name="connsiteY2" fmla="*/ 18702 h 164871"/>
                <a:gd name="connsiteX3" fmla="*/ -765 w 457670"/>
                <a:gd name="connsiteY3" fmla="*/ 141334 h 164871"/>
                <a:gd name="connsiteX4" fmla="*/ 20354 w 457670"/>
                <a:gd name="connsiteY4" fmla="*/ 162454 h 164871"/>
                <a:gd name="connsiteX5" fmla="*/ 435786 w 457670"/>
                <a:gd name="connsiteY5" fmla="*/ 162454 h 164871"/>
                <a:gd name="connsiteX6" fmla="*/ 456906 w 457670"/>
                <a:gd name="connsiteY6" fmla="*/ 141334 h 164871"/>
                <a:gd name="connsiteX7" fmla="*/ 456906 w 457670"/>
                <a:gd name="connsiteY7" fmla="*/ 18702 h 164871"/>
                <a:gd name="connsiteX8" fmla="*/ 435786 w 457670"/>
                <a:gd name="connsiteY8" fmla="*/ -2418 h 16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670" h="164871">
                  <a:moveTo>
                    <a:pt x="435786" y="-2418"/>
                  </a:moveTo>
                  <a:lnTo>
                    <a:pt x="20354" y="-2418"/>
                  </a:lnTo>
                  <a:cubicBezTo>
                    <a:pt x="8689" y="-2418"/>
                    <a:pt x="-765" y="7038"/>
                    <a:pt x="-765" y="18702"/>
                  </a:cubicBezTo>
                  <a:lnTo>
                    <a:pt x="-765" y="141334"/>
                  </a:lnTo>
                  <a:cubicBezTo>
                    <a:pt x="-765" y="152998"/>
                    <a:pt x="8689" y="162454"/>
                    <a:pt x="20354" y="162454"/>
                  </a:cubicBezTo>
                  <a:lnTo>
                    <a:pt x="435786" y="162454"/>
                  </a:lnTo>
                  <a:cubicBezTo>
                    <a:pt x="447450" y="162454"/>
                    <a:pt x="456906" y="152998"/>
                    <a:pt x="456906" y="141334"/>
                  </a:cubicBezTo>
                  <a:lnTo>
                    <a:pt x="456906" y="18702"/>
                  </a:lnTo>
                  <a:cubicBezTo>
                    <a:pt x="456906" y="7038"/>
                    <a:pt x="447450" y="-2418"/>
                    <a:pt x="435786" y="-2418"/>
                  </a:cubicBezTo>
                </a:path>
              </a:pathLst>
            </a:custGeom>
            <a:solidFill>
              <a:srgbClr val="F3F2F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12" name="자유형: 도형 511">
              <a:extLst>
                <a:ext uri="{FF2B5EF4-FFF2-40B4-BE49-F238E27FC236}">
                  <a16:creationId xmlns:a16="http://schemas.microsoft.com/office/drawing/2014/main" id="{972E8C6F-4B25-F3F7-9F40-62B83DBA4B40}"/>
                </a:ext>
              </a:extLst>
            </p:cNvPr>
            <p:cNvSpPr/>
            <p:nvPr/>
          </p:nvSpPr>
          <p:spPr>
            <a:xfrm flipV="1">
              <a:off x="951094" y="4572871"/>
              <a:ext cx="67522" cy="67524"/>
            </a:xfrm>
            <a:custGeom>
              <a:avLst/>
              <a:gdLst>
                <a:gd name="connsiteX0" fmla="*/ 59868 w 60180"/>
                <a:gd name="connsiteY0" fmla="*/ 27668 h 60181"/>
                <a:gd name="connsiteX1" fmla="*/ 29777 w 60180"/>
                <a:gd name="connsiteY1" fmla="*/ -2421 h 60181"/>
                <a:gd name="connsiteX2" fmla="*/ -313 w 60180"/>
                <a:gd name="connsiteY2" fmla="*/ 27668 h 60181"/>
                <a:gd name="connsiteX3" fmla="*/ 29777 w 60180"/>
                <a:gd name="connsiteY3" fmla="*/ 57760 h 60181"/>
                <a:gd name="connsiteX4" fmla="*/ 59868 w 60180"/>
                <a:gd name="connsiteY4" fmla="*/ 27668 h 6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80" h="60181">
                  <a:moveTo>
                    <a:pt x="59868" y="27668"/>
                  </a:moveTo>
                  <a:cubicBezTo>
                    <a:pt x="59868" y="11049"/>
                    <a:pt x="46396" y="-2421"/>
                    <a:pt x="29777" y="-2421"/>
                  </a:cubicBezTo>
                  <a:cubicBezTo>
                    <a:pt x="13158" y="-2421"/>
                    <a:pt x="-313" y="11049"/>
                    <a:pt x="-313" y="27668"/>
                  </a:cubicBezTo>
                  <a:cubicBezTo>
                    <a:pt x="-313" y="44287"/>
                    <a:pt x="13158" y="57760"/>
                    <a:pt x="29777" y="57760"/>
                  </a:cubicBezTo>
                  <a:cubicBezTo>
                    <a:pt x="46396" y="57760"/>
                    <a:pt x="59868" y="44287"/>
                    <a:pt x="59868" y="27668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13" name="자유형: 도형 512">
              <a:extLst>
                <a:ext uri="{FF2B5EF4-FFF2-40B4-BE49-F238E27FC236}">
                  <a16:creationId xmlns:a16="http://schemas.microsoft.com/office/drawing/2014/main" id="{FD90CD9F-8819-E17C-1DB0-6134A48FC2C9}"/>
                </a:ext>
              </a:extLst>
            </p:cNvPr>
            <p:cNvSpPr/>
            <p:nvPr/>
          </p:nvSpPr>
          <p:spPr>
            <a:xfrm flipV="1">
              <a:off x="1042087" y="4590938"/>
              <a:ext cx="267067" cy="15698"/>
            </a:xfrm>
            <a:custGeom>
              <a:avLst/>
              <a:gdLst>
                <a:gd name="connsiteX0" fmla="*/ 237203 w 238026"/>
                <a:gd name="connsiteY0" fmla="*/ -2449 h 13991"/>
                <a:gd name="connsiteX1" fmla="*/ -823 w 238026"/>
                <a:gd name="connsiteY1" fmla="*/ -2449 h 13991"/>
                <a:gd name="connsiteX2" fmla="*/ -823 w 238026"/>
                <a:gd name="connsiteY2" fmla="*/ 11542 h 13991"/>
                <a:gd name="connsiteX3" fmla="*/ 237203 w 238026"/>
                <a:gd name="connsiteY3" fmla="*/ 11542 h 13991"/>
                <a:gd name="connsiteX4" fmla="*/ 237203 w 238026"/>
                <a:gd name="connsiteY4" fmla="*/ -2449 h 1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026" h="13991">
                  <a:moveTo>
                    <a:pt x="237203" y="-2449"/>
                  </a:moveTo>
                  <a:lnTo>
                    <a:pt x="-823" y="-2449"/>
                  </a:lnTo>
                  <a:lnTo>
                    <a:pt x="-823" y="11542"/>
                  </a:lnTo>
                  <a:lnTo>
                    <a:pt x="237203" y="11542"/>
                  </a:lnTo>
                  <a:lnTo>
                    <a:pt x="237203" y="-2449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14" name="자유형: 도형 513">
              <a:extLst>
                <a:ext uri="{FF2B5EF4-FFF2-40B4-BE49-F238E27FC236}">
                  <a16:creationId xmlns:a16="http://schemas.microsoft.com/office/drawing/2014/main" id="{018ED127-8E9E-1F5E-AF42-FA5BDBAD852F}"/>
                </a:ext>
              </a:extLst>
            </p:cNvPr>
            <p:cNvSpPr/>
            <p:nvPr/>
          </p:nvSpPr>
          <p:spPr>
            <a:xfrm flipV="1">
              <a:off x="1042087" y="4618639"/>
              <a:ext cx="107769" cy="15695"/>
            </a:xfrm>
            <a:custGeom>
              <a:avLst/>
              <a:gdLst>
                <a:gd name="connsiteX0" fmla="*/ 95441 w 96050"/>
                <a:gd name="connsiteY0" fmla="*/ -2352 h 13988"/>
                <a:gd name="connsiteX1" fmla="*/ -610 w 96050"/>
                <a:gd name="connsiteY1" fmla="*/ -2352 h 13988"/>
                <a:gd name="connsiteX2" fmla="*/ -610 w 96050"/>
                <a:gd name="connsiteY2" fmla="*/ 11636 h 13988"/>
                <a:gd name="connsiteX3" fmla="*/ 95441 w 96050"/>
                <a:gd name="connsiteY3" fmla="*/ 11636 h 13988"/>
                <a:gd name="connsiteX4" fmla="*/ 95441 w 96050"/>
                <a:gd name="connsiteY4" fmla="*/ -2352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50" h="13988">
                  <a:moveTo>
                    <a:pt x="95441" y="-2352"/>
                  </a:moveTo>
                  <a:lnTo>
                    <a:pt x="-610" y="-2352"/>
                  </a:lnTo>
                  <a:lnTo>
                    <a:pt x="-610" y="11636"/>
                  </a:lnTo>
                  <a:lnTo>
                    <a:pt x="95441" y="11636"/>
                  </a:lnTo>
                  <a:lnTo>
                    <a:pt x="95441" y="-2352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15" name="자유형: 도형 514">
              <a:extLst>
                <a:ext uri="{FF2B5EF4-FFF2-40B4-BE49-F238E27FC236}">
                  <a16:creationId xmlns:a16="http://schemas.microsoft.com/office/drawing/2014/main" id="{ADCC6FAD-ECCB-4464-8137-11686014C655}"/>
                </a:ext>
              </a:extLst>
            </p:cNvPr>
            <p:cNvSpPr/>
            <p:nvPr/>
          </p:nvSpPr>
          <p:spPr>
            <a:xfrm flipV="1">
              <a:off x="2537026" y="4746303"/>
              <a:ext cx="513508" cy="184987"/>
            </a:xfrm>
            <a:custGeom>
              <a:avLst/>
              <a:gdLst>
                <a:gd name="connsiteX0" fmla="*/ 431403 w 457669"/>
                <a:gd name="connsiteY0" fmla="*/ -1610 h 164871"/>
                <a:gd name="connsiteX1" fmla="*/ 15970 w 457669"/>
                <a:gd name="connsiteY1" fmla="*/ -1610 h 164871"/>
                <a:gd name="connsiteX2" fmla="*/ -5147 w 457669"/>
                <a:gd name="connsiteY2" fmla="*/ 19509 h 164871"/>
                <a:gd name="connsiteX3" fmla="*/ -5147 w 457669"/>
                <a:gd name="connsiteY3" fmla="*/ 142142 h 164871"/>
                <a:gd name="connsiteX4" fmla="*/ 15970 w 457669"/>
                <a:gd name="connsiteY4" fmla="*/ 163262 h 164871"/>
                <a:gd name="connsiteX5" fmla="*/ 431403 w 457669"/>
                <a:gd name="connsiteY5" fmla="*/ 163262 h 164871"/>
                <a:gd name="connsiteX6" fmla="*/ 452523 w 457669"/>
                <a:gd name="connsiteY6" fmla="*/ 142142 h 164871"/>
                <a:gd name="connsiteX7" fmla="*/ 452523 w 457669"/>
                <a:gd name="connsiteY7" fmla="*/ 19509 h 164871"/>
                <a:gd name="connsiteX8" fmla="*/ 431403 w 457669"/>
                <a:gd name="connsiteY8" fmla="*/ -1610 h 16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669" h="164871">
                  <a:moveTo>
                    <a:pt x="431403" y="-1610"/>
                  </a:moveTo>
                  <a:lnTo>
                    <a:pt x="15970" y="-1610"/>
                  </a:lnTo>
                  <a:cubicBezTo>
                    <a:pt x="4309" y="-1610"/>
                    <a:pt x="-5147" y="7845"/>
                    <a:pt x="-5147" y="19509"/>
                  </a:cubicBezTo>
                  <a:lnTo>
                    <a:pt x="-5147" y="142142"/>
                  </a:lnTo>
                  <a:cubicBezTo>
                    <a:pt x="-5147" y="153806"/>
                    <a:pt x="4309" y="163262"/>
                    <a:pt x="15970" y="163262"/>
                  </a:cubicBezTo>
                  <a:lnTo>
                    <a:pt x="431403" y="163262"/>
                  </a:lnTo>
                  <a:cubicBezTo>
                    <a:pt x="443067" y="163262"/>
                    <a:pt x="452523" y="153806"/>
                    <a:pt x="452523" y="142142"/>
                  </a:cubicBezTo>
                  <a:lnTo>
                    <a:pt x="452523" y="19509"/>
                  </a:lnTo>
                  <a:cubicBezTo>
                    <a:pt x="452523" y="7845"/>
                    <a:pt x="443067" y="-1610"/>
                    <a:pt x="431403" y="-1610"/>
                  </a:cubicBezTo>
                </a:path>
              </a:pathLst>
            </a:custGeom>
            <a:solidFill>
              <a:srgbClr val="F3F2F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16" name="자유형: 도형 515">
              <a:extLst>
                <a:ext uri="{FF2B5EF4-FFF2-40B4-BE49-F238E27FC236}">
                  <a16:creationId xmlns:a16="http://schemas.microsoft.com/office/drawing/2014/main" id="{DA2EB669-F32F-BFE4-EEC0-929D4E06054E}"/>
                </a:ext>
              </a:extLst>
            </p:cNvPr>
            <p:cNvSpPr/>
            <p:nvPr/>
          </p:nvSpPr>
          <p:spPr>
            <a:xfrm flipV="1">
              <a:off x="2681835" y="4822146"/>
              <a:ext cx="267068" cy="15698"/>
            </a:xfrm>
            <a:custGeom>
              <a:avLst/>
              <a:gdLst>
                <a:gd name="connsiteX0" fmla="*/ 232823 w 238027"/>
                <a:gd name="connsiteY0" fmla="*/ -1641 h 13991"/>
                <a:gd name="connsiteX1" fmla="*/ -5204 w 238027"/>
                <a:gd name="connsiteY1" fmla="*/ -1641 h 13991"/>
                <a:gd name="connsiteX2" fmla="*/ -5204 w 238027"/>
                <a:gd name="connsiteY2" fmla="*/ 12350 h 13991"/>
                <a:gd name="connsiteX3" fmla="*/ 232823 w 238027"/>
                <a:gd name="connsiteY3" fmla="*/ 12350 h 13991"/>
                <a:gd name="connsiteX4" fmla="*/ 232823 w 238027"/>
                <a:gd name="connsiteY4" fmla="*/ -1641 h 1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027" h="13991">
                  <a:moveTo>
                    <a:pt x="232823" y="-1641"/>
                  </a:moveTo>
                  <a:lnTo>
                    <a:pt x="-5204" y="-1641"/>
                  </a:lnTo>
                  <a:lnTo>
                    <a:pt x="-5204" y="12350"/>
                  </a:lnTo>
                  <a:lnTo>
                    <a:pt x="232823" y="12350"/>
                  </a:lnTo>
                  <a:lnTo>
                    <a:pt x="232823" y="-1641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17" name="자유형: 도형 516">
              <a:extLst>
                <a:ext uri="{FF2B5EF4-FFF2-40B4-BE49-F238E27FC236}">
                  <a16:creationId xmlns:a16="http://schemas.microsoft.com/office/drawing/2014/main" id="{379E0449-086A-D90C-3860-7563B50E0682}"/>
                </a:ext>
              </a:extLst>
            </p:cNvPr>
            <p:cNvSpPr/>
            <p:nvPr/>
          </p:nvSpPr>
          <p:spPr>
            <a:xfrm flipV="1">
              <a:off x="968799" y="4215008"/>
              <a:ext cx="65603" cy="82129"/>
            </a:xfrm>
            <a:custGeom>
              <a:avLst/>
              <a:gdLst>
                <a:gd name="connsiteX0" fmla="*/ -358 w 58469"/>
                <a:gd name="connsiteY0" fmla="*/ 9845 h 73198"/>
                <a:gd name="connsiteX1" fmla="*/ 35895 w 58469"/>
                <a:gd name="connsiteY1" fmla="*/ 69552 h 73198"/>
                <a:gd name="connsiteX2" fmla="*/ 58111 w 58469"/>
                <a:gd name="connsiteY2" fmla="*/ 56064 h 73198"/>
                <a:gd name="connsiteX3" fmla="*/ 21859 w 58469"/>
                <a:gd name="connsiteY3" fmla="*/ -3646 h 73198"/>
                <a:gd name="connsiteX4" fmla="*/ -358 w 58469"/>
                <a:gd name="connsiteY4" fmla="*/ 9845 h 7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69" h="73198">
                  <a:moveTo>
                    <a:pt x="-358" y="9845"/>
                  </a:moveTo>
                  <a:lnTo>
                    <a:pt x="35895" y="69552"/>
                  </a:lnTo>
                  <a:lnTo>
                    <a:pt x="58111" y="56064"/>
                  </a:lnTo>
                  <a:lnTo>
                    <a:pt x="21859" y="-3646"/>
                  </a:lnTo>
                  <a:lnTo>
                    <a:pt x="-358" y="9845"/>
                  </a:lnTo>
                </a:path>
              </a:pathLst>
            </a:custGeom>
            <a:solidFill>
              <a:srgbClr val="56A743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18" name="자유형: 도형 517">
              <a:extLst>
                <a:ext uri="{FF2B5EF4-FFF2-40B4-BE49-F238E27FC236}">
                  <a16:creationId xmlns:a16="http://schemas.microsoft.com/office/drawing/2014/main" id="{4DECCD04-6954-A3E5-D072-B2FC4A16C92A}"/>
                </a:ext>
              </a:extLst>
            </p:cNvPr>
            <p:cNvSpPr/>
            <p:nvPr/>
          </p:nvSpPr>
          <p:spPr>
            <a:xfrm flipV="1">
              <a:off x="962063" y="4210917"/>
              <a:ext cx="65604" cy="82129"/>
            </a:xfrm>
            <a:custGeom>
              <a:avLst/>
              <a:gdLst>
                <a:gd name="connsiteX0" fmla="*/ -340 w 58470"/>
                <a:gd name="connsiteY0" fmla="*/ 9830 h 73198"/>
                <a:gd name="connsiteX1" fmla="*/ 35913 w 58470"/>
                <a:gd name="connsiteY1" fmla="*/ 69538 h 73198"/>
                <a:gd name="connsiteX2" fmla="*/ 58130 w 58470"/>
                <a:gd name="connsiteY2" fmla="*/ 56050 h 73198"/>
                <a:gd name="connsiteX3" fmla="*/ 21877 w 58470"/>
                <a:gd name="connsiteY3" fmla="*/ -3661 h 73198"/>
                <a:gd name="connsiteX4" fmla="*/ -340 w 58470"/>
                <a:gd name="connsiteY4" fmla="*/ 9830 h 7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70" h="73198">
                  <a:moveTo>
                    <a:pt x="-340" y="9830"/>
                  </a:moveTo>
                  <a:lnTo>
                    <a:pt x="35913" y="69538"/>
                  </a:lnTo>
                  <a:lnTo>
                    <a:pt x="58130" y="56050"/>
                  </a:lnTo>
                  <a:lnTo>
                    <a:pt x="21877" y="-3661"/>
                  </a:lnTo>
                  <a:lnTo>
                    <a:pt x="-340" y="9830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19" name="자유형: 도형 518">
              <a:extLst>
                <a:ext uri="{FF2B5EF4-FFF2-40B4-BE49-F238E27FC236}">
                  <a16:creationId xmlns:a16="http://schemas.microsoft.com/office/drawing/2014/main" id="{101EAE27-2567-4474-90D6-FC56C2E0DB10}"/>
                </a:ext>
              </a:extLst>
            </p:cNvPr>
            <p:cNvSpPr/>
            <p:nvPr/>
          </p:nvSpPr>
          <p:spPr>
            <a:xfrm flipV="1">
              <a:off x="977150" y="4262288"/>
              <a:ext cx="13162" cy="13161"/>
            </a:xfrm>
            <a:custGeom>
              <a:avLst/>
              <a:gdLst>
                <a:gd name="connsiteX0" fmla="*/ 10568 w 11731"/>
                <a:gd name="connsiteY0" fmla="*/ -779 h 11730"/>
                <a:gd name="connsiteX1" fmla="*/ 8600 w 11731"/>
                <a:gd name="connsiteY1" fmla="*/ 7278 h 11730"/>
                <a:gd name="connsiteX2" fmla="*/ 542 w 11731"/>
                <a:gd name="connsiteY2" fmla="*/ 5309 h 11730"/>
                <a:gd name="connsiteX3" fmla="*/ 2511 w 11731"/>
                <a:gd name="connsiteY3" fmla="*/ -2750 h 11730"/>
                <a:gd name="connsiteX4" fmla="*/ 10568 w 11731"/>
                <a:gd name="connsiteY4" fmla="*/ -779 h 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1" h="11730">
                  <a:moveTo>
                    <a:pt x="10568" y="-779"/>
                  </a:moveTo>
                  <a:cubicBezTo>
                    <a:pt x="12250" y="1988"/>
                    <a:pt x="11368" y="5595"/>
                    <a:pt x="8600" y="7278"/>
                  </a:cubicBezTo>
                  <a:cubicBezTo>
                    <a:pt x="5831" y="8957"/>
                    <a:pt x="2223" y="8076"/>
                    <a:pt x="542" y="5309"/>
                  </a:cubicBezTo>
                  <a:cubicBezTo>
                    <a:pt x="-1138" y="2540"/>
                    <a:pt x="-257" y="-1068"/>
                    <a:pt x="2511" y="-2750"/>
                  </a:cubicBezTo>
                  <a:cubicBezTo>
                    <a:pt x="5280" y="-4430"/>
                    <a:pt x="8888" y="-3548"/>
                    <a:pt x="10568" y="-779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0" name="자유형: 도형 519">
              <a:extLst>
                <a:ext uri="{FF2B5EF4-FFF2-40B4-BE49-F238E27FC236}">
                  <a16:creationId xmlns:a16="http://schemas.microsoft.com/office/drawing/2014/main" id="{CB50481A-CA37-F2D4-DB64-14C83CDCFFAD}"/>
                </a:ext>
              </a:extLst>
            </p:cNvPr>
            <p:cNvSpPr/>
            <p:nvPr/>
          </p:nvSpPr>
          <p:spPr>
            <a:xfrm flipV="1">
              <a:off x="998657" y="4273295"/>
              <a:ext cx="1444" cy="13739"/>
            </a:xfrm>
            <a:custGeom>
              <a:avLst/>
              <a:gdLst>
                <a:gd name="connsiteX0" fmla="*/ 668 w 1287"/>
                <a:gd name="connsiteY0" fmla="*/ -3562 h 12245"/>
                <a:gd name="connsiteX1" fmla="*/ -230 w 1287"/>
                <a:gd name="connsiteY1" fmla="*/ 2529 h 12245"/>
                <a:gd name="connsiteX2" fmla="*/ -84 w 1287"/>
                <a:gd name="connsiteY2" fmla="*/ 8683 h 12245"/>
                <a:gd name="connsiteX3" fmla="*/ 814 w 1287"/>
                <a:gd name="connsiteY3" fmla="*/ 2592 h 12245"/>
                <a:gd name="connsiteX4" fmla="*/ 668 w 1287"/>
                <a:gd name="connsiteY4" fmla="*/ -3562 h 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5">
                  <a:moveTo>
                    <a:pt x="668" y="-3562"/>
                  </a:moveTo>
                  <a:cubicBezTo>
                    <a:pt x="380" y="-3579"/>
                    <a:pt x="-22" y="-853"/>
                    <a:pt x="-230" y="2529"/>
                  </a:cubicBezTo>
                  <a:cubicBezTo>
                    <a:pt x="-439" y="5908"/>
                    <a:pt x="-373" y="8663"/>
                    <a:pt x="-84" y="8683"/>
                  </a:cubicBezTo>
                  <a:cubicBezTo>
                    <a:pt x="204" y="8697"/>
                    <a:pt x="606" y="5972"/>
                    <a:pt x="814" y="2592"/>
                  </a:cubicBezTo>
                  <a:cubicBezTo>
                    <a:pt x="1023" y="-790"/>
                    <a:pt x="957" y="-3545"/>
                    <a:pt x="668" y="-356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1" name="자유형: 도형 520">
              <a:extLst>
                <a:ext uri="{FF2B5EF4-FFF2-40B4-BE49-F238E27FC236}">
                  <a16:creationId xmlns:a16="http://schemas.microsoft.com/office/drawing/2014/main" id="{1B1379F6-CE48-1E2F-4807-211D79558FBB}"/>
                </a:ext>
              </a:extLst>
            </p:cNvPr>
            <p:cNvSpPr/>
            <p:nvPr/>
          </p:nvSpPr>
          <p:spPr>
            <a:xfrm flipV="1">
              <a:off x="1003158" y="4265886"/>
              <a:ext cx="1444" cy="13736"/>
            </a:xfrm>
            <a:custGeom>
              <a:avLst/>
              <a:gdLst>
                <a:gd name="connsiteX0" fmla="*/ 657 w 1287"/>
                <a:gd name="connsiteY0" fmla="*/ -3588 h 12242"/>
                <a:gd name="connsiteX1" fmla="*/ -242 w 1287"/>
                <a:gd name="connsiteY1" fmla="*/ 2503 h 12242"/>
                <a:gd name="connsiteX2" fmla="*/ -97 w 1287"/>
                <a:gd name="connsiteY2" fmla="*/ 8654 h 12242"/>
                <a:gd name="connsiteX3" fmla="*/ 802 w 1287"/>
                <a:gd name="connsiteY3" fmla="*/ 2566 h 12242"/>
                <a:gd name="connsiteX4" fmla="*/ 657 w 1287"/>
                <a:gd name="connsiteY4" fmla="*/ -3588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2">
                  <a:moveTo>
                    <a:pt x="657" y="-3588"/>
                  </a:moveTo>
                  <a:cubicBezTo>
                    <a:pt x="368" y="-3605"/>
                    <a:pt x="-34" y="-879"/>
                    <a:pt x="-242" y="2503"/>
                  </a:cubicBezTo>
                  <a:cubicBezTo>
                    <a:pt x="-451" y="5882"/>
                    <a:pt x="-385" y="8640"/>
                    <a:pt x="-97" y="8654"/>
                  </a:cubicBezTo>
                  <a:cubicBezTo>
                    <a:pt x="192" y="8674"/>
                    <a:pt x="594" y="5949"/>
                    <a:pt x="802" y="2566"/>
                  </a:cubicBezTo>
                  <a:cubicBezTo>
                    <a:pt x="1011" y="-813"/>
                    <a:pt x="945" y="-3571"/>
                    <a:pt x="657" y="-358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2" name="자유형: 도형 521">
              <a:extLst>
                <a:ext uri="{FF2B5EF4-FFF2-40B4-BE49-F238E27FC236}">
                  <a16:creationId xmlns:a16="http://schemas.microsoft.com/office/drawing/2014/main" id="{106E2492-B674-EC91-F02F-456D89D1D3F4}"/>
                </a:ext>
              </a:extLst>
            </p:cNvPr>
            <p:cNvSpPr/>
            <p:nvPr/>
          </p:nvSpPr>
          <p:spPr>
            <a:xfrm flipV="1">
              <a:off x="1007658" y="4258472"/>
              <a:ext cx="1445" cy="13736"/>
            </a:xfrm>
            <a:custGeom>
              <a:avLst/>
              <a:gdLst>
                <a:gd name="connsiteX0" fmla="*/ 644 w 1288"/>
                <a:gd name="connsiteY0" fmla="*/ -3614 h 12242"/>
                <a:gd name="connsiteX1" fmla="*/ -255 w 1288"/>
                <a:gd name="connsiteY1" fmla="*/ 2474 h 12242"/>
                <a:gd name="connsiteX2" fmla="*/ -109 w 1288"/>
                <a:gd name="connsiteY2" fmla="*/ 8628 h 12242"/>
                <a:gd name="connsiteX3" fmla="*/ 790 w 1288"/>
                <a:gd name="connsiteY3" fmla="*/ 2538 h 12242"/>
                <a:gd name="connsiteX4" fmla="*/ 644 w 1288"/>
                <a:gd name="connsiteY4" fmla="*/ -3614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2">
                  <a:moveTo>
                    <a:pt x="644" y="-3614"/>
                  </a:moveTo>
                  <a:cubicBezTo>
                    <a:pt x="356" y="-3631"/>
                    <a:pt x="-47" y="-908"/>
                    <a:pt x="-255" y="2474"/>
                  </a:cubicBezTo>
                  <a:cubicBezTo>
                    <a:pt x="-462" y="5856"/>
                    <a:pt x="-397" y="8611"/>
                    <a:pt x="-109" y="8628"/>
                  </a:cubicBezTo>
                  <a:cubicBezTo>
                    <a:pt x="180" y="8646"/>
                    <a:pt x="582" y="5920"/>
                    <a:pt x="790" y="2538"/>
                  </a:cubicBezTo>
                  <a:cubicBezTo>
                    <a:pt x="999" y="-842"/>
                    <a:pt x="933" y="-3596"/>
                    <a:pt x="644" y="-361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3" name="자유형: 도형 522">
              <a:extLst>
                <a:ext uri="{FF2B5EF4-FFF2-40B4-BE49-F238E27FC236}">
                  <a16:creationId xmlns:a16="http://schemas.microsoft.com/office/drawing/2014/main" id="{0B4EABF7-BCB9-010C-0994-D2AEEF0C2A5F}"/>
                </a:ext>
              </a:extLst>
            </p:cNvPr>
            <p:cNvSpPr/>
            <p:nvPr/>
          </p:nvSpPr>
          <p:spPr>
            <a:xfrm flipV="1">
              <a:off x="1012159" y="4251061"/>
              <a:ext cx="1444" cy="13736"/>
            </a:xfrm>
            <a:custGeom>
              <a:avLst/>
              <a:gdLst>
                <a:gd name="connsiteX0" fmla="*/ 632 w 1287"/>
                <a:gd name="connsiteY0" fmla="*/ -3640 h 12242"/>
                <a:gd name="connsiteX1" fmla="*/ -267 w 1287"/>
                <a:gd name="connsiteY1" fmla="*/ 2448 h 12242"/>
                <a:gd name="connsiteX2" fmla="*/ -121 w 1287"/>
                <a:gd name="connsiteY2" fmla="*/ 8602 h 12242"/>
                <a:gd name="connsiteX3" fmla="*/ 778 w 1287"/>
                <a:gd name="connsiteY3" fmla="*/ 2512 h 12242"/>
                <a:gd name="connsiteX4" fmla="*/ 632 w 1287"/>
                <a:gd name="connsiteY4" fmla="*/ -3640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2">
                  <a:moveTo>
                    <a:pt x="632" y="-3640"/>
                  </a:moveTo>
                  <a:cubicBezTo>
                    <a:pt x="344" y="-3657"/>
                    <a:pt x="-59" y="-931"/>
                    <a:pt x="-267" y="2448"/>
                  </a:cubicBezTo>
                  <a:cubicBezTo>
                    <a:pt x="-474" y="5830"/>
                    <a:pt x="-409" y="8585"/>
                    <a:pt x="-121" y="8602"/>
                  </a:cubicBezTo>
                  <a:cubicBezTo>
                    <a:pt x="168" y="8620"/>
                    <a:pt x="570" y="5894"/>
                    <a:pt x="778" y="2512"/>
                  </a:cubicBezTo>
                  <a:cubicBezTo>
                    <a:pt x="986" y="-868"/>
                    <a:pt x="921" y="-3622"/>
                    <a:pt x="632" y="-364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4" name="자유형: 도형 523">
              <a:extLst>
                <a:ext uri="{FF2B5EF4-FFF2-40B4-BE49-F238E27FC236}">
                  <a16:creationId xmlns:a16="http://schemas.microsoft.com/office/drawing/2014/main" id="{A57696FA-2AC2-3275-0B72-485EA910D9D1}"/>
                </a:ext>
              </a:extLst>
            </p:cNvPr>
            <p:cNvSpPr/>
            <p:nvPr/>
          </p:nvSpPr>
          <p:spPr>
            <a:xfrm flipV="1">
              <a:off x="1016658" y="4243649"/>
              <a:ext cx="1444" cy="13736"/>
            </a:xfrm>
            <a:custGeom>
              <a:avLst/>
              <a:gdLst>
                <a:gd name="connsiteX0" fmla="*/ 620 w 1287"/>
                <a:gd name="connsiteY0" fmla="*/ -3666 h 12242"/>
                <a:gd name="connsiteX1" fmla="*/ -279 w 1287"/>
                <a:gd name="connsiteY1" fmla="*/ 2422 h 12242"/>
                <a:gd name="connsiteX2" fmla="*/ -133 w 1287"/>
                <a:gd name="connsiteY2" fmla="*/ 8577 h 12242"/>
                <a:gd name="connsiteX3" fmla="*/ 766 w 1287"/>
                <a:gd name="connsiteY3" fmla="*/ 2489 h 12242"/>
                <a:gd name="connsiteX4" fmla="*/ 620 w 1287"/>
                <a:gd name="connsiteY4" fmla="*/ -3666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2">
                  <a:moveTo>
                    <a:pt x="620" y="-3666"/>
                  </a:moveTo>
                  <a:cubicBezTo>
                    <a:pt x="332" y="-3683"/>
                    <a:pt x="-71" y="-957"/>
                    <a:pt x="-279" y="2422"/>
                  </a:cubicBezTo>
                  <a:cubicBezTo>
                    <a:pt x="-486" y="5804"/>
                    <a:pt x="-421" y="8559"/>
                    <a:pt x="-133" y="8577"/>
                  </a:cubicBezTo>
                  <a:cubicBezTo>
                    <a:pt x="155" y="8594"/>
                    <a:pt x="558" y="5868"/>
                    <a:pt x="766" y="2489"/>
                  </a:cubicBezTo>
                  <a:cubicBezTo>
                    <a:pt x="974" y="-893"/>
                    <a:pt x="908" y="-3648"/>
                    <a:pt x="620" y="-366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5" name="자유형: 도형 524">
              <a:extLst>
                <a:ext uri="{FF2B5EF4-FFF2-40B4-BE49-F238E27FC236}">
                  <a16:creationId xmlns:a16="http://schemas.microsoft.com/office/drawing/2014/main" id="{55E29E44-43EA-881E-4B26-8FF3A0E76651}"/>
                </a:ext>
              </a:extLst>
            </p:cNvPr>
            <p:cNvSpPr/>
            <p:nvPr/>
          </p:nvSpPr>
          <p:spPr>
            <a:xfrm flipV="1">
              <a:off x="1021157" y="4236239"/>
              <a:ext cx="1445" cy="13736"/>
            </a:xfrm>
            <a:custGeom>
              <a:avLst/>
              <a:gdLst>
                <a:gd name="connsiteX0" fmla="*/ 609 w 1288"/>
                <a:gd name="connsiteY0" fmla="*/ -3692 h 12242"/>
                <a:gd name="connsiteX1" fmla="*/ -291 w 1288"/>
                <a:gd name="connsiteY1" fmla="*/ 2396 h 12242"/>
                <a:gd name="connsiteX2" fmla="*/ -144 w 1288"/>
                <a:gd name="connsiteY2" fmla="*/ 8551 h 12242"/>
                <a:gd name="connsiteX3" fmla="*/ 755 w 1288"/>
                <a:gd name="connsiteY3" fmla="*/ 2463 h 12242"/>
                <a:gd name="connsiteX4" fmla="*/ 609 w 1288"/>
                <a:gd name="connsiteY4" fmla="*/ -3692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2">
                  <a:moveTo>
                    <a:pt x="609" y="-3692"/>
                  </a:moveTo>
                  <a:cubicBezTo>
                    <a:pt x="320" y="-3709"/>
                    <a:pt x="-82" y="-983"/>
                    <a:pt x="-291" y="2396"/>
                  </a:cubicBezTo>
                  <a:cubicBezTo>
                    <a:pt x="-499" y="5778"/>
                    <a:pt x="-433" y="8533"/>
                    <a:pt x="-144" y="8551"/>
                  </a:cubicBezTo>
                  <a:cubicBezTo>
                    <a:pt x="144" y="8568"/>
                    <a:pt x="547" y="5842"/>
                    <a:pt x="755" y="2463"/>
                  </a:cubicBezTo>
                  <a:cubicBezTo>
                    <a:pt x="963" y="-919"/>
                    <a:pt x="897" y="-3674"/>
                    <a:pt x="609" y="-369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6" name="자유형: 도형 525">
              <a:extLst>
                <a:ext uri="{FF2B5EF4-FFF2-40B4-BE49-F238E27FC236}">
                  <a16:creationId xmlns:a16="http://schemas.microsoft.com/office/drawing/2014/main" id="{862D2D09-3FA1-A9E0-087E-AD93A428113B}"/>
                </a:ext>
              </a:extLst>
            </p:cNvPr>
            <p:cNvSpPr/>
            <p:nvPr/>
          </p:nvSpPr>
          <p:spPr>
            <a:xfrm flipV="1">
              <a:off x="1025657" y="4228824"/>
              <a:ext cx="1445" cy="13739"/>
            </a:xfrm>
            <a:custGeom>
              <a:avLst/>
              <a:gdLst>
                <a:gd name="connsiteX0" fmla="*/ 597 w 1288"/>
                <a:gd name="connsiteY0" fmla="*/ -3717 h 12245"/>
                <a:gd name="connsiteX1" fmla="*/ -302 w 1288"/>
                <a:gd name="connsiteY1" fmla="*/ 2373 h 12245"/>
                <a:gd name="connsiteX2" fmla="*/ -156 w 1288"/>
                <a:gd name="connsiteY2" fmla="*/ 8528 h 12245"/>
                <a:gd name="connsiteX3" fmla="*/ 743 w 1288"/>
                <a:gd name="connsiteY3" fmla="*/ 2437 h 12245"/>
                <a:gd name="connsiteX4" fmla="*/ 597 w 1288"/>
                <a:gd name="connsiteY4" fmla="*/ -3717 h 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5">
                  <a:moveTo>
                    <a:pt x="597" y="-3717"/>
                  </a:moveTo>
                  <a:cubicBezTo>
                    <a:pt x="308" y="-3735"/>
                    <a:pt x="-94" y="-1009"/>
                    <a:pt x="-302" y="2373"/>
                  </a:cubicBezTo>
                  <a:cubicBezTo>
                    <a:pt x="-511" y="5755"/>
                    <a:pt x="-445" y="8507"/>
                    <a:pt x="-156" y="8528"/>
                  </a:cubicBezTo>
                  <a:cubicBezTo>
                    <a:pt x="132" y="8545"/>
                    <a:pt x="535" y="5816"/>
                    <a:pt x="743" y="2437"/>
                  </a:cubicBezTo>
                  <a:cubicBezTo>
                    <a:pt x="950" y="-945"/>
                    <a:pt x="885" y="-3700"/>
                    <a:pt x="597" y="-371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7" name="자유형: 도형 526">
              <a:extLst>
                <a:ext uri="{FF2B5EF4-FFF2-40B4-BE49-F238E27FC236}">
                  <a16:creationId xmlns:a16="http://schemas.microsoft.com/office/drawing/2014/main" id="{2D53696A-3428-4ED8-9205-F00F4E10201B}"/>
                </a:ext>
              </a:extLst>
            </p:cNvPr>
            <p:cNvSpPr/>
            <p:nvPr/>
          </p:nvSpPr>
          <p:spPr>
            <a:xfrm flipV="1">
              <a:off x="994621" y="4279792"/>
              <a:ext cx="1445" cy="13736"/>
            </a:xfrm>
            <a:custGeom>
              <a:avLst/>
              <a:gdLst>
                <a:gd name="connsiteX0" fmla="*/ 679 w 1288"/>
                <a:gd name="connsiteY0" fmla="*/ -3539 h 12242"/>
                <a:gd name="connsiteX1" fmla="*/ -220 w 1288"/>
                <a:gd name="connsiteY1" fmla="*/ 2549 h 12242"/>
                <a:gd name="connsiteX2" fmla="*/ -74 w 1288"/>
                <a:gd name="connsiteY2" fmla="*/ 8703 h 12242"/>
                <a:gd name="connsiteX3" fmla="*/ 825 w 1288"/>
                <a:gd name="connsiteY3" fmla="*/ 2612 h 12242"/>
                <a:gd name="connsiteX4" fmla="*/ 679 w 1288"/>
                <a:gd name="connsiteY4" fmla="*/ -3539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2">
                  <a:moveTo>
                    <a:pt x="679" y="-3539"/>
                  </a:moveTo>
                  <a:cubicBezTo>
                    <a:pt x="391" y="-3560"/>
                    <a:pt x="-12" y="-831"/>
                    <a:pt x="-220" y="2549"/>
                  </a:cubicBezTo>
                  <a:cubicBezTo>
                    <a:pt x="-428" y="5928"/>
                    <a:pt x="-362" y="8686"/>
                    <a:pt x="-74" y="8703"/>
                  </a:cubicBezTo>
                  <a:cubicBezTo>
                    <a:pt x="215" y="8720"/>
                    <a:pt x="617" y="5994"/>
                    <a:pt x="825" y="2612"/>
                  </a:cubicBezTo>
                  <a:cubicBezTo>
                    <a:pt x="1034" y="-767"/>
                    <a:pt x="968" y="-3522"/>
                    <a:pt x="679" y="-353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8" name="자유형: 도형 527">
              <a:extLst>
                <a:ext uri="{FF2B5EF4-FFF2-40B4-BE49-F238E27FC236}">
                  <a16:creationId xmlns:a16="http://schemas.microsoft.com/office/drawing/2014/main" id="{21518741-9566-9F6D-1A36-EB9793145E2A}"/>
                </a:ext>
              </a:extLst>
            </p:cNvPr>
            <p:cNvSpPr/>
            <p:nvPr/>
          </p:nvSpPr>
          <p:spPr>
            <a:xfrm flipV="1">
              <a:off x="990187" y="4287396"/>
              <a:ext cx="1273" cy="8131"/>
            </a:xfrm>
            <a:custGeom>
              <a:avLst/>
              <a:gdLst>
                <a:gd name="connsiteX0" fmla="*/ 462 w 1135"/>
                <a:gd name="connsiteY0" fmla="*/ -3522 h 7247"/>
                <a:gd name="connsiteX1" fmla="*/ -283 w 1135"/>
                <a:gd name="connsiteY1" fmla="*/ 71 h 7247"/>
                <a:gd name="connsiteX2" fmla="*/ 16 w 1135"/>
                <a:gd name="connsiteY2" fmla="*/ 3725 h 7247"/>
                <a:gd name="connsiteX3" fmla="*/ 761 w 1135"/>
                <a:gd name="connsiteY3" fmla="*/ 134 h 7247"/>
                <a:gd name="connsiteX4" fmla="*/ 462 w 1135"/>
                <a:gd name="connsiteY4" fmla="*/ -3522 h 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" h="7247">
                  <a:moveTo>
                    <a:pt x="462" y="-3522"/>
                  </a:moveTo>
                  <a:cubicBezTo>
                    <a:pt x="173" y="-3540"/>
                    <a:pt x="-160" y="-1930"/>
                    <a:pt x="-283" y="71"/>
                  </a:cubicBezTo>
                  <a:cubicBezTo>
                    <a:pt x="-407" y="2071"/>
                    <a:pt x="-272" y="3707"/>
                    <a:pt x="16" y="3725"/>
                  </a:cubicBezTo>
                  <a:cubicBezTo>
                    <a:pt x="304" y="3742"/>
                    <a:pt x="638" y="2135"/>
                    <a:pt x="761" y="134"/>
                  </a:cubicBezTo>
                  <a:cubicBezTo>
                    <a:pt x="884" y="-1866"/>
                    <a:pt x="750" y="-3502"/>
                    <a:pt x="462" y="-352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9" name="자유형: 도형 528">
              <a:extLst>
                <a:ext uri="{FF2B5EF4-FFF2-40B4-BE49-F238E27FC236}">
                  <a16:creationId xmlns:a16="http://schemas.microsoft.com/office/drawing/2014/main" id="{4875F2EB-D584-B01F-DB86-67492FD4A8A9}"/>
                </a:ext>
              </a:extLst>
            </p:cNvPr>
            <p:cNvSpPr/>
            <p:nvPr/>
          </p:nvSpPr>
          <p:spPr>
            <a:xfrm flipV="1">
              <a:off x="999900" y="4237539"/>
              <a:ext cx="112927" cy="140639"/>
            </a:xfrm>
            <a:custGeom>
              <a:avLst/>
              <a:gdLst>
                <a:gd name="connsiteX0" fmla="*/ 31894 w 100647"/>
                <a:gd name="connsiteY0" fmla="*/ 121881 h 125346"/>
                <a:gd name="connsiteX1" fmla="*/ -504 w 100647"/>
                <a:gd name="connsiteY1" fmla="*/ 68521 h 125346"/>
                <a:gd name="connsiteX2" fmla="*/ 10633 w 100647"/>
                <a:gd name="connsiteY2" fmla="*/ 36781 h 125346"/>
                <a:gd name="connsiteX3" fmla="*/ 7600 w 100647"/>
                <a:gd name="connsiteY3" fmla="*/ 6128 h 125346"/>
                <a:gd name="connsiteX4" fmla="*/ 11379 w 100647"/>
                <a:gd name="connsiteY4" fmla="*/ -2206 h 125346"/>
                <a:gd name="connsiteX5" fmla="*/ 22947 w 100647"/>
                <a:gd name="connsiteY5" fmla="*/ -1286 h 125346"/>
                <a:gd name="connsiteX6" fmla="*/ 38008 w 100647"/>
                <a:gd name="connsiteY6" fmla="*/ 27762 h 125346"/>
                <a:gd name="connsiteX7" fmla="*/ 43789 w 100647"/>
                <a:gd name="connsiteY7" fmla="*/ 29682 h 125346"/>
                <a:gd name="connsiteX8" fmla="*/ 63601 w 100647"/>
                <a:gd name="connsiteY8" fmla="*/ 17654 h 125346"/>
                <a:gd name="connsiteX9" fmla="*/ 72175 w 100647"/>
                <a:gd name="connsiteY9" fmla="*/ 15896 h 125346"/>
                <a:gd name="connsiteX10" fmla="*/ 79326 w 100647"/>
                <a:gd name="connsiteY10" fmla="*/ 21137 h 125346"/>
                <a:gd name="connsiteX11" fmla="*/ 82351 w 100647"/>
                <a:gd name="connsiteY11" fmla="*/ 36406 h 125346"/>
                <a:gd name="connsiteX12" fmla="*/ 88366 w 100647"/>
                <a:gd name="connsiteY12" fmla="*/ 44971 h 125346"/>
                <a:gd name="connsiteX13" fmla="*/ 89642 w 100647"/>
                <a:gd name="connsiteY13" fmla="*/ 52883 h 125346"/>
                <a:gd name="connsiteX14" fmla="*/ 94600 w 100647"/>
                <a:gd name="connsiteY14" fmla="*/ 65076 h 125346"/>
                <a:gd name="connsiteX15" fmla="*/ 94636 w 100647"/>
                <a:gd name="connsiteY15" fmla="*/ 71843 h 125346"/>
                <a:gd name="connsiteX16" fmla="*/ 100113 w 100647"/>
                <a:gd name="connsiteY16" fmla="*/ 83993 h 125346"/>
                <a:gd name="connsiteX17" fmla="*/ 90875 w 100647"/>
                <a:gd name="connsiteY17" fmla="*/ 98290 h 125346"/>
                <a:gd name="connsiteX18" fmla="*/ 59453 w 100647"/>
                <a:gd name="connsiteY18" fmla="*/ 110038 h 125346"/>
                <a:gd name="connsiteX19" fmla="*/ 31894 w 100647"/>
                <a:gd name="connsiteY19" fmla="*/ 121881 h 12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47" h="125346">
                  <a:moveTo>
                    <a:pt x="31894" y="121881"/>
                  </a:moveTo>
                  <a:lnTo>
                    <a:pt x="-504" y="68521"/>
                  </a:lnTo>
                  <a:cubicBezTo>
                    <a:pt x="-504" y="68521"/>
                    <a:pt x="9860" y="59106"/>
                    <a:pt x="10633" y="36781"/>
                  </a:cubicBezTo>
                  <a:cubicBezTo>
                    <a:pt x="11144" y="22007"/>
                    <a:pt x="9085" y="11574"/>
                    <a:pt x="7600" y="6128"/>
                  </a:cubicBezTo>
                  <a:cubicBezTo>
                    <a:pt x="6692" y="2798"/>
                    <a:pt x="8241" y="-769"/>
                    <a:pt x="11379" y="-2206"/>
                  </a:cubicBezTo>
                  <a:cubicBezTo>
                    <a:pt x="14351" y="-3570"/>
                    <a:pt x="18353" y="-4507"/>
                    <a:pt x="22947" y="-1286"/>
                  </a:cubicBezTo>
                  <a:cubicBezTo>
                    <a:pt x="31465" y="4686"/>
                    <a:pt x="38008" y="27762"/>
                    <a:pt x="38008" y="27762"/>
                  </a:cubicBezTo>
                  <a:cubicBezTo>
                    <a:pt x="38008" y="27762"/>
                    <a:pt x="38235" y="33055"/>
                    <a:pt x="43789" y="29682"/>
                  </a:cubicBezTo>
                  <a:lnTo>
                    <a:pt x="63601" y="17654"/>
                  </a:lnTo>
                  <a:cubicBezTo>
                    <a:pt x="66169" y="16095"/>
                    <a:pt x="69209" y="15405"/>
                    <a:pt x="72175" y="15896"/>
                  </a:cubicBezTo>
                  <a:cubicBezTo>
                    <a:pt x="74779" y="16327"/>
                    <a:pt x="77585" y="17682"/>
                    <a:pt x="79326" y="21137"/>
                  </a:cubicBezTo>
                  <a:cubicBezTo>
                    <a:pt x="83307" y="29037"/>
                    <a:pt x="81388" y="34819"/>
                    <a:pt x="82351" y="36406"/>
                  </a:cubicBezTo>
                  <a:cubicBezTo>
                    <a:pt x="83314" y="37993"/>
                    <a:pt x="87183" y="39444"/>
                    <a:pt x="88366" y="44971"/>
                  </a:cubicBezTo>
                  <a:cubicBezTo>
                    <a:pt x="89550" y="50495"/>
                    <a:pt x="88316" y="50703"/>
                    <a:pt x="89642" y="52883"/>
                  </a:cubicBezTo>
                  <a:cubicBezTo>
                    <a:pt x="90967" y="55065"/>
                    <a:pt x="93942" y="60861"/>
                    <a:pt x="94600" y="65076"/>
                  </a:cubicBezTo>
                  <a:cubicBezTo>
                    <a:pt x="95260" y="69293"/>
                    <a:pt x="94636" y="71843"/>
                    <a:pt x="94636" y="71843"/>
                  </a:cubicBezTo>
                  <a:cubicBezTo>
                    <a:pt x="94636" y="71843"/>
                    <a:pt x="99568" y="78622"/>
                    <a:pt x="100113" y="83993"/>
                  </a:cubicBezTo>
                  <a:cubicBezTo>
                    <a:pt x="100658" y="89363"/>
                    <a:pt x="93652" y="96605"/>
                    <a:pt x="90875" y="98290"/>
                  </a:cubicBezTo>
                  <a:cubicBezTo>
                    <a:pt x="88097" y="99975"/>
                    <a:pt x="65851" y="108052"/>
                    <a:pt x="59453" y="110038"/>
                  </a:cubicBezTo>
                  <a:cubicBezTo>
                    <a:pt x="53056" y="112021"/>
                    <a:pt x="35685" y="116051"/>
                    <a:pt x="31894" y="121881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0" name="자유형: 도형 529">
              <a:extLst>
                <a:ext uri="{FF2B5EF4-FFF2-40B4-BE49-F238E27FC236}">
                  <a16:creationId xmlns:a16="http://schemas.microsoft.com/office/drawing/2014/main" id="{87E01E80-3EA8-2745-C5E1-62DFDDBF73D7}"/>
                </a:ext>
              </a:extLst>
            </p:cNvPr>
            <p:cNvSpPr/>
            <p:nvPr/>
          </p:nvSpPr>
          <p:spPr>
            <a:xfrm flipV="1">
              <a:off x="1042871" y="4344411"/>
              <a:ext cx="4460" cy="17598"/>
            </a:xfrm>
            <a:custGeom>
              <a:avLst/>
              <a:gdLst>
                <a:gd name="connsiteX0" fmla="*/ 3416 w 3975"/>
                <a:gd name="connsiteY0" fmla="*/ -3306 h 15684"/>
                <a:gd name="connsiteX1" fmla="*/ 1212 w 3975"/>
                <a:gd name="connsiteY1" fmla="*/ 4467 h 15684"/>
                <a:gd name="connsiteX2" fmla="*/ -420 w 3975"/>
                <a:gd name="connsiteY2" fmla="*/ 12376 h 15684"/>
                <a:gd name="connsiteX3" fmla="*/ 2229 w 3975"/>
                <a:gd name="connsiteY3" fmla="*/ 4712 h 15684"/>
                <a:gd name="connsiteX4" fmla="*/ 3416 w 3975"/>
                <a:gd name="connsiteY4" fmla="*/ -330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5" h="15684">
                  <a:moveTo>
                    <a:pt x="3416" y="-3306"/>
                  </a:moveTo>
                  <a:cubicBezTo>
                    <a:pt x="3125" y="-3356"/>
                    <a:pt x="2271" y="151"/>
                    <a:pt x="1212" y="4467"/>
                  </a:cubicBezTo>
                  <a:cubicBezTo>
                    <a:pt x="160" y="8783"/>
                    <a:pt x="-702" y="12289"/>
                    <a:pt x="-420" y="12376"/>
                  </a:cubicBezTo>
                  <a:cubicBezTo>
                    <a:pt x="-150" y="12463"/>
                    <a:pt x="1167" y="9069"/>
                    <a:pt x="2229" y="4712"/>
                  </a:cubicBezTo>
                  <a:cubicBezTo>
                    <a:pt x="3297" y="362"/>
                    <a:pt x="3694" y="-3257"/>
                    <a:pt x="3416" y="-330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1" name="자유형: 도형 530">
              <a:extLst>
                <a:ext uri="{FF2B5EF4-FFF2-40B4-BE49-F238E27FC236}">
                  <a16:creationId xmlns:a16="http://schemas.microsoft.com/office/drawing/2014/main" id="{00F71971-2481-5722-93DF-D86BE554D307}"/>
                </a:ext>
              </a:extLst>
            </p:cNvPr>
            <p:cNvSpPr/>
            <p:nvPr/>
          </p:nvSpPr>
          <p:spPr>
            <a:xfrm flipV="1">
              <a:off x="1038876" y="4354927"/>
              <a:ext cx="4801" cy="15812"/>
            </a:xfrm>
            <a:custGeom>
              <a:avLst/>
              <a:gdLst>
                <a:gd name="connsiteX0" fmla="*/ 3723 w 4279"/>
                <a:gd name="connsiteY0" fmla="*/ -3273 h 14093"/>
                <a:gd name="connsiteX1" fmla="*/ 1382 w 4279"/>
                <a:gd name="connsiteY1" fmla="*/ 3674 h 14093"/>
                <a:gd name="connsiteX2" fmla="*/ -403 w 4279"/>
                <a:gd name="connsiteY2" fmla="*/ 10819 h 14093"/>
                <a:gd name="connsiteX3" fmla="*/ 2379 w 4279"/>
                <a:gd name="connsiteY3" fmla="*/ 3995 h 14093"/>
                <a:gd name="connsiteX4" fmla="*/ 3723 w 4279"/>
                <a:gd name="connsiteY4" fmla="*/ -3273 h 1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" h="14093">
                  <a:moveTo>
                    <a:pt x="3723" y="-3273"/>
                  </a:moveTo>
                  <a:cubicBezTo>
                    <a:pt x="3433" y="-3316"/>
                    <a:pt x="2651" y="-151"/>
                    <a:pt x="1382" y="3674"/>
                  </a:cubicBezTo>
                  <a:cubicBezTo>
                    <a:pt x="103" y="7510"/>
                    <a:pt x="-698" y="10736"/>
                    <a:pt x="-403" y="10819"/>
                  </a:cubicBezTo>
                  <a:cubicBezTo>
                    <a:pt x="-142" y="10892"/>
                    <a:pt x="1089" y="7862"/>
                    <a:pt x="2379" y="3995"/>
                  </a:cubicBezTo>
                  <a:cubicBezTo>
                    <a:pt x="3666" y="109"/>
                    <a:pt x="4007" y="-3235"/>
                    <a:pt x="3723" y="-327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2" name="자유형: 도형 531">
              <a:extLst>
                <a:ext uri="{FF2B5EF4-FFF2-40B4-BE49-F238E27FC236}">
                  <a16:creationId xmlns:a16="http://schemas.microsoft.com/office/drawing/2014/main" id="{C7F0E1C9-770E-2AA2-0493-2C547E836380}"/>
                </a:ext>
              </a:extLst>
            </p:cNvPr>
            <p:cNvSpPr/>
            <p:nvPr/>
          </p:nvSpPr>
          <p:spPr>
            <a:xfrm flipV="1">
              <a:off x="1034310" y="4364864"/>
              <a:ext cx="4392" cy="12726"/>
            </a:xfrm>
            <a:custGeom>
              <a:avLst/>
              <a:gdLst>
                <a:gd name="connsiteX0" fmla="*/ 3354 w 3914"/>
                <a:gd name="connsiteY0" fmla="*/ -3243 h 11342"/>
                <a:gd name="connsiteX1" fmla="*/ 1220 w 3914"/>
                <a:gd name="connsiteY1" fmla="*/ 2298 h 11342"/>
                <a:gd name="connsiteX2" fmla="*/ -378 w 3914"/>
                <a:gd name="connsiteY2" fmla="*/ 8097 h 11342"/>
                <a:gd name="connsiteX3" fmla="*/ 2191 w 3914"/>
                <a:gd name="connsiteY3" fmla="*/ 2689 h 11342"/>
                <a:gd name="connsiteX4" fmla="*/ 3354 w 3914"/>
                <a:gd name="connsiteY4" fmla="*/ -3243 h 1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4" h="11342">
                  <a:moveTo>
                    <a:pt x="3354" y="-3243"/>
                  </a:moveTo>
                  <a:cubicBezTo>
                    <a:pt x="3039" y="-3295"/>
                    <a:pt x="2464" y="-696"/>
                    <a:pt x="1220" y="2298"/>
                  </a:cubicBezTo>
                  <a:cubicBezTo>
                    <a:pt x="-91" y="5334"/>
                    <a:pt x="-667" y="8028"/>
                    <a:pt x="-378" y="8097"/>
                  </a:cubicBezTo>
                  <a:cubicBezTo>
                    <a:pt x="-103" y="8167"/>
                    <a:pt x="879" y="5727"/>
                    <a:pt x="2191" y="2689"/>
                  </a:cubicBezTo>
                  <a:cubicBezTo>
                    <a:pt x="3485" y="-439"/>
                    <a:pt x="3613" y="-3217"/>
                    <a:pt x="3354" y="-324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3" name="자유형: 도형 532">
              <a:extLst>
                <a:ext uri="{FF2B5EF4-FFF2-40B4-BE49-F238E27FC236}">
                  <a16:creationId xmlns:a16="http://schemas.microsoft.com/office/drawing/2014/main" id="{7996742E-CB5C-FD3C-CA3D-E255510EADEF}"/>
                </a:ext>
              </a:extLst>
            </p:cNvPr>
            <p:cNvSpPr/>
            <p:nvPr/>
          </p:nvSpPr>
          <p:spPr>
            <a:xfrm flipV="1">
              <a:off x="1029301" y="4372766"/>
              <a:ext cx="3273" cy="9361"/>
            </a:xfrm>
            <a:custGeom>
              <a:avLst/>
              <a:gdLst>
                <a:gd name="connsiteX0" fmla="*/ 2393 w 2917"/>
                <a:gd name="connsiteY0" fmla="*/ -3219 h 8343"/>
                <a:gd name="connsiteX1" fmla="*/ 526 w 2917"/>
                <a:gd name="connsiteY1" fmla="*/ 785 h 8343"/>
                <a:gd name="connsiteX2" fmla="*/ -349 w 2917"/>
                <a:gd name="connsiteY2" fmla="*/ 5118 h 8343"/>
                <a:gd name="connsiteX3" fmla="*/ 1519 w 2917"/>
                <a:gd name="connsiteY3" fmla="*/ 1114 h 8343"/>
                <a:gd name="connsiteX4" fmla="*/ 2393 w 2917"/>
                <a:gd name="connsiteY4" fmla="*/ -3219 h 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7" h="8343">
                  <a:moveTo>
                    <a:pt x="2393" y="-3219"/>
                  </a:moveTo>
                  <a:cubicBezTo>
                    <a:pt x="2119" y="-3311"/>
                    <a:pt x="1282" y="-1516"/>
                    <a:pt x="526" y="785"/>
                  </a:cubicBezTo>
                  <a:cubicBezTo>
                    <a:pt x="-232" y="3089"/>
                    <a:pt x="-623" y="5028"/>
                    <a:pt x="-349" y="5118"/>
                  </a:cubicBezTo>
                  <a:cubicBezTo>
                    <a:pt x="-74" y="5211"/>
                    <a:pt x="763" y="3415"/>
                    <a:pt x="1519" y="1114"/>
                  </a:cubicBezTo>
                  <a:cubicBezTo>
                    <a:pt x="2277" y="-1189"/>
                    <a:pt x="2668" y="-3129"/>
                    <a:pt x="2393" y="-321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4" name="자유형: 도형 533">
              <a:extLst>
                <a:ext uri="{FF2B5EF4-FFF2-40B4-BE49-F238E27FC236}">
                  <a16:creationId xmlns:a16="http://schemas.microsoft.com/office/drawing/2014/main" id="{4AD13FF1-0BCC-ECB9-D1BC-3ECFB2FB35E6}"/>
                </a:ext>
              </a:extLst>
            </p:cNvPr>
            <p:cNvSpPr/>
            <p:nvPr/>
          </p:nvSpPr>
          <p:spPr>
            <a:xfrm flipV="1">
              <a:off x="1023213" y="4377680"/>
              <a:ext cx="2697" cy="5269"/>
            </a:xfrm>
            <a:custGeom>
              <a:avLst/>
              <a:gdLst>
                <a:gd name="connsiteX0" fmla="*/ 1891 w 2404"/>
                <a:gd name="connsiteY0" fmla="*/ -3199 h 4696"/>
                <a:gd name="connsiteX1" fmla="*/ 312 w 2404"/>
                <a:gd name="connsiteY1" fmla="*/ -1086 h 4696"/>
                <a:gd name="connsiteX2" fmla="*/ -319 w 2404"/>
                <a:gd name="connsiteY2" fmla="*/ 1475 h 4696"/>
                <a:gd name="connsiteX3" fmla="*/ 1259 w 2404"/>
                <a:gd name="connsiteY3" fmla="*/ -638 h 4696"/>
                <a:gd name="connsiteX4" fmla="*/ 1891 w 2404"/>
                <a:gd name="connsiteY4" fmla="*/ -3199 h 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4" h="4696">
                  <a:moveTo>
                    <a:pt x="1891" y="-3199"/>
                  </a:moveTo>
                  <a:cubicBezTo>
                    <a:pt x="1635" y="-3335"/>
                    <a:pt x="928" y="-2390"/>
                    <a:pt x="312" y="-1086"/>
                  </a:cubicBezTo>
                  <a:cubicBezTo>
                    <a:pt x="-303" y="218"/>
                    <a:pt x="-585" y="1362"/>
                    <a:pt x="-319" y="1475"/>
                  </a:cubicBezTo>
                  <a:cubicBezTo>
                    <a:pt x="-52" y="1588"/>
                    <a:pt x="654" y="643"/>
                    <a:pt x="1259" y="-638"/>
                  </a:cubicBezTo>
                  <a:cubicBezTo>
                    <a:pt x="1864" y="-1919"/>
                    <a:pt x="2146" y="-3066"/>
                    <a:pt x="1891" y="-319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5" name="자유형: 도형 534">
              <a:extLst>
                <a:ext uri="{FF2B5EF4-FFF2-40B4-BE49-F238E27FC236}">
                  <a16:creationId xmlns:a16="http://schemas.microsoft.com/office/drawing/2014/main" id="{9A1D4D56-8E90-9F1F-5D60-F7F2DB1EF927}"/>
                </a:ext>
              </a:extLst>
            </p:cNvPr>
            <p:cNvSpPr/>
            <p:nvPr/>
          </p:nvSpPr>
          <p:spPr>
            <a:xfrm flipV="1">
              <a:off x="1048569" y="4340488"/>
              <a:ext cx="3432" cy="9915"/>
            </a:xfrm>
            <a:custGeom>
              <a:avLst/>
              <a:gdLst>
                <a:gd name="connsiteX0" fmla="*/ 2488 w 3059"/>
                <a:gd name="connsiteY0" fmla="*/ -3331 h 8837"/>
                <a:gd name="connsiteX1" fmla="*/ 544 w 3059"/>
                <a:gd name="connsiteY1" fmla="*/ 921 h 8837"/>
                <a:gd name="connsiteX2" fmla="*/ -405 w 3059"/>
                <a:gd name="connsiteY2" fmla="*/ 5500 h 8837"/>
                <a:gd name="connsiteX3" fmla="*/ 1539 w 3059"/>
                <a:gd name="connsiteY3" fmla="*/ 1248 h 8837"/>
                <a:gd name="connsiteX4" fmla="*/ 2488 w 3059"/>
                <a:gd name="connsiteY4" fmla="*/ -3331 h 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" h="8837">
                  <a:moveTo>
                    <a:pt x="2488" y="-3331"/>
                  </a:moveTo>
                  <a:cubicBezTo>
                    <a:pt x="2213" y="-3421"/>
                    <a:pt x="1343" y="-1516"/>
                    <a:pt x="544" y="921"/>
                  </a:cubicBezTo>
                  <a:cubicBezTo>
                    <a:pt x="-255" y="3361"/>
                    <a:pt x="-679" y="5411"/>
                    <a:pt x="-405" y="5500"/>
                  </a:cubicBezTo>
                  <a:cubicBezTo>
                    <a:pt x="-130" y="5590"/>
                    <a:pt x="740" y="3688"/>
                    <a:pt x="1539" y="1248"/>
                  </a:cubicBezTo>
                  <a:cubicBezTo>
                    <a:pt x="2338" y="-1192"/>
                    <a:pt x="2763" y="-3241"/>
                    <a:pt x="2488" y="-333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6" name="자유형: 도형 535">
              <a:extLst>
                <a:ext uri="{FF2B5EF4-FFF2-40B4-BE49-F238E27FC236}">
                  <a16:creationId xmlns:a16="http://schemas.microsoft.com/office/drawing/2014/main" id="{2D28DF58-E57A-CD26-0C56-FCF9E3275572}"/>
                </a:ext>
              </a:extLst>
            </p:cNvPr>
            <p:cNvSpPr/>
            <p:nvPr/>
          </p:nvSpPr>
          <p:spPr>
            <a:xfrm flipV="1">
              <a:off x="1092770" y="4333891"/>
              <a:ext cx="8027" cy="17605"/>
            </a:xfrm>
            <a:custGeom>
              <a:avLst/>
              <a:gdLst>
                <a:gd name="connsiteX0" fmla="*/ 6509 w 7154"/>
                <a:gd name="connsiteY0" fmla="*/ -3341 h 15691"/>
                <a:gd name="connsiteX1" fmla="*/ 2488 w 7154"/>
                <a:gd name="connsiteY1" fmla="*/ 4288 h 15691"/>
                <a:gd name="connsiteX2" fmla="*/ -580 w 7154"/>
                <a:gd name="connsiteY2" fmla="*/ 12344 h 15691"/>
                <a:gd name="connsiteX3" fmla="*/ 3442 w 7154"/>
                <a:gd name="connsiteY3" fmla="*/ 4719 h 15691"/>
                <a:gd name="connsiteX4" fmla="*/ 6509 w 7154"/>
                <a:gd name="connsiteY4" fmla="*/ -3341 h 1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4" h="15691">
                  <a:moveTo>
                    <a:pt x="6509" y="-3341"/>
                  </a:moveTo>
                  <a:cubicBezTo>
                    <a:pt x="6246" y="-3459"/>
                    <a:pt x="4445" y="-42"/>
                    <a:pt x="2488" y="4288"/>
                  </a:cubicBezTo>
                  <a:cubicBezTo>
                    <a:pt x="530" y="8618"/>
                    <a:pt x="-844" y="12226"/>
                    <a:pt x="-580" y="12344"/>
                  </a:cubicBezTo>
                  <a:cubicBezTo>
                    <a:pt x="-316" y="12463"/>
                    <a:pt x="1483" y="9049"/>
                    <a:pt x="3442" y="4719"/>
                  </a:cubicBezTo>
                  <a:cubicBezTo>
                    <a:pt x="5399" y="388"/>
                    <a:pt x="6773" y="-3219"/>
                    <a:pt x="6509" y="-334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7" name="자유형: 도형 536">
              <a:extLst>
                <a:ext uri="{FF2B5EF4-FFF2-40B4-BE49-F238E27FC236}">
                  <a16:creationId xmlns:a16="http://schemas.microsoft.com/office/drawing/2014/main" id="{C4D7B318-C7BC-B8E8-6B85-694995FF1FCE}"/>
                </a:ext>
              </a:extLst>
            </p:cNvPr>
            <p:cNvSpPr/>
            <p:nvPr/>
          </p:nvSpPr>
          <p:spPr>
            <a:xfrm flipV="1">
              <a:off x="1089464" y="4350920"/>
              <a:ext cx="4845" cy="10513"/>
            </a:xfrm>
            <a:custGeom>
              <a:avLst/>
              <a:gdLst>
                <a:gd name="connsiteX0" fmla="*/ 3665 w 4318"/>
                <a:gd name="connsiteY0" fmla="*/ -3291 h 9370"/>
                <a:gd name="connsiteX1" fmla="*/ 1083 w 4318"/>
                <a:gd name="connsiteY1" fmla="*/ 1175 h 9370"/>
                <a:gd name="connsiteX2" fmla="*/ -545 w 4318"/>
                <a:gd name="connsiteY2" fmla="*/ 6069 h 9370"/>
                <a:gd name="connsiteX3" fmla="*/ 2038 w 4318"/>
                <a:gd name="connsiteY3" fmla="*/ 1602 h 9370"/>
                <a:gd name="connsiteX4" fmla="*/ 3665 w 4318"/>
                <a:gd name="connsiteY4" fmla="*/ -3291 h 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8" h="9370">
                  <a:moveTo>
                    <a:pt x="3665" y="-3291"/>
                  </a:moveTo>
                  <a:cubicBezTo>
                    <a:pt x="3401" y="-3410"/>
                    <a:pt x="2245" y="-1410"/>
                    <a:pt x="1083" y="1175"/>
                  </a:cubicBezTo>
                  <a:cubicBezTo>
                    <a:pt x="-80" y="3759"/>
                    <a:pt x="-809" y="5950"/>
                    <a:pt x="-545" y="6069"/>
                  </a:cubicBezTo>
                  <a:cubicBezTo>
                    <a:pt x="-281" y="6187"/>
                    <a:pt x="875" y="4190"/>
                    <a:pt x="2038" y="1602"/>
                  </a:cubicBezTo>
                  <a:cubicBezTo>
                    <a:pt x="3200" y="-982"/>
                    <a:pt x="3929" y="-3173"/>
                    <a:pt x="3665" y="-329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8" name="자유형: 도형 537">
              <a:extLst>
                <a:ext uri="{FF2B5EF4-FFF2-40B4-BE49-F238E27FC236}">
                  <a16:creationId xmlns:a16="http://schemas.microsoft.com/office/drawing/2014/main" id="{FFD087AF-2F7B-BCFA-88E6-D75C67A89031}"/>
                </a:ext>
              </a:extLst>
            </p:cNvPr>
            <p:cNvSpPr/>
            <p:nvPr/>
          </p:nvSpPr>
          <p:spPr>
            <a:xfrm flipV="1">
              <a:off x="1100229" y="4321933"/>
              <a:ext cx="5992" cy="12970"/>
            </a:xfrm>
            <a:custGeom>
              <a:avLst/>
              <a:gdLst>
                <a:gd name="connsiteX0" fmla="*/ 4677 w 5340"/>
                <a:gd name="connsiteY0" fmla="*/ -3387 h 11560"/>
                <a:gd name="connsiteX1" fmla="*/ 1323 w 5340"/>
                <a:gd name="connsiteY1" fmla="*/ 2056 h 11560"/>
                <a:gd name="connsiteX2" fmla="*/ -573 w 5340"/>
                <a:gd name="connsiteY2" fmla="*/ 8164 h 11560"/>
                <a:gd name="connsiteX3" fmla="*/ 2276 w 5340"/>
                <a:gd name="connsiteY3" fmla="*/ 2490 h 11560"/>
                <a:gd name="connsiteX4" fmla="*/ 4677 w 5340"/>
                <a:gd name="connsiteY4" fmla="*/ -3387 h 1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0" h="11560">
                  <a:moveTo>
                    <a:pt x="4677" y="-3387"/>
                  </a:moveTo>
                  <a:cubicBezTo>
                    <a:pt x="4434" y="-3532"/>
                    <a:pt x="2783" y="-1167"/>
                    <a:pt x="1323" y="2056"/>
                  </a:cubicBezTo>
                  <a:cubicBezTo>
                    <a:pt x="-146" y="5279"/>
                    <a:pt x="-841" y="8077"/>
                    <a:pt x="-573" y="8164"/>
                  </a:cubicBezTo>
                  <a:cubicBezTo>
                    <a:pt x="-292" y="8259"/>
                    <a:pt x="832" y="5658"/>
                    <a:pt x="2276" y="2490"/>
                  </a:cubicBezTo>
                  <a:cubicBezTo>
                    <a:pt x="3711" y="-681"/>
                    <a:pt x="4932" y="-3240"/>
                    <a:pt x="4677" y="-338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9" name="자유형: 도형 538">
              <a:extLst>
                <a:ext uri="{FF2B5EF4-FFF2-40B4-BE49-F238E27FC236}">
                  <a16:creationId xmlns:a16="http://schemas.microsoft.com/office/drawing/2014/main" id="{7C3CFD34-8581-D432-6F0C-DB6DAFEC96C6}"/>
                </a:ext>
              </a:extLst>
            </p:cNvPr>
            <p:cNvSpPr/>
            <p:nvPr/>
          </p:nvSpPr>
          <p:spPr>
            <a:xfrm flipV="1">
              <a:off x="1104625" y="4308280"/>
              <a:ext cx="5371" cy="13114"/>
            </a:xfrm>
            <a:custGeom>
              <a:avLst/>
              <a:gdLst>
                <a:gd name="connsiteX0" fmla="*/ 4097 w 4787"/>
                <a:gd name="connsiteY0" fmla="*/ -3438 h 11688"/>
                <a:gd name="connsiteX1" fmla="*/ 1268 w 4787"/>
                <a:gd name="connsiteY1" fmla="*/ 2208 h 11688"/>
                <a:gd name="connsiteX2" fmla="*/ -590 w 4787"/>
                <a:gd name="connsiteY2" fmla="*/ 8244 h 11688"/>
                <a:gd name="connsiteX3" fmla="*/ 2239 w 4787"/>
                <a:gd name="connsiteY3" fmla="*/ 2598 h 11688"/>
                <a:gd name="connsiteX4" fmla="*/ 4097 w 4787"/>
                <a:gd name="connsiteY4" fmla="*/ -3438 h 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" h="11688">
                  <a:moveTo>
                    <a:pt x="4097" y="-3438"/>
                  </a:moveTo>
                  <a:cubicBezTo>
                    <a:pt x="3828" y="-3545"/>
                    <a:pt x="2562" y="-1018"/>
                    <a:pt x="1268" y="2208"/>
                  </a:cubicBezTo>
                  <a:cubicBezTo>
                    <a:pt x="-27" y="5434"/>
                    <a:pt x="-858" y="8137"/>
                    <a:pt x="-590" y="8244"/>
                  </a:cubicBezTo>
                  <a:cubicBezTo>
                    <a:pt x="-322" y="8354"/>
                    <a:pt x="944" y="5824"/>
                    <a:pt x="2239" y="2598"/>
                  </a:cubicBezTo>
                  <a:cubicBezTo>
                    <a:pt x="3533" y="-628"/>
                    <a:pt x="4364" y="-3331"/>
                    <a:pt x="4097" y="-343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0" name="자유형: 도형 539">
              <a:extLst>
                <a:ext uri="{FF2B5EF4-FFF2-40B4-BE49-F238E27FC236}">
                  <a16:creationId xmlns:a16="http://schemas.microsoft.com/office/drawing/2014/main" id="{A17D1EC9-2896-ACC0-326A-E2D887ECAF3C}"/>
                </a:ext>
              </a:extLst>
            </p:cNvPr>
            <p:cNvSpPr/>
            <p:nvPr/>
          </p:nvSpPr>
          <p:spPr>
            <a:xfrm flipV="1">
              <a:off x="1109155" y="4291044"/>
              <a:ext cx="6535" cy="15128"/>
            </a:xfrm>
            <a:custGeom>
              <a:avLst/>
              <a:gdLst>
                <a:gd name="connsiteX0" fmla="*/ 5118 w 5824"/>
                <a:gd name="connsiteY0" fmla="*/ -3496 h 13483"/>
                <a:gd name="connsiteX1" fmla="*/ 2048 w 5824"/>
                <a:gd name="connsiteY1" fmla="*/ 3156 h 13483"/>
                <a:gd name="connsiteX2" fmla="*/ -622 w 5824"/>
                <a:gd name="connsiteY2" fmla="*/ 9981 h 13483"/>
                <a:gd name="connsiteX3" fmla="*/ 3010 w 5824"/>
                <a:gd name="connsiteY3" fmla="*/ 3566 h 13483"/>
                <a:gd name="connsiteX4" fmla="*/ 5118 w 5824"/>
                <a:gd name="connsiteY4" fmla="*/ -3496 h 1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24" h="13483">
                  <a:moveTo>
                    <a:pt x="5118" y="-3496"/>
                  </a:moveTo>
                  <a:cubicBezTo>
                    <a:pt x="4836" y="-3585"/>
                    <a:pt x="3628" y="-541"/>
                    <a:pt x="2048" y="3156"/>
                  </a:cubicBezTo>
                  <a:cubicBezTo>
                    <a:pt x="476" y="6862"/>
                    <a:pt x="-883" y="9839"/>
                    <a:pt x="-622" y="9981"/>
                  </a:cubicBezTo>
                  <a:cubicBezTo>
                    <a:pt x="-375" y="10117"/>
                    <a:pt x="1416" y="7324"/>
                    <a:pt x="3010" y="3566"/>
                  </a:cubicBezTo>
                  <a:cubicBezTo>
                    <a:pt x="4613" y="-183"/>
                    <a:pt x="5387" y="-3412"/>
                    <a:pt x="5118" y="-349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1" name="자유형: 도형 540">
              <a:extLst>
                <a:ext uri="{FF2B5EF4-FFF2-40B4-BE49-F238E27FC236}">
                  <a16:creationId xmlns:a16="http://schemas.microsoft.com/office/drawing/2014/main" id="{A78F5ACA-150D-2402-B78E-7944BFD04C6B}"/>
                </a:ext>
              </a:extLst>
            </p:cNvPr>
            <p:cNvSpPr/>
            <p:nvPr/>
          </p:nvSpPr>
          <p:spPr>
            <a:xfrm flipV="1">
              <a:off x="1112206" y="4275314"/>
              <a:ext cx="7594" cy="17644"/>
            </a:xfrm>
            <a:custGeom>
              <a:avLst/>
              <a:gdLst>
                <a:gd name="connsiteX0" fmla="*/ 6058 w 6768"/>
                <a:gd name="connsiteY0" fmla="*/ -3547 h 15725"/>
                <a:gd name="connsiteX1" fmla="*/ 2509 w 6768"/>
                <a:gd name="connsiteY1" fmla="*/ 4227 h 15725"/>
                <a:gd name="connsiteX2" fmla="*/ -637 w 6768"/>
                <a:gd name="connsiteY2" fmla="*/ 12173 h 15725"/>
                <a:gd name="connsiteX3" fmla="*/ 3472 w 6768"/>
                <a:gd name="connsiteY3" fmla="*/ 4637 h 15725"/>
                <a:gd name="connsiteX4" fmla="*/ 6058 w 6768"/>
                <a:gd name="connsiteY4" fmla="*/ -3547 h 1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8" h="15725">
                  <a:moveTo>
                    <a:pt x="6058" y="-3547"/>
                  </a:moveTo>
                  <a:cubicBezTo>
                    <a:pt x="5786" y="-3633"/>
                    <a:pt x="4367" y="-95"/>
                    <a:pt x="2509" y="4227"/>
                  </a:cubicBezTo>
                  <a:cubicBezTo>
                    <a:pt x="680" y="8563"/>
                    <a:pt x="-887" y="12037"/>
                    <a:pt x="-637" y="12173"/>
                  </a:cubicBezTo>
                  <a:cubicBezTo>
                    <a:pt x="-380" y="12315"/>
                    <a:pt x="1628" y="9008"/>
                    <a:pt x="3472" y="4637"/>
                  </a:cubicBezTo>
                  <a:cubicBezTo>
                    <a:pt x="5346" y="278"/>
                    <a:pt x="6339" y="-3460"/>
                    <a:pt x="6058" y="-354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2" name="자유형: 도형 541">
              <a:extLst>
                <a:ext uri="{FF2B5EF4-FFF2-40B4-BE49-F238E27FC236}">
                  <a16:creationId xmlns:a16="http://schemas.microsoft.com/office/drawing/2014/main" id="{37E4D2B6-1DEE-F5FB-F459-FF21426776CE}"/>
                </a:ext>
              </a:extLst>
            </p:cNvPr>
            <p:cNvSpPr/>
            <p:nvPr/>
          </p:nvSpPr>
          <p:spPr>
            <a:xfrm flipV="1">
              <a:off x="2923539" y="4090576"/>
              <a:ext cx="71516" cy="63727"/>
            </a:xfrm>
            <a:custGeom>
              <a:avLst/>
              <a:gdLst>
                <a:gd name="connsiteX0" fmla="*/ 56236 w 63739"/>
                <a:gd name="connsiteY0" fmla="*/ 42742 h 56797"/>
                <a:gd name="connsiteX1" fmla="*/ 36105 w 63739"/>
                <a:gd name="connsiteY1" fmla="*/ 51787 h 56797"/>
                <a:gd name="connsiteX2" fmla="*/ 26282 w 63739"/>
                <a:gd name="connsiteY2" fmla="*/ 42742 h 56797"/>
                <a:gd name="connsiteX3" fmla="*/ 16459 w 63739"/>
                <a:gd name="connsiteY3" fmla="*/ 51787 h 56797"/>
                <a:gd name="connsiteX4" fmla="*/ -3675 w 63739"/>
                <a:gd name="connsiteY4" fmla="*/ 42742 h 56797"/>
                <a:gd name="connsiteX5" fmla="*/ 26282 w 63739"/>
                <a:gd name="connsiteY5" fmla="*/ -4113 h 56797"/>
                <a:gd name="connsiteX6" fmla="*/ 56236 w 63739"/>
                <a:gd name="connsiteY6" fmla="*/ 42742 h 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39" h="56797">
                  <a:moveTo>
                    <a:pt x="56236" y="42742"/>
                  </a:moveTo>
                  <a:cubicBezTo>
                    <a:pt x="50899" y="52496"/>
                    <a:pt x="42051" y="54010"/>
                    <a:pt x="36105" y="51787"/>
                  </a:cubicBezTo>
                  <a:cubicBezTo>
                    <a:pt x="29638" y="49371"/>
                    <a:pt x="26282" y="42742"/>
                    <a:pt x="26282" y="42742"/>
                  </a:cubicBezTo>
                  <a:cubicBezTo>
                    <a:pt x="26282" y="42742"/>
                    <a:pt x="22923" y="49371"/>
                    <a:pt x="16459" y="51787"/>
                  </a:cubicBezTo>
                  <a:cubicBezTo>
                    <a:pt x="10510" y="54010"/>
                    <a:pt x="1662" y="52496"/>
                    <a:pt x="-3675" y="42742"/>
                  </a:cubicBezTo>
                  <a:cubicBezTo>
                    <a:pt x="-14813" y="22386"/>
                    <a:pt x="26282" y="-4113"/>
                    <a:pt x="26282" y="-4113"/>
                  </a:cubicBezTo>
                  <a:cubicBezTo>
                    <a:pt x="26282" y="-4113"/>
                    <a:pt x="67373" y="22386"/>
                    <a:pt x="56236" y="4274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3" name="자유형: 도형 542">
              <a:extLst>
                <a:ext uri="{FF2B5EF4-FFF2-40B4-BE49-F238E27FC236}">
                  <a16:creationId xmlns:a16="http://schemas.microsoft.com/office/drawing/2014/main" id="{31C419D0-1515-E8BE-3CC7-5F7FE9DFD471}"/>
                </a:ext>
              </a:extLst>
            </p:cNvPr>
            <p:cNvSpPr/>
            <p:nvPr/>
          </p:nvSpPr>
          <p:spPr>
            <a:xfrm flipV="1">
              <a:off x="946788" y="5122946"/>
              <a:ext cx="143660" cy="142701"/>
            </a:xfrm>
            <a:custGeom>
              <a:avLst/>
              <a:gdLst>
                <a:gd name="connsiteX0" fmla="*/ 59960 w 128038"/>
                <a:gd name="connsiteY0" fmla="*/ 123824 h 127184"/>
                <a:gd name="connsiteX1" fmla="*/ 79236 w 128038"/>
                <a:gd name="connsiteY1" fmla="*/ 103597 h 127184"/>
                <a:gd name="connsiteX2" fmla="*/ 87845 w 128038"/>
                <a:gd name="connsiteY2" fmla="*/ 100721 h 127184"/>
                <a:gd name="connsiteX3" fmla="*/ 116484 w 128038"/>
                <a:gd name="connsiteY3" fmla="*/ 104953 h 127184"/>
                <a:gd name="connsiteX4" fmla="*/ 126280 w 128038"/>
                <a:gd name="connsiteY4" fmla="*/ 91005 h 127184"/>
                <a:gd name="connsiteX5" fmla="*/ 111790 w 128038"/>
                <a:gd name="connsiteY5" fmla="*/ 66634 h 127184"/>
                <a:gd name="connsiteX6" fmla="*/ 111408 w 128038"/>
                <a:gd name="connsiteY6" fmla="*/ 57800 h 127184"/>
                <a:gd name="connsiteX7" fmla="*/ 123769 w 128038"/>
                <a:gd name="connsiteY7" fmla="*/ 32986 h 127184"/>
                <a:gd name="connsiteX8" fmla="*/ 112779 w 128038"/>
                <a:gd name="connsiteY8" fmla="*/ 19382 h 127184"/>
                <a:gd name="connsiteX9" fmla="*/ 84547 w 128038"/>
                <a:gd name="connsiteY9" fmla="*/ 24544 h 127184"/>
                <a:gd name="connsiteX10" fmla="*/ 75702 w 128038"/>
                <a:gd name="connsiteY10" fmla="*/ 21958 h 127184"/>
                <a:gd name="connsiteX11" fmla="*/ 54702 w 128038"/>
                <a:gd name="connsiteY11" fmla="*/ 2397 h 127184"/>
                <a:gd name="connsiteX12" fmla="*/ 38113 w 128038"/>
                <a:gd name="connsiteY12" fmla="*/ 7932 h 127184"/>
                <a:gd name="connsiteX13" fmla="*/ 35155 w 128038"/>
                <a:gd name="connsiteY13" fmla="*/ 35495 h 127184"/>
                <a:gd name="connsiteX14" fmla="*/ 30071 w 128038"/>
                <a:gd name="connsiteY14" fmla="*/ 42733 h 127184"/>
                <a:gd name="connsiteX15" fmla="*/ 4733 w 128038"/>
                <a:gd name="connsiteY15" fmla="*/ 55453 h 127184"/>
                <a:gd name="connsiteX16" fmla="*/ 5470 w 128038"/>
                <a:gd name="connsiteY16" fmla="*/ 72482 h 127184"/>
                <a:gd name="connsiteX17" fmla="*/ 31873 w 128038"/>
                <a:gd name="connsiteY17" fmla="*/ 84351 h 127184"/>
                <a:gd name="connsiteX18" fmla="*/ 37576 w 128038"/>
                <a:gd name="connsiteY18" fmla="*/ 91410 h 127184"/>
                <a:gd name="connsiteX19" fmla="*/ 42916 w 128038"/>
                <a:gd name="connsiteY19" fmla="*/ 118837 h 127184"/>
                <a:gd name="connsiteX20" fmla="*/ 59960 w 128038"/>
                <a:gd name="connsiteY20" fmla="*/ 123824 h 12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38" h="127184">
                  <a:moveTo>
                    <a:pt x="59960" y="123824"/>
                  </a:moveTo>
                  <a:lnTo>
                    <a:pt x="79236" y="103597"/>
                  </a:lnTo>
                  <a:cubicBezTo>
                    <a:pt x="81404" y="101322"/>
                    <a:pt x="84624" y="100247"/>
                    <a:pt x="87845" y="100721"/>
                  </a:cubicBezTo>
                  <a:lnTo>
                    <a:pt x="116484" y="104953"/>
                  </a:lnTo>
                  <a:cubicBezTo>
                    <a:pt x="124595" y="106150"/>
                    <a:pt x="130385" y="97909"/>
                    <a:pt x="126280" y="91005"/>
                  </a:cubicBezTo>
                  <a:lnTo>
                    <a:pt x="111790" y="66634"/>
                  </a:lnTo>
                  <a:cubicBezTo>
                    <a:pt x="110161" y="63893"/>
                    <a:pt x="110018" y="60589"/>
                    <a:pt x="111408" y="57800"/>
                  </a:cubicBezTo>
                  <a:lnTo>
                    <a:pt x="123769" y="32986"/>
                  </a:lnTo>
                  <a:cubicBezTo>
                    <a:pt x="127269" y="25958"/>
                    <a:pt x="120775" y="17920"/>
                    <a:pt x="112779" y="19382"/>
                  </a:cubicBezTo>
                  <a:lnTo>
                    <a:pt x="84547" y="24544"/>
                  </a:lnTo>
                  <a:cubicBezTo>
                    <a:pt x="81372" y="25126"/>
                    <a:pt x="78064" y="24161"/>
                    <a:pt x="75702" y="21958"/>
                  </a:cubicBezTo>
                  <a:lnTo>
                    <a:pt x="54702" y="2397"/>
                  </a:lnTo>
                  <a:cubicBezTo>
                    <a:pt x="48754" y="-3145"/>
                    <a:pt x="38951" y="127"/>
                    <a:pt x="38113" y="7932"/>
                  </a:cubicBezTo>
                  <a:lnTo>
                    <a:pt x="35155" y="35495"/>
                  </a:lnTo>
                  <a:cubicBezTo>
                    <a:pt x="34822" y="38597"/>
                    <a:pt x="32921" y="41303"/>
                    <a:pt x="30071" y="42733"/>
                  </a:cubicBezTo>
                  <a:lnTo>
                    <a:pt x="4733" y="55453"/>
                  </a:lnTo>
                  <a:cubicBezTo>
                    <a:pt x="-2445" y="59057"/>
                    <a:pt x="-2009" y="69120"/>
                    <a:pt x="5470" y="72482"/>
                  </a:cubicBezTo>
                  <a:lnTo>
                    <a:pt x="31873" y="84351"/>
                  </a:lnTo>
                  <a:cubicBezTo>
                    <a:pt x="34843" y="85687"/>
                    <a:pt x="36975" y="88326"/>
                    <a:pt x="37576" y="91410"/>
                  </a:cubicBezTo>
                  <a:lnTo>
                    <a:pt x="42916" y="118837"/>
                  </a:lnTo>
                  <a:cubicBezTo>
                    <a:pt x="44428" y="126605"/>
                    <a:pt x="54500" y="129550"/>
                    <a:pt x="59960" y="123824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4" name="자유형: 도형 543">
              <a:extLst>
                <a:ext uri="{FF2B5EF4-FFF2-40B4-BE49-F238E27FC236}">
                  <a16:creationId xmlns:a16="http://schemas.microsoft.com/office/drawing/2014/main" id="{6C7F2427-6F27-B5B9-6315-649C34EFE3A9}"/>
                </a:ext>
              </a:extLst>
            </p:cNvPr>
            <p:cNvSpPr/>
            <p:nvPr/>
          </p:nvSpPr>
          <p:spPr>
            <a:xfrm flipV="1">
              <a:off x="2918078" y="5111228"/>
              <a:ext cx="95233" cy="63474"/>
            </a:xfrm>
            <a:custGeom>
              <a:avLst/>
              <a:gdLst>
                <a:gd name="connsiteX0" fmla="*/ -5606 w 84877"/>
                <a:gd name="connsiteY0" fmla="*/ 53753 h 56572"/>
                <a:gd name="connsiteX1" fmla="*/ 29539 w 84877"/>
                <a:gd name="connsiteY1" fmla="*/ 3498 h 56572"/>
                <a:gd name="connsiteX2" fmla="*/ 45253 w 84877"/>
                <a:gd name="connsiteY2" fmla="*/ 3761 h 56572"/>
                <a:gd name="connsiteX3" fmla="*/ 79271 w 84877"/>
                <a:gd name="connsiteY3" fmla="*/ 56026 h 56572"/>
                <a:gd name="connsiteX4" fmla="*/ -5606 w 84877"/>
                <a:gd name="connsiteY4" fmla="*/ 53753 h 5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77" h="56572">
                  <a:moveTo>
                    <a:pt x="-5606" y="53753"/>
                  </a:moveTo>
                  <a:lnTo>
                    <a:pt x="29539" y="3498"/>
                  </a:lnTo>
                  <a:cubicBezTo>
                    <a:pt x="33390" y="-2006"/>
                    <a:pt x="41588" y="-1870"/>
                    <a:pt x="45253" y="3761"/>
                  </a:cubicBezTo>
                  <a:lnTo>
                    <a:pt x="79271" y="56026"/>
                  </a:lnTo>
                  <a:lnTo>
                    <a:pt x="-5606" y="53753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5" name="자유형: 도형 544">
              <a:extLst>
                <a:ext uri="{FF2B5EF4-FFF2-40B4-BE49-F238E27FC236}">
                  <a16:creationId xmlns:a16="http://schemas.microsoft.com/office/drawing/2014/main" id="{650D80B9-2519-B256-951F-7411023BDE9C}"/>
                </a:ext>
              </a:extLst>
            </p:cNvPr>
            <p:cNvSpPr/>
            <p:nvPr/>
          </p:nvSpPr>
          <p:spPr>
            <a:xfrm flipV="1">
              <a:off x="2876374" y="5019372"/>
              <a:ext cx="172717" cy="125603"/>
            </a:xfrm>
            <a:custGeom>
              <a:avLst/>
              <a:gdLst>
                <a:gd name="connsiteX0" fmla="*/ 114913 w 153936"/>
                <a:gd name="connsiteY0" fmla="*/ -760 h 111945"/>
                <a:gd name="connsiteX1" fmla="*/ 27830 w 153936"/>
                <a:gd name="connsiteY1" fmla="*/ -760 h 111945"/>
                <a:gd name="connsiteX2" fmla="*/ -5598 w 153936"/>
                <a:gd name="connsiteY2" fmla="*/ 32666 h 111945"/>
                <a:gd name="connsiteX3" fmla="*/ -5598 w 153936"/>
                <a:gd name="connsiteY3" fmla="*/ 77761 h 111945"/>
                <a:gd name="connsiteX4" fmla="*/ 27830 w 153936"/>
                <a:gd name="connsiteY4" fmla="*/ 111186 h 111945"/>
                <a:gd name="connsiteX5" fmla="*/ 114913 w 153936"/>
                <a:gd name="connsiteY5" fmla="*/ 111186 h 111945"/>
                <a:gd name="connsiteX6" fmla="*/ 148338 w 153936"/>
                <a:gd name="connsiteY6" fmla="*/ 77761 h 111945"/>
                <a:gd name="connsiteX7" fmla="*/ 148338 w 153936"/>
                <a:gd name="connsiteY7" fmla="*/ 32666 h 111945"/>
                <a:gd name="connsiteX8" fmla="*/ 114913 w 153936"/>
                <a:gd name="connsiteY8" fmla="*/ -760 h 11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936" h="111945">
                  <a:moveTo>
                    <a:pt x="114913" y="-760"/>
                  </a:moveTo>
                  <a:lnTo>
                    <a:pt x="27830" y="-760"/>
                  </a:lnTo>
                  <a:cubicBezTo>
                    <a:pt x="9370" y="-760"/>
                    <a:pt x="-5598" y="14206"/>
                    <a:pt x="-5598" y="32666"/>
                  </a:cubicBezTo>
                  <a:lnTo>
                    <a:pt x="-5598" y="77761"/>
                  </a:lnTo>
                  <a:cubicBezTo>
                    <a:pt x="-5598" y="96221"/>
                    <a:pt x="9370" y="111186"/>
                    <a:pt x="27830" y="111186"/>
                  </a:cubicBezTo>
                  <a:lnTo>
                    <a:pt x="114913" y="111186"/>
                  </a:lnTo>
                  <a:cubicBezTo>
                    <a:pt x="133373" y="111186"/>
                    <a:pt x="148338" y="96221"/>
                    <a:pt x="148338" y="77761"/>
                  </a:cubicBezTo>
                  <a:lnTo>
                    <a:pt x="148338" y="32666"/>
                  </a:lnTo>
                  <a:cubicBezTo>
                    <a:pt x="148338" y="14206"/>
                    <a:pt x="133373" y="-760"/>
                    <a:pt x="114913" y="-760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6" name="자유형: 도형 545">
              <a:extLst>
                <a:ext uri="{FF2B5EF4-FFF2-40B4-BE49-F238E27FC236}">
                  <a16:creationId xmlns:a16="http://schemas.microsoft.com/office/drawing/2014/main" id="{0CF29807-1F01-8AC6-7FD0-BF6971F73A55}"/>
                </a:ext>
              </a:extLst>
            </p:cNvPr>
            <p:cNvSpPr/>
            <p:nvPr/>
          </p:nvSpPr>
          <p:spPr>
            <a:xfrm flipV="1">
              <a:off x="2932413" y="5060314"/>
              <a:ext cx="66128" cy="58921"/>
            </a:xfrm>
            <a:custGeom>
              <a:avLst/>
              <a:gdLst>
                <a:gd name="connsiteX0" fmla="*/ 51562 w 58937"/>
                <a:gd name="connsiteY0" fmla="*/ 42587 h 52514"/>
                <a:gd name="connsiteX1" fmla="*/ 32946 w 58937"/>
                <a:gd name="connsiteY1" fmla="*/ 50953 h 52514"/>
                <a:gd name="connsiteX2" fmla="*/ 23863 w 58937"/>
                <a:gd name="connsiteY2" fmla="*/ 42587 h 52514"/>
                <a:gd name="connsiteX3" fmla="*/ 14780 w 58937"/>
                <a:gd name="connsiteY3" fmla="*/ 50953 h 52514"/>
                <a:gd name="connsiteX4" fmla="*/ -3836 w 58937"/>
                <a:gd name="connsiteY4" fmla="*/ 42587 h 52514"/>
                <a:gd name="connsiteX5" fmla="*/ 23863 w 58937"/>
                <a:gd name="connsiteY5" fmla="*/ -733 h 52514"/>
                <a:gd name="connsiteX6" fmla="*/ 51562 w 58937"/>
                <a:gd name="connsiteY6" fmla="*/ 42587 h 5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37" h="52514">
                  <a:moveTo>
                    <a:pt x="51562" y="42587"/>
                  </a:moveTo>
                  <a:cubicBezTo>
                    <a:pt x="46627" y="51606"/>
                    <a:pt x="38447" y="53008"/>
                    <a:pt x="32946" y="50953"/>
                  </a:cubicBezTo>
                  <a:cubicBezTo>
                    <a:pt x="26968" y="48718"/>
                    <a:pt x="23863" y="42587"/>
                    <a:pt x="23863" y="42587"/>
                  </a:cubicBezTo>
                  <a:cubicBezTo>
                    <a:pt x="23863" y="42587"/>
                    <a:pt x="20758" y="48718"/>
                    <a:pt x="14780" y="50953"/>
                  </a:cubicBezTo>
                  <a:cubicBezTo>
                    <a:pt x="9282" y="53008"/>
                    <a:pt x="1099" y="51606"/>
                    <a:pt x="-3836" y="42587"/>
                  </a:cubicBezTo>
                  <a:cubicBezTo>
                    <a:pt x="-14133" y="23769"/>
                    <a:pt x="23863" y="-733"/>
                    <a:pt x="23863" y="-733"/>
                  </a:cubicBezTo>
                  <a:cubicBezTo>
                    <a:pt x="23863" y="-733"/>
                    <a:pt x="61859" y="23769"/>
                    <a:pt x="51562" y="42587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7" name="자유형: 도형 546">
              <a:extLst>
                <a:ext uri="{FF2B5EF4-FFF2-40B4-BE49-F238E27FC236}">
                  <a16:creationId xmlns:a16="http://schemas.microsoft.com/office/drawing/2014/main" id="{689AC1F6-68B0-D4AF-5765-5EF2F55BA270}"/>
                </a:ext>
              </a:extLst>
            </p:cNvPr>
            <p:cNvSpPr/>
            <p:nvPr/>
          </p:nvSpPr>
          <p:spPr>
            <a:xfrm flipV="1">
              <a:off x="1213318" y="4370964"/>
              <a:ext cx="1398896" cy="1026904"/>
            </a:xfrm>
            <a:custGeom>
              <a:avLst/>
              <a:gdLst>
                <a:gd name="connsiteX0" fmla="*/ 1177345 w 1246779"/>
                <a:gd name="connsiteY0" fmla="*/ -1451 h 915238"/>
                <a:gd name="connsiteX1" fmla="*/ 63850 w 1246779"/>
                <a:gd name="connsiteY1" fmla="*/ -1451 h 915238"/>
                <a:gd name="connsiteX2" fmla="*/ -2793 w 1246779"/>
                <a:gd name="connsiteY2" fmla="*/ 67904 h 915238"/>
                <a:gd name="connsiteX3" fmla="*/ -2793 w 1246779"/>
                <a:gd name="connsiteY3" fmla="*/ 863197 h 915238"/>
                <a:gd name="connsiteX4" fmla="*/ 45821 w 1246779"/>
                <a:gd name="connsiteY4" fmla="*/ 913788 h 915238"/>
                <a:gd name="connsiteX5" fmla="*/ 1198048 w 1246779"/>
                <a:gd name="connsiteY5" fmla="*/ 913788 h 915238"/>
                <a:gd name="connsiteX6" fmla="*/ 1243987 w 1246779"/>
                <a:gd name="connsiteY6" fmla="*/ 865981 h 915238"/>
                <a:gd name="connsiteX7" fmla="*/ 1243987 w 1246779"/>
                <a:gd name="connsiteY7" fmla="*/ 67904 h 915238"/>
                <a:gd name="connsiteX8" fmla="*/ 1177345 w 1246779"/>
                <a:gd name="connsiteY8" fmla="*/ -1451 h 91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779" h="915238">
                  <a:moveTo>
                    <a:pt x="1177345" y="-1451"/>
                  </a:moveTo>
                  <a:lnTo>
                    <a:pt x="63850" y="-1451"/>
                  </a:lnTo>
                  <a:cubicBezTo>
                    <a:pt x="27042" y="-1451"/>
                    <a:pt x="-2793" y="29598"/>
                    <a:pt x="-2793" y="67904"/>
                  </a:cubicBezTo>
                  <a:lnTo>
                    <a:pt x="-2793" y="863197"/>
                  </a:lnTo>
                  <a:cubicBezTo>
                    <a:pt x="-2793" y="891136"/>
                    <a:pt x="18972" y="913788"/>
                    <a:pt x="45821" y="913788"/>
                  </a:cubicBezTo>
                  <a:lnTo>
                    <a:pt x="1198048" y="913788"/>
                  </a:lnTo>
                  <a:cubicBezTo>
                    <a:pt x="1223420" y="913788"/>
                    <a:pt x="1243987" y="892382"/>
                    <a:pt x="1243987" y="865981"/>
                  </a:cubicBezTo>
                  <a:lnTo>
                    <a:pt x="1243987" y="67904"/>
                  </a:lnTo>
                  <a:cubicBezTo>
                    <a:pt x="1243987" y="29598"/>
                    <a:pt x="1214149" y="-1451"/>
                    <a:pt x="1177345" y="-1451"/>
                  </a:cubicBezTo>
                </a:path>
              </a:pathLst>
            </a:custGeom>
            <a:solidFill>
              <a:srgbClr val="313B59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8" name="자유형: 도형 547">
              <a:extLst>
                <a:ext uri="{FF2B5EF4-FFF2-40B4-BE49-F238E27FC236}">
                  <a16:creationId xmlns:a16="http://schemas.microsoft.com/office/drawing/2014/main" id="{29485552-C92E-0EA2-ADD6-C709975B9329}"/>
                </a:ext>
              </a:extLst>
            </p:cNvPr>
            <p:cNvSpPr/>
            <p:nvPr/>
          </p:nvSpPr>
          <p:spPr>
            <a:xfrm flipV="1">
              <a:off x="1154819" y="5323648"/>
              <a:ext cx="1515596" cy="89851"/>
            </a:xfrm>
            <a:custGeom>
              <a:avLst/>
              <a:gdLst>
                <a:gd name="connsiteX0" fmla="*/ 1294823 w 1350789"/>
                <a:gd name="connsiteY0" fmla="*/ 241 h 80081"/>
                <a:gd name="connsiteX1" fmla="*/ 61635 w 1350789"/>
                <a:gd name="connsiteY1" fmla="*/ 241 h 80081"/>
                <a:gd name="connsiteX2" fmla="*/ -2792 w 1350789"/>
                <a:gd name="connsiteY2" fmla="*/ 67289 h 80081"/>
                <a:gd name="connsiteX3" fmla="*/ -2792 w 1350789"/>
                <a:gd name="connsiteY3" fmla="*/ 77738 h 80081"/>
                <a:gd name="connsiteX4" fmla="*/ -309 w 1350789"/>
                <a:gd name="connsiteY4" fmla="*/ 80323 h 80081"/>
                <a:gd name="connsiteX5" fmla="*/ 1345515 w 1350789"/>
                <a:gd name="connsiteY5" fmla="*/ 80323 h 80081"/>
                <a:gd name="connsiteX6" fmla="*/ 1347998 w 1350789"/>
                <a:gd name="connsiteY6" fmla="*/ 77738 h 80081"/>
                <a:gd name="connsiteX7" fmla="*/ 1347998 w 1350789"/>
                <a:gd name="connsiteY7" fmla="*/ 55581 h 80081"/>
                <a:gd name="connsiteX8" fmla="*/ 1294823 w 1350789"/>
                <a:gd name="connsiteY8" fmla="*/ 241 h 8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0789" h="80081">
                  <a:moveTo>
                    <a:pt x="1294823" y="241"/>
                  </a:moveTo>
                  <a:lnTo>
                    <a:pt x="61635" y="241"/>
                  </a:lnTo>
                  <a:cubicBezTo>
                    <a:pt x="26053" y="241"/>
                    <a:pt x="-2792" y="30258"/>
                    <a:pt x="-2792" y="67289"/>
                  </a:cubicBezTo>
                  <a:lnTo>
                    <a:pt x="-2792" y="77738"/>
                  </a:lnTo>
                  <a:cubicBezTo>
                    <a:pt x="-2792" y="79167"/>
                    <a:pt x="-1680" y="80323"/>
                    <a:pt x="-309" y="80323"/>
                  </a:cubicBezTo>
                  <a:lnTo>
                    <a:pt x="1345515" y="80323"/>
                  </a:lnTo>
                  <a:cubicBezTo>
                    <a:pt x="1346888" y="80323"/>
                    <a:pt x="1347998" y="79167"/>
                    <a:pt x="1347998" y="77738"/>
                  </a:cubicBezTo>
                  <a:lnTo>
                    <a:pt x="1347998" y="55581"/>
                  </a:lnTo>
                  <a:cubicBezTo>
                    <a:pt x="1347998" y="25018"/>
                    <a:pt x="1324190" y="241"/>
                    <a:pt x="1294823" y="241"/>
                  </a:cubicBezTo>
                </a:path>
              </a:pathLst>
            </a:custGeom>
            <a:solidFill>
              <a:srgbClr val="313B59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9" name="자유형: 도형 548">
              <a:extLst>
                <a:ext uri="{FF2B5EF4-FFF2-40B4-BE49-F238E27FC236}">
                  <a16:creationId xmlns:a16="http://schemas.microsoft.com/office/drawing/2014/main" id="{53BFE5B1-F9C6-2961-854C-638375B76E1F}"/>
                </a:ext>
              </a:extLst>
            </p:cNvPr>
            <p:cNvSpPr/>
            <p:nvPr/>
          </p:nvSpPr>
          <p:spPr>
            <a:xfrm flipV="1">
              <a:off x="1154032" y="5322842"/>
              <a:ext cx="1516680" cy="91466"/>
            </a:xfrm>
            <a:custGeom>
              <a:avLst/>
              <a:gdLst>
                <a:gd name="connsiteX0" fmla="*/ 1295525 w 1351756"/>
                <a:gd name="connsiteY0" fmla="*/ 962 h 81520"/>
                <a:gd name="connsiteX1" fmla="*/ 1297343 w 1351756"/>
                <a:gd name="connsiteY1" fmla="*/ 1096 h 81520"/>
                <a:gd name="connsiteX2" fmla="*/ 1302722 w 1351756"/>
                <a:gd name="connsiteY2" fmla="*/ 1602 h 81520"/>
                <a:gd name="connsiteX3" fmla="*/ 1322564 w 1351756"/>
                <a:gd name="connsiteY3" fmla="*/ 8880 h 81520"/>
                <a:gd name="connsiteX4" fmla="*/ 1334593 w 1351756"/>
                <a:gd name="connsiteY4" fmla="*/ 19116 h 81520"/>
                <a:gd name="connsiteX5" fmla="*/ 1344589 w 1351756"/>
                <a:gd name="connsiteY5" fmla="*/ 35576 h 81520"/>
                <a:gd name="connsiteX6" fmla="*/ 1348462 w 1351756"/>
                <a:gd name="connsiteY6" fmla="*/ 57898 h 81520"/>
                <a:gd name="connsiteX7" fmla="*/ 1348448 w 1351756"/>
                <a:gd name="connsiteY7" fmla="*/ 70565 h 81520"/>
                <a:gd name="connsiteX8" fmla="*/ 1348439 w 1351756"/>
                <a:gd name="connsiteY8" fmla="*/ 77191 h 81520"/>
                <a:gd name="connsiteX9" fmla="*/ 1347728 w 1351756"/>
                <a:gd name="connsiteY9" fmla="*/ 80145 h 81520"/>
                <a:gd name="connsiteX10" fmla="*/ 1344780 w 1351756"/>
                <a:gd name="connsiteY10" fmla="*/ 80764 h 81520"/>
                <a:gd name="connsiteX11" fmla="*/ 1044440 w 1351756"/>
                <a:gd name="connsiteY11" fmla="*/ 80538 h 81520"/>
                <a:gd name="connsiteX12" fmla="*/ 53569 w 1351756"/>
                <a:gd name="connsiteY12" fmla="*/ 80327 h 81520"/>
                <a:gd name="connsiteX13" fmla="*/ 17392 w 1351756"/>
                <a:gd name="connsiteY13" fmla="*/ 80327 h 81520"/>
                <a:gd name="connsiteX14" fmla="*/ 8382 w 1351756"/>
                <a:gd name="connsiteY14" fmla="*/ 80327 h 81520"/>
                <a:gd name="connsiteX15" fmla="*/ 3883 w 1351756"/>
                <a:gd name="connsiteY15" fmla="*/ 80327 h 81520"/>
                <a:gd name="connsiteX16" fmla="*/ 1635 w 1351756"/>
                <a:gd name="connsiteY16" fmla="*/ 80327 h 81520"/>
                <a:gd name="connsiteX17" fmla="*/ 511 w 1351756"/>
                <a:gd name="connsiteY17" fmla="*/ 80327 h 81520"/>
                <a:gd name="connsiteX18" fmla="*/ -315 w 1351756"/>
                <a:gd name="connsiteY18" fmla="*/ 80177 h 81520"/>
                <a:gd name="connsiteX19" fmla="*/ -1340 w 1351756"/>
                <a:gd name="connsiteY19" fmla="*/ 78943 h 81520"/>
                <a:gd name="connsiteX20" fmla="*/ -1402 w 1351756"/>
                <a:gd name="connsiteY20" fmla="*/ 76797 h 81520"/>
                <a:gd name="connsiteX21" fmla="*/ -1402 w 1351756"/>
                <a:gd name="connsiteY21" fmla="*/ 72126 h 81520"/>
                <a:gd name="connsiteX22" fmla="*/ -1152 w 1351756"/>
                <a:gd name="connsiteY22" fmla="*/ 62855 h 81520"/>
                <a:gd name="connsiteX23" fmla="*/ 2638 w 1351756"/>
                <a:gd name="connsiteY23" fmla="*/ 44942 h 81520"/>
                <a:gd name="connsiteX24" fmla="*/ 6213 w 1351756"/>
                <a:gd name="connsiteY24" fmla="*/ 36557 h 81520"/>
                <a:gd name="connsiteX25" fmla="*/ 10973 w 1351756"/>
                <a:gd name="connsiteY25" fmla="*/ 28850 h 81520"/>
                <a:gd name="connsiteX26" fmla="*/ 38237 w 1351756"/>
                <a:gd name="connsiteY26" fmla="*/ 6617 h 81520"/>
                <a:gd name="connsiteX27" fmla="*/ 55087 w 1351756"/>
                <a:gd name="connsiteY27" fmla="*/ 2133 h 81520"/>
                <a:gd name="connsiteX28" fmla="*/ 72564 w 1351756"/>
                <a:gd name="connsiteY28" fmla="*/ 1674 h 81520"/>
                <a:gd name="connsiteX29" fmla="*/ 107501 w 1351756"/>
                <a:gd name="connsiteY29" fmla="*/ 1672 h 81520"/>
                <a:gd name="connsiteX30" fmla="*/ 176523 w 1351756"/>
                <a:gd name="connsiteY30" fmla="*/ 1665 h 81520"/>
                <a:gd name="connsiteX31" fmla="*/ 439610 w 1351756"/>
                <a:gd name="connsiteY31" fmla="*/ 1622 h 81520"/>
                <a:gd name="connsiteX32" fmla="*/ 885083 w 1351756"/>
                <a:gd name="connsiteY32" fmla="*/ 1468 h 81520"/>
                <a:gd name="connsiteX33" fmla="*/ 1185406 w 1351756"/>
                <a:gd name="connsiteY33" fmla="*/ 1240 h 81520"/>
                <a:gd name="connsiteX34" fmla="*/ 1267054 w 1351756"/>
                <a:gd name="connsiteY34" fmla="*/ 1107 h 81520"/>
                <a:gd name="connsiteX35" fmla="*/ 1288289 w 1351756"/>
                <a:gd name="connsiteY35" fmla="*/ 1035 h 81520"/>
                <a:gd name="connsiteX36" fmla="*/ 1295525 w 1351756"/>
                <a:gd name="connsiteY36" fmla="*/ 962 h 81520"/>
                <a:gd name="connsiteX37" fmla="*/ 1288289 w 1351756"/>
                <a:gd name="connsiteY37" fmla="*/ 890 h 81520"/>
                <a:gd name="connsiteX38" fmla="*/ 1267054 w 1351756"/>
                <a:gd name="connsiteY38" fmla="*/ 818 h 81520"/>
                <a:gd name="connsiteX39" fmla="*/ 1185406 w 1351756"/>
                <a:gd name="connsiteY39" fmla="*/ 682 h 81520"/>
                <a:gd name="connsiteX40" fmla="*/ 885083 w 1351756"/>
                <a:gd name="connsiteY40" fmla="*/ 457 h 81520"/>
                <a:gd name="connsiteX41" fmla="*/ 439610 w 1351756"/>
                <a:gd name="connsiteY41" fmla="*/ 301 h 81520"/>
                <a:gd name="connsiteX42" fmla="*/ 176523 w 1351756"/>
                <a:gd name="connsiteY42" fmla="*/ 260 h 81520"/>
                <a:gd name="connsiteX43" fmla="*/ 107501 w 1351756"/>
                <a:gd name="connsiteY43" fmla="*/ 255 h 81520"/>
                <a:gd name="connsiteX44" fmla="*/ 72564 w 1351756"/>
                <a:gd name="connsiteY44" fmla="*/ 252 h 81520"/>
                <a:gd name="connsiteX45" fmla="*/ 54934 w 1351756"/>
                <a:gd name="connsiteY45" fmla="*/ 720 h 81520"/>
                <a:gd name="connsiteX46" fmla="*/ 37717 w 1351756"/>
                <a:gd name="connsiteY46" fmla="*/ 5299 h 81520"/>
                <a:gd name="connsiteX47" fmla="*/ 9865 w 1351756"/>
                <a:gd name="connsiteY47" fmla="*/ 28005 h 81520"/>
                <a:gd name="connsiteX48" fmla="*/ 5005 w 1351756"/>
                <a:gd name="connsiteY48" fmla="*/ 35877 h 81520"/>
                <a:gd name="connsiteX49" fmla="*/ 1350 w 1351756"/>
                <a:gd name="connsiteY49" fmla="*/ 44445 h 81520"/>
                <a:gd name="connsiteX50" fmla="*/ -2523 w 1351756"/>
                <a:gd name="connsiteY50" fmla="*/ 62746 h 81520"/>
                <a:gd name="connsiteX51" fmla="*/ -2778 w 1351756"/>
                <a:gd name="connsiteY51" fmla="*/ 72126 h 81520"/>
                <a:gd name="connsiteX52" fmla="*/ -2778 w 1351756"/>
                <a:gd name="connsiteY52" fmla="*/ 76797 h 81520"/>
                <a:gd name="connsiteX53" fmla="*/ -2670 w 1351756"/>
                <a:gd name="connsiteY53" fmla="*/ 79310 h 81520"/>
                <a:gd name="connsiteX54" fmla="*/ -858 w 1351756"/>
                <a:gd name="connsiteY54" fmla="*/ 81493 h 81520"/>
                <a:gd name="connsiteX55" fmla="*/ 511 w 1351756"/>
                <a:gd name="connsiteY55" fmla="*/ 81761 h 81520"/>
                <a:gd name="connsiteX56" fmla="*/ 1635 w 1351756"/>
                <a:gd name="connsiteY56" fmla="*/ 81761 h 81520"/>
                <a:gd name="connsiteX57" fmla="*/ 3883 w 1351756"/>
                <a:gd name="connsiteY57" fmla="*/ 81761 h 81520"/>
                <a:gd name="connsiteX58" fmla="*/ 8382 w 1351756"/>
                <a:gd name="connsiteY58" fmla="*/ 81761 h 81520"/>
                <a:gd name="connsiteX59" fmla="*/ 17392 w 1351756"/>
                <a:gd name="connsiteY59" fmla="*/ 81761 h 81520"/>
                <a:gd name="connsiteX60" fmla="*/ 53569 w 1351756"/>
                <a:gd name="connsiteY60" fmla="*/ 81761 h 81520"/>
                <a:gd name="connsiteX61" fmla="*/ 1044440 w 1351756"/>
                <a:gd name="connsiteY61" fmla="*/ 81550 h 81520"/>
                <a:gd name="connsiteX62" fmla="*/ 1344780 w 1351756"/>
                <a:gd name="connsiteY62" fmla="*/ 81322 h 81520"/>
                <a:gd name="connsiteX63" fmla="*/ 1346459 w 1351756"/>
                <a:gd name="connsiteY63" fmla="*/ 81307 h 81520"/>
                <a:gd name="connsiteX64" fmla="*/ 1348089 w 1351756"/>
                <a:gd name="connsiteY64" fmla="*/ 80547 h 81520"/>
                <a:gd name="connsiteX65" fmla="*/ 1348925 w 1351756"/>
                <a:gd name="connsiteY65" fmla="*/ 78919 h 81520"/>
                <a:gd name="connsiteX66" fmla="*/ 1348960 w 1351756"/>
                <a:gd name="connsiteY66" fmla="*/ 77191 h 81520"/>
                <a:gd name="connsiteX67" fmla="*/ 1348954 w 1351756"/>
                <a:gd name="connsiteY67" fmla="*/ 70565 h 81520"/>
                <a:gd name="connsiteX68" fmla="*/ 1348936 w 1351756"/>
                <a:gd name="connsiteY68" fmla="*/ 57898 h 81520"/>
                <a:gd name="connsiteX69" fmla="*/ 1344970 w 1351756"/>
                <a:gd name="connsiteY69" fmla="*/ 35414 h 81520"/>
                <a:gd name="connsiteX70" fmla="*/ 1334844 w 1351756"/>
                <a:gd name="connsiteY70" fmla="*/ 18874 h 81520"/>
                <a:gd name="connsiteX71" fmla="*/ 1322706 w 1351756"/>
                <a:gd name="connsiteY71" fmla="*/ 8635 h 81520"/>
                <a:gd name="connsiteX72" fmla="*/ 1302743 w 1351756"/>
                <a:gd name="connsiteY72" fmla="*/ 1457 h 81520"/>
                <a:gd name="connsiteX73" fmla="*/ 1297346 w 1351756"/>
                <a:gd name="connsiteY73" fmla="*/ 1020 h 81520"/>
                <a:gd name="connsiteX74" fmla="*/ 1295525 w 1351756"/>
                <a:gd name="connsiteY74" fmla="*/ 962 h 8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351756" h="81520">
                  <a:moveTo>
                    <a:pt x="1295525" y="962"/>
                  </a:moveTo>
                  <a:cubicBezTo>
                    <a:pt x="1295525" y="962"/>
                    <a:pt x="1296135" y="1020"/>
                    <a:pt x="1297343" y="1096"/>
                  </a:cubicBezTo>
                  <a:cubicBezTo>
                    <a:pt x="1298545" y="1240"/>
                    <a:pt x="1300372" y="1116"/>
                    <a:pt x="1302722" y="1602"/>
                  </a:cubicBezTo>
                  <a:cubicBezTo>
                    <a:pt x="1307423" y="2226"/>
                    <a:pt x="1314560" y="3862"/>
                    <a:pt x="1322564" y="8880"/>
                  </a:cubicBezTo>
                  <a:cubicBezTo>
                    <a:pt x="1326606" y="11282"/>
                    <a:pt x="1330713" y="14723"/>
                    <a:pt x="1334593" y="19116"/>
                  </a:cubicBezTo>
                  <a:cubicBezTo>
                    <a:pt x="1338458" y="23519"/>
                    <a:pt x="1342036" y="29008"/>
                    <a:pt x="1344589" y="35576"/>
                  </a:cubicBezTo>
                  <a:cubicBezTo>
                    <a:pt x="1347182" y="42127"/>
                    <a:pt x="1348558" y="49737"/>
                    <a:pt x="1348462" y="57898"/>
                  </a:cubicBezTo>
                  <a:cubicBezTo>
                    <a:pt x="1348459" y="61988"/>
                    <a:pt x="1348454" y="66213"/>
                    <a:pt x="1348448" y="70565"/>
                  </a:cubicBezTo>
                  <a:cubicBezTo>
                    <a:pt x="1348445" y="72742"/>
                    <a:pt x="1348442" y="74951"/>
                    <a:pt x="1348439" y="77191"/>
                  </a:cubicBezTo>
                  <a:cubicBezTo>
                    <a:pt x="1348454" y="78330"/>
                    <a:pt x="1348540" y="79445"/>
                    <a:pt x="1347728" y="80145"/>
                  </a:cubicBezTo>
                  <a:cubicBezTo>
                    <a:pt x="1347017" y="80935"/>
                    <a:pt x="1345901" y="80752"/>
                    <a:pt x="1344780" y="80764"/>
                  </a:cubicBezTo>
                  <a:cubicBezTo>
                    <a:pt x="1273850" y="80712"/>
                    <a:pt x="1171235" y="80633"/>
                    <a:pt x="1044440" y="80538"/>
                  </a:cubicBezTo>
                  <a:cubicBezTo>
                    <a:pt x="790826" y="80483"/>
                    <a:pt x="440497" y="80409"/>
                    <a:pt x="53569" y="80327"/>
                  </a:cubicBezTo>
                  <a:cubicBezTo>
                    <a:pt x="41474" y="80327"/>
                    <a:pt x="29414" y="80327"/>
                    <a:pt x="17392" y="80327"/>
                  </a:cubicBezTo>
                  <a:lnTo>
                    <a:pt x="8382" y="80327"/>
                  </a:lnTo>
                  <a:lnTo>
                    <a:pt x="3883" y="80327"/>
                  </a:lnTo>
                  <a:lnTo>
                    <a:pt x="1635" y="80327"/>
                  </a:lnTo>
                  <a:lnTo>
                    <a:pt x="511" y="80327"/>
                  </a:lnTo>
                  <a:cubicBezTo>
                    <a:pt x="173" y="80331"/>
                    <a:pt x="-51" y="80290"/>
                    <a:pt x="-315" y="80177"/>
                  </a:cubicBezTo>
                  <a:cubicBezTo>
                    <a:pt x="-809" y="79955"/>
                    <a:pt x="-1209" y="79489"/>
                    <a:pt x="-1340" y="78943"/>
                  </a:cubicBezTo>
                  <a:cubicBezTo>
                    <a:pt x="-1457" y="78491"/>
                    <a:pt x="-1379" y="77523"/>
                    <a:pt x="-1402" y="76797"/>
                  </a:cubicBezTo>
                  <a:lnTo>
                    <a:pt x="-1402" y="72126"/>
                  </a:lnTo>
                  <a:cubicBezTo>
                    <a:pt x="-1460" y="68998"/>
                    <a:pt x="-1326" y="65920"/>
                    <a:pt x="-1152" y="62855"/>
                  </a:cubicBezTo>
                  <a:cubicBezTo>
                    <a:pt x="-643" y="56745"/>
                    <a:pt x="478" y="50651"/>
                    <a:pt x="2638" y="44942"/>
                  </a:cubicBezTo>
                  <a:cubicBezTo>
                    <a:pt x="3528" y="42011"/>
                    <a:pt x="4980" y="39329"/>
                    <a:pt x="6213" y="36557"/>
                  </a:cubicBezTo>
                  <a:cubicBezTo>
                    <a:pt x="7770" y="33966"/>
                    <a:pt x="9109" y="31220"/>
                    <a:pt x="10973" y="28850"/>
                  </a:cubicBezTo>
                  <a:cubicBezTo>
                    <a:pt x="17846" y="18931"/>
                    <a:pt x="27495" y="11274"/>
                    <a:pt x="38237" y="6617"/>
                  </a:cubicBezTo>
                  <a:cubicBezTo>
                    <a:pt x="43645" y="4351"/>
                    <a:pt x="49323" y="2873"/>
                    <a:pt x="55087" y="2133"/>
                  </a:cubicBezTo>
                  <a:cubicBezTo>
                    <a:pt x="60842" y="1559"/>
                    <a:pt x="66713" y="1674"/>
                    <a:pt x="72564" y="1674"/>
                  </a:cubicBezTo>
                  <a:cubicBezTo>
                    <a:pt x="84254" y="1674"/>
                    <a:pt x="95901" y="1672"/>
                    <a:pt x="107501" y="1672"/>
                  </a:cubicBezTo>
                  <a:cubicBezTo>
                    <a:pt x="130702" y="1668"/>
                    <a:pt x="153712" y="1668"/>
                    <a:pt x="176523" y="1665"/>
                  </a:cubicBezTo>
                  <a:cubicBezTo>
                    <a:pt x="267763" y="1651"/>
                    <a:pt x="355773" y="1637"/>
                    <a:pt x="439610" y="1622"/>
                  </a:cubicBezTo>
                  <a:cubicBezTo>
                    <a:pt x="607286" y="1564"/>
                    <a:pt x="758276" y="1512"/>
                    <a:pt x="885083" y="1468"/>
                  </a:cubicBezTo>
                  <a:cubicBezTo>
                    <a:pt x="1011876" y="1374"/>
                    <a:pt x="1114482" y="1295"/>
                    <a:pt x="1185406" y="1240"/>
                  </a:cubicBezTo>
                  <a:cubicBezTo>
                    <a:pt x="1220852" y="1183"/>
                    <a:pt x="1248377" y="1136"/>
                    <a:pt x="1267054" y="1107"/>
                  </a:cubicBezTo>
                  <a:cubicBezTo>
                    <a:pt x="1276379" y="1075"/>
                    <a:pt x="1283493" y="1053"/>
                    <a:pt x="1288289" y="1035"/>
                  </a:cubicBezTo>
                  <a:cubicBezTo>
                    <a:pt x="1293073" y="1012"/>
                    <a:pt x="1295525" y="962"/>
                    <a:pt x="1295525" y="962"/>
                  </a:cubicBezTo>
                  <a:cubicBezTo>
                    <a:pt x="1295525" y="962"/>
                    <a:pt x="1293073" y="914"/>
                    <a:pt x="1288289" y="890"/>
                  </a:cubicBezTo>
                  <a:cubicBezTo>
                    <a:pt x="1283493" y="873"/>
                    <a:pt x="1276379" y="849"/>
                    <a:pt x="1267054" y="818"/>
                  </a:cubicBezTo>
                  <a:cubicBezTo>
                    <a:pt x="1248377" y="786"/>
                    <a:pt x="1220852" y="743"/>
                    <a:pt x="1185406" y="682"/>
                  </a:cubicBezTo>
                  <a:cubicBezTo>
                    <a:pt x="1114482" y="630"/>
                    <a:pt x="1011876" y="553"/>
                    <a:pt x="885083" y="457"/>
                  </a:cubicBezTo>
                  <a:cubicBezTo>
                    <a:pt x="758276" y="410"/>
                    <a:pt x="607286" y="358"/>
                    <a:pt x="439610" y="301"/>
                  </a:cubicBezTo>
                  <a:cubicBezTo>
                    <a:pt x="355773" y="289"/>
                    <a:pt x="267763" y="275"/>
                    <a:pt x="176523" y="260"/>
                  </a:cubicBezTo>
                  <a:cubicBezTo>
                    <a:pt x="153712" y="258"/>
                    <a:pt x="130702" y="258"/>
                    <a:pt x="107501" y="255"/>
                  </a:cubicBezTo>
                  <a:cubicBezTo>
                    <a:pt x="95901" y="252"/>
                    <a:pt x="84254" y="252"/>
                    <a:pt x="72564" y="252"/>
                  </a:cubicBezTo>
                  <a:cubicBezTo>
                    <a:pt x="66728" y="252"/>
                    <a:pt x="60860" y="127"/>
                    <a:pt x="54934" y="720"/>
                  </a:cubicBezTo>
                  <a:cubicBezTo>
                    <a:pt x="49045" y="1472"/>
                    <a:pt x="43244" y="2984"/>
                    <a:pt x="37717" y="5299"/>
                  </a:cubicBezTo>
                  <a:cubicBezTo>
                    <a:pt x="26742" y="10051"/>
                    <a:pt x="16889" y="17877"/>
                    <a:pt x="9865" y="28005"/>
                  </a:cubicBezTo>
                  <a:cubicBezTo>
                    <a:pt x="7964" y="30428"/>
                    <a:pt x="6592" y="33229"/>
                    <a:pt x="5005" y="35877"/>
                  </a:cubicBezTo>
                  <a:cubicBezTo>
                    <a:pt x="3740" y="38710"/>
                    <a:pt x="2262" y="41450"/>
                    <a:pt x="1350" y="44445"/>
                  </a:cubicBezTo>
                  <a:cubicBezTo>
                    <a:pt x="-855" y="50275"/>
                    <a:pt x="-2005" y="56505"/>
                    <a:pt x="-2523" y="62746"/>
                  </a:cubicBezTo>
                  <a:cubicBezTo>
                    <a:pt x="-2704" y="65888"/>
                    <a:pt x="-2835" y="69022"/>
                    <a:pt x="-2778" y="72126"/>
                  </a:cubicBezTo>
                  <a:lnTo>
                    <a:pt x="-2778" y="76797"/>
                  </a:lnTo>
                  <a:cubicBezTo>
                    <a:pt x="-2737" y="77622"/>
                    <a:pt x="-2878" y="78232"/>
                    <a:pt x="-2670" y="79310"/>
                  </a:cubicBezTo>
                  <a:cubicBezTo>
                    <a:pt x="-2432" y="80281"/>
                    <a:pt x="-1737" y="81100"/>
                    <a:pt x="-858" y="81493"/>
                  </a:cubicBezTo>
                  <a:cubicBezTo>
                    <a:pt x="-432" y="81695"/>
                    <a:pt x="100" y="81770"/>
                    <a:pt x="511" y="81761"/>
                  </a:cubicBezTo>
                  <a:lnTo>
                    <a:pt x="1635" y="81761"/>
                  </a:lnTo>
                  <a:lnTo>
                    <a:pt x="3883" y="81761"/>
                  </a:lnTo>
                  <a:lnTo>
                    <a:pt x="8382" y="81761"/>
                  </a:lnTo>
                  <a:lnTo>
                    <a:pt x="17392" y="81761"/>
                  </a:lnTo>
                  <a:cubicBezTo>
                    <a:pt x="29414" y="81761"/>
                    <a:pt x="41474" y="81761"/>
                    <a:pt x="53569" y="81761"/>
                  </a:cubicBezTo>
                  <a:cubicBezTo>
                    <a:pt x="440497" y="81680"/>
                    <a:pt x="790826" y="81606"/>
                    <a:pt x="1044440" y="81550"/>
                  </a:cubicBezTo>
                  <a:cubicBezTo>
                    <a:pt x="1171235" y="81455"/>
                    <a:pt x="1273850" y="81376"/>
                    <a:pt x="1344780" y="81322"/>
                  </a:cubicBezTo>
                  <a:lnTo>
                    <a:pt x="1346459" y="81307"/>
                  </a:lnTo>
                  <a:cubicBezTo>
                    <a:pt x="1347063" y="81250"/>
                    <a:pt x="1347653" y="80983"/>
                    <a:pt x="1348089" y="80547"/>
                  </a:cubicBezTo>
                  <a:cubicBezTo>
                    <a:pt x="1348532" y="80122"/>
                    <a:pt x="1348832" y="79538"/>
                    <a:pt x="1348925" y="78919"/>
                  </a:cubicBezTo>
                  <a:cubicBezTo>
                    <a:pt x="1349000" y="78272"/>
                    <a:pt x="1348945" y="77772"/>
                    <a:pt x="1348960" y="77191"/>
                  </a:cubicBezTo>
                  <a:cubicBezTo>
                    <a:pt x="1348960" y="74951"/>
                    <a:pt x="1348957" y="72742"/>
                    <a:pt x="1348954" y="70565"/>
                  </a:cubicBezTo>
                  <a:cubicBezTo>
                    <a:pt x="1348948" y="66213"/>
                    <a:pt x="1348942" y="61988"/>
                    <a:pt x="1348936" y="57898"/>
                  </a:cubicBezTo>
                  <a:cubicBezTo>
                    <a:pt x="1349011" y="49695"/>
                    <a:pt x="1347601" y="42003"/>
                    <a:pt x="1344970" y="35414"/>
                  </a:cubicBezTo>
                  <a:cubicBezTo>
                    <a:pt x="1342377" y="28806"/>
                    <a:pt x="1338752" y="23287"/>
                    <a:pt x="1334844" y="18874"/>
                  </a:cubicBezTo>
                  <a:cubicBezTo>
                    <a:pt x="1330927" y="14465"/>
                    <a:pt x="1326782" y="11026"/>
                    <a:pt x="1322706" y="8635"/>
                  </a:cubicBezTo>
                  <a:cubicBezTo>
                    <a:pt x="1314638" y="3631"/>
                    <a:pt x="1307460" y="2035"/>
                    <a:pt x="1302743" y="1457"/>
                  </a:cubicBezTo>
                  <a:cubicBezTo>
                    <a:pt x="1300381" y="994"/>
                    <a:pt x="1298551" y="1142"/>
                    <a:pt x="1297346" y="1020"/>
                  </a:cubicBezTo>
                  <a:cubicBezTo>
                    <a:pt x="1296135" y="968"/>
                    <a:pt x="1295525" y="962"/>
                    <a:pt x="1295525" y="962"/>
                  </a:cubicBezTo>
                </a:path>
              </a:pathLst>
            </a:custGeom>
            <a:solidFill>
              <a:srgbClr val="17282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0" name="자유형: 도형 549">
              <a:extLst>
                <a:ext uri="{FF2B5EF4-FFF2-40B4-BE49-F238E27FC236}">
                  <a16:creationId xmlns:a16="http://schemas.microsoft.com/office/drawing/2014/main" id="{CBB4BE87-0650-84C3-FBDB-8BFB61AB0F87}"/>
                </a:ext>
              </a:extLst>
            </p:cNvPr>
            <p:cNvSpPr/>
            <p:nvPr/>
          </p:nvSpPr>
          <p:spPr>
            <a:xfrm flipV="1">
              <a:off x="1774862" y="5321920"/>
              <a:ext cx="300912" cy="33205"/>
            </a:xfrm>
            <a:custGeom>
              <a:avLst/>
              <a:gdLst>
                <a:gd name="connsiteX0" fmla="*/ -2826 w 268191"/>
                <a:gd name="connsiteY0" fmla="*/ 29731 h 29594"/>
                <a:gd name="connsiteX1" fmla="*/ 13937 w 268191"/>
                <a:gd name="connsiteY1" fmla="*/ 136 h 29594"/>
                <a:gd name="connsiteX2" fmla="*/ 249802 w 268191"/>
                <a:gd name="connsiteY2" fmla="*/ 136 h 29594"/>
                <a:gd name="connsiteX3" fmla="*/ 265366 w 268191"/>
                <a:gd name="connsiteY3" fmla="*/ 29731 h 29594"/>
                <a:gd name="connsiteX4" fmla="*/ -2826 w 268191"/>
                <a:gd name="connsiteY4" fmla="*/ 29731 h 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191" h="29594">
                  <a:moveTo>
                    <a:pt x="-2826" y="29731"/>
                  </a:moveTo>
                  <a:lnTo>
                    <a:pt x="13937" y="136"/>
                  </a:lnTo>
                  <a:lnTo>
                    <a:pt x="249802" y="136"/>
                  </a:lnTo>
                  <a:lnTo>
                    <a:pt x="265366" y="29731"/>
                  </a:lnTo>
                  <a:lnTo>
                    <a:pt x="-2826" y="29731"/>
                  </a:lnTo>
                </a:path>
              </a:pathLst>
            </a:custGeom>
            <a:solidFill>
              <a:srgbClr val="17282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1" name="자유형: 도형 550">
              <a:extLst>
                <a:ext uri="{FF2B5EF4-FFF2-40B4-BE49-F238E27FC236}">
                  <a16:creationId xmlns:a16="http://schemas.microsoft.com/office/drawing/2014/main" id="{EDFE0EAB-3165-9E71-7ED6-EAF20F220315}"/>
                </a:ext>
              </a:extLst>
            </p:cNvPr>
            <p:cNvSpPr/>
            <p:nvPr/>
          </p:nvSpPr>
          <p:spPr>
            <a:xfrm flipV="1">
              <a:off x="1281913" y="4449058"/>
              <a:ext cx="1282396" cy="841176"/>
            </a:xfrm>
            <a:custGeom>
              <a:avLst/>
              <a:gdLst>
                <a:gd name="connsiteX0" fmla="*/ -2820 w 1142948"/>
                <a:gd name="connsiteY0" fmla="*/ -1502 h 749706"/>
                <a:gd name="connsiteX1" fmla="*/ 1140128 w 1142948"/>
                <a:gd name="connsiteY1" fmla="*/ -1502 h 749706"/>
                <a:gd name="connsiteX2" fmla="*/ 1140128 w 1142948"/>
                <a:gd name="connsiteY2" fmla="*/ 748205 h 749706"/>
                <a:gd name="connsiteX3" fmla="*/ -2820 w 1142948"/>
                <a:gd name="connsiteY3" fmla="*/ 748205 h 74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48" h="749706">
                  <a:moveTo>
                    <a:pt x="-2820" y="-1502"/>
                  </a:moveTo>
                  <a:lnTo>
                    <a:pt x="1140128" y="-1502"/>
                  </a:lnTo>
                  <a:lnTo>
                    <a:pt x="1140128" y="748205"/>
                  </a:lnTo>
                  <a:lnTo>
                    <a:pt x="-2820" y="748205"/>
                  </a:lnTo>
                  <a:close/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2" name="자유형: 도형 551">
              <a:extLst>
                <a:ext uri="{FF2B5EF4-FFF2-40B4-BE49-F238E27FC236}">
                  <a16:creationId xmlns:a16="http://schemas.microsoft.com/office/drawing/2014/main" id="{861D9647-5892-B864-9591-8F98DB11289F}"/>
                </a:ext>
              </a:extLst>
            </p:cNvPr>
            <p:cNvSpPr/>
            <p:nvPr/>
          </p:nvSpPr>
          <p:spPr>
            <a:xfrm flipV="1">
              <a:off x="1281913" y="4449058"/>
              <a:ext cx="1282396" cy="84328"/>
            </a:xfrm>
            <a:custGeom>
              <a:avLst/>
              <a:gdLst>
                <a:gd name="connsiteX0" fmla="*/ -2820 w 1142948"/>
                <a:gd name="connsiteY0" fmla="*/ -2825 h 75158"/>
                <a:gd name="connsiteX1" fmla="*/ 1140128 w 1142948"/>
                <a:gd name="connsiteY1" fmla="*/ -2825 h 75158"/>
                <a:gd name="connsiteX2" fmla="*/ 1140128 w 1142948"/>
                <a:gd name="connsiteY2" fmla="*/ 72334 h 75158"/>
                <a:gd name="connsiteX3" fmla="*/ -2820 w 1142948"/>
                <a:gd name="connsiteY3" fmla="*/ 72334 h 7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48" h="75158">
                  <a:moveTo>
                    <a:pt x="-2820" y="-2825"/>
                  </a:moveTo>
                  <a:lnTo>
                    <a:pt x="1140128" y="-2825"/>
                  </a:lnTo>
                  <a:lnTo>
                    <a:pt x="1140128" y="72334"/>
                  </a:lnTo>
                  <a:lnTo>
                    <a:pt x="-2820" y="72334"/>
                  </a:lnTo>
                  <a:close/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3" name="자유형: 도형 552">
              <a:extLst>
                <a:ext uri="{FF2B5EF4-FFF2-40B4-BE49-F238E27FC236}">
                  <a16:creationId xmlns:a16="http://schemas.microsoft.com/office/drawing/2014/main" id="{5772D8C7-66C4-D786-0131-29E076029E6D}"/>
                </a:ext>
              </a:extLst>
            </p:cNvPr>
            <p:cNvSpPr/>
            <p:nvPr/>
          </p:nvSpPr>
          <p:spPr>
            <a:xfrm flipV="1">
              <a:off x="1309722" y="4474902"/>
              <a:ext cx="24718" cy="25658"/>
            </a:xfrm>
            <a:custGeom>
              <a:avLst/>
              <a:gdLst>
                <a:gd name="connsiteX0" fmla="*/ 20816 w 22030"/>
                <a:gd name="connsiteY0" fmla="*/ 8596 h 22868"/>
                <a:gd name="connsiteX1" fmla="*/ 9799 w 22030"/>
                <a:gd name="connsiteY1" fmla="*/ -2837 h 22868"/>
                <a:gd name="connsiteX2" fmla="*/ -1214 w 22030"/>
                <a:gd name="connsiteY2" fmla="*/ 8596 h 22868"/>
                <a:gd name="connsiteX3" fmla="*/ 9799 w 22030"/>
                <a:gd name="connsiteY3" fmla="*/ 20032 h 22868"/>
                <a:gd name="connsiteX4" fmla="*/ 20816 w 22030"/>
                <a:gd name="connsiteY4" fmla="*/ 8596 h 2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0" h="22868">
                  <a:moveTo>
                    <a:pt x="20816" y="8596"/>
                  </a:moveTo>
                  <a:cubicBezTo>
                    <a:pt x="20816" y="2283"/>
                    <a:pt x="15884" y="-2837"/>
                    <a:pt x="9799" y="-2837"/>
                  </a:cubicBezTo>
                  <a:cubicBezTo>
                    <a:pt x="3717" y="-2837"/>
                    <a:pt x="-1214" y="2283"/>
                    <a:pt x="-1214" y="8596"/>
                  </a:cubicBezTo>
                  <a:cubicBezTo>
                    <a:pt x="-1214" y="14912"/>
                    <a:pt x="3717" y="20032"/>
                    <a:pt x="9799" y="20032"/>
                  </a:cubicBezTo>
                  <a:cubicBezTo>
                    <a:pt x="15884" y="20032"/>
                    <a:pt x="20816" y="14912"/>
                    <a:pt x="20816" y="859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4" name="자유형: 도형 553">
              <a:extLst>
                <a:ext uri="{FF2B5EF4-FFF2-40B4-BE49-F238E27FC236}">
                  <a16:creationId xmlns:a16="http://schemas.microsoft.com/office/drawing/2014/main" id="{7E0A4F31-1F73-8B9D-A4D2-9577C56D19A6}"/>
                </a:ext>
              </a:extLst>
            </p:cNvPr>
            <p:cNvSpPr/>
            <p:nvPr/>
          </p:nvSpPr>
          <p:spPr>
            <a:xfrm flipV="1">
              <a:off x="1345811" y="4474902"/>
              <a:ext cx="24714" cy="25658"/>
            </a:xfrm>
            <a:custGeom>
              <a:avLst/>
              <a:gdLst>
                <a:gd name="connsiteX0" fmla="*/ 20717 w 22027"/>
                <a:gd name="connsiteY0" fmla="*/ 8596 h 22868"/>
                <a:gd name="connsiteX1" fmla="*/ 9703 w 22027"/>
                <a:gd name="connsiteY1" fmla="*/ -2837 h 22868"/>
                <a:gd name="connsiteX2" fmla="*/ -1311 w 22027"/>
                <a:gd name="connsiteY2" fmla="*/ 8596 h 22868"/>
                <a:gd name="connsiteX3" fmla="*/ 9703 w 22027"/>
                <a:gd name="connsiteY3" fmla="*/ 20032 h 22868"/>
                <a:gd name="connsiteX4" fmla="*/ 20717 w 22027"/>
                <a:gd name="connsiteY4" fmla="*/ 8596 h 2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7" h="22868">
                  <a:moveTo>
                    <a:pt x="20717" y="8596"/>
                  </a:moveTo>
                  <a:cubicBezTo>
                    <a:pt x="20717" y="2283"/>
                    <a:pt x="15785" y="-2837"/>
                    <a:pt x="9703" y="-2837"/>
                  </a:cubicBezTo>
                  <a:cubicBezTo>
                    <a:pt x="3618" y="-2837"/>
                    <a:pt x="-1311" y="2283"/>
                    <a:pt x="-1311" y="8596"/>
                  </a:cubicBezTo>
                  <a:cubicBezTo>
                    <a:pt x="-1311" y="14912"/>
                    <a:pt x="3618" y="20032"/>
                    <a:pt x="9703" y="20032"/>
                  </a:cubicBezTo>
                  <a:cubicBezTo>
                    <a:pt x="15785" y="20032"/>
                    <a:pt x="20717" y="14912"/>
                    <a:pt x="20717" y="859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5" name="자유형: 도형 554">
              <a:extLst>
                <a:ext uri="{FF2B5EF4-FFF2-40B4-BE49-F238E27FC236}">
                  <a16:creationId xmlns:a16="http://schemas.microsoft.com/office/drawing/2014/main" id="{EF705273-9F58-5DBE-32A2-1DA5AE417EDA}"/>
                </a:ext>
              </a:extLst>
            </p:cNvPr>
            <p:cNvSpPr/>
            <p:nvPr/>
          </p:nvSpPr>
          <p:spPr>
            <a:xfrm flipV="1">
              <a:off x="1381897" y="4474902"/>
              <a:ext cx="24718" cy="25658"/>
            </a:xfrm>
            <a:custGeom>
              <a:avLst/>
              <a:gdLst>
                <a:gd name="connsiteX0" fmla="*/ 20623 w 22030"/>
                <a:gd name="connsiteY0" fmla="*/ 8596 h 22868"/>
                <a:gd name="connsiteX1" fmla="*/ 9606 w 22030"/>
                <a:gd name="connsiteY1" fmla="*/ -2837 h 22868"/>
                <a:gd name="connsiteX2" fmla="*/ -1407 w 22030"/>
                <a:gd name="connsiteY2" fmla="*/ 8596 h 22868"/>
                <a:gd name="connsiteX3" fmla="*/ 9606 w 22030"/>
                <a:gd name="connsiteY3" fmla="*/ 20032 h 22868"/>
                <a:gd name="connsiteX4" fmla="*/ 20623 w 22030"/>
                <a:gd name="connsiteY4" fmla="*/ 8596 h 2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0" h="22868">
                  <a:moveTo>
                    <a:pt x="20623" y="8596"/>
                  </a:moveTo>
                  <a:cubicBezTo>
                    <a:pt x="20623" y="2283"/>
                    <a:pt x="15691" y="-2837"/>
                    <a:pt x="9606" y="-2837"/>
                  </a:cubicBezTo>
                  <a:cubicBezTo>
                    <a:pt x="3524" y="-2837"/>
                    <a:pt x="-1407" y="2283"/>
                    <a:pt x="-1407" y="8596"/>
                  </a:cubicBezTo>
                  <a:cubicBezTo>
                    <a:pt x="-1407" y="14912"/>
                    <a:pt x="3524" y="20032"/>
                    <a:pt x="9606" y="20032"/>
                  </a:cubicBezTo>
                  <a:cubicBezTo>
                    <a:pt x="15691" y="20032"/>
                    <a:pt x="20623" y="14912"/>
                    <a:pt x="20623" y="859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6" name="자유형: 도형 555">
              <a:extLst>
                <a:ext uri="{FF2B5EF4-FFF2-40B4-BE49-F238E27FC236}">
                  <a16:creationId xmlns:a16="http://schemas.microsoft.com/office/drawing/2014/main" id="{E252F65E-E361-6F0A-DEE5-F81AB7A8B01F}"/>
                </a:ext>
              </a:extLst>
            </p:cNvPr>
            <p:cNvSpPr/>
            <p:nvPr/>
          </p:nvSpPr>
          <p:spPr>
            <a:xfrm flipV="1">
              <a:off x="1381897" y="4662717"/>
              <a:ext cx="168300" cy="168300"/>
            </a:xfrm>
            <a:custGeom>
              <a:avLst/>
              <a:gdLst>
                <a:gd name="connsiteX0" fmla="*/ 148400 w 149999"/>
                <a:gd name="connsiteY0" fmla="*/ 73068 h 149999"/>
                <a:gd name="connsiteX1" fmla="*/ 73401 w 149999"/>
                <a:gd name="connsiteY1" fmla="*/ -1931 h 149999"/>
                <a:gd name="connsiteX2" fmla="*/ -1599 w 149999"/>
                <a:gd name="connsiteY2" fmla="*/ 73068 h 149999"/>
                <a:gd name="connsiteX3" fmla="*/ 73401 w 149999"/>
                <a:gd name="connsiteY3" fmla="*/ 148068 h 149999"/>
                <a:gd name="connsiteX4" fmla="*/ 148400 w 149999"/>
                <a:gd name="connsiteY4" fmla="*/ 73068 h 14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99" h="149999">
                  <a:moveTo>
                    <a:pt x="148400" y="73068"/>
                  </a:moveTo>
                  <a:cubicBezTo>
                    <a:pt x="148400" y="31647"/>
                    <a:pt x="114822" y="-1931"/>
                    <a:pt x="73401" y="-1931"/>
                  </a:cubicBezTo>
                  <a:cubicBezTo>
                    <a:pt x="31980" y="-1931"/>
                    <a:pt x="-1599" y="31647"/>
                    <a:pt x="-1599" y="73068"/>
                  </a:cubicBezTo>
                  <a:cubicBezTo>
                    <a:pt x="-1599" y="114489"/>
                    <a:pt x="31980" y="148068"/>
                    <a:pt x="73401" y="148068"/>
                  </a:cubicBezTo>
                  <a:cubicBezTo>
                    <a:pt x="114822" y="148068"/>
                    <a:pt x="148400" y="114489"/>
                    <a:pt x="148400" y="73068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7" name="자유형: 도형 556">
              <a:extLst>
                <a:ext uri="{FF2B5EF4-FFF2-40B4-BE49-F238E27FC236}">
                  <a16:creationId xmlns:a16="http://schemas.microsoft.com/office/drawing/2014/main" id="{EEC81D18-658D-4820-84F3-B5F39474FA01}"/>
                </a:ext>
              </a:extLst>
            </p:cNvPr>
            <p:cNvSpPr/>
            <p:nvPr/>
          </p:nvSpPr>
          <p:spPr>
            <a:xfrm flipV="1">
              <a:off x="1359284" y="4875611"/>
              <a:ext cx="308012" cy="96034"/>
            </a:xfrm>
            <a:custGeom>
              <a:avLst/>
              <a:gdLst>
                <a:gd name="connsiteX0" fmla="*/ 259286 w 274519"/>
                <a:gd name="connsiteY0" fmla="*/ -1314 h 85591"/>
                <a:gd name="connsiteX1" fmla="*/ 11786 w 274519"/>
                <a:gd name="connsiteY1" fmla="*/ -1314 h 85591"/>
                <a:gd name="connsiteX2" fmla="*/ -1725 w 274519"/>
                <a:gd name="connsiteY2" fmla="*/ 12198 h 85591"/>
                <a:gd name="connsiteX3" fmla="*/ -1725 w 274519"/>
                <a:gd name="connsiteY3" fmla="*/ 70766 h 85591"/>
                <a:gd name="connsiteX4" fmla="*/ 11786 w 274519"/>
                <a:gd name="connsiteY4" fmla="*/ 84278 h 85591"/>
                <a:gd name="connsiteX5" fmla="*/ 259286 w 274519"/>
                <a:gd name="connsiteY5" fmla="*/ 84278 h 85591"/>
                <a:gd name="connsiteX6" fmla="*/ 272794 w 274519"/>
                <a:gd name="connsiteY6" fmla="*/ 70766 h 85591"/>
                <a:gd name="connsiteX7" fmla="*/ 272794 w 274519"/>
                <a:gd name="connsiteY7" fmla="*/ 12198 h 85591"/>
                <a:gd name="connsiteX8" fmla="*/ 259286 w 274519"/>
                <a:gd name="connsiteY8" fmla="*/ -1314 h 8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519" h="85591">
                  <a:moveTo>
                    <a:pt x="259286" y="-1314"/>
                  </a:moveTo>
                  <a:lnTo>
                    <a:pt x="11786" y="-1314"/>
                  </a:lnTo>
                  <a:cubicBezTo>
                    <a:pt x="4325" y="-1314"/>
                    <a:pt x="-1725" y="4737"/>
                    <a:pt x="-1725" y="12198"/>
                  </a:cubicBezTo>
                  <a:lnTo>
                    <a:pt x="-1725" y="70766"/>
                  </a:lnTo>
                  <a:cubicBezTo>
                    <a:pt x="-1725" y="78227"/>
                    <a:pt x="4325" y="84278"/>
                    <a:pt x="11786" y="84278"/>
                  </a:cubicBezTo>
                  <a:lnTo>
                    <a:pt x="259286" y="84278"/>
                  </a:lnTo>
                  <a:cubicBezTo>
                    <a:pt x="266747" y="84278"/>
                    <a:pt x="272794" y="78227"/>
                    <a:pt x="272794" y="70766"/>
                  </a:cubicBezTo>
                  <a:lnTo>
                    <a:pt x="272794" y="12198"/>
                  </a:lnTo>
                  <a:cubicBezTo>
                    <a:pt x="272794" y="4737"/>
                    <a:pt x="266747" y="-1314"/>
                    <a:pt x="259286" y="-1314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8" name="자유형: 도형 557">
              <a:extLst>
                <a:ext uri="{FF2B5EF4-FFF2-40B4-BE49-F238E27FC236}">
                  <a16:creationId xmlns:a16="http://schemas.microsoft.com/office/drawing/2014/main" id="{C132FA8F-77E2-E3EA-33C1-64F4EFA37439}"/>
                </a:ext>
              </a:extLst>
            </p:cNvPr>
            <p:cNvSpPr/>
            <p:nvPr/>
          </p:nvSpPr>
          <p:spPr>
            <a:xfrm flipV="1">
              <a:off x="1359284" y="5002753"/>
              <a:ext cx="308012" cy="96030"/>
            </a:xfrm>
            <a:custGeom>
              <a:avLst/>
              <a:gdLst>
                <a:gd name="connsiteX0" fmla="*/ 259286 w 274519"/>
                <a:gd name="connsiteY0" fmla="*/ -869 h 85588"/>
                <a:gd name="connsiteX1" fmla="*/ 11786 w 274519"/>
                <a:gd name="connsiteY1" fmla="*/ -869 h 85588"/>
                <a:gd name="connsiteX2" fmla="*/ -1725 w 274519"/>
                <a:gd name="connsiteY2" fmla="*/ 12639 h 85588"/>
                <a:gd name="connsiteX3" fmla="*/ -1725 w 274519"/>
                <a:gd name="connsiteY3" fmla="*/ 71211 h 85588"/>
                <a:gd name="connsiteX4" fmla="*/ 11786 w 274519"/>
                <a:gd name="connsiteY4" fmla="*/ 84719 h 85588"/>
                <a:gd name="connsiteX5" fmla="*/ 259286 w 274519"/>
                <a:gd name="connsiteY5" fmla="*/ 84719 h 85588"/>
                <a:gd name="connsiteX6" fmla="*/ 272794 w 274519"/>
                <a:gd name="connsiteY6" fmla="*/ 71211 h 85588"/>
                <a:gd name="connsiteX7" fmla="*/ 272794 w 274519"/>
                <a:gd name="connsiteY7" fmla="*/ 12639 h 85588"/>
                <a:gd name="connsiteX8" fmla="*/ 259286 w 274519"/>
                <a:gd name="connsiteY8" fmla="*/ -869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519" h="85588">
                  <a:moveTo>
                    <a:pt x="259286" y="-869"/>
                  </a:moveTo>
                  <a:lnTo>
                    <a:pt x="11786" y="-869"/>
                  </a:lnTo>
                  <a:cubicBezTo>
                    <a:pt x="4325" y="-869"/>
                    <a:pt x="-1725" y="5178"/>
                    <a:pt x="-1725" y="12639"/>
                  </a:cubicBezTo>
                  <a:lnTo>
                    <a:pt x="-1725" y="71211"/>
                  </a:lnTo>
                  <a:cubicBezTo>
                    <a:pt x="-1725" y="78672"/>
                    <a:pt x="4325" y="84719"/>
                    <a:pt x="11786" y="84719"/>
                  </a:cubicBezTo>
                  <a:lnTo>
                    <a:pt x="259286" y="84719"/>
                  </a:lnTo>
                  <a:cubicBezTo>
                    <a:pt x="266747" y="84719"/>
                    <a:pt x="272794" y="78672"/>
                    <a:pt x="272794" y="71211"/>
                  </a:cubicBezTo>
                  <a:lnTo>
                    <a:pt x="272794" y="12639"/>
                  </a:lnTo>
                  <a:cubicBezTo>
                    <a:pt x="272794" y="5178"/>
                    <a:pt x="266747" y="-869"/>
                    <a:pt x="259286" y="-869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9" name="자유형: 도형 558">
              <a:extLst>
                <a:ext uri="{FF2B5EF4-FFF2-40B4-BE49-F238E27FC236}">
                  <a16:creationId xmlns:a16="http://schemas.microsoft.com/office/drawing/2014/main" id="{61B26249-143D-19C5-CF6D-FC2927BE656C}"/>
                </a:ext>
              </a:extLst>
            </p:cNvPr>
            <p:cNvSpPr/>
            <p:nvPr/>
          </p:nvSpPr>
          <p:spPr>
            <a:xfrm flipV="1">
              <a:off x="1359284" y="5127007"/>
              <a:ext cx="308012" cy="96030"/>
            </a:xfrm>
            <a:custGeom>
              <a:avLst/>
              <a:gdLst>
                <a:gd name="connsiteX0" fmla="*/ 259286 w 274519"/>
                <a:gd name="connsiteY0" fmla="*/ -435 h 85588"/>
                <a:gd name="connsiteX1" fmla="*/ 11786 w 274519"/>
                <a:gd name="connsiteY1" fmla="*/ -435 h 85588"/>
                <a:gd name="connsiteX2" fmla="*/ -1725 w 274519"/>
                <a:gd name="connsiteY2" fmla="*/ 13073 h 85588"/>
                <a:gd name="connsiteX3" fmla="*/ -1725 w 274519"/>
                <a:gd name="connsiteY3" fmla="*/ 71645 h 85588"/>
                <a:gd name="connsiteX4" fmla="*/ 11786 w 274519"/>
                <a:gd name="connsiteY4" fmla="*/ 85153 h 85588"/>
                <a:gd name="connsiteX5" fmla="*/ 259286 w 274519"/>
                <a:gd name="connsiteY5" fmla="*/ 85153 h 85588"/>
                <a:gd name="connsiteX6" fmla="*/ 272794 w 274519"/>
                <a:gd name="connsiteY6" fmla="*/ 71645 h 85588"/>
                <a:gd name="connsiteX7" fmla="*/ 272794 w 274519"/>
                <a:gd name="connsiteY7" fmla="*/ 13073 h 85588"/>
                <a:gd name="connsiteX8" fmla="*/ 259286 w 274519"/>
                <a:gd name="connsiteY8" fmla="*/ -435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519" h="85588">
                  <a:moveTo>
                    <a:pt x="259286" y="-435"/>
                  </a:moveTo>
                  <a:lnTo>
                    <a:pt x="11786" y="-435"/>
                  </a:lnTo>
                  <a:cubicBezTo>
                    <a:pt x="4325" y="-435"/>
                    <a:pt x="-1725" y="5613"/>
                    <a:pt x="-1725" y="13073"/>
                  </a:cubicBezTo>
                  <a:lnTo>
                    <a:pt x="-1725" y="71645"/>
                  </a:lnTo>
                  <a:cubicBezTo>
                    <a:pt x="-1725" y="79106"/>
                    <a:pt x="4325" y="85153"/>
                    <a:pt x="11786" y="85153"/>
                  </a:cubicBezTo>
                  <a:lnTo>
                    <a:pt x="259286" y="85153"/>
                  </a:lnTo>
                  <a:cubicBezTo>
                    <a:pt x="266747" y="85153"/>
                    <a:pt x="272794" y="79106"/>
                    <a:pt x="272794" y="71645"/>
                  </a:cubicBezTo>
                  <a:lnTo>
                    <a:pt x="272794" y="13073"/>
                  </a:lnTo>
                  <a:cubicBezTo>
                    <a:pt x="272794" y="5613"/>
                    <a:pt x="266747" y="-435"/>
                    <a:pt x="259286" y="-435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0" name="자유형: 도형 559">
              <a:extLst>
                <a:ext uri="{FF2B5EF4-FFF2-40B4-BE49-F238E27FC236}">
                  <a16:creationId xmlns:a16="http://schemas.microsoft.com/office/drawing/2014/main" id="{D79D8ABF-5DCA-E7BD-77F4-198D4198C11A}"/>
                </a:ext>
              </a:extLst>
            </p:cNvPr>
            <p:cNvSpPr/>
            <p:nvPr/>
          </p:nvSpPr>
          <p:spPr>
            <a:xfrm flipV="1">
              <a:off x="1702148" y="4657933"/>
              <a:ext cx="763308" cy="632301"/>
            </a:xfrm>
            <a:custGeom>
              <a:avLst/>
              <a:gdLst>
                <a:gd name="connsiteX0" fmla="*/ -3250 w 680306"/>
                <a:gd name="connsiteY0" fmla="*/ -1137 h 563544"/>
                <a:gd name="connsiteX1" fmla="*/ 677057 w 680306"/>
                <a:gd name="connsiteY1" fmla="*/ -1137 h 563544"/>
                <a:gd name="connsiteX2" fmla="*/ 677057 w 680306"/>
                <a:gd name="connsiteY2" fmla="*/ 562408 h 563544"/>
                <a:gd name="connsiteX3" fmla="*/ -3250 w 680306"/>
                <a:gd name="connsiteY3" fmla="*/ 562408 h 56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306" h="563544">
                  <a:moveTo>
                    <a:pt x="-3250" y="-1137"/>
                  </a:moveTo>
                  <a:lnTo>
                    <a:pt x="677057" y="-1137"/>
                  </a:lnTo>
                  <a:lnTo>
                    <a:pt x="677057" y="562408"/>
                  </a:lnTo>
                  <a:lnTo>
                    <a:pt x="-3250" y="562408"/>
                  </a:lnTo>
                  <a:close/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1" name="자유형: 도형 560">
              <a:extLst>
                <a:ext uri="{FF2B5EF4-FFF2-40B4-BE49-F238E27FC236}">
                  <a16:creationId xmlns:a16="http://schemas.microsoft.com/office/drawing/2014/main" id="{9420FC53-C06E-C42A-64E9-0207A4668CE7}"/>
                </a:ext>
              </a:extLst>
            </p:cNvPr>
            <p:cNvSpPr/>
            <p:nvPr/>
          </p:nvSpPr>
          <p:spPr>
            <a:xfrm flipV="1">
              <a:off x="1458886" y="4371005"/>
              <a:ext cx="42293" cy="78052"/>
            </a:xfrm>
            <a:custGeom>
              <a:avLst/>
              <a:gdLst>
                <a:gd name="connsiteX0" fmla="*/ 36044 w 37694"/>
                <a:gd name="connsiteY0" fmla="*/ -3108 h 69565"/>
                <a:gd name="connsiteX1" fmla="*/ -1636 w 37694"/>
                <a:gd name="connsiteY1" fmla="*/ -3108 h 69565"/>
                <a:gd name="connsiteX2" fmla="*/ -1636 w 37694"/>
                <a:gd name="connsiteY2" fmla="*/ 43276 h 69565"/>
                <a:gd name="connsiteX3" fmla="*/ 21547 w 37694"/>
                <a:gd name="connsiteY3" fmla="*/ 66457 h 69565"/>
                <a:gd name="connsiteX4" fmla="*/ 36059 w 37694"/>
                <a:gd name="connsiteY4" fmla="*/ 66457 h 69565"/>
                <a:gd name="connsiteX5" fmla="*/ 36044 w 37694"/>
                <a:gd name="connsiteY5" fmla="*/ -3108 h 6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94" h="69565">
                  <a:moveTo>
                    <a:pt x="36044" y="-3108"/>
                  </a:moveTo>
                  <a:lnTo>
                    <a:pt x="-1636" y="-3108"/>
                  </a:lnTo>
                  <a:lnTo>
                    <a:pt x="-1636" y="43276"/>
                  </a:lnTo>
                  <a:cubicBezTo>
                    <a:pt x="-1636" y="56079"/>
                    <a:pt x="8744" y="66457"/>
                    <a:pt x="21547" y="66457"/>
                  </a:cubicBezTo>
                  <a:lnTo>
                    <a:pt x="36059" y="66457"/>
                  </a:lnTo>
                  <a:cubicBezTo>
                    <a:pt x="36053" y="43551"/>
                    <a:pt x="36050" y="20356"/>
                    <a:pt x="36044" y="-3108"/>
                  </a:cubicBezTo>
                </a:path>
              </a:pathLst>
            </a:custGeom>
            <a:solidFill>
              <a:srgbClr val="20353D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2" name="자유형: 도형 561">
              <a:extLst>
                <a:ext uri="{FF2B5EF4-FFF2-40B4-BE49-F238E27FC236}">
                  <a16:creationId xmlns:a16="http://schemas.microsoft.com/office/drawing/2014/main" id="{2940C8E8-B3A7-9475-12A7-1BCBA4A8B074}"/>
                </a:ext>
              </a:extLst>
            </p:cNvPr>
            <p:cNvSpPr/>
            <p:nvPr/>
          </p:nvSpPr>
          <p:spPr>
            <a:xfrm flipV="1">
              <a:off x="1458886" y="4533387"/>
              <a:ext cx="243261" cy="743686"/>
            </a:xfrm>
            <a:custGeom>
              <a:avLst/>
              <a:gdLst>
                <a:gd name="connsiteX0" fmla="*/ 214905 w 216809"/>
                <a:gd name="connsiteY0" fmla="*/ -1378 h 662817"/>
                <a:gd name="connsiteX1" fmla="*/ 21279 w 216809"/>
                <a:gd name="connsiteY1" fmla="*/ -1378 h 662817"/>
                <a:gd name="connsiteX2" fmla="*/ -1905 w 216809"/>
                <a:gd name="connsiteY2" fmla="*/ 21805 h 662817"/>
                <a:gd name="connsiteX3" fmla="*/ -1905 w 216809"/>
                <a:gd name="connsiteY3" fmla="*/ 46780 h 662817"/>
                <a:gd name="connsiteX4" fmla="*/ 35724 w 216809"/>
                <a:gd name="connsiteY4" fmla="*/ 46780 h 662817"/>
                <a:gd name="connsiteX5" fmla="*/ 38536 w 216809"/>
                <a:gd name="connsiteY5" fmla="*/ 36398 h 662817"/>
                <a:gd name="connsiteX6" fmla="*/ 46373 w 216809"/>
                <a:gd name="connsiteY6" fmla="*/ 28119 h 662817"/>
                <a:gd name="connsiteX7" fmla="*/ 57213 w 216809"/>
                <a:gd name="connsiteY7" fmla="*/ 24670 h 662817"/>
                <a:gd name="connsiteX8" fmla="*/ 62139 w 216809"/>
                <a:gd name="connsiteY8" fmla="*/ 24603 h 662817"/>
                <a:gd name="connsiteX9" fmla="*/ 64411 w 216809"/>
                <a:gd name="connsiteY9" fmla="*/ 24609 h 662817"/>
                <a:gd name="connsiteX10" fmla="*/ 66651 w 216809"/>
                <a:gd name="connsiteY10" fmla="*/ 24612 h 662817"/>
                <a:gd name="connsiteX11" fmla="*/ 68363 w 216809"/>
                <a:gd name="connsiteY11" fmla="*/ 24606 h 662817"/>
                <a:gd name="connsiteX12" fmla="*/ 112622 w 216809"/>
                <a:gd name="connsiteY12" fmla="*/ 24609 h 662817"/>
                <a:gd name="connsiteX13" fmla="*/ 200254 w 216809"/>
                <a:gd name="connsiteY13" fmla="*/ 24612 h 662817"/>
                <a:gd name="connsiteX14" fmla="*/ 214905 w 216809"/>
                <a:gd name="connsiteY14" fmla="*/ 24612 h 662817"/>
                <a:gd name="connsiteX15" fmla="*/ 214905 w 216809"/>
                <a:gd name="connsiteY15" fmla="*/ -1378 h 662817"/>
                <a:gd name="connsiteX16" fmla="*/ 35721 w 216809"/>
                <a:gd name="connsiteY16" fmla="*/ 132369 h 662817"/>
                <a:gd name="connsiteX17" fmla="*/ -1905 w 216809"/>
                <a:gd name="connsiteY17" fmla="*/ 132369 h 662817"/>
                <a:gd name="connsiteX18" fmla="*/ -1905 w 216809"/>
                <a:gd name="connsiteY18" fmla="*/ 157524 h 662817"/>
                <a:gd name="connsiteX19" fmla="*/ 35721 w 216809"/>
                <a:gd name="connsiteY19" fmla="*/ 157524 h 662817"/>
                <a:gd name="connsiteX20" fmla="*/ 35721 w 216809"/>
                <a:gd name="connsiteY20" fmla="*/ 132369 h 662817"/>
                <a:gd name="connsiteX21" fmla="*/ 35729 w 216809"/>
                <a:gd name="connsiteY21" fmla="*/ 243112 h 662817"/>
                <a:gd name="connsiteX22" fmla="*/ -1905 w 216809"/>
                <a:gd name="connsiteY22" fmla="*/ 243112 h 662817"/>
                <a:gd name="connsiteX23" fmla="*/ -1905 w 216809"/>
                <a:gd name="connsiteY23" fmla="*/ 270837 h 662817"/>
                <a:gd name="connsiteX24" fmla="*/ 35732 w 216809"/>
                <a:gd name="connsiteY24" fmla="*/ 270837 h 662817"/>
                <a:gd name="connsiteX25" fmla="*/ 35729 w 216809"/>
                <a:gd name="connsiteY25" fmla="*/ 243112 h 662817"/>
                <a:gd name="connsiteX26" fmla="*/ 35741 w 216809"/>
                <a:gd name="connsiteY26" fmla="*/ 356428 h 662817"/>
                <a:gd name="connsiteX27" fmla="*/ -1905 w 216809"/>
                <a:gd name="connsiteY27" fmla="*/ 356428 h 662817"/>
                <a:gd name="connsiteX28" fmla="*/ -1905 w 216809"/>
                <a:gd name="connsiteY28" fmla="*/ 396439 h 662817"/>
                <a:gd name="connsiteX29" fmla="*/ 4478 w 216809"/>
                <a:gd name="connsiteY29" fmla="*/ 396173 h 662817"/>
                <a:gd name="connsiteX30" fmla="*/ 35744 w 216809"/>
                <a:gd name="connsiteY30" fmla="*/ 402980 h 662817"/>
                <a:gd name="connsiteX31" fmla="*/ 35741 w 216809"/>
                <a:gd name="connsiteY31" fmla="*/ 356428 h 662817"/>
                <a:gd name="connsiteX32" fmla="*/ 35755 w 216809"/>
                <a:gd name="connsiteY32" fmla="*/ 539362 h 662817"/>
                <a:gd name="connsiteX33" fmla="*/ 4478 w 216809"/>
                <a:gd name="connsiteY33" fmla="*/ 546172 h 662817"/>
                <a:gd name="connsiteX34" fmla="*/ -1905 w 216809"/>
                <a:gd name="connsiteY34" fmla="*/ 545906 h 662817"/>
                <a:gd name="connsiteX35" fmla="*/ -1905 w 216809"/>
                <a:gd name="connsiteY35" fmla="*/ 661439 h 662817"/>
                <a:gd name="connsiteX36" fmla="*/ 35767 w 216809"/>
                <a:gd name="connsiteY36" fmla="*/ 661439 h 662817"/>
                <a:gd name="connsiteX37" fmla="*/ 35755 w 216809"/>
                <a:gd name="connsiteY37" fmla="*/ 539362 h 66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809" h="662817">
                  <a:moveTo>
                    <a:pt x="214905" y="-1378"/>
                  </a:moveTo>
                  <a:lnTo>
                    <a:pt x="21279" y="-1378"/>
                  </a:lnTo>
                  <a:cubicBezTo>
                    <a:pt x="8476" y="-1378"/>
                    <a:pt x="-1905" y="8999"/>
                    <a:pt x="-1905" y="21805"/>
                  </a:cubicBezTo>
                  <a:lnTo>
                    <a:pt x="-1905" y="46780"/>
                  </a:lnTo>
                  <a:lnTo>
                    <a:pt x="35724" y="46780"/>
                  </a:lnTo>
                  <a:cubicBezTo>
                    <a:pt x="35845" y="43167"/>
                    <a:pt x="36805" y="39572"/>
                    <a:pt x="38536" y="36398"/>
                  </a:cubicBezTo>
                  <a:cubicBezTo>
                    <a:pt x="40438" y="33070"/>
                    <a:pt x="43086" y="30118"/>
                    <a:pt x="46373" y="28119"/>
                  </a:cubicBezTo>
                  <a:cubicBezTo>
                    <a:pt x="49616" y="26069"/>
                    <a:pt x="53380" y="24841"/>
                    <a:pt x="57213" y="24670"/>
                  </a:cubicBezTo>
                  <a:cubicBezTo>
                    <a:pt x="58875" y="24615"/>
                    <a:pt x="60512" y="24603"/>
                    <a:pt x="62139" y="24603"/>
                  </a:cubicBezTo>
                  <a:cubicBezTo>
                    <a:pt x="62896" y="24603"/>
                    <a:pt x="63654" y="24606"/>
                    <a:pt x="64411" y="24609"/>
                  </a:cubicBezTo>
                  <a:cubicBezTo>
                    <a:pt x="65160" y="24612"/>
                    <a:pt x="65906" y="24612"/>
                    <a:pt x="66651" y="24612"/>
                  </a:cubicBezTo>
                  <a:cubicBezTo>
                    <a:pt x="67221" y="24612"/>
                    <a:pt x="67790" y="24612"/>
                    <a:pt x="68363" y="24606"/>
                  </a:cubicBezTo>
                  <a:cubicBezTo>
                    <a:pt x="83163" y="24609"/>
                    <a:pt x="97917" y="24609"/>
                    <a:pt x="112622" y="24609"/>
                  </a:cubicBezTo>
                  <a:cubicBezTo>
                    <a:pt x="142035" y="24609"/>
                    <a:pt x="171252" y="24609"/>
                    <a:pt x="200254" y="24612"/>
                  </a:cubicBezTo>
                  <a:cubicBezTo>
                    <a:pt x="205146" y="24612"/>
                    <a:pt x="210028" y="24612"/>
                    <a:pt x="214905" y="24612"/>
                  </a:cubicBezTo>
                  <a:lnTo>
                    <a:pt x="214905" y="-1378"/>
                  </a:lnTo>
                  <a:moveTo>
                    <a:pt x="35721" y="132369"/>
                  </a:moveTo>
                  <a:lnTo>
                    <a:pt x="-1905" y="132369"/>
                  </a:lnTo>
                  <a:lnTo>
                    <a:pt x="-1905" y="157524"/>
                  </a:lnTo>
                  <a:lnTo>
                    <a:pt x="35721" y="157524"/>
                  </a:lnTo>
                  <a:cubicBezTo>
                    <a:pt x="35721" y="149153"/>
                    <a:pt x="35721" y="140772"/>
                    <a:pt x="35721" y="132369"/>
                  </a:cubicBezTo>
                  <a:moveTo>
                    <a:pt x="35729" y="243112"/>
                  </a:moveTo>
                  <a:lnTo>
                    <a:pt x="-1905" y="243112"/>
                  </a:lnTo>
                  <a:lnTo>
                    <a:pt x="-1905" y="270837"/>
                  </a:lnTo>
                  <a:lnTo>
                    <a:pt x="35732" y="270837"/>
                  </a:lnTo>
                  <a:cubicBezTo>
                    <a:pt x="35732" y="261627"/>
                    <a:pt x="35729" y="252368"/>
                    <a:pt x="35729" y="243112"/>
                  </a:cubicBezTo>
                  <a:moveTo>
                    <a:pt x="35741" y="356428"/>
                  </a:moveTo>
                  <a:lnTo>
                    <a:pt x="-1905" y="356428"/>
                  </a:lnTo>
                  <a:lnTo>
                    <a:pt x="-1905" y="396439"/>
                  </a:lnTo>
                  <a:cubicBezTo>
                    <a:pt x="200" y="396262"/>
                    <a:pt x="2330" y="396173"/>
                    <a:pt x="4478" y="396173"/>
                  </a:cubicBezTo>
                  <a:cubicBezTo>
                    <a:pt x="15639" y="396173"/>
                    <a:pt x="26225" y="398610"/>
                    <a:pt x="35744" y="402980"/>
                  </a:cubicBezTo>
                  <a:cubicBezTo>
                    <a:pt x="35741" y="387541"/>
                    <a:pt x="35741" y="372015"/>
                    <a:pt x="35741" y="356428"/>
                  </a:cubicBezTo>
                  <a:moveTo>
                    <a:pt x="35755" y="539362"/>
                  </a:moveTo>
                  <a:cubicBezTo>
                    <a:pt x="26233" y="543735"/>
                    <a:pt x="15642" y="546172"/>
                    <a:pt x="4478" y="546172"/>
                  </a:cubicBezTo>
                  <a:cubicBezTo>
                    <a:pt x="2330" y="546172"/>
                    <a:pt x="200" y="546082"/>
                    <a:pt x="-1905" y="545906"/>
                  </a:cubicBezTo>
                  <a:lnTo>
                    <a:pt x="-1905" y="661439"/>
                  </a:lnTo>
                  <a:lnTo>
                    <a:pt x="35767" y="661439"/>
                  </a:lnTo>
                  <a:cubicBezTo>
                    <a:pt x="35764" y="621443"/>
                    <a:pt x="35758" y="580716"/>
                    <a:pt x="35755" y="539362"/>
                  </a:cubicBezTo>
                </a:path>
              </a:pathLst>
            </a:custGeom>
            <a:solidFill>
              <a:srgbClr val="A7A9A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3" name="자유형: 도형 562">
              <a:extLst>
                <a:ext uri="{FF2B5EF4-FFF2-40B4-BE49-F238E27FC236}">
                  <a16:creationId xmlns:a16="http://schemas.microsoft.com/office/drawing/2014/main" id="{4BE38E2D-BFE7-F060-EA75-A8A747796C7A}"/>
                </a:ext>
              </a:extLst>
            </p:cNvPr>
            <p:cNvSpPr/>
            <p:nvPr/>
          </p:nvSpPr>
          <p:spPr>
            <a:xfrm flipV="1">
              <a:off x="1458886" y="4449058"/>
              <a:ext cx="42277" cy="84328"/>
            </a:xfrm>
            <a:custGeom>
              <a:avLst/>
              <a:gdLst>
                <a:gd name="connsiteX0" fmla="*/ 36035 w 37680"/>
                <a:gd name="connsiteY0" fmla="*/ -2825 h 75158"/>
                <a:gd name="connsiteX1" fmla="*/ -1636 w 37680"/>
                <a:gd name="connsiteY1" fmla="*/ -2825 h 75158"/>
                <a:gd name="connsiteX2" fmla="*/ -1636 w 37680"/>
                <a:gd name="connsiteY2" fmla="*/ 72334 h 75158"/>
                <a:gd name="connsiteX3" fmla="*/ 36044 w 37680"/>
                <a:gd name="connsiteY3" fmla="*/ 72334 h 75158"/>
                <a:gd name="connsiteX4" fmla="*/ 36041 w 37680"/>
                <a:gd name="connsiteY4" fmla="*/ 54680 h 75158"/>
                <a:gd name="connsiteX5" fmla="*/ 36035 w 37680"/>
                <a:gd name="connsiteY5" fmla="*/ -2825 h 7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80" h="75158">
                  <a:moveTo>
                    <a:pt x="36035" y="-2825"/>
                  </a:moveTo>
                  <a:lnTo>
                    <a:pt x="-1636" y="-2825"/>
                  </a:lnTo>
                  <a:lnTo>
                    <a:pt x="-1636" y="72334"/>
                  </a:lnTo>
                  <a:lnTo>
                    <a:pt x="36044" y="72334"/>
                  </a:lnTo>
                  <a:cubicBezTo>
                    <a:pt x="36041" y="66466"/>
                    <a:pt x="36041" y="60583"/>
                    <a:pt x="36041" y="54680"/>
                  </a:cubicBezTo>
                  <a:cubicBezTo>
                    <a:pt x="36038" y="35685"/>
                    <a:pt x="36035" y="16511"/>
                    <a:pt x="36035" y="-2825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4" name="자유형: 도형 563">
              <a:extLst>
                <a:ext uri="{FF2B5EF4-FFF2-40B4-BE49-F238E27FC236}">
                  <a16:creationId xmlns:a16="http://schemas.microsoft.com/office/drawing/2014/main" id="{8987BD63-D9C5-9E57-5113-EC0EBD94CA7C}"/>
                </a:ext>
              </a:extLst>
            </p:cNvPr>
            <p:cNvSpPr/>
            <p:nvPr/>
          </p:nvSpPr>
          <p:spPr>
            <a:xfrm flipV="1">
              <a:off x="1458886" y="4662717"/>
              <a:ext cx="42255" cy="168300"/>
            </a:xfrm>
            <a:custGeom>
              <a:avLst/>
              <a:gdLst>
                <a:gd name="connsiteX0" fmla="*/ 4746 w 37660"/>
                <a:gd name="connsiteY0" fmla="*/ -1931 h 149999"/>
                <a:gd name="connsiteX1" fmla="*/ -1636 w 37660"/>
                <a:gd name="connsiteY1" fmla="*/ -1665 h 149999"/>
                <a:gd name="connsiteX2" fmla="*/ -1636 w 37660"/>
                <a:gd name="connsiteY2" fmla="*/ 147802 h 149999"/>
                <a:gd name="connsiteX3" fmla="*/ 4746 w 37660"/>
                <a:gd name="connsiteY3" fmla="*/ 148068 h 149999"/>
                <a:gd name="connsiteX4" fmla="*/ 36024 w 37660"/>
                <a:gd name="connsiteY4" fmla="*/ 141257 h 149999"/>
                <a:gd name="connsiteX5" fmla="*/ 36012 w 37660"/>
                <a:gd name="connsiteY5" fmla="*/ 4876 h 149999"/>
                <a:gd name="connsiteX6" fmla="*/ 4746 w 37660"/>
                <a:gd name="connsiteY6" fmla="*/ -1931 h 14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60" h="149999">
                  <a:moveTo>
                    <a:pt x="4746" y="-1931"/>
                  </a:moveTo>
                  <a:cubicBezTo>
                    <a:pt x="2599" y="-1931"/>
                    <a:pt x="468" y="-1842"/>
                    <a:pt x="-1636" y="-1665"/>
                  </a:cubicBezTo>
                  <a:lnTo>
                    <a:pt x="-1636" y="147802"/>
                  </a:lnTo>
                  <a:cubicBezTo>
                    <a:pt x="468" y="147978"/>
                    <a:pt x="2599" y="148068"/>
                    <a:pt x="4746" y="148068"/>
                  </a:cubicBezTo>
                  <a:cubicBezTo>
                    <a:pt x="15910" y="148068"/>
                    <a:pt x="26502" y="145631"/>
                    <a:pt x="36024" y="141257"/>
                  </a:cubicBezTo>
                  <a:cubicBezTo>
                    <a:pt x="36021" y="96518"/>
                    <a:pt x="36015" y="51053"/>
                    <a:pt x="36012" y="4876"/>
                  </a:cubicBezTo>
                  <a:cubicBezTo>
                    <a:pt x="26493" y="506"/>
                    <a:pt x="15907" y="-1931"/>
                    <a:pt x="4746" y="-1931"/>
                  </a:cubicBezTo>
                </a:path>
              </a:pathLst>
            </a:custGeom>
            <a:solidFill>
              <a:srgbClr val="56A743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5" name="자유형: 도형 564">
              <a:extLst>
                <a:ext uri="{FF2B5EF4-FFF2-40B4-BE49-F238E27FC236}">
                  <a16:creationId xmlns:a16="http://schemas.microsoft.com/office/drawing/2014/main" id="{5F5CE826-F838-B00D-B068-76A39D52B422}"/>
                </a:ext>
              </a:extLst>
            </p:cNvPr>
            <p:cNvSpPr/>
            <p:nvPr/>
          </p:nvSpPr>
          <p:spPr>
            <a:xfrm flipV="1">
              <a:off x="1458886" y="4875611"/>
              <a:ext cx="42238" cy="96034"/>
            </a:xfrm>
            <a:custGeom>
              <a:avLst/>
              <a:gdLst>
                <a:gd name="connsiteX0" fmla="*/ 36001 w 37645"/>
                <a:gd name="connsiteY0" fmla="*/ -1314 h 85591"/>
                <a:gd name="connsiteX1" fmla="*/ -1636 w 37645"/>
                <a:gd name="connsiteY1" fmla="*/ -1314 h 85591"/>
                <a:gd name="connsiteX2" fmla="*/ -1636 w 37645"/>
                <a:gd name="connsiteY2" fmla="*/ 84278 h 85591"/>
                <a:gd name="connsiteX3" fmla="*/ 36010 w 37645"/>
                <a:gd name="connsiteY3" fmla="*/ 84278 h 85591"/>
                <a:gd name="connsiteX4" fmla="*/ 36001 w 37645"/>
                <a:gd name="connsiteY4" fmla="*/ -1314 h 8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45" h="85591">
                  <a:moveTo>
                    <a:pt x="36001" y="-1314"/>
                  </a:moveTo>
                  <a:lnTo>
                    <a:pt x="-1636" y="-1314"/>
                  </a:lnTo>
                  <a:lnTo>
                    <a:pt x="-1636" y="84278"/>
                  </a:lnTo>
                  <a:lnTo>
                    <a:pt x="36010" y="84278"/>
                  </a:lnTo>
                  <a:cubicBezTo>
                    <a:pt x="36007" y="55977"/>
                    <a:pt x="36004" y="27449"/>
                    <a:pt x="36001" y="-1314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6" name="자유형: 도형 565">
              <a:extLst>
                <a:ext uri="{FF2B5EF4-FFF2-40B4-BE49-F238E27FC236}">
                  <a16:creationId xmlns:a16="http://schemas.microsoft.com/office/drawing/2014/main" id="{38EB025E-D035-F8A8-5898-55FF196AA356}"/>
                </a:ext>
              </a:extLst>
            </p:cNvPr>
            <p:cNvSpPr/>
            <p:nvPr/>
          </p:nvSpPr>
          <p:spPr>
            <a:xfrm flipV="1">
              <a:off x="1458886" y="5002753"/>
              <a:ext cx="42226" cy="96030"/>
            </a:xfrm>
            <a:custGeom>
              <a:avLst/>
              <a:gdLst>
                <a:gd name="connsiteX0" fmla="*/ 35989 w 37634"/>
                <a:gd name="connsiteY0" fmla="*/ -869 h 85588"/>
                <a:gd name="connsiteX1" fmla="*/ -1636 w 37634"/>
                <a:gd name="connsiteY1" fmla="*/ -869 h 85588"/>
                <a:gd name="connsiteX2" fmla="*/ -1636 w 37634"/>
                <a:gd name="connsiteY2" fmla="*/ 84719 h 85588"/>
                <a:gd name="connsiteX3" fmla="*/ 35998 w 37634"/>
                <a:gd name="connsiteY3" fmla="*/ 84719 h 85588"/>
                <a:gd name="connsiteX4" fmla="*/ 35989 w 37634"/>
                <a:gd name="connsiteY4" fmla="*/ -869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4" h="85588">
                  <a:moveTo>
                    <a:pt x="35989" y="-869"/>
                  </a:moveTo>
                  <a:lnTo>
                    <a:pt x="-1636" y="-869"/>
                  </a:lnTo>
                  <a:lnTo>
                    <a:pt x="-1636" y="84719"/>
                  </a:lnTo>
                  <a:lnTo>
                    <a:pt x="35998" y="84719"/>
                  </a:lnTo>
                  <a:cubicBezTo>
                    <a:pt x="35995" y="56384"/>
                    <a:pt x="35992" y="27864"/>
                    <a:pt x="35989" y="-869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7" name="자유형: 도형 566">
              <a:extLst>
                <a:ext uri="{FF2B5EF4-FFF2-40B4-BE49-F238E27FC236}">
                  <a16:creationId xmlns:a16="http://schemas.microsoft.com/office/drawing/2014/main" id="{943DDFF6-8307-32CD-72FC-356D29D996C3}"/>
                </a:ext>
              </a:extLst>
            </p:cNvPr>
            <p:cNvSpPr/>
            <p:nvPr/>
          </p:nvSpPr>
          <p:spPr>
            <a:xfrm flipV="1">
              <a:off x="1458886" y="5127007"/>
              <a:ext cx="42219" cy="96030"/>
            </a:xfrm>
            <a:custGeom>
              <a:avLst/>
              <a:gdLst>
                <a:gd name="connsiteX0" fmla="*/ 35992 w 37628"/>
                <a:gd name="connsiteY0" fmla="*/ -435 h 85588"/>
                <a:gd name="connsiteX1" fmla="*/ -1636 w 37628"/>
                <a:gd name="connsiteY1" fmla="*/ -435 h 85588"/>
                <a:gd name="connsiteX2" fmla="*/ -1636 w 37628"/>
                <a:gd name="connsiteY2" fmla="*/ 85153 h 85588"/>
                <a:gd name="connsiteX3" fmla="*/ 35989 w 37628"/>
                <a:gd name="connsiteY3" fmla="*/ 85153 h 85588"/>
                <a:gd name="connsiteX4" fmla="*/ 35981 w 37628"/>
                <a:gd name="connsiteY4" fmla="*/ 245 h 85588"/>
                <a:gd name="connsiteX5" fmla="*/ 35992 w 37628"/>
                <a:gd name="connsiteY5" fmla="*/ -435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8" h="85588">
                  <a:moveTo>
                    <a:pt x="35992" y="-435"/>
                  </a:moveTo>
                  <a:lnTo>
                    <a:pt x="-1636" y="-435"/>
                  </a:lnTo>
                  <a:lnTo>
                    <a:pt x="-1636" y="85153"/>
                  </a:lnTo>
                  <a:lnTo>
                    <a:pt x="35989" y="85153"/>
                  </a:lnTo>
                  <a:cubicBezTo>
                    <a:pt x="35986" y="57029"/>
                    <a:pt x="35984" y="28709"/>
                    <a:pt x="35981" y="245"/>
                  </a:cubicBezTo>
                  <a:cubicBezTo>
                    <a:pt x="35981" y="19"/>
                    <a:pt x="35986" y="-209"/>
                    <a:pt x="35992" y="-435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8" name="자유형: 도형 567">
              <a:extLst>
                <a:ext uri="{FF2B5EF4-FFF2-40B4-BE49-F238E27FC236}">
                  <a16:creationId xmlns:a16="http://schemas.microsoft.com/office/drawing/2014/main" id="{5929FEF6-437A-A01C-FEE7-DF82F4EE664B}"/>
                </a:ext>
              </a:extLst>
            </p:cNvPr>
            <p:cNvSpPr/>
            <p:nvPr/>
          </p:nvSpPr>
          <p:spPr>
            <a:xfrm flipV="1">
              <a:off x="2360628" y="4371005"/>
              <a:ext cx="40361" cy="78052"/>
            </a:xfrm>
            <a:custGeom>
              <a:avLst/>
              <a:gdLst>
                <a:gd name="connsiteX0" fmla="*/ 31929 w 35972"/>
                <a:gd name="connsiteY0" fmla="*/ -3108 h 69565"/>
                <a:gd name="connsiteX1" fmla="*/ -3997 w 35972"/>
                <a:gd name="connsiteY1" fmla="*/ -3108 h 69565"/>
                <a:gd name="connsiteX2" fmla="*/ -4043 w 35972"/>
                <a:gd name="connsiteY2" fmla="*/ 66457 h 69565"/>
                <a:gd name="connsiteX3" fmla="*/ 8748 w 35972"/>
                <a:gd name="connsiteY3" fmla="*/ 66457 h 69565"/>
                <a:gd name="connsiteX4" fmla="*/ 31929 w 35972"/>
                <a:gd name="connsiteY4" fmla="*/ 43276 h 69565"/>
                <a:gd name="connsiteX5" fmla="*/ 31929 w 35972"/>
                <a:gd name="connsiteY5" fmla="*/ -3108 h 6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72" h="69565">
                  <a:moveTo>
                    <a:pt x="31929" y="-3108"/>
                  </a:moveTo>
                  <a:lnTo>
                    <a:pt x="-3997" y="-3108"/>
                  </a:lnTo>
                  <a:cubicBezTo>
                    <a:pt x="-4014" y="21801"/>
                    <a:pt x="-4029" y="45019"/>
                    <a:pt x="-4043" y="66457"/>
                  </a:cubicBezTo>
                  <a:lnTo>
                    <a:pt x="8748" y="66457"/>
                  </a:lnTo>
                  <a:cubicBezTo>
                    <a:pt x="21551" y="66457"/>
                    <a:pt x="31929" y="56079"/>
                    <a:pt x="31929" y="43276"/>
                  </a:cubicBezTo>
                  <a:lnTo>
                    <a:pt x="31929" y="-3108"/>
                  </a:lnTo>
                </a:path>
              </a:pathLst>
            </a:custGeom>
            <a:solidFill>
              <a:srgbClr val="20353D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9" name="자유형: 도형 568">
              <a:extLst>
                <a:ext uri="{FF2B5EF4-FFF2-40B4-BE49-F238E27FC236}">
                  <a16:creationId xmlns:a16="http://schemas.microsoft.com/office/drawing/2014/main" id="{854BA092-323A-F0E3-0755-1CFCE7DE74F6}"/>
                </a:ext>
              </a:extLst>
            </p:cNvPr>
            <p:cNvSpPr/>
            <p:nvPr/>
          </p:nvSpPr>
          <p:spPr>
            <a:xfrm flipV="1">
              <a:off x="2360731" y="4533387"/>
              <a:ext cx="40257" cy="124546"/>
            </a:xfrm>
            <a:custGeom>
              <a:avLst/>
              <a:gdLst>
                <a:gd name="connsiteX0" fmla="*/ 31836 w 35879"/>
                <a:gd name="connsiteY0" fmla="*/ -2460 h 111003"/>
                <a:gd name="connsiteX1" fmla="*/ -3971 w 35879"/>
                <a:gd name="connsiteY1" fmla="*/ -2460 h 111003"/>
                <a:gd name="connsiteX2" fmla="*/ -4043 w 35879"/>
                <a:gd name="connsiteY2" fmla="*/ 108544 h 111003"/>
                <a:gd name="connsiteX3" fmla="*/ 31836 w 35879"/>
                <a:gd name="connsiteY3" fmla="*/ 108544 h 111003"/>
                <a:gd name="connsiteX4" fmla="*/ 31836 w 35879"/>
                <a:gd name="connsiteY4" fmla="*/ -2460 h 11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9" h="111003">
                  <a:moveTo>
                    <a:pt x="31836" y="-2460"/>
                  </a:moveTo>
                  <a:lnTo>
                    <a:pt x="-3971" y="-2460"/>
                  </a:lnTo>
                  <a:cubicBezTo>
                    <a:pt x="-3997" y="36863"/>
                    <a:pt x="-4020" y="73922"/>
                    <a:pt x="-4043" y="108544"/>
                  </a:cubicBezTo>
                  <a:lnTo>
                    <a:pt x="31836" y="108544"/>
                  </a:lnTo>
                  <a:lnTo>
                    <a:pt x="31836" y="-2460"/>
                  </a:lnTo>
                </a:path>
              </a:pathLst>
            </a:custGeom>
            <a:solidFill>
              <a:srgbClr val="A7A9A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0" name="자유형: 도형 569">
              <a:extLst>
                <a:ext uri="{FF2B5EF4-FFF2-40B4-BE49-F238E27FC236}">
                  <a16:creationId xmlns:a16="http://schemas.microsoft.com/office/drawing/2014/main" id="{808482A3-AE55-B369-A1F8-3E69F90BF312}"/>
                </a:ext>
              </a:extLst>
            </p:cNvPr>
            <p:cNvSpPr/>
            <p:nvPr/>
          </p:nvSpPr>
          <p:spPr>
            <a:xfrm flipV="1">
              <a:off x="2360679" y="4449058"/>
              <a:ext cx="40308" cy="84328"/>
            </a:xfrm>
            <a:custGeom>
              <a:avLst/>
              <a:gdLst>
                <a:gd name="connsiteX0" fmla="*/ 31882 w 35925"/>
                <a:gd name="connsiteY0" fmla="*/ -2825 h 75158"/>
                <a:gd name="connsiteX1" fmla="*/ -3997 w 35925"/>
                <a:gd name="connsiteY1" fmla="*/ -2825 h 75158"/>
                <a:gd name="connsiteX2" fmla="*/ -4043 w 35925"/>
                <a:gd name="connsiteY2" fmla="*/ 72334 h 75158"/>
                <a:gd name="connsiteX3" fmla="*/ 31882 w 35925"/>
                <a:gd name="connsiteY3" fmla="*/ 72334 h 75158"/>
                <a:gd name="connsiteX4" fmla="*/ 31882 w 35925"/>
                <a:gd name="connsiteY4" fmla="*/ -2825 h 7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25" h="75158">
                  <a:moveTo>
                    <a:pt x="31882" y="-2825"/>
                  </a:moveTo>
                  <a:lnTo>
                    <a:pt x="-3997" y="-2825"/>
                  </a:lnTo>
                  <a:cubicBezTo>
                    <a:pt x="-4014" y="23686"/>
                    <a:pt x="-4029" y="48766"/>
                    <a:pt x="-4043" y="72334"/>
                  </a:cubicBezTo>
                  <a:lnTo>
                    <a:pt x="31882" y="72334"/>
                  </a:lnTo>
                  <a:lnTo>
                    <a:pt x="31882" y="-2825"/>
                  </a:ln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1" name="자유형: 도형 570">
              <a:extLst>
                <a:ext uri="{FF2B5EF4-FFF2-40B4-BE49-F238E27FC236}">
                  <a16:creationId xmlns:a16="http://schemas.microsoft.com/office/drawing/2014/main" id="{D92F9F84-3F16-3A6E-37BD-78E11788EE31}"/>
                </a:ext>
              </a:extLst>
            </p:cNvPr>
            <p:cNvSpPr/>
            <p:nvPr/>
          </p:nvSpPr>
          <p:spPr>
            <a:xfrm flipV="1">
              <a:off x="1702148" y="4657933"/>
              <a:ext cx="698839" cy="619138"/>
            </a:xfrm>
            <a:custGeom>
              <a:avLst/>
              <a:gdLst>
                <a:gd name="connsiteX0" fmla="*/ 596504 w 622847"/>
                <a:gd name="connsiteY0" fmla="*/ -1160 h 551813"/>
                <a:gd name="connsiteX1" fmla="*/ -3164 w 622847"/>
                <a:gd name="connsiteY1" fmla="*/ -1160 h 551813"/>
                <a:gd name="connsiteX2" fmla="*/ -3164 w 622847"/>
                <a:gd name="connsiteY2" fmla="*/ 24830 h 551813"/>
                <a:gd name="connsiteX3" fmla="*/ 153519 w 622847"/>
                <a:gd name="connsiteY3" fmla="*/ 24841 h 551813"/>
                <a:gd name="connsiteX4" fmla="*/ 477406 w 622847"/>
                <a:gd name="connsiteY4" fmla="*/ 24884 h 551813"/>
                <a:gd name="connsiteX5" fmla="*/ 553834 w 622847"/>
                <a:gd name="connsiteY5" fmla="*/ 24899 h 551813"/>
                <a:gd name="connsiteX6" fmla="*/ 555294 w 622847"/>
                <a:gd name="connsiteY6" fmla="*/ 24908 h 551813"/>
                <a:gd name="connsiteX7" fmla="*/ 557179 w 622847"/>
                <a:gd name="connsiteY7" fmla="*/ 24899 h 551813"/>
                <a:gd name="connsiteX8" fmla="*/ 559075 w 622847"/>
                <a:gd name="connsiteY8" fmla="*/ 24890 h 551813"/>
                <a:gd name="connsiteX9" fmla="*/ 563301 w 622847"/>
                <a:gd name="connsiteY9" fmla="*/ 24997 h 551813"/>
                <a:gd name="connsiteX10" fmla="*/ 572473 w 622847"/>
                <a:gd name="connsiteY10" fmla="*/ 27812 h 551813"/>
                <a:gd name="connsiteX11" fmla="*/ 583553 w 622847"/>
                <a:gd name="connsiteY11" fmla="*/ 42830 h 551813"/>
                <a:gd name="connsiteX12" fmla="*/ 584062 w 622847"/>
                <a:gd name="connsiteY12" fmla="*/ 52222 h 551813"/>
                <a:gd name="connsiteX13" fmla="*/ 584059 w 622847"/>
                <a:gd name="connsiteY13" fmla="*/ 61472 h 551813"/>
                <a:gd name="connsiteX14" fmla="*/ 584056 w 622847"/>
                <a:gd name="connsiteY14" fmla="*/ 79874 h 551813"/>
                <a:gd name="connsiteX15" fmla="*/ 584016 w 622847"/>
                <a:gd name="connsiteY15" fmla="*/ 222129 h 551813"/>
                <a:gd name="connsiteX16" fmla="*/ 584007 w 622847"/>
                <a:gd name="connsiteY16" fmla="*/ 246961 h 551813"/>
                <a:gd name="connsiteX17" fmla="*/ 619684 w 622847"/>
                <a:gd name="connsiteY17" fmla="*/ 246961 h 551813"/>
                <a:gd name="connsiteX18" fmla="*/ 619684 w 622847"/>
                <a:gd name="connsiteY18" fmla="*/ 22023 h 551813"/>
                <a:gd name="connsiteX19" fmla="*/ 596504 w 622847"/>
                <a:gd name="connsiteY19" fmla="*/ -1160 h 551813"/>
                <a:gd name="connsiteX20" fmla="*/ 619684 w 622847"/>
                <a:gd name="connsiteY20" fmla="*/ 405207 h 551813"/>
                <a:gd name="connsiteX21" fmla="*/ 583952 w 622847"/>
                <a:gd name="connsiteY21" fmla="*/ 405207 h 551813"/>
                <a:gd name="connsiteX22" fmla="*/ 583926 w 622847"/>
                <a:gd name="connsiteY22" fmla="*/ 477469 h 551813"/>
                <a:gd name="connsiteX23" fmla="*/ 583877 w 622847"/>
                <a:gd name="connsiteY23" fmla="*/ 550653 h 551813"/>
                <a:gd name="connsiteX24" fmla="*/ 619684 w 622847"/>
                <a:gd name="connsiteY24" fmla="*/ 550653 h 551813"/>
                <a:gd name="connsiteX25" fmla="*/ 619684 w 622847"/>
                <a:gd name="connsiteY25" fmla="*/ 405207 h 55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47" h="551813">
                  <a:moveTo>
                    <a:pt x="596504" y="-1160"/>
                  </a:moveTo>
                  <a:lnTo>
                    <a:pt x="-3164" y="-1160"/>
                  </a:lnTo>
                  <a:lnTo>
                    <a:pt x="-3164" y="24830"/>
                  </a:lnTo>
                  <a:cubicBezTo>
                    <a:pt x="49823" y="24832"/>
                    <a:pt x="102087" y="24838"/>
                    <a:pt x="153519" y="24841"/>
                  </a:cubicBezTo>
                  <a:cubicBezTo>
                    <a:pt x="265844" y="24856"/>
                    <a:pt x="374193" y="24870"/>
                    <a:pt x="477406" y="24884"/>
                  </a:cubicBezTo>
                  <a:cubicBezTo>
                    <a:pt x="503209" y="24890"/>
                    <a:pt x="528691" y="24893"/>
                    <a:pt x="553834" y="24899"/>
                  </a:cubicBezTo>
                  <a:cubicBezTo>
                    <a:pt x="554323" y="24905"/>
                    <a:pt x="554811" y="24908"/>
                    <a:pt x="555294" y="24908"/>
                  </a:cubicBezTo>
                  <a:cubicBezTo>
                    <a:pt x="555924" y="24908"/>
                    <a:pt x="556551" y="24905"/>
                    <a:pt x="557179" y="24899"/>
                  </a:cubicBezTo>
                  <a:cubicBezTo>
                    <a:pt x="557809" y="24895"/>
                    <a:pt x="558442" y="24890"/>
                    <a:pt x="559075" y="24890"/>
                  </a:cubicBezTo>
                  <a:cubicBezTo>
                    <a:pt x="560465" y="24890"/>
                    <a:pt x="561864" y="24910"/>
                    <a:pt x="563301" y="24997"/>
                  </a:cubicBezTo>
                  <a:cubicBezTo>
                    <a:pt x="566518" y="25257"/>
                    <a:pt x="569678" y="26214"/>
                    <a:pt x="572473" y="27812"/>
                  </a:cubicBezTo>
                  <a:cubicBezTo>
                    <a:pt x="578090" y="30966"/>
                    <a:pt x="582229" y="36566"/>
                    <a:pt x="583553" y="42830"/>
                  </a:cubicBezTo>
                  <a:cubicBezTo>
                    <a:pt x="584285" y="45996"/>
                    <a:pt x="584007" y="49172"/>
                    <a:pt x="584062" y="52222"/>
                  </a:cubicBezTo>
                  <a:cubicBezTo>
                    <a:pt x="584059" y="55309"/>
                    <a:pt x="584059" y="58394"/>
                    <a:pt x="584059" y="61472"/>
                  </a:cubicBezTo>
                  <a:cubicBezTo>
                    <a:pt x="584056" y="67629"/>
                    <a:pt x="584056" y="73763"/>
                    <a:pt x="584056" y="79874"/>
                  </a:cubicBezTo>
                  <a:cubicBezTo>
                    <a:pt x="584042" y="128768"/>
                    <a:pt x="584030" y="176236"/>
                    <a:pt x="584016" y="222129"/>
                  </a:cubicBezTo>
                  <a:cubicBezTo>
                    <a:pt x="584013" y="230460"/>
                    <a:pt x="584010" y="238737"/>
                    <a:pt x="584007" y="246961"/>
                  </a:cubicBezTo>
                  <a:lnTo>
                    <a:pt x="619684" y="246961"/>
                  </a:lnTo>
                  <a:lnTo>
                    <a:pt x="619684" y="22023"/>
                  </a:lnTo>
                  <a:cubicBezTo>
                    <a:pt x="619684" y="9217"/>
                    <a:pt x="609307" y="-1160"/>
                    <a:pt x="596504" y="-1160"/>
                  </a:cubicBezTo>
                  <a:moveTo>
                    <a:pt x="619684" y="405207"/>
                  </a:moveTo>
                  <a:lnTo>
                    <a:pt x="583952" y="405207"/>
                  </a:lnTo>
                  <a:cubicBezTo>
                    <a:pt x="583944" y="429946"/>
                    <a:pt x="583935" y="454040"/>
                    <a:pt x="583926" y="477469"/>
                  </a:cubicBezTo>
                  <a:cubicBezTo>
                    <a:pt x="583909" y="502653"/>
                    <a:pt x="583895" y="527062"/>
                    <a:pt x="583877" y="550653"/>
                  </a:cubicBezTo>
                  <a:lnTo>
                    <a:pt x="619684" y="550653"/>
                  </a:lnTo>
                  <a:lnTo>
                    <a:pt x="619684" y="405207"/>
                  </a:ln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2" name="자유형: 도형 571">
              <a:extLst>
                <a:ext uri="{FF2B5EF4-FFF2-40B4-BE49-F238E27FC236}">
                  <a16:creationId xmlns:a16="http://schemas.microsoft.com/office/drawing/2014/main" id="{06413888-58D4-AAEA-3C3A-EF304793E57B}"/>
                </a:ext>
              </a:extLst>
            </p:cNvPr>
            <p:cNvSpPr/>
            <p:nvPr/>
          </p:nvSpPr>
          <p:spPr>
            <a:xfrm flipV="1">
              <a:off x="1501940" y="4148394"/>
              <a:ext cx="858330" cy="1098677"/>
            </a:xfrm>
            <a:custGeom>
              <a:avLst/>
              <a:gdLst>
                <a:gd name="connsiteX0" fmla="*/ 762154 w 764995"/>
                <a:gd name="connsiteY0" fmla="*/ 955084 h 979206"/>
                <a:gd name="connsiteX1" fmla="*/ 762154 w 764995"/>
                <a:gd name="connsiteY1" fmla="*/ 19913 h 979206"/>
                <a:gd name="connsiteX2" fmla="*/ 740136 w 764995"/>
                <a:gd name="connsiteY2" fmla="*/ -2103 h 979206"/>
                <a:gd name="connsiteX3" fmla="*/ 19174 w 764995"/>
                <a:gd name="connsiteY3" fmla="*/ -2103 h 979206"/>
                <a:gd name="connsiteX4" fmla="*/ -2842 w 764995"/>
                <a:gd name="connsiteY4" fmla="*/ 19913 h 979206"/>
                <a:gd name="connsiteX5" fmla="*/ -2842 w 764995"/>
                <a:gd name="connsiteY5" fmla="*/ 955084 h 979206"/>
                <a:gd name="connsiteX6" fmla="*/ 19174 w 764995"/>
                <a:gd name="connsiteY6" fmla="*/ 977103 h 979206"/>
                <a:gd name="connsiteX7" fmla="*/ 740136 w 764995"/>
                <a:gd name="connsiteY7" fmla="*/ 977103 h 979206"/>
                <a:gd name="connsiteX8" fmla="*/ 762154 w 764995"/>
                <a:gd name="connsiteY8" fmla="*/ 955084 h 97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4995" h="979206">
                  <a:moveTo>
                    <a:pt x="762154" y="955084"/>
                  </a:moveTo>
                  <a:lnTo>
                    <a:pt x="762154" y="19913"/>
                  </a:lnTo>
                  <a:cubicBezTo>
                    <a:pt x="762154" y="7753"/>
                    <a:pt x="752294" y="-2103"/>
                    <a:pt x="740136" y="-2103"/>
                  </a:cubicBezTo>
                  <a:lnTo>
                    <a:pt x="19174" y="-2103"/>
                  </a:lnTo>
                  <a:cubicBezTo>
                    <a:pt x="7016" y="-2103"/>
                    <a:pt x="-2842" y="7753"/>
                    <a:pt x="-2842" y="19913"/>
                  </a:cubicBezTo>
                  <a:lnTo>
                    <a:pt x="-2842" y="955084"/>
                  </a:lnTo>
                  <a:cubicBezTo>
                    <a:pt x="-2842" y="967246"/>
                    <a:pt x="7016" y="977103"/>
                    <a:pt x="19174" y="977103"/>
                  </a:cubicBezTo>
                  <a:lnTo>
                    <a:pt x="740136" y="977103"/>
                  </a:lnTo>
                  <a:cubicBezTo>
                    <a:pt x="752294" y="977103"/>
                    <a:pt x="762154" y="967246"/>
                    <a:pt x="762154" y="95508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3" name="자유형: 도형 572">
              <a:extLst>
                <a:ext uri="{FF2B5EF4-FFF2-40B4-BE49-F238E27FC236}">
                  <a16:creationId xmlns:a16="http://schemas.microsoft.com/office/drawing/2014/main" id="{F8996A20-985D-D4C6-5716-8636E8D452CA}"/>
                </a:ext>
              </a:extLst>
            </p:cNvPr>
            <p:cNvSpPr/>
            <p:nvPr/>
          </p:nvSpPr>
          <p:spPr>
            <a:xfrm flipV="1">
              <a:off x="1501940" y="4148394"/>
              <a:ext cx="858330" cy="97347"/>
            </a:xfrm>
            <a:custGeom>
              <a:avLst/>
              <a:gdLst>
                <a:gd name="connsiteX0" fmla="*/ 762154 w 764995"/>
                <a:gd name="connsiteY0" fmla="*/ -3852 h 86761"/>
                <a:gd name="connsiteX1" fmla="*/ -2842 w 764995"/>
                <a:gd name="connsiteY1" fmla="*/ -3852 h 86761"/>
                <a:gd name="connsiteX2" fmla="*/ -2842 w 764995"/>
                <a:gd name="connsiteY2" fmla="*/ 61310 h 86761"/>
                <a:gd name="connsiteX3" fmla="*/ 18755 w 764995"/>
                <a:gd name="connsiteY3" fmla="*/ 82910 h 86761"/>
                <a:gd name="connsiteX4" fmla="*/ 742035 w 764995"/>
                <a:gd name="connsiteY4" fmla="*/ 82910 h 86761"/>
                <a:gd name="connsiteX5" fmla="*/ 762154 w 764995"/>
                <a:gd name="connsiteY5" fmla="*/ 62793 h 86761"/>
                <a:gd name="connsiteX6" fmla="*/ 762154 w 764995"/>
                <a:gd name="connsiteY6" fmla="*/ -3852 h 8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4995" h="86761">
                  <a:moveTo>
                    <a:pt x="762154" y="-3852"/>
                  </a:moveTo>
                  <a:lnTo>
                    <a:pt x="-2842" y="-3852"/>
                  </a:lnTo>
                  <a:lnTo>
                    <a:pt x="-2842" y="61310"/>
                  </a:lnTo>
                  <a:cubicBezTo>
                    <a:pt x="-2842" y="73240"/>
                    <a:pt x="6828" y="82910"/>
                    <a:pt x="18755" y="82910"/>
                  </a:cubicBezTo>
                  <a:lnTo>
                    <a:pt x="742035" y="82910"/>
                  </a:lnTo>
                  <a:cubicBezTo>
                    <a:pt x="753147" y="82910"/>
                    <a:pt x="762154" y="73902"/>
                    <a:pt x="762154" y="62793"/>
                  </a:cubicBezTo>
                  <a:lnTo>
                    <a:pt x="762154" y="-3852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4" name="자유형: 도형 573">
              <a:extLst>
                <a:ext uri="{FF2B5EF4-FFF2-40B4-BE49-F238E27FC236}">
                  <a16:creationId xmlns:a16="http://schemas.microsoft.com/office/drawing/2014/main" id="{E76333DB-123E-069C-6C73-5E704483BBC6}"/>
                </a:ext>
              </a:extLst>
            </p:cNvPr>
            <p:cNvSpPr/>
            <p:nvPr/>
          </p:nvSpPr>
          <p:spPr>
            <a:xfrm flipV="1">
              <a:off x="1646802" y="4556389"/>
              <a:ext cx="105352" cy="105355"/>
            </a:xfrm>
            <a:custGeom>
              <a:avLst/>
              <a:gdLst>
                <a:gd name="connsiteX0" fmla="*/ 80510 w 93896"/>
                <a:gd name="connsiteY0" fmla="*/ -2413 h 93899"/>
                <a:gd name="connsiteX1" fmla="*/ 8944 w 93896"/>
                <a:gd name="connsiteY1" fmla="*/ -2413 h 93899"/>
                <a:gd name="connsiteX2" fmla="*/ -2223 w 93896"/>
                <a:gd name="connsiteY2" fmla="*/ 8754 h 93899"/>
                <a:gd name="connsiteX3" fmla="*/ -2223 w 93896"/>
                <a:gd name="connsiteY3" fmla="*/ 80319 h 93899"/>
                <a:gd name="connsiteX4" fmla="*/ 8944 w 93896"/>
                <a:gd name="connsiteY4" fmla="*/ 91486 h 93899"/>
                <a:gd name="connsiteX5" fmla="*/ 80510 w 93896"/>
                <a:gd name="connsiteY5" fmla="*/ 91486 h 93899"/>
                <a:gd name="connsiteX6" fmla="*/ 91674 w 93896"/>
                <a:gd name="connsiteY6" fmla="*/ 80319 h 93899"/>
                <a:gd name="connsiteX7" fmla="*/ 91674 w 93896"/>
                <a:gd name="connsiteY7" fmla="*/ 8754 h 93899"/>
                <a:gd name="connsiteX8" fmla="*/ 80510 w 93896"/>
                <a:gd name="connsiteY8" fmla="*/ -2413 h 9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9">
                  <a:moveTo>
                    <a:pt x="80510" y="-2413"/>
                  </a:moveTo>
                  <a:lnTo>
                    <a:pt x="8944" y="-2413"/>
                  </a:lnTo>
                  <a:cubicBezTo>
                    <a:pt x="2775" y="-2413"/>
                    <a:pt x="-2223" y="2588"/>
                    <a:pt x="-2223" y="8754"/>
                  </a:cubicBezTo>
                  <a:lnTo>
                    <a:pt x="-2223" y="80319"/>
                  </a:lnTo>
                  <a:cubicBezTo>
                    <a:pt x="-2223" y="86485"/>
                    <a:pt x="2775" y="91486"/>
                    <a:pt x="8944" y="91486"/>
                  </a:cubicBezTo>
                  <a:lnTo>
                    <a:pt x="80510" y="91486"/>
                  </a:lnTo>
                  <a:cubicBezTo>
                    <a:pt x="86675" y="91486"/>
                    <a:pt x="91674" y="86485"/>
                    <a:pt x="91674" y="80319"/>
                  </a:cubicBezTo>
                  <a:lnTo>
                    <a:pt x="91674" y="8754"/>
                  </a:lnTo>
                  <a:cubicBezTo>
                    <a:pt x="91674" y="2588"/>
                    <a:pt x="86675" y="-2413"/>
                    <a:pt x="80510" y="-2413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5" name="자유형: 도형 574">
              <a:extLst>
                <a:ext uri="{FF2B5EF4-FFF2-40B4-BE49-F238E27FC236}">
                  <a16:creationId xmlns:a16="http://schemas.microsoft.com/office/drawing/2014/main" id="{69A477C4-F21B-884E-2064-56711BE8FE9D}"/>
                </a:ext>
              </a:extLst>
            </p:cNvPr>
            <p:cNvSpPr/>
            <p:nvPr/>
          </p:nvSpPr>
          <p:spPr>
            <a:xfrm flipV="1">
              <a:off x="1668456" y="4583968"/>
              <a:ext cx="65717" cy="50198"/>
            </a:xfrm>
            <a:custGeom>
              <a:avLst/>
              <a:gdLst>
                <a:gd name="connsiteX0" fmla="*/ 24075 w 58571"/>
                <a:gd name="connsiteY0" fmla="*/ -2413 h 44739"/>
                <a:gd name="connsiteX1" fmla="*/ -2228 w 58571"/>
                <a:gd name="connsiteY1" fmla="*/ 17915 h 44739"/>
                <a:gd name="connsiteX2" fmla="*/ 4866 w 58571"/>
                <a:gd name="connsiteY2" fmla="*/ 27093 h 44739"/>
                <a:gd name="connsiteX3" fmla="*/ 22505 w 58571"/>
                <a:gd name="connsiteY3" fmla="*/ 13463 h 44739"/>
                <a:gd name="connsiteX4" fmla="*/ 47588 w 58571"/>
                <a:gd name="connsiteY4" fmla="*/ 42327 h 44739"/>
                <a:gd name="connsiteX5" fmla="*/ 56344 w 58571"/>
                <a:gd name="connsiteY5" fmla="*/ 34718 h 44739"/>
                <a:gd name="connsiteX6" fmla="*/ 24075 w 58571"/>
                <a:gd name="connsiteY6" fmla="*/ -2413 h 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1" h="44739">
                  <a:moveTo>
                    <a:pt x="24075" y="-2413"/>
                  </a:moveTo>
                  <a:lnTo>
                    <a:pt x="-2228" y="17915"/>
                  </a:lnTo>
                  <a:lnTo>
                    <a:pt x="4866" y="27093"/>
                  </a:lnTo>
                  <a:lnTo>
                    <a:pt x="22505" y="13463"/>
                  </a:lnTo>
                  <a:lnTo>
                    <a:pt x="47588" y="42327"/>
                  </a:lnTo>
                  <a:lnTo>
                    <a:pt x="56344" y="34718"/>
                  </a:lnTo>
                  <a:lnTo>
                    <a:pt x="24075" y="-2413"/>
                  </a:ln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6" name="자유형: 도형 575">
              <a:extLst>
                <a:ext uri="{FF2B5EF4-FFF2-40B4-BE49-F238E27FC236}">
                  <a16:creationId xmlns:a16="http://schemas.microsoft.com/office/drawing/2014/main" id="{A2ACEC96-D743-CD65-C328-72581B40CCAB}"/>
                </a:ext>
              </a:extLst>
            </p:cNvPr>
            <p:cNvSpPr/>
            <p:nvPr/>
          </p:nvSpPr>
          <p:spPr>
            <a:xfrm flipV="1">
              <a:off x="1808357" y="4432277"/>
              <a:ext cx="375349" cy="25097"/>
            </a:xfrm>
            <a:custGeom>
              <a:avLst/>
              <a:gdLst>
                <a:gd name="connsiteX0" fmla="*/ 331519 w 334533"/>
                <a:gd name="connsiteY0" fmla="*/ -2987 h 22368"/>
                <a:gd name="connsiteX1" fmla="*/ -3015 w 334533"/>
                <a:gd name="connsiteY1" fmla="*/ -2987 h 22368"/>
                <a:gd name="connsiteX2" fmla="*/ -3015 w 334533"/>
                <a:gd name="connsiteY2" fmla="*/ 19382 h 22368"/>
                <a:gd name="connsiteX3" fmla="*/ 331519 w 334533"/>
                <a:gd name="connsiteY3" fmla="*/ 19382 h 22368"/>
                <a:gd name="connsiteX4" fmla="*/ 331519 w 334533"/>
                <a:gd name="connsiteY4" fmla="*/ -2987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33" h="22368">
                  <a:moveTo>
                    <a:pt x="331519" y="-2987"/>
                  </a:moveTo>
                  <a:lnTo>
                    <a:pt x="-3015" y="-2987"/>
                  </a:lnTo>
                  <a:lnTo>
                    <a:pt x="-3015" y="19382"/>
                  </a:lnTo>
                  <a:lnTo>
                    <a:pt x="331519" y="19382"/>
                  </a:lnTo>
                  <a:lnTo>
                    <a:pt x="331519" y="-2987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7" name="자유형: 도형 576">
              <a:extLst>
                <a:ext uri="{FF2B5EF4-FFF2-40B4-BE49-F238E27FC236}">
                  <a16:creationId xmlns:a16="http://schemas.microsoft.com/office/drawing/2014/main" id="{801B5522-1921-F9B8-FEDA-F7806D4F0328}"/>
                </a:ext>
              </a:extLst>
            </p:cNvPr>
            <p:cNvSpPr/>
            <p:nvPr/>
          </p:nvSpPr>
          <p:spPr>
            <a:xfrm flipV="1">
              <a:off x="1646802" y="4392149"/>
              <a:ext cx="105352" cy="105355"/>
            </a:xfrm>
            <a:custGeom>
              <a:avLst/>
              <a:gdLst>
                <a:gd name="connsiteX0" fmla="*/ 80510 w 93896"/>
                <a:gd name="connsiteY0" fmla="*/ -2987 h 93899"/>
                <a:gd name="connsiteX1" fmla="*/ 8944 w 93896"/>
                <a:gd name="connsiteY1" fmla="*/ -2987 h 93899"/>
                <a:gd name="connsiteX2" fmla="*/ -2223 w 93896"/>
                <a:gd name="connsiteY2" fmla="*/ 8180 h 93899"/>
                <a:gd name="connsiteX3" fmla="*/ -2223 w 93896"/>
                <a:gd name="connsiteY3" fmla="*/ 79746 h 93899"/>
                <a:gd name="connsiteX4" fmla="*/ 8944 w 93896"/>
                <a:gd name="connsiteY4" fmla="*/ 90912 h 93899"/>
                <a:gd name="connsiteX5" fmla="*/ 80510 w 93896"/>
                <a:gd name="connsiteY5" fmla="*/ 90912 h 93899"/>
                <a:gd name="connsiteX6" fmla="*/ 91674 w 93896"/>
                <a:gd name="connsiteY6" fmla="*/ 79746 h 93899"/>
                <a:gd name="connsiteX7" fmla="*/ 91674 w 93896"/>
                <a:gd name="connsiteY7" fmla="*/ 8180 h 93899"/>
                <a:gd name="connsiteX8" fmla="*/ 80510 w 93896"/>
                <a:gd name="connsiteY8" fmla="*/ -2987 h 9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9">
                  <a:moveTo>
                    <a:pt x="80510" y="-2987"/>
                  </a:moveTo>
                  <a:lnTo>
                    <a:pt x="8944" y="-2987"/>
                  </a:lnTo>
                  <a:cubicBezTo>
                    <a:pt x="2775" y="-2987"/>
                    <a:pt x="-2223" y="2014"/>
                    <a:pt x="-2223" y="8180"/>
                  </a:cubicBezTo>
                  <a:lnTo>
                    <a:pt x="-2223" y="79746"/>
                  </a:lnTo>
                  <a:cubicBezTo>
                    <a:pt x="-2223" y="85914"/>
                    <a:pt x="2775" y="90912"/>
                    <a:pt x="8944" y="90912"/>
                  </a:cubicBezTo>
                  <a:lnTo>
                    <a:pt x="80510" y="90912"/>
                  </a:lnTo>
                  <a:cubicBezTo>
                    <a:pt x="86675" y="90912"/>
                    <a:pt x="91674" y="85914"/>
                    <a:pt x="91674" y="79746"/>
                  </a:cubicBezTo>
                  <a:lnTo>
                    <a:pt x="91674" y="8180"/>
                  </a:lnTo>
                  <a:cubicBezTo>
                    <a:pt x="91674" y="2014"/>
                    <a:pt x="86675" y="-2987"/>
                    <a:pt x="80510" y="-2987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8" name="자유형: 도형 577">
              <a:extLst>
                <a:ext uri="{FF2B5EF4-FFF2-40B4-BE49-F238E27FC236}">
                  <a16:creationId xmlns:a16="http://schemas.microsoft.com/office/drawing/2014/main" id="{F716DCFD-0089-9E68-096F-BD2C791A7385}"/>
                </a:ext>
              </a:extLst>
            </p:cNvPr>
            <p:cNvSpPr/>
            <p:nvPr/>
          </p:nvSpPr>
          <p:spPr>
            <a:xfrm flipV="1">
              <a:off x="1808357" y="4602128"/>
              <a:ext cx="300497" cy="25097"/>
            </a:xfrm>
            <a:custGeom>
              <a:avLst/>
              <a:gdLst>
                <a:gd name="connsiteX0" fmla="*/ 264907 w 267821"/>
                <a:gd name="connsiteY0" fmla="*/ -2393 h 22368"/>
                <a:gd name="connsiteX1" fmla="*/ -2915 w 267821"/>
                <a:gd name="connsiteY1" fmla="*/ -2393 h 22368"/>
                <a:gd name="connsiteX2" fmla="*/ -2915 w 267821"/>
                <a:gd name="connsiteY2" fmla="*/ 19975 h 22368"/>
                <a:gd name="connsiteX3" fmla="*/ 264907 w 267821"/>
                <a:gd name="connsiteY3" fmla="*/ 19975 h 22368"/>
                <a:gd name="connsiteX4" fmla="*/ 264907 w 267821"/>
                <a:gd name="connsiteY4" fmla="*/ -2393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21" h="22368">
                  <a:moveTo>
                    <a:pt x="264907" y="-2393"/>
                  </a:moveTo>
                  <a:lnTo>
                    <a:pt x="-2915" y="-2393"/>
                  </a:lnTo>
                  <a:lnTo>
                    <a:pt x="-2915" y="19975"/>
                  </a:lnTo>
                  <a:lnTo>
                    <a:pt x="264907" y="19975"/>
                  </a:lnTo>
                  <a:lnTo>
                    <a:pt x="264907" y="-2393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9" name="자유형: 도형 578">
              <a:extLst>
                <a:ext uri="{FF2B5EF4-FFF2-40B4-BE49-F238E27FC236}">
                  <a16:creationId xmlns:a16="http://schemas.microsoft.com/office/drawing/2014/main" id="{72A17EA6-8164-057A-6EB3-E510F52F1E61}"/>
                </a:ext>
              </a:extLst>
            </p:cNvPr>
            <p:cNvSpPr/>
            <p:nvPr/>
          </p:nvSpPr>
          <p:spPr>
            <a:xfrm flipV="1">
              <a:off x="1646802" y="4727887"/>
              <a:ext cx="105352" cy="105352"/>
            </a:xfrm>
            <a:custGeom>
              <a:avLst/>
              <a:gdLst>
                <a:gd name="connsiteX0" fmla="*/ 80510 w 93896"/>
                <a:gd name="connsiteY0" fmla="*/ -1814 h 93896"/>
                <a:gd name="connsiteX1" fmla="*/ 8944 w 93896"/>
                <a:gd name="connsiteY1" fmla="*/ -1814 h 93896"/>
                <a:gd name="connsiteX2" fmla="*/ -2223 w 93896"/>
                <a:gd name="connsiteY2" fmla="*/ 9353 h 93896"/>
                <a:gd name="connsiteX3" fmla="*/ -2223 w 93896"/>
                <a:gd name="connsiteY3" fmla="*/ 80919 h 93896"/>
                <a:gd name="connsiteX4" fmla="*/ 8944 w 93896"/>
                <a:gd name="connsiteY4" fmla="*/ 92083 h 93896"/>
                <a:gd name="connsiteX5" fmla="*/ 80510 w 93896"/>
                <a:gd name="connsiteY5" fmla="*/ 92083 h 93896"/>
                <a:gd name="connsiteX6" fmla="*/ 91674 w 93896"/>
                <a:gd name="connsiteY6" fmla="*/ 80919 h 93896"/>
                <a:gd name="connsiteX7" fmla="*/ 91674 w 93896"/>
                <a:gd name="connsiteY7" fmla="*/ 9353 h 93896"/>
                <a:gd name="connsiteX8" fmla="*/ 80510 w 93896"/>
                <a:gd name="connsiteY8" fmla="*/ -1814 h 9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6">
                  <a:moveTo>
                    <a:pt x="80510" y="-1814"/>
                  </a:moveTo>
                  <a:lnTo>
                    <a:pt x="8944" y="-1814"/>
                  </a:lnTo>
                  <a:cubicBezTo>
                    <a:pt x="2775" y="-1814"/>
                    <a:pt x="-2223" y="3184"/>
                    <a:pt x="-2223" y="9353"/>
                  </a:cubicBezTo>
                  <a:lnTo>
                    <a:pt x="-2223" y="80919"/>
                  </a:lnTo>
                  <a:cubicBezTo>
                    <a:pt x="-2223" y="87085"/>
                    <a:pt x="2775" y="92083"/>
                    <a:pt x="8944" y="92083"/>
                  </a:cubicBezTo>
                  <a:lnTo>
                    <a:pt x="80510" y="92083"/>
                  </a:lnTo>
                  <a:cubicBezTo>
                    <a:pt x="86675" y="92083"/>
                    <a:pt x="91674" y="87085"/>
                    <a:pt x="91674" y="80919"/>
                  </a:cubicBezTo>
                  <a:lnTo>
                    <a:pt x="91674" y="9353"/>
                  </a:lnTo>
                  <a:cubicBezTo>
                    <a:pt x="91674" y="3184"/>
                    <a:pt x="86675" y="-1814"/>
                    <a:pt x="80510" y="-1814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0" name="자유형: 도형 579">
              <a:extLst>
                <a:ext uri="{FF2B5EF4-FFF2-40B4-BE49-F238E27FC236}">
                  <a16:creationId xmlns:a16="http://schemas.microsoft.com/office/drawing/2014/main" id="{A37129D7-FDE4-528E-6D8B-A129E0AE9A25}"/>
                </a:ext>
              </a:extLst>
            </p:cNvPr>
            <p:cNvSpPr/>
            <p:nvPr/>
          </p:nvSpPr>
          <p:spPr>
            <a:xfrm flipV="1">
              <a:off x="1808357" y="4771978"/>
              <a:ext cx="332344" cy="25097"/>
            </a:xfrm>
            <a:custGeom>
              <a:avLst/>
              <a:gdLst>
                <a:gd name="connsiteX0" fmla="*/ 293248 w 296205"/>
                <a:gd name="connsiteY0" fmla="*/ -1800 h 22368"/>
                <a:gd name="connsiteX1" fmla="*/ -2958 w 296205"/>
                <a:gd name="connsiteY1" fmla="*/ -1800 h 22368"/>
                <a:gd name="connsiteX2" fmla="*/ -2958 w 296205"/>
                <a:gd name="connsiteY2" fmla="*/ 20569 h 22368"/>
                <a:gd name="connsiteX3" fmla="*/ 293248 w 296205"/>
                <a:gd name="connsiteY3" fmla="*/ 20569 h 22368"/>
                <a:gd name="connsiteX4" fmla="*/ 293248 w 296205"/>
                <a:gd name="connsiteY4" fmla="*/ -1800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205" h="22368">
                  <a:moveTo>
                    <a:pt x="293248" y="-1800"/>
                  </a:moveTo>
                  <a:lnTo>
                    <a:pt x="-2958" y="-1800"/>
                  </a:lnTo>
                  <a:lnTo>
                    <a:pt x="-2958" y="20569"/>
                  </a:lnTo>
                  <a:lnTo>
                    <a:pt x="293248" y="20569"/>
                  </a:lnTo>
                  <a:lnTo>
                    <a:pt x="293248" y="-1800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1" name="자유형: 도형 580">
              <a:extLst>
                <a:ext uri="{FF2B5EF4-FFF2-40B4-BE49-F238E27FC236}">
                  <a16:creationId xmlns:a16="http://schemas.microsoft.com/office/drawing/2014/main" id="{C7E60264-90B9-0134-2A07-463FD7C360B1}"/>
                </a:ext>
              </a:extLst>
            </p:cNvPr>
            <p:cNvSpPr/>
            <p:nvPr/>
          </p:nvSpPr>
          <p:spPr>
            <a:xfrm flipV="1">
              <a:off x="1646802" y="4897734"/>
              <a:ext cx="105352" cy="105355"/>
            </a:xfrm>
            <a:custGeom>
              <a:avLst/>
              <a:gdLst>
                <a:gd name="connsiteX0" fmla="*/ 80510 w 93896"/>
                <a:gd name="connsiteY0" fmla="*/ -1220 h 93899"/>
                <a:gd name="connsiteX1" fmla="*/ 8944 w 93896"/>
                <a:gd name="connsiteY1" fmla="*/ -1220 h 93899"/>
                <a:gd name="connsiteX2" fmla="*/ -2223 w 93896"/>
                <a:gd name="connsiteY2" fmla="*/ 9947 h 93899"/>
                <a:gd name="connsiteX3" fmla="*/ -2223 w 93896"/>
                <a:gd name="connsiteY3" fmla="*/ 81512 h 93899"/>
                <a:gd name="connsiteX4" fmla="*/ 8944 w 93896"/>
                <a:gd name="connsiteY4" fmla="*/ 92679 h 93899"/>
                <a:gd name="connsiteX5" fmla="*/ 80510 w 93896"/>
                <a:gd name="connsiteY5" fmla="*/ 92679 h 93899"/>
                <a:gd name="connsiteX6" fmla="*/ 91674 w 93896"/>
                <a:gd name="connsiteY6" fmla="*/ 81512 h 93899"/>
                <a:gd name="connsiteX7" fmla="*/ 91674 w 93896"/>
                <a:gd name="connsiteY7" fmla="*/ 9947 h 93899"/>
                <a:gd name="connsiteX8" fmla="*/ 80510 w 93896"/>
                <a:gd name="connsiteY8" fmla="*/ -1220 h 9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9">
                  <a:moveTo>
                    <a:pt x="80510" y="-1220"/>
                  </a:moveTo>
                  <a:lnTo>
                    <a:pt x="8944" y="-1220"/>
                  </a:lnTo>
                  <a:cubicBezTo>
                    <a:pt x="2775" y="-1220"/>
                    <a:pt x="-2223" y="3778"/>
                    <a:pt x="-2223" y="9947"/>
                  </a:cubicBezTo>
                  <a:lnTo>
                    <a:pt x="-2223" y="81512"/>
                  </a:lnTo>
                  <a:cubicBezTo>
                    <a:pt x="-2223" y="87678"/>
                    <a:pt x="2775" y="92679"/>
                    <a:pt x="8944" y="92679"/>
                  </a:cubicBezTo>
                  <a:lnTo>
                    <a:pt x="80510" y="92679"/>
                  </a:lnTo>
                  <a:cubicBezTo>
                    <a:pt x="86675" y="92679"/>
                    <a:pt x="91674" y="87678"/>
                    <a:pt x="91674" y="81512"/>
                  </a:cubicBezTo>
                  <a:lnTo>
                    <a:pt x="91674" y="9947"/>
                  </a:lnTo>
                  <a:cubicBezTo>
                    <a:pt x="91674" y="3778"/>
                    <a:pt x="86675" y="-1220"/>
                    <a:pt x="80510" y="-1220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2" name="자유형: 도형 581">
              <a:extLst>
                <a:ext uri="{FF2B5EF4-FFF2-40B4-BE49-F238E27FC236}">
                  <a16:creationId xmlns:a16="http://schemas.microsoft.com/office/drawing/2014/main" id="{B8575120-3EF7-F482-06F3-54446EB224A1}"/>
                </a:ext>
              </a:extLst>
            </p:cNvPr>
            <p:cNvSpPr/>
            <p:nvPr/>
          </p:nvSpPr>
          <p:spPr>
            <a:xfrm flipV="1">
              <a:off x="1646802" y="5058228"/>
              <a:ext cx="105352" cy="105352"/>
            </a:xfrm>
            <a:custGeom>
              <a:avLst/>
              <a:gdLst>
                <a:gd name="connsiteX0" fmla="*/ 80510 w 93896"/>
                <a:gd name="connsiteY0" fmla="*/ -659 h 93896"/>
                <a:gd name="connsiteX1" fmla="*/ 8944 w 93896"/>
                <a:gd name="connsiteY1" fmla="*/ -659 h 93896"/>
                <a:gd name="connsiteX2" fmla="*/ -2223 w 93896"/>
                <a:gd name="connsiteY2" fmla="*/ 10508 h 93896"/>
                <a:gd name="connsiteX3" fmla="*/ -2223 w 93896"/>
                <a:gd name="connsiteY3" fmla="*/ 82073 h 93896"/>
                <a:gd name="connsiteX4" fmla="*/ 8944 w 93896"/>
                <a:gd name="connsiteY4" fmla="*/ 93237 h 93896"/>
                <a:gd name="connsiteX5" fmla="*/ 80510 w 93896"/>
                <a:gd name="connsiteY5" fmla="*/ 93237 h 93896"/>
                <a:gd name="connsiteX6" fmla="*/ 91674 w 93896"/>
                <a:gd name="connsiteY6" fmla="*/ 82073 h 93896"/>
                <a:gd name="connsiteX7" fmla="*/ 91674 w 93896"/>
                <a:gd name="connsiteY7" fmla="*/ 10508 h 93896"/>
                <a:gd name="connsiteX8" fmla="*/ 80510 w 93896"/>
                <a:gd name="connsiteY8" fmla="*/ -659 h 9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6">
                  <a:moveTo>
                    <a:pt x="80510" y="-659"/>
                  </a:moveTo>
                  <a:lnTo>
                    <a:pt x="8944" y="-659"/>
                  </a:lnTo>
                  <a:cubicBezTo>
                    <a:pt x="2775" y="-659"/>
                    <a:pt x="-2223" y="4338"/>
                    <a:pt x="-2223" y="10508"/>
                  </a:cubicBezTo>
                  <a:lnTo>
                    <a:pt x="-2223" y="82073"/>
                  </a:lnTo>
                  <a:cubicBezTo>
                    <a:pt x="-2223" y="88239"/>
                    <a:pt x="2775" y="93237"/>
                    <a:pt x="8944" y="93237"/>
                  </a:cubicBezTo>
                  <a:lnTo>
                    <a:pt x="80510" y="93237"/>
                  </a:lnTo>
                  <a:cubicBezTo>
                    <a:pt x="86675" y="93237"/>
                    <a:pt x="91674" y="88239"/>
                    <a:pt x="91674" y="82073"/>
                  </a:cubicBezTo>
                  <a:lnTo>
                    <a:pt x="91674" y="10508"/>
                  </a:lnTo>
                  <a:cubicBezTo>
                    <a:pt x="91674" y="4338"/>
                    <a:pt x="86675" y="-659"/>
                    <a:pt x="80510" y="-659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3" name="자유형: 도형 582">
              <a:extLst>
                <a:ext uri="{FF2B5EF4-FFF2-40B4-BE49-F238E27FC236}">
                  <a16:creationId xmlns:a16="http://schemas.microsoft.com/office/drawing/2014/main" id="{D74180B7-1B9A-591B-B16A-C7D499E78158}"/>
                </a:ext>
              </a:extLst>
            </p:cNvPr>
            <p:cNvSpPr/>
            <p:nvPr/>
          </p:nvSpPr>
          <p:spPr>
            <a:xfrm flipV="1">
              <a:off x="1808357" y="4941829"/>
              <a:ext cx="202485" cy="25097"/>
            </a:xfrm>
            <a:custGeom>
              <a:avLst/>
              <a:gdLst>
                <a:gd name="connsiteX0" fmla="*/ -2784 w 180467"/>
                <a:gd name="connsiteY0" fmla="*/ -1206 h 22368"/>
                <a:gd name="connsiteX1" fmla="*/ 177683 w 180467"/>
                <a:gd name="connsiteY1" fmla="*/ -1206 h 22368"/>
                <a:gd name="connsiteX2" fmla="*/ 177683 w 180467"/>
                <a:gd name="connsiteY2" fmla="*/ 21162 h 22368"/>
                <a:gd name="connsiteX3" fmla="*/ -2784 w 180467"/>
                <a:gd name="connsiteY3" fmla="*/ 21162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467" h="22368">
                  <a:moveTo>
                    <a:pt x="-2784" y="-1206"/>
                  </a:moveTo>
                  <a:lnTo>
                    <a:pt x="177683" y="-1206"/>
                  </a:lnTo>
                  <a:lnTo>
                    <a:pt x="177683" y="21162"/>
                  </a:lnTo>
                  <a:lnTo>
                    <a:pt x="-2784" y="21162"/>
                  </a:lnTo>
                  <a:close/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4" name="자유형: 도형 583">
              <a:extLst>
                <a:ext uri="{FF2B5EF4-FFF2-40B4-BE49-F238E27FC236}">
                  <a16:creationId xmlns:a16="http://schemas.microsoft.com/office/drawing/2014/main" id="{2022A443-FCA1-AD53-E479-C5F18A7E5057}"/>
                </a:ext>
              </a:extLst>
            </p:cNvPr>
            <p:cNvSpPr/>
            <p:nvPr/>
          </p:nvSpPr>
          <p:spPr>
            <a:xfrm flipV="1">
              <a:off x="1808357" y="5100515"/>
              <a:ext cx="375349" cy="25097"/>
            </a:xfrm>
            <a:custGeom>
              <a:avLst/>
              <a:gdLst>
                <a:gd name="connsiteX0" fmla="*/ 331519 w 334533"/>
                <a:gd name="connsiteY0" fmla="*/ -652 h 22368"/>
                <a:gd name="connsiteX1" fmla="*/ -3015 w 334533"/>
                <a:gd name="connsiteY1" fmla="*/ -652 h 22368"/>
                <a:gd name="connsiteX2" fmla="*/ -3015 w 334533"/>
                <a:gd name="connsiteY2" fmla="*/ 21717 h 22368"/>
                <a:gd name="connsiteX3" fmla="*/ 331519 w 334533"/>
                <a:gd name="connsiteY3" fmla="*/ 21717 h 22368"/>
                <a:gd name="connsiteX4" fmla="*/ 331519 w 334533"/>
                <a:gd name="connsiteY4" fmla="*/ -652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33" h="22368">
                  <a:moveTo>
                    <a:pt x="331519" y="-652"/>
                  </a:moveTo>
                  <a:lnTo>
                    <a:pt x="-3015" y="-652"/>
                  </a:lnTo>
                  <a:lnTo>
                    <a:pt x="-3015" y="21717"/>
                  </a:lnTo>
                  <a:lnTo>
                    <a:pt x="331519" y="21717"/>
                  </a:lnTo>
                  <a:lnTo>
                    <a:pt x="331519" y="-652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5" name="자유형: 도형 584">
              <a:extLst>
                <a:ext uri="{FF2B5EF4-FFF2-40B4-BE49-F238E27FC236}">
                  <a16:creationId xmlns:a16="http://schemas.microsoft.com/office/drawing/2014/main" id="{6BBA31BD-9221-BF1F-DAF3-3306F2AD64E8}"/>
                </a:ext>
              </a:extLst>
            </p:cNvPr>
            <p:cNvSpPr/>
            <p:nvPr/>
          </p:nvSpPr>
          <p:spPr>
            <a:xfrm flipV="1">
              <a:off x="1536037" y="4179015"/>
              <a:ext cx="30890" cy="30890"/>
            </a:xfrm>
            <a:custGeom>
              <a:avLst/>
              <a:gdLst>
                <a:gd name="connsiteX0" fmla="*/ 25704 w 27531"/>
                <a:gd name="connsiteY0" fmla="*/ 9904 h 27531"/>
                <a:gd name="connsiteX1" fmla="*/ 11938 w 27531"/>
                <a:gd name="connsiteY1" fmla="*/ -3862 h 27531"/>
                <a:gd name="connsiteX2" fmla="*/ -1827 w 27531"/>
                <a:gd name="connsiteY2" fmla="*/ 9904 h 27531"/>
                <a:gd name="connsiteX3" fmla="*/ 11938 w 27531"/>
                <a:gd name="connsiteY3" fmla="*/ 23670 h 27531"/>
                <a:gd name="connsiteX4" fmla="*/ 25704 w 27531"/>
                <a:gd name="connsiteY4" fmla="*/ 9904 h 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1" h="27531">
                  <a:moveTo>
                    <a:pt x="25704" y="9904"/>
                  </a:moveTo>
                  <a:cubicBezTo>
                    <a:pt x="25704" y="2301"/>
                    <a:pt x="19541" y="-3862"/>
                    <a:pt x="11938" y="-3862"/>
                  </a:cubicBezTo>
                  <a:cubicBezTo>
                    <a:pt x="4336" y="-3862"/>
                    <a:pt x="-1827" y="2301"/>
                    <a:pt x="-1827" y="9904"/>
                  </a:cubicBezTo>
                  <a:cubicBezTo>
                    <a:pt x="-1827" y="17507"/>
                    <a:pt x="4336" y="23670"/>
                    <a:pt x="11938" y="23670"/>
                  </a:cubicBezTo>
                  <a:cubicBezTo>
                    <a:pt x="19541" y="23670"/>
                    <a:pt x="25704" y="17507"/>
                    <a:pt x="25704" y="990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6" name="자유형: 도형 585">
              <a:extLst>
                <a:ext uri="{FF2B5EF4-FFF2-40B4-BE49-F238E27FC236}">
                  <a16:creationId xmlns:a16="http://schemas.microsoft.com/office/drawing/2014/main" id="{86AC1CC5-5FF4-AB8B-89CD-551FBFC656BC}"/>
                </a:ext>
              </a:extLst>
            </p:cNvPr>
            <p:cNvSpPr/>
            <p:nvPr/>
          </p:nvSpPr>
          <p:spPr>
            <a:xfrm flipV="1">
              <a:off x="1577738" y="4179015"/>
              <a:ext cx="30890" cy="30890"/>
            </a:xfrm>
            <a:custGeom>
              <a:avLst/>
              <a:gdLst>
                <a:gd name="connsiteX0" fmla="*/ 25592 w 27531"/>
                <a:gd name="connsiteY0" fmla="*/ 9904 h 27531"/>
                <a:gd name="connsiteX1" fmla="*/ 11827 w 27531"/>
                <a:gd name="connsiteY1" fmla="*/ -3862 h 27531"/>
                <a:gd name="connsiteX2" fmla="*/ -1939 w 27531"/>
                <a:gd name="connsiteY2" fmla="*/ 9904 h 27531"/>
                <a:gd name="connsiteX3" fmla="*/ 11827 w 27531"/>
                <a:gd name="connsiteY3" fmla="*/ 23670 h 27531"/>
                <a:gd name="connsiteX4" fmla="*/ 25592 w 27531"/>
                <a:gd name="connsiteY4" fmla="*/ 9904 h 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1" h="27531">
                  <a:moveTo>
                    <a:pt x="25592" y="9904"/>
                  </a:moveTo>
                  <a:cubicBezTo>
                    <a:pt x="25592" y="2301"/>
                    <a:pt x="19429" y="-3862"/>
                    <a:pt x="11827" y="-3862"/>
                  </a:cubicBezTo>
                  <a:cubicBezTo>
                    <a:pt x="4224" y="-3862"/>
                    <a:pt x="-1939" y="2301"/>
                    <a:pt x="-1939" y="9904"/>
                  </a:cubicBezTo>
                  <a:cubicBezTo>
                    <a:pt x="-1939" y="17507"/>
                    <a:pt x="4224" y="23670"/>
                    <a:pt x="11827" y="23670"/>
                  </a:cubicBezTo>
                  <a:cubicBezTo>
                    <a:pt x="19429" y="23670"/>
                    <a:pt x="25592" y="17507"/>
                    <a:pt x="25592" y="990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7" name="자유형: 도형 586">
              <a:extLst>
                <a:ext uri="{FF2B5EF4-FFF2-40B4-BE49-F238E27FC236}">
                  <a16:creationId xmlns:a16="http://schemas.microsoft.com/office/drawing/2014/main" id="{4DDD4C47-CC11-6DD6-DAD9-4B73046321A2}"/>
                </a:ext>
              </a:extLst>
            </p:cNvPr>
            <p:cNvSpPr/>
            <p:nvPr/>
          </p:nvSpPr>
          <p:spPr>
            <a:xfrm flipV="1">
              <a:off x="1619437" y="4179015"/>
              <a:ext cx="30890" cy="30890"/>
            </a:xfrm>
            <a:custGeom>
              <a:avLst/>
              <a:gdLst>
                <a:gd name="connsiteX0" fmla="*/ 25481 w 27531"/>
                <a:gd name="connsiteY0" fmla="*/ 9904 h 27531"/>
                <a:gd name="connsiteX1" fmla="*/ 11716 w 27531"/>
                <a:gd name="connsiteY1" fmla="*/ -3862 h 27531"/>
                <a:gd name="connsiteX2" fmla="*/ -2050 w 27531"/>
                <a:gd name="connsiteY2" fmla="*/ 9904 h 27531"/>
                <a:gd name="connsiteX3" fmla="*/ 11716 w 27531"/>
                <a:gd name="connsiteY3" fmla="*/ 23670 h 27531"/>
                <a:gd name="connsiteX4" fmla="*/ 25481 w 27531"/>
                <a:gd name="connsiteY4" fmla="*/ 9904 h 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1" h="27531">
                  <a:moveTo>
                    <a:pt x="25481" y="9904"/>
                  </a:moveTo>
                  <a:cubicBezTo>
                    <a:pt x="25481" y="2301"/>
                    <a:pt x="19318" y="-3862"/>
                    <a:pt x="11716" y="-3862"/>
                  </a:cubicBezTo>
                  <a:cubicBezTo>
                    <a:pt x="4113" y="-3862"/>
                    <a:pt x="-2050" y="2301"/>
                    <a:pt x="-2050" y="9904"/>
                  </a:cubicBezTo>
                  <a:cubicBezTo>
                    <a:pt x="-2050" y="17507"/>
                    <a:pt x="4113" y="23670"/>
                    <a:pt x="11716" y="23670"/>
                  </a:cubicBezTo>
                  <a:cubicBezTo>
                    <a:pt x="19318" y="23670"/>
                    <a:pt x="25481" y="17507"/>
                    <a:pt x="25481" y="990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8" name="자유형: 도형 587">
              <a:extLst>
                <a:ext uri="{FF2B5EF4-FFF2-40B4-BE49-F238E27FC236}">
                  <a16:creationId xmlns:a16="http://schemas.microsoft.com/office/drawing/2014/main" id="{E6BC975F-43DD-81EB-7436-0E9B03C8AABF}"/>
                </a:ext>
              </a:extLst>
            </p:cNvPr>
            <p:cNvSpPr/>
            <p:nvPr/>
          </p:nvSpPr>
          <p:spPr>
            <a:xfrm flipV="1">
              <a:off x="2359580" y="4821125"/>
              <a:ext cx="1378" cy="177553"/>
            </a:xfrm>
            <a:custGeom>
              <a:avLst/>
              <a:gdLst>
                <a:gd name="connsiteX0" fmla="*/ -2760 w 1228"/>
                <a:gd name="connsiteY0" fmla="*/ -1362 h 158246"/>
                <a:gd name="connsiteX1" fmla="*/ -3988 w 1228"/>
                <a:gd name="connsiteY1" fmla="*/ -1362 h 158246"/>
                <a:gd name="connsiteX2" fmla="*/ -3933 w 1228"/>
                <a:gd name="connsiteY2" fmla="*/ 156885 h 158246"/>
                <a:gd name="connsiteX3" fmla="*/ -2815 w 1228"/>
                <a:gd name="connsiteY3" fmla="*/ 156885 h 158246"/>
                <a:gd name="connsiteX4" fmla="*/ -2760 w 1228"/>
                <a:gd name="connsiteY4" fmla="*/ -1362 h 15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" h="158246">
                  <a:moveTo>
                    <a:pt x="-2760" y="-1362"/>
                  </a:moveTo>
                  <a:lnTo>
                    <a:pt x="-3988" y="-1362"/>
                  </a:lnTo>
                  <a:cubicBezTo>
                    <a:pt x="-3968" y="53842"/>
                    <a:pt x="-3951" y="106685"/>
                    <a:pt x="-3933" y="156885"/>
                  </a:cubicBezTo>
                  <a:lnTo>
                    <a:pt x="-2815" y="156885"/>
                  </a:lnTo>
                  <a:cubicBezTo>
                    <a:pt x="-2797" y="106685"/>
                    <a:pt x="-2780" y="53842"/>
                    <a:pt x="-2760" y="-1362"/>
                  </a:cubicBezTo>
                </a:path>
              </a:pathLst>
            </a:custGeom>
            <a:solidFill>
              <a:srgbClr val="0F191D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9" name="자유형: 도형 588">
              <a:extLst>
                <a:ext uri="{FF2B5EF4-FFF2-40B4-BE49-F238E27FC236}">
                  <a16:creationId xmlns:a16="http://schemas.microsoft.com/office/drawing/2014/main" id="{DE7CCB12-9407-9D4F-937C-F93072AD2E53}"/>
                </a:ext>
              </a:extLst>
            </p:cNvPr>
            <p:cNvSpPr/>
            <p:nvPr/>
          </p:nvSpPr>
          <p:spPr>
            <a:xfrm flipV="1">
              <a:off x="1967925" y="4941829"/>
              <a:ext cx="42916" cy="25097"/>
            </a:xfrm>
            <a:custGeom>
              <a:avLst/>
              <a:gdLst>
                <a:gd name="connsiteX0" fmla="*/ -2997 w 38249"/>
                <a:gd name="connsiteY0" fmla="*/ -1206 h 22368"/>
                <a:gd name="connsiteX1" fmla="*/ 35253 w 38249"/>
                <a:gd name="connsiteY1" fmla="*/ -1206 h 22368"/>
                <a:gd name="connsiteX2" fmla="*/ 35253 w 38249"/>
                <a:gd name="connsiteY2" fmla="*/ 21162 h 22368"/>
                <a:gd name="connsiteX3" fmla="*/ -2997 w 38249"/>
                <a:gd name="connsiteY3" fmla="*/ 21162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49" h="22368">
                  <a:moveTo>
                    <a:pt x="-2997" y="-1206"/>
                  </a:moveTo>
                  <a:lnTo>
                    <a:pt x="35253" y="-1206"/>
                  </a:lnTo>
                  <a:lnTo>
                    <a:pt x="35253" y="21162"/>
                  </a:lnTo>
                  <a:lnTo>
                    <a:pt x="-2997" y="21162"/>
                  </a:lnTo>
                  <a:close/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0" name="자유형: 도형 589">
              <a:extLst>
                <a:ext uri="{FF2B5EF4-FFF2-40B4-BE49-F238E27FC236}">
                  <a16:creationId xmlns:a16="http://schemas.microsoft.com/office/drawing/2014/main" id="{BD84E16A-3648-3298-AD56-6A2079931094}"/>
                </a:ext>
              </a:extLst>
            </p:cNvPr>
            <p:cNvSpPr/>
            <p:nvPr/>
          </p:nvSpPr>
          <p:spPr>
            <a:xfrm flipV="1">
              <a:off x="1946185" y="4793225"/>
              <a:ext cx="576888" cy="177550"/>
            </a:xfrm>
            <a:custGeom>
              <a:avLst/>
              <a:gdLst>
                <a:gd name="connsiteX0" fmla="*/ 499361 w 514157"/>
                <a:gd name="connsiteY0" fmla="*/ -1469 h 158243"/>
                <a:gd name="connsiteX1" fmla="*/ 7494 w 514157"/>
                <a:gd name="connsiteY1" fmla="*/ -1469 h 158243"/>
                <a:gd name="connsiteX2" fmla="*/ -3653 w 514157"/>
                <a:gd name="connsiteY2" fmla="*/ 9675 h 158243"/>
                <a:gd name="connsiteX3" fmla="*/ -3653 w 514157"/>
                <a:gd name="connsiteY3" fmla="*/ 145631 h 158243"/>
                <a:gd name="connsiteX4" fmla="*/ 7494 w 514157"/>
                <a:gd name="connsiteY4" fmla="*/ 156774 h 158243"/>
                <a:gd name="connsiteX5" fmla="*/ 499361 w 514157"/>
                <a:gd name="connsiteY5" fmla="*/ 156774 h 158243"/>
                <a:gd name="connsiteX6" fmla="*/ 510504 w 514157"/>
                <a:gd name="connsiteY6" fmla="*/ 145631 h 158243"/>
                <a:gd name="connsiteX7" fmla="*/ 510504 w 514157"/>
                <a:gd name="connsiteY7" fmla="*/ 9675 h 158243"/>
                <a:gd name="connsiteX8" fmla="*/ 499361 w 514157"/>
                <a:gd name="connsiteY8" fmla="*/ -1469 h 15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157" h="158243">
                  <a:moveTo>
                    <a:pt x="499361" y="-1469"/>
                  </a:moveTo>
                  <a:lnTo>
                    <a:pt x="7494" y="-1469"/>
                  </a:lnTo>
                  <a:cubicBezTo>
                    <a:pt x="1337" y="-1469"/>
                    <a:pt x="-3653" y="3520"/>
                    <a:pt x="-3653" y="9675"/>
                  </a:cubicBezTo>
                  <a:lnTo>
                    <a:pt x="-3653" y="145631"/>
                  </a:lnTo>
                  <a:cubicBezTo>
                    <a:pt x="-3653" y="151785"/>
                    <a:pt x="1337" y="156774"/>
                    <a:pt x="7494" y="156774"/>
                  </a:cubicBezTo>
                  <a:lnTo>
                    <a:pt x="499361" y="156774"/>
                  </a:lnTo>
                  <a:cubicBezTo>
                    <a:pt x="505515" y="156774"/>
                    <a:pt x="510504" y="151785"/>
                    <a:pt x="510504" y="145631"/>
                  </a:cubicBezTo>
                  <a:lnTo>
                    <a:pt x="510504" y="9675"/>
                  </a:lnTo>
                  <a:cubicBezTo>
                    <a:pt x="510504" y="3520"/>
                    <a:pt x="505515" y="-1469"/>
                    <a:pt x="499361" y="-146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1" name="자유형: 도형 590">
              <a:extLst>
                <a:ext uri="{FF2B5EF4-FFF2-40B4-BE49-F238E27FC236}">
                  <a16:creationId xmlns:a16="http://schemas.microsoft.com/office/drawing/2014/main" id="{17CA9B7A-0F04-9AC3-30CD-4FCB380EB770}"/>
                </a:ext>
              </a:extLst>
            </p:cNvPr>
            <p:cNvSpPr/>
            <p:nvPr/>
          </p:nvSpPr>
          <p:spPr>
            <a:xfrm flipV="1">
              <a:off x="2192524" y="4838796"/>
              <a:ext cx="84210" cy="80706"/>
            </a:xfrm>
            <a:custGeom>
              <a:avLst/>
              <a:gdLst>
                <a:gd name="connsiteX0" fmla="*/ 28851 w 75053"/>
                <a:gd name="connsiteY0" fmla="*/ 67338 h 71930"/>
                <a:gd name="connsiteX1" fmla="*/ 21595 w 75053"/>
                <a:gd name="connsiteY1" fmla="*/ 52636 h 71930"/>
                <a:gd name="connsiteX2" fmla="*/ 17375 w 75053"/>
                <a:gd name="connsiteY2" fmla="*/ 49571 h 71930"/>
                <a:gd name="connsiteX3" fmla="*/ 1149 w 75053"/>
                <a:gd name="connsiteY3" fmla="*/ 47213 h 71930"/>
                <a:gd name="connsiteX4" fmla="*/ -1955 w 75053"/>
                <a:gd name="connsiteY4" fmla="*/ 37656 h 71930"/>
                <a:gd name="connsiteX5" fmla="*/ 9787 w 75053"/>
                <a:gd name="connsiteY5" fmla="*/ 26212 h 71930"/>
                <a:gd name="connsiteX6" fmla="*/ 11397 w 75053"/>
                <a:gd name="connsiteY6" fmla="*/ 21254 h 71930"/>
                <a:gd name="connsiteX7" fmla="*/ 8625 w 75053"/>
                <a:gd name="connsiteY7" fmla="*/ 5095 h 71930"/>
                <a:gd name="connsiteX8" fmla="*/ 16756 w 75053"/>
                <a:gd name="connsiteY8" fmla="*/ -814 h 71930"/>
                <a:gd name="connsiteX9" fmla="*/ 31268 w 75053"/>
                <a:gd name="connsiteY9" fmla="*/ 6818 h 71930"/>
                <a:gd name="connsiteX10" fmla="*/ 36482 w 75053"/>
                <a:gd name="connsiteY10" fmla="*/ 6818 h 71930"/>
                <a:gd name="connsiteX11" fmla="*/ 50994 w 75053"/>
                <a:gd name="connsiteY11" fmla="*/ -814 h 71930"/>
                <a:gd name="connsiteX12" fmla="*/ 59123 w 75053"/>
                <a:gd name="connsiteY12" fmla="*/ 5095 h 71930"/>
                <a:gd name="connsiteX13" fmla="*/ 56350 w 75053"/>
                <a:gd name="connsiteY13" fmla="*/ 21254 h 71930"/>
                <a:gd name="connsiteX14" fmla="*/ 57963 w 75053"/>
                <a:gd name="connsiteY14" fmla="*/ 26212 h 71930"/>
                <a:gd name="connsiteX15" fmla="*/ 69703 w 75053"/>
                <a:gd name="connsiteY15" fmla="*/ 37656 h 71930"/>
                <a:gd name="connsiteX16" fmla="*/ 66598 w 75053"/>
                <a:gd name="connsiteY16" fmla="*/ 47213 h 71930"/>
                <a:gd name="connsiteX17" fmla="*/ 50372 w 75053"/>
                <a:gd name="connsiteY17" fmla="*/ 49571 h 71930"/>
                <a:gd name="connsiteX18" fmla="*/ 46155 w 75053"/>
                <a:gd name="connsiteY18" fmla="*/ 52636 h 71930"/>
                <a:gd name="connsiteX19" fmla="*/ 38899 w 75053"/>
                <a:gd name="connsiteY19" fmla="*/ 67338 h 71930"/>
                <a:gd name="connsiteX20" fmla="*/ 28851 w 75053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3" h="71930">
                  <a:moveTo>
                    <a:pt x="28851" y="67338"/>
                  </a:moveTo>
                  <a:lnTo>
                    <a:pt x="21595" y="52636"/>
                  </a:lnTo>
                  <a:cubicBezTo>
                    <a:pt x="20777" y="50982"/>
                    <a:pt x="19202" y="49834"/>
                    <a:pt x="17375" y="49571"/>
                  </a:cubicBezTo>
                  <a:lnTo>
                    <a:pt x="1149" y="47213"/>
                  </a:lnTo>
                  <a:cubicBezTo>
                    <a:pt x="-3444" y="46545"/>
                    <a:pt x="-5280" y="40899"/>
                    <a:pt x="-1955" y="37656"/>
                  </a:cubicBezTo>
                  <a:lnTo>
                    <a:pt x="9787" y="26212"/>
                  </a:lnTo>
                  <a:cubicBezTo>
                    <a:pt x="11105" y="24925"/>
                    <a:pt x="11709" y="23069"/>
                    <a:pt x="11397" y="21254"/>
                  </a:cubicBezTo>
                  <a:lnTo>
                    <a:pt x="8625" y="5095"/>
                  </a:lnTo>
                  <a:cubicBezTo>
                    <a:pt x="7841" y="516"/>
                    <a:pt x="12646" y="-2973"/>
                    <a:pt x="16756" y="-814"/>
                  </a:cubicBezTo>
                  <a:lnTo>
                    <a:pt x="31268" y="6818"/>
                  </a:lnTo>
                  <a:cubicBezTo>
                    <a:pt x="32898" y="7676"/>
                    <a:pt x="34849" y="7676"/>
                    <a:pt x="36482" y="6818"/>
                  </a:cubicBezTo>
                  <a:lnTo>
                    <a:pt x="50994" y="-814"/>
                  </a:lnTo>
                  <a:cubicBezTo>
                    <a:pt x="55104" y="-2973"/>
                    <a:pt x="59906" y="516"/>
                    <a:pt x="59123" y="5095"/>
                  </a:cubicBezTo>
                  <a:lnTo>
                    <a:pt x="56350" y="21254"/>
                  </a:lnTo>
                  <a:cubicBezTo>
                    <a:pt x="56038" y="23069"/>
                    <a:pt x="56642" y="24925"/>
                    <a:pt x="57963" y="26212"/>
                  </a:cubicBezTo>
                  <a:lnTo>
                    <a:pt x="69703" y="37656"/>
                  </a:lnTo>
                  <a:cubicBezTo>
                    <a:pt x="73027" y="40899"/>
                    <a:pt x="71194" y="46545"/>
                    <a:pt x="66598" y="47213"/>
                  </a:cubicBezTo>
                  <a:lnTo>
                    <a:pt x="50372" y="49571"/>
                  </a:lnTo>
                  <a:cubicBezTo>
                    <a:pt x="48548" y="49834"/>
                    <a:pt x="46970" y="50982"/>
                    <a:pt x="46155" y="52636"/>
                  </a:cubicBezTo>
                  <a:lnTo>
                    <a:pt x="38899" y="67338"/>
                  </a:lnTo>
                  <a:cubicBezTo>
                    <a:pt x="36844" y="71503"/>
                    <a:pt x="30906" y="71503"/>
                    <a:pt x="28851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2" name="자유형: 도형 591">
              <a:extLst>
                <a:ext uri="{FF2B5EF4-FFF2-40B4-BE49-F238E27FC236}">
                  <a16:creationId xmlns:a16="http://schemas.microsoft.com/office/drawing/2014/main" id="{77AB2EC4-CD22-C96E-F49C-141A0310D3C2}"/>
                </a:ext>
              </a:extLst>
            </p:cNvPr>
            <p:cNvSpPr/>
            <p:nvPr/>
          </p:nvSpPr>
          <p:spPr>
            <a:xfrm flipV="1">
              <a:off x="2297375" y="4838796"/>
              <a:ext cx="84210" cy="80706"/>
            </a:xfrm>
            <a:custGeom>
              <a:avLst/>
              <a:gdLst>
                <a:gd name="connsiteX0" fmla="*/ 28570 w 75053"/>
                <a:gd name="connsiteY0" fmla="*/ 67338 h 71930"/>
                <a:gd name="connsiteX1" fmla="*/ 21314 w 75053"/>
                <a:gd name="connsiteY1" fmla="*/ 52636 h 71930"/>
                <a:gd name="connsiteX2" fmla="*/ 17097 w 75053"/>
                <a:gd name="connsiteY2" fmla="*/ 49571 h 71930"/>
                <a:gd name="connsiteX3" fmla="*/ 871 w 75053"/>
                <a:gd name="connsiteY3" fmla="*/ 47213 h 71930"/>
                <a:gd name="connsiteX4" fmla="*/ -2234 w 75053"/>
                <a:gd name="connsiteY4" fmla="*/ 37656 h 71930"/>
                <a:gd name="connsiteX5" fmla="*/ 9506 w 75053"/>
                <a:gd name="connsiteY5" fmla="*/ 26212 h 71930"/>
                <a:gd name="connsiteX6" fmla="*/ 11119 w 75053"/>
                <a:gd name="connsiteY6" fmla="*/ 21254 h 71930"/>
                <a:gd name="connsiteX7" fmla="*/ 8346 w 75053"/>
                <a:gd name="connsiteY7" fmla="*/ 5095 h 71930"/>
                <a:gd name="connsiteX8" fmla="*/ 16475 w 75053"/>
                <a:gd name="connsiteY8" fmla="*/ -814 h 71930"/>
                <a:gd name="connsiteX9" fmla="*/ 30987 w 75053"/>
                <a:gd name="connsiteY9" fmla="*/ 6818 h 71930"/>
                <a:gd name="connsiteX10" fmla="*/ 36201 w 75053"/>
                <a:gd name="connsiteY10" fmla="*/ 6818 h 71930"/>
                <a:gd name="connsiteX11" fmla="*/ 50713 w 75053"/>
                <a:gd name="connsiteY11" fmla="*/ -814 h 71930"/>
                <a:gd name="connsiteX12" fmla="*/ 58841 w 75053"/>
                <a:gd name="connsiteY12" fmla="*/ 5095 h 71930"/>
                <a:gd name="connsiteX13" fmla="*/ 56072 w 75053"/>
                <a:gd name="connsiteY13" fmla="*/ 21254 h 71930"/>
                <a:gd name="connsiteX14" fmla="*/ 57682 w 75053"/>
                <a:gd name="connsiteY14" fmla="*/ 26212 h 71930"/>
                <a:gd name="connsiteX15" fmla="*/ 69421 w 75053"/>
                <a:gd name="connsiteY15" fmla="*/ 37656 h 71930"/>
                <a:gd name="connsiteX16" fmla="*/ 66317 w 75053"/>
                <a:gd name="connsiteY16" fmla="*/ 47213 h 71930"/>
                <a:gd name="connsiteX17" fmla="*/ 50094 w 75053"/>
                <a:gd name="connsiteY17" fmla="*/ 49571 h 71930"/>
                <a:gd name="connsiteX18" fmla="*/ 45874 w 75053"/>
                <a:gd name="connsiteY18" fmla="*/ 52636 h 71930"/>
                <a:gd name="connsiteX19" fmla="*/ 38618 w 75053"/>
                <a:gd name="connsiteY19" fmla="*/ 67338 h 71930"/>
                <a:gd name="connsiteX20" fmla="*/ 28570 w 75053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3" h="71930">
                  <a:moveTo>
                    <a:pt x="28570" y="67338"/>
                  </a:moveTo>
                  <a:lnTo>
                    <a:pt x="21314" y="52636"/>
                  </a:lnTo>
                  <a:cubicBezTo>
                    <a:pt x="20499" y="50982"/>
                    <a:pt x="18921" y="49834"/>
                    <a:pt x="17097" y="49571"/>
                  </a:cubicBezTo>
                  <a:lnTo>
                    <a:pt x="871" y="47213"/>
                  </a:lnTo>
                  <a:cubicBezTo>
                    <a:pt x="-3725" y="46545"/>
                    <a:pt x="-5561" y="40899"/>
                    <a:pt x="-2234" y="37656"/>
                  </a:cubicBezTo>
                  <a:lnTo>
                    <a:pt x="9506" y="26212"/>
                  </a:lnTo>
                  <a:cubicBezTo>
                    <a:pt x="10827" y="24925"/>
                    <a:pt x="11428" y="23069"/>
                    <a:pt x="11119" y="21254"/>
                  </a:cubicBezTo>
                  <a:lnTo>
                    <a:pt x="8346" y="5095"/>
                  </a:lnTo>
                  <a:cubicBezTo>
                    <a:pt x="7560" y="516"/>
                    <a:pt x="12365" y="-2973"/>
                    <a:pt x="16475" y="-814"/>
                  </a:cubicBezTo>
                  <a:lnTo>
                    <a:pt x="30987" y="6818"/>
                  </a:lnTo>
                  <a:cubicBezTo>
                    <a:pt x="32620" y="7676"/>
                    <a:pt x="34568" y="7676"/>
                    <a:pt x="36201" y="6818"/>
                  </a:cubicBezTo>
                  <a:lnTo>
                    <a:pt x="50713" y="-814"/>
                  </a:lnTo>
                  <a:cubicBezTo>
                    <a:pt x="54823" y="-2973"/>
                    <a:pt x="59628" y="516"/>
                    <a:pt x="58841" y="5095"/>
                  </a:cubicBezTo>
                  <a:lnTo>
                    <a:pt x="56072" y="21254"/>
                  </a:lnTo>
                  <a:cubicBezTo>
                    <a:pt x="55760" y="23069"/>
                    <a:pt x="56361" y="24925"/>
                    <a:pt x="57682" y="26212"/>
                  </a:cubicBezTo>
                  <a:lnTo>
                    <a:pt x="69421" y="37656"/>
                  </a:lnTo>
                  <a:cubicBezTo>
                    <a:pt x="72749" y="40899"/>
                    <a:pt x="70913" y="46545"/>
                    <a:pt x="66317" y="47213"/>
                  </a:cubicBezTo>
                  <a:lnTo>
                    <a:pt x="50094" y="49571"/>
                  </a:lnTo>
                  <a:cubicBezTo>
                    <a:pt x="48267" y="49834"/>
                    <a:pt x="46692" y="50982"/>
                    <a:pt x="45874" y="52636"/>
                  </a:cubicBezTo>
                  <a:lnTo>
                    <a:pt x="38618" y="67338"/>
                  </a:lnTo>
                  <a:cubicBezTo>
                    <a:pt x="36563" y="71503"/>
                    <a:pt x="30625" y="71503"/>
                    <a:pt x="28570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3" name="자유형: 도형 592">
              <a:extLst>
                <a:ext uri="{FF2B5EF4-FFF2-40B4-BE49-F238E27FC236}">
                  <a16:creationId xmlns:a16="http://schemas.microsoft.com/office/drawing/2014/main" id="{557BA5AA-079C-51B5-D184-0B65231A12C1}"/>
                </a:ext>
              </a:extLst>
            </p:cNvPr>
            <p:cNvSpPr/>
            <p:nvPr/>
          </p:nvSpPr>
          <p:spPr>
            <a:xfrm flipV="1">
              <a:off x="2402226" y="4838796"/>
              <a:ext cx="84210" cy="80706"/>
            </a:xfrm>
            <a:custGeom>
              <a:avLst/>
              <a:gdLst>
                <a:gd name="connsiteX0" fmla="*/ 28288 w 75053"/>
                <a:gd name="connsiteY0" fmla="*/ 67338 h 71930"/>
                <a:gd name="connsiteX1" fmla="*/ 21032 w 75053"/>
                <a:gd name="connsiteY1" fmla="*/ 52636 h 71930"/>
                <a:gd name="connsiteX2" fmla="*/ 16814 w 75053"/>
                <a:gd name="connsiteY2" fmla="*/ 49571 h 71930"/>
                <a:gd name="connsiteX3" fmla="*/ 589 w 75053"/>
                <a:gd name="connsiteY3" fmla="*/ 47213 h 71930"/>
                <a:gd name="connsiteX4" fmla="*/ -2516 w 75053"/>
                <a:gd name="connsiteY4" fmla="*/ 37656 h 71930"/>
                <a:gd name="connsiteX5" fmla="*/ 9226 w 75053"/>
                <a:gd name="connsiteY5" fmla="*/ 26212 h 71930"/>
                <a:gd name="connsiteX6" fmla="*/ 10836 w 75053"/>
                <a:gd name="connsiteY6" fmla="*/ 21254 h 71930"/>
                <a:gd name="connsiteX7" fmla="*/ 8064 w 75053"/>
                <a:gd name="connsiteY7" fmla="*/ 5095 h 71930"/>
                <a:gd name="connsiteX8" fmla="*/ 16193 w 75053"/>
                <a:gd name="connsiteY8" fmla="*/ -814 h 71930"/>
                <a:gd name="connsiteX9" fmla="*/ 30707 w 75053"/>
                <a:gd name="connsiteY9" fmla="*/ 6818 h 71930"/>
                <a:gd name="connsiteX10" fmla="*/ 35919 w 75053"/>
                <a:gd name="connsiteY10" fmla="*/ 6818 h 71930"/>
                <a:gd name="connsiteX11" fmla="*/ 50433 w 75053"/>
                <a:gd name="connsiteY11" fmla="*/ -814 h 71930"/>
                <a:gd name="connsiteX12" fmla="*/ 58562 w 75053"/>
                <a:gd name="connsiteY12" fmla="*/ 5095 h 71930"/>
                <a:gd name="connsiteX13" fmla="*/ 55790 w 75053"/>
                <a:gd name="connsiteY13" fmla="*/ 21254 h 71930"/>
                <a:gd name="connsiteX14" fmla="*/ 57400 w 75053"/>
                <a:gd name="connsiteY14" fmla="*/ 26212 h 71930"/>
                <a:gd name="connsiteX15" fmla="*/ 69142 w 75053"/>
                <a:gd name="connsiteY15" fmla="*/ 37656 h 71930"/>
                <a:gd name="connsiteX16" fmla="*/ 66038 w 75053"/>
                <a:gd name="connsiteY16" fmla="*/ 47213 h 71930"/>
                <a:gd name="connsiteX17" fmla="*/ 49812 w 75053"/>
                <a:gd name="connsiteY17" fmla="*/ 49571 h 71930"/>
                <a:gd name="connsiteX18" fmla="*/ 45594 w 75053"/>
                <a:gd name="connsiteY18" fmla="*/ 52636 h 71930"/>
                <a:gd name="connsiteX19" fmla="*/ 38339 w 75053"/>
                <a:gd name="connsiteY19" fmla="*/ 67338 h 71930"/>
                <a:gd name="connsiteX20" fmla="*/ 28288 w 75053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3" h="71930">
                  <a:moveTo>
                    <a:pt x="28288" y="67338"/>
                  </a:moveTo>
                  <a:lnTo>
                    <a:pt x="21032" y="52636"/>
                  </a:lnTo>
                  <a:cubicBezTo>
                    <a:pt x="20217" y="50982"/>
                    <a:pt x="18638" y="49834"/>
                    <a:pt x="16814" y="49571"/>
                  </a:cubicBezTo>
                  <a:lnTo>
                    <a:pt x="589" y="47213"/>
                  </a:lnTo>
                  <a:cubicBezTo>
                    <a:pt x="-4005" y="46545"/>
                    <a:pt x="-5840" y="40899"/>
                    <a:pt x="-2516" y="37656"/>
                  </a:cubicBezTo>
                  <a:lnTo>
                    <a:pt x="9226" y="26212"/>
                  </a:lnTo>
                  <a:cubicBezTo>
                    <a:pt x="10544" y="24925"/>
                    <a:pt x="11149" y="23069"/>
                    <a:pt x="10836" y="21254"/>
                  </a:cubicBezTo>
                  <a:lnTo>
                    <a:pt x="8064" y="5095"/>
                  </a:lnTo>
                  <a:cubicBezTo>
                    <a:pt x="7281" y="516"/>
                    <a:pt x="12082" y="-2973"/>
                    <a:pt x="16193" y="-814"/>
                  </a:cubicBezTo>
                  <a:lnTo>
                    <a:pt x="30707" y="6818"/>
                  </a:lnTo>
                  <a:cubicBezTo>
                    <a:pt x="32338" y="7676"/>
                    <a:pt x="34289" y="7676"/>
                    <a:pt x="35919" y="6818"/>
                  </a:cubicBezTo>
                  <a:lnTo>
                    <a:pt x="50433" y="-814"/>
                  </a:lnTo>
                  <a:cubicBezTo>
                    <a:pt x="54541" y="-2973"/>
                    <a:pt x="59346" y="516"/>
                    <a:pt x="58562" y="5095"/>
                  </a:cubicBezTo>
                  <a:lnTo>
                    <a:pt x="55790" y="21254"/>
                  </a:lnTo>
                  <a:cubicBezTo>
                    <a:pt x="55478" y="23069"/>
                    <a:pt x="56082" y="24925"/>
                    <a:pt x="57400" y="26212"/>
                  </a:cubicBezTo>
                  <a:lnTo>
                    <a:pt x="69142" y="37656"/>
                  </a:lnTo>
                  <a:cubicBezTo>
                    <a:pt x="72466" y="40899"/>
                    <a:pt x="70634" y="46545"/>
                    <a:pt x="66038" y="47213"/>
                  </a:cubicBezTo>
                  <a:lnTo>
                    <a:pt x="49812" y="49571"/>
                  </a:lnTo>
                  <a:cubicBezTo>
                    <a:pt x="47988" y="49834"/>
                    <a:pt x="46410" y="50982"/>
                    <a:pt x="45594" y="52636"/>
                  </a:cubicBezTo>
                  <a:lnTo>
                    <a:pt x="38339" y="67338"/>
                  </a:lnTo>
                  <a:cubicBezTo>
                    <a:pt x="36283" y="71503"/>
                    <a:pt x="30343" y="71503"/>
                    <a:pt x="28288" y="67338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4" name="자유형: 도형 593">
              <a:extLst>
                <a:ext uri="{FF2B5EF4-FFF2-40B4-BE49-F238E27FC236}">
                  <a16:creationId xmlns:a16="http://schemas.microsoft.com/office/drawing/2014/main" id="{092FBCE8-8472-96AB-EFBD-E19536ACC2E7}"/>
                </a:ext>
              </a:extLst>
            </p:cNvPr>
            <p:cNvSpPr/>
            <p:nvPr/>
          </p:nvSpPr>
          <p:spPr>
            <a:xfrm flipV="1">
              <a:off x="2087672" y="4838796"/>
              <a:ext cx="84211" cy="80706"/>
            </a:xfrm>
            <a:custGeom>
              <a:avLst/>
              <a:gdLst>
                <a:gd name="connsiteX0" fmla="*/ 29130 w 75054"/>
                <a:gd name="connsiteY0" fmla="*/ 67338 h 71930"/>
                <a:gd name="connsiteX1" fmla="*/ 21874 w 75054"/>
                <a:gd name="connsiteY1" fmla="*/ 52636 h 71930"/>
                <a:gd name="connsiteX2" fmla="*/ 17657 w 75054"/>
                <a:gd name="connsiteY2" fmla="*/ 49571 h 71930"/>
                <a:gd name="connsiteX3" fmla="*/ 1431 w 75054"/>
                <a:gd name="connsiteY3" fmla="*/ 47213 h 71930"/>
                <a:gd name="connsiteX4" fmla="*/ -1673 w 75054"/>
                <a:gd name="connsiteY4" fmla="*/ 37656 h 71930"/>
                <a:gd name="connsiteX5" fmla="*/ 10066 w 75054"/>
                <a:gd name="connsiteY5" fmla="*/ 26212 h 71930"/>
                <a:gd name="connsiteX6" fmla="*/ 11679 w 75054"/>
                <a:gd name="connsiteY6" fmla="*/ 21254 h 71930"/>
                <a:gd name="connsiteX7" fmla="*/ 8907 w 75054"/>
                <a:gd name="connsiteY7" fmla="*/ 5095 h 71930"/>
                <a:gd name="connsiteX8" fmla="*/ 17035 w 75054"/>
                <a:gd name="connsiteY8" fmla="*/ -814 h 71930"/>
                <a:gd name="connsiteX9" fmla="*/ 31547 w 75054"/>
                <a:gd name="connsiteY9" fmla="*/ 6818 h 71930"/>
                <a:gd name="connsiteX10" fmla="*/ 36762 w 75054"/>
                <a:gd name="connsiteY10" fmla="*/ 6818 h 71930"/>
                <a:gd name="connsiteX11" fmla="*/ 51273 w 75054"/>
                <a:gd name="connsiteY11" fmla="*/ -814 h 71930"/>
                <a:gd name="connsiteX12" fmla="*/ 59402 w 75054"/>
                <a:gd name="connsiteY12" fmla="*/ 5095 h 71930"/>
                <a:gd name="connsiteX13" fmla="*/ 56633 w 75054"/>
                <a:gd name="connsiteY13" fmla="*/ 21254 h 71930"/>
                <a:gd name="connsiteX14" fmla="*/ 58243 w 75054"/>
                <a:gd name="connsiteY14" fmla="*/ 26212 h 71930"/>
                <a:gd name="connsiteX15" fmla="*/ 69985 w 75054"/>
                <a:gd name="connsiteY15" fmla="*/ 37656 h 71930"/>
                <a:gd name="connsiteX16" fmla="*/ 66877 w 75054"/>
                <a:gd name="connsiteY16" fmla="*/ 47213 h 71930"/>
                <a:gd name="connsiteX17" fmla="*/ 50654 w 75054"/>
                <a:gd name="connsiteY17" fmla="*/ 49571 h 71930"/>
                <a:gd name="connsiteX18" fmla="*/ 46434 w 75054"/>
                <a:gd name="connsiteY18" fmla="*/ 52636 h 71930"/>
                <a:gd name="connsiteX19" fmla="*/ 39178 w 75054"/>
                <a:gd name="connsiteY19" fmla="*/ 67338 h 71930"/>
                <a:gd name="connsiteX20" fmla="*/ 29130 w 75054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4" h="71930">
                  <a:moveTo>
                    <a:pt x="29130" y="67338"/>
                  </a:moveTo>
                  <a:lnTo>
                    <a:pt x="21874" y="52636"/>
                  </a:lnTo>
                  <a:cubicBezTo>
                    <a:pt x="21059" y="50982"/>
                    <a:pt x="19481" y="49834"/>
                    <a:pt x="17657" y="49571"/>
                  </a:cubicBezTo>
                  <a:lnTo>
                    <a:pt x="1431" y="47213"/>
                  </a:lnTo>
                  <a:cubicBezTo>
                    <a:pt x="-3165" y="46545"/>
                    <a:pt x="-5000" y="40899"/>
                    <a:pt x="-1673" y="37656"/>
                  </a:cubicBezTo>
                  <a:lnTo>
                    <a:pt x="10066" y="26212"/>
                  </a:lnTo>
                  <a:cubicBezTo>
                    <a:pt x="11387" y="24925"/>
                    <a:pt x="11991" y="23069"/>
                    <a:pt x="11679" y="21254"/>
                  </a:cubicBezTo>
                  <a:lnTo>
                    <a:pt x="8907" y="5095"/>
                  </a:lnTo>
                  <a:cubicBezTo>
                    <a:pt x="8121" y="516"/>
                    <a:pt x="12925" y="-2973"/>
                    <a:pt x="17035" y="-814"/>
                  </a:cubicBezTo>
                  <a:lnTo>
                    <a:pt x="31547" y="6818"/>
                  </a:lnTo>
                  <a:cubicBezTo>
                    <a:pt x="33180" y="7676"/>
                    <a:pt x="35131" y="7676"/>
                    <a:pt x="36762" y="6818"/>
                  </a:cubicBezTo>
                  <a:lnTo>
                    <a:pt x="51273" y="-814"/>
                  </a:lnTo>
                  <a:cubicBezTo>
                    <a:pt x="55384" y="-2973"/>
                    <a:pt x="60188" y="516"/>
                    <a:pt x="59402" y="5095"/>
                  </a:cubicBezTo>
                  <a:lnTo>
                    <a:pt x="56633" y="21254"/>
                  </a:lnTo>
                  <a:cubicBezTo>
                    <a:pt x="56320" y="23069"/>
                    <a:pt x="56922" y="24925"/>
                    <a:pt x="58243" y="26212"/>
                  </a:cubicBezTo>
                  <a:lnTo>
                    <a:pt x="69985" y="37656"/>
                  </a:lnTo>
                  <a:cubicBezTo>
                    <a:pt x="73309" y="40899"/>
                    <a:pt x="71473" y="46545"/>
                    <a:pt x="66877" y="47213"/>
                  </a:cubicBezTo>
                  <a:lnTo>
                    <a:pt x="50654" y="49571"/>
                  </a:lnTo>
                  <a:cubicBezTo>
                    <a:pt x="48828" y="49834"/>
                    <a:pt x="47252" y="50982"/>
                    <a:pt x="46434" y="52636"/>
                  </a:cubicBezTo>
                  <a:lnTo>
                    <a:pt x="39178" y="67338"/>
                  </a:lnTo>
                  <a:cubicBezTo>
                    <a:pt x="37123" y="71503"/>
                    <a:pt x="31186" y="71503"/>
                    <a:pt x="29130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5" name="자유형: 도형 594">
              <a:extLst>
                <a:ext uri="{FF2B5EF4-FFF2-40B4-BE49-F238E27FC236}">
                  <a16:creationId xmlns:a16="http://schemas.microsoft.com/office/drawing/2014/main" id="{E5B516B2-623E-61D3-0F32-8078834823ED}"/>
                </a:ext>
              </a:extLst>
            </p:cNvPr>
            <p:cNvSpPr/>
            <p:nvPr/>
          </p:nvSpPr>
          <p:spPr>
            <a:xfrm flipV="1">
              <a:off x="1982822" y="4838796"/>
              <a:ext cx="84211" cy="80706"/>
            </a:xfrm>
            <a:custGeom>
              <a:avLst/>
              <a:gdLst>
                <a:gd name="connsiteX0" fmla="*/ 29411 w 75054"/>
                <a:gd name="connsiteY0" fmla="*/ 67338 h 71930"/>
                <a:gd name="connsiteX1" fmla="*/ 22156 w 75054"/>
                <a:gd name="connsiteY1" fmla="*/ 52636 h 71930"/>
                <a:gd name="connsiteX2" fmla="*/ 17935 w 75054"/>
                <a:gd name="connsiteY2" fmla="*/ 49571 h 71930"/>
                <a:gd name="connsiteX3" fmla="*/ 1712 w 75054"/>
                <a:gd name="connsiteY3" fmla="*/ 47213 h 71930"/>
                <a:gd name="connsiteX4" fmla="*/ -1395 w 75054"/>
                <a:gd name="connsiteY4" fmla="*/ 37656 h 71930"/>
                <a:gd name="connsiteX5" fmla="*/ 10347 w 75054"/>
                <a:gd name="connsiteY5" fmla="*/ 26212 h 71930"/>
                <a:gd name="connsiteX6" fmla="*/ 11957 w 75054"/>
                <a:gd name="connsiteY6" fmla="*/ 21254 h 71930"/>
                <a:gd name="connsiteX7" fmla="*/ 9185 w 75054"/>
                <a:gd name="connsiteY7" fmla="*/ 5095 h 71930"/>
                <a:gd name="connsiteX8" fmla="*/ 17316 w 75054"/>
                <a:gd name="connsiteY8" fmla="*/ -814 h 71930"/>
                <a:gd name="connsiteX9" fmla="*/ 31828 w 75054"/>
                <a:gd name="connsiteY9" fmla="*/ 6818 h 71930"/>
                <a:gd name="connsiteX10" fmla="*/ 37043 w 75054"/>
                <a:gd name="connsiteY10" fmla="*/ 6818 h 71930"/>
                <a:gd name="connsiteX11" fmla="*/ 51554 w 75054"/>
                <a:gd name="connsiteY11" fmla="*/ -814 h 71930"/>
                <a:gd name="connsiteX12" fmla="*/ 59683 w 75054"/>
                <a:gd name="connsiteY12" fmla="*/ 5095 h 71930"/>
                <a:gd name="connsiteX13" fmla="*/ 56911 w 75054"/>
                <a:gd name="connsiteY13" fmla="*/ 21254 h 71930"/>
                <a:gd name="connsiteX14" fmla="*/ 58524 w 75054"/>
                <a:gd name="connsiteY14" fmla="*/ 26212 h 71930"/>
                <a:gd name="connsiteX15" fmla="*/ 70263 w 75054"/>
                <a:gd name="connsiteY15" fmla="*/ 37656 h 71930"/>
                <a:gd name="connsiteX16" fmla="*/ 67158 w 75054"/>
                <a:gd name="connsiteY16" fmla="*/ 47213 h 71930"/>
                <a:gd name="connsiteX17" fmla="*/ 50933 w 75054"/>
                <a:gd name="connsiteY17" fmla="*/ 49571 h 71930"/>
                <a:gd name="connsiteX18" fmla="*/ 46715 w 75054"/>
                <a:gd name="connsiteY18" fmla="*/ 52636 h 71930"/>
                <a:gd name="connsiteX19" fmla="*/ 39459 w 75054"/>
                <a:gd name="connsiteY19" fmla="*/ 67338 h 71930"/>
                <a:gd name="connsiteX20" fmla="*/ 29411 w 75054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4" h="71930">
                  <a:moveTo>
                    <a:pt x="29411" y="67338"/>
                  </a:moveTo>
                  <a:lnTo>
                    <a:pt x="22156" y="52636"/>
                  </a:lnTo>
                  <a:cubicBezTo>
                    <a:pt x="21337" y="50982"/>
                    <a:pt x="19762" y="49834"/>
                    <a:pt x="17935" y="49571"/>
                  </a:cubicBezTo>
                  <a:lnTo>
                    <a:pt x="1712" y="47213"/>
                  </a:lnTo>
                  <a:cubicBezTo>
                    <a:pt x="-2884" y="46545"/>
                    <a:pt x="-4720" y="40899"/>
                    <a:pt x="-1395" y="37656"/>
                  </a:cubicBezTo>
                  <a:lnTo>
                    <a:pt x="10347" y="26212"/>
                  </a:lnTo>
                  <a:cubicBezTo>
                    <a:pt x="11668" y="24925"/>
                    <a:pt x="12269" y="23069"/>
                    <a:pt x="11957" y="21254"/>
                  </a:cubicBezTo>
                  <a:lnTo>
                    <a:pt x="9185" y="5095"/>
                  </a:lnTo>
                  <a:cubicBezTo>
                    <a:pt x="8401" y="516"/>
                    <a:pt x="13206" y="-2973"/>
                    <a:pt x="17316" y="-814"/>
                  </a:cubicBezTo>
                  <a:lnTo>
                    <a:pt x="31828" y="6818"/>
                  </a:lnTo>
                  <a:cubicBezTo>
                    <a:pt x="33458" y="7676"/>
                    <a:pt x="35409" y="7676"/>
                    <a:pt x="37043" y="6818"/>
                  </a:cubicBezTo>
                  <a:lnTo>
                    <a:pt x="51554" y="-814"/>
                  </a:lnTo>
                  <a:cubicBezTo>
                    <a:pt x="55665" y="-2973"/>
                    <a:pt x="60469" y="516"/>
                    <a:pt x="59683" y="5095"/>
                  </a:cubicBezTo>
                  <a:lnTo>
                    <a:pt x="56911" y="21254"/>
                  </a:lnTo>
                  <a:cubicBezTo>
                    <a:pt x="56601" y="23069"/>
                    <a:pt x="57203" y="24925"/>
                    <a:pt x="58524" y="26212"/>
                  </a:cubicBezTo>
                  <a:lnTo>
                    <a:pt x="70263" y="37656"/>
                  </a:lnTo>
                  <a:cubicBezTo>
                    <a:pt x="73590" y="40899"/>
                    <a:pt x="71754" y="46545"/>
                    <a:pt x="67158" y="47213"/>
                  </a:cubicBezTo>
                  <a:lnTo>
                    <a:pt x="50933" y="49571"/>
                  </a:lnTo>
                  <a:cubicBezTo>
                    <a:pt x="49109" y="49834"/>
                    <a:pt x="47530" y="50982"/>
                    <a:pt x="46715" y="52636"/>
                  </a:cubicBezTo>
                  <a:lnTo>
                    <a:pt x="39459" y="67338"/>
                  </a:lnTo>
                  <a:cubicBezTo>
                    <a:pt x="37404" y="71503"/>
                    <a:pt x="31466" y="71503"/>
                    <a:pt x="29411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6" name="자유형: 도형 595">
              <a:extLst>
                <a:ext uri="{FF2B5EF4-FFF2-40B4-BE49-F238E27FC236}">
                  <a16:creationId xmlns:a16="http://schemas.microsoft.com/office/drawing/2014/main" id="{18BCAC9C-3A0C-375A-8A0F-D14FAF9B6237}"/>
                </a:ext>
              </a:extLst>
            </p:cNvPr>
            <p:cNvSpPr/>
            <p:nvPr/>
          </p:nvSpPr>
          <p:spPr>
            <a:xfrm flipV="1">
              <a:off x="868422" y="4773191"/>
              <a:ext cx="495682" cy="329655"/>
            </a:xfrm>
            <a:custGeom>
              <a:avLst/>
              <a:gdLst>
                <a:gd name="connsiteX0" fmla="*/ 388105 w 441781"/>
                <a:gd name="connsiteY0" fmla="*/ 292545 h 293808"/>
                <a:gd name="connsiteX1" fmla="*/ 52348 w 441781"/>
                <a:gd name="connsiteY1" fmla="*/ 292545 h 293808"/>
                <a:gd name="connsiteX2" fmla="*/ -664 w 441781"/>
                <a:gd name="connsiteY2" fmla="*/ 239532 h 293808"/>
                <a:gd name="connsiteX3" fmla="*/ -664 w 441781"/>
                <a:gd name="connsiteY3" fmla="*/ 113601 h 293808"/>
                <a:gd name="connsiteX4" fmla="*/ 52348 w 441781"/>
                <a:gd name="connsiteY4" fmla="*/ 60588 h 293808"/>
                <a:gd name="connsiteX5" fmla="*/ 246207 w 441781"/>
                <a:gd name="connsiteY5" fmla="*/ 60588 h 293808"/>
                <a:gd name="connsiteX6" fmla="*/ 290032 w 441781"/>
                <a:gd name="connsiteY6" fmla="*/ 16274 h 293808"/>
                <a:gd name="connsiteX7" fmla="*/ 338674 w 441781"/>
                <a:gd name="connsiteY7" fmla="*/ -1059 h 293808"/>
                <a:gd name="connsiteX8" fmla="*/ 346114 w 441781"/>
                <a:gd name="connsiteY8" fmla="*/ 10322 h 293808"/>
                <a:gd name="connsiteX9" fmla="*/ 323575 w 441781"/>
                <a:gd name="connsiteY9" fmla="*/ 60588 h 293808"/>
                <a:gd name="connsiteX10" fmla="*/ 388105 w 441781"/>
                <a:gd name="connsiteY10" fmla="*/ 60588 h 293808"/>
                <a:gd name="connsiteX11" fmla="*/ 441118 w 441781"/>
                <a:gd name="connsiteY11" fmla="*/ 113601 h 293808"/>
                <a:gd name="connsiteX12" fmla="*/ 441118 w 441781"/>
                <a:gd name="connsiteY12" fmla="*/ 239532 h 293808"/>
                <a:gd name="connsiteX13" fmla="*/ 388105 w 441781"/>
                <a:gd name="connsiteY13" fmla="*/ 292545 h 29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1781" h="293808">
                  <a:moveTo>
                    <a:pt x="388105" y="292545"/>
                  </a:moveTo>
                  <a:lnTo>
                    <a:pt x="52348" y="292545"/>
                  </a:lnTo>
                  <a:cubicBezTo>
                    <a:pt x="23070" y="292545"/>
                    <a:pt x="-664" y="268812"/>
                    <a:pt x="-664" y="239532"/>
                  </a:cubicBezTo>
                  <a:lnTo>
                    <a:pt x="-664" y="113601"/>
                  </a:lnTo>
                  <a:cubicBezTo>
                    <a:pt x="-664" y="84324"/>
                    <a:pt x="23070" y="60588"/>
                    <a:pt x="52348" y="60588"/>
                  </a:cubicBezTo>
                  <a:lnTo>
                    <a:pt x="246207" y="60588"/>
                  </a:lnTo>
                  <a:cubicBezTo>
                    <a:pt x="254982" y="41585"/>
                    <a:pt x="271440" y="26325"/>
                    <a:pt x="290032" y="16274"/>
                  </a:cubicBezTo>
                  <a:cubicBezTo>
                    <a:pt x="305237" y="8055"/>
                    <a:pt x="321786" y="2869"/>
                    <a:pt x="338674" y="-1059"/>
                  </a:cubicBezTo>
                  <a:cubicBezTo>
                    <a:pt x="345302" y="-2603"/>
                    <a:pt x="350262" y="4931"/>
                    <a:pt x="346114" y="10322"/>
                  </a:cubicBezTo>
                  <a:cubicBezTo>
                    <a:pt x="334826" y="24989"/>
                    <a:pt x="327102" y="42400"/>
                    <a:pt x="323575" y="60588"/>
                  </a:cubicBezTo>
                  <a:lnTo>
                    <a:pt x="388105" y="60588"/>
                  </a:lnTo>
                  <a:cubicBezTo>
                    <a:pt x="417382" y="60588"/>
                    <a:pt x="441118" y="84324"/>
                    <a:pt x="441118" y="113601"/>
                  </a:cubicBezTo>
                  <a:lnTo>
                    <a:pt x="441118" y="239532"/>
                  </a:lnTo>
                  <a:cubicBezTo>
                    <a:pt x="441118" y="268812"/>
                    <a:pt x="417382" y="292545"/>
                    <a:pt x="388105" y="292545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7" name="자유형: 도형 596">
              <a:extLst>
                <a:ext uri="{FF2B5EF4-FFF2-40B4-BE49-F238E27FC236}">
                  <a16:creationId xmlns:a16="http://schemas.microsoft.com/office/drawing/2014/main" id="{E950058F-8CE9-1B73-1168-5D18077040E8}"/>
                </a:ext>
              </a:extLst>
            </p:cNvPr>
            <p:cNvSpPr/>
            <p:nvPr/>
          </p:nvSpPr>
          <p:spPr>
            <a:xfrm flipV="1">
              <a:off x="918874" y="4862718"/>
              <a:ext cx="69989" cy="69989"/>
            </a:xfrm>
            <a:custGeom>
              <a:avLst/>
              <a:gdLst>
                <a:gd name="connsiteX0" fmla="*/ 62148 w 62378"/>
                <a:gd name="connsiteY0" fmla="*/ 29787 h 62378"/>
                <a:gd name="connsiteX1" fmla="*/ 30959 w 62378"/>
                <a:gd name="connsiteY1" fmla="*/ -1404 h 62378"/>
                <a:gd name="connsiteX2" fmla="*/ -230 w 62378"/>
                <a:gd name="connsiteY2" fmla="*/ 29787 h 62378"/>
                <a:gd name="connsiteX3" fmla="*/ 30959 w 62378"/>
                <a:gd name="connsiteY3" fmla="*/ 60975 h 62378"/>
                <a:gd name="connsiteX4" fmla="*/ 62148 w 62378"/>
                <a:gd name="connsiteY4" fmla="*/ 29787 h 6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78" h="62378">
                  <a:moveTo>
                    <a:pt x="62148" y="29787"/>
                  </a:moveTo>
                  <a:cubicBezTo>
                    <a:pt x="62148" y="12561"/>
                    <a:pt x="48183" y="-1404"/>
                    <a:pt x="30959" y="-1404"/>
                  </a:cubicBezTo>
                  <a:cubicBezTo>
                    <a:pt x="13733" y="-1404"/>
                    <a:pt x="-230" y="12561"/>
                    <a:pt x="-230" y="29787"/>
                  </a:cubicBezTo>
                  <a:cubicBezTo>
                    <a:pt x="-230" y="47009"/>
                    <a:pt x="13733" y="60975"/>
                    <a:pt x="30959" y="60975"/>
                  </a:cubicBezTo>
                  <a:cubicBezTo>
                    <a:pt x="48183" y="60975"/>
                    <a:pt x="62148" y="47009"/>
                    <a:pt x="62148" y="29787"/>
                  </a:cubicBez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8" name="자유형: 도형 597">
              <a:extLst>
                <a:ext uri="{FF2B5EF4-FFF2-40B4-BE49-F238E27FC236}">
                  <a16:creationId xmlns:a16="http://schemas.microsoft.com/office/drawing/2014/main" id="{6387A3E9-25EE-F11D-3FB6-AD28B4FCB76F}"/>
                </a:ext>
              </a:extLst>
            </p:cNvPr>
            <p:cNvSpPr/>
            <p:nvPr/>
          </p:nvSpPr>
          <p:spPr>
            <a:xfrm flipV="1">
              <a:off x="1013187" y="4862975"/>
              <a:ext cx="276810" cy="16268"/>
            </a:xfrm>
            <a:custGeom>
              <a:avLst/>
              <a:gdLst>
                <a:gd name="connsiteX0" fmla="*/ 245952 w 246710"/>
                <a:gd name="connsiteY0" fmla="*/ -1497 h 14499"/>
                <a:gd name="connsiteX1" fmla="*/ -759 w 246710"/>
                <a:gd name="connsiteY1" fmla="*/ -1497 h 14499"/>
                <a:gd name="connsiteX2" fmla="*/ -759 w 246710"/>
                <a:gd name="connsiteY2" fmla="*/ 13003 h 14499"/>
                <a:gd name="connsiteX3" fmla="*/ 245952 w 246710"/>
                <a:gd name="connsiteY3" fmla="*/ 13003 h 14499"/>
                <a:gd name="connsiteX4" fmla="*/ 245952 w 246710"/>
                <a:gd name="connsiteY4" fmla="*/ -1497 h 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710" h="14499">
                  <a:moveTo>
                    <a:pt x="245952" y="-1497"/>
                  </a:moveTo>
                  <a:lnTo>
                    <a:pt x="-759" y="-1497"/>
                  </a:lnTo>
                  <a:lnTo>
                    <a:pt x="-759" y="13003"/>
                  </a:lnTo>
                  <a:lnTo>
                    <a:pt x="245952" y="13003"/>
                  </a:lnTo>
                  <a:lnTo>
                    <a:pt x="245952" y="-1497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9" name="자유형: 도형 598">
              <a:extLst>
                <a:ext uri="{FF2B5EF4-FFF2-40B4-BE49-F238E27FC236}">
                  <a16:creationId xmlns:a16="http://schemas.microsoft.com/office/drawing/2014/main" id="{5C33A764-C3DC-DA28-DB2C-352E5F02C0D4}"/>
                </a:ext>
              </a:extLst>
            </p:cNvPr>
            <p:cNvSpPr/>
            <p:nvPr/>
          </p:nvSpPr>
          <p:spPr>
            <a:xfrm flipV="1">
              <a:off x="1013187" y="4901856"/>
              <a:ext cx="276810" cy="16268"/>
            </a:xfrm>
            <a:custGeom>
              <a:avLst/>
              <a:gdLst>
                <a:gd name="connsiteX0" fmla="*/ 245952 w 246710"/>
                <a:gd name="connsiteY0" fmla="*/ -1361 h 14499"/>
                <a:gd name="connsiteX1" fmla="*/ -759 w 246710"/>
                <a:gd name="connsiteY1" fmla="*/ -1361 h 14499"/>
                <a:gd name="connsiteX2" fmla="*/ -759 w 246710"/>
                <a:gd name="connsiteY2" fmla="*/ 13139 h 14499"/>
                <a:gd name="connsiteX3" fmla="*/ 245952 w 246710"/>
                <a:gd name="connsiteY3" fmla="*/ 13139 h 14499"/>
                <a:gd name="connsiteX4" fmla="*/ 245952 w 246710"/>
                <a:gd name="connsiteY4" fmla="*/ -1361 h 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710" h="14499">
                  <a:moveTo>
                    <a:pt x="245952" y="-1361"/>
                  </a:moveTo>
                  <a:lnTo>
                    <a:pt x="-759" y="-1361"/>
                  </a:lnTo>
                  <a:lnTo>
                    <a:pt x="-759" y="13139"/>
                  </a:lnTo>
                  <a:lnTo>
                    <a:pt x="245952" y="13139"/>
                  </a:lnTo>
                  <a:lnTo>
                    <a:pt x="245952" y="-1361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0" name="자유형: 도형 599">
              <a:extLst>
                <a:ext uri="{FF2B5EF4-FFF2-40B4-BE49-F238E27FC236}">
                  <a16:creationId xmlns:a16="http://schemas.microsoft.com/office/drawing/2014/main" id="{AB2F36A9-3402-E607-4D43-EC20530B28C6}"/>
                </a:ext>
              </a:extLst>
            </p:cNvPr>
            <p:cNvSpPr/>
            <p:nvPr/>
          </p:nvSpPr>
          <p:spPr>
            <a:xfrm flipV="1">
              <a:off x="1013187" y="4940738"/>
              <a:ext cx="111701" cy="16268"/>
            </a:xfrm>
            <a:custGeom>
              <a:avLst/>
              <a:gdLst>
                <a:gd name="connsiteX0" fmla="*/ 99018 w 99555"/>
                <a:gd name="connsiteY0" fmla="*/ -1225 h 14499"/>
                <a:gd name="connsiteX1" fmla="*/ -538 w 99555"/>
                <a:gd name="connsiteY1" fmla="*/ -1225 h 14499"/>
                <a:gd name="connsiteX2" fmla="*/ -538 w 99555"/>
                <a:gd name="connsiteY2" fmla="*/ 13274 h 14499"/>
                <a:gd name="connsiteX3" fmla="*/ 99018 w 99555"/>
                <a:gd name="connsiteY3" fmla="*/ 13274 h 14499"/>
                <a:gd name="connsiteX4" fmla="*/ 99018 w 99555"/>
                <a:gd name="connsiteY4" fmla="*/ -1225 h 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55" h="14499">
                  <a:moveTo>
                    <a:pt x="99018" y="-1225"/>
                  </a:moveTo>
                  <a:lnTo>
                    <a:pt x="-538" y="-1225"/>
                  </a:lnTo>
                  <a:lnTo>
                    <a:pt x="-538" y="13274"/>
                  </a:lnTo>
                  <a:lnTo>
                    <a:pt x="99018" y="13274"/>
                  </a:lnTo>
                  <a:lnTo>
                    <a:pt x="99018" y="-1225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1" name="Google Shape;73;p13">
              <a:extLst>
                <a:ext uri="{FF2B5EF4-FFF2-40B4-BE49-F238E27FC236}">
                  <a16:creationId xmlns:a16="http://schemas.microsoft.com/office/drawing/2014/main" id="{F1E32143-F6A1-BEAB-F44F-D7294881C353}"/>
                </a:ext>
              </a:extLst>
            </p:cNvPr>
            <p:cNvSpPr txBox="1"/>
            <p:nvPr/>
          </p:nvSpPr>
          <p:spPr>
            <a:xfrm>
              <a:off x="1751198" y="4235693"/>
              <a:ext cx="359812" cy="1605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70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 Black" panose="02000A03000000020004" pitchFamily="2" charset="-127"/>
                </a:rPr>
                <a:t>BOOK</a:t>
              </a:r>
              <a:endParaRPr sz="7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602" name="자유형: 도형 601">
              <a:extLst>
                <a:ext uri="{FF2B5EF4-FFF2-40B4-BE49-F238E27FC236}">
                  <a16:creationId xmlns:a16="http://schemas.microsoft.com/office/drawing/2014/main" id="{9A840394-F6BD-965A-EC34-A2A537FBB1DB}"/>
                </a:ext>
              </a:extLst>
            </p:cNvPr>
            <p:cNvSpPr/>
            <p:nvPr/>
          </p:nvSpPr>
          <p:spPr>
            <a:xfrm flipV="1">
              <a:off x="2675134" y="5346649"/>
              <a:ext cx="51209" cy="124191"/>
            </a:xfrm>
            <a:custGeom>
              <a:avLst/>
              <a:gdLst>
                <a:gd name="connsiteX0" fmla="*/ 7554 w 99208"/>
                <a:gd name="connsiteY0" fmla="*/ 553 h 240599"/>
                <a:gd name="connsiteX1" fmla="*/ -869 w 99208"/>
                <a:gd name="connsiteY1" fmla="*/ 240275 h 240599"/>
                <a:gd name="connsiteX2" fmla="*/ 98339 w 99208"/>
                <a:gd name="connsiteY2" fmla="*/ 175292 h 240599"/>
                <a:gd name="connsiteX3" fmla="*/ 96358 w 99208"/>
                <a:gd name="connsiteY3" fmla="*/ -325 h 240599"/>
                <a:gd name="connsiteX4" fmla="*/ 7554 w 99208"/>
                <a:gd name="connsiteY4" fmla="*/ 553 h 2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08" h="240599">
                  <a:moveTo>
                    <a:pt x="7554" y="553"/>
                  </a:moveTo>
                  <a:lnTo>
                    <a:pt x="-869" y="240275"/>
                  </a:lnTo>
                  <a:lnTo>
                    <a:pt x="98339" y="175292"/>
                  </a:lnTo>
                  <a:lnTo>
                    <a:pt x="96358" y="-325"/>
                  </a:lnTo>
                  <a:lnTo>
                    <a:pt x="7554" y="553"/>
                  </a:ln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3" name="자유형: 도형 602">
              <a:extLst>
                <a:ext uri="{FF2B5EF4-FFF2-40B4-BE49-F238E27FC236}">
                  <a16:creationId xmlns:a16="http://schemas.microsoft.com/office/drawing/2014/main" id="{EA5F3C26-7B5A-B494-89DC-FE56C9819521}"/>
                </a:ext>
              </a:extLst>
            </p:cNvPr>
            <p:cNvSpPr/>
            <p:nvPr/>
          </p:nvSpPr>
          <p:spPr>
            <a:xfrm flipV="1">
              <a:off x="2615897" y="5470388"/>
              <a:ext cx="109987" cy="67718"/>
            </a:xfrm>
            <a:custGeom>
              <a:avLst/>
              <a:gdLst>
                <a:gd name="connsiteX0" fmla="*/ 122355 w 213081"/>
                <a:gd name="connsiteY0" fmla="*/ 131032 h 131191"/>
                <a:gd name="connsiteX1" fmla="*/ 72127 w 213081"/>
                <a:gd name="connsiteY1" fmla="*/ 80729 h 131191"/>
                <a:gd name="connsiteX2" fmla="*/ 32731 w 213081"/>
                <a:gd name="connsiteY2" fmla="*/ 69219 h 131191"/>
                <a:gd name="connsiteX3" fmla="*/ -179 w 213081"/>
                <a:gd name="connsiteY3" fmla="*/ 14000 h 131191"/>
                <a:gd name="connsiteX4" fmla="*/ -829 w 213081"/>
                <a:gd name="connsiteY4" fmla="*/ 1160 h 131191"/>
                <a:gd name="connsiteX5" fmla="*/ 212252 w 213081"/>
                <a:gd name="connsiteY5" fmla="*/ -160 h 131191"/>
                <a:gd name="connsiteX6" fmla="*/ 211160 w 213081"/>
                <a:gd name="connsiteY6" fmla="*/ 130155 h 131191"/>
                <a:gd name="connsiteX7" fmla="*/ 122355 w 213081"/>
                <a:gd name="connsiteY7" fmla="*/ 131032 h 13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081" h="131191">
                  <a:moveTo>
                    <a:pt x="122355" y="131032"/>
                  </a:moveTo>
                  <a:lnTo>
                    <a:pt x="72127" y="80729"/>
                  </a:lnTo>
                  <a:lnTo>
                    <a:pt x="32731" y="69219"/>
                  </a:lnTo>
                  <a:cubicBezTo>
                    <a:pt x="14619" y="63926"/>
                    <a:pt x="1224" y="41448"/>
                    <a:pt x="-179" y="14000"/>
                  </a:cubicBezTo>
                  <a:lnTo>
                    <a:pt x="-829" y="1160"/>
                  </a:lnTo>
                  <a:lnTo>
                    <a:pt x="212252" y="-160"/>
                  </a:lnTo>
                  <a:lnTo>
                    <a:pt x="211160" y="130155"/>
                  </a:lnTo>
                  <a:lnTo>
                    <a:pt x="122355" y="131032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4" name="자유형: 도형 603">
              <a:extLst>
                <a:ext uri="{FF2B5EF4-FFF2-40B4-BE49-F238E27FC236}">
                  <a16:creationId xmlns:a16="http://schemas.microsoft.com/office/drawing/2014/main" id="{7C37BE85-FB71-FCBB-7084-3800B6CA3440}"/>
                </a:ext>
              </a:extLst>
            </p:cNvPr>
            <p:cNvSpPr/>
            <p:nvPr/>
          </p:nvSpPr>
          <p:spPr>
            <a:xfrm flipV="1">
              <a:off x="2615342" y="5523945"/>
              <a:ext cx="111002" cy="15262"/>
            </a:xfrm>
            <a:custGeom>
              <a:avLst/>
              <a:gdLst>
                <a:gd name="connsiteX0" fmla="*/ 214217 w 215046"/>
                <a:gd name="connsiteY0" fmla="*/ -112 h 29568"/>
                <a:gd name="connsiteX1" fmla="*/ -597 w 215046"/>
                <a:gd name="connsiteY1" fmla="*/ 1222 h 29568"/>
                <a:gd name="connsiteX2" fmla="*/ -829 w 215046"/>
                <a:gd name="connsiteY2" fmla="*/ 29456 h 29568"/>
                <a:gd name="connsiteX3" fmla="*/ 213975 w 215046"/>
                <a:gd name="connsiteY3" fmla="*/ 28121 h 29568"/>
                <a:gd name="connsiteX4" fmla="*/ 214217 w 215046"/>
                <a:gd name="connsiteY4" fmla="*/ -112 h 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46" h="29568">
                  <a:moveTo>
                    <a:pt x="214217" y="-112"/>
                  </a:moveTo>
                  <a:lnTo>
                    <a:pt x="-597" y="1222"/>
                  </a:lnTo>
                  <a:lnTo>
                    <a:pt x="-829" y="29456"/>
                  </a:lnTo>
                  <a:lnTo>
                    <a:pt x="213975" y="28121"/>
                  </a:lnTo>
                  <a:lnTo>
                    <a:pt x="214217" y="-112"/>
                  </a:lnTo>
                </a:path>
              </a:pathLst>
            </a:custGeom>
            <a:solidFill>
              <a:srgbClr val="13111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5" name="자유형: 도형 604">
              <a:extLst>
                <a:ext uri="{FF2B5EF4-FFF2-40B4-BE49-F238E27FC236}">
                  <a16:creationId xmlns:a16="http://schemas.microsoft.com/office/drawing/2014/main" id="{285BF952-BC1C-ABE8-9768-E396F941DFB1}"/>
                </a:ext>
              </a:extLst>
            </p:cNvPr>
            <p:cNvSpPr/>
            <p:nvPr/>
          </p:nvSpPr>
          <p:spPr>
            <a:xfrm flipV="1">
              <a:off x="2653466" y="4845546"/>
              <a:ext cx="133121" cy="580265"/>
            </a:xfrm>
            <a:custGeom>
              <a:avLst/>
              <a:gdLst>
                <a:gd name="connsiteX0" fmla="*/ 98307 w 257899"/>
                <a:gd name="connsiteY0" fmla="*/ 1121117 h 1124161"/>
                <a:gd name="connsiteX1" fmla="*/ 3162 w 257899"/>
                <a:gd name="connsiteY1" fmla="*/ 847699 h 1124161"/>
                <a:gd name="connsiteX2" fmla="*/ 29858 w 257899"/>
                <a:gd name="connsiteY2" fmla="*/ -797 h 1124161"/>
                <a:gd name="connsiteX3" fmla="*/ 163064 w 257899"/>
                <a:gd name="connsiteY3" fmla="*/ -797 h 1124161"/>
                <a:gd name="connsiteX4" fmla="*/ 244166 w 257899"/>
                <a:gd name="connsiteY4" fmla="*/ 882434 h 1124161"/>
                <a:gd name="connsiteX5" fmla="*/ 257006 w 257899"/>
                <a:gd name="connsiteY5" fmla="*/ 1123365 h 1124161"/>
                <a:gd name="connsiteX6" fmla="*/ 98307 w 257899"/>
                <a:gd name="connsiteY6" fmla="*/ 1121117 h 112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899" h="1124161">
                  <a:moveTo>
                    <a:pt x="98307" y="1121117"/>
                  </a:moveTo>
                  <a:cubicBezTo>
                    <a:pt x="98307" y="1121117"/>
                    <a:pt x="20531" y="1050404"/>
                    <a:pt x="3162" y="847699"/>
                  </a:cubicBezTo>
                  <a:cubicBezTo>
                    <a:pt x="-14215" y="644995"/>
                    <a:pt x="29858" y="-797"/>
                    <a:pt x="29858" y="-797"/>
                  </a:cubicBezTo>
                  <a:lnTo>
                    <a:pt x="163064" y="-797"/>
                  </a:lnTo>
                  <a:lnTo>
                    <a:pt x="244166" y="882434"/>
                  </a:lnTo>
                  <a:lnTo>
                    <a:pt x="257006" y="1123365"/>
                  </a:lnTo>
                  <a:lnTo>
                    <a:pt x="98307" y="1121117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6" name="자유형: 도형 605">
              <a:extLst>
                <a:ext uri="{FF2B5EF4-FFF2-40B4-BE49-F238E27FC236}">
                  <a16:creationId xmlns:a16="http://schemas.microsoft.com/office/drawing/2014/main" id="{F852A2B5-C14F-36C0-6B4A-BBE661296A73}"/>
                </a:ext>
              </a:extLst>
            </p:cNvPr>
            <p:cNvSpPr/>
            <p:nvPr/>
          </p:nvSpPr>
          <p:spPr>
            <a:xfrm flipV="1">
              <a:off x="2743557" y="4864287"/>
              <a:ext cx="45719" cy="116273"/>
            </a:xfrm>
            <a:custGeom>
              <a:avLst/>
              <a:gdLst>
                <a:gd name="connsiteX0" fmla="*/ -942 w 47929"/>
                <a:gd name="connsiteY0" fmla="*/ 237372 h 238543"/>
                <a:gd name="connsiteX1" fmla="*/ -942 w 47929"/>
                <a:gd name="connsiteY1" fmla="*/ 46771 h 238543"/>
                <a:gd name="connsiteX2" fmla="*/ 46988 w 47929"/>
                <a:gd name="connsiteY2" fmla="*/ -1171 h 238543"/>
                <a:gd name="connsiteX3" fmla="*/ 46988 w 47929"/>
                <a:gd name="connsiteY3" fmla="*/ -1171 h 23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29" h="238543">
                  <a:moveTo>
                    <a:pt x="-942" y="237372"/>
                  </a:moveTo>
                  <a:lnTo>
                    <a:pt x="-942" y="46771"/>
                  </a:lnTo>
                  <a:cubicBezTo>
                    <a:pt x="-942" y="20291"/>
                    <a:pt x="20521" y="-1171"/>
                    <a:pt x="46988" y="-1171"/>
                  </a:cubicBezTo>
                  <a:lnTo>
                    <a:pt x="46988" y="-1171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7" name="자유형: 도형 606">
              <a:extLst>
                <a:ext uri="{FF2B5EF4-FFF2-40B4-BE49-F238E27FC236}">
                  <a16:creationId xmlns:a16="http://schemas.microsoft.com/office/drawing/2014/main" id="{74984CB5-F8AD-4A8F-1878-838E6CFCD355}"/>
                </a:ext>
              </a:extLst>
            </p:cNvPr>
            <p:cNvSpPr/>
            <p:nvPr/>
          </p:nvSpPr>
          <p:spPr>
            <a:xfrm flipV="1">
              <a:off x="2666973" y="5389155"/>
              <a:ext cx="74487" cy="4917"/>
            </a:xfrm>
            <a:custGeom>
              <a:avLst/>
              <a:gdLst>
                <a:gd name="connsiteX0" fmla="*/ 143432 w 144305"/>
                <a:gd name="connsiteY0" fmla="*/ -359 h 9525"/>
                <a:gd name="connsiteX1" fmla="*/ -874 w 144305"/>
                <a:gd name="connsiteY1" fmla="*/ -3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305" h="9525">
                  <a:moveTo>
                    <a:pt x="143432" y="-359"/>
                  </a:moveTo>
                  <a:lnTo>
                    <a:pt x="-874" y="-359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8" name="자유형: 도형 607">
              <a:extLst>
                <a:ext uri="{FF2B5EF4-FFF2-40B4-BE49-F238E27FC236}">
                  <a16:creationId xmlns:a16="http://schemas.microsoft.com/office/drawing/2014/main" id="{55247D49-5F8A-4B21-F471-A14035F89823}"/>
                </a:ext>
              </a:extLst>
            </p:cNvPr>
            <p:cNvSpPr/>
            <p:nvPr/>
          </p:nvSpPr>
          <p:spPr>
            <a:xfrm flipV="1">
              <a:off x="2800688" y="5349525"/>
              <a:ext cx="51322" cy="121316"/>
            </a:xfrm>
            <a:custGeom>
              <a:avLst/>
              <a:gdLst>
                <a:gd name="connsiteX0" fmla="*/ 8490 w 99428"/>
                <a:gd name="connsiteY0" fmla="*/ 555 h 235028"/>
                <a:gd name="connsiteX1" fmla="*/ -1035 w 99428"/>
                <a:gd name="connsiteY1" fmla="*/ 234706 h 235028"/>
                <a:gd name="connsiteX2" fmla="*/ 98393 w 99428"/>
                <a:gd name="connsiteY2" fmla="*/ 175294 h 235028"/>
                <a:gd name="connsiteX3" fmla="*/ 97301 w 99428"/>
                <a:gd name="connsiteY3" fmla="*/ -322 h 235028"/>
                <a:gd name="connsiteX4" fmla="*/ 8490 w 99428"/>
                <a:gd name="connsiteY4" fmla="*/ 555 h 2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235028">
                  <a:moveTo>
                    <a:pt x="8490" y="555"/>
                  </a:moveTo>
                  <a:lnTo>
                    <a:pt x="-1035" y="234706"/>
                  </a:lnTo>
                  <a:lnTo>
                    <a:pt x="98393" y="175294"/>
                  </a:lnTo>
                  <a:lnTo>
                    <a:pt x="97301" y="-322"/>
                  </a:lnTo>
                  <a:lnTo>
                    <a:pt x="8490" y="555"/>
                  </a:ln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9" name="자유형: 도형 608">
              <a:extLst>
                <a:ext uri="{FF2B5EF4-FFF2-40B4-BE49-F238E27FC236}">
                  <a16:creationId xmlns:a16="http://schemas.microsoft.com/office/drawing/2014/main" id="{9ABB27A3-0E44-18E1-083D-26EA779EB422}"/>
                </a:ext>
              </a:extLst>
            </p:cNvPr>
            <p:cNvSpPr/>
            <p:nvPr/>
          </p:nvSpPr>
          <p:spPr>
            <a:xfrm flipV="1">
              <a:off x="2765001" y="4845546"/>
              <a:ext cx="138890" cy="586892"/>
            </a:xfrm>
            <a:custGeom>
              <a:avLst/>
              <a:gdLst>
                <a:gd name="connsiteX0" fmla="*/ 149690 w 269075"/>
                <a:gd name="connsiteY0" fmla="*/ 1131650 h 1137000"/>
                <a:gd name="connsiteX1" fmla="*/ 265628 w 269075"/>
                <a:gd name="connsiteY1" fmla="*/ 860544 h 1137000"/>
                <a:gd name="connsiteX2" fmla="*/ 200427 w 269075"/>
                <a:gd name="connsiteY2" fmla="*/ -791 h 1137000"/>
                <a:gd name="connsiteX3" fmla="*/ 41563 w 269075"/>
                <a:gd name="connsiteY3" fmla="*/ -791 h 1137000"/>
                <a:gd name="connsiteX4" fmla="*/ 11781 w 269075"/>
                <a:gd name="connsiteY4" fmla="*/ 895278 h 1137000"/>
                <a:gd name="connsiteX5" fmla="*/ -1046 w 269075"/>
                <a:gd name="connsiteY5" fmla="*/ 1136209 h 1137000"/>
                <a:gd name="connsiteX6" fmla="*/ 149690 w 269075"/>
                <a:gd name="connsiteY6" fmla="*/ 1131650 h 113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75" h="1137000">
                  <a:moveTo>
                    <a:pt x="149690" y="1131650"/>
                  </a:moveTo>
                  <a:cubicBezTo>
                    <a:pt x="149690" y="1131650"/>
                    <a:pt x="248255" y="1063248"/>
                    <a:pt x="265628" y="860544"/>
                  </a:cubicBezTo>
                  <a:cubicBezTo>
                    <a:pt x="283002" y="657839"/>
                    <a:pt x="200427" y="-791"/>
                    <a:pt x="200427" y="-791"/>
                  </a:cubicBezTo>
                  <a:lnTo>
                    <a:pt x="41563" y="-791"/>
                  </a:lnTo>
                  <a:lnTo>
                    <a:pt x="11781" y="895278"/>
                  </a:lnTo>
                  <a:lnTo>
                    <a:pt x="-1046" y="1136209"/>
                  </a:lnTo>
                  <a:lnTo>
                    <a:pt x="149690" y="1131650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0" name="자유형: 도형 609">
              <a:extLst>
                <a:ext uri="{FF2B5EF4-FFF2-40B4-BE49-F238E27FC236}">
                  <a16:creationId xmlns:a16="http://schemas.microsoft.com/office/drawing/2014/main" id="{62D86EC4-D1A8-230B-AB76-99DBF22624B7}"/>
                </a:ext>
              </a:extLst>
            </p:cNvPr>
            <p:cNvSpPr/>
            <p:nvPr/>
          </p:nvSpPr>
          <p:spPr>
            <a:xfrm flipV="1">
              <a:off x="2742017" y="5470388"/>
              <a:ext cx="109993" cy="67718"/>
            </a:xfrm>
            <a:custGeom>
              <a:avLst/>
              <a:gdLst>
                <a:gd name="connsiteX0" fmla="*/ 122193 w 213092"/>
                <a:gd name="connsiteY0" fmla="*/ 131032 h 131191"/>
                <a:gd name="connsiteX1" fmla="*/ 71965 w 213092"/>
                <a:gd name="connsiteY1" fmla="*/ 80729 h 131191"/>
                <a:gd name="connsiteX2" fmla="*/ 32570 w 213092"/>
                <a:gd name="connsiteY2" fmla="*/ 69219 h 131191"/>
                <a:gd name="connsiteX3" fmla="*/ -349 w 213092"/>
                <a:gd name="connsiteY3" fmla="*/ 14000 h 131191"/>
                <a:gd name="connsiteX4" fmla="*/ -996 w 213092"/>
                <a:gd name="connsiteY4" fmla="*/ 1160 h 131191"/>
                <a:gd name="connsiteX5" fmla="*/ 212097 w 213092"/>
                <a:gd name="connsiteY5" fmla="*/ -160 h 131191"/>
                <a:gd name="connsiteX6" fmla="*/ 211004 w 213092"/>
                <a:gd name="connsiteY6" fmla="*/ 130155 h 131191"/>
                <a:gd name="connsiteX7" fmla="*/ 122193 w 213092"/>
                <a:gd name="connsiteY7" fmla="*/ 131032 h 13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092" h="131191">
                  <a:moveTo>
                    <a:pt x="122193" y="131032"/>
                  </a:moveTo>
                  <a:lnTo>
                    <a:pt x="71965" y="80729"/>
                  </a:lnTo>
                  <a:lnTo>
                    <a:pt x="32570" y="69219"/>
                  </a:lnTo>
                  <a:cubicBezTo>
                    <a:pt x="14460" y="63926"/>
                    <a:pt x="1061" y="41448"/>
                    <a:pt x="-349" y="14000"/>
                  </a:cubicBezTo>
                  <a:lnTo>
                    <a:pt x="-996" y="1160"/>
                  </a:lnTo>
                  <a:lnTo>
                    <a:pt x="212097" y="-160"/>
                  </a:lnTo>
                  <a:lnTo>
                    <a:pt x="211004" y="130155"/>
                  </a:lnTo>
                  <a:lnTo>
                    <a:pt x="122193" y="131032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1" name="자유형: 도형 610">
              <a:extLst>
                <a:ext uri="{FF2B5EF4-FFF2-40B4-BE49-F238E27FC236}">
                  <a16:creationId xmlns:a16="http://schemas.microsoft.com/office/drawing/2014/main" id="{F27B86FF-C0B1-29E8-D676-560FA15E637B}"/>
                </a:ext>
              </a:extLst>
            </p:cNvPr>
            <p:cNvSpPr/>
            <p:nvPr/>
          </p:nvSpPr>
          <p:spPr>
            <a:xfrm flipV="1">
              <a:off x="2741460" y="5523945"/>
              <a:ext cx="111003" cy="15262"/>
            </a:xfrm>
            <a:custGeom>
              <a:avLst/>
              <a:gdLst>
                <a:gd name="connsiteX0" fmla="*/ 214052 w 215048"/>
                <a:gd name="connsiteY0" fmla="*/ -112 h 29568"/>
                <a:gd name="connsiteX1" fmla="*/ -755 w 215048"/>
                <a:gd name="connsiteY1" fmla="*/ 1222 h 29568"/>
                <a:gd name="connsiteX2" fmla="*/ -996 w 215048"/>
                <a:gd name="connsiteY2" fmla="*/ 29456 h 29568"/>
                <a:gd name="connsiteX3" fmla="*/ 213811 w 215048"/>
                <a:gd name="connsiteY3" fmla="*/ 28121 h 29568"/>
                <a:gd name="connsiteX4" fmla="*/ 214052 w 215048"/>
                <a:gd name="connsiteY4" fmla="*/ -112 h 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48" h="29568">
                  <a:moveTo>
                    <a:pt x="214052" y="-112"/>
                  </a:moveTo>
                  <a:lnTo>
                    <a:pt x="-755" y="1222"/>
                  </a:lnTo>
                  <a:lnTo>
                    <a:pt x="-996" y="29456"/>
                  </a:lnTo>
                  <a:lnTo>
                    <a:pt x="213811" y="28121"/>
                  </a:lnTo>
                  <a:lnTo>
                    <a:pt x="214052" y="-112"/>
                  </a:lnTo>
                </a:path>
              </a:pathLst>
            </a:custGeom>
            <a:solidFill>
              <a:srgbClr val="13111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2" name="자유형: 도형 611">
              <a:extLst>
                <a:ext uri="{FF2B5EF4-FFF2-40B4-BE49-F238E27FC236}">
                  <a16:creationId xmlns:a16="http://schemas.microsoft.com/office/drawing/2014/main" id="{CBB42089-0940-6E2A-5519-AE09A57FDF35}"/>
                </a:ext>
              </a:extLst>
            </p:cNvPr>
            <p:cNvSpPr/>
            <p:nvPr/>
          </p:nvSpPr>
          <p:spPr>
            <a:xfrm flipV="1">
              <a:off x="2695753" y="4857431"/>
              <a:ext cx="162085" cy="4917"/>
            </a:xfrm>
            <a:custGeom>
              <a:avLst/>
              <a:gdLst>
                <a:gd name="connsiteX0" fmla="*/ -969 w 314011"/>
                <a:gd name="connsiteY0" fmla="*/ -1278 h 9525"/>
                <a:gd name="connsiteX1" fmla="*/ 313042 w 314011"/>
                <a:gd name="connsiteY1" fmla="*/ -12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011" h="9525">
                  <a:moveTo>
                    <a:pt x="-969" y="-1278"/>
                  </a:moveTo>
                  <a:lnTo>
                    <a:pt x="313042" y="-1278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3" name="자유형: 도형 612">
              <a:extLst>
                <a:ext uri="{FF2B5EF4-FFF2-40B4-BE49-F238E27FC236}">
                  <a16:creationId xmlns:a16="http://schemas.microsoft.com/office/drawing/2014/main" id="{130C4132-7B06-0E1A-E1E9-D81833946827}"/>
                </a:ext>
              </a:extLst>
            </p:cNvPr>
            <p:cNvSpPr/>
            <p:nvPr/>
          </p:nvSpPr>
          <p:spPr>
            <a:xfrm flipV="1">
              <a:off x="2766548" y="4863783"/>
              <a:ext cx="3514" cy="144000"/>
            </a:xfrm>
            <a:custGeom>
              <a:avLst/>
              <a:gdLst>
                <a:gd name="connsiteX0" fmla="*/ -958 w 6807"/>
                <a:gd name="connsiteY0" fmla="*/ 348686 h 349807"/>
                <a:gd name="connsiteX1" fmla="*/ 5849 w 6807"/>
                <a:gd name="connsiteY1" fmla="*/ -1122 h 34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7" h="349807">
                  <a:moveTo>
                    <a:pt x="-958" y="348686"/>
                  </a:moveTo>
                  <a:lnTo>
                    <a:pt x="5849" y="-1122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4" name="자유형: 도형 613">
              <a:extLst>
                <a:ext uri="{FF2B5EF4-FFF2-40B4-BE49-F238E27FC236}">
                  <a16:creationId xmlns:a16="http://schemas.microsoft.com/office/drawing/2014/main" id="{58C461D1-2085-D322-5D9A-289EC412E40E}"/>
                </a:ext>
              </a:extLst>
            </p:cNvPr>
            <p:cNvSpPr/>
            <p:nvPr/>
          </p:nvSpPr>
          <p:spPr>
            <a:xfrm flipV="1">
              <a:off x="2842807" y="4847900"/>
              <a:ext cx="30873" cy="545541"/>
            </a:xfrm>
            <a:custGeom>
              <a:avLst/>
              <a:gdLst>
                <a:gd name="connsiteX0" fmla="*/ -1077 w 59811"/>
                <a:gd name="connsiteY0" fmla="*/ 1056069 h 1056891"/>
                <a:gd name="connsiteX1" fmla="*/ 17985 w 59811"/>
                <a:gd name="connsiteY1" fmla="*/ -823 h 105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811" h="1056891">
                  <a:moveTo>
                    <a:pt x="-1077" y="1056069"/>
                  </a:moveTo>
                  <a:cubicBezTo>
                    <a:pt x="-1077" y="1056069"/>
                    <a:pt x="119712" y="1012838"/>
                    <a:pt x="17985" y="-823"/>
                  </a:cubicBez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5" name="자유형: 도형 614">
              <a:extLst>
                <a:ext uri="{FF2B5EF4-FFF2-40B4-BE49-F238E27FC236}">
                  <a16:creationId xmlns:a16="http://schemas.microsoft.com/office/drawing/2014/main" id="{3B519D3E-0E6F-A9BD-ECD7-D9ED0F0DB95D}"/>
                </a:ext>
              </a:extLst>
            </p:cNvPr>
            <p:cNvSpPr/>
            <p:nvPr/>
          </p:nvSpPr>
          <p:spPr>
            <a:xfrm flipV="1">
              <a:off x="2786587" y="5391593"/>
              <a:ext cx="87095" cy="1848"/>
            </a:xfrm>
            <a:custGeom>
              <a:avLst/>
              <a:gdLst>
                <a:gd name="connsiteX0" fmla="*/ 167692 w 168731"/>
                <a:gd name="connsiteY0" fmla="*/ 3229 h 3581"/>
                <a:gd name="connsiteX1" fmla="*/ -1040 w 168731"/>
                <a:gd name="connsiteY1" fmla="*/ -353 h 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731" h="3581">
                  <a:moveTo>
                    <a:pt x="167692" y="3229"/>
                  </a:moveTo>
                  <a:lnTo>
                    <a:pt x="-1040" y="-353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6" name="자유형: 도형 615">
              <a:extLst>
                <a:ext uri="{FF2B5EF4-FFF2-40B4-BE49-F238E27FC236}">
                  <a16:creationId xmlns:a16="http://schemas.microsoft.com/office/drawing/2014/main" id="{75944235-AC1C-2721-E9D3-F532262AD7D5}"/>
                </a:ext>
              </a:extLst>
            </p:cNvPr>
            <p:cNvSpPr/>
            <p:nvPr/>
          </p:nvSpPr>
          <p:spPr>
            <a:xfrm flipV="1">
              <a:off x="2448562" y="4910512"/>
              <a:ext cx="74398" cy="74399"/>
            </a:xfrm>
            <a:custGeom>
              <a:avLst/>
              <a:gdLst>
                <a:gd name="connsiteX0" fmla="*/ 26680 w 144133"/>
                <a:gd name="connsiteY0" fmla="*/ 127398 h 144136"/>
                <a:gd name="connsiteX1" fmla="*/ 15032 w 144133"/>
                <a:gd name="connsiteY1" fmla="*/ 26141 h 144136"/>
                <a:gd name="connsiteX2" fmla="*/ 116280 w 144133"/>
                <a:gd name="connsiteY2" fmla="*/ 14495 h 144136"/>
                <a:gd name="connsiteX3" fmla="*/ 127933 w 144133"/>
                <a:gd name="connsiteY3" fmla="*/ 115752 h 144136"/>
                <a:gd name="connsiteX4" fmla="*/ 26680 w 144133"/>
                <a:gd name="connsiteY4" fmla="*/ 127398 h 14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133" h="144136">
                  <a:moveTo>
                    <a:pt x="26680" y="127398"/>
                  </a:moveTo>
                  <a:cubicBezTo>
                    <a:pt x="-4494" y="102646"/>
                    <a:pt x="-9703" y="57319"/>
                    <a:pt x="15032" y="26141"/>
                  </a:cubicBezTo>
                  <a:cubicBezTo>
                    <a:pt x="39778" y="-5025"/>
                    <a:pt x="85105" y="-10244"/>
                    <a:pt x="116280" y="14495"/>
                  </a:cubicBezTo>
                  <a:cubicBezTo>
                    <a:pt x="147459" y="39235"/>
                    <a:pt x="152668" y="84574"/>
                    <a:pt x="127933" y="115752"/>
                  </a:cubicBezTo>
                  <a:cubicBezTo>
                    <a:pt x="103187" y="146918"/>
                    <a:pt x="57860" y="152137"/>
                    <a:pt x="26680" y="127398"/>
                  </a:cubicBezTo>
                </a:path>
              </a:pathLst>
            </a:custGeom>
            <a:solidFill>
              <a:srgbClr val="F8A38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7" name="자유형: 도형 616">
              <a:extLst>
                <a:ext uri="{FF2B5EF4-FFF2-40B4-BE49-F238E27FC236}">
                  <a16:creationId xmlns:a16="http://schemas.microsoft.com/office/drawing/2014/main" id="{970DC441-3F4A-7219-A0B7-BD4DA6036DD3}"/>
                </a:ext>
              </a:extLst>
            </p:cNvPr>
            <p:cNvSpPr/>
            <p:nvPr/>
          </p:nvSpPr>
          <p:spPr>
            <a:xfrm flipV="1">
              <a:off x="2492561" y="4689450"/>
              <a:ext cx="228348" cy="284556"/>
            </a:xfrm>
            <a:custGeom>
              <a:avLst/>
              <a:gdLst>
                <a:gd name="connsiteX0" fmla="*/ 210234 w 442384"/>
                <a:gd name="connsiteY0" fmla="*/ 170318 h 551277"/>
                <a:gd name="connsiteX1" fmla="*/ 298364 w 442384"/>
                <a:gd name="connsiteY1" fmla="*/ 468195 h 551277"/>
                <a:gd name="connsiteX2" fmla="*/ 303870 w 442384"/>
                <a:gd name="connsiteY2" fmla="*/ 479562 h 551277"/>
                <a:gd name="connsiteX3" fmla="*/ 303969 w 442384"/>
                <a:gd name="connsiteY3" fmla="*/ 479537 h 551277"/>
                <a:gd name="connsiteX4" fmla="*/ 394790 w 442384"/>
                <a:gd name="connsiteY4" fmla="*/ 549717 h 551277"/>
                <a:gd name="connsiteX5" fmla="*/ 441640 w 442384"/>
                <a:gd name="connsiteY5" fmla="*/ 428953 h 551277"/>
                <a:gd name="connsiteX6" fmla="*/ 280365 w 442384"/>
                <a:gd name="connsiteY6" fmla="*/ 102005 h 551277"/>
                <a:gd name="connsiteX7" fmla="*/ 270390 w 442384"/>
                <a:gd name="connsiteY7" fmla="*/ 87984 h 551277"/>
                <a:gd name="connsiteX8" fmla="*/ 34790 w 442384"/>
                <a:gd name="connsiteY8" fmla="*/ -1322 h 551277"/>
                <a:gd name="connsiteX9" fmla="*/ -745 w 442384"/>
                <a:gd name="connsiteY9" fmla="*/ 73722 h 551277"/>
                <a:gd name="connsiteX10" fmla="*/ 210234 w 442384"/>
                <a:gd name="connsiteY10" fmla="*/ 170318 h 55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84" h="551277">
                  <a:moveTo>
                    <a:pt x="210234" y="170318"/>
                  </a:moveTo>
                  <a:lnTo>
                    <a:pt x="298364" y="468195"/>
                  </a:lnTo>
                  <a:cubicBezTo>
                    <a:pt x="300060" y="471929"/>
                    <a:pt x="303870" y="479562"/>
                    <a:pt x="303870" y="479562"/>
                  </a:cubicBezTo>
                  <a:lnTo>
                    <a:pt x="303969" y="479537"/>
                  </a:lnTo>
                  <a:cubicBezTo>
                    <a:pt x="344228" y="557819"/>
                    <a:pt x="394790" y="549717"/>
                    <a:pt x="394790" y="549717"/>
                  </a:cubicBezTo>
                  <a:lnTo>
                    <a:pt x="441640" y="428953"/>
                  </a:lnTo>
                  <a:lnTo>
                    <a:pt x="280365" y="102005"/>
                  </a:lnTo>
                  <a:cubicBezTo>
                    <a:pt x="277573" y="96975"/>
                    <a:pt x="274229" y="92276"/>
                    <a:pt x="270390" y="87984"/>
                  </a:cubicBezTo>
                  <a:lnTo>
                    <a:pt x="34790" y="-1322"/>
                  </a:lnTo>
                  <a:lnTo>
                    <a:pt x="-745" y="73722"/>
                  </a:lnTo>
                  <a:lnTo>
                    <a:pt x="210234" y="170318"/>
                  </a:ln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8" name="자유형: 도형 617">
              <a:extLst>
                <a:ext uri="{FF2B5EF4-FFF2-40B4-BE49-F238E27FC236}">
                  <a16:creationId xmlns:a16="http://schemas.microsoft.com/office/drawing/2014/main" id="{568F2216-8020-089E-0314-DB5C35322062}"/>
                </a:ext>
              </a:extLst>
            </p:cNvPr>
            <p:cNvSpPr/>
            <p:nvPr/>
          </p:nvSpPr>
          <p:spPr>
            <a:xfrm flipV="1">
              <a:off x="2635289" y="4661464"/>
              <a:ext cx="68470" cy="101425"/>
            </a:xfrm>
            <a:custGeom>
              <a:avLst/>
              <a:gdLst>
                <a:gd name="connsiteX0" fmla="*/ 131822 w 132649"/>
                <a:gd name="connsiteY0" fmla="*/ 194965 h 196493"/>
                <a:gd name="connsiteX1" fmla="*/ -828 w 132649"/>
                <a:gd name="connsiteY1" fmla="*/ 51379 h 196493"/>
                <a:gd name="connsiteX2" fmla="*/ 118086 w 132649"/>
                <a:gd name="connsiteY2" fmla="*/ -1529 h 196493"/>
                <a:gd name="connsiteX3" fmla="*/ 131822 w 132649"/>
                <a:gd name="connsiteY3" fmla="*/ 194965 h 19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49" h="196493">
                  <a:moveTo>
                    <a:pt x="131822" y="194965"/>
                  </a:moveTo>
                  <a:cubicBezTo>
                    <a:pt x="131822" y="194965"/>
                    <a:pt x="19443" y="187713"/>
                    <a:pt x="-828" y="51379"/>
                  </a:cubicBezTo>
                  <a:lnTo>
                    <a:pt x="118086" y="-1529"/>
                  </a:lnTo>
                  <a:lnTo>
                    <a:pt x="131822" y="194965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9" name="자유형: 도형 618">
              <a:extLst>
                <a:ext uri="{FF2B5EF4-FFF2-40B4-BE49-F238E27FC236}">
                  <a16:creationId xmlns:a16="http://schemas.microsoft.com/office/drawing/2014/main" id="{B6D66570-A7EE-33C5-3D05-FB51B6B7AB06}"/>
                </a:ext>
              </a:extLst>
            </p:cNvPr>
            <p:cNvSpPr/>
            <p:nvPr/>
          </p:nvSpPr>
          <p:spPr>
            <a:xfrm flipV="1">
              <a:off x="2671119" y="4661464"/>
              <a:ext cx="197874" cy="186435"/>
            </a:xfrm>
            <a:custGeom>
              <a:avLst/>
              <a:gdLst>
                <a:gd name="connsiteX0" fmla="*/ 228213 w 383347"/>
                <a:gd name="connsiteY0" fmla="*/ 359732 h 361186"/>
                <a:gd name="connsiteX1" fmla="*/ 339021 w 383347"/>
                <a:gd name="connsiteY1" fmla="*/ 354956 h 361186"/>
                <a:gd name="connsiteX2" fmla="*/ 379406 w 383347"/>
                <a:gd name="connsiteY2" fmla="*/ 293641 h 361186"/>
                <a:gd name="connsiteX3" fmla="*/ 331655 w 383347"/>
                <a:gd name="connsiteY3" fmla="*/ -1455 h 361186"/>
                <a:gd name="connsiteX4" fmla="*/ 64041 w 383347"/>
                <a:gd name="connsiteY4" fmla="*/ 856 h 361186"/>
                <a:gd name="connsiteX5" fmla="*/ 38231 w 383347"/>
                <a:gd name="connsiteY5" fmla="*/ 111460 h 361186"/>
                <a:gd name="connsiteX6" fmla="*/ 25659 w 383347"/>
                <a:gd name="connsiteY6" fmla="*/ 266349 h 361186"/>
                <a:gd name="connsiteX7" fmla="*/ 39897 w 383347"/>
                <a:gd name="connsiteY7" fmla="*/ 344771 h 361186"/>
                <a:gd name="connsiteX8" fmla="*/ 62276 w 383347"/>
                <a:gd name="connsiteY8" fmla="*/ 359732 h 361186"/>
                <a:gd name="connsiteX9" fmla="*/ 228213 w 383347"/>
                <a:gd name="connsiteY9" fmla="*/ 359732 h 36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347" h="361186">
                  <a:moveTo>
                    <a:pt x="228213" y="359732"/>
                  </a:moveTo>
                  <a:lnTo>
                    <a:pt x="339021" y="354956"/>
                  </a:lnTo>
                  <a:cubicBezTo>
                    <a:pt x="369856" y="353623"/>
                    <a:pt x="390354" y="322508"/>
                    <a:pt x="379406" y="293641"/>
                  </a:cubicBezTo>
                  <a:lnTo>
                    <a:pt x="331655" y="-1455"/>
                  </a:lnTo>
                  <a:lnTo>
                    <a:pt x="64041" y="856"/>
                  </a:lnTo>
                  <a:lnTo>
                    <a:pt x="38231" y="111460"/>
                  </a:lnTo>
                  <a:cubicBezTo>
                    <a:pt x="38231" y="111460"/>
                    <a:pt x="-40852" y="183837"/>
                    <a:pt x="25659" y="266349"/>
                  </a:cubicBezTo>
                  <a:lnTo>
                    <a:pt x="39897" y="344771"/>
                  </a:lnTo>
                  <a:cubicBezTo>
                    <a:pt x="43638" y="353839"/>
                    <a:pt x="52474" y="359732"/>
                    <a:pt x="62276" y="359732"/>
                  </a:cubicBezTo>
                  <a:lnTo>
                    <a:pt x="228213" y="359732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0" name="자유형: 도형 619">
              <a:extLst>
                <a:ext uri="{FF2B5EF4-FFF2-40B4-BE49-F238E27FC236}">
                  <a16:creationId xmlns:a16="http://schemas.microsoft.com/office/drawing/2014/main" id="{B09DBA2F-5C55-1BD3-1345-A149432D21DE}"/>
                </a:ext>
              </a:extLst>
            </p:cNvPr>
            <p:cNvSpPr/>
            <p:nvPr/>
          </p:nvSpPr>
          <p:spPr>
            <a:xfrm flipV="1">
              <a:off x="2806592" y="4668349"/>
              <a:ext cx="160000" cy="189082"/>
            </a:xfrm>
            <a:custGeom>
              <a:avLst/>
              <a:gdLst>
                <a:gd name="connsiteX0" fmla="*/ 308858 w 309972"/>
                <a:gd name="connsiteY0" fmla="*/ 17355 h 366313"/>
                <a:gd name="connsiteX1" fmla="*/ 300591 w 309972"/>
                <a:gd name="connsiteY1" fmla="*/ 32125 h 366313"/>
                <a:gd name="connsiteX2" fmla="*/ 130500 w 309972"/>
                <a:gd name="connsiteY2" fmla="*/ 332454 h 366313"/>
                <a:gd name="connsiteX3" fmla="*/ 15972 w 309972"/>
                <a:gd name="connsiteY3" fmla="*/ 339654 h 366313"/>
                <a:gd name="connsiteX4" fmla="*/ 15946 w 309972"/>
                <a:gd name="connsiteY4" fmla="*/ 246818 h 366313"/>
                <a:gd name="connsiteX5" fmla="*/ 210383 w 309972"/>
                <a:gd name="connsiteY5" fmla="*/ -1441 h 366313"/>
                <a:gd name="connsiteX6" fmla="*/ 308858 w 309972"/>
                <a:gd name="connsiteY6" fmla="*/ 17355 h 36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972" h="366313">
                  <a:moveTo>
                    <a:pt x="308858" y="17355"/>
                  </a:moveTo>
                  <a:cubicBezTo>
                    <a:pt x="306661" y="22574"/>
                    <a:pt x="303893" y="27527"/>
                    <a:pt x="300591" y="32125"/>
                  </a:cubicBezTo>
                  <a:lnTo>
                    <a:pt x="130500" y="332454"/>
                  </a:lnTo>
                  <a:cubicBezTo>
                    <a:pt x="104300" y="372484"/>
                    <a:pt x="46972" y="376091"/>
                    <a:pt x="15972" y="339654"/>
                  </a:cubicBezTo>
                  <a:cubicBezTo>
                    <a:pt x="-6799" y="312896"/>
                    <a:pt x="-6812" y="273577"/>
                    <a:pt x="15946" y="246818"/>
                  </a:cubicBezTo>
                  <a:lnTo>
                    <a:pt x="210383" y="-1441"/>
                  </a:lnTo>
                  <a:lnTo>
                    <a:pt x="308858" y="17355"/>
                  </a:ln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1" name="자유형: 도형 620">
              <a:extLst>
                <a:ext uri="{FF2B5EF4-FFF2-40B4-BE49-F238E27FC236}">
                  <a16:creationId xmlns:a16="http://schemas.microsoft.com/office/drawing/2014/main" id="{BC5BEEA1-4AAC-FDDC-1943-704B2B9B603F}"/>
                </a:ext>
              </a:extLst>
            </p:cNvPr>
            <p:cNvSpPr/>
            <p:nvPr/>
          </p:nvSpPr>
          <p:spPr>
            <a:xfrm flipV="1">
              <a:off x="2743558" y="4788494"/>
              <a:ext cx="228563" cy="118806"/>
            </a:xfrm>
            <a:custGeom>
              <a:avLst/>
              <a:gdLst>
                <a:gd name="connsiteX0" fmla="*/ 378995 w 442801"/>
                <a:gd name="connsiteY0" fmla="*/ 154844 h 230166"/>
                <a:gd name="connsiteX1" fmla="*/ 25022 w 442801"/>
                <a:gd name="connsiteY1" fmla="*/ 228873 h 230166"/>
                <a:gd name="connsiteX2" fmla="*/ -1077 w 442801"/>
                <a:gd name="connsiteY2" fmla="*/ 167659 h 230166"/>
                <a:gd name="connsiteX3" fmla="*/ 328234 w 442801"/>
                <a:gd name="connsiteY3" fmla="*/ 6788 h 230166"/>
                <a:gd name="connsiteX4" fmla="*/ 441594 w 442801"/>
                <a:gd name="connsiteY4" fmla="*/ 73133 h 230166"/>
                <a:gd name="connsiteX5" fmla="*/ 441594 w 442801"/>
                <a:gd name="connsiteY5" fmla="*/ 73133 h 230166"/>
                <a:gd name="connsiteX6" fmla="*/ 378995 w 442801"/>
                <a:gd name="connsiteY6" fmla="*/ 154844 h 23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801" h="230166">
                  <a:moveTo>
                    <a:pt x="378995" y="154844"/>
                  </a:moveTo>
                  <a:lnTo>
                    <a:pt x="25022" y="228873"/>
                  </a:lnTo>
                  <a:lnTo>
                    <a:pt x="-1077" y="167659"/>
                  </a:lnTo>
                  <a:lnTo>
                    <a:pt x="328234" y="6788"/>
                  </a:lnTo>
                  <a:cubicBezTo>
                    <a:pt x="378868" y="-17939"/>
                    <a:pt x="438355" y="16872"/>
                    <a:pt x="441594" y="73133"/>
                  </a:cubicBezTo>
                  <a:lnTo>
                    <a:pt x="441594" y="73133"/>
                  </a:lnTo>
                  <a:cubicBezTo>
                    <a:pt x="443829" y="112109"/>
                    <a:pt x="417210" y="146856"/>
                    <a:pt x="378995" y="154844"/>
                  </a:cubicBez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2" name="자유형: 도형 621">
              <a:extLst>
                <a:ext uri="{FF2B5EF4-FFF2-40B4-BE49-F238E27FC236}">
                  <a16:creationId xmlns:a16="http://schemas.microsoft.com/office/drawing/2014/main" id="{F48028F8-FD14-3AE8-1833-C89D0B3DA646}"/>
                </a:ext>
              </a:extLst>
            </p:cNvPr>
            <p:cNvSpPr/>
            <p:nvPr/>
          </p:nvSpPr>
          <p:spPr>
            <a:xfrm flipV="1">
              <a:off x="2789625" y="4663928"/>
              <a:ext cx="114114" cy="108853"/>
            </a:xfrm>
            <a:custGeom>
              <a:avLst/>
              <a:gdLst>
                <a:gd name="connsiteX0" fmla="*/ 109335 w 221076"/>
                <a:gd name="connsiteY0" fmla="*/ 209365 h 210883"/>
                <a:gd name="connsiteX1" fmla="*/ 220015 w 221076"/>
                <a:gd name="connsiteY1" fmla="*/ 102444 h 210883"/>
                <a:gd name="connsiteX2" fmla="*/ 85624 w 221076"/>
                <a:gd name="connsiteY2" fmla="*/ -1518 h 210883"/>
                <a:gd name="connsiteX3" fmla="*/ 22505 w 221076"/>
                <a:gd name="connsiteY3" fmla="*/ 186657 h 210883"/>
                <a:gd name="connsiteX4" fmla="*/ 109335 w 221076"/>
                <a:gd name="connsiteY4" fmla="*/ 209365 h 21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076" h="210883">
                  <a:moveTo>
                    <a:pt x="109335" y="209365"/>
                  </a:moveTo>
                  <a:cubicBezTo>
                    <a:pt x="109335" y="209365"/>
                    <a:pt x="159588" y="206964"/>
                    <a:pt x="220015" y="102444"/>
                  </a:cubicBezTo>
                  <a:lnTo>
                    <a:pt x="85624" y="-1518"/>
                  </a:lnTo>
                  <a:cubicBezTo>
                    <a:pt x="85624" y="-1518"/>
                    <a:pt x="-55651" y="72281"/>
                    <a:pt x="22505" y="186657"/>
                  </a:cubicBezTo>
                  <a:lnTo>
                    <a:pt x="109335" y="209365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3" name="자유형: 도형 622">
              <a:extLst>
                <a:ext uri="{FF2B5EF4-FFF2-40B4-BE49-F238E27FC236}">
                  <a16:creationId xmlns:a16="http://schemas.microsoft.com/office/drawing/2014/main" id="{7A201E61-5D52-8B34-27D8-8DF59410918B}"/>
                </a:ext>
              </a:extLst>
            </p:cNvPr>
            <p:cNvSpPr/>
            <p:nvPr/>
          </p:nvSpPr>
          <p:spPr>
            <a:xfrm flipV="1">
              <a:off x="2688463" y="4712048"/>
              <a:ext cx="96346" cy="121470"/>
            </a:xfrm>
            <a:custGeom>
              <a:avLst/>
              <a:gdLst>
                <a:gd name="connsiteX0" fmla="*/ 105058 w 186653"/>
                <a:gd name="connsiteY0" fmla="*/ 877 h 235327"/>
                <a:gd name="connsiteX1" fmla="*/ 170463 w 186653"/>
                <a:gd name="connsiteY1" fmla="*/ 30328 h 235327"/>
                <a:gd name="connsiteX2" fmla="*/ 183442 w 186653"/>
                <a:gd name="connsiteY2" fmla="*/ 64618 h 235327"/>
                <a:gd name="connsiteX3" fmla="*/ 114062 w 186653"/>
                <a:gd name="connsiteY3" fmla="*/ 218618 h 235327"/>
                <a:gd name="connsiteX4" fmla="*/ 79772 w 186653"/>
                <a:gd name="connsiteY4" fmla="*/ 231610 h 235327"/>
                <a:gd name="connsiteX5" fmla="*/ 14362 w 186653"/>
                <a:gd name="connsiteY5" fmla="*/ 202133 h 235327"/>
                <a:gd name="connsiteX6" fmla="*/ 1379 w 186653"/>
                <a:gd name="connsiteY6" fmla="*/ 167856 h 235327"/>
                <a:gd name="connsiteX7" fmla="*/ 70768 w 186653"/>
                <a:gd name="connsiteY7" fmla="*/ 13856 h 235327"/>
                <a:gd name="connsiteX8" fmla="*/ 105058 w 186653"/>
                <a:gd name="connsiteY8" fmla="*/ 877 h 23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653" h="235327">
                  <a:moveTo>
                    <a:pt x="105058" y="877"/>
                  </a:moveTo>
                  <a:lnTo>
                    <a:pt x="170463" y="30328"/>
                  </a:lnTo>
                  <a:cubicBezTo>
                    <a:pt x="183518" y="36208"/>
                    <a:pt x="189322" y="51562"/>
                    <a:pt x="183442" y="64618"/>
                  </a:cubicBezTo>
                  <a:lnTo>
                    <a:pt x="114062" y="218618"/>
                  </a:lnTo>
                  <a:cubicBezTo>
                    <a:pt x="108169" y="231673"/>
                    <a:pt x="92828" y="237490"/>
                    <a:pt x="79772" y="231610"/>
                  </a:cubicBezTo>
                  <a:lnTo>
                    <a:pt x="14362" y="202133"/>
                  </a:lnTo>
                  <a:cubicBezTo>
                    <a:pt x="1314" y="196253"/>
                    <a:pt x="-4505" y="180912"/>
                    <a:pt x="1379" y="167856"/>
                  </a:cubicBezTo>
                  <a:lnTo>
                    <a:pt x="70768" y="13856"/>
                  </a:lnTo>
                  <a:cubicBezTo>
                    <a:pt x="76648" y="801"/>
                    <a:pt x="92002" y="-5016"/>
                    <a:pt x="105058" y="877"/>
                  </a:cubicBezTo>
                </a:path>
              </a:pathLst>
            </a:custGeom>
            <a:solidFill>
              <a:srgbClr val="201E2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50BF5162-BB3C-BFF3-31A6-49D87E24A676}"/>
                </a:ext>
              </a:extLst>
            </p:cNvPr>
            <p:cNvSpPr/>
            <p:nvPr/>
          </p:nvSpPr>
          <p:spPr>
            <a:xfrm flipV="1">
              <a:off x="2718540" y="4767081"/>
              <a:ext cx="70606" cy="70600"/>
            </a:xfrm>
            <a:custGeom>
              <a:avLst/>
              <a:gdLst>
                <a:gd name="connsiteX0" fmla="*/ 855 w 136786"/>
                <a:gd name="connsiteY0" fmla="*/ 51527 h 136775"/>
                <a:gd name="connsiteX1" fmla="*/ 82948 w 136786"/>
                <a:gd name="connsiteY1" fmla="*/ 422 h 136775"/>
                <a:gd name="connsiteX2" fmla="*/ 134053 w 136786"/>
                <a:gd name="connsiteY2" fmla="*/ 82515 h 136775"/>
                <a:gd name="connsiteX3" fmla="*/ 51960 w 136786"/>
                <a:gd name="connsiteY3" fmla="*/ 133607 h 136775"/>
                <a:gd name="connsiteX4" fmla="*/ 855 w 136786"/>
                <a:gd name="connsiteY4" fmla="*/ 51527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86" h="136775">
                  <a:moveTo>
                    <a:pt x="855" y="51527"/>
                  </a:moveTo>
                  <a:cubicBezTo>
                    <a:pt x="9415" y="14735"/>
                    <a:pt x="46169" y="-8138"/>
                    <a:pt x="82948" y="422"/>
                  </a:cubicBezTo>
                  <a:cubicBezTo>
                    <a:pt x="119727" y="8982"/>
                    <a:pt x="142613" y="45736"/>
                    <a:pt x="134053" y="82515"/>
                  </a:cubicBezTo>
                  <a:cubicBezTo>
                    <a:pt x="125493" y="119307"/>
                    <a:pt x="88739" y="142167"/>
                    <a:pt x="51960" y="133607"/>
                  </a:cubicBezTo>
                  <a:cubicBezTo>
                    <a:pt x="15181" y="125060"/>
                    <a:pt x="-7704" y="88306"/>
                    <a:pt x="855" y="51527"/>
                  </a:cubicBezTo>
                </a:path>
              </a:pathLst>
            </a:custGeom>
            <a:solidFill>
              <a:srgbClr val="F8A38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5" name="자유형: 도형 624">
              <a:extLst>
                <a:ext uri="{FF2B5EF4-FFF2-40B4-BE49-F238E27FC236}">
                  <a16:creationId xmlns:a16="http://schemas.microsoft.com/office/drawing/2014/main" id="{FF5D8CBB-F568-EC75-9DFB-A5453034781C}"/>
                </a:ext>
              </a:extLst>
            </p:cNvPr>
            <p:cNvSpPr/>
            <p:nvPr/>
          </p:nvSpPr>
          <p:spPr>
            <a:xfrm flipV="1">
              <a:off x="2644624" y="4501944"/>
              <a:ext cx="176726" cy="145528"/>
            </a:xfrm>
            <a:custGeom>
              <a:avLst/>
              <a:gdLst>
                <a:gd name="connsiteX0" fmla="*/ 165292 w 342376"/>
                <a:gd name="connsiteY0" fmla="*/ 280170 h 281936"/>
                <a:gd name="connsiteX1" fmla="*/ 45258 w 342376"/>
                <a:gd name="connsiteY1" fmla="*/ 131860 h 281936"/>
                <a:gd name="connsiteX2" fmla="*/ -402 w 342376"/>
                <a:gd name="connsiteY2" fmla="*/ 67865 h 281936"/>
                <a:gd name="connsiteX3" fmla="*/ 24080 w 342376"/>
                <a:gd name="connsiteY3" fmla="*/ 30654 h 281936"/>
                <a:gd name="connsiteX4" fmla="*/ 218860 w 342376"/>
                <a:gd name="connsiteY4" fmla="*/ 24228 h 281936"/>
                <a:gd name="connsiteX5" fmla="*/ 291073 w 342376"/>
                <a:gd name="connsiteY5" fmla="*/ -1744 h 281936"/>
                <a:gd name="connsiteX6" fmla="*/ 259729 w 342376"/>
                <a:gd name="connsiteY6" fmla="*/ 255596 h 281936"/>
                <a:gd name="connsiteX7" fmla="*/ 165292 w 342376"/>
                <a:gd name="connsiteY7" fmla="*/ 280170 h 28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376" h="281936">
                  <a:moveTo>
                    <a:pt x="165292" y="280170"/>
                  </a:moveTo>
                  <a:cubicBezTo>
                    <a:pt x="165292" y="280170"/>
                    <a:pt x="14427" y="250097"/>
                    <a:pt x="45258" y="131860"/>
                  </a:cubicBezTo>
                  <a:cubicBezTo>
                    <a:pt x="45258" y="131860"/>
                    <a:pt x="8463" y="111870"/>
                    <a:pt x="-402" y="67865"/>
                  </a:cubicBezTo>
                  <a:cubicBezTo>
                    <a:pt x="-3811" y="50923"/>
                    <a:pt x="10497" y="41335"/>
                    <a:pt x="24080" y="30654"/>
                  </a:cubicBezTo>
                  <a:cubicBezTo>
                    <a:pt x="45804" y="13585"/>
                    <a:pt x="179719" y="7477"/>
                    <a:pt x="218860" y="24228"/>
                  </a:cubicBezTo>
                  <a:cubicBezTo>
                    <a:pt x="285637" y="52790"/>
                    <a:pt x="161622" y="1088"/>
                    <a:pt x="291073" y="-1744"/>
                  </a:cubicBezTo>
                  <a:cubicBezTo>
                    <a:pt x="420511" y="-4576"/>
                    <a:pt x="259729" y="255596"/>
                    <a:pt x="259729" y="255596"/>
                  </a:cubicBezTo>
                  <a:lnTo>
                    <a:pt x="165292" y="280170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6" name="자유형: 도형 625">
              <a:extLst>
                <a:ext uri="{FF2B5EF4-FFF2-40B4-BE49-F238E27FC236}">
                  <a16:creationId xmlns:a16="http://schemas.microsoft.com/office/drawing/2014/main" id="{D9BC31C4-403F-B488-6D8F-023BF10AE655}"/>
                </a:ext>
              </a:extLst>
            </p:cNvPr>
            <p:cNvSpPr/>
            <p:nvPr/>
          </p:nvSpPr>
          <p:spPr>
            <a:xfrm flipV="1">
              <a:off x="2678517" y="4457374"/>
              <a:ext cx="219050" cy="186050"/>
            </a:xfrm>
            <a:custGeom>
              <a:avLst/>
              <a:gdLst>
                <a:gd name="connsiteX0" fmla="*/ 422772 w 424371"/>
                <a:gd name="connsiteY0" fmla="*/ 47140 h 360440"/>
                <a:gd name="connsiteX1" fmla="*/ 377115 w 424371"/>
                <a:gd name="connsiteY1" fmla="*/ 123975 h 360440"/>
                <a:gd name="connsiteX2" fmla="*/ 310961 w 424371"/>
                <a:gd name="connsiteY2" fmla="*/ 252715 h 360440"/>
                <a:gd name="connsiteX3" fmla="*/ 153126 w 424371"/>
                <a:gd name="connsiteY3" fmla="*/ 358632 h 360440"/>
                <a:gd name="connsiteX4" fmla="*/ -984 w 424371"/>
                <a:gd name="connsiteY4" fmla="*/ 204518 h 360440"/>
                <a:gd name="connsiteX5" fmla="*/ 70157 w 424371"/>
                <a:gd name="connsiteY5" fmla="*/ 74788 h 360440"/>
                <a:gd name="connsiteX6" fmla="*/ 113642 w 424371"/>
                <a:gd name="connsiteY6" fmla="*/ 8278 h 360440"/>
                <a:gd name="connsiteX7" fmla="*/ 301093 w 424371"/>
                <a:gd name="connsiteY7" fmla="*/ 5700 h 360440"/>
                <a:gd name="connsiteX8" fmla="*/ 398286 w 424371"/>
                <a:gd name="connsiteY8" fmla="*/ 9942 h 360440"/>
                <a:gd name="connsiteX9" fmla="*/ 422772 w 424371"/>
                <a:gd name="connsiteY9" fmla="*/ 47140 h 3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371" h="360440">
                  <a:moveTo>
                    <a:pt x="422772" y="47140"/>
                  </a:moveTo>
                  <a:cubicBezTo>
                    <a:pt x="413907" y="91158"/>
                    <a:pt x="377115" y="123975"/>
                    <a:pt x="377115" y="123975"/>
                  </a:cubicBezTo>
                  <a:cubicBezTo>
                    <a:pt x="395200" y="193317"/>
                    <a:pt x="350788" y="232306"/>
                    <a:pt x="310961" y="252715"/>
                  </a:cubicBezTo>
                  <a:cubicBezTo>
                    <a:pt x="287453" y="314208"/>
                    <a:pt x="221401" y="358632"/>
                    <a:pt x="153126" y="358632"/>
                  </a:cubicBezTo>
                  <a:cubicBezTo>
                    <a:pt x="68011" y="358632"/>
                    <a:pt x="-984" y="289646"/>
                    <a:pt x="-984" y="204518"/>
                  </a:cubicBezTo>
                  <a:cubicBezTo>
                    <a:pt x="-984" y="149997"/>
                    <a:pt x="27417" y="102182"/>
                    <a:pt x="70157" y="74788"/>
                  </a:cubicBezTo>
                  <a:cubicBezTo>
                    <a:pt x="60784" y="36498"/>
                    <a:pt x="68239" y="7288"/>
                    <a:pt x="113642" y="8278"/>
                  </a:cubicBezTo>
                  <a:cubicBezTo>
                    <a:pt x="243093" y="11123"/>
                    <a:pt x="234342" y="34275"/>
                    <a:pt x="301093" y="5700"/>
                  </a:cubicBezTo>
                  <a:cubicBezTo>
                    <a:pt x="340247" y="-11039"/>
                    <a:pt x="375668" y="4684"/>
                    <a:pt x="398286" y="9942"/>
                  </a:cubicBezTo>
                  <a:cubicBezTo>
                    <a:pt x="415114" y="13854"/>
                    <a:pt x="426175" y="30211"/>
                    <a:pt x="422772" y="47140"/>
                  </a:cubicBez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7" name="자유형: 도형 626">
              <a:extLst>
                <a:ext uri="{FF2B5EF4-FFF2-40B4-BE49-F238E27FC236}">
                  <a16:creationId xmlns:a16="http://schemas.microsoft.com/office/drawing/2014/main" id="{25A2F428-E8C3-64DB-98C4-AFDD1FD22347}"/>
                </a:ext>
              </a:extLst>
            </p:cNvPr>
            <p:cNvSpPr/>
            <p:nvPr/>
          </p:nvSpPr>
          <p:spPr>
            <a:xfrm flipV="1">
              <a:off x="2732341" y="4596270"/>
              <a:ext cx="59097" cy="86551"/>
            </a:xfrm>
            <a:custGeom>
              <a:avLst/>
              <a:gdLst>
                <a:gd name="connsiteX0" fmla="*/ 113540 w 114490"/>
                <a:gd name="connsiteY0" fmla="*/ 55584 h 167677"/>
                <a:gd name="connsiteX1" fmla="*/ 113540 w 114490"/>
                <a:gd name="connsiteY1" fmla="*/ 166023 h 167677"/>
                <a:gd name="connsiteX2" fmla="*/ -950 w 114490"/>
                <a:gd name="connsiteY2" fmla="*/ 166023 h 167677"/>
                <a:gd name="connsiteX3" fmla="*/ -950 w 114490"/>
                <a:gd name="connsiteY3" fmla="*/ 55584 h 167677"/>
                <a:gd name="connsiteX4" fmla="*/ 56289 w 114490"/>
                <a:gd name="connsiteY4" fmla="*/ -1655 h 167677"/>
                <a:gd name="connsiteX5" fmla="*/ 56289 w 114490"/>
                <a:gd name="connsiteY5" fmla="*/ -1655 h 167677"/>
                <a:gd name="connsiteX6" fmla="*/ 113540 w 114490"/>
                <a:gd name="connsiteY6" fmla="*/ 55584 h 16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490" h="167677">
                  <a:moveTo>
                    <a:pt x="113540" y="55584"/>
                  </a:moveTo>
                  <a:lnTo>
                    <a:pt x="113540" y="166023"/>
                  </a:lnTo>
                  <a:lnTo>
                    <a:pt x="-950" y="166023"/>
                  </a:lnTo>
                  <a:lnTo>
                    <a:pt x="-950" y="55584"/>
                  </a:lnTo>
                  <a:cubicBezTo>
                    <a:pt x="-950" y="23974"/>
                    <a:pt x="24679" y="-1655"/>
                    <a:pt x="56289" y="-1655"/>
                  </a:cubicBezTo>
                  <a:lnTo>
                    <a:pt x="56289" y="-1655"/>
                  </a:lnTo>
                  <a:cubicBezTo>
                    <a:pt x="87912" y="-1655"/>
                    <a:pt x="113540" y="23974"/>
                    <a:pt x="113540" y="55584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8" name="자유형: 도형 627">
              <a:extLst>
                <a:ext uri="{FF2B5EF4-FFF2-40B4-BE49-F238E27FC236}">
                  <a16:creationId xmlns:a16="http://schemas.microsoft.com/office/drawing/2014/main" id="{64FD4509-CBBC-1F68-2406-DC63306BC636}"/>
                </a:ext>
              </a:extLst>
            </p:cNvPr>
            <p:cNvSpPr/>
            <p:nvPr/>
          </p:nvSpPr>
          <p:spPr>
            <a:xfrm flipV="1">
              <a:off x="2732341" y="4581887"/>
              <a:ext cx="61273" cy="66476"/>
            </a:xfrm>
            <a:custGeom>
              <a:avLst/>
              <a:gdLst>
                <a:gd name="connsiteX0" fmla="*/ 117756 w 118706"/>
                <a:gd name="connsiteY0" fmla="*/ 127089 h 128785"/>
                <a:gd name="connsiteX1" fmla="*/ -951 w 118706"/>
                <a:gd name="connsiteY1" fmla="*/ -1333 h 128785"/>
                <a:gd name="connsiteX2" fmla="*/ -837 w 118706"/>
                <a:gd name="connsiteY2" fmla="*/ 67145 h 128785"/>
                <a:gd name="connsiteX3" fmla="*/ 117756 w 118706"/>
                <a:gd name="connsiteY3" fmla="*/ 127089 h 12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06" h="128785">
                  <a:moveTo>
                    <a:pt x="117756" y="127089"/>
                  </a:moveTo>
                  <a:cubicBezTo>
                    <a:pt x="117756" y="127089"/>
                    <a:pt x="105094" y="-9639"/>
                    <a:pt x="-951" y="-1333"/>
                  </a:cubicBezTo>
                  <a:lnTo>
                    <a:pt x="-837" y="67145"/>
                  </a:lnTo>
                  <a:lnTo>
                    <a:pt x="117756" y="127089"/>
                  </a:lnTo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9" name="자유형: 도형 628">
              <a:extLst>
                <a:ext uri="{FF2B5EF4-FFF2-40B4-BE49-F238E27FC236}">
                  <a16:creationId xmlns:a16="http://schemas.microsoft.com/office/drawing/2014/main" id="{5FDFA315-E744-1E1A-1EDA-7D439089721A}"/>
                </a:ext>
              </a:extLst>
            </p:cNvPr>
            <p:cNvSpPr/>
            <p:nvPr/>
          </p:nvSpPr>
          <p:spPr>
            <a:xfrm flipV="1">
              <a:off x="2675768" y="4548441"/>
              <a:ext cx="37675" cy="37669"/>
            </a:xfrm>
            <a:custGeom>
              <a:avLst/>
              <a:gdLst>
                <a:gd name="connsiteX0" fmla="*/ -859 w 72988"/>
                <a:gd name="connsiteY0" fmla="*/ 35039 h 72977"/>
                <a:gd name="connsiteX1" fmla="*/ 35301 w 72988"/>
                <a:gd name="connsiteY1" fmla="*/ -1778 h 72977"/>
                <a:gd name="connsiteX2" fmla="*/ 72126 w 72988"/>
                <a:gd name="connsiteY2" fmla="*/ 34367 h 72977"/>
                <a:gd name="connsiteX3" fmla="*/ 35965 w 72988"/>
                <a:gd name="connsiteY3" fmla="*/ 71196 h 72977"/>
                <a:gd name="connsiteX4" fmla="*/ -859 w 72988"/>
                <a:gd name="connsiteY4" fmla="*/ 35039 h 7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8" h="72977">
                  <a:moveTo>
                    <a:pt x="-859" y="35039"/>
                  </a:moveTo>
                  <a:cubicBezTo>
                    <a:pt x="-1037" y="14885"/>
                    <a:pt x="15150" y="-1613"/>
                    <a:pt x="35301" y="-1778"/>
                  </a:cubicBezTo>
                  <a:cubicBezTo>
                    <a:pt x="55451" y="-1968"/>
                    <a:pt x="71948" y="14212"/>
                    <a:pt x="72126" y="34367"/>
                  </a:cubicBezTo>
                  <a:cubicBezTo>
                    <a:pt x="72304" y="54521"/>
                    <a:pt x="56124" y="71006"/>
                    <a:pt x="35965" y="71196"/>
                  </a:cubicBezTo>
                  <a:cubicBezTo>
                    <a:pt x="15809" y="71374"/>
                    <a:pt x="-670" y="55194"/>
                    <a:pt x="-859" y="35039"/>
                  </a:cubicBezTo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0" name="자유형: 도형 629">
              <a:extLst>
                <a:ext uri="{FF2B5EF4-FFF2-40B4-BE49-F238E27FC236}">
                  <a16:creationId xmlns:a16="http://schemas.microsoft.com/office/drawing/2014/main" id="{C25F28E9-B5F3-A6A0-05CC-B1B41C61AC1A}"/>
                </a:ext>
              </a:extLst>
            </p:cNvPr>
            <p:cNvSpPr/>
            <p:nvPr/>
          </p:nvSpPr>
          <p:spPr>
            <a:xfrm flipV="1">
              <a:off x="2687684" y="4500199"/>
              <a:ext cx="114348" cy="133642"/>
            </a:xfrm>
            <a:custGeom>
              <a:avLst/>
              <a:gdLst>
                <a:gd name="connsiteX0" fmla="*/ 106289 w 221530"/>
                <a:gd name="connsiteY0" fmla="*/ -1737 h 258908"/>
                <a:gd name="connsiteX1" fmla="*/ 110315 w 221530"/>
                <a:gd name="connsiteY1" fmla="*/ -1775 h 258908"/>
                <a:gd name="connsiteX2" fmla="*/ 219484 w 221530"/>
                <a:gd name="connsiteY2" fmla="*/ 105438 h 258908"/>
                <a:gd name="connsiteX3" fmla="*/ 220602 w 221530"/>
                <a:gd name="connsiteY3" fmla="*/ 227573 h 258908"/>
                <a:gd name="connsiteX4" fmla="*/ 192852 w 221530"/>
                <a:gd name="connsiteY4" fmla="*/ 255831 h 258908"/>
                <a:gd name="connsiteX5" fmla="*/ 50460 w 221530"/>
                <a:gd name="connsiteY5" fmla="*/ 257126 h 258908"/>
                <a:gd name="connsiteX6" fmla="*/ -10 w 221530"/>
                <a:gd name="connsiteY6" fmla="*/ 207571 h 258908"/>
                <a:gd name="connsiteX7" fmla="*/ -923 w 221530"/>
                <a:gd name="connsiteY7" fmla="*/ 107432 h 258908"/>
                <a:gd name="connsiteX8" fmla="*/ 106289 w 221530"/>
                <a:gd name="connsiteY8" fmla="*/ -1737 h 25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530" h="258908">
                  <a:moveTo>
                    <a:pt x="106289" y="-1737"/>
                  </a:moveTo>
                  <a:lnTo>
                    <a:pt x="110315" y="-1775"/>
                  </a:lnTo>
                  <a:cubicBezTo>
                    <a:pt x="170068" y="-2322"/>
                    <a:pt x="218951" y="45684"/>
                    <a:pt x="219484" y="105438"/>
                  </a:cubicBezTo>
                  <a:lnTo>
                    <a:pt x="220602" y="227573"/>
                  </a:lnTo>
                  <a:cubicBezTo>
                    <a:pt x="220741" y="243042"/>
                    <a:pt x="208321" y="255704"/>
                    <a:pt x="192852" y="255831"/>
                  </a:cubicBezTo>
                  <a:lnTo>
                    <a:pt x="50460" y="257126"/>
                  </a:lnTo>
                  <a:cubicBezTo>
                    <a:pt x="22838" y="257393"/>
                    <a:pt x="243" y="235193"/>
                    <a:pt x="-10" y="207571"/>
                  </a:cubicBezTo>
                  <a:lnTo>
                    <a:pt x="-923" y="107432"/>
                  </a:lnTo>
                  <a:cubicBezTo>
                    <a:pt x="-1469" y="47691"/>
                    <a:pt x="46523" y="-1191"/>
                    <a:pt x="106289" y="-1737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1" name="자유형: 도형 630">
              <a:extLst>
                <a:ext uri="{FF2B5EF4-FFF2-40B4-BE49-F238E27FC236}">
                  <a16:creationId xmlns:a16="http://schemas.microsoft.com/office/drawing/2014/main" id="{4AAAB175-5664-BD4A-1F30-9FB15609A401}"/>
                </a:ext>
              </a:extLst>
            </p:cNvPr>
            <p:cNvSpPr/>
            <p:nvPr/>
          </p:nvSpPr>
          <p:spPr>
            <a:xfrm flipV="1">
              <a:off x="2736999" y="4557236"/>
              <a:ext cx="8529" cy="8529"/>
            </a:xfrm>
            <a:custGeom>
              <a:avLst/>
              <a:gdLst>
                <a:gd name="connsiteX0" fmla="*/ -904 w 16523"/>
                <a:gd name="connsiteY0" fmla="*/ 5914 h 16523"/>
                <a:gd name="connsiteX1" fmla="*/ 7897 w 16523"/>
                <a:gd name="connsiteY1" fmla="*/ -1769 h 16523"/>
                <a:gd name="connsiteX2" fmla="*/ 15581 w 16523"/>
                <a:gd name="connsiteY2" fmla="*/ 7032 h 16523"/>
                <a:gd name="connsiteX3" fmla="*/ 6780 w 16523"/>
                <a:gd name="connsiteY3" fmla="*/ 14715 h 16523"/>
                <a:gd name="connsiteX4" fmla="*/ -904 w 16523"/>
                <a:gd name="connsiteY4" fmla="*/ 5914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-904" y="5914"/>
                  </a:moveTo>
                  <a:cubicBezTo>
                    <a:pt x="-599" y="1355"/>
                    <a:pt x="3351" y="-2087"/>
                    <a:pt x="7897" y="-1769"/>
                  </a:cubicBezTo>
                  <a:cubicBezTo>
                    <a:pt x="12457" y="-1464"/>
                    <a:pt x="15898" y="2485"/>
                    <a:pt x="15581" y="7032"/>
                  </a:cubicBezTo>
                  <a:cubicBezTo>
                    <a:pt x="15263" y="11591"/>
                    <a:pt x="11326" y="15020"/>
                    <a:pt x="6780" y="14715"/>
                  </a:cubicBezTo>
                  <a:cubicBezTo>
                    <a:pt x="2233" y="14398"/>
                    <a:pt x="-1209" y="10461"/>
                    <a:pt x="-904" y="5914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2" name="자유형: 도형 631">
              <a:extLst>
                <a:ext uri="{FF2B5EF4-FFF2-40B4-BE49-F238E27FC236}">
                  <a16:creationId xmlns:a16="http://schemas.microsoft.com/office/drawing/2014/main" id="{BEEAF550-D73E-F2E8-2984-E9D610D78D10}"/>
                </a:ext>
              </a:extLst>
            </p:cNvPr>
            <p:cNvSpPr/>
            <p:nvPr/>
          </p:nvSpPr>
          <p:spPr>
            <a:xfrm flipV="1">
              <a:off x="2700544" y="4556796"/>
              <a:ext cx="8528" cy="8529"/>
            </a:xfrm>
            <a:custGeom>
              <a:avLst/>
              <a:gdLst>
                <a:gd name="connsiteX0" fmla="*/ -855 w 16522"/>
                <a:gd name="connsiteY0" fmla="*/ 5912 h 16523"/>
                <a:gd name="connsiteX1" fmla="*/ 7946 w 16522"/>
                <a:gd name="connsiteY1" fmla="*/ -1771 h 16523"/>
                <a:gd name="connsiteX2" fmla="*/ 15629 w 16522"/>
                <a:gd name="connsiteY2" fmla="*/ 7042 h 16523"/>
                <a:gd name="connsiteX3" fmla="*/ 6828 w 16522"/>
                <a:gd name="connsiteY3" fmla="*/ 14713 h 16523"/>
                <a:gd name="connsiteX4" fmla="*/ -855 w 16522"/>
                <a:gd name="connsiteY4" fmla="*/ 591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2" h="16523">
                  <a:moveTo>
                    <a:pt x="-855" y="5912"/>
                  </a:moveTo>
                  <a:cubicBezTo>
                    <a:pt x="-551" y="1365"/>
                    <a:pt x="3399" y="-2076"/>
                    <a:pt x="7946" y="-1771"/>
                  </a:cubicBezTo>
                  <a:cubicBezTo>
                    <a:pt x="12505" y="-1454"/>
                    <a:pt x="15934" y="2483"/>
                    <a:pt x="15629" y="7042"/>
                  </a:cubicBezTo>
                  <a:cubicBezTo>
                    <a:pt x="15312" y="11589"/>
                    <a:pt x="11375" y="15031"/>
                    <a:pt x="6828" y="14713"/>
                  </a:cubicBezTo>
                  <a:cubicBezTo>
                    <a:pt x="2269" y="14408"/>
                    <a:pt x="-1160" y="10458"/>
                    <a:pt x="-855" y="5912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3" name="자유형: 도형 632">
              <a:extLst>
                <a:ext uri="{FF2B5EF4-FFF2-40B4-BE49-F238E27FC236}">
                  <a16:creationId xmlns:a16="http://schemas.microsoft.com/office/drawing/2014/main" id="{ABA5D36F-4112-D0D2-5FCE-996EC2EFF42F}"/>
                </a:ext>
              </a:extLst>
            </p:cNvPr>
            <p:cNvSpPr/>
            <p:nvPr/>
          </p:nvSpPr>
          <p:spPr>
            <a:xfrm flipV="1">
              <a:off x="2715993" y="4567452"/>
              <a:ext cx="9892" cy="16046"/>
            </a:xfrm>
            <a:custGeom>
              <a:avLst/>
              <a:gdLst>
                <a:gd name="connsiteX0" fmla="*/ 1454 w 19164"/>
                <a:gd name="connsiteY0" fmla="*/ 29322 h 31087"/>
                <a:gd name="connsiteX1" fmla="*/ -896 w 19164"/>
                <a:gd name="connsiteY1" fmla="*/ 7059 h 31087"/>
                <a:gd name="connsiteX2" fmla="*/ 18269 w 19164"/>
                <a:gd name="connsiteY2" fmla="*/ -688 h 3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64" h="31087">
                  <a:moveTo>
                    <a:pt x="1454" y="29322"/>
                  </a:moveTo>
                  <a:lnTo>
                    <a:pt x="-896" y="7059"/>
                  </a:lnTo>
                  <a:cubicBezTo>
                    <a:pt x="-896" y="7059"/>
                    <a:pt x="463" y="-5438"/>
                    <a:pt x="18269" y="-688"/>
                  </a:cubicBezTo>
                </a:path>
              </a:pathLst>
            </a:custGeom>
            <a:noFill/>
            <a:ln w="6587" cap="rnd">
              <a:solidFill>
                <a:srgbClr val="D77B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4" name="자유형: 도형 633">
              <a:extLst>
                <a:ext uri="{FF2B5EF4-FFF2-40B4-BE49-F238E27FC236}">
                  <a16:creationId xmlns:a16="http://schemas.microsoft.com/office/drawing/2014/main" id="{8139E7A8-1C7A-1364-173F-4FC2CB17AF3F}"/>
                </a:ext>
              </a:extLst>
            </p:cNvPr>
            <p:cNvSpPr/>
            <p:nvPr/>
          </p:nvSpPr>
          <p:spPr>
            <a:xfrm flipV="1">
              <a:off x="2728975" y="4540441"/>
              <a:ext cx="27101" cy="8693"/>
            </a:xfrm>
            <a:custGeom>
              <a:avLst/>
              <a:gdLst>
                <a:gd name="connsiteX0" fmla="*/ 45209 w 52504"/>
                <a:gd name="connsiteY0" fmla="*/ -1722 h 16842"/>
                <a:gd name="connsiteX1" fmla="*/ 43673 w 52504"/>
                <a:gd name="connsiteY1" fmla="*/ -1811 h 16842"/>
                <a:gd name="connsiteX2" fmla="*/ 6296 w 52504"/>
                <a:gd name="connsiteY2" fmla="*/ -96 h 16842"/>
                <a:gd name="connsiteX3" fmla="*/ -917 w 52504"/>
                <a:gd name="connsiteY3" fmla="*/ 7816 h 16842"/>
                <a:gd name="connsiteX4" fmla="*/ 6995 w 52504"/>
                <a:gd name="connsiteY4" fmla="*/ 15017 h 16842"/>
                <a:gd name="connsiteX5" fmla="*/ 44371 w 52504"/>
                <a:gd name="connsiteY5" fmla="*/ 13315 h 16842"/>
                <a:gd name="connsiteX6" fmla="*/ 51572 w 52504"/>
                <a:gd name="connsiteY6" fmla="*/ 5403 h 16842"/>
                <a:gd name="connsiteX7" fmla="*/ 45209 w 52504"/>
                <a:gd name="connsiteY7" fmla="*/ -1722 h 1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04" h="16842">
                  <a:moveTo>
                    <a:pt x="45209" y="-1722"/>
                  </a:moveTo>
                  <a:cubicBezTo>
                    <a:pt x="44714" y="-1798"/>
                    <a:pt x="44193" y="-1836"/>
                    <a:pt x="43673" y="-1811"/>
                  </a:cubicBezTo>
                  <a:lnTo>
                    <a:pt x="6296" y="-96"/>
                  </a:lnTo>
                  <a:cubicBezTo>
                    <a:pt x="2131" y="107"/>
                    <a:pt x="-1095" y="3638"/>
                    <a:pt x="-917" y="7816"/>
                  </a:cubicBezTo>
                  <a:cubicBezTo>
                    <a:pt x="-727" y="11981"/>
                    <a:pt x="2791" y="15195"/>
                    <a:pt x="6995" y="15017"/>
                  </a:cubicBezTo>
                  <a:lnTo>
                    <a:pt x="44371" y="13315"/>
                  </a:lnTo>
                  <a:cubicBezTo>
                    <a:pt x="48537" y="13112"/>
                    <a:pt x="51762" y="9581"/>
                    <a:pt x="51572" y="5403"/>
                  </a:cubicBezTo>
                  <a:cubicBezTo>
                    <a:pt x="51419" y="1746"/>
                    <a:pt x="48689" y="-1176"/>
                    <a:pt x="45209" y="-1722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5" name="자유형: 도형 634">
              <a:extLst>
                <a:ext uri="{FF2B5EF4-FFF2-40B4-BE49-F238E27FC236}">
                  <a16:creationId xmlns:a16="http://schemas.microsoft.com/office/drawing/2014/main" id="{9BFF0146-ED84-E6E5-DB9C-95FEFAB4731E}"/>
                </a:ext>
              </a:extLst>
            </p:cNvPr>
            <p:cNvSpPr/>
            <p:nvPr/>
          </p:nvSpPr>
          <p:spPr>
            <a:xfrm flipV="1">
              <a:off x="2692556" y="4539588"/>
              <a:ext cx="19605" cy="8347"/>
            </a:xfrm>
            <a:custGeom>
              <a:avLst/>
              <a:gdLst>
                <a:gd name="connsiteX0" fmla="*/ 30728 w 37982"/>
                <a:gd name="connsiteY0" fmla="*/ -1723 h 16170"/>
                <a:gd name="connsiteX1" fmla="*/ 29204 w 37982"/>
                <a:gd name="connsiteY1" fmla="*/ -1812 h 16170"/>
                <a:gd name="connsiteX2" fmla="*/ 6354 w 37982"/>
                <a:gd name="connsiteY2" fmla="*/ -771 h 16170"/>
                <a:gd name="connsiteX3" fmla="*/ -863 w 37982"/>
                <a:gd name="connsiteY3" fmla="*/ 7128 h 16170"/>
                <a:gd name="connsiteX4" fmla="*/ 7034 w 37982"/>
                <a:gd name="connsiteY4" fmla="*/ 14342 h 16170"/>
                <a:gd name="connsiteX5" fmla="*/ 29890 w 37982"/>
                <a:gd name="connsiteY5" fmla="*/ 13301 h 16170"/>
                <a:gd name="connsiteX6" fmla="*/ 37103 w 37982"/>
                <a:gd name="connsiteY6" fmla="*/ 5401 h 16170"/>
                <a:gd name="connsiteX7" fmla="*/ 30728 w 37982"/>
                <a:gd name="connsiteY7" fmla="*/ -1723 h 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2" h="16170">
                  <a:moveTo>
                    <a:pt x="30728" y="-1723"/>
                  </a:moveTo>
                  <a:cubicBezTo>
                    <a:pt x="30233" y="-1800"/>
                    <a:pt x="29725" y="-1838"/>
                    <a:pt x="29204" y="-1812"/>
                  </a:cubicBezTo>
                  <a:lnTo>
                    <a:pt x="6354" y="-771"/>
                  </a:lnTo>
                  <a:cubicBezTo>
                    <a:pt x="2172" y="-580"/>
                    <a:pt x="-1052" y="2963"/>
                    <a:pt x="-863" y="7128"/>
                  </a:cubicBezTo>
                  <a:cubicBezTo>
                    <a:pt x="-675" y="11307"/>
                    <a:pt x="2872" y="14533"/>
                    <a:pt x="7034" y="14342"/>
                  </a:cubicBezTo>
                  <a:lnTo>
                    <a:pt x="29890" y="13301"/>
                  </a:lnTo>
                  <a:cubicBezTo>
                    <a:pt x="34068" y="13110"/>
                    <a:pt x="37294" y="9567"/>
                    <a:pt x="37103" y="5401"/>
                  </a:cubicBezTo>
                  <a:cubicBezTo>
                    <a:pt x="36938" y="1744"/>
                    <a:pt x="34208" y="-1177"/>
                    <a:pt x="30728" y="-1723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6" name="자유형: 도형 635">
              <a:extLst>
                <a:ext uri="{FF2B5EF4-FFF2-40B4-BE49-F238E27FC236}">
                  <a16:creationId xmlns:a16="http://schemas.microsoft.com/office/drawing/2014/main" id="{6F44EB02-03C0-2B34-306A-902477BD2BD2}"/>
                </a:ext>
              </a:extLst>
            </p:cNvPr>
            <p:cNvSpPr/>
            <p:nvPr/>
          </p:nvSpPr>
          <p:spPr>
            <a:xfrm flipV="1">
              <a:off x="2711167" y="4591314"/>
              <a:ext cx="29433" cy="9912"/>
            </a:xfrm>
            <a:custGeom>
              <a:avLst/>
              <a:gdLst>
                <a:gd name="connsiteX0" fmla="*/ 56121 w 57022"/>
                <a:gd name="connsiteY0" fmla="*/ 17473 h 19202"/>
                <a:gd name="connsiteX1" fmla="*/ -902 w 57022"/>
                <a:gd name="connsiteY1" fmla="*/ 17473 h 19202"/>
                <a:gd name="connsiteX2" fmla="*/ 28333 w 57022"/>
                <a:gd name="connsiteY2" fmla="*/ -1729 h 19202"/>
                <a:gd name="connsiteX3" fmla="*/ 56121 w 57022"/>
                <a:gd name="connsiteY3" fmla="*/ 17473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22" h="19202">
                  <a:moveTo>
                    <a:pt x="56121" y="17473"/>
                  </a:moveTo>
                  <a:lnTo>
                    <a:pt x="-902" y="17473"/>
                  </a:lnTo>
                  <a:cubicBezTo>
                    <a:pt x="-902" y="17473"/>
                    <a:pt x="634" y="-1729"/>
                    <a:pt x="28333" y="-1729"/>
                  </a:cubicBezTo>
                  <a:cubicBezTo>
                    <a:pt x="53606" y="-1729"/>
                    <a:pt x="56121" y="17473"/>
                    <a:pt x="56121" y="17473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7" name="자유형: 도형 636">
              <a:extLst>
                <a:ext uri="{FF2B5EF4-FFF2-40B4-BE49-F238E27FC236}">
                  <a16:creationId xmlns:a16="http://schemas.microsoft.com/office/drawing/2014/main" id="{91F489CA-5386-1DAD-B125-53E48446B4ED}"/>
                </a:ext>
              </a:extLst>
            </p:cNvPr>
            <p:cNvSpPr/>
            <p:nvPr/>
          </p:nvSpPr>
          <p:spPr>
            <a:xfrm flipV="1">
              <a:off x="2760464" y="4511358"/>
              <a:ext cx="45024" cy="56456"/>
            </a:xfrm>
            <a:custGeom>
              <a:avLst/>
              <a:gdLst>
                <a:gd name="connsiteX0" fmla="*/ -978 w 87227"/>
                <a:gd name="connsiteY0" fmla="*/ 107547 h 109373"/>
                <a:gd name="connsiteX1" fmla="*/ 63246 w 87227"/>
                <a:gd name="connsiteY1" fmla="*/ -784 h 109373"/>
                <a:gd name="connsiteX2" fmla="*/ 79019 w 87227"/>
                <a:gd name="connsiteY2" fmla="*/ 77448 h 109373"/>
                <a:gd name="connsiteX3" fmla="*/ -978 w 87227"/>
                <a:gd name="connsiteY3" fmla="*/ 107547 h 1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27" h="109373">
                  <a:moveTo>
                    <a:pt x="-978" y="107547"/>
                  </a:moveTo>
                  <a:cubicBezTo>
                    <a:pt x="-978" y="107547"/>
                    <a:pt x="2185" y="17047"/>
                    <a:pt x="63246" y="-784"/>
                  </a:cubicBezTo>
                  <a:cubicBezTo>
                    <a:pt x="103149" y="-12443"/>
                    <a:pt x="79019" y="77448"/>
                    <a:pt x="79019" y="77448"/>
                  </a:cubicBezTo>
                  <a:lnTo>
                    <a:pt x="-978" y="107547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8" name="자유형: 도형 637">
              <a:extLst>
                <a:ext uri="{FF2B5EF4-FFF2-40B4-BE49-F238E27FC236}">
                  <a16:creationId xmlns:a16="http://schemas.microsoft.com/office/drawing/2014/main" id="{A3BB7511-CBFD-8C3D-388A-2B98714EE06B}"/>
                </a:ext>
              </a:extLst>
            </p:cNvPr>
            <p:cNvSpPr/>
            <p:nvPr/>
          </p:nvSpPr>
          <p:spPr>
            <a:xfrm flipV="1">
              <a:off x="2782916" y="4547268"/>
              <a:ext cx="37675" cy="37675"/>
            </a:xfrm>
            <a:custGeom>
              <a:avLst/>
              <a:gdLst>
                <a:gd name="connsiteX0" fmla="*/ -1001 w 72989"/>
                <a:gd name="connsiteY0" fmla="*/ 35050 h 72989"/>
                <a:gd name="connsiteX1" fmla="*/ 35156 w 72989"/>
                <a:gd name="connsiteY1" fmla="*/ -1780 h 72989"/>
                <a:gd name="connsiteX2" fmla="*/ 71986 w 72989"/>
                <a:gd name="connsiteY2" fmla="*/ 34389 h 72989"/>
                <a:gd name="connsiteX3" fmla="*/ 35829 w 72989"/>
                <a:gd name="connsiteY3" fmla="*/ 71207 h 72989"/>
                <a:gd name="connsiteX4" fmla="*/ -1001 w 72989"/>
                <a:gd name="connsiteY4" fmla="*/ 35050 h 7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9" h="72989">
                  <a:moveTo>
                    <a:pt x="-1001" y="35050"/>
                  </a:moveTo>
                  <a:cubicBezTo>
                    <a:pt x="-1179" y="14895"/>
                    <a:pt x="15001" y="-1589"/>
                    <a:pt x="35156" y="-1780"/>
                  </a:cubicBezTo>
                  <a:cubicBezTo>
                    <a:pt x="55311" y="-1958"/>
                    <a:pt x="71795" y="14235"/>
                    <a:pt x="71986" y="34389"/>
                  </a:cubicBezTo>
                  <a:cubicBezTo>
                    <a:pt x="72163" y="54544"/>
                    <a:pt x="55971" y="71029"/>
                    <a:pt x="35829" y="71207"/>
                  </a:cubicBezTo>
                  <a:cubicBezTo>
                    <a:pt x="15674" y="71385"/>
                    <a:pt x="-811" y="55205"/>
                    <a:pt x="-1001" y="35050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9" name="자유형: 도형 638">
              <a:extLst>
                <a:ext uri="{FF2B5EF4-FFF2-40B4-BE49-F238E27FC236}">
                  <a16:creationId xmlns:a16="http://schemas.microsoft.com/office/drawing/2014/main" id="{C41F0407-9A71-CABD-194A-E7EB3E860429}"/>
                </a:ext>
              </a:extLst>
            </p:cNvPr>
            <p:cNvSpPr/>
            <p:nvPr/>
          </p:nvSpPr>
          <p:spPr>
            <a:xfrm flipV="1">
              <a:off x="2668737" y="4472274"/>
              <a:ext cx="137750" cy="60225"/>
            </a:xfrm>
            <a:custGeom>
              <a:avLst/>
              <a:gdLst>
                <a:gd name="connsiteX0" fmla="*/ 156862 w 266867"/>
                <a:gd name="connsiteY0" fmla="*/ 91364 h 116675"/>
                <a:gd name="connsiteX1" fmla="*/ 12705 w 266867"/>
                <a:gd name="connsiteY1" fmla="*/ 91974 h 116675"/>
                <a:gd name="connsiteX2" fmla="*/ 36707 w 266867"/>
                <a:gd name="connsiteY2" fmla="*/ 11126 h 116675"/>
                <a:gd name="connsiteX3" fmla="*/ 181652 w 266867"/>
                <a:gd name="connsiteY3" fmla="*/ 32728 h 116675"/>
                <a:gd name="connsiteX4" fmla="*/ 259414 w 266867"/>
                <a:gd name="connsiteY4" fmla="*/ -1892 h 116675"/>
                <a:gd name="connsiteX5" fmla="*/ 156862 w 266867"/>
                <a:gd name="connsiteY5" fmla="*/ 91364 h 11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867" h="116675">
                  <a:moveTo>
                    <a:pt x="156862" y="91364"/>
                  </a:moveTo>
                  <a:cubicBezTo>
                    <a:pt x="156862" y="91364"/>
                    <a:pt x="53842" y="143650"/>
                    <a:pt x="12705" y="91974"/>
                  </a:cubicBezTo>
                  <a:cubicBezTo>
                    <a:pt x="-28430" y="40285"/>
                    <a:pt x="36707" y="11126"/>
                    <a:pt x="36707" y="11126"/>
                  </a:cubicBezTo>
                  <a:cubicBezTo>
                    <a:pt x="129277" y="-1892"/>
                    <a:pt x="181652" y="32728"/>
                    <a:pt x="181652" y="32728"/>
                  </a:cubicBezTo>
                  <a:lnTo>
                    <a:pt x="259414" y="-1892"/>
                  </a:lnTo>
                  <a:cubicBezTo>
                    <a:pt x="259414" y="-1892"/>
                    <a:pt x="304702" y="82652"/>
                    <a:pt x="156862" y="91364"/>
                  </a:cubicBez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40" name="자유형: 도형 639">
              <a:extLst>
                <a:ext uri="{FF2B5EF4-FFF2-40B4-BE49-F238E27FC236}">
                  <a16:creationId xmlns:a16="http://schemas.microsoft.com/office/drawing/2014/main" id="{4F927BE4-F463-6515-377B-0E058841D19A}"/>
                </a:ext>
              </a:extLst>
            </p:cNvPr>
            <p:cNvSpPr/>
            <p:nvPr/>
          </p:nvSpPr>
          <p:spPr>
            <a:xfrm flipV="1">
              <a:off x="2348946" y="4943399"/>
              <a:ext cx="129362" cy="145602"/>
            </a:xfrm>
            <a:custGeom>
              <a:avLst/>
              <a:gdLst>
                <a:gd name="connsiteX0" fmla="*/ 228353 w 250616"/>
                <a:gd name="connsiteY0" fmla="*/ 259295 h 282078"/>
                <a:gd name="connsiteX1" fmla="*/ 21283 w 250616"/>
                <a:gd name="connsiteY1" fmla="*/ 259295 h 282078"/>
                <a:gd name="connsiteX2" fmla="*/ 21283 w 250616"/>
                <a:gd name="connsiteY2" fmla="*/ 20777 h 282078"/>
                <a:gd name="connsiteX3" fmla="*/ 228353 w 250616"/>
                <a:gd name="connsiteY3" fmla="*/ 20777 h 282078"/>
                <a:gd name="connsiteX4" fmla="*/ -489 w 250616"/>
                <a:gd name="connsiteY4" fmla="*/ 281076 h 282078"/>
                <a:gd name="connsiteX5" fmla="*/ 250127 w 250616"/>
                <a:gd name="connsiteY5" fmla="*/ 281076 h 282078"/>
                <a:gd name="connsiteX6" fmla="*/ 250127 w 250616"/>
                <a:gd name="connsiteY6" fmla="*/ -1003 h 282078"/>
                <a:gd name="connsiteX7" fmla="*/ -489 w 250616"/>
                <a:gd name="connsiteY7" fmla="*/ -1003 h 282078"/>
                <a:gd name="connsiteX8" fmla="*/ -489 w 250616"/>
                <a:gd name="connsiteY8" fmla="*/ 281076 h 2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616" h="282078">
                  <a:moveTo>
                    <a:pt x="228353" y="259295"/>
                  </a:moveTo>
                  <a:lnTo>
                    <a:pt x="21283" y="259295"/>
                  </a:lnTo>
                  <a:lnTo>
                    <a:pt x="21283" y="20777"/>
                  </a:lnTo>
                  <a:lnTo>
                    <a:pt x="228353" y="20777"/>
                  </a:lnTo>
                  <a:close/>
                  <a:moveTo>
                    <a:pt x="-489" y="281076"/>
                  </a:moveTo>
                  <a:lnTo>
                    <a:pt x="250127" y="281076"/>
                  </a:lnTo>
                  <a:lnTo>
                    <a:pt x="250127" y="-1003"/>
                  </a:lnTo>
                  <a:lnTo>
                    <a:pt x="-489" y="-1003"/>
                  </a:lnTo>
                  <a:lnTo>
                    <a:pt x="-489" y="281076"/>
                  </a:ln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41" name="자유형: 도형 640">
              <a:extLst>
                <a:ext uri="{FF2B5EF4-FFF2-40B4-BE49-F238E27FC236}">
                  <a16:creationId xmlns:a16="http://schemas.microsoft.com/office/drawing/2014/main" id="{37210170-F572-2F18-6813-E91EF601444E}"/>
                </a:ext>
              </a:extLst>
            </p:cNvPr>
            <p:cNvSpPr/>
            <p:nvPr/>
          </p:nvSpPr>
          <p:spPr>
            <a:xfrm flipV="1">
              <a:off x="2336173" y="4934660"/>
              <a:ext cx="156388" cy="23219"/>
            </a:xfrm>
            <a:custGeom>
              <a:avLst/>
              <a:gdLst>
                <a:gd name="connsiteX0" fmla="*/ 14616 w 302974"/>
                <a:gd name="connsiteY0" fmla="*/ -1124 h 44983"/>
                <a:gd name="connsiteX1" fmla="*/ 287377 w 302974"/>
                <a:gd name="connsiteY1" fmla="*/ -1124 h 44983"/>
                <a:gd name="connsiteX2" fmla="*/ 302484 w 302974"/>
                <a:gd name="connsiteY2" fmla="*/ 13976 h 44983"/>
                <a:gd name="connsiteX3" fmla="*/ 302484 w 302974"/>
                <a:gd name="connsiteY3" fmla="*/ 28759 h 44983"/>
                <a:gd name="connsiteX4" fmla="*/ 287377 w 302974"/>
                <a:gd name="connsiteY4" fmla="*/ 43859 h 44983"/>
                <a:gd name="connsiteX5" fmla="*/ 14616 w 302974"/>
                <a:gd name="connsiteY5" fmla="*/ 43859 h 44983"/>
                <a:gd name="connsiteX6" fmla="*/ -490 w 302974"/>
                <a:gd name="connsiteY6" fmla="*/ 28759 h 44983"/>
                <a:gd name="connsiteX7" fmla="*/ -490 w 302974"/>
                <a:gd name="connsiteY7" fmla="*/ 13976 h 44983"/>
                <a:gd name="connsiteX8" fmla="*/ 14616 w 302974"/>
                <a:gd name="connsiteY8" fmla="*/ -1124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974" h="44983">
                  <a:moveTo>
                    <a:pt x="14616" y="-1124"/>
                  </a:moveTo>
                  <a:lnTo>
                    <a:pt x="287377" y="-1124"/>
                  </a:lnTo>
                  <a:cubicBezTo>
                    <a:pt x="295717" y="-1124"/>
                    <a:pt x="302484" y="5632"/>
                    <a:pt x="302484" y="13976"/>
                  </a:cubicBezTo>
                  <a:lnTo>
                    <a:pt x="302484" y="28759"/>
                  </a:lnTo>
                  <a:cubicBezTo>
                    <a:pt x="302484" y="37090"/>
                    <a:pt x="295717" y="43859"/>
                    <a:pt x="287377" y="43859"/>
                  </a:cubicBezTo>
                  <a:lnTo>
                    <a:pt x="14616" y="43859"/>
                  </a:lnTo>
                  <a:cubicBezTo>
                    <a:pt x="6271" y="43859"/>
                    <a:pt x="-490" y="37090"/>
                    <a:pt x="-490" y="28759"/>
                  </a:cubicBezTo>
                  <a:lnTo>
                    <a:pt x="-490" y="13976"/>
                  </a:lnTo>
                  <a:cubicBezTo>
                    <a:pt x="-490" y="5632"/>
                    <a:pt x="6271" y="-1124"/>
                    <a:pt x="14616" y="-1124"/>
                  </a:cubicBezTo>
                </a:path>
              </a:pathLst>
            </a:custGeom>
            <a:solidFill>
              <a:srgbClr val="56A74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42" name="자유형: 도형 641">
              <a:extLst>
                <a:ext uri="{FF2B5EF4-FFF2-40B4-BE49-F238E27FC236}">
                  <a16:creationId xmlns:a16="http://schemas.microsoft.com/office/drawing/2014/main" id="{4842E71A-7351-30EB-8F6A-268A1EAED238}"/>
                </a:ext>
              </a:extLst>
            </p:cNvPr>
            <p:cNvSpPr/>
            <p:nvPr/>
          </p:nvSpPr>
          <p:spPr>
            <a:xfrm flipV="1">
              <a:off x="2316630" y="5496853"/>
              <a:ext cx="43475" cy="43475"/>
            </a:xfrm>
            <a:custGeom>
              <a:avLst/>
              <a:gdLst>
                <a:gd name="connsiteX0" fmla="*/ 83836 w 84226"/>
                <a:gd name="connsiteY0" fmla="*/ 41968 h 84226"/>
                <a:gd name="connsiteX1" fmla="*/ 46039 w 84226"/>
                <a:gd name="connsiteY1" fmla="*/ -135 h 84226"/>
                <a:gd name="connsiteX2" fmla="*/ -390 w 84226"/>
                <a:gd name="connsiteY2" fmla="*/ 41968 h 84226"/>
                <a:gd name="connsiteX3" fmla="*/ 41723 w 84226"/>
                <a:gd name="connsiteY3" fmla="*/ 84091 h 84226"/>
                <a:gd name="connsiteX4" fmla="*/ 83836 w 84226"/>
                <a:gd name="connsiteY4" fmla="*/ 41968 h 8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26" h="84226">
                  <a:moveTo>
                    <a:pt x="83836" y="41968"/>
                  </a:moveTo>
                  <a:cubicBezTo>
                    <a:pt x="83836" y="18711"/>
                    <a:pt x="69296" y="-135"/>
                    <a:pt x="46039" y="-135"/>
                  </a:cubicBezTo>
                  <a:cubicBezTo>
                    <a:pt x="22777" y="-135"/>
                    <a:pt x="-390" y="18711"/>
                    <a:pt x="-390" y="41968"/>
                  </a:cubicBezTo>
                  <a:cubicBezTo>
                    <a:pt x="-390" y="65234"/>
                    <a:pt x="18461" y="84091"/>
                    <a:pt x="41723" y="84091"/>
                  </a:cubicBezTo>
                  <a:cubicBezTo>
                    <a:pt x="64979" y="84091"/>
                    <a:pt x="83836" y="65234"/>
                    <a:pt x="83836" y="41968"/>
                  </a:cubicBez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43" name="자유형: 도형 642">
              <a:extLst>
                <a:ext uri="{FF2B5EF4-FFF2-40B4-BE49-F238E27FC236}">
                  <a16:creationId xmlns:a16="http://schemas.microsoft.com/office/drawing/2014/main" id="{A6C5C451-3DA6-E97A-7F43-331839FEDAD3}"/>
                </a:ext>
              </a:extLst>
            </p:cNvPr>
            <p:cNvSpPr/>
            <p:nvPr/>
          </p:nvSpPr>
          <p:spPr>
            <a:xfrm flipV="1">
              <a:off x="2468628" y="5496853"/>
              <a:ext cx="43473" cy="43475"/>
            </a:xfrm>
            <a:custGeom>
              <a:avLst/>
              <a:gdLst>
                <a:gd name="connsiteX0" fmla="*/ 83630 w 84221"/>
                <a:gd name="connsiteY0" fmla="*/ 41968 h 84226"/>
                <a:gd name="connsiteX1" fmla="*/ 41517 w 84221"/>
                <a:gd name="connsiteY1" fmla="*/ -135 h 84226"/>
                <a:gd name="connsiteX2" fmla="*/ -591 w 84221"/>
                <a:gd name="connsiteY2" fmla="*/ 41968 h 84226"/>
                <a:gd name="connsiteX3" fmla="*/ 41517 w 84221"/>
                <a:gd name="connsiteY3" fmla="*/ 84091 h 84226"/>
                <a:gd name="connsiteX4" fmla="*/ 83630 w 84221"/>
                <a:gd name="connsiteY4" fmla="*/ 41968 h 8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21" h="84226">
                  <a:moveTo>
                    <a:pt x="83630" y="41968"/>
                  </a:moveTo>
                  <a:cubicBezTo>
                    <a:pt x="83630" y="18711"/>
                    <a:pt x="76283" y="-135"/>
                    <a:pt x="41517" y="-135"/>
                  </a:cubicBezTo>
                  <a:cubicBezTo>
                    <a:pt x="18261" y="-135"/>
                    <a:pt x="-591" y="18711"/>
                    <a:pt x="-591" y="41968"/>
                  </a:cubicBezTo>
                  <a:cubicBezTo>
                    <a:pt x="-591" y="65234"/>
                    <a:pt x="18261" y="84091"/>
                    <a:pt x="41517" y="84091"/>
                  </a:cubicBezTo>
                  <a:cubicBezTo>
                    <a:pt x="64775" y="84091"/>
                    <a:pt x="83630" y="65234"/>
                    <a:pt x="83630" y="41968"/>
                  </a:cubicBez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44" name="자유형: 도형 643">
              <a:extLst>
                <a:ext uri="{FF2B5EF4-FFF2-40B4-BE49-F238E27FC236}">
                  <a16:creationId xmlns:a16="http://schemas.microsoft.com/office/drawing/2014/main" id="{42FCF237-5B15-EE92-8858-6DDB55FFEA02}"/>
                </a:ext>
              </a:extLst>
            </p:cNvPr>
            <p:cNvSpPr/>
            <p:nvPr/>
          </p:nvSpPr>
          <p:spPr>
            <a:xfrm flipV="1">
              <a:off x="2255859" y="5053398"/>
              <a:ext cx="317015" cy="458191"/>
            </a:xfrm>
            <a:custGeom>
              <a:avLst/>
              <a:gdLst>
                <a:gd name="connsiteX0" fmla="*/ 515787 w 614161"/>
                <a:gd name="connsiteY0" fmla="*/ -543 h 887665"/>
                <a:gd name="connsiteX1" fmla="*/ 97393 w 614161"/>
                <a:gd name="connsiteY1" fmla="*/ -543 h 887665"/>
                <a:gd name="connsiteX2" fmla="*/ -490 w 614161"/>
                <a:gd name="connsiteY2" fmla="*/ 97351 h 887665"/>
                <a:gd name="connsiteX3" fmla="*/ -490 w 614161"/>
                <a:gd name="connsiteY3" fmla="*/ 789231 h 887665"/>
                <a:gd name="connsiteX4" fmla="*/ 97393 w 614161"/>
                <a:gd name="connsiteY4" fmla="*/ 887123 h 887665"/>
                <a:gd name="connsiteX5" fmla="*/ 515787 w 614161"/>
                <a:gd name="connsiteY5" fmla="*/ 887123 h 887665"/>
                <a:gd name="connsiteX6" fmla="*/ 613671 w 614161"/>
                <a:gd name="connsiteY6" fmla="*/ 789231 h 887665"/>
                <a:gd name="connsiteX7" fmla="*/ 613671 w 614161"/>
                <a:gd name="connsiteY7" fmla="*/ 97351 h 887665"/>
                <a:gd name="connsiteX8" fmla="*/ 515787 w 614161"/>
                <a:gd name="connsiteY8" fmla="*/ -543 h 88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161" h="887665">
                  <a:moveTo>
                    <a:pt x="515787" y="-543"/>
                  </a:moveTo>
                  <a:lnTo>
                    <a:pt x="97393" y="-543"/>
                  </a:lnTo>
                  <a:cubicBezTo>
                    <a:pt x="43557" y="-543"/>
                    <a:pt x="-490" y="43516"/>
                    <a:pt x="-490" y="97351"/>
                  </a:cubicBezTo>
                  <a:lnTo>
                    <a:pt x="-490" y="789231"/>
                  </a:lnTo>
                  <a:cubicBezTo>
                    <a:pt x="-490" y="843079"/>
                    <a:pt x="43557" y="887123"/>
                    <a:pt x="97393" y="887123"/>
                  </a:cubicBezTo>
                  <a:lnTo>
                    <a:pt x="515787" y="887123"/>
                  </a:lnTo>
                  <a:cubicBezTo>
                    <a:pt x="569624" y="887123"/>
                    <a:pt x="613671" y="843079"/>
                    <a:pt x="613671" y="789231"/>
                  </a:cubicBezTo>
                  <a:lnTo>
                    <a:pt x="613671" y="97351"/>
                  </a:lnTo>
                  <a:cubicBezTo>
                    <a:pt x="613671" y="43516"/>
                    <a:pt x="569624" y="-543"/>
                    <a:pt x="515787" y="-543"/>
                  </a:cubicBezTo>
                </a:path>
              </a:pathLst>
            </a:custGeom>
            <a:solidFill>
              <a:srgbClr val="56A74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45" name="자유형: 도형 644">
              <a:extLst>
                <a:ext uri="{FF2B5EF4-FFF2-40B4-BE49-F238E27FC236}">
                  <a16:creationId xmlns:a16="http://schemas.microsoft.com/office/drawing/2014/main" id="{7462DAA0-A2F7-91EB-483E-F2EBBED56165}"/>
                </a:ext>
              </a:extLst>
            </p:cNvPr>
            <p:cNvSpPr/>
            <p:nvPr/>
          </p:nvSpPr>
          <p:spPr>
            <a:xfrm flipV="1">
              <a:off x="2305770" y="5131487"/>
              <a:ext cx="217189" cy="278145"/>
            </a:xfrm>
            <a:custGeom>
              <a:avLst/>
              <a:gdLst>
                <a:gd name="connsiteX0" fmla="*/ 332006 w 420766"/>
                <a:gd name="connsiteY0" fmla="*/ -564 h 538858"/>
                <a:gd name="connsiteX1" fmla="*/ 87790 w 420766"/>
                <a:gd name="connsiteY1" fmla="*/ -564 h 538858"/>
                <a:gd name="connsiteX2" fmla="*/ -490 w 420766"/>
                <a:gd name="connsiteY2" fmla="*/ 87701 h 538858"/>
                <a:gd name="connsiteX3" fmla="*/ -490 w 420766"/>
                <a:gd name="connsiteY3" fmla="*/ 450017 h 538858"/>
                <a:gd name="connsiteX4" fmla="*/ 87790 w 420766"/>
                <a:gd name="connsiteY4" fmla="*/ 538295 h 538858"/>
                <a:gd name="connsiteX5" fmla="*/ 332006 w 420766"/>
                <a:gd name="connsiteY5" fmla="*/ 538295 h 538858"/>
                <a:gd name="connsiteX6" fmla="*/ 420276 w 420766"/>
                <a:gd name="connsiteY6" fmla="*/ 450017 h 538858"/>
                <a:gd name="connsiteX7" fmla="*/ 420276 w 420766"/>
                <a:gd name="connsiteY7" fmla="*/ 87701 h 538858"/>
                <a:gd name="connsiteX8" fmla="*/ 332006 w 420766"/>
                <a:gd name="connsiteY8" fmla="*/ -564 h 5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6" h="538858">
                  <a:moveTo>
                    <a:pt x="332006" y="-564"/>
                  </a:moveTo>
                  <a:lnTo>
                    <a:pt x="87790" y="-564"/>
                  </a:lnTo>
                  <a:cubicBezTo>
                    <a:pt x="39238" y="-564"/>
                    <a:pt x="-490" y="39148"/>
                    <a:pt x="-490" y="87701"/>
                  </a:cubicBezTo>
                  <a:lnTo>
                    <a:pt x="-490" y="450017"/>
                  </a:lnTo>
                  <a:cubicBezTo>
                    <a:pt x="-490" y="498569"/>
                    <a:pt x="39238" y="538295"/>
                    <a:pt x="87790" y="538295"/>
                  </a:cubicBezTo>
                  <a:lnTo>
                    <a:pt x="332006" y="538295"/>
                  </a:lnTo>
                  <a:cubicBezTo>
                    <a:pt x="380553" y="538295"/>
                    <a:pt x="420276" y="498569"/>
                    <a:pt x="420276" y="450017"/>
                  </a:cubicBezTo>
                  <a:lnTo>
                    <a:pt x="420276" y="87701"/>
                  </a:lnTo>
                  <a:cubicBezTo>
                    <a:pt x="420276" y="39148"/>
                    <a:pt x="380553" y="-564"/>
                    <a:pt x="332006" y="-564"/>
                  </a:cubicBez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46" name="자유형: 도형 645">
              <a:extLst>
                <a:ext uri="{FF2B5EF4-FFF2-40B4-BE49-F238E27FC236}">
                  <a16:creationId xmlns:a16="http://schemas.microsoft.com/office/drawing/2014/main" id="{C278BCFA-75B5-C908-64CF-6CBA04C7318C}"/>
                </a:ext>
              </a:extLst>
            </p:cNvPr>
            <p:cNvSpPr/>
            <p:nvPr/>
          </p:nvSpPr>
          <p:spPr>
            <a:xfrm flipV="1">
              <a:off x="2305770" y="5186257"/>
              <a:ext cx="217189" cy="13170"/>
            </a:xfrm>
            <a:custGeom>
              <a:avLst/>
              <a:gdLst>
                <a:gd name="connsiteX0" fmla="*/ 420276 w 420766"/>
                <a:gd name="connsiteY0" fmla="*/ -698 h 25514"/>
                <a:gd name="connsiteX1" fmla="*/ -490 w 420766"/>
                <a:gd name="connsiteY1" fmla="*/ -698 h 25514"/>
                <a:gd name="connsiteX2" fmla="*/ -490 w 420766"/>
                <a:gd name="connsiteY2" fmla="*/ 24816 h 25514"/>
                <a:gd name="connsiteX3" fmla="*/ 420276 w 420766"/>
                <a:gd name="connsiteY3" fmla="*/ 24816 h 25514"/>
                <a:gd name="connsiteX4" fmla="*/ 420276 w 420766"/>
                <a:gd name="connsiteY4" fmla="*/ -698 h 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766" h="25514">
                  <a:moveTo>
                    <a:pt x="420276" y="-698"/>
                  </a:moveTo>
                  <a:lnTo>
                    <a:pt x="-490" y="-698"/>
                  </a:lnTo>
                  <a:lnTo>
                    <a:pt x="-490" y="24816"/>
                  </a:lnTo>
                  <a:lnTo>
                    <a:pt x="420276" y="24816"/>
                  </a:lnTo>
                  <a:lnTo>
                    <a:pt x="420276" y="-698"/>
                  </a:lnTo>
                </a:path>
              </a:pathLst>
            </a:custGeom>
            <a:solidFill>
              <a:schemeClr val="bg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650" name="타원 649">
            <a:extLst>
              <a:ext uri="{FF2B5EF4-FFF2-40B4-BE49-F238E27FC236}">
                <a16:creationId xmlns:a16="http://schemas.microsoft.com/office/drawing/2014/main" id="{994EEE44-EAC6-DFCF-542E-98E7892FA05E}"/>
              </a:ext>
            </a:extLst>
          </p:cNvPr>
          <p:cNvSpPr>
            <a:spLocks noChangeAspect="1"/>
          </p:cNvSpPr>
          <p:nvPr/>
        </p:nvSpPr>
        <p:spPr>
          <a:xfrm rot="16200000">
            <a:off x="2113586" y="1792597"/>
            <a:ext cx="216000" cy="216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67BA54"/>
            </a:solidFill>
          </a:ln>
          <a:effectLst>
            <a:outerShdw blurRad="635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53" name="타원 652">
            <a:extLst>
              <a:ext uri="{FF2B5EF4-FFF2-40B4-BE49-F238E27FC236}">
                <a16:creationId xmlns:a16="http://schemas.microsoft.com/office/drawing/2014/main" id="{E3C4A47C-95FA-5AFE-56DD-CC9B7CD8A035}"/>
              </a:ext>
            </a:extLst>
          </p:cNvPr>
          <p:cNvSpPr>
            <a:spLocks noChangeAspect="1"/>
          </p:cNvSpPr>
          <p:nvPr/>
        </p:nvSpPr>
        <p:spPr>
          <a:xfrm rot="16200000">
            <a:off x="5988000" y="1792597"/>
            <a:ext cx="216000" cy="216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D14F"/>
            </a:solidFill>
          </a:ln>
          <a:effectLst>
            <a:outerShdw blurRad="635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54" name="타원 653">
            <a:extLst>
              <a:ext uri="{FF2B5EF4-FFF2-40B4-BE49-F238E27FC236}">
                <a16:creationId xmlns:a16="http://schemas.microsoft.com/office/drawing/2014/main" id="{8BD3DE40-684E-1B6F-4C57-68BCD7ECDFE5}"/>
              </a:ext>
            </a:extLst>
          </p:cNvPr>
          <p:cNvSpPr>
            <a:spLocks noChangeAspect="1"/>
          </p:cNvSpPr>
          <p:nvPr/>
        </p:nvSpPr>
        <p:spPr>
          <a:xfrm rot="16200000">
            <a:off x="9913035" y="1792597"/>
            <a:ext cx="216000" cy="2160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F65E87"/>
            </a:solidFill>
          </a:ln>
          <a:effectLst>
            <a:outerShdw blurRad="635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65E930B3-CC5B-18A8-E333-762BDFD60B02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핵심기능</a:t>
            </a:r>
            <a:endParaRPr lang="ko-KR" altLang="en-US" sz="1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72" name="TextBox 671">
            <a:extLst>
              <a:ext uri="{FF2B5EF4-FFF2-40B4-BE49-F238E27FC236}">
                <a16:creationId xmlns:a16="http://schemas.microsoft.com/office/drawing/2014/main" id="{FF47650F-E907-ABBD-4A06-605F0E22BEE0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솔루션</a:t>
            </a:r>
            <a:r>
              <a:rPr lang="en-US" altLang="ko-KR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. </a:t>
            </a:r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리뷰메이트</a:t>
            </a:r>
          </a:p>
        </p:txBody>
      </p:sp>
    </p:spTree>
    <p:extLst>
      <p:ext uri="{BB962C8B-B14F-4D97-AF65-F5344CB8AC3E}">
        <p14:creationId xmlns:p14="http://schemas.microsoft.com/office/powerpoint/2010/main" val="166828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extBox 671">
            <a:extLst>
              <a:ext uri="{FF2B5EF4-FFF2-40B4-BE49-F238E27FC236}">
                <a16:creationId xmlns:a16="http://schemas.microsoft.com/office/drawing/2014/main" id="{FF47650F-E907-ABBD-4A06-605F0E22BEE0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솔루션</a:t>
            </a:r>
            <a:r>
              <a:rPr lang="en-US" altLang="ko-KR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. </a:t>
            </a:r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리뷰메이트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CBDEC-22ED-DB69-A77C-1B3C95A55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" t="3353" r="1409" b="3181"/>
          <a:stretch/>
        </p:blipFill>
        <p:spPr>
          <a:xfrm>
            <a:off x="1368303" y="897924"/>
            <a:ext cx="9455394" cy="5960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313E6-7F22-CFF3-6AD6-56F500D3BAD5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 아키텍처</a:t>
            </a:r>
          </a:p>
        </p:txBody>
      </p:sp>
    </p:spTree>
    <p:extLst>
      <p:ext uri="{BB962C8B-B14F-4D97-AF65-F5344CB8AC3E}">
        <p14:creationId xmlns:p14="http://schemas.microsoft.com/office/powerpoint/2010/main" val="439138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39F665-B9B5-2DF7-21C8-C3560F9D7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" t="3353" r="1409" b="3181"/>
          <a:stretch/>
        </p:blipFill>
        <p:spPr>
          <a:xfrm>
            <a:off x="1368303" y="897924"/>
            <a:ext cx="9455394" cy="5960076"/>
          </a:xfrm>
          <a:prstGeom prst="rect">
            <a:avLst/>
          </a:prstGeom>
        </p:spPr>
      </p:pic>
      <p:sp>
        <p:nvSpPr>
          <p:cNvPr id="672" name="TextBox 671">
            <a:extLst>
              <a:ext uri="{FF2B5EF4-FFF2-40B4-BE49-F238E27FC236}">
                <a16:creationId xmlns:a16="http://schemas.microsoft.com/office/drawing/2014/main" id="{FF47650F-E907-ABBD-4A06-605F0E22BEE0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솔루션</a:t>
            </a:r>
            <a:r>
              <a:rPr lang="en-US" altLang="ko-KR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. </a:t>
            </a:r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리뷰메이트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CBDEC-22ED-DB69-A77C-1B3C95A55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" t="3353" r="46116" b="56954"/>
          <a:stretch/>
        </p:blipFill>
        <p:spPr>
          <a:xfrm>
            <a:off x="1402080" y="897924"/>
            <a:ext cx="7358439" cy="3663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313E6-7F22-CFF3-6AD6-56F500D3BAD5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 아키텍처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BE2DFD-E89A-F752-3E2E-A801E5C5441C}"/>
              </a:ext>
            </a:extLst>
          </p:cNvPr>
          <p:cNvSpPr/>
          <p:nvPr/>
        </p:nvSpPr>
        <p:spPr>
          <a:xfrm>
            <a:off x="1381760" y="4439920"/>
            <a:ext cx="9408160" cy="24180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7FD231-1B2A-CAAC-1876-CBCA7F401AB5}"/>
              </a:ext>
            </a:extLst>
          </p:cNvPr>
          <p:cNvSpPr/>
          <p:nvPr/>
        </p:nvSpPr>
        <p:spPr>
          <a:xfrm>
            <a:off x="8740198" y="726870"/>
            <a:ext cx="2036264" cy="383497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28C45A-F373-E304-C3C2-FF43337E9B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" t="38742" r="83173" b="41806"/>
          <a:stretch/>
        </p:blipFill>
        <p:spPr>
          <a:xfrm>
            <a:off x="1402080" y="3542130"/>
            <a:ext cx="2112413" cy="17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06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39F665-B9B5-2DF7-21C8-C3560F9D7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" t="3353" r="1409" b="3181"/>
          <a:stretch/>
        </p:blipFill>
        <p:spPr>
          <a:xfrm>
            <a:off x="1368303" y="897924"/>
            <a:ext cx="9455394" cy="5960076"/>
          </a:xfrm>
          <a:prstGeom prst="rect">
            <a:avLst/>
          </a:prstGeom>
        </p:spPr>
      </p:pic>
      <p:sp>
        <p:nvSpPr>
          <p:cNvPr id="672" name="TextBox 671">
            <a:extLst>
              <a:ext uri="{FF2B5EF4-FFF2-40B4-BE49-F238E27FC236}">
                <a16:creationId xmlns:a16="http://schemas.microsoft.com/office/drawing/2014/main" id="{FF47650F-E907-ABBD-4A06-605F0E22BEE0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솔루션</a:t>
            </a:r>
            <a:r>
              <a:rPr lang="en-US" altLang="ko-KR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. </a:t>
            </a:r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리뷰메이트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BE2DFD-E89A-F752-3E2E-A801E5C5441C}"/>
              </a:ext>
            </a:extLst>
          </p:cNvPr>
          <p:cNvSpPr/>
          <p:nvPr/>
        </p:nvSpPr>
        <p:spPr>
          <a:xfrm>
            <a:off x="1381760" y="4439920"/>
            <a:ext cx="2316480" cy="24180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7FD231-1B2A-CAAC-1876-CBCA7F401AB5}"/>
              </a:ext>
            </a:extLst>
          </p:cNvPr>
          <p:cNvSpPr/>
          <p:nvPr/>
        </p:nvSpPr>
        <p:spPr>
          <a:xfrm>
            <a:off x="1368302" y="726870"/>
            <a:ext cx="9408160" cy="383497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784B58-E02F-51AD-F66C-638FC71B6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38" t="48861" r="1409" b="3181"/>
          <a:stretch/>
        </p:blipFill>
        <p:spPr>
          <a:xfrm>
            <a:off x="2161243" y="2651760"/>
            <a:ext cx="8696499" cy="42062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C54C98-75A1-DCE6-0591-BDF9A9599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8" t="45422" r="76020" b="41283"/>
          <a:stretch/>
        </p:blipFill>
        <p:spPr>
          <a:xfrm>
            <a:off x="238760" y="3938016"/>
            <a:ext cx="2020785" cy="1166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313E6-7F22-CFF3-6AD6-56F500D3BAD5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 아키텍처</a:t>
            </a:r>
          </a:p>
        </p:txBody>
      </p:sp>
    </p:spTree>
    <p:extLst>
      <p:ext uri="{BB962C8B-B14F-4D97-AF65-F5344CB8AC3E}">
        <p14:creationId xmlns:p14="http://schemas.microsoft.com/office/powerpoint/2010/main" val="387816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39F665-B9B5-2DF7-21C8-C3560F9D7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" t="3353" r="1409" b="3181"/>
          <a:stretch/>
        </p:blipFill>
        <p:spPr>
          <a:xfrm>
            <a:off x="1368303" y="897924"/>
            <a:ext cx="9455394" cy="5960076"/>
          </a:xfrm>
          <a:prstGeom prst="rect">
            <a:avLst/>
          </a:prstGeom>
        </p:spPr>
      </p:pic>
      <p:sp>
        <p:nvSpPr>
          <p:cNvPr id="672" name="TextBox 671">
            <a:extLst>
              <a:ext uri="{FF2B5EF4-FFF2-40B4-BE49-F238E27FC236}">
                <a16:creationId xmlns:a16="http://schemas.microsoft.com/office/drawing/2014/main" id="{FF47650F-E907-ABBD-4A06-605F0E22BEE0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솔루션</a:t>
            </a:r>
            <a:r>
              <a:rPr lang="en-US" altLang="ko-KR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. </a:t>
            </a:r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리뷰메이트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313E6-7F22-CFF3-6AD6-56F500D3BAD5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 아키텍처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BE2DFD-E89A-F752-3E2E-A801E5C5441C}"/>
              </a:ext>
            </a:extLst>
          </p:cNvPr>
          <p:cNvSpPr/>
          <p:nvPr/>
        </p:nvSpPr>
        <p:spPr>
          <a:xfrm>
            <a:off x="1381760" y="4439920"/>
            <a:ext cx="9408160" cy="24180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7FD231-1B2A-CAAC-1876-CBCA7F401AB5}"/>
              </a:ext>
            </a:extLst>
          </p:cNvPr>
          <p:cNvSpPr/>
          <p:nvPr/>
        </p:nvSpPr>
        <p:spPr>
          <a:xfrm>
            <a:off x="2425148" y="726870"/>
            <a:ext cx="8351314" cy="383497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10BB8A-3268-E14B-CADC-6CC3B5FF0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" t="44559" r="72092" b="3181"/>
          <a:stretch/>
        </p:blipFill>
        <p:spPr>
          <a:xfrm>
            <a:off x="1321067" y="1633717"/>
            <a:ext cx="3986429" cy="52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59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extBox 671">
            <a:extLst>
              <a:ext uri="{FF2B5EF4-FFF2-40B4-BE49-F238E27FC236}">
                <a16:creationId xmlns:a16="http://schemas.microsoft.com/office/drawing/2014/main" id="{FF47650F-E907-ABBD-4A06-605F0E22BEE0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솔루션</a:t>
            </a:r>
            <a:r>
              <a:rPr lang="en-US" altLang="ko-KR" sz="1800">
                <a:solidFill>
                  <a:schemeClr val="bg1">
                    <a:alpha val="70000"/>
                  </a:schemeClr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. </a:t>
            </a:r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리뷰메이트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CBDEC-22ED-DB69-A77C-1B3C95A55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6" t="3353" r="1409" b="3181"/>
          <a:stretch/>
        </p:blipFill>
        <p:spPr>
          <a:xfrm>
            <a:off x="1368303" y="897924"/>
            <a:ext cx="9455394" cy="5960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313E6-7F22-CFF3-6AD6-56F500D3BAD5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 아키텍처</a:t>
            </a:r>
          </a:p>
        </p:txBody>
      </p:sp>
    </p:spTree>
    <p:extLst>
      <p:ext uri="{BB962C8B-B14F-4D97-AF65-F5344CB8AC3E}">
        <p14:creationId xmlns:p14="http://schemas.microsoft.com/office/powerpoint/2010/main" val="348041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21C32B0-3056-CDE0-2B6D-8F14913D6006}"/>
              </a:ext>
            </a:extLst>
          </p:cNvPr>
          <p:cNvGrpSpPr/>
          <p:nvPr/>
        </p:nvGrpSpPr>
        <p:grpSpPr>
          <a:xfrm>
            <a:off x="6659804" y="1597906"/>
            <a:ext cx="5289451" cy="2060334"/>
            <a:chOff x="112841" y="-1263738"/>
            <a:chExt cx="3761506" cy="325510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D335540-0047-3A9A-571A-5724596E11E2}"/>
                </a:ext>
              </a:extLst>
            </p:cNvPr>
            <p:cNvSpPr/>
            <p:nvPr/>
          </p:nvSpPr>
          <p:spPr>
            <a:xfrm>
              <a:off x="263333" y="1471002"/>
              <a:ext cx="3460518" cy="426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19100" dist="38100" dir="5400000" algn="t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10BE7C0-7084-917F-2EC5-84487196DBAB}"/>
                </a:ext>
              </a:extLst>
            </p:cNvPr>
            <p:cNvSpPr/>
            <p:nvPr/>
          </p:nvSpPr>
          <p:spPr>
            <a:xfrm>
              <a:off x="112841" y="-1263738"/>
              <a:ext cx="3761506" cy="3255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79BB39F-E9F0-502E-0948-88517859C06B}"/>
              </a:ext>
            </a:extLst>
          </p:cNvPr>
          <p:cNvGrpSpPr/>
          <p:nvPr/>
        </p:nvGrpSpPr>
        <p:grpSpPr>
          <a:xfrm>
            <a:off x="631468" y="1566009"/>
            <a:ext cx="6015570" cy="4497760"/>
            <a:chOff x="266095" y="1105819"/>
            <a:chExt cx="6416675" cy="4797661"/>
          </a:xfrm>
        </p:grpSpPr>
        <p:pic>
          <p:nvPicPr>
            <p:cNvPr id="6" name="그림 5" descr="스크린샷, 직사각형, 디자인이(가) 표시된 사진&#10;&#10;자동 생성된 설명">
              <a:extLst>
                <a:ext uri="{FF2B5EF4-FFF2-40B4-BE49-F238E27FC236}">
                  <a16:creationId xmlns:a16="http://schemas.microsoft.com/office/drawing/2014/main" id="{21E46574-B8E2-FD80-D173-9F09D4B9D584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6" t="11448" r="11438" b="14211"/>
            <a:stretch/>
          </p:blipFill>
          <p:spPr>
            <a:xfrm>
              <a:off x="266095" y="1105819"/>
              <a:ext cx="6416675" cy="4797661"/>
            </a:xfrm>
            <a:prstGeom prst="rect">
              <a:avLst/>
            </a:prstGeom>
            <a:effectLst>
              <a:reflection blurRad="6350" stA="13000" endPos="8000" dir="5400000" sy="-100000" algn="bl" rotWithShape="0"/>
            </a:effec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06FAA72-0B8B-14E7-6851-72C3CD62F4C0}"/>
                </a:ext>
              </a:extLst>
            </p:cNvPr>
            <p:cNvGrpSpPr/>
            <p:nvPr/>
          </p:nvGrpSpPr>
          <p:grpSpPr>
            <a:xfrm>
              <a:off x="608803" y="1461959"/>
              <a:ext cx="5736656" cy="4277553"/>
              <a:chOff x="606849" y="1983026"/>
              <a:chExt cx="5736656" cy="4277553"/>
            </a:xfrm>
          </p:grpSpPr>
          <p:sp>
            <p:nvSpPr>
              <p:cNvPr id="8" name="사각형: 둥근 모서리 9">
                <a:extLst>
                  <a:ext uri="{FF2B5EF4-FFF2-40B4-BE49-F238E27FC236}">
                    <a16:creationId xmlns:a16="http://schemas.microsoft.com/office/drawing/2014/main" id="{F4143624-CA16-858A-0E32-3EDCD4BADC16}"/>
                  </a:ext>
                </a:extLst>
              </p:cNvPr>
              <p:cNvSpPr/>
              <p:nvPr/>
            </p:nvSpPr>
            <p:spPr>
              <a:xfrm>
                <a:off x="606849" y="1983026"/>
                <a:ext cx="5736656" cy="4277553"/>
              </a:xfrm>
              <a:prstGeom prst="roundRect">
                <a:avLst>
                  <a:gd name="adj" fmla="val 403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pic>
            <p:nvPicPr>
              <p:cNvPr id="9" name="Google Shape;218;p22">
                <a:extLst>
                  <a:ext uri="{FF2B5EF4-FFF2-40B4-BE49-F238E27FC236}">
                    <a16:creationId xmlns:a16="http://schemas.microsoft.com/office/drawing/2014/main" id="{D965B699-65CB-F98E-4331-C81EB2EDF938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r="2206"/>
              <a:stretch/>
            </p:blipFill>
            <p:spPr>
              <a:xfrm>
                <a:off x="679230" y="2155386"/>
                <a:ext cx="5574960" cy="3932833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/>
            </p:spPr>
          </p:pic>
        </p:grpSp>
      </p:grpSp>
      <p:sp>
        <p:nvSpPr>
          <p:cNvPr id="11" name="Google Shape;212;p22">
            <a:extLst>
              <a:ext uri="{FF2B5EF4-FFF2-40B4-BE49-F238E27FC236}">
                <a16:creationId xmlns:a16="http://schemas.microsoft.com/office/drawing/2014/main" id="{676B036C-C0B7-F0BB-852B-95DD120F401F}"/>
              </a:ext>
            </a:extLst>
          </p:cNvPr>
          <p:cNvSpPr txBox="1"/>
          <p:nvPr/>
        </p:nvSpPr>
        <p:spPr>
          <a:xfrm>
            <a:off x="7607689" y="1655398"/>
            <a:ext cx="1917377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리뷰 </a:t>
            </a:r>
            <a:r>
              <a:rPr lang="ko" altLang="en-US" dirty="0">
                <a:solidFill>
                  <a:srgbClr val="67BA54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키워드</a:t>
            </a:r>
            <a:r>
              <a:rPr lang="ko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 분석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사각형: 둥근 모서리 178">
            <a:extLst>
              <a:ext uri="{FF2B5EF4-FFF2-40B4-BE49-F238E27FC236}">
                <a16:creationId xmlns:a16="http://schemas.microsoft.com/office/drawing/2014/main" id="{6FE6C1F4-CEB3-2BFA-9FD6-FDB250618143}"/>
              </a:ext>
            </a:extLst>
          </p:cNvPr>
          <p:cNvSpPr>
            <a:spLocks noChangeAspect="1"/>
          </p:cNvSpPr>
          <p:nvPr/>
        </p:nvSpPr>
        <p:spPr>
          <a:xfrm>
            <a:off x="7229793" y="1759164"/>
            <a:ext cx="324000" cy="324000"/>
          </a:xfrm>
          <a:prstGeom prst="roundRect">
            <a:avLst/>
          </a:prstGeom>
          <a:solidFill>
            <a:srgbClr val="67B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 latinLnBrk="0"/>
            <a:r>
              <a:rPr lang="en-US" altLang="ko-KR" sz="140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" panose="02000503000000020004" pitchFamily="2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AD2AF5A-F38D-9C7E-EDCC-0E50293DE00A}"/>
              </a:ext>
            </a:extLst>
          </p:cNvPr>
          <p:cNvGrpSpPr/>
          <p:nvPr/>
        </p:nvGrpSpPr>
        <p:grpSpPr>
          <a:xfrm>
            <a:off x="7765103" y="2831794"/>
            <a:ext cx="2885953" cy="426478"/>
            <a:chOff x="7651174" y="3043162"/>
            <a:chExt cx="2748327" cy="406140"/>
          </a:xfrm>
        </p:grpSpPr>
        <p:pic>
          <p:nvPicPr>
            <p:cNvPr id="14" name="Google Shape;218;p22">
              <a:extLst>
                <a:ext uri="{FF2B5EF4-FFF2-40B4-BE49-F238E27FC236}">
                  <a16:creationId xmlns:a16="http://schemas.microsoft.com/office/drawing/2014/main" id="{19A845FA-5B5C-DB09-F35A-083306EF8F9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6846" t="57008" r="46734" b="37526"/>
            <a:stretch/>
          </p:blipFill>
          <p:spPr>
            <a:xfrm>
              <a:off x="7651174" y="3043162"/>
              <a:ext cx="691356" cy="406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18;p22">
              <a:extLst>
                <a:ext uri="{FF2B5EF4-FFF2-40B4-BE49-F238E27FC236}">
                  <a16:creationId xmlns:a16="http://schemas.microsoft.com/office/drawing/2014/main" id="{9DF67AD0-AEE1-901C-6BDD-85FAE79137A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6846" t="64978" r="46734" b="29556"/>
            <a:stretch/>
          </p:blipFill>
          <p:spPr>
            <a:xfrm>
              <a:off x="8336831" y="3043162"/>
              <a:ext cx="691356" cy="406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218;p22">
              <a:extLst>
                <a:ext uri="{FF2B5EF4-FFF2-40B4-BE49-F238E27FC236}">
                  <a16:creationId xmlns:a16="http://schemas.microsoft.com/office/drawing/2014/main" id="{6C187028-4598-39E3-6614-2EA94AC992D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6846" t="73032" r="46734" b="21734"/>
            <a:stretch/>
          </p:blipFill>
          <p:spPr>
            <a:xfrm>
              <a:off x="9022494" y="3051792"/>
              <a:ext cx="691344" cy="388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218;p22">
              <a:extLst>
                <a:ext uri="{FF2B5EF4-FFF2-40B4-BE49-F238E27FC236}">
                  <a16:creationId xmlns:a16="http://schemas.microsoft.com/office/drawing/2014/main" id="{AD80F9F0-C3FB-7507-5A9A-A21EADD3F20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6846" t="80800" r="46734" b="13734"/>
            <a:stretch/>
          </p:blipFill>
          <p:spPr>
            <a:xfrm>
              <a:off x="9708145" y="3043162"/>
              <a:ext cx="691356" cy="4061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215;p22">
            <a:extLst>
              <a:ext uri="{FF2B5EF4-FFF2-40B4-BE49-F238E27FC236}">
                <a16:creationId xmlns:a16="http://schemas.microsoft.com/office/drawing/2014/main" id="{C87439F1-DB6C-A836-F500-529D69BE1E4E}"/>
              </a:ext>
            </a:extLst>
          </p:cNvPr>
          <p:cNvSpPr txBox="1"/>
          <p:nvPr/>
        </p:nvSpPr>
        <p:spPr>
          <a:xfrm>
            <a:off x="7765103" y="4334604"/>
            <a:ext cx="3651826" cy="74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위에서 분석한 속성이 리뷰에서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긍정적인</a:t>
            </a:r>
            <a:endParaRPr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의미인지</a:t>
            </a:r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부정적인 의미인지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분석</a:t>
            </a:r>
          </a:p>
        </p:txBody>
      </p:sp>
      <p:sp>
        <p:nvSpPr>
          <p:cNvPr id="19" name="Google Shape;212;p22">
            <a:extLst>
              <a:ext uri="{FF2B5EF4-FFF2-40B4-BE49-F238E27FC236}">
                <a16:creationId xmlns:a16="http://schemas.microsoft.com/office/drawing/2014/main" id="{159D9E0C-9CE6-E135-48CC-0BDEAD007317}"/>
              </a:ext>
            </a:extLst>
          </p:cNvPr>
          <p:cNvSpPr txBox="1"/>
          <p:nvPr/>
        </p:nvSpPr>
        <p:spPr>
          <a:xfrm>
            <a:off x="7607689" y="3933836"/>
            <a:ext cx="1917377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리뷰 </a:t>
            </a:r>
            <a:r>
              <a:rPr lang="ko-KR" altLang="en-US" dirty="0" err="1">
                <a:solidFill>
                  <a:srgbClr val="67BA54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긍부정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 분석</a:t>
            </a:r>
          </a:p>
        </p:txBody>
      </p:sp>
      <p:sp>
        <p:nvSpPr>
          <p:cNvPr id="20" name="사각형: 둥근 모서리 662">
            <a:extLst>
              <a:ext uri="{FF2B5EF4-FFF2-40B4-BE49-F238E27FC236}">
                <a16:creationId xmlns:a16="http://schemas.microsoft.com/office/drawing/2014/main" id="{B2694D72-9131-824C-C72F-916FDBBBE6BA}"/>
              </a:ext>
            </a:extLst>
          </p:cNvPr>
          <p:cNvSpPr>
            <a:spLocks noChangeAspect="1"/>
          </p:cNvSpPr>
          <p:nvPr/>
        </p:nvSpPr>
        <p:spPr>
          <a:xfrm>
            <a:off x="7229793" y="4037602"/>
            <a:ext cx="324000" cy="324000"/>
          </a:xfrm>
          <a:prstGeom prst="roundRect">
            <a:avLst/>
          </a:prstGeom>
          <a:solidFill>
            <a:srgbClr val="67B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 latinLnBrk="0"/>
            <a:r>
              <a:rPr lang="en-US" altLang="ko-KR" sz="140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" panose="02000503000000020004" pitchFamily="2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Pretendard" panose="02000503000000020004" pitchFamily="2" charset="-127"/>
            </a:endParaRP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A5ADB13C-B105-3096-B290-4CB47BA255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7987" r="24859"/>
          <a:stretch/>
        </p:blipFill>
        <p:spPr>
          <a:xfrm>
            <a:off x="7181766" y="4964565"/>
            <a:ext cx="3574266" cy="7088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16C127C-3B38-8C86-32BF-3C5B95C072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l="27748" t="50395" r="27097" b="9381"/>
          <a:stretch>
            <a:fillRect/>
          </a:stretch>
        </p:blipFill>
        <p:spPr>
          <a:xfrm>
            <a:off x="2563440" y="3501897"/>
            <a:ext cx="3234055" cy="1987481"/>
          </a:xfrm>
          <a:custGeom>
            <a:avLst/>
            <a:gdLst>
              <a:gd name="connsiteX0" fmla="*/ 240335 w 4454162"/>
              <a:gd name="connsiteY0" fmla="*/ 0 h 2737295"/>
              <a:gd name="connsiteX1" fmla="*/ 4213827 w 4454162"/>
              <a:gd name="connsiteY1" fmla="*/ 0 h 2737295"/>
              <a:gd name="connsiteX2" fmla="*/ 4454162 w 4454162"/>
              <a:gd name="connsiteY2" fmla="*/ 240335 h 2737295"/>
              <a:gd name="connsiteX3" fmla="*/ 4454162 w 4454162"/>
              <a:gd name="connsiteY3" fmla="*/ 2496960 h 2737295"/>
              <a:gd name="connsiteX4" fmla="*/ 4213827 w 4454162"/>
              <a:gd name="connsiteY4" fmla="*/ 2737295 h 2737295"/>
              <a:gd name="connsiteX5" fmla="*/ 240335 w 4454162"/>
              <a:gd name="connsiteY5" fmla="*/ 2737295 h 2737295"/>
              <a:gd name="connsiteX6" fmla="*/ 0 w 4454162"/>
              <a:gd name="connsiteY6" fmla="*/ 2496960 h 2737295"/>
              <a:gd name="connsiteX7" fmla="*/ 0 w 4454162"/>
              <a:gd name="connsiteY7" fmla="*/ 240335 h 2737295"/>
              <a:gd name="connsiteX8" fmla="*/ 240335 w 4454162"/>
              <a:gd name="connsiteY8" fmla="*/ 0 h 273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54162" h="2737295">
                <a:moveTo>
                  <a:pt x="240335" y="0"/>
                </a:moveTo>
                <a:lnTo>
                  <a:pt x="4213827" y="0"/>
                </a:lnTo>
                <a:cubicBezTo>
                  <a:pt x="4346560" y="0"/>
                  <a:pt x="4454162" y="107602"/>
                  <a:pt x="4454162" y="240335"/>
                </a:cubicBezTo>
                <a:lnTo>
                  <a:pt x="4454162" y="2496960"/>
                </a:lnTo>
                <a:cubicBezTo>
                  <a:pt x="4454162" y="2629693"/>
                  <a:pt x="4346560" y="2737295"/>
                  <a:pt x="4213827" y="2737295"/>
                </a:cubicBezTo>
                <a:lnTo>
                  <a:pt x="240335" y="2737295"/>
                </a:lnTo>
                <a:cubicBezTo>
                  <a:pt x="107602" y="2737295"/>
                  <a:pt x="0" y="2629693"/>
                  <a:pt x="0" y="2496960"/>
                </a:cubicBezTo>
                <a:lnTo>
                  <a:pt x="0" y="240335"/>
                </a:lnTo>
                <a:cubicBezTo>
                  <a:pt x="0" y="107602"/>
                  <a:pt x="107602" y="0"/>
                  <a:pt x="240335" y="0"/>
                </a:cubicBezTo>
                <a:close/>
              </a:path>
            </a:pathLst>
          </a:custGeom>
          <a:noFill/>
          <a:ln w="19050">
            <a:solidFill>
              <a:srgbClr val="67BA54"/>
            </a:solidFill>
          </a:ln>
          <a:effectLst>
            <a:outerShdw blurRad="381000" algn="ctr" rotWithShape="0">
              <a:srgbClr val="67BA54">
                <a:alpha val="30000"/>
              </a:srgbClr>
            </a:outerShdw>
          </a:effectLst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7BCB9A4D-935B-06EB-3E15-CA72AEFBE5F3}"/>
              </a:ext>
            </a:extLst>
          </p:cNvPr>
          <p:cNvGrpSpPr/>
          <p:nvPr/>
        </p:nvGrpSpPr>
        <p:grpSpPr>
          <a:xfrm>
            <a:off x="5536037" y="4577681"/>
            <a:ext cx="1132031" cy="1711575"/>
            <a:chOff x="10932464" y="7902656"/>
            <a:chExt cx="916462" cy="1385645"/>
          </a:xfrm>
        </p:grpSpPr>
        <p:sp>
          <p:nvSpPr>
            <p:cNvPr id="27" name="자유형: 도형 314">
              <a:extLst>
                <a:ext uri="{FF2B5EF4-FFF2-40B4-BE49-F238E27FC236}">
                  <a16:creationId xmlns:a16="http://schemas.microsoft.com/office/drawing/2014/main" id="{6813346E-F7EB-9277-9D1E-9CD1EFE8A32E}"/>
                </a:ext>
              </a:extLst>
            </p:cNvPr>
            <p:cNvSpPr/>
            <p:nvPr/>
          </p:nvSpPr>
          <p:spPr>
            <a:xfrm flipV="1">
              <a:off x="11468929" y="9040488"/>
              <a:ext cx="65522" cy="158903"/>
            </a:xfrm>
            <a:custGeom>
              <a:avLst/>
              <a:gdLst>
                <a:gd name="connsiteX0" fmla="*/ 7554 w 99208"/>
                <a:gd name="connsiteY0" fmla="*/ 553 h 240599"/>
                <a:gd name="connsiteX1" fmla="*/ -869 w 99208"/>
                <a:gd name="connsiteY1" fmla="*/ 240275 h 240599"/>
                <a:gd name="connsiteX2" fmla="*/ 98339 w 99208"/>
                <a:gd name="connsiteY2" fmla="*/ 175292 h 240599"/>
                <a:gd name="connsiteX3" fmla="*/ 96358 w 99208"/>
                <a:gd name="connsiteY3" fmla="*/ -325 h 240599"/>
                <a:gd name="connsiteX4" fmla="*/ 7554 w 99208"/>
                <a:gd name="connsiteY4" fmla="*/ 553 h 2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08" h="240599">
                  <a:moveTo>
                    <a:pt x="7554" y="553"/>
                  </a:moveTo>
                  <a:lnTo>
                    <a:pt x="-869" y="240275"/>
                  </a:lnTo>
                  <a:lnTo>
                    <a:pt x="98339" y="175292"/>
                  </a:lnTo>
                  <a:lnTo>
                    <a:pt x="96358" y="-325"/>
                  </a:lnTo>
                  <a:lnTo>
                    <a:pt x="7554" y="553"/>
                  </a:ln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" name="자유형: 도형 315">
              <a:extLst>
                <a:ext uri="{FF2B5EF4-FFF2-40B4-BE49-F238E27FC236}">
                  <a16:creationId xmlns:a16="http://schemas.microsoft.com/office/drawing/2014/main" id="{3A81A1BD-E3B7-1055-4F0F-D78395099383}"/>
                </a:ext>
              </a:extLst>
            </p:cNvPr>
            <p:cNvSpPr/>
            <p:nvPr/>
          </p:nvSpPr>
          <p:spPr>
            <a:xfrm flipV="1">
              <a:off x="11393135" y="9198812"/>
              <a:ext cx="140729" cy="86646"/>
            </a:xfrm>
            <a:custGeom>
              <a:avLst/>
              <a:gdLst>
                <a:gd name="connsiteX0" fmla="*/ 122355 w 213081"/>
                <a:gd name="connsiteY0" fmla="*/ 131032 h 131191"/>
                <a:gd name="connsiteX1" fmla="*/ 72127 w 213081"/>
                <a:gd name="connsiteY1" fmla="*/ 80729 h 131191"/>
                <a:gd name="connsiteX2" fmla="*/ 32731 w 213081"/>
                <a:gd name="connsiteY2" fmla="*/ 69219 h 131191"/>
                <a:gd name="connsiteX3" fmla="*/ -179 w 213081"/>
                <a:gd name="connsiteY3" fmla="*/ 14000 h 131191"/>
                <a:gd name="connsiteX4" fmla="*/ -829 w 213081"/>
                <a:gd name="connsiteY4" fmla="*/ 1160 h 131191"/>
                <a:gd name="connsiteX5" fmla="*/ 212252 w 213081"/>
                <a:gd name="connsiteY5" fmla="*/ -160 h 131191"/>
                <a:gd name="connsiteX6" fmla="*/ 211160 w 213081"/>
                <a:gd name="connsiteY6" fmla="*/ 130155 h 131191"/>
                <a:gd name="connsiteX7" fmla="*/ 122355 w 213081"/>
                <a:gd name="connsiteY7" fmla="*/ 131032 h 13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081" h="131191">
                  <a:moveTo>
                    <a:pt x="122355" y="131032"/>
                  </a:moveTo>
                  <a:lnTo>
                    <a:pt x="72127" y="80729"/>
                  </a:lnTo>
                  <a:lnTo>
                    <a:pt x="32731" y="69219"/>
                  </a:lnTo>
                  <a:cubicBezTo>
                    <a:pt x="14619" y="63926"/>
                    <a:pt x="1224" y="41448"/>
                    <a:pt x="-179" y="14000"/>
                  </a:cubicBezTo>
                  <a:lnTo>
                    <a:pt x="-829" y="1160"/>
                  </a:lnTo>
                  <a:lnTo>
                    <a:pt x="212252" y="-160"/>
                  </a:lnTo>
                  <a:lnTo>
                    <a:pt x="211160" y="130155"/>
                  </a:lnTo>
                  <a:lnTo>
                    <a:pt x="122355" y="131032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" name="자유형: 도형 316">
              <a:extLst>
                <a:ext uri="{FF2B5EF4-FFF2-40B4-BE49-F238E27FC236}">
                  <a16:creationId xmlns:a16="http://schemas.microsoft.com/office/drawing/2014/main" id="{07E14A9D-6783-FD6A-DFA2-7764A7FB9536}"/>
                </a:ext>
              </a:extLst>
            </p:cNvPr>
            <p:cNvSpPr/>
            <p:nvPr/>
          </p:nvSpPr>
          <p:spPr>
            <a:xfrm flipV="1">
              <a:off x="11392425" y="9267339"/>
              <a:ext cx="142028" cy="19528"/>
            </a:xfrm>
            <a:custGeom>
              <a:avLst/>
              <a:gdLst>
                <a:gd name="connsiteX0" fmla="*/ 214217 w 215046"/>
                <a:gd name="connsiteY0" fmla="*/ -112 h 29568"/>
                <a:gd name="connsiteX1" fmla="*/ -597 w 215046"/>
                <a:gd name="connsiteY1" fmla="*/ 1222 h 29568"/>
                <a:gd name="connsiteX2" fmla="*/ -829 w 215046"/>
                <a:gd name="connsiteY2" fmla="*/ 29456 h 29568"/>
                <a:gd name="connsiteX3" fmla="*/ 213975 w 215046"/>
                <a:gd name="connsiteY3" fmla="*/ 28121 h 29568"/>
                <a:gd name="connsiteX4" fmla="*/ 214217 w 215046"/>
                <a:gd name="connsiteY4" fmla="*/ -112 h 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46" h="29568">
                  <a:moveTo>
                    <a:pt x="214217" y="-112"/>
                  </a:moveTo>
                  <a:lnTo>
                    <a:pt x="-597" y="1222"/>
                  </a:lnTo>
                  <a:lnTo>
                    <a:pt x="-829" y="29456"/>
                  </a:lnTo>
                  <a:lnTo>
                    <a:pt x="213975" y="28121"/>
                  </a:lnTo>
                  <a:lnTo>
                    <a:pt x="214217" y="-112"/>
                  </a:lnTo>
                </a:path>
              </a:pathLst>
            </a:custGeom>
            <a:solidFill>
              <a:srgbClr val="13111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" name="자유형: 도형 317">
              <a:extLst>
                <a:ext uri="{FF2B5EF4-FFF2-40B4-BE49-F238E27FC236}">
                  <a16:creationId xmlns:a16="http://schemas.microsoft.com/office/drawing/2014/main" id="{63EE31A7-2D7A-E84A-DC79-80C9A0FA5807}"/>
                </a:ext>
              </a:extLst>
            </p:cNvPr>
            <p:cNvSpPr/>
            <p:nvPr/>
          </p:nvSpPr>
          <p:spPr>
            <a:xfrm flipV="1">
              <a:off x="11441204" y="8399324"/>
              <a:ext cx="170329" cy="742452"/>
            </a:xfrm>
            <a:custGeom>
              <a:avLst/>
              <a:gdLst>
                <a:gd name="connsiteX0" fmla="*/ 98307 w 257899"/>
                <a:gd name="connsiteY0" fmla="*/ 1121117 h 1124161"/>
                <a:gd name="connsiteX1" fmla="*/ 3162 w 257899"/>
                <a:gd name="connsiteY1" fmla="*/ 847699 h 1124161"/>
                <a:gd name="connsiteX2" fmla="*/ 29858 w 257899"/>
                <a:gd name="connsiteY2" fmla="*/ -797 h 1124161"/>
                <a:gd name="connsiteX3" fmla="*/ 163064 w 257899"/>
                <a:gd name="connsiteY3" fmla="*/ -797 h 1124161"/>
                <a:gd name="connsiteX4" fmla="*/ 244166 w 257899"/>
                <a:gd name="connsiteY4" fmla="*/ 882434 h 1124161"/>
                <a:gd name="connsiteX5" fmla="*/ 257006 w 257899"/>
                <a:gd name="connsiteY5" fmla="*/ 1123365 h 1124161"/>
                <a:gd name="connsiteX6" fmla="*/ 98307 w 257899"/>
                <a:gd name="connsiteY6" fmla="*/ 1121117 h 112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899" h="1124161">
                  <a:moveTo>
                    <a:pt x="98307" y="1121117"/>
                  </a:moveTo>
                  <a:cubicBezTo>
                    <a:pt x="98307" y="1121117"/>
                    <a:pt x="20531" y="1050404"/>
                    <a:pt x="3162" y="847699"/>
                  </a:cubicBezTo>
                  <a:cubicBezTo>
                    <a:pt x="-14215" y="644995"/>
                    <a:pt x="29858" y="-797"/>
                    <a:pt x="29858" y="-797"/>
                  </a:cubicBezTo>
                  <a:lnTo>
                    <a:pt x="163064" y="-797"/>
                  </a:lnTo>
                  <a:lnTo>
                    <a:pt x="244166" y="882434"/>
                  </a:lnTo>
                  <a:lnTo>
                    <a:pt x="257006" y="1123365"/>
                  </a:lnTo>
                  <a:lnTo>
                    <a:pt x="98307" y="1121117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" name="자유형: 도형 318">
              <a:extLst>
                <a:ext uri="{FF2B5EF4-FFF2-40B4-BE49-F238E27FC236}">
                  <a16:creationId xmlns:a16="http://schemas.microsoft.com/office/drawing/2014/main" id="{58610AC0-A8EB-2FE9-C6F5-D87C2424FCAD}"/>
                </a:ext>
              </a:extLst>
            </p:cNvPr>
            <p:cNvSpPr/>
            <p:nvPr/>
          </p:nvSpPr>
          <p:spPr>
            <a:xfrm flipV="1">
              <a:off x="11556476" y="8423303"/>
              <a:ext cx="58498" cy="148772"/>
            </a:xfrm>
            <a:custGeom>
              <a:avLst/>
              <a:gdLst>
                <a:gd name="connsiteX0" fmla="*/ -942 w 47929"/>
                <a:gd name="connsiteY0" fmla="*/ 237372 h 238543"/>
                <a:gd name="connsiteX1" fmla="*/ -942 w 47929"/>
                <a:gd name="connsiteY1" fmla="*/ 46771 h 238543"/>
                <a:gd name="connsiteX2" fmla="*/ 46988 w 47929"/>
                <a:gd name="connsiteY2" fmla="*/ -1171 h 238543"/>
                <a:gd name="connsiteX3" fmla="*/ 46988 w 47929"/>
                <a:gd name="connsiteY3" fmla="*/ -1171 h 23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29" h="238543">
                  <a:moveTo>
                    <a:pt x="-942" y="237372"/>
                  </a:moveTo>
                  <a:lnTo>
                    <a:pt x="-942" y="46771"/>
                  </a:lnTo>
                  <a:cubicBezTo>
                    <a:pt x="-942" y="20291"/>
                    <a:pt x="20521" y="-1171"/>
                    <a:pt x="46988" y="-1171"/>
                  </a:cubicBezTo>
                  <a:lnTo>
                    <a:pt x="46988" y="-1171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2" name="자유형: 도형 703">
              <a:extLst>
                <a:ext uri="{FF2B5EF4-FFF2-40B4-BE49-F238E27FC236}">
                  <a16:creationId xmlns:a16="http://schemas.microsoft.com/office/drawing/2014/main" id="{CE8BBBE5-6485-A357-8C7B-55F97DD61332}"/>
                </a:ext>
              </a:extLst>
            </p:cNvPr>
            <p:cNvSpPr/>
            <p:nvPr/>
          </p:nvSpPr>
          <p:spPr>
            <a:xfrm flipV="1">
              <a:off x="11458487" y="9094874"/>
              <a:ext cx="95307" cy="6291"/>
            </a:xfrm>
            <a:custGeom>
              <a:avLst/>
              <a:gdLst>
                <a:gd name="connsiteX0" fmla="*/ 143432 w 144305"/>
                <a:gd name="connsiteY0" fmla="*/ -359 h 9525"/>
                <a:gd name="connsiteX1" fmla="*/ -874 w 144305"/>
                <a:gd name="connsiteY1" fmla="*/ -3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305" h="9525">
                  <a:moveTo>
                    <a:pt x="143432" y="-359"/>
                  </a:moveTo>
                  <a:lnTo>
                    <a:pt x="-874" y="-359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" name="자유형: 도형 704">
              <a:extLst>
                <a:ext uri="{FF2B5EF4-FFF2-40B4-BE49-F238E27FC236}">
                  <a16:creationId xmlns:a16="http://schemas.microsoft.com/office/drawing/2014/main" id="{765B982F-21EE-9E1E-174F-8690223D6157}"/>
                </a:ext>
              </a:extLst>
            </p:cNvPr>
            <p:cNvSpPr/>
            <p:nvPr/>
          </p:nvSpPr>
          <p:spPr>
            <a:xfrm flipV="1">
              <a:off x="11629576" y="9044168"/>
              <a:ext cx="65667" cy="155224"/>
            </a:xfrm>
            <a:custGeom>
              <a:avLst/>
              <a:gdLst>
                <a:gd name="connsiteX0" fmla="*/ 8490 w 99428"/>
                <a:gd name="connsiteY0" fmla="*/ 555 h 235028"/>
                <a:gd name="connsiteX1" fmla="*/ -1035 w 99428"/>
                <a:gd name="connsiteY1" fmla="*/ 234706 h 235028"/>
                <a:gd name="connsiteX2" fmla="*/ 98393 w 99428"/>
                <a:gd name="connsiteY2" fmla="*/ 175294 h 235028"/>
                <a:gd name="connsiteX3" fmla="*/ 97301 w 99428"/>
                <a:gd name="connsiteY3" fmla="*/ -322 h 235028"/>
                <a:gd name="connsiteX4" fmla="*/ 8490 w 99428"/>
                <a:gd name="connsiteY4" fmla="*/ 555 h 2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235028">
                  <a:moveTo>
                    <a:pt x="8490" y="555"/>
                  </a:moveTo>
                  <a:lnTo>
                    <a:pt x="-1035" y="234706"/>
                  </a:lnTo>
                  <a:lnTo>
                    <a:pt x="98393" y="175294"/>
                  </a:lnTo>
                  <a:lnTo>
                    <a:pt x="97301" y="-322"/>
                  </a:lnTo>
                  <a:lnTo>
                    <a:pt x="8490" y="555"/>
                  </a:ln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" name="자유형: 도형 705">
              <a:extLst>
                <a:ext uri="{FF2B5EF4-FFF2-40B4-BE49-F238E27FC236}">
                  <a16:creationId xmlns:a16="http://schemas.microsoft.com/office/drawing/2014/main" id="{A3F5D648-0205-94A2-4ED6-E449FF3E3E3D}"/>
                </a:ext>
              </a:extLst>
            </p:cNvPr>
            <p:cNvSpPr/>
            <p:nvPr/>
          </p:nvSpPr>
          <p:spPr>
            <a:xfrm flipV="1">
              <a:off x="11583914" y="8399324"/>
              <a:ext cx="177711" cy="750931"/>
            </a:xfrm>
            <a:custGeom>
              <a:avLst/>
              <a:gdLst>
                <a:gd name="connsiteX0" fmla="*/ 149690 w 269075"/>
                <a:gd name="connsiteY0" fmla="*/ 1131650 h 1137000"/>
                <a:gd name="connsiteX1" fmla="*/ 265628 w 269075"/>
                <a:gd name="connsiteY1" fmla="*/ 860544 h 1137000"/>
                <a:gd name="connsiteX2" fmla="*/ 200427 w 269075"/>
                <a:gd name="connsiteY2" fmla="*/ -791 h 1137000"/>
                <a:gd name="connsiteX3" fmla="*/ 41563 w 269075"/>
                <a:gd name="connsiteY3" fmla="*/ -791 h 1137000"/>
                <a:gd name="connsiteX4" fmla="*/ 11781 w 269075"/>
                <a:gd name="connsiteY4" fmla="*/ 895278 h 1137000"/>
                <a:gd name="connsiteX5" fmla="*/ -1046 w 269075"/>
                <a:gd name="connsiteY5" fmla="*/ 1136209 h 1137000"/>
                <a:gd name="connsiteX6" fmla="*/ 149690 w 269075"/>
                <a:gd name="connsiteY6" fmla="*/ 1131650 h 113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75" h="1137000">
                  <a:moveTo>
                    <a:pt x="149690" y="1131650"/>
                  </a:moveTo>
                  <a:cubicBezTo>
                    <a:pt x="149690" y="1131650"/>
                    <a:pt x="248255" y="1063248"/>
                    <a:pt x="265628" y="860544"/>
                  </a:cubicBezTo>
                  <a:cubicBezTo>
                    <a:pt x="283002" y="657839"/>
                    <a:pt x="200427" y="-791"/>
                    <a:pt x="200427" y="-791"/>
                  </a:cubicBezTo>
                  <a:lnTo>
                    <a:pt x="41563" y="-791"/>
                  </a:lnTo>
                  <a:lnTo>
                    <a:pt x="11781" y="895278"/>
                  </a:lnTo>
                  <a:lnTo>
                    <a:pt x="-1046" y="1136209"/>
                  </a:lnTo>
                  <a:lnTo>
                    <a:pt x="149690" y="1131650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5" name="자유형: 도형 706">
              <a:extLst>
                <a:ext uri="{FF2B5EF4-FFF2-40B4-BE49-F238E27FC236}">
                  <a16:creationId xmlns:a16="http://schemas.microsoft.com/office/drawing/2014/main" id="{659A8B20-6995-DC72-596C-4D73A6486DCC}"/>
                </a:ext>
              </a:extLst>
            </p:cNvPr>
            <p:cNvSpPr/>
            <p:nvPr/>
          </p:nvSpPr>
          <p:spPr>
            <a:xfrm flipV="1">
              <a:off x="11554506" y="9198812"/>
              <a:ext cx="140737" cy="86646"/>
            </a:xfrm>
            <a:custGeom>
              <a:avLst/>
              <a:gdLst>
                <a:gd name="connsiteX0" fmla="*/ 122193 w 213092"/>
                <a:gd name="connsiteY0" fmla="*/ 131032 h 131191"/>
                <a:gd name="connsiteX1" fmla="*/ 71965 w 213092"/>
                <a:gd name="connsiteY1" fmla="*/ 80729 h 131191"/>
                <a:gd name="connsiteX2" fmla="*/ 32570 w 213092"/>
                <a:gd name="connsiteY2" fmla="*/ 69219 h 131191"/>
                <a:gd name="connsiteX3" fmla="*/ -349 w 213092"/>
                <a:gd name="connsiteY3" fmla="*/ 14000 h 131191"/>
                <a:gd name="connsiteX4" fmla="*/ -996 w 213092"/>
                <a:gd name="connsiteY4" fmla="*/ 1160 h 131191"/>
                <a:gd name="connsiteX5" fmla="*/ 212097 w 213092"/>
                <a:gd name="connsiteY5" fmla="*/ -160 h 131191"/>
                <a:gd name="connsiteX6" fmla="*/ 211004 w 213092"/>
                <a:gd name="connsiteY6" fmla="*/ 130155 h 131191"/>
                <a:gd name="connsiteX7" fmla="*/ 122193 w 213092"/>
                <a:gd name="connsiteY7" fmla="*/ 131032 h 13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092" h="131191">
                  <a:moveTo>
                    <a:pt x="122193" y="131032"/>
                  </a:moveTo>
                  <a:lnTo>
                    <a:pt x="71965" y="80729"/>
                  </a:lnTo>
                  <a:lnTo>
                    <a:pt x="32570" y="69219"/>
                  </a:lnTo>
                  <a:cubicBezTo>
                    <a:pt x="14460" y="63926"/>
                    <a:pt x="1061" y="41448"/>
                    <a:pt x="-349" y="14000"/>
                  </a:cubicBezTo>
                  <a:lnTo>
                    <a:pt x="-996" y="1160"/>
                  </a:lnTo>
                  <a:lnTo>
                    <a:pt x="212097" y="-160"/>
                  </a:lnTo>
                  <a:lnTo>
                    <a:pt x="211004" y="130155"/>
                  </a:lnTo>
                  <a:lnTo>
                    <a:pt x="122193" y="131032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6" name="자유형: 도형 707">
              <a:extLst>
                <a:ext uri="{FF2B5EF4-FFF2-40B4-BE49-F238E27FC236}">
                  <a16:creationId xmlns:a16="http://schemas.microsoft.com/office/drawing/2014/main" id="{62DAD8E2-1E53-DAB1-8E82-167FEE9B30D4}"/>
                </a:ext>
              </a:extLst>
            </p:cNvPr>
            <p:cNvSpPr/>
            <p:nvPr/>
          </p:nvSpPr>
          <p:spPr>
            <a:xfrm flipV="1">
              <a:off x="11553793" y="9267339"/>
              <a:ext cx="142029" cy="19528"/>
            </a:xfrm>
            <a:custGeom>
              <a:avLst/>
              <a:gdLst>
                <a:gd name="connsiteX0" fmla="*/ 214052 w 215048"/>
                <a:gd name="connsiteY0" fmla="*/ -112 h 29568"/>
                <a:gd name="connsiteX1" fmla="*/ -755 w 215048"/>
                <a:gd name="connsiteY1" fmla="*/ 1222 h 29568"/>
                <a:gd name="connsiteX2" fmla="*/ -996 w 215048"/>
                <a:gd name="connsiteY2" fmla="*/ 29456 h 29568"/>
                <a:gd name="connsiteX3" fmla="*/ 213811 w 215048"/>
                <a:gd name="connsiteY3" fmla="*/ 28121 h 29568"/>
                <a:gd name="connsiteX4" fmla="*/ 214052 w 215048"/>
                <a:gd name="connsiteY4" fmla="*/ -112 h 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48" h="29568">
                  <a:moveTo>
                    <a:pt x="214052" y="-112"/>
                  </a:moveTo>
                  <a:lnTo>
                    <a:pt x="-755" y="1222"/>
                  </a:lnTo>
                  <a:lnTo>
                    <a:pt x="-996" y="29456"/>
                  </a:lnTo>
                  <a:lnTo>
                    <a:pt x="213811" y="28121"/>
                  </a:lnTo>
                  <a:lnTo>
                    <a:pt x="214052" y="-112"/>
                  </a:lnTo>
                </a:path>
              </a:pathLst>
            </a:custGeom>
            <a:solidFill>
              <a:srgbClr val="13111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7" name="자유형: 도형 708">
              <a:extLst>
                <a:ext uri="{FF2B5EF4-FFF2-40B4-BE49-F238E27FC236}">
                  <a16:creationId xmlns:a16="http://schemas.microsoft.com/office/drawing/2014/main" id="{E77FF4FE-DB7A-F4C9-2505-FF040C3618D9}"/>
                </a:ext>
              </a:extLst>
            </p:cNvPr>
            <p:cNvSpPr/>
            <p:nvPr/>
          </p:nvSpPr>
          <p:spPr>
            <a:xfrm flipV="1">
              <a:off x="11495311" y="8414531"/>
              <a:ext cx="207389" cy="6291"/>
            </a:xfrm>
            <a:custGeom>
              <a:avLst/>
              <a:gdLst>
                <a:gd name="connsiteX0" fmla="*/ -969 w 314011"/>
                <a:gd name="connsiteY0" fmla="*/ -1278 h 9525"/>
                <a:gd name="connsiteX1" fmla="*/ 313042 w 314011"/>
                <a:gd name="connsiteY1" fmla="*/ -12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011" h="9525">
                  <a:moveTo>
                    <a:pt x="-969" y="-1278"/>
                  </a:moveTo>
                  <a:lnTo>
                    <a:pt x="313042" y="-1278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8" name="자유형: 도형 709">
              <a:extLst>
                <a:ext uri="{FF2B5EF4-FFF2-40B4-BE49-F238E27FC236}">
                  <a16:creationId xmlns:a16="http://schemas.microsoft.com/office/drawing/2014/main" id="{6D40D930-A125-22B2-16B8-9AA460BD935B}"/>
                </a:ext>
              </a:extLst>
            </p:cNvPr>
            <p:cNvSpPr/>
            <p:nvPr/>
          </p:nvSpPr>
          <p:spPr>
            <a:xfrm flipV="1">
              <a:off x="11585893" y="8422658"/>
              <a:ext cx="4496" cy="184249"/>
            </a:xfrm>
            <a:custGeom>
              <a:avLst/>
              <a:gdLst>
                <a:gd name="connsiteX0" fmla="*/ -958 w 6807"/>
                <a:gd name="connsiteY0" fmla="*/ 348686 h 349807"/>
                <a:gd name="connsiteX1" fmla="*/ 5849 w 6807"/>
                <a:gd name="connsiteY1" fmla="*/ -1122 h 34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7" h="349807">
                  <a:moveTo>
                    <a:pt x="-958" y="348686"/>
                  </a:moveTo>
                  <a:lnTo>
                    <a:pt x="5849" y="-1122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9" name="자유형: 도형 710">
              <a:extLst>
                <a:ext uri="{FF2B5EF4-FFF2-40B4-BE49-F238E27FC236}">
                  <a16:creationId xmlns:a16="http://schemas.microsoft.com/office/drawing/2014/main" id="{5644D069-A67C-EFD6-CE6A-7E5A0D1F684A}"/>
                </a:ext>
              </a:extLst>
            </p:cNvPr>
            <p:cNvSpPr/>
            <p:nvPr/>
          </p:nvSpPr>
          <p:spPr>
            <a:xfrm flipV="1">
              <a:off x="11683467" y="8402336"/>
              <a:ext cx="39502" cy="698022"/>
            </a:xfrm>
            <a:custGeom>
              <a:avLst/>
              <a:gdLst>
                <a:gd name="connsiteX0" fmla="*/ -1077 w 59811"/>
                <a:gd name="connsiteY0" fmla="*/ 1056069 h 1056891"/>
                <a:gd name="connsiteX1" fmla="*/ 17985 w 59811"/>
                <a:gd name="connsiteY1" fmla="*/ -823 h 105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811" h="1056891">
                  <a:moveTo>
                    <a:pt x="-1077" y="1056069"/>
                  </a:moveTo>
                  <a:cubicBezTo>
                    <a:pt x="-1077" y="1056069"/>
                    <a:pt x="119712" y="1012838"/>
                    <a:pt x="17985" y="-823"/>
                  </a:cubicBez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0" name="자유형: 도형 711">
              <a:extLst>
                <a:ext uri="{FF2B5EF4-FFF2-40B4-BE49-F238E27FC236}">
                  <a16:creationId xmlns:a16="http://schemas.microsoft.com/office/drawing/2014/main" id="{8675A714-80D1-DEB2-850E-319C496E8F5A}"/>
                </a:ext>
              </a:extLst>
            </p:cNvPr>
            <p:cNvSpPr/>
            <p:nvPr/>
          </p:nvSpPr>
          <p:spPr>
            <a:xfrm flipV="1">
              <a:off x="11611533" y="9097994"/>
              <a:ext cx="111439" cy="2365"/>
            </a:xfrm>
            <a:custGeom>
              <a:avLst/>
              <a:gdLst>
                <a:gd name="connsiteX0" fmla="*/ 167692 w 168731"/>
                <a:gd name="connsiteY0" fmla="*/ 3229 h 3581"/>
                <a:gd name="connsiteX1" fmla="*/ -1040 w 168731"/>
                <a:gd name="connsiteY1" fmla="*/ -353 h 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731" h="3581">
                  <a:moveTo>
                    <a:pt x="167692" y="3229"/>
                  </a:moveTo>
                  <a:lnTo>
                    <a:pt x="-1040" y="-353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1" name="자유형: 도형 712">
              <a:extLst>
                <a:ext uri="{FF2B5EF4-FFF2-40B4-BE49-F238E27FC236}">
                  <a16:creationId xmlns:a16="http://schemas.microsoft.com/office/drawing/2014/main" id="{735A49FB-3D3C-CC1B-01FA-C87F40F753EC}"/>
                </a:ext>
              </a:extLst>
            </p:cNvPr>
            <p:cNvSpPr/>
            <p:nvPr/>
          </p:nvSpPr>
          <p:spPr>
            <a:xfrm flipV="1">
              <a:off x="11179029" y="8482448"/>
              <a:ext cx="95193" cy="95194"/>
            </a:xfrm>
            <a:custGeom>
              <a:avLst/>
              <a:gdLst>
                <a:gd name="connsiteX0" fmla="*/ 26680 w 144133"/>
                <a:gd name="connsiteY0" fmla="*/ 127398 h 144136"/>
                <a:gd name="connsiteX1" fmla="*/ 15032 w 144133"/>
                <a:gd name="connsiteY1" fmla="*/ 26141 h 144136"/>
                <a:gd name="connsiteX2" fmla="*/ 116280 w 144133"/>
                <a:gd name="connsiteY2" fmla="*/ 14495 h 144136"/>
                <a:gd name="connsiteX3" fmla="*/ 127933 w 144133"/>
                <a:gd name="connsiteY3" fmla="*/ 115752 h 144136"/>
                <a:gd name="connsiteX4" fmla="*/ 26680 w 144133"/>
                <a:gd name="connsiteY4" fmla="*/ 127398 h 14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133" h="144136">
                  <a:moveTo>
                    <a:pt x="26680" y="127398"/>
                  </a:moveTo>
                  <a:cubicBezTo>
                    <a:pt x="-4494" y="102646"/>
                    <a:pt x="-9703" y="57319"/>
                    <a:pt x="15032" y="26141"/>
                  </a:cubicBezTo>
                  <a:cubicBezTo>
                    <a:pt x="39778" y="-5025"/>
                    <a:pt x="85105" y="-10244"/>
                    <a:pt x="116280" y="14495"/>
                  </a:cubicBezTo>
                  <a:cubicBezTo>
                    <a:pt x="147459" y="39235"/>
                    <a:pt x="152668" y="84574"/>
                    <a:pt x="127933" y="115752"/>
                  </a:cubicBezTo>
                  <a:cubicBezTo>
                    <a:pt x="103187" y="146918"/>
                    <a:pt x="57860" y="152137"/>
                    <a:pt x="26680" y="127398"/>
                  </a:cubicBezTo>
                </a:path>
              </a:pathLst>
            </a:custGeom>
            <a:solidFill>
              <a:srgbClr val="F8A38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2" name="자유형: 도형 713">
              <a:extLst>
                <a:ext uri="{FF2B5EF4-FFF2-40B4-BE49-F238E27FC236}">
                  <a16:creationId xmlns:a16="http://schemas.microsoft.com/office/drawing/2014/main" id="{E7089363-32B8-1E23-651C-F2DB152BC832}"/>
                </a:ext>
              </a:extLst>
            </p:cNvPr>
            <p:cNvSpPr/>
            <p:nvPr/>
          </p:nvSpPr>
          <p:spPr>
            <a:xfrm flipV="1">
              <a:off x="11235326" y="8199598"/>
              <a:ext cx="292172" cy="364091"/>
            </a:xfrm>
            <a:custGeom>
              <a:avLst/>
              <a:gdLst>
                <a:gd name="connsiteX0" fmla="*/ 210234 w 442384"/>
                <a:gd name="connsiteY0" fmla="*/ 170318 h 551277"/>
                <a:gd name="connsiteX1" fmla="*/ 298364 w 442384"/>
                <a:gd name="connsiteY1" fmla="*/ 468195 h 551277"/>
                <a:gd name="connsiteX2" fmla="*/ 303870 w 442384"/>
                <a:gd name="connsiteY2" fmla="*/ 479562 h 551277"/>
                <a:gd name="connsiteX3" fmla="*/ 303969 w 442384"/>
                <a:gd name="connsiteY3" fmla="*/ 479537 h 551277"/>
                <a:gd name="connsiteX4" fmla="*/ 394790 w 442384"/>
                <a:gd name="connsiteY4" fmla="*/ 549717 h 551277"/>
                <a:gd name="connsiteX5" fmla="*/ 441640 w 442384"/>
                <a:gd name="connsiteY5" fmla="*/ 428953 h 551277"/>
                <a:gd name="connsiteX6" fmla="*/ 280365 w 442384"/>
                <a:gd name="connsiteY6" fmla="*/ 102005 h 551277"/>
                <a:gd name="connsiteX7" fmla="*/ 270390 w 442384"/>
                <a:gd name="connsiteY7" fmla="*/ 87984 h 551277"/>
                <a:gd name="connsiteX8" fmla="*/ 34790 w 442384"/>
                <a:gd name="connsiteY8" fmla="*/ -1322 h 551277"/>
                <a:gd name="connsiteX9" fmla="*/ -745 w 442384"/>
                <a:gd name="connsiteY9" fmla="*/ 73722 h 551277"/>
                <a:gd name="connsiteX10" fmla="*/ 210234 w 442384"/>
                <a:gd name="connsiteY10" fmla="*/ 170318 h 55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84" h="551277">
                  <a:moveTo>
                    <a:pt x="210234" y="170318"/>
                  </a:moveTo>
                  <a:lnTo>
                    <a:pt x="298364" y="468195"/>
                  </a:lnTo>
                  <a:cubicBezTo>
                    <a:pt x="300060" y="471929"/>
                    <a:pt x="303870" y="479562"/>
                    <a:pt x="303870" y="479562"/>
                  </a:cubicBezTo>
                  <a:lnTo>
                    <a:pt x="303969" y="479537"/>
                  </a:lnTo>
                  <a:cubicBezTo>
                    <a:pt x="344228" y="557819"/>
                    <a:pt x="394790" y="549717"/>
                    <a:pt x="394790" y="549717"/>
                  </a:cubicBezTo>
                  <a:lnTo>
                    <a:pt x="441640" y="428953"/>
                  </a:lnTo>
                  <a:lnTo>
                    <a:pt x="280365" y="102005"/>
                  </a:lnTo>
                  <a:cubicBezTo>
                    <a:pt x="277573" y="96975"/>
                    <a:pt x="274229" y="92276"/>
                    <a:pt x="270390" y="87984"/>
                  </a:cubicBezTo>
                  <a:lnTo>
                    <a:pt x="34790" y="-1322"/>
                  </a:lnTo>
                  <a:lnTo>
                    <a:pt x="-745" y="73722"/>
                  </a:lnTo>
                  <a:lnTo>
                    <a:pt x="210234" y="170318"/>
                  </a:ln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3" name="자유형: 도형 714">
              <a:extLst>
                <a:ext uri="{FF2B5EF4-FFF2-40B4-BE49-F238E27FC236}">
                  <a16:creationId xmlns:a16="http://schemas.microsoft.com/office/drawing/2014/main" id="{90FFA5C6-6900-30E0-ECC2-6A9B5FC539E2}"/>
                </a:ext>
              </a:extLst>
            </p:cNvPr>
            <p:cNvSpPr/>
            <p:nvPr/>
          </p:nvSpPr>
          <p:spPr>
            <a:xfrm flipV="1">
              <a:off x="11417947" y="8163790"/>
              <a:ext cx="87608" cy="129774"/>
            </a:xfrm>
            <a:custGeom>
              <a:avLst/>
              <a:gdLst>
                <a:gd name="connsiteX0" fmla="*/ 131822 w 132649"/>
                <a:gd name="connsiteY0" fmla="*/ 194965 h 196493"/>
                <a:gd name="connsiteX1" fmla="*/ -828 w 132649"/>
                <a:gd name="connsiteY1" fmla="*/ 51379 h 196493"/>
                <a:gd name="connsiteX2" fmla="*/ 118086 w 132649"/>
                <a:gd name="connsiteY2" fmla="*/ -1529 h 196493"/>
                <a:gd name="connsiteX3" fmla="*/ 131822 w 132649"/>
                <a:gd name="connsiteY3" fmla="*/ 194965 h 19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49" h="196493">
                  <a:moveTo>
                    <a:pt x="131822" y="194965"/>
                  </a:moveTo>
                  <a:cubicBezTo>
                    <a:pt x="131822" y="194965"/>
                    <a:pt x="19443" y="187713"/>
                    <a:pt x="-828" y="51379"/>
                  </a:cubicBezTo>
                  <a:lnTo>
                    <a:pt x="118086" y="-1529"/>
                  </a:lnTo>
                  <a:lnTo>
                    <a:pt x="131822" y="194965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4" name="자유형: 도형 715">
              <a:extLst>
                <a:ext uri="{FF2B5EF4-FFF2-40B4-BE49-F238E27FC236}">
                  <a16:creationId xmlns:a16="http://schemas.microsoft.com/office/drawing/2014/main" id="{649312AA-D7B9-79C7-CF71-A8E3DA1CA131}"/>
                </a:ext>
              </a:extLst>
            </p:cNvPr>
            <p:cNvSpPr/>
            <p:nvPr/>
          </p:nvSpPr>
          <p:spPr>
            <a:xfrm flipV="1">
              <a:off x="11463792" y="8163790"/>
              <a:ext cx="253181" cy="238545"/>
            </a:xfrm>
            <a:custGeom>
              <a:avLst/>
              <a:gdLst>
                <a:gd name="connsiteX0" fmla="*/ 228213 w 383347"/>
                <a:gd name="connsiteY0" fmla="*/ 359732 h 361186"/>
                <a:gd name="connsiteX1" fmla="*/ 339021 w 383347"/>
                <a:gd name="connsiteY1" fmla="*/ 354956 h 361186"/>
                <a:gd name="connsiteX2" fmla="*/ 379406 w 383347"/>
                <a:gd name="connsiteY2" fmla="*/ 293641 h 361186"/>
                <a:gd name="connsiteX3" fmla="*/ 331655 w 383347"/>
                <a:gd name="connsiteY3" fmla="*/ -1455 h 361186"/>
                <a:gd name="connsiteX4" fmla="*/ 64041 w 383347"/>
                <a:gd name="connsiteY4" fmla="*/ 856 h 361186"/>
                <a:gd name="connsiteX5" fmla="*/ 38231 w 383347"/>
                <a:gd name="connsiteY5" fmla="*/ 111460 h 361186"/>
                <a:gd name="connsiteX6" fmla="*/ 25659 w 383347"/>
                <a:gd name="connsiteY6" fmla="*/ 266349 h 361186"/>
                <a:gd name="connsiteX7" fmla="*/ 39897 w 383347"/>
                <a:gd name="connsiteY7" fmla="*/ 344771 h 361186"/>
                <a:gd name="connsiteX8" fmla="*/ 62276 w 383347"/>
                <a:gd name="connsiteY8" fmla="*/ 359732 h 361186"/>
                <a:gd name="connsiteX9" fmla="*/ 228213 w 383347"/>
                <a:gd name="connsiteY9" fmla="*/ 359732 h 36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347" h="361186">
                  <a:moveTo>
                    <a:pt x="228213" y="359732"/>
                  </a:moveTo>
                  <a:lnTo>
                    <a:pt x="339021" y="354956"/>
                  </a:lnTo>
                  <a:cubicBezTo>
                    <a:pt x="369856" y="353623"/>
                    <a:pt x="390354" y="322508"/>
                    <a:pt x="379406" y="293641"/>
                  </a:cubicBezTo>
                  <a:lnTo>
                    <a:pt x="331655" y="-1455"/>
                  </a:lnTo>
                  <a:lnTo>
                    <a:pt x="64041" y="856"/>
                  </a:lnTo>
                  <a:lnTo>
                    <a:pt x="38231" y="111460"/>
                  </a:lnTo>
                  <a:cubicBezTo>
                    <a:pt x="38231" y="111460"/>
                    <a:pt x="-40852" y="183837"/>
                    <a:pt x="25659" y="266349"/>
                  </a:cubicBezTo>
                  <a:lnTo>
                    <a:pt x="39897" y="344771"/>
                  </a:lnTo>
                  <a:cubicBezTo>
                    <a:pt x="43638" y="353839"/>
                    <a:pt x="52474" y="359732"/>
                    <a:pt x="62276" y="359732"/>
                  </a:cubicBezTo>
                  <a:lnTo>
                    <a:pt x="228213" y="359732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5" name="자유형: 도형 716">
              <a:extLst>
                <a:ext uri="{FF2B5EF4-FFF2-40B4-BE49-F238E27FC236}">
                  <a16:creationId xmlns:a16="http://schemas.microsoft.com/office/drawing/2014/main" id="{169080B2-17BE-D38E-C0BD-BC0E43511761}"/>
                </a:ext>
              </a:extLst>
            </p:cNvPr>
            <p:cNvSpPr/>
            <p:nvPr/>
          </p:nvSpPr>
          <p:spPr>
            <a:xfrm flipV="1">
              <a:off x="11637130" y="8172599"/>
              <a:ext cx="204721" cy="241931"/>
            </a:xfrm>
            <a:custGeom>
              <a:avLst/>
              <a:gdLst>
                <a:gd name="connsiteX0" fmla="*/ 308858 w 309972"/>
                <a:gd name="connsiteY0" fmla="*/ 17355 h 366313"/>
                <a:gd name="connsiteX1" fmla="*/ 300591 w 309972"/>
                <a:gd name="connsiteY1" fmla="*/ 32125 h 366313"/>
                <a:gd name="connsiteX2" fmla="*/ 130500 w 309972"/>
                <a:gd name="connsiteY2" fmla="*/ 332454 h 366313"/>
                <a:gd name="connsiteX3" fmla="*/ 15972 w 309972"/>
                <a:gd name="connsiteY3" fmla="*/ 339654 h 366313"/>
                <a:gd name="connsiteX4" fmla="*/ 15946 w 309972"/>
                <a:gd name="connsiteY4" fmla="*/ 246818 h 366313"/>
                <a:gd name="connsiteX5" fmla="*/ 210383 w 309972"/>
                <a:gd name="connsiteY5" fmla="*/ -1441 h 366313"/>
                <a:gd name="connsiteX6" fmla="*/ 308858 w 309972"/>
                <a:gd name="connsiteY6" fmla="*/ 17355 h 36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972" h="366313">
                  <a:moveTo>
                    <a:pt x="308858" y="17355"/>
                  </a:moveTo>
                  <a:cubicBezTo>
                    <a:pt x="306661" y="22574"/>
                    <a:pt x="303893" y="27527"/>
                    <a:pt x="300591" y="32125"/>
                  </a:cubicBezTo>
                  <a:lnTo>
                    <a:pt x="130500" y="332454"/>
                  </a:lnTo>
                  <a:cubicBezTo>
                    <a:pt x="104300" y="372484"/>
                    <a:pt x="46972" y="376091"/>
                    <a:pt x="15972" y="339654"/>
                  </a:cubicBezTo>
                  <a:cubicBezTo>
                    <a:pt x="-6799" y="312896"/>
                    <a:pt x="-6812" y="273577"/>
                    <a:pt x="15946" y="246818"/>
                  </a:cubicBezTo>
                  <a:lnTo>
                    <a:pt x="210383" y="-1441"/>
                  </a:lnTo>
                  <a:lnTo>
                    <a:pt x="308858" y="17355"/>
                  </a:ln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6" name="자유형: 도형 717">
              <a:extLst>
                <a:ext uri="{FF2B5EF4-FFF2-40B4-BE49-F238E27FC236}">
                  <a16:creationId xmlns:a16="http://schemas.microsoft.com/office/drawing/2014/main" id="{5697B5B4-3C89-46E3-17EC-BE35DC1B87A1}"/>
                </a:ext>
              </a:extLst>
            </p:cNvPr>
            <p:cNvSpPr/>
            <p:nvPr/>
          </p:nvSpPr>
          <p:spPr>
            <a:xfrm flipV="1">
              <a:off x="11556478" y="8326326"/>
              <a:ext cx="292448" cy="152013"/>
            </a:xfrm>
            <a:custGeom>
              <a:avLst/>
              <a:gdLst>
                <a:gd name="connsiteX0" fmla="*/ 378995 w 442801"/>
                <a:gd name="connsiteY0" fmla="*/ 154844 h 230166"/>
                <a:gd name="connsiteX1" fmla="*/ 25022 w 442801"/>
                <a:gd name="connsiteY1" fmla="*/ 228873 h 230166"/>
                <a:gd name="connsiteX2" fmla="*/ -1077 w 442801"/>
                <a:gd name="connsiteY2" fmla="*/ 167659 h 230166"/>
                <a:gd name="connsiteX3" fmla="*/ 328234 w 442801"/>
                <a:gd name="connsiteY3" fmla="*/ 6788 h 230166"/>
                <a:gd name="connsiteX4" fmla="*/ 441594 w 442801"/>
                <a:gd name="connsiteY4" fmla="*/ 73133 h 230166"/>
                <a:gd name="connsiteX5" fmla="*/ 441594 w 442801"/>
                <a:gd name="connsiteY5" fmla="*/ 73133 h 230166"/>
                <a:gd name="connsiteX6" fmla="*/ 378995 w 442801"/>
                <a:gd name="connsiteY6" fmla="*/ 154844 h 23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801" h="230166">
                  <a:moveTo>
                    <a:pt x="378995" y="154844"/>
                  </a:moveTo>
                  <a:lnTo>
                    <a:pt x="25022" y="228873"/>
                  </a:lnTo>
                  <a:lnTo>
                    <a:pt x="-1077" y="167659"/>
                  </a:lnTo>
                  <a:lnTo>
                    <a:pt x="328234" y="6788"/>
                  </a:lnTo>
                  <a:cubicBezTo>
                    <a:pt x="378868" y="-17939"/>
                    <a:pt x="438355" y="16872"/>
                    <a:pt x="441594" y="73133"/>
                  </a:cubicBezTo>
                  <a:lnTo>
                    <a:pt x="441594" y="73133"/>
                  </a:lnTo>
                  <a:cubicBezTo>
                    <a:pt x="443829" y="112109"/>
                    <a:pt x="417210" y="146856"/>
                    <a:pt x="378995" y="154844"/>
                  </a:cubicBez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7" name="자유형: 도형 718">
              <a:extLst>
                <a:ext uri="{FF2B5EF4-FFF2-40B4-BE49-F238E27FC236}">
                  <a16:creationId xmlns:a16="http://schemas.microsoft.com/office/drawing/2014/main" id="{7C488374-9A1D-396A-42FA-C1445409911F}"/>
                </a:ext>
              </a:extLst>
            </p:cNvPr>
            <p:cNvSpPr/>
            <p:nvPr/>
          </p:nvSpPr>
          <p:spPr>
            <a:xfrm flipV="1">
              <a:off x="11615421" y="8166943"/>
              <a:ext cx="146009" cy="139278"/>
            </a:xfrm>
            <a:custGeom>
              <a:avLst/>
              <a:gdLst>
                <a:gd name="connsiteX0" fmla="*/ 109335 w 221076"/>
                <a:gd name="connsiteY0" fmla="*/ 209365 h 210883"/>
                <a:gd name="connsiteX1" fmla="*/ 220015 w 221076"/>
                <a:gd name="connsiteY1" fmla="*/ 102444 h 210883"/>
                <a:gd name="connsiteX2" fmla="*/ 85624 w 221076"/>
                <a:gd name="connsiteY2" fmla="*/ -1518 h 210883"/>
                <a:gd name="connsiteX3" fmla="*/ 22505 w 221076"/>
                <a:gd name="connsiteY3" fmla="*/ 186657 h 210883"/>
                <a:gd name="connsiteX4" fmla="*/ 109335 w 221076"/>
                <a:gd name="connsiteY4" fmla="*/ 209365 h 21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076" h="210883">
                  <a:moveTo>
                    <a:pt x="109335" y="209365"/>
                  </a:moveTo>
                  <a:cubicBezTo>
                    <a:pt x="109335" y="209365"/>
                    <a:pt x="159588" y="206964"/>
                    <a:pt x="220015" y="102444"/>
                  </a:cubicBezTo>
                  <a:lnTo>
                    <a:pt x="85624" y="-1518"/>
                  </a:lnTo>
                  <a:cubicBezTo>
                    <a:pt x="85624" y="-1518"/>
                    <a:pt x="-55651" y="72281"/>
                    <a:pt x="22505" y="186657"/>
                  </a:cubicBezTo>
                  <a:lnTo>
                    <a:pt x="109335" y="209365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8" name="자유형: 도형 719">
              <a:extLst>
                <a:ext uri="{FF2B5EF4-FFF2-40B4-BE49-F238E27FC236}">
                  <a16:creationId xmlns:a16="http://schemas.microsoft.com/office/drawing/2014/main" id="{E40E30CD-5B8B-5B5D-C891-FEFC311854A3}"/>
                </a:ext>
              </a:extLst>
            </p:cNvPr>
            <p:cNvSpPr/>
            <p:nvPr/>
          </p:nvSpPr>
          <p:spPr>
            <a:xfrm flipV="1">
              <a:off x="11485983" y="8228513"/>
              <a:ext cx="123275" cy="155421"/>
            </a:xfrm>
            <a:custGeom>
              <a:avLst/>
              <a:gdLst>
                <a:gd name="connsiteX0" fmla="*/ 105058 w 186653"/>
                <a:gd name="connsiteY0" fmla="*/ 877 h 235327"/>
                <a:gd name="connsiteX1" fmla="*/ 170463 w 186653"/>
                <a:gd name="connsiteY1" fmla="*/ 30328 h 235327"/>
                <a:gd name="connsiteX2" fmla="*/ 183442 w 186653"/>
                <a:gd name="connsiteY2" fmla="*/ 64618 h 235327"/>
                <a:gd name="connsiteX3" fmla="*/ 114062 w 186653"/>
                <a:gd name="connsiteY3" fmla="*/ 218618 h 235327"/>
                <a:gd name="connsiteX4" fmla="*/ 79772 w 186653"/>
                <a:gd name="connsiteY4" fmla="*/ 231610 h 235327"/>
                <a:gd name="connsiteX5" fmla="*/ 14362 w 186653"/>
                <a:gd name="connsiteY5" fmla="*/ 202133 h 235327"/>
                <a:gd name="connsiteX6" fmla="*/ 1379 w 186653"/>
                <a:gd name="connsiteY6" fmla="*/ 167856 h 235327"/>
                <a:gd name="connsiteX7" fmla="*/ 70768 w 186653"/>
                <a:gd name="connsiteY7" fmla="*/ 13856 h 235327"/>
                <a:gd name="connsiteX8" fmla="*/ 105058 w 186653"/>
                <a:gd name="connsiteY8" fmla="*/ 877 h 23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653" h="235327">
                  <a:moveTo>
                    <a:pt x="105058" y="877"/>
                  </a:moveTo>
                  <a:lnTo>
                    <a:pt x="170463" y="30328"/>
                  </a:lnTo>
                  <a:cubicBezTo>
                    <a:pt x="183518" y="36208"/>
                    <a:pt x="189322" y="51562"/>
                    <a:pt x="183442" y="64618"/>
                  </a:cubicBezTo>
                  <a:lnTo>
                    <a:pt x="114062" y="218618"/>
                  </a:lnTo>
                  <a:cubicBezTo>
                    <a:pt x="108169" y="231673"/>
                    <a:pt x="92828" y="237490"/>
                    <a:pt x="79772" y="231610"/>
                  </a:cubicBezTo>
                  <a:lnTo>
                    <a:pt x="14362" y="202133"/>
                  </a:lnTo>
                  <a:cubicBezTo>
                    <a:pt x="1314" y="196253"/>
                    <a:pt x="-4505" y="180912"/>
                    <a:pt x="1379" y="167856"/>
                  </a:cubicBezTo>
                  <a:lnTo>
                    <a:pt x="70768" y="13856"/>
                  </a:lnTo>
                  <a:cubicBezTo>
                    <a:pt x="76648" y="801"/>
                    <a:pt x="92002" y="-5016"/>
                    <a:pt x="105058" y="877"/>
                  </a:cubicBezTo>
                </a:path>
              </a:pathLst>
            </a:custGeom>
            <a:solidFill>
              <a:srgbClr val="201E2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9" name="자유형: 도형 720">
              <a:extLst>
                <a:ext uri="{FF2B5EF4-FFF2-40B4-BE49-F238E27FC236}">
                  <a16:creationId xmlns:a16="http://schemas.microsoft.com/office/drawing/2014/main" id="{B8BEB005-6C35-6A48-2009-69E602C9953B}"/>
                </a:ext>
              </a:extLst>
            </p:cNvPr>
            <p:cNvSpPr/>
            <p:nvPr/>
          </p:nvSpPr>
          <p:spPr>
            <a:xfrm flipV="1">
              <a:off x="11524467" y="8298928"/>
              <a:ext cx="90341" cy="90333"/>
            </a:xfrm>
            <a:custGeom>
              <a:avLst/>
              <a:gdLst>
                <a:gd name="connsiteX0" fmla="*/ 855 w 136786"/>
                <a:gd name="connsiteY0" fmla="*/ 51527 h 136775"/>
                <a:gd name="connsiteX1" fmla="*/ 82948 w 136786"/>
                <a:gd name="connsiteY1" fmla="*/ 422 h 136775"/>
                <a:gd name="connsiteX2" fmla="*/ 134053 w 136786"/>
                <a:gd name="connsiteY2" fmla="*/ 82515 h 136775"/>
                <a:gd name="connsiteX3" fmla="*/ 51960 w 136786"/>
                <a:gd name="connsiteY3" fmla="*/ 133607 h 136775"/>
                <a:gd name="connsiteX4" fmla="*/ 855 w 136786"/>
                <a:gd name="connsiteY4" fmla="*/ 51527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86" h="136775">
                  <a:moveTo>
                    <a:pt x="855" y="51527"/>
                  </a:moveTo>
                  <a:cubicBezTo>
                    <a:pt x="9415" y="14735"/>
                    <a:pt x="46169" y="-8138"/>
                    <a:pt x="82948" y="422"/>
                  </a:cubicBezTo>
                  <a:cubicBezTo>
                    <a:pt x="119727" y="8982"/>
                    <a:pt x="142613" y="45736"/>
                    <a:pt x="134053" y="82515"/>
                  </a:cubicBezTo>
                  <a:cubicBezTo>
                    <a:pt x="125493" y="119307"/>
                    <a:pt x="88739" y="142167"/>
                    <a:pt x="51960" y="133607"/>
                  </a:cubicBezTo>
                  <a:cubicBezTo>
                    <a:pt x="15181" y="125060"/>
                    <a:pt x="-7704" y="88306"/>
                    <a:pt x="855" y="51527"/>
                  </a:cubicBezTo>
                </a:path>
              </a:pathLst>
            </a:custGeom>
            <a:solidFill>
              <a:srgbClr val="F8A38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" name="자유형: 도형 721">
              <a:extLst>
                <a:ext uri="{FF2B5EF4-FFF2-40B4-BE49-F238E27FC236}">
                  <a16:creationId xmlns:a16="http://schemas.microsoft.com/office/drawing/2014/main" id="{15BB3B8B-4C96-5E94-B988-20A930F91BC4}"/>
                </a:ext>
              </a:extLst>
            </p:cNvPr>
            <p:cNvSpPr/>
            <p:nvPr/>
          </p:nvSpPr>
          <p:spPr>
            <a:xfrm flipV="1">
              <a:off x="11429891" y="7959683"/>
              <a:ext cx="226122" cy="186204"/>
            </a:xfrm>
            <a:custGeom>
              <a:avLst/>
              <a:gdLst>
                <a:gd name="connsiteX0" fmla="*/ 165292 w 342376"/>
                <a:gd name="connsiteY0" fmla="*/ 280170 h 281936"/>
                <a:gd name="connsiteX1" fmla="*/ 45258 w 342376"/>
                <a:gd name="connsiteY1" fmla="*/ 131860 h 281936"/>
                <a:gd name="connsiteX2" fmla="*/ -402 w 342376"/>
                <a:gd name="connsiteY2" fmla="*/ 67865 h 281936"/>
                <a:gd name="connsiteX3" fmla="*/ 24080 w 342376"/>
                <a:gd name="connsiteY3" fmla="*/ 30654 h 281936"/>
                <a:gd name="connsiteX4" fmla="*/ 218860 w 342376"/>
                <a:gd name="connsiteY4" fmla="*/ 24228 h 281936"/>
                <a:gd name="connsiteX5" fmla="*/ 291073 w 342376"/>
                <a:gd name="connsiteY5" fmla="*/ -1744 h 281936"/>
                <a:gd name="connsiteX6" fmla="*/ 259729 w 342376"/>
                <a:gd name="connsiteY6" fmla="*/ 255596 h 281936"/>
                <a:gd name="connsiteX7" fmla="*/ 165292 w 342376"/>
                <a:gd name="connsiteY7" fmla="*/ 280170 h 28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376" h="281936">
                  <a:moveTo>
                    <a:pt x="165292" y="280170"/>
                  </a:moveTo>
                  <a:cubicBezTo>
                    <a:pt x="165292" y="280170"/>
                    <a:pt x="14427" y="250097"/>
                    <a:pt x="45258" y="131860"/>
                  </a:cubicBezTo>
                  <a:cubicBezTo>
                    <a:pt x="45258" y="131860"/>
                    <a:pt x="8463" y="111870"/>
                    <a:pt x="-402" y="67865"/>
                  </a:cubicBezTo>
                  <a:cubicBezTo>
                    <a:pt x="-3811" y="50923"/>
                    <a:pt x="10497" y="41335"/>
                    <a:pt x="24080" y="30654"/>
                  </a:cubicBezTo>
                  <a:cubicBezTo>
                    <a:pt x="45804" y="13585"/>
                    <a:pt x="179719" y="7477"/>
                    <a:pt x="218860" y="24228"/>
                  </a:cubicBezTo>
                  <a:cubicBezTo>
                    <a:pt x="285637" y="52790"/>
                    <a:pt x="161622" y="1088"/>
                    <a:pt x="291073" y="-1744"/>
                  </a:cubicBezTo>
                  <a:cubicBezTo>
                    <a:pt x="420511" y="-4576"/>
                    <a:pt x="259729" y="255596"/>
                    <a:pt x="259729" y="255596"/>
                  </a:cubicBezTo>
                  <a:lnTo>
                    <a:pt x="165292" y="280170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1" name="자유형: 도형 722">
              <a:extLst>
                <a:ext uri="{FF2B5EF4-FFF2-40B4-BE49-F238E27FC236}">
                  <a16:creationId xmlns:a16="http://schemas.microsoft.com/office/drawing/2014/main" id="{72C3531D-3514-5D40-84B0-E38393DCD115}"/>
                </a:ext>
              </a:extLst>
            </p:cNvPr>
            <p:cNvSpPr/>
            <p:nvPr/>
          </p:nvSpPr>
          <p:spPr>
            <a:xfrm flipV="1">
              <a:off x="11473257" y="7902656"/>
              <a:ext cx="280276" cy="238052"/>
            </a:xfrm>
            <a:custGeom>
              <a:avLst/>
              <a:gdLst>
                <a:gd name="connsiteX0" fmla="*/ 422772 w 424371"/>
                <a:gd name="connsiteY0" fmla="*/ 47140 h 360440"/>
                <a:gd name="connsiteX1" fmla="*/ 377115 w 424371"/>
                <a:gd name="connsiteY1" fmla="*/ 123975 h 360440"/>
                <a:gd name="connsiteX2" fmla="*/ 310961 w 424371"/>
                <a:gd name="connsiteY2" fmla="*/ 252715 h 360440"/>
                <a:gd name="connsiteX3" fmla="*/ 153126 w 424371"/>
                <a:gd name="connsiteY3" fmla="*/ 358632 h 360440"/>
                <a:gd name="connsiteX4" fmla="*/ -984 w 424371"/>
                <a:gd name="connsiteY4" fmla="*/ 204518 h 360440"/>
                <a:gd name="connsiteX5" fmla="*/ 70157 w 424371"/>
                <a:gd name="connsiteY5" fmla="*/ 74788 h 360440"/>
                <a:gd name="connsiteX6" fmla="*/ 113642 w 424371"/>
                <a:gd name="connsiteY6" fmla="*/ 8278 h 360440"/>
                <a:gd name="connsiteX7" fmla="*/ 301093 w 424371"/>
                <a:gd name="connsiteY7" fmla="*/ 5700 h 360440"/>
                <a:gd name="connsiteX8" fmla="*/ 398286 w 424371"/>
                <a:gd name="connsiteY8" fmla="*/ 9942 h 360440"/>
                <a:gd name="connsiteX9" fmla="*/ 422772 w 424371"/>
                <a:gd name="connsiteY9" fmla="*/ 47140 h 3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371" h="360440">
                  <a:moveTo>
                    <a:pt x="422772" y="47140"/>
                  </a:moveTo>
                  <a:cubicBezTo>
                    <a:pt x="413907" y="91158"/>
                    <a:pt x="377115" y="123975"/>
                    <a:pt x="377115" y="123975"/>
                  </a:cubicBezTo>
                  <a:cubicBezTo>
                    <a:pt x="395200" y="193317"/>
                    <a:pt x="350788" y="232306"/>
                    <a:pt x="310961" y="252715"/>
                  </a:cubicBezTo>
                  <a:cubicBezTo>
                    <a:pt x="287453" y="314208"/>
                    <a:pt x="221401" y="358632"/>
                    <a:pt x="153126" y="358632"/>
                  </a:cubicBezTo>
                  <a:cubicBezTo>
                    <a:pt x="68011" y="358632"/>
                    <a:pt x="-984" y="289646"/>
                    <a:pt x="-984" y="204518"/>
                  </a:cubicBezTo>
                  <a:cubicBezTo>
                    <a:pt x="-984" y="149997"/>
                    <a:pt x="27417" y="102182"/>
                    <a:pt x="70157" y="74788"/>
                  </a:cubicBezTo>
                  <a:cubicBezTo>
                    <a:pt x="60784" y="36498"/>
                    <a:pt x="68239" y="7288"/>
                    <a:pt x="113642" y="8278"/>
                  </a:cubicBezTo>
                  <a:cubicBezTo>
                    <a:pt x="243093" y="11123"/>
                    <a:pt x="234342" y="34275"/>
                    <a:pt x="301093" y="5700"/>
                  </a:cubicBezTo>
                  <a:cubicBezTo>
                    <a:pt x="340247" y="-11039"/>
                    <a:pt x="375668" y="4684"/>
                    <a:pt x="398286" y="9942"/>
                  </a:cubicBezTo>
                  <a:cubicBezTo>
                    <a:pt x="415114" y="13854"/>
                    <a:pt x="426175" y="30211"/>
                    <a:pt x="422772" y="47140"/>
                  </a:cubicBez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2" name="자유형: 도형 723">
              <a:extLst>
                <a:ext uri="{FF2B5EF4-FFF2-40B4-BE49-F238E27FC236}">
                  <a16:creationId xmlns:a16="http://schemas.microsoft.com/office/drawing/2014/main" id="{AF483CE5-F0CE-61F2-B631-80CBEE1A1850}"/>
                </a:ext>
              </a:extLst>
            </p:cNvPr>
            <p:cNvSpPr/>
            <p:nvPr/>
          </p:nvSpPr>
          <p:spPr>
            <a:xfrm flipV="1">
              <a:off x="11542125" y="8080374"/>
              <a:ext cx="75615" cy="110742"/>
            </a:xfrm>
            <a:custGeom>
              <a:avLst/>
              <a:gdLst>
                <a:gd name="connsiteX0" fmla="*/ 113540 w 114490"/>
                <a:gd name="connsiteY0" fmla="*/ 55584 h 167677"/>
                <a:gd name="connsiteX1" fmla="*/ 113540 w 114490"/>
                <a:gd name="connsiteY1" fmla="*/ 166023 h 167677"/>
                <a:gd name="connsiteX2" fmla="*/ -950 w 114490"/>
                <a:gd name="connsiteY2" fmla="*/ 166023 h 167677"/>
                <a:gd name="connsiteX3" fmla="*/ -950 w 114490"/>
                <a:gd name="connsiteY3" fmla="*/ 55584 h 167677"/>
                <a:gd name="connsiteX4" fmla="*/ 56289 w 114490"/>
                <a:gd name="connsiteY4" fmla="*/ -1655 h 167677"/>
                <a:gd name="connsiteX5" fmla="*/ 56289 w 114490"/>
                <a:gd name="connsiteY5" fmla="*/ -1655 h 167677"/>
                <a:gd name="connsiteX6" fmla="*/ 113540 w 114490"/>
                <a:gd name="connsiteY6" fmla="*/ 55584 h 16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490" h="167677">
                  <a:moveTo>
                    <a:pt x="113540" y="55584"/>
                  </a:moveTo>
                  <a:lnTo>
                    <a:pt x="113540" y="166023"/>
                  </a:lnTo>
                  <a:lnTo>
                    <a:pt x="-950" y="166023"/>
                  </a:lnTo>
                  <a:lnTo>
                    <a:pt x="-950" y="55584"/>
                  </a:lnTo>
                  <a:cubicBezTo>
                    <a:pt x="-950" y="23974"/>
                    <a:pt x="24679" y="-1655"/>
                    <a:pt x="56289" y="-1655"/>
                  </a:cubicBezTo>
                  <a:lnTo>
                    <a:pt x="56289" y="-1655"/>
                  </a:lnTo>
                  <a:cubicBezTo>
                    <a:pt x="87912" y="-1655"/>
                    <a:pt x="113540" y="23974"/>
                    <a:pt x="113540" y="55584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3" name="자유형: 도형 724">
              <a:extLst>
                <a:ext uri="{FF2B5EF4-FFF2-40B4-BE49-F238E27FC236}">
                  <a16:creationId xmlns:a16="http://schemas.microsoft.com/office/drawing/2014/main" id="{E34E1018-F465-B35E-97F9-EE11CBD23A11}"/>
                </a:ext>
              </a:extLst>
            </p:cNvPr>
            <p:cNvSpPr/>
            <p:nvPr/>
          </p:nvSpPr>
          <p:spPr>
            <a:xfrm flipV="1">
              <a:off x="11542125" y="8061971"/>
              <a:ext cx="78399" cy="85056"/>
            </a:xfrm>
            <a:custGeom>
              <a:avLst/>
              <a:gdLst>
                <a:gd name="connsiteX0" fmla="*/ 117756 w 118706"/>
                <a:gd name="connsiteY0" fmla="*/ 127089 h 128785"/>
                <a:gd name="connsiteX1" fmla="*/ -951 w 118706"/>
                <a:gd name="connsiteY1" fmla="*/ -1333 h 128785"/>
                <a:gd name="connsiteX2" fmla="*/ -837 w 118706"/>
                <a:gd name="connsiteY2" fmla="*/ 67145 h 128785"/>
                <a:gd name="connsiteX3" fmla="*/ 117756 w 118706"/>
                <a:gd name="connsiteY3" fmla="*/ 127089 h 12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06" h="128785">
                  <a:moveTo>
                    <a:pt x="117756" y="127089"/>
                  </a:moveTo>
                  <a:cubicBezTo>
                    <a:pt x="117756" y="127089"/>
                    <a:pt x="105094" y="-9639"/>
                    <a:pt x="-951" y="-1333"/>
                  </a:cubicBezTo>
                  <a:lnTo>
                    <a:pt x="-837" y="67145"/>
                  </a:lnTo>
                  <a:lnTo>
                    <a:pt x="117756" y="127089"/>
                  </a:lnTo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4" name="자유형: 도형 725">
              <a:extLst>
                <a:ext uri="{FF2B5EF4-FFF2-40B4-BE49-F238E27FC236}">
                  <a16:creationId xmlns:a16="http://schemas.microsoft.com/office/drawing/2014/main" id="{12BFF0A9-8D1A-4ACF-E212-EF3F0F8ACC44}"/>
                </a:ext>
              </a:extLst>
            </p:cNvPr>
            <p:cNvSpPr/>
            <p:nvPr/>
          </p:nvSpPr>
          <p:spPr>
            <a:xfrm flipV="1">
              <a:off x="11469740" y="8019177"/>
              <a:ext cx="48205" cy="48198"/>
            </a:xfrm>
            <a:custGeom>
              <a:avLst/>
              <a:gdLst>
                <a:gd name="connsiteX0" fmla="*/ -859 w 72988"/>
                <a:gd name="connsiteY0" fmla="*/ 35039 h 72977"/>
                <a:gd name="connsiteX1" fmla="*/ 35301 w 72988"/>
                <a:gd name="connsiteY1" fmla="*/ -1778 h 72977"/>
                <a:gd name="connsiteX2" fmla="*/ 72126 w 72988"/>
                <a:gd name="connsiteY2" fmla="*/ 34367 h 72977"/>
                <a:gd name="connsiteX3" fmla="*/ 35965 w 72988"/>
                <a:gd name="connsiteY3" fmla="*/ 71196 h 72977"/>
                <a:gd name="connsiteX4" fmla="*/ -859 w 72988"/>
                <a:gd name="connsiteY4" fmla="*/ 35039 h 7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8" h="72977">
                  <a:moveTo>
                    <a:pt x="-859" y="35039"/>
                  </a:moveTo>
                  <a:cubicBezTo>
                    <a:pt x="-1037" y="14885"/>
                    <a:pt x="15150" y="-1613"/>
                    <a:pt x="35301" y="-1778"/>
                  </a:cubicBezTo>
                  <a:cubicBezTo>
                    <a:pt x="55451" y="-1968"/>
                    <a:pt x="71948" y="14212"/>
                    <a:pt x="72126" y="34367"/>
                  </a:cubicBezTo>
                  <a:cubicBezTo>
                    <a:pt x="72304" y="54521"/>
                    <a:pt x="56124" y="71006"/>
                    <a:pt x="35965" y="71196"/>
                  </a:cubicBezTo>
                  <a:cubicBezTo>
                    <a:pt x="15809" y="71374"/>
                    <a:pt x="-670" y="55194"/>
                    <a:pt x="-859" y="35039"/>
                  </a:cubicBezTo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5" name="자유형: 도형 726">
              <a:extLst>
                <a:ext uri="{FF2B5EF4-FFF2-40B4-BE49-F238E27FC236}">
                  <a16:creationId xmlns:a16="http://schemas.microsoft.com/office/drawing/2014/main" id="{8F754068-7CA9-F832-F3E7-35F8D5D27357}"/>
                </a:ext>
              </a:extLst>
            </p:cNvPr>
            <p:cNvSpPr/>
            <p:nvPr/>
          </p:nvSpPr>
          <p:spPr>
            <a:xfrm flipV="1">
              <a:off x="11484987" y="7957451"/>
              <a:ext cx="146309" cy="170996"/>
            </a:xfrm>
            <a:custGeom>
              <a:avLst/>
              <a:gdLst>
                <a:gd name="connsiteX0" fmla="*/ 106289 w 221530"/>
                <a:gd name="connsiteY0" fmla="*/ -1737 h 258908"/>
                <a:gd name="connsiteX1" fmla="*/ 110315 w 221530"/>
                <a:gd name="connsiteY1" fmla="*/ -1775 h 258908"/>
                <a:gd name="connsiteX2" fmla="*/ 219484 w 221530"/>
                <a:gd name="connsiteY2" fmla="*/ 105438 h 258908"/>
                <a:gd name="connsiteX3" fmla="*/ 220602 w 221530"/>
                <a:gd name="connsiteY3" fmla="*/ 227573 h 258908"/>
                <a:gd name="connsiteX4" fmla="*/ 192852 w 221530"/>
                <a:gd name="connsiteY4" fmla="*/ 255831 h 258908"/>
                <a:gd name="connsiteX5" fmla="*/ 50460 w 221530"/>
                <a:gd name="connsiteY5" fmla="*/ 257126 h 258908"/>
                <a:gd name="connsiteX6" fmla="*/ -10 w 221530"/>
                <a:gd name="connsiteY6" fmla="*/ 207571 h 258908"/>
                <a:gd name="connsiteX7" fmla="*/ -923 w 221530"/>
                <a:gd name="connsiteY7" fmla="*/ 107432 h 258908"/>
                <a:gd name="connsiteX8" fmla="*/ 106289 w 221530"/>
                <a:gd name="connsiteY8" fmla="*/ -1737 h 25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530" h="258908">
                  <a:moveTo>
                    <a:pt x="106289" y="-1737"/>
                  </a:moveTo>
                  <a:lnTo>
                    <a:pt x="110315" y="-1775"/>
                  </a:lnTo>
                  <a:cubicBezTo>
                    <a:pt x="170068" y="-2322"/>
                    <a:pt x="218951" y="45684"/>
                    <a:pt x="219484" y="105438"/>
                  </a:cubicBezTo>
                  <a:lnTo>
                    <a:pt x="220602" y="227573"/>
                  </a:lnTo>
                  <a:cubicBezTo>
                    <a:pt x="220741" y="243042"/>
                    <a:pt x="208321" y="255704"/>
                    <a:pt x="192852" y="255831"/>
                  </a:cubicBezTo>
                  <a:lnTo>
                    <a:pt x="50460" y="257126"/>
                  </a:lnTo>
                  <a:cubicBezTo>
                    <a:pt x="22838" y="257393"/>
                    <a:pt x="243" y="235193"/>
                    <a:pt x="-10" y="207571"/>
                  </a:cubicBezTo>
                  <a:lnTo>
                    <a:pt x="-923" y="107432"/>
                  </a:lnTo>
                  <a:cubicBezTo>
                    <a:pt x="-1469" y="47691"/>
                    <a:pt x="46523" y="-1191"/>
                    <a:pt x="106289" y="-1737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6" name="자유형: 도형 727">
              <a:extLst>
                <a:ext uri="{FF2B5EF4-FFF2-40B4-BE49-F238E27FC236}">
                  <a16:creationId xmlns:a16="http://schemas.microsoft.com/office/drawing/2014/main" id="{C0E4FEAD-DB16-ED20-DE4C-1419DB725305}"/>
                </a:ext>
              </a:extLst>
            </p:cNvPr>
            <p:cNvSpPr/>
            <p:nvPr/>
          </p:nvSpPr>
          <p:spPr>
            <a:xfrm flipV="1">
              <a:off x="11548085" y="8030430"/>
              <a:ext cx="10913" cy="10913"/>
            </a:xfrm>
            <a:custGeom>
              <a:avLst/>
              <a:gdLst>
                <a:gd name="connsiteX0" fmla="*/ -904 w 16523"/>
                <a:gd name="connsiteY0" fmla="*/ 5914 h 16523"/>
                <a:gd name="connsiteX1" fmla="*/ 7897 w 16523"/>
                <a:gd name="connsiteY1" fmla="*/ -1769 h 16523"/>
                <a:gd name="connsiteX2" fmla="*/ 15581 w 16523"/>
                <a:gd name="connsiteY2" fmla="*/ 7032 h 16523"/>
                <a:gd name="connsiteX3" fmla="*/ 6780 w 16523"/>
                <a:gd name="connsiteY3" fmla="*/ 14715 h 16523"/>
                <a:gd name="connsiteX4" fmla="*/ -904 w 16523"/>
                <a:gd name="connsiteY4" fmla="*/ 5914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-904" y="5914"/>
                  </a:moveTo>
                  <a:cubicBezTo>
                    <a:pt x="-599" y="1355"/>
                    <a:pt x="3351" y="-2087"/>
                    <a:pt x="7897" y="-1769"/>
                  </a:cubicBezTo>
                  <a:cubicBezTo>
                    <a:pt x="12457" y="-1464"/>
                    <a:pt x="15898" y="2485"/>
                    <a:pt x="15581" y="7032"/>
                  </a:cubicBezTo>
                  <a:cubicBezTo>
                    <a:pt x="15263" y="11591"/>
                    <a:pt x="11326" y="15020"/>
                    <a:pt x="6780" y="14715"/>
                  </a:cubicBezTo>
                  <a:cubicBezTo>
                    <a:pt x="2233" y="14398"/>
                    <a:pt x="-1209" y="10461"/>
                    <a:pt x="-904" y="5914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" name="자유형: 도형 728">
              <a:extLst>
                <a:ext uri="{FF2B5EF4-FFF2-40B4-BE49-F238E27FC236}">
                  <a16:creationId xmlns:a16="http://schemas.microsoft.com/office/drawing/2014/main" id="{41057CCE-779E-5E3C-4D43-5ACBA5FCB1B9}"/>
                </a:ext>
              </a:extLst>
            </p:cNvPr>
            <p:cNvSpPr/>
            <p:nvPr/>
          </p:nvSpPr>
          <p:spPr>
            <a:xfrm flipV="1">
              <a:off x="11501441" y="8029867"/>
              <a:ext cx="10912" cy="10913"/>
            </a:xfrm>
            <a:custGeom>
              <a:avLst/>
              <a:gdLst>
                <a:gd name="connsiteX0" fmla="*/ -855 w 16522"/>
                <a:gd name="connsiteY0" fmla="*/ 5912 h 16523"/>
                <a:gd name="connsiteX1" fmla="*/ 7946 w 16522"/>
                <a:gd name="connsiteY1" fmla="*/ -1771 h 16523"/>
                <a:gd name="connsiteX2" fmla="*/ 15629 w 16522"/>
                <a:gd name="connsiteY2" fmla="*/ 7042 h 16523"/>
                <a:gd name="connsiteX3" fmla="*/ 6828 w 16522"/>
                <a:gd name="connsiteY3" fmla="*/ 14713 h 16523"/>
                <a:gd name="connsiteX4" fmla="*/ -855 w 16522"/>
                <a:gd name="connsiteY4" fmla="*/ 591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2" h="16523">
                  <a:moveTo>
                    <a:pt x="-855" y="5912"/>
                  </a:moveTo>
                  <a:cubicBezTo>
                    <a:pt x="-551" y="1365"/>
                    <a:pt x="3399" y="-2076"/>
                    <a:pt x="7946" y="-1771"/>
                  </a:cubicBezTo>
                  <a:cubicBezTo>
                    <a:pt x="12505" y="-1454"/>
                    <a:pt x="15934" y="2483"/>
                    <a:pt x="15629" y="7042"/>
                  </a:cubicBezTo>
                  <a:cubicBezTo>
                    <a:pt x="15312" y="11589"/>
                    <a:pt x="11375" y="15031"/>
                    <a:pt x="6828" y="14713"/>
                  </a:cubicBezTo>
                  <a:cubicBezTo>
                    <a:pt x="2269" y="14408"/>
                    <a:pt x="-1160" y="10458"/>
                    <a:pt x="-855" y="5912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" name="자유형: 도형 729">
              <a:extLst>
                <a:ext uri="{FF2B5EF4-FFF2-40B4-BE49-F238E27FC236}">
                  <a16:creationId xmlns:a16="http://schemas.microsoft.com/office/drawing/2014/main" id="{D62BADEA-F970-BD38-A7A3-D2A7C366673F}"/>
                </a:ext>
              </a:extLst>
            </p:cNvPr>
            <p:cNvSpPr/>
            <p:nvPr/>
          </p:nvSpPr>
          <p:spPr>
            <a:xfrm flipV="1">
              <a:off x="11521208" y="8043501"/>
              <a:ext cx="12657" cy="20531"/>
            </a:xfrm>
            <a:custGeom>
              <a:avLst/>
              <a:gdLst>
                <a:gd name="connsiteX0" fmla="*/ 1454 w 19164"/>
                <a:gd name="connsiteY0" fmla="*/ 29322 h 31087"/>
                <a:gd name="connsiteX1" fmla="*/ -896 w 19164"/>
                <a:gd name="connsiteY1" fmla="*/ 7059 h 31087"/>
                <a:gd name="connsiteX2" fmla="*/ 18269 w 19164"/>
                <a:gd name="connsiteY2" fmla="*/ -688 h 3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64" h="31087">
                  <a:moveTo>
                    <a:pt x="1454" y="29322"/>
                  </a:moveTo>
                  <a:lnTo>
                    <a:pt x="-896" y="7059"/>
                  </a:lnTo>
                  <a:cubicBezTo>
                    <a:pt x="-896" y="7059"/>
                    <a:pt x="463" y="-5438"/>
                    <a:pt x="18269" y="-688"/>
                  </a:cubicBezTo>
                </a:path>
              </a:pathLst>
            </a:custGeom>
            <a:noFill/>
            <a:ln w="6587" cap="rnd">
              <a:solidFill>
                <a:srgbClr val="D77B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" name="자유형: 도형 730">
              <a:extLst>
                <a:ext uri="{FF2B5EF4-FFF2-40B4-BE49-F238E27FC236}">
                  <a16:creationId xmlns:a16="http://schemas.microsoft.com/office/drawing/2014/main" id="{94F49DFC-C360-3366-F0D8-CE4B56BEE84D}"/>
                </a:ext>
              </a:extLst>
            </p:cNvPr>
            <p:cNvSpPr/>
            <p:nvPr/>
          </p:nvSpPr>
          <p:spPr>
            <a:xfrm flipV="1">
              <a:off x="11537819" y="8008941"/>
              <a:ext cx="34676" cy="11123"/>
            </a:xfrm>
            <a:custGeom>
              <a:avLst/>
              <a:gdLst>
                <a:gd name="connsiteX0" fmla="*/ 45209 w 52504"/>
                <a:gd name="connsiteY0" fmla="*/ -1722 h 16842"/>
                <a:gd name="connsiteX1" fmla="*/ 43673 w 52504"/>
                <a:gd name="connsiteY1" fmla="*/ -1811 h 16842"/>
                <a:gd name="connsiteX2" fmla="*/ 6296 w 52504"/>
                <a:gd name="connsiteY2" fmla="*/ -96 h 16842"/>
                <a:gd name="connsiteX3" fmla="*/ -917 w 52504"/>
                <a:gd name="connsiteY3" fmla="*/ 7816 h 16842"/>
                <a:gd name="connsiteX4" fmla="*/ 6995 w 52504"/>
                <a:gd name="connsiteY4" fmla="*/ 15017 h 16842"/>
                <a:gd name="connsiteX5" fmla="*/ 44371 w 52504"/>
                <a:gd name="connsiteY5" fmla="*/ 13315 h 16842"/>
                <a:gd name="connsiteX6" fmla="*/ 51572 w 52504"/>
                <a:gd name="connsiteY6" fmla="*/ 5403 h 16842"/>
                <a:gd name="connsiteX7" fmla="*/ 45209 w 52504"/>
                <a:gd name="connsiteY7" fmla="*/ -1722 h 1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04" h="16842">
                  <a:moveTo>
                    <a:pt x="45209" y="-1722"/>
                  </a:moveTo>
                  <a:cubicBezTo>
                    <a:pt x="44714" y="-1798"/>
                    <a:pt x="44193" y="-1836"/>
                    <a:pt x="43673" y="-1811"/>
                  </a:cubicBezTo>
                  <a:lnTo>
                    <a:pt x="6296" y="-96"/>
                  </a:lnTo>
                  <a:cubicBezTo>
                    <a:pt x="2131" y="107"/>
                    <a:pt x="-1095" y="3638"/>
                    <a:pt x="-917" y="7816"/>
                  </a:cubicBezTo>
                  <a:cubicBezTo>
                    <a:pt x="-727" y="11981"/>
                    <a:pt x="2791" y="15195"/>
                    <a:pt x="6995" y="15017"/>
                  </a:cubicBezTo>
                  <a:lnTo>
                    <a:pt x="44371" y="13315"/>
                  </a:lnTo>
                  <a:cubicBezTo>
                    <a:pt x="48537" y="13112"/>
                    <a:pt x="51762" y="9581"/>
                    <a:pt x="51572" y="5403"/>
                  </a:cubicBezTo>
                  <a:cubicBezTo>
                    <a:pt x="51419" y="1746"/>
                    <a:pt x="48689" y="-1176"/>
                    <a:pt x="45209" y="-1722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" name="자유형: 도형 731">
              <a:extLst>
                <a:ext uri="{FF2B5EF4-FFF2-40B4-BE49-F238E27FC236}">
                  <a16:creationId xmlns:a16="http://schemas.microsoft.com/office/drawing/2014/main" id="{0FA4C4DC-E87D-4713-5094-79A523913E09}"/>
                </a:ext>
              </a:extLst>
            </p:cNvPr>
            <p:cNvSpPr/>
            <p:nvPr/>
          </p:nvSpPr>
          <p:spPr>
            <a:xfrm flipV="1">
              <a:off x="11491220" y="8007849"/>
              <a:ext cx="25085" cy="10680"/>
            </a:xfrm>
            <a:custGeom>
              <a:avLst/>
              <a:gdLst>
                <a:gd name="connsiteX0" fmla="*/ 30728 w 37982"/>
                <a:gd name="connsiteY0" fmla="*/ -1723 h 16170"/>
                <a:gd name="connsiteX1" fmla="*/ 29204 w 37982"/>
                <a:gd name="connsiteY1" fmla="*/ -1812 h 16170"/>
                <a:gd name="connsiteX2" fmla="*/ 6354 w 37982"/>
                <a:gd name="connsiteY2" fmla="*/ -771 h 16170"/>
                <a:gd name="connsiteX3" fmla="*/ -863 w 37982"/>
                <a:gd name="connsiteY3" fmla="*/ 7128 h 16170"/>
                <a:gd name="connsiteX4" fmla="*/ 7034 w 37982"/>
                <a:gd name="connsiteY4" fmla="*/ 14342 h 16170"/>
                <a:gd name="connsiteX5" fmla="*/ 29890 w 37982"/>
                <a:gd name="connsiteY5" fmla="*/ 13301 h 16170"/>
                <a:gd name="connsiteX6" fmla="*/ 37103 w 37982"/>
                <a:gd name="connsiteY6" fmla="*/ 5401 h 16170"/>
                <a:gd name="connsiteX7" fmla="*/ 30728 w 37982"/>
                <a:gd name="connsiteY7" fmla="*/ -1723 h 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2" h="16170">
                  <a:moveTo>
                    <a:pt x="30728" y="-1723"/>
                  </a:moveTo>
                  <a:cubicBezTo>
                    <a:pt x="30233" y="-1800"/>
                    <a:pt x="29725" y="-1838"/>
                    <a:pt x="29204" y="-1812"/>
                  </a:cubicBezTo>
                  <a:lnTo>
                    <a:pt x="6354" y="-771"/>
                  </a:lnTo>
                  <a:cubicBezTo>
                    <a:pt x="2172" y="-580"/>
                    <a:pt x="-1052" y="2963"/>
                    <a:pt x="-863" y="7128"/>
                  </a:cubicBezTo>
                  <a:cubicBezTo>
                    <a:pt x="-675" y="11307"/>
                    <a:pt x="2872" y="14533"/>
                    <a:pt x="7034" y="14342"/>
                  </a:cubicBezTo>
                  <a:lnTo>
                    <a:pt x="29890" y="13301"/>
                  </a:lnTo>
                  <a:cubicBezTo>
                    <a:pt x="34068" y="13110"/>
                    <a:pt x="37294" y="9567"/>
                    <a:pt x="37103" y="5401"/>
                  </a:cubicBezTo>
                  <a:cubicBezTo>
                    <a:pt x="36938" y="1744"/>
                    <a:pt x="34208" y="-1177"/>
                    <a:pt x="30728" y="-1723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" name="자유형: 도형 732">
              <a:extLst>
                <a:ext uri="{FF2B5EF4-FFF2-40B4-BE49-F238E27FC236}">
                  <a16:creationId xmlns:a16="http://schemas.microsoft.com/office/drawing/2014/main" id="{F1D47159-7813-6713-4CDF-58AE21B7826B}"/>
                </a:ext>
              </a:extLst>
            </p:cNvPr>
            <p:cNvSpPr/>
            <p:nvPr/>
          </p:nvSpPr>
          <p:spPr>
            <a:xfrm flipV="1">
              <a:off x="11515033" y="8074033"/>
              <a:ext cx="37660" cy="12682"/>
            </a:xfrm>
            <a:custGeom>
              <a:avLst/>
              <a:gdLst>
                <a:gd name="connsiteX0" fmla="*/ 56121 w 57022"/>
                <a:gd name="connsiteY0" fmla="*/ 17473 h 19202"/>
                <a:gd name="connsiteX1" fmla="*/ -902 w 57022"/>
                <a:gd name="connsiteY1" fmla="*/ 17473 h 19202"/>
                <a:gd name="connsiteX2" fmla="*/ 28333 w 57022"/>
                <a:gd name="connsiteY2" fmla="*/ -1729 h 19202"/>
                <a:gd name="connsiteX3" fmla="*/ 56121 w 57022"/>
                <a:gd name="connsiteY3" fmla="*/ 17473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22" h="19202">
                  <a:moveTo>
                    <a:pt x="56121" y="17473"/>
                  </a:moveTo>
                  <a:lnTo>
                    <a:pt x="-902" y="17473"/>
                  </a:lnTo>
                  <a:cubicBezTo>
                    <a:pt x="-902" y="17473"/>
                    <a:pt x="634" y="-1729"/>
                    <a:pt x="28333" y="-1729"/>
                  </a:cubicBezTo>
                  <a:cubicBezTo>
                    <a:pt x="53606" y="-1729"/>
                    <a:pt x="56121" y="17473"/>
                    <a:pt x="56121" y="17473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" name="자유형: 도형 733">
              <a:extLst>
                <a:ext uri="{FF2B5EF4-FFF2-40B4-BE49-F238E27FC236}">
                  <a16:creationId xmlns:a16="http://schemas.microsoft.com/office/drawing/2014/main" id="{E4782C9C-6363-3DD4-09BB-36EECA38D425}"/>
                </a:ext>
              </a:extLst>
            </p:cNvPr>
            <p:cNvSpPr/>
            <p:nvPr/>
          </p:nvSpPr>
          <p:spPr>
            <a:xfrm flipV="1">
              <a:off x="11578109" y="7971729"/>
              <a:ext cx="57608" cy="72236"/>
            </a:xfrm>
            <a:custGeom>
              <a:avLst/>
              <a:gdLst>
                <a:gd name="connsiteX0" fmla="*/ -978 w 87227"/>
                <a:gd name="connsiteY0" fmla="*/ 107547 h 109373"/>
                <a:gd name="connsiteX1" fmla="*/ 63246 w 87227"/>
                <a:gd name="connsiteY1" fmla="*/ -784 h 109373"/>
                <a:gd name="connsiteX2" fmla="*/ 79019 w 87227"/>
                <a:gd name="connsiteY2" fmla="*/ 77448 h 109373"/>
                <a:gd name="connsiteX3" fmla="*/ -978 w 87227"/>
                <a:gd name="connsiteY3" fmla="*/ 107547 h 1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27" h="109373">
                  <a:moveTo>
                    <a:pt x="-978" y="107547"/>
                  </a:moveTo>
                  <a:cubicBezTo>
                    <a:pt x="-978" y="107547"/>
                    <a:pt x="2185" y="17047"/>
                    <a:pt x="63246" y="-784"/>
                  </a:cubicBezTo>
                  <a:cubicBezTo>
                    <a:pt x="103149" y="-12443"/>
                    <a:pt x="79019" y="77448"/>
                    <a:pt x="79019" y="77448"/>
                  </a:cubicBezTo>
                  <a:lnTo>
                    <a:pt x="-978" y="107547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" name="자유형: 도형 734">
              <a:extLst>
                <a:ext uri="{FF2B5EF4-FFF2-40B4-BE49-F238E27FC236}">
                  <a16:creationId xmlns:a16="http://schemas.microsoft.com/office/drawing/2014/main" id="{4CADD43A-8975-CA94-F03A-5E044C9AB873}"/>
                </a:ext>
              </a:extLst>
            </p:cNvPr>
            <p:cNvSpPr/>
            <p:nvPr/>
          </p:nvSpPr>
          <p:spPr>
            <a:xfrm flipV="1">
              <a:off x="11606836" y="8017676"/>
              <a:ext cx="48205" cy="48205"/>
            </a:xfrm>
            <a:custGeom>
              <a:avLst/>
              <a:gdLst>
                <a:gd name="connsiteX0" fmla="*/ -1001 w 72989"/>
                <a:gd name="connsiteY0" fmla="*/ 35050 h 72989"/>
                <a:gd name="connsiteX1" fmla="*/ 35156 w 72989"/>
                <a:gd name="connsiteY1" fmla="*/ -1780 h 72989"/>
                <a:gd name="connsiteX2" fmla="*/ 71986 w 72989"/>
                <a:gd name="connsiteY2" fmla="*/ 34389 h 72989"/>
                <a:gd name="connsiteX3" fmla="*/ 35829 w 72989"/>
                <a:gd name="connsiteY3" fmla="*/ 71207 h 72989"/>
                <a:gd name="connsiteX4" fmla="*/ -1001 w 72989"/>
                <a:gd name="connsiteY4" fmla="*/ 35050 h 7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9" h="72989">
                  <a:moveTo>
                    <a:pt x="-1001" y="35050"/>
                  </a:moveTo>
                  <a:cubicBezTo>
                    <a:pt x="-1179" y="14895"/>
                    <a:pt x="15001" y="-1589"/>
                    <a:pt x="35156" y="-1780"/>
                  </a:cubicBezTo>
                  <a:cubicBezTo>
                    <a:pt x="55311" y="-1958"/>
                    <a:pt x="71795" y="14235"/>
                    <a:pt x="71986" y="34389"/>
                  </a:cubicBezTo>
                  <a:cubicBezTo>
                    <a:pt x="72163" y="54544"/>
                    <a:pt x="55971" y="71029"/>
                    <a:pt x="35829" y="71207"/>
                  </a:cubicBezTo>
                  <a:cubicBezTo>
                    <a:pt x="15674" y="71385"/>
                    <a:pt x="-811" y="55205"/>
                    <a:pt x="-1001" y="35050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4" name="자유형: 도형 735">
              <a:extLst>
                <a:ext uri="{FF2B5EF4-FFF2-40B4-BE49-F238E27FC236}">
                  <a16:creationId xmlns:a16="http://schemas.microsoft.com/office/drawing/2014/main" id="{A37486CD-FA25-F460-4BB9-7FC19399F337}"/>
                </a:ext>
              </a:extLst>
            </p:cNvPr>
            <p:cNvSpPr/>
            <p:nvPr/>
          </p:nvSpPr>
          <p:spPr>
            <a:xfrm flipV="1">
              <a:off x="11460744" y="7921720"/>
              <a:ext cx="176252" cy="77058"/>
            </a:xfrm>
            <a:custGeom>
              <a:avLst/>
              <a:gdLst>
                <a:gd name="connsiteX0" fmla="*/ 156862 w 266867"/>
                <a:gd name="connsiteY0" fmla="*/ 91364 h 116675"/>
                <a:gd name="connsiteX1" fmla="*/ 12705 w 266867"/>
                <a:gd name="connsiteY1" fmla="*/ 91974 h 116675"/>
                <a:gd name="connsiteX2" fmla="*/ 36707 w 266867"/>
                <a:gd name="connsiteY2" fmla="*/ 11126 h 116675"/>
                <a:gd name="connsiteX3" fmla="*/ 181652 w 266867"/>
                <a:gd name="connsiteY3" fmla="*/ 32728 h 116675"/>
                <a:gd name="connsiteX4" fmla="*/ 259414 w 266867"/>
                <a:gd name="connsiteY4" fmla="*/ -1892 h 116675"/>
                <a:gd name="connsiteX5" fmla="*/ 156862 w 266867"/>
                <a:gd name="connsiteY5" fmla="*/ 91364 h 11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867" h="116675">
                  <a:moveTo>
                    <a:pt x="156862" y="91364"/>
                  </a:moveTo>
                  <a:cubicBezTo>
                    <a:pt x="156862" y="91364"/>
                    <a:pt x="53842" y="143650"/>
                    <a:pt x="12705" y="91974"/>
                  </a:cubicBezTo>
                  <a:cubicBezTo>
                    <a:pt x="-28430" y="40285"/>
                    <a:pt x="36707" y="11126"/>
                    <a:pt x="36707" y="11126"/>
                  </a:cubicBezTo>
                  <a:cubicBezTo>
                    <a:pt x="129277" y="-1892"/>
                    <a:pt x="181652" y="32728"/>
                    <a:pt x="181652" y="32728"/>
                  </a:cubicBezTo>
                  <a:lnTo>
                    <a:pt x="259414" y="-1892"/>
                  </a:lnTo>
                  <a:cubicBezTo>
                    <a:pt x="259414" y="-1892"/>
                    <a:pt x="304702" y="82652"/>
                    <a:pt x="156862" y="91364"/>
                  </a:cubicBez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5" name="자유형: 도형 736">
              <a:extLst>
                <a:ext uri="{FF2B5EF4-FFF2-40B4-BE49-F238E27FC236}">
                  <a16:creationId xmlns:a16="http://schemas.microsoft.com/office/drawing/2014/main" id="{F1E42BB6-3A61-6B9B-87D2-3DA7F54A6975}"/>
                </a:ext>
              </a:extLst>
            </p:cNvPr>
            <p:cNvSpPr/>
            <p:nvPr/>
          </p:nvSpPr>
          <p:spPr>
            <a:xfrm flipV="1">
              <a:off x="11051569" y="8524527"/>
              <a:ext cx="165519" cy="186298"/>
            </a:xfrm>
            <a:custGeom>
              <a:avLst/>
              <a:gdLst>
                <a:gd name="connsiteX0" fmla="*/ 228353 w 250616"/>
                <a:gd name="connsiteY0" fmla="*/ 259295 h 282078"/>
                <a:gd name="connsiteX1" fmla="*/ 21283 w 250616"/>
                <a:gd name="connsiteY1" fmla="*/ 259295 h 282078"/>
                <a:gd name="connsiteX2" fmla="*/ 21283 w 250616"/>
                <a:gd name="connsiteY2" fmla="*/ 20777 h 282078"/>
                <a:gd name="connsiteX3" fmla="*/ 228353 w 250616"/>
                <a:gd name="connsiteY3" fmla="*/ 20777 h 282078"/>
                <a:gd name="connsiteX4" fmla="*/ -489 w 250616"/>
                <a:gd name="connsiteY4" fmla="*/ 281076 h 282078"/>
                <a:gd name="connsiteX5" fmla="*/ 250127 w 250616"/>
                <a:gd name="connsiteY5" fmla="*/ 281076 h 282078"/>
                <a:gd name="connsiteX6" fmla="*/ 250127 w 250616"/>
                <a:gd name="connsiteY6" fmla="*/ -1003 h 282078"/>
                <a:gd name="connsiteX7" fmla="*/ -489 w 250616"/>
                <a:gd name="connsiteY7" fmla="*/ -1003 h 282078"/>
                <a:gd name="connsiteX8" fmla="*/ -489 w 250616"/>
                <a:gd name="connsiteY8" fmla="*/ 281076 h 2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616" h="282078">
                  <a:moveTo>
                    <a:pt x="228353" y="259295"/>
                  </a:moveTo>
                  <a:lnTo>
                    <a:pt x="21283" y="259295"/>
                  </a:lnTo>
                  <a:lnTo>
                    <a:pt x="21283" y="20777"/>
                  </a:lnTo>
                  <a:lnTo>
                    <a:pt x="228353" y="20777"/>
                  </a:lnTo>
                  <a:close/>
                  <a:moveTo>
                    <a:pt x="-489" y="281076"/>
                  </a:moveTo>
                  <a:lnTo>
                    <a:pt x="250127" y="281076"/>
                  </a:lnTo>
                  <a:lnTo>
                    <a:pt x="250127" y="-1003"/>
                  </a:lnTo>
                  <a:lnTo>
                    <a:pt x="-489" y="-1003"/>
                  </a:lnTo>
                  <a:lnTo>
                    <a:pt x="-489" y="281076"/>
                  </a:ln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6" name="자유형: 도형 737">
              <a:extLst>
                <a:ext uri="{FF2B5EF4-FFF2-40B4-BE49-F238E27FC236}">
                  <a16:creationId xmlns:a16="http://schemas.microsoft.com/office/drawing/2014/main" id="{1D8D8447-0861-222D-5373-B58B6BF3726C}"/>
                </a:ext>
              </a:extLst>
            </p:cNvPr>
            <p:cNvSpPr/>
            <p:nvPr/>
          </p:nvSpPr>
          <p:spPr>
            <a:xfrm flipV="1">
              <a:off x="11035226" y="8513346"/>
              <a:ext cx="200099" cy="29709"/>
            </a:xfrm>
            <a:custGeom>
              <a:avLst/>
              <a:gdLst>
                <a:gd name="connsiteX0" fmla="*/ 14616 w 302974"/>
                <a:gd name="connsiteY0" fmla="*/ -1124 h 44983"/>
                <a:gd name="connsiteX1" fmla="*/ 287377 w 302974"/>
                <a:gd name="connsiteY1" fmla="*/ -1124 h 44983"/>
                <a:gd name="connsiteX2" fmla="*/ 302484 w 302974"/>
                <a:gd name="connsiteY2" fmla="*/ 13976 h 44983"/>
                <a:gd name="connsiteX3" fmla="*/ 302484 w 302974"/>
                <a:gd name="connsiteY3" fmla="*/ 28759 h 44983"/>
                <a:gd name="connsiteX4" fmla="*/ 287377 w 302974"/>
                <a:gd name="connsiteY4" fmla="*/ 43859 h 44983"/>
                <a:gd name="connsiteX5" fmla="*/ 14616 w 302974"/>
                <a:gd name="connsiteY5" fmla="*/ 43859 h 44983"/>
                <a:gd name="connsiteX6" fmla="*/ -490 w 302974"/>
                <a:gd name="connsiteY6" fmla="*/ 28759 h 44983"/>
                <a:gd name="connsiteX7" fmla="*/ -490 w 302974"/>
                <a:gd name="connsiteY7" fmla="*/ 13976 h 44983"/>
                <a:gd name="connsiteX8" fmla="*/ 14616 w 302974"/>
                <a:gd name="connsiteY8" fmla="*/ -1124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974" h="44983">
                  <a:moveTo>
                    <a:pt x="14616" y="-1124"/>
                  </a:moveTo>
                  <a:lnTo>
                    <a:pt x="287377" y="-1124"/>
                  </a:lnTo>
                  <a:cubicBezTo>
                    <a:pt x="295717" y="-1124"/>
                    <a:pt x="302484" y="5632"/>
                    <a:pt x="302484" y="13976"/>
                  </a:cubicBezTo>
                  <a:lnTo>
                    <a:pt x="302484" y="28759"/>
                  </a:lnTo>
                  <a:cubicBezTo>
                    <a:pt x="302484" y="37090"/>
                    <a:pt x="295717" y="43859"/>
                    <a:pt x="287377" y="43859"/>
                  </a:cubicBezTo>
                  <a:lnTo>
                    <a:pt x="14616" y="43859"/>
                  </a:lnTo>
                  <a:cubicBezTo>
                    <a:pt x="6271" y="43859"/>
                    <a:pt x="-490" y="37090"/>
                    <a:pt x="-490" y="28759"/>
                  </a:cubicBezTo>
                  <a:lnTo>
                    <a:pt x="-490" y="13976"/>
                  </a:lnTo>
                  <a:cubicBezTo>
                    <a:pt x="-490" y="5632"/>
                    <a:pt x="6271" y="-1124"/>
                    <a:pt x="14616" y="-1124"/>
                  </a:cubicBezTo>
                </a:path>
              </a:pathLst>
            </a:custGeom>
            <a:solidFill>
              <a:srgbClr val="56A74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7" name="자유형: 도형 738">
              <a:extLst>
                <a:ext uri="{FF2B5EF4-FFF2-40B4-BE49-F238E27FC236}">
                  <a16:creationId xmlns:a16="http://schemas.microsoft.com/office/drawing/2014/main" id="{63982AF5-F3A9-6C1D-7FD2-63B74AD1F756}"/>
                </a:ext>
              </a:extLst>
            </p:cNvPr>
            <p:cNvSpPr/>
            <p:nvPr/>
          </p:nvSpPr>
          <p:spPr>
            <a:xfrm flipV="1">
              <a:off x="11010221" y="9232675"/>
              <a:ext cx="55626" cy="55626"/>
            </a:xfrm>
            <a:custGeom>
              <a:avLst/>
              <a:gdLst>
                <a:gd name="connsiteX0" fmla="*/ 83836 w 84226"/>
                <a:gd name="connsiteY0" fmla="*/ 41968 h 84226"/>
                <a:gd name="connsiteX1" fmla="*/ 46039 w 84226"/>
                <a:gd name="connsiteY1" fmla="*/ -135 h 84226"/>
                <a:gd name="connsiteX2" fmla="*/ -390 w 84226"/>
                <a:gd name="connsiteY2" fmla="*/ 41968 h 84226"/>
                <a:gd name="connsiteX3" fmla="*/ 41723 w 84226"/>
                <a:gd name="connsiteY3" fmla="*/ 84091 h 84226"/>
                <a:gd name="connsiteX4" fmla="*/ 83836 w 84226"/>
                <a:gd name="connsiteY4" fmla="*/ 41968 h 8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26" h="84226">
                  <a:moveTo>
                    <a:pt x="83836" y="41968"/>
                  </a:moveTo>
                  <a:cubicBezTo>
                    <a:pt x="83836" y="18711"/>
                    <a:pt x="69296" y="-135"/>
                    <a:pt x="46039" y="-135"/>
                  </a:cubicBezTo>
                  <a:cubicBezTo>
                    <a:pt x="22777" y="-135"/>
                    <a:pt x="-390" y="18711"/>
                    <a:pt x="-390" y="41968"/>
                  </a:cubicBezTo>
                  <a:cubicBezTo>
                    <a:pt x="-390" y="65234"/>
                    <a:pt x="18461" y="84091"/>
                    <a:pt x="41723" y="84091"/>
                  </a:cubicBezTo>
                  <a:cubicBezTo>
                    <a:pt x="64979" y="84091"/>
                    <a:pt x="83836" y="65234"/>
                    <a:pt x="83836" y="41968"/>
                  </a:cubicBez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8" name="자유형: 도형 739">
              <a:extLst>
                <a:ext uri="{FF2B5EF4-FFF2-40B4-BE49-F238E27FC236}">
                  <a16:creationId xmlns:a16="http://schemas.microsoft.com/office/drawing/2014/main" id="{87711A54-E648-8374-7600-1A0CCF30D678}"/>
                </a:ext>
              </a:extLst>
            </p:cNvPr>
            <p:cNvSpPr/>
            <p:nvPr/>
          </p:nvSpPr>
          <p:spPr>
            <a:xfrm flipV="1">
              <a:off x="11204703" y="9232675"/>
              <a:ext cx="55624" cy="55626"/>
            </a:xfrm>
            <a:custGeom>
              <a:avLst/>
              <a:gdLst>
                <a:gd name="connsiteX0" fmla="*/ 83630 w 84221"/>
                <a:gd name="connsiteY0" fmla="*/ 41968 h 84226"/>
                <a:gd name="connsiteX1" fmla="*/ 41517 w 84221"/>
                <a:gd name="connsiteY1" fmla="*/ -135 h 84226"/>
                <a:gd name="connsiteX2" fmla="*/ -591 w 84221"/>
                <a:gd name="connsiteY2" fmla="*/ 41968 h 84226"/>
                <a:gd name="connsiteX3" fmla="*/ 41517 w 84221"/>
                <a:gd name="connsiteY3" fmla="*/ 84091 h 84226"/>
                <a:gd name="connsiteX4" fmla="*/ 83630 w 84221"/>
                <a:gd name="connsiteY4" fmla="*/ 41968 h 8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21" h="84226">
                  <a:moveTo>
                    <a:pt x="83630" y="41968"/>
                  </a:moveTo>
                  <a:cubicBezTo>
                    <a:pt x="83630" y="18711"/>
                    <a:pt x="76283" y="-135"/>
                    <a:pt x="41517" y="-135"/>
                  </a:cubicBezTo>
                  <a:cubicBezTo>
                    <a:pt x="18261" y="-135"/>
                    <a:pt x="-591" y="18711"/>
                    <a:pt x="-591" y="41968"/>
                  </a:cubicBezTo>
                  <a:cubicBezTo>
                    <a:pt x="-591" y="65234"/>
                    <a:pt x="18261" y="84091"/>
                    <a:pt x="41517" y="84091"/>
                  </a:cubicBezTo>
                  <a:cubicBezTo>
                    <a:pt x="64775" y="84091"/>
                    <a:pt x="83630" y="65234"/>
                    <a:pt x="83630" y="41968"/>
                  </a:cubicBez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9" name="자유형: 도형 740">
              <a:extLst>
                <a:ext uri="{FF2B5EF4-FFF2-40B4-BE49-F238E27FC236}">
                  <a16:creationId xmlns:a16="http://schemas.microsoft.com/office/drawing/2014/main" id="{25333690-A023-CFDB-BA32-435E2E29BFC8}"/>
                </a:ext>
              </a:extLst>
            </p:cNvPr>
            <p:cNvSpPr/>
            <p:nvPr/>
          </p:nvSpPr>
          <p:spPr>
            <a:xfrm flipV="1">
              <a:off x="10932464" y="8665272"/>
              <a:ext cx="405622" cy="586258"/>
            </a:xfrm>
            <a:custGeom>
              <a:avLst/>
              <a:gdLst>
                <a:gd name="connsiteX0" fmla="*/ 515787 w 614161"/>
                <a:gd name="connsiteY0" fmla="*/ -543 h 887665"/>
                <a:gd name="connsiteX1" fmla="*/ 97393 w 614161"/>
                <a:gd name="connsiteY1" fmla="*/ -543 h 887665"/>
                <a:gd name="connsiteX2" fmla="*/ -490 w 614161"/>
                <a:gd name="connsiteY2" fmla="*/ 97351 h 887665"/>
                <a:gd name="connsiteX3" fmla="*/ -490 w 614161"/>
                <a:gd name="connsiteY3" fmla="*/ 789231 h 887665"/>
                <a:gd name="connsiteX4" fmla="*/ 97393 w 614161"/>
                <a:gd name="connsiteY4" fmla="*/ 887123 h 887665"/>
                <a:gd name="connsiteX5" fmla="*/ 515787 w 614161"/>
                <a:gd name="connsiteY5" fmla="*/ 887123 h 887665"/>
                <a:gd name="connsiteX6" fmla="*/ 613671 w 614161"/>
                <a:gd name="connsiteY6" fmla="*/ 789231 h 887665"/>
                <a:gd name="connsiteX7" fmla="*/ 613671 w 614161"/>
                <a:gd name="connsiteY7" fmla="*/ 97351 h 887665"/>
                <a:gd name="connsiteX8" fmla="*/ 515787 w 614161"/>
                <a:gd name="connsiteY8" fmla="*/ -543 h 88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161" h="887665">
                  <a:moveTo>
                    <a:pt x="515787" y="-543"/>
                  </a:moveTo>
                  <a:lnTo>
                    <a:pt x="97393" y="-543"/>
                  </a:lnTo>
                  <a:cubicBezTo>
                    <a:pt x="43557" y="-543"/>
                    <a:pt x="-490" y="43516"/>
                    <a:pt x="-490" y="97351"/>
                  </a:cubicBezTo>
                  <a:lnTo>
                    <a:pt x="-490" y="789231"/>
                  </a:lnTo>
                  <a:cubicBezTo>
                    <a:pt x="-490" y="843079"/>
                    <a:pt x="43557" y="887123"/>
                    <a:pt x="97393" y="887123"/>
                  </a:cubicBezTo>
                  <a:lnTo>
                    <a:pt x="515787" y="887123"/>
                  </a:lnTo>
                  <a:cubicBezTo>
                    <a:pt x="569624" y="887123"/>
                    <a:pt x="613671" y="843079"/>
                    <a:pt x="613671" y="789231"/>
                  </a:cubicBezTo>
                  <a:lnTo>
                    <a:pt x="613671" y="97351"/>
                  </a:lnTo>
                  <a:cubicBezTo>
                    <a:pt x="613671" y="43516"/>
                    <a:pt x="569624" y="-543"/>
                    <a:pt x="515787" y="-543"/>
                  </a:cubicBezTo>
                </a:path>
              </a:pathLst>
            </a:custGeom>
            <a:solidFill>
              <a:srgbClr val="56A74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1" name="자유형: 도형 741">
              <a:extLst>
                <a:ext uri="{FF2B5EF4-FFF2-40B4-BE49-F238E27FC236}">
                  <a16:creationId xmlns:a16="http://schemas.microsoft.com/office/drawing/2014/main" id="{73740B40-11FD-97B3-23D0-7AA2DBA036A4}"/>
                </a:ext>
              </a:extLst>
            </p:cNvPr>
            <p:cNvSpPr/>
            <p:nvPr/>
          </p:nvSpPr>
          <p:spPr>
            <a:xfrm flipV="1">
              <a:off x="10996325" y="8765187"/>
              <a:ext cx="277894" cy="355888"/>
            </a:xfrm>
            <a:custGeom>
              <a:avLst/>
              <a:gdLst>
                <a:gd name="connsiteX0" fmla="*/ 332006 w 420766"/>
                <a:gd name="connsiteY0" fmla="*/ -564 h 538858"/>
                <a:gd name="connsiteX1" fmla="*/ 87790 w 420766"/>
                <a:gd name="connsiteY1" fmla="*/ -564 h 538858"/>
                <a:gd name="connsiteX2" fmla="*/ -490 w 420766"/>
                <a:gd name="connsiteY2" fmla="*/ 87701 h 538858"/>
                <a:gd name="connsiteX3" fmla="*/ -490 w 420766"/>
                <a:gd name="connsiteY3" fmla="*/ 450017 h 538858"/>
                <a:gd name="connsiteX4" fmla="*/ 87790 w 420766"/>
                <a:gd name="connsiteY4" fmla="*/ 538295 h 538858"/>
                <a:gd name="connsiteX5" fmla="*/ 332006 w 420766"/>
                <a:gd name="connsiteY5" fmla="*/ 538295 h 538858"/>
                <a:gd name="connsiteX6" fmla="*/ 420276 w 420766"/>
                <a:gd name="connsiteY6" fmla="*/ 450017 h 538858"/>
                <a:gd name="connsiteX7" fmla="*/ 420276 w 420766"/>
                <a:gd name="connsiteY7" fmla="*/ 87701 h 538858"/>
                <a:gd name="connsiteX8" fmla="*/ 332006 w 420766"/>
                <a:gd name="connsiteY8" fmla="*/ -564 h 5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6" h="538858">
                  <a:moveTo>
                    <a:pt x="332006" y="-564"/>
                  </a:moveTo>
                  <a:lnTo>
                    <a:pt x="87790" y="-564"/>
                  </a:lnTo>
                  <a:cubicBezTo>
                    <a:pt x="39238" y="-564"/>
                    <a:pt x="-490" y="39148"/>
                    <a:pt x="-490" y="87701"/>
                  </a:cubicBezTo>
                  <a:lnTo>
                    <a:pt x="-490" y="450017"/>
                  </a:lnTo>
                  <a:cubicBezTo>
                    <a:pt x="-490" y="498569"/>
                    <a:pt x="39238" y="538295"/>
                    <a:pt x="87790" y="538295"/>
                  </a:cubicBezTo>
                  <a:lnTo>
                    <a:pt x="332006" y="538295"/>
                  </a:lnTo>
                  <a:cubicBezTo>
                    <a:pt x="380553" y="538295"/>
                    <a:pt x="420276" y="498569"/>
                    <a:pt x="420276" y="450017"/>
                  </a:cubicBezTo>
                  <a:lnTo>
                    <a:pt x="420276" y="87701"/>
                  </a:lnTo>
                  <a:cubicBezTo>
                    <a:pt x="420276" y="39148"/>
                    <a:pt x="380553" y="-564"/>
                    <a:pt x="332006" y="-564"/>
                  </a:cubicBez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2" name="자유형: 도형 742">
              <a:extLst>
                <a:ext uri="{FF2B5EF4-FFF2-40B4-BE49-F238E27FC236}">
                  <a16:creationId xmlns:a16="http://schemas.microsoft.com/office/drawing/2014/main" id="{7A7E5B8F-7455-1117-F8B6-057502F32A6F}"/>
                </a:ext>
              </a:extLst>
            </p:cNvPr>
            <p:cNvSpPr/>
            <p:nvPr/>
          </p:nvSpPr>
          <p:spPr>
            <a:xfrm flipV="1">
              <a:off x="10996325" y="8835265"/>
              <a:ext cx="277894" cy="16851"/>
            </a:xfrm>
            <a:custGeom>
              <a:avLst/>
              <a:gdLst>
                <a:gd name="connsiteX0" fmla="*/ 420276 w 420766"/>
                <a:gd name="connsiteY0" fmla="*/ -698 h 25514"/>
                <a:gd name="connsiteX1" fmla="*/ -490 w 420766"/>
                <a:gd name="connsiteY1" fmla="*/ -698 h 25514"/>
                <a:gd name="connsiteX2" fmla="*/ -490 w 420766"/>
                <a:gd name="connsiteY2" fmla="*/ 24816 h 25514"/>
                <a:gd name="connsiteX3" fmla="*/ 420276 w 420766"/>
                <a:gd name="connsiteY3" fmla="*/ 24816 h 25514"/>
                <a:gd name="connsiteX4" fmla="*/ 420276 w 420766"/>
                <a:gd name="connsiteY4" fmla="*/ -698 h 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766" h="25514">
                  <a:moveTo>
                    <a:pt x="420276" y="-698"/>
                  </a:moveTo>
                  <a:lnTo>
                    <a:pt x="-490" y="-698"/>
                  </a:lnTo>
                  <a:lnTo>
                    <a:pt x="-490" y="24816"/>
                  </a:lnTo>
                  <a:lnTo>
                    <a:pt x="420276" y="24816"/>
                  </a:lnTo>
                  <a:lnTo>
                    <a:pt x="420276" y="-698"/>
                  </a:lnTo>
                </a:path>
              </a:pathLst>
            </a:custGeom>
            <a:solidFill>
              <a:schemeClr val="bg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B78D58-A00D-2C4D-C635-4E78DAA053C2}"/>
              </a:ext>
            </a:extLst>
          </p:cNvPr>
          <p:cNvGrpSpPr/>
          <p:nvPr/>
        </p:nvGrpSpPr>
        <p:grpSpPr>
          <a:xfrm>
            <a:off x="4018823" y="3326992"/>
            <a:ext cx="323287" cy="323287"/>
            <a:chOff x="3970657" y="3537732"/>
            <a:chExt cx="385868" cy="385868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49B6CA67-D495-C752-D521-11FCD2BE115D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67BA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75" name="그래픽 74">
              <a:extLst>
                <a:ext uri="{FF2B5EF4-FFF2-40B4-BE49-F238E27FC236}">
                  <a16:creationId xmlns:a16="http://schemas.microsoft.com/office/drawing/2014/main" id="{33512951-DF05-1E78-646D-A996A1485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2819AFD5-F0A8-0DB4-47E5-20CB7EE77512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키워드 기반 리뷰 필터</a:t>
            </a:r>
          </a:p>
        </p:txBody>
      </p:sp>
      <p:sp>
        <p:nvSpPr>
          <p:cNvPr id="77" name="사각형: 둥근 위쪽 모서리 763">
            <a:extLst>
              <a:ext uri="{FF2B5EF4-FFF2-40B4-BE49-F238E27FC236}">
                <a16:creationId xmlns:a16="http://schemas.microsoft.com/office/drawing/2014/main" id="{8643BE02-EC55-503F-8B54-8E7F3A1A853A}"/>
              </a:ext>
            </a:extLst>
          </p:cNvPr>
          <p:cNvSpPr/>
          <p:nvPr/>
        </p:nvSpPr>
        <p:spPr>
          <a:xfrm rot="16200000">
            <a:off x="9451433" y="3570312"/>
            <a:ext cx="518927" cy="496220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7BA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8" name="사각형: 둥근 위쪽 모서리 764">
            <a:extLst>
              <a:ext uri="{FF2B5EF4-FFF2-40B4-BE49-F238E27FC236}">
                <a16:creationId xmlns:a16="http://schemas.microsoft.com/office/drawing/2014/main" id="{308A8836-884B-E299-E4D9-2E2E4CBD4FE3}"/>
              </a:ext>
            </a:extLst>
          </p:cNvPr>
          <p:cNvSpPr/>
          <p:nvPr/>
        </p:nvSpPr>
        <p:spPr>
          <a:xfrm flipH="1">
            <a:off x="7510400" y="5817916"/>
            <a:ext cx="4423164" cy="440678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sz="14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상품의 모든 리뷰를 분석하여 주요 키워드 결과 제공</a:t>
            </a:r>
          </a:p>
        </p:txBody>
      </p:sp>
      <p:cxnSp>
        <p:nvCxnSpPr>
          <p:cNvPr id="79" name="직선 연결선 770">
            <a:extLst>
              <a:ext uri="{FF2B5EF4-FFF2-40B4-BE49-F238E27FC236}">
                <a16:creationId xmlns:a16="http://schemas.microsoft.com/office/drawing/2014/main" id="{4C5B6F5A-85A4-169A-A332-6D632F182C6C}"/>
              </a:ext>
            </a:extLst>
          </p:cNvPr>
          <p:cNvCxnSpPr>
            <a:cxnSpLocks/>
          </p:cNvCxnSpPr>
          <p:nvPr/>
        </p:nvCxnSpPr>
        <p:spPr>
          <a:xfrm>
            <a:off x="9578963" y="1908464"/>
            <a:ext cx="1745570" cy="0"/>
          </a:xfrm>
          <a:prstGeom prst="line">
            <a:avLst/>
          </a:prstGeom>
          <a:ln>
            <a:solidFill>
              <a:srgbClr val="67BA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71">
            <a:extLst>
              <a:ext uri="{FF2B5EF4-FFF2-40B4-BE49-F238E27FC236}">
                <a16:creationId xmlns:a16="http://schemas.microsoft.com/office/drawing/2014/main" id="{079F8211-37FD-5DC9-9C5A-3E6237E1DD0D}"/>
              </a:ext>
            </a:extLst>
          </p:cNvPr>
          <p:cNvCxnSpPr>
            <a:cxnSpLocks/>
          </p:cNvCxnSpPr>
          <p:nvPr/>
        </p:nvCxnSpPr>
        <p:spPr>
          <a:xfrm>
            <a:off x="9578963" y="4186902"/>
            <a:ext cx="1745570" cy="0"/>
          </a:xfrm>
          <a:prstGeom prst="line">
            <a:avLst/>
          </a:prstGeom>
          <a:ln>
            <a:solidFill>
              <a:srgbClr val="67BA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Google Shape;215;p22">
            <a:extLst>
              <a:ext uri="{FF2B5EF4-FFF2-40B4-BE49-F238E27FC236}">
                <a16:creationId xmlns:a16="http://schemas.microsoft.com/office/drawing/2014/main" id="{590E6DEE-6652-D8ED-FF70-15AD86516756}"/>
              </a:ext>
            </a:extLst>
          </p:cNvPr>
          <p:cNvSpPr txBox="1"/>
          <p:nvPr/>
        </p:nvSpPr>
        <p:spPr>
          <a:xfrm>
            <a:off x="7765103" y="2056807"/>
            <a:ext cx="3651826" cy="7447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리뷰에 어떤 속성이 포함되었는지</a:t>
            </a:r>
            <a:r>
              <a:rPr lang="en-US" altLang="ko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그 속성을 나타내는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대표 키워드는 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무엇인지 분석</a:t>
            </a:r>
          </a:p>
        </p:txBody>
      </p:sp>
    </p:spTree>
    <p:extLst>
      <p:ext uri="{BB962C8B-B14F-4D97-AF65-F5344CB8AC3E}">
        <p14:creationId xmlns:p14="http://schemas.microsoft.com/office/powerpoint/2010/main" val="4138642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화살표: 오른쪽 97">
            <a:extLst>
              <a:ext uri="{FF2B5EF4-FFF2-40B4-BE49-F238E27FC236}">
                <a16:creationId xmlns:a16="http://schemas.microsoft.com/office/drawing/2014/main" id="{94569464-59BE-F641-BFD4-C303A3643DCE}"/>
              </a:ext>
            </a:extLst>
          </p:cNvPr>
          <p:cNvSpPr/>
          <p:nvPr/>
        </p:nvSpPr>
        <p:spPr>
          <a:xfrm rot="5400000">
            <a:off x="1121581" y="3829150"/>
            <a:ext cx="5078336" cy="248478"/>
          </a:xfrm>
          <a:prstGeom prst="rightArrow">
            <a:avLst>
              <a:gd name="adj1" fmla="val 50000"/>
              <a:gd name="adj2" fmla="val 61173"/>
            </a:avLst>
          </a:prstGeom>
          <a:gradFill>
            <a:gsLst>
              <a:gs pos="0">
                <a:srgbClr val="67BA54">
                  <a:alpha val="0"/>
                </a:srgbClr>
              </a:gs>
              <a:gs pos="12000">
                <a:srgbClr val="67BA54">
                  <a:alpha val="18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자유형: 도형 689">
            <a:extLst>
              <a:ext uri="{FF2B5EF4-FFF2-40B4-BE49-F238E27FC236}">
                <a16:creationId xmlns:a16="http://schemas.microsoft.com/office/drawing/2014/main" id="{70308B39-9E86-6B49-8A97-65B1DF816054}"/>
              </a:ext>
            </a:extLst>
          </p:cNvPr>
          <p:cNvSpPr/>
          <p:nvPr/>
        </p:nvSpPr>
        <p:spPr>
          <a:xfrm>
            <a:off x="4015627" y="2998980"/>
            <a:ext cx="7601542" cy="819627"/>
          </a:xfrm>
          <a:custGeom>
            <a:avLst/>
            <a:gdLst>
              <a:gd name="connsiteX0" fmla="*/ 244606 w 7601542"/>
              <a:gd name="connsiteY0" fmla="*/ 0 h 819627"/>
              <a:gd name="connsiteX1" fmla="*/ 7464935 w 7601542"/>
              <a:gd name="connsiteY1" fmla="*/ 0 h 819627"/>
              <a:gd name="connsiteX2" fmla="*/ 7601542 w 7601542"/>
              <a:gd name="connsiteY2" fmla="*/ 136607 h 819627"/>
              <a:gd name="connsiteX3" fmla="*/ 7601542 w 7601542"/>
              <a:gd name="connsiteY3" fmla="*/ 683020 h 819627"/>
              <a:gd name="connsiteX4" fmla="*/ 7464935 w 7601542"/>
              <a:gd name="connsiteY4" fmla="*/ 819627 h 819627"/>
              <a:gd name="connsiteX5" fmla="*/ 244606 w 7601542"/>
              <a:gd name="connsiteY5" fmla="*/ 819627 h 819627"/>
              <a:gd name="connsiteX6" fmla="*/ 107999 w 7601542"/>
              <a:gd name="connsiteY6" fmla="*/ 683020 h 819627"/>
              <a:gd name="connsiteX7" fmla="*/ 107999 w 7601542"/>
              <a:gd name="connsiteY7" fmla="*/ 490665 h 819627"/>
              <a:gd name="connsiteX8" fmla="*/ 0 w 7601542"/>
              <a:gd name="connsiteY8" fmla="*/ 409814 h 819627"/>
              <a:gd name="connsiteX9" fmla="*/ 107999 w 7601542"/>
              <a:gd name="connsiteY9" fmla="*/ 328961 h 819627"/>
              <a:gd name="connsiteX10" fmla="*/ 107999 w 7601542"/>
              <a:gd name="connsiteY10" fmla="*/ 136607 h 819627"/>
              <a:gd name="connsiteX11" fmla="*/ 244606 w 7601542"/>
              <a:gd name="connsiteY11" fmla="*/ 0 h 81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01542" h="819627">
                <a:moveTo>
                  <a:pt x="244606" y="0"/>
                </a:moveTo>
                <a:lnTo>
                  <a:pt x="7464935" y="0"/>
                </a:lnTo>
                <a:cubicBezTo>
                  <a:pt x="7540381" y="0"/>
                  <a:pt x="7601542" y="61161"/>
                  <a:pt x="7601542" y="136607"/>
                </a:cubicBezTo>
                <a:lnTo>
                  <a:pt x="7601542" y="683020"/>
                </a:lnTo>
                <a:cubicBezTo>
                  <a:pt x="7601542" y="758466"/>
                  <a:pt x="7540381" y="819627"/>
                  <a:pt x="7464935" y="819627"/>
                </a:cubicBezTo>
                <a:lnTo>
                  <a:pt x="244606" y="819627"/>
                </a:lnTo>
                <a:cubicBezTo>
                  <a:pt x="169160" y="819627"/>
                  <a:pt x="107999" y="758466"/>
                  <a:pt x="107999" y="683020"/>
                </a:cubicBezTo>
                <a:lnTo>
                  <a:pt x="107999" y="490665"/>
                </a:lnTo>
                <a:lnTo>
                  <a:pt x="0" y="409814"/>
                </a:lnTo>
                <a:lnTo>
                  <a:pt x="107999" y="328961"/>
                </a:lnTo>
                <a:lnTo>
                  <a:pt x="107999" y="136607"/>
                </a:lnTo>
                <a:cubicBezTo>
                  <a:pt x="107999" y="61161"/>
                  <a:pt x="169160" y="0"/>
                  <a:pt x="244606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1867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4" name="Google Shape;233;p23">
            <a:extLst>
              <a:ext uri="{FF2B5EF4-FFF2-40B4-BE49-F238E27FC236}">
                <a16:creationId xmlns:a16="http://schemas.microsoft.com/office/drawing/2014/main" id="{85E7B783-8124-6048-D540-58578584ABA1}"/>
              </a:ext>
            </a:extLst>
          </p:cNvPr>
          <p:cNvSpPr txBox="1"/>
          <p:nvPr/>
        </p:nvSpPr>
        <p:spPr>
          <a:xfrm>
            <a:off x="4283359" y="2985822"/>
            <a:ext cx="6888973" cy="80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{</a:t>
            </a:r>
            <a:r>
              <a:rPr lang="ko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속성 </a:t>
            </a:r>
            <a:r>
              <a:rPr lang="en-US" altLang="ko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편의시설</a:t>
            </a:r>
            <a:r>
              <a:rPr lang="en-US" altLang="k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text : </a:t>
            </a:r>
            <a:r>
              <a:rPr lang="ko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주차 공간이 넓었어요</a:t>
            </a:r>
            <a:r>
              <a:rPr lang="en-US" altLang="k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}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{</a:t>
            </a:r>
            <a:r>
              <a:rPr lang="ko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속성 </a:t>
            </a:r>
            <a:r>
              <a:rPr lang="en-US" altLang="ko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청결</a:t>
            </a:r>
            <a:r>
              <a:rPr lang="en-US" altLang="k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text : </a:t>
            </a:r>
            <a:r>
              <a:rPr lang="ko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그런데 방 안에 바퀴벌레가 있었어요ㅠㅠ</a:t>
            </a:r>
            <a:r>
              <a:rPr lang="en-US" altLang="k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}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자유형: 도형 688">
            <a:extLst>
              <a:ext uri="{FF2B5EF4-FFF2-40B4-BE49-F238E27FC236}">
                <a16:creationId xmlns:a16="http://schemas.microsoft.com/office/drawing/2014/main" id="{BED181A2-66B8-8311-1EA4-750CE3693FC8}"/>
              </a:ext>
            </a:extLst>
          </p:cNvPr>
          <p:cNvSpPr/>
          <p:nvPr/>
        </p:nvSpPr>
        <p:spPr>
          <a:xfrm>
            <a:off x="4015627" y="1776822"/>
            <a:ext cx="7601542" cy="819627"/>
          </a:xfrm>
          <a:custGeom>
            <a:avLst/>
            <a:gdLst>
              <a:gd name="connsiteX0" fmla="*/ 244606 w 7601542"/>
              <a:gd name="connsiteY0" fmla="*/ 0 h 819627"/>
              <a:gd name="connsiteX1" fmla="*/ 7464935 w 7601542"/>
              <a:gd name="connsiteY1" fmla="*/ 0 h 819627"/>
              <a:gd name="connsiteX2" fmla="*/ 7601542 w 7601542"/>
              <a:gd name="connsiteY2" fmla="*/ 136607 h 819627"/>
              <a:gd name="connsiteX3" fmla="*/ 7601542 w 7601542"/>
              <a:gd name="connsiteY3" fmla="*/ 683020 h 819627"/>
              <a:gd name="connsiteX4" fmla="*/ 7464935 w 7601542"/>
              <a:gd name="connsiteY4" fmla="*/ 819627 h 819627"/>
              <a:gd name="connsiteX5" fmla="*/ 244606 w 7601542"/>
              <a:gd name="connsiteY5" fmla="*/ 819627 h 819627"/>
              <a:gd name="connsiteX6" fmla="*/ 107999 w 7601542"/>
              <a:gd name="connsiteY6" fmla="*/ 683020 h 819627"/>
              <a:gd name="connsiteX7" fmla="*/ 107999 w 7601542"/>
              <a:gd name="connsiteY7" fmla="*/ 490665 h 819627"/>
              <a:gd name="connsiteX8" fmla="*/ 0 w 7601542"/>
              <a:gd name="connsiteY8" fmla="*/ 409814 h 819627"/>
              <a:gd name="connsiteX9" fmla="*/ 107999 w 7601542"/>
              <a:gd name="connsiteY9" fmla="*/ 328961 h 819627"/>
              <a:gd name="connsiteX10" fmla="*/ 107999 w 7601542"/>
              <a:gd name="connsiteY10" fmla="*/ 136607 h 819627"/>
              <a:gd name="connsiteX11" fmla="*/ 244606 w 7601542"/>
              <a:gd name="connsiteY11" fmla="*/ 0 h 81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01542" h="819627">
                <a:moveTo>
                  <a:pt x="244606" y="0"/>
                </a:moveTo>
                <a:lnTo>
                  <a:pt x="7464935" y="0"/>
                </a:lnTo>
                <a:cubicBezTo>
                  <a:pt x="7540381" y="0"/>
                  <a:pt x="7601542" y="61161"/>
                  <a:pt x="7601542" y="136607"/>
                </a:cubicBezTo>
                <a:lnTo>
                  <a:pt x="7601542" y="683020"/>
                </a:lnTo>
                <a:cubicBezTo>
                  <a:pt x="7601542" y="758466"/>
                  <a:pt x="7540381" y="819627"/>
                  <a:pt x="7464935" y="819627"/>
                </a:cubicBezTo>
                <a:lnTo>
                  <a:pt x="244606" y="819627"/>
                </a:lnTo>
                <a:cubicBezTo>
                  <a:pt x="169160" y="819627"/>
                  <a:pt x="107999" y="758466"/>
                  <a:pt x="107999" y="683020"/>
                </a:cubicBezTo>
                <a:lnTo>
                  <a:pt x="107999" y="490665"/>
                </a:lnTo>
                <a:lnTo>
                  <a:pt x="0" y="409814"/>
                </a:lnTo>
                <a:lnTo>
                  <a:pt x="107999" y="328961"/>
                </a:lnTo>
                <a:lnTo>
                  <a:pt x="107999" y="136607"/>
                </a:lnTo>
                <a:cubicBezTo>
                  <a:pt x="107999" y="61161"/>
                  <a:pt x="169160" y="0"/>
                  <a:pt x="244606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solidFill>
              <a:srgbClr val="67BA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1867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07DD180-8019-B8E2-B862-508ED8F6EEA5}"/>
              </a:ext>
            </a:extLst>
          </p:cNvPr>
          <p:cNvGrpSpPr/>
          <p:nvPr/>
        </p:nvGrpSpPr>
        <p:grpSpPr>
          <a:xfrm>
            <a:off x="4283360" y="1793648"/>
            <a:ext cx="6888973" cy="784558"/>
            <a:chOff x="3424432" y="1793648"/>
            <a:chExt cx="6888973" cy="784558"/>
          </a:xfrm>
        </p:grpSpPr>
        <p:sp>
          <p:nvSpPr>
            <p:cNvPr id="7" name="Google Shape;232;p23">
              <a:extLst>
                <a:ext uri="{FF2B5EF4-FFF2-40B4-BE49-F238E27FC236}">
                  <a16:creationId xmlns:a16="http://schemas.microsoft.com/office/drawing/2014/main" id="{F42F8F7D-1988-FC69-696F-76D6FC466065}"/>
                </a:ext>
              </a:extLst>
            </p:cNvPr>
            <p:cNvSpPr txBox="1"/>
            <p:nvPr/>
          </p:nvSpPr>
          <p:spPr>
            <a:xfrm>
              <a:off x="3424432" y="2051948"/>
              <a:ext cx="6888973" cy="526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" panose="02000503000000020004" pitchFamily="2" charset="-127"/>
                </a:rPr>
                <a:t>주차 공간이 넓었어요</a:t>
              </a:r>
              <a:r>
                <a:rPr lang="en-US" altLang="ko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" panose="02000503000000020004" pitchFamily="2" charset="-127"/>
                </a:rPr>
                <a:t>. </a:t>
              </a:r>
              <a:r>
                <a:rPr lang="ko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Pretendard" panose="02000503000000020004" pitchFamily="2" charset="-127"/>
                </a:rPr>
                <a:t>그런데 방 안에 바퀴벌레가 있었어요ㅠㅠ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8" name="Google Shape;248;p23">
              <a:extLst>
                <a:ext uri="{FF2B5EF4-FFF2-40B4-BE49-F238E27FC236}">
                  <a16:creationId xmlns:a16="http://schemas.microsoft.com/office/drawing/2014/main" id="{101D94C3-85B4-EA00-58BB-B865F95C6E79}"/>
                </a:ext>
              </a:extLst>
            </p:cNvPr>
            <p:cNvSpPr txBox="1"/>
            <p:nvPr/>
          </p:nvSpPr>
          <p:spPr>
            <a:xfrm>
              <a:off x="3424432" y="1793648"/>
              <a:ext cx="4165653" cy="43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ko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분석 전 리뷰 데이터</a:t>
              </a:r>
              <a:endPara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1" name="자유형: 도형 693">
            <a:extLst>
              <a:ext uri="{FF2B5EF4-FFF2-40B4-BE49-F238E27FC236}">
                <a16:creationId xmlns:a16="http://schemas.microsoft.com/office/drawing/2014/main" id="{6B845117-485D-183D-3DAA-5AEF9FACB760}"/>
              </a:ext>
            </a:extLst>
          </p:cNvPr>
          <p:cNvSpPr/>
          <p:nvPr/>
        </p:nvSpPr>
        <p:spPr>
          <a:xfrm>
            <a:off x="4015627" y="4221138"/>
            <a:ext cx="7601542" cy="819627"/>
          </a:xfrm>
          <a:custGeom>
            <a:avLst/>
            <a:gdLst>
              <a:gd name="connsiteX0" fmla="*/ 244606 w 7601542"/>
              <a:gd name="connsiteY0" fmla="*/ 0 h 819627"/>
              <a:gd name="connsiteX1" fmla="*/ 7464935 w 7601542"/>
              <a:gd name="connsiteY1" fmla="*/ 0 h 819627"/>
              <a:gd name="connsiteX2" fmla="*/ 7601542 w 7601542"/>
              <a:gd name="connsiteY2" fmla="*/ 136607 h 819627"/>
              <a:gd name="connsiteX3" fmla="*/ 7601542 w 7601542"/>
              <a:gd name="connsiteY3" fmla="*/ 683020 h 819627"/>
              <a:gd name="connsiteX4" fmla="*/ 7464935 w 7601542"/>
              <a:gd name="connsiteY4" fmla="*/ 819627 h 819627"/>
              <a:gd name="connsiteX5" fmla="*/ 244606 w 7601542"/>
              <a:gd name="connsiteY5" fmla="*/ 819627 h 819627"/>
              <a:gd name="connsiteX6" fmla="*/ 107999 w 7601542"/>
              <a:gd name="connsiteY6" fmla="*/ 683020 h 819627"/>
              <a:gd name="connsiteX7" fmla="*/ 107999 w 7601542"/>
              <a:gd name="connsiteY7" fmla="*/ 490665 h 819627"/>
              <a:gd name="connsiteX8" fmla="*/ 0 w 7601542"/>
              <a:gd name="connsiteY8" fmla="*/ 409814 h 819627"/>
              <a:gd name="connsiteX9" fmla="*/ 107999 w 7601542"/>
              <a:gd name="connsiteY9" fmla="*/ 328961 h 819627"/>
              <a:gd name="connsiteX10" fmla="*/ 107999 w 7601542"/>
              <a:gd name="connsiteY10" fmla="*/ 136607 h 819627"/>
              <a:gd name="connsiteX11" fmla="*/ 244606 w 7601542"/>
              <a:gd name="connsiteY11" fmla="*/ 0 h 81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01542" h="819627">
                <a:moveTo>
                  <a:pt x="244606" y="0"/>
                </a:moveTo>
                <a:lnTo>
                  <a:pt x="7464935" y="0"/>
                </a:lnTo>
                <a:cubicBezTo>
                  <a:pt x="7540381" y="0"/>
                  <a:pt x="7601542" y="61161"/>
                  <a:pt x="7601542" y="136607"/>
                </a:cubicBezTo>
                <a:lnTo>
                  <a:pt x="7601542" y="683020"/>
                </a:lnTo>
                <a:cubicBezTo>
                  <a:pt x="7601542" y="758466"/>
                  <a:pt x="7540381" y="819627"/>
                  <a:pt x="7464935" y="819627"/>
                </a:cubicBezTo>
                <a:lnTo>
                  <a:pt x="244606" y="819627"/>
                </a:lnTo>
                <a:cubicBezTo>
                  <a:pt x="169160" y="819627"/>
                  <a:pt x="107999" y="758466"/>
                  <a:pt x="107999" y="683020"/>
                </a:cubicBezTo>
                <a:lnTo>
                  <a:pt x="107999" y="490665"/>
                </a:lnTo>
                <a:lnTo>
                  <a:pt x="0" y="409814"/>
                </a:lnTo>
                <a:lnTo>
                  <a:pt x="107999" y="328961"/>
                </a:lnTo>
                <a:lnTo>
                  <a:pt x="107999" y="136607"/>
                </a:lnTo>
                <a:cubicBezTo>
                  <a:pt x="107999" y="61161"/>
                  <a:pt x="169160" y="0"/>
                  <a:pt x="244606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1867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3" name="Google Shape;233;p23">
            <a:extLst>
              <a:ext uri="{FF2B5EF4-FFF2-40B4-BE49-F238E27FC236}">
                <a16:creationId xmlns:a16="http://schemas.microsoft.com/office/drawing/2014/main" id="{596BE00B-4C4A-C6B7-B176-67D075E91165}"/>
              </a:ext>
            </a:extLst>
          </p:cNvPr>
          <p:cNvSpPr txBox="1"/>
          <p:nvPr/>
        </p:nvSpPr>
        <p:spPr>
          <a:xfrm>
            <a:off x="4283360" y="4259328"/>
            <a:ext cx="6888973" cy="80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{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속성 </a:t>
            </a:r>
            <a:r>
              <a:rPr lang="en-US" altLang="ko-KR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편의시설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키워드 </a:t>
            </a:r>
            <a:r>
              <a:rPr lang="en-US" altLang="ko-KR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주차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text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주차 공간이 넓었어요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}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{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속성 </a:t>
            </a:r>
            <a:r>
              <a:rPr lang="en-US" altLang="ko-KR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청결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키워드 </a:t>
            </a:r>
            <a:r>
              <a:rPr lang="en-US" altLang="ko-KR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바퀴벌레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text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그런데 방 안에 바퀴벌레가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있었어요ㅠㅠ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}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4" name="자유형: 도형 696">
            <a:extLst>
              <a:ext uri="{FF2B5EF4-FFF2-40B4-BE49-F238E27FC236}">
                <a16:creationId xmlns:a16="http://schemas.microsoft.com/office/drawing/2014/main" id="{6A116377-DCB7-886E-831C-342D4314A81D}"/>
              </a:ext>
            </a:extLst>
          </p:cNvPr>
          <p:cNvSpPr/>
          <p:nvPr/>
        </p:nvSpPr>
        <p:spPr>
          <a:xfrm>
            <a:off x="4015627" y="5443295"/>
            <a:ext cx="7601542" cy="819627"/>
          </a:xfrm>
          <a:custGeom>
            <a:avLst/>
            <a:gdLst>
              <a:gd name="connsiteX0" fmla="*/ 244606 w 7601542"/>
              <a:gd name="connsiteY0" fmla="*/ 0 h 819627"/>
              <a:gd name="connsiteX1" fmla="*/ 7464935 w 7601542"/>
              <a:gd name="connsiteY1" fmla="*/ 0 h 819627"/>
              <a:gd name="connsiteX2" fmla="*/ 7601542 w 7601542"/>
              <a:gd name="connsiteY2" fmla="*/ 136607 h 819627"/>
              <a:gd name="connsiteX3" fmla="*/ 7601542 w 7601542"/>
              <a:gd name="connsiteY3" fmla="*/ 683020 h 819627"/>
              <a:gd name="connsiteX4" fmla="*/ 7464935 w 7601542"/>
              <a:gd name="connsiteY4" fmla="*/ 819627 h 819627"/>
              <a:gd name="connsiteX5" fmla="*/ 244606 w 7601542"/>
              <a:gd name="connsiteY5" fmla="*/ 819627 h 819627"/>
              <a:gd name="connsiteX6" fmla="*/ 107999 w 7601542"/>
              <a:gd name="connsiteY6" fmla="*/ 683020 h 819627"/>
              <a:gd name="connsiteX7" fmla="*/ 107999 w 7601542"/>
              <a:gd name="connsiteY7" fmla="*/ 490665 h 819627"/>
              <a:gd name="connsiteX8" fmla="*/ 0 w 7601542"/>
              <a:gd name="connsiteY8" fmla="*/ 409814 h 819627"/>
              <a:gd name="connsiteX9" fmla="*/ 107999 w 7601542"/>
              <a:gd name="connsiteY9" fmla="*/ 328961 h 819627"/>
              <a:gd name="connsiteX10" fmla="*/ 107999 w 7601542"/>
              <a:gd name="connsiteY10" fmla="*/ 136607 h 819627"/>
              <a:gd name="connsiteX11" fmla="*/ 244606 w 7601542"/>
              <a:gd name="connsiteY11" fmla="*/ 0 h 81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01542" h="819627">
                <a:moveTo>
                  <a:pt x="244606" y="0"/>
                </a:moveTo>
                <a:lnTo>
                  <a:pt x="7464935" y="0"/>
                </a:lnTo>
                <a:cubicBezTo>
                  <a:pt x="7540381" y="0"/>
                  <a:pt x="7601542" y="61161"/>
                  <a:pt x="7601542" y="136607"/>
                </a:cubicBezTo>
                <a:lnTo>
                  <a:pt x="7601542" y="683020"/>
                </a:lnTo>
                <a:cubicBezTo>
                  <a:pt x="7601542" y="758466"/>
                  <a:pt x="7540381" y="819627"/>
                  <a:pt x="7464935" y="819627"/>
                </a:cubicBezTo>
                <a:lnTo>
                  <a:pt x="244606" y="819627"/>
                </a:lnTo>
                <a:cubicBezTo>
                  <a:pt x="169160" y="819627"/>
                  <a:pt x="107999" y="758466"/>
                  <a:pt x="107999" y="683020"/>
                </a:cubicBezTo>
                <a:lnTo>
                  <a:pt x="107999" y="490665"/>
                </a:lnTo>
                <a:lnTo>
                  <a:pt x="0" y="409814"/>
                </a:lnTo>
                <a:lnTo>
                  <a:pt x="107999" y="328961"/>
                </a:lnTo>
                <a:lnTo>
                  <a:pt x="107999" y="136607"/>
                </a:lnTo>
                <a:cubicBezTo>
                  <a:pt x="107999" y="61161"/>
                  <a:pt x="169160" y="0"/>
                  <a:pt x="244606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1867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5" name="Google Shape;233;p23">
            <a:extLst>
              <a:ext uri="{FF2B5EF4-FFF2-40B4-BE49-F238E27FC236}">
                <a16:creationId xmlns:a16="http://schemas.microsoft.com/office/drawing/2014/main" id="{7FA90EDE-18A2-5C8C-BB28-23037B4958F2}"/>
              </a:ext>
            </a:extLst>
          </p:cNvPr>
          <p:cNvSpPr txBox="1"/>
          <p:nvPr/>
        </p:nvSpPr>
        <p:spPr>
          <a:xfrm>
            <a:off x="4283360" y="5481485"/>
            <a:ext cx="7258400" cy="80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{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속성 </a:t>
            </a:r>
            <a:r>
              <a:rPr lang="en-US" altLang="ko-KR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편의시설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키워드 </a:t>
            </a:r>
            <a:r>
              <a:rPr lang="en-US" altLang="ko-KR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주차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text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주차 공간이 넓었어요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 err="1">
                <a:solidFill>
                  <a:srgbClr val="67BA54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긍부정</a:t>
            </a:r>
            <a:r>
              <a:rPr lang="ko-KR" altLang="en-US" sz="1400" dirty="0">
                <a:solidFill>
                  <a:srgbClr val="67BA54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solidFill>
                  <a:srgbClr val="67BA54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solidFill>
                  <a:srgbClr val="67BA54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긍정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}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retendard" panose="02000503000000020004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{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속성 </a:t>
            </a:r>
            <a:r>
              <a:rPr lang="en-US" altLang="ko-KR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청결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키워드 </a:t>
            </a:r>
            <a:r>
              <a:rPr lang="en-US" altLang="ko-KR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바퀴벌레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text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그런데 방 안에 바퀴벌레가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있었어요ㅠㅠ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 err="1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긍부정</a:t>
            </a:r>
            <a:r>
              <a:rPr lang="ko-KR" altLang="en-US" sz="1400" dirty="0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400" dirty="0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: </a:t>
            </a:r>
            <a:r>
              <a:rPr lang="ko-KR" altLang="en-US" sz="1400" dirty="0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부정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Pretendard" panose="02000503000000020004" pitchFamily="2" charset="-127"/>
              </a:rPr>
              <a:t>}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A783558-9DC6-8CC8-1FAC-A0A29F1C82E8}"/>
              </a:ext>
            </a:extLst>
          </p:cNvPr>
          <p:cNvSpPr>
            <a:spLocks noChangeAspect="1"/>
          </p:cNvSpPr>
          <p:nvPr/>
        </p:nvSpPr>
        <p:spPr>
          <a:xfrm rot="16200000">
            <a:off x="3550295" y="2076182"/>
            <a:ext cx="220908" cy="220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67BA54"/>
            </a:solidFill>
          </a:ln>
          <a:effectLst>
            <a:outerShdw blurRad="635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CB44D1B-BEED-B2A3-2BDB-99292947B59A}"/>
              </a:ext>
            </a:extLst>
          </p:cNvPr>
          <p:cNvGrpSpPr/>
          <p:nvPr/>
        </p:nvGrpSpPr>
        <p:grpSpPr>
          <a:xfrm>
            <a:off x="1038389" y="2596348"/>
            <a:ext cx="2554857" cy="447438"/>
            <a:chOff x="1038389" y="2596348"/>
            <a:chExt cx="2554857" cy="44743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B656737-2AA9-AC58-3989-A1A0D15EEE82}"/>
                </a:ext>
              </a:extLst>
            </p:cNvPr>
            <p:cNvGrpSpPr/>
            <p:nvPr/>
          </p:nvGrpSpPr>
          <p:grpSpPr>
            <a:xfrm rot="16200000">
              <a:off x="3340918" y="2567740"/>
              <a:ext cx="1" cy="504655"/>
              <a:chOff x="-1492403" y="7423259"/>
              <a:chExt cx="1" cy="292292"/>
            </a:xfrm>
          </p:grpSpPr>
          <p:cxnSp>
            <p:nvCxnSpPr>
              <p:cNvPr id="20" name="직선 연결선 91">
                <a:extLst>
                  <a:ext uri="{FF2B5EF4-FFF2-40B4-BE49-F238E27FC236}">
                    <a16:creationId xmlns:a16="http://schemas.microsoft.com/office/drawing/2014/main" id="{77F3E170-092D-E413-1523-C8F57C8CD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2402" y="7423259"/>
                <a:ext cx="0" cy="83693"/>
              </a:xfrm>
              <a:prstGeom prst="line">
                <a:avLst/>
              </a:prstGeom>
              <a:ln w="50800" cap="rnd">
                <a:solidFill>
                  <a:srgbClr val="313B5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92">
                <a:extLst>
                  <a:ext uri="{FF2B5EF4-FFF2-40B4-BE49-F238E27FC236}">
                    <a16:creationId xmlns:a16="http://schemas.microsoft.com/office/drawing/2014/main" id="{7C0E66B6-80D5-D5C5-9E40-46A11766B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2403" y="7560939"/>
                <a:ext cx="0" cy="154612"/>
              </a:xfrm>
              <a:prstGeom prst="line">
                <a:avLst/>
              </a:prstGeom>
              <a:ln w="50800" cap="rnd">
                <a:solidFill>
                  <a:srgbClr val="313B59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사각형: 둥근 모서리 197">
              <a:extLst>
                <a:ext uri="{FF2B5EF4-FFF2-40B4-BE49-F238E27FC236}">
                  <a16:creationId xmlns:a16="http://schemas.microsoft.com/office/drawing/2014/main" id="{CD645F23-9AA6-F081-5723-63F3D019A75A}"/>
                </a:ext>
              </a:extLst>
            </p:cNvPr>
            <p:cNvSpPr/>
            <p:nvPr/>
          </p:nvSpPr>
          <p:spPr>
            <a:xfrm>
              <a:off x="1038389" y="2596348"/>
              <a:ext cx="2073541" cy="447438"/>
            </a:xfrm>
            <a:prstGeom prst="roundRect">
              <a:avLst>
                <a:gd name="adj" fmla="val 50000"/>
              </a:avLst>
            </a:prstGeom>
            <a:solidFill>
              <a:srgbClr val="313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  <a:sym typeface="Arial"/>
                </a:rPr>
                <a:t>리뷰 속성 분석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E4F20C1-B7B0-E110-5D71-5BAA90D11592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AI 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분석 방식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DFD97F5-1504-0631-60F5-7710BF874FC4}"/>
              </a:ext>
            </a:extLst>
          </p:cNvPr>
          <p:cNvGrpSpPr/>
          <p:nvPr/>
        </p:nvGrpSpPr>
        <p:grpSpPr>
          <a:xfrm>
            <a:off x="1038389" y="3809564"/>
            <a:ext cx="2554857" cy="447438"/>
            <a:chOff x="1038389" y="2596348"/>
            <a:chExt cx="2554857" cy="44743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02F0D12-32EA-F36B-866C-79726E800391}"/>
                </a:ext>
              </a:extLst>
            </p:cNvPr>
            <p:cNvGrpSpPr/>
            <p:nvPr/>
          </p:nvGrpSpPr>
          <p:grpSpPr>
            <a:xfrm rot="16200000">
              <a:off x="3340918" y="2567740"/>
              <a:ext cx="1" cy="504655"/>
              <a:chOff x="-1492403" y="7423259"/>
              <a:chExt cx="1" cy="292292"/>
            </a:xfrm>
          </p:grpSpPr>
          <p:cxnSp>
            <p:nvCxnSpPr>
              <p:cNvPr id="26" name="직선 연결선 34">
                <a:extLst>
                  <a:ext uri="{FF2B5EF4-FFF2-40B4-BE49-F238E27FC236}">
                    <a16:creationId xmlns:a16="http://schemas.microsoft.com/office/drawing/2014/main" id="{419413D7-7EF0-8CCA-9760-C5D6C4B73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2402" y="7423259"/>
                <a:ext cx="0" cy="83693"/>
              </a:xfrm>
              <a:prstGeom prst="line">
                <a:avLst/>
              </a:prstGeom>
              <a:ln w="50800" cap="rnd">
                <a:solidFill>
                  <a:srgbClr val="313B5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48">
                <a:extLst>
                  <a:ext uri="{FF2B5EF4-FFF2-40B4-BE49-F238E27FC236}">
                    <a16:creationId xmlns:a16="http://schemas.microsoft.com/office/drawing/2014/main" id="{6F2E6967-51CA-9943-C32D-33D6B96EB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2403" y="7560939"/>
                <a:ext cx="0" cy="154612"/>
              </a:xfrm>
              <a:prstGeom prst="line">
                <a:avLst/>
              </a:prstGeom>
              <a:ln w="50800" cap="rnd">
                <a:solidFill>
                  <a:srgbClr val="313B59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사각형: 둥근 모서리 31">
              <a:extLst>
                <a:ext uri="{FF2B5EF4-FFF2-40B4-BE49-F238E27FC236}">
                  <a16:creationId xmlns:a16="http://schemas.microsoft.com/office/drawing/2014/main" id="{A5766161-96F0-B118-D362-A6B2AD1C74AC}"/>
                </a:ext>
              </a:extLst>
            </p:cNvPr>
            <p:cNvSpPr/>
            <p:nvPr/>
          </p:nvSpPr>
          <p:spPr>
            <a:xfrm>
              <a:off x="1038389" y="2596348"/>
              <a:ext cx="2073541" cy="447438"/>
            </a:xfrm>
            <a:prstGeom prst="roundRect">
              <a:avLst>
                <a:gd name="adj" fmla="val 50000"/>
              </a:avLst>
            </a:prstGeom>
            <a:solidFill>
              <a:srgbClr val="313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r>
                <a:rPr lang="ko-KR" altLang="en-US" sz="16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  <a:sym typeface="Arial"/>
                </a:rPr>
                <a:t>핵심 키워드 파악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7C1BBFA-71E3-368C-69A5-C6A38FBDBE1C}"/>
              </a:ext>
            </a:extLst>
          </p:cNvPr>
          <p:cNvGrpSpPr/>
          <p:nvPr/>
        </p:nvGrpSpPr>
        <p:grpSpPr>
          <a:xfrm>
            <a:off x="1038389" y="5022781"/>
            <a:ext cx="2554857" cy="447438"/>
            <a:chOff x="1038389" y="2596348"/>
            <a:chExt cx="2554857" cy="44743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A49C490-EFE5-104A-D396-716E77BB2ACD}"/>
                </a:ext>
              </a:extLst>
            </p:cNvPr>
            <p:cNvGrpSpPr/>
            <p:nvPr/>
          </p:nvGrpSpPr>
          <p:grpSpPr>
            <a:xfrm rot="16200000">
              <a:off x="3340918" y="2567740"/>
              <a:ext cx="1" cy="504655"/>
              <a:chOff x="-1492403" y="7423259"/>
              <a:chExt cx="1" cy="292292"/>
            </a:xfrm>
          </p:grpSpPr>
          <p:cxnSp>
            <p:nvCxnSpPr>
              <p:cNvPr id="33" name="직선 연결선 76">
                <a:extLst>
                  <a:ext uri="{FF2B5EF4-FFF2-40B4-BE49-F238E27FC236}">
                    <a16:creationId xmlns:a16="http://schemas.microsoft.com/office/drawing/2014/main" id="{0E3A8089-5374-09B9-C483-A9FE599CF3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2402" y="7423259"/>
                <a:ext cx="0" cy="83693"/>
              </a:xfrm>
              <a:prstGeom prst="line">
                <a:avLst/>
              </a:prstGeom>
              <a:ln w="50800" cap="rnd">
                <a:solidFill>
                  <a:srgbClr val="313B59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77">
                <a:extLst>
                  <a:ext uri="{FF2B5EF4-FFF2-40B4-BE49-F238E27FC236}">
                    <a16:creationId xmlns:a16="http://schemas.microsoft.com/office/drawing/2014/main" id="{637FC8FF-6D39-0D52-AD31-A47EE62B05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92403" y="7560939"/>
                <a:ext cx="0" cy="154612"/>
              </a:xfrm>
              <a:prstGeom prst="line">
                <a:avLst/>
              </a:prstGeom>
              <a:ln w="50800" cap="rnd">
                <a:solidFill>
                  <a:srgbClr val="313B59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사각형: 둥근 모서리 75">
              <a:extLst>
                <a:ext uri="{FF2B5EF4-FFF2-40B4-BE49-F238E27FC236}">
                  <a16:creationId xmlns:a16="http://schemas.microsoft.com/office/drawing/2014/main" id="{1F17A3C5-E0EC-6D63-CE8A-FB3C950ED3EA}"/>
                </a:ext>
              </a:extLst>
            </p:cNvPr>
            <p:cNvSpPr/>
            <p:nvPr/>
          </p:nvSpPr>
          <p:spPr>
            <a:xfrm>
              <a:off x="1038389" y="2596348"/>
              <a:ext cx="2073541" cy="447438"/>
            </a:xfrm>
            <a:prstGeom prst="roundRect">
              <a:avLst>
                <a:gd name="adj" fmla="val 50000"/>
              </a:avLst>
            </a:prstGeom>
            <a:solidFill>
              <a:srgbClr val="313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r>
                <a:rPr lang="ko-KR" altLang="en-US" sz="16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  <a:sym typeface="Arial"/>
                </a:rPr>
                <a:t>긍부정 여부 분석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F88E1C-4DDD-199C-D728-23FA02FD1D21}"/>
              </a:ext>
            </a:extLst>
          </p:cNvPr>
          <p:cNvGrpSpPr/>
          <p:nvPr/>
        </p:nvGrpSpPr>
        <p:grpSpPr>
          <a:xfrm>
            <a:off x="3521019" y="3269063"/>
            <a:ext cx="279461" cy="279461"/>
            <a:chOff x="3970657" y="3537732"/>
            <a:chExt cx="385868" cy="385868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294BCC1-372F-117D-C900-456AAC182755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67BA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38" name="그래픽 37">
              <a:extLst>
                <a:ext uri="{FF2B5EF4-FFF2-40B4-BE49-F238E27FC236}">
                  <a16:creationId xmlns:a16="http://schemas.microsoft.com/office/drawing/2014/main" id="{25DEF831-102B-3CF3-D4FF-F0604E5D9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A824956-D48A-485D-186D-230C40AD8AF6}"/>
              </a:ext>
            </a:extLst>
          </p:cNvPr>
          <p:cNvGrpSpPr/>
          <p:nvPr/>
        </p:nvGrpSpPr>
        <p:grpSpPr>
          <a:xfrm>
            <a:off x="3521019" y="4491221"/>
            <a:ext cx="279461" cy="279461"/>
            <a:chOff x="3970657" y="3537732"/>
            <a:chExt cx="385868" cy="38586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FEBE888-4FDD-3480-4B06-9562009C6DE9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67BA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5D7F2957-F529-C9C5-A0EA-DA6BEBACB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A7C1CCB-E91B-10E4-030D-86CB1DE21A6A}"/>
              </a:ext>
            </a:extLst>
          </p:cNvPr>
          <p:cNvGrpSpPr/>
          <p:nvPr/>
        </p:nvGrpSpPr>
        <p:grpSpPr>
          <a:xfrm>
            <a:off x="3521019" y="5713378"/>
            <a:ext cx="279461" cy="279461"/>
            <a:chOff x="3970657" y="3537732"/>
            <a:chExt cx="385868" cy="38586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2811DD05-9A01-E1B9-2B03-A9BD9553B8F2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67BA5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3AAB35C8-73AC-7107-A5EC-4ED649BFB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1217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TextBox 678">
            <a:extLst>
              <a:ext uri="{FF2B5EF4-FFF2-40B4-BE49-F238E27FC236}">
                <a16:creationId xmlns:a16="http://schemas.microsoft.com/office/drawing/2014/main" id="{340097D0-4DE8-046D-3A5B-072DD18E579B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시연 영상</a:t>
            </a:r>
          </a:p>
        </p:txBody>
      </p:sp>
      <p:sp>
        <p:nvSpPr>
          <p:cNvPr id="2" name="사각형: 둥근 모서리 9">
            <a:extLst>
              <a:ext uri="{FF2B5EF4-FFF2-40B4-BE49-F238E27FC236}">
                <a16:creationId xmlns:a16="http://schemas.microsoft.com/office/drawing/2014/main" id="{49EE7637-8357-DD76-9B88-AEDF592533C6}"/>
              </a:ext>
            </a:extLst>
          </p:cNvPr>
          <p:cNvSpPr/>
          <p:nvPr/>
        </p:nvSpPr>
        <p:spPr>
          <a:xfrm>
            <a:off x="169933" y="1684231"/>
            <a:ext cx="3269181" cy="899565"/>
          </a:xfrm>
          <a:prstGeom prst="roundRect">
            <a:avLst/>
          </a:prstGeom>
          <a:solidFill>
            <a:schemeClr val="tx1">
              <a:lumMod val="75000"/>
              <a:lumOff val="25000"/>
              <a:alpha val="6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속성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대분류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키워드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소분류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따른 리뷰 필터링</a:t>
            </a:r>
          </a:p>
        </p:txBody>
      </p:sp>
      <p:pic>
        <p:nvPicPr>
          <p:cNvPr id="3" name="KakaoTalk_Video_2023-08-23-13-40-53">
            <a:hlinkClick r:id="" action="ppaction://media"/>
            <a:extLst>
              <a:ext uri="{FF2B5EF4-FFF2-40B4-BE49-F238E27FC236}">
                <a16:creationId xmlns:a16="http://schemas.microsoft.com/office/drawing/2014/main" id="{5DC053BA-6419-C803-99ED-35934B564C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2082" y="852504"/>
            <a:ext cx="5988814" cy="600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CE728-9435-70BE-5F14-967EF3E09DA2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 dirty="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문제 인식</a:t>
            </a:r>
          </a:p>
        </p:txBody>
      </p:sp>
      <p:pic>
        <p:nvPicPr>
          <p:cNvPr id="3" name="KakaoTalk_Video_2023-08-23-13-30-37">
            <a:hlinkClick r:id="" action="ppaction://media"/>
            <a:extLst>
              <a:ext uri="{FF2B5EF4-FFF2-40B4-BE49-F238E27FC236}">
                <a16:creationId xmlns:a16="http://schemas.microsoft.com/office/drawing/2014/main" id="{C38DC40F-6339-8EF3-1319-527E6F434D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7323" y="1566539"/>
            <a:ext cx="9277354" cy="5218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147474-8B26-A470-DB96-0A6BCB5A9682}"/>
              </a:ext>
            </a:extLst>
          </p:cNvPr>
          <p:cNvSpPr txBox="1"/>
          <p:nvPr/>
        </p:nvSpPr>
        <p:spPr>
          <a:xfrm>
            <a:off x="2266222" y="737093"/>
            <a:ext cx="7659556" cy="80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점점 증가하는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여행객들의 </a:t>
            </a:r>
            <a:r>
              <a:rPr lang="ko-KR" altLang="en-US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불만 접수</a:t>
            </a:r>
            <a:endParaRPr lang="en-US" altLang="ko-KR" sz="2000" dirty="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부족한 직원 수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 고객 문의 </a:t>
            </a:r>
            <a:r>
              <a:rPr lang="ko-KR" altLang="en-US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대응이 어려운 </a:t>
            </a:r>
            <a:r>
              <a:rPr lang="ko-KR" altLang="en-US" sz="20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여행 업계</a:t>
            </a:r>
            <a:endParaRPr lang="ko-KR" altLang="en-US" sz="2000" dirty="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BC619B-4441-1B94-06AC-9CDED78CFA6E}"/>
              </a:ext>
            </a:extLst>
          </p:cNvPr>
          <p:cNvSpPr/>
          <p:nvPr/>
        </p:nvSpPr>
        <p:spPr>
          <a:xfrm>
            <a:off x="5741260" y="1017688"/>
            <a:ext cx="2281550" cy="130468"/>
          </a:xfrm>
          <a:prstGeom prst="rect">
            <a:avLst/>
          </a:prstGeom>
          <a:solidFill>
            <a:srgbClr val="019AA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F080C3-F08F-A4BD-EEFC-21F3D546D7FB}"/>
              </a:ext>
            </a:extLst>
          </p:cNvPr>
          <p:cNvSpPr/>
          <p:nvPr/>
        </p:nvSpPr>
        <p:spPr>
          <a:xfrm>
            <a:off x="6278018" y="1355859"/>
            <a:ext cx="2613956" cy="169598"/>
          </a:xfrm>
          <a:prstGeom prst="rect">
            <a:avLst/>
          </a:prstGeom>
          <a:solidFill>
            <a:srgbClr val="019AA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17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D057D97-8565-361B-1336-7978CAC025F5}"/>
              </a:ext>
            </a:extLst>
          </p:cNvPr>
          <p:cNvGrpSpPr/>
          <p:nvPr/>
        </p:nvGrpSpPr>
        <p:grpSpPr>
          <a:xfrm rot="16200000">
            <a:off x="3200631" y="3076199"/>
            <a:ext cx="5412650" cy="1611130"/>
            <a:chOff x="227986" y="1703515"/>
            <a:chExt cx="3761507" cy="11196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ECFD45E-F6FB-62CD-4D35-F87C585E29D7}"/>
                </a:ext>
              </a:extLst>
            </p:cNvPr>
            <p:cNvGrpSpPr/>
            <p:nvPr/>
          </p:nvGrpSpPr>
          <p:grpSpPr>
            <a:xfrm>
              <a:off x="535778" y="2241396"/>
              <a:ext cx="3145926" cy="581769"/>
              <a:chOff x="535778" y="2241396"/>
              <a:chExt cx="3145926" cy="581769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076A289-E7E2-488A-8752-AD0AADF1FBDD}"/>
                  </a:ext>
                </a:extLst>
              </p:cNvPr>
              <p:cNvSpPr/>
              <p:nvPr/>
            </p:nvSpPr>
            <p:spPr>
              <a:xfrm>
                <a:off x="535778" y="2241396"/>
                <a:ext cx="3145926" cy="4267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19100" dist="38100" dir="5400000" algn="t" rotWithShape="0">
                  <a:schemeClr val="tx1">
                    <a:lumMod val="85000"/>
                    <a:lumOff val="1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" name="이등변 삼각형 27">
                <a:extLst>
                  <a:ext uri="{FF2B5EF4-FFF2-40B4-BE49-F238E27FC236}">
                    <a16:creationId xmlns:a16="http://schemas.microsoft.com/office/drawing/2014/main" id="{0629FA6E-D732-7816-379C-76A63FB08E8E}"/>
                  </a:ext>
                </a:extLst>
              </p:cNvPr>
              <p:cNvSpPr/>
              <p:nvPr/>
            </p:nvSpPr>
            <p:spPr>
              <a:xfrm flipV="1">
                <a:off x="1821282" y="2481205"/>
                <a:ext cx="572341" cy="34196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65100" dist="38100" dir="3900000" algn="t" rotWithShape="0">
                  <a:schemeClr val="tx1">
                    <a:lumMod val="75000"/>
                    <a:lumOff val="2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11D7C18-020C-9810-DEDC-11D76826CDBB}"/>
                </a:ext>
              </a:extLst>
            </p:cNvPr>
            <p:cNvSpPr/>
            <p:nvPr/>
          </p:nvSpPr>
          <p:spPr>
            <a:xfrm>
              <a:off x="227986" y="1703515"/>
              <a:ext cx="3761507" cy="968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pic>
        <p:nvPicPr>
          <p:cNvPr id="11" name="Google Shape;266;p25">
            <a:extLst>
              <a:ext uri="{FF2B5EF4-FFF2-40B4-BE49-F238E27FC236}">
                <a16:creationId xmlns:a16="http://schemas.microsoft.com/office/drawing/2014/main" id="{68FAF610-0A13-2C45-CDAC-810F2173FE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70" y="2082046"/>
            <a:ext cx="4928770" cy="277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12;p22">
            <a:extLst>
              <a:ext uri="{FF2B5EF4-FFF2-40B4-BE49-F238E27FC236}">
                <a16:creationId xmlns:a16="http://schemas.microsoft.com/office/drawing/2014/main" id="{7EC00179-46E2-30E1-48B0-82B54A6AB8D0}"/>
              </a:ext>
            </a:extLst>
          </p:cNvPr>
          <p:cNvSpPr txBox="1"/>
          <p:nvPr/>
        </p:nvSpPr>
        <p:spPr>
          <a:xfrm>
            <a:off x="2596668" y="1470924"/>
            <a:ext cx="1630575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67BA54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원본 논문의 모델</a:t>
            </a:r>
          </a:p>
        </p:txBody>
      </p:sp>
      <p:sp>
        <p:nvSpPr>
          <p:cNvPr id="13" name="사각형: 둥근 모서리 155">
            <a:extLst>
              <a:ext uri="{FF2B5EF4-FFF2-40B4-BE49-F238E27FC236}">
                <a16:creationId xmlns:a16="http://schemas.microsoft.com/office/drawing/2014/main" id="{FF574CD3-76CC-12B7-94A7-3CF49C0B679C}"/>
              </a:ext>
            </a:extLst>
          </p:cNvPr>
          <p:cNvSpPr/>
          <p:nvPr/>
        </p:nvSpPr>
        <p:spPr>
          <a:xfrm>
            <a:off x="7409361" y="1566758"/>
            <a:ext cx="3744000" cy="336167"/>
          </a:xfrm>
          <a:prstGeom prst="roundRect">
            <a:avLst>
              <a:gd name="adj" fmla="val 50000"/>
            </a:avLst>
          </a:prstGeom>
          <a:solidFill>
            <a:srgbClr val="67BA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120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  <a:sym typeface="Arial"/>
            </a:endParaRPr>
          </a:p>
        </p:txBody>
      </p:sp>
      <p:sp>
        <p:nvSpPr>
          <p:cNvPr id="14" name="Google Shape;212;p22">
            <a:extLst>
              <a:ext uri="{FF2B5EF4-FFF2-40B4-BE49-F238E27FC236}">
                <a16:creationId xmlns:a16="http://schemas.microsoft.com/office/drawing/2014/main" id="{837D0A0A-44D9-B379-57E6-4C289995F62C}"/>
              </a:ext>
            </a:extLst>
          </p:cNvPr>
          <p:cNvSpPr txBox="1"/>
          <p:nvPr/>
        </p:nvSpPr>
        <p:spPr>
          <a:xfrm>
            <a:off x="7419861" y="1470924"/>
            <a:ext cx="37440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한국어 분석 가능한 </a:t>
            </a:r>
            <a:r>
              <a:rPr lang="en-US" altLang="ko-KR" sz="1600" dirty="0" err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korBERT</a:t>
            </a:r>
            <a:r>
              <a:rPr lang="en-US" altLang="ko-KR" sz="16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모델 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2BB57-74C2-4937-C518-DD2536DDE2F9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인공지능 모델 구조</a:t>
            </a:r>
          </a:p>
        </p:txBody>
      </p:sp>
      <p:sp>
        <p:nvSpPr>
          <p:cNvPr id="16" name="Google Shape;215;p22">
            <a:extLst>
              <a:ext uri="{FF2B5EF4-FFF2-40B4-BE49-F238E27FC236}">
                <a16:creationId xmlns:a16="http://schemas.microsoft.com/office/drawing/2014/main" id="{B2067219-78E7-2307-ABE5-1EE3CBF96E7A}"/>
              </a:ext>
            </a:extLst>
          </p:cNvPr>
          <p:cNvSpPr txBox="1"/>
          <p:nvPr/>
        </p:nvSpPr>
        <p:spPr>
          <a:xfrm>
            <a:off x="751873" y="4872119"/>
            <a:ext cx="5673029" cy="1719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B59"/>
              </a:buClr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키워드와 </a:t>
            </a: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긍부정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분석을 동시에 할 수 있는 </a:t>
            </a:r>
            <a:r>
              <a:rPr lang="ko-KR" altLang="en-US" sz="14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속성 기반 감정 분석</a:t>
            </a:r>
            <a:r>
              <a:rPr lang="ko-KR" altLang="en-US" sz="105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</a:t>
            </a: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B59"/>
              </a:buClr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발표된 모델 중 성능이 좋다고 알려진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TAS-BERT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모델 적용</a:t>
            </a:r>
          </a:p>
          <a:p>
            <a:pPr marL="171450" indent="-171450">
              <a:lnSpc>
                <a:spcPct val="150000"/>
              </a:lnSpc>
              <a:buClr>
                <a:srgbClr val="313B59"/>
              </a:buClr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기존 모델은 영어 분석만 가능하기 때문에 </a:t>
            </a:r>
            <a:r>
              <a:rPr lang="ko-KR" altLang="en-US" sz="14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한국어 분석이 가능한 </a:t>
            </a:r>
            <a:r>
              <a:rPr lang="en-US" altLang="ko-KR" sz="1400" dirty="0" err="1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korBERT</a:t>
            </a:r>
            <a:r>
              <a:rPr lang="en-US" altLang="ko-KR" sz="14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+mn-cs"/>
              </a:rPr>
              <a:t>도입</a:t>
            </a:r>
            <a:r>
              <a:rPr lang="ko-KR" altLang="en-US" sz="14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17145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13B59"/>
              </a:buClr>
              <a:buFont typeface="Wingdings" panose="05000000000000000000" pitchFamily="2" charset="2"/>
              <a:buChar char="§"/>
            </a:pPr>
            <a:r>
              <a:rPr lang="ko-KR" altLang="en-US" sz="1050" dirty="0">
                <a:solidFill>
                  <a:srgbClr val="019AAC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여행에 특화된 모델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을 만들기 위해 </a:t>
            </a:r>
            <a:r>
              <a:rPr lang="ko-KR" altLang="en-US" sz="14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국립국어원 한국어 리뷰 감정분석 데이터셋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과</a:t>
            </a:r>
            <a:r>
              <a:rPr lang="ko-KR" altLang="en-US" sz="105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호텔 리뷰 감정분석</a:t>
            </a:r>
            <a:r>
              <a:rPr lang="ko-KR" altLang="en-US" sz="105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데이터셋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으로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fine-tuning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933E2-0E0C-3FDC-A49B-F6D99F402540}"/>
              </a:ext>
            </a:extLst>
          </p:cNvPr>
          <p:cNvSpPr txBox="1"/>
          <p:nvPr/>
        </p:nvSpPr>
        <p:spPr>
          <a:xfrm>
            <a:off x="416944" y="6489156"/>
            <a:ext cx="11358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※ </a:t>
            </a:r>
            <a:r>
              <a:rPr lang="ko-KR" altLang="en-US" sz="800">
                <a:solidFill>
                  <a:schemeClr val="bg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참조 논문 </a:t>
            </a:r>
            <a:r>
              <a:rPr lang="en-US" altLang="ko-KR" sz="800">
                <a:solidFill>
                  <a:schemeClr val="bg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Hai Wan, Yufei Yang, Jianfeng Du, Yanan Liu, Kunxun Qi, Jeff Z. Pan. Target-Aspect-Sentiment Joint Detection for Aspect-Based Sentiment Analysis. AAAI 2020.</a:t>
            </a:r>
          </a:p>
        </p:txBody>
      </p:sp>
      <p:sp>
        <p:nvSpPr>
          <p:cNvPr id="18" name="사각형: 둥근 모서리 154">
            <a:extLst>
              <a:ext uri="{FF2B5EF4-FFF2-40B4-BE49-F238E27FC236}">
                <a16:creationId xmlns:a16="http://schemas.microsoft.com/office/drawing/2014/main" id="{E5A14485-AEAD-3CEB-49A1-D7D5300BA7CE}"/>
              </a:ext>
            </a:extLst>
          </p:cNvPr>
          <p:cNvSpPr/>
          <p:nvPr/>
        </p:nvSpPr>
        <p:spPr>
          <a:xfrm>
            <a:off x="1539955" y="1566758"/>
            <a:ext cx="3744000" cy="336167"/>
          </a:xfrm>
          <a:prstGeom prst="roundRect">
            <a:avLst>
              <a:gd name="adj" fmla="val 50000"/>
            </a:avLst>
          </a:prstGeom>
          <a:noFill/>
          <a:ln>
            <a:solidFill>
              <a:srgbClr val="67BA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120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  <a:sym typeface="Arial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6584437-55F8-2951-2B6E-D8C35C47DC6B}"/>
              </a:ext>
            </a:extLst>
          </p:cNvPr>
          <p:cNvGrpSpPr/>
          <p:nvPr/>
        </p:nvGrpSpPr>
        <p:grpSpPr>
          <a:xfrm>
            <a:off x="7409361" y="2176582"/>
            <a:ext cx="4604839" cy="4013973"/>
            <a:chOff x="7409361" y="2176582"/>
            <a:chExt cx="4604839" cy="4013973"/>
          </a:xfrm>
        </p:grpSpPr>
        <p:sp>
          <p:nvSpPr>
            <p:cNvPr id="20" name="Google Shape;269;p25">
              <a:extLst>
                <a:ext uri="{FF2B5EF4-FFF2-40B4-BE49-F238E27FC236}">
                  <a16:creationId xmlns:a16="http://schemas.microsoft.com/office/drawing/2014/main" id="{4E95A08D-BC40-18C0-88E9-3BB77F1E2E23}"/>
                </a:ext>
              </a:extLst>
            </p:cNvPr>
            <p:cNvSpPr/>
            <p:nvPr/>
          </p:nvSpPr>
          <p:spPr>
            <a:xfrm>
              <a:off x="7409361" y="5784955"/>
              <a:ext cx="3754800" cy="4056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ko" altLang="en-US" sz="1067">
                  <a:solidFill>
                    <a:schemeClr val="dk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숙소에 들어갔는데 방 안에 바퀴벌레가 있었어요ㅠㅠ</a:t>
              </a:r>
              <a:endPara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1" name="Google Shape;271;p25">
              <a:extLst>
                <a:ext uri="{FF2B5EF4-FFF2-40B4-BE49-F238E27FC236}">
                  <a16:creationId xmlns:a16="http://schemas.microsoft.com/office/drawing/2014/main" id="{C04FE01D-FFEE-4F72-32C7-176F3EEC5611}"/>
                </a:ext>
              </a:extLst>
            </p:cNvPr>
            <p:cNvSpPr/>
            <p:nvPr/>
          </p:nvSpPr>
          <p:spPr>
            <a:xfrm>
              <a:off x="7409361" y="5245634"/>
              <a:ext cx="496400" cy="40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ko" altLang="en-US" sz="1067">
                  <a:solidFill>
                    <a:schemeClr val="dk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숙소</a:t>
              </a:r>
              <a:endPara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" name="Google Shape;272;p25">
              <a:extLst>
                <a:ext uri="{FF2B5EF4-FFF2-40B4-BE49-F238E27FC236}">
                  <a16:creationId xmlns:a16="http://schemas.microsoft.com/office/drawing/2014/main" id="{014C1FE8-C5C8-2B4F-A778-7294C75F8981}"/>
                </a:ext>
              </a:extLst>
            </p:cNvPr>
            <p:cNvSpPr/>
            <p:nvPr/>
          </p:nvSpPr>
          <p:spPr>
            <a:xfrm>
              <a:off x="8009894" y="5245634"/>
              <a:ext cx="496400" cy="40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ko" altLang="en-US" sz="1067">
                  <a:solidFill>
                    <a:schemeClr val="dk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에</a:t>
              </a:r>
              <a:endPara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" name="Google Shape;273;p25">
              <a:extLst>
                <a:ext uri="{FF2B5EF4-FFF2-40B4-BE49-F238E27FC236}">
                  <a16:creationId xmlns:a16="http://schemas.microsoft.com/office/drawing/2014/main" id="{EA424EA4-6ABD-B987-F4DE-9CB41011AF64}"/>
                </a:ext>
              </a:extLst>
            </p:cNvPr>
            <p:cNvSpPr/>
            <p:nvPr/>
          </p:nvSpPr>
          <p:spPr>
            <a:xfrm>
              <a:off x="10609861" y="5245634"/>
              <a:ext cx="554000" cy="40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-US" altLang="ko" sz="1067">
                  <a:solidFill>
                    <a:schemeClr val="dk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-</a:t>
              </a:r>
              <a:r>
                <a:rPr lang="ko" altLang="en-US" sz="1067">
                  <a:solidFill>
                    <a:schemeClr val="dk1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어요</a:t>
              </a:r>
              <a:endPara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AA3CAA3-FE41-8E45-68F6-59FBFAC0D3BA}"/>
                </a:ext>
              </a:extLst>
            </p:cNvPr>
            <p:cNvGrpSpPr/>
            <p:nvPr/>
          </p:nvGrpSpPr>
          <p:grpSpPr>
            <a:xfrm>
              <a:off x="7980328" y="2176582"/>
              <a:ext cx="2612867" cy="405633"/>
              <a:chOff x="8106735" y="1916701"/>
              <a:chExt cx="2612867" cy="405633"/>
            </a:xfrm>
            <a:solidFill>
              <a:srgbClr val="313B59"/>
            </a:solidFill>
          </p:grpSpPr>
          <p:sp>
            <p:nvSpPr>
              <p:cNvPr id="47" name="Google Shape;281;p25">
                <a:extLst>
                  <a:ext uri="{FF2B5EF4-FFF2-40B4-BE49-F238E27FC236}">
                    <a16:creationId xmlns:a16="http://schemas.microsoft.com/office/drawing/2014/main" id="{A7CD333B-6DB0-D610-5605-8F7472EA7EBF}"/>
                  </a:ext>
                </a:extLst>
              </p:cNvPr>
              <p:cNvSpPr/>
              <p:nvPr/>
            </p:nvSpPr>
            <p:spPr>
              <a:xfrm>
                <a:off x="8106735" y="1916718"/>
                <a:ext cx="777200" cy="405600"/>
              </a:xfrm>
              <a:prstGeom prst="rect">
                <a:avLst/>
              </a:prstGeom>
              <a:grpFill/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ko" altLang="en-US" sz="1067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긍부정</a:t>
                </a:r>
                <a:endParaRPr sz="1067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  <a:p>
                <a:pPr algn="ctr"/>
                <a:r>
                  <a:rPr lang="ko" altLang="en-US" sz="1067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분석 결과</a:t>
                </a:r>
                <a:endParaRPr sz="1067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48" name="Google Shape;282;p25">
                <a:extLst>
                  <a:ext uri="{FF2B5EF4-FFF2-40B4-BE49-F238E27FC236}">
                    <a16:creationId xmlns:a16="http://schemas.microsoft.com/office/drawing/2014/main" id="{1C296C16-A734-A708-58B6-925B8FF7DB31}"/>
                  </a:ext>
                </a:extLst>
              </p:cNvPr>
              <p:cNvSpPr/>
              <p:nvPr/>
            </p:nvSpPr>
            <p:spPr>
              <a:xfrm>
                <a:off x="9024568" y="1916734"/>
                <a:ext cx="777200" cy="405600"/>
              </a:xfrm>
              <a:prstGeom prst="rect">
                <a:avLst/>
              </a:prstGeom>
              <a:grpFill/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ko" altLang="en-US" sz="1067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속성</a:t>
                </a:r>
                <a:endParaRPr sz="1067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  <p:sp>
            <p:nvSpPr>
              <p:cNvPr id="50" name="Google Shape;283;p25">
                <a:extLst>
                  <a:ext uri="{FF2B5EF4-FFF2-40B4-BE49-F238E27FC236}">
                    <a16:creationId xmlns:a16="http://schemas.microsoft.com/office/drawing/2014/main" id="{08D1DC43-7099-F51A-0356-B84CC40A597B}"/>
                  </a:ext>
                </a:extLst>
              </p:cNvPr>
              <p:cNvSpPr/>
              <p:nvPr/>
            </p:nvSpPr>
            <p:spPr>
              <a:xfrm>
                <a:off x="9942402" y="1916701"/>
                <a:ext cx="777200" cy="405600"/>
              </a:xfrm>
              <a:prstGeom prst="rect">
                <a:avLst/>
              </a:prstGeom>
              <a:grpFill/>
              <a:ln w="127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ko" altLang="en-US" sz="1067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키워드</a:t>
                </a:r>
                <a:endParaRPr sz="1067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cxnSp>
          <p:nvCxnSpPr>
            <p:cNvPr id="30" name="직선 연결선 128">
              <a:extLst>
                <a:ext uri="{FF2B5EF4-FFF2-40B4-BE49-F238E27FC236}">
                  <a16:creationId xmlns:a16="http://schemas.microsoft.com/office/drawing/2014/main" id="{84714E6F-237F-F71C-7770-D44C2984B6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0753" y="5448434"/>
              <a:ext cx="282928" cy="0"/>
            </a:xfrm>
            <a:prstGeom prst="line">
              <a:avLst/>
            </a:prstGeom>
            <a:noFill/>
            <a:ln w="38100" cap="rnd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5FE8682-56DA-4E28-F510-E43368B1C122}"/>
                </a:ext>
              </a:extLst>
            </p:cNvPr>
            <p:cNvGrpSpPr/>
            <p:nvPr/>
          </p:nvGrpSpPr>
          <p:grpSpPr>
            <a:xfrm>
              <a:off x="7573961" y="4962021"/>
              <a:ext cx="3396502" cy="252000"/>
              <a:chOff x="7573961" y="4865769"/>
              <a:chExt cx="3396502" cy="317039"/>
            </a:xfrm>
          </p:grpSpPr>
          <p:sp>
            <p:nvSpPr>
              <p:cNvPr id="44" name="화살표: 오른쪽 137">
                <a:extLst>
                  <a:ext uri="{FF2B5EF4-FFF2-40B4-BE49-F238E27FC236}">
                    <a16:creationId xmlns:a16="http://schemas.microsoft.com/office/drawing/2014/main" id="{7FA28A79-EE2C-40FE-52A0-08E21BA49C31}"/>
                  </a:ext>
                </a:extLst>
              </p:cNvPr>
              <p:cNvSpPr/>
              <p:nvPr/>
            </p:nvSpPr>
            <p:spPr>
              <a:xfrm rot="16200000" flipV="1">
                <a:off x="7499042" y="4940688"/>
                <a:ext cx="317039" cy="167202"/>
              </a:xfrm>
              <a:prstGeom prst="rightArrow">
                <a:avLst/>
              </a:prstGeom>
              <a:gradFill>
                <a:gsLst>
                  <a:gs pos="0">
                    <a:srgbClr val="019AAC">
                      <a:alpha val="0"/>
                    </a:srgbClr>
                  </a:gs>
                  <a:gs pos="100000">
                    <a:srgbClr val="019AA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5" name="화살표: 오른쪽 138">
                <a:extLst>
                  <a:ext uri="{FF2B5EF4-FFF2-40B4-BE49-F238E27FC236}">
                    <a16:creationId xmlns:a16="http://schemas.microsoft.com/office/drawing/2014/main" id="{C5BC6EF2-652E-6E57-AEE2-BC139C9B0074}"/>
                  </a:ext>
                </a:extLst>
              </p:cNvPr>
              <p:cNvSpPr/>
              <p:nvPr/>
            </p:nvSpPr>
            <p:spPr>
              <a:xfrm rot="16200000" flipV="1">
                <a:off x="8099575" y="4940688"/>
                <a:ext cx="317039" cy="167202"/>
              </a:xfrm>
              <a:prstGeom prst="rightArrow">
                <a:avLst/>
              </a:prstGeom>
              <a:gradFill>
                <a:gsLst>
                  <a:gs pos="0">
                    <a:srgbClr val="019AAC">
                      <a:alpha val="0"/>
                    </a:srgbClr>
                  </a:gs>
                  <a:gs pos="100000">
                    <a:srgbClr val="019AA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6" name="화살표: 오른쪽 139">
                <a:extLst>
                  <a:ext uri="{FF2B5EF4-FFF2-40B4-BE49-F238E27FC236}">
                    <a16:creationId xmlns:a16="http://schemas.microsoft.com/office/drawing/2014/main" id="{97CCD32F-1894-3700-FFBA-2B58335AA28F}"/>
                  </a:ext>
                </a:extLst>
              </p:cNvPr>
              <p:cNvSpPr/>
              <p:nvPr/>
            </p:nvSpPr>
            <p:spPr>
              <a:xfrm rot="16200000" flipV="1">
                <a:off x="10728342" y="4940688"/>
                <a:ext cx="317039" cy="167202"/>
              </a:xfrm>
              <a:prstGeom prst="rightArrow">
                <a:avLst/>
              </a:prstGeom>
              <a:gradFill>
                <a:gsLst>
                  <a:gs pos="0">
                    <a:srgbClr val="019AAC">
                      <a:alpha val="0"/>
                    </a:srgbClr>
                  </a:gs>
                  <a:gs pos="100000">
                    <a:srgbClr val="019AA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3A8EBE8-85A7-17B3-E528-4FA5A716BB30}"/>
                </a:ext>
              </a:extLst>
            </p:cNvPr>
            <p:cNvGrpSpPr/>
            <p:nvPr/>
          </p:nvGrpSpPr>
          <p:grpSpPr>
            <a:xfrm>
              <a:off x="8284666" y="2647961"/>
              <a:ext cx="2003530" cy="252000"/>
              <a:chOff x="8284666" y="2426578"/>
              <a:chExt cx="2003530" cy="317039"/>
            </a:xfrm>
          </p:grpSpPr>
          <p:sp>
            <p:nvSpPr>
              <p:cNvPr id="41" name="화살표: 오른쪽 140">
                <a:extLst>
                  <a:ext uri="{FF2B5EF4-FFF2-40B4-BE49-F238E27FC236}">
                    <a16:creationId xmlns:a16="http://schemas.microsoft.com/office/drawing/2014/main" id="{C235F123-1043-7D6E-ED2F-B0E7CD4F3E72}"/>
                  </a:ext>
                </a:extLst>
              </p:cNvPr>
              <p:cNvSpPr/>
              <p:nvPr/>
            </p:nvSpPr>
            <p:spPr>
              <a:xfrm rot="16200000" flipV="1">
                <a:off x="8209747" y="2501497"/>
                <a:ext cx="317039" cy="167202"/>
              </a:xfrm>
              <a:prstGeom prst="rightArrow">
                <a:avLst/>
              </a:prstGeom>
              <a:gradFill>
                <a:gsLst>
                  <a:gs pos="0">
                    <a:srgbClr val="019AAC">
                      <a:alpha val="0"/>
                    </a:srgbClr>
                  </a:gs>
                  <a:gs pos="100000">
                    <a:srgbClr val="019AA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" name="화살표: 오른쪽 141">
                <a:extLst>
                  <a:ext uri="{FF2B5EF4-FFF2-40B4-BE49-F238E27FC236}">
                    <a16:creationId xmlns:a16="http://schemas.microsoft.com/office/drawing/2014/main" id="{F9135F5C-62BA-047D-1C5F-C432396A240C}"/>
                  </a:ext>
                </a:extLst>
              </p:cNvPr>
              <p:cNvSpPr/>
              <p:nvPr/>
            </p:nvSpPr>
            <p:spPr>
              <a:xfrm rot="16200000" flipV="1">
                <a:off x="9128242" y="2501497"/>
                <a:ext cx="317039" cy="167202"/>
              </a:xfrm>
              <a:prstGeom prst="rightArrow">
                <a:avLst/>
              </a:prstGeom>
              <a:gradFill>
                <a:gsLst>
                  <a:gs pos="0">
                    <a:srgbClr val="019AAC">
                      <a:alpha val="0"/>
                    </a:srgbClr>
                  </a:gs>
                  <a:gs pos="100000">
                    <a:srgbClr val="019AA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3" name="화살표: 오른쪽 142">
                <a:extLst>
                  <a:ext uri="{FF2B5EF4-FFF2-40B4-BE49-F238E27FC236}">
                    <a16:creationId xmlns:a16="http://schemas.microsoft.com/office/drawing/2014/main" id="{F648E796-45F9-1570-7E77-A6F3439B7278}"/>
                  </a:ext>
                </a:extLst>
              </p:cNvPr>
              <p:cNvSpPr/>
              <p:nvPr/>
            </p:nvSpPr>
            <p:spPr>
              <a:xfrm rot="16200000" flipV="1">
                <a:off x="10046075" y="2501497"/>
                <a:ext cx="317039" cy="167202"/>
              </a:xfrm>
              <a:prstGeom prst="rightArrow">
                <a:avLst/>
              </a:prstGeom>
              <a:gradFill>
                <a:gsLst>
                  <a:gs pos="0">
                    <a:srgbClr val="019AAC">
                      <a:alpha val="0"/>
                    </a:srgbClr>
                  </a:gs>
                  <a:gs pos="100000">
                    <a:srgbClr val="019AA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33" name="Google Shape;289;p25">
              <a:extLst>
                <a:ext uri="{FF2B5EF4-FFF2-40B4-BE49-F238E27FC236}">
                  <a16:creationId xmlns:a16="http://schemas.microsoft.com/office/drawing/2014/main" id="{6C5F4C78-F08A-15B3-3726-66BEF532F7A8}"/>
                </a:ext>
              </a:extLst>
            </p:cNvPr>
            <p:cNvSpPr txBox="1"/>
            <p:nvPr/>
          </p:nvSpPr>
          <p:spPr>
            <a:xfrm>
              <a:off x="11139092" y="3880946"/>
              <a:ext cx="875108" cy="4103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-US" altLang="ko" sz="1067">
                  <a:solidFill>
                    <a:srgbClr val="67BA54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korBERT</a:t>
              </a:r>
              <a:endParaRPr sz="1600">
                <a:solidFill>
                  <a:srgbClr val="67BA54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B620ED2-9B8D-0B89-A616-32F554A3FC4D}"/>
                </a:ext>
              </a:extLst>
            </p:cNvPr>
            <p:cNvGrpSpPr/>
            <p:nvPr/>
          </p:nvGrpSpPr>
          <p:grpSpPr>
            <a:xfrm>
              <a:off x="7409361" y="2955115"/>
              <a:ext cx="3754800" cy="1942800"/>
              <a:chOff x="7409361" y="2955115"/>
              <a:chExt cx="3754800" cy="1942800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DE9CBD1-E449-9632-A328-66CB3F7987EB}"/>
                  </a:ext>
                </a:extLst>
              </p:cNvPr>
              <p:cNvGrpSpPr/>
              <p:nvPr/>
            </p:nvGrpSpPr>
            <p:grpSpPr>
              <a:xfrm>
                <a:off x="7409361" y="2955115"/>
                <a:ext cx="3754800" cy="1942800"/>
                <a:chOff x="7409361" y="2820365"/>
                <a:chExt cx="3754800" cy="1942800"/>
              </a:xfrm>
            </p:grpSpPr>
            <p:sp>
              <p:nvSpPr>
                <p:cNvPr id="39" name="Google Shape;268;p25">
                  <a:extLst>
                    <a:ext uri="{FF2B5EF4-FFF2-40B4-BE49-F238E27FC236}">
                      <a16:creationId xmlns:a16="http://schemas.microsoft.com/office/drawing/2014/main" id="{D32BCB83-8948-5F80-7CA2-55ED57AA4907}"/>
                    </a:ext>
                  </a:extLst>
                </p:cNvPr>
                <p:cNvSpPr/>
                <p:nvPr/>
              </p:nvSpPr>
              <p:spPr>
                <a:xfrm>
                  <a:off x="7409361" y="2820365"/>
                  <a:ext cx="3754800" cy="1942800"/>
                </a:xfrm>
                <a:prstGeom prst="rect">
                  <a:avLst/>
                </a:prstGeom>
                <a:solidFill>
                  <a:srgbClr val="67BA54">
                    <a:alpha val="11000"/>
                  </a:srgb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89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pic>
              <p:nvPicPr>
                <p:cNvPr id="40" name="Google Shape;270;p25">
                  <a:extLst>
                    <a:ext uri="{FF2B5EF4-FFF2-40B4-BE49-F238E27FC236}">
                      <a16:creationId xmlns:a16="http://schemas.microsoft.com/office/drawing/2014/main" id="{3167776D-BCDF-B136-1BC6-A39FCF94412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/>
                </a:blip>
                <a:srcRect t="24028" r="49796" b="25354"/>
                <a:stretch/>
              </p:blipFill>
              <p:spPr>
                <a:xfrm>
                  <a:off x="7538225" y="2906682"/>
                  <a:ext cx="3568474" cy="17701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8" name="사각형: 둥근 모서리 144">
                <a:extLst>
                  <a:ext uri="{FF2B5EF4-FFF2-40B4-BE49-F238E27FC236}">
                    <a16:creationId xmlns:a16="http://schemas.microsoft.com/office/drawing/2014/main" id="{EFCE823F-FA58-4ED7-0F87-4AB93F96B509}"/>
                  </a:ext>
                </a:extLst>
              </p:cNvPr>
              <p:cNvSpPr/>
              <p:nvPr/>
            </p:nvSpPr>
            <p:spPr>
              <a:xfrm>
                <a:off x="7538225" y="3418123"/>
                <a:ext cx="3490455" cy="1336040"/>
              </a:xfrm>
              <a:prstGeom prst="roundRect">
                <a:avLst>
                  <a:gd name="adj" fmla="val 7542"/>
                </a:avLst>
              </a:prstGeom>
              <a:noFill/>
              <a:ln w="38100">
                <a:solidFill>
                  <a:srgbClr val="67BA5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cxnSp>
          <p:nvCxnSpPr>
            <p:cNvPr id="36" name="직선 연결선 161">
              <a:extLst>
                <a:ext uri="{FF2B5EF4-FFF2-40B4-BE49-F238E27FC236}">
                  <a16:creationId xmlns:a16="http://schemas.microsoft.com/office/drawing/2014/main" id="{2946FCB8-C7B9-4A59-AD05-5468A63D7B56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9310750" y="5448434"/>
              <a:ext cx="494655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387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그룹 1101">
            <a:extLst>
              <a:ext uri="{FF2B5EF4-FFF2-40B4-BE49-F238E27FC236}">
                <a16:creationId xmlns:a16="http://schemas.microsoft.com/office/drawing/2014/main" id="{25F560FF-D967-1829-DA90-035389F3BF56}"/>
              </a:ext>
            </a:extLst>
          </p:cNvPr>
          <p:cNvGrpSpPr/>
          <p:nvPr/>
        </p:nvGrpSpPr>
        <p:grpSpPr>
          <a:xfrm>
            <a:off x="2927881" y="2150209"/>
            <a:ext cx="5182749" cy="3539737"/>
            <a:chOff x="2991381" y="1234610"/>
            <a:chExt cx="5182749" cy="5961365"/>
          </a:xfrm>
        </p:grpSpPr>
        <p:grpSp>
          <p:nvGrpSpPr>
            <p:cNvPr id="1103" name="그룹 1102">
              <a:extLst>
                <a:ext uri="{FF2B5EF4-FFF2-40B4-BE49-F238E27FC236}">
                  <a16:creationId xmlns:a16="http://schemas.microsoft.com/office/drawing/2014/main" id="{EE2106EE-186E-2BC7-2886-1C217A9AFCA2}"/>
                </a:ext>
              </a:extLst>
            </p:cNvPr>
            <p:cNvGrpSpPr/>
            <p:nvPr/>
          </p:nvGrpSpPr>
          <p:grpSpPr>
            <a:xfrm rot="16200000">
              <a:off x="599866" y="3626125"/>
              <a:ext cx="5961365" cy="1178335"/>
              <a:chOff x="-282116" y="-56444"/>
              <a:chExt cx="4551421" cy="2047806"/>
            </a:xfrm>
          </p:grpSpPr>
          <p:sp>
            <p:nvSpPr>
              <p:cNvPr id="1107" name="타원 1106">
                <a:extLst>
                  <a:ext uri="{FF2B5EF4-FFF2-40B4-BE49-F238E27FC236}">
                    <a16:creationId xmlns:a16="http://schemas.microsoft.com/office/drawing/2014/main" id="{25ED8ED6-AD8A-0A76-75D2-36DC4A419443}"/>
                  </a:ext>
                </a:extLst>
              </p:cNvPr>
              <p:cNvSpPr/>
              <p:nvPr/>
            </p:nvSpPr>
            <p:spPr>
              <a:xfrm>
                <a:off x="263333" y="1471002"/>
                <a:ext cx="3460518" cy="426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19100" dist="38100" dir="5400000" algn="t" rotWithShape="0">
                  <a:schemeClr val="tx1">
                    <a:lumMod val="85000"/>
                    <a:lumOff val="1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108" name="직사각형 1107">
                <a:extLst>
                  <a:ext uri="{FF2B5EF4-FFF2-40B4-BE49-F238E27FC236}">
                    <a16:creationId xmlns:a16="http://schemas.microsoft.com/office/drawing/2014/main" id="{B64FA0B3-F463-6EA2-C999-ED14BCDB2AB8}"/>
                  </a:ext>
                </a:extLst>
              </p:cNvPr>
              <p:cNvSpPr/>
              <p:nvPr/>
            </p:nvSpPr>
            <p:spPr>
              <a:xfrm>
                <a:off x="-282116" y="-56444"/>
                <a:ext cx="4551421" cy="20478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104" name="그룹 1103">
              <a:extLst>
                <a:ext uri="{FF2B5EF4-FFF2-40B4-BE49-F238E27FC236}">
                  <a16:creationId xmlns:a16="http://schemas.microsoft.com/office/drawing/2014/main" id="{A01CDC0C-E398-115E-F8B7-9BD93B22A827}"/>
                </a:ext>
              </a:extLst>
            </p:cNvPr>
            <p:cNvGrpSpPr/>
            <p:nvPr/>
          </p:nvGrpSpPr>
          <p:grpSpPr>
            <a:xfrm rot="16200000">
              <a:off x="4703678" y="3725523"/>
              <a:ext cx="5961365" cy="979539"/>
              <a:chOff x="-282116" y="289040"/>
              <a:chExt cx="4551421" cy="1702321"/>
            </a:xfrm>
          </p:grpSpPr>
          <p:sp>
            <p:nvSpPr>
              <p:cNvPr id="1105" name="타원 1104">
                <a:extLst>
                  <a:ext uri="{FF2B5EF4-FFF2-40B4-BE49-F238E27FC236}">
                    <a16:creationId xmlns:a16="http://schemas.microsoft.com/office/drawing/2014/main" id="{91F6D818-0E2F-B168-3BC2-93304A01D0C8}"/>
                  </a:ext>
                </a:extLst>
              </p:cNvPr>
              <p:cNvSpPr/>
              <p:nvPr/>
            </p:nvSpPr>
            <p:spPr>
              <a:xfrm>
                <a:off x="263333" y="1471002"/>
                <a:ext cx="3460518" cy="4267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19100" dist="38100" dir="5400000" algn="t" rotWithShape="0">
                  <a:schemeClr val="tx1">
                    <a:lumMod val="85000"/>
                    <a:lumOff val="1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106" name="직사각형 1105">
                <a:extLst>
                  <a:ext uri="{FF2B5EF4-FFF2-40B4-BE49-F238E27FC236}">
                    <a16:creationId xmlns:a16="http://schemas.microsoft.com/office/drawing/2014/main" id="{1E5A0B86-B8BA-202A-AEBE-14A102A871F2}"/>
                  </a:ext>
                </a:extLst>
              </p:cNvPr>
              <p:cNvSpPr/>
              <p:nvPr/>
            </p:nvSpPr>
            <p:spPr>
              <a:xfrm>
                <a:off x="-282116" y="289040"/>
                <a:ext cx="4551421" cy="1702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63468862-6771-A91B-4E10-CCA7D5956DBB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챗봇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메이트</a:t>
            </a:r>
            <a:endParaRPr lang="ko-KR" altLang="en-US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1121" name="그룹 1120">
            <a:extLst>
              <a:ext uri="{FF2B5EF4-FFF2-40B4-BE49-F238E27FC236}">
                <a16:creationId xmlns:a16="http://schemas.microsoft.com/office/drawing/2014/main" id="{C0D50701-939B-5F38-3B80-19D8565BA0CA}"/>
              </a:ext>
            </a:extLst>
          </p:cNvPr>
          <p:cNvGrpSpPr/>
          <p:nvPr/>
        </p:nvGrpSpPr>
        <p:grpSpPr>
          <a:xfrm>
            <a:off x="8892337" y="2476603"/>
            <a:ext cx="2407927" cy="2407927"/>
            <a:chOff x="8892337" y="2476603"/>
            <a:chExt cx="2407927" cy="2407927"/>
          </a:xfrm>
        </p:grpSpPr>
        <p:sp>
          <p:nvSpPr>
            <p:cNvPr id="820" name="타원 819">
              <a:extLst>
                <a:ext uri="{FF2B5EF4-FFF2-40B4-BE49-F238E27FC236}">
                  <a16:creationId xmlns:a16="http://schemas.microsoft.com/office/drawing/2014/main" id="{2E206BDF-5E1D-A0CE-6219-222163445419}"/>
                </a:ext>
              </a:extLst>
            </p:cNvPr>
            <p:cNvSpPr/>
            <p:nvPr/>
          </p:nvSpPr>
          <p:spPr>
            <a:xfrm>
              <a:off x="8892337" y="2476603"/>
              <a:ext cx="2407927" cy="24079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120" name="그룹 1119">
              <a:extLst>
                <a:ext uri="{FF2B5EF4-FFF2-40B4-BE49-F238E27FC236}">
                  <a16:creationId xmlns:a16="http://schemas.microsoft.com/office/drawing/2014/main" id="{1BD6BA1E-6FAE-BD33-2D22-7B96F6BF2E32}"/>
                </a:ext>
              </a:extLst>
            </p:cNvPr>
            <p:cNvGrpSpPr/>
            <p:nvPr/>
          </p:nvGrpSpPr>
          <p:grpSpPr>
            <a:xfrm>
              <a:off x="9077186" y="2530001"/>
              <a:ext cx="1916517" cy="2029750"/>
              <a:chOff x="9013793" y="2717582"/>
              <a:chExt cx="1916517" cy="2029750"/>
            </a:xfrm>
          </p:grpSpPr>
          <p:grpSp>
            <p:nvGrpSpPr>
              <p:cNvPr id="646" name="그래픽 1">
                <a:extLst>
                  <a:ext uri="{FF2B5EF4-FFF2-40B4-BE49-F238E27FC236}">
                    <a16:creationId xmlns:a16="http://schemas.microsoft.com/office/drawing/2014/main" id="{EEEE11C8-4B87-39F3-B7DA-A714CF6E887E}"/>
                  </a:ext>
                </a:extLst>
              </p:cNvPr>
              <p:cNvGrpSpPr/>
              <p:nvPr/>
            </p:nvGrpSpPr>
            <p:grpSpPr>
              <a:xfrm>
                <a:off x="10482033" y="3400289"/>
                <a:ext cx="448277" cy="704445"/>
                <a:chOff x="8086296" y="2678401"/>
                <a:chExt cx="535647" cy="841743"/>
              </a:xfrm>
            </p:grpSpPr>
            <p:sp>
              <p:nvSpPr>
                <p:cNvPr id="808" name="자유형: 도형 807">
                  <a:extLst>
                    <a:ext uri="{FF2B5EF4-FFF2-40B4-BE49-F238E27FC236}">
                      <a16:creationId xmlns:a16="http://schemas.microsoft.com/office/drawing/2014/main" id="{9D006C8B-5CCE-7E7D-DD10-1980A6AAF25B}"/>
                    </a:ext>
                  </a:extLst>
                </p:cNvPr>
                <p:cNvSpPr/>
                <p:nvPr/>
              </p:nvSpPr>
              <p:spPr>
                <a:xfrm>
                  <a:off x="8086296" y="2678401"/>
                  <a:ext cx="535647" cy="841743"/>
                </a:xfrm>
                <a:custGeom>
                  <a:avLst/>
                  <a:gdLst>
                    <a:gd name="connsiteX0" fmla="*/ 0 w 535647"/>
                    <a:gd name="connsiteY0" fmla="*/ 0 h 841743"/>
                    <a:gd name="connsiteX1" fmla="*/ 535648 w 535647"/>
                    <a:gd name="connsiteY1" fmla="*/ 0 h 841743"/>
                    <a:gd name="connsiteX2" fmla="*/ 535648 w 535647"/>
                    <a:gd name="connsiteY2" fmla="*/ 841743 h 841743"/>
                    <a:gd name="connsiteX3" fmla="*/ 0 w 535647"/>
                    <a:gd name="connsiteY3" fmla="*/ 841743 h 841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5647" h="841743">
                      <a:moveTo>
                        <a:pt x="0" y="0"/>
                      </a:moveTo>
                      <a:lnTo>
                        <a:pt x="535648" y="0"/>
                      </a:lnTo>
                      <a:lnTo>
                        <a:pt x="535648" y="841743"/>
                      </a:lnTo>
                      <a:lnTo>
                        <a:pt x="0" y="84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9" name="자유형: 도형 808">
                  <a:extLst>
                    <a:ext uri="{FF2B5EF4-FFF2-40B4-BE49-F238E27FC236}">
                      <a16:creationId xmlns:a16="http://schemas.microsoft.com/office/drawing/2014/main" id="{B0B9A80A-F813-C81C-D73E-99A5AB1BB6F1}"/>
                    </a:ext>
                  </a:extLst>
                </p:cNvPr>
                <p:cNvSpPr/>
                <p:nvPr/>
              </p:nvSpPr>
              <p:spPr>
                <a:xfrm rot="5400000">
                  <a:off x="7953217" y="2851399"/>
                  <a:ext cx="801814" cy="495728"/>
                </a:xfrm>
                <a:custGeom>
                  <a:avLst/>
                  <a:gdLst>
                    <a:gd name="connsiteX0" fmla="*/ 0 w 801814"/>
                    <a:gd name="connsiteY0" fmla="*/ 0 h 495728"/>
                    <a:gd name="connsiteX1" fmla="*/ 801814 w 801814"/>
                    <a:gd name="connsiteY1" fmla="*/ 0 h 495728"/>
                    <a:gd name="connsiteX2" fmla="*/ 801814 w 801814"/>
                    <a:gd name="connsiteY2" fmla="*/ 495729 h 495728"/>
                    <a:gd name="connsiteX3" fmla="*/ 0 w 801814"/>
                    <a:gd name="connsiteY3" fmla="*/ 495729 h 49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1814" h="495728">
                      <a:moveTo>
                        <a:pt x="0" y="0"/>
                      </a:moveTo>
                      <a:lnTo>
                        <a:pt x="801814" y="0"/>
                      </a:lnTo>
                      <a:lnTo>
                        <a:pt x="801814" y="495729"/>
                      </a:lnTo>
                      <a:lnTo>
                        <a:pt x="0" y="495729"/>
                      </a:lnTo>
                      <a:close/>
                    </a:path>
                  </a:pathLst>
                </a:custGeom>
                <a:solidFill>
                  <a:srgbClr val="F1D17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0" name="자유형: 도형 809">
                  <a:extLst>
                    <a:ext uri="{FF2B5EF4-FFF2-40B4-BE49-F238E27FC236}">
                      <a16:creationId xmlns:a16="http://schemas.microsoft.com/office/drawing/2014/main" id="{09C4768D-6561-623C-54DD-F44013157F28}"/>
                    </a:ext>
                  </a:extLst>
                </p:cNvPr>
                <p:cNvSpPr/>
                <p:nvPr/>
              </p:nvSpPr>
              <p:spPr>
                <a:xfrm>
                  <a:off x="8330329" y="3208988"/>
                  <a:ext cx="211471" cy="56734"/>
                </a:xfrm>
                <a:custGeom>
                  <a:avLst/>
                  <a:gdLst>
                    <a:gd name="connsiteX0" fmla="*/ 2131 w 211471"/>
                    <a:gd name="connsiteY0" fmla="*/ 39112 h 56734"/>
                    <a:gd name="connsiteX1" fmla="*/ 5569 w 211471"/>
                    <a:gd name="connsiteY1" fmla="*/ 26644 h 56734"/>
                    <a:gd name="connsiteX2" fmla="*/ 43375 w 211471"/>
                    <a:gd name="connsiteY2" fmla="*/ 22920 h 56734"/>
                    <a:gd name="connsiteX3" fmla="*/ 121317 w 211471"/>
                    <a:gd name="connsiteY3" fmla="*/ 7985 h 56734"/>
                    <a:gd name="connsiteX4" fmla="*/ 197574 w 211471"/>
                    <a:gd name="connsiteY4" fmla="*/ 22920 h 56734"/>
                    <a:gd name="connsiteX5" fmla="*/ 134004 w 211471"/>
                    <a:gd name="connsiteY5" fmla="*/ 53228 h 56734"/>
                    <a:gd name="connsiteX6" fmla="*/ 65130 w 211471"/>
                    <a:gd name="connsiteY6" fmla="*/ 44170 h 56734"/>
                    <a:gd name="connsiteX7" fmla="*/ 2131 w 211471"/>
                    <a:gd name="connsiteY7" fmla="*/ 39112 h 5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11471" h="56734">
                      <a:moveTo>
                        <a:pt x="2131" y="39112"/>
                      </a:moveTo>
                      <a:cubicBezTo>
                        <a:pt x="-1908" y="35112"/>
                        <a:pt x="102" y="28178"/>
                        <a:pt x="5569" y="26644"/>
                      </a:cubicBezTo>
                      <a:cubicBezTo>
                        <a:pt x="14923" y="24025"/>
                        <a:pt x="29849" y="20939"/>
                        <a:pt x="43375" y="22920"/>
                      </a:cubicBezTo>
                      <a:cubicBezTo>
                        <a:pt x="65130" y="26111"/>
                        <a:pt x="79626" y="-17390"/>
                        <a:pt x="121317" y="7985"/>
                      </a:cubicBezTo>
                      <a:cubicBezTo>
                        <a:pt x="163009" y="33359"/>
                        <a:pt x="150569" y="3422"/>
                        <a:pt x="197574" y="22920"/>
                      </a:cubicBezTo>
                      <a:cubicBezTo>
                        <a:pt x="244571" y="42418"/>
                        <a:pt x="159379" y="38655"/>
                        <a:pt x="134004" y="53228"/>
                      </a:cubicBezTo>
                      <a:cubicBezTo>
                        <a:pt x="108630" y="67802"/>
                        <a:pt x="79626" y="31407"/>
                        <a:pt x="65130" y="44170"/>
                      </a:cubicBezTo>
                      <a:cubicBezTo>
                        <a:pt x="52852" y="54972"/>
                        <a:pt x="17171" y="54010"/>
                        <a:pt x="2131" y="391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1" name="자유형: 도형 810">
                  <a:extLst>
                    <a:ext uri="{FF2B5EF4-FFF2-40B4-BE49-F238E27FC236}">
                      <a16:creationId xmlns:a16="http://schemas.microsoft.com/office/drawing/2014/main" id="{1C954871-86A8-1622-4AC8-554F1FA70064}"/>
                    </a:ext>
                  </a:extLst>
                </p:cNvPr>
                <p:cNvSpPr/>
                <p:nvPr/>
              </p:nvSpPr>
              <p:spPr>
                <a:xfrm>
                  <a:off x="8157817" y="2957838"/>
                  <a:ext cx="151667" cy="28558"/>
                </a:xfrm>
                <a:custGeom>
                  <a:avLst/>
                  <a:gdLst>
                    <a:gd name="connsiteX0" fmla="*/ 21014 w 151667"/>
                    <a:gd name="connsiteY0" fmla="*/ 24849 h 28558"/>
                    <a:gd name="connsiteX1" fmla="*/ 59077 w 151667"/>
                    <a:gd name="connsiteY1" fmla="*/ 27868 h 28558"/>
                    <a:gd name="connsiteX2" fmla="*/ 97138 w 151667"/>
                    <a:gd name="connsiteY2" fmla="*/ 28487 h 28558"/>
                    <a:gd name="connsiteX3" fmla="*/ 151516 w 151667"/>
                    <a:gd name="connsiteY3" fmla="*/ 20010 h 28558"/>
                    <a:gd name="connsiteX4" fmla="*/ 115874 w 151667"/>
                    <a:gd name="connsiteY4" fmla="*/ 6113 h 28558"/>
                    <a:gd name="connsiteX5" fmla="*/ 68144 w 151667"/>
                    <a:gd name="connsiteY5" fmla="*/ 3694 h 28558"/>
                    <a:gd name="connsiteX6" fmla="*/ 21014 w 151667"/>
                    <a:gd name="connsiteY6" fmla="*/ 12152 h 28558"/>
                    <a:gd name="connsiteX7" fmla="*/ 21014 w 151667"/>
                    <a:gd name="connsiteY7" fmla="*/ 24849 h 28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1667" h="28558">
                      <a:moveTo>
                        <a:pt x="21014" y="24849"/>
                      </a:moveTo>
                      <a:cubicBezTo>
                        <a:pt x="21014" y="24849"/>
                        <a:pt x="38541" y="30287"/>
                        <a:pt x="59077" y="27868"/>
                      </a:cubicBezTo>
                      <a:cubicBezTo>
                        <a:pt x="79613" y="25449"/>
                        <a:pt x="75393" y="29106"/>
                        <a:pt x="97138" y="28487"/>
                      </a:cubicBezTo>
                      <a:cubicBezTo>
                        <a:pt x="118884" y="27868"/>
                        <a:pt x="149097" y="26658"/>
                        <a:pt x="151516" y="20010"/>
                      </a:cubicBezTo>
                      <a:cubicBezTo>
                        <a:pt x="153936" y="13361"/>
                        <a:pt x="126742" y="16990"/>
                        <a:pt x="115874" y="6113"/>
                      </a:cubicBezTo>
                      <a:cubicBezTo>
                        <a:pt x="104996" y="-4765"/>
                        <a:pt x="92309" y="14571"/>
                        <a:pt x="68144" y="3694"/>
                      </a:cubicBezTo>
                      <a:cubicBezTo>
                        <a:pt x="43979" y="-7184"/>
                        <a:pt x="44579" y="9132"/>
                        <a:pt x="21014" y="12152"/>
                      </a:cubicBezTo>
                      <a:cubicBezTo>
                        <a:pt x="-2550" y="15181"/>
                        <a:pt x="-11132" y="21343"/>
                        <a:pt x="21014" y="248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2" name="자유형: 도형 811">
                  <a:extLst>
                    <a:ext uri="{FF2B5EF4-FFF2-40B4-BE49-F238E27FC236}">
                      <a16:creationId xmlns:a16="http://schemas.microsoft.com/office/drawing/2014/main" id="{C655C235-1723-D1D1-317A-2AFCD1464755}"/>
                    </a:ext>
                  </a:extLst>
                </p:cNvPr>
                <p:cNvSpPr/>
                <p:nvPr/>
              </p:nvSpPr>
              <p:spPr>
                <a:xfrm>
                  <a:off x="8344592" y="2881916"/>
                  <a:ext cx="151667" cy="49076"/>
                </a:xfrm>
                <a:custGeom>
                  <a:avLst/>
                  <a:gdLst>
                    <a:gd name="connsiteX0" fmla="*/ 21014 w 151667"/>
                    <a:gd name="connsiteY0" fmla="*/ 42697 h 49076"/>
                    <a:gd name="connsiteX1" fmla="*/ 59077 w 151667"/>
                    <a:gd name="connsiteY1" fmla="*/ 47888 h 49076"/>
                    <a:gd name="connsiteX2" fmla="*/ 97138 w 151667"/>
                    <a:gd name="connsiteY2" fmla="*/ 48955 h 49076"/>
                    <a:gd name="connsiteX3" fmla="*/ 151516 w 151667"/>
                    <a:gd name="connsiteY3" fmla="*/ 34391 h 49076"/>
                    <a:gd name="connsiteX4" fmla="*/ 115874 w 151667"/>
                    <a:gd name="connsiteY4" fmla="*/ 10503 h 49076"/>
                    <a:gd name="connsiteX5" fmla="*/ 68144 w 151667"/>
                    <a:gd name="connsiteY5" fmla="*/ 6350 h 49076"/>
                    <a:gd name="connsiteX6" fmla="*/ 21014 w 151667"/>
                    <a:gd name="connsiteY6" fmla="*/ 20885 h 49076"/>
                    <a:gd name="connsiteX7" fmla="*/ 21014 w 151667"/>
                    <a:gd name="connsiteY7" fmla="*/ 42697 h 49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1667" h="49076">
                      <a:moveTo>
                        <a:pt x="21014" y="42697"/>
                      </a:moveTo>
                      <a:cubicBezTo>
                        <a:pt x="21014" y="42697"/>
                        <a:pt x="38531" y="52041"/>
                        <a:pt x="59077" y="47888"/>
                      </a:cubicBezTo>
                      <a:cubicBezTo>
                        <a:pt x="79622" y="43735"/>
                        <a:pt x="75392" y="50012"/>
                        <a:pt x="97138" y="48955"/>
                      </a:cubicBezTo>
                      <a:cubicBezTo>
                        <a:pt x="118893" y="47888"/>
                        <a:pt x="149097" y="45812"/>
                        <a:pt x="151516" y="34391"/>
                      </a:cubicBezTo>
                      <a:cubicBezTo>
                        <a:pt x="153936" y="22971"/>
                        <a:pt x="126742" y="29200"/>
                        <a:pt x="115874" y="10503"/>
                      </a:cubicBezTo>
                      <a:cubicBezTo>
                        <a:pt x="104996" y="-8195"/>
                        <a:pt x="92309" y="25047"/>
                        <a:pt x="68144" y="6350"/>
                      </a:cubicBezTo>
                      <a:cubicBezTo>
                        <a:pt x="43979" y="-12348"/>
                        <a:pt x="44579" y="15694"/>
                        <a:pt x="21014" y="20885"/>
                      </a:cubicBezTo>
                      <a:cubicBezTo>
                        <a:pt x="-2550" y="26085"/>
                        <a:pt x="-11132" y="36687"/>
                        <a:pt x="21014" y="426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3" name="자유형: 도형 812">
                  <a:extLst>
                    <a:ext uri="{FF2B5EF4-FFF2-40B4-BE49-F238E27FC236}">
                      <a16:creationId xmlns:a16="http://schemas.microsoft.com/office/drawing/2014/main" id="{0C7D6C3E-431A-29FF-84AC-8D534D3756E5}"/>
                    </a:ext>
                  </a:extLst>
                </p:cNvPr>
                <p:cNvSpPr/>
                <p:nvPr/>
              </p:nvSpPr>
              <p:spPr>
                <a:xfrm>
                  <a:off x="8183584" y="3002156"/>
                  <a:ext cx="307057" cy="188623"/>
                </a:xfrm>
                <a:custGeom>
                  <a:avLst/>
                  <a:gdLst>
                    <a:gd name="connsiteX0" fmla="*/ 299238 w 307057"/>
                    <a:gd name="connsiteY0" fmla="*/ 4153 h 188623"/>
                    <a:gd name="connsiteX1" fmla="*/ 236706 w 307057"/>
                    <a:gd name="connsiteY1" fmla="*/ 18002 h 188623"/>
                    <a:gd name="connsiteX2" fmla="*/ 202025 w 307057"/>
                    <a:gd name="connsiteY2" fmla="*/ 37643 h 188623"/>
                    <a:gd name="connsiteX3" fmla="*/ 180470 w 307057"/>
                    <a:gd name="connsiteY3" fmla="*/ 36004 h 188623"/>
                    <a:gd name="connsiteX4" fmla="*/ 180804 w 307057"/>
                    <a:gd name="connsiteY4" fmla="*/ 26051 h 188623"/>
                    <a:gd name="connsiteX5" fmla="*/ 167821 w 307057"/>
                    <a:gd name="connsiteY5" fmla="*/ 22574 h 188623"/>
                    <a:gd name="connsiteX6" fmla="*/ 148733 w 307057"/>
                    <a:gd name="connsiteY6" fmla="*/ 33595 h 188623"/>
                    <a:gd name="connsiteX7" fmla="*/ 63084 w 307057"/>
                    <a:gd name="connsiteY7" fmla="*/ 27079 h 188623"/>
                    <a:gd name="connsiteX8" fmla="*/ 59627 w 307057"/>
                    <a:gd name="connsiteY8" fmla="*/ 28032 h 188623"/>
                    <a:gd name="connsiteX9" fmla="*/ 47787 w 307057"/>
                    <a:gd name="connsiteY9" fmla="*/ 36319 h 188623"/>
                    <a:gd name="connsiteX10" fmla="*/ 132197 w 307057"/>
                    <a:gd name="connsiteY10" fmla="*/ 62665 h 188623"/>
                    <a:gd name="connsiteX11" fmla="*/ 145552 w 307057"/>
                    <a:gd name="connsiteY11" fmla="*/ 70675 h 188623"/>
                    <a:gd name="connsiteX12" fmla="*/ 81143 w 307057"/>
                    <a:gd name="connsiteY12" fmla="*/ 114700 h 188623"/>
                    <a:gd name="connsiteX13" fmla="*/ 44168 w 307057"/>
                    <a:gd name="connsiteY13" fmla="*/ 97117 h 188623"/>
                    <a:gd name="connsiteX14" fmla="*/ 33023 w 307057"/>
                    <a:gd name="connsiteY14" fmla="*/ 97774 h 188623"/>
                    <a:gd name="connsiteX15" fmla="*/ 26346 w 307057"/>
                    <a:gd name="connsiteY15" fmla="*/ 101975 h 188623"/>
                    <a:gd name="connsiteX16" fmla="*/ 35347 w 307057"/>
                    <a:gd name="connsiteY16" fmla="*/ 123625 h 188623"/>
                    <a:gd name="connsiteX17" fmla="*/ 22679 w 307057"/>
                    <a:gd name="connsiteY17" fmla="*/ 122777 h 188623"/>
                    <a:gd name="connsiteX18" fmla="*/ 15411 w 307057"/>
                    <a:gd name="connsiteY18" fmla="*/ 124587 h 188623"/>
                    <a:gd name="connsiteX19" fmla="*/ 0 w 307057"/>
                    <a:gd name="connsiteY19" fmla="*/ 134131 h 188623"/>
                    <a:gd name="connsiteX20" fmla="*/ 41586 w 307057"/>
                    <a:gd name="connsiteY20" fmla="*/ 149619 h 188623"/>
                    <a:gd name="connsiteX21" fmla="*/ 39786 w 307057"/>
                    <a:gd name="connsiteY21" fmla="*/ 151466 h 188623"/>
                    <a:gd name="connsiteX22" fmla="*/ 44682 w 307057"/>
                    <a:gd name="connsiteY22" fmla="*/ 159696 h 188623"/>
                    <a:gd name="connsiteX23" fmla="*/ 56083 w 307057"/>
                    <a:gd name="connsiteY23" fmla="*/ 156438 h 188623"/>
                    <a:gd name="connsiteX24" fmla="*/ 88268 w 307057"/>
                    <a:gd name="connsiteY24" fmla="*/ 188623 h 188623"/>
                    <a:gd name="connsiteX25" fmla="*/ 97012 w 307057"/>
                    <a:gd name="connsiteY25" fmla="*/ 184137 h 188623"/>
                    <a:gd name="connsiteX26" fmla="*/ 103298 w 307057"/>
                    <a:gd name="connsiteY26" fmla="*/ 170240 h 188623"/>
                    <a:gd name="connsiteX27" fmla="*/ 96136 w 307057"/>
                    <a:gd name="connsiteY27" fmla="*/ 141875 h 188623"/>
                    <a:gd name="connsiteX28" fmla="*/ 191595 w 307057"/>
                    <a:gd name="connsiteY28" fmla="*/ 96555 h 188623"/>
                    <a:gd name="connsiteX29" fmla="*/ 215722 w 307057"/>
                    <a:gd name="connsiteY29" fmla="*/ 109575 h 188623"/>
                    <a:gd name="connsiteX30" fmla="*/ 277806 w 307057"/>
                    <a:gd name="connsiteY30" fmla="*/ 172107 h 188623"/>
                    <a:gd name="connsiteX31" fmla="*/ 287188 w 307057"/>
                    <a:gd name="connsiteY31" fmla="*/ 166792 h 188623"/>
                    <a:gd name="connsiteX32" fmla="*/ 289522 w 307057"/>
                    <a:gd name="connsiteY32" fmla="*/ 160220 h 188623"/>
                    <a:gd name="connsiteX33" fmla="*/ 267748 w 307057"/>
                    <a:gd name="connsiteY33" fmla="*/ 104365 h 188623"/>
                    <a:gd name="connsiteX34" fmla="*/ 278311 w 307057"/>
                    <a:gd name="connsiteY34" fmla="*/ 98269 h 188623"/>
                    <a:gd name="connsiteX35" fmla="*/ 281787 w 307057"/>
                    <a:gd name="connsiteY35" fmla="*/ 85287 h 188623"/>
                    <a:gd name="connsiteX36" fmla="*/ 268805 w 307057"/>
                    <a:gd name="connsiteY36" fmla="*/ 81810 h 188623"/>
                    <a:gd name="connsiteX37" fmla="*/ 260766 w 307057"/>
                    <a:gd name="connsiteY37" fmla="*/ 86449 h 188623"/>
                    <a:gd name="connsiteX38" fmla="*/ 251670 w 307057"/>
                    <a:gd name="connsiteY38" fmla="*/ 63103 h 188623"/>
                    <a:gd name="connsiteX39" fmla="*/ 299238 w 307057"/>
                    <a:gd name="connsiteY39" fmla="*/ 4153 h 188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07057" h="188623">
                      <a:moveTo>
                        <a:pt x="299238" y="4153"/>
                      </a:moveTo>
                      <a:cubicBezTo>
                        <a:pt x="284055" y="-3886"/>
                        <a:pt x="267528" y="-762"/>
                        <a:pt x="236706" y="18002"/>
                      </a:cubicBezTo>
                      <a:cubicBezTo>
                        <a:pt x="229514" y="22384"/>
                        <a:pt x="217246" y="29099"/>
                        <a:pt x="202025" y="37643"/>
                      </a:cubicBezTo>
                      <a:lnTo>
                        <a:pt x="180470" y="36004"/>
                      </a:lnTo>
                      <a:cubicBezTo>
                        <a:pt x="182375" y="33099"/>
                        <a:pt x="182651" y="29251"/>
                        <a:pt x="180804" y="26051"/>
                      </a:cubicBezTo>
                      <a:cubicBezTo>
                        <a:pt x="178194" y="21526"/>
                        <a:pt x="172345" y="19955"/>
                        <a:pt x="167821" y="22574"/>
                      </a:cubicBezTo>
                      <a:lnTo>
                        <a:pt x="148733" y="33595"/>
                      </a:lnTo>
                      <a:lnTo>
                        <a:pt x="63084" y="27079"/>
                      </a:lnTo>
                      <a:cubicBezTo>
                        <a:pt x="61856" y="26984"/>
                        <a:pt x="60636" y="27317"/>
                        <a:pt x="59627" y="28032"/>
                      </a:cubicBezTo>
                      <a:lnTo>
                        <a:pt x="47787" y="36319"/>
                      </a:lnTo>
                      <a:lnTo>
                        <a:pt x="132197" y="62665"/>
                      </a:lnTo>
                      <a:lnTo>
                        <a:pt x="145552" y="70675"/>
                      </a:lnTo>
                      <a:cubicBezTo>
                        <a:pt x="124016" y="83982"/>
                        <a:pt x="101575" y="98888"/>
                        <a:pt x="81143" y="114700"/>
                      </a:cubicBezTo>
                      <a:lnTo>
                        <a:pt x="44168" y="97117"/>
                      </a:lnTo>
                      <a:cubicBezTo>
                        <a:pt x="40586" y="95412"/>
                        <a:pt x="36386" y="95659"/>
                        <a:pt x="33023" y="97774"/>
                      </a:cubicBezTo>
                      <a:lnTo>
                        <a:pt x="26346" y="101975"/>
                      </a:lnTo>
                      <a:lnTo>
                        <a:pt x="35347" y="123625"/>
                      </a:lnTo>
                      <a:lnTo>
                        <a:pt x="22679" y="122777"/>
                      </a:lnTo>
                      <a:cubicBezTo>
                        <a:pt x="20126" y="122606"/>
                        <a:pt x="17593" y="123244"/>
                        <a:pt x="15411" y="124587"/>
                      </a:cubicBezTo>
                      <a:lnTo>
                        <a:pt x="0" y="134131"/>
                      </a:lnTo>
                      <a:lnTo>
                        <a:pt x="41586" y="149619"/>
                      </a:lnTo>
                      <a:cubicBezTo>
                        <a:pt x="40996" y="150238"/>
                        <a:pt x="40367" y="150847"/>
                        <a:pt x="39786" y="151466"/>
                      </a:cubicBezTo>
                      <a:cubicBezTo>
                        <a:pt x="36366" y="155105"/>
                        <a:pt x="39862" y="160944"/>
                        <a:pt x="44682" y="159696"/>
                      </a:cubicBezTo>
                      <a:cubicBezTo>
                        <a:pt x="47901" y="158858"/>
                        <a:pt x="51701" y="157791"/>
                        <a:pt x="56083" y="156438"/>
                      </a:cubicBezTo>
                      <a:lnTo>
                        <a:pt x="88268" y="188623"/>
                      </a:lnTo>
                      <a:lnTo>
                        <a:pt x="97012" y="184137"/>
                      </a:lnTo>
                      <a:cubicBezTo>
                        <a:pt x="102089" y="181537"/>
                        <a:pt x="104699" y="175774"/>
                        <a:pt x="103298" y="170240"/>
                      </a:cubicBezTo>
                      <a:lnTo>
                        <a:pt x="96136" y="141875"/>
                      </a:lnTo>
                      <a:cubicBezTo>
                        <a:pt x="120167" y="132064"/>
                        <a:pt x="151562" y="117672"/>
                        <a:pt x="191595" y="96555"/>
                      </a:cubicBezTo>
                      <a:lnTo>
                        <a:pt x="215722" y="109575"/>
                      </a:lnTo>
                      <a:lnTo>
                        <a:pt x="277806" y="172107"/>
                      </a:lnTo>
                      <a:lnTo>
                        <a:pt x="287188" y="166792"/>
                      </a:lnTo>
                      <a:cubicBezTo>
                        <a:pt x="289493" y="165487"/>
                        <a:pt x="290484" y="162687"/>
                        <a:pt x="289522" y="160220"/>
                      </a:cubicBezTo>
                      <a:lnTo>
                        <a:pt x="267748" y="104365"/>
                      </a:lnTo>
                      <a:lnTo>
                        <a:pt x="278311" y="98269"/>
                      </a:lnTo>
                      <a:cubicBezTo>
                        <a:pt x="282835" y="95659"/>
                        <a:pt x="284407" y="89811"/>
                        <a:pt x="281787" y="85287"/>
                      </a:cubicBezTo>
                      <a:cubicBezTo>
                        <a:pt x="279168" y="80762"/>
                        <a:pt x="273329" y="79191"/>
                        <a:pt x="268805" y="81810"/>
                      </a:cubicBezTo>
                      <a:lnTo>
                        <a:pt x="260766" y="86449"/>
                      </a:lnTo>
                      <a:lnTo>
                        <a:pt x="251670" y="63103"/>
                      </a:lnTo>
                      <a:cubicBezTo>
                        <a:pt x="315135" y="24851"/>
                        <a:pt x="312848" y="11354"/>
                        <a:pt x="299238" y="4153"/>
                      </a:cubicBezTo>
                      <a:close/>
                    </a:path>
                  </a:pathLst>
                </a:custGeom>
                <a:solidFill>
                  <a:srgbClr val="FA846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4" name="자유형: 도형 813">
                  <a:extLst>
                    <a:ext uri="{FF2B5EF4-FFF2-40B4-BE49-F238E27FC236}">
                      <a16:creationId xmlns:a16="http://schemas.microsoft.com/office/drawing/2014/main" id="{723FA0DB-80AF-F0A8-7E3E-FA2A057F722C}"/>
                    </a:ext>
                  </a:extLst>
                </p:cNvPr>
                <p:cNvSpPr/>
                <p:nvPr/>
              </p:nvSpPr>
              <p:spPr>
                <a:xfrm>
                  <a:off x="8147923" y="3328654"/>
                  <a:ext cx="317792" cy="29289"/>
                </a:xfrm>
                <a:custGeom>
                  <a:avLst/>
                  <a:gdLst>
                    <a:gd name="connsiteX0" fmla="*/ 0 w 317792"/>
                    <a:gd name="connsiteY0" fmla="*/ 0 h 29289"/>
                    <a:gd name="connsiteX1" fmla="*/ 317792 w 317792"/>
                    <a:gd name="connsiteY1" fmla="*/ 0 h 29289"/>
                    <a:gd name="connsiteX2" fmla="*/ 317792 w 317792"/>
                    <a:gd name="connsiteY2" fmla="*/ 29289 h 29289"/>
                    <a:gd name="connsiteX3" fmla="*/ 0 w 317792"/>
                    <a:gd name="connsiteY3" fmla="*/ 29289 h 29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792" h="29289">
                      <a:moveTo>
                        <a:pt x="0" y="0"/>
                      </a:moveTo>
                      <a:lnTo>
                        <a:pt x="317792" y="0"/>
                      </a:lnTo>
                      <a:lnTo>
                        <a:pt x="317792" y="29289"/>
                      </a:lnTo>
                      <a:lnTo>
                        <a:pt x="0" y="29289"/>
                      </a:lnTo>
                      <a:close/>
                    </a:path>
                  </a:pathLst>
                </a:custGeom>
                <a:solidFill>
                  <a:srgbClr val="2F3D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5" name="자유형: 도형 814">
                  <a:extLst>
                    <a:ext uri="{FF2B5EF4-FFF2-40B4-BE49-F238E27FC236}">
                      <a16:creationId xmlns:a16="http://schemas.microsoft.com/office/drawing/2014/main" id="{F30EA670-35DF-0C09-B0A8-90BCCCBAB071}"/>
                    </a:ext>
                  </a:extLst>
                </p:cNvPr>
                <p:cNvSpPr/>
                <p:nvPr/>
              </p:nvSpPr>
              <p:spPr>
                <a:xfrm>
                  <a:off x="8147923" y="3368582"/>
                  <a:ext cx="405784" cy="21555"/>
                </a:xfrm>
                <a:custGeom>
                  <a:avLst/>
                  <a:gdLst>
                    <a:gd name="connsiteX0" fmla="*/ 0 w 405784"/>
                    <a:gd name="connsiteY0" fmla="*/ 0 h 21555"/>
                    <a:gd name="connsiteX1" fmla="*/ 405784 w 405784"/>
                    <a:gd name="connsiteY1" fmla="*/ 0 h 21555"/>
                    <a:gd name="connsiteX2" fmla="*/ 405784 w 405784"/>
                    <a:gd name="connsiteY2" fmla="*/ 21555 h 21555"/>
                    <a:gd name="connsiteX3" fmla="*/ 0 w 405784"/>
                    <a:gd name="connsiteY3" fmla="*/ 21555 h 2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5784" h="21555">
                      <a:moveTo>
                        <a:pt x="0" y="0"/>
                      </a:moveTo>
                      <a:lnTo>
                        <a:pt x="405784" y="0"/>
                      </a:lnTo>
                      <a:lnTo>
                        <a:pt x="405784" y="21555"/>
                      </a:lnTo>
                      <a:lnTo>
                        <a:pt x="0" y="21555"/>
                      </a:lnTo>
                      <a:close/>
                    </a:path>
                  </a:pathLst>
                </a:custGeom>
                <a:solidFill>
                  <a:srgbClr val="2F3D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6" name="자유형: 도형 815">
                  <a:extLst>
                    <a:ext uri="{FF2B5EF4-FFF2-40B4-BE49-F238E27FC236}">
                      <a16:creationId xmlns:a16="http://schemas.microsoft.com/office/drawing/2014/main" id="{9A9C1F1B-BA5C-1E80-539D-02A0175B2221}"/>
                    </a:ext>
                  </a:extLst>
                </p:cNvPr>
                <p:cNvSpPr/>
                <p:nvPr/>
              </p:nvSpPr>
              <p:spPr>
                <a:xfrm>
                  <a:off x="8147923" y="2760173"/>
                  <a:ext cx="317792" cy="29289"/>
                </a:xfrm>
                <a:custGeom>
                  <a:avLst/>
                  <a:gdLst>
                    <a:gd name="connsiteX0" fmla="*/ 0 w 317792"/>
                    <a:gd name="connsiteY0" fmla="*/ 0 h 29289"/>
                    <a:gd name="connsiteX1" fmla="*/ 317792 w 317792"/>
                    <a:gd name="connsiteY1" fmla="*/ 0 h 29289"/>
                    <a:gd name="connsiteX2" fmla="*/ 317792 w 317792"/>
                    <a:gd name="connsiteY2" fmla="*/ 29289 h 29289"/>
                    <a:gd name="connsiteX3" fmla="*/ 0 w 317792"/>
                    <a:gd name="connsiteY3" fmla="*/ 29289 h 29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792" h="29289">
                      <a:moveTo>
                        <a:pt x="0" y="0"/>
                      </a:moveTo>
                      <a:lnTo>
                        <a:pt x="317792" y="0"/>
                      </a:lnTo>
                      <a:lnTo>
                        <a:pt x="317792" y="29289"/>
                      </a:lnTo>
                      <a:lnTo>
                        <a:pt x="0" y="292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7" name="자유형: 도형 816">
                  <a:extLst>
                    <a:ext uri="{FF2B5EF4-FFF2-40B4-BE49-F238E27FC236}">
                      <a16:creationId xmlns:a16="http://schemas.microsoft.com/office/drawing/2014/main" id="{F9B86EB7-75C5-1B38-DA86-6B2521B268C9}"/>
                    </a:ext>
                  </a:extLst>
                </p:cNvPr>
                <p:cNvSpPr/>
                <p:nvPr/>
              </p:nvSpPr>
              <p:spPr>
                <a:xfrm>
                  <a:off x="8147923" y="2800111"/>
                  <a:ext cx="405784" cy="21555"/>
                </a:xfrm>
                <a:custGeom>
                  <a:avLst/>
                  <a:gdLst>
                    <a:gd name="connsiteX0" fmla="*/ 0 w 405784"/>
                    <a:gd name="connsiteY0" fmla="*/ 0 h 21555"/>
                    <a:gd name="connsiteX1" fmla="*/ 405784 w 405784"/>
                    <a:gd name="connsiteY1" fmla="*/ 0 h 21555"/>
                    <a:gd name="connsiteX2" fmla="*/ 405784 w 405784"/>
                    <a:gd name="connsiteY2" fmla="*/ 21555 h 21555"/>
                    <a:gd name="connsiteX3" fmla="*/ 0 w 405784"/>
                    <a:gd name="connsiteY3" fmla="*/ 21555 h 2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5784" h="21555">
                      <a:moveTo>
                        <a:pt x="0" y="0"/>
                      </a:moveTo>
                      <a:lnTo>
                        <a:pt x="405784" y="0"/>
                      </a:lnTo>
                      <a:lnTo>
                        <a:pt x="405784" y="21555"/>
                      </a:lnTo>
                      <a:lnTo>
                        <a:pt x="0" y="215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8" name="자유형: 도형 817">
                  <a:extLst>
                    <a:ext uri="{FF2B5EF4-FFF2-40B4-BE49-F238E27FC236}">
                      <a16:creationId xmlns:a16="http://schemas.microsoft.com/office/drawing/2014/main" id="{5FE084FF-0B31-35FB-8133-8D6C13247F7B}"/>
                    </a:ext>
                  </a:extLst>
                </p:cNvPr>
                <p:cNvSpPr/>
                <p:nvPr/>
              </p:nvSpPr>
              <p:spPr>
                <a:xfrm>
                  <a:off x="8147923" y="3399253"/>
                  <a:ext cx="405784" cy="21555"/>
                </a:xfrm>
                <a:custGeom>
                  <a:avLst/>
                  <a:gdLst>
                    <a:gd name="connsiteX0" fmla="*/ 0 w 405784"/>
                    <a:gd name="connsiteY0" fmla="*/ 0 h 21555"/>
                    <a:gd name="connsiteX1" fmla="*/ 405784 w 405784"/>
                    <a:gd name="connsiteY1" fmla="*/ 0 h 21555"/>
                    <a:gd name="connsiteX2" fmla="*/ 405784 w 405784"/>
                    <a:gd name="connsiteY2" fmla="*/ 21555 h 21555"/>
                    <a:gd name="connsiteX3" fmla="*/ 0 w 405784"/>
                    <a:gd name="connsiteY3" fmla="*/ 21555 h 2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5784" h="21555">
                      <a:moveTo>
                        <a:pt x="0" y="0"/>
                      </a:moveTo>
                      <a:lnTo>
                        <a:pt x="405784" y="0"/>
                      </a:lnTo>
                      <a:lnTo>
                        <a:pt x="405784" y="21555"/>
                      </a:lnTo>
                      <a:lnTo>
                        <a:pt x="0" y="21555"/>
                      </a:lnTo>
                      <a:close/>
                    </a:path>
                  </a:pathLst>
                </a:custGeom>
                <a:solidFill>
                  <a:srgbClr val="2F3D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9" name="자유형: 도형 818">
                  <a:extLst>
                    <a:ext uri="{FF2B5EF4-FFF2-40B4-BE49-F238E27FC236}">
                      <a16:creationId xmlns:a16="http://schemas.microsoft.com/office/drawing/2014/main" id="{DED90E7B-9E07-BEBF-C6B6-F775688B9765}"/>
                    </a:ext>
                  </a:extLst>
                </p:cNvPr>
                <p:cNvSpPr/>
                <p:nvPr/>
              </p:nvSpPr>
              <p:spPr>
                <a:xfrm>
                  <a:off x="8147923" y="3429923"/>
                  <a:ext cx="405784" cy="21555"/>
                </a:xfrm>
                <a:custGeom>
                  <a:avLst/>
                  <a:gdLst>
                    <a:gd name="connsiteX0" fmla="*/ 0 w 405784"/>
                    <a:gd name="connsiteY0" fmla="*/ 0 h 21555"/>
                    <a:gd name="connsiteX1" fmla="*/ 405784 w 405784"/>
                    <a:gd name="connsiteY1" fmla="*/ 0 h 21555"/>
                    <a:gd name="connsiteX2" fmla="*/ 405784 w 405784"/>
                    <a:gd name="connsiteY2" fmla="*/ 21555 h 21555"/>
                    <a:gd name="connsiteX3" fmla="*/ 0 w 405784"/>
                    <a:gd name="connsiteY3" fmla="*/ 21555 h 2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5784" h="21555">
                      <a:moveTo>
                        <a:pt x="0" y="0"/>
                      </a:moveTo>
                      <a:lnTo>
                        <a:pt x="405784" y="0"/>
                      </a:lnTo>
                      <a:lnTo>
                        <a:pt x="405784" y="21555"/>
                      </a:lnTo>
                      <a:lnTo>
                        <a:pt x="0" y="21555"/>
                      </a:lnTo>
                      <a:close/>
                    </a:path>
                  </a:pathLst>
                </a:custGeom>
                <a:solidFill>
                  <a:srgbClr val="2F3D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648" name="그래픽 1">
                <a:extLst>
                  <a:ext uri="{FF2B5EF4-FFF2-40B4-BE49-F238E27FC236}">
                    <a16:creationId xmlns:a16="http://schemas.microsoft.com/office/drawing/2014/main" id="{72AAA3D3-E9CB-4606-86AA-E017FCBF0437}"/>
                  </a:ext>
                </a:extLst>
              </p:cNvPr>
              <p:cNvGrpSpPr/>
              <p:nvPr/>
            </p:nvGrpSpPr>
            <p:grpSpPr>
              <a:xfrm>
                <a:off x="9013793" y="2903618"/>
                <a:ext cx="615588" cy="1149948"/>
                <a:chOff x="5854950" y="2321452"/>
                <a:chExt cx="735568" cy="1374076"/>
              </a:xfrm>
              <a:solidFill>
                <a:srgbClr val="FFFFFF"/>
              </a:solidFill>
            </p:grpSpPr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EB9075DE-771D-06AB-0F5C-662F109ACEFC}"/>
                    </a:ext>
                  </a:extLst>
                </p:cNvPr>
                <p:cNvSpPr/>
                <p:nvPr/>
              </p:nvSpPr>
              <p:spPr>
                <a:xfrm>
                  <a:off x="5854950" y="2321452"/>
                  <a:ext cx="336318" cy="655710"/>
                </a:xfrm>
                <a:custGeom>
                  <a:avLst/>
                  <a:gdLst>
                    <a:gd name="connsiteX0" fmla="*/ 0 w 336318"/>
                    <a:gd name="connsiteY0" fmla="*/ 0 h 655710"/>
                    <a:gd name="connsiteX1" fmla="*/ 336318 w 336318"/>
                    <a:gd name="connsiteY1" fmla="*/ 0 h 655710"/>
                    <a:gd name="connsiteX2" fmla="*/ 336318 w 336318"/>
                    <a:gd name="connsiteY2" fmla="*/ 655711 h 655710"/>
                    <a:gd name="connsiteX3" fmla="*/ 0 w 336318"/>
                    <a:gd name="connsiteY3" fmla="*/ 655711 h 655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318" h="655710">
                      <a:moveTo>
                        <a:pt x="0" y="0"/>
                      </a:moveTo>
                      <a:lnTo>
                        <a:pt x="336318" y="0"/>
                      </a:lnTo>
                      <a:lnTo>
                        <a:pt x="336318" y="655711"/>
                      </a:lnTo>
                      <a:lnTo>
                        <a:pt x="0" y="6557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C0BE00BA-AAF3-CC89-2905-0F8477EF5D5A}"/>
                    </a:ext>
                  </a:extLst>
                </p:cNvPr>
                <p:cNvSpPr/>
                <p:nvPr/>
              </p:nvSpPr>
              <p:spPr>
                <a:xfrm>
                  <a:off x="6254200" y="2321452"/>
                  <a:ext cx="336318" cy="655710"/>
                </a:xfrm>
                <a:custGeom>
                  <a:avLst/>
                  <a:gdLst>
                    <a:gd name="connsiteX0" fmla="*/ 0 w 336318"/>
                    <a:gd name="connsiteY0" fmla="*/ 0 h 655710"/>
                    <a:gd name="connsiteX1" fmla="*/ 336318 w 336318"/>
                    <a:gd name="connsiteY1" fmla="*/ 0 h 655710"/>
                    <a:gd name="connsiteX2" fmla="*/ 336318 w 336318"/>
                    <a:gd name="connsiteY2" fmla="*/ 655711 h 655710"/>
                    <a:gd name="connsiteX3" fmla="*/ 0 w 336318"/>
                    <a:gd name="connsiteY3" fmla="*/ 655711 h 655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318" h="655710">
                      <a:moveTo>
                        <a:pt x="0" y="0"/>
                      </a:moveTo>
                      <a:lnTo>
                        <a:pt x="336318" y="0"/>
                      </a:lnTo>
                      <a:lnTo>
                        <a:pt x="336318" y="655711"/>
                      </a:lnTo>
                      <a:lnTo>
                        <a:pt x="0" y="6557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59775CC7-CB1A-A391-AD1A-64DACDB90F4F}"/>
                    </a:ext>
                  </a:extLst>
                </p:cNvPr>
                <p:cNvSpPr/>
                <p:nvPr/>
              </p:nvSpPr>
              <p:spPr>
                <a:xfrm>
                  <a:off x="5854950" y="3039818"/>
                  <a:ext cx="336318" cy="655710"/>
                </a:xfrm>
                <a:custGeom>
                  <a:avLst/>
                  <a:gdLst>
                    <a:gd name="connsiteX0" fmla="*/ 0 w 336318"/>
                    <a:gd name="connsiteY0" fmla="*/ 0 h 655710"/>
                    <a:gd name="connsiteX1" fmla="*/ 336318 w 336318"/>
                    <a:gd name="connsiteY1" fmla="*/ 0 h 655710"/>
                    <a:gd name="connsiteX2" fmla="*/ 336318 w 336318"/>
                    <a:gd name="connsiteY2" fmla="*/ 655711 h 655710"/>
                    <a:gd name="connsiteX3" fmla="*/ 0 w 336318"/>
                    <a:gd name="connsiteY3" fmla="*/ 655711 h 655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318" h="655710">
                      <a:moveTo>
                        <a:pt x="0" y="0"/>
                      </a:moveTo>
                      <a:lnTo>
                        <a:pt x="336318" y="0"/>
                      </a:lnTo>
                      <a:lnTo>
                        <a:pt x="336318" y="655711"/>
                      </a:lnTo>
                      <a:lnTo>
                        <a:pt x="0" y="6557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7" name="자유형: 도형 806">
                  <a:extLst>
                    <a:ext uri="{FF2B5EF4-FFF2-40B4-BE49-F238E27FC236}">
                      <a16:creationId xmlns:a16="http://schemas.microsoft.com/office/drawing/2014/main" id="{D558DEFE-B40C-8C23-217D-5DBDB90112D1}"/>
                    </a:ext>
                  </a:extLst>
                </p:cNvPr>
                <p:cNvSpPr/>
                <p:nvPr/>
              </p:nvSpPr>
              <p:spPr>
                <a:xfrm>
                  <a:off x="6254200" y="3039818"/>
                  <a:ext cx="336318" cy="655710"/>
                </a:xfrm>
                <a:custGeom>
                  <a:avLst/>
                  <a:gdLst>
                    <a:gd name="connsiteX0" fmla="*/ 0 w 336318"/>
                    <a:gd name="connsiteY0" fmla="*/ 0 h 655710"/>
                    <a:gd name="connsiteX1" fmla="*/ 336318 w 336318"/>
                    <a:gd name="connsiteY1" fmla="*/ 0 h 655710"/>
                    <a:gd name="connsiteX2" fmla="*/ 336318 w 336318"/>
                    <a:gd name="connsiteY2" fmla="*/ 655711 h 655710"/>
                    <a:gd name="connsiteX3" fmla="*/ 0 w 336318"/>
                    <a:gd name="connsiteY3" fmla="*/ 655711 h 655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6318" h="655710">
                      <a:moveTo>
                        <a:pt x="0" y="0"/>
                      </a:moveTo>
                      <a:lnTo>
                        <a:pt x="336318" y="0"/>
                      </a:lnTo>
                      <a:lnTo>
                        <a:pt x="336318" y="655711"/>
                      </a:lnTo>
                      <a:lnTo>
                        <a:pt x="0" y="6557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649" name="그래픽 1">
                <a:extLst>
                  <a:ext uri="{FF2B5EF4-FFF2-40B4-BE49-F238E27FC236}">
                    <a16:creationId xmlns:a16="http://schemas.microsoft.com/office/drawing/2014/main" id="{F38715D6-2132-B772-3F30-15904EEB0AE0}"/>
                  </a:ext>
                </a:extLst>
              </p:cNvPr>
              <p:cNvGrpSpPr/>
              <p:nvPr/>
            </p:nvGrpSpPr>
            <p:grpSpPr>
              <a:xfrm>
                <a:off x="9774930" y="3897804"/>
                <a:ext cx="86393" cy="202357"/>
                <a:chOff x="6875944" y="3687484"/>
                <a:chExt cx="103231" cy="241797"/>
              </a:xfrm>
            </p:grpSpPr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B8C3A06C-7B59-0480-3855-1FEC4210966F}"/>
                    </a:ext>
                  </a:extLst>
                </p:cNvPr>
                <p:cNvSpPr/>
                <p:nvPr/>
              </p:nvSpPr>
              <p:spPr>
                <a:xfrm rot="-1379908">
                  <a:off x="6900367" y="3684845"/>
                  <a:ext cx="12439" cy="127547"/>
                </a:xfrm>
                <a:custGeom>
                  <a:avLst/>
                  <a:gdLst>
                    <a:gd name="connsiteX0" fmla="*/ 0 w 12439"/>
                    <a:gd name="connsiteY0" fmla="*/ 0 h 127547"/>
                    <a:gd name="connsiteX1" fmla="*/ 12439 w 12439"/>
                    <a:gd name="connsiteY1" fmla="*/ 0 h 127547"/>
                    <a:gd name="connsiteX2" fmla="*/ 12439 w 12439"/>
                    <a:gd name="connsiteY2" fmla="*/ 127547 h 127547"/>
                    <a:gd name="connsiteX3" fmla="*/ 0 w 12439"/>
                    <a:gd name="connsiteY3" fmla="*/ 127547 h 127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39" h="127547">
                      <a:moveTo>
                        <a:pt x="0" y="0"/>
                      </a:moveTo>
                      <a:lnTo>
                        <a:pt x="12439" y="0"/>
                      </a:lnTo>
                      <a:lnTo>
                        <a:pt x="12439" y="127547"/>
                      </a:lnTo>
                      <a:lnTo>
                        <a:pt x="0" y="127547"/>
                      </a:lnTo>
                      <a:close/>
                    </a:path>
                  </a:pathLst>
                </a:custGeom>
                <a:solidFill>
                  <a:srgbClr val="FA846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2AE25DC7-EE67-05EC-0D51-7C0FB8AAEF6B}"/>
                    </a:ext>
                  </a:extLst>
                </p:cNvPr>
                <p:cNvSpPr/>
                <p:nvPr/>
              </p:nvSpPr>
              <p:spPr>
                <a:xfrm rot="963759">
                  <a:off x="6917231" y="3689176"/>
                  <a:ext cx="12440" cy="127554"/>
                </a:xfrm>
                <a:custGeom>
                  <a:avLst/>
                  <a:gdLst>
                    <a:gd name="connsiteX0" fmla="*/ 0 w 12440"/>
                    <a:gd name="connsiteY0" fmla="*/ 0 h 127554"/>
                    <a:gd name="connsiteX1" fmla="*/ 12440 w 12440"/>
                    <a:gd name="connsiteY1" fmla="*/ 0 h 127554"/>
                    <a:gd name="connsiteX2" fmla="*/ 12440 w 12440"/>
                    <a:gd name="connsiteY2" fmla="*/ 127555 h 127554"/>
                    <a:gd name="connsiteX3" fmla="*/ 0 w 12440"/>
                    <a:gd name="connsiteY3" fmla="*/ 127555 h 127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0" h="127554">
                      <a:moveTo>
                        <a:pt x="0" y="0"/>
                      </a:moveTo>
                      <a:lnTo>
                        <a:pt x="12440" y="0"/>
                      </a:lnTo>
                      <a:lnTo>
                        <a:pt x="12440" y="127555"/>
                      </a:lnTo>
                      <a:lnTo>
                        <a:pt x="0" y="127555"/>
                      </a:ln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C7BB1879-ECF1-3A41-75FE-D73D54518000}"/>
                    </a:ext>
                  </a:extLst>
                </p:cNvPr>
                <p:cNvSpPr/>
                <p:nvPr/>
              </p:nvSpPr>
              <p:spPr>
                <a:xfrm rot="1998236">
                  <a:off x="6932738" y="3690896"/>
                  <a:ext cx="12440" cy="127553"/>
                </a:xfrm>
                <a:custGeom>
                  <a:avLst/>
                  <a:gdLst>
                    <a:gd name="connsiteX0" fmla="*/ 0 w 12440"/>
                    <a:gd name="connsiteY0" fmla="*/ 0 h 127553"/>
                    <a:gd name="connsiteX1" fmla="*/ 12440 w 12440"/>
                    <a:gd name="connsiteY1" fmla="*/ 0 h 127553"/>
                    <a:gd name="connsiteX2" fmla="*/ 12440 w 12440"/>
                    <a:gd name="connsiteY2" fmla="*/ 127554 h 127553"/>
                    <a:gd name="connsiteX3" fmla="*/ 0 w 12440"/>
                    <a:gd name="connsiteY3" fmla="*/ 127554 h 127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40" h="127553">
                      <a:moveTo>
                        <a:pt x="0" y="0"/>
                      </a:moveTo>
                      <a:lnTo>
                        <a:pt x="12440" y="0"/>
                      </a:lnTo>
                      <a:lnTo>
                        <a:pt x="12440" y="127554"/>
                      </a:lnTo>
                      <a:lnTo>
                        <a:pt x="0" y="127554"/>
                      </a:lnTo>
                      <a:close/>
                    </a:path>
                  </a:pathLst>
                </a:custGeom>
                <a:solidFill>
                  <a:srgbClr val="2F3D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024DC3D6-57C6-BBC2-4FDD-CB06353894E2}"/>
                    </a:ext>
                  </a:extLst>
                </p:cNvPr>
                <p:cNvSpPr/>
                <p:nvPr/>
              </p:nvSpPr>
              <p:spPr>
                <a:xfrm>
                  <a:off x="6883974" y="3764489"/>
                  <a:ext cx="74647" cy="164792"/>
                </a:xfrm>
                <a:custGeom>
                  <a:avLst/>
                  <a:gdLst>
                    <a:gd name="connsiteX0" fmla="*/ 0 w 74647"/>
                    <a:gd name="connsiteY0" fmla="*/ 0 h 164792"/>
                    <a:gd name="connsiteX1" fmla="*/ 74647 w 74647"/>
                    <a:gd name="connsiteY1" fmla="*/ 0 h 164792"/>
                    <a:gd name="connsiteX2" fmla="*/ 74647 w 74647"/>
                    <a:gd name="connsiteY2" fmla="*/ 164792 h 164792"/>
                    <a:gd name="connsiteX3" fmla="*/ 0 w 74647"/>
                    <a:gd name="connsiteY3" fmla="*/ 164792 h 164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647" h="164792">
                      <a:moveTo>
                        <a:pt x="0" y="0"/>
                      </a:moveTo>
                      <a:lnTo>
                        <a:pt x="74647" y="0"/>
                      </a:lnTo>
                      <a:lnTo>
                        <a:pt x="74647" y="164792"/>
                      </a:lnTo>
                      <a:lnTo>
                        <a:pt x="0" y="164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650" name="자유형: 도형 649">
                <a:extLst>
                  <a:ext uri="{FF2B5EF4-FFF2-40B4-BE49-F238E27FC236}">
                    <a16:creationId xmlns:a16="http://schemas.microsoft.com/office/drawing/2014/main" id="{05075FD0-5376-FBA1-34FF-9C6441845F8F}"/>
                  </a:ext>
                </a:extLst>
              </p:cNvPr>
              <p:cNvSpPr/>
              <p:nvPr/>
            </p:nvSpPr>
            <p:spPr>
              <a:xfrm>
                <a:off x="9192303" y="4624263"/>
                <a:ext cx="280353" cy="75488"/>
              </a:xfrm>
              <a:custGeom>
                <a:avLst/>
                <a:gdLst>
                  <a:gd name="connsiteX0" fmla="*/ 334994 w 334994"/>
                  <a:gd name="connsiteY0" fmla="*/ 90202 h 90201"/>
                  <a:gd name="connsiteX1" fmla="*/ 311572 w 334994"/>
                  <a:gd name="connsiteY1" fmla="*/ 90202 h 90201"/>
                  <a:gd name="connsiteX2" fmla="*/ 244792 w 334994"/>
                  <a:gd name="connsiteY2" fmla="*/ 23422 h 90201"/>
                  <a:gd name="connsiteX3" fmla="*/ 90202 w 334994"/>
                  <a:gd name="connsiteY3" fmla="*/ 23422 h 90201"/>
                  <a:gd name="connsiteX4" fmla="*/ 23422 w 334994"/>
                  <a:gd name="connsiteY4" fmla="*/ 90202 h 90201"/>
                  <a:gd name="connsiteX5" fmla="*/ 0 w 334994"/>
                  <a:gd name="connsiteY5" fmla="*/ 90202 h 90201"/>
                  <a:gd name="connsiteX6" fmla="*/ 90202 w 334994"/>
                  <a:gd name="connsiteY6" fmla="*/ 0 h 90201"/>
                  <a:gd name="connsiteX7" fmla="*/ 244792 w 334994"/>
                  <a:gd name="connsiteY7" fmla="*/ 0 h 90201"/>
                  <a:gd name="connsiteX8" fmla="*/ 334994 w 334994"/>
                  <a:gd name="connsiteY8" fmla="*/ 90202 h 9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4994" h="90201">
                    <a:moveTo>
                      <a:pt x="334994" y="90202"/>
                    </a:moveTo>
                    <a:lnTo>
                      <a:pt x="311572" y="90202"/>
                    </a:lnTo>
                    <a:cubicBezTo>
                      <a:pt x="311572" y="53378"/>
                      <a:pt x="281616" y="23422"/>
                      <a:pt x="244792" y="23422"/>
                    </a:cubicBezTo>
                    <a:lnTo>
                      <a:pt x="90202" y="23422"/>
                    </a:lnTo>
                    <a:cubicBezTo>
                      <a:pt x="53378" y="23422"/>
                      <a:pt x="23422" y="53378"/>
                      <a:pt x="23422" y="90202"/>
                    </a:cubicBezTo>
                    <a:lnTo>
                      <a:pt x="0" y="90202"/>
                    </a:lnTo>
                    <a:cubicBezTo>
                      <a:pt x="0" y="40462"/>
                      <a:pt x="40462" y="0"/>
                      <a:pt x="90202" y="0"/>
                    </a:cubicBezTo>
                    <a:lnTo>
                      <a:pt x="244792" y="0"/>
                    </a:lnTo>
                    <a:cubicBezTo>
                      <a:pt x="294532" y="0"/>
                      <a:pt x="334994" y="40462"/>
                      <a:pt x="334994" y="90202"/>
                    </a:cubicBezTo>
                    <a:close/>
                  </a:path>
                </a:pathLst>
              </a:custGeom>
              <a:solidFill>
                <a:srgbClr val="2F3D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1" name="자유형: 도형 650">
                <a:extLst>
                  <a:ext uri="{FF2B5EF4-FFF2-40B4-BE49-F238E27FC236}">
                    <a16:creationId xmlns:a16="http://schemas.microsoft.com/office/drawing/2014/main" id="{8054012B-857E-FA51-F768-06A856DDCC1B}"/>
                  </a:ext>
                </a:extLst>
              </p:cNvPr>
              <p:cNvSpPr/>
              <p:nvPr/>
            </p:nvSpPr>
            <p:spPr>
              <a:xfrm>
                <a:off x="9316409" y="4414520"/>
                <a:ext cx="31981" cy="219539"/>
              </a:xfrm>
              <a:custGeom>
                <a:avLst/>
                <a:gdLst>
                  <a:gd name="connsiteX0" fmla="*/ 0 w 38214"/>
                  <a:gd name="connsiteY0" fmla="*/ 0 h 262328"/>
                  <a:gd name="connsiteX1" fmla="*/ 38214 w 38214"/>
                  <a:gd name="connsiteY1" fmla="*/ 0 h 262328"/>
                  <a:gd name="connsiteX2" fmla="*/ 38214 w 38214"/>
                  <a:gd name="connsiteY2" fmla="*/ 262328 h 262328"/>
                  <a:gd name="connsiteX3" fmla="*/ 0 w 38214"/>
                  <a:gd name="connsiteY3" fmla="*/ 262328 h 262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214" h="262328">
                    <a:moveTo>
                      <a:pt x="0" y="0"/>
                    </a:moveTo>
                    <a:lnTo>
                      <a:pt x="38214" y="0"/>
                    </a:lnTo>
                    <a:lnTo>
                      <a:pt x="38214" y="262328"/>
                    </a:lnTo>
                    <a:lnTo>
                      <a:pt x="0" y="262328"/>
                    </a:lnTo>
                    <a:close/>
                  </a:path>
                </a:pathLst>
              </a:custGeom>
              <a:solidFill>
                <a:srgbClr val="2F3D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2" name="자유형: 도형 651">
                <a:extLst>
                  <a:ext uri="{FF2B5EF4-FFF2-40B4-BE49-F238E27FC236}">
                    <a16:creationId xmlns:a16="http://schemas.microsoft.com/office/drawing/2014/main" id="{7E4DBA9D-FBE1-AF26-568B-5DA00F345A09}"/>
                  </a:ext>
                </a:extLst>
              </p:cNvPr>
              <p:cNvSpPr/>
              <p:nvPr/>
            </p:nvSpPr>
            <p:spPr>
              <a:xfrm>
                <a:off x="9176010" y="4676411"/>
                <a:ext cx="46680" cy="46680"/>
              </a:xfrm>
              <a:custGeom>
                <a:avLst/>
                <a:gdLst>
                  <a:gd name="connsiteX0" fmla="*/ 55778 w 55778"/>
                  <a:gd name="connsiteY0" fmla="*/ 27889 h 55778"/>
                  <a:gd name="connsiteX1" fmla="*/ 27889 w 55778"/>
                  <a:gd name="connsiteY1" fmla="*/ 55778 h 55778"/>
                  <a:gd name="connsiteX2" fmla="*/ 0 w 55778"/>
                  <a:gd name="connsiteY2" fmla="*/ 27889 h 55778"/>
                  <a:gd name="connsiteX3" fmla="*/ 27889 w 55778"/>
                  <a:gd name="connsiteY3" fmla="*/ 0 h 55778"/>
                  <a:gd name="connsiteX4" fmla="*/ 55778 w 55778"/>
                  <a:gd name="connsiteY4" fmla="*/ 27889 h 5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78" h="55778">
                    <a:moveTo>
                      <a:pt x="55778" y="27889"/>
                    </a:moveTo>
                    <a:cubicBezTo>
                      <a:pt x="55778" y="43292"/>
                      <a:pt x="43292" y="55778"/>
                      <a:pt x="27889" y="55778"/>
                    </a:cubicBezTo>
                    <a:cubicBezTo>
                      <a:pt x="12486" y="55778"/>
                      <a:pt x="0" y="43292"/>
                      <a:pt x="0" y="27889"/>
                    </a:cubicBezTo>
                    <a:cubicBezTo>
                      <a:pt x="0" y="12486"/>
                      <a:pt x="12486" y="0"/>
                      <a:pt x="27889" y="0"/>
                    </a:cubicBezTo>
                    <a:cubicBezTo>
                      <a:pt x="43292" y="0"/>
                      <a:pt x="55778" y="12486"/>
                      <a:pt x="55778" y="27889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3" name="자유형: 도형 652">
                <a:extLst>
                  <a:ext uri="{FF2B5EF4-FFF2-40B4-BE49-F238E27FC236}">
                    <a16:creationId xmlns:a16="http://schemas.microsoft.com/office/drawing/2014/main" id="{1B00BCCD-937F-C1B9-F0CB-E6753E3DB743}"/>
                  </a:ext>
                </a:extLst>
              </p:cNvPr>
              <p:cNvSpPr/>
              <p:nvPr/>
            </p:nvSpPr>
            <p:spPr>
              <a:xfrm>
                <a:off x="9439519" y="4676411"/>
                <a:ext cx="46680" cy="46680"/>
              </a:xfrm>
              <a:custGeom>
                <a:avLst/>
                <a:gdLst>
                  <a:gd name="connsiteX0" fmla="*/ 55778 w 55778"/>
                  <a:gd name="connsiteY0" fmla="*/ 27889 h 55778"/>
                  <a:gd name="connsiteX1" fmla="*/ 27889 w 55778"/>
                  <a:gd name="connsiteY1" fmla="*/ 55778 h 55778"/>
                  <a:gd name="connsiteX2" fmla="*/ 0 w 55778"/>
                  <a:gd name="connsiteY2" fmla="*/ 27889 h 55778"/>
                  <a:gd name="connsiteX3" fmla="*/ 27889 w 55778"/>
                  <a:gd name="connsiteY3" fmla="*/ 0 h 55778"/>
                  <a:gd name="connsiteX4" fmla="*/ 55778 w 55778"/>
                  <a:gd name="connsiteY4" fmla="*/ 27889 h 5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78" h="55778">
                    <a:moveTo>
                      <a:pt x="55778" y="27889"/>
                    </a:moveTo>
                    <a:cubicBezTo>
                      <a:pt x="55778" y="43292"/>
                      <a:pt x="43292" y="55778"/>
                      <a:pt x="27889" y="55778"/>
                    </a:cubicBezTo>
                    <a:cubicBezTo>
                      <a:pt x="12486" y="55778"/>
                      <a:pt x="0" y="43292"/>
                      <a:pt x="0" y="27889"/>
                    </a:cubicBezTo>
                    <a:cubicBezTo>
                      <a:pt x="0" y="12486"/>
                      <a:pt x="12486" y="0"/>
                      <a:pt x="27889" y="0"/>
                    </a:cubicBezTo>
                    <a:cubicBezTo>
                      <a:pt x="43292" y="0"/>
                      <a:pt x="55778" y="12486"/>
                      <a:pt x="55778" y="27889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4" name="자유형: 도형 653">
                <a:extLst>
                  <a:ext uri="{FF2B5EF4-FFF2-40B4-BE49-F238E27FC236}">
                    <a16:creationId xmlns:a16="http://schemas.microsoft.com/office/drawing/2014/main" id="{AA67EFC7-D3CF-80C8-B720-8A9BBF9AD13E}"/>
                  </a:ext>
                </a:extLst>
              </p:cNvPr>
              <p:cNvSpPr/>
              <p:nvPr/>
            </p:nvSpPr>
            <p:spPr>
              <a:xfrm>
                <a:off x="9318250" y="4624263"/>
                <a:ext cx="75488" cy="75488"/>
              </a:xfrm>
              <a:custGeom>
                <a:avLst/>
                <a:gdLst>
                  <a:gd name="connsiteX0" fmla="*/ 0 w 90201"/>
                  <a:gd name="connsiteY0" fmla="*/ 0 h 90201"/>
                  <a:gd name="connsiteX1" fmla="*/ 90202 w 90201"/>
                  <a:gd name="connsiteY1" fmla="*/ 90202 h 90201"/>
                  <a:gd name="connsiteX2" fmla="*/ 66780 w 90201"/>
                  <a:gd name="connsiteY2" fmla="*/ 90202 h 90201"/>
                  <a:gd name="connsiteX3" fmla="*/ 0 w 90201"/>
                  <a:gd name="connsiteY3" fmla="*/ 23422 h 9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201" h="90201">
                    <a:moveTo>
                      <a:pt x="0" y="0"/>
                    </a:moveTo>
                    <a:cubicBezTo>
                      <a:pt x="49740" y="0"/>
                      <a:pt x="90202" y="40462"/>
                      <a:pt x="90202" y="90202"/>
                    </a:cubicBezTo>
                    <a:lnTo>
                      <a:pt x="66780" y="90202"/>
                    </a:lnTo>
                    <a:cubicBezTo>
                      <a:pt x="66780" y="53378"/>
                      <a:pt x="36824" y="23422"/>
                      <a:pt x="0" y="23422"/>
                    </a:cubicBezTo>
                  </a:path>
                </a:pathLst>
              </a:custGeom>
              <a:solidFill>
                <a:srgbClr val="2F3D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5" name="자유형: 도형 654">
                <a:extLst>
                  <a:ext uri="{FF2B5EF4-FFF2-40B4-BE49-F238E27FC236}">
                    <a16:creationId xmlns:a16="http://schemas.microsoft.com/office/drawing/2014/main" id="{D6B6BA19-F90B-D94D-3529-D391F049D2E7}"/>
                  </a:ext>
                </a:extLst>
              </p:cNvPr>
              <p:cNvSpPr/>
              <p:nvPr/>
            </p:nvSpPr>
            <p:spPr>
              <a:xfrm>
                <a:off x="9360603" y="4676411"/>
                <a:ext cx="46680" cy="46680"/>
              </a:xfrm>
              <a:custGeom>
                <a:avLst/>
                <a:gdLst>
                  <a:gd name="connsiteX0" fmla="*/ 55778 w 55778"/>
                  <a:gd name="connsiteY0" fmla="*/ 27889 h 55778"/>
                  <a:gd name="connsiteX1" fmla="*/ 27889 w 55778"/>
                  <a:gd name="connsiteY1" fmla="*/ 55778 h 55778"/>
                  <a:gd name="connsiteX2" fmla="*/ 0 w 55778"/>
                  <a:gd name="connsiteY2" fmla="*/ 27889 h 55778"/>
                  <a:gd name="connsiteX3" fmla="*/ 27889 w 55778"/>
                  <a:gd name="connsiteY3" fmla="*/ 0 h 55778"/>
                  <a:gd name="connsiteX4" fmla="*/ 55778 w 55778"/>
                  <a:gd name="connsiteY4" fmla="*/ 27889 h 55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78" h="55778">
                    <a:moveTo>
                      <a:pt x="55778" y="27889"/>
                    </a:moveTo>
                    <a:cubicBezTo>
                      <a:pt x="55778" y="43292"/>
                      <a:pt x="43292" y="55778"/>
                      <a:pt x="27889" y="55778"/>
                    </a:cubicBezTo>
                    <a:cubicBezTo>
                      <a:pt x="12486" y="55778"/>
                      <a:pt x="0" y="43292"/>
                      <a:pt x="0" y="27889"/>
                    </a:cubicBezTo>
                    <a:cubicBezTo>
                      <a:pt x="0" y="12486"/>
                      <a:pt x="12486" y="0"/>
                      <a:pt x="27889" y="0"/>
                    </a:cubicBezTo>
                    <a:cubicBezTo>
                      <a:pt x="43292" y="0"/>
                      <a:pt x="55778" y="12486"/>
                      <a:pt x="55778" y="27889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6" name="자유형: 도형 655">
                <a:extLst>
                  <a:ext uri="{FF2B5EF4-FFF2-40B4-BE49-F238E27FC236}">
                    <a16:creationId xmlns:a16="http://schemas.microsoft.com/office/drawing/2014/main" id="{2D85AECA-2391-C7E7-6275-6A61F2838A75}"/>
                  </a:ext>
                </a:extLst>
              </p:cNvPr>
              <p:cNvSpPr/>
              <p:nvPr/>
            </p:nvSpPr>
            <p:spPr>
              <a:xfrm>
                <a:off x="9296226" y="4382547"/>
                <a:ext cx="69757" cy="44942"/>
              </a:xfrm>
              <a:custGeom>
                <a:avLst/>
                <a:gdLst>
                  <a:gd name="connsiteX0" fmla="*/ 0 w 83353"/>
                  <a:gd name="connsiteY0" fmla="*/ 0 h 53701"/>
                  <a:gd name="connsiteX1" fmla="*/ 83353 w 83353"/>
                  <a:gd name="connsiteY1" fmla="*/ 0 h 53701"/>
                  <a:gd name="connsiteX2" fmla="*/ 83353 w 83353"/>
                  <a:gd name="connsiteY2" fmla="*/ 53702 h 53701"/>
                  <a:gd name="connsiteX3" fmla="*/ 0 w 83353"/>
                  <a:gd name="connsiteY3" fmla="*/ 53702 h 5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353" h="53701">
                    <a:moveTo>
                      <a:pt x="0" y="0"/>
                    </a:moveTo>
                    <a:lnTo>
                      <a:pt x="83353" y="0"/>
                    </a:lnTo>
                    <a:lnTo>
                      <a:pt x="83353" y="53702"/>
                    </a:lnTo>
                    <a:lnTo>
                      <a:pt x="0" y="53702"/>
                    </a:lnTo>
                    <a:close/>
                  </a:path>
                </a:pathLst>
              </a:custGeom>
              <a:solidFill>
                <a:srgbClr val="2F3D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7" name="자유형: 도형 656">
                <a:extLst>
                  <a:ext uri="{FF2B5EF4-FFF2-40B4-BE49-F238E27FC236}">
                    <a16:creationId xmlns:a16="http://schemas.microsoft.com/office/drawing/2014/main" id="{1CCC4B9F-F421-A312-CD9C-0AD30DA228D4}"/>
                  </a:ext>
                </a:extLst>
              </p:cNvPr>
              <p:cNvSpPr/>
              <p:nvPr/>
            </p:nvSpPr>
            <p:spPr>
              <a:xfrm>
                <a:off x="9279677" y="4360068"/>
                <a:ext cx="102854" cy="44942"/>
              </a:xfrm>
              <a:custGeom>
                <a:avLst/>
                <a:gdLst>
                  <a:gd name="connsiteX0" fmla="*/ 0 w 122901"/>
                  <a:gd name="connsiteY0" fmla="*/ 0 h 53701"/>
                  <a:gd name="connsiteX1" fmla="*/ 122901 w 122901"/>
                  <a:gd name="connsiteY1" fmla="*/ 0 h 53701"/>
                  <a:gd name="connsiteX2" fmla="*/ 122901 w 122901"/>
                  <a:gd name="connsiteY2" fmla="*/ 53702 h 53701"/>
                  <a:gd name="connsiteX3" fmla="*/ 0 w 122901"/>
                  <a:gd name="connsiteY3" fmla="*/ 53702 h 53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01" h="53701">
                    <a:moveTo>
                      <a:pt x="0" y="0"/>
                    </a:moveTo>
                    <a:lnTo>
                      <a:pt x="122901" y="0"/>
                    </a:lnTo>
                    <a:lnTo>
                      <a:pt x="122901" y="53702"/>
                    </a:lnTo>
                    <a:lnTo>
                      <a:pt x="0" y="53702"/>
                    </a:lnTo>
                    <a:close/>
                  </a:path>
                </a:pathLst>
              </a:custGeom>
              <a:solidFill>
                <a:srgbClr val="2F3D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8" name="자유형: 도형 657">
                <a:extLst>
                  <a:ext uri="{FF2B5EF4-FFF2-40B4-BE49-F238E27FC236}">
                    <a16:creationId xmlns:a16="http://schemas.microsoft.com/office/drawing/2014/main" id="{467DEEEE-BD61-1F97-5494-8AE9FBD65C38}"/>
                  </a:ext>
                </a:extLst>
              </p:cNvPr>
              <p:cNvSpPr/>
              <p:nvPr/>
            </p:nvSpPr>
            <p:spPr>
              <a:xfrm>
                <a:off x="10024099" y="4029839"/>
                <a:ext cx="13886" cy="25460"/>
              </a:xfrm>
              <a:custGeom>
                <a:avLst/>
                <a:gdLst>
                  <a:gd name="connsiteX0" fmla="*/ 0 w 16592"/>
                  <a:gd name="connsiteY0" fmla="*/ 0 h 30422"/>
                  <a:gd name="connsiteX1" fmla="*/ 16593 w 16592"/>
                  <a:gd name="connsiteY1" fmla="*/ 0 h 30422"/>
                  <a:gd name="connsiteX2" fmla="*/ 16593 w 16592"/>
                  <a:gd name="connsiteY2" fmla="*/ 30423 h 30422"/>
                  <a:gd name="connsiteX3" fmla="*/ 0 w 16592"/>
                  <a:gd name="connsiteY3" fmla="*/ 30423 h 30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2" h="30422">
                    <a:moveTo>
                      <a:pt x="0" y="0"/>
                    </a:moveTo>
                    <a:lnTo>
                      <a:pt x="16593" y="0"/>
                    </a:lnTo>
                    <a:lnTo>
                      <a:pt x="16593" y="30423"/>
                    </a:lnTo>
                    <a:lnTo>
                      <a:pt x="0" y="30423"/>
                    </a:lnTo>
                    <a:close/>
                  </a:path>
                </a:pathLst>
              </a:custGeom>
              <a:solidFill>
                <a:srgbClr val="FA84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9" name="자유형: 도형 658">
                <a:extLst>
                  <a:ext uri="{FF2B5EF4-FFF2-40B4-BE49-F238E27FC236}">
                    <a16:creationId xmlns:a16="http://schemas.microsoft.com/office/drawing/2014/main" id="{55AB62A3-8110-3D21-BECD-C704BDCDC6D1}"/>
                  </a:ext>
                </a:extLst>
              </p:cNvPr>
              <p:cNvSpPr/>
              <p:nvPr/>
            </p:nvSpPr>
            <p:spPr>
              <a:xfrm>
                <a:off x="9912691" y="3750473"/>
                <a:ext cx="231440" cy="231432"/>
              </a:xfrm>
              <a:custGeom>
                <a:avLst/>
                <a:gdLst>
                  <a:gd name="connsiteX0" fmla="*/ 0 w 276548"/>
                  <a:gd name="connsiteY0" fmla="*/ 0 h 276539"/>
                  <a:gd name="connsiteX1" fmla="*/ 276549 w 276548"/>
                  <a:gd name="connsiteY1" fmla="*/ 276539 h 276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6548" h="276539">
                    <a:moveTo>
                      <a:pt x="0" y="0"/>
                    </a:moveTo>
                    <a:lnTo>
                      <a:pt x="276549" y="276539"/>
                    </a:lnTo>
                  </a:path>
                </a:pathLst>
              </a:custGeom>
              <a:ln w="952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0" name="자유형: 도형 659">
                <a:extLst>
                  <a:ext uri="{FF2B5EF4-FFF2-40B4-BE49-F238E27FC236}">
                    <a16:creationId xmlns:a16="http://schemas.microsoft.com/office/drawing/2014/main" id="{347174AA-5B71-B543-DC82-690469D69204}"/>
                  </a:ext>
                </a:extLst>
              </p:cNvPr>
              <p:cNvSpPr/>
              <p:nvPr/>
            </p:nvSpPr>
            <p:spPr>
              <a:xfrm>
                <a:off x="9969160" y="4056957"/>
                <a:ext cx="123603" cy="41451"/>
              </a:xfrm>
              <a:custGeom>
                <a:avLst/>
                <a:gdLst>
                  <a:gd name="connsiteX0" fmla="*/ 0 w 147694"/>
                  <a:gd name="connsiteY0" fmla="*/ 49530 h 49530"/>
                  <a:gd name="connsiteX1" fmla="*/ 73847 w 147694"/>
                  <a:gd name="connsiteY1" fmla="*/ 0 h 49530"/>
                  <a:gd name="connsiteX2" fmla="*/ 147695 w 147694"/>
                  <a:gd name="connsiteY2" fmla="*/ 49530 h 49530"/>
                  <a:gd name="connsiteX3" fmla="*/ 0 w 147694"/>
                  <a:gd name="connsiteY3" fmla="*/ 49530 h 49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694" h="49530">
                    <a:moveTo>
                      <a:pt x="0" y="49530"/>
                    </a:moveTo>
                    <a:cubicBezTo>
                      <a:pt x="0" y="22174"/>
                      <a:pt x="33061" y="0"/>
                      <a:pt x="73847" y="0"/>
                    </a:cubicBezTo>
                    <a:cubicBezTo>
                      <a:pt x="114633" y="0"/>
                      <a:pt x="147695" y="22174"/>
                      <a:pt x="147695" y="49530"/>
                    </a:cubicBezTo>
                    <a:lnTo>
                      <a:pt x="0" y="49530"/>
                    </a:lnTo>
                    <a:close/>
                  </a:path>
                </a:pathLst>
              </a:custGeom>
              <a:solidFill>
                <a:srgbClr val="FA84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1" name="자유형: 도형 660">
                <a:extLst>
                  <a:ext uri="{FF2B5EF4-FFF2-40B4-BE49-F238E27FC236}">
                    <a16:creationId xmlns:a16="http://schemas.microsoft.com/office/drawing/2014/main" id="{798F9044-758A-E74E-294F-7E688FC77FAE}"/>
                  </a:ext>
                </a:extLst>
              </p:cNvPr>
              <p:cNvSpPr/>
              <p:nvPr/>
            </p:nvSpPr>
            <p:spPr>
              <a:xfrm>
                <a:off x="10014884" y="4049264"/>
                <a:ext cx="32156" cy="12068"/>
              </a:xfrm>
              <a:custGeom>
                <a:avLst/>
                <a:gdLst>
                  <a:gd name="connsiteX0" fmla="*/ 38424 w 38423"/>
                  <a:gd name="connsiteY0" fmla="*/ 7210 h 14420"/>
                  <a:gd name="connsiteX1" fmla="*/ 19212 w 38423"/>
                  <a:gd name="connsiteY1" fmla="*/ 14421 h 14420"/>
                  <a:gd name="connsiteX2" fmla="*/ 0 w 38423"/>
                  <a:gd name="connsiteY2" fmla="*/ 7210 h 14420"/>
                  <a:gd name="connsiteX3" fmla="*/ 19212 w 38423"/>
                  <a:gd name="connsiteY3" fmla="*/ 0 h 14420"/>
                  <a:gd name="connsiteX4" fmla="*/ 38424 w 38423"/>
                  <a:gd name="connsiteY4" fmla="*/ 7210 h 14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23" h="14420">
                    <a:moveTo>
                      <a:pt x="38424" y="7210"/>
                    </a:moveTo>
                    <a:cubicBezTo>
                      <a:pt x="38424" y="11192"/>
                      <a:pt x="29823" y="14421"/>
                      <a:pt x="19212" y="14421"/>
                    </a:cubicBezTo>
                    <a:cubicBezTo>
                      <a:pt x="8601" y="14421"/>
                      <a:pt x="0" y="11192"/>
                      <a:pt x="0" y="7210"/>
                    </a:cubicBezTo>
                    <a:cubicBezTo>
                      <a:pt x="0" y="3229"/>
                      <a:pt x="8601" y="0"/>
                      <a:pt x="19212" y="0"/>
                    </a:cubicBezTo>
                    <a:cubicBezTo>
                      <a:pt x="29823" y="0"/>
                      <a:pt x="38424" y="3229"/>
                      <a:pt x="38424" y="7210"/>
                    </a:cubicBezTo>
                    <a:close/>
                  </a:path>
                </a:pathLst>
              </a:custGeom>
              <a:solidFill>
                <a:srgbClr val="FA84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662" name="그래픽 1">
                <a:extLst>
                  <a:ext uri="{FF2B5EF4-FFF2-40B4-BE49-F238E27FC236}">
                    <a16:creationId xmlns:a16="http://schemas.microsoft.com/office/drawing/2014/main" id="{CD5628AB-CBA5-68B7-7A43-3A1A0AE8CCAF}"/>
                  </a:ext>
                </a:extLst>
              </p:cNvPr>
              <p:cNvGrpSpPr/>
              <p:nvPr/>
            </p:nvGrpSpPr>
            <p:grpSpPr>
              <a:xfrm>
                <a:off x="9869622" y="3712692"/>
                <a:ext cx="306770" cy="301482"/>
                <a:chOff x="6989092" y="3466293"/>
                <a:chExt cx="366560" cy="360241"/>
              </a:xfrm>
            </p:grpSpPr>
            <p:sp>
              <p:nvSpPr>
                <p:cNvPr id="782" name="자유형: 도형 781">
                  <a:extLst>
                    <a:ext uri="{FF2B5EF4-FFF2-40B4-BE49-F238E27FC236}">
                      <a16:creationId xmlns:a16="http://schemas.microsoft.com/office/drawing/2014/main" id="{204E9158-C80F-5D23-6545-53A7CB06BB00}"/>
                    </a:ext>
                  </a:extLst>
                </p:cNvPr>
                <p:cNvSpPr/>
                <p:nvPr/>
              </p:nvSpPr>
              <p:spPr>
                <a:xfrm>
                  <a:off x="7002008" y="3472891"/>
                  <a:ext cx="353644" cy="353644"/>
                </a:xfrm>
                <a:custGeom>
                  <a:avLst/>
                  <a:gdLst>
                    <a:gd name="connsiteX0" fmla="*/ 353644 w 353644"/>
                    <a:gd name="connsiteY0" fmla="*/ 176822 h 353644"/>
                    <a:gd name="connsiteX1" fmla="*/ 176822 w 353644"/>
                    <a:gd name="connsiteY1" fmla="*/ 353644 h 353644"/>
                    <a:gd name="connsiteX2" fmla="*/ 0 w 353644"/>
                    <a:gd name="connsiteY2" fmla="*/ 176822 h 353644"/>
                    <a:gd name="connsiteX3" fmla="*/ 176822 w 353644"/>
                    <a:gd name="connsiteY3" fmla="*/ 0 h 353644"/>
                    <a:gd name="connsiteX4" fmla="*/ 353644 w 353644"/>
                    <a:gd name="connsiteY4" fmla="*/ 176822 h 353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644" h="353644">
                      <a:moveTo>
                        <a:pt x="353644" y="176822"/>
                      </a:moveTo>
                      <a:cubicBezTo>
                        <a:pt x="353644" y="274478"/>
                        <a:pt x="274478" y="353644"/>
                        <a:pt x="176822" y="353644"/>
                      </a:cubicBezTo>
                      <a:cubicBezTo>
                        <a:pt x="79166" y="353644"/>
                        <a:pt x="0" y="274478"/>
                        <a:pt x="0" y="176822"/>
                      </a:cubicBezTo>
                      <a:cubicBezTo>
                        <a:pt x="0" y="79166"/>
                        <a:pt x="79166" y="0"/>
                        <a:pt x="176822" y="0"/>
                      </a:cubicBezTo>
                      <a:cubicBezTo>
                        <a:pt x="274478" y="0"/>
                        <a:pt x="353644" y="79166"/>
                        <a:pt x="353644" y="176822"/>
                      </a:cubicBez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3" name="자유형: 도형 782">
                  <a:extLst>
                    <a:ext uri="{FF2B5EF4-FFF2-40B4-BE49-F238E27FC236}">
                      <a16:creationId xmlns:a16="http://schemas.microsoft.com/office/drawing/2014/main" id="{577A554C-43CB-7393-6215-9F46B2C530BA}"/>
                    </a:ext>
                  </a:extLst>
                </p:cNvPr>
                <p:cNvSpPr/>
                <p:nvPr/>
              </p:nvSpPr>
              <p:spPr>
                <a:xfrm>
                  <a:off x="6989092" y="3530881"/>
                  <a:ext cx="307548" cy="257973"/>
                </a:xfrm>
                <a:custGeom>
                  <a:avLst/>
                  <a:gdLst>
                    <a:gd name="connsiteX0" fmla="*/ 304429 w 307548"/>
                    <a:gd name="connsiteY0" fmla="*/ 245076 h 257973"/>
                    <a:gd name="connsiteX1" fmla="*/ 292951 w 307548"/>
                    <a:gd name="connsiteY1" fmla="*/ 245839 h 257973"/>
                    <a:gd name="connsiteX2" fmla="*/ 294465 w 307548"/>
                    <a:gd name="connsiteY2" fmla="*/ 235609 h 257973"/>
                    <a:gd name="connsiteX3" fmla="*/ 288322 w 307548"/>
                    <a:gd name="connsiteY3" fmla="*/ 234742 h 257973"/>
                    <a:gd name="connsiteX4" fmla="*/ 290846 w 307548"/>
                    <a:gd name="connsiteY4" fmla="*/ 227179 h 257973"/>
                    <a:gd name="connsiteX5" fmla="*/ 286102 w 307548"/>
                    <a:gd name="connsiteY5" fmla="*/ 222436 h 257973"/>
                    <a:gd name="connsiteX6" fmla="*/ 289970 w 307548"/>
                    <a:gd name="connsiteY6" fmla="*/ 216692 h 257973"/>
                    <a:gd name="connsiteX7" fmla="*/ 286836 w 307548"/>
                    <a:gd name="connsiteY7" fmla="*/ 213434 h 257973"/>
                    <a:gd name="connsiteX8" fmla="*/ 298599 w 307548"/>
                    <a:gd name="connsiteY8" fmla="*/ 201671 h 257973"/>
                    <a:gd name="connsiteX9" fmla="*/ 291960 w 307548"/>
                    <a:gd name="connsiteY9" fmla="*/ 195499 h 257973"/>
                    <a:gd name="connsiteX10" fmla="*/ 299504 w 307548"/>
                    <a:gd name="connsiteY10" fmla="*/ 181306 h 257973"/>
                    <a:gd name="connsiteX11" fmla="*/ 301790 w 307548"/>
                    <a:gd name="connsiteY11" fmla="*/ 163066 h 257973"/>
                    <a:gd name="connsiteX12" fmla="*/ 299476 w 307548"/>
                    <a:gd name="connsiteY12" fmla="*/ 144721 h 257973"/>
                    <a:gd name="connsiteX13" fmla="*/ 305905 w 307548"/>
                    <a:gd name="connsiteY13" fmla="*/ 114698 h 257973"/>
                    <a:gd name="connsiteX14" fmla="*/ 294713 w 307548"/>
                    <a:gd name="connsiteY14" fmla="*/ 83761 h 257973"/>
                    <a:gd name="connsiteX15" fmla="*/ 280806 w 307548"/>
                    <a:gd name="connsiteY15" fmla="*/ 69854 h 257973"/>
                    <a:gd name="connsiteX16" fmla="*/ 247288 w 307548"/>
                    <a:gd name="connsiteY16" fmla="*/ 88152 h 257973"/>
                    <a:gd name="connsiteX17" fmla="*/ 232153 w 307548"/>
                    <a:gd name="connsiteY17" fmla="*/ 90495 h 257973"/>
                    <a:gd name="connsiteX18" fmla="*/ 202863 w 307548"/>
                    <a:gd name="connsiteY18" fmla="*/ 93143 h 257973"/>
                    <a:gd name="connsiteX19" fmla="*/ 178765 w 307548"/>
                    <a:gd name="connsiteY19" fmla="*/ 100858 h 257973"/>
                    <a:gd name="connsiteX20" fmla="*/ 166554 w 307548"/>
                    <a:gd name="connsiteY20" fmla="*/ 109259 h 257973"/>
                    <a:gd name="connsiteX21" fmla="*/ 155029 w 307548"/>
                    <a:gd name="connsiteY21" fmla="*/ 116241 h 257973"/>
                    <a:gd name="connsiteX22" fmla="*/ 152105 w 307548"/>
                    <a:gd name="connsiteY22" fmla="*/ 122823 h 257973"/>
                    <a:gd name="connsiteX23" fmla="*/ 156724 w 307548"/>
                    <a:gd name="connsiteY23" fmla="*/ 126995 h 257973"/>
                    <a:gd name="connsiteX24" fmla="*/ 148857 w 307548"/>
                    <a:gd name="connsiteY24" fmla="*/ 122709 h 257973"/>
                    <a:gd name="connsiteX25" fmla="*/ 144828 w 307548"/>
                    <a:gd name="connsiteY25" fmla="*/ 118680 h 257973"/>
                    <a:gd name="connsiteX26" fmla="*/ 143323 w 307548"/>
                    <a:gd name="connsiteY26" fmla="*/ 128005 h 257973"/>
                    <a:gd name="connsiteX27" fmla="*/ 145370 w 307548"/>
                    <a:gd name="connsiteY27" fmla="*/ 142387 h 257973"/>
                    <a:gd name="connsiteX28" fmla="*/ 133578 w 307548"/>
                    <a:gd name="connsiteY28" fmla="*/ 144845 h 257973"/>
                    <a:gd name="connsiteX29" fmla="*/ 115481 w 307548"/>
                    <a:gd name="connsiteY29" fmla="*/ 150293 h 257973"/>
                    <a:gd name="connsiteX30" fmla="*/ 102498 w 307548"/>
                    <a:gd name="connsiteY30" fmla="*/ 144092 h 257973"/>
                    <a:gd name="connsiteX31" fmla="*/ 94555 w 307548"/>
                    <a:gd name="connsiteY31" fmla="*/ 148712 h 257973"/>
                    <a:gd name="connsiteX32" fmla="*/ 88220 w 307548"/>
                    <a:gd name="connsiteY32" fmla="*/ 134262 h 257973"/>
                    <a:gd name="connsiteX33" fmla="*/ 83858 w 307548"/>
                    <a:gd name="connsiteY33" fmla="*/ 135596 h 257973"/>
                    <a:gd name="connsiteX34" fmla="*/ 82191 w 307548"/>
                    <a:gd name="connsiteY34" fmla="*/ 142740 h 257973"/>
                    <a:gd name="connsiteX35" fmla="*/ 82153 w 307548"/>
                    <a:gd name="connsiteY35" fmla="*/ 149826 h 257973"/>
                    <a:gd name="connsiteX36" fmla="*/ 78305 w 307548"/>
                    <a:gd name="connsiteY36" fmla="*/ 156380 h 257973"/>
                    <a:gd name="connsiteX37" fmla="*/ 71609 w 307548"/>
                    <a:gd name="connsiteY37" fmla="*/ 155160 h 257973"/>
                    <a:gd name="connsiteX38" fmla="*/ 60817 w 307548"/>
                    <a:gd name="connsiteY38" fmla="*/ 147150 h 257973"/>
                    <a:gd name="connsiteX39" fmla="*/ 55883 w 307548"/>
                    <a:gd name="connsiteY39" fmla="*/ 132881 h 257973"/>
                    <a:gd name="connsiteX40" fmla="*/ 58112 w 307548"/>
                    <a:gd name="connsiteY40" fmla="*/ 125900 h 257973"/>
                    <a:gd name="connsiteX41" fmla="*/ 63417 w 307548"/>
                    <a:gd name="connsiteY41" fmla="*/ 120594 h 257973"/>
                    <a:gd name="connsiteX42" fmla="*/ 66485 w 307548"/>
                    <a:gd name="connsiteY42" fmla="*/ 111145 h 257973"/>
                    <a:gd name="connsiteX43" fmla="*/ 75409 w 307548"/>
                    <a:gd name="connsiteY43" fmla="*/ 105297 h 257973"/>
                    <a:gd name="connsiteX44" fmla="*/ 81982 w 307548"/>
                    <a:gd name="connsiteY44" fmla="*/ 101325 h 257973"/>
                    <a:gd name="connsiteX45" fmla="*/ 86296 w 307548"/>
                    <a:gd name="connsiteY45" fmla="*/ 105954 h 257973"/>
                    <a:gd name="connsiteX46" fmla="*/ 92555 w 307548"/>
                    <a:gd name="connsiteY46" fmla="*/ 107221 h 257973"/>
                    <a:gd name="connsiteX47" fmla="*/ 90430 w 307548"/>
                    <a:gd name="connsiteY47" fmla="*/ 100306 h 257973"/>
                    <a:gd name="connsiteX48" fmla="*/ 80734 w 307548"/>
                    <a:gd name="connsiteY48" fmla="*/ 93076 h 257973"/>
                    <a:gd name="connsiteX49" fmla="*/ 83639 w 307548"/>
                    <a:gd name="connsiteY49" fmla="*/ 77541 h 257973"/>
                    <a:gd name="connsiteX50" fmla="*/ 85315 w 307548"/>
                    <a:gd name="connsiteY50" fmla="*/ 67283 h 257973"/>
                    <a:gd name="connsiteX51" fmla="*/ 80620 w 307548"/>
                    <a:gd name="connsiteY51" fmla="*/ 63978 h 257973"/>
                    <a:gd name="connsiteX52" fmla="*/ 82677 w 307548"/>
                    <a:gd name="connsiteY52" fmla="*/ 59425 h 257973"/>
                    <a:gd name="connsiteX53" fmla="*/ 81925 w 307548"/>
                    <a:gd name="connsiteY53" fmla="*/ 52757 h 257973"/>
                    <a:gd name="connsiteX54" fmla="*/ 88925 w 307548"/>
                    <a:gd name="connsiteY54" fmla="*/ 45756 h 257973"/>
                    <a:gd name="connsiteX55" fmla="*/ 86316 w 307548"/>
                    <a:gd name="connsiteY55" fmla="*/ 39517 h 257973"/>
                    <a:gd name="connsiteX56" fmla="*/ 91373 w 307548"/>
                    <a:gd name="connsiteY56" fmla="*/ 30535 h 257973"/>
                    <a:gd name="connsiteX57" fmla="*/ 93926 w 307548"/>
                    <a:gd name="connsiteY57" fmla="*/ 33279 h 257973"/>
                    <a:gd name="connsiteX58" fmla="*/ 98088 w 307548"/>
                    <a:gd name="connsiteY58" fmla="*/ 23668 h 257973"/>
                    <a:gd name="connsiteX59" fmla="*/ 95298 w 307548"/>
                    <a:gd name="connsiteY59" fmla="*/ 23487 h 257973"/>
                    <a:gd name="connsiteX60" fmla="*/ 85639 w 307548"/>
                    <a:gd name="connsiteY60" fmla="*/ 24792 h 257973"/>
                    <a:gd name="connsiteX61" fmla="*/ 83858 w 307548"/>
                    <a:gd name="connsiteY61" fmla="*/ 23011 h 257973"/>
                    <a:gd name="connsiteX62" fmla="*/ 77896 w 307548"/>
                    <a:gd name="connsiteY62" fmla="*/ 31431 h 257973"/>
                    <a:gd name="connsiteX63" fmla="*/ 81820 w 307548"/>
                    <a:gd name="connsiteY63" fmla="*/ 20829 h 257973"/>
                    <a:gd name="connsiteX64" fmla="*/ 90049 w 307548"/>
                    <a:gd name="connsiteY64" fmla="*/ 13295 h 257973"/>
                    <a:gd name="connsiteX65" fmla="*/ 92135 w 307548"/>
                    <a:gd name="connsiteY65" fmla="*/ 4256 h 257973"/>
                    <a:gd name="connsiteX66" fmla="*/ 89021 w 307548"/>
                    <a:gd name="connsiteY66" fmla="*/ 198 h 257973"/>
                    <a:gd name="connsiteX67" fmla="*/ 80191 w 307548"/>
                    <a:gd name="connsiteY67" fmla="*/ 7399 h 257973"/>
                    <a:gd name="connsiteX68" fmla="*/ 73162 w 307548"/>
                    <a:gd name="connsiteY68" fmla="*/ 4980 h 257973"/>
                    <a:gd name="connsiteX69" fmla="*/ 70256 w 307548"/>
                    <a:gd name="connsiteY69" fmla="*/ 6599 h 257973"/>
                    <a:gd name="connsiteX70" fmla="*/ 68428 w 307548"/>
                    <a:gd name="connsiteY70" fmla="*/ 13057 h 257973"/>
                    <a:gd name="connsiteX71" fmla="*/ 63255 w 307548"/>
                    <a:gd name="connsiteY71" fmla="*/ 13552 h 257973"/>
                    <a:gd name="connsiteX72" fmla="*/ 57826 w 307548"/>
                    <a:gd name="connsiteY72" fmla="*/ 15733 h 257973"/>
                    <a:gd name="connsiteX73" fmla="*/ 52492 w 307548"/>
                    <a:gd name="connsiteY73" fmla="*/ 19429 h 257973"/>
                    <a:gd name="connsiteX74" fmla="*/ 52664 w 307548"/>
                    <a:gd name="connsiteY74" fmla="*/ 25278 h 257973"/>
                    <a:gd name="connsiteX75" fmla="*/ 55445 w 307548"/>
                    <a:gd name="connsiteY75" fmla="*/ 26563 h 257973"/>
                    <a:gd name="connsiteX76" fmla="*/ 57302 w 307548"/>
                    <a:gd name="connsiteY76" fmla="*/ 30259 h 257973"/>
                    <a:gd name="connsiteX77" fmla="*/ 54293 w 307548"/>
                    <a:gd name="connsiteY77" fmla="*/ 35841 h 257973"/>
                    <a:gd name="connsiteX78" fmla="*/ 59541 w 307548"/>
                    <a:gd name="connsiteY78" fmla="*/ 45604 h 257973"/>
                    <a:gd name="connsiteX79" fmla="*/ 50987 w 307548"/>
                    <a:gd name="connsiteY79" fmla="*/ 38879 h 257973"/>
                    <a:gd name="connsiteX80" fmla="*/ 46120 w 307548"/>
                    <a:gd name="connsiteY80" fmla="*/ 42727 h 257973"/>
                    <a:gd name="connsiteX81" fmla="*/ 39071 w 307548"/>
                    <a:gd name="connsiteY81" fmla="*/ 45299 h 257973"/>
                    <a:gd name="connsiteX82" fmla="*/ 35319 w 307548"/>
                    <a:gd name="connsiteY82" fmla="*/ 49576 h 257973"/>
                    <a:gd name="connsiteX83" fmla="*/ 32061 w 307548"/>
                    <a:gd name="connsiteY83" fmla="*/ 45709 h 257973"/>
                    <a:gd name="connsiteX84" fmla="*/ 36290 w 307548"/>
                    <a:gd name="connsiteY84" fmla="*/ 35993 h 257973"/>
                    <a:gd name="connsiteX85" fmla="*/ 40643 w 307548"/>
                    <a:gd name="connsiteY85" fmla="*/ 27954 h 257973"/>
                    <a:gd name="connsiteX86" fmla="*/ 41500 w 307548"/>
                    <a:gd name="connsiteY86" fmla="*/ 21753 h 257973"/>
                    <a:gd name="connsiteX87" fmla="*/ 40081 w 307548"/>
                    <a:gd name="connsiteY87" fmla="*/ 22010 h 257973"/>
                    <a:gd name="connsiteX88" fmla="*/ 35814 w 307548"/>
                    <a:gd name="connsiteY88" fmla="*/ 25954 h 257973"/>
                    <a:gd name="connsiteX89" fmla="*/ 35271 w 307548"/>
                    <a:gd name="connsiteY89" fmla="*/ 29021 h 257973"/>
                    <a:gd name="connsiteX90" fmla="*/ 31366 w 307548"/>
                    <a:gd name="connsiteY90" fmla="*/ 35107 h 257973"/>
                    <a:gd name="connsiteX91" fmla="*/ 27994 w 307548"/>
                    <a:gd name="connsiteY91" fmla="*/ 37231 h 257973"/>
                    <a:gd name="connsiteX92" fmla="*/ 26899 w 307548"/>
                    <a:gd name="connsiteY92" fmla="*/ 30650 h 257973"/>
                    <a:gd name="connsiteX93" fmla="*/ 10916 w 307548"/>
                    <a:gd name="connsiteY93" fmla="*/ 69521 h 257973"/>
                    <a:gd name="connsiteX94" fmla="*/ 0 w 307548"/>
                    <a:gd name="connsiteY94" fmla="*/ 96391 h 257973"/>
                    <a:gd name="connsiteX95" fmla="*/ 6648 w 307548"/>
                    <a:gd name="connsiteY95" fmla="*/ 105678 h 257973"/>
                    <a:gd name="connsiteX96" fmla="*/ 9506 w 307548"/>
                    <a:gd name="connsiteY96" fmla="*/ 118746 h 257973"/>
                    <a:gd name="connsiteX97" fmla="*/ 12144 w 307548"/>
                    <a:gd name="connsiteY97" fmla="*/ 138254 h 257973"/>
                    <a:gd name="connsiteX98" fmla="*/ 19507 w 307548"/>
                    <a:gd name="connsiteY98" fmla="*/ 147807 h 257973"/>
                    <a:gd name="connsiteX99" fmla="*/ 27442 w 307548"/>
                    <a:gd name="connsiteY99" fmla="*/ 156532 h 257973"/>
                    <a:gd name="connsiteX100" fmla="*/ 31252 w 307548"/>
                    <a:gd name="connsiteY100" fmla="*/ 163028 h 257973"/>
                    <a:gd name="connsiteX101" fmla="*/ 36995 w 307548"/>
                    <a:gd name="connsiteY101" fmla="*/ 168772 h 257973"/>
                    <a:gd name="connsiteX102" fmla="*/ 45720 w 307548"/>
                    <a:gd name="connsiteY102" fmla="*/ 171315 h 257973"/>
                    <a:gd name="connsiteX103" fmla="*/ 41491 w 307548"/>
                    <a:gd name="connsiteY103" fmla="*/ 167000 h 257973"/>
                    <a:gd name="connsiteX104" fmla="*/ 31099 w 307548"/>
                    <a:gd name="connsiteY104" fmla="*/ 157713 h 257973"/>
                    <a:gd name="connsiteX105" fmla="*/ 27670 w 307548"/>
                    <a:gd name="connsiteY105" fmla="*/ 150084 h 257973"/>
                    <a:gd name="connsiteX106" fmla="*/ 38576 w 307548"/>
                    <a:gd name="connsiteY106" fmla="*/ 158228 h 257973"/>
                    <a:gd name="connsiteX107" fmla="*/ 52587 w 307548"/>
                    <a:gd name="connsiteY107" fmla="*/ 166647 h 257973"/>
                    <a:gd name="connsiteX108" fmla="*/ 56988 w 307548"/>
                    <a:gd name="connsiteY108" fmla="*/ 173363 h 257973"/>
                    <a:gd name="connsiteX109" fmla="*/ 65694 w 307548"/>
                    <a:gd name="connsiteY109" fmla="*/ 173315 h 257973"/>
                    <a:gd name="connsiteX110" fmla="*/ 74476 w 307548"/>
                    <a:gd name="connsiteY110" fmla="*/ 169905 h 257973"/>
                    <a:gd name="connsiteX111" fmla="*/ 79086 w 307548"/>
                    <a:gd name="connsiteY111" fmla="*/ 169648 h 257973"/>
                    <a:gd name="connsiteX112" fmla="*/ 83344 w 307548"/>
                    <a:gd name="connsiteY112" fmla="*/ 161504 h 257973"/>
                    <a:gd name="connsiteX113" fmla="*/ 92793 w 307548"/>
                    <a:gd name="connsiteY113" fmla="*/ 161552 h 257973"/>
                    <a:gd name="connsiteX114" fmla="*/ 102098 w 307548"/>
                    <a:gd name="connsiteY114" fmla="*/ 158494 h 257973"/>
                    <a:gd name="connsiteX115" fmla="*/ 106661 w 307548"/>
                    <a:gd name="connsiteY115" fmla="*/ 157361 h 257973"/>
                    <a:gd name="connsiteX116" fmla="*/ 114052 w 307548"/>
                    <a:gd name="connsiteY116" fmla="*/ 156580 h 257973"/>
                    <a:gd name="connsiteX117" fmla="*/ 116815 w 307548"/>
                    <a:gd name="connsiteY117" fmla="*/ 160475 h 257973"/>
                    <a:gd name="connsiteX118" fmla="*/ 121873 w 307548"/>
                    <a:gd name="connsiteY118" fmla="*/ 158085 h 257973"/>
                    <a:gd name="connsiteX119" fmla="*/ 129902 w 307548"/>
                    <a:gd name="connsiteY119" fmla="*/ 157389 h 257973"/>
                    <a:gd name="connsiteX120" fmla="*/ 135569 w 307548"/>
                    <a:gd name="connsiteY120" fmla="*/ 157075 h 257973"/>
                    <a:gd name="connsiteX121" fmla="*/ 137722 w 307548"/>
                    <a:gd name="connsiteY121" fmla="*/ 154341 h 257973"/>
                    <a:gd name="connsiteX122" fmla="*/ 135569 w 307548"/>
                    <a:gd name="connsiteY122" fmla="*/ 153312 h 257973"/>
                    <a:gd name="connsiteX123" fmla="*/ 137436 w 307548"/>
                    <a:gd name="connsiteY123" fmla="*/ 146664 h 257973"/>
                    <a:gd name="connsiteX124" fmla="*/ 143885 w 307548"/>
                    <a:gd name="connsiteY124" fmla="*/ 147626 h 257973"/>
                    <a:gd name="connsiteX125" fmla="*/ 152009 w 307548"/>
                    <a:gd name="connsiteY125" fmla="*/ 156246 h 257973"/>
                    <a:gd name="connsiteX126" fmla="*/ 155486 w 307548"/>
                    <a:gd name="connsiteY126" fmla="*/ 164723 h 257973"/>
                    <a:gd name="connsiteX127" fmla="*/ 154724 w 307548"/>
                    <a:gd name="connsiteY127" fmla="*/ 170696 h 257973"/>
                    <a:gd name="connsiteX128" fmla="*/ 155477 w 307548"/>
                    <a:gd name="connsiteY128" fmla="*/ 177049 h 257973"/>
                    <a:gd name="connsiteX129" fmla="*/ 160601 w 307548"/>
                    <a:gd name="connsiteY129" fmla="*/ 180840 h 257973"/>
                    <a:gd name="connsiteX130" fmla="*/ 164602 w 307548"/>
                    <a:gd name="connsiteY130" fmla="*/ 184316 h 257973"/>
                    <a:gd name="connsiteX131" fmla="*/ 167011 w 307548"/>
                    <a:gd name="connsiteY131" fmla="*/ 190365 h 257973"/>
                    <a:gd name="connsiteX132" fmla="*/ 177584 w 307548"/>
                    <a:gd name="connsiteY132" fmla="*/ 189993 h 257973"/>
                    <a:gd name="connsiteX133" fmla="*/ 192186 w 307548"/>
                    <a:gd name="connsiteY133" fmla="*/ 193565 h 257973"/>
                    <a:gd name="connsiteX134" fmla="*/ 200701 w 307548"/>
                    <a:gd name="connsiteY134" fmla="*/ 196661 h 257973"/>
                    <a:gd name="connsiteX135" fmla="*/ 208855 w 307548"/>
                    <a:gd name="connsiteY135" fmla="*/ 196165 h 257973"/>
                    <a:gd name="connsiteX136" fmla="*/ 221980 w 307548"/>
                    <a:gd name="connsiteY136" fmla="*/ 192222 h 257973"/>
                    <a:gd name="connsiteX137" fmla="*/ 227895 w 307548"/>
                    <a:gd name="connsiteY137" fmla="*/ 192451 h 257973"/>
                    <a:gd name="connsiteX138" fmla="*/ 235782 w 307548"/>
                    <a:gd name="connsiteY138" fmla="*/ 200338 h 257973"/>
                    <a:gd name="connsiteX139" fmla="*/ 244926 w 307548"/>
                    <a:gd name="connsiteY139" fmla="*/ 214663 h 257973"/>
                    <a:gd name="connsiteX140" fmla="*/ 261528 w 307548"/>
                    <a:gd name="connsiteY140" fmla="*/ 232561 h 257973"/>
                    <a:gd name="connsiteX141" fmla="*/ 265586 w 307548"/>
                    <a:gd name="connsiteY141" fmla="*/ 239133 h 257973"/>
                    <a:gd name="connsiteX142" fmla="*/ 271758 w 307548"/>
                    <a:gd name="connsiteY142" fmla="*/ 247543 h 257973"/>
                    <a:gd name="connsiteX143" fmla="*/ 272977 w 307548"/>
                    <a:gd name="connsiteY143" fmla="*/ 246505 h 257973"/>
                    <a:gd name="connsiteX144" fmla="*/ 272453 w 307548"/>
                    <a:gd name="connsiteY144" fmla="*/ 241114 h 257973"/>
                    <a:gd name="connsiteX145" fmla="*/ 276520 w 307548"/>
                    <a:gd name="connsiteY145" fmla="*/ 250068 h 257973"/>
                    <a:gd name="connsiteX146" fmla="*/ 274777 w 307548"/>
                    <a:gd name="connsiteY146" fmla="*/ 250991 h 257973"/>
                    <a:gd name="connsiteX147" fmla="*/ 279321 w 307548"/>
                    <a:gd name="connsiteY147" fmla="*/ 254239 h 257973"/>
                    <a:gd name="connsiteX148" fmla="*/ 281340 w 307548"/>
                    <a:gd name="connsiteY148" fmla="*/ 257973 h 257973"/>
                    <a:gd name="connsiteX149" fmla="*/ 287503 w 307548"/>
                    <a:gd name="connsiteY149" fmla="*/ 257021 h 257973"/>
                    <a:gd name="connsiteX150" fmla="*/ 292094 w 307548"/>
                    <a:gd name="connsiteY150" fmla="*/ 254478 h 257973"/>
                    <a:gd name="connsiteX151" fmla="*/ 296485 w 307548"/>
                    <a:gd name="connsiteY151" fmla="*/ 250811 h 257973"/>
                    <a:gd name="connsiteX152" fmla="*/ 304429 w 307548"/>
                    <a:gd name="connsiteY152" fmla="*/ 245076 h 25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307548" h="257973">
                      <a:moveTo>
                        <a:pt x="304429" y="245076"/>
                      </a:moveTo>
                      <a:cubicBezTo>
                        <a:pt x="304429" y="245076"/>
                        <a:pt x="291846" y="249467"/>
                        <a:pt x="292951" y="245839"/>
                      </a:cubicBezTo>
                      <a:cubicBezTo>
                        <a:pt x="294065" y="242219"/>
                        <a:pt x="295218" y="235789"/>
                        <a:pt x="294465" y="235609"/>
                      </a:cubicBezTo>
                      <a:cubicBezTo>
                        <a:pt x="293713" y="235437"/>
                        <a:pt x="288322" y="240009"/>
                        <a:pt x="288322" y="234742"/>
                      </a:cubicBezTo>
                      <a:cubicBezTo>
                        <a:pt x="288322" y="229474"/>
                        <a:pt x="293370" y="231923"/>
                        <a:pt x="290846" y="227179"/>
                      </a:cubicBezTo>
                      <a:cubicBezTo>
                        <a:pt x="288322" y="222436"/>
                        <a:pt x="286102" y="222436"/>
                        <a:pt x="286102" y="222436"/>
                      </a:cubicBezTo>
                      <a:cubicBezTo>
                        <a:pt x="286102" y="222436"/>
                        <a:pt x="289160" y="217502"/>
                        <a:pt x="289970" y="216692"/>
                      </a:cubicBezTo>
                      <a:cubicBezTo>
                        <a:pt x="290779" y="215882"/>
                        <a:pt x="286836" y="213434"/>
                        <a:pt x="286836" y="213434"/>
                      </a:cubicBezTo>
                      <a:cubicBezTo>
                        <a:pt x="286836" y="213434"/>
                        <a:pt x="300428" y="210986"/>
                        <a:pt x="298599" y="201671"/>
                      </a:cubicBezTo>
                      <a:cubicBezTo>
                        <a:pt x="296771" y="192355"/>
                        <a:pt x="291960" y="195499"/>
                        <a:pt x="291960" y="195499"/>
                      </a:cubicBezTo>
                      <a:cubicBezTo>
                        <a:pt x="291960" y="195499"/>
                        <a:pt x="298342" y="187003"/>
                        <a:pt x="299504" y="181306"/>
                      </a:cubicBezTo>
                      <a:cubicBezTo>
                        <a:pt x="300666" y="175611"/>
                        <a:pt x="303447" y="167038"/>
                        <a:pt x="301790" y="163066"/>
                      </a:cubicBezTo>
                      <a:cubicBezTo>
                        <a:pt x="300133" y="159085"/>
                        <a:pt x="295542" y="153398"/>
                        <a:pt x="299476" y="144721"/>
                      </a:cubicBezTo>
                      <a:cubicBezTo>
                        <a:pt x="303409" y="136044"/>
                        <a:pt x="310858" y="126804"/>
                        <a:pt x="305905" y="114698"/>
                      </a:cubicBezTo>
                      <a:cubicBezTo>
                        <a:pt x="300961" y="102592"/>
                        <a:pt x="294713" y="93515"/>
                        <a:pt x="294713" y="83761"/>
                      </a:cubicBezTo>
                      <a:cubicBezTo>
                        <a:pt x="294713" y="74007"/>
                        <a:pt x="290551" y="62653"/>
                        <a:pt x="280806" y="69854"/>
                      </a:cubicBezTo>
                      <a:cubicBezTo>
                        <a:pt x="271072" y="77055"/>
                        <a:pt x="250498" y="87323"/>
                        <a:pt x="247288" y="88152"/>
                      </a:cubicBezTo>
                      <a:cubicBezTo>
                        <a:pt x="244078" y="88981"/>
                        <a:pt x="240611" y="92696"/>
                        <a:pt x="232153" y="90495"/>
                      </a:cubicBezTo>
                      <a:cubicBezTo>
                        <a:pt x="223694" y="88295"/>
                        <a:pt x="214494" y="81513"/>
                        <a:pt x="202863" y="93143"/>
                      </a:cubicBezTo>
                      <a:cubicBezTo>
                        <a:pt x="191243" y="104764"/>
                        <a:pt x="183928" y="99296"/>
                        <a:pt x="178765" y="100858"/>
                      </a:cubicBezTo>
                      <a:cubicBezTo>
                        <a:pt x="173612" y="102421"/>
                        <a:pt x="170945" y="106335"/>
                        <a:pt x="166554" y="109259"/>
                      </a:cubicBezTo>
                      <a:cubicBezTo>
                        <a:pt x="162163" y="112184"/>
                        <a:pt x="157067" y="112965"/>
                        <a:pt x="155029" y="116241"/>
                      </a:cubicBezTo>
                      <a:cubicBezTo>
                        <a:pt x="152991" y="119518"/>
                        <a:pt x="152105" y="122823"/>
                        <a:pt x="152105" y="122823"/>
                      </a:cubicBezTo>
                      <a:cubicBezTo>
                        <a:pt x="152105" y="122823"/>
                        <a:pt x="159125" y="124118"/>
                        <a:pt x="156724" y="126995"/>
                      </a:cubicBezTo>
                      <a:cubicBezTo>
                        <a:pt x="154324" y="129871"/>
                        <a:pt x="151467" y="122528"/>
                        <a:pt x="148857" y="122709"/>
                      </a:cubicBezTo>
                      <a:cubicBezTo>
                        <a:pt x="146247" y="122880"/>
                        <a:pt x="146390" y="114651"/>
                        <a:pt x="144828" y="118680"/>
                      </a:cubicBezTo>
                      <a:cubicBezTo>
                        <a:pt x="143265" y="122709"/>
                        <a:pt x="145780" y="125557"/>
                        <a:pt x="143323" y="128005"/>
                      </a:cubicBezTo>
                      <a:cubicBezTo>
                        <a:pt x="140865" y="130462"/>
                        <a:pt x="146990" y="141092"/>
                        <a:pt x="145370" y="142387"/>
                      </a:cubicBezTo>
                      <a:cubicBezTo>
                        <a:pt x="143751" y="143683"/>
                        <a:pt x="135026" y="139654"/>
                        <a:pt x="133578" y="144845"/>
                      </a:cubicBezTo>
                      <a:cubicBezTo>
                        <a:pt x="132121" y="150026"/>
                        <a:pt x="126549" y="158399"/>
                        <a:pt x="115481" y="150293"/>
                      </a:cubicBezTo>
                      <a:cubicBezTo>
                        <a:pt x="109394" y="140387"/>
                        <a:pt x="107270" y="137882"/>
                        <a:pt x="102498" y="144092"/>
                      </a:cubicBezTo>
                      <a:cubicBezTo>
                        <a:pt x="97736" y="150303"/>
                        <a:pt x="94555" y="154275"/>
                        <a:pt x="94555" y="148712"/>
                      </a:cubicBezTo>
                      <a:cubicBezTo>
                        <a:pt x="94555" y="143149"/>
                        <a:pt x="87221" y="139444"/>
                        <a:pt x="88220" y="134262"/>
                      </a:cubicBezTo>
                      <a:cubicBezTo>
                        <a:pt x="89221" y="129081"/>
                        <a:pt x="86573" y="132891"/>
                        <a:pt x="83858" y="135596"/>
                      </a:cubicBezTo>
                      <a:cubicBezTo>
                        <a:pt x="81153" y="138301"/>
                        <a:pt x="82191" y="140559"/>
                        <a:pt x="82191" y="142740"/>
                      </a:cubicBezTo>
                      <a:cubicBezTo>
                        <a:pt x="82191" y="144921"/>
                        <a:pt x="83191" y="147855"/>
                        <a:pt x="82153" y="149826"/>
                      </a:cubicBezTo>
                      <a:cubicBezTo>
                        <a:pt x="81106" y="151798"/>
                        <a:pt x="79591" y="156380"/>
                        <a:pt x="78305" y="156380"/>
                      </a:cubicBezTo>
                      <a:cubicBezTo>
                        <a:pt x="77019" y="156380"/>
                        <a:pt x="78000" y="156465"/>
                        <a:pt x="71609" y="155160"/>
                      </a:cubicBezTo>
                      <a:cubicBezTo>
                        <a:pt x="65218" y="153855"/>
                        <a:pt x="60817" y="150369"/>
                        <a:pt x="60817" y="147150"/>
                      </a:cubicBezTo>
                      <a:cubicBezTo>
                        <a:pt x="60817" y="143930"/>
                        <a:pt x="55731" y="135625"/>
                        <a:pt x="55883" y="132881"/>
                      </a:cubicBezTo>
                      <a:cubicBezTo>
                        <a:pt x="56026" y="130138"/>
                        <a:pt x="57217" y="129462"/>
                        <a:pt x="58112" y="125900"/>
                      </a:cubicBezTo>
                      <a:cubicBezTo>
                        <a:pt x="59007" y="122337"/>
                        <a:pt x="58160" y="122252"/>
                        <a:pt x="63417" y="120594"/>
                      </a:cubicBezTo>
                      <a:cubicBezTo>
                        <a:pt x="68675" y="118946"/>
                        <a:pt x="62751" y="114889"/>
                        <a:pt x="66485" y="111145"/>
                      </a:cubicBezTo>
                      <a:cubicBezTo>
                        <a:pt x="70218" y="107411"/>
                        <a:pt x="74181" y="106526"/>
                        <a:pt x="75409" y="105297"/>
                      </a:cubicBezTo>
                      <a:cubicBezTo>
                        <a:pt x="76638" y="104068"/>
                        <a:pt x="78572" y="101020"/>
                        <a:pt x="81982" y="101325"/>
                      </a:cubicBezTo>
                      <a:cubicBezTo>
                        <a:pt x="85382" y="101620"/>
                        <a:pt x="81772" y="104849"/>
                        <a:pt x="86296" y="105954"/>
                      </a:cubicBezTo>
                      <a:cubicBezTo>
                        <a:pt x="90811" y="107059"/>
                        <a:pt x="89916" y="107393"/>
                        <a:pt x="92555" y="107221"/>
                      </a:cubicBezTo>
                      <a:cubicBezTo>
                        <a:pt x="95193" y="107050"/>
                        <a:pt x="94640" y="103354"/>
                        <a:pt x="90430" y="100306"/>
                      </a:cubicBezTo>
                      <a:cubicBezTo>
                        <a:pt x="86220" y="97258"/>
                        <a:pt x="80734" y="94391"/>
                        <a:pt x="80734" y="93076"/>
                      </a:cubicBezTo>
                      <a:cubicBezTo>
                        <a:pt x="80734" y="91762"/>
                        <a:pt x="78581" y="82599"/>
                        <a:pt x="83639" y="77541"/>
                      </a:cubicBezTo>
                      <a:cubicBezTo>
                        <a:pt x="88697" y="72483"/>
                        <a:pt x="86220" y="68178"/>
                        <a:pt x="85315" y="67283"/>
                      </a:cubicBezTo>
                      <a:cubicBezTo>
                        <a:pt x="84411" y="66387"/>
                        <a:pt x="80591" y="65568"/>
                        <a:pt x="80620" y="63978"/>
                      </a:cubicBezTo>
                      <a:cubicBezTo>
                        <a:pt x="80648" y="62387"/>
                        <a:pt x="83030" y="63482"/>
                        <a:pt x="82677" y="59425"/>
                      </a:cubicBezTo>
                      <a:cubicBezTo>
                        <a:pt x="82334" y="55367"/>
                        <a:pt x="81925" y="52757"/>
                        <a:pt x="81925" y="52757"/>
                      </a:cubicBezTo>
                      <a:cubicBezTo>
                        <a:pt x="81925" y="52757"/>
                        <a:pt x="88925" y="49242"/>
                        <a:pt x="88925" y="45756"/>
                      </a:cubicBezTo>
                      <a:cubicBezTo>
                        <a:pt x="88925" y="42270"/>
                        <a:pt x="83791" y="45471"/>
                        <a:pt x="86316" y="39517"/>
                      </a:cubicBezTo>
                      <a:cubicBezTo>
                        <a:pt x="88840" y="33574"/>
                        <a:pt x="89211" y="33707"/>
                        <a:pt x="91373" y="30535"/>
                      </a:cubicBezTo>
                      <a:cubicBezTo>
                        <a:pt x="93536" y="27363"/>
                        <a:pt x="91564" y="33279"/>
                        <a:pt x="93926" y="33279"/>
                      </a:cubicBezTo>
                      <a:cubicBezTo>
                        <a:pt x="96288" y="33279"/>
                        <a:pt x="95583" y="25078"/>
                        <a:pt x="98088" y="23668"/>
                      </a:cubicBezTo>
                      <a:cubicBezTo>
                        <a:pt x="100594" y="22258"/>
                        <a:pt x="97774" y="22334"/>
                        <a:pt x="95298" y="23487"/>
                      </a:cubicBezTo>
                      <a:cubicBezTo>
                        <a:pt x="92821" y="24649"/>
                        <a:pt x="83353" y="28906"/>
                        <a:pt x="85639" y="24792"/>
                      </a:cubicBezTo>
                      <a:cubicBezTo>
                        <a:pt x="87925" y="20677"/>
                        <a:pt x="87230" y="18867"/>
                        <a:pt x="83858" y="23011"/>
                      </a:cubicBezTo>
                      <a:cubicBezTo>
                        <a:pt x="80486" y="27154"/>
                        <a:pt x="77896" y="35403"/>
                        <a:pt x="77896" y="31431"/>
                      </a:cubicBezTo>
                      <a:cubicBezTo>
                        <a:pt x="77896" y="27459"/>
                        <a:pt x="79153" y="23496"/>
                        <a:pt x="81820" y="20829"/>
                      </a:cubicBezTo>
                      <a:cubicBezTo>
                        <a:pt x="84487" y="18162"/>
                        <a:pt x="90049" y="15381"/>
                        <a:pt x="90049" y="13295"/>
                      </a:cubicBezTo>
                      <a:cubicBezTo>
                        <a:pt x="90049" y="11209"/>
                        <a:pt x="88697" y="7389"/>
                        <a:pt x="92135" y="4256"/>
                      </a:cubicBezTo>
                      <a:cubicBezTo>
                        <a:pt x="95574" y="1122"/>
                        <a:pt x="92478" y="-612"/>
                        <a:pt x="89021" y="198"/>
                      </a:cubicBezTo>
                      <a:cubicBezTo>
                        <a:pt x="85573" y="1008"/>
                        <a:pt x="80191" y="7399"/>
                        <a:pt x="80191" y="7399"/>
                      </a:cubicBezTo>
                      <a:cubicBezTo>
                        <a:pt x="80191" y="7399"/>
                        <a:pt x="75686" y="4142"/>
                        <a:pt x="73162" y="4980"/>
                      </a:cubicBezTo>
                      <a:cubicBezTo>
                        <a:pt x="70637" y="5818"/>
                        <a:pt x="70256" y="6599"/>
                        <a:pt x="70256" y="6599"/>
                      </a:cubicBezTo>
                      <a:cubicBezTo>
                        <a:pt x="70256" y="6599"/>
                        <a:pt x="70152" y="12886"/>
                        <a:pt x="68428" y="13057"/>
                      </a:cubicBezTo>
                      <a:cubicBezTo>
                        <a:pt x="66703" y="13238"/>
                        <a:pt x="63255" y="13552"/>
                        <a:pt x="63255" y="13552"/>
                      </a:cubicBezTo>
                      <a:cubicBezTo>
                        <a:pt x="63255" y="13552"/>
                        <a:pt x="61484" y="12076"/>
                        <a:pt x="57826" y="15733"/>
                      </a:cubicBezTo>
                      <a:cubicBezTo>
                        <a:pt x="54159" y="19401"/>
                        <a:pt x="52321" y="17629"/>
                        <a:pt x="52492" y="19429"/>
                      </a:cubicBezTo>
                      <a:cubicBezTo>
                        <a:pt x="52664" y="21229"/>
                        <a:pt x="52664" y="25278"/>
                        <a:pt x="52664" y="25278"/>
                      </a:cubicBezTo>
                      <a:cubicBezTo>
                        <a:pt x="52664" y="25278"/>
                        <a:pt x="51483" y="26382"/>
                        <a:pt x="55445" y="26563"/>
                      </a:cubicBezTo>
                      <a:cubicBezTo>
                        <a:pt x="59407" y="26735"/>
                        <a:pt x="58560" y="30259"/>
                        <a:pt x="57302" y="30259"/>
                      </a:cubicBezTo>
                      <a:cubicBezTo>
                        <a:pt x="56045" y="30259"/>
                        <a:pt x="54293" y="35841"/>
                        <a:pt x="54293" y="35841"/>
                      </a:cubicBezTo>
                      <a:cubicBezTo>
                        <a:pt x="54293" y="35841"/>
                        <a:pt x="61112" y="44023"/>
                        <a:pt x="59541" y="45604"/>
                      </a:cubicBezTo>
                      <a:cubicBezTo>
                        <a:pt x="57960" y="47185"/>
                        <a:pt x="52168" y="42565"/>
                        <a:pt x="50987" y="38879"/>
                      </a:cubicBezTo>
                      <a:cubicBezTo>
                        <a:pt x="49806" y="35193"/>
                        <a:pt x="46758" y="42222"/>
                        <a:pt x="46120" y="42727"/>
                      </a:cubicBezTo>
                      <a:cubicBezTo>
                        <a:pt x="45491" y="43232"/>
                        <a:pt x="39071" y="44137"/>
                        <a:pt x="39071" y="45299"/>
                      </a:cubicBezTo>
                      <a:cubicBezTo>
                        <a:pt x="39071" y="46461"/>
                        <a:pt x="36033" y="49576"/>
                        <a:pt x="35319" y="49576"/>
                      </a:cubicBezTo>
                      <a:cubicBezTo>
                        <a:pt x="34604" y="49576"/>
                        <a:pt x="31175" y="48852"/>
                        <a:pt x="32061" y="45709"/>
                      </a:cubicBezTo>
                      <a:cubicBezTo>
                        <a:pt x="32938" y="42556"/>
                        <a:pt x="35585" y="38860"/>
                        <a:pt x="36290" y="35993"/>
                      </a:cubicBezTo>
                      <a:cubicBezTo>
                        <a:pt x="36995" y="33126"/>
                        <a:pt x="40643" y="29440"/>
                        <a:pt x="40643" y="27954"/>
                      </a:cubicBezTo>
                      <a:cubicBezTo>
                        <a:pt x="40643" y="26468"/>
                        <a:pt x="41500" y="21753"/>
                        <a:pt x="41500" y="21753"/>
                      </a:cubicBezTo>
                      <a:cubicBezTo>
                        <a:pt x="41500" y="21753"/>
                        <a:pt x="40081" y="20858"/>
                        <a:pt x="40081" y="22010"/>
                      </a:cubicBezTo>
                      <a:cubicBezTo>
                        <a:pt x="40081" y="23172"/>
                        <a:pt x="36128" y="28735"/>
                        <a:pt x="35814" y="25954"/>
                      </a:cubicBezTo>
                      <a:cubicBezTo>
                        <a:pt x="35500" y="23172"/>
                        <a:pt x="35271" y="27878"/>
                        <a:pt x="35271" y="29021"/>
                      </a:cubicBezTo>
                      <a:cubicBezTo>
                        <a:pt x="35271" y="30164"/>
                        <a:pt x="31366" y="35107"/>
                        <a:pt x="31366" y="35107"/>
                      </a:cubicBezTo>
                      <a:cubicBezTo>
                        <a:pt x="31366" y="35107"/>
                        <a:pt x="27508" y="41575"/>
                        <a:pt x="27994" y="37231"/>
                      </a:cubicBezTo>
                      <a:cubicBezTo>
                        <a:pt x="28489" y="32888"/>
                        <a:pt x="26899" y="30650"/>
                        <a:pt x="26899" y="30650"/>
                      </a:cubicBezTo>
                      <a:lnTo>
                        <a:pt x="10916" y="69521"/>
                      </a:lnTo>
                      <a:lnTo>
                        <a:pt x="0" y="96391"/>
                      </a:lnTo>
                      <a:lnTo>
                        <a:pt x="6648" y="105678"/>
                      </a:lnTo>
                      <a:cubicBezTo>
                        <a:pt x="6648" y="105678"/>
                        <a:pt x="9506" y="111660"/>
                        <a:pt x="9506" y="118746"/>
                      </a:cubicBezTo>
                      <a:cubicBezTo>
                        <a:pt x="9506" y="125833"/>
                        <a:pt x="9687" y="134996"/>
                        <a:pt x="12144" y="138254"/>
                      </a:cubicBezTo>
                      <a:cubicBezTo>
                        <a:pt x="14602" y="141502"/>
                        <a:pt x="17307" y="146607"/>
                        <a:pt x="19507" y="147807"/>
                      </a:cubicBezTo>
                      <a:cubicBezTo>
                        <a:pt x="21707" y="149007"/>
                        <a:pt x="27442" y="154732"/>
                        <a:pt x="27442" y="156532"/>
                      </a:cubicBezTo>
                      <a:cubicBezTo>
                        <a:pt x="27442" y="158332"/>
                        <a:pt x="31252" y="160799"/>
                        <a:pt x="31252" y="163028"/>
                      </a:cubicBezTo>
                      <a:cubicBezTo>
                        <a:pt x="31252" y="165257"/>
                        <a:pt x="34023" y="168772"/>
                        <a:pt x="36995" y="168772"/>
                      </a:cubicBezTo>
                      <a:cubicBezTo>
                        <a:pt x="39976" y="168772"/>
                        <a:pt x="44110" y="172915"/>
                        <a:pt x="45720" y="171315"/>
                      </a:cubicBezTo>
                      <a:cubicBezTo>
                        <a:pt x="47320" y="169705"/>
                        <a:pt x="45044" y="170486"/>
                        <a:pt x="41491" y="167000"/>
                      </a:cubicBezTo>
                      <a:cubicBezTo>
                        <a:pt x="37938" y="163523"/>
                        <a:pt x="32280" y="159932"/>
                        <a:pt x="31099" y="157713"/>
                      </a:cubicBezTo>
                      <a:cubicBezTo>
                        <a:pt x="29918" y="155503"/>
                        <a:pt x="25089" y="152665"/>
                        <a:pt x="27670" y="150084"/>
                      </a:cubicBezTo>
                      <a:cubicBezTo>
                        <a:pt x="30251" y="147502"/>
                        <a:pt x="28318" y="151550"/>
                        <a:pt x="38576" y="158228"/>
                      </a:cubicBezTo>
                      <a:cubicBezTo>
                        <a:pt x="48835" y="164905"/>
                        <a:pt x="51521" y="165581"/>
                        <a:pt x="52587" y="166647"/>
                      </a:cubicBezTo>
                      <a:cubicBezTo>
                        <a:pt x="53654" y="167714"/>
                        <a:pt x="54188" y="172039"/>
                        <a:pt x="56988" y="173363"/>
                      </a:cubicBezTo>
                      <a:cubicBezTo>
                        <a:pt x="59789" y="174687"/>
                        <a:pt x="62522" y="174677"/>
                        <a:pt x="65694" y="173315"/>
                      </a:cubicBezTo>
                      <a:cubicBezTo>
                        <a:pt x="68856" y="171953"/>
                        <a:pt x="72419" y="170172"/>
                        <a:pt x="74476" y="169905"/>
                      </a:cubicBezTo>
                      <a:cubicBezTo>
                        <a:pt x="76533" y="169648"/>
                        <a:pt x="77448" y="171286"/>
                        <a:pt x="79086" y="169648"/>
                      </a:cubicBezTo>
                      <a:cubicBezTo>
                        <a:pt x="80724" y="168010"/>
                        <a:pt x="81191" y="161504"/>
                        <a:pt x="83344" y="161504"/>
                      </a:cubicBezTo>
                      <a:cubicBezTo>
                        <a:pt x="85497" y="161504"/>
                        <a:pt x="90878" y="161552"/>
                        <a:pt x="92793" y="161552"/>
                      </a:cubicBezTo>
                      <a:cubicBezTo>
                        <a:pt x="94707" y="161552"/>
                        <a:pt x="100079" y="160152"/>
                        <a:pt x="102098" y="158494"/>
                      </a:cubicBezTo>
                      <a:cubicBezTo>
                        <a:pt x="104118" y="156837"/>
                        <a:pt x="102670" y="157361"/>
                        <a:pt x="106661" y="157361"/>
                      </a:cubicBezTo>
                      <a:cubicBezTo>
                        <a:pt x="110652" y="157361"/>
                        <a:pt x="114052" y="156580"/>
                        <a:pt x="114052" y="156580"/>
                      </a:cubicBezTo>
                      <a:cubicBezTo>
                        <a:pt x="114052" y="156580"/>
                        <a:pt x="113529" y="160475"/>
                        <a:pt x="116815" y="160475"/>
                      </a:cubicBezTo>
                      <a:cubicBezTo>
                        <a:pt x="120101" y="160475"/>
                        <a:pt x="119834" y="158085"/>
                        <a:pt x="121873" y="158085"/>
                      </a:cubicBezTo>
                      <a:cubicBezTo>
                        <a:pt x="123911" y="158085"/>
                        <a:pt x="128435" y="158313"/>
                        <a:pt x="129902" y="157389"/>
                      </a:cubicBezTo>
                      <a:cubicBezTo>
                        <a:pt x="131378" y="156465"/>
                        <a:pt x="133417" y="154922"/>
                        <a:pt x="135569" y="157075"/>
                      </a:cubicBezTo>
                      <a:cubicBezTo>
                        <a:pt x="137722" y="159228"/>
                        <a:pt x="137722" y="154341"/>
                        <a:pt x="137722" y="154341"/>
                      </a:cubicBezTo>
                      <a:lnTo>
                        <a:pt x="135569" y="153312"/>
                      </a:lnTo>
                      <a:lnTo>
                        <a:pt x="137436" y="146664"/>
                      </a:lnTo>
                      <a:lnTo>
                        <a:pt x="143885" y="147626"/>
                      </a:lnTo>
                      <a:cubicBezTo>
                        <a:pt x="143885" y="147626"/>
                        <a:pt x="148542" y="153570"/>
                        <a:pt x="152009" y="156246"/>
                      </a:cubicBezTo>
                      <a:cubicBezTo>
                        <a:pt x="155486" y="158913"/>
                        <a:pt x="156362" y="163838"/>
                        <a:pt x="155486" y="164723"/>
                      </a:cubicBezTo>
                      <a:cubicBezTo>
                        <a:pt x="154600" y="165609"/>
                        <a:pt x="155153" y="168143"/>
                        <a:pt x="154724" y="170696"/>
                      </a:cubicBezTo>
                      <a:cubicBezTo>
                        <a:pt x="154286" y="173248"/>
                        <a:pt x="153695" y="175268"/>
                        <a:pt x="155477" y="177049"/>
                      </a:cubicBezTo>
                      <a:cubicBezTo>
                        <a:pt x="157258" y="178830"/>
                        <a:pt x="158487" y="179830"/>
                        <a:pt x="160601" y="180840"/>
                      </a:cubicBezTo>
                      <a:cubicBezTo>
                        <a:pt x="162716" y="181849"/>
                        <a:pt x="163668" y="180383"/>
                        <a:pt x="164602" y="184316"/>
                      </a:cubicBezTo>
                      <a:cubicBezTo>
                        <a:pt x="165535" y="188250"/>
                        <a:pt x="163973" y="190365"/>
                        <a:pt x="167011" y="190365"/>
                      </a:cubicBezTo>
                      <a:cubicBezTo>
                        <a:pt x="170050" y="190365"/>
                        <a:pt x="171860" y="189993"/>
                        <a:pt x="177584" y="189993"/>
                      </a:cubicBezTo>
                      <a:cubicBezTo>
                        <a:pt x="183309" y="189993"/>
                        <a:pt x="188566" y="193051"/>
                        <a:pt x="192186" y="193565"/>
                      </a:cubicBezTo>
                      <a:cubicBezTo>
                        <a:pt x="195805" y="194079"/>
                        <a:pt x="198339" y="196661"/>
                        <a:pt x="200701" y="196661"/>
                      </a:cubicBezTo>
                      <a:cubicBezTo>
                        <a:pt x="203063" y="196661"/>
                        <a:pt x="203559" y="198223"/>
                        <a:pt x="208855" y="196165"/>
                      </a:cubicBezTo>
                      <a:cubicBezTo>
                        <a:pt x="214151" y="194108"/>
                        <a:pt x="219465" y="193089"/>
                        <a:pt x="221980" y="192222"/>
                      </a:cubicBezTo>
                      <a:cubicBezTo>
                        <a:pt x="224495" y="191356"/>
                        <a:pt x="226105" y="191251"/>
                        <a:pt x="227895" y="192451"/>
                      </a:cubicBezTo>
                      <a:cubicBezTo>
                        <a:pt x="229676" y="193641"/>
                        <a:pt x="234391" y="197680"/>
                        <a:pt x="235782" y="200338"/>
                      </a:cubicBezTo>
                      <a:cubicBezTo>
                        <a:pt x="237172" y="202995"/>
                        <a:pt x="240849" y="210586"/>
                        <a:pt x="244926" y="214663"/>
                      </a:cubicBezTo>
                      <a:cubicBezTo>
                        <a:pt x="249003" y="218740"/>
                        <a:pt x="259670" y="230713"/>
                        <a:pt x="261528" y="232561"/>
                      </a:cubicBezTo>
                      <a:cubicBezTo>
                        <a:pt x="263385" y="234408"/>
                        <a:pt x="263785" y="236942"/>
                        <a:pt x="265586" y="239133"/>
                      </a:cubicBezTo>
                      <a:cubicBezTo>
                        <a:pt x="267386" y="241314"/>
                        <a:pt x="271758" y="247543"/>
                        <a:pt x="271758" y="247543"/>
                      </a:cubicBezTo>
                      <a:lnTo>
                        <a:pt x="272977" y="246505"/>
                      </a:lnTo>
                      <a:cubicBezTo>
                        <a:pt x="272977" y="246505"/>
                        <a:pt x="270024" y="241114"/>
                        <a:pt x="272453" y="241114"/>
                      </a:cubicBezTo>
                      <a:cubicBezTo>
                        <a:pt x="274882" y="241114"/>
                        <a:pt x="276520" y="250068"/>
                        <a:pt x="276520" y="250068"/>
                      </a:cubicBezTo>
                      <a:lnTo>
                        <a:pt x="274777" y="250991"/>
                      </a:lnTo>
                      <a:cubicBezTo>
                        <a:pt x="274777" y="250991"/>
                        <a:pt x="279740" y="253306"/>
                        <a:pt x="279321" y="254239"/>
                      </a:cubicBezTo>
                      <a:cubicBezTo>
                        <a:pt x="278892" y="255163"/>
                        <a:pt x="279635" y="257973"/>
                        <a:pt x="281340" y="257973"/>
                      </a:cubicBezTo>
                      <a:cubicBezTo>
                        <a:pt x="283045" y="257973"/>
                        <a:pt x="285693" y="257021"/>
                        <a:pt x="287503" y="257021"/>
                      </a:cubicBezTo>
                      <a:cubicBezTo>
                        <a:pt x="289322" y="257021"/>
                        <a:pt x="288912" y="256459"/>
                        <a:pt x="292094" y="254478"/>
                      </a:cubicBezTo>
                      <a:cubicBezTo>
                        <a:pt x="295275" y="252496"/>
                        <a:pt x="294532" y="250811"/>
                        <a:pt x="296485" y="250811"/>
                      </a:cubicBezTo>
                      <a:cubicBezTo>
                        <a:pt x="298447" y="250820"/>
                        <a:pt x="304429" y="248048"/>
                        <a:pt x="304429" y="245076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4" name="자유형: 도형 783">
                  <a:extLst>
                    <a:ext uri="{FF2B5EF4-FFF2-40B4-BE49-F238E27FC236}">
                      <a16:creationId xmlns:a16="http://schemas.microsoft.com/office/drawing/2014/main" id="{D8019CF7-E15B-4FC2-08AE-CFD98DDF3568}"/>
                    </a:ext>
                  </a:extLst>
                </p:cNvPr>
                <p:cNvSpPr/>
                <p:nvPr/>
              </p:nvSpPr>
              <p:spPr>
                <a:xfrm>
                  <a:off x="7294260" y="3756758"/>
                  <a:ext cx="9538" cy="8436"/>
                </a:xfrm>
                <a:custGeom>
                  <a:avLst/>
                  <a:gdLst>
                    <a:gd name="connsiteX0" fmla="*/ 4824 w 9538"/>
                    <a:gd name="connsiteY0" fmla="*/ 1244 h 8436"/>
                    <a:gd name="connsiteX1" fmla="*/ 1928 w 9538"/>
                    <a:gd name="connsiteY1" fmla="*/ 5997 h 8436"/>
                    <a:gd name="connsiteX2" fmla="*/ 2852 w 9538"/>
                    <a:gd name="connsiteY2" fmla="*/ 8235 h 8436"/>
                    <a:gd name="connsiteX3" fmla="*/ 7881 w 9538"/>
                    <a:gd name="connsiteY3" fmla="*/ 6197 h 8436"/>
                    <a:gd name="connsiteX4" fmla="*/ 8757 w 9538"/>
                    <a:gd name="connsiteY4" fmla="*/ 3178 h 8436"/>
                    <a:gd name="connsiteX5" fmla="*/ 4824 w 9538"/>
                    <a:gd name="connsiteY5" fmla="*/ 1244 h 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38" h="8436">
                      <a:moveTo>
                        <a:pt x="4824" y="1244"/>
                      </a:moveTo>
                      <a:cubicBezTo>
                        <a:pt x="2204" y="3463"/>
                        <a:pt x="-2739" y="4502"/>
                        <a:pt x="1928" y="5997"/>
                      </a:cubicBezTo>
                      <a:cubicBezTo>
                        <a:pt x="6595" y="7493"/>
                        <a:pt x="-882" y="8988"/>
                        <a:pt x="2852" y="8235"/>
                      </a:cubicBezTo>
                      <a:cubicBezTo>
                        <a:pt x="6586" y="7493"/>
                        <a:pt x="6995" y="7083"/>
                        <a:pt x="7881" y="6197"/>
                      </a:cubicBezTo>
                      <a:cubicBezTo>
                        <a:pt x="8757" y="5321"/>
                        <a:pt x="6557" y="5378"/>
                        <a:pt x="8757" y="3178"/>
                      </a:cubicBezTo>
                      <a:cubicBezTo>
                        <a:pt x="10958" y="977"/>
                        <a:pt x="8148" y="-1575"/>
                        <a:pt x="4824" y="1244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5" name="자유형: 도형 784">
                  <a:extLst>
                    <a:ext uri="{FF2B5EF4-FFF2-40B4-BE49-F238E27FC236}">
                      <a16:creationId xmlns:a16="http://schemas.microsoft.com/office/drawing/2014/main" id="{DD4C56CA-E97F-0BF0-8E36-36779BD397A9}"/>
                    </a:ext>
                  </a:extLst>
                </p:cNvPr>
                <p:cNvSpPr/>
                <p:nvPr/>
              </p:nvSpPr>
              <p:spPr>
                <a:xfrm>
                  <a:off x="7078160" y="3635198"/>
                  <a:ext cx="33546" cy="23535"/>
                </a:xfrm>
                <a:custGeom>
                  <a:avLst/>
                  <a:gdLst>
                    <a:gd name="connsiteX0" fmla="*/ 0 w 33546"/>
                    <a:gd name="connsiteY0" fmla="*/ 20402 h 23535"/>
                    <a:gd name="connsiteX1" fmla="*/ 9858 w 33546"/>
                    <a:gd name="connsiteY1" fmla="*/ 10543 h 23535"/>
                    <a:gd name="connsiteX2" fmla="*/ 18374 w 33546"/>
                    <a:gd name="connsiteY2" fmla="*/ 4552 h 23535"/>
                    <a:gd name="connsiteX3" fmla="*/ 24641 w 33546"/>
                    <a:gd name="connsiteY3" fmla="*/ 2551 h 23535"/>
                    <a:gd name="connsiteX4" fmla="*/ 33547 w 33546"/>
                    <a:gd name="connsiteY4" fmla="*/ 561 h 23535"/>
                    <a:gd name="connsiteX5" fmla="*/ 27613 w 33546"/>
                    <a:gd name="connsiteY5" fmla="*/ 9353 h 23535"/>
                    <a:gd name="connsiteX6" fmla="*/ 21736 w 33546"/>
                    <a:gd name="connsiteY6" fmla="*/ 10238 h 23535"/>
                    <a:gd name="connsiteX7" fmla="*/ 18945 w 33546"/>
                    <a:gd name="connsiteY7" fmla="*/ 8219 h 23535"/>
                    <a:gd name="connsiteX8" fmla="*/ 11487 w 33546"/>
                    <a:gd name="connsiteY8" fmla="*/ 11810 h 23535"/>
                    <a:gd name="connsiteX9" fmla="*/ 4953 w 33546"/>
                    <a:gd name="connsiteY9" fmla="*/ 17801 h 23535"/>
                    <a:gd name="connsiteX10" fmla="*/ 2543 w 33546"/>
                    <a:gd name="connsiteY10" fmla="*/ 23535 h 23535"/>
                    <a:gd name="connsiteX11" fmla="*/ 0 w 33546"/>
                    <a:gd name="connsiteY11" fmla="*/ 20402 h 23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3546" h="23535">
                      <a:moveTo>
                        <a:pt x="0" y="20402"/>
                      </a:moveTo>
                      <a:cubicBezTo>
                        <a:pt x="0" y="14953"/>
                        <a:pt x="5201" y="14363"/>
                        <a:pt x="9858" y="10543"/>
                      </a:cubicBezTo>
                      <a:cubicBezTo>
                        <a:pt x="14516" y="6714"/>
                        <a:pt x="18374" y="4552"/>
                        <a:pt x="18374" y="4552"/>
                      </a:cubicBezTo>
                      <a:cubicBezTo>
                        <a:pt x="18374" y="4552"/>
                        <a:pt x="23193" y="3342"/>
                        <a:pt x="24641" y="2551"/>
                      </a:cubicBezTo>
                      <a:cubicBezTo>
                        <a:pt x="26098" y="1771"/>
                        <a:pt x="33547" y="-1230"/>
                        <a:pt x="33547" y="561"/>
                      </a:cubicBezTo>
                      <a:cubicBezTo>
                        <a:pt x="33547" y="2351"/>
                        <a:pt x="29718" y="7247"/>
                        <a:pt x="27613" y="9353"/>
                      </a:cubicBezTo>
                      <a:cubicBezTo>
                        <a:pt x="25508" y="11458"/>
                        <a:pt x="21736" y="12477"/>
                        <a:pt x="21736" y="10238"/>
                      </a:cubicBezTo>
                      <a:cubicBezTo>
                        <a:pt x="21736" y="8010"/>
                        <a:pt x="20736" y="6428"/>
                        <a:pt x="18945" y="8219"/>
                      </a:cubicBezTo>
                      <a:cubicBezTo>
                        <a:pt x="17154" y="10010"/>
                        <a:pt x="13573" y="10267"/>
                        <a:pt x="11487" y="11810"/>
                      </a:cubicBezTo>
                      <a:cubicBezTo>
                        <a:pt x="9401" y="13353"/>
                        <a:pt x="4953" y="16630"/>
                        <a:pt x="4953" y="17801"/>
                      </a:cubicBezTo>
                      <a:cubicBezTo>
                        <a:pt x="4953" y="18973"/>
                        <a:pt x="4076" y="23535"/>
                        <a:pt x="2543" y="23535"/>
                      </a:cubicBezTo>
                      <a:cubicBezTo>
                        <a:pt x="1019" y="23535"/>
                        <a:pt x="0" y="23278"/>
                        <a:pt x="0" y="20402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6" name="자유형: 도형 785">
                  <a:extLst>
                    <a:ext uri="{FF2B5EF4-FFF2-40B4-BE49-F238E27FC236}">
                      <a16:creationId xmlns:a16="http://schemas.microsoft.com/office/drawing/2014/main" id="{A9B29809-7D24-5B34-3610-611AE7798B1D}"/>
                    </a:ext>
                  </a:extLst>
                </p:cNvPr>
                <p:cNvSpPr/>
                <p:nvPr/>
              </p:nvSpPr>
              <p:spPr>
                <a:xfrm>
                  <a:off x="7115080" y="3625433"/>
                  <a:ext cx="16847" cy="14293"/>
                </a:xfrm>
                <a:custGeom>
                  <a:avLst/>
                  <a:gdLst>
                    <a:gd name="connsiteX0" fmla="*/ 1514 w 16847"/>
                    <a:gd name="connsiteY0" fmla="*/ 6325 h 14293"/>
                    <a:gd name="connsiteX1" fmla="*/ 6438 w 16847"/>
                    <a:gd name="connsiteY1" fmla="*/ 2439 h 14293"/>
                    <a:gd name="connsiteX2" fmla="*/ 13630 w 16847"/>
                    <a:gd name="connsiteY2" fmla="*/ 0 h 14293"/>
                    <a:gd name="connsiteX3" fmla="*/ 14982 w 16847"/>
                    <a:gd name="connsiteY3" fmla="*/ 2705 h 14293"/>
                    <a:gd name="connsiteX4" fmla="*/ 8877 w 16847"/>
                    <a:gd name="connsiteY4" fmla="*/ 7191 h 14293"/>
                    <a:gd name="connsiteX5" fmla="*/ 7153 w 16847"/>
                    <a:gd name="connsiteY5" fmla="*/ 10401 h 14293"/>
                    <a:gd name="connsiteX6" fmla="*/ 3038 w 16847"/>
                    <a:gd name="connsiteY6" fmla="*/ 13030 h 14293"/>
                    <a:gd name="connsiteX7" fmla="*/ 2019 w 16847"/>
                    <a:gd name="connsiteY7" fmla="*/ 11630 h 14293"/>
                    <a:gd name="connsiteX8" fmla="*/ 1514 w 16847"/>
                    <a:gd name="connsiteY8" fmla="*/ 6325 h 1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847" h="14293">
                      <a:moveTo>
                        <a:pt x="1514" y="6325"/>
                      </a:moveTo>
                      <a:cubicBezTo>
                        <a:pt x="4181" y="3658"/>
                        <a:pt x="3295" y="3372"/>
                        <a:pt x="6438" y="2439"/>
                      </a:cubicBezTo>
                      <a:cubicBezTo>
                        <a:pt x="9582" y="1505"/>
                        <a:pt x="13630" y="0"/>
                        <a:pt x="13630" y="0"/>
                      </a:cubicBezTo>
                      <a:cubicBezTo>
                        <a:pt x="13630" y="0"/>
                        <a:pt x="19859" y="553"/>
                        <a:pt x="14982" y="2705"/>
                      </a:cubicBezTo>
                      <a:cubicBezTo>
                        <a:pt x="10106" y="4858"/>
                        <a:pt x="9868" y="6191"/>
                        <a:pt x="8877" y="7191"/>
                      </a:cubicBezTo>
                      <a:cubicBezTo>
                        <a:pt x="7886" y="8182"/>
                        <a:pt x="8410" y="9144"/>
                        <a:pt x="7153" y="10401"/>
                      </a:cubicBezTo>
                      <a:cubicBezTo>
                        <a:pt x="5896" y="11659"/>
                        <a:pt x="5096" y="10973"/>
                        <a:pt x="3038" y="13030"/>
                      </a:cubicBezTo>
                      <a:cubicBezTo>
                        <a:pt x="981" y="15088"/>
                        <a:pt x="2562" y="14640"/>
                        <a:pt x="2019" y="11630"/>
                      </a:cubicBezTo>
                      <a:cubicBezTo>
                        <a:pt x="1476" y="8611"/>
                        <a:pt x="-1915" y="9754"/>
                        <a:pt x="1514" y="6325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7" name="자유형: 도형 786">
                  <a:extLst>
                    <a:ext uri="{FF2B5EF4-FFF2-40B4-BE49-F238E27FC236}">
                      <a16:creationId xmlns:a16="http://schemas.microsoft.com/office/drawing/2014/main" id="{FA9BC66E-9322-7F1C-2D3E-E8E6E3AE9812}"/>
                    </a:ext>
                  </a:extLst>
                </p:cNvPr>
                <p:cNvSpPr/>
                <p:nvPr/>
              </p:nvSpPr>
              <p:spPr>
                <a:xfrm>
                  <a:off x="7132872" y="3617330"/>
                  <a:ext cx="8029" cy="6203"/>
                </a:xfrm>
                <a:custGeom>
                  <a:avLst/>
                  <a:gdLst>
                    <a:gd name="connsiteX0" fmla="*/ 257 w 8029"/>
                    <a:gd name="connsiteY0" fmla="*/ 3684 h 6203"/>
                    <a:gd name="connsiteX1" fmla="*/ 7934 w 8029"/>
                    <a:gd name="connsiteY1" fmla="*/ 703 h 6203"/>
                    <a:gd name="connsiteX2" fmla="*/ 5058 w 8029"/>
                    <a:gd name="connsiteY2" fmla="*/ 5608 h 6203"/>
                    <a:gd name="connsiteX3" fmla="*/ 257 w 8029"/>
                    <a:gd name="connsiteY3" fmla="*/ 3684 h 6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29" h="6203">
                      <a:moveTo>
                        <a:pt x="257" y="3684"/>
                      </a:moveTo>
                      <a:cubicBezTo>
                        <a:pt x="2143" y="-812"/>
                        <a:pt x="8906" y="-345"/>
                        <a:pt x="7934" y="703"/>
                      </a:cubicBezTo>
                      <a:cubicBezTo>
                        <a:pt x="6962" y="1760"/>
                        <a:pt x="7467" y="4665"/>
                        <a:pt x="5058" y="5608"/>
                      </a:cubicBezTo>
                      <a:cubicBezTo>
                        <a:pt x="2638" y="6560"/>
                        <a:pt x="-1000" y="6665"/>
                        <a:pt x="257" y="3684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8" name="자유형: 도형 787">
                  <a:extLst>
                    <a:ext uri="{FF2B5EF4-FFF2-40B4-BE49-F238E27FC236}">
                      <a16:creationId xmlns:a16="http://schemas.microsoft.com/office/drawing/2014/main" id="{5F0E6D0A-094A-9ED2-5D1F-DC6035EDF1CB}"/>
                    </a:ext>
                  </a:extLst>
                </p:cNvPr>
                <p:cNvSpPr/>
                <p:nvPr/>
              </p:nvSpPr>
              <p:spPr>
                <a:xfrm>
                  <a:off x="7087330" y="3629769"/>
                  <a:ext cx="7037" cy="3944"/>
                </a:xfrm>
                <a:custGeom>
                  <a:avLst/>
                  <a:gdLst>
                    <a:gd name="connsiteX0" fmla="*/ 727 w 7037"/>
                    <a:gd name="connsiteY0" fmla="*/ 3818 h 3944"/>
                    <a:gd name="connsiteX1" fmla="*/ 4346 w 7037"/>
                    <a:gd name="connsiteY1" fmla="*/ 208 h 3944"/>
                    <a:gd name="connsiteX2" fmla="*/ 6290 w 7037"/>
                    <a:gd name="connsiteY2" fmla="*/ 2180 h 3944"/>
                    <a:gd name="connsiteX3" fmla="*/ 727 w 7037"/>
                    <a:gd name="connsiteY3" fmla="*/ 3818 h 3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37" h="3944">
                      <a:moveTo>
                        <a:pt x="727" y="3818"/>
                      </a:moveTo>
                      <a:cubicBezTo>
                        <a:pt x="-1445" y="3504"/>
                        <a:pt x="1689" y="-1011"/>
                        <a:pt x="4346" y="208"/>
                      </a:cubicBezTo>
                      <a:cubicBezTo>
                        <a:pt x="7004" y="1428"/>
                        <a:pt x="7776" y="723"/>
                        <a:pt x="6290" y="2180"/>
                      </a:cubicBezTo>
                      <a:cubicBezTo>
                        <a:pt x="4804" y="3628"/>
                        <a:pt x="3565" y="4228"/>
                        <a:pt x="727" y="3818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9" name="자유형: 도형 788">
                  <a:extLst>
                    <a:ext uri="{FF2B5EF4-FFF2-40B4-BE49-F238E27FC236}">
                      <a16:creationId xmlns:a16="http://schemas.microsoft.com/office/drawing/2014/main" id="{F9C8DBF9-951D-6236-7797-843CD0F533A1}"/>
                    </a:ext>
                  </a:extLst>
                </p:cNvPr>
                <p:cNvSpPr/>
                <p:nvPr/>
              </p:nvSpPr>
              <p:spPr>
                <a:xfrm>
                  <a:off x="7084530" y="3532300"/>
                  <a:ext cx="13147" cy="11485"/>
                </a:xfrm>
                <a:custGeom>
                  <a:avLst/>
                  <a:gdLst>
                    <a:gd name="connsiteX0" fmla="*/ 4013 w 13147"/>
                    <a:gd name="connsiteY0" fmla="*/ 11485 h 11485"/>
                    <a:gd name="connsiteX1" fmla="*/ 1556 w 13147"/>
                    <a:gd name="connsiteY1" fmla="*/ 8495 h 11485"/>
                    <a:gd name="connsiteX2" fmla="*/ 136 w 13147"/>
                    <a:gd name="connsiteY2" fmla="*/ 3227 h 11485"/>
                    <a:gd name="connsiteX3" fmla="*/ 2527 w 13147"/>
                    <a:gd name="connsiteY3" fmla="*/ 1894 h 11485"/>
                    <a:gd name="connsiteX4" fmla="*/ 5242 w 13147"/>
                    <a:gd name="connsiteY4" fmla="*/ 2789 h 11485"/>
                    <a:gd name="connsiteX5" fmla="*/ 8328 w 13147"/>
                    <a:gd name="connsiteY5" fmla="*/ 541 h 11485"/>
                    <a:gd name="connsiteX6" fmla="*/ 10804 w 13147"/>
                    <a:gd name="connsiteY6" fmla="*/ 446 h 11485"/>
                    <a:gd name="connsiteX7" fmla="*/ 13147 w 13147"/>
                    <a:gd name="connsiteY7" fmla="*/ 1837 h 11485"/>
                    <a:gd name="connsiteX8" fmla="*/ 12471 w 13147"/>
                    <a:gd name="connsiteY8" fmla="*/ 4046 h 11485"/>
                    <a:gd name="connsiteX9" fmla="*/ 11871 w 13147"/>
                    <a:gd name="connsiteY9" fmla="*/ 7056 h 11485"/>
                    <a:gd name="connsiteX10" fmla="*/ 9175 w 13147"/>
                    <a:gd name="connsiteY10" fmla="*/ 6904 h 11485"/>
                    <a:gd name="connsiteX11" fmla="*/ 6565 w 13147"/>
                    <a:gd name="connsiteY11" fmla="*/ 8237 h 11485"/>
                    <a:gd name="connsiteX12" fmla="*/ 4013 w 13147"/>
                    <a:gd name="connsiteY12" fmla="*/ 11485 h 11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47" h="11485">
                      <a:moveTo>
                        <a:pt x="4013" y="11485"/>
                      </a:moveTo>
                      <a:cubicBezTo>
                        <a:pt x="2232" y="11485"/>
                        <a:pt x="1974" y="10542"/>
                        <a:pt x="1556" y="8495"/>
                      </a:cubicBezTo>
                      <a:cubicBezTo>
                        <a:pt x="1136" y="6447"/>
                        <a:pt x="-473" y="3827"/>
                        <a:pt x="136" y="3227"/>
                      </a:cubicBezTo>
                      <a:cubicBezTo>
                        <a:pt x="746" y="2618"/>
                        <a:pt x="1003" y="379"/>
                        <a:pt x="2527" y="1894"/>
                      </a:cubicBezTo>
                      <a:cubicBezTo>
                        <a:pt x="4051" y="3408"/>
                        <a:pt x="2975" y="4227"/>
                        <a:pt x="5242" y="2789"/>
                      </a:cubicBezTo>
                      <a:cubicBezTo>
                        <a:pt x="7509" y="1360"/>
                        <a:pt x="6280" y="294"/>
                        <a:pt x="8328" y="541"/>
                      </a:cubicBezTo>
                      <a:cubicBezTo>
                        <a:pt x="10376" y="789"/>
                        <a:pt x="9642" y="-716"/>
                        <a:pt x="10804" y="446"/>
                      </a:cubicBezTo>
                      <a:cubicBezTo>
                        <a:pt x="11966" y="1608"/>
                        <a:pt x="13147" y="1837"/>
                        <a:pt x="13147" y="1837"/>
                      </a:cubicBezTo>
                      <a:cubicBezTo>
                        <a:pt x="13147" y="1837"/>
                        <a:pt x="13023" y="2913"/>
                        <a:pt x="12471" y="4046"/>
                      </a:cubicBezTo>
                      <a:cubicBezTo>
                        <a:pt x="11919" y="5190"/>
                        <a:pt x="13023" y="5904"/>
                        <a:pt x="11871" y="7056"/>
                      </a:cubicBezTo>
                      <a:cubicBezTo>
                        <a:pt x="10718" y="8209"/>
                        <a:pt x="10852" y="6904"/>
                        <a:pt x="9175" y="6904"/>
                      </a:cubicBezTo>
                      <a:cubicBezTo>
                        <a:pt x="7499" y="6904"/>
                        <a:pt x="7566" y="7237"/>
                        <a:pt x="6565" y="8237"/>
                      </a:cubicBezTo>
                      <a:cubicBezTo>
                        <a:pt x="5566" y="9228"/>
                        <a:pt x="5794" y="11485"/>
                        <a:pt x="4013" y="11485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15ACDAC6-EAC9-EFB3-4BA0-F90D045C4A61}"/>
                    </a:ext>
                  </a:extLst>
                </p:cNvPr>
                <p:cNvSpPr/>
                <p:nvPr/>
              </p:nvSpPr>
              <p:spPr>
                <a:xfrm>
                  <a:off x="7098887" y="3532197"/>
                  <a:ext cx="3400" cy="5101"/>
                </a:xfrm>
                <a:custGeom>
                  <a:avLst/>
                  <a:gdLst>
                    <a:gd name="connsiteX0" fmla="*/ 0 w 3400"/>
                    <a:gd name="connsiteY0" fmla="*/ 3845 h 5101"/>
                    <a:gd name="connsiteX1" fmla="*/ 1391 w 3400"/>
                    <a:gd name="connsiteY1" fmla="*/ 863 h 5101"/>
                    <a:gd name="connsiteX2" fmla="*/ 3400 w 3400"/>
                    <a:gd name="connsiteY2" fmla="*/ 1330 h 5101"/>
                    <a:gd name="connsiteX3" fmla="*/ 2438 w 3400"/>
                    <a:gd name="connsiteY3" fmla="*/ 4692 h 5101"/>
                    <a:gd name="connsiteX4" fmla="*/ 0 w 3400"/>
                    <a:gd name="connsiteY4" fmla="*/ 3845 h 5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00" h="5101">
                      <a:moveTo>
                        <a:pt x="0" y="3845"/>
                      </a:moveTo>
                      <a:cubicBezTo>
                        <a:pt x="0" y="2121"/>
                        <a:pt x="400" y="1844"/>
                        <a:pt x="1391" y="863"/>
                      </a:cubicBezTo>
                      <a:cubicBezTo>
                        <a:pt x="2381" y="-127"/>
                        <a:pt x="3400" y="-604"/>
                        <a:pt x="3400" y="1330"/>
                      </a:cubicBezTo>
                      <a:cubicBezTo>
                        <a:pt x="3400" y="3264"/>
                        <a:pt x="3381" y="3749"/>
                        <a:pt x="2438" y="4692"/>
                      </a:cubicBezTo>
                      <a:cubicBezTo>
                        <a:pt x="1495" y="5635"/>
                        <a:pt x="0" y="4778"/>
                        <a:pt x="0" y="3845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93E31E7D-4A56-BCF8-E082-004B125470C3}"/>
                    </a:ext>
                  </a:extLst>
                </p:cNvPr>
                <p:cNvSpPr/>
                <p:nvPr/>
              </p:nvSpPr>
              <p:spPr>
                <a:xfrm>
                  <a:off x="7085787" y="3546962"/>
                  <a:ext cx="3488" cy="3901"/>
                </a:xfrm>
                <a:custGeom>
                  <a:avLst/>
                  <a:gdLst>
                    <a:gd name="connsiteX0" fmla="*/ 2470 w 3488"/>
                    <a:gd name="connsiteY0" fmla="*/ 3415 h 3901"/>
                    <a:gd name="connsiteX1" fmla="*/ 3489 w 3488"/>
                    <a:gd name="connsiteY1" fmla="*/ 1014 h 3901"/>
                    <a:gd name="connsiteX2" fmla="*/ 1546 w 3488"/>
                    <a:gd name="connsiteY2" fmla="*/ 452 h 3901"/>
                    <a:gd name="connsiteX3" fmla="*/ 260 w 3488"/>
                    <a:gd name="connsiteY3" fmla="*/ 1205 h 3901"/>
                    <a:gd name="connsiteX4" fmla="*/ 2470 w 3488"/>
                    <a:gd name="connsiteY4" fmla="*/ 3415 h 3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88" h="3901">
                      <a:moveTo>
                        <a:pt x="2470" y="3415"/>
                      </a:moveTo>
                      <a:cubicBezTo>
                        <a:pt x="3431" y="2519"/>
                        <a:pt x="3489" y="1014"/>
                        <a:pt x="3489" y="1014"/>
                      </a:cubicBezTo>
                      <a:cubicBezTo>
                        <a:pt x="3489" y="1014"/>
                        <a:pt x="1546" y="1490"/>
                        <a:pt x="1546" y="452"/>
                      </a:cubicBezTo>
                      <a:cubicBezTo>
                        <a:pt x="1546" y="-586"/>
                        <a:pt x="1088" y="376"/>
                        <a:pt x="260" y="1205"/>
                      </a:cubicBezTo>
                      <a:cubicBezTo>
                        <a:pt x="-569" y="2033"/>
                        <a:pt x="698" y="5072"/>
                        <a:pt x="2470" y="3415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B8EC078E-3370-C9B5-9545-01B59DA3E355}"/>
                    </a:ext>
                  </a:extLst>
                </p:cNvPr>
                <p:cNvSpPr/>
                <p:nvPr/>
              </p:nvSpPr>
              <p:spPr>
                <a:xfrm>
                  <a:off x="7035268" y="3556307"/>
                  <a:ext cx="2447" cy="3081"/>
                </a:xfrm>
                <a:custGeom>
                  <a:avLst/>
                  <a:gdLst>
                    <a:gd name="connsiteX0" fmla="*/ 2354 w 2447"/>
                    <a:gd name="connsiteY0" fmla="*/ 633 h 3081"/>
                    <a:gd name="connsiteX1" fmla="*/ 440 w 2447"/>
                    <a:gd name="connsiteY1" fmla="*/ 2995 h 3081"/>
                    <a:gd name="connsiteX2" fmla="*/ 668 w 2447"/>
                    <a:gd name="connsiteY2" fmla="*/ 642 h 3081"/>
                    <a:gd name="connsiteX3" fmla="*/ 2354 w 2447"/>
                    <a:gd name="connsiteY3" fmla="*/ 633 h 3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47" h="3081">
                      <a:moveTo>
                        <a:pt x="2354" y="633"/>
                      </a:moveTo>
                      <a:cubicBezTo>
                        <a:pt x="1821" y="1957"/>
                        <a:pt x="916" y="3462"/>
                        <a:pt x="440" y="2995"/>
                      </a:cubicBezTo>
                      <a:cubicBezTo>
                        <a:pt x="-27" y="2528"/>
                        <a:pt x="-341" y="1299"/>
                        <a:pt x="668" y="642"/>
                      </a:cubicBezTo>
                      <a:cubicBezTo>
                        <a:pt x="1697" y="-6"/>
                        <a:pt x="2773" y="-396"/>
                        <a:pt x="2354" y="633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F481F926-30A6-21F7-0EC4-C172719E47AD}"/>
                    </a:ext>
                  </a:extLst>
                </p:cNvPr>
                <p:cNvSpPr/>
                <p:nvPr/>
              </p:nvSpPr>
              <p:spPr>
                <a:xfrm>
                  <a:off x="7031831" y="3557423"/>
                  <a:ext cx="1914" cy="2088"/>
                </a:xfrm>
                <a:custGeom>
                  <a:avLst/>
                  <a:gdLst>
                    <a:gd name="connsiteX0" fmla="*/ 105 w 1914"/>
                    <a:gd name="connsiteY0" fmla="*/ 1955 h 2088"/>
                    <a:gd name="connsiteX1" fmla="*/ 1829 w 1914"/>
                    <a:gd name="connsiteY1" fmla="*/ 241 h 2088"/>
                    <a:gd name="connsiteX2" fmla="*/ 105 w 1914"/>
                    <a:gd name="connsiteY2" fmla="*/ 1955 h 2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14" h="2088">
                      <a:moveTo>
                        <a:pt x="105" y="1955"/>
                      </a:moveTo>
                      <a:cubicBezTo>
                        <a:pt x="667" y="2517"/>
                        <a:pt x="2305" y="1174"/>
                        <a:pt x="1829" y="241"/>
                      </a:cubicBezTo>
                      <a:cubicBezTo>
                        <a:pt x="1343" y="-702"/>
                        <a:pt x="-448" y="1393"/>
                        <a:pt x="105" y="1955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4" name="자유형: 도형 793">
                  <a:extLst>
                    <a:ext uri="{FF2B5EF4-FFF2-40B4-BE49-F238E27FC236}">
                      <a16:creationId xmlns:a16="http://schemas.microsoft.com/office/drawing/2014/main" id="{C0349B27-3CF8-D4E7-6E60-27C13179F8BE}"/>
                    </a:ext>
                  </a:extLst>
                </p:cNvPr>
                <p:cNvSpPr/>
                <p:nvPr/>
              </p:nvSpPr>
              <p:spPr>
                <a:xfrm>
                  <a:off x="7034347" y="3553767"/>
                  <a:ext cx="2501" cy="2175"/>
                </a:xfrm>
                <a:custGeom>
                  <a:avLst/>
                  <a:gdLst>
                    <a:gd name="connsiteX0" fmla="*/ 170 w 2501"/>
                    <a:gd name="connsiteY0" fmla="*/ 1305 h 2175"/>
                    <a:gd name="connsiteX1" fmla="*/ 2446 w 2501"/>
                    <a:gd name="connsiteY1" fmla="*/ 229 h 2175"/>
                    <a:gd name="connsiteX2" fmla="*/ 170 w 2501"/>
                    <a:gd name="connsiteY2" fmla="*/ 1305 h 2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01" h="2175">
                      <a:moveTo>
                        <a:pt x="170" y="1305"/>
                      </a:moveTo>
                      <a:cubicBezTo>
                        <a:pt x="694" y="134"/>
                        <a:pt x="1894" y="-314"/>
                        <a:pt x="2446" y="229"/>
                      </a:cubicBezTo>
                      <a:cubicBezTo>
                        <a:pt x="2999" y="781"/>
                        <a:pt x="-840" y="3563"/>
                        <a:pt x="170" y="1305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5" name="자유형: 도형 794">
                  <a:extLst>
                    <a:ext uri="{FF2B5EF4-FFF2-40B4-BE49-F238E27FC236}">
                      <a16:creationId xmlns:a16="http://schemas.microsoft.com/office/drawing/2014/main" id="{B683AACD-34E3-2408-CE42-A76F02C683EC}"/>
                    </a:ext>
                  </a:extLst>
                </p:cNvPr>
                <p:cNvSpPr/>
                <p:nvPr/>
              </p:nvSpPr>
              <p:spPr>
                <a:xfrm>
                  <a:off x="7030139" y="3493924"/>
                  <a:ext cx="60177" cy="59659"/>
                </a:xfrm>
                <a:custGeom>
                  <a:avLst/>
                  <a:gdLst>
                    <a:gd name="connsiteX0" fmla="*/ 2101 w 60177"/>
                    <a:gd name="connsiteY0" fmla="*/ 59472 h 59659"/>
                    <a:gd name="connsiteX1" fmla="*/ 1940 w 60177"/>
                    <a:gd name="connsiteY1" fmla="*/ 57472 h 59659"/>
                    <a:gd name="connsiteX2" fmla="*/ 1625 w 60177"/>
                    <a:gd name="connsiteY2" fmla="*/ 55662 h 59659"/>
                    <a:gd name="connsiteX3" fmla="*/ 835 w 60177"/>
                    <a:gd name="connsiteY3" fmla="*/ 53195 h 59659"/>
                    <a:gd name="connsiteX4" fmla="*/ 2959 w 60177"/>
                    <a:gd name="connsiteY4" fmla="*/ 51795 h 59659"/>
                    <a:gd name="connsiteX5" fmla="*/ 4264 w 60177"/>
                    <a:gd name="connsiteY5" fmla="*/ 49223 h 59659"/>
                    <a:gd name="connsiteX6" fmla="*/ 7359 w 60177"/>
                    <a:gd name="connsiteY6" fmla="*/ 45908 h 59659"/>
                    <a:gd name="connsiteX7" fmla="*/ 12112 w 60177"/>
                    <a:gd name="connsiteY7" fmla="*/ 38564 h 59659"/>
                    <a:gd name="connsiteX8" fmla="*/ 15494 w 60177"/>
                    <a:gd name="connsiteY8" fmla="*/ 35116 h 59659"/>
                    <a:gd name="connsiteX9" fmla="*/ 28133 w 60177"/>
                    <a:gd name="connsiteY9" fmla="*/ 21534 h 59659"/>
                    <a:gd name="connsiteX10" fmla="*/ 42973 w 60177"/>
                    <a:gd name="connsiteY10" fmla="*/ 9875 h 59659"/>
                    <a:gd name="connsiteX11" fmla="*/ 57927 w 60177"/>
                    <a:gd name="connsiteY11" fmla="*/ 17 h 59659"/>
                    <a:gd name="connsiteX12" fmla="*/ 57527 w 60177"/>
                    <a:gd name="connsiteY12" fmla="*/ 1579 h 59659"/>
                    <a:gd name="connsiteX13" fmla="*/ 55985 w 60177"/>
                    <a:gd name="connsiteY13" fmla="*/ 3865 h 59659"/>
                    <a:gd name="connsiteX14" fmla="*/ 54603 w 60177"/>
                    <a:gd name="connsiteY14" fmla="*/ 5351 h 59659"/>
                    <a:gd name="connsiteX15" fmla="*/ 57108 w 60177"/>
                    <a:gd name="connsiteY15" fmla="*/ 5522 h 59659"/>
                    <a:gd name="connsiteX16" fmla="*/ 55289 w 60177"/>
                    <a:gd name="connsiteY16" fmla="*/ 7341 h 59659"/>
                    <a:gd name="connsiteX17" fmla="*/ 53213 w 60177"/>
                    <a:gd name="connsiteY17" fmla="*/ 9380 h 59659"/>
                    <a:gd name="connsiteX18" fmla="*/ 54441 w 60177"/>
                    <a:gd name="connsiteY18" fmla="*/ 11018 h 59659"/>
                    <a:gd name="connsiteX19" fmla="*/ 57023 w 60177"/>
                    <a:gd name="connsiteY19" fmla="*/ 12075 h 59659"/>
                    <a:gd name="connsiteX20" fmla="*/ 60023 w 60177"/>
                    <a:gd name="connsiteY20" fmla="*/ 13599 h 59659"/>
                    <a:gd name="connsiteX21" fmla="*/ 57375 w 60177"/>
                    <a:gd name="connsiteY21" fmla="*/ 16238 h 59659"/>
                    <a:gd name="connsiteX22" fmla="*/ 52641 w 60177"/>
                    <a:gd name="connsiteY22" fmla="*/ 17971 h 59659"/>
                    <a:gd name="connsiteX23" fmla="*/ 45478 w 60177"/>
                    <a:gd name="connsiteY23" fmla="*/ 22867 h 59659"/>
                    <a:gd name="connsiteX24" fmla="*/ 38477 w 60177"/>
                    <a:gd name="connsiteY24" fmla="*/ 24229 h 59659"/>
                    <a:gd name="connsiteX25" fmla="*/ 35582 w 60177"/>
                    <a:gd name="connsiteY25" fmla="*/ 24362 h 59659"/>
                    <a:gd name="connsiteX26" fmla="*/ 34953 w 60177"/>
                    <a:gd name="connsiteY26" fmla="*/ 22343 h 59659"/>
                    <a:gd name="connsiteX27" fmla="*/ 31372 w 60177"/>
                    <a:gd name="connsiteY27" fmla="*/ 25467 h 59659"/>
                    <a:gd name="connsiteX28" fmla="*/ 32782 w 60177"/>
                    <a:gd name="connsiteY28" fmla="*/ 22067 h 59659"/>
                    <a:gd name="connsiteX29" fmla="*/ 30086 w 60177"/>
                    <a:gd name="connsiteY29" fmla="*/ 23943 h 59659"/>
                    <a:gd name="connsiteX30" fmla="*/ 23828 w 60177"/>
                    <a:gd name="connsiteY30" fmla="*/ 27839 h 59659"/>
                    <a:gd name="connsiteX31" fmla="*/ 16646 w 60177"/>
                    <a:gd name="connsiteY31" fmla="*/ 35050 h 59659"/>
                    <a:gd name="connsiteX32" fmla="*/ 12779 w 60177"/>
                    <a:gd name="connsiteY32" fmla="*/ 40679 h 59659"/>
                    <a:gd name="connsiteX33" fmla="*/ 12360 w 60177"/>
                    <a:gd name="connsiteY33" fmla="*/ 42155 h 59659"/>
                    <a:gd name="connsiteX34" fmla="*/ 13941 w 60177"/>
                    <a:gd name="connsiteY34" fmla="*/ 41279 h 59659"/>
                    <a:gd name="connsiteX35" fmla="*/ 18666 w 60177"/>
                    <a:gd name="connsiteY35" fmla="*/ 37297 h 59659"/>
                    <a:gd name="connsiteX36" fmla="*/ 17970 w 60177"/>
                    <a:gd name="connsiteY36" fmla="*/ 39555 h 59659"/>
                    <a:gd name="connsiteX37" fmla="*/ 20942 w 60177"/>
                    <a:gd name="connsiteY37" fmla="*/ 38240 h 59659"/>
                    <a:gd name="connsiteX38" fmla="*/ 24819 w 60177"/>
                    <a:gd name="connsiteY38" fmla="*/ 34802 h 59659"/>
                    <a:gd name="connsiteX39" fmla="*/ 27209 w 60177"/>
                    <a:gd name="connsiteY39" fmla="*/ 34040 h 59659"/>
                    <a:gd name="connsiteX40" fmla="*/ 25838 w 60177"/>
                    <a:gd name="connsiteY40" fmla="*/ 37859 h 59659"/>
                    <a:gd name="connsiteX41" fmla="*/ 20980 w 60177"/>
                    <a:gd name="connsiteY41" fmla="*/ 39993 h 59659"/>
                    <a:gd name="connsiteX42" fmla="*/ 22933 w 60177"/>
                    <a:gd name="connsiteY42" fmla="*/ 40707 h 59659"/>
                    <a:gd name="connsiteX43" fmla="*/ 26190 w 60177"/>
                    <a:gd name="connsiteY43" fmla="*/ 38336 h 59659"/>
                    <a:gd name="connsiteX44" fmla="*/ 26305 w 60177"/>
                    <a:gd name="connsiteY44" fmla="*/ 40403 h 59659"/>
                    <a:gd name="connsiteX45" fmla="*/ 20837 w 60177"/>
                    <a:gd name="connsiteY45" fmla="*/ 43670 h 59659"/>
                    <a:gd name="connsiteX46" fmla="*/ 24276 w 60177"/>
                    <a:gd name="connsiteY46" fmla="*/ 42927 h 59659"/>
                    <a:gd name="connsiteX47" fmla="*/ 26447 w 60177"/>
                    <a:gd name="connsiteY47" fmla="*/ 41708 h 59659"/>
                    <a:gd name="connsiteX48" fmla="*/ 26047 w 60177"/>
                    <a:gd name="connsiteY48" fmla="*/ 43336 h 59659"/>
                    <a:gd name="connsiteX49" fmla="*/ 21447 w 60177"/>
                    <a:gd name="connsiteY49" fmla="*/ 45984 h 59659"/>
                    <a:gd name="connsiteX50" fmla="*/ 19256 w 60177"/>
                    <a:gd name="connsiteY50" fmla="*/ 48899 h 59659"/>
                    <a:gd name="connsiteX51" fmla="*/ 16351 w 60177"/>
                    <a:gd name="connsiteY51" fmla="*/ 48889 h 59659"/>
                    <a:gd name="connsiteX52" fmla="*/ 14141 w 60177"/>
                    <a:gd name="connsiteY52" fmla="*/ 51309 h 59659"/>
                    <a:gd name="connsiteX53" fmla="*/ 10255 w 60177"/>
                    <a:gd name="connsiteY53" fmla="*/ 54214 h 59659"/>
                    <a:gd name="connsiteX54" fmla="*/ 13446 w 60177"/>
                    <a:gd name="connsiteY54" fmla="*/ 49251 h 59659"/>
                    <a:gd name="connsiteX55" fmla="*/ 14065 w 60177"/>
                    <a:gd name="connsiteY55" fmla="*/ 46661 h 59659"/>
                    <a:gd name="connsiteX56" fmla="*/ 14865 w 60177"/>
                    <a:gd name="connsiteY56" fmla="*/ 44260 h 59659"/>
                    <a:gd name="connsiteX57" fmla="*/ 13274 w 60177"/>
                    <a:gd name="connsiteY57" fmla="*/ 45003 h 59659"/>
                    <a:gd name="connsiteX58" fmla="*/ 12589 w 60177"/>
                    <a:gd name="connsiteY58" fmla="*/ 46003 h 59659"/>
                    <a:gd name="connsiteX59" fmla="*/ 12369 w 60177"/>
                    <a:gd name="connsiteY59" fmla="*/ 48528 h 59659"/>
                    <a:gd name="connsiteX60" fmla="*/ 10198 w 60177"/>
                    <a:gd name="connsiteY60" fmla="*/ 50270 h 59659"/>
                    <a:gd name="connsiteX61" fmla="*/ 11379 w 60177"/>
                    <a:gd name="connsiteY61" fmla="*/ 47870 h 59659"/>
                    <a:gd name="connsiteX62" fmla="*/ 11684 w 60177"/>
                    <a:gd name="connsiteY62" fmla="*/ 46089 h 59659"/>
                    <a:gd name="connsiteX63" fmla="*/ 9769 w 60177"/>
                    <a:gd name="connsiteY63" fmla="*/ 47032 h 59659"/>
                    <a:gd name="connsiteX64" fmla="*/ 9141 w 60177"/>
                    <a:gd name="connsiteY64" fmla="*/ 47718 h 59659"/>
                    <a:gd name="connsiteX65" fmla="*/ 8131 w 60177"/>
                    <a:gd name="connsiteY65" fmla="*/ 47327 h 59659"/>
                    <a:gd name="connsiteX66" fmla="*/ 7950 w 60177"/>
                    <a:gd name="connsiteY66" fmla="*/ 48880 h 59659"/>
                    <a:gd name="connsiteX67" fmla="*/ 4225 w 60177"/>
                    <a:gd name="connsiteY67" fmla="*/ 51328 h 59659"/>
                    <a:gd name="connsiteX68" fmla="*/ 3787 w 60177"/>
                    <a:gd name="connsiteY68" fmla="*/ 52338 h 59659"/>
                    <a:gd name="connsiteX69" fmla="*/ 5816 w 60177"/>
                    <a:gd name="connsiteY69" fmla="*/ 53166 h 59659"/>
                    <a:gd name="connsiteX70" fmla="*/ 4721 w 60177"/>
                    <a:gd name="connsiteY70" fmla="*/ 55348 h 59659"/>
                    <a:gd name="connsiteX71" fmla="*/ 2101 w 60177"/>
                    <a:gd name="connsiteY71" fmla="*/ 59472 h 59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0177" h="59659">
                      <a:moveTo>
                        <a:pt x="2101" y="59472"/>
                      </a:moveTo>
                      <a:cubicBezTo>
                        <a:pt x="1606" y="58357"/>
                        <a:pt x="654" y="58757"/>
                        <a:pt x="1940" y="57472"/>
                      </a:cubicBezTo>
                      <a:cubicBezTo>
                        <a:pt x="3226" y="56186"/>
                        <a:pt x="2778" y="55005"/>
                        <a:pt x="1625" y="55662"/>
                      </a:cubicBezTo>
                      <a:cubicBezTo>
                        <a:pt x="473" y="56329"/>
                        <a:pt x="-927" y="54957"/>
                        <a:pt x="835" y="53195"/>
                      </a:cubicBezTo>
                      <a:cubicBezTo>
                        <a:pt x="2597" y="51433"/>
                        <a:pt x="2559" y="52909"/>
                        <a:pt x="2959" y="51795"/>
                      </a:cubicBezTo>
                      <a:cubicBezTo>
                        <a:pt x="3359" y="50680"/>
                        <a:pt x="2035" y="50718"/>
                        <a:pt x="4264" y="49223"/>
                      </a:cubicBezTo>
                      <a:cubicBezTo>
                        <a:pt x="6492" y="47727"/>
                        <a:pt x="7359" y="45908"/>
                        <a:pt x="7359" y="45908"/>
                      </a:cubicBezTo>
                      <a:cubicBezTo>
                        <a:pt x="7359" y="45908"/>
                        <a:pt x="10569" y="39545"/>
                        <a:pt x="12112" y="38564"/>
                      </a:cubicBezTo>
                      <a:cubicBezTo>
                        <a:pt x="13655" y="37574"/>
                        <a:pt x="13912" y="37374"/>
                        <a:pt x="15494" y="35116"/>
                      </a:cubicBezTo>
                      <a:cubicBezTo>
                        <a:pt x="17075" y="32868"/>
                        <a:pt x="22847" y="25277"/>
                        <a:pt x="28133" y="21534"/>
                      </a:cubicBezTo>
                      <a:cubicBezTo>
                        <a:pt x="33420" y="17790"/>
                        <a:pt x="40001" y="12856"/>
                        <a:pt x="42973" y="9875"/>
                      </a:cubicBezTo>
                      <a:cubicBezTo>
                        <a:pt x="45955" y="6894"/>
                        <a:pt x="56746" y="-393"/>
                        <a:pt x="57927" y="17"/>
                      </a:cubicBezTo>
                      <a:cubicBezTo>
                        <a:pt x="59118" y="426"/>
                        <a:pt x="58070" y="1026"/>
                        <a:pt x="57527" y="1579"/>
                      </a:cubicBezTo>
                      <a:cubicBezTo>
                        <a:pt x="56984" y="2122"/>
                        <a:pt x="55985" y="3608"/>
                        <a:pt x="55985" y="3865"/>
                      </a:cubicBezTo>
                      <a:cubicBezTo>
                        <a:pt x="55985" y="4122"/>
                        <a:pt x="54460" y="5351"/>
                        <a:pt x="54603" y="5351"/>
                      </a:cubicBezTo>
                      <a:cubicBezTo>
                        <a:pt x="54746" y="5351"/>
                        <a:pt x="57432" y="5017"/>
                        <a:pt x="57108" y="5522"/>
                      </a:cubicBezTo>
                      <a:cubicBezTo>
                        <a:pt x="56784" y="6027"/>
                        <a:pt x="55927" y="6703"/>
                        <a:pt x="55289" y="7341"/>
                      </a:cubicBezTo>
                      <a:cubicBezTo>
                        <a:pt x="54651" y="7979"/>
                        <a:pt x="52679" y="8846"/>
                        <a:pt x="53213" y="9380"/>
                      </a:cubicBezTo>
                      <a:cubicBezTo>
                        <a:pt x="53736" y="9913"/>
                        <a:pt x="53508" y="10561"/>
                        <a:pt x="54441" y="11018"/>
                      </a:cubicBezTo>
                      <a:cubicBezTo>
                        <a:pt x="55375" y="11466"/>
                        <a:pt x="56118" y="12075"/>
                        <a:pt x="57023" y="12075"/>
                      </a:cubicBezTo>
                      <a:cubicBezTo>
                        <a:pt x="57927" y="12075"/>
                        <a:pt x="60880" y="12361"/>
                        <a:pt x="60023" y="13599"/>
                      </a:cubicBezTo>
                      <a:cubicBezTo>
                        <a:pt x="59156" y="14847"/>
                        <a:pt x="60137" y="16238"/>
                        <a:pt x="57375" y="16238"/>
                      </a:cubicBezTo>
                      <a:cubicBezTo>
                        <a:pt x="54613" y="16238"/>
                        <a:pt x="56346" y="15342"/>
                        <a:pt x="52641" y="17971"/>
                      </a:cubicBezTo>
                      <a:cubicBezTo>
                        <a:pt x="48936" y="20600"/>
                        <a:pt x="49079" y="22095"/>
                        <a:pt x="45478" y="22867"/>
                      </a:cubicBezTo>
                      <a:cubicBezTo>
                        <a:pt x="41878" y="23639"/>
                        <a:pt x="39373" y="24229"/>
                        <a:pt x="38477" y="24229"/>
                      </a:cubicBezTo>
                      <a:cubicBezTo>
                        <a:pt x="37582" y="24229"/>
                        <a:pt x="35182" y="25267"/>
                        <a:pt x="35582" y="24362"/>
                      </a:cubicBezTo>
                      <a:cubicBezTo>
                        <a:pt x="35982" y="23467"/>
                        <a:pt x="35267" y="22486"/>
                        <a:pt x="34953" y="22343"/>
                      </a:cubicBezTo>
                      <a:cubicBezTo>
                        <a:pt x="34639" y="22200"/>
                        <a:pt x="34191" y="24658"/>
                        <a:pt x="31372" y="25467"/>
                      </a:cubicBezTo>
                      <a:cubicBezTo>
                        <a:pt x="32620" y="23000"/>
                        <a:pt x="33543" y="22067"/>
                        <a:pt x="32782" y="22067"/>
                      </a:cubicBezTo>
                      <a:cubicBezTo>
                        <a:pt x="32029" y="22067"/>
                        <a:pt x="31810" y="23429"/>
                        <a:pt x="30086" y="23943"/>
                      </a:cubicBezTo>
                      <a:cubicBezTo>
                        <a:pt x="28362" y="24467"/>
                        <a:pt x="23828" y="27839"/>
                        <a:pt x="23828" y="27839"/>
                      </a:cubicBezTo>
                      <a:lnTo>
                        <a:pt x="16646" y="35050"/>
                      </a:lnTo>
                      <a:cubicBezTo>
                        <a:pt x="16646" y="35050"/>
                        <a:pt x="13284" y="40174"/>
                        <a:pt x="12779" y="40679"/>
                      </a:cubicBezTo>
                      <a:cubicBezTo>
                        <a:pt x="12284" y="41174"/>
                        <a:pt x="12360" y="42155"/>
                        <a:pt x="12360" y="42155"/>
                      </a:cubicBezTo>
                      <a:cubicBezTo>
                        <a:pt x="12360" y="42155"/>
                        <a:pt x="11712" y="43146"/>
                        <a:pt x="13941" y="41279"/>
                      </a:cubicBezTo>
                      <a:cubicBezTo>
                        <a:pt x="16170" y="39412"/>
                        <a:pt x="18427" y="37050"/>
                        <a:pt x="18666" y="37297"/>
                      </a:cubicBezTo>
                      <a:cubicBezTo>
                        <a:pt x="18904" y="37545"/>
                        <a:pt x="17037" y="40012"/>
                        <a:pt x="17970" y="39555"/>
                      </a:cubicBezTo>
                      <a:cubicBezTo>
                        <a:pt x="18904" y="39098"/>
                        <a:pt x="19761" y="38621"/>
                        <a:pt x="20942" y="38240"/>
                      </a:cubicBezTo>
                      <a:cubicBezTo>
                        <a:pt x="22123" y="37859"/>
                        <a:pt x="24142" y="35316"/>
                        <a:pt x="24819" y="34802"/>
                      </a:cubicBezTo>
                      <a:cubicBezTo>
                        <a:pt x="25495" y="34287"/>
                        <a:pt x="27943" y="32926"/>
                        <a:pt x="27209" y="34040"/>
                      </a:cubicBezTo>
                      <a:cubicBezTo>
                        <a:pt x="26485" y="35154"/>
                        <a:pt x="25838" y="37859"/>
                        <a:pt x="25838" y="37859"/>
                      </a:cubicBezTo>
                      <a:lnTo>
                        <a:pt x="20980" y="39993"/>
                      </a:lnTo>
                      <a:cubicBezTo>
                        <a:pt x="20980" y="39993"/>
                        <a:pt x="21399" y="42622"/>
                        <a:pt x="22933" y="40707"/>
                      </a:cubicBezTo>
                      <a:cubicBezTo>
                        <a:pt x="24466" y="38793"/>
                        <a:pt x="26028" y="37993"/>
                        <a:pt x="26190" y="38336"/>
                      </a:cubicBezTo>
                      <a:cubicBezTo>
                        <a:pt x="26352" y="38679"/>
                        <a:pt x="26305" y="40088"/>
                        <a:pt x="26305" y="40403"/>
                      </a:cubicBezTo>
                      <a:cubicBezTo>
                        <a:pt x="26305" y="40717"/>
                        <a:pt x="20065" y="43670"/>
                        <a:pt x="20837" y="43670"/>
                      </a:cubicBezTo>
                      <a:cubicBezTo>
                        <a:pt x="21609" y="43670"/>
                        <a:pt x="23142" y="43441"/>
                        <a:pt x="24276" y="42927"/>
                      </a:cubicBezTo>
                      <a:cubicBezTo>
                        <a:pt x="25409" y="42413"/>
                        <a:pt x="26447" y="41708"/>
                        <a:pt x="26447" y="41708"/>
                      </a:cubicBezTo>
                      <a:cubicBezTo>
                        <a:pt x="26447" y="41708"/>
                        <a:pt x="28209" y="41774"/>
                        <a:pt x="26047" y="43336"/>
                      </a:cubicBezTo>
                      <a:cubicBezTo>
                        <a:pt x="23885" y="44898"/>
                        <a:pt x="22590" y="45051"/>
                        <a:pt x="21447" y="45984"/>
                      </a:cubicBezTo>
                      <a:cubicBezTo>
                        <a:pt x="20304" y="46918"/>
                        <a:pt x="19694" y="49185"/>
                        <a:pt x="19256" y="48899"/>
                      </a:cubicBezTo>
                      <a:cubicBezTo>
                        <a:pt x="18818" y="48613"/>
                        <a:pt x="17351" y="48889"/>
                        <a:pt x="16351" y="48889"/>
                      </a:cubicBezTo>
                      <a:cubicBezTo>
                        <a:pt x="15351" y="48889"/>
                        <a:pt x="15456" y="49994"/>
                        <a:pt x="14141" y="51309"/>
                      </a:cubicBezTo>
                      <a:cubicBezTo>
                        <a:pt x="12827" y="52623"/>
                        <a:pt x="10845" y="54805"/>
                        <a:pt x="10255" y="54214"/>
                      </a:cubicBezTo>
                      <a:cubicBezTo>
                        <a:pt x="9664" y="53623"/>
                        <a:pt x="13265" y="50318"/>
                        <a:pt x="13446" y="49251"/>
                      </a:cubicBezTo>
                      <a:cubicBezTo>
                        <a:pt x="13627" y="48175"/>
                        <a:pt x="13484" y="47937"/>
                        <a:pt x="14065" y="46661"/>
                      </a:cubicBezTo>
                      <a:cubicBezTo>
                        <a:pt x="14646" y="45384"/>
                        <a:pt x="15427" y="44537"/>
                        <a:pt x="14865" y="44260"/>
                      </a:cubicBezTo>
                      <a:cubicBezTo>
                        <a:pt x="14303" y="43975"/>
                        <a:pt x="13932" y="44346"/>
                        <a:pt x="13274" y="45003"/>
                      </a:cubicBezTo>
                      <a:cubicBezTo>
                        <a:pt x="12617" y="45660"/>
                        <a:pt x="12560" y="45480"/>
                        <a:pt x="12589" y="46003"/>
                      </a:cubicBezTo>
                      <a:cubicBezTo>
                        <a:pt x="12617" y="46518"/>
                        <a:pt x="13922" y="47356"/>
                        <a:pt x="12369" y="48528"/>
                      </a:cubicBezTo>
                      <a:cubicBezTo>
                        <a:pt x="10817" y="49699"/>
                        <a:pt x="10055" y="50861"/>
                        <a:pt x="10198" y="50270"/>
                      </a:cubicBezTo>
                      <a:cubicBezTo>
                        <a:pt x="10331" y="49680"/>
                        <a:pt x="10874" y="49013"/>
                        <a:pt x="11379" y="47870"/>
                      </a:cubicBezTo>
                      <a:cubicBezTo>
                        <a:pt x="11884" y="46727"/>
                        <a:pt x="12122" y="46089"/>
                        <a:pt x="11684" y="46089"/>
                      </a:cubicBezTo>
                      <a:cubicBezTo>
                        <a:pt x="11245" y="46089"/>
                        <a:pt x="9988" y="46403"/>
                        <a:pt x="9769" y="47032"/>
                      </a:cubicBezTo>
                      <a:cubicBezTo>
                        <a:pt x="9550" y="47661"/>
                        <a:pt x="9198" y="47775"/>
                        <a:pt x="9141" y="47718"/>
                      </a:cubicBezTo>
                      <a:cubicBezTo>
                        <a:pt x="9083" y="47661"/>
                        <a:pt x="8350" y="47118"/>
                        <a:pt x="8131" y="47327"/>
                      </a:cubicBezTo>
                      <a:cubicBezTo>
                        <a:pt x="7912" y="47537"/>
                        <a:pt x="8807" y="47765"/>
                        <a:pt x="7950" y="48880"/>
                      </a:cubicBezTo>
                      <a:cubicBezTo>
                        <a:pt x="7102" y="49994"/>
                        <a:pt x="4225" y="51090"/>
                        <a:pt x="4225" y="51328"/>
                      </a:cubicBezTo>
                      <a:cubicBezTo>
                        <a:pt x="4225" y="51566"/>
                        <a:pt x="2349" y="52099"/>
                        <a:pt x="3787" y="52338"/>
                      </a:cubicBezTo>
                      <a:cubicBezTo>
                        <a:pt x="5226" y="52576"/>
                        <a:pt x="6093" y="52652"/>
                        <a:pt x="5816" y="53166"/>
                      </a:cubicBezTo>
                      <a:cubicBezTo>
                        <a:pt x="5540" y="53680"/>
                        <a:pt x="4721" y="55348"/>
                        <a:pt x="4721" y="55348"/>
                      </a:cubicBezTo>
                      <a:cubicBezTo>
                        <a:pt x="4721" y="55348"/>
                        <a:pt x="2654" y="60720"/>
                        <a:pt x="2101" y="59472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6" name="자유형: 도형 795">
                  <a:extLst>
                    <a:ext uri="{FF2B5EF4-FFF2-40B4-BE49-F238E27FC236}">
                      <a16:creationId xmlns:a16="http://schemas.microsoft.com/office/drawing/2014/main" id="{03CE8754-E757-33C2-C026-EA458EFA80CF}"/>
                    </a:ext>
                  </a:extLst>
                </p:cNvPr>
                <p:cNvSpPr/>
                <p:nvPr/>
              </p:nvSpPr>
              <p:spPr>
                <a:xfrm>
                  <a:off x="7201880" y="3467594"/>
                  <a:ext cx="92332" cy="68532"/>
                </a:xfrm>
                <a:custGeom>
                  <a:avLst/>
                  <a:gdLst>
                    <a:gd name="connsiteX0" fmla="*/ 80401 w 92332"/>
                    <a:gd name="connsiteY0" fmla="*/ 37919 h 68532"/>
                    <a:gd name="connsiteX1" fmla="*/ 90469 w 92332"/>
                    <a:gd name="connsiteY1" fmla="*/ 49845 h 68532"/>
                    <a:gd name="connsiteX2" fmla="*/ 87221 w 92332"/>
                    <a:gd name="connsiteY2" fmla="*/ 53093 h 68532"/>
                    <a:gd name="connsiteX3" fmla="*/ 85068 w 92332"/>
                    <a:gd name="connsiteY3" fmla="*/ 65656 h 68532"/>
                    <a:gd name="connsiteX4" fmla="*/ 74553 w 92332"/>
                    <a:gd name="connsiteY4" fmla="*/ 68533 h 68532"/>
                    <a:gd name="connsiteX5" fmla="*/ 59856 w 92332"/>
                    <a:gd name="connsiteY5" fmla="*/ 58474 h 68532"/>
                    <a:gd name="connsiteX6" fmla="*/ 49912 w 92332"/>
                    <a:gd name="connsiteY6" fmla="*/ 57274 h 68532"/>
                    <a:gd name="connsiteX7" fmla="*/ 42939 w 92332"/>
                    <a:gd name="connsiteY7" fmla="*/ 51855 h 68532"/>
                    <a:gd name="connsiteX8" fmla="*/ 31586 w 92332"/>
                    <a:gd name="connsiteY8" fmla="*/ 44549 h 68532"/>
                    <a:gd name="connsiteX9" fmla="*/ 25204 w 92332"/>
                    <a:gd name="connsiteY9" fmla="*/ 43091 h 68532"/>
                    <a:gd name="connsiteX10" fmla="*/ 32805 w 92332"/>
                    <a:gd name="connsiteY10" fmla="*/ 38738 h 68532"/>
                    <a:gd name="connsiteX11" fmla="*/ 25899 w 92332"/>
                    <a:gd name="connsiteY11" fmla="*/ 35786 h 68532"/>
                    <a:gd name="connsiteX12" fmla="*/ 21251 w 92332"/>
                    <a:gd name="connsiteY12" fmla="*/ 29814 h 68532"/>
                    <a:gd name="connsiteX13" fmla="*/ 24204 w 92332"/>
                    <a:gd name="connsiteY13" fmla="*/ 28728 h 68532"/>
                    <a:gd name="connsiteX14" fmla="*/ 15803 w 92332"/>
                    <a:gd name="connsiteY14" fmla="*/ 28880 h 68532"/>
                    <a:gd name="connsiteX15" fmla="*/ 13259 w 92332"/>
                    <a:gd name="connsiteY15" fmla="*/ 26337 h 68532"/>
                    <a:gd name="connsiteX16" fmla="*/ 9078 w 92332"/>
                    <a:gd name="connsiteY16" fmla="*/ 22155 h 68532"/>
                    <a:gd name="connsiteX17" fmla="*/ 1858 w 92332"/>
                    <a:gd name="connsiteY17" fmla="*/ 16450 h 68532"/>
                    <a:gd name="connsiteX18" fmla="*/ 1439 w 92332"/>
                    <a:gd name="connsiteY18" fmla="*/ 14517 h 68532"/>
                    <a:gd name="connsiteX19" fmla="*/ 4325 w 92332"/>
                    <a:gd name="connsiteY19" fmla="*/ 7154 h 68532"/>
                    <a:gd name="connsiteX20" fmla="*/ 10154 w 92332"/>
                    <a:gd name="connsiteY20" fmla="*/ 77 h 68532"/>
                    <a:gd name="connsiteX21" fmla="*/ 80401 w 92332"/>
                    <a:gd name="connsiteY21" fmla="*/ 37919 h 68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2332" h="68532">
                      <a:moveTo>
                        <a:pt x="80401" y="37919"/>
                      </a:moveTo>
                      <a:cubicBezTo>
                        <a:pt x="80401" y="37919"/>
                        <a:pt x="87745" y="42853"/>
                        <a:pt x="90469" y="49845"/>
                      </a:cubicBezTo>
                      <a:cubicBezTo>
                        <a:pt x="93184" y="56836"/>
                        <a:pt x="93574" y="60646"/>
                        <a:pt x="87221" y="53093"/>
                      </a:cubicBezTo>
                      <a:cubicBezTo>
                        <a:pt x="85726" y="50378"/>
                        <a:pt x="86411" y="64313"/>
                        <a:pt x="85068" y="65656"/>
                      </a:cubicBezTo>
                      <a:cubicBezTo>
                        <a:pt x="83726" y="66999"/>
                        <a:pt x="76306" y="68533"/>
                        <a:pt x="74553" y="68533"/>
                      </a:cubicBezTo>
                      <a:cubicBezTo>
                        <a:pt x="72800" y="68533"/>
                        <a:pt x="63618" y="58474"/>
                        <a:pt x="59856" y="58474"/>
                      </a:cubicBezTo>
                      <a:cubicBezTo>
                        <a:pt x="56093" y="58474"/>
                        <a:pt x="53560" y="60922"/>
                        <a:pt x="49912" y="57274"/>
                      </a:cubicBezTo>
                      <a:cubicBezTo>
                        <a:pt x="46264" y="53626"/>
                        <a:pt x="46007" y="54921"/>
                        <a:pt x="42939" y="51855"/>
                      </a:cubicBezTo>
                      <a:cubicBezTo>
                        <a:pt x="39872" y="48788"/>
                        <a:pt x="36520" y="44549"/>
                        <a:pt x="31586" y="44549"/>
                      </a:cubicBezTo>
                      <a:cubicBezTo>
                        <a:pt x="26652" y="44549"/>
                        <a:pt x="23737" y="44549"/>
                        <a:pt x="25204" y="43091"/>
                      </a:cubicBezTo>
                      <a:cubicBezTo>
                        <a:pt x="26661" y="41634"/>
                        <a:pt x="32805" y="39681"/>
                        <a:pt x="32805" y="38738"/>
                      </a:cubicBezTo>
                      <a:cubicBezTo>
                        <a:pt x="32805" y="37795"/>
                        <a:pt x="24785" y="38158"/>
                        <a:pt x="25899" y="35786"/>
                      </a:cubicBezTo>
                      <a:cubicBezTo>
                        <a:pt x="27014" y="33404"/>
                        <a:pt x="20165" y="30890"/>
                        <a:pt x="21251" y="29814"/>
                      </a:cubicBezTo>
                      <a:cubicBezTo>
                        <a:pt x="22327" y="28728"/>
                        <a:pt x="27261" y="33929"/>
                        <a:pt x="24204" y="28728"/>
                      </a:cubicBezTo>
                      <a:cubicBezTo>
                        <a:pt x="21146" y="23527"/>
                        <a:pt x="16250" y="28394"/>
                        <a:pt x="15803" y="28880"/>
                      </a:cubicBezTo>
                      <a:cubicBezTo>
                        <a:pt x="15355" y="29366"/>
                        <a:pt x="13259" y="31976"/>
                        <a:pt x="13259" y="26337"/>
                      </a:cubicBezTo>
                      <a:cubicBezTo>
                        <a:pt x="13259" y="20698"/>
                        <a:pt x="13926" y="24908"/>
                        <a:pt x="9078" y="22155"/>
                      </a:cubicBezTo>
                      <a:cubicBezTo>
                        <a:pt x="4230" y="19403"/>
                        <a:pt x="3039" y="17631"/>
                        <a:pt x="1858" y="16450"/>
                      </a:cubicBezTo>
                      <a:cubicBezTo>
                        <a:pt x="677" y="15269"/>
                        <a:pt x="-1428" y="19193"/>
                        <a:pt x="1439" y="14517"/>
                      </a:cubicBezTo>
                      <a:cubicBezTo>
                        <a:pt x="4306" y="9840"/>
                        <a:pt x="2668" y="8801"/>
                        <a:pt x="4325" y="7154"/>
                      </a:cubicBezTo>
                      <a:cubicBezTo>
                        <a:pt x="5982" y="5496"/>
                        <a:pt x="8525" y="1705"/>
                        <a:pt x="10154" y="77"/>
                      </a:cubicBezTo>
                      <a:cubicBezTo>
                        <a:pt x="11793" y="-1581"/>
                        <a:pt x="66552" y="24070"/>
                        <a:pt x="80401" y="37919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762BC966-76D3-C07C-C86F-DCAA6137FEE3}"/>
                    </a:ext>
                  </a:extLst>
                </p:cNvPr>
                <p:cNvSpPr/>
                <p:nvPr/>
              </p:nvSpPr>
              <p:spPr>
                <a:xfrm>
                  <a:off x="7159764" y="3466293"/>
                  <a:ext cx="39432" cy="15669"/>
                </a:xfrm>
                <a:custGeom>
                  <a:avLst/>
                  <a:gdLst>
                    <a:gd name="connsiteX0" fmla="*/ 6284 w 39432"/>
                    <a:gd name="connsiteY0" fmla="*/ 597 h 15669"/>
                    <a:gd name="connsiteX1" fmla="*/ 2788 w 39432"/>
                    <a:gd name="connsiteY1" fmla="*/ 7274 h 15669"/>
                    <a:gd name="connsiteX2" fmla="*/ 2417 w 39432"/>
                    <a:gd name="connsiteY2" fmla="*/ 8074 h 15669"/>
                    <a:gd name="connsiteX3" fmla="*/ 11123 w 39432"/>
                    <a:gd name="connsiteY3" fmla="*/ 8055 h 15669"/>
                    <a:gd name="connsiteX4" fmla="*/ 17161 w 39432"/>
                    <a:gd name="connsiteY4" fmla="*/ 7864 h 15669"/>
                    <a:gd name="connsiteX5" fmla="*/ 18657 w 39432"/>
                    <a:gd name="connsiteY5" fmla="*/ 9360 h 15669"/>
                    <a:gd name="connsiteX6" fmla="*/ 14599 w 39432"/>
                    <a:gd name="connsiteY6" fmla="*/ 12455 h 15669"/>
                    <a:gd name="connsiteX7" fmla="*/ 18447 w 39432"/>
                    <a:gd name="connsiteY7" fmla="*/ 12293 h 15669"/>
                    <a:gd name="connsiteX8" fmla="*/ 24181 w 39432"/>
                    <a:gd name="connsiteY8" fmla="*/ 12674 h 15669"/>
                    <a:gd name="connsiteX9" fmla="*/ 29172 w 39432"/>
                    <a:gd name="connsiteY9" fmla="*/ 15589 h 15669"/>
                    <a:gd name="connsiteX10" fmla="*/ 34354 w 39432"/>
                    <a:gd name="connsiteY10" fmla="*/ 15598 h 15669"/>
                    <a:gd name="connsiteX11" fmla="*/ 38240 w 39432"/>
                    <a:gd name="connsiteY11" fmla="*/ 14856 h 15669"/>
                    <a:gd name="connsiteX12" fmla="*/ 39126 w 39432"/>
                    <a:gd name="connsiteY12" fmla="*/ 11360 h 15669"/>
                    <a:gd name="connsiteX13" fmla="*/ 35287 w 39432"/>
                    <a:gd name="connsiteY13" fmla="*/ 10055 h 15669"/>
                    <a:gd name="connsiteX14" fmla="*/ 28639 w 39432"/>
                    <a:gd name="connsiteY14" fmla="*/ 8636 h 15669"/>
                    <a:gd name="connsiteX15" fmla="*/ 26753 w 39432"/>
                    <a:gd name="connsiteY15" fmla="*/ 3245 h 15669"/>
                    <a:gd name="connsiteX16" fmla="*/ 6284 w 39432"/>
                    <a:gd name="connsiteY16" fmla="*/ 597 h 1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432" h="15669">
                      <a:moveTo>
                        <a:pt x="6284" y="597"/>
                      </a:moveTo>
                      <a:cubicBezTo>
                        <a:pt x="2922" y="3959"/>
                        <a:pt x="4541" y="6474"/>
                        <a:pt x="2788" y="7274"/>
                      </a:cubicBezTo>
                      <a:cubicBezTo>
                        <a:pt x="1036" y="8074"/>
                        <a:pt x="-2298" y="7912"/>
                        <a:pt x="2417" y="8074"/>
                      </a:cubicBezTo>
                      <a:cubicBezTo>
                        <a:pt x="7132" y="8236"/>
                        <a:pt x="9256" y="8236"/>
                        <a:pt x="11123" y="8055"/>
                      </a:cubicBezTo>
                      <a:cubicBezTo>
                        <a:pt x="12990" y="7883"/>
                        <a:pt x="16075" y="7607"/>
                        <a:pt x="17161" y="7864"/>
                      </a:cubicBezTo>
                      <a:cubicBezTo>
                        <a:pt x="18247" y="8121"/>
                        <a:pt x="19638" y="8379"/>
                        <a:pt x="18657" y="9360"/>
                      </a:cubicBezTo>
                      <a:cubicBezTo>
                        <a:pt x="17676" y="10341"/>
                        <a:pt x="13971" y="11827"/>
                        <a:pt x="14599" y="12455"/>
                      </a:cubicBezTo>
                      <a:cubicBezTo>
                        <a:pt x="15228" y="13084"/>
                        <a:pt x="14914" y="12293"/>
                        <a:pt x="18447" y="12293"/>
                      </a:cubicBezTo>
                      <a:cubicBezTo>
                        <a:pt x="21981" y="12293"/>
                        <a:pt x="23000" y="12674"/>
                        <a:pt x="24181" y="12674"/>
                      </a:cubicBezTo>
                      <a:cubicBezTo>
                        <a:pt x="25362" y="12674"/>
                        <a:pt x="27439" y="15589"/>
                        <a:pt x="29172" y="15589"/>
                      </a:cubicBezTo>
                      <a:cubicBezTo>
                        <a:pt x="30906" y="15589"/>
                        <a:pt x="33268" y="15598"/>
                        <a:pt x="34354" y="15598"/>
                      </a:cubicBezTo>
                      <a:cubicBezTo>
                        <a:pt x="35440" y="15598"/>
                        <a:pt x="37088" y="16008"/>
                        <a:pt x="38240" y="14856"/>
                      </a:cubicBezTo>
                      <a:cubicBezTo>
                        <a:pt x="39393" y="13703"/>
                        <a:pt x="39755" y="11998"/>
                        <a:pt x="39126" y="11360"/>
                      </a:cubicBezTo>
                      <a:cubicBezTo>
                        <a:pt x="38488" y="10722"/>
                        <a:pt x="37688" y="10055"/>
                        <a:pt x="35287" y="10055"/>
                      </a:cubicBezTo>
                      <a:cubicBezTo>
                        <a:pt x="32887" y="10055"/>
                        <a:pt x="29506" y="10398"/>
                        <a:pt x="28639" y="8636"/>
                      </a:cubicBezTo>
                      <a:cubicBezTo>
                        <a:pt x="27772" y="6874"/>
                        <a:pt x="28763" y="5264"/>
                        <a:pt x="26753" y="3245"/>
                      </a:cubicBezTo>
                      <a:cubicBezTo>
                        <a:pt x="24724" y="1235"/>
                        <a:pt x="8017" y="-1127"/>
                        <a:pt x="6284" y="597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AF09FC7B-4193-4535-77AD-C4659E538247}"/>
                    </a:ext>
                  </a:extLst>
                </p:cNvPr>
                <p:cNvSpPr/>
                <p:nvPr/>
              </p:nvSpPr>
              <p:spPr>
                <a:xfrm>
                  <a:off x="7138606" y="3474529"/>
                  <a:ext cx="11962" cy="5494"/>
                </a:xfrm>
                <a:custGeom>
                  <a:avLst/>
                  <a:gdLst>
                    <a:gd name="connsiteX0" fmla="*/ 0 w 11962"/>
                    <a:gd name="connsiteY0" fmla="*/ 3248 h 5494"/>
                    <a:gd name="connsiteX1" fmla="*/ 6287 w 11962"/>
                    <a:gd name="connsiteY1" fmla="*/ 4829 h 5494"/>
                    <a:gd name="connsiteX2" fmla="*/ 11830 w 11962"/>
                    <a:gd name="connsiteY2" fmla="*/ 3105 h 5494"/>
                    <a:gd name="connsiteX3" fmla="*/ 9620 w 11962"/>
                    <a:gd name="connsiteY3" fmla="*/ 0 h 5494"/>
                    <a:gd name="connsiteX4" fmla="*/ 2543 w 11962"/>
                    <a:gd name="connsiteY4" fmla="*/ 705 h 5494"/>
                    <a:gd name="connsiteX5" fmla="*/ 0 w 11962"/>
                    <a:gd name="connsiteY5" fmla="*/ 3248 h 5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962" h="5494">
                      <a:moveTo>
                        <a:pt x="0" y="3248"/>
                      </a:moveTo>
                      <a:cubicBezTo>
                        <a:pt x="0" y="5991"/>
                        <a:pt x="1486" y="5829"/>
                        <a:pt x="6287" y="4829"/>
                      </a:cubicBezTo>
                      <a:cubicBezTo>
                        <a:pt x="11087" y="3829"/>
                        <a:pt x="11830" y="5210"/>
                        <a:pt x="11830" y="3105"/>
                      </a:cubicBezTo>
                      <a:cubicBezTo>
                        <a:pt x="11830" y="1000"/>
                        <a:pt x="12773" y="0"/>
                        <a:pt x="9620" y="0"/>
                      </a:cubicBezTo>
                      <a:cubicBezTo>
                        <a:pt x="6468" y="0"/>
                        <a:pt x="2543" y="705"/>
                        <a:pt x="2543" y="705"/>
                      </a:cubicBezTo>
                      <a:cubicBezTo>
                        <a:pt x="2543" y="705"/>
                        <a:pt x="0" y="1591"/>
                        <a:pt x="0" y="3248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3A428476-F26A-D349-0781-6757D6D84A5D}"/>
                    </a:ext>
                  </a:extLst>
                </p:cNvPr>
                <p:cNvSpPr/>
                <p:nvPr/>
              </p:nvSpPr>
              <p:spPr>
                <a:xfrm>
                  <a:off x="7097352" y="3485406"/>
                  <a:ext cx="10345" cy="8432"/>
                </a:xfrm>
                <a:custGeom>
                  <a:avLst/>
                  <a:gdLst>
                    <a:gd name="connsiteX0" fmla="*/ 202 w 10345"/>
                    <a:gd name="connsiteY0" fmla="*/ 5725 h 8432"/>
                    <a:gd name="connsiteX1" fmla="*/ 5945 w 10345"/>
                    <a:gd name="connsiteY1" fmla="*/ 1753 h 8432"/>
                    <a:gd name="connsiteX2" fmla="*/ 10327 w 10345"/>
                    <a:gd name="connsiteY2" fmla="*/ 477 h 8432"/>
                    <a:gd name="connsiteX3" fmla="*/ 6574 w 10345"/>
                    <a:gd name="connsiteY3" fmla="*/ 3058 h 8432"/>
                    <a:gd name="connsiteX4" fmla="*/ 3412 w 10345"/>
                    <a:gd name="connsiteY4" fmla="*/ 7392 h 8432"/>
                    <a:gd name="connsiteX5" fmla="*/ 202 w 10345"/>
                    <a:gd name="connsiteY5" fmla="*/ 5725 h 8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345" h="8432">
                      <a:moveTo>
                        <a:pt x="202" y="5725"/>
                      </a:moveTo>
                      <a:cubicBezTo>
                        <a:pt x="897" y="2925"/>
                        <a:pt x="3602" y="2506"/>
                        <a:pt x="5945" y="1753"/>
                      </a:cubicBezTo>
                      <a:cubicBezTo>
                        <a:pt x="8288" y="1001"/>
                        <a:pt x="10575" y="-876"/>
                        <a:pt x="10327" y="477"/>
                      </a:cubicBezTo>
                      <a:cubicBezTo>
                        <a:pt x="10079" y="1830"/>
                        <a:pt x="8231" y="1401"/>
                        <a:pt x="6574" y="3058"/>
                      </a:cubicBezTo>
                      <a:cubicBezTo>
                        <a:pt x="4916" y="4716"/>
                        <a:pt x="3955" y="6849"/>
                        <a:pt x="3412" y="7392"/>
                      </a:cubicBezTo>
                      <a:cubicBezTo>
                        <a:pt x="2869" y="7935"/>
                        <a:pt x="-903" y="10164"/>
                        <a:pt x="202" y="5725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663" name="자유형: 도형 662">
                <a:extLst>
                  <a:ext uri="{FF2B5EF4-FFF2-40B4-BE49-F238E27FC236}">
                    <a16:creationId xmlns:a16="http://schemas.microsoft.com/office/drawing/2014/main" id="{309F1353-D67E-10EE-1518-D882471D680C}"/>
                  </a:ext>
                </a:extLst>
              </p:cNvPr>
              <p:cNvSpPr/>
              <p:nvPr/>
            </p:nvSpPr>
            <p:spPr>
              <a:xfrm>
                <a:off x="9647420" y="3630868"/>
                <a:ext cx="78868" cy="94337"/>
              </a:xfrm>
              <a:custGeom>
                <a:avLst/>
                <a:gdLst>
                  <a:gd name="connsiteX0" fmla="*/ 0 w 94239"/>
                  <a:gd name="connsiteY0" fmla="*/ 82996 h 112723"/>
                  <a:gd name="connsiteX1" fmla="*/ 29680 w 94239"/>
                  <a:gd name="connsiteY1" fmla="*/ 18702 h 112723"/>
                  <a:gd name="connsiteX2" fmla="*/ 34604 w 94239"/>
                  <a:gd name="connsiteY2" fmla="*/ 32237 h 112723"/>
                  <a:gd name="connsiteX3" fmla="*/ 53702 w 94239"/>
                  <a:gd name="connsiteY3" fmla="*/ 29332 h 112723"/>
                  <a:gd name="connsiteX4" fmla="*/ 67656 w 94239"/>
                  <a:gd name="connsiteY4" fmla="*/ 32647 h 112723"/>
                  <a:gd name="connsiteX5" fmla="*/ 78172 w 94239"/>
                  <a:gd name="connsiteY5" fmla="*/ 40705 h 112723"/>
                  <a:gd name="connsiteX6" fmla="*/ 85182 w 94239"/>
                  <a:gd name="connsiteY6" fmla="*/ 54783 h 112723"/>
                  <a:gd name="connsiteX7" fmla="*/ 42729 w 94239"/>
                  <a:gd name="connsiteY7" fmla="*/ 112723 h 112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239" h="112723">
                    <a:moveTo>
                      <a:pt x="0" y="82996"/>
                    </a:moveTo>
                    <a:cubicBezTo>
                      <a:pt x="1991" y="57364"/>
                      <a:pt x="13278" y="38038"/>
                      <a:pt x="29680" y="18702"/>
                    </a:cubicBezTo>
                    <a:cubicBezTo>
                      <a:pt x="41586" y="4672"/>
                      <a:pt x="54711" y="814"/>
                      <a:pt x="34604" y="32237"/>
                    </a:cubicBezTo>
                    <a:cubicBezTo>
                      <a:pt x="78657" y="-29771"/>
                      <a:pt x="64141" y="14025"/>
                      <a:pt x="53702" y="29332"/>
                    </a:cubicBezTo>
                    <a:cubicBezTo>
                      <a:pt x="75381" y="-729"/>
                      <a:pt x="88011" y="-672"/>
                      <a:pt x="67656" y="32647"/>
                    </a:cubicBezTo>
                    <a:cubicBezTo>
                      <a:pt x="86058" y="5662"/>
                      <a:pt x="93574" y="16388"/>
                      <a:pt x="78172" y="40705"/>
                    </a:cubicBezTo>
                    <a:cubicBezTo>
                      <a:pt x="99670" y="15235"/>
                      <a:pt x="97041" y="35590"/>
                      <a:pt x="85182" y="54783"/>
                    </a:cubicBezTo>
                    <a:cubicBezTo>
                      <a:pt x="69532" y="80110"/>
                      <a:pt x="42729" y="112723"/>
                      <a:pt x="42729" y="112723"/>
                    </a:cubicBezTo>
                  </a:path>
                </a:pathLst>
              </a:custGeom>
              <a:solidFill>
                <a:srgbClr val="D1BA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4" name="자유형: 도형 663">
                <a:extLst>
                  <a:ext uri="{FF2B5EF4-FFF2-40B4-BE49-F238E27FC236}">
                    <a16:creationId xmlns:a16="http://schemas.microsoft.com/office/drawing/2014/main" id="{54E539A1-5D97-BBC4-1A77-5BC94CD7B93D}"/>
                  </a:ext>
                </a:extLst>
              </p:cNvPr>
              <p:cNvSpPr/>
              <p:nvPr/>
            </p:nvSpPr>
            <p:spPr>
              <a:xfrm>
                <a:off x="9627555" y="3696874"/>
                <a:ext cx="61148" cy="57274"/>
              </a:xfrm>
              <a:custGeom>
                <a:avLst/>
                <a:gdLst>
                  <a:gd name="connsiteX0" fmla="*/ 16812 w 73066"/>
                  <a:gd name="connsiteY0" fmla="*/ 0 h 68437"/>
                  <a:gd name="connsiteX1" fmla="*/ 0 w 73066"/>
                  <a:gd name="connsiteY1" fmla="*/ 15983 h 68437"/>
                  <a:gd name="connsiteX2" fmla="*/ 46615 w 73066"/>
                  <a:gd name="connsiteY2" fmla="*/ 68437 h 68437"/>
                  <a:gd name="connsiteX3" fmla="*/ 73066 w 73066"/>
                  <a:gd name="connsiteY3" fmla="*/ 30671 h 68437"/>
                  <a:gd name="connsiteX4" fmla="*/ 16812 w 73066"/>
                  <a:gd name="connsiteY4" fmla="*/ 0 h 6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66" h="68437">
                    <a:moveTo>
                      <a:pt x="16812" y="0"/>
                    </a:moveTo>
                    <a:lnTo>
                      <a:pt x="0" y="15983"/>
                    </a:lnTo>
                    <a:cubicBezTo>
                      <a:pt x="16450" y="35433"/>
                      <a:pt x="29785" y="53111"/>
                      <a:pt x="46615" y="68437"/>
                    </a:cubicBezTo>
                    <a:cubicBezTo>
                      <a:pt x="62417" y="46272"/>
                      <a:pt x="73066" y="30671"/>
                      <a:pt x="73066" y="30671"/>
                    </a:cubicBezTo>
                    <a:lnTo>
                      <a:pt x="168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5" name="자유형: 도형 664">
                <a:extLst>
                  <a:ext uri="{FF2B5EF4-FFF2-40B4-BE49-F238E27FC236}">
                    <a16:creationId xmlns:a16="http://schemas.microsoft.com/office/drawing/2014/main" id="{0DEF66D4-8EF3-C63C-A641-33D1D79599C3}"/>
                  </a:ext>
                </a:extLst>
              </p:cNvPr>
              <p:cNvSpPr/>
              <p:nvPr/>
            </p:nvSpPr>
            <p:spPr>
              <a:xfrm>
                <a:off x="9688241" y="3649110"/>
                <a:ext cx="8935" cy="13096"/>
              </a:xfrm>
              <a:custGeom>
                <a:avLst/>
                <a:gdLst>
                  <a:gd name="connsiteX0" fmla="*/ 0 w 10677"/>
                  <a:gd name="connsiteY0" fmla="*/ 15650 h 15649"/>
                  <a:gd name="connsiteX1" fmla="*/ 733 w 10677"/>
                  <a:gd name="connsiteY1" fmla="*/ 12563 h 15649"/>
                  <a:gd name="connsiteX2" fmla="*/ 1934 w 10677"/>
                  <a:gd name="connsiteY2" fmla="*/ 9706 h 15649"/>
                  <a:gd name="connsiteX3" fmla="*/ 3667 w 10677"/>
                  <a:gd name="connsiteY3" fmla="*/ 6687 h 15649"/>
                  <a:gd name="connsiteX4" fmla="*/ 5848 w 10677"/>
                  <a:gd name="connsiteY4" fmla="*/ 3962 h 15649"/>
                  <a:gd name="connsiteX5" fmla="*/ 8068 w 10677"/>
                  <a:gd name="connsiteY5" fmla="*/ 1800 h 15649"/>
                  <a:gd name="connsiteX6" fmla="*/ 10678 w 10677"/>
                  <a:gd name="connsiteY6" fmla="*/ 0 h 15649"/>
                  <a:gd name="connsiteX7" fmla="*/ 9953 w 10677"/>
                  <a:gd name="connsiteY7" fmla="*/ 3086 h 15649"/>
                  <a:gd name="connsiteX8" fmla="*/ 8754 w 10677"/>
                  <a:gd name="connsiteY8" fmla="*/ 5934 h 15649"/>
                  <a:gd name="connsiteX9" fmla="*/ 7010 w 10677"/>
                  <a:gd name="connsiteY9" fmla="*/ 8954 h 15649"/>
                  <a:gd name="connsiteX10" fmla="*/ 4829 w 10677"/>
                  <a:gd name="connsiteY10" fmla="*/ 11678 h 15649"/>
                  <a:gd name="connsiteX11" fmla="*/ 2610 w 10677"/>
                  <a:gd name="connsiteY11" fmla="*/ 13840 h 15649"/>
                  <a:gd name="connsiteX12" fmla="*/ 0 w 10677"/>
                  <a:gd name="connsiteY12" fmla="*/ 15650 h 15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77" h="15649">
                    <a:moveTo>
                      <a:pt x="0" y="15650"/>
                    </a:moveTo>
                    <a:cubicBezTo>
                      <a:pt x="0" y="15650"/>
                      <a:pt x="133" y="14307"/>
                      <a:pt x="733" y="12563"/>
                    </a:cubicBezTo>
                    <a:cubicBezTo>
                      <a:pt x="1095" y="11735"/>
                      <a:pt x="1372" y="10668"/>
                      <a:pt x="1934" y="9706"/>
                    </a:cubicBezTo>
                    <a:cubicBezTo>
                      <a:pt x="2486" y="8744"/>
                      <a:pt x="3077" y="7715"/>
                      <a:pt x="3667" y="6687"/>
                    </a:cubicBezTo>
                    <a:cubicBezTo>
                      <a:pt x="4410" y="5763"/>
                      <a:pt x="5153" y="4829"/>
                      <a:pt x="5848" y="3962"/>
                    </a:cubicBezTo>
                    <a:cubicBezTo>
                      <a:pt x="6534" y="3086"/>
                      <a:pt x="7429" y="2448"/>
                      <a:pt x="8068" y="1800"/>
                    </a:cubicBezTo>
                    <a:cubicBezTo>
                      <a:pt x="9468" y="610"/>
                      <a:pt x="10678" y="0"/>
                      <a:pt x="10678" y="0"/>
                    </a:cubicBezTo>
                    <a:cubicBezTo>
                      <a:pt x="10678" y="0"/>
                      <a:pt x="10554" y="1343"/>
                      <a:pt x="9953" y="3086"/>
                    </a:cubicBezTo>
                    <a:cubicBezTo>
                      <a:pt x="9592" y="3915"/>
                      <a:pt x="9325" y="4982"/>
                      <a:pt x="8754" y="5934"/>
                    </a:cubicBezTo>
                    <a:cubicBezTo>
                      <a:pt x="8201" y="6896"/>
                      <a:pt x="7611" y="7925"/>
                      <a:pt x="7010" y="8954"/>
                    </a:cubicBezTo>
                    <a:cubicBezTo>
                      <a:pt x="6267" y="9877"/>
                      <a:pt x="5524" y="10811"/>
                      <a:pt x="4829" y="11678"/>
                    </a:cubicBezTo>
                    <a:cubicBezTo>
                      <a:pt x="4143" y="12554"/>
                      <a:pt x="3248" y="13192"/>
                      <a:pt x="2610" y="13840"/>
                    </a:cubicBezTo>
                    <a:cubicBezTo>
                      <a:pt x="1200" y="15040"/>
                      <a:pt x="0" y="15650"/>
                      <a:pt x="0" y="1565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6" name="자유형: 도형 665">
                <a:extLst>
                  <a:ext uri="{FF2B5EF4-FFF2-40B4-BE49-F238E27FC236}">
                    <a16:creationId xmlns:a16="http://schemas.microsoft.com/office/drawing/2014/main" id="{B3A3FB4A-B948-1D2E-FCDD-6B95BC594BB3}"/>
                  </a:ext>
                </a:extLst>
              </p:cNvPr>
              <p:cNvSpPr/>
              <p:nvPr/>
            </p:nvSpPr>
            <p:spPr>
              <a:xfrm>
                <a:off x="9697903" y="3655072"/>
                <a:ext cx="7995" cy="9765"/>
              </a:xfrm>
              <a:custGeom>
                <a:avLst/>
                <a:gdLst>
                  <a:gd name="connsiteX0" fmla="*/ 0 w 9553"/>
                  <a:gd name="connsiteY0" fmla="*/ 11668 h 11668"/>
                  <a:gd name="connsiteX1" fmla="*/ 619 w 9553"/>
                  <a:gd name="connsiteY1" fmla="*/ 9125 h 11668"/>
                  <a:gd name="connsiteX2" fmla="*/ 1667 w 9553"/>
                  <a:gd name="connsiteY2" fmla="*/ 6868 h 11668"/>
                  <a:gd name="connsiteX3" fmla="*/ 3210 w 9553"/>
                  <a:gd name="connsiteY3" fmla="*/ 4553 h 11668"/>
                  <a:gd name="connsiteX4" fmla="*/ 5172 w 9553"/>
                  <a:gd name="connsiteY4" fmla="*/ 2581 h 11668"/>
                  <a:gd name="connsiteX5" fmla="*/ 7182 w 9553"/>
                  <a:gd name="connsiteY5" fmla="*/ 1105 h 11668"/>
                  <a:gd name="connsiteX6" fmla="*/ 9553 w 9553"/>
                  <a:gd name="connsiteY6" fmla="*/ 0 h 11668"/>
                  <a:gd name="connsiteX7" fmla="*/ 8944 w 9553"/>
                  <a:gd name="connsiteY7" fmla="*/ 2543 h 11668"/>
                  <a:gd name="connsiteX8" fmla="*/ 7887 w 9553"/>
                  <a:gd name="connsiteY8" fmla="*/ 4801 h 11668"/>
                  <a:gd name="connsiteX9" fmla="*/ 6334 w 9553"/>
                  <a:gd name="connsiteY9" fmla="*/ 7115 h 11668"/>
                  <a:gd name="connsiteX10" fmla="*/ 4372 w 9553"/>
                  <a:gd name="connsiteY10" fmla="*/ 9087 h 11668"/>
                  <a:gd name="connsiteX11" fmla="*/ 2362 w 9553"/>
                  <a:gd name="connsiteY11" fmla="*/ 10563 h 11668"/>
                  <a:gd name="connsiteX12" fmla="*/ 0 w 9553"/>
                  <a:gd name="connsiteY12" fmla="*/ 11668 h 1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53" h="11668">
                    <a:moveTo>
                      <a:pt x="0" y="11668"/>
                    </a:moveTo>
                    <a:cubicBezTo>
                      <a:pt x="0" y="11668"/>
                      <a:pt x="95" y="10525"/>
                      <a:pt x="619" y="9125"/>
                    </a:cubicBezTo>
                    <a:cubicBezTo>
                      <a:pt x="933" y="8468"/>
                      <a:pt x="1171" y="7601"/>
                      <a:pt x="1667" y="6868"/>
                    </a:cubicBezTo>
                    <a:cubicBezTo>
                      <a:pt x="2162" y="6134"/>
                      <a:pt x="2686" y="5344"/>
                      <a:pt x="3210" y="4553"/>
                    </a:cubicBezTo>
                    <a:cubicBezTo>
                      <a:pt x="3877" y="3877"/>
                      <a:pt x="4543" y="3210"/>
                      <a:pt x="5172" y="2581"/>
                    </a:cubicBezTo>
                    <a:cubicBezTo>
                      <a:pt x="5782" y="1943"/>
                      <a:pt x="6601" y="1543"/>
                      <a:pt x="7182" y="1105"/>
                    </a:cubicBezTo>
                    <a:cubicBezTo>
                      <a:pt x="8458" y="314"/>
                      <a:pt x="9553" y="0"/>
                      <a:pt x="9553" y="0"/>
                    </a:cubicBezTo>
                    <a:cubicBezTo>
                      <a:pt x="9553" y="0"/>
                      <a:pt x="9458" y="1143"/>
                      <a:pt x="8944" y="2543"/>
                    </a:cubicBezTo>
                    <a:cubicBezTo>
                      <a:pt x="8620" y="3191"/>
                      <a:pt x="8401" y="4077"/>
                      <a:pt x="7887" y="4801"/>
                    </a:cubicBezTo>
                    <a:cubicBezTo>
                      <a:pt x="7391" y="5534"/>
                      <a:pt x="6867" y="6325"/>
                      <a:pt x="6334" y="7115"/>
                    </a:cubicBezTo>
                    <a:cubicBezTo>
                      <a:pt x="5667" y="7792"/>
                      <a:pt x="5001" y="8458"/>
                      <a:pt x="4372" y="9087"/>
                    </a:cubicBezTo>
                    <a:cubicBezTo>
                      <a:pt x="3753" y="9725"/>
                      <a:pt x="2943" y="10125"/>
                      <a:pt x="2362" y="10563"/>
                    </a:cubicBezTo>
                    <a:cubicBezTo>
                      <a:pt x="1095" y="11354"/>
                      <a:pt x="0" y="11668"/>
                      <a:pt x="0" y="11668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7" name="자유형: 도형 666">
                <a:extLst>
                  <a:ext uri="{FF2B5EF4-FFF2-40B4-BE49-F238E27FC236}">
                    <a16:creationId xmlns:a16="http://schemas.microsoft.com/office/drawing/2014/main" id="{8902A41C-416A-BFBF-518C-D5183F9ED040}"/>
                  </a:ext>
                </a:extLst>
              </p:cNvPr>
              <p:cNvSpPr/>
              <p:nvPr/>
            </p:nvSpPr>
            <p:spPr>
              <a:xfrm>
                <a:off x="9708875" y="3662988"/>
                <a:ext cx="5252" cy="9390"/>
              </a:xfrm>
              <a:custGeom>
                <a:avLst/>
                <a:gdLst>
                  <a:gd name="connsiteX0" fmla="*/ 101 w 6276"/>
                  <a:gd name="connsiteY0" fmla="*/ 11221 h 11220"/>
                  <a:gd name="connsiteX1" fmla="*/ 53 w 6276"/>
                  <a:gd name="connsiteY1" fmla="*/ 8925 h 11220"/>
                  <a:gd name="connsiteX2" fmla="*/ 482 w 6276"/>
                  <a:gd name="connsiteY2" fmla="*/ 6839 h 11220"/>
                  <a:gd name="connsiteX3" fmla="*/ 1358 w 6276"/>
                  <a:gd name="connsiteY3" fmla="*/ 4648 h 11220"/>
                  <a:gd name="connsiteX4" fmla="*/ 2701 w 6276"/>
                  <a:gd name="connsiteY4" fmla="*/ 2715 h 11220"/>
                  <a:gd name="connsiteX5" fmla="*/ 4216 w 6276"/>
                  <a:gd name="connsiteY5" fmla="*/ 1210 h 11220"/>
                  <a:gd name="connsiteX6" fmla="*/ 6168 w 6276"/>
                  <a:gd name="connsiteY6" fmla="*/ 0 h 11220"/>
                  <a:gd name="connsiteX7" fmla="*/ 6225 w 6276"/>
                  <a:gd name="connsiteY7" fmla="*/ 2296 h 11220"/>
                  <a:gd name="connsiteX8" fmla="*/ 5797 w 6276"/>
                  <a:gd name="connsiteY8" fmla="*/ 4382 h 11220"/>
                  <a:gd name="connsiteX9" fmla="*/ 4920 w 6276"/>
                  <a:gd name="connsiteY9" fmla="*/ 6563 h 11220"/>
                  <a:gd name="connsiteX10" fmla="*/ 3568 w 6276"/>
                  <a:gd name="connsiteY10" fmla="*/ 8496 h 11220"/>
                  <a:gd name="connsiteX11" fmla="*/ 2053 w 6276"/>
                  <a:gd name="connsiteY11" fmla="*/ 10001 h 11220"/>
                  <a:gd name="connsiteX12" fmla="*/ 101 w 6276"/>
                  <a:gd name="connsiteY12" fmla="*/ 11221 h 1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276" h="11220">
                    <a:moveTo>
                      <a:pt x="101" y="11221"/>
                    </a:moveTo>
                    <a:cubicBezTo>
                      <a:pt x="101" y="11221"/>
                      <a:pt x="-90" y="10211"/>
                      <a:pt x="53" y="8925"/>
                    </a:cubicBezTo>
                    <a:cubicBezTo>
                      <a:pt x="186" y="8325"/>
                      <a:pt x="196" y="7534"/>
                      <a:pt x="482" y="6839"/>
                    </a:cubicBezTo>
                    <a:cubicBezTo>
                      <a:pt x="758" y="6144"/>
                      <a:pt x="1063" y="5401"/>
                      <a:pt x="1358" y="4648"/>
                    </a:cubicBezTo>
                    <a:cubicBezTo>
                      <a:pt x="1815" y="3991"/>
                      <a:pt x="2272" y="3334"/>
                      <a:pt x="2701" y="2715"/>
                    </a:cubicBezTo>
                    <a:cubicBezTo>
                      <a:pt x="3111" y="2086"/>
                      <a:pt x="3787" y="1657"/>
                      <a:pt x="4216" y="1210"/>
                    </a:cubicBezTo>
                    <a:cubicBezTo>
                      <a:pt x="5216" y="391"/>
                      <a:pt x="6168" y="0"/>
                      <a:pt x="6168" y="0"/>
                    </a:cubicBezTo>
                    <a:cubicBezTo>
                      <a:pt x="6168" y="0"/>
                      <a:pt x="6368" y="1010"/>
                      <a:pt x="6225" y="2296"/>
                    </a:cubicBezTo>
                    <a:cubicBezTo>
                      <a:pt x="6092" y="2905"/>
                      <a:pt x="6092" y="3696"/>
                      <a:pt x="5797" y="4382"/>
                    </a:cubicBezTo>
                    <a:cubicBezTo>
                      <a:pt x="5520" y="5077"/>
                      <a:pt x="5216" y="5820"/>
                      <a:pt x="4920" y="6563"/>
                    </a:cubicBezTo>
                    <a:cubicBezTo>
                      <a:pt x="4463" y="7220"/>
                      <a:pt x="4006" y="7877"/>
                      <a:pt x="3568" y="8496"/>
                    </a:cubicBezTo>
                    <a:cubicBezTo>
                      <a:pt x="3149" y="9115"/>
                      <a:pt x="2482" y="9554"/>
                      <a:pt x="2053" y="10001"/>
                    </a:cubicBezTo>
                    <a:cubicBezTo>
                      <a:pt x="1044" y="10830"/>
                      <a:pt x="101" y="11221"/>
                      <a:pt x="101" y="11221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8" name="자유형: 도형 667">
                <a:extLst>
                  <a:ext uri="{FF2B5EF4-FFF2-40B4-BE49-F238E27FC236}">
                    <a16:creationId xmlns:a16="http://schemas.microsoft.com/office/drawing/2014/main" id="{14839D02-79D8-0FCE-765D-7F4B0F253D01}"/>
                  </a:ext>
                </a:extLst>
              </p:cNvPr>
              <p:cNvSpPr/>
              <p:nvPr/>
            </p:nvSpPr>
            <p:spPr>
              <a:xfrm>
                <a:off x="9499966" y="4222642"/>
                <a:ext cx="188156" cy="435626"/>
              </a:xfrm>
              <a:custGeom>
                <a:avLst/>
                <a:gdLst>
                  <a:gd name="connsiteX0" fmla="*/ 117748 w 224828"/>
                  <a:gd name="connsiteY0" fmla="*/ 0 h 520531"/>
                  <a:gd name="connsiteX1" fmla="*/ 216894 w 224828"/>
                  <a:gd name="connsiteY1" fmla="*/ 86754 h 520531"/>
                  <a:gd name="connsiteX2" fmla="*/ 223095 w 224828"/>
                  <a:gd name="connsiteY2" fmla="*/ 520532 h 520531"/>
                  <a:gd name="connsiteX3" fmla="*/ 162630 w 224828"/>
                  <a:gd name="connsiteY3" fmla="*/ 520532 h 520531"/>
                  <a:gd name="connsiteX4" fmla="*/ 88268 w 224828"/>
                  <a:gd name="connsiteY4" fmla="*/ 95022 h 520531"/>
                  <a:gd name="connsiteX5" fmla="*/ 0 w 224828"/>
                  <a:gd name="connsiteY5" fmla="*/ 76428 h 520531"/>
                  <a:gd name="connsiteX6" fmla="*/ 117748 w 224828"/>
                  <a:gd name="connsiteY6" fmla="*/ 0 h 52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828" h="520531">
                    <a:moveTo>
                      <a:pt x="117748" y="0"/>
                    </a:moveTo>
                    <a:cubicBezTo>
                      <a:pt x="117748" y="0"/>
                      <a:pt x="205359" y="8430"/>
                      <a:pt x="216894" y="86754"/>
                    </a:cubicBezTo>
                    <a:cubicBezTo>
                      <a:pt x="229781" y="174193"/>
                      <a:pt x="223095" y="520532"/>
                      <a:pt x="223095" y="520532"/>
                    </a:cubicBezTo>
                    <a:lnTo>
                      <a:pt x="162630" y="520532"/>
                    </a:lnTo>
                    <a:lnTo>
                      <a:pt x="88268" y="95022"/>
                    </a:lnTo>
                    <a:lnTo>
                      <a:pt x="0" y="76428"/>
                    </a:lnTo>
                    <a:lnTo>
                      <a:pt x="117748" y="0"/>
                    </a:lnTo>
                    <a:close/>
                  </a:path>
                </a:pathLst>
              </a:custGeom>
              <a:solidFill>
                <a:srgbClr val="F7D0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9" name="자유형: 도형 668">
                <a:extLst>
                  <a:ext uri="{FF2B5EF4-FFF2-40B4-BE49-F238E27FC236}">
                    <a16:creationId xmlns:a16="http://schemas.microsoft.com/office/drawing/2014/main" id="{0A62F399-E7BB-A345-EBB2-0C6A017B5F62}"/>
                  </a:ext>
                </a:extLst>
              </p:cNvPr>
              <p:cNvSpPr/>
              <p:nvPr/>
            </p:nvSpPr>
            <p:spPr>
              <a:xfrm>
                <a:off x="9624566" y="4624223"/>
                <a:ext cx="146494" cy="102886"/>
              </a:xfrm>
              <a:custGeom>
                <a:avLst/>
                <a:gdLst>
                  <a:gd name="connsiteX0" fmla="*/ 0 w 175046"/>
                  <a:gd name="connsiteY0" fmla="*/ 0 h 122939"/>
                  <a:gd name="connsiteX1" fmla="*/ 7277 w 175046"/>
                  <a:gd name="connsiteY1" fmla="*/ 96279 h 122939"/>
                  <a:gd name="connsiteX2" fmla="*/ 173584 w 175046"/>
                  <a:gd name="connsiteY2" fmla="*/ 122939 h 122939"/>
                  <a:gd name="connsiteX3" fmla="*/ 134055 w 175046"/>
                  <a:gd name="connsiteY3" fmla="*/ 59046 h 122939"/>
                  <a:gd name="connsiteX4" fmla="*/ 77829 w 175046"/>
                  <a:gd name="connsiteY4" fmla="*/ 4839 h 122939"/>
                  <a:gd name="connsiteX5" fmla="*/ 0 w 175046"/>
                  <a:gd name="connsiteY5" fmla="*/ 0 h 12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046" h="122939">
                    <a:moveTo>
                      <a:pt x="0" y="0"/>
                    </a:moveTo>
                    <a:lnTo>
                      <a:pt x="7277" y="96279"/>
                    </a:lnTo>
                    <a:lnTo>
                      <a:pt x="173584" y="122939"/>
                    </a:lnTo>
                    <a:cubicBezTo>
                      <a:pt x="173584" y="122939"/>
                      <a:pt x="186757" y="87201"/>
                      <a:pt x="134055" y="59046"/>
                    </a:cubicBezTo>
                    <a:cubicBezTo>
                      <a:pt x="81362" y="30890"/>
                      <a:pt x="77829" y="4839"/>
                      <a:pt x="77829" y="483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0" name="자유형: 도형 669">
                <a:extLst>
                  <a:ext uri="{FF2B5EF4-FFF2-40B4-BE49-F238E27FC236}">
                    <a16:creationId xmlns:a16="http://schemas.microsoft.com/office/drawing/2014/main" id="{6F6A2E4E-D5EC-FA99-2BFB-E7FB38A8FFE9}"/>
                  </a:ext>
                </a:extLst>
              </p:cNvPr>
              <p:cNvSpPr/>
              <p:nvPr/>
            </p:nvSpPr>
            <p:spPr>
              <a:xfrm>
                <a:off x="9627643" y="4673678"/>
                <a:ext cx="143388" cy="54939"/>
              </a:xfrm>
              <a:custGeom>
                <a:avLst/>
                <a:gdLst>
                  <a:gd name="connsiteX0" fmla="*/ 130750 w 171335"/>
                  <a:gd name="connsiteY0" fmla="*/ 170 h 65647"/>
                  <a:gd name="connsiteX1" fmla="*/ 85544 w 171335"/>
                  <a:gd name="connsiteY1" fmla="*/ 39299 h 65647"/>
                  <a:gd name="connsiteX2" fmla="*/ 0 w 171335"/>
                  <a:gd name="connsiteY2" fmla="*/ 17667 h 65647"/>
                  <a:gd name="connsiteX3" fmla="*/ 3600 w 171335"/>
                  <a:gd name="connsiteY3" fmla="*/ 37184 h 65647"/>
                  <a:gd name="connsiteX4" fmla="*/ 97841 w 171335"/>
                  <a:gd name="connsiteY4" fmla="*/ 62406 h 65647"/>
                  <a:gd name="connsiteX5" fmla="*/ 169907 w 171335"/>
                  <a:gd name="connsiteY5" fmla="*/ 63844 h 65647"/>
                  <a:gd name="connsiteX6" fmla="*/ 165020 w 171335"/>
                  <a:gd name="connsiteY6" fmla="*/ 30707 h 65647"/>
                  <a:gd name="connsiteX7" fmla="*/ 130750 w 171335"/>
                  <a:gd name="connsiteY7" fmla="*/ 170 h 6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335" h="65647">
                    <a:moveTo>
                      <a:pt x="130750" y="170"/>
                    </a:moveTo>
                    <a:cubicBezTo>
                      <a:pt x="79810" y="-3002"/>
                      <a:pt x="85544" y="39299"/>
                      <a:pt x="85544" y="39299"/>
                    </a:cubicBezTo>
                    <a:lnTo>
                      <a:pt x="0" y="17667"/>
                    </a:lnTo>
                    <a:lnTo>
                      <a:pt x="3600" y="37184"/>
                    </a:lnTo>
                    <a:cubicBezTo>
                      <a:pt x="20441" y="45233"/>
                      <a:pt x="61236" y="56758"/>
                      <a:pt x="97841" y="62406"/>
                    </a:cubicBezTo>
                    <a:cubicBezTo>
                      <a:pt x="128759" y="67169"/>
                      <a:pt x="153743" y="65807"/>
                      <a:pt x="169907" y="63844"/>
                    </a:cubicBezTo>
                    <a:cubicBezTo>
                      <a:pt x="171097" y="59549"/>
                      <a:pt x="174060" y="46528"/>
                      <a:pt x="165020" y="30707"/>
                    </a:cubicBezTo>
                    <a:cubicBezTo>
                      <a:pt x="159391" y="20849"/>
                      <a:pt x="149104" y="10047"/>
                      <a:pt x="130750" y="17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1" name="자유형: 도형 670">
                <a:extLst>
                  <a:ext uri="{FF2B5EF4-FFF2-40B4-BE49-F238E27FC236}">
                    <a16:creationId xmlns:a16="http://schemas.microsoft.com/office/drawing/2014/main" id="{F9E2EF10-1D1A-E5A8-7F4B-987C4C473F0C}"/>
                  </a:ext>
                </a:extLst>
              </p:cNvPr>
              <p:cNvSpPr/>
              <p:nvPr/>
            </p:nvSpPr>
            <p:spPr>
              <a:xfrm>
                <a:off x="9627635" y="4673382"/>
                <a:ext cx="109431" cy="35281"/>
              </a:xfrm>
              <a:custGeom>
                <a:avLst/>
                <a:gdLst>
                  <a:gd name="connsiteX0" fmla="*/ 130759 w 130759"/>
                  <a:gd name="connsiteY0" fmla="*/ 524 h 42157"/>
                  <a:gd name="connsiteX1" fmla="*/ 122034 w 130759"/>
                  <a:gd name="connsiteY1" fmla="*/ 876 h 42157"/>
                  <a:gd name="connsiteX2" fmla="*/ 117758 w 130759"/>
                  <a:gd name="connsiteY2" fmla="*/ 1553 h 42157"/>
                  <a:gd name="connsiteX3" fmla="*/ 113547 w 130759"/>
                  <a:gd name="connsiteY3" fmla="*/ 2352 h 42157"/>
                  <a:gd name="connsiteX4" fmla="*/ 105527 w 130759"/>
                  <a:gd name="connsiteY4" fmla="*/ 5153 h 42157"/>
                  <a:gd name="connsiteX5" fmla="*/ 101803 w 130759"/>
                  <a:gd name="connsiteY5" fmla="*/ 7096 h 42157"/>
                  <a:gd name="connsiteX6" fmla="*/ 98384 w 130759"/>
                  <a:gd name="connsiteY6" fmla="*/ 9487 h 42157"/>
                  <a:gd name="connsiteX7" fmla="*/ 92907 w 130759"/>
                  <a:gd name="connsiteY7" fmla="*/ 15659 h 42157"/>
                  <a:gd name="connsiteX8" fmla="*/ 89259 w 130759"/>
                  <a:gd name="connsiteY8" fmla="*/ 23041 h 42157"/>
                  <a:gd name="connsiteX9" fmla="*/ 87459 w 130759"/>
                  <a:gd name="connsiteY9" fmla="*/ 39386 h 42157"/>
                  <a:gd name="connsiteX10" fmla="*/ 87735 w 130759"/>
                  <a:gd name="connsiteY10" fmla="*/ 42158 h 42157"/>
                  <a:gd name="connsiteX11" fmla="*/ 85068 w 130759"/>
                  <a:gd name="connsiteY11" fmla="*/ 41519 h 42157"/>
                  <a:gd name="connsiteX12" fmla="*/ 42358 w 130759"/>
                  <a:gd name="connsiteY12" fmla="*/ 30461 h 42157"/>
                  <a:gd name="connsiteX13" fmla="*/ 0 w 130759"/>
                  <a:gd name="connsiteY13" fmla="*/ 18012 h 42157"/>
                  <a:gd name="connsiteX14" fmla="*/ 43186 w 130759"/>
                  <a:gd name="connsiteY14" fmla="*/ 27194 h 42157"/>
                  <a:gd name="connsiteX15" fmla="*/ 86020 w 130759"/>
                  <a:gd name="connsiteY15" fmla="*/ 37767 h 42157"/>
                  <a:gd name="connsiteX16" fmla="*/ 83629 w 130759"/>
                  <a:gd name="connsiteY16" fmla="*/ 39900 h 42157"/>
                  <a:gd name="connsiteX17" fmla="*/ 85915 w 130759"/>
                  <a:gd name="connsiteY17" fmla="*/ 21850 h 42157"/>
                  <a:gd name="connsiteX18" fmla="*/ 90183 w 130759"/>
                  <a:gd name="connsiteY18" fmla="*/ 13735 h 42157"/>
                  <a:gd name="connsiteX19" fmla="*/ 96631 w 130759"/>
                  <a:gd name="connsiteY19" fmla="*/ 7239 h 42157"/>
                  <a:gd name="connsiteX20" fmla="*/ 100498 w 130759"/>
                  <a:gd name="connsiteY20" fmla="*/ 4839 h 42157"/>
                  <a:gd name="connsiteX21" fmla="*/ 104604 w 130759"/>
                  <a:gd name="connsiteY21" fmla="*/ 2981 h 42157"/>
                  <a:gd name="connsiteX22" fmla="*/ 113214 w 130759"/>
                  <a:gd name="connsiteY22" fmla="*/ 638 h 42157"/>
                  <a:gd name="connsiteX23" fmla="*/ 117643 w 130759"/>
                  <a:gd name="connsiteY23" fmla="*/ 248 h 42157"/>
                  <a:gd name="connsiteX24" fmla="*/ 122044 w 130759"/>
                  <a:gd name="connsiteY24" fmla="*/ 0 h 42157"/>
                  <a:gd name="connsiteX25" fmla="*/ 130759 w 130759"/>
                  <a:gd name="connsiteY25" fmla="*/ 524 h 42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0759" h="42157">
                    <a:moveTo>
                      <a:pt x="130759" y="524"/>
                    </a:moveTo>
                    <a:lnTo>
                      <a:pt x="122034" y="876"/>
                    </a:lnTo>
                    <a:lnTo>
                      <a:pt x="117758" y="1553"/>
                    </a:lnTo>
                    <a:cubicBezTo>
                      <a:pt x="116348" y="1838"/>
                      <a:pt x="114919" y="1895"/>
                      <a:pt x="113547" y="2352"/>
                    </a:cubicBezTo>
                    <a:cubicBezTo>
                      <a:pt x="110842" y="3286"/>
                      <a:pt x="108004" y="3772"/>
                      <a:pt x="105527" y="5153"/>
                    </a:cubicBezTo>
                    <a:cubicBezTo>
                      <a:pt x="104280" y="5791"/>
                      <a:pt x="102899" y="6201"/>
                      <a:pt x="101803" y="7096"/>
                    </a:cubicBezTo>
                    <a:cubicBezTo>
                      <a:pt x="100660" y="7906"/>
                      <a:pt x="99479" y="8639"/>
                      <a:pt x="98384" y="9487"/>
                    </a:cubicBezTo>
                    <a:cubicBezTo>
                      <a:pt x="96317" y="11344"/>
                      <a:pt x="94431" y="13345"/>
                      <a:pt x="92907" y="15659"/>
                    </a:cubicBezTo>
                    <a:cubicBezTo>
                      <a:pt x="91430" y="17983"/>
                      <a:pt x="90183" y="20431"/>
                      <a:pt x="89259" y="23041"/>
                    </a:cubicBezTo>
                    <a:cubicBezTo>
                      <a:pt x="87487" y="28232"/>
                      <a:pt x="86935" y="34061"/>
                      <a:pt x="87459" y="39386"/>
                    </a:cubicBezTo>
                    <a:lnTo>
                      <a:pt x="87735" y="42158"/>
                    </a:lnTo>
                    <a:lnTo>
                      <a:pt x="85068" y="41519"/>
                    </a:lnTo>
                    <a:cubicBezTo>
                      <a:pt x="70761" y="38119"/>
                      <a:pt x="56588" y="34147"/>
                      <a:pt x="42358" y="30461"/>
                    </a:cubicBezTo>
                    <a:cubicBezTo>
                      <a:pt x="28184" y="26518"/>
                      <a:pt x="14049" y="22441"/>
                      <a:pt x="0" y="18012"/>
                    </a:cubicBezTo>
                    <a:cubicBezTo>
                      <a:pt x="14468" y="20793"/>
                      <a:pt x="28842" y="23917"/>
                      <a:pt x="43186" y="27194"/>
                    </a:cubicBezTo>
                    <a:cubicBezTo>
                      <a:pt x="57464" y="30718"/>
                      <a:pt x="71819" y="33966"/>
                      <a:pt x="86020" y="37767"/>
                    </a:cubicBezTo>
                    <a:lnTo>
                      <a:pt x="83629" y="39900"/>
                    </a:lnTo>
                    <a:cubicBezTo>
                      <a:pt x="83125" y="33661"/>
                      <a:pt x="83868" y="27641"/>
                      <a:pt x="85915" y="21850"/>
                    </a:cubicBezTo>
                    <a:cubicBezTo>
                      <a:pt x="87011" y="18993"/>
                      <a:pt x="88382" y="16230"/>
                      <a:pt x="90183" y="13735"/>
                    </a:cubicBezTo>
                    <a:cubicBezTo>
                      <a:pt x="92021" y="11249"/>
                      <a:pt x="94240" y="9144"/>
                      <a:pt x="96631" y="7239"/>
                    </a:cubicBezTo>
                    <a:cubicBezTo>
                      <a:pt x="97879" y="6372"/>
                      <a:pt x="99212" y="5639"/>
                      <a:pt x="100498" y="4839"/>
                    </a:cubicBezTo>
                    <a:cubicBezTo>
                      <a:pt x="101746" y="3953"/>
                      <a:pt x="103232" y="3581"/>
                      <a:pt x="104604" y="2981"/>
                    </a:cubicBezTo>
                    <a:cubicBezTo>
                      <a:pt x="107337" y="1686"/>
                      <a:pt x="110319" y="1257"/>
                      <a:pt x="113214" y="638"/>
                    </a:cubicBezTo>
                    <a:cubicBezTo>
                      <a:pt x="114662" y="314"/>
                      <a:pt x="116176" y="390"/>
                      <a:pt x="117643" y="248"/>
                    </a:cubicBezTo>
                    <a:lnTo>
                      <a:pt x="122044" y="0"/>
                    </a:lnTo>
                    <a:lnTo>
                      <a:pt x="130759" y="524"/>
                    </a:lnTo>
                    <a:close/>
                  </a:path>
                </a:pathLst>
              </a:custGeom>
              <a:solidFill>
                <a:srgbClr val="2D505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2" name="자유형: 도형 671">
                <a:extLst>
                  <a:ext uri="{FF2B5EF4-FFF2-40B4-BE49-F238E27FC236}">
                    <a16:creationId xmlns:a16="http://schemas.microsoft.com/office/drawing/2014/main" id="{54C3BA1E-9A6C-C5AE-DEB2-24864319B7C3}"/>
                  </a:ext>
                </a:extLst>
              </p:cNvPr>
              <p:cNvSpPr/>
              <p:nvPr/>
            </p:nvSpPr>
            <p:spPr>
              <a:xfrm>
                <a:off x="9069536" y="4137938"/>
                <a:ext cx="24774" cy="583423"/>
              </a:xfrm>
              <a:custGeom>
                <a:avLst/>
                <a:gdLst>
                  <a:gd name="connsiteX0" fmla="*/ 0 w 29603"/>
                  <a:gd name="connsiteY0" fmla="*/ 0 h 697134"/>
                  <a:gd name="connsiteX1" fmla="*/ 29604 w 29603"/>
                  <a:gd name="connsiteY1" fmla="*/ 0 h 697134"/>
                  <a:gd name="connsiteX2" fmla="*/ 29604 w 29603"/>
                  <a:gd name="connsiteY2" fmla="*/ 697135 h 697134"/>
                  <a:gd name="connsiteX3" fmla="*/ 0 w 29603"/>
                  <a:gd name="connsiteY3" fmla="*/ 697135 h 697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3" h="697134">
                    <a:moveTo>
                      <a:pt x="0" y="0"/>
                    </a:moveTo>
                    <a:lnTo>
                      <a:pt x="29604" y="0"/>
                    </a:lnTo>
                    <a:lnTo>
                      <a:pt x="29604" y="697135"/>
                    </a:lnTo>
                    <a:lnTo>
                      <a:pt x="0" y="697135"/>
                    </a:lnTo>
                    <a:close/>
                  </a:path>
                </a:pathLst>
              </a:custGeom>
              <a:solidFill>
                <a:srgbClr val="FAB7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3" name="자유형: 도형 672">
                <a:extLst>
                  <a:ext uri="{FF2B5EF4-FFF2-40B4-BE49-F238E27FC236}">
                    <a16:creationId xmlns:a16="http://schemas.microsoft.com/office/drawing/2014/main" id="{DA9D1871-6AA6-6564-1307-9285C6D602AC}"/>
                  </a:ext>
                </a:extLst>
              </p:cNvPr>
              <p:cNvSpPr/>
              <p:nvPr/>
            </p:nvSpPr>
            <p:spPr>
              <a:xfrm>
                <a:off x="9862998" y="4137938"/>
                <a:ext cx="24774" cy="583423"/>
              </a:xfrm>
              <a:custGeom>
                <a:avLst/>
                <a:gdLst>
                  <a:gd name="connsiteX0" fmla="*/ 0 w 29603"/>
                  <a:gd name="connsiteY0" fmla="*/ 0 h 697134"/>
                  <a:gd name="connsiteX1" fmla="*/ 29604 w 29603"/>
                  <a:gd name="connsiteY1" fmla="*/ 0 h 697134"/>
                  <a:gd name="connsiteX2" fmla="*/ 29604 w 29603"/>
                  <a:gd name="connsiteY2" fmla="*/ 697135 h 697134"/>
                  <a:gd name="connsiteX3" fmla="*/ 0 w 29603"/>
                  <a:gd name="connsiteY3" fmla="*/ 697135 h 697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3" h="697134">
                    <a:moveTo>
                      <a:pt x="0" y="0"/>
                    </a:moveTo>
                    <a:lnTo>
                      <a:pt x="29604" y="0"/>
                    </a:lnTo>
                    <a:lnTo>
                      <a:pt x="29604" y="697135"/>
                    </a:lnTo>
                    <a:lnTo>
                      <a:pt x="0" y="697135"/>
                    </a:lnTo>
                    <a:close/>
                  </a:path>
                </a:pathLst>
              </a:custGeom>
              <a:solidFill>
                <a:srgbClr val="FAB7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4" name="자유형: 도형 673">
                <a:extLst>
                  <a:ext uri="{FF2B5EF4-FFF2-40B4-BE49-F238E27FC236}">
                    <a16:creationId xmlns:a16="http://schemas.microsoft.com/office/drawing/2014/main" id="{742497C5-72B8-27A0-E9AD-780E19D5AB61}"/>
                  </a:ext>
                </a:extLst>
              </p:cNvPr>
              <p:cNvSpPr/>
              <p:nvPr/>
            </p:nvSpPr>
            <p:spPr>
              <a:xfrm>
                <a:off x="9132239" y="3896509"/>
                <a:ext cx="436825" cy="471477"/>
              </a:xfrm>
              <a:custGeom>
                <a:avLst/>
                <a:gdLst>
                  <a:gd name="connsiteX0" fmla="*/ 0 w 521963"/>
                  <a:gd name="connsiteY0" fmla="*/ 0 h 563369"/>
                  <a:gd name="connsiteX1" fmla="*/ 0 w 521963"/>
                  <a:gd name="connsiteY1" fmla="*/ 404079 h 563369"/>
                  <a:gd name="connsiteX2" fmla="*/ 158439 w 521963"/>
                  <a:gd name="connsiteY2" fmla="*/ 562518 h 563369"/>
                  <a:gd name="connsiteX3" fmla="*/ 506892 w 521963"/>
                  <a:gd name="connsiteY3" fmla="*/ 526037 h 563369"/>
                  <a:gd name="connsiteX4" fmla="*/ 0 w 521963"/>
                  <a:gd name="connsiteY4" fmla="*/ 0 h 563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963" h="563369">
                    <a:moveTo>
                      <a:pt x="0" y="0"/>
                    </a:moveTo>
                    <a:lnTo>
                      <a:pt x="0" y="404079"/>
                    </a:lnTo>
                    <a:cubicBezTo>
                      <a:pt x="0" y="491585"/>
                      <a:pt x="70933" y="562518"/>
                      <a:pt x="158439" y="562518"/>
                    </a:cubicBezTo>
                    <a:cubicBezTo>
                      <a:pt x="158439" y="562518"/>
                      <a:pt x="468335" y="572233"/>
                      <a:pt x="506892" y="526037"/>
                    </a:cubicBezTo>
                    <a:cubicBezTo>
                      <a:pt x="626002" y="38329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89F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5" name="자유형: 도형 674">
                <a:extLst>
                  <a:ext uri="{FF2B5EF4-FFF2-40B4-BE49-F238E27FC236}">
                    <a16:creationId xmlns:a16="http://schemas.microsoft.com/office/drawing/2014/main" id="{BBC22C1B-F5F5-BC22-9DBD-4F8A864551AD}"/>
                  </a:ext>
                </a:extLst>
              </p:cNvPr>
              <p:cNvSpPr/>
              <p:nvPr/>
            </p:nvSpPr>
            <p:spPr>
              <a:xfrm>
                <a:off x="9180171" y="3933950"/>
                <a:ext cx="326722" cy="395857"/>
              </a:xfrm>
              <a:custGeom>
                <a:avLst/>
                <a:gdLst>
                  <a:gd name="connsiteX0" fmla="*/ 0 w 390401"/>
                  <a:gd name="connsiteY0" fmla="*/ 0 h 473011"/>
                  <a:gd name="connsiteX1" fmla="*/ 0 w 390401"/>
                  <a:gd name="connsiteY1" fmla="*/ 339785 h 473011"/>
                  <a:gd name="connsiteX2" fmla="*/ 127178 w 390401"/>
                  <a:gd name="connsiteY2" fmla="*/ 473012 h 473011"/>
                  <a:gd name="connsiteX3" fmla="*/ 390401 w 390401"/>
                  <a:gd name="connsiteY3" fmla="*/ 473012 h 473011"/>
                  <a:gd name="connsiteX4" fmla="*/ 0 w 390401"/>
                  <a:gd name="connsiteY4" fmla="*/ 0 h 47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401" h="473011">
                    <a:moveTo>
                      <a:pt x="0" y="0"/>
                    </a:moveTo>
                    <a:lnTo>
                      <a:pt x="0" y="339785"/>
                    </a:lnTo>
                    <a:cubicBezTo>
                      <a:pt x="0" y="413366"/>
                      <a:pt x="56940" y="473012"/>
                      <a:pt x="127178" y="473012"/>
                    </a:cubicBezTo>
                    <a:lnTo>
                      <a:pt x="390401" y="473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84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6" name="자유형: 도형 675">
                <a:extLst>
                  <a:ext uri="{FF2B5EF4-FFF2-40B4-BE49-F238E27FC236}">
                    <a16:creationId xmlns:a16="http://schemas.microsoft.com/office/drawing/2014/main" id="{0D85BC13-EED1-DCFB-DF11-32CB0731B5F8}"/>
                  </a:ext>
                </a:extLst>
              </p:cNvPr>
              <p:cNvSpPr/>
              <p:nvPr/>
            </p:nvSpPr>
            <p:spPr>
              <a:xfrm>
                <a:off x="9094311" y="3537726"/>
                <a:ext cx="396154" cy="480147"/>
              </a:xfrm>
              <a:custGeom>
                <a:avLst/>
                <a:gdLst>
                  <a:gd name="connsiteX0" fmla="*/ 173860 w 473366"/>
                  <a:gd name="connsiteY0" fmla="*/ 68599 h 573729"/>
                  <a:gd name="connsiteX1" fmla="*/ 137713 w 473366"/>
                  <a:gd name="connsiteY1" fmla="*/ 155009 h 573729"/>
                  <a:gd name="connsiteX2" fmla="*/ 74714 w 473366"/>
                  <a:gd name="connsiteY2" fmla="*/ 252422 h 573729"/>
                  <a:gd name="connsiteX3" fmla="*/ 166631 w 473366"/>
                  <a:gd name="connsiteY3" fmla="*/ 573633 h 573729"/>
                  <a:gd name="connsiteX4" fmla="*/ 462011 w 473366"/>
                  <a:gd name="connsiteY4" fmla="*/ 404259 h 573729"/>
                  <a:gd name="connsiteX5" fmla="*/ 423215 w 473366"/>
                  <a:gd name="connsiteY5" fmla="*/ 227895 h 573729"/>
                  <a:gd name="connsiteX6" fmla="*/ 341176 w 473366"/>
                  <a:gd name="connsiteY6" fmla="*/ 6629 h 573729"/>
                  <a:gd name="connsiteX7" fmla="*/ 173860 w 473366"/>
                  <a:gd name="connsiteY7" fmla="*/ 68599 h 57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3366" h="573729">
                    <a:moveTo>
                      <a:pt x="173860" y="68599"/>
                    </a:moveTo>
                    <a:cubicBezTo>
                      <a:pt x="167659" y="111975"/>
                      <a:pt x="125321" y="127815"/>
                      <a:pt x="137713" y="155009"/>
                    </a:cubicBezTo>
                    <a:cubicBezTo>
                      <a:pt x="150105" y="182203"/>
                      <a:pt x="55093" y="217293"/>
                      <a:pt x="74714" y="252422"/>
                    </a:cubicBezTo>
                    <a:cubicBezTo>
                      <a:pt x="94336" y="287550"/>
                      <a:pt x="-157267" y="579796"/>
                      <a:pt x="166631" y="573633"/>
                    </a:cubicBezTo>
                    <a:cubicBezTo>
                      <a:pt x="490528" y="567470"/>
                      <a:pt x="490033" y="455895"/>
                      <a:pt x="462011" y="404259"/>
                    </a:cubicBezTo>
                    <a:cubicBezTo>
                      <a:pt x="433988" y="352615"/>
                      <a:pt x="456715" y="267395"/>
                      <a:pt x="423215" y="227895"/>
                    </a:cubicBezTo>
                    <a:cubicBezTo>
                      <a:pt x="389716" y="188404"/>
                      <a:pt x="406242" y="11791"/>
                      <a:pt x="341176" y="6629"/>
                    </a:cubicBezTo>
                    <a:cubicBezTo>
                      <a:pt x="276111" y="1466"/>
                      <a:pt x="203807" y="-22289"/>
                      <a:pt x="173860" y="68599"/>
                    </a:cubicBezTo>
                    <a:close/>
                  </a:path>
                </a:pathLst>
              </a:custGeom>
              <a:solidFill>
                <a:srgbClr val="FAB7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7" name="자유형: 도형 676">
                <a:extLst>
                  <a:ext uri="{FF2B5EF4-FFF2-40B4-BE49-F238E27FC236}">
                    <a16:creationId xmlns:a16="http://schemas.microsoft.com/office/drawing/2014/main" id="{D32E5EA7-E1A4-414B-21F8-E557AADEA339}"/>
                  </a:ext>
                </a:extLst>
              </p:cNvPr>
              <p:cNvSpPr/>
              <p:nvPr/>
            </p:nvSpPr>
            <p:spPr>
              <a:xfrm>
                <a:off x="9342842" y="3707644"/>
                <a:ext cx="335037" cy="166886"/>
              </a:xfrm>
              <a:custGeom>
                <a:avLst/>
                <a:gdLst>
                  <a:gd name="connsiteX0" fmla="*/ 236601 w 400336"/>
                  <a:gd name="connsiteY0" fmla="*/ 83258 h 199413"/>
                  <a:gd name="connsiteX1" fmla="*/ 25823 w 400336"/>
                  <a:gd name="connsiteY1" fmla="*/ 0 h 199413"/>
                  <a:gd name="connsiteX2" fmla="*/ 0 w 400336"/>
                  <a:gd name="connsiteY2" fmla="*/ 138293 h 199413"/>
                  <a:gd name="connsiteX3" fmla="*/ 232296 w 400336"/>
                  <a:gd name="connsiteY3" fmla="*/ 198510 h 199413"/>
                  <a:gd name="connsiteX4" fmla="*/ 400336 w 400336"/>
                  <a:gd name="connsiteY4" fmla="*/ 62627 h 199413"/>
                  <a:gd name="connsiteX5" fmla="*/ 340205 w 400336"/>
                  <a:gd name="connsiteY5" fmla="*/ 3124 h 199413"/>
                  <a:gd name="connsiteX6" fmla="*/ 236601 w 400336"/>
                  <a:gd name="connsiteY6" fmla="*/ 83258 h 199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0336" h="199413">
                    <a:moveTo>
                      <a:pt x="236601" y="83258"/>
                    </a:moveTo>
                    <a:lnTo>
                      <a:pt x="25823" y="0"/>
                    </a:lnTo>
                    <a:lnTo>
                      <a:pt x="0" y="138293"/>
                    </a:lnTo>
                    <a:cubicBezTo>
                      <a:pt x="0" y="138293"/>
                      <a:pt x="173079" y="208093"/>
                      <a:pt x="232296" y="198510"/>
                    </a:cubicBezTo>
                    <a:cubicBezTo>
                      <a:pt x="285626" y="189881"/>
                      <a:pt x="364465" y="112928"/>
                      <a:pt x="400336" y="62627"/>
                    </a:cubicBezTo>
                    <a:cubicBezTo>
                      <a:pt x="383505" y="47292"/>
                      <a:pt x="356654" y="22574"/>
                      <a:pt x="340205" y="3124"/>
                    </a:cubicBezTo>
                    <a:lnTo>
                      <a:pt x="236601" y="83258"/>
                    </a:lnTo>
                    <a:close/>
                  </a:path>
                </a:pathLst>
              </a:custGeom>
              <a:solidFill>
                <a:srgbClr val="2F3D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8" name="자유형: 도형 677">
                <a:extLst>
                  <a:ext uri="{FF2B5EF4-FFF2-40B4-BE49-F238E27FC236}">
                    <a16:creationId xmlns:a16="http://schemas.microsoft.com/office/drawing/2014/main" id="{72B38F7C-0971-613F-74F7-7FC7325BF438}"/>
                  </a:ext>
                </a:extLst>
              </p:cNvPr>
              <p:cNvSpPr/>
              <p:nvPr/>
            </p:nvSpPr>
            <p:spPr>
              <a:xfrm>
                <a:off x="9239816" y="3497527"/>
                <a:ext cx="159067" cy="191497"/>
              </a:xfrm>
              <a:custGeom>
                <a:avLst/>
                <a:gdLst>
                  <a:gd name="connsiteX0" fmla="*/ 95197 w 190069"/>
                  <a:gd name="connsiteY0" fmla="*/ 19 h 228820"/>
                  <a:gd name="connsiteX1" fmla="*/ 39276 w 190069"/>
                  <a:gd name="connsiteY1" fmla="*/ 215093 h 228820"/>
                  <a:gd name="connsiteX2" fmla="*/ 95197 w 190069"/>
                  <a:gd name="connsiteY2" fmla="*/ 19 h 228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069" h="228820">
                    <a:moveTo>
                      <a:pt x="95197" y="19"/>
                    </a:moveTo>
                    <a:cubicBezTo>
                      <a:pt x="14882" y="1076"/>
                      <a:pt x="-41496" y="134540"/>
                      <a:pt x="39276" y="215093"/>
                    </a:cubicBezTo>
                    <a:cubicBezTo>
                      <a:pt x="119753" y="295360"/>
                      <a:pt x="301014" y="-2706"/>
                      <a:pt x="95197" y="19"/>
                    </a:cubicBezTo>
                    <a:close/>
                  </a:path>
                </a:pathLst>
              </a:custGeom>
              <a:solidFill>
                <a:srgbClr val="FAB7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9" name="자유형: 도형 678">
                <a:extLst>
                  <a:ext uri="{FF2B5EF4-FFF2-40B4-BE49-F238E27FC236}">
                    <a16:creationId xmlns:a16="http://schemas.microsoft.com/office/drawing/2014/main" id="{FC5FD518-F7CD-EA76-EFBC-B00349FF5802}"/>
                  </a:ext>
                </a:extLst>
              </p:cNvPr>
              <p:cNvSpPr/>
              <p:nvPr/>
            </p:nvSpPr>
            <p:spPr>
              <a:xfrm>
                <a:off x="9465410" y="4250302"/>
                <a:ext cx="182076" cy="421796"/>
              </a:xfrm>
              <a:custGeom>
                <a:avLst/>
                <a:gdLst>
                  <a:gd name="connsiteX0" fmla="*/ 117729 w 217563"/>
                  <a:gd name="connsiteY0" fmla="*/ 0 h 504005"/>
                  <a:gd name="connsiteX1" fmla="*/ 216875 w 217563"/>
                  <a:gd name="connsiteY1" fmla="*/ 86754 h 504005"/>
                  <a:gd name="connsiteX2" fmla="*/ 148714 w 217563"/>
                  <a:gd name="connsiteY2" fmla="*/ 504006 h 504005"/>
                  <a:gd name="connsiteX3" fmla="*/ 88259 w 217563"/>
                  <a:gd name="connsiteY3" fmla="*/ 504006 h 504005"/>
                  <a:gd name="connsiteX4" fmla="*/ 88259 w 217563"/>
                  <a:gd name="connsiteY4" fmla="*/ 95022 h 504005"/>
                  <a:gd name="connsiteX5" fmla="*/ 0 w 217563"/>
                  <a:gd name="connsiteY5" fmla="*/ 76428 h 504005"/>
                  <a:gd name="connsiteX6" fmla="*/ 117729 w 217563"/>
                  <a:gd name="connsiteY6" fmla="*/ 0 h 50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563" h="504005">
                    <a:moveTo>
                      <a:pt x="117729" y="0"/>
                    </a:moveTo>
                    <a:cubicBezTo>
                      <a:pt x="117729" y="0"/>
                      <a:pt x="227209" y="8258"/>
                      <a:pt x="216875" y="86754"/>
                    </a:cubicBezTo>
                    <a:cubicBezTo>
                      <a:pt x="206550" y="165249"/>
                      <a:pt x="148714" y="504006"/>
                      <a:pt x="148714" y="504006"/>
                    </a:cubicBezTo>
                    <a:lnTo>
                      <a:pt x="88259" y="504006"/>
                    </a:lnTo>
                    <a:lnTo>
                      <a:pt x="88259" y="95022"/>
                    </a:lnTo>
                    <a:lnTo>
                      <a:pt x="0" y="76428"/>
                    </a:lnTo>
                    <a:lnTo>
                      <a:pt x="117729" y="0"/>
                    </a:lnTo>
                    <a:close/>
                  </a:path>
                </a:pathLst>
              </a:custGeom>
              <a:solidFill>
                <a:srgbClr val="F7D0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0" name="자유형: 도형 679">
                <a:extLst>
                  <a:ext uri="{FF2B5EF4-FFF2-40B4-BE49-F238E27FC236}">
                    <a16:creationId xmlns:a16="http://schemas.microsoft.com/office/drawing/2014/main" id="{A5770C13-1D12-3F29-4BB6-D401E08C3BB7}"/>
                  </a:ext>
                </a:extLst>
              </p:cNvPr>
              <p:cNvSpPr/>
              <p:nvPr/>
            </p:nvSpPr>
            <p:spPr>
              <a:xfrm>
                <a:off x="9563936" y="4250302"/>
                <a:ext cx="84927" cy="280240"/>
              </a:xfrm>
              <a:custGeom>
                <a:avLst/>
                <a:gdLst>
                  <a:gd name="connsiteX0" fmla="*/ 0 w 101479"/>
                  <a:gd name="connsiteY0" fmla="*/ 0 h 334860"/>
                  <a:gd name="connsiteX1" fmla="*/ 17040 w 101479"/>
                  <a:gd name="connsiteY1" fmla="*/ 2191 h 334860"/>
                  <a:gd name="connsiteX2" fmla="*/ 36271 w 101479"/>
                  <a:gd name="connsiteY2" fmla="*/ 6715 h 334860"/>
                  <a:gd name="connsiteX3" fmla="*/ 60188 w 101479"/>
                  <a:gd name="connsiteY3" fmla="*/ 16116 h 334860"/>
                  <a:gd name="connsiteX4" fmla="*/ 72895 w 101479"/>
                  <a:gd name="connsiteY4" fmla="*/ 23651 h 334860"/>
                  <a:gd name="connsiteX5" fmla="*/ 84763 w 101479"/>
                  <a:gd name="connsiteY5" fmla="*/ 34204 h 334860"/>
                  <a:gd name="connsiteX6" fmla="*/ 90126 w 101479"/>
                  <a:gd name="connsiteY6" fmla="*/ 40567 h 334860"/>
                  <a:gd name="connsiteX7" fmla="*/ 94679 w 101479"/>
                  <a:gd name="connsiteY7" fmla="*/ 47844 h 334860"/>
                  <a:gd name="connsiteX8" fmla="*/ 98003 w 101479"/>
                  <a:gd name="connsiteY8" fmla="*/ 55959 h 334860"/>
                  <a:gd name="connsiteX9" fmla="*/ 99536 w 101479"/>
                  <a:gd name="connsiteY9" fmla="*/ 60150 h 334860"/>
                  <a:gd name="connsiteX10" fmla="*/ 100241 w 101479"/>
                  <a:gd name="connsiteY10" fmla="*/ 64589 h 334860"/>
                  <a:gd name="connsiteX11" fmla="*/ 101479 w 101479"/>
                  <a:gd name="connsiteY11" fmla="*/ 73590 h 334860"/>
                  <a:gd name="connsiteX12" fmla="*/ 101127 w 101479"/>
                  <a:gd name="connsiteY12" fmla="*/ 82782 h 334860"/>
                  <a:gd name="connsiteX13" fmla="*/ 98774 w 101479"/>
                  <a:gd name="connsiteY13" fmla="*/ 101013 h 334860"/>
                  <a:gd name="connsiteX14" fmla="*/ 93031 w 101479"/>
                  <a:gd name="connsiteY14" fmla="*/ 137836 h 334860"/>
                  <a:gd name="connsiteX15" fmla="*/ 81191 w 101479"/>
                  <a:gd name="connsiteY15" fmla="*/ 210255 h 334860"/>
                  <a:gd name="connsiteX16" fmla="*/ 70485 w 101479"/>
                  <a:gd name="connsiteY16" fmla="*/ 273368 h 334860"/>
                  <a:gd name="connsiteX17" fmla="*/ 59512 w 101479"/>
                  <a:gd name="connsiteY17" fmla="*/ 334861 h 334860"/>
                  <a:gd name="connsiteX18" fmla="*/ 68237 w 101479"/>
                  <a:gd name="connsiteY18" fmla="*/ 273034 h 334860"/>
                  <a:gd name="connsiteX19" fmla="*/ 77724 w 101479"/>
                  <a:gd name="connsiteY19" fmla="*/ 209740 h 334860"/>
                  <a:gd name="connsiteX20" fmla="*/ 89030 w 101479"/>
                  <a:gd name="connsiteY20" fmla="*/ 137246 h 334860"/>
                  <a:gd name="connsiteX21" fmla="*/ 95040 w 101479"/>
                  <a:gd name="connsiteY21" fmla="*/ 100460 h 334860"/>
                  <a:gd name="connsiteX22" fmla="*/ 97498 w 101479"/>
                  <a:gd name="connsiteY22" fmla="*/ 82515 h 334860"/>
                  <a:gd name="connsiteX23" fmla="*/ 97907 w 101479"/>
                  <a:gd name="connsiteY23" fmla="*/ 73761 h 334860"/>
                  <a:gd name="connsiteX24" fmla="*/ 96793 w 101479"/>
                  <a:gd name="connsiteY24" fmla="*/ 65246 h 334860"/>
                  <a:gd name="connsiteX25" fmla="*/ 82582 w 101479"/>
                  <a:gd name="connsiteY25" fmla="*/ 36214 h 334860"/>
                  <a:gd name="connsiteX26" fmla="*/ 71371 w 101479"/>
                  <a:gd name="connsiteY26" fmla="*/ 25784 h 334860"/>
                  <a:gd name="connsiteX27" fmla="*/ 59131 w 101479"/>
                  <a:gd name="connsiteY27" fmla="*/ 18155 h 334860"/>
                  <a:gd name="connsiteX28" fmla="*/ 35843 w 101479"/>
                  <a:gd name="connsiteY28" fmla="*/ 8134 h 334860"/>
                  <a:gd name="connsiteX29" fmla="*/ 16907 w 101479"/>
                  <a:gd name="connsiteY29" fmla="*/ 2886 h 334860"/>
                  <a:gd name="connsiteX30" fmla="*/ 0 w 101479"/>
                  <a:gd name="connsiteY30" fmla="*/ 0 h 33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1479" h="334860">
                    <a:moveTo>
                      <a:pt x="0" y="0"/>
                    </a:moveTo>
                    <a:cubicBezTo>
                      <a:pt x="0" y="0"/>
                      <a:pt x="6258" y="305"/>
                      <a:pt x="17040" y="2191"/>
                    </a:cubicBezTo>
                    <a:cubicBezTo>
                      <a:pt x="22422" y="3210"/>
                      <a:pt x="28937" y="4553"/>
                      <a:pt x="36271" y="6715"/>
                    </a:cubicBezTo>
                    <a:cubicBezTo>
                      <a:pt x="43558" y="8963"/>
                      <a:pt x="51854" y="11592"/>
                      <a:pt x="60188" y="16116"/>
                    </a:cubicBezTo>
                    <a:cubicBezTo>
                      <a:pt x="64541" y="18012"/>
                      <a:pt x="68504" y="21041"/>
                      <a:pt x="72895" y="23651"/>
                    </a:cubicBezTo>
                    <a:cubicBezTo>
                      <a:pt x="76752" y="27003"/>
                      <a:pt x="81334" y="29870"/>
                      <a:pt x="84763" y="34204"/>
                    </a:cubicBezTo>
                    <a:cubicBezTo>
                      <a:pt x="86496" y="36309"/>
                      <a:pt x="88687" y="38128"/>
                      <a:pt x="90126" y="40567"/>
                    </a:cubicBezTo>
                    <a:cubicBezTo>
                      <a:pt x="91630" y="42967"/>
                      <a:pt x="93145" y="45386"/>
                      <a:pt x="94679" y="47844"/>
                    </a:cubicBezTo>
                    <a:cubicBezTo>
                      <a:pt x="96136" y="50340"/>
                      <a:pt x="96888" y="53226"/>
                      <a:pt x="98003" y="55959"/>
                    </a:cubicBezTo>
                    <a:lnTo>
                      <a:pt x="99536" y="60150"/>
                    </a:lnTo>
                    <a:lnTo>
                      <a:pt x="100241" y="64589"/>
                    </a:lnTo>
                    <a:cubicBezTo>
                      <a:pt x="100641" y="67561"/>
                      <a:pt x="101327" y="70561"/>
                      <a:pt x="101479" y="73590"/>
                    </a:cubicBezTo>
                    <a:cubicBezTo>
                      <a:pt x="101365" y="76629"/>
                      <a:pt x="101241" y="79696"/>
                      <a:pt x="101127" y="82782"/>
                    </a:cubicBezTo>
                    <a:cubicBezTo>
                      <a:pt x="101127" y="89087"/>
                      <a:pt x="99517" y="94859"/>
                      <a:pt x="98774" y="101013"/>
                    </a:cubicBezTo>
                    <a:cubicBezTo>
                      <a:pt x="96879" y="113157"/>
                      <a:pt x="94955" y="125501"/>
                      <a:pt x="93031" y="137836"/>
                    </a:cubicBezTo>
                    <a:cubicBezTo>
                      <a:pt x="89002" y="162487"/>
                      <a:pt x="84972" y="187138"/>
                      <a:pt x="81191" y="210255"/>
                    </a:cubicBezTo>
                    <a:cubicBezTo>
                      <a:pt x="77276" y="233343"/>
                      <a:pt x="73619" y="254898"/>
                      <a:pt x="70485" y="273368"/>
                    </a:cubicBezTo>
                    <a:cubicBezTo>
                      <a:pt x="63903" y="310267"/>
                      <a:pt x="59512" y="334861"/>
                      <a:pt x="59512" y="334861"/>
                    </a:cubicBezTo>
                    <a:cubicBezTo>
                      <a:pt x="59512" y="334861"/>
                      <a:pt x="62998" y="310134"/>
                      <a:pt x="68237" y="273034"/>
                    </a:cubicBezTo>
                    <a:cubicBezTo>
                      <a:pt x="71018" y="254508"/>
                      <a:pt x="74257" y="232896"/>
                      <a:pt x="77724" y="209740"/>
                    </a:cubicBezTo>
                    <a:cubicBezTo>
                      <a:pt x="81334" y="186604"/>
                      <a:pt x="85182" y="161925"/>
                      <a:pt x="89030" y="137246"/>
                    </a:cubicBezTo>
                    <a:cubicBezTo>
                      <a:pt x="91049" y="124920"/>
                      <a:pt x="93059" y="112595"/>
                      <a:pt x="95040" y="100460"/>
                    </a:cubicBezTo>
                    <a:cubicBezTo>
                      <a:pt x="95812" y="94431"/>
                      <a:pt x="97507" y="88297"/>
                      <a:pt x="97498" y="82515"/>
                    </a:cubicBezTo>
                    <a:cubicBezTo>
                      <a:pt x="97631" y="79581"/>
                      <a:pt x="97774" y="76657"/>
                      <a:pt x="97907" y="73761"/>
                    </a:cubicBezTo>
                    <a:cubicBezTo>
                      <a:pt x="97784" y="70885"/>
                      <a:pt x="97136" y="68066"/>
                      <a:pt x="96793" y="65246"/>
                    </a:cubicBezTo>
                    <a:cubicBezTo>
                      <a:pt x="94850" y="54112"/>
                      <a:pt x="89878" y="43805"/>
                      <a:pt x="82582" y="36214"/>
                    </a:cubicBezTo>
                    <a:cubicBezTo>
                      <a:pt x="79410" y="31985"/>
                      <a:pt x="75028" y="29127"/>
                      <a:pt x="71371" y="25784"/>
                    </a:cubicBezTo>
                    <a:cubicBezTo>
                      <a:pt x="67142" y="23155"/>
                      <a:pt x="63360" y="20107"/>
                      <a:pt x="59131" y="18155"/>
                    </a:cubicBezTo>
                    <a:cubicBezTo>
                      <a:pt x="51044" y="13602"/>
                      <a:pt x="42967" y="10668"/>
                      <a:pt x="35843" y="8134"/>
                    </a:cubicBezTo>
                    <a:cubicBezTo>
                      <a:pt x="28661" y="5715"/>
                      <a:pt x="22222" y="4115"/>
                      <a:pt x="16907" y="2886"/>
                    </a:cubicBezTo>
                    <a:cubicBezTo>
                      <a:pt x="6239" y="55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1" name="자유형: 도형 680">
                <a:extLst>
                  <a:ext uri="{FF2B5EF4-FFF2-40B4-BE49-F238E27FC236}">
                    <a16:creationId xmlns:a16="http://schemas.microsoft.com/office/drawing/2014/main" id="{19BA68FE-4DDD-1977-D96F-C5020B3812CD}"/>
                  </a:ext>
                </a:extLst>
              </p:cNvPr>
              <p:cNvSpPr/>
              <p:nvPr/>
            </p:nvSpPr>
            <p:spPr>
              <a:xfrm>
                <a:off x="9194407" y="4092995"/>
                <a:ext cx="445591" cy="236821"/>
              </a:xfrm>
              <a:custGeom>
                <a:avLst/>
                <a:gdLst>
                  <a:gd name="connsiteX0" fmla="*/ 20175 w 532438"/>
                  <a:gd name="connsiteY0" fmla="*/ 0 h 282978"/>
                  <a:gd name="connsiteX1" fmla="*/ 113129 w 532438"/>
                  <a:gd name="connsiteY1" fmla="*/ 260261 h 282978"/>
                  <a:gd name="connsiteX2" fmla="*/ 373391 w 532438"/>
                  <a:gd name="connsiteY2" fmla="*/ 282978 h 282978"/>
                  <a:gd name="connsiteX3" fmla="*/ 532439 w 532438"/>
                  <a:gd name="connsiteY3" fmla="*/ 167307 h 282978"/>
                  <a:gd name="connsiteX4" fmla="*/ 281236 w 532438"/>
                  <a:gd name="connsiteY4" fmla="*/ 65199 h 282978"/>
                  <a:gd name="connsiteX5" fmla="*/ 266215 w 532438"/>
                  <a:gd name="connsiteY5" fmla="*/ 0 h 282978"/>
                  <a:gd name="connsiteX6" fmla="*/ 20175 w 532438"/>
                  <a:gd name="connsiteY6" fmla="*/ 0 h 282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2438" h="282978">
                    <a:moveTo>
                      <a:pt x="20175" y="0"/>
                    </a:moveTo>
                    <a:cubicBezTo>
                      <a:pt x="20175" y="0"/>
                      <a:pt x="-64512" y="243745"/>
                      <a:pt x="113129" y="260261"/>
                    </a:cubicBezTo>
                    <a:cubicBezTo>
                      <a:pt x="290771" y="276787"/>
                      <a:pt x="373391" y="282978"/>
                      <a:pt x="373391" y="282978"/>
                    </a:cubicBezTo>
                    <a:cubicBezTo>
                      <a:pt x="373391" y="282978"/>
                      <a:pt x="451886" y="177632"/>
                      <a:pt x="532439" y="167307"/>
                    </a:cubicBezTo>
                    <a:cubicBezTo>
                      <a:pt x="428131" y="75171"/>
                      <a:pt x="281236" y="65199"/>
                      <a:pt x="281236" y="65199"/>
                    </a:cubicBezTo>
                    <a:lnTo>
                      <a:pt x="266215" y="0"/>
                    </a:lnTo>
                    <a:lnTo>
                      <a:pt x="20175" y="0"/>
                    </a:lnTo>
                    <a:close/>
                  </a:path>
                </a:pathLst>
              </a:custGeom>
              <a:solidFill>
                <a:srgbClr val="2F3D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2" name="자유형: 도형 681">
                <a:extLst>
                  <a:ext uri="{FF2B5EF4-FFF2-40B4-BE49-F238E27FC236}">
                    <a16:creationId xmlns:a16="http://schemas.microsoft.com/office/drawing/2014/main" id="{96A537F5-F25F-3713-CD70-89C46EEBCB6A}"/>
                  </a:ext>
                </a:extLst>
              </p:cNvPr>
              <p:cNvSpPr/>
              <p:nvPr/>
            </p:nvSpPr>
            <p:spPr>
              <a:xfrm>
                <a:off x="9200354" y="3707934"/>
                <a:ext cx="240592" cy="429999"/>
              </a:xfrm>
              <a:custGeom>
                <a:avLst/>
                <a:gdLst>
                  <a:gd name="connsiteX0" fmla="*/ 13069 w 287484"/>
                  <a:gd name="connsiteY0" fmla="*/ 460110 h 513807"/>
                  <a:gd name="connsiteX1" fmla="*/ 677 w 287484"/>
                  <a:gd name="connsiteY1" fmla="*/ 117219 h 513807"/>
                  <a:gd name="connsiteX2" fmla="*/ 165231 w 287484"/>
                  <a:gd name="connsiteY2" fmla="*/ 167 h 513807"/>
                  <a:gd name="connsiteX3" fmla="*/ 217209 w 287484"/>
                  <a:gd name="connsiteY3" fmla="*/ 11044 h 513807"/>
                  <a:gd name="connsiteX4" fmla="*/ 260243 w 287484"/>
                  <a:gd name="connsiteY4" fmla="*/ 97246 h 513807"/>
                  <a:gd name="connsiteX5" fmla="*/ 287484 w 287484"/>
                  <a:gd name="connsiteY5" fmla="*/ 214346 h 513807"/>
                  <a:gd name="connsiteX6" fmla="*/ 281589 w 287484"/>
                  <a:gd name="connsiteY6" fmla="*/ 305672 h 513807"/>
                  <a:gd name="connsiteX7" fmla="*/ 276750 w 287484"/>
                  <a:gd name="connsiteY7" fmla="*/ 460091 h 513807"/>
                  <a:gd name="connsiteX8" fmla="*/ 276750 w 287484"/>
                  <a:gd name="connsiteY8" fmla="*/ 460091 h 513807"/>
                  <a:gd name="connsiteX9" fmla="*/ 184500 w 287484"/>
                  <a:gd name="connsiteY9" fmla="*/ 479674 h 513807"/>
                  <a:gd name="connsiteX10" fmla="*/ 13069 w 287484"/>
                  <a:gd name="connsiteY10" fmla="*/ 460110 h 513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7484" h="513807">
                    <a:moveTo>
                      <a:pt x="13069" y="460110"/>
                    </a:moveTo>
                    <a:cubicBezTo>
                      <a:pt x="13069" y="460110"/>
                      <a:pt x="11003" y="239778"/>
                      <a:pt x="677" y="117219"/>
                    </a:cubicBezTo>
                    <a:cubicBezTo>
                      <a:pt x="-9648" y="-5339"/>
                      <a:pt x="100518" y="2929"/>
                      <a:pt x="165231" y="167"/>
                    </a:cubicBezTo>
                    <a:cubicBezTo>
                      <a:pt x="188986" y="-843"/>
                      <a:pt x="205169" y="2729"/>
                      <a:pt x="217209" y="11044"/>
                    </a:cubicBezTo>
                    <a:cubicBezTo>
                      <a:pt x="223143" y="15140"/>
                      <a:pt x="241079" y="27523"/>
                      <a:pt x="260243" y="97246"/>
                    </a:cubicBezTo>
                    <a:cubicBezTo>
                      <a:pt x="269549" y="131117"/>
                      <a:pt x="287523" y="164578"/>
                      <a:pt x="287484" y="214346"/>
                    </a:cubicBezTo>
                    <a:cubicBezTo>
                      <a:pt x="287456" y="258780"/>
                      <a:pt x="284484" y="252513"/>
                      <a:pt x="281589" y="305672"/>
                    </a:cubicBezTo>
                    <a:cubicBezTo>
                      <a:pt x="277398" y="382757"/>
                      <a:pt x="276750" y="460091"/>
                      <a:pt x="276750" y="460091"/>
                    </a:cubicBezTo>
                    <a:lnTo>
                      <a:pt x="276750" y="460091"/>
                    </a:lnTo>
                    <a:cubicBezTo>
                      <a:pt x="276750" y="460091"/>
                      <a:pt x="259100" y="542711"/>
                      <a:pt x="184500" y="479674"/>
                    </a:cubicBezTo>
                    <a:cubicBezTo>
                      <a:pt x="109119" y="554093"/>
                      <a:pt x="74239" y="487685"/>
                      <a:pt x="13069" y="460110"/>
                    </a:cubicBezTo>
                    <a:close/>
                  </a:path>
                </a:pathLst>
              </a:custGeom>
              <a:solidFill>
                <a:srgbClr val="2F3D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3" name="자유형: 도형 682">
                <a:extLst>
                  <a:ext uri="{FF2B5EF4-FFF2-40B4-BE49-F238E27FC236}">
                    <a16:creationId xmlns:a16="http://schemas.microsoft.com/office/drawing/2014/main" id="{1CC4FEB1-A890-2D8C-54A7-C3AD35A0D911}"/>
                  </a:ext>
                </a:extLst>
              </p:cNvPr>
              <p:cNvSpPr/>
              <p:nvPr/>
            </p:nvSpPr>
            <p:spPr>
              <a:xfrm>
                <a:off x="9283894" y="3707923"/>
                <a:ext cx="81243" cy="99841"/>
              </a:xfrm>
              <a:custGeom>
                <a:avLst/>
                <a:gdLst>
                  <a:gd name="connsiteX0" fmla="*/ 0 w 97078"/>
                  <a:gd name="connsiteY0" fmla="*/ 0 h 119300"/>
                  <a:gd name="connsiteX1" fmla="*/ 87782 w 97078"/>
                  <a:gd name="connsiteY1" fmla="*/ 119301 h 119300"/>
                  <a:gd name="connsiteX2" fmla="*/ 97079 w 97078"/>
                  <a:gd name="connsiteY2" fmla="*/ 0 h 119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7078" h="119300">
                    <a:moveTo>
                      <a:pt x="0" y="0"/>
                    </a:moveTo>
                    <a:lnTo>
                      <a:pt x="87782" y="119301"/>
                    </a:lnTo>
                    <a:lnTo>
                      <a:pt x="97079" y="0"/>
                    </a:ln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4" name="자유형: 도형 683">
                <a:extLst>
                  <a:ext uri="{FF2B5EF4-FFF2-40B4-BE49-F238E27FC236}">
                    <a16:creationId xmlns:a16="http://schemas.microsoft.com/office/drawing/2014/main" id="{FE991ADE-BC8E-B870-3BA0-926B9B9DC51D}"/>
                  </a:ext>
                </a:extLst>
              </p:cNvPr>
              <p:cNvSpPr/>
              <p:nvPr/>
            </p:nvSpPr>
            <p:spPr>
              <a:xfrm>
                <a:off x="9354760" y="3818135"/>
                <a:ext cx="9253" cy="291249"/>
              </a:xfrm>
              <a:custGeom>
                <a:avLst/>
                <a:gdLst>
                  <a:gd name="connsiteX0" fmla="*/ 3105 w 11056"/>
                  <a:gd name="connsiteY0" fmla="*/ 0 h 348014"/>
                  <a:gd name="connsiteX1" fmla="*/ 7944 w 11056"/>
                  <a:gd name="connsiteY1" fmla="*/ 54264 h 348014"/>
                  <a:gd name="connsiteX2" fmla="*/ 10458 w 11056"/>
                  <a:gd name="connsiteY2" fmla="*/ 110061 h 348014"/>
                  <a:gd name="connsiteX3" fmla="*/ 11020 w 11056"/>
                  <a:gd name="connsiteY3" fmla="*/ 174089 h 348014"/>
                  <a:gd name="connsiteX4" fmla="*/ 9115 w 11056"/>
                  <a:gd name="connsiteY4" fmla="*/ 238087 h 348014"/>
                  <a:gd name="connsiteX5" fmla="*/ 5448 w 11056"/>
                  <a:gd name="connsiteY5" fmla="*/ 293818 h 348014"/>
                  <a:gd name="connsiteX6" fmla="*/ 1609 w 11056"/>
                  <a:gd name="connsiteY6" fmla="*/ 333127 h 348014"/>
                  <a:gd name="connsiteX7" fmla="*/ 0 w 11056"/>
                  <a:gd name="connsiteY7" fmla="*/ 348015 h 348014"/>
                  <a:gd name="connsiteX8" fmla="*/ 933 w 11056"/>
                  <a:gd name="connsiteY8" fmla="*/ 333070 h 348014"/>
                  <a:gd name="connsiteX9" fmla="*/ 3181 w 11056"/>
                  <a:gd name="connsiteY9" fmla="*/ 293665 h 348014"/>
                  <a:gd name="connsiteX10" fmla="*/ 5610 w 11056"/>
                  <a:gd name="connsiteY10" fmla="*/ 237944 h 348014"/>
                  <a:gd name="connsiteX11" fmla="*/ 6972 w 11056"/>
                  <a:gd name="connsiteY11" fmla="*/ 174041 h 348014"/>
                  <a:gd name="connsiteX12" fmla="*/ 6944 w 11056"/>
                  <a:gd name="connsiteY12" fmla="*/ 110128 h 348014"/>
                  <a:gd name="connsiteX13" fmla="*/ 5667 w 11056"/>
                  <a:gd name="connsiteY13" fmla="*/ 54378 h 348014"/>
                  <a:gd name="connsiteX14" fmla="*/ 3105 w 11056"/>
                  <a:gd name="connsiteY14" fmla="*/ 0 h 34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056" h="348014">
                    <a:moveTo>
                      <a:pt x="3105" y="0"/>
                    </a:moveTo>
                    <a:cubicBezTo>
                      <a:pt x="3105" y="0"/>
                      <a:pt x="5810" y="21631"/>
                      <a:pt x="7944" y="54264"/>
                    </a:cubicBezTo>
                    <a:cubicBezTo>
                      <a:pt x="8896" y="70580"/>
                      <a:pt x="10011" y="89630"/>
                      <a:pt x="10458" y="110061"/>
                    </a:cubicBezTo>
                    <a:cubicBezTo>
                      <a:pt x="11020" y="130492"/>
                      <a:pt x="11125" y="152295"/>
                      <a:pt x="11020" y="174089"/>
                    </a:cubicBezTo>
                    <a:cubicBezTo>
                      <a:pt x="10716" y="195882"/>
                      <a:pt x="10011" y="217675"/>
                      <a:pt x="9115" y="238087"/>
                    </a:cubicBezTo>
                    <a:cubicBezTo>
                      <a:pt x="8134" y="258499"/>
                      <a:pt x="6820" y="277530"/>
                      <a:pt x="5448" y="293818"/>
                    </a:cubicBezTo>
                    <a:cubicBezTo>
                      <a:pt x="4267" y="310124"/>
                      <a:pt x="2600" y="323650"/>
                      <a:pt x="1609" y="333127"/>
                    </a:cubicBezTo>
                    <a:cubicBezTo>
                      <a:pt x="581" y="342605"/>
                      <a:pt x="0" y="348015"/>
                      <a:pt x="0" y="348015"/>
                    </a:cubicBezTo>
                    <a:cubicBezTo>
                      <a:pt x="0" y="348015"/>
                      <a:pt x="343" y="342576"/>
                      <a:pt x="933" y="333070"/>
                    </a:cubicBezTo>
                    <a:cubicBezTo>
                      <a:pt x="1581" y="323564"/>
                      <a:pt x="2352" y="309972"/>
                      <a:pt x="3181" y="293665"/>
                    </a:cubicBezTo>
                    <a:cubicBezTo>
                      <a:pt x="4220" y="277368"/>
                      <a:pt x="4763" y="258328"/>
                      <a:pt x="5610" y="237944"/>
                    </a:cubicBezTo>
                    <a:cubicBezTo>
                      <a:pt x="6325" y="217551"/>
                      <a:pt x="6829" y="195805"/>
                      <a:pt x="6972" y="174041"/>
                    </a:cubicBezTo>
                    <a:cubicBezTo>
                      <a:pt x="7248" y="152286"/>
                      <a:pt x="7334" y="130521"/>
                      <a:pt x="6944" y="110128"/>
                    </a:cubicBezTo>
                    <a:cubicBezTo>
                      <a:pt x="6658" y="89725"/>
                      <a:pt x="6287" y="70685"/>
                      <a:pt x="5667" y="54378"/>
                    </a:cubicBezTo>
                    <a:cubicBezTo>
                      <a:pt x="4648" y="21736"/>
                      <a:pt x="3105" y="0"/>
                      <a:pt x="3105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5" name="자유형: 도형 684">
                <a:extLst>
                  <a:ext uri="{FF2B5EF4-FFF2-40B4-BE49-F238E27FC236}">
                    <a16:creationId xmlns:a16="http://schemas.microsoft.com/office/drawing/2014/main" id="{B9F8049E-445A-BA4D-34DD-F586659A214B}"/>
                  </a:ext>
                </a:extLst>
              </p:cNvPr>
              <p:cNvSpPr/>
              <p:nvPr/>
            </p:nvSpPr>
            <p:spPr>
              <a:xfrm>
                <a:off x="9307330" y="4034176"/>
                <a:ext cx="118672" cy="43124"/>
              </a:xfrm>
              <a:custGeom>
                <a:avLst/>
                <a:gdLst>
                  <a:gd name="connsiteX0" fmla="*/ 0 w 141802"/>
                  <a:gd name="connsiteY0" fmla="*/ 41394 h 51529"/>
                  <a:gd name="connsiteX1" fmla="*/ 65151 w 141802"/>
                  <a:gd name="connsiteY1" fmla="*/ 41394 h 51529"/>
                  <a:gd name="connsiteX2" fmla="*/ 86592 w 141802"/>
                  <a:gd name="connsiteY2" fmla="*/ 51509 h 51529"/>
                  <a:gd name="connsiteX3" fmla="*/ 90068 w 141802"/>
                  <a:gd name="connsiteY3" fmla="*/ 28916 h 51529"/>
                  <a:gd name="connsiteX4" fmla="*/ 103489 w 141802"/>
                  <a:gd name="connsiteY4" fmla="*/ 49623 h 51529"/>
                  <a:gd name="connsiteX5" fmla="*/ 105899 w 141802"/>
                  <a:gd name="connsiteY5" fmla="*/ 21001 h 51529"/>
                  <a:gd name="connsiteX6" fmla="*/ 120615 w 141802"/>
                  <a:gd name="connsiteY6" fmla="*/ 48594 h 51529"/>
                  <a:gd name="connsiteX7" fmla="*/ 122768 w 141802"/>
                  <a:gd name="connsiteY7" fmla="*/ 17210 h 51529"/>
                  <a:gd name="connsiteX8" fmla="*/ 138560 w 141802"/>
                  <a:gd name="connsiteY8" fmla="*/ 49623 h 51529"/>
                  <a:gd name="connsiteX9" fmla="*/ 115262 w 141802"/>
                  <a:gd name="connsiteY9" fmla="*/ 46 h 51529"/>
                  <a:gd name="connsiteX10" fmla="*/ 51292 w 141802"/>
                  <a:gd name="connsiteY10" fmla="*/ 8304 h 51529"/>
                  <a:gd name="connsiteX11" fmla="*/ 7391 w 141802"/>
                  <a:gd name="connsiteY11" fmla="*/ 7894 h 51529"/>
                  <a:gd name="connsiteX12" fmla="*/ 0 w 141802"/>
                  <a:gd name="connsiteY12" fmla="*/ 41394 h 51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1802" h="51529">
                    <a:moveTo>
                      <a:pt x="0" y="41394"/>
                    </a:moveTo>
                    <a:cubicBezTo>
                      <a:pt x="0" y="41394"/>
                      <a:pt x="46396" y="64149"/>
                      <a:pt x="65151" y="41394"/>
                    </a:cubicBezTo>
                    <a:cubicBezTo>
                      <a:pt x="78200" y="25868"/>
                      <a:pt x="77848" y="52357"/>
                      <a:pt x="86592" y="51509"/>
                    </a:cubicBezTo>
                    <a:cubicBezTo>
                      <a:pt x="95336" y="50661"/>
                      <a:pt x="90068" y="28916"/>
                      <a:pt x="90068" y="28916"/>
                    </a:cubicBezTo>
                    <a:cubicBezTo>
                      <a:pt x="90068" y="28916"/>
                      <a:pt x="92888" y="50661"/>
                      <a:pt x="103489" y="49623"/>
                    </a:cubicBezTo>
                    <a:cubicBezTo>
                      <a:pt x="114090" y="48594"/>
                      <a:pt x="105899" y="21001"/>
                      <a:pt x="105899" y="21001"/>
                    </a:cubicBezTo>
                    <a:cubicBezTo>
                      <a:pt x="105899" y="21001"/>
                      <a:pt x="110823" y="48594"/>
                      <a:pt x="120615" y="48594"/>
                    </a:cubicBezTo>
                    <a:cubicBezTo>
                      <a:pt x="130407" y="48594"/>
                      <a:pt x="122768" y="17210"/>
                      <a:pt x="122768" y="17210"/>
                    </a:cubicBezTo>
                    <a:cubicBezTo>
                      <a:pt x="122768" y="17210"/>
                      <a:pt x="130397" y="49623"/>
                      <a:pt x="138560" y="49623"/>
                    </a:cubicBezTo>
                    <a:cubicBezTo>
                      <a:pt x="146714" y="49623"/>
                      <a:pt x="139684" y="817"/>
                      <a:pt x="115262" y="46"/>
                    </a:cubicBezTo>
                    <a:cubicBezTo>
                      <a:pt x="90849" y="-716"/>
                      <a:pt x="51292" y="8304"/>
                      <a:pt x="51292" y="8304"/>
                    </a:cubicBezTo>
                    <a:lnTo>
                      <a:pt x="7391" y="7894"/>
                    </a:lnTo>
                    <a:lnTo>
                      <a:pt x="0" y="41394"/>
                    </a:lnTo>
                    <a:close/>
                  </a:path>
                </a:pathLst>
              </a:custGeom>
              <a:solidFill>
                <a:srgbClr val="F7D0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6" name="자유형: 도형 685">
                <a:extLst>
                  <a:ext uri="{FF2B5EF4-FFF2-40B4-BE49-F238E27FC236}">
                    <a16:creationId xmlns:a16="http://schemas.microsoft.com/office/drawing/2014/main" id="{0C807AFB-216A-589E-354D-ABA022FB18EA}"/>
                  </a:ext>
                </a:extLst>
              </p:cNvPr>
              <p:cNvSpPr/>
              <p:nvPr/>
            </p:nvSpPr>
            <p:spPr>
              <a:xfrm>
                <a:off x="9110778" y="3731720"/>
                <a:ext cx="203997" cy="348536"/>
              </a:xfrm>
              <a:custGeom>
                <a:avLst/>
                <a:gdLst>
                  <a:gd name="connsiteX0" fmla="*/ 117674 w 243756"/>
                  <a:gd name="connsiteY0" fmla="*/ 302139 h 416467"/>
                  <a:gd name="connsiteX1" fmla="*/ 197560 w 243756"/>
                  <a:gd name="connsiteY1" fmla="*/ 119773 h 416467"/>
                  <a:gd name="connsiteX2" fmla="*/ 118036 w 243756"/>
                  <a:gd name="connsiteY2" fmla="*/ 14426 h 416467"/>
                  <a:gd name="connsiteX3" fmla="*/ 9251 w 243756"/>
                  <a:gd name="connsiteY3" fmla="*/ 353183 h 416467"/>
                  <a:gd name="connsiteX4" fmla="*/ 218306 w 243756"/>
                  <a:gd name="connsiteY4" fmla="*/ 416467 h 416467"/>
                  <a:gd name="connsiteX5" fmla="*/ 243756 w 243756"/>
                  <a:gd name="connsiteY5" fmla="*/ 357098 h 416467"/>
                  <a:gd name="connsiteX6" fmla="*/ 117674 w 243756"/>
                  <a:gd name="connsiteY6" fmla="*/ 302139 h 416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3756" h="416467">
                    <a:moveTo>
                      <a:pt x="117674" y="302139"/>
                    </a:moveTo>
                    <a:cubicBezTo>
                      <a:pt x="117674" y="302139"/>
                      <a:pt x="182415" y="166598"/>
                      <a:pt x="197560" y="119773"/>
                    </a:cubicBezTo>
                    <a:cubicBezTo>
                      <a:pt x="212705" y="72957"/>
                      <a:pt x="182073" y="-39800"/>
                      <a:pt x="118036" y="14426"/>
                    </a:cubicBezTo>
                    <a:cubicBezTo>
                      <a:pt x="83537" y="43649"/>
                      <a:pt x="-33440" y="296719"/>
                      <a:pt x="9251" y="353183"/>
                    </a:cubicBezTo>
                    <a:cubicBezTo>
                      <a:pt x="40483" y="394483"/>
                      <a:pt x="157631" y="410724"/>
                      <a:pt x="218306" y="416467"/>
                    </a:cubicBezTo>
                    <a:cubicBezTo>
                      <a:pt x="226154" y="397293"/>
                      <a:pt x="232631" y="376748"/>
                      <a:pt x="243756" y="357098"/>
                    </a:cubicBezTo>
                    <a:lnTo>
                      <a:pt x="117674" y="302139"/>
                    </a:lnTo>
                    <a:close/>
                  </a:path>
                </a:pathLst>
              </a:custGeom>
              <a:solidFill>
                <a:srgbClr val="2F3D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7" name="자유형: 도형 686">
                <a:extLst>
                  <a:ext uri="{FF2B5EF4-FFF2-40B4-BE49-F238E27FC236}">
                    <a16:creationId xmlns:a16="http://schemas.microsoft.com/office/drawing/2014/main" id="{749DF4BA-AEB5-28B6-DF17-1A1EDB36F005}"/>
                  </a:ext>
                </a:extLst>
              </p:cNvPr>
              <p:cNvSpPr/>
              <p:nvPr/>
            </p:nvSpPr>
            <p:spPr>
              <a:xfrm>
                <a:off x="9293468" y="4030579"/>
                <a:ext cx="42862" cy="52044"/>
              </a:xfrm>
              <a:custGeom>
                <a:avLst/>
                <a:gdLst>
                  <a:gd name="connsiteX0" fmla="*/ 51216 w 51216"/>
                  <a:gd name="connsiteY0" fmla="*/ 11230 h 62188"/>
                  <a:gd name="connsiteX1" fmla="*/ 25451 w 51216"/>
                  <a:gd name="connsiteY1" fmla="*/ 0 h 62188"/>
                  <a:gd name="connsiteX2" fmla="*/ 0 w 51216"/>
                  <a:gd name="connsiteY2" fmla="*/ 59369 h 62188"/>
                  <a:gd name="connsiteX3" fmla="*/ 36986 w 51216"/>
                  <a:gd name="connsiteY3" fmla="*/ 62189 h 62188"/>
                  <a:gd name="connsiteX4" fmla="*/ 51216 w 51216"/>
                  <a:gd name="connsiteY4" fmla="*/ 11230 h 62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16" h="62188">
                    <a:moveTo>
                      <a:pt x="51216" y="11230"/>
                    </a:moveTo>
                    <a:lnTo>
                      <a:pt x="25451" y="0"/>
                    </a:lnTo>
                    <a:cubicBezTo>
                      <a:pt x="14326" y="19650"/>
                      <a:pt x="7858" y="40196"/>
                      <a:pt x="0" y="59369"/>
                    </a:cubicBezTo>
                    <a:cubicBezTo>
                      <a:pt x="22260" y="61474"/>
                      <a:pt x="36986" y="62189"/>
                      <a:pt x="36986" y="62189"/>
                    </a:cubicBezTo>
                    <a:lnTo>
                      <a:pt x="51216" y="1123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8" name="자유형: 도형 687">
                <a:extLst>
                  <a:ext uri="{FF2B5EF4-FFF2-40B4-BE49-F238E27FC236}">
                    <a16:creationId xmlns:a16="http://schemas.microsoft.com/office/drawing/2014/main" id="{19DB7716-AF3C-1C71-E92F-3ED3E9440235}"/>
                  </a:ext>
                </a:extLst>
              </p:cNvPr>
              <p:cNvSpPr/>
              <p:nvPr/>
            </p:nvSpPr>
            <p:spPr>
              <a:xfrm>
                <a:off x="9206963" y="3871144"/>
                <a:ext cx="129367" cy="168833"/>
              </a:xfrm>
              <a:custGeom>
                <a:avLst/>
                <a:gdLst>
                  <a:gd name="connsiteX0" fmla="*/ 154581 w 154581"/>
                  <a:gd name="connsiteY0" fmla="*/ 201739 h 201739"/>
                  <a:gd name="connsiteX1" fmla="*/ 78086 w 154581"/>
                  <a:gd name="connsiteY1" fmla="*/ 169964 h 201739"/>
                  <a:gd name="connsiteX2" fmla="*/ 1962 w 154581"/>
                  <a:gd name="connsiteY2" fmla="*/ 137331 h 201739"/>
                  <a:gd name="connsiteX3" fmla="*/ 0 w 154581"/>
                  <a:gd name="connsiteY3" fmla="*/ 136493 h 201739"/>
                  <a:gd name="connsiteX4" fmla="*/ 1038 w 154581"/>
                  <a:gd name="connsiteY4" fmla="*/ 134588 h 201739"/>
                  <a:gd name="connsiteX5" fmla="*/ 36148 w 154581"/>
                  <a:gd name="connsiteY5" fmla="*/ 68218 h 201739"/>
                  <a:gd name="connsiteX6" fmla="*/ 52683 w 154581"/>
                  <a:gd name="connsiteY6" fmla="*/ 34509 h 201739"/>
                  <a:gd name="connsiteX7" fmla="*/ 67485 w 154581"/>
                  <a:gd name="connsiteY7" fmla="*/ 0 h 201739"/>
                  <a:gd name="connsiteX8" fmla="*/ 39129 w 154581"/>
                  <a:gd name="connsiteY8" fmla="*/ 69685 h 201739"/>
                  <a:gd name="connsiteX9" fmla="*/ 4448 w 154581"/>
                  <a:gd name="connsiteY9" fmla="*/ 136493 h 201739"/>
                  <a:gd name="connsiteX10" fmla="*/ 3524 w 154581"/>
                  <a:gd name="connsiteY10" fmla="*/ 133750 h 201739"/>
                  <a:gd name="connsiteX11" fmla="*/ 79238 w 154581"/>
                  <a:gd name="connsiteY11" fmla="*/ 167316 h 201739"/>
                  <a:gd name="connsiteX12" fmla="*/ 154581 w 154581"/>
                  <a:gd name="connsiteY12" fmla="*/ 201739 h 20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581" h="201739">
                    <a:moveTo>
                      <a:pt x="154581" y="201739"/>
                    </a:moveTo>
                    <a:cubicBezTo>
                      <a:pt x="129016" y="191291"/>
                      <a:pt x="103480" y="180785"/>
                      <a:pt x="78086" y="169964"/>
                    </a:cubicBezTo>
                    <a:cubicBezTo>
                      <a:pt x="52597" y="159344"/>
                      <a:pt x="27346" y="148199"/>
                      <a:pt x="1962" y="137331"/>
                    </a:cubicBezTo>
                    <a:lnTo>
                      <a:pt x="0" y="136493"/>
                    </a:lnTo>
                    <a:lnTo>
                      <a:pt x="1038" y="134588"/>
                    </a:lnTo>
                    <a:cubicBezTo>
                      <a:pt x="13011" y="112633"/>
                      <a:pt x="24955" y="90602"/>
                      <a:pt x="36148" y="68218"/>
                    </a:cubicBezTo>
                    <a:cubicBezTo>
                      <a:pt x="41872" y="57083"/>
                      <a:pt x="47444" y="45882"/>
                      <a:pt x="52683" y="34509"/>
                    </a:cubicBezTo>
                    <a:cubicBezTo>
                      <a:pt x="57998" y="23184"/>
                      <a:pt x="63255" y="11802"/>
                      <a:pt x="67485" y="0"/>
                    </a:cubicBezTo>
                    <a:cubicBezTo>
                      <a:pt x="60217" y="24032"/>
                      <a:pt x="49844" y="47015"/>
                      <a:pt x="39129" y="69685"/>
                    </a:cubicBezTo>
                    <a:cubicBezTo>
                      <a:pt x="28147" y="92250"/>
                      <a:pt x="16707" y="114576"/>
                      <a:pt x="4448" y="136493"/>
                    </a:cubicBezTo>
                    <a:lnTo>
                      <a:pt x="3524" y="133750"/>
                    </a:lnTo>
                    <a:cubicBezTo>
                      <a:pt x="28756" y="144951"/>
                      <a:pt x="54112" y="155877"/>
                      <a:pt x="79238" y="167316"/>
                    </a:cubicBezTo>
                    <a:cubicBezTo>
                      <a:pt x="104451" y="178565"/>
                      <a:pt x="129530" y="190129"/>
                      <a:pt x="154581" y="201739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9" name="자유형: 도형 688">
                <a:extLst>
                  <a:ext uri="{FF2B5EF4-FFF2-40B4-BE49-F238E27FC236}">
                    <a16:creationId xmlns:a16="http://schemas.microsoft.com/office/drawing/2014/main" id="{9FDC3FCB-32D2-925A-2E26-54EA54DB309C}"/>
                  </a:ext>
                </a:extLst>
              </p:cNvPr>
              <p:cNvSpPr/>
              <p:nvPr/>
            </p:nvSpPr>
            <p:spPr>
              <a:xfrm>
                <a:off x="9210956" y="4068165"/>
                <a:ext cx="81419" cy="20237"/>
              </a:xfrm>
              <a:custGeom>
                <a:avLst/>
                <a:gdLst>
                  <a:gd name="connsiteX0" fmla="*/ 0 w 97288"/>
                  <a:gd name="connsiteY0" fmla="*/ 0 h 24181"/>
                  <a:gd name="connsiteX1" fmla="*/ 15345 w 97288"/>
                  <a:gd name="connsiteY1" fmla="*/ 3477 h 24181"/>
                  <a:gd name="connsiteX2" fmla="*/ 48701 w 97288"/>
                  <a:gd name="connsiteY2" fmla="*/ 12287 h 24181"/>
                  <a:gd name="connsiteX3" fmla="*/ 66408 w 97288"/>
                  <a:gd name="connsiteY3" fmla="*/ 17240 h 24181"/>
                  <a:gd name="connsiteX4" fmla="*/ 81905 w 97288"/>
                  <a:gd name="connsiteY4" fmla="*/ 21269 h 24181"/>
                  <a:gd name="connsiteX5" fmla="*/ 92993 w 97288"/>
                  <a:gd name="connsiteY5" fmla="*/ 23374 h 24181"/>
                  <a:gd name="connsiteX6" fmla="*/ 97288 w 97288"/>
                  <a:gd name="connsiteY6" fmla="*/ 23584 h 24181"/>
                  <a:gd name="connsiteX7" fmla="*/ 92973 w 97288"/>
                  <a:gd name="connsiteY7" fmla="*/ 24156 h 24181"/>
                  <a:gd name="connsiteX8" fmla="*/ 81496 w 97288"/>
                  <a:gd name="connsiteY8" fmla="*/ 23508 h 24181"/>
                  <a:gd name="connsiteX9" fmla="*/ 65570 w 97288"/>
                  <a:gd name="connsiteY9" fmla="*/ 20650 h 24181"/>
                  <a:gd name="connsiteX10" fmla="*/ 47615 w 97288"/>
                  <a:gd name="connsiteY10" fmla="*/ 16183 h 24181"/>
                  <a:gd name="connsiteX11" fmla="*/ 29937 w 97288"/>
                  <a:gd name="connsiteY11" fmla="*/ 10839 h 24181"/>
                  <a:gd name="connsiteX12" fmla="*/ 14687 w 97288"/>
                  <a:gd name="connsiteY12" fmla="*/ 5648 h 24181"/>
                  <a:gd name="connsiteX13" fmla="*/ 0 w 97288"/>
                  <a:gd name="connsiteY13" fmla="*/ 0 h 24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7288" h="24181">
                    <a:moveTo>
                      <a:pt x="0" y="0"/>
                    </a:moveTo>
                    <a:cubicBezTo>
                      <a:pt x="0" y="0"/>
                      <a:pt x="6191" y="1229"/>
                      <a:pt x="15345" y="3477"/>
                    </a:cubicBezTo>
                    <a:cubicBezTo>
                      <a:pt x="24517" y="5667"/>
                      <a:pt x="36595" y="9068"/>
                      <a:pt x="48701" y="12287"/>
                    </a:cubicBezTo>
                    <a:cubicBezTo>
                      <a:pt x="54711" y="14049"/>
                      <a:pt x="60741" y="15754"/>
                      <a:pt x="66408" y="17240"/>
                    </a:cubicBezTo>
                    <a:cubicBezTo>
                      <a:pt x="72076" y="18736"/>
                      <a:pt x="77333" y="20250"/>
                      <a:pt x="81905" y="21269"/>
                    </a:cubicBezTo>
                    <a:cubicBezTo>
                      <a:pt x="86468" y="22317"/>
                      <a:pt x="90278" y="23117"/>
                      <a:pt x="92993" y="23374"/>
                    </a:cubicBezTo>
                    <a:cubicBezTo>
                      <a:pt x="95707" y="23717"/>
                      <a:pt x="97288" y="23584"/>
                      <a:pt x="97288" y="23584"/>
                    </a:cubicBezTo>
                    <a:cubicBezTo>
                      <a:pt x="97288" y="23498"/>
                      <a:pt x="95755" y="24079"/>
                      <a:pt x="92973" y="24156"/>
                    </a:cubicBezTo>
                    <a:cubicBezTo>
                      <a:pt x="90202" y="24222"/>
                      <a:pt x="86192" y="24212"/>
                      <a:pt x="81496" y="23508"/>
                    </a:cubicBezTo>
                    <a:cubicBezTo>
                      <a:pt x="76810" y="22812"/>
                      <a:pt x="71314" y="22022"/>
                      <a:pt x="65570" y="20650"/>
                    </a:cubicBezTo>
                    <a:cubicBezTo>
                      <a:pt x="59807" y="19317"/>
                      <a:pt x="53702" y="17793"/>
                      <a:pt x="47615" y="16183"/>
                    </a:cubicBezTo>
                    <a:cubicBezTo>
                      <a:pt x="41596" y="14364"/>
                      <a:pt x="35576" y="12544"/>
                      <a:pt x="29937" y="10839"/>
                    </a:cubicBezTo>
                    <a:cubicBezTo>
                      <a:pt x="24308" y="9106"/>
                      <a:pt x="19145" y="7172"/>
                      <a:pt x="14687" y="5648"/>
                    </a:cubicBezTo>
                    <a:cubicBezTo>
                      <a:pt x="5810" y="246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90" name="자유형: 도형 689">
                <a:extLst>
                  <a:ext uri="{FF2B5EF4-FFF2-40B4-BE49-F238E27FC236}">
                    <a16:creationId xmlns:a16="http://schemas.microsoft.com/office/drawing/2014/main" id="{8413B046-8036-C686-65EB-7315CBB76203}"/>
                  </a:ext>
                </a:extLst>
              </p:cNvPr>
              <p:cNvSpPr/>
              <p:nvPr/>
            </p:nvSpPr>
            <p:spPr>
              <a:xfrm>
                <a:off x="9246724" y="3707923"/>
                <a:ext cx="159044" cy="110212"/>
              </a:xfrm>
              <a:custGeom>
                <a:avLst/>
                <a:gdLst>
                  <a:gd name="connsiteX0" fmla="*/ 132197 w 190042"/>
                  <a:gd name="connsiteY0" fmla="*/ 131693 h 131692"/>
                  <a:gd name="connsiteX1" fmla="*/ 30385 w 190042"/>
                  <a:gd name="connsiteY1" fmla="*/ 73847 h 131692"/>
                  <a:gd name="connsiteX2" fmla="*/ 37890 w 190042"/>
                  <a:gd name="connsiteY2" fmla="*/ 34347 h 131692"/>
                  <a:gd name="connsiteX3" fmla="*/ 0 w 190042"/>
                  <a:gd name="connsiteY3" fmla="*/ 7753 h 131692"/>
                  <a:gd name="connsiteX4" fmla="*/ 44415 w 190042"/>
                  <a:gd name="connsiteY4" fmla="*/ 0 h 131692"/>
                  <a:gd name="connsiteX5" fmla="*/ 132197 w 190042"/>
                  <a:gd name="connsiteY5" fmla="*/ 119301 h 131692"/>
                  <a:gd name="connsiteX6" fmla="*/ 141494 w 190042"/>
                  <a:gd name="connsiteY6" fmla="*/ 0 h 131692"/>
                  <a:gd name="connsiteX7" fmla="*/ 166040 w 190042"/>
                  <a:gd name="connsiteY7" fmla="*/ 6048 h 131692"/>
                  <a:gd name="connsiteX8" fmla="*/ 166040 w 190042"/>
                  <a:gd name="connsiteY8" fmla="*/ 30480 h 131692"/>
                  <a:gd name="connsiteX9" fmla="*/ 190043 w 190042"/>
                  <a:gd name="connsiteY9" fmla="*/ 51130 h 131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042" h="131692">
                    <a:moveTo>
                      <a:pt x="132197" y="131693"/>
                    </a:moveTo>
                    <a:lnTo>
                      <a:pt x="30385" y="73847"/>
                    </a:lnTo>
                    <a:lnTo>
                      <a:pt x="37890" y="34347"/>
                    </a:lnTo>
                    <a:lnTo>
                      <a:pt x="0" y="7753"/>
                    </a:lnTo>
                    <a:lnTo>
                      <a:pt x="44415" y="0"/>
                    </a:lnTo>
                    <a:lnTo>
                      <a:pt x="132197" y="119301"/>
                    </a:lnTo>
                    <a:lnTo>
                      <a:pt x="141494" y="0"/>
                    </a:lnTo>
                    <a:lnTo>
                      <a:pt x="166040" y="6048"/>
                    </a:lnTo>
                    <a:lnTo>
                      <a:pt x="166040" y="30480"/>
                    </a:lnTo>
                    <a:lnTo>
                      <a:pt x="190043" y="51130"/>
                    </a:lnTo>
                    <a:close/>
                  </a:path>
                </a:pathLst>
              </a:custGeom>
              <a:solidFill>
                <a:srgbClr val="2F3D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91" name="자유형: 도형 690">
                <a:extLst>
                  <a:ext uri="{FF2B5EF4-FFF2-40B4-BE49-F238E27FC236}">
                    <a16:creationId xmlns:a16="http://schemas.microsoft.com/office/drawing/2014/main" id="{3D85A88C-3E83-CD60-1A9B-E65DE8B9A282}"/>
                  </a:ext>
                </a:extLst>
              </p:cNvPr>
              <p:cNvSpPr/>
              <p:nvPr/>
            </p:nvSpPr>
            <p:spPr>
              <a:xfrm>
                <a:off x="9244938" y="3707923"/>
                <a:ext cx="162264" cy="112300"/>
              </a:xfrm>
              <a:custGeom>
                <a:avLst/>
                <a:gdLst>
                  <a:gd name="connsiteX0" fmla="*/ 143628 w 193890"/>
                  <a:gd name="connsiteY0" fmla="*/ 0 h 134188"/>
                  <a:gd name="connsiteX1" fmla="*/ 168278 w 193890"/>
                  <a:gd name="connsiteY1" fmla="*/ 5601 h 134188"/>
                  <a:gd name="connsiteX2" fmla="*/ 168621 w 193890"/>
                  <a:gd name="connsiteY2" fmla="*/ 5677 h 134188"/>
                  <a:gd name="connsiteX3" fmla="*/ 168631 w 193890"/>
                  <a:gd name="connsiteY3" fmla="*/ 6048 h 134188"/>
                  <a:gd name="connsiteX4" fmla="*/ 169078 w 193890"/>
                  <a:gd name="connsiteY4" fmla="*/ 30470 h 134188"/>
                  <a:gd name="connsiteX5" fmla="*/ 168764 w 193890"/>
                  <a:gd name="connsiteY5" fmla="*/ 29785 h 134188"/>
                  <a:gd name="connsiteX6" fmla="*/ 193005 w 193890"/>
                  <a:gd name="connsiteY6" fmla="*/ 50159 h 134188"/>
                  <a:gd name="connsiteX7" fmla="*/ 193891 w 193890"/>
                  <a:gd name="connsiteY7" fmla="*/ 50902 h 134188"/>
                  <a:gd name="connsiteX8" fmla="*/ 193205 w 193890"/>
                  <a:gd name="connsiteY8" fmla="*/ 51883 h 134188"/>
                  <a:gd name="connsiteX9" fmla="*/ 135874 w 193890"/>
                  <a:gd name="connsiteY9" fmla="*/ 132798 h 134188"/>
                  <a:gd name="connsiteX10" fmla="*/ 134884 w 193890"/>
                  <a:gd name="connsiteY10" fmla="*/ 134188 h 134188"/>
                  <a:gd name="connsiteX11" fmla="*/ 133378 w 193890"/>
                  <a:gd name="connsiteY11" fmla="*/ 133350 h 134188"/>
                  <a:gd name="connsiteX12" fmla="*/ 31642 w 193890"/>
                  <a:gd name="connsiteY12" fmla="*/ 75362 h 134188"/>
                  <a:gd name="connsiteX13" fmla="*/ 30547 w 193890"/>
                  <a:gd name="connsiteY13" fmla="*/ 74743 h 134188"/>
                  <a:gd name="connsiteX14" fmla="*/ 30794 w 193890"/>
                  <a:gd name="connsiteY14" fmla="*/ 73524 h 134188"/>
                  <a:gd name="connsiteX15" fmla="*/ 38643 w 193890"/>
                  <a:gd name="connsiteY15" fmla="*/ 34100 h 134188"/>
                  <a:gd name="connsiteX16" fmla="*/ 39214 w 193890"/>
                  <a:gd name="connsiteY16" fmla="*/ 35500 h 134188"/>
                  <a:gd name="connsiteX17" fmla="*/ 1657 w 193890"/>
                  <a:gd name="connsiteY17" fmla="*/ 8449 h 134188"/>
                  <a:gd name="connsiteX18" fmla="*/ 0 w 193890"/>
                  <a:gd name="connsiteY18" fmla="*/ 7258 h 134188"/>
                  <a:gd name="connsiteX19" fmla="*/ 1991 w 193890"/>
                  <a:gd name="connsiteY19" fmla="*/ 6944 h 134188"/>
                  <a:gd name="connsiteX20" fmla="*/ 46539 w 193890"/>
                  <a:gd name="connsiteY20" fmla="*/ 9 h 134188"/>
                  <a:gd name="connsiteX21" fmla="*/ 2276 w 193890"/>
                  <a:gd name="connsiteY21" fmla="*/ 8582 h 134188"/>
                  <a:gd name="connsiteX22" fmla="*/ 2610 w 193890"/>
                  <a:gd name="connsiteY22" fmla="*/ 7077 h 134188"/>
                  <a:gd name="connsiteX23" fmla="*/ 40815 w 193890"/>
                  <a:gd name="connsiteY23" fmla="*/ 33214 h 134188"/>
                  <a:gd name="connsiteX24" fmla="*/ 41548 w 193890"/>
                  <a:gd name="connsiteY24" fmla="*/ 33709 h 134188"/>
                  <a:gd name="connsiteX25" fmla="*/ 41386 w 193890"/>
                  <a:gd name="connsiteY25" fmla="*/ 34614 h 134188"/>
                  <a:gd name="connsiteX26" fmla="*/ 34223 w 193890"/>
                  <a:gd name="connsiteY26" fmla="*/ 74171 h 134188"/>
                  <a:gd name="connsiteX27" fmla="*/ 33376 w 193890"/>
                  <a:gd name="connsiteY27" fmla="*/ 72333 h 134188"/>
                  <a:gd name="connsiteX28" fmla="*/ 135274 w 193890"/>
                  <a:gd name="connsiteY28" fmla="*/ 130035 h 134188"/>
                  <a:gd name="connsiteX29" fmla="*/ 132788 w 193890"/>
                  <a:gd name="connsiteY29" fmla="*/ 130578 h 134188"/>
                  <a:gd name="connsiteX30" fmla="*/ 191129 w 193890"/>
                  <a:gd name="connsiteY30" fmla="*/ 50387 h 134188"/>
                  <a:gd name="connsiteX31" fmla="*/ 191329 w 193890"/>
                  <a:gd name="connsiteY31" fmla="*/ 52102 h 134188"/>
                  <a:gd name="connsiteX32" fmla="*/ 167573 w 193890"/>
                  <a:gd name="connsiteY32" fmla="*/ 31166 h 134188"/>
                  <a:gd name="connsiteX33" fmla="*/ 167249 w 193890"/>
                  <a:gd name="connsiteY33" fmla="*/ 30880 h 134188"/>
                  <a:gd name="connsiteX34" fmla="*/ 167259 w 193890"/>
                  <a:gd name="connsiteY34" fmla="*/ 30470 h 134188"/>
                  <a:gd name="connsiteX35" fmla="*/ 167707 w 193890"/>
                  <a:gd name="connsiteY35" fmla="*/ 6048 h 134188"/>
                  <a:gd name="connsiteX36" fmla="*/ 168059 w 193890"/>
                  <a:gd name="connsiteY36" fmla="*/ 6496 h 134188"/>
                  <a:gd name="connsiteX37" fmla="*/ 143628 w 193890"/>
                  <a:gd name="connsiteY37" fmla="*/ 0 h 134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93890" h="134188">
                    <a:moveTo>
                      <a:pt x="143628" y="0"/>
                    </a:moveTo>
                    <a:lnTo>
                      <a:pt x="168278" y="5601"/>
                    </a:lnTo>
                    <a:lnTo>
                      <a:pt x="168621" y="5677"/>
                    </a:lnTo>
                    <a:lnTo>
                      <a:pt x="168631" y="6048"/>
                    </a:lnTo>
                    <a:lnTo>
                      <a:pt x="169078" y="30470"/>
                    </a:lnTo>
                    <a:lnTo>
                      <a:pt x="168764" y="29785"/>
                    </a:lnTo>
                    <a:lnTo>
                      <a:pt x="193005" y="50159"/>
                    </a:lnTo>
                    <a:lnTo>
                      <a:pt x="193891" y="50902"/>
                    </a:lnTo>
                    <a:lnTo>
                      <a:pt x="193205" y="51883"/>
                    </a:lnTo>
                    <a:cubicBezTo>
                      <a:pt x="174279" y="78981"/>
                      <a:pt x="155086" y="105899"/>
                      <a:pt x="135874" y="132798"/>
                    </a:cubicBezTo>
                    <a:lnTo>
                      <a:pt x="134884" y="134188"/>
                    </a:lnTo>
                    <a:lnTo>
                      <a:pt x="133378" y="133350"/>
                    </a:lnTo>
                    <a:cubicBezTo>
                      <a:pt x="99308" y="114291"/>
                      <a:pt x="65542" y="94716"/>
                      <a:pt x="31642" y="75362"/>
                    </a:cubicBezTo>
                    <a:lnTo>
                      <a:pt x="30547" y="74743"/>
                    </a:lnTo>
                    <a:lnTo>
                      <a:pt x="30794" y="73524"/>
                    </a:lnTo>
                    <a:lnTo>
                      <a:pt x="38643" y="34100"/>
                    </a:lnTo>
                    <a:lnTo>
                      <a:pt x="39214" y="35500"/>
                    </a:lnTo>
                    <a:lnTo>
                      <a:pt x="1657" y="8449"/>
                    </a:lnTo>
                    <a:lnTo>
                      <a:pt x="0" y="7258"/>
                    </a:lnTo>
                    <a:lnTo>
                      <a:pt x="1991" y="6944"/>
                    </a:lnTo>
                    <a:lnTo>
                      <a:pt x="46539" y="9"/>
                    </a:lnTo>
                    <a:lnTo>
                      <a:pt x="2276" y="8582"/>
                    </a:lnTo>
                    <a:lnTo>
                      <a:pt x="2610" y="7077"/>
                    </a:lnTo>
                    <a:lnTo>
                      <a:pt x="40815" y="33214"/>
                    </a:lnTo>
                    <a:lnTo>
                      <a:pt x="41548" y="33709"/>
                    </a:lnTo>
                    <a:lnTo>
                      <a:pt x="41386" y="34614"/>
                    </a:lnTo>
                    <a:lnTo>
                      <a:pt x="34223" y="74171"/>
                    </a:lnTo>
                    <a:lnTo>
                      <a:pt x="33376" y="72333"/>
                    </a:lnTo>
                    <a:cubicBezTo>
                      <a:pt x="67351" y="91545"/>
                      <a:pt x="101460" y="110528"/>
                      <a:pt x="135274" y="130035"/>
                    </a:cubicBezTo>
                    <a:lnTo>
                      <a:pt x="132788" y="130578"/>
                    </a:lnTo>
                    <a:cubicBezTo>
                      <a:pt x="152133" y="103775"/>
                      <a:pt x="171498" y="76991"/>
                      <a:pt x="191129" y="50387"/>
                    </a:cubicBezTo>
                    <a:lnTo>
                      <a:pt x="191329" y="52102"/>
                    </a:lnTo>
                    <a:lnTo>
                      <a:pt x="167573" y="31166"/>
                    </a:lnTo>
                    <a:lnTo>
                      <a:pt x="167249" y="30880"/>
                    </a:lnTo>
                    <a:lnTo>
                      <a:pt x="167259" y="30470"/>
                    </a:lnTo>
                    <a:lnTo>
                      <a:pt x="167707" y="6048"/>
                    </a:lnTo>
                    <a:lnTo>
                      <a:pt x="168059" y="6496"/>
                    </a:lnTo>
                    <a:lnTo>
                      <a:pt x="143628" y="0"/>
                    </a:ln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692" name="그래픽 1">
                <a:extLst>
                  <a:ext uri="{FF2B5EF4-FFF2-40B4-BE49-F238E27FC236}">
                    <a16:creationId xmlns:a16="http://schemas.microsoft.com/office/drawing/2014/main" id="{3F4D1E0B-9EC3-6753-8B08-E1013830DCDD}"/>
                  </a:ext>
                </a:extLst>
              </p:cNvPr>
              <p:cNvGrpSpPr/>
              <p:nvPr/>
            </p:nvGrpSpPr>
            <p:grpSpPr>
              <a:xfrm>
                <a:off x="9334887" y="3884688"/>
                <a:ext cx="436655" cy="216080"/>
                <a:chOff x="6350136" y="3671811"/>
                <a:chExt cx="521760" cy="258194"/>
              </a:xfrm>
            </p:grpSpPr>
            <p:sp>
              <p:nvSpPr>
                <p:cNvPr id="778" name="자유형: 도형 777">
                  <a:extLst>
                    <a:ext uri="{FF2B5EF4-FFF2-40B4-BE49-F238E27FC236}">
                      <a16:creationId xmlns:a16="http://schemas.microsoft.com/office/drawing/2014/main" id="{11D7FE06-6479-53B4-C9EE-C5FFB8C4FC1C}"/>
                    </a:ext>
                  </a:extLst>
                </p:cNvPr>
                <p:cNvSpPr/>
                <p:nvPr/>
              </p:nvSpPr>
              <p:spPr>
                <a:xfrm>
                  <a:off x="6350136" y="3906393"/>
                  <a:ext cx="437902" cy="23612"/>
                </a:xfrm>
                <a:custGeom>
                  <a:avLst/>
                  <a:gdLst>
                    <a:gd name="connsiteX0" fmla="*/ 0 w 437902"/>
                    <a:gd name="connsiteY0" fmla="*/ 0 h 23612"/>
                    <a:gd name="connsiteX1" fmla="*/ 437902 w 437902"/>
                    <a:gd name="connsiteY1" fmla="*/ 0 h 23612"/>
                    <a:gd name="connsiteX2" fmla="*/ 437902 w 437902"/>
                    <a:gd name="connsiteY2" fmla="*/ 23612 h 23612"/>
                    <a:gd name="connsiteX3" fmla="*/ 0 w 437902"/>
                    <a:gd name="connsiteY3" fmla="*/ 23612 h 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02" h="23612">
                      <a:moveTo>
                        <a:pt x="0" y="0"/>
                      </a:moveTo>
                      <a:lnTo>
                        <a:pt x="437902" y="0"/>
                      </a:lnTo>
                      <a:lnTo>
                        <a:pt x="437902" y="23612"/>
                      </a:lnTo>
                      <a:lnTo>
                        <a:pt x="0" y="23612"/>
                      </a:lnTo>
                      <a:close/>
                    </a:path>
                  </a:pathLst>
                </a:custGeom>
                <a:solidFill>
                  <a:srgbClr val="96A4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79" name="자유형: 도형 778">
                  <a:extLst>
                    <a:ext uri="{FF2B5EF4-FFF2-40B4-BE49-F238E27FC236}">
                      <a16:creationId xmlns:a16="http://schemas.microsoft.com/office/drawing/2014/main" id="{A19940BC-ED56-E422-391C-9E688933A566}"/>
                    </a:ext>
                  </a:extLst>
                </p:cNvPr>
                <p:cNvSpPr/>
                <p:nvPr/>
              </p:nvSpPr>
              <p:spPr>
                <a:xfrm>
                  <a:off x="6490944" y="3906393"/>
                  <a:ext cx="297103" cy="23612"/>
                </a:xfrm>
                <a:custGeom>
                  <a:avLst/>
                  <a:gdLst>
                    <a:gd name="connsiteX0" fmla="*/ 0 w 297103"/>
                    <a:gd name="connsiteY0" fmla="*/ 0 h 23612"/>
                    <a:gd name="connsiteX1" fmla="*/ 297104 w 297103"/>
                    <a:gd name="connsiteY1" fmla="*/ 0 h 23612"/>
                    <a:gd name="connsiteX2" fmla="*/ 297104 w 297103"/>
                    <a:gd name="connsiteY2" fmla="*/ 23612 h 23612"/>
                    <a:gd name="connsiteX3" fmla="*/ 0 w 297103"/>
                    <a:gd name="connsiteY3" fmla="*/ 23612 h 2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7103" h="23612">
                      <a:moveTo>
                        <a:pt x="0" y="0"/>
                      </a:moveTo>
                      <a:lnTo>
                        <a:pt x="297104" y="0"/>
                      </a:lnTo>
                      <a:lnTo>
                        <a:pt x="297104" y="23612"/>
                      </a:lnTo>
                      <a:lnTo>
                        <a:pt x="0" y="23612"/>
                      </a:ln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0" name="자유형: 도형 779">
                  <a:extLst>
                    <a:ext uri="{FF2B5EF4-FFF2-40B4-BE49-F238E27FC236}">
                      <a16:creationId xmlns:a16="http://schemas.microsoft.com/office/drawing/2014/main" id="{25FF80E5-C558-19AC-F747-74A847214582}"/>
                    </a:ext>
                  </a:extLst>
                </p:cNvPr>
                <p:cNvSpPr/>
                <p:nvPr/>
              </p:nvSpPr>
              <p:spPr>
                <a:xfrm>
                  <a:off x="6490944" y="3671811"/>
                  <a:ext cx="364226" cy="234581"/>
                </a:xfrm>
                <a:custGeom>
                  <a:avLst/>
                  <a:gdLst>
                    <a:gd name="connsiteX0" fmla="*/ 364227 w 364226"/>
                    <a:gd name="connsiteY0" fmla="*/ 0 h 234581"/>
                    <a:gd name="connsiteX1" fmla="*/ 67132 w 364226"/>
                    <a:gd name="connsiteY1" fmla="*/ 0 h 234581"/>
                    <a:gd name="connsiteX2" fmla="*/ 0 w 364226"/>
                    <a:gd name="connsiteY2" fmla="*/ 234582 h 234581"/>
                    <a:gd name="connsiteX3" fmla="*/ 297104 w 364226"/>
                    <a:gd name="connsiteY3" fmla="*/ 234582 h 234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226" h="234581">
                      <a:moveTo>
                        <a:pt x="364227" y="0"/>
                      </a:moveTo>
                      <a:lnTo>
                        <a:pt x="67132" y="0"/>
                      </a:lnTo>
                      <a:lnTo>
                        <a:pt x="0" y="234582"/>
                      </a:lnTo>
                      <a:lnTo>
                        <a:pt x="297104" y="234582"/>
                      </a:lnTo>
                      <a:close/>
                    </a:path>
                  </a:pathLst>
                </a:custGeom>
                <a:solidFill>
                  <a:srgbClr val="96A4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1" name="자유형: 도형 780">
                  <a:extLst>
                    <a:ext uri="{FF2B5EF4-FFF2-40B4-BE49-F238E27FC236}">
                      <a16:creationId xmlns:a16="http://schemas.microsoft.com/office/drawing/2014/main" id="{81DA69F6-5B34-F44B-093D-53E53EFEC22F}"/>
                    </a:ext>
                  </a:extLst>
                </p:cNvPr>
                <p:cNvSpPr/>
                <p:nvPr/>
              </p:nvSpPr>
              <p:spPr>
                <a:xfrm>
                  <a:off x="6507670" y="3671811"/>
                  <a:ext cx="364226" cy="234581"/>
                </a:xfrm>
                <a:custGeom>
                  <a:avLst/>
                  <a:gdLst>
                    <a:gd name="connsiteX0" fmla="*/ 364227 w 364226"/>
                    <a:gd name="connsiteY0" fmla="*/ 0 h 234581"/>
                    <a:gd name="connsiteX1" fmla="*/ 67123 w 364226"/>
                    <a:gd name="connsiteY1" fmla="*/ 0 h 234581"/>
                    <a:gd name="connsiteX2" fmla="*/ 0 w 364226"/>
                    <a:gd name="connsiteY2" fmla="*/ 234582 h 234581"/>
                    <a:gd name="connsiteX3" fmla="*/ 297094 w 364226"/>
                    <a:gd name="connsiteY3" fmla="*/ 234582 h 234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226" h="234581">
                      <a:moveTo>
                        <a:pt x="364227" y="0"/>
                      </a:moveTo>
                      <a:lnTo>
                        <a:pt x="67123" y="0"/>
                      </a:lnTo>
                      <a:lnTo>
                        <a:pt x="0" y="234582"/>
                      </a:lnTo>
                      <a:lnTo>
                        <a:pt x="297094" y="234582"/>
                      </a:ln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693" name="자유형: 도형 692">
                <a:extLst>
                  <a:ext uri="{FF2B5EF4-FFF2-40B4-BE49-F238E27FC236}">
                    <a16:creationId xmlns:a16="http://schemas.microsoft.com/office/drawing/2014/main" id="{53C21430-27CB-E646-2D2E-57CAA3053654}"/>
                  </a:ext>
                </a:extLst>
              </p:cNvPr>
              <p:cNvSpPr/>
              <p:nvPr/>
            </p:nvSpPr>
            <p:spPr>
              <a:xfrm>
                <a:off x="9291961" y="3619911"/>
                <a:ext cx="66632" cy="95082"/>
              </a:xfrm>
              <a:custGeom>
                <a:avLst/>
                <a:gdLst>
                  <a:gd name="connsiteX0" fmla="*/ 0 w 79619"/>
                  <a:gd name="connsiteY0" fmla="*/ 19279 h 113614"/>
                  <a:gd name="connsiteX1" fmla="*/ 0 w 79619"/>
                  <a:gd name="connsiteY1" fmla="*/ 113614 h 113614"/>
                  <a:gd name="connsiteX2" fmla="*/ 79620 w 79619"/>
                  <a:gd name="connsiteY2" fmla="*/ 113614 h 113614"/>
                  <a:gd name="connsiteX3" fmla="*/ 79620 w 79619"/>
                  <a:gd name="connsiteY3" fmla="*/ 64037 h 113614"/>
                  <a:gd name="connsiteX4" fmla="*/ 0 w 79619"/>
                  <a:gd name="connsiteY4" fmla="*/ 0 h 113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619" h="113614">
                    <a:moveTo>
                      <a:pt x="0" y="19279"/>
                    </a:moveTo>
                    <a:lnTo>
                      <a:pt x="0" y="113614"/>
                    </a:lnTo>
                    <a:lnTo>
                      <a:pt x="79620" y="113614"/>
                    </a:lnTo>
                    <a:lnTo>
                      <a:pt x="79620" y="640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D0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94" name="자유형: 도형 693">
                <a:extLst>
                  <a:ext uri="{FF2B5EF4-FFF2-40B4-BE49-F238E27FC236}">
                    <a16:creationId xmlns:a16="http://schemas.microsoft.com/office/drawing/2014/main" id="{C1A69730-CB7E-9DA6-91D5-DB6657751813}"/>
                  </a:ext>
                </a:extLst>
              </p:cNvPr>
              <p:cNvSpPr/>
              <p:nvPr/>
            </p:nvSpPr>
            <p:spPr>
              <a:xfrm>
                <a:off x="9290223" y="3682677"/>
                <a:ext cx="72204" cy="44434"/>
              </a:xfrm>
              <a:custGeom>
                <a:avLst/>
                <a:gdLst>
                  <a:gd name="connsiteX0" fmla="*/ 0 w 86277"/>
                  <a:gd name="connsiteY0" fmla="*/ 37967 h 53094"/>
                  <a:gd name="connsiteX1" fmla="*/ 0 w 86277"/>
                  <a:gd name="connsiteY1" fmla="*/ 0 h 53094"/>
                  <a:gd name="connsiteX2" fmla="*/ 32375 w 86277"/>
                  <a:gd name="connsiteY2" fmla="*/ 14535 h 53094"/>
                  <a:gd name="connsiteX3" fmla="*/ 83658 w 86277"/>
                  <a:gd name="connsiteY3" fmla="*/ 16526 h 53094"/>
                  <a:gd name="connsiteX4" fmla="*/ 86277 w 86277"/>
                  <a:gd name="connsiteY4" fmla="*/ 42748 h 53094"/>
                  <a:gd name="connsiteX5" fmla="*/ 0 w 86277"/>
                  <a:gd name="connsiteY5" fmla="*/ 37967 h 5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277" h="53094">
                    <a:moveTo>
                      <a:pt x="0" y="37967"/>
                    </a:moveTo>
                    <a:lnTo>
                      <a:pt x="0" y="0"/>
                    </a:lnTo>
                    <a:cubicBezTo>
                      <a:pt x="0" y="0"/>
                      <a:pt x="22050" y="11811"/>
                      <a:pt x="32375" y="14535"/>
                    </a:cubicBezTo>
                    <a:cubicBezTo>
                      <a:pt x="42701" y="17269"/>
                      <a:pt x="83658" y="16526"/>
                      <a:pt x="83658" y="16526"/>
                    </a:cubicBezTo>
                    <a:lnTo>
                      <a:pt x="86277" y="42748"/>
                    </a:lnTo>
                    <a:cubicBezTo>
                      <a:pt x="86268" y="42739"/>
                      <a:pt x="33737" y="68952"/>
                      <a:pt x="0" y="37967"/>
                    </a:cubicBezTo>
                    <a:close/>
                  </a:path>
                </a:pathLst>
              </a:custGeom>
              <a:solidFill>
                <a:srgbClr val="FA84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95" name="자유형: 도형 694">
                <a:extLst>
                  <a:ext uri="{FF2B5EF4-FFF2-40B4-BE49-F238E27FC236}">
                    <a16:creationId xmlns:a16="http://schemas.microsoft.com/office/drawing/2014/main" id="{FD1AC9FD-B5BD-E62B-D83F-56BDE6283F25}"/>
                  </a:ext>
                </a:extLst>
              </p:cNvPr>
              <p:cNvSpPr/>
              <p:nvPr/>
            </p:nvSpPr>
            <p:spPr>
              <a:xfrm>
                <a:off x="9283894" y="3708624"/>
                <a:ext cx="40595" cy="80694"/>
              </a:xfrm>
              <a:custGeom>
                <a:avLst/>
                <a:gdLst>
                  <a:gd name="connsiteX0" fmla="*/ 44044 w 48507"/>
                  <a:gd name="connsiteY0" fmla="*/ 0 h 96421"/>
                  <a:gd name="connsiteX1" fmla="*/ 48216 w 48507"/>
                  <a:gd name="connsiteY1" fmla="*/ 32404 h 96421"/>
                  <a:gd name="connsiteX2" fmla="*/ 36671 w 48507"/>
                  <a:gd name="connsiteY2" fmla="*/ 63494 h 96421"/>
                  <a:gd name="connsiteX3" fmla="*/ 0 w 48507"/>
                  <a:gd name="connsiteY3" fmla="*/ 96422 h 96421"/>
                  <a:gd name="connsiteX4" fmla="*/ 14068 w 48507"/>
                  <a:gd name="connsiteY4" fmla="*/ 33080 h 96421"/>
                  <a:gd name="connsiteX5" fmla="*/ 44044 w 48507"/>
                  <a:gd name="connsiteY5" fmla="*/ 0 h 96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8507" h="96421">
                    <a:moveTo>
                      <a:pt x="44044" y="0"/>
                    </a:moveTo>
                    <a:lnTo>
                      <a:pt x="48216" y="32404"/>
                    </a:lnTo>
                    <a:cubicBezTo>
                      <a:pt x="49711" y="44034"/>
                      <a:pt x="45396" y="55664"/>
                      <a:pt x="36671" y="63494"/>
                    </a:cubicBezTo>
                    <a:lnTo>
                      <a:pt x="0" y="96422"/>
                    </a:lnTo>
                    <a:cubicBezTo>
                      <a:pt x="0" y="96422"/>
                      <a:pt x="1296" y="43405"/>
                      <a:pt x="14068" y="33080"/>
                    </a:cubicBezTo>
                    <a:cubicBezTo>
                      <a:pt x="26851" y="22755"/>
                      <a:pt x="27546" y="476"/>
                      <a:pt x="44044" y="0"/>
                    </a:cubicBezTo>
                    <a:close/>
                  </a:path>
                </a:pathLst>
              </a:custGeom>
              <a:solidFill>
                <a:srgbClr val="FA84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96" name="자유형: 도형 695">
                <a:extLst>
                  <a:ext uri="{FF2B5EF4-FFF2-40B4-BE49-F238E27FC236}">
                    <a16:creationId xmlns:a16="http://schemas.microsoft.com/office/drawing/2014/main" id="{EBE6D100-72BF-5EB1-A2A1-012F4A566BB2}"/>
                  </a:ext>
                </a:extLst>
              </p:cNvPr>
              <p:cNvSpPr/>
              <p:nvPr/>
            </p:nvSpPr>
            <p:spPr>
              <a:xfrm>
                <a:off x="9256808" y="3707923"/>
                <a:ext cx="59929" cy="41044"/>
              </a:xfrm>
              <a:custGeom>
                <a:avLst/>
                <a:gdLst>
                  <a:gd name="connsiteX0" fmla="*/ 71609 w 71609"/>
                  <a:gd name="connsiteY0" fmla="*/ 0 h 49044"/>
                  <a:gd name="connsiteX1" fmla="*/ 19964 w 71609"/>
                  <a:gd name="connsiteY1" fmla="*/ 20831 h 49044"/>
                  <a:gd name="connsiteX2" fmla="*/ 0 w 71609"/>
                  <a:gd name="connsiteY2" fmla="*/ 49044 h 49044"/>
                  <a:gd name="connsiteX3" fmla="*/ 71609 w 71609"/>
                  <a:gd name="connsiteY3" fmla="*/ 0 h 49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609" h="49044">
                    <a:moveTo>
                      <a:pt x="71609" y="0"/>
                    </a:moveTo>
                    <a:cubicBezTo>
                      <a:pt x="71609" y="0"/>
                      <a:pt x="36491" y="2934"/>
                      <a:pt x="19964" y="20831"/>
                    </a:cubicBezTo>
                    <a:cubicBezTo>
                      <a:pt x="3439" y="38729"/>
                      <a:pt x="0" y="49044"/>
                      <a:pt x="0" y="49044"/>
                    </a:cubicBezTo>
                    <a:cubicBezTo>
                      <a:pt x="0" y="49044"/>
                      <a:pt x="65656" y="38938"/>
                      <a:pt x="71609" y="0"/>
                    </a:cubicBezTo>
                    <a:close/>
                  </a:path>
                </a:pathLst>
              </a:custGeom>
              <a:solidFill>
                <a:srgbClr val="FA84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97" name="자유형: 도형 696">
                <a:extLst>
                  <a:ext uri="{FF2B5EF4-FFF2-40B4-BE49-F238E27FC236}">
                    <a16:creationId xmlns:a16="http://schemas.microsoft.com/office/drawing/2014/main" id="{9CEA60C3-46FA-8FF2-60D9-0EBE91B6A0D9}"/>
                  </a:ext>
                </a:extLst>
              </p:cNvPr>
              <p:cNvSpPr/>
              <p:nvPr/>
            </p:nvSpPr>
            <p:spPr>
              <a:xfrm>
                <a:off x="9295671" y="3517265"/>
                <a:ext cx="108400" cy="177576"/>
              </a:xfrm>
              <a:custGeom>
                <a:avLst/>
                <a:gdLst>
                  <a:gd name="connsiteX0" fmla="*/ 54136 w 129527"/>
                  <a:gd name="connsiteY0" fmla="*/ 26 h 212186"/>
                  <a:gd name="connsiteX1" fmla="*/ 85073 w 129527"/>
                  <a:gd name="connsiteY1" fmla="*/ 212186 h 212186"/>
                  <a:gd name="connsiteX2" fmla="*/ 54136 w 129527"/>
                  <a:gd name="connsiteY2" fmla="*/ 26 h 21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527" h="212186">
                    <a:moveTo>
                      <a:pt x="54136" y="26"/>
                    </a:moveTo>
                    <a:cubicBezTo>
                      <a:pt x="-19978" y="26"/>
                      <a:pt x="-25550" y="212129"/>
                      <a:pt x="85073" y="212186"/>
                    </a:cubicBezTo>
                    <a:cubicBezTo>
                      <a:pt x="140842" y="212215"/>
                      <a:pt x="157854" y="-2726"/>
                      <a:pt x="54136" y="26"/>
                    </a:cubicBezTo>
                    <a:close/>
                  </a:path>
                </a:pathLst>
              </a:custGeom>
              <a:solidFill>
                <a:srgbClr val="F7D0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98" name="자유형: 도형 697">
                <a:extLst>
                  <a:ext uri="{FF2B5EF4-FFF2-40B4-BE49-F238E27FC236}">
                    <a16:creationId xmlns:a16="http://schemas.microsoft.com/office/drawing/2014/main" id="{EE76391E-1D37-3999-F3EB-26392EE73973}"/>
                  </a:ext>
                </a:extLst>
              </p:cNvPr>
              <p:cNvSpPr/>
              <p:nvPr/>
            </p:nvSpPr>
            <p:spPr>
              <a:xfrm>
                <a:off x="9268334" y="3595136"/>
                <a:ext cx="30251" cy="41052"/>
              </a:xfrm>
              <a:custGeom>
                <a:avLst/>
                <a:gdLst>
                  <a:gd name="connsiteX0" fmla="*/ 36148 w 36147"/>
                  <a:gd name="connsiteY0" fmla="*/ 24527 h 49053"/>
                  <a:gd name="connsiteX1" fmla="*/ 18079 w 36147"/>
                  <a:gd name="connsiteY1" fmla="*/ 49054 h 49053"/>
                  <a:gd name="connsiteX2" fmla="*/ 0 w 36147"/>
                  <a:gd name="connsiteY2" fmla="*/ 24527 h 49053"/>
                  <a:gd name="connsiteX3" fmla="*/ 18079 w 36147"/>
                  <a:gd name="connsiteY3" fmla="*/ 0 h 49053"/>
                  <a:gd name="connsiteX4" fmla="*/ 36148 w 36147"/>
                  <a:gd name="connsiteY4" fmla="*/ 24527 h 49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7" h="49053">
                    <a:moveTo>
                      <a:pt x="36148" y="24527"/>
                    </a:moveTo>
                    <a:cubicBezTo>
                      <a:pt x="36148" y="38071"/>
                      <a:pt x="28051" y="49054"/>
                      <a:pt x="18079" y="49054"/>
                    </a:cubicBezTo>
                    <a:cubicBezTo>
                      <a:pt x="8096" y="49054"/>
                      <a:pt x="0" y="38071"/>
                      <a:pt x="0" y="24527"/>
                    </a:cubicBezTo>
                    <a:cubicBezTo>
                      <a:pt x="0" y="10982"/>
                      <a:pt x="8096" y="0"/>
                      <a:pt x="18079" y="0"/>
                    </a:cubicBezTo>
                    <a:cubicBezTo>
                      <a:pt x="28061" y="0"/>
                      <a:pt x="36148" y="10982"/>
                      <a:pt x="36148" y="24527"/>
                    </a:cubicBezTo>
                    <a:close/>
                  </a:path>
                </a:pathLst>
              </a:custGeom>
              <a:solidFill>
                <a:srgbClr val="F7D0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99" name="자유형: 도형 698">
                <a:extLst>
                  <a:ext uri="{FF2B5EF4-FFF2-40B4-BE49-F238E27FC236}">
                    <a16:creationId xmlns:a16="http://schemas.microsoft.com/office/drawing/2014/main" id="{2D4B1C5E-B6EF-CEC5-D3C5-D0D899C368DF}"/>
                  </a:ext>
                </a:extLst>
              </p:cNvPr>
              <p:cNvSpPr/>
              <p:nvPr/>
            </p:nvSpPr>
            <p:spPr>
              <a:xfrm>
                <a:off x="9285362" y="3497539"/>
                <a:ext cx="124147" cy="172503"/>
              </a:xfrm>
              <a:custGeom>
                <a:avLst/>
                <a:gdLst>
                  <a:gd name="connsiteX0" fmla="*/ 4743 w 148344"/>
                  <a:gd name="connsiteY0" fmla="*/ 119371 h 206124"/>
                  <a:gd name="connsiteX1" fmla="*/ 27488 w 148344"/>
                  <a:gd name="connsiteY1" fmla="*/ 206125 h 206124"/>
                  <a:gd name="connsiteX2" fmla="*/ 37490 w 148344"/>
                  <a:gd name="connsiteY2" fmla="*/ 114390 h 206124"/>
                  <a:gd name="connsiteX3" fmla="*/ 125120 w 148344"/>
                  <a:gd name="connsiteY3" fmla="*/ 60468 h 206124"/>
                  <a:gd name="connsiteX4" fmla="*/ 141693 w 148344"/>
                  <a:gd name="connsiteY4" fmla="*/ 133297 h 206124"/>
                  <a:gd name="connsiteX5" fmla="*/ 86134 w 148344"/>
                  <a:gd name="connsiteY5" fmla="*/ 1632 h 206124"/>
                  <a:gd name="connsiteX6" fmla="*/ 4743 w 148344"/>
                  <a:gd name="connsiteY6" fmla="*/ 119371 h 20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44" h="206124">
                    <a:moveTo>
                      <a:pt x="4743" y="119371"/>
                    </a:moveTo>
                    <a:lnTo>
                      <a:pt x="27488" y="206125"/>
                    </a:lnTo>
                    <a:cubicBezTo>
                      <a:pt x="27488" y="206125"/>
                      <a:pt x="41004" y="150194"/>
                      <a:pt x="37490" y="114390"/>
                    </a:cubicBezTo>
                    <a:cubicBezTo>
                      <a:pt x="54387" y="109570"/>
                      <a:pt x="119500" y="100035"/>
                      <a:pt x="125120" y="60468"/>
                    </a:cubicBezTo>
                    <a:cubicBezTo>
                      <a:pt x="136712" y="91434"/>
                      <a:pt x="141693" y="133297"/>
                      <a:pt x="141693" y="133297"/>
                    </a:cubicBezTo>
                    <a:cubicBezTo>
                      <a:pt x="141693" y="133297"/>
                      <a:pt x="176688" y="16091"/>
                      <a:pt x="86134" y="1632"/>
                    </a:cubicBezTo>
                    <a:cubicBezTo>
                      <a:pt x="-4420" y="-12826"/>
                      <a:pt x="-6459" y="72241"/>
                      <a:pt x="4743" y="119371"/>
                    </a:cubicBezTo>
                    <a:close/>
                  </a:path>
                </a:pathLst>
              </a:custGeom>
              <a:solidFill>
                <a:srgbClr val="FAB7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00" name="자유형: 도형 699">
                <a:extLst>
                  <a:ext uri="{FF2B5EF4-FFF2-40B4-BE49-F238E27FC236}">
                    <a16:creationId xmlns:a16="http://schemas.microsoft.com/office/drawing/2014/main" id="{12542F61-CEFC-C57C-88E7-9196A510702A}"/>
                  </a:ext>
                </a:extLst>
              </p:cNvPr>
              <p:cNvSpPr/>
              <p:nvPr/>
            </p:nvSpPr>
            <p:spPr>
              <a:xfrm>
                <a:off x="9393380" y="4137938"/>
                <a:ext cx="24774" cy="583423"/>
              </a:xfrm>
              <a:custGeom>
                <a:avLst/>
                <a:gdLst>
                  <a:gd name="connsiteX0" fmla="*/ 0 w 29603"/>
                  <a:gd name="connsiteY0" fmla="*/ 0 h 697134"/>
                  <a:gd name="connsiteX1" fmla="*/ 29604 w 29603"/>
                  <a:gd name="connsiteY1" fmla="*/ 0 h 697134"/>
                  <a:gd name="connsiteX2" fmla="*/ 29604 w 29603"/>
                  <a:gd name="connsiteY2" fmla="*/ 697135 h 697134"/>
                  <a:gd name="connsiteX3" fmla="*/ 0 w 29603"/>
                  <a:gd name="connsiteY3" fmla="*/ 697135 h 697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3" h="697134">
                    <a:moveTo>
                      <a:pt x="0" y="0"/>
                    </a:moveTo>
                    <a:lnTo>
                      <a:pt x="29604" y="0"/>
                    </a:lnTo>
                    <a:lnTo>
                      <a:pt x="29604" y="697135"/>
                    </a:lnTo>
                    <a:lnTo>
                      <a:pt x="0" y="697135"/>
                    </a:lnTo>
                    <a:close/>
                  </a:path>
                </a:pathLst>
              </a:custGeom>
              <a:solidFill>
                <a:srgbClr val="FAB7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01" name="자유형: 도형 700">
                <a:extLst>
                  <a:ext uri="{FF2B5EF4-FFF2-40B4-BE49-F238E27FC236}">
                    <a16:creationId xmlns:a16="http://schemas.microsoft.com/office/drawing/2014/main" id="{BBCA77EE-35C7-1B28-F7A1-09B5ACF56C9E}"/>
                  </a:ext>
                </a:extLst>
              </p:cNvPr>
              <p:cNvSpPr/>
              <p:nvPr/>
            </p:nvSpPr>
            <p:spPr>
              <a:xfrm>
                <a:off x="10186834" y="4137938"/>
                <a:ext cx="24774" cy="583423"/>
              </a:xfrm>
              <a:custGeom>
                <a:avLst/>
                <a:gdLst>
                  <a:gd name="connsiteX0" fmla="*/ 0 w 29603"/>
                  <a:gd name="connsiteY0" fmla="*/ 0 h 697134"/>
                  <a:gd name="connsiteX1" fmla="*/ 29604 w 29603"/>
                  <a:gd name="connsiteY1" fmla="*/ 0 h 697134"/>
                  <a:gd name="connsiteX2" fmla="*/ 29604 w 29603"/>
                  <a:gd name="connsiteY2" fmla="*/ 697135 h 697134"/>
                  <a:gd name="connsiteX3" fmla="*/ 0 w 29603"/>
                  <a:gd name="connsiteY3" fmla="*/ 697135 h 697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3" h="697134">
                    <a:moveTo>
                      <a:pt x="0" y="0"/>
                    </a:moveTo>
                    <a:lnTo>
                      <a:pt x="29604" y="0"/>
                    </a:lnTo>
                    <a:lnTo>
                      <a:pt x="29604" y="697135"/>
                    </a:lnTo>
                    <a:lnTo>
                      <a:pt x="0" y="697135"/>
                    </a:lnTo>
                    <a:close/>
                  </a:path>
                </a:pathLst>
              </a:custGeom>
              <a:solidFill>
                <a:srgbClr val="FAB7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02" name="자유형: 도형 701">
                <a:extLst>
                  <a:ext uri="{FF2B5EF4-FFF2-40B4-BE49-F238E27FC236}">
                    <a16:creationId xmlns:a16="http://schemas.microsoft.com/office/drawing/2014/main" id="{7263812A-F7A9-E254-D51C-8F7DD421DC2E}"/>
                  </a:ext>
                </a:extLst>
              </p:cNvPr>
              <p:cNvSpPr/>
              <p:nvPr/>
            </p:nvSpPr>
            <p:spPr>
              <a:xfrm>
                <a:off x="9058305" y="4119396"/>
                <a:ext cx="1164544" cy="29390"/>
              </a:xfrm>
              <a:custGeom>
                <a:avLst/>
                <a:gdLst>
                  <a:gd name="connsiteX0" fmla="*/ 0 w 1391516"/>
                  <a:gd name="connsiteY0" fmla="*/ 0 h 35118"/>
                  <a:gd name="connsiteX1" fmla="*/ 1391517 w 1391516"/>
                  <a:gd name="connsiteY1" fmla="*/ 0 h 35118"/>
                  <a:gd name="connsiteX2" fmla="*/ 1391517 w 1391516"/>
                  <a:gd name="connsiteY2" fmla="*/ 35119 h 35118"/>
                  <a:gd name="connsiteX3" fmla="*/ 0 w 1391516"/>
                  <a:gd name="connsiteY3" fmla="*/ 35119 h 35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1516" h="35118">
                    <a:moveTo>
                      <a:pt x="0" y="0"/>
                    </a:moveTo>
                    <a:lnTo>
                      <a:pt x="1391517" y="0"/>
                    </a:lnTo>
                    <a:lnTo>
                      <a:pt x="1391517" y="35119"/>
                    </a:lnTo>
                    <a:lnTo>
                      <a:pt x="0" y="35119"/>
                    </a:lnTo>
                    <a:close/>
                  </a:path>
                </a:pathLst>
              </a:custGeom>
              <a:solidFill>
                <a:srgbClr val="F1D17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03" name="자유형: 도형 702">
                <a:extLst>
                  <a:ext uri="{FF2B5EF4-FFF2-40B4-BE49-F238E27FC236}">
                    <a16:creationId xmlns:a16="http://schemas.microsoft.com/office/drawing/2014/main" id="{159F9395-E260-6861-D91F-FA096329362E}"/>
                  </a:ext>
                </a:extLst>
              </p:cNvPr>
              <p:cNvSpPr/>
              <p:nvPr/>
            </p:nvSpPr>
            <p:spPr>
              <a:xfrm>
                <a:off x="9030931" y="4092995"/>
                <a:ext cx="1219283" cy="29390"/>
              </a:xfrm>
              <a:custGeom>
                <a:avLst/>
                <a:gdLst>
                  <a:gd name="connsiteX0" fmla="*/ 0 w 1456924"/>
                  <a:gd name="connsiteY0" fmla="*/ 0 h 35118"/>
                  <a:gd name="connsiteX1" fmla="*/ 1456925 w 1456924"/>
                  <a:gd name="connsiteY1" fmla="*/ 0 h 35118"/>
                  <a:gd name="connsiteX2" fmla="*/ 1456925 w 1456924"/>
                  <a:gd name="connsiteY2" fmla="*/ 35119 h 35118"/>
                  <a:gd name="connsiteX3" fmla="*/ 0 w 1456924"/>
                  <a:gd name="connsiteY3" fmla="*/ 35119 h 35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6924" h="35118">
                    <a:moveTo>
                      <a:pt x="0" y="0"/>
                    </a:moveTo>
                    <a:lnTo>
                      <a:pt x="1456925" y="0"/>
                    </a:lnTo>
                    <a:lnTo>
                      <a:pt x="1456925" y="35119"/>
                    </a:lnTo>
                    <a:lnTo>
                      <a:pt x="0" y="35119"/>
                    </a:lnTo>
                    <a:close/>
                  </a:path>
                </a:pathLst>
              </a:custGeom>
              <a:solidFill>
                <a:srgbClr val="FAB7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04" name="자유형: 도형 703">
                <a:extLst>
                  <a:ext uri="{FF2B5EF4-FFF2-40B4-BE49-F238E27FC236}">
                    <a16:creationId xmlns:a16="http://schemas.microsoft.com/office/drawing/2014/main" id="{99CBC3CB-7277-E2ED-3B7E-9C9F3E25C95E}"/>
                  </a:ext>
                </a:extLst>
              </p:cNvPr>
              <p:cNvSpPr/>
              <p:nvPr/>
            </p:nvSpPr>
            <p:spPr>
              <a:xfrm>
                <a:off x="9457319" y="4119396"/>
                <a:ext cx="774186" cy="29390"/>
              </a:xfrm>
              <a:custGeom>
                <a:avLst/>
                <a:gdLst>
                  <a:gd name="connsiteX0" fmla="*/ 0 w 925077"/>
                  <a:gd name="connsiteY0" fmla="*/ 0 h 35118"/>
                  <a:gd name="connsiteX1" fmla="*/ 925078 w 925077"/>
                  <a:gd name="connsiteY1" fmla="*/ 0 h 35118"/>
                  <a:gd name="connsiteX2" fmla="*/ 925078 w 925077"/>
                  <a:gd name="connsiteY2" fmla="*/ 35119 h 35118"/>
                  <a:gd name="connsiteX3" fmla="*/ 0 w 925077"/>
                  <a:gd name="connsiteY3" fmla="*/ 35119 h 35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5077" h="35118">
                    <a:moveTo>
                      <a:pt x="0" y="0"/>
                    </a:moveTo>
                    <a:lnTo>
                      <a:pt x="925078" y="0"/>
                    </a:lnTo>
                    <a:lnTo>
                      <a:pt x="925078" y="35119"/>
                    </a:lnTo>
                    <a:lnTo>
                      <a:pt x="0" y="35119"/>
                    </a:lnTo>
                    <a:close/>
                  </a:path>
                </a:pathLst>
              </a:custGeom>
              <a:solidFill>
                <a:srgbClr val="FAB7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05" name="자유형: 도형 704">
                <a:extLst>
                  <a:ext uri="{FF2B5EF4-FFF2-40B4-BE49-F238E27FC236}">
                    <a16:creationId xmlns:a16="http://schemas.microsoft.com/office/drawing/2014/main" id="{78A4DF45-950D-6F6C-70B8-B56754AE1EEB}"/>
                  </a:ext>
                </a:extLst>
              </p:cNvPr>
              <p:cNvSpPr/>
              <p:nvPr/>
            </p:nvSpPr>
            <p:spPr>
              <a:xfrm>
                <a:off x="9438610" y="4092995"/>
                <a:ext cx="811612" cy="29390"/>
              </a:xfrm>
              <a:custGeom>
                <a:avLst/>
                <a:gdLst>
                  <a:gd name="connsiteX0" fmla="*/ 0 w 969797"/>
                  <a:gd name="connsiteY0" fmla="*/ 0 h 35118"/>
                  <a:gd name="connsiteX1" fmla="*/ 969797 w 969797"/>
                  <a:gd name="connsiteY1" fmla="*/ 0 h 35118"/>
                  <a:gd name="connsiteX2" fmla="*/ 969797 w 969797"/>
                  <a:gd name="connsiteY2" fmla="*/ 35119 h 35118"/>
                  <a:gd name="connsiteX3" fmla="*/ 0 w 969797"/>
                  <a:gd name="connsiteY3" fmla="*/ 35119 h 35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97" h="35118">
                    <a:moveTo>
                      <a:pt x="0" y="0"/>
                    </a:moveTo>
                    <a:lnTo>
                      <a:pt x="969797" y="0"/>
                    </a:lnTo>
                    <a:lnTo>
                      <a:pt x="969797" y="35119"/>
                    </a:lnTo>
                    <a:lnTo>
                      <a:pt x="0" y="35119"/>
                    </a:lnTo>
                    <a:close/>
                  </a:path>
                </a:pathLst>
              </a:custGeom>
              <a:solidFill>
                <a:srgbClr val="F1D17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06" name="자유형: 도형 705">
                <a:extLst>
                  <a:ext uri="{FF2B5EF4-FFF2-40B4-BE49-F238E27FC236}">
                    <a16:creationId xmlns:a16="http://schemas.microsoft.com/office/drawing/2014/main" id="{BB6823AB-D504-2EC2-C92F-A883EC21FDF6}"/>
                  </a:ext>
                </a:extLst>
              </p:cNvPr>
              <p:cNvSpPr/>
              <p:nvPr/>
            </p:nvSpPr>
            <p:spPr>
              <a:xfrm>
                <a:off x="9382627" y="3583621"/>
                <a:ext cx="14850" cy="4395"/>
              </a:xfrm>
              <a:custGeom>
                <a:avLst/>
                <a:gdLst>
                  <a:gd name="connsiteX0" fmla="*/ 0 w 17744"/>
                  <a:gd name="connsiteY0" fmla="*/ 5252 h 5252"/>
                  <a:gd name="connsiteX1" fmla="*/ 2096 w 17744"/>
                  <a:gd name="connsiteY1" fmla="*/ 2852 h 5252"/>
                  <a:gd name="connsiteX2" fmla="*/ 4829 w 17744"/>
                  <a:gd name="connsiteY2" fmla="*/ 1147 h 5252"/>
                  <a:gd name="connsiteX3" fmla="*/ 8401 w 17744"/>
                  <a:gd name="connsiteY3" fmla="*/ 52 h 5252"/>
                  <a:gd name="connsiteX4" fmla="*/ 12211 w 17744"/>
                  <a:gd name="connsiteY4" fmla="*/ 166 h 5252"/>
                  <a:gd name="connsiteX5" fmla="*/ 15345 w 17744"/>
                  <a:gd name="connsiteY5" fmla="*/ 1309 h 5252"/>
                  <a:gd name="connsiteX6" fmla="*/ 17745 w 17744"/>
                  <a:gd name="connsiteY6" fmla="*/ 3462 h 5252"/>
                  <a:gd name="connsiteX7" fmla="*/ 8972 w 17744"/>
                  <a:gd name="connsiteY7" fmla="*/ 4062 h 5252"/>
                  <a:gd name="connsiteX8" fmla="*/ 5886 w 17744"/>
                  <a:gd name="connsiteY8" fmla="*/ 4500 h 5252"/>
                  <a:gd name="connsiteX9" fmla="*/ 3048 w 17744"/>
                  <a:gd name="connsiteY9" fmla="*/ 4929 h 5252"/>
                  <a:gd name="connsiteX10" fmla="*/ 0 w 17744"/>
                  <a:gd name="connsiteY10" fmla="*/ 5252 h 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44" h="5252">
                    <a:moveTo>
                      <a:pt x="0" y="5252"/>
                    </a:moveTo>
                    <a:cubicBezTo>
                      <a:pt x="0" y="5252"/>
                      <a:pt x="628" y="4052"/>
                      <a:pt x="2096" y="2852"/>
                    </a:cubicBezTo>
                    <a:cubicBezTo>
                      <a:pt x="2857" y="2328"/>
                      <a:pt x="3715" y="1566"/>
                      <a:pt x="4829" y="1147"/>
                    </a:cubicBezTo>
                    <a:cubicBezTo>
                      <a:pt x="5924" y="709"/>
                      <a:pt x="7134" y="328"/>
                      <a:pt x="8401" y="52"/>
                    </a:cubicBezTo>
                    <a:cubicBezTo>
                      <a:pt x="9696" y="-34"/>
                      <a:pt x="10992" y="-24"/>
                      <a:pt x="12211" y="166"/>
                    </a:cubicBezTo>
                    <a:cubicBezTo>
                      <a:pt x="13430" y="290"/>
                      <a:pt x="14487" y="890"/>
                      <a:pt x="15345" y="1309"/>
                    </a:cubicBezTo>
                    <a:cubicBezTo>
                      <a:pt x="17069" y="2262"/>
                      <a:pt x="17745" y="3462"/>
                      <a:pt x="17745" y="3462"/>
                    </a:cubicBezTo>
                    <a:cubicBezTo>
                      <a:pt x="17526" y="3538"/>
                      <a:pt x="12916" y="3319"/>
                      <a:pt x="8972" y="4062"/>
                    </a:cubicBezTo>
                    <a:cubicBezTo>
                      <a:pt x="7934" y="4119"/>
                      <a:pt x="6867" y="4271"/>
                      <a:pt x="5886" y="4500"/>
                    </a:cubicBezTo>
                    <a:cubicBezTo>
                      <a:pt x="4905" y="4719"/>
                      <a:pt x="3877" y="4738"/>
                      <a:pt x="3048" y="4929"/>
                    </a:cubicBezTo>
                    <a:cubicBezTo>
                      <a:pt x="1314" y="5167"/>
                      <a:pt x="0" y="5252"/>
                      <a:pt x="0" y="5252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07" name="자유형: 도형 706">
                <a:extLst>
                  <a:ext uri="{FF2B5EF4-FFF2-40B4-BE49-F238E27FC236}">
                    <a16:creationId xmlns:a16="http://schemas.microsoft.com/office/drawing/2014/main" id="{3470FB4D-3689-B152-07CA-F6EF603B81B3}"/>
                  </a:ext>
                </a:extLst>
              </p:cNvPr>
              <p:cNvSpPr/>
              <p:nvPr/>
            </p:nvSpPr>
            <p:spPr>
              <a:xfrm>
                <a:off x="9333324" y="3585822"/>
                <a:ext cx="14842" cy="4395"/>
              </a:xfrm>
              <a:custGeom>
                <a:avLst/>
                <a:gdLst>
                  <a:gd name="connsiteX0" fmla="*/ 0 w 17735"/>
                  <a:gd name="connsiteY0" fmla="*/ 5252 h 5252"/>
                  <a:gd name="connsiteX1" fmla="*/ 2096 w 17735"/>
                  <a:gd name="connsiteY1" fmla="*/ 2852 h 5252"/>
                  <a:gd name="connsiteX2" fmla="*/ 4829 w 17735"/>
                  <a:gd name="connsiteY2" fmla="*/ 1147 h 5252"/>
                  <a:gd name="connsiteX3" fmla="*/ 8401 w 17735"/>
                  <a:gd name="connsiteY3" fmla="*/ 52 h 5252"/>
                  <a:gd name="connsiteX4" fmla="*/ 12202 w 17735"/>
                  <a:gd name="connsiteY4" fmla="*/ 166 h 5252"/>
                  <a:gd name="connsiteX5" fmla="*/ 15335 w 17735"/>
                  <a:gd name="connsiteY5" fmla="*/ 1309 h 5252"/>
                  <a:gd name="connsiteX6" fmla="*/ 17736 w 17735"/>
                  <a:gd name="connsiteY6" fmla="*/ 3462 h 5252"/>
                  <a:gd name="connsiteX7" fmla="*/ 8963 w 17735"/>
                  <a:gd name="connsiteY7" fmla="*/ 4062 h 5252"/>
                  <a:gd name="connsiteX8" fmla="*/ 5877 w 17735"/>
                  <a:gd name="connsiteY8" fmla="*/ 4500 h 5252"/>
                  <a:gd name="connsiteX9" fmla="*/ 3038 w 17735"/>
                  <a:gd name="connsiteY9" fmla="*/ 4929 h 5252"/>
                  <a:gd name="connsiteX10" fmla="*/ 0 w 17735"/>
                  <a:gd name="connsiteY10" fmla="*/ 5252 h 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35" h="5252">
                    <a:moveTo>
                      <a:pt x="0" y="5252"/>
                    </a:moveTo>
                    <a:cubicBezTo>
                      <a:pt x="0" y="5252"/>
                      <a:pt x="629" y="4052"/>
                      <a:pt x="2096" y="2852"/>
                    </a:cubicBezTo>
                    <a:cubicBezTo>
                      <a:pt x="2858" y="2328"/>
                      <a:pt x="3724" y="1566"/>
                      <a:pt x="4829" y="1147"/>
                    </a:cubicBezTo>
                    <a:cubicBezTo>
                      <a:pt x="5925" y="709"/>
                      <a:pt x="7134" y="328"/>
                      <a:pt x="8401" y="52"/>
                    </a:cubicBezTo>
                    <a:cubicBezTo>
                      <a:pt x="9697" y="-34"/>
                      <a:pt x="10992" y="-24"/>
                      <a:pt x="12202" y="166"/>
                    </a:cubicBezTo>
                    <a:cubicBezTo>
                      <a:pt x="13421" y="290"/>
                      <a:pt x="14478" y="890"/>
                      <a:pt x="15335" y="1309"/>
                    </a:cubicBezTo>
                    <a:cubicBezTo>
                      <a:pt x="17059" y="2262"/>
                      <a:pt x="17736" y="3462"/>
                      <a:pt x="17736" y="3462"/>
                    </a:cubicBezTo>
                    <a:cubicBezTo>
                      <a:pt x="17517" y="3538"/>
                      <a:pt x="12906" y="3319"/>
                      <a:pt x="8963" y="4062"/>
                    </a:cubicBezTo>
                    <a:cubicBezTo>
                      <a:pt x="7925" y="4119"/>
                      <a:pt x="6858" y="4271"/>
                      <a:pt x="5877" y="4500"/>
                    </a:cubicBezTo>
                    <a:cubicBezTo>
                      <a:pt x="4896" y="4719"/>
                      <a:pt x="3867" y="4738"/>
                      <a:pt x="3038" y="4929"/>
                    </a:cubicBezTo>
                    <a:cubicBezTo>
                      <a:pt x="1324" y="5157"/>
                      <a:pt x="0" y="5252"/>
                      <a:pt x="0" y="5252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08" name="자유형: 도형 707">
                <a:extLst>
                  <a:ext uri="{FF2B5EF4-FFF2-40B4-BE49-F238E27FC236}">
                    <a16:creationId xmlns:a16="http://schemas.microsoft.com/office/drawing/2014/main" id="{7F605F74-CD1B-6B2B-CCF0-70DE6B167BC5}"/>
                  </a:ext>
                </a:extLst>
              </p:cNvPr>
              <p:cNvSpPr/>
              <p:nvPr/>
            </p:nvSpPr>
            <p:spPr>
              <a:xfrm>
                <a:off x="9350049" y="3641465"/>
                <a:ext cx="33790" cy="5165"/>
              </a:xfrm>
              <a:custGeom>
                <a:avLst/>
                <a:gdLst>
                  <a:gd name="connsiteX0" fmla="*/ 40376 w 40376"/>
                  <a:gd name="connsiteY0" fmla="*/ 0 h 6172"/>
                  <a:gd name="connsiteX1" fmla="*/ 38900 w 40376"/>
                  <a:gd name="connsiteY1" fmla="*/ 1048 h 6172"/>
                  <a:gd name="connsiteX2" fmla="*/ 34680 w 40376"/>
                  <a:gd name="connsiteY2" fmla="*/ 3343 h 6172"/>
                  <a:gd name="connsiteX3" fmla="*/ 28146 w 40376"/>
                  <a:gd name="connsiteY3" fmla="*/ 5344 h 6172"/>
                  <a:gd name="connsiteX4" fmla="*/ 20383 w 40376"/>
                  <a:gd name="connsiteY4" fmla="*/ 6172 h 6172"/>
                  <a:gd name="connsiteX5" fmla="*/ 12640 w 40376"/>
                  <a:gd name="connsiteY5" fmla="*/ 5544 h 6172"/>
                  <a:gd name="connsiteX6" fmla="*/ 6067 w 40376"/>
                  <a:gd name="connsiteY6" fmla="*/ 4000 h 6172"/>
                  <a:gd name="connsiteX7" fmla="*/ 0 w 40376"/>
                  <a:gd name="connsiteY7" fmla="*/ 1448 h 6172"/>
                  <a:gd name="connsiteX8" fmla="*/ 6477 w 40376"/>
                  <a:gd name="connsiteY8" fmla="*/ 1762 h 6172"/>
                  <a:gd name="connsiteX9" fmla="*/ 20345 w 40376"/>
                  <a:gd name="connsiteY9" fmla="*/ 2134 h 6172"/>
                  <a:gd name="connsiteX10" fmla="*/ 34023 w 40376"/>
                  <a:gd name="connsiteY10" fmla="*/ 1172 h 6172"/>
                  <a:gd name="connsiteX11" fmla="*/ 38586 w 40376"/>
                  <a:gd name="connsiteY11" fmla="*/ 324 h 6172"/>
                  <a:gd name="connsiteX12" fmla="*/ 40376 w 40376"/>
                  <a:gd name="connsiteY12" fmla="*/ 0 h 6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376" h="6172">
                    <a:moveTo>
                      <a:pt x="40376" y="0"/>
                    </a:moveTo>
                    <a:cubicBezTo>
                      <a:pt x="40376" y="0"/>
                      <a:pt x="39853" y="419"/>
                      <a:pt x="38900" y="1048"/>
                    </a:cubicBezTo>
                    <a:cubicBezTo>
                      <a:pt x="37957" y="1676"/>
                      <a:pt x="36586" y="2591"/>
                      <a:pt x="34680" y="3343"/>
                    </a:cubicBezTo>
                    <a:cubicBezTo>
                      <a:pt x="32804" y="4048"/>
                      <a:pt x="30613" y="4943"/>
                      <a:pt x="28146" y="5344"/>
                    </a:cubicBezTo>
                    <a:cubicBezTo>
                      <a:pt x="25689" y="5801"/>
                      <a:pt x="23031" y="6039"/>
                      <a:pt x="20383" y="6172"/>
                    </a:cubicBezTo>
                    <a:cubicBezTo>
                      <a:pt x="17726" y="6096"/>
                      <a:pt x="15087" y="5877"/>
                      <a:pt x="12640" y="5544"/>
                    </a:cubicBezTo>
                    <a:cubicBezTo>
                      <a:pt x="10182" y="5248"/>
                      <a:pt x="7963" y="4505"/>
                      <a:pt x="6067" y="4000"/>
                    </a:cubicBezTo>
                    <a:cubicBezTo>
                      <a:pt x="2295" y="2819"/>
                      <a:pt x="0" y="1448"/>
                      <a:pt x="0" y="1448"/>
                    </a:cubicBezTo>
                    <a:cubicBezTo>
                      <a:pt x="0" y="1448"/>
                      <a:pt x="2591" y="1572"/>
                      <a:pt x="6477" y="1762"/>
                    </a:cubicBezTo>
                    <a:cubicBezTo>
                      <a:pt x="10315" y="1886"/>
                      <a:pt x="15354" y="2334"/>
                      <a:pt x="20345" y="2134"/>
                    </a:cubicBezTo>
                    <a:cubicBezTo>
                      <a:pt x="25337" y="2248"/>
                      <a:pt x="30299" y="1686"/>
                      <a:pt x="34023" y="1172"/>
                    </a:cubicBezTo>
                    <a:cubicBezTo>
                      <a:pt x="35833" y="829"/>
                      <a:pt x="37490" y="667"/>
                      <a:pt x="38586" y="324"/>
                    </a:cubicBezTo>
                    <a:cubicBezTo>
                      <a:pt x="39710" y="86"/>
                      <a:pt x="40376" y="0"/>
                      <a:pt x="40376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09" name="자유형: 도형 708">
                <a:extLst>
                  <a:ext uri="{FF2B5EF4-FFF2-40B4-BE49-F238E27FC236}">
                    <a16:creationId xmlns:a16="http://schemas.microsoft.com/office/drawing/2014/main" id="{4C6F4546-D6BB-6120-464D-693106B57037}"/>
                  </a:ext>
                </a:extLst>
              </p:cNvPr>
              <p:cNvSpPr/>
              <p:nvPr/>
            </p:nvSpPr>
            <p:spPr>
              <a:xfrm>
                <a:off x="9350049" y="3641465"/>
                <a:ext cx="33783" cy="15773"/>
              </a:xfrm>
              <a:custGeom>
                <a:avLst/>
                <a:gdLst>
                  <a:gd name="connsiteX0" fmla="*/ 0 w 40367"/>
                  <a:gd name="connsiteY0" fmla="*/ 1457 h 18847"/>
                  <a:gd name="connsiteX1" fmla="*/ 5839 w 40367"/>
                  <a:gd name="connsiteY1" fmla="*/ 7487 h 18847"/>
                  <a:gd name="connsiteX2" fmla="*/ 20736 w 40367"/>
                  <a:gd name="connsiteY2" fmla="*/ 14764 h 18847"/>
                  <a:gd name="connsiteX3" fmla="*/ 24974 w 40367"/>
                  <a:gd name="connsiteY3" fmla="*/ 14068 h 18847"/>
                  <a:gd name="connsiteX4" fmla="*/ 28794 w 40367"/>
                  <a:gd name="connsiteY4" fmla="*/ 11916 h 18847"/>
                  <a:gd name="connsiteX5" fmla="*/ 32147 w 40367"/>
                  <a:gd name="connsiteY5" fmla="*/ 9249 h 18847"/>
                  <a:gd name="connsiteX6" fmla="*/ 34900 w 40367"/>
                  <a:gd name="connsiteY6" fmla="*/ 6401 h 18847"/>
                  <a:gd name="connsiteX7" fmla="*/ 38814 w 40367"/>
                  <a:gd name="connsiteY7" fmla="*/ 1772 h 18847"/>
                  <a:gd name="connsiteX8" fmla="*/ 40367 w 40367"/>
                  <a:gd name="connsiteY8" fmla="*/ 0 h 18847"/>
                  <a:gd name="connsiteX9" fmla="*/ 39491 w 40367"/>
                  <a:gd name="connsiteY9" fmla="*/ 2181 h 18847"/>
                  <a:gd name="connsiteX10" fmla="*/ 36719 w 40367"/>
                  <a:gd name="connsiteY10" fmla="*/ 7782 h 18847"/>
                  <a:gd name="connsiteX11" fmla="*/ 30909 w 40367"/>
                  <a:gd name="connsiteY11" fmla="*/ 14726 h 18847"/>
                  <a:gd name="connsiteX12" fmla="*/ 26394 w 40367"/>
                  <a:gd name="connsiteY12" fmla="*/ 17583 h 18847"/>
                  <a:gd name="connsiteX13" fmla="*/ 20831 w 40367"/>
                  <a:gd name="connsiteY13" fmla="*/ 18831 h 18847"/>
                  <a:gd name="connsiteX14" fmla="*/ 15221 w 40367"/>
                  <a:gd name="connsiteY14" fmla="*/ 17888 h 18847"/>
                  <a:gd name="connsiteX15" fmla="*/ 10525 w 40367"/>
                  <a:gd name="connsiteY15" fmla="*/ 15402 h 18847"/>
                  <a:gd name="connsiteX16" fmla="*/ 4134 w 40367"/>
                  <a:gd name="connsiteY16" fmla="*/ 9011 h 18847"/>
                  <a:gd name="connsiteX17" fmla="*/ 0 w 40367"/>
                  <a:gd name="connsiteY17" fmla="*/ 1457 h 1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0367" h="18847">
                    <a:moveTo>
                      <a:pt x="0" y="1457"/>
                    </a:moveTo>
                    <a:cubicBezTo>
                      <a:pt x="0" y="1457"/>
                      <a:pt x="2219" y="4105"/>
                      <a:pt x="5839" y="7487"/>
                    </a:cubicBezTo>
                    <a:cubicBezTo>
                      <a:pt x="9420" y="10639"/>
                      <a:pt x="14869" y="15211"/>
                      <a:pt x="20736" y="14764"/>
                    </a:cubicBezTo>
                    <a:cubicBezTo>
                      <a:pt x="22184" y="15011"/>
                      <a:pt x="23565" y="14288"/>
                      <a:pt x="24974" y="14068"/>
                    </a:cubicBezTo>
                    <a:cubicBezTo>
                      <a:pt x="26241" y="13297"/>
                      <a:pt x="27689" y="12906"/>
                      <a:pt x="28794" y="11916"/>
                    </a:cubicBezTo>
                    <a:cubicBezTo>
                      <a:pt x="29870" y="10916"/>
                      <a:pt x="31147" y="10220"/>
                      <a:pt x="32147" y="9249"/>
                    </a:cubicBezTo>
                    <a:cubicBezTo>
                      <a:pt x="33128" y="8239"/>
                      <a:pt x="34052" y="7287"/>
                      <a:pt x="34900" y="6401"/>
                    </a:cubicBezTo>
                    <a:cubicBezTo>
                      <a:pt x="36595" y="4601"/>
                      <a:pt x="37843" y="2896"/>
                      <a:pt x="38814" y="1772"/>
                    </a:cubicBezTo>
                    <a:cubicBezTo>
                      <a:pt x="39805" y="638"/>
                      <a:pt x="40367" y="0"/>
                      <a:pt x="40367" y="0"/>
                    </a:cubicBezTo>
                    <a:cubicBezTo>
                      <a:pt x="40367" y="0"/>
                      <a:pt x="40043" y="791"/>
                      <a:pt x="39491" y="2181"/>
                    </a:cubicBezTo>
                    <a:cubicBezTo>
                      <a:pt x="38795" y="3486"/>
                      <a:pt x="38214" y="5648"/>
                      <a:pt x="36719" y="7782"/>
                    </a:cubicBezTo>
                    <a:cubicBezTo>
                      <a:pt x="35262" y="9935"/>
                      <a:pt x="33604" y="12573"/>
                      <a:pt x="30909" y="14726"/>
                    </a:cubicBezTo>
                    <a:cubicBezTo>
                      <a:pt x="29699" y="15907"/>
                      <a:pt x="27937" y="16612"/>
                      <a:pt x="26394" y="17583"/>
                    </a:cubicBezTo>
                    <a:cubicBezTo>
                      <a:pt x="24612" y="18050"/>
                      <a:pt x="22793" y="18983"/>
                      <a:pt x="20831" y="18831"/>
                    </a:cubicBezTo>
                    <a:cubicBezTo>
                      <a:pt x="18859" y="18936"/>
                      <a:pt x="17011" y="18421"/>
                      <a:pt x="15221" y="17888"/>
                    </a:cubicBezTo>
                    <a:cubicBezTo>
                      <a:pt x="13554" y="17145"/>
                      <a:pt x="11859" y="16450"/>
                      <a:pt x="10525" y="15402"/>
                    </a:cubicBezTo>
                    <a:cubicBezTo>
                      <a:pt x="7648" y="13535"/>
                      <a:pt x="5772" y="11011"/>
                      <a:pt x="4134" y="9011"/>
                    </a:cubicBezTo>
                    <a:cubicBezTo>
                      <a:pt x="1076" y="4753"/>
                      <a:pt x="0" y="1457"/>
                      <a:pt x="0" y="1457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10" name="자유형: 도형 709">
                <a:extLst>
                  <a:ext uri="{FF2B5EF4-FFF2-40B4-BE49-F238E27FC236}">
                    <a16:creationId xmlns:a16="http://schemas.microsoft.com/office/drawing/2014/main" id="{78A4443D-840A-549B-DF8B-DEF38CD28C1E}"/>
                  </a:ext>
                </a:extLst>
              </p:cNvPr>
              <p:cNvSpPr/>
              <p:nvPr/>
            </p:nvSpPr>
            <p:spPr>
              <a:xfrm>
                <a:off x="9369033" y="3595526"/>
                <a:ext cx="15411" cy="40805"/>
              </a:xfrm>
              <a:custGeom>
                <a:avLst/>
                <a:gdLst>
                  <a:gd name="connsiteX0" fmla="*/ 11282 w 18415"/>
                  <a:gd name="connsiteY0" fmla="*/ 48759 h 48758"/>
                  <a:gd name="connsiteX1" fmla="*/ 12911 w 18415"/>
                  <a:gd name="connsiteY1" fmla="*/ 46511 h 48758"/>
                  <a:gd name="connsiteX2" fmla="*/ 15425 w 18415"/>
                  <a:gd name="connsiteY2" fmla="*/ 40110 h 48758"/>
                  <a:gd name="connsiteX3" fmla="*/ 13549 w 18415"/>
                  <a:gd name="connsiteY3" fmla="*/ 32156 h 48758"/>
                  <a:gd name="connsiteX4" fmla="*/ 9777 w 18415"/>
                  <a:gd name="connsiteY4" fmla="*/ 31823 h 48758"/>
                  <a:gd name="connsiteX5" fmla="*/ 7138 w 18415"/>
                  <a:gd name="connsiteY5" fmla="*/ 33052 h 48758"/>
                  <a:gd name="connsiteX6" fmla="*/ 5214 w 18415"/>
                  <a:gd name="connsiteY6" fmla="*/ 33518 h 48758"/>
                  <a:gd name="connsiteX7" fmla="*/ 2366 w 18415"/>
                  <a:gd name="connsiteY7" fmla="*/ 32328 h 48758"/>
                  <a:gd name="connsiteX8" fmla="*/ 109 w 18415"/>
                  <a:gd name="connsiteY8" fmla="*/ 25517 h 48758"/>
                  <a:gd name="connsiteX9" fmla="*/ 128 w 18415"/>
                  <a:gd name="connsiteY9" fmla="*/ 19460 h 48758"/>
                  <a:gd name="connsiteX10" fmla="*/ 2176 w 18415"/>
                  <a:gd name="connsiteY10" fmla="*/ 9134 h 48758"/>
                  <a:gd name="connsiteX11" fmla="*/ 6662 w 18415"/>
                  <a:gd name="connsiteY11" fmla="*/ 0 h 48758"/>
                  <a:gd name="connsiteX12" fmla="*/ 4395 w 18415"/>
                  <a:gd name="connsiteY12" fmla="*/ 9639 h 48758"/>
                  <a:gd name="connsiteX13" fmla="*/ 3643 w 18415"/>
                  <a:gd name="connsiteY13" fmla="*/ 19612 h 48758"/>
                  <a:gd name="connsiteX14" fmla="*/ 3871 w 18415"/>
                  <a:gd name="connsiteY14" fmla="*/ 25108 h 48758"/>
                  <a:gd name="connsiteX15" fmla="*/ 5233 w 18415"/>
                  <a:gd name="connsiteY15" fmla="*/ 29451 h 48758"/>
                  <a:gd name="connsiteX16" fmla="*/ 4976 w 18415"/>
                  <a:gd name="connsiteY16" fmla="*/ 29537 h 48758"/>
                  <a:gd name="connsiteX17" fmla="*/ 5900 w 18415"/>
                  <a:gd name="connsiteY17" fmla="*/ 29337 h 48758"/>
                  <a:gd name="connsiteX18" fmla="*/ 8700 w 18415"/>
                  <a:gd name="connsiteY18" fmla="*/ 28204 h 48758"/>
                  <a:gd name="connsiteX19" fmla="*/ 15835 w 18415"/>
                  <a:gd name="connsiteY19" fmla="*/ 29480 h 48758"/>
                  <a:gd name="connsiteX20" fmla="*/ 18406 w 18415"/>
                  <a:gd name="connsiteY20" fmla="*/ 35424 h 48758"/>
                  <a:gd name="connsiteX21" fmla="*/ 17635 w 18415"/>
                  <a:gd name="connsiteY21" fmla="*/ 40681 h 48758"/>
                  <a:gd name="connsiteX22" fmla="*/ 13492 w 18415"/>
                  <a:gd name="connsiteY22" fmla="*/ 47034 h 48758"/>
                  <a:gd name="connsiteX23" fmla="*/ 11282 w 18415"/>
                  <a:gd name="connsiteY23" fmla="*/ 48759 h 4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415" h="48758">
                    <a:moveTo>
                      <a:pt x="11282" y="48759"/>
                    </a:moveTo>
                    <a:cubicBezTo>
                      <a:pt x="11282" y="48759"/>
                      <a:pt x="11872" y="47939"/>
                      <a:pt x="12911" y="46511"/>
                    </a:cubicBezTo>
                    <a:cubicBezTo>
                      <a:pt x="13863" y="45110"/>
                      <a:pt x="14892" y="42843"/>
                      <a:pt x="15425" y="40110"/>
                    </a:cubicBezTo>
                    <a:cubicBezTo>
                      <a:pt x="16016" y="37490"/>
                      <a:pt x="15558" y="33776"/>
                      <a:pt x="13549" y="32156"/>
                    </a:cubicBezTo>
                    <a:cubicBezTo>
                      <a:pt x="12615" y="31375"/>
                      <a:pt x="11282" y="31271"/>
                      <a:pt x="9777" y="31823"/>
                    </a:cubicBezTo>
                    <a:cubicBezTo>
                      <a:pt x="8853" y="32052"/>
                      <a:pt x="8691" y="32395"/>
                      <a:pt x="7138" y="33052"/>
                    </a:cubicBezTo>
                    <a:cubicBezTo>
                      <a:pt x="6443" y="33195"/>
                      <a:pt x="6729" y="33499"/>
                      <a:pt x="5214" y="33518"/>
                    </a:cubicBezTo>
                    <a:cubicBezTo>
                      <a:pt x="3757" y="33528"/>
                      <a:pt x="2986" y="32928"/>
                      <a:pt x="2366" y="32328"/>
                    </a:cubicBezTo>
                    <a:cubicBezTo>
                      <a:pt x="290" y="29785"/>
                      <a:pt x="452" y="27632"/>
                      <a:pt x="109" y="25517"/>
                    </a:cubicBezTo>
                    <a:cubicBezTo>
                      <a:pt x="-53" y="23413"/>
                      <a:pt x="-24" y="21393"/>
                      <a:pt x="128" y="19460"/>
                    </a:cubicBezTo>
                    <a:cubicBezTo>
                      <a:pt x="385" y="15583"/>
                      <a:pt x="1338" y="12087"/>
                      <a:pt x="2176" y="9134"/>
                    </a:cubicBezTo>
                    <a:cubicBezTo>
                      <a:pt x="3986" y="3200"/>
                      <a:pt x="6662" y="0"/>
                      <a:pt x="6662" y="0"/>
                    </a:cubicBezTo>
                    <a:cubicBezTo>
                      <a:pt x="6662" y="0"/>
                      <a:pt x="5176" y="3791"/>
                      <a:pt x="4395" y="9639"/>
                    </a:cubicBezTo>
                    <a:cubicBezTo>
                      <a:pt x="3909" y="12544"/>
                      <a:pt x="3747" y="15992"/>
                      <a:pt x="3643" y="19612"/>
                    </a:cubicBezTo>
                    <a:cubicBezTo>
                      <a:pt x="3576" y="21422"/>
                      <a:pt x="3652" y="23298"/>
                      <a:pt x="3871" y="25108"/>
                    </a:cubicBezTo>
                    <a:cubicBezTo>
                      <a:pt x="4081" y="26794"/>
                      <a:pt x="4614" y="28956"/>
                      <a:pt x="5233" y="29451"/>
                    </a:cubicBezTo>
                    <a:cubicBezTo>
                      <a:pt x="5329" y="29604"/>
                      <a:pt x="5367" y="29537"/>
                      <a:pt x="4976" y="29537"/>
                    </a:cubicBezTo>
                    <a:cubicBezTo>
                      <a:pt x="4471" y="29937"/>
                      <a:pt x="5653" y="29366"/>
                      <a:pt x="5900" y="29337"/>
                    </a:cubicBezTo>
                    <a:cubicBezTo>
                      <a:pt x="6195" y="29280"/>
                      <a:pt x="7672" y="28366"/>
                      <a:pt x="8700" y="28204"/>
                    </a:cubicBezTo>
                    <a:cubicBezTo>
                      <a:pt x="10872" y="27461"/>
                      <a:pt x="13920" y="27680"/>
                      <a:pt x="15835" y="29480"/>
                    </a:cubicBezTo>
                    <a:cubicBezTo>
                      <a:pt x="17749" y="31194"/>
                      <a:pt x="18349" y="33518"/>
                      <a:pt x="18406" y="35424"/>
                    </a:cubicBezTo>
                    <a:cubicBezTo>
                      <a:pt x="18473" y="37376"/>
                      <a:pt x="18187" y="39157"/>
                      <a:pt x="17635" y="40681"/>
                    </a:cubicBezTo>
                    <a:cubicBezTo>
                      <a:pt x="16606" y="43767"/>
                      <a:pt x="14768" y="45768"/>
                      <a:pt x="13492" y="47034"/>
                    </a:cubicBezTo>
                    <a:cubicBezTo>
                      <a:pt x="12148" y="48216"/>
                      <a:pt x="11282" y="48759"/>
                      <a:pt x="11282" y="48759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11" name="자유형: 도형 710">
                <a:extLst>
                  <a:ext uri="{FF2B5EF4-FFF2-40B4-BE49-F238E27FC236}">
                    <a16:creationId xmlns:a16="http://schemas.microsoft.com/office/drawing/2014/main" id="{E56A1E45-07E4-9757-782E-15E6D7273847}"/>
                  </a:ext>
                </a:extLst>
              </p:cNvPr>
              <p:cNvSpPr/>
              <p:nvPr/>
            </p:nvSpPr>
            <p:spPr>
              <a:xfrm>
                <a:off x="9387777" y="3599781"/>
                <a:ext cx="9915" cy="9387"/>
              </a:xfrm>
              <a:custGeom>
                <a:avLst/>
                <a:gdLst>
                  <a:gd name="connsiteX0" fmla="*/ 11820 w 11847"/>
                  <a:gd name="connsiteY0" fmla="*/ 5013 h 11217"/>
                  <a:gd name="connsiteX1" fmla="*/ 6486 w 11847"/>
                  <a:gd name="connsiteY1" fmla="*/ 11185 h 11217"/>
                  <a:gd name="connsiteX2" fmla="*/ 28 w 11847"/>
                  <a:gd name="connsiteY2" fmla="*/ 6203 h 11217"/>
                  <a:gd name="connsiteX3" fmla="*/ 5362 w 11847"/>
                  <a:gd name="connsiteY3" fmla="*/ 31 h 11217"/>
                  <a:gd name="connsiteX4" fmla="*/ 11820 w 11847"/>
                  <a:gd name="connsiteY4" fmla="*/ 5013 h 11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7" h="11217">
                    <a:moveTo>
                      <a:pt x="11820" y="5013"/>
                    </a:moveTo>
                    <a:cubicBezTo>
                      <a:pt x="12134" y="8099"/>
                      <a:pt x="9743" y="10861"/>
                      <a:pt x="6486" y="11185"/>
                    </a:cubicBezTo>
                    <a:cubicBezTo>
                      <a:pt x="3228" y="11518"/>
                      <a:pt x="333" y="9280"/>
                      <a:pt x="28" y="6203"/>
                    </a:cubicBezTo>
                    <a:cubicBezTo>
                      <a:pt x="-286" y="3117"/>
                      <a:pt x="2104" y="355"/>
                      <a:pt x="5362" y="31"/>
                    </a:cubicBezTo>
                    <a:cubicBezTo>
                      <a:pt x="8619" y="-293"/>
                      <a:pt x="11505" y="1936"/>
                      <a:pt x="11820" y="5013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12" name="자유형: 도형 711">
                <a:extLst>
                  <a:ext uri="{FF2B5EF4-FFF2-40B4-BE49-F238E27FC236}">
                    <a16:creationId xmlns:a16="http://schemas.microsoft.com/office/drawing/2014/main" id="{F419F807-DEED-3426-1EDE-449732AC257B}"/>
                  </a:ext>
                </a:extLst>
              </p:cNvPr>
              <p:cNvSpPr/>
              <p:nvPr/>
            </p:nvSpPr>
            <p:spPr>
              <a:xfrm>
                <a:off x="9338459" y="3604779"/>
                <a:ext cx="9915" cy="9387"/>
              </a:xfrm>
              <a:custGeom>
                <a:avLst/>
                <a:gdLst>
                  <a:gd name="connsiteX0" fmla="*/ 11820 w 11847"/>
                  <a:gd name="connsiteY0" fmla="*/ 5013 h 11217"/>
                  <a:gd name="connsiteX1" fmla="*/ 6486 w 11847"/>
                  <a:gd name="connsiteY1" fmla="*/ 11185 h 11217"/>
                  <a:gd name="connsiteX2" fmla="*/ 28 w 11847"/>
                  <a:gd name="connsiteY2" fmla="*/ 6204 h 11217"/>
                  <a:gd name="connsiteX3" fmla="*/ 5362 w 11847"/>
                  <a:gd name="connsiteY3" fmla="*/ 31 h 11217"/>
                  <a:gd name="connsiteX4" fmla="*/ 11820 w 11847"/>
                  <a:gd name="connsiteY4" fmla="*/ 5013 h 11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7" h="11217">
                    <a:moveTo>
                      <a:pt x="11820" y="5013"/>
                    </a:moveTo>
                    <a:cubicBezTo>
                      <a:pt x="12134" y="8089"/>
                      <a:pt x="9743" y="10861"/>
                      <a:pt x="6486" y="11185"/>
                    </a:cubicBezTo>
                    <a:cubicBezTo>
                      <a:pt x="3228" y="11518"/>
                      <a:pt x="333" y="9280"/>
                      <a:pt x="28" y="6204"/>
                    </a:cubicBezTo>
                    <a:cubicBezTo>
                      <a:pt x="-286" y="3117"/>
                      <a:pt x="2104" y="355"/>
                      <a:pt x="5362" y="31"/>
                    </a:cubicBezTo>
                    <a:cubicBezTo>
                      <a:pt x="8610" y="-293"/>
                      <a:pt x="11506" y="1936"/>
                      <a:pt x="11820" y="5013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13" name="자유형: 도형 712">
                <a:extLst>
                  <a:ext uri="{FF2B5EF4-FFF2-40B4-BE49-F238E27FC236}">
                    <a16:creationId xmlns:a16="http://schemas.microsoft.com/office/drawing/2014/main" id="{52DD7EBB-02F5-4BFA-AA3D-B6710E92A470}"/>
                  </a:ext>
                </a:extLst>
              </p:cNvPr>
              <p:cNvSpPr/>
              <p:nvPr/>
            </p:nvSpPr>
            <p:spPr>
              <a:xfrm>
                <a:off x="9530736" y="4622501"/>
                <a:ext cx="136857" cy="124824"/>
              </a:xfrm>
              <a:custGeom>
                <a:avLst/>
                <a:gdLst>
                  <a:gd name="connsiteX0" fmla="*/ 8239 w 163531"/>
                  <a:gd name="connsiteY0" fmla="*/ 0 h 149152"/>
                  <a:gd name="connsiteX1" fmla="*/ 0 w 163531"/>
                  <a:gd name="connsiteY1" fmla="*/ 96203 h 149152"/>
                  <a:gd name="connsiteX2" fmla="*/ 159896 w 163531"/>
                  <a:gd name="connsiteY2" fmla="*/ 149152 h 149152"/>
                  <a:gd name="connsiteX3" fmla="*/ 131112 w 163531"/>
                  <a:gd name="connsiteY3" fmla="*/ 79763 h 149152"/>
                  <a:gd name="connsiteX4" fmla="*/ 84296 w 163531"/>
                  <a:gd name="connsiteY4" fmla="*/ 17250 h 149152"/>
                  <a:gd name="connsiteX5" fmla="*/ 8239 w 163531"/>
                  <a:gd name="connsiteY5" fmla="*/ 0 h 14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3531" h="149152">
                    <a:moveTo>
                      <a:pt x="8239" y="0"/>
                    </a:moveTo>
                    <a:lnTo>
                      <a:pt x="0" y="96203"/>
                    </a:lnTo>
                    <a:lnTo>
                      <a:pt x="159896" y="149152"/>
                    </a:lnTo>
                    <a:cubicBezTo>
                      <a:pt x="159896" y="149152"/>
                      <a:pt x="178613" y="115986"/>
                      <a:pt x="131112" y="79763"/>
                    </a:cubicBezTo>
                    <a:cubicBezTo>
                      <a:pt x="83611" y="43529"/>
                      <a:pt x="84296" y="17250"/>
                      <a:pt x="84296" y="17250"/>
                    </a:cubicBezTo>
                    <a:lnTo>
                      <a:pt x="8239" y="0"/>
                    </a:ln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14" name="자유형: 도형 713">
                <a:extLst>
                  <a:ext uri="{FF2B5EF4-FFF2-40B4-BE49-F238E27FC236}">
                    <a16:creationId xmlns:a16="http://schemas.microsoft.com/office/drawing/2014/main" id="{DEC6060F-EA2A-05E8-F9FC-5F080CDAC768}"/>
                  </a:ext>
                </a:extLst>
              </p:cNvPr>
              <p:cNvSpPr/>
              <p:nvPr/>
            </p:nvSpPr>
            <p:spPr>
              <a:xfrm>
                <a:off x="9530377" y="4686415"/>
                <a:ext cx="137210" cy="60917"/>
              </a:xfrm>
              <a:custGeom>
                <a:avLst/>
                <a:gdLst>
                  <a:gd name="connsiteX0" fmla="*/ 131874 w 163952"/>
                  <a:gd name="connsiteY0" fmla="*/ 3667 h 72790"/>
                  <a:gd name="connsiteX1" fmla="*/ 80982 w 163952"/>
                  <a:gd name="connsiteY1" fmla="*/ 35052 h 72790"/>
                  <a:gd name="connsiteX2" fmla="*/ 0 w 163952"/>
                  <a:gd name="connsiteY2" fmla="*/ 0 h 72790"/>
                  <a:gd name="connsiteX3" fmla="*/ 429 w 163952"/>
                  <a:gd name="connsiteY3" fmla="*/ 19841 h 72790"/>
                  <a:gd name="connsiteX4" fmla="*/ 89411 w 163952"/>
                  <a:gd name="connsiteY4" fmla="*/ 59827 h 72790"/>
                  <a:gd name="connsiteX5" fmla="*/ 160325 w 163952"/>
                  <a:gd name="connsiteY5" fmla="*/ 72790 h 72790"/>
                  <a:gd name="connsiteX6" fmla="*/ 160811 w 163952"/>
                  <a:gd name="connsiteY6" fmla="*/ 39291 h 72790"/>
                  <a:gd name="connsiteX7" fmla="*/ 131874 w 163952"/>
                  <a:gd name="connsiteY7" fmla="*/ 3667 h 72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3952" h="72790">
                    <a:moveTo>
                      <a:pt x="131874" y="3667"/>
                    </a:moveTo>
                    <a:cubicBezTo>
                      <a:pt x="82096" y="-7620"/>
                      <a:pt x="80982" y="35052"/>
                      <a:pt x="80982" y="35052"/>
                    </a:cubicBezTo>
                    <a:lnTo>
                      <a:pt x="0" y="0"/>
                    </a:lnTo>
                    <a:lnTo>
                      <a:pt x="429" y="19841"/>
                    </a:lnTo>
                    <a:cubicBezTo>
                      <a:pt x="15755" y="30480"/>
                      <a:pt x="54188" y="48396"/>
                      <a:pt x="89411" y="59827"/>
                    </a:cubicBezTo>
                    <a:cubicBezTo>
                      <a:pt x="119167" y="69485"/>
                      <a:pt x="144047" y="72133"/>
                      <a:pt x="160325" y="72790"/>
                    </a:cubicBezTo>
                    <a:cubicBezTo>
                      <a:pt x="162182" y="68742"/>
                      <a:pt x="167192" y="56359"/>
                      <a:pt x="160811" y="39291"/>
                    </a:cubicBezTo>
                    <a:cubicBezTo>
                      <a:pt x="156829" y="28661"/>
                      <a:pt x="148400" y="16355"/>
                      <a:pt x="131874" y="3667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15" name="자유형: 도형 714">
                <a:extLst>
                  <a:ext uri="{FF2B5EF4-FFF2-40B4-BE49-F238E27FC236}">
                    <a16:creationId xmlns:a16="http://schemas.microsoft.com/office/drawing/2014/main" id="{4E154B79-44D7-E5A7-5A63-03AF0A249690}"/>
                  </a:ext>
                </a:extLst>
              </p:cNvPr>
              <p:cNvSpPr/>
              <p:nvPr/>
            </p:nvSpPr>
            <p:spPr>
              <a:xfrm>
                <a:off x="9530385" y="4686399"/>
                <a:ext cx="110355" cy="31710"/>
              </a:xfrm>
              <a:custGeom>
                <a:avLst/>
                <a:gdLst>
                  <a:gd name="connsiteX0" fmla="*/ 131864 w 131864"/>
                  <a:gd name="connsiteY0" fmla="*/ 3686 h 37890"/>
                  <a:gd name="connsiteX1" fmla="*/ 123187 w 131864"/>
                  <a:gd name="connsiteY1" fmla="*/ 2638 h 37890"/>
                  <a:gd name="connsiteX2" fmla="*/ 118863 w 131864"/>
                  <a:gd name="connsiteY2" fmla="*/ 2619 h 37890"/>
                  <a:gd name="connsiteX3" fmla="*/ 114586 w 131864"/>
                  <a:gd name="connsiteY3" fmla="*/ 2734 h 37890"/>
                  <a:gd name="connsiteX4" fmla="*/ 106213 w 131864"/>
                  <a:gd name="connsiteY4" fmla="*/ 4210 h 37890"/>
                  <a:gd name="connsiteX5" fmla="*/ 102232 w 131864"/>
                  <a:gd name="connsiteY5" fmla="*/ 5534 h 37890"/>
                  <a:gd name="connsiteX6" fmla="*/ 98470 w 131864"/>
                  <a:gd name="connsiteY6" fmla="*/ 7344 h 37890"/>
                  <a:gd name="connsiteX7" fmla="*/ 92078 w 131864"/>
                  <a:gd name="connsiteY7" fmla="*/ 12554 h 37890"/>
                  <a:gd name="connsiteX8" fmla="*/ 87297 w 131864"/>
                  <a:gd name="connsiteY8" fmla="*/ 19260 h 37890"/>
                  <a:gd name="connsiteX9" fmla="*/ 82906 w 131864"/>
                  <a:gd name="connsiteY9" fmla="*/ 35109 h 37890"/>
                  <a:gd name="connsiteX10" fmla="*/ 82734 w 131864"/>
                  <a:gd name="connsiteY10" fmla="*/ 37890 h 37890"/>
                  <a:gd name="connsiteX11" fmla="*/ 80201 w 131864"/>
                  <a:gd name="connsiteY11" fmla="*/ 36833 h 37890"/>
                  <a:gd name="connsiteX12" fmla="*/ 39814 w 131864"/>
                  <a:gd name="connsiteY12" fmla="*/ 19078 h 37890"/>
                  <a:gd name="connsiteX13" fmla="*/ 0 w 131864"/>
                  <a:gd name="connsiteY13" fmla="*/ 0 h 37890"/>
                  <a:gd name="connsiteX14" fmla="*/ 41158 w 131864"/>
                  <a:gd name="connsiteY14" fmla="*/ 15973 h 37890"/>
                  <a:gd name="connsiteX15" fmla="*/ 81744 w 131864"/>
                  <a:gd name="connsiteY15" fmla="*/ 33271 h 37890"/>
                  <a:gd name="connsiteX16" fmla="*/ 79038 w 131864"/>
                  <a:gd name="connsiteY16" fmla="*/ 34995 h 37890"/>
                  <a:gd name="connsiteX17" fmla="*/ 84182 w 131864"/>
                  <a:gd name="connsiteY17" fmla="*/ 17545 h 37890"/>
                  <a:gd name="connsiteX18" fmla="*/ 89688 w 131864"/>
                  <a:gd name="connsiteY18" fmla="*/ 10220 h 37890"/>
                  <a:gd name="connsiteX19" fmla="*/ 97098 w 131864"/>
                  <a:gd name="connsiteY19" fmla="*/ 4839 h 37890"/>
                  <a:gd name="connsiteX20" fmla="*/ 101298 w 131864"/>
                  <a:gd name="connsiteY20" fmla="*/ 3095 h 37890"/>
                  <a:gd name="connsiteX21" fmla="*/ 105651 w 131864"/>
                  <a:gd name="connsiteY21" fmla="*/ 1914 h 37890"/>
                  <a:gd name="connsiteX22" fmla="*/ 114519 w 131864"/>
                  <a:gd name="connsiteY22" fmla="*/ 981 h 37890"/>
                  <a:gd name="connsiteX23" fmla="*/ 118948 w 131864"/>
                  <a:gd name="connsiteY23" fmla="*/ 1305 h 37890"/>
                  <a:gd name="connsiteX24" fmla="*/ 123330 w 131864"/>
                  <a:gd name="connsiteY24" fmla="*/ 1762 h 37890"/>
                  <a:gd name="connsiteX25" fmla="*/ 131864 w 131864"/>
                  <a:gd name="connsiteY25" fmla="*/ 3686 h 37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1864" h="37890">
                    <a:moveTo>
                      <a:pt x="131864" y="3686"/>
                    </a:moveTo>
                    <a:lnTo>
                      <a:pt x="123187" y="2638"/>
                    </a:lnTo>
                    <a:lnTo>
                      <a:pt x="118863" y="2619"/>
                    </a:lnTo>
                    <a:cubicBezTo>
                      <a:pt x="117424" y="2676"/>
                      <a:pt x="115996" y="2505"/>
                      <a:pt x="114586" y="2734"/>
                    </a:cubicBezTo>
                    <a:cubicBezTo>
                      <a:pt x="111766" y="3219"/>
                      <a:pt x="108890" y="3248"/>
                      <a:pt x="106213" y="4210"/>
                    </a:cubicBezTo>
                    <a:cubicBezTo>
                      <a:pt x="104880" y="4648"/>
                      <a:pt x="103451" y="4829"/>
                      <a:pt x="102232" y="5534"/>
                    </a:cubicBezTo>
                    <a:cubicBezTo>
                      <a:pt x="100975" y="6153"/>
                      <a:pt x="99689" y="6687"/>
                      <a:pt x="98470" y="7344"/>
                    </a:cubicBezTo>
                    <a:cubicBezTo>
                      <a:pt x="96126" y="8849"/>
                      <a:pt x="93945" y="10525"/>
                      <a:pt x="92078" y="12554"/>
                    </a:cubicBezTo>
                    <a:cubicBezTo>
                      <a:pt x="90249" y="14611"/>
                      <a:pt x="88630" y="16831"/>
                      <a:pt x="87297" y="19260"/>
                    </a:cubicBezTo>
                    <a:cubicBezTo>
                      <a:pt x="84715" y="24098"/>
                      <a:pt x="83239" y="29766"/>
                      <a:pt x="82906" y="35109"/>
                    </a:cubicBezTo>
                    <a:lnTo>
                      <a:pt x="82734" y="37890"/>
                    </a:lnTo>
                    <a:lnTo>
                      <a:pt x="80201" y="36833"/>
                    </a:lnTo>
                    <a:cubicBezTo>
                      <a:pt x="66618" y="31185"/>
                      <a:pt x="53273" y="25003"/>
                      <a:pt x="39814" y="19078"/>
                    </a:cubicBezTo>
                    <a:cubicBezTo>
                      <a:pt x="26451" y="12925"/>
                      <a:pt x="13154" y="6629"/>
                      <a:pt x="0" y="0"/>
                    </a:cubicBezTo>
                    <a:cubicBezTo>
                      <a:pt x="13840" y="5058"/>
                      <a:pt x="27527" y="10449"/>
                      <a:pt x="41158" y="15973"/>
                    </a:cubicBezTo>
                    <a:cubicBezTo>
                      <a:pt x="54693" y="21736"/>
                      <a:pt x="68332" y="27241"/>
                      <a:pt x="81744" y="33271"/>
                    </a:cubicBezTo>
                    <a:lnTo>
                      <a:pt x="79038" y="34995"/>
                    </a:lnTo>
                    <a:cubicBezTo>
                      <a:pt x="79543" y="28756"/>
                      <a:pt x="81229" y="22936"/>
                      <a:pt x="84182" y="17545"/>
                    </a:cubicBezTo>
                    <a:cubicBezTo>
                      <a:pt x="85715" y="14907"/>
                      <a:pt x="87516" y="12392"/>
                      <a:pt x="89688" y="10220"/>
                    </a:cubicBezTo>
                    <a:cubicBezTo>
                      <a:pt x="91907" y="8058"/>
                      <a:pt x="94431" y="6334"/>
                      <a:pt x="97098" y="4839"/>
                    </a:cubicBezTo>
                    <a:cubicBezTo>
                      <a:pt x="98470" y="4181"/>
                      <a:pt x="99908" y="3677"/>
                      <a:pt x="101298" y="3095"/>
                    </a:cubicBezTo>
                    <a:cubicBezTo>
                      <a:pt x="102670" y="2419"/>
                      <a:pt x="104204" y="2295"/>
                      <a:pt x="105651" y="1914"/>
                    </a:cubicBezTo>
                    <a:cubicBezTo>
                      <a:pt x="108556" y="1076"/>
                      <a:pt x="111566" y="1124"/>
                      <a:pt x="114519" y="981"/>
                    </a:cubicBezTo>
                    <a:cubicBezTo>
                      <a:pt x="115996" y="895"/>
                      <a:pt x="117481" y="1210"/>
                      <a:pt x="118948" y="1305"/>
                    </a:cubicBezTo>
                    <a:lnTo>
                      <a:pt x="123330" y="1762"/>
                    </a:lnTo>
                    <a:lnTo>
                      <a:pt x="131864" y="3686"/>
                    </a:lnTo>
                    <a:close/>
                  </a:path>
                </a:pathLst>
              </a:custGeom>
              <a:solidFill>
                <a:srgbClr val="2D505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16" name="자유형: 도형 715">
                <a:extLst>
                  <a:ext uri="{FF2B5EF4-FFF2-40B4-BE49-F238E27FC236}">
                    <a16:creationId xmlns:a16="http://schemas.microsoft.com/office/drawing/2014/main" id="{7C14D7A1-939E-DF49-8171-245FCCFB5980}"/>
                  </a:ext>
                </a:extLst>
              </p:cNvPr>
              <p:cNvSpPr/>
              <p:nvPr/>
            </p:nvSpPr>
            <p:spPr>
              <a:xfrm>
                <a:off x="9409578" y="3740350"/>
                <a:ext cx="44229" cy="183229"/>
              </a:xfrm>
              <a:custGeom>
                <a:avLst/>
                <a:gdLst>
                  <a:gd name="connsiteX0" fmla="*/ 0 w 52849"/>
                  <a:gd name="connsiteY0" fmla="*/ 0 h 218941"/>
                  <a:gd name="connsiteX1" fmla="*/ 9935 w 52849"/>
                  <a:gd name="connsiteY1" fmla="*/ 62446 h 218941"/>
                  <a:gd name="connsiteX2" fmla="*/ 52835 w 52849"/>
                  <a:gd name="connsiteY2" fmla="*/ 165802 h 218941"/>
                  <a:gd name="connsiteX3" fmla="*/ 34576 w 52849"/>
                  <a:gd name="connsiteY3" fmla="*/ 218942 h 218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849" h="218941">
                    <a:moveTo>
                      <a:pt x="0" y="0"/>
                    </a:moveTo>
                    <a:cubicBezTo>
                      <a:pt x="1324" y="29928"/>
                      <a:pt x="2838" y="44977"/>
                      <a:pt x="9935" y="62446"/>
                    </a:cubicBezTo>
                    <a:cubicBezTo>
                      <a:pt x="29585" y="110852"/>
                      <a:pt x="53512" y="127368"/>
                      <a:pt x="52835" y="165802"/>
                    </a:cubicBezTo>
                    <a:cubicBezTo>
                      <a:pt x="52445" y="188319"/>
                      <a:pt x="44034" y="193567"/>
                      <a:pt x="34576" y="218942"/>
                    </a:cubicBezTo>
                  </a:path>
                </a:pathLst>
              </a:custGeom>
              <a:solidFill>
                <a:srgbClr val="2F3D8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17" name="자유형: 도형 716">
                <a:extLst>
                  <a:ext uri="{FF2B5EF4-FFF2-40B4-BE49-F238E27FC236}">
                    <a16:creationId xmlns:a16="http://schemas.microsoft.com/office/drawing/2014/main" id="{DCDB3D7E-74F0-8A70-F7E4-7D93FF8BF412}"/>
                  </a:ext>
                </a:extLst>
              </p:cNvPr>
              <p:cNvSpPr/>
              <p:nvPr/>
            </p:nvSpPr>
            <p:spPr>
              <a:xfrm>
                <a:off x="9409578" y="3740350"/>
                <a:ext cx="45516" cy="183213"/>
              </a:xfrm>
              <a:custGeom>
                <a:avLst/>
                <a:gdLst>
                  <a:gd name="connsiteX0" fmla="*/ 0 w 54387"/>
                  <a:gd name="connsiteY0" fmla="*/ 0 h 218922"/>
                  <a:gd name="connsiteX1" fmla="*/ 829 w 54387"/>
                  <a:gd name="connsiteY1" fmla="*/ 10001 h 218922"/>
                  <a:gd name="connsiteX2" fmla="*/ 4001 w 54387"/>
                  <a:gd name="connsiteY2" fmla="*/ 36176 h 218922"/>
                  <a:gd name="connsiteX3" fmla="*/ 8163 w 54387"/>
                  <a:gd name="connsiteY3" fmla="*/ 53130 h 218922"/>
                  <a:gd name="connsiteX4" fmla="*/ 15621 w 54387"/>
                  <a:gd name="connsiteY4" fmla="*/ 71199 h 218922"/>
                  <a:gd name="connsiteX5" fmla="*/ 36033 w 54387"/>
                  <a:gd name="connsiteY5" fmla="*/ 108623 h 218922"/>
                  <a:gd name="connsiteX6" fmla="*/ 53035 w 54387"/>
                  <a:gd name="connsiteY6" fmla="*/ 148390 h 218922"/>
                  <a:gd name="connsiteX7" fmla="*/ 54207 w 54387"/>
                  <a:gd name="connsiteY7" fmla="*/ 168412 h 218922"/>
                  <a:gd name="connsiteX8" fmla="*/ 50511 w 54387"/>
                  <a:gd name="connsiteY8" fmla="*/ 186023 h 218922"/>
                  <a:gd name="connsiteX9" fmla="*/ 38662 w 54387"/>
                  <a:gd name="connsiteY9" fmla="*/ 209769 h 218922"/>
                  <a:gd name="connsiteX10" fmla="*/ 34576 w 54387"/>
                  <a:gd name="connsiteY10" fmla="*/ 218922 h 218922"/>
                  <a:gd name="connsiteX11" fmla="*/ 38043 w 54387"/>
                  <a:gd name="connsiteY11" fmla="*/ 209493 h 218922"/>
                  <a:gd name="connsiteX12" fmla="*/ 48378 w 54387"/>
                  <a:gd name="connsiteY12" fmla="*/ 185242 h 218922"/>
                  <a:gd name="connsiteX13" fmla="*/ 51264 w 54387"/>
                  <a:gd name="connsiteY13" fmla="*/ 168278 h 218922"/>
                  <a:gd name="connsiteX14" fmla="*/ 49597 w 54387"/>
                  <a:gd name="connsiteY14" fmla="*/ 149066 h 218922"/>
                  <a:gd name="connsiteX15" fmla="*/ 32547 w 54387"/>
                  <a:gd name="connsiteY15" fmla="*/ 110652 h 218922"/>
                  <a:gd name="connsiteX16" fmla="*/ 12411 w 54387"/>
                  <a:gd name="connsiteY16" fmla="*/ 72590 h 218922"/>
                  <a:gd name="connsiteX17" fmla="*/ 5363 w 54387"/>
                  <a:gd name="connsiteY17" fmla="*/ 53997 h 218922"/>
                  <a:gd name="connsiteX18" fmla="*/ 1762 w 54387"/>
                  <a:gd name="connsiteY18" fmla="*/ 36509 h 218922"/>
                  <a:gd name="connsiteX19" fmla="*/ 162 w 54387"/>
                  <a:gd name="connsiteY19" fmla="*/ 10030 h 218922"/>
                  <a:gd name="connsiteX20" fmla="*/ 0 w 54387"/>
                  <a:gd name="connsiteY20" fmla="*/ 0 h 21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4387" h="218922">
                    <a:moveTo>
                      <a:pt x="0" y="0"/>
                    </a:moveTo>
                    <a:cubicBezTo>
                      <a:pt x="0" y="0"/>
                      <a:pt x="295" y="3638"/>
                      <a:pt x="829" y="10001"/>
                    </a:cubicBezTo>
                    <a:cubicBezTo>
                      <a:pt x="1381" y="16354"/>
                      <a:pt x="2257" y="25451"/>
                      <a:pt x="4001" y="36176"/>
                    </a:cubicBezTo>
                    <a:cubicBezTo>
                      <a:pt x="4924" y="41529"/>
                      <a:pt x="6191" y="47263"/>
                      <a:pt x="8163" y="53130"/>
                    </a:cubicBezTo>
                    <a:cubicBezTo>
                      <a:pt x="10040" y="58998"/>
                      <a:pt x="12859" y="64903"/>
                      <a:pt x="15621" y="71199"/>
                    </a:cubicBezTo>
                    <a:cubicBezTo>
                      <a:pt x="21269" y="83506"/>
                      <a:pt x="28508" y="96107"/>
                      <a:pt x="36033" y="108623"/>
                    </a:cubicBezTo>
                    <a:cubicBezTo>
                      <a:pt x="43339" y="121177"/>
                      <a:pt x="50559" y="134493"/>
                      <a:pt x="53035" y="148390"/>
                    </a:cubicBezTo>
                    <a:cubicBezTo>
                      <a:pt x="54483" y="155257"/>
                      <a:pt x="54569" y="162077"/>
                      <a:pt x="54207" y="168412"/>
                    </a:cubicBezTo>
                    <a:cubicBezTo>
                      <a:pt x="53854" y="174793"/>
                      <a:pt x="52511" y="180822"/>
                      <a:pt x="50511" y="186023"/>
                    </a:cubicBezTo>
                    <a:cubicBezTo>
                      <a:pt x="46254" y="196339"/>
                      <a:pt x="41215" y="203902"/>
                      <a:pt x="38662" y="209769"/>
                    </a:cubicBezTo>
                    <a:cubicBezTo>
                      <a:pt x="35919" y="215522"/>
                      <a:pt x="34576" y="218922"/>
                      <a:pt x="34576" y="218922"/>
                    </a:cubicBezTo>
                    <a:cubicBezTo>
                      <a:pt x="34576" y="218922"/>
                      <a:pt x="35690" y="215446"/>
                      <a:pt x="38043" y="209493"/>
                    </a:cubicBezTo>
                    <a:cubicBezTo>
                      <a:pt x="40272" y="203511"/>
                      <a:pt x="44596" y="195301"/>
                      <a:pt x="48378" y="185242"/>
                    </a:cubicBezTo>
                    <a:cubicBezTo>
                      <a:pt x="50102" y="180156"/>
                      <a:pt x="51159" y="174441"/>
                      <a:pt x="51264" y="168278"/>
                    </a:cubicBezTo>
                    <a:cubicBezTo>
                      <a:pt x="51378" y="162106"/>
                      <a:pt x="50997" y="155600"/>
                      <a:pt x="49597" y="149066"/>
                    </a:cubicBezTo>
                    <a:cubicBezTo>
                      <a:pt x="47082" y="135864"/>
                      <a:pt x="40005" y="123130"/>
                      <a:pt x="32547" y="110652"/>
                    </a:cubicBezTo>
                    <a:cubicBezTo>
                      <a:pt x="25194" y="98060"/>
                      <a:pt x="18021" y="85230"/>
                      <a:pt x="12411" y="72590"/>
                    </a:cubicBezTo>
                    <a:cubicBezTo>
                      <a:pt x="9687" y="66360"/>
                      <a:pt x="7096" y="60160"/>
                      <a:pt x="5363" y="53997"/>
                    </a:cubicBezTo>
                    <a:cubicBezTo>
                      <a:pt x="3572" y="47892"/>
                      <a:pt x="2495" y="41967"/>
                      <a:pt x="1762" y="36509"/>
                    </a:cubicBezTo>
                    <a:cubicBezTo>
                      <a:pt x="343" y="25565"/>
                      <a:pt x="371" y="16411"/>
                      <a:pt x="162" y="10030"/>
                    </a:cubicBezTo>
                    <a:cubicBezTo>
                      <a:pt x="57" y="364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18" name="자유형: 도형 717">
                <a:extLst>
                  <a:ext uri="{FF2B5EF4-FFF2-40B4-BE49-F238E27FC236}">
                    <a16:creationId xmlns:a16="http://schemas.microsoft.com/office/drawing/2014/main" id="{BCB2C442-42B6-701F-A1E4-DAACAA31B315}"/>
                  </a:ext>
                </a:extLst>
              </p:cNvPr>
              <p:cNvSpPr/>
              <p:nvPr/>
            </p:nvSpPr>
            <p:spPr>
              <a:xfrm>
                <a:off x="9307338" y="3527659"/>
                <a:ext cx="66521" cy="41802"/>
              </a:xfrm>
              <a:custGeom>
                <a:avLst/>
                <a:gdLst>
                  <a:gd name="connsiteX0" fmla="*/ 79486 w 79486"/>
                  <a:gd name="connsiteY0" fmla="*/ 0 h 49949"/>
                  <a:gd name="connsiteX1" fmla="*/ 69056 w 79486"/>
                  <a:gd name="connsiteY1" fmla="*/ 10554 h 49949"/>
                  <a:gd name="connsiteX2" fmla="*/ 43244 w 79486"/>
                  <a:gd name="connsiteY2" fmla="*/ 30556 h 49949"/>
                  <a:gd name="connsiteX3" fmla="*/ 28099 w 79486"/>
                  <a:gd name="connsiteY3" fmla="*/ 39300 h 49949"/>
                  <a:gd name="connsiteX4" fmla="*/ 14192 w 79486"/>
                  <a:gd name="connsiteY4" fmla="*/ 45568 h 49949"/>
                  <a:gd name="connsiteX5" fmla="*/ 3943 w 79486"/>
                  <a:gd name="connsiteY5" fmla="*/ 48920 h 49949"/>
                  <a:gd name="connsiteX6" fmla="*/ 0 w 79486"/>
                  <a:gd name="connsiteY6" fmla="*/ 49949 h 49949"/>
                  <a:gd name="connsiteX7" fmla="*/ 3677 w 79486"/>
                  <a:gd name="connsiteY7" fmla="*/ 48177 h 49949"/>
                  <a:gd name="connsiteX8" fmla="*/ 13268 w 79486"/>
                  <a:gd name="connsiteY8" fmla="*/ 43491 h 49949"/>
                  <a:gd name="connsiteX9" fmla="*/ 41053 w 79486"/>
                  <a:gd name="connsiteY9" fmla="*/ 27175 h 49949"/>
                  <a:gd name="connsiteX10" fmla="*/ 55359 w 79486"/>
                  <a:gd name="connsiteY10" fmla="*/ 17574 h 49949"/>
                  <a:gd name="connsiteX11" fmla="*/ 67618 w 79486"/>
                  <a:gd name="connsiteY11" fmla="*/ 8811 h 49949"/>
                  <a:gd name="connsiteX12" fmla="*/ 79486 w 79486"/>
                  <a:gd name="connsiteY12" fmla="*/ 0 h 4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9486" h="49949">
                    <a:moveTo>
                      <a:pt x="79486" y="0"/>
                    </a:moveTo>
                    <a:cubicBezTo>
                      <a:pt x="79486" y="0"/>
                      <a:pt x="75638" y="4543"/>
                      <a:pt x="69056" y="10554"/>
                    </a:cubicBezTo>
                    <a:cubicBezTo>
                      <a:pt x="62522" y="16602"/>
                      <a:pt x="53187" y="24003"/>
                      <a:pt x="43244" y="30556"/>
                    </a:cubicBezTo>
                    <a:cubicBezTo>
                      <a:pt x="38195" y="33709"/>
                      <a:pt x="33052" y="36719"/>
                      <a:pt x="28099" y="39300"/>
                    </a:cubicBezTo>
                    <a:cubicBezTo>
                      <a:pt x="23184" y="41958"/>
                      <a:pt x="18317" y="43882"/>
                      <a:pt x="14192" y="45568"/>
                    </a:cubicBezTo>
                    <a:cubicBezTo>
                      <a:pt x="10039" y="47215"/>
                      <a:pt x="6458" y="48244"/>
                      <a:pt x="3943" y="48920"/>
                    </a:cubicBezTo>
                    <a:cubicBezTo>
                      <a:pt x="1429" y="49578"/>
                      <a:pt x="0" y="49949"/>
                      <a:pt x="0" y="49949"/>
                    </a:cubicBezTo>
                    <a:cubicBezTo>
                      <a:pt x="0" y="49949"/>
                      <a:pt x="1333" y="49301"/>
                      <a:pt x="3677" y="48177"/>
                    </a:cubicBezTo>
                    <a:cubicBezTo>
                      <a:pt x="6067" y="47206"/>
                      <a:pt x="9315" y="45434"/>
                      <a:pt x="13268" y="43491"/>
                    </a:cubicBezTo>
                    <a:cubicBezTo>
                      <a:pt x="21069" y="39405"/>
                      <a:pt x="31299" y="33680"/>
                      <a:pt x="41053" y="27175"/>
                    </a:cubicBezTo>
                    <a:cubicBezTo>
                      <a:pt x="46025" y="24070"/>
                      <a:pt x="50892" y="20783"/>
                      <a:pt x="55359" y="17574"/>
                    </a:cubicBezTo>
                    <a:cubicBezTo>
                      <a:pt x="59827" y="14364"/>
                      <a:pt x="64103" y="11487"/>
                      <a:pt x="67618" y="8811"/>
                    </a:cubicBezTo>
                    <a:cubicBezTo>
                      <a:pt x="74733" y="3515"/>
                      <a:pt x="79486" y="0"/>
                      <a:pt x="79486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19" name="자유형: 도형 718">
                <a:extLst>
                  <a:ext uri="{FF2B5EF4-FFF2-40B4-BE49-F238E27FC236}">
                    <a16:creationId xmlns:a16="http://schemas.microsoft.com/office/drawing/2014/main" id="{300FD43F-58A5-471E-B965-82C9FA7E0993}"/>
                  </a:ext>
                </a:extLst>
              </p:cNvPr>
              <p:cNvSpPr/>
              <p:nvPr/>
            </p:nvSpPr>
            <p:spPr>
              <a:xfrm>
                <a:off x="9295668" y="3517511"/>
                <a:ext cx="51997" cy="39251"/>
              </a:xfrm>
              <a:custGeom>
                <a:avLst/>
                <a:gdLst>
                  <a:gd name="connsiteX0" fmla="*/ 62132 w 62131"/>
                  <a:gd name="connsiteY0" fmla="*/ 0 h 46901"/>
                  <a:gd name="connsiteX1" fmla="*/ 54893 w 62131"/>
                  <a:gd name="connsiteY1" fmla="*/ 10068 h 46901"/>
                  <a:gd name="connsiteX2" fmla="*/ 35376 w 62131"/>
                  <a:gd name="connsiteY2" fmla="*/ 29175 h 46901"/>
                  <a:gd name="connsiteX3" fmla="*/ 23251 w 62131"/>
                  <a:gd name="connsiteY3" fmla="*/ 37395 h 46901"/>
                  <a:gd name="connsiteX4" fmla="*/ 11830 w 62131"/>
                  <a:gd name="connsiteY4" fmla="*/ 43120 h 46901"/>
                  <a:gd name="connsiteX5" fmla="*/ 3296 w 62131"/>
                  <a:gd name="connsiteY5" fmla="*/ 46044 h 46901"/>
                  <a:gd name="connsiteX6" fmla="*/ 0 w 62131"/>
                  <a:gd name="connsiteY6" fmla="*/ 46901 h 46901"/>
                  <a:gd name="connsiteX7" fmla="*/ 3010 w 62131"/>
                  <a:gd name="connsiteY7" fmla="*/ 45301 h 46901"/>
                  <a:gd name="connsiteX8" fmla="*/ 10821 w 62131"/>
                  <a:gd name="connsiteY8" fmla="*/ 41062 h 46901"/>
                  <a:gd name="connsiteX9" fmla="*/ 21374 w 62131"/>
                  <a:gd name="connsiteY9" fmla="*/ 34414 h 46901"/>
                  <a:gd name="connsiteX10" fmla="*/ 32881 w 62131"/>
                  <a:gd name="connsiteY10" fmla="*/ 25975 h 46901"/>
                  <a:gd name="connsiteX11" fmla="*/ 43929 w 62131"/>
                  <a:gd name="connsiteY11" fmla="*/ 16897 h 46901"/>
                  <a:gd name="connsiteX12" fmla="*/ 53235 w 62131"/>
                  <a:gd name="connsiteY12" fmla="*/ 8506 h 46901"/>
                  <a:gd name="connsiteX13" fmla="*/ 62132 w 62131"/>
                  <a:gd name="connsiteY13" fmla="*/ 0 h 4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131" h="46901">
                    <a:moveTo>
                      <a:pt x="62132" y="0"/>
                    </a:moveTo>
                    <a:cubicBezTo>
                      <a:pt x="62132" y="0"/>
                      <a:pt x="59646" y="4324"/>
                      <a:pt x="54893" y="10068"/>
                    </a:cubicBezTo>
                    <a:cubicBezTo>
                      <a:pt x="50207" y="15859"/>
                      <a:pt x="43187" y="22955"/>
                      <a:pt x="35376" y="29175"/>
                    </a:cubicBezTo>
                    <a:cubicBezTo>
                      <a:pt x="31385" y="32166"/>
                      <a:pt x="27280" y="35014"/>
                      <a:pt x="23251" y="37395"/>
                    </a:cubicBezTo>
                    <a:cubicBezTo>
                      <a:pt x="19288" y="39881"/>
                      <a:pt x="15240" y="41615"/>
                      <a:pt x="11830" y="43120"/>
                    </a:cubicBezTo>
                    <a:cubicBezTo>
                      <a:pt x="8401" y="44615"/>
                      <a:pt x="5401" y="45472"/>
                      <a:pt x="3296" y="46044"/>
                    </a:cubicBezTo>
                    <a:cubicBezTo>
                      <a:pt x="1200" y="46596"/>
                      <a:pt x="0" y="46901"/>
                      <a:pt x="0" y="46901"/>
                    </a:cubicBezTo>
                    <a:cubicBezTo>
                      <a:pt x="0" y="46901"/>
                      <a:pt x="1096" y="46320"/>
                      <a:pt x="3010" y="45301"/>
                    </a:cubicBezTo>
                    <a:cubicBezTo>
                      <a:pt x="4982" y="44434"/>
                      <a:pt x="7620" y="42853"/>
                      <a:pt x="10821" y="41062"/>
                    </a:cubicBezTo>
                    <a:cubicBezTo>
                      <a:pt x="14021" y="39291"/>
                      <a:pt x="17583" y="36938"/>
                      <a:pt x="21374" y="34414"/>
                    </a:cubicBezTo>
                    <a:cubicBezTo>
                      <a:pt x="25203" y="31956"/>
                      <a:pt x="29090" y="29013"/>
                      <a:pt x="32881" y="25975"/>
                    </a:cubicBezTo>
                    <a:cubicBezTo>
                      <a:pt x="36776" y="23060"/>
                      <a:pt x="40520" y="19936"/>
                      <a:pt x="43929" y="16897"/>
                    </a:cubicBezTo>
                    <a:cubicBezTo>
                      <a:pt x="47320" y="13830"/>
                      <a:pt x="50616" y="11087"/>
                      <a:pt x="53235" y="8506"/>
                    </a:cubicBezTo>
                    <a:cubicBezTo>
                      <a:pt x="58569" y="3410"/>
                      <a:pt x="62132" y="0"/>
                      <a:pt x="62132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20" name="자유형: 도형 719">
                <a:extLst>
                  <a:ext uri="{FF2B5EF4-FFF2-40B4-BE49-F238E27FC236}">
                    <a16:creationId xmlns:a16="http://schemas.microsoft.com/office/drawing/2014/main" id="{BCAB384D-5664-7468-061C-7FB9BFC0F443}"/>
                  </a:ext>
                </a:extLst>
              </p:cNvPr>
              <p:cNvSpPr/>
              <p:nvPr/>
            </p:nvSpPr>
            <p:spPr>
              <a:xfrm>
                <a:off x="9270295" y="3517511"/>
                <a:ext cx="37035" cy="66282"/>
              </a:xfrm>
              <a:custGeom>
                <a:avLst/>
                <a:gdLst>
                  <a:gd name="connsiteX0" fmla="*/ 44253 w 44253"/>
                  <a:gd name="connsiteY0" fmla="*/ 0 h 79200"/>
                  <a:gd name="connsiteX1" fmla="*/ 33937 w 44253"/>
                  <a:gd name="connsiteY1" fmla="*/ 10535 h 79200"/>
                  <a:gd name="connsiteX2" fmla="*/ 24051 w 44253"/>
                  <a:gd name="connsiteY2" fmla="*/ 21812 h 79200"/>
                  <a:gd name="connsiteX3" fmla="*/ 14011 w 44253"/>
                  <a:gd name="connsiteY3" fmla="*/ 35605 h 79200"/>
                  <a:gd name="connsiteX4" fmla="*/ 9573 w 44253"/>
                  <a:gd name="connsiteY4" fmla="*/ 42986 h 79200"/>
                  <a:gd name="connsiteX5" fmla="*/ 6058 w 44253"/>
                  <a:gd name="connsiteY5" fmla="*/ 50521 h 79200"/>
                  <a:gd name="connsiteX6" fmla="*/ 3562 w 44253"/>
                  <a:gd name="connsiteY6" fmla="*/ 57864 h 79200"/>
                  <a:gd name="connsiteX7" fmla="*/ 2267 w 44253"/>
                  <a:gd name="connsiteY7" fmla="*/ 64694 h 79200"/>
                  <a:gd name="connsiteX8" fmla="*/ 2048 w 44253"/>
                  <a:gd name="connsiteY8" fmla="*/ 70599 h 79200"/>
                  <a:gd name="connsiteX9" fmla="*/ 2467 w 44253"/>
                  <a:gd name="connsiteY9" fmla="*/ 75162 h 79200"/>
                  <a:gd name="connsiteX10" fmla="*/ 2991 w 44253"/>
                  <a:gd name="connsiteY10" fmla="*/ 79200 h 79200"/>
                  <a:gd name="connsiteX11" fmla="*/ 1705 w 44253"/>
                  <a:gd name="connsiteY11" fmla="*/ 75324 h 79200"/>
                  <a:gd name="connsiteX12" fmla="*/ 562 w 44253"/>
                  <a:gd name="connsiteY12" fmla="*/ 70733 h 79200"/>
                  <a:gd name="connsiteX13" fmla="*/ 0 w 44253"/>
                  <a:gd name="connsiteY13" fmla="*/ 64560 h 79200"/>
                  <a:gd name="connsiteX14" fmla="*/ 676 w 44253"/>
                  <a:gd name="connsiteY14" fmla="*/ 57236 h 79200"/>
                  <a:gd name="connsiteX15" fmla="*/ 2762 w 44253"/>
                  <a:gd name="connsiteY15" fmla="*/ 49301 h 79200"/>
                  <a:gd name="connsiteX16" fmla="*/ 6210 w 44253"/>
                  <a:gd name="connsiteY16" fmla="*/ 41272 h 79200"/>
                  <a:gd name="connsiteX17" fmla="*/ 10611 w 44253"/>
                  <a:gd name="connsiteY17" fmla="*/ 33423 h 79200"/>
                  <a:gd name="connsiteX18" fmla="*/ 21393 w 44253"/>
                  <a:gd name="connsiteY18" fmla="*/ 19517 h 79200"/>
                  <a:gd name="connsiteX19" fmla="*/ 32366 w 44253"/>
                  <a:gd name="connsiteY19" fmla="*/ 8896 h 79200"/>
                  <a:gd name="connsiteX20" fmla="*/ 44253 w 44253"/>
                  <a:gd name="connsiteY20" fmla="*/ 0 h 7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253" h="79200">
                    <a:moveTo>
                      <a:pt x="44253" y="0"/>
                    </a:moveTo>
                    <a:cubicBezTo>
                      <a:pt x="44253" y="0"/>
                      <a:pt x="39957" y="4105"/>
                      <a:pt x="33937" y="10535"/>
                    </a:cubicBezTo>
                    <a:cubicBezTo>
                      <a:pt x="30861" y="13688"/>
                      <a:pt x="27575" y="17640"/>
                      <a:pt x="24051" y="21812"/>
                    </a:cubicBezTo>
                    <a:cubicBezTo>
                      <a:pt x="20603" y="26051"/>
                      <a:pt x="16983" y="30632"/>
                      <a:pt x="14011" y="35605"/>
                    </a:cubicBezTo>
                    <a:cubicBezTo>
                      <a:pt x="12325" y="37967"/>
                      <a:pt x="10954" y="40500"/>
                      <a:pt x="9573" y="42986"/>
                    </a:cubicBezTo>
                    <a:cubicBezTo>
                      <a:pt x="8068" y="45415"/>
                      <a:pt x="7230" y="48082"/>
                      <a:pt x="6058" y="50521"/>
                    </a:cubicBezTo>
                    <a:cubicBezTo>
                      <a:pt x="5115" y="53035"/>
                      <a:pt x="4410" y="55521"/>
                      <a:pt x="3562" y="57864"/>
                    </a:cubicBezTo>
                    <a:cubicBezTo>
                      <a:pt x="3105" y="60293"/>
                      <a:pt x="2667" y="62579"/>
                      <a:pt x="2267" y="64694"/>
                    </a:cubicBezTo>
                    <a:cubicBezTo>
                      <a:pt x="2191" y="66856"/>
                      <a:pt x="2114" y="68837"/>
                      <a:pt x="2048" y="70599"/>
                    </a:cubicBezTo>
                    <a:cubicBezTo>
                      <a:pt x="1819" y="72400"/>
                      <a:pt x="2372" y="73876"/>
                      <a:pt x="2467" y="75162"/>
                    </a:cubicBezTo>
                    <a:cubicBezTo>
                      <a:pt x="2800" y="77734"/>
                      <a:pt x="2991" y="79200"/>
                      <a:pt x="2991" y="79200"/>
                    </a:cubicBezTo>
                    <a:cubicBezTo>
                      <a:pt x="2991" y="79200"/>
                      <a:pt x="2524" y="77791"/>
                      <a:pt x="1705" y="75324"/>
                    </a:cubicBezTo>
                    <a:cubicBezTo>
                      <a:pt x="1419" y="74057"/>
                      <a:pt x="610" y="72571"/>
                      <a:pt x="562" y="70733"/>
                    </a:cubicBezTo>
                    <a:cubicBezTo>
                      <a:pt x="371" y="68913"/>
                      <a:pt x="76" y="66837"/>
                      <a:pt x="0" y="64560"/>
                    </a:cubicBezTo>
                    <a:cubicBezTo>
                      <a:pt x="210" y="62294"/>
                      <a:pt x="438" y="59836"/>
                      <a:pt x="676" y="57236"/>
                    </a:cubicBezTo>
                    <a:cubicBezTo>
                      <a:pt x="1314" y="54721"/>
                      <a:pt x="1781" y="51968"/>
                      <a:pt x="2762" y="49301"/>
                    </a:cubicBezTo>
                    <a:cubicBezTo>
                      <a:pt x="3896" y="46711"/>
                      <a:pt x="4734" y="43844"/>
                      <a:pt x="6210" y="41272"/>
                    </a:cubicBezTo>
                    <a:cubicBezTo>
                      <a:pt x="7572" y="38633"/>
                      <a:pt x="8925" y="35919"/>
                      <a:pt x="10611" y="33423"/>
                    </a:cubicBezTo>
                    <a:cubicBezTo>
                      <a:pt x="13859" y="28347"/>
                      <a:pt x="17726" y="23746"/>
                      <a:pt x="21393" y="19517"/>
                    </a:cubicBezTo>
                    <a:cubicBezTo>
                      <a:pt x="25127" y="15335"/>
                      <a:pt x="29023" y="11849"/>
                      <a:pt x="32366" y="8896"/>
                    </a:cubicBezTo>
                    <a:cubicBezTo>
                      <a:pt x="39157" y="3086"/>
                      <a:pt x="44253" y="0"/>
                      <a:pt x="44253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21" name="자유형: 도형 720">
                <a:extLst>
                  <a:ext uri="{FF2B5EF4-FFF2-40B4-BE49-F238E27FC236}">
                    <a16:creationId xmlns:a16="http://schemas.microsoft.com/office/drawing/2014/main" id="{8112CE87-A199-9814-5078-907C779E7D0E}"/>
                  </a:ext>
                </a:extLst>
              </p:cNvPr>
              <p:cNvSpPr/>
              <p:nvPr/>
            </p:nvSpPr>
            <p:spPr>
              <a:xfrm>
                <a:off x="9223567" y="3562461"/>
                <a:ext cx="35189" cy="132380"/>
              </a:xfrm>
              <a:custGeom>
                <a:avLst/>
                <a:gdLst>
                  <a:gd name="connsiteX0" fmla="*/ 39729 w 42048"/>
                  <a:gd name="connsiteY0" fmla="*/ 0 h 158181"/>
                  <a:gd name="connsiteX1" fmla="*/ 40605 w 42048"/>
                  <a:gd name="connsiteY1" fmla="*/ 7191 h 158181"/>
                  <a:gd name="connsiteX2" fmla="*/ 41967 w 42048"/>
                  <a:gd name="connsiteY2" fmla="*/ 26270 h 158181"/>
                  <a:gd name="connsiteX3" fmla="*/ 41053 w 42048"/>
                  <a:gd name="connsiteY3" fmla="*/ 53378 h 158181"/>
                  <a:gd name="connsiteX4" fmla="*/ 38376 w 42048"/>
                  <a:gd name="connsiteY4" fmla="*/ 68571 h 158181"/>
                  <a:gd name="connsiteX5" fmla="*/ 32671 w 42048"/>
                  <a:gd name="connsiteY5" fmla="*/ 83715 h 158181"/>
                  <a:gd name="connsiteX6" fmla="*/ 23508 w 42048"/>
                  <a:gd name="connsiteY6" fmla="*/ 96317 h 158181"/>
                  <a:gd name="connsiteX7" fmla="*/ 20269 w 42048"/>
                  <a:gd name="connsiteY7" fmla="*/ 110214 h 158181"/>
                  <a:gd name="connsiteX8" fmla="*/ 19383 w 42048"/>
                  <a:gd name="connsiteY8" fmla="*/ 124520 h 158181"/>
                  <a:gd name="connsiteX9" fmla="*/ 15897 w 42048"/>
                  <a:gd name="connsiteY9" fmla="*/ 137093 h 158181"/>
                  <a:gd name="connsiteX10" fmla="*/ 10411 w 42048"/>
                  <a:gd name="connsiteY10" fmla="*/ 146561 h 158181"/>
                  <a:gd name="connsiteX11" fmla="*/ 5077 w 42048"/>
                  <a:gd name="connsiteY11" fmla="*/ 153010 h 158181"/>
                  <a:gd name="connsiteX12" fmla="*/ 0 w 42048"/>
                  <a:gd name="connsiteY12" fmla="*/ 158182 h 158181"/>
                  <a:gd name="connsiteX13" fmla="*/ 4553 w 42048"/>
                  <a:gd name="connsiteY13" fmla="*/ 152572 h 158181"/>
                  <a:gd name="connsiteX14" fmla="*/ 9192 w 42048"/>
                  <a:gd name="connsiteY14" fmla="*/ 145752 h 158181"/>
                  <a:gd name="connsiteX15" fmla="*/ 13792 w 42048"/>
                  <a:gd name="connsiteY15" fmla="*/ 136236 h 158181"/>
                  <a:gd name="connsiteX16" fmla="*/ 16459 w 42048"/>
                  <a:gd name="connsiteY16" fmla="*/ 124177 h 158181"/>
                  <a:gd name="connsiteX17" fmla="*/ 16773 w 42048"/>
                  <a:gd name="connsiteY17" fmla="*/ 110080 h 158181"/>
                  <a:gd name="connsiteX18" fmla="*/ 20164 w 42048"/>
                  <a:gd name="connsiteY18" fmla="*/ 94574 h 158181"/>
                  <a:gd name="connsiteX19" fmla="*/ 24794 w 42048"/>
                  <a:gd name="connsiteY19" fmla="*/ 87821 h 158181"/>
                  <a:gd name="connsiteX20" fmla="*/ 29194 w 42048"/>
                  <a:gd name="connsiteY20" fmla="*/ 81677 h 158181"/>
                  <a:gd name="connsiteX21" fmla="*/ 34738 w 42048"/>
                  <a:gd name="connsiteY21" fmla="*/ 67628 h 158181"/>
                  <a:gd name="connsiteX22" fmla="*/ 37585 w 42048"/>
                  <a:gd name="connsiteY22" fmla="*/ 52950 h 158181"/>
                  <a:gd name="connsiteX23" fmla="*/ 39710 w 42048"/>
                  <a:gd name="connsiteY23" fmla="*/ 26270 h 158181"/>
                  <a:gd name="connsiteX24" fmla="*/ 39729 w 42048"/>
                  <a:gd name="connsiteY24" fmla="*/ 0 h 15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048" h="158181">
                    <a:moveTo>
                      <a:pt x="39729" y="0"/>
                    </a:moveTo>
                    <a:cubicBezTo>
                      <a:pt x="39729" y="0"/>
                      <a:pt x="40052" y="2619"/>
                      <a:pt x="40605" y="7191"/>
                    </a:cubicBezTo>
                    <a:cubicBezTo>
                      <a:pt x="41072" y="11773"/>
                      <a:pt x="41805" y="18345"/>
                      <a:pt x="41967" y="26270"/>
                    </a:cubicBezTo>
                    <a:cubicBezTo>
                      <a:pt x="42110" y="34185"/>
                      <a:pt x="42196" y="43472"/>
                      <a:pt x="41053" y="53378"/>
                    </a:cubicBezTo>
                    <a:cubicBezTo>
                      <a:pt x="40462" y="58331"/>
                      <a:pt x="39691" y="63446"/>
                      <a:pt x="38376" y="68571"/>
                    </a:cubicBezTo>
                    <a:cubicBezTo>
                      <a:pt x="37176" y="73714"/>
                      <a:pt x="35347" y="78867"/>
                      <a:pt x="32671" y="83715"/>
                    </a:cubicBezTo>
                    <a:cubicBezTo>
                      <a:pt x="29832" y="88554"/>
                      <a:pt x="25489" y="92212"/>
                      <a:pt x="23508" y="96317"/>
                    </a:cubicBezTo>
                    <a:cubicBezTo>
                      <a:pt x="21241" y="100575"/>
                      <a:pt x="20450" y="105394"/>
                      <a:pt x="20269" y="110214"/>
                    </a:cubicBezTo>
                    <a:cubicBezTo>
                      <a:pt x="20117" y="115043"/>
                      <a:pt x="20069" y="119920"/>
                      <a:pt x="19383" y="124520"/>
                    </a:cubicBezTo>
                    <a:cubicBezTo>
                      <a:pt x="18821" y="129140"/>
                      <a:pt x="17440" y="133369"/>
                      <a:pt x="15897" y="137093"/>
                    </a:cubicBezTo>
                    <a:cubicBezTo>
                      <a:pt x="14288" y="140818"/>
                      <a:pt x="12249" y="143894"/>
                      <a:pt x="10411" y="146561"/>
                    </a:cubicBezTo>
                    <a:cubicBezTo>
                      <a:pt x="8382" y="149095"/>
                      <a:pt x="6648" y="151314"/>
                      <a:pt x="5077" y="153010"/>
                    </a:cubicBezTo>
                    <a:cubicBezTo>
                      <a:pt x="1848" y="156305"/>
                      <a:pt x="0" y="158182"/>
                      <a:pt x="0" y="158182"/>
                    </a:cubicBezTo>
                    <a:cubicBezTo>
                      <a:pt x="0" y="158182"/>
                      <a:pt x="1657" y="156143"/>
                      <a:pt x="4553" y="152572"/>
                    </a:cubicBezTo>
                    <a:cubicBezTo>
                      <a:pt x="5944" y="150752"/>
                      <a:pt x="7448" y="148400"/>
                      <a:pt x="9192" y="145752"/>
                    </a:cubicBezTo>
                    <a:cubicBezTo>
                      <a:pt x="10725" y="142970"/>
                      <a:pt x="12392" y="139827"/>
                      <a:pt x="13792" y="136236"/>
                    </a:cubicBezTo>
                    <a:cubicBezTo>
                      <a:pt x="15069" y="132607"/>
                      <a:pt x="16164" y="128588"/>
                      <a:pt x="16459" y="124177"/>
                    </a:cubicBezTo>
                    <a:cubicBezTo>
                      <a:pt x="16878" y="119786"/>
                      <a:pt x="16631" y="115110"/>
                      <a:pt x="16773" y="110080"/>
                    </a:cubicBezTo>
                    <a:cubicBezTo>
                      <a:pt x="16869" y="105089"/>
                      <a:pt x="17612" y="99555"/>
                      <a:pt x="20164" y="94574"/>
                    </a:cubicBezTo>
                    <a:cubicBezTo>
                      <a:pt x="21545" y="92012"/>
                      <a:pt x="23098" y="89716"/>
                      <a:pt x="24794" y="87821"/>
                    </a:cubicBezTo>
                    <a:cubicBezTo>
                      <a:pt x="26537" y="85525"/>
                      <a:pt x="27927" y="83925"/>
                      <a:pt x="29194" y="81677"/>
                    </a:cubicBezTo>
                    <a:cubicBezTo>
                      <a:pt x="31670" y="77353"/>
                      <a:pt x="33509" y="72542"/>
                      <a:pt x="34738" y="67628"/>
                    </a:cubicBezTo>
                    <a:cubicBezTo>
                      <a:pt x="36081" y="62741"/>
                      <a:pt x="36928" y="57769"/>
                      <a:pt x="37585" y="52950"/>
                    </a:cubicBezTo>
                    <a:cubicBezTo>
                      <a:pt x="38862" y="43282"/>
                      <a:pt x="39519" y="34128"/>
                      <a:pt x="39710" y="26270"/>
                    </a:cubicBezTo>
                    <a:cubicBezTo>
                      <a:pt x="40252" y="10544"/>
                      <a:pt x="39729" y="0"/>
                      <a:pt x="39729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22" name="자유형: 도형 721">
                <a:extLst>
                  <a:ext uri="{FF2B5EF4-FFF2-40B4-BE49-F238E27FC236}">
                    <a16:creationId xmlns:a16="http://schemas.microsoft.com/office/drawing/2014/main" id="{871FEE64-8251-D197-FD4D-0FE00C6A7EF5}"/>
                  </a:ext>
                </a:extLst>
              </p:cNvPr>
              <p:cNvSpPr/>
              <p:nvPr/>
            </p:nvSpPr>
            <p:spPr>
              <a:xfrm>
                <a:off x="9240665" y="3655606"/>
                <a:ext cx="18882" cy="39243"/>
              </a:xfrm>
              <a:custGeom>
                <a:avLst/>
                <a:gdLst>
                  <a:gd name="connsiteX0" fmla="*/ 20422 w 22562"/>
                  <a:gd name="connsiteY0" fmla="*/ 0 h 46891"/>
                  <a:gd name="connsiteX1" fmla="*/ 22441 w 22562"/>
                  <a:gd name="connsiteY1" fmla="*/ 8391 h 46891"/>
                  <a:gd name="connsiteX2" fmla="*/ 22070 w 22562"/>
                  <a:gd name="connsiteY2" fmla="*/ 17345 h 46891"/>
                  <a:gd name="connsiteX3" fmla="*/ 19069 w 22562"/>
                  <a:gd name="connsiteY3" fmla="*/ 27242 h 46891"/>
                  <a:gd name="connsiteX4" fmla="*/ 13554 w 22562"/>
                  <a:gd name="connsiteY4" fmla="*/ 35957 h 46891"/>
                  <a:gd name="connsiteX5" fmla="*/ 7182 w 22562"/>
                  <a:gd name="connsiteY5" fmla="*/ 42177 h 46891"/>
                  <a:gd name="connsiteX6" fmla="*/ 2039 w 22562"/>
                  <a:gd name="connsiteY6" fmla="*/ 45720 h 46891"/>
                  <a:gd name="connsiteX7" fmla="*/ 0 w 22562"/>
                  <a:gd name="connsiteY7" fmla="*/ 46892 h 46891"/>
                  <a:gd name="connsiteX8" fmla="*/ 1543 w 22562"/>
                  <a:gd name="connsiteY8" fmla="*/ 45101 h 46891"/>
                  <a:gd name="connsiteX9" fmla="*/ 5582 w 22562"/>
                  <a:gd name="connsiteY9" fmla="*/ 40538 h 46891"/>
                  <a:gd name="connsiteX10" fmla="*/ 10735 w 22562"/>
                  <a:gd name="connsiteY10" fmla="*/ 33842 h 46891"/>
                  <a:gd name="connsiteX11" fmla="*/ 15402 w 22562"/>
                  <a:gd name="connsiteY11" fmla="*/ 25527 h 46891"/>
                  <a:gd name="connsiteX12" fmla="*/ 20174 w 22562"/>
                  <a:gd name="connsiteY12" fmla="*/ 8372 h 46891"/>
                  <a:gd name="connsiteX13" fmla="*/ 20422 w 22562"/>
                  <a:gd name="connsiteY13" fmla="*/ 0 h 4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62" h="46891">
                    <a:moveTo>
                      <a:pt x="20422" y="0"/>
                    </a:moveTo>
                    <a:cubicBezTo>
                      <a:pt x="20422" y="0"/>
                      <a:pt x="21993" y="3153"/>
                      <a:pt x="22441" y="8391"/>
                    </a:cubicBezTo>
                    <a:cubicBezTo>
                      <a:pt x="22593" y="10982"/>
                      <a:pt x="22717" y="14097"/>
                      <a:pt x="22070" y="17345"/>
                    </a:cubicBezTo>
                    <a:cubicBezTo>
                      <a:pt x="21545" y="20612"/>
                      <a:pt x="20393" y="23965"/>
                      <a:pt x="19069" y="27242"/>
                    </a:cubicBezTo>
                    <a:cubicBezTo>
                      <a:pt x="17497" y="30413"/>
                      <a:pt x="15535" y="33338"/>
                      <a:pt x="13554" y="35957"/>
                    </a:cubicBezTo>
                    <a:cubicBezTo>
                      <a:pt x="11459" y="38491"/>
                      <a:pt x="9201" y="40548"/>
                      <a:pt x="7182" y="42177"/>
                    </a:cubicBezTo>
                    <a:cubicBezTo>
                      <a:pt x="5286" y="43948"/>
                      <a:pt x="3267" y="44872"/>
                      <a:pt x="2039" y="45720"/>
                    </a:cubicBezTo>
                    <a:cubicBezTo>
                      <a:pt x="743" y="46463"/>
                      <a:pt x="0" y="46892"/>
                      <a:pt x="0" y="46892"/>
                    </a:cubicBezTo>
                    <a:cubicBezTo>
                      <a:pt x="0" y="46892"/>
                      <a:pt x="562" y="46244"/>
                      <a:pt x="1543" y="45101"/>
                    </a:cubicBezTo>
                    <a:cubicBezTo>
                      <a:pt x="2543" y="44005"/>
                      <a:pt x="4020" y="42491"/>
                      <a:pt x="5582" y="40538"/>
                    </a:cubicBezTo>
                    <a:cubicBezTo>
                      <a:pt x="7315" y="38729"/>
                      <a:pt x="8877" y="36271"/>
                      <a:pt x="10735" y="33842"/>
                    </a:cubicBezTo>
                    <a:cubicBezTo>
                      <a:pt x="12459" y="31299"/>
                      <a:pt x="14097" y="28499"/>
                      <a:pt x="15402" y="25527"/>
                    </a:cubicBezTo>
                    <a:cubicBezTo>
                      <a:pt x="18231" y="19707"/>
                      <a:pt x="19688" y="13287"/>
                      <a:pt x="20174" y="8372"/>
                    </a:cubicBezTo>
                    <a:cubicBezTo>
                      <a:pt x="20717" y="3439"/>
                      <a:pt x="20422" y="0"/>
                      <a:pt x="20422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23" name="자유형: 도형 722">
                <a:extLst>
                  <a:ext uri="{FF2B5EF4-FFF2-40B4-BE49-F238E27FC236}">
                    <a16:creationId xmlns:a16="http://schemas.microsoft.com/office/drawing/2014/main" id="{DE1A35F0-1A41-C09A-E0DF-D474513F2BB6}"/>
                  </a:ext>
                </a:extLst>
              </p:cNvPr>
              <p:cNvSpPr/>
              <p:nvPr/>
            </p:nvSpPr>
            <p:spPr>
              <a:xfrm>
                <a:off x="9490464" y="4222633"/>
                <a:ext cx="137020" cy="105891"/>
              </a:xfrm>
              <a:custGeom>
                <a:avLst/>
                <a:gdLst>
                  <a:gd name="connsiteX0" fmla="*/ 0 w 163725"/>
                  <a:gd name="connsiteY0" fmla="*/ 126530 h 126530"/>
                  <a:gd name="connsiteX1" fmla="*/ 3191 w 163725"/>
                  <a:gd name="connsiteY1" fmla="*/ 117634 h 126530"/>
                  <a:gd name="connsiteX2" fmla="*/ 13735 w 163725"/>
                  <a:gd name="connsiteY2" fmla="*/ 95012 h 126530"/>
                  <a:gd name="connsiteX3" fmla="*/ 33166 w 163725"/>
                  <a:gd name="connsiteY3" fmla="*/ 65465 h 126530"/>
                  <a:gd name="connsiteX4" fmla="*/ 46358 w 163725"/>
                  <a:gd name="connsiteY4" fmla="*/ 50435 h 126530"/>
                  <a:gd name="connsiteX5" fmla="*/ 61579 w 163725"/>
                  <a:gd name="connsiteY5" fmla="*/ 36443 h 126530"/>
                  <a:gd name="connsiteX6" fmla="*/ 69742 w 163725"/>
                  <a:gd name="connsiteY6" fmla="*/ 30013 h 126530"/>
                  <a:gd name="connsiteX7" fmla="*/ 78410 w 163725"/>
                  <a:gd name="connsiteY7" fmla="*/ 24432 h 126530"/>
                  <a:gd name="connsiteX8" fmla="*/ 95974 w 163725"/>
                  <a:gd name="connsiteY8" fmla="*/ 14802 h 126530"/>
                  <a:gd name="connsiteX9" fmla="*/ 113386 w 163725"/>
                  <a:gd name="connsiteY9" fmla="*/ 7972 h 126530"/>
                  <a:gd name="connsiteX10" fmla="*/ 121615 w 163725"/>
                  <a:gd name="connsiteY10" fmla="*/ 5277 h 126530"/>
                  <a:gd name="connsiteX11" fmla="*/ 129550 w 163725"/>
                  <a:gd name="connsiteY11" fmla="*/ 3667 h 126530"/>
                  <a:gd name="connsiteX12" fmla="*/ 143446 w 163725"/>
                  <a:gd name="connsiteY12" fmla="*/ 1210 h 126530"/>
                  <a:gd name="connsiteX13" fmla="*/ 154305 w 163725"/>
                  <a:gd name="connsiteY13" fmla="*/ 562 h 126530"/>
                  <a:gd name="connsiteX14" fmla="*/ 163725 w 163725"/>
                  <a:gd name="connsiteY14" fmla="*/ 0 h 126530"/>
                  <a:gd name="connsiteX15" fmla="*/ 154362 w 163725"/>
                  <a:gd name="connsiteY15" fmla="*/ 1238 h 126530"/>
                  <a:gd name="connsiteX16" fmla="*/ 143656 w 163725"/>
                  <a:gd name="connsiteY16" fmla="*/ 2657 h 126530"/>
                  <a:gd name="connsiteX17" fmla="*/ 130064 w 163725"/>
                  <a:gd name="connsiteY17" fmla="*/ 5877 h 126530"/>
                  <a:gd name="connsiteX18" fmla="*/ 122329 w 163725"/>
                  <a:gd name="connsiteY18" fmla="*/ 7772 h 126530"/>
                  <a:gd name="connsiteX19" fmla="*/ 114348 w 163725"/>
                  <a:gd name="connsiteY19" fmla="*/ 10754 h 126530"/>
                  <a:gd name="connsiteX20" fmla="*/ 97489 w 163725"/>
                  <a:gd name="connsiteY20" fmla="*/ 17964 h 126530"/>
                  <a:gd name="connsiteX21" fmla="*/ 80439 w 163725"/>
                  <a:gd name="connsiteY21" fmla="*/ 27613 h 126530"/>
                  <a:gd name="connsiteX22" fmla="*/ 72037 w 163725"/>
                  <a:gd name="connsiteY22" fmla="*/ 33185 h 126530"/>
                  <a:gd name="connsiteX23" fmla="*/ 64132 w 163725"/>
                  <a:gd name="connsiteY23" fmla="*/ 39576 h 126530"/>
                  <a:gd name="connsiteX24" fmla="*/ 49035 w 163725"/>
                  <a:gd name="connsiteY24" fmla="*/ 53074 h 126530"/>
                  <a:gd name="connsiteX25" fmla="*/ 35881 w 163725"/>
                  <a:gd name="connsiteY25" fmla="*/ 67666 h 126530"/>
                  <a:gd name="connsiteX26" fmla="*/ 24755 w 163725"/>
                  <a:gd name="connsiteY26" fmla="*/ 82325 h 126530"/>
                  <a:gd name="connsiteX27" fmla="*/ 15688 w 163725"/>
                  <a:gd name="connsiteY27" fmla="*/ 96136 h 126530"/>
                  <a:gd name="connsiteX28" fmla="*/ 3800 w 163725"/>
                  <a:gd name="connsiteY28" fmla="*/ 117891 h 126530"/>
                  <a:gd name="connsiteX29" fmla="*/ 0 w 163725"/>
                  <a:gd name="connsiteY29" fmla="*/ 126530 h 126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3725" h="126530">
                    <a:moveTo>
                      <a:pt x="0" y="126530"/>
                    </a:moveTo>
                    <a:cubicBezTo>
                      <a:pt x="0" y="126530"/>
                      <a:pt x="953" y="123225"/>
                      <a:pt x="3191" y="117634"/>
                    </a:cubicBezTo>
                    <a:cubicBezTo>
                      <a:pt x="5391" y="112033"/>
                      <a:pt x="8725" y="104070"/>
                      <a:pt x="13735" y="95012"/>
                    </a:cubicBezTo>
                    <a:cubicBezTo>
                      <a:pt x="18698" y="85935"/>
                      <a:pt x="25165" y="75676"/>
                      <a:pt x="33166" y="65465"/>
                    </a:cubicBezTo>
                    <a:cubicBezTo>
                      <a:pt x="37252" y="60436"/>
                      <a:pt x="41672" y="55369"/>
                      <a:pt x="46358" y="50435"/>
                    </a:cubicBezTo>
                    <a:cubicBezTo>
                      <a:pt x="51330" y="45777"/>
                      <a:pt x="55997" y="40595"/>
                      <a:pt x="61579" y="36443"/>
                    </a:cubicBezTo>
                    <a:lnTo>
                      <a:pt x="69742" y="30013"/>
                    </a:lnTo>
                    <a:cubicBezTo>
                      <a:pt x="72580" y="28051"/>
                      <a:pt x="75543" y="26280"/>
                      <a:pt x="78410" y="24432"/>
                    </a:cubicBezTo>
                    <a:cubicBezTo>
                      <a:pt x="84029" y="20517"/>
                      <a:pt x="90097" y="17602"/>
                      <a:pt x="95974" y="14802"/>
                    </a:cubicBezTo>
                    <a:cubicBezTo>
                      <a:pt x="101679" y="11621"/>
                      <a:pt x="107747" y="9868"/>
                      <a:pt x="113386" y="7972"/>
                    </a:cubicBezTo>
                    <a:cubicBezTo>
                      <a:pt x="116214" y="7049"/>
                      <a:pt x="118929" y="6048"/>
                      <a:pt x="121615" y="5277"/>
                    </a:cubicBezTo>
                    <a:cubicBezTo>
                      <a:pt x="124358" y="4715"/>
                      <a:pt x="127006" y="4181"/>
                      <a:pt x="129550" y="3667"/>
                    </a:cubicBezTo>
                    <a:cubicBezTo>
                      <a:pt x="134646" y="2715"/>
                      <a:pt x="139255" y="1505"/>
                      <a:pt x="143446" y="1210"/>
                    </a:cubicBezTo>
                    <a:cubicBezTo>
                      <a:pt x="147638" y="962"/>
                      <a:pt x="151295" y="743"/>
                      <a:pt x="154305" y="562"/>
                    </a:cubicBezTo>
                    <a:cubicBezTo>
                      <a:pt x="160306" y="210"/>
                      <a:pt x="163725" y="0"/>
                      <a:pt x="163725" y="0"/>
                    </a:cubicBezTo>
                    <a:cubicBezTo>
                      <a:pt x="163725" y="0"/>
                      <a:pt x="160315" y="448"/>
                      <a:pt x="154362" y="1238"/>
                    </a:cubicBezTo>
                    <a:cubicBezTo>
                      <a:pt x="151400" y="1629"/>
                      <a:pt x="147790" y="2105"/>
                      <a:pt x="143656" y="2657"/>
                    </a:cubicBezTo>
                    <a:cubicBezTo>
                      <a:pt x="139541" y="3258"/>
                      <a:pt x="135055" y="4791"/>
                      <a:pt x="130064" y="5877"/>
                    </a:cubicBezTo>
                    <a:cubicBezTo>
                      <a:pt x="127587" y="6487"/>
                      <a:pt x="125006" y="7115"/>
                      <a:pt x="122329" y="7772"/>
                    </a:cubicBezTo>
                    <a:cubicBezTo>
                      <a:pt x="119720" y="8630"/>
                      <a:pt x="117081" y="9735"/>
                      <a:pt x="114348" y="10754"/>
                    </a:cubicBezTo>
                    <a:cubicBezTo>
                      <a:pt x="108890" y="12849"/>
                      <a:pt x="103061" y="14830"/>
                      <a:pt x="97489" y="17964"/>
                    </a:cubicBezTo>
                    <a:cubicBezTo>
                      <a:pt x="91773" y="20784"/>
                      <a:pt x="85887" y="23708"/>
                      <a:pt x="80439" y="27613"/>
                    </a:cubicBezTo>
                    <a:cubicBezTo>
                      <a:pt x="77657" y="29470"/>
                      <a:pt x="74790" y="31232"/>
                      <a:pt x="72037" y="33185"/>
                    </a:cubicBezTo>
                    <a:lnTo>
                      <a:pt x="64132" y="39576"/>
                    </a:lnTo>
                    <a:cubicBezTo>
                      <a:pt x="58607" y="43549"/>
                      <a:pt x="53978" y="48578"/>
                      <a:pt x="49035" y="53074"/>
                    </a:cubicBezTo>
                    <a:cubicBezTo>
                      <a:pt x="44367" y="57855"/>
                      <a:pt x="39967" y="62779"/>
                      <a:pt x="35881" y="67666"/>
                    </a:cubicBezTo>
                    <a:cubicBezTo>
                      <a:pt x="32013" y="72742"/>
                      <a:pt x="27975" y="77429"/>
                      <a:pt x="24755" y="82325"/>
                    </a:cubicBezTo>
                    <a:cubicBezTo>
                      <a:pt x="21289" y="87059"/>
                      <a:pt x="18364" y="91764"/>
                      <a:pt x="15688" y="96136"/>
                    </a:cubicBezTo>
                    <a:cubicBezTo>
                      <a:pt x="10420" y="104918"/>
                      <a:pt x="6305" y="112443"/>
                      <a:pt x="3800" y="117891"/>
                    </a:cubicBezTo>
                    <a:cubicBezTo>
                      <a:pt x="1191" y="123311"/>
                      <a:pt x="0" y="126530"/>
                      <a:pt x="0" y="12653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24" name="자유형: 도형 723">
                <a:extLst>
                  <a:ext uri="{FF2B5EF4-FFF2-40B4-BE49-F238E27FC236}">
                    <a16:creationId xmlns:a16="http://schemas.microsoft.com/office/drawing/2014/main" id="{70B91DA8-C64D-C2CE-666B-0E59E0AA5A5B}"/>
                  </a:ext>
                </a:extLst>
              </p:cNvPr>
              <p:cNvSpPr/>
              <p:nvPr/>
            </p:nvSpPr>
            <p:spPr>
              <a:xfrm>
                <a:off x="9383823" y="3822407"/>
                <a:ext cx="48991" cy="40622"/>
              </a:xfrm>
              <a:custGeom>
                <a:avLst/>
                <a:gdLst>
                  <a:gd name="connsiteX0" fmla="*/ 0 w 58540"/>
                  <a:gd name="connsiteY0" fmla="*/ 0 h 48539"/>
                  <a:gd name="connsiteX1" fmla="*/ 58541 w 58540"/>
                  <a:gd name="connsiteY1" fmla="*/ 0 h 48539"/>
                  <a:gd name="connsiteX2" fmla="*/ 58541 w 58540"/>
                  <a:gd name="connsiteY2" fmla="*/ 48539 h 48539"/>
                  <a:gd name="connsiteX3" fmla="*/ 0 w 58540"/>
                  <a:gd name="connsiteY3" fmla="*/ 48539 h 4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540" h="48539">
                    <a:moveTo>
                      <a:pt x="0" y="0"/>
                    </a:moveTo>
                    <a:lnTo>
                      <a:pt x="58541" y="0"/>
                    </a:lnTo>
                    <a:lnTo>
                      <a:pt x="58541" y="48539"/>
                    </a:lnTo>
                    <a:lnTo>
                      <a:pt x="0" y="4853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25" name="자유형: 도형 724">
                <a:extLst>
                  <a:ext uri="{FF2B5EF4-FFF2-40B4-BE49-F238E27FC236}">
                    <a16:creationId xmlns:a16="http://schemas.microsoft.com/office/drawing/2014/main" id="{80B75BB2-D500-019F-4CFC-51172CFC5E5C}"/>
                  </a:ext>
                </a:extLst>
              </p:cNvPr>
              <p:cNvSpPr/>
              <p:nvPr/>
            </p:nvSpPr>
            <p:spPr>
              <a:xfrm>
                <a:off x="9405768" y="3813766"/>
                <a:ext cx="12387" cy="12387"/>
              </a:xfrm>
              <a:custGeom>
                <a:avLst/>
                <a:gdLst>
                  <a:gd name="connsiteX0" fmla="*/ 0 w 14801"/>
                  <a:gd name="connsiteY0" fmla="*/ 0 h 14801"/>
                  <a:gd name="connsiteX1" fmla="*/ 14802 w 14801"/>
                  <a:gd name="connsiteY1" fmla="*/ 0 h 14801"/>
                  <a:gd name="connsiteX2" fmla="*/ 14802 w 14801"/>
                  <a:gd name="connsiteY2" fmla="*/ 14802 h 14801"/>
                  <a:gd name="connsiteX3" fmla="*/ 0 w 14801"/>
                  <a:gd name="connsiteY3" fmla="*/ 14802 h 1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01" h="14801">
                    <a:moveTo>
                      <a:pt x="0" y="0"/>
                    </a:moveTo>
                    <a:lnTo>
                      <a:pt x="14802" y="0"/>
                    </a:lnTo>
                    <a:lnTo>
                      <a:pt x="14802" y="14802"/>
                    </a:lnTo>
                    <a:lnTo>
                      <a:pt x="0" y="14802"/>
                    </a:lnTo>
                    <a:close/>
                  </a:path>
                </a:pathLst>
              </a:custGeom>
              <a:solidFill>
                <a:srgbClr val="C7D5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26" name="자유형: 도형 725">
                <a:extLst>
                  <a:ext uri="{FF2B5EF4-FFF2-40B4-BE49-F238E27FC236}">
                    <a16:creationId xmlns:a16="http://schemas.microsoft.com/office/drawing/2014/main" id="{B8EF4861-FCF8-ABD9-BCE4-FD002C4D8B6F}"/>
                  </a:ext>
                </a:extLst>
              </p:cNvPr>
              <p:cNvSpPr/>
              <p:nvPr/>
            </p:nvSpPr>
            <p:spPr>
              <a:xfrm>
                <a:off x="9380404" y="4054056"/>
                <a:ext cx="5329" cy="19227"/>
              </a:xfrm>
              <a:custGeom>
                <a:avLst/>
                <a:gdLst>
                  <a:gd name="connsiteX0" fmla="*/ 0 w 6368"/>
                  <a:gd name="connsiteY0" fmla="*/ 0 h 22974"/>
                  <a:gd name="connsiteX1" fmla="*/ 2982 w 6368"/>
                  <a:gd name="connsiteY1" fmla="*/ 2686 h 22974"/>
                  <a:gd name="connsiteX2" fmla="*/ 5010 w 6368"/>
                  <a:gd name="connsiteY2" fmla="*/ 6258 h 22974"/>
                  <a:gd name="connsiteX3" fmla="*/ 6258 w 6368"/>
                  <a:gd name="connsiteY3" fmla="*/ 10782 h 22974"/>
                  <a:gd name="connsiteX4" fmla="*/ 5439 w 6368"/>
                  <a:gd name="connsiteY4" fmla="*/ 19393 h 22974"/>
                  <a:gd name="connsiteX5" fmla="*/ 3753 w 6368"/>
                  <a:gd name="connsiteY5" fmla="*/ 22974 h 22974"/>
                  <a:gd name="connsiteX6" fmla="*/ 3172 w 6368"/>
                  <a:gd name="connsiteY6" fmla="*/ 19155 h 22974"/>
                  <a:gd name="connsiteX7" fmla="*/ 2782 w 6368"/>
                  <a:gd name="connsiteY7" fmla="*/ 15440 h 22974"/>
                  <a:gd name="connsiteX8" fmla="*/ 2257 w 6368"/>
                  <a:gd name="connsiteY8" fmla="*/ 11325 h 22974"/>
                  <a:gd name="connsiteX9" fmla="*/ 953 w 6368"/>
                  <a:gd name="connsiteY9" fmla="*/ 3677 h 22974"/>
                  <a:gd name="connsiteX10" fmla="*/ 0 w 6368"/>
                  <a:gd name="connsiteY10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68" h="22974">
                    <a:moveTo>
                      <a:pt x="0" y="0"/>
                    </a:moveTo>
                    <a:cubicBezTo>
                      <a:pt x="0" y="0"/>
                      <a:pt x="1496" y="752"/>
                      <a:pt x="2982" y="2686"/>
                    </a:cubicBezTo>
                    <a:cubicBezTo>
                      <a:pt x="3620" y="3677"/>
                      <a:pt x="4524" y="4829"/>
                      <a:pt x="5010" y="6258"/>
                    </a:cubicBezTo>
                    <a:cubicBezTo>
                      <a:pt x="5534" y="7668"/>
                      <a:pt x="5934" y="9220"/>
                      <a:pt x="6258" y="10782"/>
                    </a:cubicBezTo>
                    <a:cubicBezTo>
                      <a:pt x="6544" y="13973"/>
                      <a:pt x="6277" y="17154"/>
                      <a:pt x="5439" y="19393"/>
                    </a:cubicBezTo>
                    <a:cubicBezTo>
                      <a:pt x="4706" y="21641"/>
                      <a:pt x="3753" y="22974"/>
                      <a:pt x="3753" y="22974"/>
                    </a:cubicBezTo>
                    <a:cubicBezTo>
                      <a:pt x="3753" y="22974"/>
                      <a:pt x="3420" y="21364"/>
                      <a:pt x="3172" y="19155"/>
                    </a:cubicBezTo>
                    <a:cubicBezTo>
                      <a:pt x="3143" y="18050"/>
                      <a:pt x="2829" y="16773"/>
                      <a:pt x="2782" y="15440"/>
                    </a:cubicBezTo>
                    <a:cubicBezTo>
                      <a:pt x="2696" y="14106"/>
                      <a:pt x="2515" y="12706"/>
                      <a:pt x="2257" y="11325"/>
                    </a:cubicBezTo>
                    <a:cubicBezTo>
                      <a:pt x="2039" y="8534"/>
                      <a:pt x="1372" y="5820"/>
                      <a:pt x="953" y="3677"/>
                    </a:cubicBezTo>
                    <a:cubicBezTo>
                      <a:pt x="448" y="155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27" name="자유형: 도형 726">
                <a:extLst>
                  <a:ext uri="{FF2B5EF4-FFF2-40B4-BE49-F238E27FC236}">
                    <a16:creationId xmlns:a16="http://schemas.microsoft.com/office/drawing/2014/main" id="{9D90D05E-0C02-616E-49B1-EB298B8538C8}"/>
                  </a:ext>
                </a:extLst>
              </p:cNvPr>
              <p:cNvSpPr/>
              <p:nvPr/>
            </p:nvSpPr>
            <p:spPr>
              <a:xfrm>
                <a:off x="9395725" y="4052039"/>
                <a:ext cx="5329" cy="19227"/>
              </a:xfrm>
              <a:custGeom>
                <a:avLst/>
                <a:gdLst>
                  <a:gd name="connsiteX0" fmla="*/ 0 w 6368"/>
                  <a:gd name="connsiteY0" fmla="*/ 0 h 22974"/>
                  <a:gd name="connsiteX1" fmla="*/ 2982 w 6368"/>
                  <a:gd name="connsiteY1" fmla="*/ 2686 h 22974"/>
                  <a:gd name="connsiteX2" fmla="*/ 5010 w 6368"/>
                  <a:gd name="connsiteY2" fmla="*/ 6258 h 22974"/>
                  <a:gd name="connsiteX3" fmla="*/ 6258 w 6368"/>
                  <a:gd name="connsiteY3" fmla="*/ 10782 h 22974"/>
                  <a:gd name="connsiteX4" fmla="*/ 5439 w 6368"/>
                  <a:gd name="connsiteY4" fmla="*/ 19393 h 22974"/>
                  <a:gd name="connsiteX5" fmla="*/ 3753 w 6368"/>
                  <a:gd name="connsiteY5" fmla="*/ 22974 h 22974"/>
                  <a:gd name="connsiteX6" fmla="*/ 3172 w 6368"/>
                  <a:gd name="connsiteY6" fmla="*/ 19155 h 22974"/>
                  <a:gd name="connsiteX7" fmla="*/ 2772 w 6368"/>
                  <a:gd name="connsiteY7" fmla="*/ 15440 h 22974"/>
                  <a:gd name="connsiteX8" fmla="*/ 2248 w 6368"/>
                  <a:gd name="connsiteY8" fmla="*/ 11325 h 22974"/>
                  <a:gd name="connsiteX9" fmla="*/ 943 w 6368"/>
                  <a:gd name="connsiteY9" fmla="*/ 3677 h 22974"/>
                  <a:gd name="connsiteX10" fmla="*/ 0 w 6368"/>
                  <a:gd name="connsiteY10" fmla="*/ 0 h 22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68" h="22974">
                    <a:moveTo>
                      <a:pt x="0" y="0"/>
                    </a:moveTo>
                    <a:cubicBezTo>
                      <a:pt x="0" y="0"/>
                      <a:pt x="1496" y="753"/>
                      <a:pt x="2982" y="2686"/>
                    </a:cubicBezTo>
                    <a:cubicBezTo>
                      <a:pt x="3620" y="3677"/>
                      <a:pt x="4534" y="4829"/>
                      <a:pt x="5010" y="6258"/>
                    </a:cubicBezTo>
                    <a:cubicBezTo>
                      <a:pt x="5534" y="7668"/>
                      <a:pt x="5934" y="9211"/>
                      <a:pt x="6258" y="10782"/>
                    </a:cubicBezTo>
                    <a:cubicBezTo>
                      <a:pt x="6544" y="13973"/>
                      <a:pt x="6277" y="17154"/>
                      <a:pt x="5439" y="19393"/>
                    </a:cubicBezTo>
                    <a:cubicBezTo>
                      <a:pt x="4706" y="21641"/>
                      <a:pt x="3753" y="22974"/>
                      <a:pt x="3753" y="22974"/>
                    </a:cubicBezTo>
                    <a:cubicBezTo>
                      <a:pt x="3753" y="22974"/>
                      <a:pt x="3420" y="21365"/>
                      <a:pt x="3172" y="19155"/>
                    </a:cubicBezTo>
                    <a:cubicBezTo>
                      <a:pt x="3143" y="18050"/>
                      <a:pt x="2829" y="16774"/>
                      <a:pt x="2772" y="15440"/>
                    </a:cubicBezTo>
                    <a:cubicBezTo>
                      <a:pt x="2686" y="14107"/>
                      <a:pt x="2505" y="12706"/>
                      <a:pt x="2248" y="11325"/>
                    </a:cubicBezTo>
                    <a:cubicBezTo>
                      <a:pt x="2029" y="8525"/>
                      <a:pt x="1353" y="5820"/>
                      <a:pt x="943" y="3677"/>
                    </a:cubicBezTo>
                    <a:cubicBezTo>
                      <a:pt x="457" y="155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28" name="자유형: 도형 727">
                <a:extLst>
                  <a:ext uri="{FF2B5EF4-FFF2-40B4-BE49-F238E27FC236}">
                    <a16:creationId xmlns:a16="http://schemas.microsoft.com/office/drawing/2014/main" id="{8A962706-97C9-7069-B430-9F0EB37C4F90}"/>
                  </a:ext>
                </a:extLst>
              </p:cNvPr>
              <p:cNvSpPr/>
              <p:nvPr/>
            </p:nvSpPr>
            <p:spPr>
              <a:xfrm>
                <a:off x="9409634" y="4050165"/>
                <a:ext cx="5329" cy="19234"/>
              </a:xfrm>
              <a:custGeom>
                <a:avLst/>
                <a:gdLst>
                  <a:gd name="connsiteX0" fmla="*/ 0 w 6368"/>
                  <a:gd name="connsiteY0" fmla="*/ 0 h 22983"/>
                  <a:gd name="connsiteX1" fmla="*/ 2981 w 6368"/>
                  <a:gd name="connsiteY1" fmla="*/ 2695 h 22983"/>
                  <a:gd name="connsiteX2" fmla="*/ 5010 w 6368"/>
                  <a:gd name="connsiteY2" fmla="*/ 6267 h 22983"/>
                  <a:gd name="connsiteX3" fmla="*/ 6258 w 6368"/>
                  <a:gd name="connsiteY3" fmla="*/ 10792 h 22983"/>
                  <a:gd name="connsiteX4" fmla="*/ 5439 w 6368"/>
                  <a:gd name="connsiteY4" fmla="*/ 19402 h 22983"/>
                  <a:gd name="connsiteX5" fmla="*/ 3753 w 6368"/>
                  <a:gd name="connsiteY5" fmla="*/ 22984 h 22983"/>
                  <a:gd name="connsiteX6" fmla="*/ 3172 w 6368"/>
                  <a:gd name="connsiteY6" fmla="*/ 19164 h 22983"/>
                  <a:gd name="connsiteX7" fmla="*/ 2772 w 6368"/>
                  <a:gd name="connsiteY7" fmla="*/ 15449 h 22983"/>
                  <a:gd name="connsiteX8" fmla="*/ 2248 w 6368"/>
                  <a:gd name="connsiteY8" fmla="*/ 11335 h 22983"/>
                  <a:gd name="connsiteX9" fmla="*/ 943 w 6368"/>
                  <a:gd name="connsiteY9" fmla="*/ 3686 h 22983"/>
                  <a:gd name="connsiteX10" fmla="*/ 0 w 6368"/>
                  <a:gd name="connsiteY10" fmla="*/ 0 h 22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68" h="22983">
                    <a:moveTo>
                      <a:pt x="0" y="0"/>
                    </a:moveTo>
                    <a:cubicBezTo>
                      <a:pt x="0" y="0"/>
                      <a:pt x="1495" y="752"/>
                      <a:pt x="2981" y="2695"/>
                    </a:cubicBezTo>
                    <a:cubicBezTo>
                      <a:pt x="3619" y="3686"/>
                      <a:pt x="4534" y="4839"/>
                      <a:pt x="5010" y="6267"/>
                    </a:cubicBezTo>
                    <a:cubicBezTo>
                      <a:pt x="5534" y="7677"/>
                      <a:pt x="5934" y="9230"/>
                      <a:pt x="6258" y="10792"/>
                    </a:cubicBezTo>
                    <a:cubicBezTo>
                      <a:pt x="6543" y="13983"/>
                      <a:pt x="6277" y="17164"/>
                      <a:pt x="5439" y="19402"/>
                    </a:cubicBezTo>
                    <a:cubicBezTo>
                      <a:pt x="4705" y="21650"/>
                      <a:pt x="3753" y="22984"/>
                      <a:pt x="3753" y="22984"/>
                    </a:cubicBezTo>
                    <a:cubicBezTo>
                      <a:pt x="3753" y="22984"/>
                      <a:pt x="3419" y="21374"/>
                      <a:pt x="3172" y="19164"/>
                    </a:cubicBezTo>
                    <a:cubicBezTo>
                      <a:pt x="3143" y="18059"/>
                      <a:pt x="2819" y="16783"/>
                      <a:pt x="2772" y="15449"/>
                    </a:cubicBezTo>
                    <a:cubicBezTo>
                      <a:pt x="2686" y="14116"/>
                      <a:pt x="2505" y="12716"/>
                      <a:pt x="2248" y="11335"/>
                    </a:cubicBezTo>
                    <a:cubicBezTo>
                      <a:pt x="2029" y="8544"/>
                      <a:pt x="1362" y="5829"/>
                      <a:pt x="943" y="3686"/>
                    </a:cubicBezTo>
                    <a:cubicBezTo>
                      <a:pt x="457" y="1553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729" name="그래픽 1">
                <a:extLst>
                  <a:ext uri="{FF2B5EF4-FFF2-40B4-BE49-F238E27FC236}">
                    <a16:creationId xmlns:a16="http://schemas.microsoft.com/office/drawing/2014/main" id="{AC59147F-02BF-BCDA-389F-C262EB5FEB75}"/>
                  </a:ext>
                </a:extLst>
              </p:cNvPr>
              <p:cNvGrpSpPr/>
              <p:nvPr/>
            </p:nvGrpSpPr>
            <p:grpSpPr>
              <a:xfrm>
                <a:off x="9384427" y="3060667"/>
                <a:ext cx="1183187" cy="628225"/>
                <a:chOff x="6409331" y="2687186"/>
                <a:chExt cx="1413793" cy="750668"/>
              </a:xfrm>
            </p:grpSpPr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70825315-EEB6-350A-0E3A-037C0AF1DE57}"/>
                    </a:ext>
                  </a:extLst>
                </p:cNvPr>
                <p:cNvSpPr/>
                <p:nvPr/>
              </p:nvSpPr>
              <p:spPr>
                <a:xfrm rot="-599842">
                  <a:off x="6444749" y="2799769"/>
                  <a:ext cx="1342955" cy="525504"/>
                </a:xfrm>
                <a:custGeom>
                  <a:avLst/>
                  <a:gdLst>
                    <a:gd name="connsiteX0" fmla="*/ 0 w 1342955"/>
                    <a:gd name="connsiteY0" fmla="*/ 0 h 525504"/>
                    <a:gd name="connsiteX1" fmla="*/ 1342956 w 1342955"/>
                    <a:gd name="connsiteY1" fmla="*/ 0 h 525504"/>
                    <a:gd name="connsiteX2" fmla="*/ 1342956 w 1342955"/>
                    <a:gd name="connsiteY2" fmla="*/ 525505 h 525504"/>
                    <a:gd name="connsiteX3" fmla="*/ 0 w 1342955"/>
                    <a:gd name="connsiteY3" fmla="*/ 525505 h 525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2955" h="525504">
                      <a:moveTo>
                        <a:pt x="0" y="0"/>
                      </a:moveTo>
                      <a:lnTo>
                        <a:pt x="1342956" y="0"/>
                      </a:lnTo>
                      <a:lnTo>
                        <a:pt x="1342956" y="525505"/>
                      </a:lnTo>
                      <a:lnTo>
                        <a:pt x="0" y="525505"/>
                      </a:lnTo>
                      <a:close/>
                    </a:path>
                  </a:pathLst>
                </a:custGeom>
                <a:solidFill>
                  <a:srgbClr val="E6ECF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FFADD19C-277F-C82E-00EF-B430950767FA}"/>
                    </a:ext>
                  </a:extLst>
                </p:cNvPr>
                <p:cNvSpPr/>
                <p:nvPr/>
              </p:nvSpPr>
              <p:spPr>
                <a:xfrm rot="-599842">
                  <a:off x="6410384" y="2802774"/>
                  <a:ext cx="1342965" cy="129556"/>
                </a:xfrm>
                <a:custGeom>
                  <a:avLst/>
                  <a:gdLst>
                    <a:gd name="connsiteX0" fmla="*/ 0 w 1342965"/>
                    <a:gd name="connsiteY0" fmla="*/ 0 h 129556"/>
                    <a:gd name="connsiteX1" fmla="*/ 1342965 w 1342965"/>
                    <a:gd name="connsiteY1" fmla="*/ 0 h 129556"/>
                    <a:gd name="connsiteX2" fmla="*/ 1342965 w 1342965"/>
                    <a:gd name="connsiteY2" fmla="*/ 129557 h 129556"/>
                    <a:gd name="connsiteX3" fmla="*/ 0 w 1342965"/>
                    <a:gd name="connsiteY3" fmla="*/ 129557 h 129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42965" h="129556">
                      <a:moveTo>
                        <a:pt x="0" y="0"/>
                      </a:moveTo>
                      <a:lnTo>
                        <a:pt x="1342965" y="0"/>
                      </a:lnTo>
                      <a:lnTo>
                        <a:pt x="1342965" y="129557"/>
                      </a:lnTo>
                      <a:lnTo>
                        <a:pt x="0" y="129557"/>
                      </a:lnTo>
                      <a:close/>
                    </a:path>
                  </a:pathLst>
                </a:custGeom>
                <a:solidFill>
                  <a:srgbClr val="FA846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50C8FCFB-12CA-9EB1-0777-33F0AD2DB2F6}"/>
                    </a:ext>
                  </a:extLst>
                </p:cNvPr>
                <p:cNvSpPr/>
                <p:nvPr/>
              </p:nvSpPr>
              <p:spPr>
                <a:xfrm rot="-599842">
                  <a:off x="7576334" y="2860918"/>
                  <a:ext cx="150235" cy="25545"/>
                </a:xfrm>
                <a:custGeom>
                  <a:avLst/>
                  <a:gdLst>
                    <a:gd name="connsiteX0" fmla="*/ 0 w 150235"/>
                    <a:gd name="connsiteY0" fmla="*/ 0 h 25545"/>
                    <a:gd name="connsiteX1" fmla="*/ 150236 w 150235"/>
                    <a:gd name="connsiteY1" fmla="*/ 0 h 25545"/>
                    <a:gd name="connsiteX2" fmla="*/ 150236 w 150235"/>
                    <a:gd name="connsiteY2" fmla="*/ 25546 h 25545"/>
                    <a:gd name="connsiteX3" fmla="*/ 0 w 150235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0235" h="25545">
                      <a:moveTo>
                        <a:pt x="0" y="0"/>
                      </a:moveTo>
                      <a:lnTo>
                        <a:pt x="150236" y="0"/>
                      </a:lnTo>
                      <a:lnTo>
                        <a:pt x="150236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412A7EFF-C13E-7D3B-86F5-1DC57E4CA338}"/>
                    </a:ext>
                  </a:extLst>
                </p:cNvPr>
                <p:cNvSpPr/>
                <p:nvPr/>
              </p:nvSpPr>
              <p:spPr>
                <a:xfrm rot="-599842">
                  <a:off x="7583772" y="2905798"/>
                  <a:ext cx="88466" cy="25545"/>
                </a:xfrm>
                <a:custGeom>
                  <a:avLst/>
                  <a:gdLst>
                    <a:gd name="connsiteX0" fmla="*/ 0 w 88466"/>
                    <a:gd name="connsiteY0" fmla="*/ 0 h 25545"/>
                    <a:gd name="connsiteX1" fmla="*/ 88467 w 88466"/>
                    <a:gd name="connsiteY1" fmla="*/ 0 h 25545"/>
                    <a:gd name="connsiteX2" fmla="*/ 88467 w 88466"/>
                    <a:gd name="connsiteY2" fmla="*/ 25546 h 25545"/>
                    <a:gd name="connsiteX3" fmla="*/ 0 w 88466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466" h="25545">
                      <a:moveTo>
                        <a:pt x="0" y="0"/>
                      </a:moveTo>
                      <a:lnTo>
                        <a:pt x="88467" y="0"/>
                      </a:lnTo>
                      <a:lnTo>
                        <a:pt x="88467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2C188926-17B7-CCF8-6F21-4E61039DA666}"/>
                    </a:ext>
                  </a:extLst>
                </p:cNvPr>
                <p:cNvSpPr/>
                <p:nvPr/>
              </p:nvSpPr>
              <p:spPr>
                <a:xfrm rot="-600180">
                  <a:off x="7590670" y="2941926"/>
                  <a:ext cx="122129" cy="25546"/>
                </a:xfrm>
                <a:custGeom>
                  <a:avLst/>
                  <a:gdLst>
                    <a:gd name="connsiteX0" fmla="*/ 0 w 122129"/>
                    <a:gd name="connsiteY0" fmla="*/ 0 h 25546"/>
                    <a:gd name="connsiteX1" fmla="*/ 122130 w 122129"/>
                    <a:gd name="connsiteY1" fmla="*/ 0 h 25546"/>
                    <a:gd name="connsiteX2" fmla="*/ 122130 w 122129"/>
                    <a:gd name="connsiteY2" fmla="*/ 25546 h 25546"/>
                    <a:gd name="connsiteX3" fmla="*/ 0 w 122129"/>
                    <a:gd name="connsiteY3" fmla="*/ 25546 h 25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29" h="25546">
                      <a:moveTo>
                        <a:pt x="0" y="0"/>
                      </a:moveTo>
                      <a:lnTo>
                        <a:pt x="122130" y="0"/>
                      </a:lnTo>
                      <a:lnTo>
                        <a:pt x="122130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3DD83BE7-ED1A-C906-5315-D693A144721D}"/>
                    </a:ext>
                  </a:extLst>
                </p:cNvPr>
                <p:cNvSpPr/>
                <p:nvPr/>
              </p:nvSpPr>
              <p:spPr>
                <a:xfrm rot="-599842">
                  <a:off x="7597484" y="2982242"/>
                  <a:ext cx="118774" cy="25545"/>
                </a:xfrm>
                <a:custGeom>
                  <a:avLst/>
                  <a:gdLst>
                    <a:gd name="connsiteX0" fmla="*/ 0 w 118774"/>
                    <a:gd name="connsiteY0" fmla="*/ 0 h 25545"/>
                    <a:gd name="connsiteX1" fmla="*/ 118775 w 118774"/>
                    <a:gd name="connsiteY1" fmla="*/ 0 h 25545"/>
                    <a:gd name="connsiteX2" fmla="*/ 118775 w 118774"/>
                    <a:gd name="connsiteY2" fmla="*/ 25546 h 25545"/>
                    <a:gd name="connsiteX3" fmla="*/ 0 w 118774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774" h="25545">
                      <a:moveTo>
                        <a:pt x="0" y="0"/>
                      </a:moveTo>
                      <a:lnTo>
                        <a:pt x="118775" y="0"/>
                      </a:lnTo>
                      <a:lnTo>
                        <a:pt x="118775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E1645C85-276C-74C0-CDC4-33796DBE0187}"/>
                    </a:ext>
                  </a:extLst>
                </p:cNvPr>
                <p:cNvSpPr/>
                <p:nvPr/>
              </p:nvSpPr>
              <p:spPr>
                <a:xfrm rot="-599842">
                  <a:off x="7621529" y="3122135"/>
                  <a:ext cx="38823" cy="25545"/>
                </a:xfrm>
                <a:custGeom>
                  <a:avLst/>
                  <a:gdLst>
                    <a:gd name="connsiteX0" fmla="*/ 0 w 38823"/>
                    <a:gd name="connsiteY0" fmla="*/ 0 h 25545"/>
                    <a:gd name="connsiteX1" fmla="*/ 38823 w 38823"/>
                    <a:gd name="connsiteY1" fmla="*/ 0 h 25545"/>
                    <a:gd name="connsiteX2" fmla="*/ 38823 w 38823"/>
                    <a:gd name="connsiteY2" fmla="*/ 25546 h 25545"/>
                    <a:gd name="connsiteX3" fmla="*/ 0 w 38823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23" h="25545">
                      <a:moveTo>
                        <a:pt x="0" y="0"/>
                      </a:moveTo>
                      <a:lnTo>
                        <a:pt x="38823" y="0"/>
                      </a:lnTo>
                      <a:lnTo>
                        <a:pt x="38823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96A4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18F615F9-A43F-4EC2-2C8F-CD17C139434D}"/>
                    </a:ext>
                  </a:extLst>
                </p:cNvPr>
                <p:cNvSpPr/>
                <p:nvPr/>
              </p:nvSpPr>
              <p:spPr>
                <a:xfrm rot="-599842">
                  <a:off x="7676384" y="3112474"/>
                  <a:ext cx="38823" cy="25545"/>
                </a:xfrm>
                <a:custGeom>
                  <a:avLst/>
                  <a:gdLst>
                    <a:gd name="connsiteX0" fmla="*/ 0 w 38823"/>
                    <a:gd name="connsiteY0" fmla="*/ 0 h 25545"/>
                    <a:gd name="connsiteX1" fmla="*/ 38823 w 38823"/>
                    <a:gd name="connsiteY1" fmla="*/ 0 h 25545"/>
                    <a:gd name="connsiteX2" fmla="*/ 38823 w 38823"/>
                    <a:gd name="connsiteY2" fmla="*/ 25546 h 25545"/>
                    <a:gd name="connsiteX3" fmla="*/ 0 w 38823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23" h="25545">
                      <a:moveTo>
                        <a:pt x="0" y="0"/>
                      </a:moveTo>
                      <a:lnTo>
                        <a:pt x="38823" y="0"/>
                      </a:lnTo>
                      <a:lnTo>
                        <a:pt x="38823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96A4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A3BF3202-0503-9E2F-2665-ADCAD1F032B6}"/>
                    </a:ext>
                  </a:extLst>
                </p:cNvPr>
                <p:cNvSpPr/>
                <p:nvPr/>
              </p:nvSpPr>
              <p:spPr>
                <a:xfrm rot="-599842">
                  <a:off x="7731248" y="3102797"/>
                  <a:ext cx="38823" cy="25545"/>
                </a:xfrm>
                <a:custGeom>
                  <a:avLst/>
                  <a:gdLst>
                    <a:gd name="connsiteX0" fmla="*/ 0 w 38823"/>
                    <a:gd name="connsiteY0" fmla="*/ 0 h 25545"/>
                    <a:gd name="connsiteX1" fmla="*/ 38823 w 38823"/>
                    <a:gd name="connsiteY1" fmla="*/ 0 h 25545"/>
                    <a:gd name="connsiteX2" fmla="*/ 38823 w 38823"/>
                    <a:gd name="connsiteY2" fmla="*/ 25546 h 25545"/>
                    <a:gd name="connsiteX3" fmla="*/ 0 w 38823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23" h="25545">
                      <a:moveTo>
                        <a:pt x="0" y="0"/>
                      </a:moveTo>
                      <a:lnTo>
                        <a:pt x="38823" y="0"/>
                      </a:lnTo>
                      <a:lnTo>
                        <a:pt x="38823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96A4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1BCC0D20-5030-26D3-4B41-DCE58A739138}"/>
                    </a:ext>
                  </a:extLst>
                </p:cNvPr>
                <p:cNvSpPr/>
                <p:nvPr/>
              </p:nvSpPr>
              <p:spPr>
                <a:xfrm rot="-599842">
                  <a:off x="6748492" y="2968236"/>
                  <a:ext cx="588149" cy="25545"/>
                </a:xfrm>
                <a:custGeom>
                  <a:avLst/>
                  <a:gdLst>
                    <a:gd name="connsiteX0" fmla="*/ 0 w 588149"/>
                    <a:gd name="connsiteY0" fmla="*/ 0 h 25545"/>
                    <a:gd name="connsiteX1" fmla="*/ 588150 w 588149"/>
                    <a:gd name="connsiteY1" fmla="*/ 0 h 25545"/>
                    <a:gd name="connsiteX2" fmla="*/ 588150 w 588149"/>
                    <a:gd name="connsiteY2" fmla="*/ 25546 h 25545"/>
                    <a:gd name="connsiteX3" fmla="*/ 0 w 588149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8149" h="25545">
                      <a:moveTo>
                        <a:pt x="0" y="0"/>
                      </a:moveTo>
                      <a:lnTo>
                        <a:pt x="588150" y="0"/>
                      </a:lnTo>
                      <a:lnTo>
                        <a:pt x="588150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E5DF4E4B-4E36-C0EA-0733-E42A5E10BDEB}"/>
                    </a:ext>
                  </a:extLst>
                </p:cNvPr>
                <p:cNvSpPr/>
                <p:nvPr/>
              </p:nvSpPr>
              <p:spPr>
                <a:xfrm rot="-599842">
                  <a:off x="6800015" y="3268928"/>
                  <a:ext cx="588149" cy="8734"/>
                </a:xfrm>
                <a:custGeom>
                  <a:avLst/>
                  <a:gdLst>
                    <a:gd name="connsiteX0" fmla="*/ 0 w 588149"/>
                    <a:gd name="connsiteY0" fmla="*/ 0 h 8734"/>
                    <a:gd name="connsiteX1" fmla="*/ 588150 w 588149"/>
                    <a:gd name="connsiteY1" fmla="*/ 0 h 8734"/>
                    <a:gd name="connsiteX2" fmla="*/ 588150 w 588149"/>
                    <a:gd name="connsiteY2" fmla="*/ 8734 h 8734"/>
                    <a:gd name="connsiteX3" fmla="*/ 0 w 588149"/>
                    <a:gd name="connsiteY3" fmla="*/ 8734 h 8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8149" h="8734">
                      <a:moveTo>
                        <a:pt x="0" y="0"/>
                      </a:moveTo>
                      <a:lnTo>
                        <a:pt x="588150" y="0"/>
                      </a:lnTo>
                      <a:lnTo>
                        <a:pt x="588150" y="8734"/>
                      </a:lnTo>
                      <a:lnTo>
                        <a:pt x="0" y="8734"/>
                      </a:ln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C01280B7-3460-88DE-A17A-26DF46193106}"/>
                    </a:ext>
                  </a:extLst>
                </p:cNvPr>
                <p:cNvSpPr/>
                <p:nvPr/>
              </p:nvSpPr>
              <p:spPr>
                <a:xfrm rot="-599842">
                  <a:off x="6756737" y="3022308"/>
                  <a:ext cx="420702" cy="25545"/>
                </a:xfrm>
                <a:custGeom>
                  <a:avLst/>
                  <a:gdLst>
                    <a:gd name="connsiteX0" fmla="*/ 0 w 420702"/>
                    <a:gd name="connsiteY0" fmla="*/ 0 h 25545"/>
                    <a:gd name="connsiteX1" fmla="*/ 420703 w 420702"/>
                    <a:gd name="connsiteY1" fmla="*/ 0 h 25545"/>
                    <a:gd name="connsiteX2" fmla="*/ 420703 w 420702"/>
                    <a:gd name="connsiteY2" fmla="*/ 25546 h 25545"/>
                    <a:gd name="connsiteX3" fmla="*/ 0 w 420702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0702" h="25545">
                      <a:moveTo>
                        <a:pt x="0" y="0"/>
                      </a:moveTo>
                      <a:lnTo>
                        <a:pt x="420703" y="0"/>
                      </a:lnTo>
                      <a:lnTo>
                        <a:pt x="420703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C8ACDA22-09C0-DD7F-FA39-DC693AD0A4B6}"/>
                    </a:ext>
                  </a:extLst>
                </p:cNvPr>
                <p:cNvSpPr/>
                <p:nvPr/>
              </p:nvSpPr>
              <p:spPr>
                <a:xfrm rot="-599842">
                  <a:off x="6764734" y="3073674"/>
                  <a:ext cx="284364" cy="25545"/>
                </a:xfrm>
                <a:custGeom>
                  <a:avLst/>
                  <a:gdLst>
                    <a:gd name="connsiteX0" fmla="*/ 0 w 284364"/>
                    <a:gd name="connsiteY0" fmla="*/ 0 h 25545"/>
                    <a:gd name="connsiteX1" fmla="*/ 284364 w 284364"/>
                    <a:gd name="connsiteY1" fmla="*/ 0 h 25545"/>
                    <a:gd name="connsiteX2" fmla="*/ 284364 w 284364"/>
                    <a:gd name="connsiteY2" fmla="*/ 25546 h 25545"/>
                    <a:gd name="connsiteX3" fmla="*/ 0 w 284364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4364" h="25545">
                      <a:moveTo>
                        <a:pt x="0" y="0"/>
                      </a:moveTo>
                      <a:lnTo>
                        <a:pt x="284364" y="0"/>
                      </a:lnTo>
                      <a:lnTo>
                        <a:pt x="284364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6B68DB10-CF72-75F6-3C3D-B45D39DCDE03}"/>
                    </a:ext>
                  </a:extLst>
                </p:cNvPr>
                <p:cNvSpPr/>
                <p:nvPr/>
              </p:nvSpPr>
              <p:spPr>
                <a:xfrm rot="-599842">
                  <a:off x="6771113" y="3106477"/>
                  <a:ext cx="361963" cy="25545"/>
                </a:xfrm>
                <a:custGeom>
                  <a:avLst/>
                  <a:gdLst>
                    <a:gd name="connsiteX0" fmla="*/ 0 w 361963"/>
                    <a:gd name="connsiteY0" fmla="*/ 0 h 25545"/>
                    <a:gd name="connsiteX1" fmla="*/ 361963 w 361963"/>
                    <a:gd name="connsiteY1" fmla="*/ 0 h 25545"/>
                    <a:gd name="connsiteX2" fmla="*/ 361963 w 361963"/>
                    <a:gd name="connsiteY2" fmla="*/ 25546 h 25545"/>
                    <a:gd name="connsiteX3" fmla="*/ 0 w 361963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1963" h="25545">
                      <a:moveTo>
                        <a:pt x="0" y="0"/>
                      </a:moveTo>
                      <a:lnTo>
                        <a:pt x="361963" y="0"/>
                      </a:lnTo>
                      <a:lnTo>
                        <a:pt x="361963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889FD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079FEDC3-235B-EAF7-0F92-B964A1933236}"/>
                    </a:ext>
                  </a:extLst>
                </p:cNvPr>
                <p:cNvSpPr/>
                <p:nvPr/>
              </p:nvSpPr>
              <p:spPr>
                <a:xfrm rot="-600180">
                  <a:off x="6796362" y="3257261"/>
                  <a:ext cx="152000" cy="25546"/>
                </a:xfrm>
                <a:custGeom>
                  <a:avLst/>
                  <a:gdLst>
                    <a:gd name="connsiteX0" fmla="*/ 0 w 152000"/>
                    <a:gd name="connsiteY0" fmla="*/ 0 h 25546"/>
                    <a:gd name="connsiteX1" fmla="*/ 152000 w 152000"/>
                    <a:gd name="connsiteY1" fmla="*/ 0 h 25546"/>
                    <a:gd name="connsiteX2" fmla="*/ 152000 w 152000"/>
                    <a:gd name="connsiteY2" fmla="*/ 25546 h 25546"/>
                    <a:gd name="connsiteX3" fmla="*/ 0 w 152000"/>
                    <a:gd name="connsiteY3" fmla="*/ 25546 h 25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000" h="25546">
                      <a:moveTo>
                        <a:pt x="0" y="0"/>
                      </a:moveTo>
                      <a:lnTo>
                        <a:pt x="152000" y="0"/>
                      </a:lnTo>
                      <a:lnTo>
                        <a:pt x="152000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96A4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1A84C3F8-E5B4-2998-4F7D-0CA85D4F5F1A}"/>
                    </a:ext>
                  </a:extLst>
                </p:cNvPr>
                <p:cNvSpPr/>
                <p:nvPr/>
              </p:nvSpPr>
              <p:spPr>
                <a:xfrm rot="-599842">
                  <a:off x="7010919" y="3219805"/>
                  <a:ext cx="151997" cy="25545"/>
                </a:xfrm>
                <a:custGeom>
                  <a:avLst/>
                  <a:gdLst>
                    <a:gd name="connsiteX0" fmla="*/ 0 w 151997"/>
                    <a:gd name="connsiteY0" fmla="*/ 0 h 25545"/>
                    <a:gd name="connsiteX1" fmla="*/ 151998 w 151997"/>
                    <a:gd name="connsiteY1" fmla="*/ 0 h 25545"/>
                    <a:gd name="connsiteX2" fmla="*/ 151998 w 151997"/>
                    <a:gd name="connsiteY2" fmla="*/ 25546 h 25545"/>
                    <a:gd name="connsiteX3" fmla="*/ 0 w 151997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997" h="25545">
                      <a:moveTo>
                        <a:pt x="0" y="0"/>
                      </a:moveTo>
                      <a:lnTo>
                        <a:pt x="151998" y="0"/>
                      </a:lnTo>
                      <a:lnTo>
                        <a:pt x="151998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96A4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2D244456-19FA-4090-28C5-E02867C36E99}"/>
                    </a:ext>
                  </a:extLst>
                </p:cNvPr>
                <p:cNvSpPr/>
                <p:nvPr/>
              </p:nvSpPr>
              <p:spPr>
                <a:xfrm rot="-599842">
                  <a:off x="7225691" y="3181954"/>
                  <a:ext cx="151997" cy="25545"/>
                </a:xfrm>
                <a:custGeom>
                  <a:avLst/>
                  <a:gdLst>
                    <a:gd name="connsiteX0" fmla="*/ 0 w 151997"/>
                    <a:gd name="connsiteY0" fmla="*/ 0 h 25545"/>
                    <a:gd name="connsiteX1" fmla="*/ 151998 w 151997"/>
                    <a:gd name="connsiteY1" fmla="*/ 0 h 25545"/>
                    <a:gd name="connsiteX2" fmla="*/ 151998 w 151997"/>
                    <a:gd name="connsiteY2" fmla="*/ 25546 h 25545"/>
                    <a:gd name="connsiteX3" fmla="*/ 0 w 151997"/>
                    <a:gd name="connsiteY3" fmla="*/ 25546 h 25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997" h="25545">
                      <a:moveTo>
                        <a:pt x="0" y="0"/>
                      </a:moveTo>
                      <a:lnTo>
                        <a:pt x="151998" y="0"/>
                      </a:lnTo>
                      <a:lnTo>
                        <a:pt x="151998" y="25546"/>
                      </a:lnTo>
                      <a:lnTo>
                        <a:pt x="0" y="25546"/>
                      </a:lnTo>
                      <a:close/>
                    </a:path>
                  </a:pathLst>
                </a:custGeom>
                <a:solidFill>
                  <a:srgbClr val="96A4C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3010F556-18A5-1076-5EED-288729170E31}"/>
                    </a:ext>
                  </a:extLst>
                </p:cNvPr>
                <p:cNvSpPr/>
                <p:nvPr/>
              </p:nvSpPr>
              <p:spPr>
                <a:xfrm>
                  <a:off x="6555509" y="3108983"/>
                  <a:ext cx="168466" cy="193009"/>
                </a:xfrm>
                <a:custGeom>
                  <a:avLst/>
                  <a:gdLst>
                    <a:gd name="connsiteX0" fmla="*/ 165521 w 168466"/>
                    <a:gd name="connsiteY0" fmla="*/ 96941 h 193009"/>
                    <a:gd name="connsiteX1" fmla="*/ 87854 w 168466"/>
                    <a:gd name="connsiteY1" fmla="*/ 58984 h 193009"/>
                    <a:gd name="connsiteX2" fmla="*/ 79406 w 168466"/>
                    <a:gd name="connsiteY2" fmla="*/ 11054 h 193009"/>
                    <a:gd name="connsiteX3" fmla="*/ 63899 w 168466"/>
                    <a:gd name="connsiteY3" fmla="*/ 205 h 193009"/>
                    <a:gd name="connsiteX4" fmla="*/ 53050 w 168466"/>
                    <a:gd name="connsiteY4" fmla="*/ 15703 h 193009"/>
                    <a:gd name="connsiteX5" fmla="*/ 61499 w 168466"/>
                    <a:gd name="connsiteY5" fmla="*/ 63632 h 193009"/>
                    <a:gd name="connsiteX6" fmla="*/ 1501 w 168466"/>
                    <a:gd name="connsiteY6" fmla="*/ 125869 h 193009"/>
                    <a:gd name="connsiteX7" fmla="*/ 7197 w 168466"/>
                    <a:gd name="connsiteY7" fmla="*/ 134365 h 193009"/>
                    <a:gd name="connsiteX8" fmla="*/ 69624 w 168466"/>
                    <a:gd name="connsiteY8" fmla="*/ 109667 h 193009"/>
                    <a:gd name="connsiteX9" fmla="*/ 79101 w 168466"/>
                    <a:gd name="connsiteY9" fmla="*/ 163407 h 193009"/>
                    <a:gd name="connsiteX10" fmla="*/ 54841 w 168466"/>
                    <a:gd name="connsiteY10" fmla="*/ 188562 h 193009"/>
                    <a:gd name="connsiteX11" fmla="*/ 57689 w 168466"/>
                    <a:gd name="connsiteY11" fmla="*/ 192811 h 193009"/>
                    <a:gd name="connsiteX12" fmla="*/ 95150 w 168466"/>
                    <a:gd name="connsiteY12" fmla="*/ 177370 h 193009"/>
                    <a:gd name="connsiteX13" fmla="*/ 135632 w 168466"/>
                    <a:gd name="connsiteY13" fmla="*/ 179066 h 193009"/>
                    <a:gd name="connsiteX14" fmla="*/ 136851 w 168466"/>
                    <a:gd name="connsiteY14" fmla="*/ 174103 h 193009"/>
                    <a:gd name="connsiteX15" fmla="*/ 105457 w 168466"/>
                    <a:gd name="connsiteY15" fmla="*/ 158759 h 193009"/>
                    <a:gd name="connsiteX16" fmla="*/ 95979 w 168466"/>
                    <a:gd name="connsiteY16" fmla="*/ 105019 h 193009"/>
                    <a:gd name="connsiteX17" fmla="*/ 163083 w 168466"/>
                    <a:gd name="connsiteY17" fmla="*/ 106876 h 193009"/>
                    <a:gd name="connsiteX18" fmla="*/ 165521 w 168466"/>
                    <a:gd name="connsiteY18" fmla="*/ 96941 h 193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8466" h="193009">
                      <a:moveTo>
                        <a:pt x="165521" y="96941"/>
                      </a:moveTo>
                      <a:lnTo>
                        <a:pt x="87854" y="58984"/>
                      </a:lnTo>
                      <a:lnTo>
                        <a:pt x="79406" y="11054"/>
                      </a:lnTo>
                      <a:cubicBezTo>
                        <a:pt x="78129" y="3806"/>
                        <a:pt x="71148" y="-1080"/>
                        <a:pt x="63899" y="205"/>
                      </a:cubicBezTo>
                      <a:cubicBezTo>
                        <a:pt x="56650" y="1482"/>
                        <a:pt x="51764" y="8464"/>
                        <a:pt x="53050" y="15703"/>
                      </a:cubicBezTo>
                      <a:lnTo>
                        <a:pt x="61499" y="63632"/>
                      </a:lnTo>
                      <a:lnTo>
                        <a:pt x="1501" y="125869"/>
                      </a:lnTo>
                      <a:cubicBezTo>
                        <a:pt x="-2405" y="129917"/>
                        <a:pt x="1958" y="136432"/>
                        <a:pt x="7197" y="134365"/>
                      </a:cubicBezTo>
                      <a:lnTo>
                        <a:pt x="69624" y="109667"/>
                      </a:lnTo>
                      <a:lnTo>
                        <a:pt x="79101" y="163407"/>
                      </a:lnTo>
                      <a:lnTo>
                        <a:pt x="54841" y="188562"/>
                      </a:lnTo>
                      <a:cubicBezTo>
                        <a:pt x="52888" y="190591"/>
                        <a:pt x="55069" y="193849"/>
                        <a:pt x="57689" y="192811"/>
                      </a:cubicBezTo>
                      <a:lnTo>
                        <a:pt x="95150" y="177370"/>
                      </a:lnTo>
                      <a:lnTo>
                        <a:pt x="135632" y="179066"/>
                      </a:lnTo>
                      <a:cubicBezTo>
                        <a:pt x="138442" y="179142"/>
                        <a:pt x="139385" y="175332"/>
                        <a:pt x="136851" y="174103"/>
                      </a:cubicBezTo>
                      <a:lnTo>
                        <a:pt x="105457" y="158759"/>
                      </a:lnTo>
                      <a:lnTo>
                        <a:pt x="95979" y="105019"/>
                      </a:lnTo>
                      <a:lnTo>
                        <a:pt x="163083" y="106876"/>
                      </a:lnTo>
                      <a:cubicBezTo>
                        <a:pt x="168703" y="107028"/>
                        <a:pt x="170579" y="99408"/>
                        <a:pt x="165521" y="96941"/>
                      </a:cubicBezTo>
                      <a:close/>
                    </a:path>
                  </a:pathLst>
                </a:custGeom>
                <a:solidFill>
                  <a:srgbClr val="2F3D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3D37E7AD-CF69-CAD3-C809-B25366298F5F}"/>
                    </a:ext>
                  </a:extLst>
                </p:cNvPr>
                <p:cNvSpPr/>
                <p:nvPr/>
              </p:nvSpPr>
              <p:spPr>
                <a:xfrm>
                  <a:off x="7431228" y="2954563"/>
                  <a:ext cx="168475" cy="193009"/>
                </a:xfrm>
                <a:custGeom>
                  <a:avLst/>
                  <a:gdLst>
                    <a:gd name="connsiteX0" fmla="*/ 165531 w 168475"/>
                    <a:gd name="connsiteY0" fmla="*/ 96941 h 193009"/>
                    <a:gd name="connsiteX1" fmla="*/ 87864 w 168475"/>
                    <a:gd name="connsiteY1" fmla="*/ 58984 h 193009"/>
                    <a:gd name="connsiteX2" fmla="*/ 79415 w 168475"/>
                    <a:gd name="connsiteY2" fmla="*/ 11054 h 193009"/>
                    <a:gd name="connsiteX3" fmla="*/ 63908 w 168475"/>
                    <a:gd name="connsiteY3" fmla="*/ 205 h 193009"/>
                    <a:gd name="connsiteX4" fmla="*/ 53050 w 168475"/>
                    <a:gd name="connsiteY4" fmla="*/ 15703 h 193009"/>
                    <a:gd name="connsiteX5" fmla="*/ 61499 w 168475"/>
                    <a:gd name="connsiteY5" fmla="*/ 63632 h 193009"/>
                    <a:gd name="connsiteX6" fmla="*/ 1500 w 168475"/>
                    <a:gd name="connsiteY6" fmla="*/ 125869 h 193009"/>
                    <a:gd name="connsiteX7" fmla="*/ 7197 w 168475"/>
                    <a:gd name="connsiteY7" fmla="*/ 134365 h 193009"/>
                    <a:gd name="connsiteX8" fmla="*/ 69624 w 168475"/>
                    <a:gd name="connsiteY8" fmla="*/ 109667 h 193009"/>
                    <a:gd name="connsiteX9" fmla="*/ 79101 w 168475"/>
                    <a:gd name="connsiteY9" fmla="*/ 163407 h 193009"/>
                    <a:gd name="connsiteX10" fmla="*/ 54841 w 168475"/>
                    <a:gd name="connsiteY10" fmla="*/ 188562 h 193009"/>
                    <a:gd name="connsiteX11" fmla="*/ 57688 w 168475"/>
                    <a:gd name="connsiteY11" fmla="*/ 192810 h 193009"/>
                    <a:gd name="connsiteX12" fmla="*/ 95151 w 168475"/>
                    <a:gd name="connsiteY12" fmla="*/ 177370 h 193009"/>
                    <a:gd name="connsiteX13" fmla="*/ 135632 w 168475"/>
                    <a:gd name="connsiteY13" fmla="*/ 179066 h 193009"/>
                    <a:gd name="connsiteX14" fmla="*/ 136851 w 168475"/>
                    <a:gd name="connsiteY14" fmla="*/ 174103 h 193009"/>
                    <a:gd name="connsiteX15" fmla="*/ 105456 w 168475"/>
                    <a:gd name="connsiteY15" fmla="*/ 158759 h 193009"/>
                    <a:gd name="connsiteX16" fmla="*/ 95979 w 168475"/>
                    <a:gd name="connsiteY16" fmla="*/ 105019 h 193009"/>
                    <a:gd name="connsiteX17" fmla="*/ 163082 w 168475"/>
                    <a:gd name="connsiteY17" fmla="*/ 106876 h 193009"/>
                    <a:gd name="connsiteX18" fmla="*/ 165531 w 168475"/>
                    <a:gd name="connsiteY18" fmla="*/ 96941 h 193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68475" h="193009">
                      <a:moveTo>
                        <a:pt x="165531" y="96941"/>
                      </a:moveTo>
                      <a:lnTo>
                        <a:pt x="87864" y="58984"/>
                      </a:lnTo>
                      <a:lnTo>
                        <a:pt x="79415" y="11054"/>
                      </a:lnTo>
                      <a:cubicBezTo>
                        <a:pt x="78139" y="3806"/>
                        <a:pt x="71157" y="-1080"/>
                        <a:pt x="63908" y="205"/>
                      </a:cubicBezTo>
                      <a:cubicBezTo>
                        <a:pt x="56660" y="1482"/>
                        <a:pt x="51774" y="8464"/>
                        <a:pt x="53050" y="15703"/>
                      </a:cubicBezTo>
                      <a:lnTo>
                        <a:pt x="61499" y="63632"/>
                      </a:lnTo>
                      <a:lnTo>
                        <a:pt x="1500" y="125869"/>
                      </a:lnTo>
                      <a:cubicBezTo>
                        <a:pt x="-2405" y="129917"/>
                        <a:pt x="1958" y="136432"/>
                        <a:pt x="7197" y="134365"/>
                      </a:cubicBezTo>
                      <a:lnTo>
                        <a:pt x="69624" y="109667"/>
                      </a:lnTo>
                      <a:lnTo>
                        <a:pt x="79101" y="163407"/>
                      </a:lnTo>
                      <a:lnTo>
                        <a:pt x="54841" y="188562"/>
                      </a:lnTo>
                      <a:cubicBezTo>
                        <a:pt x="52888" y="190591"/>
                        <a:pt x="55069" y="193849"/>
                        <a:pt x="57688" y="192810"/>
                      </a:cubicBezTo>
                      <a:lnTo>
                        <a:pt x="95151" y="177370"/>
                      </a:lnTo>
                      <a:lnTo>
                        <a:pt x="135632" y="179066"/>
                      </a:lnTo>
                      <a:cubicBezTo>
                        <a:pt x="138442" y="179142"/>
                        <a:pt x="139385" y="175332"/>
                        <a:pt x="136851" y="174103"/>
                      </a:cubicBezTo>
                      <a:lnTo>
                        <a:pt x="105456" y="158759"/>
                      </a:lnTo>
                      <a:lnTo>
                        <a:pt x="95979" y="105019"/>
                      </a:lnTo>
                      <a:lnTo>
                        <a:pt x="163082" y="106876"/>
                      </a:lnTo>
                      <a:cubicBezTo>
                        <a:pt x="168712" y="107028"/>
                        <a:pt x="170588" y="99418"/>
                        <a:pt x="165531" y="96941"/>
                      </a:cubicBezTo>
                      <a:close/>
                    </a:path>
                  </a:pathLst>
                </a:custGeom>
                <a:solidFill>
                  <a:srgbClr val="2F3D8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D5579BC4-5F49-BABE-F06E-09572FBF27AC}"/>
                    </a:ext>
                  </a:extLst>
                </p:cNvPr>
                <p:cNvSpPr/>
                <p:nvPr/>
              </p:nvSpPr>
              <p:spPr>
                <a:xfrm>
                  <a:off x="7336688" y="2756658"/>
                  <a:ext cx="91249" cy="517531"/>
                </a:xfrm>
                <a:custGeom>
                  <a:avLst/>
                  <a:gdLst>
                    <a:gd name="connsiteX0" fmla="*/ 0 w 91249"/>
                    <a:gd name="connsiteY0" fmla="*/ 0 h 517531"/>
                    <a:gd name="connsiteX1" fmla="*/ 15326 w 91249"/>
                    <a:gd name="connsiteY1" fmla="*/ 80677 h 517531"/>
                    <a:gd name="connsiteX2" fmla="*/ 47615 w 91249"/>
                    <a:gd name="connsiteY2" fmla="*/ 258413 h 517531"/>
                    <a:gd name="connsiteX3" fmla="*/ 78067 w 91249"/>
                    <a:gd name="connsiteY3" fmla="*/ 436474 h 517531"/>
                    <a:gd name="connsiteX4" fmla="*/ 91249 w 91249"/>
                    <a:gd name="connsiteY4" fmla="*/ 517531 h 517531"/>
                    <a:gd name="connsiteX5" fmla="*/ 75914 w 91249"/>
                    <a:gd name="connsiteY5" fmla="*/ 436855 h 517531"/>
                    <a:gd name="connsiteX6" fmla="*/ 43634 w 91249"/>
                    <a:gd name="connsiteY6" fmla="*/ 259118 h 517531"/>
                    <a:gd name="connsiteX7" fmla="*/ 13183 w 91249"/>
                    <a:gd name="connsiteY7" fmla="*/ 81058 h 517531"/>
                    <a:gd name="connsiteX8" fmla="*/ 0 w 91249"/>
                    <a:gd name="connsiteY8" fmla="*/ 0 h 517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249" h="517531">
                      <a:moveTo>
                        <a:pt x="0" y="0"/>
                      </a:moveTo>
                      <a:cubicBezTo>
                        <a:pt x="0" y="0"/>
                        <a:pt x="6134" y="32271"/>
                        <a:pt x="15326" y="80677"/>
                      </a:cubicBezTo>
                      <a:cubicBezTo>
                        <a:pt x="24136" y="129150"/>
                        <a:pt x="35871" y="193786"/>
                        <a:pt x="47615" y="258413"/>
                      </a:cubicBezTo>
                      <a:cubicBezTo>
                        <a:pt x="58693" y="323164"/>
                        <a:pt x="69761" y="387915"/>
                        <a:pt x="78067" y="436474"/>
                      </a:cubicBezTo>
                      <a:cubicBezTo>
                        <a:pt x="85982" y="485108"/>
                        <a:pt x="91249" y="517531"/>
                        <a:pt x="91249" y="517531"/>
                      </a:cubicBezTo>
                      <a:cubicBezTo>
                        <a:pt x="91249" y="517531"/>
                        <a:pt x="85115" y="485261"/>
                        <a:pt x="75914" y="436855"/>
                      </a:cubicBezTo>
                      <a:cubicBezTo>
                        <a:pt x="67113" y="388382"/>
                        <a:pt x="55369" y="323745"/>
                        <a:pt x="43634" y="259118"/>
                      </a:cubicBezTo>
                      <a:cubicBezTo>
                        <a:pt x="32556" y="194367"/>
                        <a:pt x="21488" y="129616"/>
                        <a:pt x="13183" y="81058"/>
                      </a:cubicBezTo>
                      <a:cubicBezTo>
                        <a:pt x="5277" y="3242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1A2E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5403097A-8FD4-1E85-5113-D0304197B620}"/>
                    </a:ext>
                  </a:extLst>
                </p:cNvPr>
                <p:cNvSpPr/>
                <p:nvPr/>
              </p:nvSpPr>
              <p:spPr>
                <a:xfrm rot="-599842">
                  <a:off x="6446935" y="2907383"/>
                  <a:ext cx="388651" cy="19135"/>
                </a:xfrm>
                <a:custGeom>
                  <a:avLst/>
                  <a:gdLst>
                    <a:gd name="connsiteX0" fmla="*/ 0 w 388651"/>
                    <a:gd name="connsiteY0" fmla="*/ 0 h 19135"/>
                    <a:gd name="connsiteX1" fmla="*/ 388652 w 388651"/>
                    <a:gd name="connsiteY1" fmla="*/ 0 h 19135"/>
                    <a:gd name="connsiteX2" fmla="*/ 388652 w 388651"/>
                    <a:gd name="connsiteY2" fmla="*/ 19135 h 19135"/>
                    <a:gd name="connsiteX3" fmla="*/ 0 w 388651"/>
                    <a:gd name="connsiteY3" fmla="*/ 19135 h 19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8651" h="19135">
                      <a:moveTo>
                        <a:pt x="0" y="0"/>
                      </a:moveTo>
                      <a:lnTo>
                        <a:pt x="388652" y="0"/>
                      </a:lnTo>
                      <a:lnTo>
                        <a:pt x="388652" y="19135"/>
                      </a:lnTo>
                      <a:lnTo>
                        <a:pt x="0" y="191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6C619D5F-0F73-CFDC-8917-738AA36101E6}"/>
                    </a:ext>
                  </a:extLst>
                </p:cNvPr>
                <p:cNvSpPr/>
                <p:nvPr/>
              </p:nvSpPr>
              <p:spPr>
                <a:xfrm rot="-599842">
                  <a:off x="6452773" y="2948492"/>
                  <a:ext cx="206184" cy="19135"/>
                </a:xfrm>
                <a:custGeom>
                  <a:avLst/>
                  <a:gdLst>
                    <a:gd name="connsiteX0" fmla="*/ 0 w 206184"/>
                    <a:gd name="connsiteY0" fmla="*/ 0 h 19135"/>
                    <a:gd name="connsiteX1" fmla="*/ 206184 w 206184"/>
                    <a:gd name="connsiteY1" fmla="*/ 0 h 19135"/>
                    <a:gd name="connsiteX2" fmla="*/ 206184 w 206184"/>
                    <a:gd name="connsiteY2" fmla="*/ 19135 h 19135"/>
                    <a:gd name="connsiteX3" fmla="*/ 0 w 206184"/>
                    <a:gd name="connsiteY3" fmla="*/ 19135 h 19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6184" h="19135">
                      <a:moveTo>
                        <a:pt x="0" y="0"/>
                      </a:moveTo>
                      <a:lnTo>
                        <a:pt x="206184" y="0"/>
                      </a:lnTo>
                      <a:lnTo>
                        <a:pt x="206184" y="19135"/>
                      </a:lnTo>
                      <a:lnTo>
                        <a:pt x="0" y="191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80B52A7A-52C2-3164-7DD9-FB47C677B88F}"/>
                    </a:ext>
                  </a:extLst>
                </p:cNvPr>
                <p:cNvSpPr/>
                <p:nvPr/>
              </p:nvSpPr>
              <p:spPr>
                <a:xfrm rot="-599842">
                  <a:off x="7375088" y="2757853"/>
                  <a:ext cx="228786" cy="19135"/>
                </a:xfrm>
                <a:custGeom>
                  <a:avLst/>
                  <a:gdLst>
                    <a:gd name="connsiteX0" fmla="*/ 0 w 228786"/>
                    <a:gd name="connsiteY0" fmla="*/ 0 h 19135"/>
                    <a:gd name="connsiteX1" fmla="*/ 228787 w 228786"/>
                    <a:gd name="connsiteY1" fmla="*/ 0 h 19135"/>
                    <a:gd name="connsiteX2" fmla="*/ 228787 w 228786"/>
                    <a:gd name="connsiteY2" fmla="*/ 19135 h 19135"/>
                    <a:gd name="connsiteX3" fmla="*/ 0 w 228786"/>
                    <a:gd name="connsiteY3" fmla="*/ 19135 h 19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8786" h="19135">
                      <a:moveTo>
                        <a:pt x="0" y="0"/>
                      </a:moveTo>
                      <a:lnTo>
                        <a:pt x="228787" y="0"/>
                      </a:lnTo>
                      <a:lnTo>
                        <a:pt x="228787" y="19135"/>
                      </a:lnTo>
                      <a:lnTo>
                        <a:pt x="0" y="191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BB312CC8-9C89-6A6C-72F1-26CB6A1FE9ED}"/>
                    </a:ext>
                  </a:extLst>
                </p:cNvPr>
                <p:cNvSpPr/>
                <p:nvPr/>
              </p:nvSpPr>
              <p:spPr>
                <a:xfrm rot="-600180">
                  <a:off x="7380533" y="2791985"/>
                  <a:ext cx="121377" cy="19135"/>
                </a:xfrm>
                <a:custGeom>
                  <a:avLst/>
                  <a:gdLst>
                    <a:gd name="connsiteX0" fmla="*/ 0 w 121377"/>
                    <a:gd name="connsiteY0" fmla="*/ 0 h 19135"/>
                    <a:gd name="connsiteX1" fmla="*/ 121377 w 121377"/>
                    <a:gd name="connsiteY1" fmla="*/ 0 h 19135"/>
                    <a:gd name="connsiteX2" fmla="*/ 121377 w 121377"/>
                    <a:gd name="connsiteY2" fmla="*/ 19136 h 19135"/>
                    <a:gd name="connsiteX3" fmla="*/ 0 w 121377"/>
                    <a:gd name="connsiteY3" fmla="*/ 19136 h 19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377" h="19135">
                      <a:moveTo>
                        <a:pt x="0" y="0"/>
                      </a:moveTo>
                      <a:lnTo>
                        <a:pt x="121377" y="0"/>
                      </a:lnTo>
                      <a:lnTo>
                        <a:pt x="121377" y="19136"/>
                      </a:lnTo>
                      <a:lnTo>
                        <a:pt x="0" y="191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FDE727E4-565F-BB35-541F-61F83BE4F959}"/>
                    </a:ext>
                  </a:extLst>
                </p:cNvPr>
                <p:cNvSpPr/>
                <p:nvPr/>
              </p:nvSpPr>
              <p:spPr>
                <a:xfrm rot="-599842">
                  <a:off x="6456225" y="2973016"/>
                  <a:ext cx="219900" cy="8172"/>
                </a:xfrm>
                <a:custGeom>
                  <a:avLst/>
                  <a:gdLst>
                    <a:gd name="connsiteX0" fmla="*/ 0 w 219900"/>
                    <a:gd name="connsiteY0" fmla="*/ 0 h 8172"/>
                    <a:gd name="connsiteX1" fmla="*/ 219900 w 219900"/>
                    <a:gd name="connsiteY1" fmla="*/ 0 h 8172"/>
                    <a:gd name="connsiteX2" fmla="*/ 219900 w 219900"/>
                    <a:gd name="connsiteY2" fmla="*/ 8172 h 8172"/>
                    <a:gd name="connsiteX3" fmla="*/ 0 w 219900"/>
                    <a:gd name="connsiteY3" fmla="*/ 8172 h 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9900" h="8172">
                      <a:moveTo>
                        <a:pt x="0" y="0"/>
                      </a:moveTo>
                      <a:lnTo>
                        <a:pt x="219900" y="0"/>
                      </a:lnTo>
                      <a:lnTo>
                        <a:pt x="219900" y="8172"/>
                      </a:lnTo>
                      <a:lnTo>
                        <a:pt x="0" y="81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BBA71283-564B-8E9B-C057-BF43B915D742}"/>
                    </a:ext>
                  </a:extLst>
                </p:cNvPr>
                <p:cNvSpPr/>
                <p:nvPr/>
              </p:nvSpPr>
              <p:spPr>
                <a:xfrm rot="-599842">
                  <a:off x="6459875" y="2998036"/>
                  <a:ext cx="120632" cy="8172"/>
                </a:xfrm>
                <a:custGeom>
                  <a:avLst/>
                  <a:gdLst>
                    <a:gd name="connsiteX0" fmla="*/ 0 w 120632"/>
                    <a:gd name="connsiteY0" fmla="*/ 0 h 8172"/>
                    <a:gd name="connsiteX1" fmla="*/ 120632 w 120632"/>
                    <a:gd name="connsiteY1" fmla="*/ 0 h 8172"/>
                    <a:gd name="connsiteX2" fmla="*/ 120632 w 120632"/>
                    <a:gd name="connsiteY2" fmla="*/ 8172 h 8172"/>
                    <a:gd name="connsiteX3" fmla="*/ 0 w 120632"/>
                    <a:gd name="connsiteY3" fmla="*/ 8172 h 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632" h="8172">
                      <a:moveTo>
                        <a:pt x="0" y="0"/>
                      </a:moveTo>
                      <a:lnTo>
                        <a:pt x="120632" y="0"/>
                      </a:lnTo>
                      <a:lnTo>
                        <a:pt x="120632" y="8172"/>
                      </a:lnTo>
                      <a:lnTo>
                        <a:pt x="0" y="81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962A5724-B6B7-C05B-7AD7-E12C0EBB2972}"/>
                    </a:ext>
                  </a:extLst>
                </p:cNvPr>
                <p:cNvSpPr/>
                <p:nvPr/>
              </p:nvSpPr>
              <p:spPr>
                <a:xfrm rot="-599842">
                  <a:off x="7383637" y="2814908"/>
                  <a:ext cx="158760" cy="8172"/>
                </a:xfrm>
                <a:custGeom>
                  <a:avLst/>
                  <a:gdLst>
                    <a:gd name="connsiteX0" fmla="*/ 0 w 158760"/>
                    <a:gd name="connsiteY0" fmla="*/ 0 h 8172"/>
                    <a:gd name="connsiteX1" fmla="*/ 158760 w 158760"/>
                    <a:gd name="connsiteY1" fmla="*/ 0 h 8172"/>
                    <a:gd name="connsiteX2" fmla="*/ 158760 w 158760"/>
                    <a:gd name="connsiteY2" fmla="*/ 8172 h 8172"/>
                    <a:gd name="connsiteX3" fmla="*/ 0 w 158760"/>
                    <a:gd name="connsiteY3" fmla="*/ 8172 h 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8760" h="8172">
                      <a:moveTo>
                        <a:pt x="0" y="0"/>
                      </a:moveTo>
                      <a:lnTo>
                        <a:pt x="158760" y="0"/>
                      </a:lnTo>
                      <a:lnTo>
                        <a:pt x="158760" y="8172"/>
                      </a:lnTo>
                      <a:lnTo>
                        <a:pt x="0" y="81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082C8184-38FB-CE7D-0FB3-962E0E7FDF28}"/>
                    </a:ext>
                  </a:extLst>
                </p:cNvPr>
                <p:cNvSpPr/>
                <p:nvPr/>
              </p:nvSpPr>
              <p:spPr>
                <a:xfrm rot="-599842">
                  <a:off x="7387214" y="2838995"/>
                  <a:ext cx="70074" cy="8172"/>
                </a:xfrm>
                <a:custGeom>
                  <a:avLst/>
                  <a:gdLst>
                    <a:gd name="connsiteX0" fmla="*/ 0 w 70074"/>
                    <a:gd name="connsiteY0" fmla="*/ 0 h 8172"/>
                    <a:gd name="connsiteX1" fmla="*/ 70074 w 70074"/>
                    <a:gd name="connsiteY1" fmla="*/ 0 h 8172"/>
                    <a:gd name="connsiteX2" fmla="*/ 70074 w 70074"/>
                    <a:gd name="connsiteY2" fmla="*/ 8172 h 8172"/>
                    <a:gd name="connsiteX3" fmla="*/ 0 w 70074"/>
                    <a:gd name="connsiteY3" fmla="*/ 8172 h 8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074" h="8172">
                      <a:moveTo>
                        <a:pt x="0" y="0"/>
                      </a:moveTo>
                      <a:lnTo>
                        <a:pt x="70074" y="0"/>
                      </a:lnTo>
                      <a:lnTo>
                        <a:pt x="70074" y="8172"/>
                      </a:lnTo>
                      <a:lnTo>
                        <a:pt x="0" y="81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D69B9377-3208-AFDC-B09F-3F9333D2DF6A}"/>
                    </a:ext>
                  </a:extLst>
                </p:cNvPr>
                <p:cNvSpPr/>
                <p:nvPr/>
              </p:nvSpPr>
              <p:spPr>
                <a:xfrm>
                  <a:off x="7217451" y="2788030"/>
                  <a:ext cx="97085" cy="97085"/>
                </a:xfrm>
                <a:custGeom>
                  <a:avLst/>
                  <a:gdLst>
                    <a:gd name="connsiteX0" fmla="*/ 96339 w 97085"/>
                    <a:gd name="connsiteY0" fmla="*/ 40113 h 97085"/>
                    <a:gd name="connsiteX1" fmla="*/ 56972 w 97085"/>
                    <a:gd name="connsiteY1" fmla="*/ 96339 h 97085"/>
                    <a:gd name="connsiteX2" fmla="*/ 746 w 97085"/>
                    <a:gd name="connsiteY2" fmla="*/ 56973 h 97085"/>
                    <a:gd name="connsiteX3" fmla="*/ 40113 w 97085"/>
                    <a:gd name="connsiteY3" fmla="*/ 747 h 97085"/>
                    <a:gd name="connsiteX4" fmla="*/ 96339 w 97085"/>
                    <a:gd name="connsiteY4" fmla="*/ 40113 h 97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085" h="97085">
                      <a:moveTo>
                        <a:pt x="96339" y="40113"/>
                      </a:moveTo>
                      <a:cubicBezTo>
                        <a:pt x="100997" y="66507"/>
                        <a:pt x="83366" y="91682"/>
                        <a:pt x="56972" y="96339"/>
                      </a:cubicBezTo>
                      <a:cubicBezTo>
                        <a:pt x="30578" y="100997"/>
                        <a:pt x="5404" y="83366"/>
                        <a:pt x="746" y="56973"/>
                      </a:cubicBezTo>
                      <a:cubicBezTo>
                        <a:pt x="-3912" y="30579"/>
                        <a:pt x="13719" y="5404"/>
                        <a:pt x="40113" y="747"/>
                      </a:cubicBezTo>
                      <a:cubicBezTo>
                        <a:pt x="66507" y="-3911"/>
                        <a:pt x="91681" y="13710"/>
                        <a:pt x="96339" y="40113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77" name="자유형: 도형 776">
                  <a:extLst>
                    <a:ext uri="{FF2B5EF4-FFF2-40B4-BE49-F238E27FC236}">
                      <a16:creationId xmlns:a16="http://schemas.microsoft.com/office/drawing/2014/main" id="{8DCE1A8A-5256-726D-541F-9B4EDB3C1A5A}"/>
                    </a:ext>
                  </a:extLst>
                </p:cNvPr>
                <p:cNvSpPr/>
                <p:nvPr/>
              </p:nvSpPr>
              <p:spPr>
                <a:xfrm>
                  <a:off x="7620844" y="2716898"/>
                  <a:ext cx="97085" cy="97085"/>
                </a:xfrm>
                <a:custGeom>
                  <a:avLst/>
                  <a:gdLst>
                    <a:gd name="connsiteX0" fmla="*/ 96339 w 97085"/>
                    <a:gd name="connsiteY0" fmla="*/ 40113 h 97085"/>
                    <a:gd name="connsiteX1" fmla="*/ 56972 w 97085"/>
                    <a:gd name="connsiteY1" fmla="*/ 96339 h 97085"/>
                    <a:gd name="connsiteX2" fmla="*/ 746 w 97085"/>
                    <a:gd name="connsiteY2" fmla="*/ 56972 h 97085"/>
                    <a:gd name="connsiteX3" fmla="*/ 40113 w 97085"/>
                    <a:gd name="connsiteY3" fmla="*/ 746 h 97085"/>
                    <a:gd name="connsiteX4" fmla="*/ 96339 w 97085"/>
                    <a:gd name="connsiteY4" fmla="*/ 40113 h 970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7085" h="97085">
                      <a:moveTo>
                        <a:pt x="96339" y="40113"/>
                      </a:moveTo>
                      <a:cubicBezTo>
                        <a:pt x="100997" y="66507"/>
                        <a:pt x="83366" y="91681"/>
                        <a:pt x="56972" y="96339"/>
                      </a:cubicBezTo>
                      <a:cubicBezTo>
                        <a:pt x="30579" y="100997"/>
                        <a:pt x="5404" y="83366"/>
                        <a:pt x="746" y="56972"/>
                      </a:cubicBezTo>
                      <a:cubicBezTo>
                        <a:pt x="-3912" y="30579"/>
                        <a:pt x="13719" y="5404"/>
                        <a:pt x="40113" y="746"/>
                      </a:cubicBezTo>
                      <a:cubicBezTo>
                        <a:pt x="66507" y="-3911"/>
                        <a:pt x="91681" y="13719"/>
                        <a:pt x="96339" y="40113"/>
                      </a:cubicBezTo>
                      <a:close/>
                    </a:path>
                  </a:pathLst>
                </a:custGeom>
                <a:solidFill>
                  <a:srgbClr val="FAB73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730" name="자유형: 도형 729">
                <a:extLst>
                  <a:ext uri="{FF2B5EF4-FFF2-40B4-BE49-F238E27FC236}">
                    <a16:creationId xmlns:a16="http://schemas.microsoft.com/office/drawing/2014/main" id="{21CC2331-B7C6-D7FE-A7C3-6EE5E75679B9}"/>
                  </a:ext>
                </a:extLst>
              </p:cNvPr>
              <p:cNvSpPr/>
              <p:nvPr/>
            </p:nvSpPr>
            <p:spPr>
              <a:xfrm>
                <a:off x="9649006" y="3638887"/>
                <a:ext cx="33901" cy="50853"/>
              </a:xfrm>
              <a:custGeom>
                <a:avLst/>
                <a:gdLst>
                  <a:gd name="connsiteX0" fmla="*/ 0 w 40508"/>
                  <a:gd name="connsiteY0" fmla="*/ 60583 h 60764"/>
                  <a:gd name="connsiteX1" fmla="*/ 37462 w 40508"/>
                  <a:gd name="connsiteY1" fmla="*/ 195 h 60764"/>
                  <a:gd name="connsiteX2" fmla="*/ 32709 w 40508"/>
                  <a:gd name="connsiteY2" fmla="*/ 22664 h 60764"/>
                  <a:gd name="connsiteX3" fmla="*/ 31880 w 40508"/>
                  <a:gd name="connsiteY3" fmla="*/ 60764 h 60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08" h="60764">
                    <a:moveTo>
                      <a:pt x="0" y="60583"/>
                    </a:moveTo>
                    <a:cubicBezTo>
                      <a:pt x="2495" y="26322"/>
                      <a:pt x="28480" y="-2663"/>
                      <a:pt x="37462" y="195"/>
                    </a:cubicBezTo>
                    <a:cubicBezTo>
                      <a:pt x="46444" y="3052"/>
                      <a:pt x="32709" y="22664"/>
                      <a:pt x="32709" y="22664"/>
                    </a:cubicBezTo>
                    <a:cubicBezTo>
                      <a:pt x="32709" y="22664"/>
                      <a:pt x="45710" y="43448"/>
                      <a:pt x="31880" y="60764"/>
                    </a:cubicBezTo>
                  </a:path>
                </a:pathLst>
              </a:custGeom>
              <a:solidFill>
                <a:srgbClr val="D1BAA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31" name="자유형: 도형 730">
                <a:extLst>
                  <a:ext uri="{FF2B5EF4-FFF2-40B4-BE49-F238E27FC236}">
                    <a16:creationId xmlns:a16="http://schemas.microsoft.com/office/drawing/2014/main" id="{DBFE940D-BF5F-9B87-9590-5CB090397607}"/>
                  </a:ext>
                </a:extLst>
              </p:cNvPr>
              <p:cNvSpPr/>
              <p:nvPr/>
            </p:nvSpPr>
            <p:spPr>
              <a:xfrm>
                <a:off x="9676380" y="3657854"/>
                <a:ext cx="6166" cy="28035"/>
              </a:xfrm>
              <a:custGeom>
                <a:avLst/>
                <a:gdLst>
                  <a:gd name="connsiteX0" fmla="*/ 0 w 7368"/>
                  <a:gd name="connsiteY0" fmla="*/ 0 h 33499"/>
                  <a:gd name="connsiteX1" fmla="*/ 3286 w 7368"/>
                  <a:gd name="connsiteY1" fmla="*/ 4582 h 33499"/>
                  <a:gd name="connsiteX2" fmla="*/ 5648 w 7368"/>
                  <a:gd name="connsiteY2" fmla="*/ 9858 h 33499"/>
                  <a:gd name="connsiteX3" fmla="*/ 7220 w 7368"/>
                  <a:gd name="connsiteY3" fmla="*/ 16364 h 33499"/>
                  <a:gd name="connsiteX4" fmla="*/ 5477 w 7368"/>
                  <a:gd name="connsiteY4" fmla="*/ 28842 h 33499"/>
                  <a:gd name="connsiteX5" fmla="*/ 3229 w 7368"/>
                  <a:gd name="connsiteY5" fmla="*/ 32347 h 33499"/>
                  <a:gd name="connsiteX6" fmla="*/ 2191 w 7368"/>
                  <a:gd name="connsiteY6" fmla="*/ 33499 h 33499"/>
                  <a:gd name="connsiteX7" fmla="*/ 3296 w 7368"/>
                  <a:gd name="connsiteY7" fmla="*/ 28175 h 33499"/>
                  <a:gd name="connsiteX8" fmla="*/ 3629 w 7368"/>
                  <a:gd name="connsiteY8" fmla="*/ 22879 h 33499"/>
                  <a:gd name="connsiteX9" fmla="*/ 3210 w 7368"/>
                  <a:gd name="connsiteY9" fmla="*/ 16840 h 33499"/>
                  <a:gd name="connsiteX10" fmla="*/ 1172 w 7368"/>
                  <a:gd name="connsiteY10" fmla="*/ 5391 h 33499"/>
                  <a:gd name="connsiteX11" fmla="*/ 0 w 7368"/>
                  <a:gd name="connsiteY11" fmla="*/ 0 h 3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368" h="33499">
                    <a:moveTo>
                      <a:pt x="0" y="0"/>
                    </a:moveTo>
                    <a:cubicBezTo>
                      <a:pt x="0" y="0"/>
                      <a:pt x="1619" y="1629"/>
                      <a:pt x="3286" y="4582"/>
                    </a:cubicBezTo>
                    <a:cubicBezTo>
                      <a:pt x="4020" y="6087"/>
                      <a:pt x="5039" y="7820"/>
                      <a:pt x="5648" y="9858"/>
                    </a:cubicBezTo>
                    <a:cubicBezTo>
                      <a:pt x="6315" y="11878"/>
                      <a:pt x="6810" y="14107"/>
                      <a:pt x="7220" y="16364"/>
                    </a:cubicBezTo>
                    <a:cubicBezTo>
                      <a:pt x="7687" y="20936"/>
                      <a:pt x="7039" y="25698"/>
                      <a:pt x="5477" y="28842"/>
                    </a:cubicBezTo>
                    <a:cubicBezTo>
                      <a:pt x="4772" y="30442"/>
                      <a:pt x="3877" y="31585"/>
                      <a:pt x="3229" y="32347"/>
                    </a:cubicBezTo>
                    <a:cubicBezTo>
                      <a:pt x="2591" y="33109"/>
                      <a:pt x="2191" y="33499"/>
                      <a:pt x="2191" y="33499"/>
                    </a:cubicBezTo>
                    <a:cubicBezTo>
                      <a:pt x="2086" y="33452"/>
                      <a:pt x="2886" y="31309"/>
                      <a:pt x="3296" y="28175"/>
                    </a:cubicBezTo>
                    <a:cubicBezTo>
                      <a:pt x="3572" y="26622"/>
                      <a:pt x="3562" y="24794"/>
                      <a:pt x="3629" y="22879"/>
                    </a:cubicBezTo>
                    <a:cubicBezTo>
                      <a:pt x="3696" y="20955"/>
                      <a:pt x="3505" y="18888"/>
                      <a:pt x="3210" y="16840"/>
                    </a:cubicBezTo>
                    <a:cubicBezTo>
                      <a:pt x="2838" y="12697"/>
                      <a:pt x="1810" y="8573"/>
                      <a:pt x="1172" y="5391"/>
                    </a:cubicBezTo>
                    <a:cubicBezTo>
                      <a:pt x="467" y="22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32" name="자유형: 도형 731">
                <a:extLst>
                  <a:ext uri="{FF2B5EF4-FFF2-40B4-BE49-F238E27FC236}">
                    <a16:creationId xmlns:a16="http://schemas.microsoft.com/office/drawing/2014/main" id="{11937ED2-CE33-22C3-FF70-83B61EA2F8F2}"/>
                  </a:ext>
                </a:extLst>
              </p:cNvPr>
              <p:cNvSpPr/>
              <p:nvPr/>
            </p:nvSpPr>
            <p:spPr>
              <a:xfrm>
                <a:off x="9290223" y="3708127"/>
                <a:ext cx="24535" cy="6327"/>
              </a:xfrm>
              <a:custGeom>
                <a:avLst/>
                <a:gdLst>
                  <a:gd name="connsiteX0" fmla="*/ 0 w 29317"/>
                  <a:gd name="connsiteY0" fmla="*/ 7557 h 7560"/>
                  <a:gd name="connsiteX1" fmla="*/ 4191 w 29317"/>
                  <a:gd name="connsiteY1" fmla="*/ 5099 h 7560"/>
                  <a:gd name="connsiteX2" fmla="*/ 8687 w 29317"/>
                  <a:gd name="connsiteY2" fmla="*/ 3166 h 7560"/>
                  <a:gd name="connsiteX3" fmla="*/ 14002 w 29317"/>
                  <a:gd name="connsiteY3" fmla="*/ 1451 h 7560"/>
                  <a:gd name="connsiteX4" fmla="*/ 24441 w 29317"/>
                  <a:gd name="connsiteY4" fmla="*/ 3 h 7560"/>
                  <a:gd name="connsiteX5" fmla="*/ 29318 w 29317"/>
                  <a:gd name="connsiteY5" fmla="*/ 603 h 7560"/>
                  <a:gd name="connsiteX6" fmla="*/ 24822 w 29317"/>
                  <a:gd name="connsiteY6" fmla="*/ 2251 h 7560"/>
                  <a:gd name="connsiteX7" fmla="*/ 20279 w 29317"/>
                  <a:gd name="connsiteY7" fmla="*/ 3804 h 7560"/>
                  <a:gd name="connsiteX8" fmla="*/ 15011 w 29317"/>
                  <a:gd name="connsiteY8" fmla="*/ 5366 h 7560"/>
                  <a:gd name="connsiteX9" fmla="*/ 9620 w 29317"/>
                  <a:gd name="connsiteY9" fmla="*/ 6547 h 7560"/>
                  <a:gd name="connsiteX10" fmla="*/ 4820 w 29317"/>
                  <a:gd name="connsiteY10" fmla="*/ 7290 h 7560"/>
                  <a:gd name="connsiteX11" fmla="*/ 0 w 29317"/>
                  <a:gd name="connsiteY11" fmla="*/ 7557 h 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317" h="7560">
                    <a:moveTo>
                      <a:pt x="0" y="7557"/>
                    </a:moveTo>
                    <a:cubicBezTo>
                      <a:pt x="0" y="7557"/>
                      <a:pt x="1610" y="6376"/>
                      <a:pt x="4191" y="5099"/>
                    </a:cubicBezTo>
                    <a:cubicBezTo>
                      <a:pt x="5505" y="4537"/>
                      <a:pt x="6991" y="3718"/>
                      <a:pt x="8687" y="3166"/>
                    </a:cubicBezTo>
                    <a:cubicBezTo>
                      <a:pt x="10382" y="2613"/>
                      <a:pt x="12192" y="2032"/>
                      <a:pt x="14002" y="1451"/>
                    </a:cubicBezTo>
                    <a:cubicBezTo>
                      <a:pt x="17716" y="623"/>
                      <a:pt x="21498" y="-54"/>
                      <a:pt x="24441" y="3"/>
                    </a:cubicBezTo>
                    <a:cubicBezTo>
                      <a:pt x="27384" y="-44"/>
                      <a:pt x="29318" y="603"/>
                      <a:pt x="29318" y="603"/>
                    </a:cubicBezTo>
                    <a:cubicBezTo>
                      <a:pt x="29318" y="603"/>
                      <a:pt x="27461" y="1270"/>
                      <a:pt x="24822" y="2251"/>
                    </a:cubicBezTo>
                    <a:cubicBezTo>
                      <a:pt x="23479" y="2651"/>
                      <a:pt x="21965" y="3356"/>
                      <a:pt x="20279" y="3804"/>
                    </a:cubicBezTo>
                    <a:cubicBezTo>
                      <a:pt x="18602" y="4299"/>
                      <a:pt x="16802" y="4833"/>
                      <a:pt x="15011" y="5366"/>
                    </a:cubicBezTo>
                    <a:cubicBezTo>
                      <a:pt x="13173" y="5766"/>
                      <a:pt x="11344" y="6166"/>
                      <a:pt x="9620" y="6547"/>
                    </a:cubicBezTo>
                    <a:cubicBezTo>
                      <a:pt x="7906" y="6947"/>
                      <a:pt x="6220" y="7042"/>
                      <a:pt x="4820" y="7290"/>
                    </a:cubicBezTo>
                    <a:cubicBezTo>
                      <a:pt x="1991" y="7614"/>
                      <a:pt x="0" y="7557"/>
                      <a:pt x="0" y="7557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33" name="자유형: 도형 732">
                <a:extLst>
                  <a:ext uri="{FF2B5EF4-FFF2-40B4-BE49-F238E27FC236}">
                    <a16:creationId xmlns:a16="http://schemas.microsoft.com/office/drawing/2014/main" id="{D0017516-E2AF-D028-DEA8-0C4DC27983BF}"/>
                  </a:ext>
                </a:extLst>
              </p:cNvPr>
              <p:cNvSpPr/>
              <p:nvPr/>
            </p:nvSpPr>
            <p:spPr>
              <a:xfrm>
                <a:off x="9302491" y="3714451"/>
                <a:ext cx="11041" cy="13368"/>
              </a:xfrm>
              <a:custGeom>
                <a:avLst/>
                <a:gdLst>
                  <a:gd name="connsiteX0" fmla="*/ 13135 w 13193"/>
                  <a:gd name="connsiteY0" fmla="*/ 0 h 15973"/>
                  <a:gd name="connsiteX1" fmla="*/ 12887 w 13193"/>
                  <a:gd name="connsiteY1" fmla="*/ 3543 h 15973"/>
                  <a:gd name="connsiteX2" fmla="*/ 11659 w 13193"/>
                  <a:gd name="connsiteY2" fmla="*/ 6915 h 15973"/>
                  <a:gd name="connsiteX3" fmla="*/ 9449 w 13193"/>
                  <a:gd name="connsiteY3" fmla="*/ 10363 h 15973"/>
                  <a:gd name="connsiteX4" fmla="*/ 3381 w 13193"/>
                  <a:gd name="connsiteY4" fmla="*/ 14973 h 15973"/>
                  <a:gd name="connsiteX5" fmla="*/ 0 w 13193"/>
                  <a:gd name="connsiteY5" fmla="*/ 15973 h 15973"/>
                  <a:gd name="connsiteX6" fmla="*/ 1991 w 13193"/>
                  <a:gd name="connsiteY6" fmla="*/ 13173 h 15973"/>
                  <a:gd name="connsiteX7" fmla="*/ 4048 w 13193"/>
                  <a:gd name="connsiteY7" fmla="*/ 10620 h 15973"/>
                  <a:gd name="connsiteX8" fmla="*/ 6344 w 13193"/>
                  <a:gd name="connsiteY8" fmla="*/ 7782 h 15973"/>
                  <a:gd name="connsiteX9" fmla="*/ 10858 w 13193"/>
                  <a:gd name="connsiteY9" fmla="*/ 2543 h 15973"/>
                  <a:gd name="connsiteX10" fmla="*/ 13135 w 13193"/>
                  <a:gd name="connsiteY10" fmla="*/ 0 h 15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93" h="15973">
                    <a:moveTo>
                      <a:pt x="13135" y="0"/>
                    </a:moveTo>
                    <a:cubicBezTo>
                      <a:pt x="13135" y="0"/>
                      <a:pt x="13373" y="1476"/>
                      <a:pt x="12887" y="3543"/>
                    </a:cubicBezTo>
                    <a:cubicBezTo>
                      <a:pt x="12582" y="4534"/>
                      <a:pt x="12316" y="5782"/>
                      <a:pt x="11659" y="6915"/>
                    </a:cubicBezTo>
                    <a:cubicBezTo>
                      <a:pt x="11030" y="8068"/>
                      <a:pt x="10258" y="9230"/>
                      <a:pt x="9449" y="10363"/>
                    </a:cubicBezTo>
                    <a:cubicBezTo>
                      <a:pt x="7563" y="12430"/>
                      <a:pt x="5344" y="14173"/>
                      <a:pt x="3381" y="14973"/>
                    </a:cubicBezTo>
                    <a:cubicBezTo>
                      <a:pt x="1467" y="15840"/>
                      <a:pt x="0" y="15973"/>
                      <a:pt x="0" y="15973"/>
                    </a:cubicBezTo>
                    <a:cubicBezTo>
                      <a:pt x="0" y="15973"/>
                      <a:pt x="791" y="14735"/>
                      <a:pt x="1991" y="13173"/>
                    </a:cubicBezTo>
                    <a:cubicBezTo>
                      <a:pt x="2657" y="12468"/>
                      <a:pt x="3229" y="11449"/>
                      <a:pt x="4048" y="10620"/>
                    </a:cubicBezTo>
                    <a:cubicBezTo>
                      <a:pt x="4829" y="9754"/>
                      <a:pt x="5620" y="8782"/>
                      <a:pt x="6344" y="7782"/>
                    </a:cubicBezTo>
                    <a:cubicBezTo>
                      <a:pt x="8029" y="5972"/>
                      <a:pt x="9535" y="3991"/>
                      <a:pt x="10858" y="2543"/>
                    </a:cubicBezTo>
                    <a:cubicBezTo>
                      <a:pt x="12144" y="1057"/>
                      <a:pt x="13135" y="0"/>
                      <a:pt x="13135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34" name="자유형: 도형 733">
                <a:extLst>
                  <a:ext uri="{FF2B5EF4-FFF2-40B4-BE49-F238E27FC236}">
                    <a16:creationId xmlns:a16="http://schemas.microsoft.com/office/drawing/2014/main" id="{8CE34F89-8027-9670-FF88-1A9E589007FC}"/>
                  </a:ext>
                </a:extLst>
              </p:cNvPr>
              <p:cNvSpPr/>
              <p:nvPr/>
            </p:nvSpPr>
            <p:spPr>
              <a:xfrm>
                <a:off x="9319983" y="3714451"/>
                <a:ext cx="3840" cy="12658"/>
              </a:xfrm>
              <a:custGeom>
                <a:avLst/>
                <a:gdLst>
                  <a:gd name="connsiteX0" fmla="*/ 797 w 4588"/>
                  <a:gd name="connsiteY0" fmla="*/ 0 h 15125"/>
                  <a:gd name="connsiteX1" fmla="*/ 2378 w 4588"/>
                  <a:gd name="connsiteY1" fmla="*/ 2143 h 15125"/>
                  <a:gd name="connsiteX2" fmla="*/ 3464 w 4588"/>
                  <a:gd name="connsiteY2" fmla="*/ 4448 h 15125"/>
                  <a:gd name="connsiteX3" fmla="*/ 4274 w 4588"/>
                  <a:gd name="connsiteY3" fmla="*/ 7172 h 15125"/>
                  <a:gd name="connsiteX4" fmla="*/ 4560 w 4588"/>
                  <a:gd name="connsiteY4" fmla="*/ 10001 h 15125"/>
                  <a:gd name="connsiteX5" fmla="*/ 4426 w 4588"/>
                  <a:gd name="connsiteY5" fmla="*/ 12544 h 15125"/>
                  <a:gd name="connsiteX6" fmla="*/ 3769 w 4588"/>
                  <a:gd name="connsiteY6" fmla="*/ 15126 h 15125"/>
                  <a:gd name="connsiteX7" fmla="*/ 2188 w 4588"/>
                  <a:gd name="connsiteY7" fmla="*/ 12982 h 15125"/>
                  <a:gd name="connsiteX8" fmla="*/ 1112 w 4588"/>
                  <a:gd name="connsiteY8" fmla="*/ 10678 h 15125"/>
                  <a:gd name="connsiteX9" fmla="*/ 302 w 4588"/>
                  <a:gd name="connsiteY9" fmla="*/ 7953 h 15125"/>
                  <a:gd name="connsiteX10" fmla="*/ 26 w 4588"/>
                  <a:gd name="connsiteY10" fmla="*/ 5124 h 15125"/>
                  <a:gd name="connsiteX11" fmla="*/ 159 w 4588"/>
                  <a:gd name="connsiteY11" fmla="*/ 2581 h 15125"/>
                  <a:gd name="connsiteX12" fmla="*/ 797 w 4588"/>
                  <a:gd name="connsiteY12" fmla="*/ 0 h 1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88" h="15125">
                    <a:moveTo>
                      <a:pt x="797" y="0"/>
                    </a:moveTo>
                    <a:cubicBezTo>
                      <a:pt x="797" y="0"/>
                      <a:pt x="1616" y="819"/>
                      <a:pt x="2378" y="2143"/>
                    </a:cubicBezTo>
                    <a:cubicBezTo>
                      <a:pt x="2683" y="2819"/>
                      <a:pt x="3207" y="3572"/>
                      <a:pt x="3464" y="4448"/>
                    </a:cubicBezTo>
                    <a:cubicBezTo>
                      <a:pt x="3721" y="5315"/>
                      <a:pt x="3997" y="6248"/>
                      <a:pt x="4274" y="7172"/>
                    </a:cubicBezTo>
                    <a:cubicBezTo>
                      <a:pt x="4369" y="8134"/>
                      <a:pt x="4464" y="9096"/>
                      <a:pt x="4560" y="10001"/>
                    </a:cubicBezTo>
                    <a:cubicBezTo>
                      <a:pt x="4664" y="10897"/>
                      <a:pt x="4455" y="11801"/>
                      <a:pt x="4426" y="12544"/>
                    </a:cubicBezTo>
                    <a:cubicBezTo>
                      <a:pt x="4226" y="14059"/>
                      <a:pt x="3769" y="15126"/>
                      <a:pt x="3769" y="15126"/>
                    </a:cubicBezTo>
                    <a:cubicBezTo>
                      <a:pt x="3769" y="15126"/>
                      <a:pt x="2940" y="14307"/>
                      <a:pt x="2188" y="12982"/>
                    </a:cubicBezTo>
                    <a:cubicBezTo>
                      <a:pt x="1883" y="12306"/>
                      <a:pt x="1350" y="11554"/>
                      <a:pt x="1112" y="10678"/>
                    </a:cubicBezTo>
                    <a:cubicBezTo>
                      <a:pt x="854" y="9811"/>
                      <a:pt x="578" y="8877"/>
                      <a:pt x="302" y="7953"/>
                    </a:cubicBezTo>
                    <a:cubicBezTo>
                      <a:pt x="207" y="6991"/>
                      <a:pt x="111" y="6029"/>
                      <a:pt x="26" y="5124"/>
                    </a:cubicBezTo>
                    <a:cubicBezTo>
                      <a:pt x="-70" y="4220"/>
                      <a:pt x="130" y="3324"/>
                      <a:pt x="159" y="2581"/>
                    </a:cubicBezTo>
                    <a:cubicBezTo>
                      <a:pt x="349" y="1076"/>
                      <a:pt x="797" y="0"/>
                      <a:pt x="797" y="0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35" name="자유형: 도형 734">
                <a:extLst>
                  <a:ext uri="{FF2B5EF4-FFF2-40B4-BE49-F238E27FC236}">
                    <a16:creationId xmlns:a16="http://schemas.microsoft.com/office/drawing/2014/main" id="{5F604743-C80B-8DF6-4E8A-1254B476EB97}"/>
                  </a:ext>
                </a:extLst>
              </p:cNvPr>
              <p:cNvSpPr/>
              <p:nvPr/>
            </p:nvSpPr>
            <p:spPr>
              <a:xfrm>
                <a:off x="9861632" y="3736723"/>
                <a:ext cx="296234" cy="296228"/>
              </a:xfrm>
              <a:custGeom>
                <a:avLst/>
                <a:gdLst>
                  <a:gd name="connsiteX0" fmla="*/ 77441 w 353971"/>
                  <a:gd name="connsiteY0" fmla="*/ 0 h 353964"/>
                  <a:gd name="connsiteX1" fmla="*/ 72374 w 353971"/>
                  <a:gd name="connsiteY1" fmla="*/ 5429 h 353964"/>
                  <a:gd name="connsiteX2" fmla="*/ 58239 w 353971"/>
                  <a:gd name="connsiteY2" fmla="*/ 20869 h 353964"/>
                  <a:gd name="connsiteX3" fmla="*/ 48505 w 353971"/>
                  <a:gd name="connsiteY3" fmla="*/ 32233 h 353964"/>
                  <a:gd name="connsiteX4" fmla="*/ 38551 w 353971"/>
                  <a:gd name="connsiteY4" fmla="*/ 46549 h 353964"/>
                  <a:gd name="connsiteX5" fmla="*/ 28750 w 353971"/>
                  <a:gd name="connsiteY5" fmla="*/ 63780 h 353964"/>
                  <a:gd name="connsiteX6" fmla="*/ 19930 w 353971"/>
                  <a:gd name="connsiteY6" fmla="*/ 83849 h 353964"/>
                  <a:gd name="connsiteX7" fmla="*/ 13081 w 353971"/>
                  <a:gd name="connsiteY7" fmla="*/ 106623 h 353964"/>
                  <a:gd name="connsiteX8" fmla="*/ 10386 w 353971"/>
                  <a:gd name="connsiteY8" fmla="*/ 118844 h 353964"/>
                  <a:gd name="connsiteX9" fmla="*/ 8747 w 353971"/>
                  <a:gd name="connsiteY9" fmla="*/ 131636 h 353964"/>
                  <a:gd name="connsiteX10" fmla="*/ 10624 w 353971"/>
                  <a:gd name="connsiteY10" fmla="*/ 186119 h 353964"/>
                  <a:gd name="connsiteX11" fmla="*/ 28969 w 353971"/>
                  <a:gd name="connsiteY11" fmla="*/ 241268 h 353964"/>
                  <a:gd name="connsiteX12" fmla="*/ 64373 w 353971"/>
                  <a:gd name="connsiteY12" fmla="*/ 289608 h 353964"/>
                  <a:gd name="connsiteX13" fmla="*/ 112722 w 353971"/>
                  <a:gd name="connsiteY13" fmla="*/ 325003 h 353964"/>
                  <a:gd name="connsiteX14" fmla="*/ 167862 w 353971"/>
                  <a:gd name="connsiteY14" fmla="*/ 343348 h 353964"/>
                  <a:gd name="connsiteX15" fmla="*/ 222345 w 353971"/>
                  <a:gd name="connsiteY15" fmla="*/ 345215 h 353964"/>
                  <a:gd name="connsiteX16" fmla="*/ 235137 w 353971"/>
                  <a:gd name="connsiteY16" fmla="*/ 343576 h 353964"/>
                  <a:gd name="connsiteX17" fmla="*/ 247358 w 353971"/>
                  <a:gd name="connsiteY17" fmla="*/ 340881 h 353964"/>
                  <a:gd name="connsiteX18" fmla="*/ 270132 w 353971"/>
                  <a:gd name="connsiteY18" fmla="*/ 334032 h 353964"/>
                  <a:gd name="connsiteX19" fmla="*/ 290201 w 353971"/>
                  <a:gd name="connsiteY19" fmla="*/ 325212 h 353964"/>
                  <a:gd name="connsiteX20" fmla="*/ 307432 w 353971"/>
                  <a:gd name="connsiteY20" fmla="*/ 315411 h 353964"/>
                  <a:gd name="connsiteX21" fmla="*/ 321786 w 353971"/>
                  <a:gd name="connsiteY21" fmla="*/ 305429 h 353964"/>
                  <a:gd name="connsiteX22" fmla="*/ 333083 w 353971"/>
                  <a:gd name="connsiteY22" fmla="*/ 295751 h 353964"/>
                  <a:gd name="connsiteX23" fmla="*/ 348542 w 353971"/>
                  <a:gd name="connsiteY23" fmla="*/ 281607 h 353964"/>
                  <a:gd name="connsiteX24" fmla="*/ 353971 w 353971"/>
                  <a:gd name="connsiteY24" fmla="*/ 276540 h 353964"/>
                  <a:gd name="connsiteX25" fmla="*/ 348904 w 353971"/>
                  <a:gd name="connsiteY25" fmla="*/ 281969 h 353964"/>
                  <a:gd name="connsiteX26" fmla="*/ 334360 w 353971"/>
                  <a:gd name="connsiteY26" fmla="*/ 297094 h 353964"/>
                  <a:gd name="connsiteX27" fmla="*/ 323444 w 353971"/>
                  <a:gd name="connsiteY27" fmla="*/ 307467 h 353964"/>
                  <a:gd name="connsiteX28" fmla="*/ 309404 w 353971"/>
                  <a:gd name="connsiteY28" fmla="*/ 318354 h 353964"/>
                  <a:gd name="connsiteX29" fmla="*/ 292345 w 353971"/>
                  <a:gd name="connsiteY29" fmla="*/ 329260 h 353964"/>
                  <a:gd name="connsiteX30" fmla="*/ 272085 w 353971"/>
                  <a:gd name="connsiteY30" fmla="*/ 339024 h 353964"/>
                  <a:gd name="connsiteX31" fmla="*/ 248873 w 353971"/>
                  <a:gd name="connsiteY31" fmla="*/ 346815 h 353964"/>
                  <a:gd name="connsiteX32" fmla="*/ 236338 w 353971"/>
                  <a:gd name="connsiteY32" fmla="*/ 349987 h 353964"/>
                  <a:gd name="connsiteX33" fmla="*/ 223165 w 353971"/>
                  <a:gd name="connsiteY33" fmla="*/ 352101 h 353964"/>
                  <a:gd name="connsiteX34" fmla="*/ 166500 w 353971"/>
                  <a:gd name="connsiteY34" fmla="*/ 351482 h 353964"/>
                  <a:gd name="connsiteX35" fmla="*/ 108674 w 353971"/>
                  <a:gd name="connsiteY35" fmla="*/ 332908 h 353964"/>
                  <a:gd name="connsiteX36" fmla="*/ 57630 w 353971"/>
                  <a:gd name="connsiteY36" fmla="*/ 296313 h 353964"/>
                  <a:gd name="connsiteX37" fmla="*/ 21044 w 353971"/>
                  <a:gd name="connsiteY37" fmla="*/ 245269 h 353964"/>
                  <a:gd name="connsiteX38" fmla="*/ 2470 w 353971"/>
                  <a:gd name="connsiteY38" fmla="*/ 187452 h 353964"/>
                  <a:gd name="connsiteX39" fmla="*/ 1861 w 353971"/>
                  <a:gd name="connsiteY39" fmla="*/ 130788 h 353964"/>
                  <a:gd name="connsiteX40" fmla="*/ 3975 w 353971"/>
                  <a:gd name="connsiteY40" fmla="*/ 117615 h 353964"/>
                  <a:gd name="connsiteX41" fmla="*/ 7147 w 353971"/>
                  <a:gd name="connsiteY41" fmla="*/ 105080 h 353964"/>
                  <a:gd name="connsiteX42" fmla="*/ 14939 w 353971"/>
                  <a:gd name="connsiteY42" fmla="*/ 81867 h 353964"/>
                  <a:gd name="connsiteX43" fmla="*/ 24702 w 353971"/>
                  <a:gd name="connsiteY43" fmla="*/ 61608 h 353964"/>
                  <a:gd name="connsiteX44" fmla="*/ 35617 w 353971"/>
                  <a:gd name="connsiteY44" fmla="*/ 44539 h 353964"/>
                  <a:gd name="connsiteX45" fmla="*/ 46542 w 353971"/>
                  <a:gd name="connsiteY45" fmla="*/ 30461 h 353964"/>
                  <a:gd name="connsiteX46" fmla="*/ 56849 w 353971"/>
                  <a:gd name="connsiteY46" fmla="*/ 19612 h 353964"/>
                  <a:gd name="connsiteX47" fmla="*/ 71993 w 353971"/>
                  <a:gd name="connsiteY47" fmla="*/ 5039 h 353964"/>
                  <a:gd name="connsiteX48" fmla="*/ 77441 w 353971"/>
                  <a:gd name="connsiteY48" fmla="*/ 0 h 35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53971" h="353964">
                    <a:moveTo>
                      <a:pt x="77441" y="0"/>
                    </a:moveTo>
                    <a:cubicBezTo>
                      <a:pt x="77441" y="0"/>
                      <a:pt x="75679" y="1886"/>
                      <a:pt x="72374" y="5429"/>
                    </a:cubicBezTo>
                    <a:cubicBezTo>
                      <a:pt x="69155" y="9020"/>
                      <a:pt x="64040" y="14049"/>
                      <a:pt x="58239" y="20869"/>
                    </a:cubicBezTo>
                    <a:cubicBezTo>
                      <a:pt x="55296" y="24298"/>
                      <a:pt x="52048" y="28099"/>
                      <a:pt x="48505" y="32233"/>
                    </a:cubicBezTo>
                    <a:cubicBezTo>
                      <a:pt x="45428" y="36652"/>
                      <a:pt x="42104" y="41434"/>
                      <a:pt x="38551" y="46549"/>
                    </a:cubicBezTo>
                    <a:cubicBezTo>
                      <a:pt x="35208" y="51778"/>
                      <a:pt x="32207" y="57741"/>
                      <a:pt x="28750" y="63780"/>
                    </a:cubicBezTo>
                    <a:cubicBezTo>
                      <a:pt x="25845" y="70113"/>
                      <a:pt x="22730" y="76762"/>
                      <a:pt x="19930" y="83849"/>
                    </a:cubicBezTo>
                    <a:cubicBezTo>
                      <a:pt x="17710" y="91154"/>
                      <a:pt x="14538" y="98498"/>
                      <a:pt x="13081" y="106623"/>
                    </a:cubicBezTo>
                    <a:cubicBezTo>
                      <a:pt x="12214" y="110633"/>
                      <a:pt x="11157" y="114681"/>
                      <a:pt x="10386" y="118844"/>
                    </a:cubicBezTo>
                    <a:cubicBezTo>
                      <a:pt x="9852" y="123044"/>
                      <a:pt x="9300" y="127311"/>
                      <a:pt x="8747" y="131636"/>
                    </a:cubicBezTo>
                    <a:cubicBezTo>
                      <a:pt x="7195" y="148942"/>
                      <a:pt x="7109" y="167469"/>
                      <a:pt x="10624" y="186119"/>
                    </a:cubicBezTo>
                    <a:cubicBezTo>
                      <a:pt x="14024" y="204711"/>
                      <a:pt x="19682" y="223666"/>
                      <a:pt x="28969" y="241268"/>
                    </a:cubicBezTo>
                    <a:cubicBezTo>
                      <a:pt x="38218" y="258842"/>
                      <a:pt x="50257" y="275206"/>
                      <a:pt x="64373" y="289608"/>
                    </a:cubicBezTo>
                    <a:cubicBezTo>
                      <a:pt x="79061" y="303943"/>
                      <a:pt x="95063" y="315687"/>
                      <a:pt x="112722" y="325003"/>
                    </a:cubicBezTo>
                    <a:cubicBezTo>
                      <a:pt x="130324" y="334289"/>
                      <a:pt x="149279" y="339938"/>
                      <a:pt x="167862" y="343348"/>
                    </a:cubicBezTo>
                    <a:cubicBezTo>
                      <a:pt x="186512" y="346863"/>
                      <a:pt x="205038" y="346748"/>
                      <a:pt x="222345" y="345215"/>
                    </a:cubicBezTo>
                    <a:cubicBezTo>
                      <a:pt x="226670" y="344662"/>
                      <a:pt x="230937" y="344119"/>
                      <a:pt x="235137" y="343576"/>
                    </a:cubicBezTo>
                    <a:cubicBezTo>
                      <a:pt x="239300" y="342805"/>
                      <a:pt x="243348" y="341757"/>
                      <a:pt x="247358" y="340881"/>
                    </a:cubicBezTo>
                    <a:cubicBezTo>
                      <a:pt x="255483" y="339423"/>
                      <a:pt x="262817" y="336252"/>
                      <a:pt x="270132" y="334032"/>
                    </a:cubicBezTo>
                    <a:cubicBezTo>
                      <a:pt x="277219" y="331232"/>
                      <a:pt x="283867" y="328127"/>
                      <a:pt x="290201" y="325212"/>
                    </a:cubicBezTo>
                    <a:cubicBezTo>
                      <a:pt x="296240" y="321755"/>
                      <a:pt x="302193" y="318764"/>
                      <a:pt x="307432" y="315411"/>
                    </a:cubicBezTo>
                    <a:cubicBezTo>
                      <a:pt x="312557" y="311849"/>
                      <a:pt x="317357" y="308515"/>
                      <a:pt x="321786" y="305429"/>
                    </a:cubicBezTo>
                    <a:cubicBezTo>
                      <a:pt x="325901" y="301905"/>
                      <a:pt x="329673" y="298675"/>
                      <a:pt x="333083" y="295751"/>
                    </a:cubicBezTo>
                    <a:cubicBezTo>
                      <a:pt x="339932" y="289922"/>
                      <a:pt x="344942" y="284826"/>
                      <a:pt x="348542" y="281607"/>
                    </a:cubicBezTo>
                    <a:cubicBezTo>
                      <a:pt x="352085" y="278302"/>
                      <a:pt x="353971" y="276540"/>
                      <a:pt x="353971" y="276540"/>
                    </a:cubicBezTo>
                    <a:cubicBezTo>
                      <a:pt x="353971" y="276540"/>
                      <a:pt x="352209" y="278425"/>
                      <a:pt x="348904" y="281969"/>
                    </a:cubicBezTo>
                    <a:cubicBezTo>
                      <a:pt x="345504" y="285417"/>
                      <a:pt x="340989" y="290912"/>
                      <a:pt x="334360" y="297094"/>
                    </a:cubicBezTo>
                    <a:cubicBezTo>
                      <a:pt x="331064" y="300228"/>
                      <a:pt x="327416" y="303695"/>
                      <a:pt x="323444" y="307467"/>
                    </a:cubicBezTo>
                    <a:cubicBezTo>
                      <a:pt x="319110" y="310829"/>
                      <a:pt x="314414" y="314468"/>
                      <a:pt x="309404" y="318354"/>
                    </a:cubicBezTo>
                    <a:cubicBezTo>
                      <a:pt x="304241" y="322040"/>
                      <a:pt x="298364" y="325403"/>
                      <a:pt x="292345" y="329260"/>
                    </a:cubicBezTo>
                    <a:cubicBezTo>
                      <a:pt x="286039" y="332575"/>
                      <a:pt x="279267" y="335880"/>
                      <a:pt x="272085" y="339024"/>
                    </a:cubicBezTo>
                    <a:cubicBezTo>
                      <a:pt x="264665" y="341547"/>
                      <a:pt x="257178" y="345034"/>
                      <a:pt x="248873" y="346815"/>
                    </a:cubicBezTo>
                    <a:cubicBezTo>
                      <a:pt x="244767" y="347844"/>
                      <a:pt x="240614" y="349053"/>
                      <a:pt x="236338" y="349987"/>
                    </a:cubicBezTo>
                    <a:cubicBezTo>
                      <a:pt x="232013" y="350682"/>
                      <a:pt x="227613" y="351387"/>
                      <a:pt x="223165" y="352101"/>
                    </a:cubicBezTo>
                    <a:cubicBezTo>
                      <a:pt x="205315" y="354273"/>
                      <a:pt x="185979" y="355102"/>
                      <a:pt x="166500" y="351482"/>
                    </a:cubicBezTo>
                    <a:cubicBezTo>
                      <a:pt x="147079" y="348148"/>
                      <a:pt x="127210" y="342424"/>
                      <a:pt x="108674" y="332908"/>
                    </a:cubicBezTo>
                    <a:cubicBezTo>
                      <a:pt x="90253" y="323498"/>
                      <a:pt x="72593" y="310763"/>
                      <a:pt x="57630" y="296313"/>
                    </a:cubicBezTo>
                    <a:cubicBezTo>
                      <a:pt x="42961" y="281064"/>
                      <a:pt x="30531" y="263766"/>
                      <a:pt x="21044" y="245269"/>
                    </a:cubicBezTo>
                    <a:cubicBezTo>
                      <a:pt x="11529" y="226743"/>
                      <a:pt x="5804" y="206873"/>
                      <a:pt x="2470" y="187452"/>
                    </a:cubicBezTo>
                    <a:cubicBezTo>
                      <a:pt x="-1149" y="167973"/>
                      <a:pt x="-292" y="148638"/>
                      <a:pt x="1861" y="130788"/>
                    </a:cubicBezTo>
                    <a:cubicBezTo>
                      <a:pt x="2575" y="126330"/>
                      <a:pt x="3280" y="121939"/>
                      <a:pt x="3975" y="117615"/>
                    </a:cubicBezTo>
                    <a:cubicBezTo>
                      <a:pt x="4909" y="113338"/>
                      <a:pt x="6118" y="109185"/>
                      <a:pt x="7147" y="105080"/>
                    </a:cubicBezTo>
                    <a:cubicBezTo>
                      <a:pt x="8928" y="96774"/>
                      <a:pt x="12414" y="89287"/>
                      <a:pt x="14939" y="81867"/>
                    </a:cubicBezTo>
                    <a:cubicBezTo>
                      <a:pt x="18082" y="74686"/>
                      <a:pt x="21387" y="67913"/>
                      <a:pt x="24702" y="61608"/>
                    </a:cubicBezTo>
                    <a:cubicBezTo>
                      <a:pt x="28569" y="55588"/>
                      <a:pt x="31912" y="49721"/>
                      <a:pt x="35617" y="44539"/>
                    </a:cubicBezTo>
                    <a:cubicBezTo>
                      <a:pt x="39513" y="39510"/>
                      <a:pt x="43161" y="34805"/>
                      <a:pt x="46542" y="30461"/>
                    </a:cubicBezTo>
                    <a:cubicBezTo>
                      <a:pt x="50295" y="26518"/>
                      <a:pt x="53743" y="22889"/>
                      <a:pt x="56849" y="19612"/>
                    </a:cubicBezTo>
                    <a:cubicBezTo>
                      <a:pt x="63068" y="12945"/>
                      <a:pt x="68536" y="8458"/>
                      <a:pt x="71993" y="5039"/>
                    </a:cubicBezTo>
                    <a:cubicBezTo>
                      <a:pt x="75556" y="1762"/>
                      <a:pt x="77441" y="0"/>
                      <a:pt x="77441" y="0"/>
                    </a:cubicBezTo>
                    <a:close/>
                  </a:path>
                </a:pathLst>
              </a:custGeom>
              <a:solidFill>
                <a:srgbClr val="FA84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36" name="자유형: 도형 735">
                <a:extLst>
                  <a:ext uri="{FF2B5EF4-FFF2-40B4-BE49-F238E27FC236}">
                    <a16:creationId xmlns:a16="http://schemas.microsoft.com/office/drawing/2014/main" id="{8CCC0E30-8F73-5DD3-0CBE-C166598F1908}"/>
                  </a:ext>
                </a:extLst>
              </p:cNvPr>
              <p:cNvSpPr/>
              <p:nvPr/>
            </p:nvSpPr>
            <p:spPr>
              <a:xfrm>
                <a:off x="9894339" y="3732568"/>
                <a:ext cx="22650" cy="22650"/>
              </a:xfrm>
              <a:custGeom>
                <a:avLst/>
                <a:gdLst>
                  <a:gd name="connsiteX0" fmla="*/ 23100 w 27065"/>
                  <a:gd name="connsiteY0" fmla="*/ 3965 h 27065"/>
                  <a:gd name="connsiteX1" fmla="*/ 23100 w 27065"/>
                  <a:gd name="connsiteY1" fmla="*/ 23101 h 27065"/>
                  <a:gd name="connsiteX2" fmla="*/ 3965 w 27065"/>
                  <a:gd name="connsiteY2" fmla="*/ 23101 h 27065"/>
                  <a:gd name="connsiteX3" fmla="*/ 3965 w 27065"/>
                  <a:gd name="connsiteY3" fmla="*/ 3965 h 27065"/>
                  <a:gd name="connsiteX4" fmla="*/ 23100 w 27065"/>
                  <a:gd name="connsiteY4" fmla="*/ 3965 h 27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065" h="27065">
                    <a:moveTo>
                      <a:pt x="23100" y="3965"/>
                    </a:moveTo>
                    <a:cubicBezTo>
                      <a:pt x="28387" y="9251"/>
                      <a:pt x="28387" y="17814"/>
                      <a:pt x="23100" y="23101"/>
                    </a:cubicBezTo>
                    <a:cubicBezTo>
                      <a:pt x="17814" y="28387"/>
                      <a:pt x="9251" y="28387"/>
                      <a:pt x="3965" y="23101"/>
                    </a:cubicBezTo>
                    <a:cubicBezTo>
                      <a:pt x="-1322" y="17814"/>
                      <a:pt x="-1322" y="9251"/>
                      <a:pt x="3965" y="3965"/>
                    </a:cubicBezTo>
                    <a:cubicBezTo>
                      <a:pt x="9251" y="-1322"/>
                      <a:pt x="17814" y="-1322"/>
                      <a:pt x="23100" y="3965"/>
                    </a:cubicBezTo>
                    <a:close/>
                  </a:path>
                </a:pathLst>
              </a:custGeom>
              <a:solidFill>
                <a:srgbClr val="FA846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37" name="자유형: 도형 736">
                <a:extLst>
                  <a:ext uri="{FF2B5EF4-FFF2-40B4-BE49-F238E27FC236}">
                    <a16:creationId xmlns:a16="http://schemas.microsoft.com/office/drawing/2014/main" id="{CE7D6610-BE7D-FBD8-0261-0CDDD99DFA79}"/>
                  </a:ext>
                </a:extLst>
              </p:cNvPr>
              <p:cNvSpPr/>
              <p:nvPr/>
            </p:nvSpPr>
            <p:spPr>
              <a:xfrm>
                <a:off x="9974891" y="4079316"/>
                <a:ext cx="115186" cy="3395"/>
              </a:xfrm>
              <a:custGeom>
                <a:avLst/>
                <a:gdLst>
                  <a:gd name="connsiteX0" fmla="*/ 0 w 137636"/>
                  <a:gd name="connsiteY0" fmla="*/ 2019 h 4057"/>
                  <a:gd name="connsiteX1" fmla="*/ 21507 w 137636"/>
                  <a:gd name="connsiteY1" fmla="*/ 886 h 4057"/>
                  <a:gd name="connsiteX2" fmla="*/ 43548 w 137636"/>
                  <a:gd name="connsiteY2" fmla="*/ 267 h 4057"/>
                  <a:gd name="connsiteX3" fmla="*/ 68818 w 137636"/>
                  <a:gd name="connsiteY3" fmla="*/ 0 h 4057"/>
                  <a:gd name="connsiteX4" fmla="*/ 94088 w 137636"/>
                  <a:gd name="connsiteY4" fmla="*/ 267 h 4057"/>
                  <a:gd name="connsiteX5" fmla="*/ 116129 w 137636"/>
                  <a:gd name="connsiteY5" fmla="*/ 886 h 4057"/>
                  <a:gd name="connsiteX6" fmla="*/ 137636 w 137636"/>
                  <a:gd name="connsiteY6" fmla="*/ 2029 h 4057"/>
                  <a:gd name="connsiteX7" fmla="*/ 116129 w 137636"/>
                  <a:gd name="connsiteY7" fmla="*/ 3172 h 4057"/>
                  <a:gd name="connsiteX8" fmla="*/ 94088 w 137636"/>
                  <a:gd name="connsiteY8" fmla="*/ 3791 h 4057"/>
                  <a:gd name="connsiteX9" fmla="*/ 68818 w 137636"/>
                  <a:gd name="connsiteY9" fmla="*/ 4058 h 4057"/>
                  <a:gd name="connsiteX10" fmla="*/ 43548 w 137636"/>
                  <a:gd name="connsiteY10" fmla="*/ 3791 h 4057"/>
                  <a:gd name="connsiteX11" fmla="*/ 21507 w 137636"/>
                  <a:gd name="connsiteY11" fmla="*/ 3172 h 4057"/>
                  <a:gd name="connsiteX12" fmla="*/ 0 w 137636"/>
                  <a:gd name="connsiteY12" fmla="*/ 2019 h 4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636" h="4057">
                    <a:moveTo>
                      <a:pt x="0" y="2019"/>
                    </a:moveTo>
                    <a:cubicBezTo>
                      <a:pt x="0" y="2019"/>
                      <a:pt x="8601" y="1372"/>
                      <a:pt x="21507" y="886"/>
                    </a:cubicBezTo>
                    <a:cubicBezTo>
                      <a:pt x="27956" y="714"/>
                      <a:pt x="35490" y="343"/>
                      <a:pt x="43548" y="267"/>
                    </a:cubicBezTo>
                    <a:cubicBezTo>
                      <a:pt x="51616" y="181"/>
                      <a:pt x="60217" y="86"/>
                      <a:pt x="68818" y="0"/>
                    </a:cubicBezTo>
                    <a:cubicBezTo>
                      <a:pt x="77419" y="86"/>
                      <a:pt x="86020" y="181"/>
                      <a:pt x="94088" y="267"/>
                    </a:cubicBezTo>
                    <a:cubicBezTo>
                      <a:pt x="102156" y="333"/>
                      <a:pt x="109681" y="714"/>
                      <a:pt x="116129" y="886"/>
                    </a:cubicBezTo>
                    <a:cubicBezTo>
                      <a:pt x="129035" y="1372"/>
                      <a:pt x="137636" y="2029"/>
                      <a:pt x="137636" y="2029"/>
                    </a:cubicBezTo>
                    <a:cubicBezTo>
                      <a:pt x="137636" y="2029"/>
                      <a:pt x="129035" y="2677"/>
                      <a:pt x="116129" y="3172"/>
                    </a:cubicBezTo>
                    <a:cubicBezTo>
                      <a:pt x="109681" y="3334"/>
                      <a:pt x="102146" y="3724"/>
                      <a:pt x="94088" y="3791"/>
                    </a:cubicBezTo>
                    <a:cubicBezTo>
                      <a:pt x="86020" y="3877"/>
                      <a:pt x="77419" y="3963"/>
                      <a:pt x="68818" y="4058"/>
                    </a:cubicBezTo>
                    <a:cubicBezTo>
                      <a:pt x="60217" y="3963"/>
                      <a:pt x="51616" y="3877"/>
                      <a:pt x="43548" y="3791"/>
                    </a:cubicBezTo>
                    <a:cubicBezTo>
                      <a:pt x="35481" y="3715"/>
                      <a:pt x="27956" y="3343"/>
                      <a:pt x="21507" y="3172"/>
                    </a:cubicBezTo>
                    <a:cubicBezTo>
                      <a:pt x="8601" y="2667"/>
                      <a:pt x="0" y="2019"/>
                      <a:pt x="0" y="2019"/>
                    </a:cubicBezTo>
                    <a:close/>
                  </a:path>
                </a:pathLst>
              </a:custGeom>
              <a:solidFill>
                <a:srgbClr val="1A2E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738" name="그래픽 1">
                <a:extLst>
                  <a:ext uri="{FF2B5EF4-FFF2-40B4-BE49-F238E27FC236}">
                    <a16:creationId xmlns:a16="http://schemas.microsoft.com/office/drawing/2014/main" id="{14EEEB37-FB1D-B473-D655-ED1D41A11178}"/>
                  </a:ext>
                </a:extLst>
              </p:cNvPr>
              <p:cNvGrpSpPr/>
              <p:nvPr/>
            </p:nvGrpSpPr>
            <p:grpSpPr>
              <a:xfrm>
                <a:off x="9496057" y="2717582"/>
                <a:ext cx="1421588" cy="418425"/>
                <a:chOff x="6896319" y="2057523"/>
                <a:chExt cx="1698659" cy="499977"/>
              </a:xfrm>
            </p:grpSpPr>
            <p:grpSp>
              <p:nvGrpSpPr>
                <p:cNvPr id="739" name="그래픽 1">
                  <a:extLst>
                    <a:ext uri="{FF2B5EF4-FFF2-40B4-BE49-F238E27FC236}">
                      <a16:creationId xmlns:a16="http://schemas.microsoft.com/office/drawing/2014/main" id="{96C31EC7-F346-FF4E-DC17-F4931047E015}"/>
                    </a:ext>
                  </a:extLst>
                </p:cNvPr>
                <p:cNvGrpSpPr/>
                <p:nvPr/>
              </p:nvGrpSpPr>
              <p:grpSpPr>
                <a:xfrm>
                  <a:off x="6896319" y="2232831"/>
                  <a:ext cx="228923" cy="324669"/>
                  <a:chOff x="6896319" y="2232831"/>
                  <a:chExt cx="228923" cy="324669"/>
                </a:xfrm>
              </p:grpSpPr>
              <p:sp>
                <p:nvSpPr>
                  <p:cNvPr id="746" name="자유형: 도형 745">
                    <a:extLst>
                      <a:ext uri="{FF2B5EF4-FFF2-40B4-BE49-F238E27FC236}">
                        <a16:creationId xmlns:a16="http://schemas.microsoft.com/office/drawing/2014/main" id="{8C3DE8FE-2AA3-0195-A65E-517D04729FF2}"/>
                      </a:ext>
                    </a:extLst>
                  </p:cNvPr>
                  <p:cNvSpPr/>
                  <p:nvPr/>
                </p:nvSpPr>
                <p:spPr>
                  <a:xfrm>
                    <a:off x="6896319" y="2232831"/>
                    <a:ext cx="228923" cy="324669"/>
                  </a:xfrm>
                  <a:custGeom>
                    <a:avLst/>
                    <a:gdLst>
                      <a:gd name="connsiteX0" fmla="*/ 228924 w 228923"/>
                      <a:gd name="connsiteY0" fmla="*/ 114462 h 324669"/>
                      <a:gd name="connsiteX1" fmla="*/ 114462 w 228923"/>
                      <a:gd name="connsiteY1" fmla="*/ 324669 h 324669"/>
                      <a:gd name="connsiteX2" fmla="*/ 0 w 228923"/>
                      <a:gd name="connsiteY2" fmla="*/ 114462 h 324669"/>
                      <a:gd name="connsiteX3" fmla="*/ 114462 w 228923"/>
                      <a:gd name="connsiteY3" fmla="*/ 0 h 324669"/>
                      <a:gd name="connsiteX4" fmla="*/ 228924 w 228923"/>
                      <a:gd name="connsiteY4" fmla="*/ 114462 h 324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923" h="324669">
                        <a:moveTo>
                          <a:pt x="228924" y="114462"/>
                        </a:moveTo>
                        <a:cubicBezTo>
                          <a:pt x="228924" y="177679"/>
                          <a:pt x="114462" y="324669"/>
                          <a:pt x="114462" y="324669"/>
                        </a:cubicBezTo>
                        <a:cubicBezTo>
                          <a:pt x="114462" y="324669"/>
                          <a:pt x="0" y="177679"/>
                          <a:pt x="0" y="114462"/>
                        </a:cubicBezTo>
                        <a:cubicBezTo>
                          <a:pt x="0" y="51245"/>
                          <a:pt x="51245" y="0"/>
                          <a:pt x="114462" y="0"/>
                        </a:cubicBezTo>
                        <a:cubicBezTo>
                          <a:pt x="177670" y="0"/>
                          <a:pt x="228924" y="51245"/>
                          <a:pt x="228924" y="114462"/>
                        </a:cubicBezTo>
                        <a:close/>
                      </a:path>
                    </a:pathLst>
                  </a:custGeom>
                  <a:solidFill>
                    <a:srgbClr val="FA846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747" name="자유형: 도형 746">
                    <a:extLst>
                      <a:ext uri="{FF2B5EF4-FFF2-40B4-BE49-F238E27FC236}">
                        <a16:creationId xmlns:a16="http://schemas.microsoft.com/office/drawing/2014/main" id="{5054BBFC-5980-4E22-9C9E-819A41905F09}"/>
                      </a:ext>
                    </a:extLst>
                  </p:cNvPr>
                  <p:cNvSpPr/>
                  <p:nvPr/>
                </p:nvSpPr>
                <p:spPr>
                  <a:xfrm>
                    <a:off x="6942258" y="2279818"/>
                    <a:ext cx="135026" cy="134951"/>
                  </a:xfrm>
                  <a:custGeom>
                    <a:avLst/>
                    <a:gdLst>
                      <a:gd name="connsiteX0" fmla="*/ 135026 w 135026"/>
                      <a:gd name="connsiteY0" fmla="*/ 67475 h 134951"/>
                      <a:gd name="connsiteX1" fmla="*/ 134817 w 135026"/>
                      <a:gd name="connsiteY1" fmla="*/ 72162 h 134951"/>
                      <a:gd name="connsiteX2" fmla="*/ 132664 w 135026"/>
                      <a:gd name="connsiteY2" fmla="*/ 85230 h 134951"/>
                      <a:gd name="connsiteX3" fmla="*/ 124320 w 135026"/>
                      <a:gd name="connsiteY3" fmla="*/ 104023 h 134951"/>
                      <a:gd name="connsiteX4" fmla="*/ 105718 w 135026"/>
                      <a:gd name="connsiteY4" fmla="*/ 123149 h 134951"/>
                      <a:gd name="connsiteX5" fmla="*/ 76162 w 135026"/>
                      <a:gd name="connsiteY5" fmla="*/ 134427 h 134951"/>
                      <a:gd name="connsiteX6" fmla="*/ 41024 w 135026"/>
                      <a:gd name="connsiteY6" fmla="*/ 129540 h 134951"/>
                      <a:gd name="connsiteX7" fmla="*/ 11630 w 135026"/>
                      <a:gd name="connsiteY7" fmla="*/ 105251 h 134951"/>
                      <a:gd name="connsiteX8" fmla="*/ 0 w 135026"/>
                      <a:gd name="connsiteY8" fmla="*/ 67485 h 134951"/>
                      <a:gd name="connsiteX9" fmla="*/ 3048 w 135026"/>
                      <a:gd name="connsiteY9" fmla="*/ 47644 h 134951"/>
                      <a:gd name="connsiteX10" fmla="*/ 11621 w 135026"/>
                      <a:gd name="connsiteY10" fmla="*/ 29709 h 134951"/>
                      <a:gd name="connsiteX11" fmla="*/ 41015 w 135026"/>
                      <a:gd name="connsiteY11" fmla="*/ 5410 h 134951"/>
                      <a:gd name="connsiteX12" fmla="*/ 76114 w 135026"/>
                      <a:gd name="connsiteY12" fmla="*/ 524 h 134951"/>
                      <a:gd name="connsiteX13" fmla="*/ 105718 w 135026"/>
                      <a:gd name="connsiteY13" fmla="*/ 11811 h 134951"/>
                      <a:gd name="connsiteX14" fmla="*/ 124311 w 135026"/>
                      <a:gd name="connsiteY14" fmla="*/ 30937 h 134951"/>
                      <a:gd name="connsiteX15" fmla="*/ 132655 w 135026"/>
                      <a:gd name="connsiteY15" fmla="*/ 49730 h 134951"/>
                      <a:gd name="connsiteX16" fmla="*/ 134807 w 135026"/>
                      <a:gd name="connsiteY16" fmla="*/ 62789 h 134951"/>
                      <a:gd name="connsiteX17" fmla="*/ 135026 w 135026"/>
                      <a:gd name="connsiteY17" fmla="*/ 67475 h 134951"/>
                      <a:gd name="connsiteX18" fmla="*/ 135026 w 135026"/>
                      <a:gd name="connsiteY18" fmla="*/ 67475 h 134951"/>
                      <a:gd name="connsiteX19" fmla="*/ 134760 w 135026"/>
                      <a:gd name="connsiteY19" fmla="*/ 62789 h 134951"/>
                      <a:gd name="connsiteX20" fmla="*/ 132464 w 135026"/>
                      <a:gd name="connsiteY20" fmla="*/ 49778 h 134951"/>
                      <a:gd name="connsiteX21" fmla="*/ 123949 w 135026"/>
                      <a:gd name="connsiteY21" fmla="*/ 31175 h 134951"/>
                      <a:gd name="connsiteX22" fmla="*/ 105213 w 135026"/>
                      <a:gd name="connsiteY22" fmla="*/ 12564 h 134951"/>
                      <a:gd name="connsiteX23" fmla="*/ 75990 w 135026"/>
                      <a:gd name="connsiteY23" fmla="*/ 2334 h 134951"/>
                      <a:gd name="connsiteX24" fmla="*/ 42158 w 135026"/>
                      <a:gd name="connsiteY24" fmla="*/ 8001 h 134951"/>
                      <a:gd name="connsiteX25" fmla="*/ 14630 w 135026"/>
                      <a:gd name="connsiteY25" fmla="*/ 31709 h 134951"/>
                      <a:gd name="connsiteX26" fmla="*/ 4038 w 135026"/>
                      <a:gd name="connsiteY26" fmla="*/ 67475 h 134951"/>
                      <a:gd name="connsiteX27" fmla="*/ 14621 w 135026"/>
                      <a:gd name="connsiteY27" fmla="*/ 103251 h 134951"/>
                      <a:gd name="connsiteX28" fmla="*/ 42148 w 135026"/>
                      <a:gd name="connsiteY28" fmla="*/ 126968 h 134951"/>
                      <a:gd name="connsiteX29" fmla="*/ 75943 w 135026"/>
                      <a:gd name="connsiteY29" fmla="*/ 132636 h 134951"/>
                      <a:gd name="connsiteX30" fmla="*/ 105213 w 135026"/>
                      <a:gd name="connsiteY30" fmla="*/ 122406 h 134951"/>
                      <a:gd name="connsiteX31" fmla="*/ 123949 w 135026"/>
                      <a:gd name="connsiteY31" fmla="*/ 103784 h 134951"/>
                      <a:gd name="connsiteX32" fmla="*/ 132464 w 135026"/>
                      <a:gd name="connsiteY32" fmla="*/ 85182 h 134951"/>
                      <a:gd name="connsiteX33" fmla="*/ 134760 w 135026"/>
                      <a:gd name="connsiteY33" fmla="*/ 72171 h 134951"/>
                      <a:gd name="connsiteX34" fmla="*/ 135026 w 135026"/>
                      <a:gd name="connsiteY34" fmla="*/ 67475 h 134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35026" h="134951">
                        <a:moveTo>
                          <a:pt x="135026" y="67475"/>
                        </a:moveTo>
                        <a:cubicBezTo>
                          <a:pt x="135026" y="67475"/>
                          <a:pt x="134950" y="69104"/>
                          <a:pt x="134817" y="72162"/>
                        </a:cubicBezTo>
                        <a:cubicBezTo>
                          <a:pt x="134655" y="75200"/>
                          <a:pt x="134188" y="79715"/>
                          <a:pt x="132664" y="85230"/>
                        </a:cubicBezTo>
                        <a:cubicBezTo>
                          <a:pt x="131140" y="90716"/>
                          <a:pt x="128749" y="97355"/>
                          <a:pt x="124320" y="104023"/>
                        </a:cubicBezTo>
                        <a:cubicBezTo>
                          <a:pt x="119977" y="110709"/>
                          <a:pt x="113824" y="117501"/>
                          <a:pt x="105718" y="123149"/>
                        </a:cubicBezTo>
                        <a:cubicBezTo>
                          <a:pt x="97593" y="128711"/>
                          <a:pt x="87449" y="132922"/>
                          <a:pt x="76162" y="134427"/>
                        </a:cubicBezTo>
                        <a:cubicBezTo>
                          <a:pt x="64846" y="135846"/>
                          <a:pt x="52606" y="134446"/>
                          <a:pt x="41024" y="129540"/>
                        </a:cubicBezTo>
                        <a:cubicBezTo>
                          <a:pt x="29499" y="124673"/>
                          <a:pt x="19021" y="116224"/>
                          <a:pt x="11630" y="105251"/>
                        </a:cubicBezTo>
                        <a:cubicBezTo>
                          <a:pt x="4238" y="94279"/>
                          <a:pt x="143" y="80953"/>
                          <a:pt x="0" y="67485"/>
                        </a:cubicBezTo>
                        <a:cubicBezTo>
                          <a:pt x="162" y="60903"/>
                          <a:pt x="1095" y="54035"/>
                          <a:pt x="3048" y="47644"/>
                        </a:cubicBezTo>
                        <a:cubicBezTo>
                          <a:pt x="5124" y="41291"/>
                          <a:pt x="7953" y="35205"/>
                          <a:pt x="11621" y="29709"/>
                        </a:cubicBezTo>
                        <a:cubicBezTo>
                          <a:pt x="19012" y="18736"/>
                          <a:pt x="29480" y="10278"/>
                          <a:pt x="41015" y="5410"/>
                        </a:cubicBezTo>
                        <a:cubicBezTo>
                          <a:pt x="52511" y="514"/>
                          <a:pt x="64941" y="-895"/>
                          <a:pt x="76114" y="524"/>
                        </a:cubicBezTo>
                        <a:cubicBezTo>
                          <a:pt x="87487" y="2039"/>
                          <a:pt x="97574" y="6249"/>
                          <a:pt x="105718" y="11811"/>
                        </a:cubicBezTo>
                        <a:cubicBezTo>
                          <a:pt x="113814" y="17450"/>
                          <a:pt x="119977" y="24260"/>
                          <a:pt x="124311" y="30937"/>
                        </a:cubicBezTo>
                        <a:cubicBezTo>
                          <a:pt x="128740" y="37605"/>
                          <a:pt x="131131" y="44244"/>
                          <a:pt x="132655" y="49730"/>
                        </a:cubicBezTo>
                        <a:cubicBezTo>
                          <a:pt x="134179" y="55245"/>
                          <a:pt x="134645" y="59750"/>
                          <a:pt x="134807" y="62789"/>
                        </a:cubicBezTo>
                        <a:cubicBezTo>
                          <a:pt x="134950" y="65847"/>
                          <a:pt x="135026" y="67475"/>
                          <a:pt x="135026" y="67475"/>
                        </a:cubicBezTo>
                        <a:close/>
                        <a:moveTo>
                          <a:pt x="135026" y="67475"/>
                        </a:moveTo>
                        <a:cubicBezTo>
                          <a:pt x="135026" y="67475"/>
                          <a:pt x="134931" y="65847"/>
                          <a:pt x="134760" y="62789"/>
                        </a:cubicBezTo>
                        <a:cubicBezTo>
                          <a:pt x="134569" y="59750"/>
                          <a:pt x="134045" y="55255"/>
                          <a:pt x="132464" y="49778"/>
                        </a:cubicBezTo>
                        <a:cubicBezTo>
                          <a:pt x="130883" y="44330"/>
                          <a:pt x="128426" y="37748"/>
                          <a:pt x="123949" y="31175"/>
                        </a:cubicBezTo>
                        <a:cubicBezTo>
                          <a:pt x="119548" y="24613"/>
                          <a:pt x="113414" y="17840"/>
                          <a:pt x="105213" y="12564"/>
                        </a:cubicBezTo>
                        <a:cubicBezTo>
                          <a:pt x="97060" y="7306"/>
                          <a:pt x="86925" y="3486"/>
                          <a:pt x="75990" y="2334"/>
                        </a:cubicBezTo>
                        <a:cubicBezTo>
                          <a:pt x="64913" y="1257"/>
                          <a:pt x="53064" y="3001"/>
                          <a:pt x="42158" y="8001"/>
                        </a:cubicBezTo>
                        <a:cubicBezTo>
                          <a:pt x="31270" y="13030"/>
                          <a:pt x="21564" y="21298"/>
                          <a:pt x="14630" y="31709"/>
                        </a:cubicBezTo>
                        <a:cubicBezTo>
                          <a:pt x="7734" y="42263"/>
                          <a:pt x="4067" y="54674"/>
                          <a:pt x="4038" y="67475"/>
                        </a:cubicBezTo>
                        <a:cubicBezTo>
                          <a:pt x="4038" y="80163"/>
                          <a:pt x="7744" y="92774"/>
                          <a:pt x="14621" y="103251"/>
                        </a:cubicBezTo>
                        <a:cubicBezTo>
                          <a:pt x="21564" y="113662"/>
                          <a:pt x="31261" y="121949"/>
                          <a:pt x="42148" y="126968"/>
                        </a:cubicBezTo>
                        <a:cubicBezTo>
                          <a:pt x="52969" y="131969"/>
                          <a:pt x="65008" y="133703"/>
                          <a:pt x="75943" y="132636"/>
                        </a:cubicBezTo>
                        <a:cubicBezTo>
                          <a:pt x="86963" y="131483"/>
                          <a:pt x="97041" y="127654"/>
                          <a:pt x="105213" y="122406"/>
                        </a:cubicBezTo>
                        <a:cubicBezTo>
                          <a:pt x="113414" y="117120"/>
                          <a:pt x="119548" y="110347"/>
                          <a:pt x="123949" y="103784"/>
                        </a:cubicBezTo>
                        <a:cubicBezTo>
                          <a:pt x="128426" y="97212"/>
                          <a:pt x="130883" y="90630"/>
                          <a:pt x="132464" y="85182"/>
                        </a:cubicBezTo>
                        <a:cubicBezTo>
                          <a:pt x="134045" y="79705"/>
                          <a:pt x="134569" y="75209"/>
                          <a:pt x="134760" y="72171"/>
                        </a:cubicBezTo>
                        <a:cubicBezTo>
                          <a:pt x="134931" y="69104"/>
                          <a:pt x="135026" y="67475"/>
                          <a:pt x="135026" y="67475"/>
                        </a:cubicBezTo>
                        <a:close/>
                      </a:path>
                    </a:pathLst>
                  </a:custGeom>
                  <a:solidFill>
                    <a:srgbClr val="1A2E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740" name="그래픽 1">
                  <a:extLst>
                    <a:ext uri="{FF2B5EF4-FFF2-40B4-BE49-F238E27FC236}">
                      <a16:creationId xmlns:a16="http://schemas.microsoft.com/office/drawing/2014/main" id="{8089C9A2-9A34-EAEE-E12F-B7747C8FC69E}"/>
                    </a:ext>
                  </a:extLst>
                </p:cNvPr>
                <p:cNvGrpSpPr/>
                <p:nvPr/>
              </p:nvGrpSpPr>
              <p:grpSpPr>
                <a:xfrm>
                  <a:off x="8366055" y="2219848"/>
                  <a:ext cx="228923" cy="324669"/>
                  <a:chOff x="8366055" y="2219848"/>
                  <a:chExt cx="228923" cy="324669"/>
                </a:xfrm>
              </p:grpSpPr>
              <p:sp>
                <p:nvSpPr>
                  <p:cNvPr id="744" name="자유형: 도형 743">
                    <a:extLst>
                      <a:ext uri="{FF2B5EF4-FFF2-40B4-BE49-F238E27FC236}">
                        <a16:creationId xmlns:a16="http://schemas.microsoft.com/office/drawing/2014/main" id="{B144600D-0FF1-6ABB-6698-B41035F7F78E}"/>
                      </a:ext>
                    </a:extLst>
                  </p:cNvPr>
                  <p:cNvSpPr/>
                  <p:nvPr/>
                </p:nvSpPr>
                <p:spPr>
                  <a:xfrm>
                    <a:off x="8366055" y="2219848"/>
                    <a:ext cx="228923" cy="324669"/>
                  </a:xfrm>
                  <a:custGeom>
                    <a:avLst/>
                    <a:gdLst>
                      <a:gd name="connsiteX0" fmla="*/ 228924 w 228923"/>
                      <a:gd name="connsiteY0" fmla="*/ 114462 h 324669"/>
                      <a:gd name="connsiteX1" fmla="*/ 114462 w 228923"/>
                      <a:gd name="connsiteY1" fmla="*/ 324669 h 324669"/>
                      <a:gd name="connsiteX2" fmla="*/ 0 w 228923"/>
                      <a:gd name="connsiteY2" fmla="*/ 114462 h 324669"/>
                      <a:gd name="connsiteX3" fmla="*/ 114462 w 228923"/>
                      <a:gd name="connsiteY3" fmla="*/ 0 h 324669"/>
                      <a:gd name="connsiteX4" fmla="*/ 228924 w 228923"/>
                      <a:gd name="connsiteY4" fmla="*/ 114462 h 324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923" h="324669">
                        <a:moveTo>
                          <a:pt x="228924" y="114462"/>
                        </a:moveTo>
                        <a:cubicBezTo>
                          <a:pt x="228924" y="177679"/>
                          <a:pt x="114462" y="324669"/>
                          <a:pt x="114462" y="324669"/>
                        </a:cubicBezTo>
                        <a:cubicBezTo>
                          <a:pt x="114462" y="324669"/>
                          <a:pt x="0" y="177679"/>
                          <a:pt x="0" y="114462"/>
                        </a:cubicBezTo>
                        <a:cubicBezTo>
                          <a:pt x="0" y="51244"/>
                          <a:pt x="51245" y="0"/>
                          <a:pt x="114462" y="0"/>
                        </a:cubicBezTo>
                        <a:cubicBezTo>
                          <a:pt x="177679" y="0"/>
                          <a:pt x="228924" y="51254"/>
                          <a:pt x="228924" y="114462"/>
                        </a:cubicBezTo>
                        <a:close/>
                      </a:path>
                    </a:pathLst>
                  </a:custGeom>
                  <a:solidFill>
                    <a:srgbClr val="FAB73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745" name="자유형: 도형 744">
                    <a:extLst>
                      <a:ext uri="{FF2B5EF4-FFF2-40B4-BE49-F238E27FC236}">
                        <a16:creationId xmlns:a16="http://schemas.microsoft.com/office/drawing/2014/main" id="{F6CDCAAF-05EE-01A6-9E79-2C57814A23B2}"/>
                      </a:ext>
                    </a:extLst>
                  </p:cNvPr>
                  <p:cNvSpPr/>
                  <p:nvPr/>
                </p:nvSpPr>
                <p:spPr>
                  <a:xfrm>
                    <a:off x="8412003" y="2266845"/>
                    <a:ext cx="135026" cy="134942"/>
                  </a:xfrm>
                  <a:custGeom>
                    <a:avLst/>
                    <a:gdLst>
                      <a:gd name="connsiteX0" fmla="*/ 135026 w 135026"/>
                      <a:gd name="connsiteY0" fmla="*/ 67466 h 134942"/>
                      <a:gd name="connsiteX1" fmla="*/ 134817 w 135026"/>
                      <a:gd name="connsiteY1" fmla="*/ 72152 h 134942"/>
                      <a:gd name="connsiteX2" fmla="*/ 132664 w 135026"/>
                      <a:gd name="connsiteY2" fmla="*/ 85220 h 134942"/>
                      <a:gd name="connsiteX3" fmla="*/ 124320 w 135026"/>
                      <a:gd name="connsiteY3" fmla="*/ 104013 h 134942"/>
                      <a:gd name="connsiteX4" fmla="*/ 105718 w 135026"/>
                      <a:gd name="connsiteY4" fmla="*/ 123139 h 134942"/>
                      <a:gd name="connsiteX5" fmla="*/ 76162 w 135026"/>
                      <a:gd name="connsiteY5" fmla="*/ 134417 h 134942"/>
                      <a:gd name="connsiteX6" fmla="*/ 41024 w 135026"/>
                      <a:gd name="connsiteY6" fmla="*/ 129531 h 134942"/>
                      <a:gd name="connsiteX7" fmla="*/ 11630 w 135026"/>
                      <a:gd name="connsiteY7" fmla="*/ 105242 h 134942"/>
                      <a:gd name="connsiteX8" fmla="*/ 0 w 135026"/>
                      <a:gd name="connsiteY8" fmla="*/ 67475 h 134942"/>
                      <a:gd name="connsiteX9" fmla="*/ 3047 w 135026"/>
                      <a:gd name="connsiteY9" fmla="*/ 47644 h 134942"/>
                      <a:gd name="connsiteX10" fmla="*/ 11620 w 135026"/>
                      <a:gd name="connsiteY10" fmla="*/ 29709 h 134942"/>
                      <a:gd name="connsiteX11" fmla="*/ 41014 w 135026"/>
                      <a:gd name="connsiteY11" fmla="*/ 5410 h 134942"/>
                      <a:gd name="connsiteX12" fmla="*/ 76114 w 135026"/>
                      <a:gd name="connsiteY12" fmla="*/ 524 h 134942"/>
                      <a:gd name="connsiteX13" fmla="*/ 105718 w 135026"/>
                      <a:gd name="connsiteY13" fmla="*/ 11811 h 134942"/>
                      <a:gd name="connsiteX14" fmla="*/ 124310 w 135026"/>
                      <a:gd name="connsiteY14" fmla="*/ 30937 h 134942"/>
                      <a:gd name="connsiteX15" fmla="*/ 132664 w 135026"/>
                      <a:gd name="connsiteY15" fmla="*/ 49730 h 134942"/>
                      <a:gd name="connsiteX16" fmla="*/ 134817 w 135026"/>
                      <a:gd name="connsiteY16" fmla="*/ 62799 h 134942"/>
                      <a:gd name="connsiteX17" fmla="*/ 135026 w 135026"/>
                      <a:gd name="connsiteY17" fmla="*/ 67466 h 134942"/>
                      <a:gd name="connsiteX18" fmla="*/ 135026 w 135026"/>
                      <a:gd name="connsiteY18" fmla="*/ 67466 h 134942"/>
                      <a:gd name="connsiteX19" fmla="*/ 134759 w 135026"/>
                      <a:gd name="connsiteY19" fmla="*/ 62779 h 134942"/>
                      <a:gd name="connsiteX20" fmla="*/ 132464 w 135026"/>
                      <a:gd name="connsiteY20" fmla="*/ 49768 h 134942"/>
                      <a:gd name="connsiteX21" fmla="*/ 123949 w 135026"/>
                      <a:gd name="connsiteY21" fmla="*/ 31166 h 134942"/>
                      <a:gd name="connsiteX22" fmla="*/ 105213 w 135026"/>
                      <a:gd name="connsiteY22" fmla="*/ 12554 h 134942"/>
                      <a:gd name="connsiteX23" fmla="*/ 75990 w 135026"/>
                      <a:gd name="connsiteY23" fmla="*/ 2324 h 134942"/>
                      <a:gd name="connsiteX24" fmla="*/ 42157 w 135026"/>
                      <a:gd name="connsiteY24" fmla="*/ 7992 h 134942"/>
                      <a:gd name="connsiteX25" fmla="*/ 14630 w 135026"/>
                      <a:gd name="connsiteY25" fmla="*/ 31699 h 134942"/>
                      <a:gd name="connsiteX26" fmla="*/ 4038 w 135026"/>
                      <a:gd name="connsiteY26" fmla="*/ 67466 h 134942"/>
                      <a:gd name="connsiteX27" fmla="*/ 14621 w 135026"/>
                      <a:gd name="connsiteY27" fmla="*/ 103242 h 134942"/>
                      <a:gd name="connsiteX28" fmla="*/ 42148 w 135026"/>
                      <a:gd name="connsiteY28" fmla="*/ 126959 h 134942"/>
                      <a:gd name="connsiteX29" fmla="*/ 75942 w 135026"/>
                      <a:gd name="connsiteY29" fmla="*/ 132626 h 134942"/>
                      <a:gd name="connsiteX30" fmla="*/ 105213 w 135026"/>
                      <a:gd name="connsiteY30" fmla="*/ 122396 h 134942"/>
                      <a:gd name="connsiteX31" fmla="*/ 123949 w 135026"/>
                      <a:gd name="connsiteY31" fmla="*/ 103775 h 134942"/>
                      <a:gd name="connsiteX32" fmla="*/ 132464 w 135026"/>
                      <a:gd name="connsiteY32" fmla="*/ 85173 h 134942"/>
                      <a:gd name="connsiteX33" fmla="*/ 134759 w 135026"/>
                      <a:gd name="connsiteY33" fmla="*/ 72162 h 134942"/>
                      <a:gd name="connsiteX34" fmla="*/ 135026 w 135026"/>
                      <a:gd name="connsiteY34" fmla="*/ 67466 h 134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35026" h="134942">
                        <a:moveTo>
                          <a:pt x="135026" y="67466"/>
                        </a:moveTo>
                        <a:cubicBezTo>
                          <a:pt x="135026" y="67466"/>
                          <a:pt x="134950" y="69094"/>
                          <a:pt x="134817" y="72152"/>
                        </a:cubicBezTo>
                        <a:cubicBezTo>
                          <a:pt x="134655" y="75190"/>
                          <a:pt x="134188" y="79705"/>
                          <a:pt x="132664" y="85220"/>
                        </a:cubicBezTo>
                        <a:cubicBezTo>
                          <a:pt x="131140" y="90707"/>
                          <a:pt x="128749" y="97346"/>
                          <a:pt x="124320" y="104013"/>
                        </a:cubicBezTo>
                        <a:cubicBezTo>
                          <a:pt x="119976" y="110700"/>
                          <a:pt x="113823" y="117491"/>
                          <a:pt x="105718" y="123139"/>
                        </a:cubicBezTo>
                        <a:cubicBezTo>
                          <a:pt x="97593" y="128702"/>
                          <a:pt x="87449" y="132912"/>
                          <a:pt x="76162" y="134417"/>
                        </a:cubicBezTo>
                        <a:cubicBezTo>
                          <a:pt x="64846" y="135836"/>
                          <a:pt x="52606" y="134436"/>
                          <a:pt x="41024" y="129531"/>
                        </a:cubicBezTo>
                        <a:cubicBezTo>
                          <a:pt x="29499" y="124663"/>
                          <a:pt x="19021" y="116215"/>
                          <a:pt x="11630" y="105242"/>
                        </a:cubicBezTo>
                        <a:cubicBezTo>
                          <a:pt x="4238" y="94269"/>
                          <a:pt x="142" y="80944"/>
                          <a:pt x="0" y="67475"/>
                        </a:cubicBezTo>
                        <a:cubicBezTo>
                          <a:pt x="162" y="60894"/>
                          <a:pt x="1095" y="54026"/>
                          <a:pt x="3047" y="47644"/>
                        </a:cubicBezTo>
                        <a:cubicBezTo>
                          <a:pt x="5124" y="41282"/>
                          <a:pt x="7953" y="35205"/>
                          <a:pt x="11620" y="29709"/>
                        </a:cubicBezTo>
                        <a:cubicBezTo>
                          <a:pt x="19012" y="18736"/>
                          <a:pt x="29480" y="10278"/>
                          <a:pt x="41014" y="5410"/>
                        </a:cubicBezTo>
                        <a:cubicBezTo>
                          <a:pt x="52511" y="515"/>
                          <a:pt x="64941" y="-895"/>
                          <a:pt x="76114" y="524"/>
                        </a:cubicBezTo>
                        <a:cubicBezTo>
                          <a:pt x="87487" y="2039"/>
                          <a:pt x="97574" y="6249"/>
                          <a:pt x="105718" y="11811"/>
                        </a:cubicBezTo>
                        <a:cubicBezTo>
                          <a:pt x="113814" y="17450"/>
                          <a:pt x="119976" y="24260"/>
                          <a:pt x="124310" y="30937"/>
                        </a:cubicBezTo>
                        <a:cubicBezTo>
                          <a:pt x="128740" y="37605"/>
                          <a:pt x="131130" y="44244"/>
                          <a:pt x="132664" y="49730"/>
                        </a:cubicBezTo>
                        <a:cubicBezTo>
                          <a:pt x="134188" y="55245"/>
                          <a:pt x="134655" y="59750"/>
                          <a:pt x="134817" y="62799"/>
                        </a:cubicBezTo>
                        <a:cubicBezTo>
                          <a:pt x="134950" y="65837"/>
                          <a:pt x="135026" y="67466"/>
                          <a:pt x="135026" y="67466"/>
                        </a:cubicBezTo>
                        <a:close/>
                        <a:moveTo>
                          <a:pt x="135026" y="67466"/>
                        </a:moveTo>
                        <a:cubicBezTo>
                          <a:pt x="135026" y="67466"/>
                          <a:pt x="134931" y="65837"/>
                          <a:pt x="134759" y="62779"/>
                        </a:cubicBezTo>
                        <a:cubicBezTo>
                          <a:pt x="134559" y="59741"/>
                          <a:pt x="134045" y="55245"/>
                          <a:pt x="132464" y="49768"/>
                        </a:cubicBezTo>
                        <a:cubicBezTo>
                          <a:pt x="130883" y="44320"/>
                          <a:pt x="128425" y="37738"/>
                          <a:pt x="123949" y="31166"/>
                        </a:cubicBezTo>
                        <a:cubicBezTo>
                          <a:pt x="119548" y="24603"/>
                          <a:pt x="113414" y="17831"/>
                          <a:pt x="105213" y="12554"/>
                        </a:cubicBezTo>
                        <a:cubicBezTo>
                          <a:pt x="97060" y="7296"/>
                          <a:pt x="86925" y="3477"/>
                          <a:pt x="75990" y="2324"/>
                        </a:cubicBezTo>
                        <a:cubicBezTo>
                          <a:pt x="64913" y="1248"/>
                          <a:pt x="53064" y="2991"/>
                          <a:pt x="42157" y="7992"/>
                        </a:cubicBezTo>
                        <a:cubicBezTo>
                          <a:pt x="31270" y="13021"/>
                          <a:pt x="21564" y="21289"/>
                          <a:pt x="14630" y="31699"/>
                        </a:cubicBezTo>
                        <a:cubicBezTo>
                          <a:pt x="7734" y="42253"/>
                          <a:pt x="4067" y="54664"/>
                          <a:pt x="4038" y="67466"/>
                        </a:cubicBezTo>
                        <a:cubicBezTo>
                          <a:pt x="4038" y="80153"/>
                          <a:pt x="7744" y="92764"/>
                          <a:pt x="14621" y="103242"/>
                        </a:cubicBezTo>
                        <a:cubicBezTo>
                          <a:pt x="21564" y="113653"/>
                          <a:pt x="31261" y="121939"/>
                          <a:pt x="42148" y="126959"/>
                        </a:cubicBezTo>
                        <a:cubicBezTo>
                          <a:pt x="52959" y="131960"/>
                          <a:pt x="65008" y="133693"/>
                          <a:pt x="75942" y="132626"/>
                        </a:cubicBezTo>
                        <a:cubicBezTo>
                          <a:pt x="86963" y="131474"/>
                          <a:pt x="97041" y="127654"/>
                          <a:pt x="105213" y="122396"/>
                        </a:cubicBezTo>
                        <a:cubicBezTo>
                          <a:pt x="113414" y="117110"/>
                          <a:pt x="119548" y="110338"/>
                          <a:pt x="123949" y="103775"/>
                        </a:cubicBezTo>
                        <a:cubicBezTo>
                          <a:pt x="128425" y="97203"/>
                          <a:pt x="130883" y="90621"/>
                          <a:pt x="132464" y="85173"/>
                        </a:cubicBezTo>
                        <a:cubicBezTo>
                          <a:pt x="134045" y="79696"/>
                          <a:pt x="134569" y="75200"/>
                          <a:pt x="134759" y="72162"/>
                        </a:cubicBezTo>
                        <a:cubicBezTo>
                          <a:pt x="134931" y="69104"/>
                          <a:pt x="135026" y="67466"/>
                          <a:pt x="135026" y="67466"/>
                        </a:cubicBezTo>
                        <a:close/>
                      </a:path>
                    </a:pathLst>
                  </a:custGeom>
                  <a:solidFill>
                    <a:srgbClr val="1A2E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741" name="그래픽 1">
                  <a:extLst>
                    <a:ext uri="{FF2B5EF4-FFF2-40B4-BE49-F238E27FC236}">
                      <a16:creationId xmlns:a16="http://schemas.microsoft.com/office/drawing/2014/main" id="{1279DC29-9BB2-DC56-044F-B263D7D2DEFC}"/>
                    </a:ext>
                  </a:extLst>
                </p:cNvPr>
                <p:cNvGrpSpPr/>
                <p:nvPr/>
              </p:nvGrpSpPr>
              <p:grpSpPr>
                <a:xfrm>
                  <a:off x="7832521" y="2057523"/>
                  <a:ext cx="228923" cy="324669"/>
                  <a:chOff x="7832521" y="2057523"/>
                  <a:chExt cx="228923" cy="324669"/>
                </a:xfrm>
              </p:grpSpPr>
              <p:sp>
                <p:nvSpPr>
                  <p:cNvPr id="742" name="자유형: 도형 741">
                    <a:extLst>
                      <a:ext uri="{FF2B5EF4-FFF2-40B4-BE49-F238E27FC236}">
                        <a16:creationId xmlns:a16="http://schemas.microsoft.com/office/drawing/2014/main" id="{982035C1-DA94-058A-3911-E57B6677C563}"/>
                      </a:ext>
                    </a:extLst>
                  </p:cNvPr>
                  <p:cNvSpPr/>
                  <p:nvPr/>
                </p:nvSpPr>
                <p:spPr>
                  <a:xfrm>
                    <a:off x="7832521" y="2057523"/>
                    <a:ext cx="228923" cy="324669"/>
                  </a:xfrm>
                  <a:custGeom>
                    <a:avLst/>
                    <a:gdLst>
                      <a:gd name="connsiteX0" fmla="*/ 228924 w 228923"/>
                      <a:gd name="connsiteY0" fmla="*/ 114462 h 324669"/>
                      <a:gd name="connsiteX1" fmla="*/ 114462 w 228923"/>
                      <a:gd name="connsiteY1" fmla="*/ 324669 h 324669"/>
                      <a:gd name="connsiteX2" fmla="*/ 0 w 228923"/>
                      <a:gd name="connsiteY2" fmla="*/ 114462 h 324669"/>
                      <a:gd name="connsiteX3" fmla="*/ 114462 w 228923"/>
                      <a:gd name="connsiteY3" fmla="*/ 0 h 324669"/>
                      <a:gd name="connsiteX4" fmla="*/ 228924 w 228923"/>
                      <a:gd name="connsiteY4" fmla="*/ 114462 h 3246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923" h="324669">
                        <a:moveTo>
                          <a:pt x="228924" y="114462"/>
                        </a:moveTo>
                        <a:cubicBezTo>
                          <a:pt x="228924" y="177679"/>
                          <a:pt x="114462" y="324669"/>
                          <a:pt x="114462" y="324669"/>
                        </a:cubicBezTo>
                        <a:cubicBezTo>
                          <a:pt x="114462" y="324669"/>
                          <a:pt x="0" y="177679"/>
                          <a:pt x="0" y="114462"/>
                        </a:cubicBezTo>
                        <a:cubicBezTo>
                          <a:pt x="0" y="51244"/>
                          <a:pt x="51245" y="0"/>
                          <a:pt x="114462" y="0"/>
                        </a:cubicBezTo>
                        <a:cubicBezTo>
                          <a:pt x="177679" y="0"/>
                          <a:pt x="228924" y="51244"/>
                          <a:pt x="228924" y="114462"/>
                        </a:cubicBezTo>
                        <a:close/>
                      </a:path>
                    </a:pathLst>
                  </a:custGeom>
                  <a:solidFill>
                    <a:srgbClr val="889FD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743" name="자유형: 도형 742">
                    <a:extLst>
                      <a:ext uri="{FF2B5EF4-FFF2-40B4-BE49-F238E27FC236}">
                        <a16:creationId xmlns:a16="http://schemas.microsoft.com/office/drawing/2014/main" id="{5866E75C-B919-7EE0-9CB1-10EAF1E60D73}"/>
                      </a:ext>
                    </a:extLst>
                  </p:cNvPr>
                  <p:cNvSpPr/>
                  <p:nvPr/>
                </p:nvSpPr>
                <p:spPr>
                  <a:xfrm>
                    <a:off x="7878451" y="2104504"/>
                    <a:ext cx="135035" cy="134947"/>
                  </a:xfrm>
                  <a:custGeom>
                    <a:avLst/>
                    <a:gdLst>
                      <a:gd name="connsiteX0" fmla="*/ 135036 w 135035"/>
                      <a:gd name="connsiteY0" fmla="*/ 67481 h 134947"/>
                      <a:gd name="connsiteX1" fmla="*/ 134827 w 135035"/>
                      <a:gd name="connsiteY1" fmla="*/ 72167 h 134947"/>
                      <a:gd name="connsiteX2" fmla="*/ 132674 w 135035"/>
                      <a:gd name="connsiteY2" fmla="*/ 85235 h 134947"/>
                      <a:gd name="connsiteX3" fmla="*/ 124320 w 135035"/>
                      <a:gd name="connsiteY3" fmla="*/ 104019 h 134947"/>
                      <a:gd name="connsiteX4" fmla="*/ 105718 w 135035"/>
                      <a:gd name="connsiteY4" fmla="*/ 123145 h 134947"/>
                      <a:gd name="connsiteX5" fmla="*/ 76162 w 135035"/>
                      <a:gd name="connsiteY5" fmla="*/ 134423 h 134947"/>
                      <a:gd name="connsiteX6" fmla="*/ 41024 w 135035"/>
                      <a:gd name="connsiteY6" fmla="*/ 129536 h 134947"/>
                      <a:gd name="connsiteX7" fmla="*/ 11630 w 135035"/>
                      <a:gd name="connsiteY7" fmla="*/ 105247 h 134947"/>
                      <a:gd name="connsiteX8" fmla="*/ 0 w 135035"/>
                      <a:gd name="connsiteY8" fmla="*/ 67481 h 134947"/>
                      <a:gd name="connsiteX9" fmla="*/ 3048 w 135035"/>
                      <a:gd name="connsiteY9" fmla="*/ 47640 h 134947"/>
                      <a:gd name="connsiteX10" fmla="*/ 11621 w 135035"/>
                      <a:gd name="connsiteY10" fmla="*/ 29705 h 134947"/>
                      <a:gd name="connsiteX11" fmla="*/ 41015 w 135035"/>
                      <a:gd name="connsiteY11" fmla="*/ 5406 h 134947"/>
                      <a:gd name="connsiteX12" fmla="*/ 76115 w 135035"/>
                      <a:gd name="connsiteY12" fmla="*/ 520 h 134947"/>
                      <a:gd name="connsiteX13" fmla="*/ 105718 w 135035"/>
                      <a:gd name="connsiteY13" fmla="*/ 11807 h 134947"/>
                      <a:gd name="connsiteX14" fmla="*/ 124311 w 135035"/>
                      <a:gd name="connsiteY14" fmla="*/ 30933 h 134947"/>
                      <a:gd name="connsiteX15" fmla="*/ 132655 w 135035"/>
                      <a:gd name="connsiteY15" fmla="*/ 49726 h 134947"/>
                      <a:gd name="connsiteX16" fmla="*/ 134807 w 135035"/>
                      <a:gd name="connsiteY16" fmla="*/ 62785 h 134947"/>
                      <a:gd name="connsiteX17" fmla="*/ 135036 w 135035"/>
                      <a:gd name="connsiteY17" fmla="*/ 67481 h 134947"/>
                      <a:gd name="connsiteX18" fmla="*/ 135036 w 135035"/>
                      <a:gd name="connsiteY18" fmla="*/ 67481 h 134947"/>
                      <a:gd name="connsiteX19" fmla="*/ 134770 w 135035"/>
                      <a:gd name="connsiteY19" fmla="*/ 62795 h 134947"/>
                      <a:gd name="connsiteX20" fmla="*/ 132474 w 135035"/>
                      <a:gd name="connsiteY20" fmla="*/ 49783 h 134947"/>
                      <a:gd name="connsiteX21" fmla="*/ 123959 w 135035"/>
                      <a:gd name="connsiteY21" fmla="*/ 31181 h 134947"/>
                      <a:gd name="connsiteX22" fmla="*/ 105223 w 135035"/>
                      <a:gd name="connsiteY22" fmla="*/ 12569 h 134947"/>
                      <a:gd name="connsiteX23" fmla="*/ 76000 w 135035"/>
                      <a:gd name="connsiteY23" fmla="*/ 2339 h 134947"/>
                      <a:gd name="connsiteX24" fmla="*/ 42167 w 135035"/>
                      <a:gd name="connsiteY24" fmla="*/ 8007 h 134947"/>
                      <a:gd name="connsiteX25" fmla="*/ 14640 w 135035"/>
                      <a:gd name="connsiteY25" fmla="*/ 31714 h 134947"/>
                      <a:gd name="connsiteX26" fmla="*/ 4049 w 135035"/>
                      <a:gd name="connsiteY26" fmla="*/ 67481 h 134947"/>
                      <a:gd name="connsiteX27" fmla="*/ 14640 w 135035"/>
                      <a:gd name="connsiteY27" fmla="*/ 103257 h 134947"/>
                      <a:gd name="connsiteX28" fmla="*/ 42167 w 135035"/>
                      <a:gd name="connsiteY28" fmla="*/ 126974 h 134947"/>
                      <a:gd name="connsiteX29" fmla="*/ 75962 w 135035"/>
                      <a:gd name="connsiteY29" fmla="*/ 132641 h 134947"/>
                      <a:gd name="connsiteX30" fmla="*/ 105233 w 135035"/>
                      <a:gd name="connsiteY30" fmla="*/ 122402 h 134947"/>
                      <a:gd name="connsiteX31" fmla="*/ 123968 w 135035"/>
                      <a:gd name="connsiteY31" fmla="*/ 103781 h 134947"/>
                      <a:gd name="connsiteX32" fmla="*/ 132484 w 135035"/>
                      <a:gd name="connsiteY32" fmla="*/ 85178 h 134947"/>
                      <a:gd name="connsiteX33" fmla="*/ 134779 w 135035"/>
                      <a:gd name="connsiteY33" fmla="*/ 72167 h 134947"/>
                      <a:gd name="connsiteX34" fmla="*/ 135036 w 135035"/>
                      <a:gd name="connsiteY34" fmla="*/ 67481 h 134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135035" h="134947">
                        <a:moveTo>
                          <a:pt x="135036" y="67481"/>
                        </a:moveTo>
                        <a:cubicBezTo>
                          <a:pt x="135036" y="67481"/>
                          <a:pt x="134960" y="69110"/>
                          <a:pt x="134827" y="72167"/>
                        </a:cubicBezTo>
                        <a:cubicBezTo>
                          <a:pt x="134664" y="75206"/>
                          <a:pt x="134198" y="79720"/>
                          <a:pt x="132674" y="85235"/>
                        </a:cubicBezTo>
                        <a:cubicBezTo>
                          <a:pt x="131150" y="90722"/>
                          <a:pt x="128759" y="97361"/>
                          <a:pt x="124320" y="104019"/>
                        </a:cubicBezTo>
                        <a:cubicBezTo>
                          <a:pt x="119977" y="110705"/>
                          <a:pt x="113824" y="117497"/>
                          <a:pt x="105718" y="123145"/>
                        </a:cubicBezTo>
                        <a:cubicBezTo>
                          <a:pt x="97593" y="128708"/>
                          <a:pt x="87449" y="132918"/>
                          <a:pt x="76162" y="134423"/>
                        </a:cubicBezTo>
                        <a:cubicBezTo>
                          <a:pt x="64847" y="135842"/>
                          <a:pt x="52607" y="134442"/>
                          <a:pt x="41024" y="129536"/>
                        </a:cubicBezTo>
                        <a:cubicBezTo>
                          <a:pt x="29499" y="124669"/>
                          <a:pt x="19022" y="116220"/>
                          <a:pt x="11630" y="105247"/>
                        </a:cubicBezTo>
                        <a:cubicBezTo>
                          <a:pt x="4239" y="94275"/>
                          <a:pt x="143" y="80949"/>
                          <a:pt x="0" y="67481"/>
                        </a:cubicBezTo>
                        <a:cubicBezTo>
                          <a:pt x="162" y="60890"/>
                          <a:pt x="1096" y="54031"/>
                          <a:pt x="3048" y="47640"/>
                        </a:cubicBezTo>
                        <a:cubicBezTo>
                          <a:pt x="5125" y="41287"/>
                          <a:pt x="7954" y="35201"/>
                          <a:pt x="11621" y="29705"/>
                        </a:cubicBezTo>
                        <a:cubicBezTo>
                          <a:pt x="19012" y="18732"/>
                          <a:pt x="29480" y="10274"/>
                          <a:pt x="41015" y="5406"/>
                        </a:cubicBezTo>
                        <a:cubicBezTo>
                          <a:pt x="52511" y="511"/>
                          <a:pt x="64942" y="-890"/>
                          <a:pt x="76115" y="520"/>
                        </a:cubicBezTo>
                        <a:cubicBezTo>
                          <a:pt x="87487" y="2035"/>
                          <a:pt x="97574" y="6245"/>
                          <a:pt x="105718" y="11807"/>
                        </a:cubicBezTo>
                        <a:cubicBezTo>
                          <a:pt x="113815" y="17446"/>
                          <a:pt x="119968" y="24247"/>
                          <a:pt x="124311" y="30933"/>
                        </a:cubicBezTo>
                        <a:cubicBezTo>
                          <a:pt x="128740" y="37601"/>
                          <a:pt x="131131" y="44240"/>
                          <a:pt x="132655" y="49726"/>
                        </a:cubicBezTo>
                        <a:cubicBezTo>
                          <a:pt x="134179" y="55241"/>
                          <a:pt x="134646" y="59747"/>
                          <a:pt x="134807" y="62785"/>
                        </a:cubicBezTo>
                        <a:cubicBezTo>
                          <a:pt x="134960" y="65843"/>
                          <a:pt x="135036" y="67481"/>
                          <a:pt x="135036" y="67481"/>
                        </a:cubicBezTo>
                        <a:close/>
                        <a:moveTo>
                          <a:pt x="135036" y="67481"/>
                        </a:moveTo>
                        <a:cubicBezTo>
                          <a:pt x="135036" y="67481"/>
                          <a:pt x="134941" y="65852"/>
                          <a:pt x="134770" y="62795"/>
                        </a:cubicBezTo>
                        <a:cubicBezTo>
                          <a:pt x="134570" y="59756"/>
                          <a:pt x="134055" y="55260"/>
                          <a:pt x="132474" y="49783"/>
                        </a:cubicBezTo>
                        <a:cubicBezTo>
                          <a:pt x="130893" y="44335"/>
                          <a:pt x="128435" y="37753"/>
                          <a:pt x="123959" y="31181"/>
                        </a:cubicBezTo>
                        <a:cubicBezTo>
                          <a:pt x="119558" y="24618"/>
                          <a:pt x="113424" y="17846"/>
                          <a:pt x="105223" y="12569"/>
                        </a:cubicBezTo>
                        <a:cubicBezTo>
                          <a:pt x="97070" y="7311"/>
                          <a:pt x="86935" y="3492"/>
                          <a:pt x="76000" y="2339"/>
                        </a:cubicBezTo>
                        <a:cubicBezTo>
                          <a:pt x="64923" y="1263"/>
                          <a:pt x="53074" y="3006"/>
                          <a:pt x="42167" y="8007"/>
                        </a:cubicBezTo>
                        <a:cubicBezTo>
                          <a:pt x="31281" y="13036"/>
                          <a:pt x="21574" y="21304"/>
                          <a:pt x="14640" y="31714"/>
                        </a:cubicBezTo>
                        <a:cubicBezTo>
                          <a:pt x="7744" y="42268"/>
                          <a:pt x="4077" y="54679"/>
                          <a:pt x="4049" y="67481"/>
                        </a:cubicBezTo>
                        <a:cubicBezTo>
                          <a:pt x="4049" y="80168"/>
                          <a:pt x="7754" y="92779"/>
                          <a:pt x="14640" y="103257"/>
                        </a:cubicBezTo>
                        <a:cubicBezTo>
                          <a:pt x="21584" y="113668"/>
                          <a:pt x="31281" y="121954"/>
                          <a:pt x="42167" y="126974"/>
                        </a:cubicBezTo>
                        <a:cubicBezTo>
                          <a:pt x="52978" y="131975"/>
                          <a:pt x="65027" y="133708"/>
                          <a:pt x="75962" y="132641"/>
                        </a:cubicBezTo>
                        <a:cubicBezTo>
                          <a:pt x="86982" y="131489"/>
                          <a:pt x="97050" y="127660"/>
                          <a:pt x="105233" y="122402"/>
                        </a:cubicBezTo>
                        <a:cubicBezTo>
                          <a:pt x="113434" y="117116"/>
                          <a:pt x="119568" y="110343"/>
                          <a:pt x="123968" y="103781"/>
                        </a:cubicBezTo>
                        <a:cubicBezTo>
                          <a:pt x="128445" y="97208"/>
                          <a:pt x="130902" y="90627"/>
                          <a:pt x="132484" y="85178"/>
                        </a:cubicBezTo>
                        <a:cubicBezTo>
                          <a:pt x="134064" y="79701"/>
                          <a:pt x="134588" y="75206"/>
                          <a:pt x="134779" y="72167"/>
                        </a:cubicBezTo>
                        <a:cubicBezTo>
                          <a:pt x="134941" y="69110"/>
                          <a:pt x="135036" y="67481"/>
                          <a:pt x="135036" y="67481"/>
                        </a:cubicBezTo>
                        <a:close/>
                      </a:path>
                    </a:pathLst>
                  </a:custGeom>
                  <a:solidFill>
                    <a:srgbClr val="1A2E3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</p:grpSp>
      </p:grpSp>
      <p:grpSp>
        <p:nvGrpSpPr>
          <p:cNvPr id="1082" name="그룹 1081">
            <a:extLst>
              <a:ext uri="{FF2B5EF4-FFF2-40B4-BE49-F238E27FC236}">
                <a16:creationId xmlns:a16="http://schemas.microsoft.com/office/drawing/2014/main" id="{64F5E1E6-E252-6C64-6885-27A854C6661D}"/>
              </a:ext>
            </a:extLst>
          </p:cNvPr>
          <p:cNvGrpSpPr/>
          <p:nvPr/>
        </p:nvGrpSpPr>
        <p:grpSpPr>
          <a:xfrm>
            <a:off x="417332" y="5125127"/>
            <a:ext cx="3356737" cy="1292285"/>
            <a:chOff x="496860" y="5182877"/>
            <a:chExt cx="3356737" cy="1292285"/>
          </a:xfrm>
        </p:grpSpPr>
        <p:sp>
          <p:nvSpPr>
            <p:cNvPr id="1075" name="이등변 삼각형 1074">
              <a:extLst>
                <a:ext uri="{FF2B5EF4-FFF2-40B4-BE49-F238E27FC236}">
                  <a16:creationId xmlns:a16="http://schemas.microsoft.com/office/drawing/2014/main" id="{6043CD27-ADBA-BA53-4A8C-437F8ED09952}"/>
                </a:ext>
              </a:extLst>
            </p:cNvPr>
            <p:cNvSpPr/>
            <p:nvPr/>
          </p:nvSpPr>
          <p:spPr>
            <a:xfrm rot="10800000" flipV="1">
              <a:off x="2049924" y="5182877"/>
              <a:ext cx="250610" cy="145924"/>
            </a:xfrm>
            <a:prstGeom prst="triangle">
              <a:avLst/>
            </a:prstGeom>
            <a:solidFill>
              <a:srgbClr val="313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FA7AA543-84BD-9AF5-BC96-A164AE70D710}"/>
                </a:ext>
              </a:extLst>
            </p:cNvPr>
            <p:cNvGrpSpPr/>
            <p:nvPr/>
          </p:nvGrpSpPr>
          <p:grpSpPr>
            <a:xfrm>
              <a:off x="496860" y="5454020"/>
              <a:ext cx="3356737" cy="1021142"/>
              <a:chOff x="496860" y="5454020"/>
              <a:chExt cx="3356737" cy="1021142"/>
            </a:xfrm>
          </p:grpSpPr>
          <p:sp>
            <p:nvSpPr>
              <p:cNvPr id="1072" name="사각형: 둥근 모서리 1071">
                <a:extLst>
                  <a:ext uri="{FF2B5EF4-FFF2-40B4-BE49-F238E27FC236}">
                    <a16:creationId xmlns:a16="http://schemas.microsoft.com/office/drawing/2014/main" id="{D4EB24E9-2EC3-A53D-A148-99A5DA79F3E5}"/>
                  </a:ext>
                </a:extLst>
              </p:cNvPr>
              <p:cNvSpPr/>
              <p:nvPr/>
            </p:nvSpPr>
            <p:spPr>
              <a:xfrm>
                <a:off x="496860" y="5454020"/>
                <a:ext cx="3356737" cy="1021142"/>
              </a:xfrm>
              <a:prstGeom prst="roundRect">
                <a:avLst>
                  <a:gd name="adj" fmla="val 11986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254000" algn="ctr" rotWithShape="0">
                  <a:schemeClr val="tx1">
                    <a:lumMod val="50000"/>
                    <a:lumOff val="5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000000"/>
                  </a:buClr>
                  <a:buFont typeface="Arial"/>
                </a:pPr>
                <a:endParaRPr lang="ko-KR" altLang="en-US" sz="2489" spc="-5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2" name="Google Shape;304;p26">
                <a:extLst>
                  <a:ext uri="{FF2B5EF4-FFF2-40B4-BE49-F238E27FC236}">
                    <a16:creationId xmlns:a16="http://schemas.microsoft.com/office/drawing/2014/main" id="{5667352B-D8B2-CB5E-B900-75B9A9A3A63D}"/>
                  </a:ext>
                </a:extLst>
              </p:cNvPr>
              <p:cNvSpPr txBox="1"/>
              <p:nvPr/>
            </p:nvSpPr>
            <p:spPr>
              <a:xfrm>
                <a:off x="1439191" y="5578955"/>
                <a:ext cx="2160000" cy="7712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" altLang="en-US" sz="14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  <a:cs typeface="Pretendard" panose="02000503000000020004" pitchFamily="2" charset="-127"/>
                  </a:rPr>
                  <a:t>여행객</a:t>
                </a:r>
                <a:r>
                  <a:rPr lang="ko" altLang="en-US" sz="14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의 </a:t>
                </a:r>
                <a:r>
                  <a:rPr lang="ko" altLang="en-US" sz="1400" spc="-50">
                    <a:solidFill>
                      <a:srgbClr val="019AAC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만족도</a:t>
                </a:r>
                <a:r>
                  <a:rPr lang="ko" altLang="en-US" sz="14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 점검 및</a:t>
                </a:r>
                <a:endParaRPr sz="14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Pretendard" panose="02000503000000020004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" altLang="en-US" sz="1400" spc="-50">
                    <a:solidFill>
                      <a:srgbClr val="019AAC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불만사항</a:t>
                </a:r>
                <a:r>
                  <a:rPr lang="ko" altLang="en-US" sz="14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 기록</a:t>
                </a:r>
                <a:endParaRPr sz="14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076" name="그룹 1075">
                <a:extLst>
                  <a:ext uri="{FF2B5EF4-FFF2-40B4-BE49-F238E27FC236}">
                    <a16:creationId xmlns:a16="http://schemas.microsoft.com/office/drawing/2014/main" id="{AB4FF4FE-992A-58D5-08A4-BB7D06D0F8D5}"/>
                  </a:ext>
                </a:extLst>
              </p:cNvPr>
              <p:cNvGrpSpPr/>
              <p:nvPr/>
            </p:nvGrpSpPr>
            <p:grpSpPr>
              <a:xfrm>
                <a:off x="722241" y="5657367"/>
                <a:ext cx="614448" cy="614448"/>
                <a:chOff x="3815124" y="1622575"/>
                <a:chExt cx="667365" cy="667365"/>
              </a:xfrm>
            </p:grpSpPr>
            <p:sp>
              <p:nvSpPr>
                <p:cNvPr id="1077" name="타원 1076">
                  <a:extLst>
                    <a:ext uri="{FF2B5EF4-FFF2-40B4-BE49-F238E27FC236}">
                      <a16:creationId xmlns:a16="http://schemas.microsoft.com/office/drawing/2014/main" id="{77C9104C-0936-02BB-B365-829CB28B4CD1}"/>
                    </a:ext>
                  </a:extLst>
                </p:cNvPr>
                <p:cNvSpPr/>
                <p:nvPr/>
              </p:nvSpPr>
              <p:spPr>
                <a:xfrm>
                  <a:off x="3815124" y="1622575"/>
                  <a:ext cx="667365" cy="667365"/>
                </a:xfrm>
                <a:prstGeom prst="ellipse">
                  <a:avLst/>
                </a:prstGeom>
                <a:solidFill>
                  <a:srgbClr val="019AA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pic>
              <p:nvPicPr>
                <p:cNvPr id="1078" name="Google Shape;62;p13">
                  <a:extLst>
                    <a:ext uri="{FF2B5EF4-FFF2-40B4-BE49-F238E27FC236}">
                      <a16:creationId xmlns:a16="http://schemas.microsoft.com/office/drawing/2014/main" id="{A8F5AF73-7412-2D56-6360-95E6E26699FB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rcRect l="35927" t="28682" r="33017" b="40576"/>
                <a:stretch/>
              </p:blipFill>
              <p:spPr>
                <a:xfrm>
                  <a:off x="3920629" y="1730379"/>
                  <a:ext cx="456357" cy="4517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015EB704-6641-DAF6-22EB-8F1FB3B1265F}"/>
              </a:ext>
            </a:extLst>
          </p:cNvPr>
          <p:cNvGrpSpPr/>
          <p:nvPr/>
        </p:nvGrpSpPr>
        <p:grpSpPr>
          <a:xfrm>
            <a:off x="4892037" y="2476603"/>
            <a:ext cx="2407927" cy="2407927"/>
            <a:chOff x="4892037" y="2476603"/>
            <a:chExt cx="2407927" cy="2407927"/>
          </a:xfrm>
        </p:grpSpPr>
        <p:sp>
          <p:nvSpPr>
            <p:cNvPr id="641" name="타원 640">
              <a:extLst>
                <a:ext uri="{FF2B5EF4-FFF2-40B4-BE49-F238E27FC236}">
                  <a16:creationId xmlns:a16="http://schemas.microsoft.com/office/drawing/2014/main" id="{F18103FF-7CEF-D6C4-91F7-95C82E4199CE}"/>
                </a:ext>
              </a:extLst>
            </p:cNvPr>
            <p:cNvSpPr/>
            <p:nvPr/>
          </p:nvSpPr>
          <p:spPr>
            <a:xfrm>
              <a:off x="4892037" y="2476603"/>
              <a:ext cx="2407927" cy="24079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65" name="그래픽 190">
              <a:extLst>
                <a:ext uri="{FF2B5EF4-FFF2-40B4-BE49-F238E27FC236}">
                  <a16:creationId xmlns:a16="http://schemas.microsoft.com/office/drawing/2014/main" id="{640796AC-0CBA-2F85-3952-B71A2D498493}"/>
                </a:ext>
              </a:extLst>
            </p:cNvPr>
            <p:cNvGrpSpPr/>
            <p:nvPr/>
          </p:nvGrpSpPr>
          <p:grpSpPr>
            <a:xfrm>
              <a:off x="4967096" y="2926017"/>
              <a:ext cx="2257808" cy="1482874"/>
              <a:chOff x="4759262" y="2834862"/>
              <a:chExt cx="2697861" cy="1771890"/>
            </a:xfrm>
          </p:grpSpPr>
          <p:sp>
            <p:nvSpPr>
              <p:cNvPr id="266" name="자유형: 도형 265">
                <a:extLst>
                  <a:ext uri="{FF2B5EF4-FFF2-40B4-BE49-F238E27FC236}">
                    <a16:creationId xmlns:a16="http://schemas.microsoft.com/office/drawing/2014/main" id="{7D85274F-C362-DE19-BC02-DBE012D3D328}"/>
                  </a:ext>
                </a:extLst>
              </p:cNvPr>
              <p:cNvSpPr/>
              <p:nvPr/>
            </p:nvSpPr>
            <p:spPr>
              <a:xfrm flipV="1">
                <a:off x="5622075" y="2834862"/>
                <a:ext cx="970388" cy="827653"/>
              </a:xfrm>
              <a:custGeom>
                <a:avLst/>
                <a:gdLst>
                  <a:gd name="connsiteX0" fmla="*/ -3020 w 970388"/>
                  <a:gd name="connsiteY0" fmla="*/ -3373 h 827653"/>
                  <a:gd name="connsiteX1" fmla="*/ -3024 w 970388"/>
                  <a:gd name="connsiteY1" fmla="*/ 824281 h 827653"/>
                  <a:gd name="connsiteX2" fmla="*/ 967364 w 970388"/>
                  <a:gd name="connsiteY2" fmla="*/ 824281 h 827653"/>
                  <a:gd name="connsiteX3" fmla="*/ 967364 w 970388"/>
                  <a:gd name="connsiteY3" fmla="*/ -3373 h 827653"/>
                  <a:gd name="connsiteX4" fmla="*/ -3020 w 970388"/>
                  <a:gd name="connsiteY4" fmla="*/ -3373 h 827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0388" h="827653">
                    <a:moveTo>
                      <a:pt x="-3020" y="-3373"/>
                    </a:moveTo>
                    <a:lnTo>
                      <a:pt x="-3024" y="824281"/>
                    </a:lnTo>
                    <a:lnTo>
                      <a:pt x="967364" y="824281"/>
                    </a:lnTo>
                    <a:lnTo>
                      <a:pt x="967364" y="-3373"/>
                    </a:lnTo>
                    <a:lnTo>
                      <a:pt x="-3020" y="-3373"/>
                    </a:ln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B8E4645F-2209-1DAA-8185-78791CEED6C7}"/>
                  </a:ext>
                </a:extLst>
              </p:cNvPr>
              <p:cNvSpPr/>
              <p:nvPr/>
            </p:nvSpPr>
            <p:spPr>
              <a:xfrm flipV="1">
                <a:off x="5637354" y="2850489"/>
                <a:ext cx="939830" cy="796400"/>
              </a:xfrm>
              <a:custGeom>
                <a:avLst/>
                <a:gdLst>
                  <a:gd name="connsiteX0" fmla="*/ -3024 w 939830"/>
                  <a:gd name="connsiteY0" fmla="*/ -3373 h 796400"/>
                  <a:gd name="connsiteX1" fmla="*/ 936806 w 939830"/>
                  <a:gd name="connsiteY1" fmla="*/ -3373 h 796400"/>
                  <a:gd name="connsiteX2" fmla="*/ 936806 w 939830"/>
                  <a:gd name="connsiteY2" fmla="*/ 793028 h 796400"/>
                  <a:gd name="connsiteX3" fmla="*/ -3024 w 939830"/>
                  <a:gd name="connsiteY3" fmla="*/ 793028 h 79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9830" h="796400">
                    <a:moveTo>
                      <a:pt x="-3024" y="-3373"/>
                    </a:moveTo>
                    <a:lnTo>
                      <a:pt x="936806" y="-3373"/>
                    </a:lnTo>
                    <a:lnTo>
                      <a:pt x="936806" y="793028"/>
                    </a:lnTo>
                    <a:lnTo>
                      <a:pt x="-3024" y="793028"/>
                    </a:lnTo>
                    <a:close/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88203599-1709-081A-2F8B-167C5E80BE83}"/>
                  </a:ext>
                </a:extLst>
              </p:cNvPr>
              <p:cNvSpPr/>
              <p:nvPr/>
            </p:nvSpPr>
            <p:spPr>
              <a:xfrm flipV="1">
                <a:off x="5671409" y="2882013"/>
                <a:ext cx="868576" cy="736029"/>
              </a:xfrm>
              <a:custGeom>
                <a:avLst/>
                <a:gdLst>
                  <a:gd name="connsiteX0" fmla="*/ -3021 w 868576"/>
                  <a:gd name="connsiteY0" fmla="*/ -3369 h 736029"/>
                  <a:gd name="connsiteX1" fmla="*/ -3021 w 868576"/>
                  <a:gd name="connsiteY1" fmla="*/ 732657 h 736029"/>
                  <a:gd name="connsiteX2" fmla="*/ 865556 w 868576"/>
                  <a:gd name="connsiteY2" fmla="*/ 732661 h 736029"/>
                  <a:gd name="connsiteX3" fmla="*/ 865556 w 868576"/>
                  <a:gd name="connsiteY3" fmla="*/ -3369 h 736029"/>
                  <a:gd name="connsiteX4" fmla="*/ -3021 w 868576"/>
                  <a:gd name="connsiteY4" fmla="*/ -3369 h 736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576" h="736029">
                    <a:moveTo>
                      <a:pt x="-3021" y="-3369"/>
                    </a:moveTo>
                    <a:lnTo>
                      <a:pt x="-3021" y="732657"/>
                    </a:lnTo>
                    <a:lnTo>
                      <a:pt x="865556" y="732661"/>
                    </a:lnTo>
                    <a:lnTo>
                      <a:pt x="865556" y="-3369"/>
                    </a:lnTo>
                    <a:lnTo>
                      <a:pt x="-3021" y="-3369"/>
                    </a:lnTo>
                  </a:path>
                </a:pathLst>
              </a:custGeom>
              <a:solidFill>
                <a:srgbClr val="F3F2F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E2BFBE3C-5CE1-32E4-9E1D-83B3A3ADABEA}"/>
                  </a:ext>
                </a:extLst>
              </p:cNvPr>
              <p:cNvSpPr/>
              <p:nvPr/>
            </p:nvSpPr>
            <p:spPr>
              <a:xfrm flipV="1">
                <a:off x="6322884" y="3119856"/>
                <a:ext cx="143015" cy="269102"/>
              </a:xfrm>
              <a:custGeom>
                <a:avLst/>
                <a:gdLst>
                  <a:gd name="connsiteX0" fmla="*/ 49977 w 143015"/>
                  <a:gd name="connsiteY0" fmla="*/ -3157 h 269102"/>
                  <a:gd name="connsiteX1" fmla="*/ 123849 w 143015"/>
                  <a:gd name="connsiteY1" fmla="*/ 2074 h 269102"/>
                  <a:gd name="connsiteX2" fmla="*/ 135848 w 143015"/>
                  <a:gd name="connsiteY2" fmla="*/ 5771 h 269102"/>
                  <a:gd name="connsiteX3" fmla="*/ 138672 w 143015"/>
                  <a:gd name="connsiteY3" fmla="*/ 22881 h 269102"/>
                  <a:gd name="connsiteX4" fmla="*/ 103042 w 143015"/>
                  <a:gd name="connsiteY4" fmla="*/ 248123 h 269102"/>
                  <a:gd name="connsiteX5" fmla="*/ -3668 w 143015"/>
                  <a:gd name="connsiteY5" fmla="*/ 265747 h 269102"/>
                  <a:gd name="connsiteX6" fmla="*/ 28559 w 143015"/>
                  <a:gd name="connsiteY6" fmla="*/ 12528 h 269102"/>
                  <a:gd name="connsiteX7" fmla="*/ 33021 w 143015"/>
                  <a:gd name="connsiteY7" fmla="*/ 564 h 269102"/>
                  <a:gd name="connsiteX8" fmla="*/ 49977 w 143015"/>
                  <a:gd name="connsiteY8" fmla="*/ -3157 h 269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3015" h="269102">
                    <a:moveTo>
                      <a:pt x="49977" y="-3157"/>
                    </a:moveTo>
                    <a:cubicBezTo>
                      <a:pt x="74601" y="-1414"/>
                      <a:pt x="99225" y="328"/>
                      <a:pt x="123849" y="2074"/>
                    </a:cubicBezTo>
                    <a:cubicBezTo>
                      <a:pt x="128110" y="2375"/>
                      <a:pt x="132742" y="2831"/>
                      <a:pt x="135848" y="5771"/>
                    </a:cubicBezTo>
                    <a:cubicBezTo>
                      <a:pt x="140225" y="9916"/>
                      <a:pt x="139615" y="16928"/>
                      <a:pt x="138672" y="22881"/>
                    </a:cubicBezTo>
                    <a:cubicBezTo>
                      <a:pt x="126797" y="97963"/>
                      <a:pt x="114917" y="173045"/>
                      <a:pt x="103042" y="248123"/>
                    </a:cubicBezTo>
                    <a:lnTo>
                      <a:pt x="-3668" y="265747"/>
                    </a:lnTo>
                    <a:cubicBezTo>
                      <a:pt x="5128" y="182089"/>
                      <a:pt x="14945" y="104164"/>
                      <a:pt x="28559" y="12528"/>
                    </a:cubicBezTo>
                    <a:cubicBezTo>
                      <a:pt x="29196" y="8244"/>
                      <a:pt x="29988" y="3654"/>
                      <a:pt x="33021" y="564"/>
                    </a:cubicBezTo>
                    <a:cubicBezTo>
                      <a:pt x="37212" y="-3709"/>
                      <a:pt x="44008" y="-3582"/>
                      <a:pt x="49977" y="-3157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70" name="자유형: 도형 269">
                <a:extLst>
                  <a:ext uri="{FF2B5EF4-FFF2-40B4-BE49-F238E27FC236}">
                    <a16:creationId xmlns:a16="http://schemas.microsoft.com/office/drawing/2014/main" id="{46DE5E19-5C1E-105B-8CCA-15D3C3577B6B}"/>
                  </a:ext>
                </a:extLst>
              </p:cNvPr>
              <p:cNvSpPr/>
              <p:nvPr/>
            </p:nvSpPr>
            <p:spPr>
              <a:xfrm flipV="1">
                <a:off x="6233304" y="2895134"/>
                <a:ext cx="300425" cy="256058"/>
              </a:xfrm>
              <a:custGeom>
                <a:avLst/>
                <a:gdLst>
                  <a:gd name="connsiteX0" fmla="*/ 296505 w 300425"/>
                  <a:gd name="connsiteY0" fmla="*/ 126382 h 256058"/>
                  <a:gd name="connsiteX1" fmla="*/ 225580 w 300425"/>
                  <a:gd name="connsiteY1" fmla="*/ 230662 h 256058"/>
                  <a:gd name="connsiteX2" fmla="*/ 97901 w 300425"/>
                  <a:gd name="connsiteY2" fmla="*/ 248552 h 256058"/>
                  <a:gd name="connsiteX3" fmla="*/ 18631 w 300425"/>
                  <a:gd name="connsiteY3" fmla="*/ 208043 h 256058"/>
                  <a:gd name="connsiteX4" fmla="*/ -3432 w 300425"/>
                  <a:gd name="connsiteY4" fmla="*/ 127386 h 256058"/>
                  <a:gd name="connsiteX5" fmla="*/ 73226 w 300425"/>
                  <a:gd name="connsiteY5" fmla="*/ 5123 h 256058"/>
                  <a:gd name="connsiteX6" fmla="*/ 156703 w 300425"/>
                  <a:gd name="connsiteY6" fmla="*/ -2669 h 256058"/>
                  <a:gd name="connsiteX7" fmla="*/ 241957 w 300425"/>
                  <a:gd name="connsiteY7" fmla="*/ 19676 h 256058"/>
                  <a:gd name="connsiteX8" fmla="*/ 296505 w 300425"/>
                  <a:gd name="connsiteY8" fmla="*/ 126382 h 256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425" h="256058">
                    <a:moveTo>
                      <a:pt x="296505" y="126382"/>
                    </a:moveTo>
                    <a:cubicBezTo>
                      <a:pt x="293218" y="170071"/>
                      <a:pt x="263934" y="209484"/>
                      <a:pt x="225580" y="230662"/>
                    </a:cubicBezTo>
                    <a:cubicBezTo>
                      <a:pt x="187226" y="251836"/>
                      <a:pt x="141057" y="256113"/>
                      <a:pt x="97901" y="248552"/>
                    </a:cubicBezTo>
                    <a:cubicBezTo>
                      <a:pt x="68026" y="243322"/>
                      <a:pt x="37681" y="231647"/>
                      <a:pt x="18631" y="208043"/>
                    </a:cubicBezTo>
                    <a:cubicBezTo>
                      <a:pt x="729" y="185860"/>
                      <a:pt x="-4857" y="155858"/>
                      <a:pt x="-3432" y="127386"/>
                    </a:cubicBezTo>
                    <a:cubicBezTo>
                      <a:pt x="-886" y="76647"/>
                      <a:pt x="26153" y="24226"/>
                      <a:pt x="73226" y="5123"/>
                    </a:cubicBezTo>
                    <a:cubicBezTo>
                      <a:pt x="99369" y="-5486"/>
                      <a:pt x="128586" y="-4980"/>
                      <a:pt x="156703" y="-2669"/>
                    </a:cubicBezTo>
                    <a:cubicBezTo>
                      <a:pt x="186253" y="-239"/>
                      <a:pt x="216591" y="4323"/>
                      <a:pt x="241957" y="19676"/>
                    </a:cubicBezTo>
                    <a:cubicBezTo>
                      <a:pt x="276818" y="40769"/>
                      <a:pt x="299576" y="85748"/>
                      <a:pt x="296505" y="126382"/>
                    </a:cubicBezTo>
                  </a:path>
                </a:pathLst>
              </a:custGeom>
              <a:solidFill>
                <a:srgbClr val="E7E8E5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5B5B6E7C-85D2-4861-0DE0-A443D589D5D9}"/>
                  </a:ext>
                </a:extLst>
              </p:cNvPr>
              <p:cNvSpPr/>
              <p:nvPr/>
            </p:nvSpPr>
            <p:spPr>
              <a:xfrm flipV="1">
                <a:off x="5669268" y="2881140"/>
                <a:ext cx="315907" cy="674928"/>
              </a:xfrm>
              <a:custGeom>
                <a:avLst/>
                <a:gdLst>
                  <a:gd name="connsiteX0" fmla="*/ -634 w 315907"/>
                  <a:gd name="connsiteY0" fmla="*/ -3461 h 674928"/>
                  <a:gd name="connsiteX1" fmla="*/ 87687 w 315907"/>
                  <a:gd name="connsiteY1" fmla="*/ 142592 h 674928"/>
                  <a:gd name="connsiteX2" fmla="*/ 79184 w 315907"/>
                  <a:gd name="connsiteY2" fmla="*/ 297272 h 674928"/>
                  <a:gd name="connsiteX3" fmla="*/ 118608 w 315907"/>
                  <a:gd name="connsiteY3" fmla="*/ 442935 h 674928"/>
                  <a:gd name="connsiteX4" fmla="*/ 277248 w 315907"/>
                  <a:gd name="connsiteY4" fmla="*/ 539682 h 674928"/>
                  <a:gd name="connsiteX5" fmla="*/ 306160 w 315907"/>
                  <a:gd name="connsiteY5" fmla="*/ 671468 h 674928"/>
                  <a:gd name="connsiteX6" fmla="*/ -2396 w 315907"/>
                  <a:gd name="connsiteY6" fmla="*/ 671468 h 674928"/>
                  <a:gd name="connsiteX7" fmla="*/ -634 w 315907"/>
                  <a:gd name="connsiteY7" fmla="*/ -3461 h 67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907" h="674928">
                    <a:moveTo>
                      <a:pt x="-634" y="-3461"/>
                    </a:moveTo>
                    <a:cubicBezTo>
                      <a:pt x="48560" y="12541"/>
                      <a:pt x="81969" y="91177"/>
                      <a:pt x="87687" y="142592"/>
                    </a:cubicBezTo>
                    <a:cubicBezTo>
                      <a:pt x="93404" y="194008"/>
                      <a:pt x="82162" y="245625"/>
                      <a:pt x="79184" y="297272"/>
                    </a:cubicBezTo>
                    <a:cubicBezTo>
                      <a:pt x="76201" y="348916"/>
                      <a:pt x="83306" y="405118"/>
                      <a:pt x="118608" y="442935"/>
                    </a:cubicBezTo>
                    <a:cubicBezTo>
                      <a:pt x="161150" y="488509"/>
                      <a:pt x="233164" y="495595"/>
                      <a:pt x="277248" y="539682"/>
                    </a:cubicBezTo>
                    <a:cubicBezTo>
                      <a:pt x="310831" y="573272"/>
                      <a:pt x="322598" y="626902"/>
                      <a:pt x="306160" y="671468"/>
                    </a:cubicBezTo>
                    <a:lnTo>
                      <a:pt x="-2396" y="671468"/>
                    </a:lnTo>
                    <a:lnTo>
                      <a:pt x="-634" y="-3461"/>
                    </a:lnTo>
                  </a:path>
                </a:pathLst>
              </a:custGeom>
              <a:solidFill>
                <a:srgbClr val="F3F2F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72" name="자유형: 도형 271">
                <a:extLst>
                  <a:ext uri="{FF2B5EF4-FFF2-40B4-BE49-F238E27FC236}">
                    <a16:creationId xmlns:a16="http://schemas.microsoft.com/office/drawing/2014/main" id="{11B8A07E-4232-DEB2-0F8E-3F1BC61774FD}"/>
                  </a:ext>
                </a:extLst>
              </p:cNvPr>
              <p:cNvSpPr/>
              <p:nvPr/>
            </p:nvSpPr>
            <p:spPr>
              <a:xfrm flipV="1">
                <a:off x="5695507" y="2909967"/>
                <a:ext cx="820375" cy="285824"/>
              </a:xfrm>
              <a:custGeom>
                <a:avLst/>
                <a:gdLst>
                  <a:gd name="connsiteX0" fmla="*/ 817355 w 820375"/>
                  <a:gd name="connsiteY0" fmla="*/ 243400 h 285824"/>
                  <a:gd name="connsiteX1" fmla="*/ 615354 w 820375"/>
                  <a:gd name="connsiteY1" fmla="*/ 154082 h 285824"/>
                  <a:gd name="connsiteX2" fmla="*/ 493052 w 820375"/>
                  <a:gd name="connsiteY2" fmla="*/ -3947 h 285824"/>
                  <a:gd name="connsiteX3" fmla="*/ -3021 w 820375"/>
                  <a:gd name="connsiteY3" fmla="*/ 30405 h 285824"/>
                  <a:gd name="connsiteX4" fmla="*/ 38181 w 820375"/>
                  <a:gd name="connsiteY4" fmla="*/ 229597 h 285824"/>
                  <a:gd name="connsiteX5" fmla="*/ 809111 w 820375"/>
                  <a:gd name="connsiteY5" fmla="*/ 281878 h 285824"/>
                  <a:gd name="connsiteX6" fmla="*/ 817355 w 820375"/>
                  <a:gd name="connsiteY6" fmla="*/ 243400 h 28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375" h="285824">
                    <a:moveTo>
                      <a:pt x="817355" y="243400"/>
                    </a:moveTo>
                    <a:cubicBezTo>
                      <a:pt x="817355" y="243400"/>
                      <a:pt x="635969" y="169199"/>
                      <a:pt x="615354" y="154082"/>
                    </a:cubicBezTo>
                    <a:cubicBezTo>
                      <a:pt x="594740" y="138965"/>
                      <a:pt x="556266" y="108736"/>
                      <a:pt x="493052" y="-3947"/>
                    </a:cubicBezTo>
                    <a:lnTo>
                      <a:pt x="-3021" y="30405"/>
                    </a:lnTo>
                    <a:lnTo>
                      <a:pt x="38181" y="229597"/>
                    </a:lnTo>
                    <a:lnTo>
                      <a:pt x="809111" y="281878"/>
                    </a:lnTo>
                    <a:lnTo>
                      <a:pt x="817355" y="243400"/>
                    </a:lnTo>
                  </a:path>
                </a:pathLst>
              </a:custGeom>
              <a:solidFill>
                <a:srgbClr val="E7E8E5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431932AF-590E-D2F4-C335-4208FBFF783E}"/>
                  </a:ext>
                </a:extLst>
              </p:cNvPr>
              <p:cNvSpPr/>
              <p:nvPr/>
            </p:nvSpPr>
            <p:spPr>
              <a:xfrm flipV="1">
                <a:off x="5796979" y="3304319"/>
                <a:ext cx="525907" cy="270529"/>
              </a:xfrm>
              <a:custGeom>
                <a:avLst/>
                <a:gdLst>
                  <a:gd name="connsiteX0" fmla="*/ 386302 w 525907"/>
                  <a:gd name="connsiteY0" fmla="*/ 13236 h 270529"/>
                  <a:gd name="connsiteX1" fmla="*/ 443378 w 525907"/>
                  <a:gd name="connsiteY1" fmla="*/ 31949 h 270529"/>
                  <a:gd name="connsiteX2" fmla="*/ 477274 w 525907"/>
                  <a:gd name="connsiteY2" fmla="*/ 54746 h 270529"/>
                  <a:gd name="connsiteX3" fmla="*/ 521063 w 525907"/>
                  <a:gd name="connsiteY3" fmla="*/ 133351 h 270529"/>
                  <a:gd name="connsiteX4" fmla="*/ 522670 w 525907"/>
                  <a:gd name="connsiteY4" fmla="*/ 145563 h 270529"/>
                  <a:gd name="connsiteX5" fmla="*/ 500650 w 525907"/>
                  <a:gd name="connsiteY5" fmla="*/ 210052 h 270529"/>
                  <a:gd name="connsiteX6" fmla="*/ 450393 w 525907"/>
                  <a:gd name="connsiteY6" fmla="*/ 231496 h 270529"/>
                  <a:gd name="connsiteX7" fmla="*/ 211457 w 525907"/>
                  <a:gd name="connsiteY7" fmla="*/ 267382 h 270529"/>
                  <a:gd name="connsiteX8" fmla="*/ 105280 w 525907"/>
                  <a:gd name="connsiteY8" fmla="*/ 257280 h 270529"/>
                  <a:gd name="connsiteX9" fmla="*/ 17863 w 525907"/>
                  <a:gd name="connsiteY9" fmla="*/ 198980 h 270529"/>
                  <a:gd name="connsiteX10" fmla="*/ 4789 w 525907"/>
                  <a:gd name="connsiteY10" fmla="*/ 97446 h 270529"/>
                  <a:gd name="connsiteX11" fmla="*/ 82208 w 525907"/>
                  <a:gd name="connsiteY11" fmla="*/ 31215 h 270529"/>
                  <a:gd name="connsiteX12" fmla="*/ 386302 w 525907"/>
                  <a:gd name="connsiteY12" fmla="*/ 13236 h 270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25907" h="270529">
                    <a:moveTo>
                      <a:pt x="386302" y="13236"/>
                    </a:moveTo>
                    <a:cubicBezTo>
                      <a:pt x="405785" y="17837"/>
                      <a:pt x="425356" y="23427"/>
                      <a:pt x="443378" y="31949"/>
                    </a:cubicBezTo>
                    <a:cubicBezTo>
                      <a:pt x="455755" y="37802"/>
                      <a:pt x="467156" y="45525"/>
                      <a:pt x="477274" y="54746"/>
                    </a:cubicBezTo>
                    <a:cubicBezTo>
                      <a:pt x="500032" y="75488"/>
                      <a:pt x="515597" y="103048"/>
                      <a:pt x="521063" y="133351"/>
                    </a:cubicBezTo>
                    <a:cubicBezTo>
                      <a:pt x="521789" y="137388"/>
                      <a:pt x="522338" y="141456"/>
                      <a:pt x="522670" y="145563"/>
                    </a:cubicBezTo>
                    <a:cubicBezTo>
                      <a:pt x="524556" y="169036"/>
                      <a:pt x="518220" y="194375"/>
                      <a:pt x="500650" y="210052"/>
                    </a:cubicBezTo>
                    <a:cubicBezTo>
                      <a:pt x="486912" y="222306"/>
                      <a:pt x="468299" y="227208"/>
                      <a:pt x="450393" y="231496"/>
                    </a:cubicBezTo>
                    <a:cubicBezTo>
                      <a:pt x="371935" y="250287"/>
                      <a:pt x="292098" y="264851"/>
                      <a:pt x="211457" y="267382"/>
                    </a:cubicBezTo>
                    <a:cubicBezTo>
                      <a:pt x="175776" y="268506"/>
                      <a:pt x="139577" y="267196"/>
                      <a:pt x="105280" y="257280"/>
                    </a:cubicBezTo>
                    <a:cubicBezTo>
                      <a:pt x="70986" y="247366"/>
                      <a:pt x="38465" y="228135"/>
                      <a:pt x="17863" y="198980"/>
                    </a:cubicBezTo>
                    <a:cubicBezTo>
                      <a:pt x="-2736" y="169824"/>
                      <a:pt x="-9779" y="130040"/>
                      <a:pt x="4789" y="97446"/>
                    </a:cubicBezTo>
                    <a:cubicBezTo>
                      <a:pt x="18971" y="65718"/>
                      <a:pt x="50418" y="45266"/>
                      <a:pt x="82208" y="31215"/>
                    </a:cubicBezTo>
                    <a:cubicBezTo>
                      <a:pt x="176734" y="-10573"/>
                      <a:pt x="285715" y="-10504"/>
                      <a:pt x="386302" y="13236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CA2D25D6-E17C-FC00-1AFA-7CAB31B42B3E}"/>
                  </a:ext>
                </a:extLst>
              </p:cNvPr>
              <p:cNvSpPr/>
              <p:nvPr/>
            </p:nvSpPr>
            <p:spPr>
              <a:xfrm flipV="1">
                <a:off x="6142278" y="3401636"/>
                <a:ext cx="397707" cy="216406"/>
              </a:xfrm>
              <a:custGeom>
                <a:avLst/>
                <a:gdLst>
                  <a:gd name="connsiteX0" fmla="*/ 394159 w 397707"/>
                  <a:gd name="connsiteY0" fmla="*/ -2606 h 216406"/>
                  <a:gd name="connsiteX1" fmla="*/ 394159 w 397707"/>
                  <a:gd name="connsiteY1" fmla="*/ 213800 h 216406"/>
                  <a:gd name="connsiteX2" fmla="*/ -3549 w 397707"/>
                  <a:gd name="connsiteY2" fmla="*/ -2606 h 216406"/>
                  <a:gd name="connsiteX3" fmla="*/ 394159 w 397707"/>
                  <a:gd name="connsiteY3" fmla="*/ -2606 h 21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707" h="216406">
                    <a:moveTo>
                      <a:pt x="394159" y="-2606"/>
                    </a:moveTo>
                    <a:lnTo>
                      <a:pt x="394159" y="213800"/>
                    </a:lnTo>
                    <a:lnTo>
                      <a:pt x="-3549" y="-2606"/>
                    </a:lnTo>
                    <a:cubicBezTo>
                      <a:pt x="121083" y="-2533"/>
                      <a:pt x="394159" y="-2606"/>
                      <a:pt x="394159" y="-2606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D9A9E56A-6645-6485-002A-A676C5240243}"/>
                  </a:ext>
                </a:extLst>
              </p:cNvPr>
              <p:cNvSpPr/>
              <p:nvPr/>
            </p:nvSpPr>
            <p:spPr>
              <a:xfrm flipV="1">
                <a:off x="5671030" y="3035110"/>
                <a:ext cx="532496" cy="404474"/>
              </a:xfrm>
              <a:custGeom>
                <a:avLst/>
                <a:gdLst>
                  <a:gd name="connsiteX0" fmla="*/ 241668 w 532496"/>
                  <a:gd name="connsiteY0" fmla="*/ 150586 h 404474"/>
                  <a:gd name="connsiteX1" fmla="*/ 290433 w 532496"/>
                  <a:gd name="connsiteY1" fmla="*/ 168002 h 404474"/>
                  <a:gd name="connsiteX2" fmla="*/ 353763 w 532496"/>
                  <a:gd name="connsiteY2" fmla="*/ 141233 h 404474"/>
                  <a:gd name="connsiteX3" fmla="*/ 432685 w 532496"/>
                  <a:gd name="connsiteY3" fmla="*/ 85908 h 404474"/>
                  <a:gd name="connsiteX4" fmla="*/ 468837 w 532496"/>
                  <a:gd name="connsiteY4" fmla="*/ 68558 h 404474"/>
                  <a:gd name="connsiteX5" fmla="*/ 521794 w 532496"/>
                  <a:gd name="connsiteY5" fmla="*/ 94975 h 404474"/>
                  <a:gd name="connsiteX6" fmla="*/ 524355 w 532496"/>
                  <a:gd name="connsiteY6" fmla="*/ 133321 h 404474"/>
                  <a:gd name="connsiteX7" fmla="*/ 357317 w 532496"/>
                  <a:gd name="connsiteY7" fmla="*/ 369075 h 404474"/>
                  <a:gd name="connsiteX8" fmla="*/ 329718 w 532496"/>
                  <a:gd name="connsiteY8" fmla="*/ 397014 h 404474"/>
                  <a:gd name="connsiteX9" fmla="*/ 286261 w 532496"/>
                  <a:gd name="connsiteY9" fmla="*/ 398725 h 404474"/>
                  <a:gd name="connsiteX10" fmla="*/ -2643 w 532496"/>
                  <a:gd name="connsiteY10" fmla="*/ 333267 h 404474"/>
                  <a:gd name="connsiteX11" fmla="*/ -2264 w 532496"/>
                  <a:gd name="connsiteY11" fmla="*/ -3406 h 404474"/>
                  <a:gd name="connsiteX12" fmla="*/ 241668 w 532496"/>
                  <a:gd name="connsiteY12" fmla="*/ 150586 h 404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2496" h="404474">
                    <a:moveTo>
                      <a:pt x="241668" y="150586"/>
                    </a:moveTo>
                    <a:cubicBezTo>
                      <a:pt x="256958" y="158966"/>
                      <a:pt x="273002" y="167557"/>
                      <a:pt x="290433" y="168002"/>
                    </a:cubicBezTo>
                    <a:cubicBezTo>
                      <a:pt x="313763" y="168597"/>
                      <a:pt x="334655" y="154631"/>
                      <a:pt x="353763" y="141233"/>
                    </a:cubicBezTo>
                    <a:cubicBezTo>
                      <a:pt x="380072" y="122790"/>
                      <a:pt x="406376" y="104347"/>
                      <a:pt x="432685" y="85908"/>
                    </a:cubicBezTo>
                    <a:cubicBezTo>
                      <a:pt x="443745" y="78151"/>
                      <a:pt x="455420" y="70150"/>
                      <a:pt x="468837" y="68558"/>
                    </a:cubicBezTo>
                    <a:cubicBezTo>
                      <a:pt x="489536" y="66105"/>
                      <a:pt x="507160" y="78904"/>
                      <a:pt x="521794" y="94975"/>
                    </a:cubicBezTo>
                    <a:cubicBezTo>
                      <a:pt x="531475" y="105607"/>
                      <a:pt x="532565" y="121516"/>
                      <a:pt x="524355" y="133321"/>
                    </a:cubicBezTo>
                    <a:cubicBezTo>
                      <a:pt x="470065" y="211409"/>
                      <a:pt x="410711" y="291308"/>
                      <a:pt x="357317" y="369075"/>
                    </a:cubicBezTo>
                    <a:cubicBezTo>
                      <a:pt x="349811" y="380004"/>
                      <a:pt x="341741" y="391427"/>
                      <a:pt x="329718" y="397014"/>
                    </a:cubicBezTo>
                    <a:cubicBezTo>
                      <a:pt x="316367" y="403226"/>
                      <a:pt x="300802" y="401039"/>
                      <a:pt x="286261" y="398725"/>
                    </a:cubicBezTo>
                    <a:cubicBezTo>
                      <a:pt x="186860" y="382913"/>
                      <a:pt x="-2643" y="333267"/>
                      <a:pt x="-2643" y="333267"/>
                    </a:cubicBezTo>
                    <a:lnTo>
                      <a:pt x="-2264" y="-3406"/>
                    </a:lnTo>
                    <a:cubicBezTo>
                      <a:pt x="-2264" y="-3406"/>
                      <a:pt x="178801" y="116130"/>
                      <a:pt x="241668" y="150586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4D573052-B87C-A6BC-294A-8C9F1EAB486B}"/>
                  </a:ext>
                </a:extLst>
              </p:cNvPr>
              <p:cNvSpPr/>
              <p:nvPr/>
            </p:nvSpPr>
            <p:spPr>
              <a:xfrm flipV="1">
                <a:off x="4836871" y="2940464"/>
                <a:ext cx="373882" cy="541925"/>
              </a:xfrm>
              <a:custGeom>
                <a:avLst/>
                <a:gdLst>
                  <a:gd name="connsiteX0" fmla="*/ 373289 w 373882"/>
                  <a:gd name="connsiteY0" fmla="*/ -3482 h 541925"/>
                  <a:gd name="connsiteX1" fmla="*/ -593 w 373882"/>
                  <a:gd name="connsiteY1" fmla="*/ -3482 h 541925"/>
                  <a:gd name="connsiteX2" fmla="*/ -593 w 373882"/>
                  <a:gd name="connsiteY2" fmla="*/ 538444 h 541925"/>
                  <a:gd name="connsiteX3" fmla="*/ 373289 w 373882"/>
                  <a:gd name="connsiteY3" fmla="*/ 538444 h 541925"/>
                  <a:gd name="connsiteX4" fmla="*/ 373289 w 373882"/>
                  <a:gd name="connsiteY4" fmla="*/ -3482 h 54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882" h="541925">
                    <a:moveTo>
                      <a:pt x="373289" y="-3482"/>
                    </a:moveTo>
                    <a:lnTo>
                      <a:pt x="-593" y="-3482"/>
                    </a:lnTo>
                    <a:lnTo>
                      <a:pt x="-593" y="538444"/>
                    </a:lnTo>
                    <a:lnTo>
                      <a:pt x="373289" y="538444"/>
                    </a:lnTo>
                    <a:lnTo>
                      <a:pt x="373289" y="-3482"/>
                    </a:ln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0AFB9097-7954-77EC-F852-0015D743A8BF}"/>
                  </a:ext>
                </a:extLst>
              </p:cNvPr>
              <p:cNvSpPr/>
              <p:nvPr/>
            </p:nvSpPr>
            <p:spPr>
              <a:xfrm flipV="1">
                <a:off x="4818140" y="2940464"/>
                <a:ext cx="373884" cy="541925"/>
              </a:xfrm>
              <a:custGeom>
                <a:avLst/>
                <a:gdLst>
                  <a:gd name="connsiteX0" fmla="*/ 373333 w 373884"/>
                  <a:gd name="connsiteY0" fmla="*/ -3482 h 541925"/>
                  <a:gd name="connsiteX1" fmla="*/ -551 w 373884"/>
                  <a:gd name="connsiteY1" fmla="*/ -3482 h 541925"/>
                  <a:gd name="connsiteX2" fmla="*/ -551 w 373884"/>
                  <a:gd name="connsiteY2" fmla="*/ 538444 h 541925"/>
                  <a:gd name="connsiteX3" fmla="*/ 373333 w 373884"/>
                  <a:gd name="connsiteY3" fmla="*/ 538444 h 541925"/>
                  <a:gd name="connsiteX4" fmla="*/ 373333 w 373884"/>
                  <a:gd name="connsiteY4" fmla="*/ -3482 h 54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884" h="541925">
                    <a:moveTo>
                      <a:pt x="373333" y="-3482"/>
                    </a:moveTo>
                    <a:lnTo>
                      <a:pt x="-551" y="-3482"/>
                    </a:lnTo>
                    <a:lnTo>
                      <a:pt x="-551" y="538444"/>
                    </a:lnTo>
                    <a:lnTo>
                      <a:pt x="373333" y="538444"/>
                    </a:lnTo>
                    <a:lnTo>
                      <a:pt x="373333" y="-3482"/>
                    </a:lnTo>
                  </a:path>
                </a:pathLst>
              </a:custGeom>
              <a:solidFill>
                <a:srgbClr val="F3F2F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008AE977-FCFE-C159-7849-C7F798C94A3F}"/>
                  </a:ext>
                </a:extLst>
              </p:cNvPr>
              <p:cNvSpPr/>
              <p:nvPr/>
            </p:nvSpPr>
            <p:spPr>
              <a:xfrm flipV="1">
                <a:off x="4864593" y="2999154"/>
                <a:ext cx="280978" cy="424541"/>
              </a:xfrm>
              <a:custGeom>
                <a:avLst/>
                <a:gdLst>
                  <a:gd name="connsiteX0" fmla="*/ 280428 w 280978"/>
                  <a:gd name="connsiteY0" fmla="*/ -3482 h 424541"/>
                  <a:gd name="connsiteX1" fmla="*/ -551 w 280978"/>
                  <a:gd name="connsiteY1" fmla="*/ -3482 h 424541"/>
                  <a:gd name="connsiteX2" fmla="*/ -551 w 280978"/>
                  <a:gd name="connsiteY2" fmla="*/ 421060 h 424541"/>
                  <a:gd name="connsiteX3" fmla="*/ 280428 w 280978"/>
                  <a:gd name="connsiteY3" fmla="*/ 421060 h 424541"/>
                  <a:gd name="connsiteX4" fmla="*/ 280428 w 280978"/>
                  <a:gd name="connsiteY4" fmla="*/ -3482 h 42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978" h="424541">
                    <a:moveTo>
                      <a:pt x="280428" y="-3482"/>
                    </a:moveTo>
                    <a:lnTo>
                      <a:pt x="-551" y="-3482"/>
                    </a:lnTo>
                    <a:lnTo>
                      <a:pt x="-551" y="421060"/>
                    </a:lnTo>
                    <a:lnTo>
                      <a:pt x="280428" y="421060"/>
                    </a:lnTo>
                    <a:lnTo>
                      <a:pt x="280428" y="-3482"/>
                    </a:ln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CC27AC34-6CB7-B3E5-84D1-087076BF6068}"/>
                  </a:ext>
                </a:extLst>
              </p:cNvPr>
              <p:cNvSpPr/>
              <p:nvPr/>
            </p:nvSpPr>
            <p:spPr>
              <a:xfrm flipV="1">
                <a:off x="4863576" y="2998142"/>
                <a:ext cx="282928" cy="426364"/>
              </a:xfrm>
              <a:custGeom>
                <a:avLst/>
                <a:gdLst>
                  <a:gd name="connsiteX0" fmla="*/ 281444 w 282928"/>
                  <a:gd name="connsiteY0" fmla="*/ -2671 h 426364"/>
                  <a:gd name="connsiteX1" fmla="*/ 281388 w 282928"/>
                  <a:gd name="connsiteY1" fmla="*/ -596 h 426364"/>
                  <a:gd name="connsiteX2" fmla="*/ 281334 w 282928"/>
                  <a:gd name="connsiteY2" fmla="*/ 5426 h 426364"/>
                  <a:gd name="connsiteX3" fmla="*/ 281221 w 282928"/>
                  <a:gd name="connsiteY3" fmla="*/ 28710 h 426364"/>
                  <a:gd name="connsiteX4" fmla="*/ 280969 w 282928"/>
                  <a:gd name="connsiteY4" fmla="*/ 116166 h 426364"/>
                  <a:gd name="connsiteX5" fmla="*/ 280512 w 282928"/>
                  <a:gd name="connsiteY5" fmla="*/ 421867 h 426364"/>
                  <a:gd name="connsiteX6" fmla="*/ 281444 w 282928"/>
                  <a:gd name="connsiteY6" fmla="*/ 420936 h 426364"/>
                  <a:gd name="connsiteX7" fmla="*/ 499 w 282928"/>
                  <a:gd name="connsiteY7" fmla="*/ 420851 h 426364"/>
                  <a:gd name="connsiteX8" fmla="*/ 465 w 282928"/>
                  <a:gd name="connsiteY8" fmla="*/ 420851 h 426364"/>
                  <a:gd name="connsiteX9" fmla="*/ 1483 w 282928"/>
                  <a:gd name="connsiteY9" fmla="*/ 421867 h 426364"/>
                  <a:gd name="connsiteX10" fmla="*/ 1276 w 282928"/>
                  <a:gd name="connsiteY10" fmla="*/ -2671 h 426364"/>
                  <a:gd name="connsiteX11" fmla="*/ 465 w 282928"/>
                  <a:gd name="connsiteY11" fmla="*/ -1860 h 426364"/>
                  <a:gd name="connsiteX12" fmla="*/ 204981 w 282928"/>
                  <a:gd name="connsiteY12" fmla="*/ -2285 h 426364"/>
                  <a:gd name="connsiteX13" fmla="*/ 261485 w 282928"/>
                  <a:gd name="connsiteY13" fmla="*/ -2493 h 426364"/>
                  <a:gd name="connsiteX14" fmla="*/ 276316 w 282928"/>
                  <a:gd name="connsiteY14" fmla="*/ -2582 h 426364"/>
                  <a:gd name="connsiteX15" fmla="*/ 281444 w 282928"/>
                  <a:gd name="connsiteY15" fmla="*/ -2671 h 426364"/>
                  <a:gd name="connsiteX16" fmla="*/ 276487 w 282928"/>
                  <a:gd name="connsiteY16" fmla="*/ -2760 h 426364"/>
                  <a:gd name="connsiteX17" fmla="*/ 261807 w 282928"/>
                  <a:gd name="connsiteY17" fmla="*/ -2849 h 426364"/>
                  <a:gd name="connsiteX18" fmla="*/ 205485 w 282928"/>
                  <a:gd name="connsiteY18" fmla="*/ -3053 h 426364"/>
                  <a:gd name="connsiteX19" fmla="*/ 465 w 282928"/>
                  <a:gd name="connsiteY19" fmla="*/ -3482 h 426364"/>
                  <a:gd name="connsiteX20" fmla="*/ -345 w 282928"/>
                  <a:gd name="connsiteY20" fmla="*/ -3482 h 426364"/>
                  <a:gd name="connsiteX21" fmla="*/ -345 w 282928"/>
                  <a:gd name="connsiteY21" fmla="*/ -2671 h 426364"/>
                  <a:gd name="connsiteX22" fmla="*/ -551 w 282928"/>
                  <a:gd name="connsiteY22" fmla="*/ 421867 h 426364"/>
                  <a:gd name="connsiteX23" fmla="*/ -551 w 282928"/>
                  <a:gd name="connsiteY23" fmla="*/ 422883 h 426364"/>
                  <a:gd name="connsiteX24" fmla="*/ 465 w 282928"/>
                  <a:gd name="connsiteY24" fmla="*/ 422883 h 426364"/>
                  <a:gd name="connsiteX25" fmla="*/ 499 w 282928"/>
                  <a:gd name="connsiteY25" fmla="*/ 422883 h 426364"/>
                  <a:gd name="connsiteX26" fmla="*/ 281444 w 282928"/>
                  <a:gd name="connsiteY26" fmla="*/ 422802 h 426364"/>
                  <a:gd name="connsiteX27" fmla="*/ 282377 w 282928"/>
                  <a:gd name="connsiteY27" fmla="*/ 422802 h 426364"/>
                  <a:gd name="connsiteX28" fmla="*/ 282377 w 282928"/>
                  <a:gd name="connsiteY28" fmla="*/ 421867 h 426364"/>
                  <a:gd name="connsiteX29" fmla="*/ 281918 w 282928"/>
                  <a:gd name="connsiteY29" fmla="*/ 115552 h 426364"/>
                  <a:gd name="connsiteX30" fmla="*/ 281667 w 282928"/>
                  <a:gd name="connsiteY30" fmla="*/ 28312 h 426364"/>
                  <a:gd name="connsiteX31" fmla="*/ 281555 w 282928"/>
                  <a:gd name="connsiteY31" fmla="*/ 5210 h 426364"/>
                  <a:gd name="connsiteX32" fmla="*/ 281500 w 282928"/>
                  <a:gd name="connsiteY32" fmla="*/ -705 h 426364"/>
                  <a:gd name="connsiteX33" fmla="*/ 281444 w 282928"/>
                  <a:gd name="connsiteY33" fmla="*/ -2671 h 42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82928" h="426364">
                    <a:moveTo>
                      <a:pt x="281444" y="-2671"/>
                    </a:moveTo>
                    <a:cubicBezTo>
                      <a:pt x="281444" y="-2671"/>
                      <a:pt x="281407" y="-1952"/>
                      <a:pt x="281388" y="-596"/>
                    </a:cubicBezTo>
                    <a:cubicBezTo>
                      <a:pt x="281376" y="806"/>
                      <a:pt x="281358" y="2807"/>
                      <a:pt x="281334" y="5426"/>
                    </a:cubicBezTo>
                    <a:cubicBezTo>
                      <a:pt x="281308" y="10762"/>
                      <a:pt x="281271" y="18569"/>
                      <a:pt x="281221" y="28710"/>
                    </a:cubicBezTo>
                    <a:cubicBezTo>
                      <a:pt x="281162" y="49058"/>
                      <a:pt x="281078" y="78708"/>
                      <a:pt x="280969" y="116166"/>
                    </a:cubicBezTo>
                    <a:cubicBezTo>
                      <a:pt x="280857" y="191024"/>
                      <a:pt x="280699" y="297030"/>
                      <a:pt x="280512" y="421867"/>
                    </a:cubicBezTo>
                    <a:lnTo>
                      <a:pt x="281444" y="420936"/>
                    </a:lnTo>
                    <a:cubicBezTo>
                      <a:pt x="195599" y="420909"/>
                      <a:pt x="100476" y="420882"/>
                      <a:pt x="499" y="420851"/>
                    </a:cubicBezTo>
                    <a:lnTo>
                      <a:pt x="465" y="420851"/>
                    </a:lnTo>
                    <a:lnTo>
                      <a:pt x="1483" y="421867"/>
                    </a:lnTo>
                    <a:cubicBezTo>
                      <a:pt x="1404" y="261713"/>
                      <a:pt x="1333" y="114053"/>
                      <a:pt x="1276" y="-2671"/>
                    </a:cubicBezTo>
                    <a:lnTo>
                      <a:pt x="465" y="-1860"/>
                    </a:lnTo>
                    <a:cubicBezTo>
                      <a:pt x="86035" y="-2037"/>
                      <a:pt x="156173" y="-2184"/>
                      <a:pt x="204981" y="-2285"/>
                    </a:cubicBezTo>
                    <a:cubicBezTo>
                      <a:pt x="229395" y="-2377"/>
                      <a:pt x="248462" y="-2443"/>
                      <a:pt x="261485" y="-2493"/>
                    </a:cubicBezTo>
                    <a:cubicBezTo>
                      <a:pt x="267958" y="-2532"/>
                      <a:pt x="272915" y="-2563"/>
                      <a:pt x="276316" y="-2582"/>
                    </a:cubicBezTo>
                    <a:cubicBezTo>
                      <a:pt x="279674" y="-2613"/>
                      <a:pt x="281444" y="-2671"/>
                      <a:pt x="281444" y="-2671"/>
                    </a:cubicBezTo>
                    <a:cubicBezTo>
                      <a:pt x="281444" y="-2671"/>
                      <a:pt x="279791" y="-2729"/>
                      <a:pt x="276487" y="-2760"/>
                    </a:cubicBezTo>
                    <a:cubicBezTo>
                      <a:pt x="273120" y="-2779"/>
                      <a:pt x="268213" y="-2810"/>
                      <a:pt x="261807" y="-2849"/>
                    </a:cubicBezTo>
                    <a:cubicBezTo>
                      <a:pt x="248826" y="-2895"/>
                      <a:pt x="229821" y="-2964"/>
                      <a:pt x="205485" y="-3053"/>
                    </a:cubicBezTo>
                    <a:cubicBezTo>
                      <a:pt x="156556" y="-3158"/>
                      <a:pt x="86246" y="-3304"/>
                      <a:pt x="465" y="-3482"/>
                    </a:cubicBezTo>
                    <a:lnTo>
                      <a:pt x="-345" y="-3482"/>
                    </a:lnTo>
                    <a:lnTo>
                      <a:pt x="-345" y="-2671"/>
                    </a:lnTo>
                    <a:cubicBezTo>
                      <a:pt x="-402" y="114053"/>
                      <a:pt x="-473" y="261713"/>
                      <a:pt x="-551" y="421867"/>
                    </a:cubicBezTo>
                    <a:lnTo>
                      <a:pt x="-551" y="422883"/>
                    </a:lnTo>
                    <a:lnTo>
                      <a:pt x="465" y="422883"/>
                    </a:lnTo>
                    <a:lnTo>
                      <a:pt x="499" y="422883"/>
                    </a:lnTo>
                    <a:cubicBezTo>
                      <a:pt x="100476" y="422856"/>
                      <a:pt x="195599" y="422825"/>
                      <a:pt x="281444" y="422802"/>
                    </a:cubicBezTo>
                    <a:lnTo>
                      <a:pt x="282377" y="422802"/>
                    </a:lnTo>
                    <a:lnTo>
                      <a:pt x="282377" y="421867"/>
                    </a:lnTo>
                    <a:cubicBezTo>
                      <a:pt x="282188" y="296783"/>
                      <a:pt x="282030" y="190564"/>
                      <a:pt x="281918" y="115552"/>
                    </a:cubicBezTo>
                    <a:cubicBezTo>
                      <a:pt x="281809" y="78186"/>
                      <a:pt x="281724" y="48610"/>
                      <a:pt x="281667" y="28312"/>
                    </a:cubicBezTo>
                    <a:cubicBezTo>
                      <a:pt x="281616" y="18252"/>
                      <a:pt x="281582" y="10503"/>
                      <a:pt x="281555" y="5210"/>
                    </a:cubicBezTo>
                    <a:cubicBezTo>
                      <a:pt x="281531" y="2637"/>
                      <a:pt x="281512" y="675"/>
                      <a:pt x="281500" y="-705"/>
                    </a:cubicBezTo>
                    <a:cubicBezTo>
                      <a:pt x="281481" y="-2026"/>
                      <a:pt x="281444" y="-2671"/>
                      <a:pt x="281444" y="-2671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30F3B3FC-3C17-0F32-0222-EDA816FE1171}"/>
                  </a:ext>
                </a:extLst>
              </p:cNvPr>
              <p:cNvSpPr/>
              <p:nvPr/>
            </p:nvSpPr>
            <p:spPr>
              <a:xfrm flipV="1">
                <a:off x="5145571" y="2940458"/>
                <a:ext cx="47516" cy="58699"/>
              </a:xfrm>
              <a:custGeom>
                <a:avLst/>
                <a:gdLst>
                  <a:gd name="connsiteX0" fmla="*/ 46585 w 47516"/>
                  <a:gd name="connsiteY0" fmla="*/ 54502 h 58699"/>
                  <a:gd name="connsiteX1" fmla="*/ 40365 w 47516"/>
                  <a:gd name="connsiteY1" fmla="*/ 45312 h 58699"/>
                  <a:gd name="connsiteX2" fmla="*/ 24004 w 47516"/>
                  <a:gd name="connsiteY2" fmla="*/ 24184 h 58699"/>
                  <a:gd name="connsiteX3" fmla="*/ 6763 w 47516"/>
                  <a:gd name="connsiteY3" fmla="*/ 3786 h 58699"/>
                  <a:gd name="connsiteX4" fmla="*/ -909 w 47516"/>
                  <a:gd name="connsiteY4" fmla="*/ -4184 h 58699"/>
                  <a:gd name="connsiteX5" fmla="*/ 5747 w 47516"/>
                  <a:gd name="connsiteY5" fmla="*/ 4679 h 58699"/>
                  <a:gd name="connsiteX6" fmla="*/ 22540 w 47516"/>
                  <a:gd name="connsiteY6" fmla="*/ 25412 h 58699"/>
                  <a:gd name="connsiteX7" fmla="*/ 39314 w 47516"/>
                  <a:gd name="connsiteY7" fmla="*/ 46158 h 58699"/>
                  <a:gd name="connsiteX8" fmla="*/ 46585 w 47516"/>
                  <a:gd name="connsiteY8" fmla="*/ 54502 h 5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16" h="58699">
                    <a:moveTo>
                      <a:pt x="46585" y="54502"/>
                    </a:moveTo>
                    <a:cubicBezTo>
                      <a:pt x="46786" y="54344"/>
                      <a:pt x="44417" y="50825"/>
                      <a:pt x="40365" y="45312"/>
                    </a:cubicBezTo>
                    <a:cubicBezTo>
                      <a:pt x="36316" y="39795"/>
                      <a:pt x="30564" y="32297"/>
                      <a:pt x="24004" y="24184"/>
                    </a:cubicBezTo>
                    <a:cubicBezTo>
                      <a:pt x="17437" y="16075"/>
                      <a:pt x="11306" y="8889"/>
                      <a:pt x="6763" y="3786"/>
                    </a:cubicBezTo>
                    <a:cubicBezTo>
                      <a:pt x="2223" y="-1317"/>
                      <a:pt x="-717" y="-4354"/>
                      <a:pt x="-909" y="-4184"/>
                    </a:cubicBezTo>
                    <a:cubicBezTo>
                      <a:pt x="-1110" y="-4006"/>
                      <a:pt x="1470" y="-649"/>
                      <a:pt x="5747" y="4679"/>
                    </a:cubicBezTo>
                    <a:cubicBezTo>
                      <a:pt x="10421" y="10450"/>
                      <a:pt x="16177" y="17554"/>
                      <a:pt x="22540" y="25412"/>
                    </a:cubicBezTo>
                    <a:cubicBezTo>
                      <a:pt x="28895" y="33270"/>
                      <a:pt x="34640" y="40378"/>
                      <a:pt x="39314" y="46158"/>
                    </a:cubicBezTo>
                    <a:cubicBezTo>
                      <a:pt x="43629" y="51447"/>
                      <a:pt x="46372" y="54669"/>
                      <a:pt x="46585" y="54502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DCFB6A12-78E1-519E-89F3-E7FFA2E3A452}"/>
                  </a:ext>
                </a:extLst>
              </p:cNvPr>
              <p:cNvSpPr/>
              <p:nvPr/>
            </p:nvSpPr>
            <p:spPr>
              <a:xfrm flipV="1">
                <a:off x="5147003" y="3422328"/>
                <a:ext cx="49008" cy="61290"/>
              </a:xfrm>
              <a:custGeom>
                <a:avLst/>
                <a:gdLst>
                  <a:gd name="connsiteX0" fmla="*/ -925 w 49008"/>
                  <a:gd name="connsiteY0" fmla="*/ 58517 h 61290"/>
                  <a:gd name="connsiteX1" fmla="*/ 48084 w 49008"/>
                  <a:gd name="connsiteY1" fmla="*/ -2773 h 61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08" h="61290">
                    <a:moveTo>
                      <a:pt x="-925" y="58517"/>
                    </a:moveTo>
                    <a:cubicBezTo>
                      <a:pt x="13029" y="36326"/>
                      <a:pt x="29506" y="15720"/>
                      <a:pt x="48084" y="-2773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8C3F881C-62BC-9F5B-1DD5-39377352A778}"/>
                  </a:ext>
                </a:extLst>
              </p:cNvPr>
              <p:cNvSpPr/>
              <p:nvPr/>
            </p:nvSpPr>
            <p:spPr>
              <a:xfrm flipV="1">
                <a:off x="5146987" y="3422323"/>
                <a:ext cx="49035" cy="61303"/>
              </a:xfrm>
              <a:custGeom>
                <a:avLst/>
                <a:gdLst>
                  <a:gd name="connsiteX0" fmla="*/ 48100 w 49035"/>
                  <a:gd name="connsiteY0" fmla="*/ -2765 h 61303"/>
                  <a:gd name="connsiteX1" fmla="*/ 39555 w 49035"/>
                  <a:gd name="connsiteY1" fmla="*/ 5008 h 61303"/>
                  <a:gd name="connsiteX2" fmla="*/ 21069 w 49035"/>
                  <a:gd name="connsiteY2" fmla="*/ 25858 h 61303"/>
                  <a:gd name="connsiteX3" fmla="*/ 4794 w 49035"/>
                  <a:gd name="connsiteY3" fmla="*/ 48481 h 61303"/>
                  <a:gd name="connsiteX4" fmla="*/ -908 w 49035"/>
                  <a:gd name="connsiteY4" fmla="*/ 58525 h 61303"/>
                  <a:gd name="connsiteX5" fmla="*/ 5984 w 49035"/>
                  <a:gd name="connsiteY5" fmla="*/ 49288 h 61303"/>
                  <a:gd name="connsiteX6" fmla="*/ 22657 w 49035"/>
                  <a:gd name="connsiteY6" fmla="*/ 27129 h 61303"/>
                  <a:gd name="connsiteX7" fmla="*/ 40602 w 49035"/>
                  <a:gd name="connsiteY7" fmla="*/ 5993 h 61303"/>
                  <a:gd name="connsiteX8" fmla="*/ 48100 w 49035"/>
                  <a:gd name="connsiteY8" fmla="*/ -2765 h 6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035" h="61303">
                    <a:moveTo>
                      <a:pt x="48100" y="-2765"/>
                    </a:moveTo>
                    <a:cubicBezTo>
                      <a:pt x="47915" y="-2950"/>
                      <a:pt x="44577" y="-57"/>
                      <a:pt x="39555" y="5008"/>
                    </a:cubicBezTo>
                    <a:cubicBezTo>
                      <a:pt x="34529" y="10069"/>
                      <a:pt x="27873" y="17355"/>
                      <a:pt x="21069" y="25858"/>
                    </a:cubicBezTo>
                    <a:cubicBezTo>
                      <a:pt x="14270" y="34369"/>
                      <a:pt x="8626" y="42466"/>
                      <a:pt x="4794" y="48481"/>
                    </a:cubicBezTo>
                    <a:cubicBezTo>
                      <a:pt x="957" y="54496"/>
                      <a:pt x="-1133" y="58386"/>
                      <a:pt x="-908" y="58525"/>
                    </a:cubicBezTo>
                    <a:cubicBezTo>
                      <a:pt x="-657" y="58684"/>
                      <a:pt x="1861" y="55072"/>
                      <a:pt x="5984" y="49288"/>
                    </a:cubicBezTo>
                    <a:cubicBezTo>
                      <a:pt x="10106" y="43501"/>
                      <a:pt x="15897" y="35589"/>
                      <a:pt x="22657" y="27129"/>
                    </a:cubicBezTo>
                    <a:cubicBezTo>
                      <a:pt x="29422" y="18676"/>
                      <a:pt x="35866" y="11286"/>
                      <a:pt x="40602" y="5993"/>
                    </a:cubicBezTo>
                    <a:cubicBezTo>
                      <a:pt x="45338" y="700"/>
                      <a:pt x="48309" y="-2552"/>
                      <a:pt x="48100" y="-2765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FBE7AC86-5767-0DC6-9133-A7EB09FFC0BC}"/>
                  </a:ext>
                </a:extLst>
              </p:cNvPr>
              <p:cNvSpPr/>
              <p:nvPr/>
            </p:nvSpPr>
            <p:spPr>
              <a:xfrm flipV="1">
                <a:off x="4818086" y="3421536"/>
                <a:ext cx="48973" cy="60424"/>
              </a:xfrm>
              <a:custGeom>
                <a:avLst/>
                <a:gdLst>
                  <a:gd name="connsiteX0" fmla="*/ -187 w 48973"/>
                  <a:gd name="connsiteY0" fmla="*/ -2777 h 60424"/>
                  <a:gd name="connsiteX1" fmla="*/ 48787 w 48973"/>
                  <a:gd name="connsiteY1" fmla="*/ 57648 h 60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973" h="60424">
                    <a:moveTo>
                      <a:pt x="-187" y="-2777"/>
                    </a:moveTo>
                    <a:cubicBezTo>
                      <a:pt x="16138" y="17362"/>
                      <a:pt x="32462" y="37505"/>
                      <a:pt x="48787" y="57648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AA17638A-19D0-8476-7F07-3DAC56A4C341}"/>
                  </a:ext>
                </a:extLst>
              </p:cNvPr>
              <p:cNvSpPr/>
              <p:nvPr/>
            </p:nvSpPr>
            <p:spPr>
              <a:xfrm flipV="1">
                <a:off x="4818073" y="3421529"/>
                <a:ext cx="48999" cy="60438"/>
              </a:xfrm>
              <a:custGeom>
                <a:avLst/>
                <a:gdLst>
                  <a:gd name="connsiteX0" fmla="*/ 48800 w 48999"/>
                  <a:gd name="connsiteY0" fmla="*/ 57655 h 60438"/>
                  <a:gd name="connsiteX1" fmla="*/ 25104 w 48999"/>
                  <a:gd name="connsiteY1" fmla="*/ 26803 h 60438"/>
                  <a:gd name="connsiteX2" fmla="*/ -174 w 48999"/>
                  <a:gd name="connsiteY2" fmla="*/ -2770 h 60438"/>
                  <a:gd name="connsiteX3" fmla="*/ 23524 w 48999"/>
                  <a:gd name="connsiteY3" fmla="*/ 28082 h 60438"/>
                  <a:gd name="connsiteX4" fmla="*/ 48800 w 48999"/>
                  <a:gd name="connsiteY4" fmla="*/ 57655 h 60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99" h="60438">
                    <a:moveTo>
                      <a:pt x="48800" y="57655"/>
                    </a:moveTo>
                    <a:cubicBezTo>
                      <a:pt x="49236" y="57299"/>
                      <a:pt x="38626" y="43484"/>
                      <a:pt x="25104" y="26803"/>
                    </a:cubicBezTo>
                    <a:cubicBezTo>
                      <a:pt x="11579" y="10114"/>
                      <a:pt x="262" y="-3122"/>
                      <a:pt x="-174" y="-2770"/>
                    </a:cubicBezTo>
                    <a:cubicBezTo>
                      <a:pt x="-609" y="-2415"/>
                      <a:pt x="9999" y="11393"/>
                      <a:pt x="23524" y="28082"/>
                    </a:cubicBezTo>
                    <a:cubicBezTo>
                      <a:pt x="37045" y="44767"/>
                      <a:pt x="48364" y="58006"/>
                      <a:pt x="48800" y="57655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772CDC5A-2EAB-FDBA-0BCE-176B1B08E694}"/>
                  </a:ext>
                </a:extLst>
              </p:cNvPr>
              <p:cNvSpPr/>
              <p:nvPr/>
            </p:nvSpPr>
            <p:spPr>
              <a:xfrm flipV="1">
                <a:off x="4818126" y="2940457"/>
                <a:ext cx="45975" cy="58105"/>
              </a:xfrm>
              <a:custGeom>
                <a:avLst/>
                <a:gdLst>
                  <a:gd name="connsiteX0" fmla="*/ -170 w 45975"/>
                  <a:gd name="connsiteY0" fmla="*/ 53907 h 58105"/>
                  <a:gd name="connsiteX1" fmla="*/ 23600 w 45975"/>
                  <a:gd name="connsiteY1" fmla="*/ 25493 h 58105"/>
                  <a:gd name="connsiteX2" fmla="*/ 45777 w 45975"/>
                  <a:gd name="connsiteY2" fmla="*/ -4184 h 58105"/>
                  <a:gd name="connsiteX3" fmla="*/ 22007 w 45975"/>
                  <a:gd name="connsiteY3" fmla="*/ 24230 h 58105"/>
                  <a:gd name="connsiteX4" fmla="*/ -170 w 45975"/>
                  <a:gd name="connsiteY4" fmla="*/ 53907 h 5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75" h="58105">
                    <a:moveTo>
                      <a:pt x="-170" y="53907"/>
                    </a:moveTo>
                    <a:cubicBezTo>
                      <a:pt x="271" y="54259"/>
                      <a:pt x="10915" y="41533"/>
                      <a:pt x="23600" y="25493"/>
                    </a:cubicBezTo>
                    <a:cubicBezTo>
                      <a:pt x="36291" y="9449"/>
                      <a:pt x="46218" y="-3837"/>
                      <a:pt x="45777" y="-4184"/>
                    </a:cubicBezTo>
                    <a:cubicBezTo>
                      <a:pt x="45337" y="-4536"/>
                      <a:pt x="34696" y="8186"/>
                      <a:pt x="22007" y="24230"/>
                    </a:cubicBezTo>
                    <a:cubicBezTo>
                      <a:pt x="9320" y="40270"/>
                      <a:pt x="-610" y="53559"/>
                      <a:pt x="-170" y="53907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3B6D6DB1-2CBA-3160-F503-945045DF013E}"/>
                  </a:ext>
                </a:extLst>
              </p:cNvPr>
              <p:cNvSpPr/>
              <p:nvPr/>
            </p:nvSpPr>
            <p:spPr>
              <a:xfrm flipV="1">
                <a:off x="4963947" y="3085354"/>
                <a:ext cx="94083" cy="267126"/>
              </a:xfrm>
              <a:custGeom>
                <a:avLst/>
                <a:gdLst>
                  <a:gd name="connsiteX0" fmla="*/ 93518 w 94083"/>
                  <a:gd name="connsiteY0" fmla="*/ -3460 h 267126"/>
                  <a:gd name="connsiteX1" fmla="*/ -565 w 94083"/>
                  <a:gd name="connsiteY1" fmla="*/ -3460 h 267126"/>
                  <a:gd name="connsiteX2" fmla="*/ -565 w 94083"/>
                  <a:gd name="connsiteY2" fmla="*/ 263667 h 267126"/>
                  <a:gd name="connsiteX3" fmla="*/ 93518 w 94083"/>
                  <a:gd name="connsiteY3" fmla="*/ 263667 h 267126"/>
                  <a:gd name="connsiteX4" fmla="*/ 93518 w 94083"/>
                  <a:gd name="connsiteY4" fmla="*/ -3460 h 267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83" h="267126">
                    <a:moveTo>
                      <a:pt x="93518" y="-3460"/>
                    </a:moveTo>
                    <a:lnTo>
                      <a:pt x="-565" y="-3460"/>
                    </a:lnTo>
                    <a:lnTo>
                      <a:pt x="-565" y="263667"/>
                    </a:lnTo>
                    <a:lnTo>
                      <a:pt x="93518" y="263667"/>
                    </a:lnTo>
                    <a:lnTo>
                      <a:pt x="93518" y="-3460"/>
                    </a:ln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4FBB9EFE-1FBA-1945-1BE6-E6E226F9282B}"/>
                  </a:ext>
                </a:extLst>
              </p:cNvPr>
              <p:cNvSpPr/>
              <p:nvPr/>
            </p:nvSpPr>
            <p:spPr>
              <a:xfrm flipV="1">
                <a:off x="6981680" y="2940464"/>
                <a:ext cx="373882" cy="541925"/>
              </a:xfrm>
              <a:custGeom>
                <a:avLst/>
                <a:gdLst>
                  <a:gd name="connsiteX0" fmla="*/ 368478 w 373882"/>
                  <a:gd name="connsiteY0" fmla="*/ -3482 h 541925"/>
                  <a:gd name="connsiteX1" fmla="*/ -5405 w 373882"/>
                  <a:gd name="connsiteY1" fmla="*/ -3482 h 541925"/>
                  <a:gd name="connsiteX2" fmla="*/ -5405 w 373882"/>
                  <a:gd name="connsiteY2" fmla="*/ 538444 h 541925"/>
                  <a:gd name="connsiteX3" fmla="*/ 368478 w 373882"/>
                  <a:gd name="connsiteY3" fmla="*/ 538444 h 541925"/>
                  <a:gd name="connsiteX4" fmla="*/ 368478 w 373882"/>
                  <a:gd name="connsiteY4" fmla="*/ -3482 h 54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882" h="541925">
                    <a:moveTo>
                      <a:pt x="368478" y="-3482"/>
                    </a:moveTo>
                    <a:lnTo>
                      <a:pt x="-5405" y="-3482"/>
                    </a:lnTo>
                    <a:lnTo>
                      <a:pt x="-5405" y="538444"/>
                    </a:lnTo>
                    <a:lnTo>
                      <a:pt x="368478" y="538444"/>
                    </a:lnTo>
                    <a:lnTo>
                      <a:pt x="368478" y="-3482"/>
                    </a:ln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8FC9B455-5586-C3D4-2A5E-BA459A4C8FD7}"/>
                  </a:ext>
                </a:extLst>
              </p:cNvPr>
              <p:cNvSpPr/>
              <p:nvPr/>
            </p:nvSpPr>
            <p:spPr>
              <a:xfrm flipV="1">
                <a:off x="6962951" y="2940464"/>
                <a:ext cx="373882" cy="541925"/>
              </a:xfrm>
              <a:custGeom>
                <a:avLst/>
                <a:gdLst>
                  <a:gd name="connsiteX0" fmla="*/ 368520 w 373882"/>
                  <a:gd name="connsiteY0" fmla="*/ -3482 h 541925"/>
                  <a:gd name="connsiteX1" fmla="*/ -5363 w 373882"/>
                  <a:gd name="connsiteY1" fmla="*/ -3482 h 541925"/>
                  <a:gd name="connsiteX2" fmla="*/ -5363 w 373882"/>
                  <a:gd name="connsiteY2" fmla="*/ 538444 h 541925"/>
                  <a:gd name="connsiteX3" fmla="*/ 368520 w 373882"/>
                  <a:gd name="connsiteY3" fmla="*/ 538444 h 541925"/>
                  <a:gd name="connsiteX4" fmla="*/ 368520 w 373882"/>
                  <a:gd name="connsiteY4" fmla="*/ -3482 h 54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882" h="541925">
                    <a:moveTo>
                      <a:pt x="368520" y="-3482"/>
                    </a:moveTo>
                    <a:lnTo>
                      <a:pt x="-5363" y="-3482"/>
                    </a:lnTo>
                    <a:lnTo>
                      <a:pt x="-5363" y="538444"/>
                    </a:lnTo>
                    <a:lnTo>
                      <a:pt x="368520" y="538444"/>
                    </a:lnTo>
                    <a:lnTo>
                      <a:pt x="368520" y="-3482"/>
                    </a:lnTo>
                  </a:path>
                </a:pathLst>
              </a:custGeom>
              <a:solidFill>
                <a:srgbClr val="F3F2F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C0B84A1C-49C9-1DF6-67E9-174DAEB52DB0}"/>
                  </a:ext>
                </a:extLst>
              </p:cNvPr>
              <p:cNvSpPr/>
              <p:nvPr/>
            </p:nvSpPr>
            <p:spPr>
              <a:xfrm flipV="1">
                <a:off x="7009402" y="2999154"/>
                <a:ext cx="280980" cy="424541"/>
              </a:xfrm>
              <a:custGeom>
                <a:avLst/>
                <a:gdLst>
                  <a:gd name="connsiteX0" fmla="*/ 275617 w 280980"/>
                  <a:gd name="connsiteY0" fmla="*/ -3482 h 424541"/>
                  <a:gd name="connsiteX1" fmla="*/ -5363 w 280980"/>
                  <a:gd name="connsiteY1" fmla="*/ -3482 h 424541"/>
                  <a:gd name="connsiteX2" fmla="*/ -5363 w 280980"/>
                  <a:gd name="connsiteY2" fmla="*/ 421060 h 424541"/>
                  <a:gd name="connsiteX3" fmla="*/ 275617 w 280980"/>
                  <a:gd name="connsiteY3" fmla="*/ 421060 h 424541"/>
                  <a:gd name="connsiteX4" fmla="*/ 275617 w 280980"/>
                  <a:gd name="connsiteY4" fmla="*/ -3482 h 424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0980" h="424541">
                    <a:moveTo>
                      <a:pt x="275617" y="-3482"/>
                    </a:moveTo>
                    <a:lnTo>
                      <a:pt x="-5363" y="-3482"/>
                    </a:lnTo>
                    <a:lnTo>
                      <a:pt x="-5363" y="421060"/>
                    </a:lnTo>
                    <a:lnTo>
                      <a:pt x="275617" y="421060"/>
                    </a:lnTo>
                    <a:lnTo>
                      <a:pt x="275617" y="-3482"/>
                    </a:ln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225B1729-0FA2-DA3C-5769-A7175D7A5850}"/>
                  </a:ext>
                </a:extLst>
              </p:cNvPr>
              <p:cNvSpPr/>
              <p:nvPr/>
            </p:nvSpPr>
            <p:spPr>
              <a:xfrm flipV="1">
                <a:off x="7008386" y="2998142"/>
                <a:ext cx="282927" cy="426364"/>
              </a:xfrm>
              <a:custGeom>
                <a:avLst/>
                <a:gdLst>
                  <a:gd name="connsiteX0" fmla="*/ 276633 w 282927"/>
                  <a:gd name="connsiteY0" fmla="*/ -2671 h 426364"/>
                  <a:gd name="connsiteX1" fmla="*/ 276575 w 282927"/>
                  <a:gd name="connsiteY1" fmla="*/ -596 h 426364"/>
                  <a:gd name="connsiteX2" fmla="*/ 276521 w 282927"/>
                  <a:gd name="connsiteY2" fmla="*/ 5426 h 426364"/>
                  <a:gd name="connsiteX3" fmla="*/ 276409 w 282927"/>
                  <a:gd name="connsiteY3" fmla="*/ 28710 h 426364"/>
                  <a:gd name="connsiteX4" fmla="*/ 276158 w 282927"/>
                  <a:gd name="connsiteY4" fmla="*/ 116166 h 426364"/>
                  <a:gd name="connsiteX5" fmla="*/ 275698 w 282927"/>
                  <a:gd name="connsiteY5" fmla="*/ 421867 h 426364"/>
                  <a:gd name="connsiteX6" fmla="*/ 276633 w 282927"/>
                  <a:gd name="connsiteY6" fmla="*/ 420936 h 426364"/>
                  <a:gd name="connsiteX7" fmla="*/ -4312 w 282927"/>
                  <a:gd name="connsiteY7" fmla="*/ 420851 h 426364"/>
                  <a:gd name="connsiteX8" fmla="*/ -4347 w 282927"/>
                  <a:gd name="connsiteY8" fmla="*/ 420851 h 426364"/>
                  <a:gd name="connsiteX9" fmla="*/ -3331 w 282927"/>
                  <a:gd name="connsiteY9" fmla="*/ 421867 h 426364"/>
                  <a:gd name="connsiteX10" fmla="*/ -3536 w 282927"/>
                  <a:gd name="connsiteY10" fmla="*/ -2671 h 426364"/>
                  <a:gd name="connsiteX11" fmla="*/ -4347 w 282927"/>
                  <a:gd name="connsiteY11" fmla="*/ -1860 h 426364"/>
                  <a:gd name="connsiteX12" fmla="*/ 200168 w 282927"/>
                  <a:gd name="connsiteY12" fmla="*/ -2285 h 426364"/>
                  <a:gd name="connsiteX13" fmla="*/ 256672 w 282927"/>
                  <a:gd name="connsiteY13" fmla="*/ -2493 h 426364"/>
                  <a:gd name="connsiteX14" fmla="*/ 271503 w 282927"/>
                  <a:gd name="connsiteY14" fmla="*/ -2582 h 426364"/>
                  <a:gd name="connsiteX15" fmla="*/ 276633 w 282927"/>
                  <a:gd name="connsiteY15" fmla="*/ -2671 h 426364"/>
                  <a:gd name="connsiteX16" fmla="*/ 271673 w 282927"/>
                  <a:gd name="connsiteY16" fmla="*/ -2760 h 426364"/>
                  <a:gd name="connsiteX17" fmla="*/ 256993 w 282927"/>
                  <a:gd name="connsiteY17" fmla="*/ -2849 h 426364"/>
                  <a:gd name="connsiteX18" fmla="*/ 200674 w 282927"/>
                  <a:gd name="connsiteY18" fmla="*/ -3053 h 426364"/>
                  <a:gd name="connsiteX19" fmla="*/ -4347 w 282927"/>
                  <a:gd name="connsiteY19" fmla="*/ -3482 h 426364"/>
                  <a:gd name="connsiteX20" fmla="*/ -5158 w 282927"/>
                  <a:gd name="connsiteY20" fmla="*/ -3482 h 426364"/>
                  <a:gd name="connsiteX21" fmla="*/ -5158 w 282927"/>
                  <a:gd name="connsiteY21" fmla="*/ -2671 h 426364"/>
                  <a:gd name="connsiteX22" fmla="*/ -5363 w 282927"/>
                  <a:gd name="connsiteY22" fmla="*/ 421867 h 426364"/>
                  <a:gd name="connsiteX23" fmla="*/ -5363 w 282927"/>
                  <a:gd name="connsiteY23" fmla="*/ 422883 h 426364"/>
                  <a:gd name="connsiteX24" fmla="*/ -4347 w 282927"/>
                  <a:gd name="connsiteY24" fmla="*/ 422883 h 426364"/>
                  <a:gd name="connsiteX25" fmla="*/ -4312 w 282927"/>
                  <a:gd name="connsiteY25" fmla="*/ 422883 h 426364"/>
                  <a:gd name="connsiteX26" fmla="*/ 276633 w 282927"/>
                  <a:gd name="connsiteY26" fmla="*/ 422802 h 426364"/>
                  <a:gd name="connsiteX27" fmla="*/ 277564 w 282927"/>
                  <a:gd name="connsiteY27" fmla="*/ 422802 h 426364"/>
                  <a:gd name="connsiteX28" fmla="*/ 277564 w 282927"/>
                  <a:gd name="connsiteY28" fmla="*/ 421867 h 426364"/>
                  <a:gd name="connsiteX29" fmla="*/ 277104 w 282927"/>
                  <a:gd name="connsiteY29" fmla="*/ 115552 h 426364"/>
                  <a:gd name="connsiteX30" fmla="*/ 276853 w 282927"/>
                  <a:gd name="connsiteY30" fmla="*/ 28312 h 426364"/>
                  <a:gd name="connsiteX31" fmla="*/ 276741 w 282927"/>
                  <a:gd name="connsiteY31" fmla="*/ 5210 h 426364"/>
                  <a:gd name="connsiteX32" fmla="*/ 276687 w 282927"/>
                  <a:gd name="connsiteY32" fmla="*/ -705 h 426364"/>
                  <a:gd name="connsiteX33" fmla="*/ 276633 w 282927"/>
                  <a:gd name="connsiteY33" fmla="*/ -2671 h 42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82927" h="426364">
                    <a:moveTo>
                      <a:pt x="276633" y="-2671"/>
                    </a:moveTo>
                    <a:cubicBezTo>
                      <a:pt x="276633" y="-2671"/>
                      <a:pt x="276595" y="-1952"/>
                      <a:pt x="276575" y="-596"/>
                    </a:cubicBezTo>
                    <a:cubicBezTo>
                      <a:pt x="276564" y="806"/>
                      <a:pt x="276544" y="2807"/>
                      <a:pt x="276521" y="5426"/>
                    </a:cubicBezTo>
                    <a:cubicBezTo>
                      <a:pt x="276498" y="10762"/>
                      <a:pt x="276459" y="18569"/>
                      <a:pt x="276409" y="28710"/>
                    </a:cubicBezTo>
                    <a:cubicBezTo>
                      <a:pt x="276351" y="49058"/>
                      <a:pt x="276266" y="78708"/>
                      <a:pt x="276158" y="116166"/>
                    </a:cubicBezTo>
                    <a:cubicBezTo>
                      <a:pt x="276046" y="191024"/>
                      <a:pt x="275888" y="297030"/>
                      <a:pt x="275698" y="421867"/>
                    </a:cubicBezTo>
                    <a:lnTo>
                      <a:pt x="276633" y="420936"/>
                    </a:lnTo>
                    <a:cubicBezTo>
                      <a:pt x="190789" y="420909"/>
                      <a:pt x="95664" y="420882"/>
                      <a:pt x="-4312" y="420851"/>
                    </a:cubicBezTo>
                    <a:lnTo>
                      <a:pt x="-4347" y="420851"/>
                    </a:lnTo>
                    <a:lnTo>
                      <a:pt x="-3331" y="421867"/>
                    </a:lnTo>
                    <a:cubicBezTo>
                      <a:pt x="-3408" y="261713"/>
                      <a:pt x="-3478" y="114053"/>
                      <a:pt x="-3536" y="-2671"/>
                    </a:cubicBezTo>
                    <a:lnTo>
                      <a:pt x="-4347" y="-1860"/>
                    </a:lnTo>
                    <a:cubicBezTo>
                      <a:pt x="81223" y="-2037"/>
                      <a:pt x="151360" y="-2184"/>
                      <a:pt x="200168" y="-2285"/>
                    </a:cubicBezTo>
                    <a:cubicBezTo>
                      <a:pt x="224584" y="-2377"/>
                      <a:pt x="243649" y="-2443"/>
                      <a:pt x="256672" y="-2493"/>
                    </a:cubicBezTo>
                    <a:cubicBezTo>
                      <a:pt x="263147" y="-2532"/>
                      <a:pt x="268103" y="-2563"/>
                      <a:pt x="271503" y="-2582"/>
                    </a:cubicBezTo>
                    <a:cubicBezTo>
                      <a:pt x="274860" y="-2613"/>
                      <a:pt x="276633" y="-2671"/>
                      <a:pt x="276633" y="-2671"/>
                    </a:cubicBezTo>
                    <a:cubicBezTo>
                      <a:pt x="276633" y="-2671"/>
                      <a:pt x="274980" y="-2729"/>
                      <a:pt x="271673" y="-2760"/>
                    </a:cubicBezTo>
                    <a:cubicBezTo>
                      <a:pt x="268308" y="-2779"/>
                      <a:pt x="263402" y="-2810"/>
                      <a:pt x="256993" y="-2849"/>
                    </a:cubicBezTo>
                    <a:cubicBezTo>
                      <a:pt x="244012" y="-2895"/>
                      <a:pt x="225009" y="-2964"/>
                      <a:pt x="200674" y="-3053"/>
                    </a:cubicBezTo>
                    <a:cubicBezTo>
                      <a:pt x="151747" y="-3158"/>
                      <a:pt x="81432" y="-3304"/>
                      <a:pt x="-4347" y="-3482"/>
                    </a:cubicBezTo>
                    <a:lnTo>
                      <a:pt x="-5158" y="-3482"/>
                    </a:lnTo>
                    <a:lnTo>
                      <a:pt x="-5158" y="-2671"/>
                    </a:lnTo>
                    <a:cubicBezTo>
                      <a:pt x="-5212" y="114053"/>
                      <a:pt x="-5286" y="261713"/>
                      <a:pt x="-5363" y="421867"/>
                    </a:cubicBezTo>
                    <a:lnTo>
                      <a:pt x="-5363" y="422883"/>
                    </a:lnTo>
                    <a:lnTo>
                      <a:pt x="-4347" y="422883"/>
                    </a:lnTo>
                    <a:lnTo>
                      <a:pt x="-4312" y="422883"/>
                    </a:lnTo>
                    <a:cubicBezTo>
                      <a:pt x="95664" y="422856"/>
                      <a:pt x="190789" y="422825"/>
                      <a:pt x="276633" y="422802"/>
                    </a:cubicBezTo>
                    <a:lnTo>
                      <a:pt x="277564" y="422802"/>
                    </a:lnTo>
                    <a:lnTo>
                      <a:pt x="277564" y="421867"/>
                    </a:lnTo>
                    <a:cubicBezTo>
                      <a:pt x="277379" y="296783"/>
                      <a:pt x="277217" y="190564"/>
                      <a:pt x="277104" y="115552"/>
                    </a:cubicBezTo>
                    <a:cubicBezTo>
                      <a:pt x="276996" y="78186"/>
                      <a:pt x="276915" y="48610"/>
                      <a:pt x="276853" y="28312"/>
                    </a:cubicBezTo>
                    <a:cubicBezTo>
                      <a:pt x="276807" y="18252"/>
                      <a:pt x="276769" y="10503"/>
                      <a:pt x="276741" y="5210"/>
                    </a:cubicBezTo>
                    <a:cubicBezTo>
                      <a:pt x="276718" y="2637"/>
                      <a:pt x="276699" y="675"/>
                      <a:pt x="276687" y="-705"/>
                    </a:cubicBezTo>
                    <a:cubicBezTo>
                      <a:pt x="276668" y="-2026"/>
                      <a:pt x="276633" y="-2671"/>
                      <a:pt x="276633" y="-2671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1EEB1B95-C005-C31E-73B6-5974195211A9}"/>
                  </a:ext>
                </a:extLst>
              </p:cNvPr>
              <p:cNvSpPr/>
              <p:nvPr/>
            </p:nvSpPr>
            <p:spPr>
              <a:xfrm flipV="1">
                <a:off x="7290383" y="2940458"/>
                <a:ext cx="47513" cy="58699"/>
              </a:xfrm>
              <a:custGeom>
                <a:avLst/>
                <a:gdLst>
                  <a:gd name="connsiteX0" fmla="*/ 41770 w 47513"/>
                  <a:gd name="connsiteY0" fmla="*/ 54502 h 58699"/>
                  <a:gd name="connsiteX1" fmla="*/ 35554 w 47513"/>
                  <a:gd name="connsiteY1" fmla="*/ 45312 h 58699"/>
                  <a:gd name="connsiteX2" fmla="*/ 19189 w 47513"/>
                  <a:gd name="connsiteY2" fmla="*/ 24184 h 58699"/>
                  <a:gd name="connsiteX3" fmla="*/ 1952 w 47513"/>
                  <a:gd name="connsiteY3" fmla="*/ 3786 h 58699"/>
                  <a:gd name="connsiteX4" fmla="*/ -5721 w 47513"/>
                  <a:gd name="connsiteY4" fmla="*/ -4184 h 58699"/>
                  <a:gd name="connsiteX5" fmla="*/ 932 w 47513"/>
                  <a:gd name="connsiteY5" fmla="*/ 4679 h 58699"/>
                  <a:gd name="connsiteX6" fmla="*/ 17725 w 47513"/>
                  <a:gd name="connsiteY6" fmla="*/ 25412 h 58699"/>
                  <a:gd name="connsiteX7" fmla="*/ 34500 w 47513"/>
                  <a:gd name="connsiteY7" fmla="*/ 46158 h 58699"/>
                  <a:gd name="connsiteX8" fmla="*/ 41770 w 47513"/>
                  <a:gd name="connsiteY8" fmla="*/ 54502 h 5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513" h="58699">
                    <a:moveTo>
                      <a:pt x="41770" y="54502"/>
                    </a:moveTo>
                    <a:cubicBezTo>
                      <a:pt x="41971" y="54344"/>
                      <a:pt x="39607" y="50825"/>
                      <a:pt x="35554" y="45312"/>
                    </a:cubicBezTo>
                    <a:cubicBezTo>
                      <a:pt x="31502" y="39795"/>
                      <a:pt x="25749" y="32297"/>
                      <a:pt x="19189" y="24184"/>
                    </a:cubicBezTo>
                    <a:cubicBezTo>
                      <a:pt x="12622" y="16075"/>
                      <a:pt x="6491" y="8889"/>
                      <a:pt x="1952" y="3786"/>
                    </a:cubicBezTo>
                    <a:cubicBezTo>
                      <a:pt x="-2591" y="-1317"/>
                      <a:pt x="-5527" y="-4354"/>
                      <a:pt x="-5721" y="-4184"/>
                    </a:cubicBezTo>
                    <a:cubicBezTo>
                      <a:pt x="-5921" y="-4006"/>
                      <a:pt x="-3345" y="-649"/>
                      <a:pt x="932" y="4679"/>
                    </a:cubicBezTo>
                    <a:cubicBezTo>
                      <a:pt x="5610" y="10450"/>
                      <a:pt x="11363" y="17554"/>
                      <a:pt x="17725" y="25412"/>
                    </a:cubicBezTo>
                    <a:cubicBezTo>
                      <a:pt x="24080" y="33270"/>
                      <a:pt x="29829" y="40378"/>
                      <a:pt x="34500" y="46158"/>
                    </a:cubicBezTo>
                    <a:cubicBezTo>
                      <a:pt x="38815" y="51447"/>
                      <a:pt x="41558" y="54669"/>
                      <a:pt x="41770" y="54502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E1382500-8B4F-E976-222C-70C1680855BA}"/>
                  </a:ext>
                </a:extLst>
              </p:cNvPr>
              <p:cNvSpPr/>
              <p:nvPr/>
            </p:nvSpPr>
            <p:spPr>
              <a:xfrm flipV="1">
                <a:off x="7291812" y="3422328"/>
                <a:ext cx="49009" cy="61290"/>
              </a:xfrm>
              <a:custGeom>
                <a:avLst/>
                <a:gdLst>
                  <a:gd name="connsiteX0" fmla="*/ -5736 w 49009"/>
                  <a:gd name="connsiteY0" fmla="*/ 58517 h 61290"/>
                  <a:gd name="connsiteX1" fmla="*/ 43273 w 49009"/>
                  <a:gd name="connsiteY1" fmla="*/ -2773 h 61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09" h="61290">
                    <a:moveTo>
                      <a:pt x="-5736" y="58517"/>
                    </a:moveTo>
                    <a:cubicBezTo>
                      <a:pt x="8218" y="36326"/>
                      <a:pt x="24694" y="15720"/>
                      <a:pt x="43273" y="-2773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E682B9E9-6645-7A0B-83D4-833F27C5F5C3}"/>
                  </a:ext>
                </a:extLst>
              </p:cNvPr>
              <p:cNvSpPr/>
              <p:nvPr/>
            </p:nvSpPr>
            <p:spPr>
              <a:xfrm flipV="1">
                <a:off x="7291795" y="3422323"/>
                <a:ext cx="49035" cy="61303"/>
              </a:xfrm>
              <a:custGeom>
                <a:avLst/>
                <a:gdLst>
                  <a:gd name="connsiteX0" fmla="*/ 43289 w 49035"/>
                  <a:gd name="connsiteY0" fmla="*/ -2765 h 61303"/>
                  <a:gd name="connsiteX1" fmla="*/ 34743 w 49035"/>
                  <a:gd name="connsiteY1" fmla="*/ 5008 h 61303"/>
                  <a:gd name="connsiteX2" fmla="*/ 16258 w 49035"/>
                  <a:gd name="connsiteY2" fmla="*/ 25858 h 61303"/>
                  <a:gd name="connsiteX3" fmla="*/ -18 w 49035"/>
                  <a:gd name="connsiteY3" fmla="*/ 48481 h 61303"/>
                  <a:gd name="connsiteX4" fmla="*/ -5720 w 49035"/>
                  <a:gd name="connsiteY4" fmla="*/ 58525 h 61303"/>
                  <a:gd name="connsiteX5" fmla="*/ 1176 w 49035"/>
                  <a:gd name="connsiteY5" fmla="*/ 49288 h 61303"/>
                  <a:gd name="connsiteX6" fmla="*/ 17846 w 49035"/>
                  <a:gd name="connsiteY6" fmla="*/ 27129 h 61303"/>
                  <a:gd name="connsiteX7" fmla="*/ 35790 w 49035"/>
                  <a:gd name="connsiteY7" fmla="*/ 5993 h 61303"/>
                  <a:gd name="connsiteX8" fmla="*/ 43289 w 49035"/>
                  <a:gd name="connsiteY8" fmla="*/ -2765 h 61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035" h="61303">
                    <a:moveTo>
                      <a:pt x="43289" y="-2765"/>
                    </a:moveTo>
                    <a:cubicBezTo>
                      <a:pt x="43103" y="-2950"/>
                      <a:pt x="39769" y="-57"/>
                      <a:pt x="34743" y="5008"/>
                    </a:cubicBezTo>
                    <a:cubicBezTo>
                      <a:pt x="29721" y="10069"/>
                      <a:pt x="23061" y="17355"/>
                      <a:pt x="16258" y="25858"/>
                    </a:cubicBezTo>
                    <a:cubicBezTo>
                      <a:pt x="9459" y="34369"/>
                      <a:pt x="3814" y="42466"/>
                      <a:pt x="-18" y="48481"/>
                    </a:cubicBezTo>
                    <a:cubicBezTo>
                      <a:pt x="-3854" y="54496"/>
                      <a:pt x="-5944" y="58386"/>
                      <a:pt x="-5720" y="58525"/>
                    </a:cubicBezTo>
                    <a:cubicBezTo>
                      <a:pt x="-5465" y="58684"/>
                      <a:pt x="-2950" y="55072"/>
                      <a:pt x="1176" y="49288"/>
                    </a:cubicBezTo>
                    <a:cubicBezTo>
                      <a:pt x="5294" y="43501"/>
                      <a:pt x="11089" y="35589"/>
                      <a:pt x="17846" y="27129"/>
                    </a:cubicBezTo>
                    <a:cubicBezTo>
                      <a:pt x="24610" y="18676"/>
                      <a:pt x="31054" y="11286"/>
                      <a:pt x="35790" y="5993"/>
                    </a:cubicBezTo>
                    <a:cubicBezTo>
                      <a:pt x="40527" y="700"/>
                      <a:pt x="43498" y="-2552"/>
                      <a:pt x="43289" y="-2765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47DCD693-5D40-E7C5-5AC3-740A065B67C7}"/>
                  </a:ext>
                </a:extLst>
              </p:cNvPr>
              <p:cNvSpPr/>
              <p:nvPr/>
            </p:nvSpPr>
            <p:spPr>
              <a:xfrm flipV="1">
                <a:off x="6962897" y="3421536"/>
                <a:ext cx="48974" cy="60424"/>
              </a:xfrm>
              <a:custGeom>
                <a:avLst/>
                <a:gdLst>
                  <a:gd name="connsiteX0" fmla="*/ -4999 w 48974"/>
                  <a:gd name="connsiteY0" fmla="*/ -2777 h 60424"/>
                  <a:gd name="connsiteX1" fmla="*/ 43976 w 48974"/>
                  <a:gd name="connsiteY1" fmla="*/ 57648 h 60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8974" h="60424">
                    <a:moveTo>
                      <a:pt x="-4999" y="-2777"/>
                    </a:moveTo>
                    <a:cubicBezTo>
                      <a:pt x="11328" y="17362"/>
                      <a:pt x="27650" y="37505"/>
                      <a:pt x="43976" y="57648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453B9AC3-48D5-72C2-B4DA-C7C3B6017033}"/>
                  </a:ext>
                </a:extLst>
              </p:cNvPr>
              <p:cNvSpPr/>
              <p:nvPr/>
            </p:nvSpPr>
            <p:spPr>
              <a:xfrm flipV="1">
                <a:off x="6962884" y="3421529"/>
                <a:ext cx="49000" cy="60438"/>
              </a:xfrm>
              <a:custGeom>
                <a:avLst/>
                <a:gdLst>
                  <a:gd name="connsiteX0" fmla="*/ 43989 w 49000"/>
                  <a:gd name="connsiteY0" fmla="*/ 57655 h 60438"/>
                  <a:gd name="connsiteX1" fmla="*/ 20292 w 49000"/>
                  <a:gd name="connsiteY1" fmla="*/ 26803 h 60438"/>
                  <a:gd name="connsiteX2" fmla="*/ -4986 w 49000"/>
                  <a:gd name="connsiteY2" fmla="*/ -2770 h 60438"/>
                  <a:gd name="connsiteX3" fmla="*/ 18712 w 49000"/>
                  <a:gd name="connsiteY3" fmla="*/ 28082 h 60438"/>
                  <a:gd name="connsiteX4" fmla="*/ 43989 w 49000"/>
                  <a:gd name="connsiteY4" fmla="*/ 57655 h 60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00" h="60438">
                    <a:moveTo>
                      <a:pt x="43989" y="57655"/>
                    </a:moveTo>
                    <a:cubicBezTo>
                      <a:pt x="44425" y="57299"/>
                      <a:pt x="33813" y="43484"/>
                      <a:pt x="20292" y="26803"/>
                    </a:cubicBezTo>
                    <a:cubicBezTo>
                      <a:pt x="6766" y="10114"/>
                      <a:pt x="-4549" y="-3122"/>
                      <a:pt x="-4986" y="-2770"/>
                    </a:cubicBezTo>
                    <a:cubicBezTo>
                      <a:pt x="-5422" y="-2415"/>
                      <a:pt x="5186" y="11393"/>
                      <a:pt x="18712" y="28082"/>
                    </a:cubicBezTo>
                    <a:cubicBezTo>
                      <a:pt x="32233" y="44767"/>
                      <a:pt x="43552" y="58006"/>
                      <a:pt x="43989" y="57655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EFAF6926-6AFC-0F61-03C6-5E76A4F80303}"/>
                  </a:ext>
                </a:extLst>
              </p:cNvPr>
              <p:cNvSpPr/>
              <p:nvPr/>
            </p:nvSpPr>
            <p:spPr>
              <a:xfrm flipV="1">
                <a:off x="6962937" y="2940457"/>
                <a:ext cx="45973" cy="58105"/>
              </a:xfrm>
              <a:custGeom>
                <a:avLst/>
                <a:gdLst>
                  <a:gd name="connsiteX0" fmla="*/ -4981 w 45973"/>
                  <a:gd name="connsiteY0" fmla="*/ 53907 h 58105"/>
                  <a:gd name="connsiteX1" fmla="*/ 18789 w 45973"/>
                  <a:gd name="connsiteY1" fmla="*/ 25493 h 58105"/>
                  <a:gd name="connsiteX2" fmla="*/ 40964 w 45973"/>
                  <a:gd name="connsiteY2" fmla="*/ -4184 h 58105"/>
                  <a:gd name="connsiteX3" fmla="*/ 17194 w 45973"/>
                  <a:gd name="connsiteY3" fmla="*/ 24230 h 58105"/>
                  <a:gd name="connsiteX4" fmla="*/ -4981 w 45973"/>
                  <a:gd name="connsiteY4" fmla="*/ 53907 h 5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73" h="58105">
                    <a:moveTo>
                      <a:pt x="-4981" y="53907"/>
                    </a:moveTo>
                    <a:cubicBezTo>
                      <a:pt x="-4541" y="54259"/>
                      <a:pt x="6102" y="41533"/>
                      <a:pt x="18789" y="25493"/>
                    </a:cubicBezTo>
                    <a:cubicBezTo>
                      <a:pt x="31480" y="9449"/>
                      <a:pt x="41405" y="-3837"/>
                      <a:pt x="40964" y="-4184"/>
                    </a:cubicBezTo>
                    <a:cubicBezTo>
                      <a:pt x="40524" y="-4536"/>
                      <a:pt x="29884" y="8186"/>
                      <a:pt x="17194" y="24230"/>
                    </a:cubicBezTo>
                    <a:cubicBezTo>
                      <a:pt x="4507" y="40270"/>
                      <a:pt x="-5422" y="53559"/>
                      <a:pt x="-4981" y="53907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A44FAD38-7DB7-21B8-273D-215745598779}"/>
                  </a:ext>
                </a:extLst>
              </p:cNvPr>
              <p:cNvSpPr/>
              <p:nvPr/>
            </p:nvSpPr>
            <p:spPr>
              <a:xfrm flipV="1">
                <a:off x="7108757" y="3085354"/>
                <a:ext cx="94085" cy="267126"/>
              </a:xfrm>
              <a:custGeom>
                <a:avLst/>
                <a:gdLst>
                  <a:gd name="connsiteX0" fmla="*/ 88709 w 94085"/>
                  <a:gd name="connsiteY0" fmla="*/ -3460 h 267126"/>
                  <a:gd name="connsiteX1" fmla="*/ -5376 w 94085"/>
                  <a:gd name="connsiteY1" fmla="*/ -3460 h 267126"/>
                  <a:gd name="connsiteX2" fmla="*/ -5376 w 94085"/>
                  <a:gd name="connsiteY2" fmla="*/ 263667 h 267126"/>
                  <a:gd name="connsiteX3" fmla="*/ 88709 w 94085"/>
                  <a:gd name="connsiteY3" fmla="*/ 263667 h 267126"/>
                  <a:gd name="connsiteX4" fmla="*/ 88709 w 94085"/>
                  <a:gd name="connsiteY4" fmla="*/ -3460 h 267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85" h="267126">
                    <a:moveTo>
                      <a:pt x="88709" y="-3460"/>
                    </a:moveTo>
                    <a:lnTo>
                      <a:pt x="-5376" y="-3460"/>
                    </a:lnTo>
                    <a:lnTo>
                      <a:pt x="-5376" y="263667"/>
                    </a:lnTo>
                    <a:lnTo>
                      <a:pt x="88709" y="263667"/>
                    </a:lnTo>
                    <a:lnTo>
                      <a:pt x="88709" y="-3460"/>
                    </a:ln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46A20CA-2B66-56E0-5312-36223FEFAA4F}"/>
                  </a:ext>
                </a:extLst>
              </p:cNvPr>
              <p:cNvSpPr/>
              <p:nvPr/>
            </p:nvSpPr>
            <p:spPr>
              <a:xfrm flipV="1">
                <a:off x="7201876" y="3880094"/>
                <a:ext cx="255247" cy="86520"/>
              </a:xfrm>
              <a:custGeom>
                <a:avLst/>
                <a:gdLst>
                  <a:gd name="connsiteX0" fmla="*/ 211150 w 255247"/>
                  <a:gd name="connsiteY0" fmla="*/ 47681 h 86520"/>
                  <a:gd name="connsiteX1" fmla="*/ 156779 w 255247"/>
                  <a:gd name="connsiteY1" fmla="*/ 83119 h 86520"/>
                  <a:gd name="connsiteX2" fmla="*/ 118580 w 255247"/>
                  <a:gd name="connsiteY2" fmla="*/ 84235 h 86520"/>
                  <a:gd name="connsiteX3" fmla="*/ 46287 w 255247"/>
                  <a:gd name="connsiteY3" fmla="*/ 69385 h 86520"/>
                  <a:gd name="connsiteX4" fmla="*/ -5766 w 255247"/>
                  <a:gd name="connsiteY4" fmla="*/ -1393 h 86520"/>
                  <a:gd name="connsiteX5" fmla="*/ 6063 w 255247"/>
                  <a:gd name="connsiteY5" fmla="*/ 8871 h 86520"/>
                  <a:gd name="connsiteX6" fmla="*/ 106217 w 255247"/>
                  <a:gd name="connsiteY6" fmla="*/ 50660 h 86520"/>
                  <a:gd name="connsiteX7" fmla="*/ 249481 w 255247"/>
                  <a:gd name="connsiteY7" fmla="*/ 11970 h 86520"/>
                  <a:gd name="connsiteX8" fmla="*/ 211150 w 255247"/>
                  <a:gd name="connsiteY8" fmla="*/ 47681 h 8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5247" h="86520">
                    <a:moveTo>
                      <a:pt x="211150" y="47681"/>
                    </a:moveTo>
                    <a:cubicBezTo>
                      <a:pt x="195133" y="62605"/>
                      <a:pt x="178089" y="78096"/>
                      <a:pt x="156779" y="83119"/>
                    </a:cubicBezTo>
                    <a:cubicBezTo>
                      <a:pt x="144332" y="86055"/>
                      <a:pt x="131340" y="85162"/>
                      <a:pt x="118580" y="84235"/>
                    </a:cubicBezTo>
                    <a:cubicBezTo>
                      <a:pt x="93878" y="82446"/>
                      <a:pt x="68462" y="80411"/>
                      <a:pt x="46287" y="69385"/>
                    </a:cubicBezTo>
                    <a:cubicBezTo>
                      <a:pt x="19047" y="55840"/>
                      <a:pt x="-952" y="28643"/>
                      <a:pt x="-5766" y="-1393"/>
                    </a:cubicBezTo>
                    <a:lnTo>
                      <a:pt x="6063" y="8871"/>
                    </a:lnTo>
                    <a:cubicBezTo>
                      <a:pt x="37054" y="28133"/>
                      <a:pt x="69953" y="46634"/>
                      <a:pt x="106217" y="50660"/>
                    </a:cubicBezTo>
                    <a:cubicBezTo>
                      <a:pt x="156076" y="56196"/>
                      <a:pt x="204316" y="33797"/>
                      <a:pt x="249481" y="11970"/>
                    </a:cubicBezTo>
                    <a:cubicBezTo>
                      <a:pt x="236706" y="23872"/>
                      <a:pt x="223930" y="35779"/>
                      <a:pt x="211150" y="47681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50E47D1A-F45B-3823-59F0-2EC1F0BBB78C}"/>
                  </a:ext>
                </a:extLst>
              </p:cNvPr>
              <p:cNvSpPr/>
              <p:nvPr/>
            </p:nvSpPr>
            <p:spPr>
              <a:xfrm flipV="1">
                <a:off x="7206156" y="3880093"/>
                <a:ext cx="250966" cy="76198"/>
              </a:xfrm>
              <a:custGeom>
                <a:avLst/>
                <a:gdLst>
                  <a:gd name="connsiteX0" fmla="*/ 1871 w 250966"/>
                  <a:gd name="connsiteY0" fmla="*/ -1408 h 76198"/>
                  <a:gd name="connsiteX1" fmla="*/ 1511 w 250966"/>
                  <a:gd name="connsiteY1" fmla="*/ 11924 h 76198"/>
                  <a:gd name="connsiteX2" fmla="*/ 1442 w 250966"/>
                  <a:gd name="connsiteY2" fmla="*/ 14176 h 76198"/>
                  <a:gd name="connsiteX3" fmla="*/ 719 w 250966"/>
                  <a:gd name="connsiteY3" fmla="*/ 12047 h 76198"/>
                  <a:gd name="connsiteX4" fmla="*/ -1869 w 250966"/>
                  <a:gd name="connsiteY4" fmla="*/ 4421 h 76198"/>
                  <a:gd name="connsiteX5" fmla="*/ -5771 w 250966"/>
                  <a:gd name="connsiteY5" fmla="*/ 4854 h 76198"/>
                  <a:gd name="connsiteX6" fmla="*/ 42002 w 250966"/>
                  <a:gd name="connsiteY6" fmla="*/ 59047 h 76198"/>
                  <a:gd name="connsiteX7" fmla="*/ 114294 w 250966"/>
                  <a:gd name="connsiteY7" fmla="*/ 73897 h 76198"/>
                  <a:gd name="connsiteX8" fmla="*/ 132954 w 250966"/>
                  <a:gd name="connsiteY8" fmla="*/ 74790 h 76198"/>
                  <a:gd name="connsiteX9" fmla="*/ 152494 w 250966"/>
                  <a:gd name="connsiteY9" fmla="*/ 72781 h 76198"/>
                  <a:gd name="connsiteX10" fmla="*/ 206865 w 250966"/>
                  <a:gd name="connsiteY10" fmla="*/ 37344 h 76198"/>
                  <a:gd name="connsiteX11" fmla="*/ 245196 w 250966"/>
                  <a:gd name="connsiteY11" fmla="*/ 1632 h 76198"/>
                  <a:gd name="connsiteX12" fmla="*/ 117532 w 250966"/>
                  <a:gd name="connsiteY12" fmla="*/ 41176 h 76198"/>
                  <a:gd name="connsiteX13" fmla="*/ 101932 w 250966"/>
                  <a:gd name="connsiteY13" fmla="*/ 40322 h 76198"/>
                  <a:gd name="connsiteX14" fmla="*/ 1871 w 250966"/>
                  <a:gd name="connsiteY14" fmla="*/ -1408 h 7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0966" h="76198">
                    <a:moveTo>
                      <a:pt x="1871" y="-1408"/>
                    </a:moveTo>
                    <a:cubicBezTo>
                      <a:pt x="1759" y="3625"/>
                      <a:pt x="1631" y="8087"/>
                      <a:pt x="1511" y="11924"/>
                    </a:cubicBezTo>
                    <a:lnTo>
                      <a:pt x="1442" y="14176"/>
                    </a:lnTo>
                    <a:lnTo>
                      <a:pt x="719" y="12047"/>
                    </a:lnTo>
                    <a:cubicBezTo>
                      <a:pt x="-266" y="9142"/>
                      <a:pt x="-1127" y="6600"/>
                      <a:pt x="-1869" y="4421"/>
                    </a:cubicBezTo>
                    <a:lnTo>
                      <a:pt x="-5771" y="4854"/>
                    </a:lnTo>
                    <a:cubicBezTo>
                      <a:pt x="2547" y="28060"/>
                      <a:pt x="19889" y="48052"/>
                      <a:pt x="42002" y="59047"/>
                    </a:cubicBezTo>
                    <a:cubicBezTo>
                      <a:pt x="64177" y="70073"/>
                      <a:pt x="89593" y="72109"/>
                      <a:pt x="114294" y="73897"/>
                    </a:cubicBezTo>
                    <a:cubicBezTo>
                      <a:pt x="120491" y="74346"/>
                      <a:pt x="126738" y="74790"/>
                      <a:pt x="132954" y="74790"/>
                    </a:cubicBezTo>
                    <a:cubicBezTo>
                      <a:pt x="139541" y="74790"/>
                      <a:pt x="146089" y="74291"/>
                      <a:pt x="152494" y="72781"/>
                    </a:cubicBezTo>
                    <a:cubicBezTo>
                      <a:pt x="173804" y="67759"/>
                      <a:pt x="190848" y="52267"/>
                      <a:pt x="206865" y="37344"/>
                    </a:cubicBezTo>
                    <a:cubicBezTo>
                      <a:pt x="219644" y="25441"/>
                      <a:pt x="232420" y="13535"/>
                      <a:pt x="245196" y="1632"/>
                    </a:cubicBezTo>
                    <a:cubicBezTo>
                      <a:pt x="204756" y="21176"/>
                      <a:pt x="161858" y="41176"/>
                      <a:pt x="117532" y="41176"/>
                    </a:cubicBezTo>
                    <a:cubicBezTo>
                      <a:pt x="112355" y="41176"/>
                      <a:pt x="107151" y="40902"/>
                      <a:pt x="101932" y="40322"/>
                    </a:cubicBezTo>
                    <a:cubicBezTo>
                      <a:pt x="65703" y="36300"/>
                      <a:pt x="32834" y="17834"/>
                      <a:pt x="1871" y="-1408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D9AD1CAB-BD69-DA10-B446-9790013070F8}"/>
                  </a:ext>
                </a:extLst>
              </p:cNvPr>
              <p:cNvSpPr/>
              <p:nvPr/>
            </p:nvSpPr>
            <p:spPr>
              <a:xfrm flipV="1">
                <a:off x="7181756" y="3625873"/>
                <a:ext cx="94533" cy="309019"/>
              </a:xfrm>
              <a:custGeom>
                <a:avLst/>
                <a:gdLst>
                  <a:gd name="connsiteX0" fmla="*/ -5541 w 94533"/>
                  <a:gd name="connsiteY0" fmla="*/ -1813 h 309019"/>
                  <a:gd name="connsiteX1" fmla="*/ 88993 w 94533"/>
                  <a:gd name="connsiteY1" fmla="*/ 307207 h 309019"/>
                  <a:gd name="connsiteX2" fmla="*/ 27343 w 94533"/>
                  <a:gd name="connsiteY2" fmla="*/ 12647 h 309019"/>
                  <a:gd name="connsiteX3" fmla="*/ -5541 w 94533"/>
                  <a:gd name="connsiteY3" fmla="*/ -1813 h 30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533" h="309019">
                    <a:moveTo>
                      <a:pt x="-5541" y="-1813"/>
                    </a:moveTo>
                    <a:cubicBezTo>
                      <a:pt x="-5541" y="-1813"/>
                      <a:pt x="54119" y="298487"/>
                      <a:pt x="88993" y="307207"/>
                    </a:cubicBezTo>
                    <a:lnTo>
                      <a:pt x="27343" y="12647"/>
                    </a:lnTo>
                    <a:lnTo>
                      <a:pt x="-5541" y="-1813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342ECE83-970C-18C9-3976-859400AF861C}"/>
                  </a:ext>
                </a:extLst>
              </p:cNvPr>
              <p:cNvSpPr/>
              <p:nvPr/>
            </p:nvSpPr>
            <p:spPr>
              <a:xfrm flipV="1">
                <a:off x="7181756" y="3625873"/>
                <a:ext cx="94533" cy="309019"/>
              </a:xfrm>
              <a:custGeom>
                <a:avLst/>
                <a:gdLst>
                  <a:gd name="connsiteX0" fmla="*/ -5541 w 94533"/>
                  <a:gd name="connsiteY0" fmla="*/ -1813 h 309019"/>
                  <a:gd name="connsiteX1" fmla="*/ -1051 w 94533"/>
                  <a:gd name="connsiteY1" fmla="*/ 20045 h 309019"/>
                  <a:gd name="connsiteX2" fmla="*/ 6710 w 94533"/>
                  <a:gd name="connsiteY2" fmla="*/ 20045 h 309019"/>
                  <a:gd name="connsiteX3" fmla="*/ 3271 w 94533"/>
                  <a:gd name="connsiteY3" fmla="*/ 40378 h 309019"/>
                  <a:gd name="connsiteX4" fmla="*/ 88993 w 94533"/>
                  <a:gd name="connsiteY4" fmla="*/ 307207 h 309019"/>
                  <a:gd name="connsiteX5" fmla="*/ 50584 w 94533"/>
                  <a:gd name="connsiteY5" fmla="*/ 123700 h 309019"/>
                  <a:gd name="connsiteX6" fmla="*/ 15773 w 94533"/>
                  <a:gd name="connsiteY6" fmla="*/ 65380 h 309019"/>
                  <a:gd name="connsiteX7" fmla="*/ 11222 w 94533"/>
                  <a:gd name="connsiteY7" fmla="*/ 63777 h 309019"/>
                  <a:gd name="connsiteX8" fmla="*/ 11222 w 94533"/>
                  <a:gd name="connsiteY8" fmla="*/ 63777 h 309019"/>
                  <a:gd name="connsiteX9" fmla="*/ 11222 w 94533"/>
                  <a:gd name="connsiteY9" fmla="*/ 63777 h 309019"/>
                  <a:gd name="connsiteX10" fmla="*/ 14973 w 94533"/>
                  <a:gd name="connsiteY10" fmla="*/ 63777 h 309019"/>
                  <a:gd name="connsiteX11" fmla="*/ 15773 w 94533"/>
                  <a:gd name="connsiteY11" fmla="*/ 65380 h 309019"/>
                  <a:gd name="connsiteX12" fmla="*/ 40250 w 94533"/>
                  <a:gd name="connsiteY12" fmla="*/ 74316 h 309019"/>
                  <a:gd name="connsiteX13" fmla="*/ 27343 w 94533"/>
                  <a:gd name="connsiteY13" fmla="*/ 12647 h 309019"/>
                  <a:gd name="connsiteX14" fmla="*/ -5541 w 94533"/>
                  <a:gd name="connsiteY14" fmla="*/ -1813 h 30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4533" h="309019">
                    <a:moveTo>
                      <a:pt x="-5541" y="-1813"/>
                    </a:moveTo>
                    <a:cubicBezTo>
                      <a:pt x="-5541" y="-1813"/>
                      <a:pt x="-3918" y="6354"/>
                      <a:pt x="-1051" y="20045"/>
                    </a:cubicBezTo>
                    <a:lnTo>
                      <a:pt x="6710" y="20045"/>
                    </a:lnTo>
                    <a:lnTo>
                      <a:pt x="3271" y="40378"/>
                    </a:lnTo>
                    <a:cubicBezTo>
                      <a:pt x="21170" y="123398"/>
                      <a:pt x="62329" y="300543"/>
                      <a:pt x="88993" y="307207"/>
                    </a:cubicBezTo>
                    <a:lnTo>
                      <a:pt x="50584" y="123700"/>
                    </a:lnTo>
                    <a:cubicBezTo>
                      <a:pt x="33072" y="95174"/>
                      <a:pt x="19176" y="71612"/>
                      <a:pt x="15773" y="65380"/>
                    </a:cubicBezTo>
                    <a:cubicBezTo>
                      <a:pt x="12984" y="64391"/>
                      <a:pt x="11222" y="63777"/>
                      <a:pt x="11222" y="63777"/>
                    </a:cubicBezTo>
                    <a:lnTo>
                      <a:pt x="11222" y="63777"/>
                    </a:lnTo>
                    <a:lnTo>
                      <a:pt x="11222" y="63777"/>
                    </a:lnTo>
                    <a:lnTo>
                      <a:pt x="14973" y="63777"/>
                    </a:lnTo>
                    <a:cubicBezTo>
                      <a:pt x="14973" y="63866"/>
                      <a:pt x="15247" y="64415"/>
                      <a:pt x="15773" y="65380"/>
                    </a:cubicBezTo>
                    <a:cubicBezTo>
                      <a:pt x="21629" y="67451"/>
                      <a:pt x="32025" y="71167"/>
                      <a:pt x="40250" y="74316"/>
                    </a:cubicBezTo>
                    <a:lnTo>
                      <a:pt x="27343" y="12647"/>
                    </a:lnTo>
                    <a:lnTo>
                      <a:pt x="-5541" y="-1813"/>
                    </a:ln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1B3ED363-0AA8-65EF-7EA7-D5FD3310D78E}"/>
                  </a:ext>
                </a:extLst>
              </p:cNvPr>
              <p:cNvSpPr/>
              <p:nvPr/>
            </p:nvSpPr>
            <p:spPr>
              <a:xfrm flipV="1">
                <a:off x="6961863" y="3709547"/>
                <a:ext cx="155983" cy="212438"/>
              </a:xfrm>
              <a:custGeom>
                <a:avLst/>
                <a:gdLst>
                  <a:gd name="connsiteX0" fmla="*/ -5033 w 155983"/>
                  <a:gd name="connsiteY0" fmla="*/ 210730 h 212438"/>
                  <a:gd name="connsiteX1" fmla="*/ 70346 w 155983"/>
                  <a:gd name="connsiteY1" fmla="*/ 65963 h 212438"/>
                  <a:gd name="connsiteX2" fmla="*/ 150868 w 155983"/>
                  <a:gd name="connsiteY2" fmla="*/ -1709 h 212438"/>
                  <a:gd name="connsiteX3" fmla="*/ 52359 w 155983"/>
                  <a:gd name="connsiteY3" fmla="*/ 143448 h 212438"/>
                  <a:gd name="connsiteX4" fmla="*/ -5033 w 155983"/>
                  <a:gd name="connsiteY4" fmla="*/ 210730 h 21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983" h="212438">
                    <a:moveTo>
                      <a:pt x="-5033" y="210730"/>
                    </a:moveTo>
                    <a:cubicBezTo>
                      <a:pt x="-6748" y="204734"/>
                      <a:pt x="18050" y="107620"/>
                      <a:pt x="70346" y="65963"/>
                    </a:cubicBezTo>
                    <a:cubicBezTo>
                      <a:pt x="122647" y="24306"/>
                      <a:pt x="150868" y="-1709"/>
                      <a:pt x="150868" y="-1709"/>
                    </a:cubicBezTo>
                    <a:cubicBezTo>
                      <a:pt x="150868" y="-1709"/>
                      <a:pt x="85768" y="119851"/>
                      <a:pt x="52359" y="143448"/>
                    </a:cubicBezTo>
                    <a:cubicBezTo>
                      <a:pt x="18950" y="167045"/>
                      <a:pt x="-5033" y="210730"/>
                      <a:pt x="-5033" y="210730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BAE281B1-F209-2D6B-9595-B95693B1583D}"/>
                  </a:ext>
                </a:extLst>
              </p:cNvPr>
              <p:cNvSpPr/>
              <p:nvPr/>
            </p:nvSpPr>
            <p:spPr>
              <a:xfrm flipV="1">
                <a:off x="7131475" y="3611993"/>
                <a:ext cx="62531" cy="301041"/>
              </a:xfrm>
              <a:custGeom>
                <a:avLst/>
                <a:gdLst>
                  <a:gd name="connsiteX0" fmla="*/ 6257 w 62531"/>
                  <a:gd name="connsiteY0" fmla="*/ 299177 h 301041"/>
                  <a:gd name="connsiteX1" fmla="*/ 22258 w 62531"/>
                  <a:gd name="connsiteY1" fmla="*/ -1865 h 301041"/>
                  <a:gd name="connsiteX2" fmla="*/ 57139 w 62531"/>
                  <a:gd name="connsiteY2" fmla="*/ -1865 h 301041"/>
                  <a:gd name="connsiteX3" fmla="*/ 6257 w 62531"/>
                  <a:gd name="connsiteY3" fmla="*/ 299177 h 30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531" h="301041">
                    <a:moveTo>
                      <a:pt x="6257" y="299177"/>
                    </a:moveTo>
                    <a:cubicBezTo>
                      <a:pt x="-1856" y="295159"/>
                      <a:pt x="-21949" y="72834"/>
                      <a:pt x="22258" y="-1865"/>
                    </a:cubicBezTo>
                    <a:lnTo>
                      <a:pt x="57139" y="-1865"/>
                    </a:lnTo>
                    <a:lnTo>
                      <a:pt x="6257" y="299177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E0AADC7A-8787-9D40-BD5B-14861337965F}"/>
                  </a:ext>
                </a:extLst>
              </p:cNvPr>
              <p:cNvSpPr/>
              <p:nvPr/>
            </p:nvSpPr>
            <p:spPr>
              <a:xfrm flipV="1">
                <a:off x="6961861" y="3709547"/>
                <a:ext cx="155985" cy="212438"/>
              </a:xfrm>
              <a:custGeom>
                <a:avLst/>
                <a:gdLst>
                  <a:gd name="connsiteX0" fmla="*/ 150869 w 155985"/>
                  <a:gd name="connsiteY0" fmla="*/ -1709 h 212438"/>
                  <a:gd name="connsiteX1" fmla="*/ 70348 w 155985"/>
                  <a:gd name="connsiteY1" fmla="*/ 65963 h 212438"/>
                  <a:gd name="connsiteX2" fmla="*/ -5116 w 155985"/>
                  <a:gd name="connsiteY2" fmla="*/ 209872 h 212438"/>
                  <a:gd name="connsiteX3" fmla="*/ -5031 w 155985"/>
                  <a:gd name="connsiteY3" fmla="*/ 210730 h 212438"/>
                  <a:gd name="connsiteX4" fmla="*/ 52361 w 155985"/>
                  <a:gd name="connsiteY4" fmla="*/ 143448 h 212438"/>
                  <a:gd name="connsiteX5" fmla="*/ 150869 w 155985"/>
                  <a:gd name="connsiteY5" fmla="*/ -1709 h 21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985" h="212438">
                    <a:moveTo>
                      <a:pt x="150869" y="-1709"/>
                    </a:moveTo>
                    <a:cubicBezTo>
                      <a:pt x="150869" y="-1709"/>
                      <a:pt x="122648" y="24306"/>
                      <a:pt x="70348" y="65963"/>
                    </a:cubicBezTo>
                    <a:cubicBezTo>
                      <a:pt x="19736" y="106280"/>
                      <a:pt x="-5120" y="198534"/>
                      <a:pt x="-5116" y="209872"/>
                    </a:cubicBezTo>
                    <a:cubicBezTo>
                      <a:pt x="-5116" y="210251"/>
                      <a:pt x="-5089" y="210537"/>
                      <a:pt x="-5031" y="210730"/>
                    </a:cubicBezTo>
                    <a:cubicBezTo>
                      <a:pt x="-5031" y="210730"/>
                      <a:pt x="18952" y="167045"/>
                      <a:pt x="52361" y="143448"/>
                    </a:cubicBezTo>
                    <a:cubicBezTo>
                      <a:pt x="85770" y="119851"/>
                      <a:pt x="150869" y="-1709"/>
                      <a:pt x="150869" y="-1709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1F3166AC-1421-3968-01DB-D1EAEB00241E}"/>
                  </a:ext>
                </a:extLst>
              </p:cNvPr>
              <p:cNvSpPr/>
              <p:nvPr/>
            </p:nvSpPr>
            <p:spPr>
              <a:xfrm flipV="1">
                <a:off x="7131476" y="3611993"/>
                <a:ext cx="62530" cy="301041"/>
              </a:xfrm>
              <a:custGeom>
                <a:avLst/>
                <a:gdLst>
                  <a:gd name="connsiteX0" fmla="*/ 57138 w 62530"/>
                  <a:gd name="connsiteY0" fmla="*/ -1865 h 301041"/>
                  <a:gd name="connsiteX1" fmla="*/ 22257 w 62530"/>
                  <a:gd name="connsiteY1" fmla="*/ -1865 h 301041"/>
                  <a:gd name="connsiteX2" fmla="*/ -5392 w 62530"/>
                  <a:gd name="connsiteY2" fmla="*/ 167649 h 301041"/>
                  <a:gd name="connsiteX3" fmla="*/ 6256 w 62530"/>
                  <a:gd name="connsiteY3" fmla="*/ 299177 h 301041"/>
                  <a:gd name="connsiteX4" fmla="*/ 57138 w 62530"/>
                  <a:gd name="connsiteY4" fmla="*/ -1865 h 30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30" h="301041">
                    <a:moveTo>
                      <a:pt x="57138" y="-1865"/>
                    </a:moveTo>
                    <a:lnTo>
                      <a:pt x="22257" y="-1865"/>
                    </a:lnTo>
                    <a:cubicBezTo>
                      <a:pt x="994" y="34063"/>
                      <a:pt x="-5392" y="104138"/>
                      <a:pt x="-5392" y="167649"/>
                    </a:cubicBezTo>
                    <a:cubicBezTo>
                      <a:pt x="-5392" y="236191"/>
                      <a:pt x="2045" y="297091"/>
                      <a:pt x="6256" y="299177"/>
                    </a:cubicBezTo>
                    <a:lnTo>
                      <a:pt x="57138" y="-1865"/>
                    </a:ln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89164653-D4BD-0D84-B0E6-386F24E74D39}"/>
                  </a:ext>
                </a:extLst>
              </p:cNvPr>
              <p:cNvSpPr/>
              <p:nvPr/>
            </p:nvSpPr>
            <p:spPr>
              <a:xfrm flipV="1">
                <a:off x="7198519" y="3677323"/>
                <a:ext cx="134328" cy="191979"/>
              </a:xfrm>
              <a:custGeom>
                <a:avLst/>
                <a:gdLst>
                  <a:gd name="connsiteX0" fmla="*/ -1872 w 134328"/>
                  <a:gd name="connsiteY0" fmla="*/ -1833 h 191979"/>
                  <a:gd name="connsiteX1" fmla="*/ 127658 w 134328"/>
                  <a:gd name="connsiteY1" fmla="*/ 189972 h 191979"/>
                  <a:gd name="connsiteX2" fmla="*/ 35494 w 134328"/>
                  <a:gd name="connsiteY2" fmla="*/ 13959 h 191979"/>
                  <a:gd name="connsiteX3" fmla="*/ -5623 w 134328"/>
                  <a:gd name="connsiteY3" fmla="*/ -1833 h 191979"/>
                  <a:gd name="connsiteX4" fmla="*/ -1872 w 134328"/>
                  <a:gd name="connsiteY4" fmla="*/ -1833 h 19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28" h="191979">
                    <a:moveTo>
                      <a:pt x="-1872" y="-1833"/>
                    </a:moveTo>
                    <a:cubicBezTo>
                      <a:pt x="-1872" y="32"/>
                      <a:pt x="115203" y="196821"/>
                      <a:pt x="127658" y="189972"/>
                    </a:cubicBezTo>
                    <a:cubicBezTo>
                      <a:pt x="140113" y="183122"/>
                      <a:pt x="37359" y="16049"/>
                      <a:pt x="35494" y="13959"/>
                    </a:cubicBezTo>
                    <a:cubicBezTo>
                      <a:pt x="33624" y="11866"/>
                      <a:pt x="-5623" y="-1833"/>
                      <a:pt x="-5623" y="-1833"/>
                    </a:cubicBezTo>
                    <a:lnTo>
                      <a:pt x="-1872" y="-1833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08" name="자유형: 도형 307">
                <a:extLst>
                  <a:ext uri="{FF2B5EF4-FFF2-40B4-BE49-F238E27FC236}">
                    <a16:creationId xmlns:a16="http://schemas.microsoft.com/office/drawing/2014/main" id="{8EFBDC06-47E1-DD07-1EDB-F25FA7C60BB6}"/>
                  </a:ext>
                </a:extLst>
              </p:cNvPr>
              <p:cNvSpPr/>
              <p:nvPr/>
            </p:nvSpPr>
            <p:spPr>
              <a:xfrm flipV="1">
                <a:off x="7198519" y="3867700"/>
                <a:ext cx="4550" cy="1603"/>
              </a:xfrm>
              <a:custGeom>
                <a:avLst/>
                <a:gdLst>
                  <a:gd name="connsiteX0" fmla="*/ -1726 w 4550"/>
                  <a:gd name="connsiteY0" fmla="*/ -1554 h 1603"/>
                  <a:gd name="connsiteX1" fmla="*/ -5477 w 4550"/>
                  <a:gd name="connsiteY1" fmla="*/ -1554 h 1603"/>
                  <a:gd name="connsiteX2" fmla="*/ -926 w 4550"/>
                  <a:gd name="connsiteY2" fmla="*/ 49 h 1603"/>
                  <a:gd name="connsiteX3" fmla="*/ -1726 w 4550"/>
                  <a:gd name="connsiteY3" fmla="*/ -1554 h 1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0" h="1603">
                    <a:moveTo>
                      <a:pt x="-1726" y="-1554"/>
                    </a:moveTo>
                    <a:lnTo>
                      <a:pt x="-5477" y="-1554"/>
                    </a:lnTo>
                    <a:cubicBezTo>
                      <a:pt x="-5477" y="-1554"/>
                      <a:pt x="-3716" y="-940"/>
                      <a:pt x="-926" y="49"/>
                    </a:cubicBezTo>
                    <a:cubicBezTo>
                      <a:pt x="-1452" y="-917"/>
                      <a:pt x="-1726" y="-1465"/>
                      <a:pt x="-1726" y="-1554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CF7AEA57-A4F4-BFC3-51CC-FBC54674BF25}"/>
                  </a:ext>
                </a:extLst>
              </p:cNvPr>
              <p:cNvSpPr/>
              <p:nvPr/>
            </p:nvSpPr>
            <p:spPr>
              <a:xfrm flipV="1">
                <a:off x="7203069" y="3677324"/>
                <a:ext cx="129777" cy="190375"/>
              </a:xfrm>
              <a:custGeom>
                <a:avLst/>
                <a:gdLst>
                  <a:gd name="connsiteX0" fmla="*/ -5628 w 129777"/>
                  <a:gd name="connsiteY0" fmla="*/ -1836 h 190375"/>
                  <a:gd name="connsiteX1" fmla="*/ 122372 w 129777"/>
                  <a:gd name="connsiteY1" fmla="*/ 188540 h 190375"/>
                  <a:gd name="connsiteX2" fmla="*/ 123103 w 129777"/>
                  <a:gd name="connsiteY2" fmla="*/ 188366 h 190375"/>
                  <a:gd name="connsiteX3" fmla="*/ 124149 w 129777"/>
                  <a:gd name="connsiteY3" fmla="*/ 185685 h 190375"/>
                  <a:gd name="connsiteX4" fmla="*/ 30938 w 129777"/>
                  <a:gd name="connsiteY4" fmla="*/ 12354 h 190375"/>
                  <a:gd name="connsiteX5" fmla="*/ -5628 w 129777"/>
                  <a:gd name="connsiteY5" fmla="*/ -1836 h 190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777" h="190375">
                    <a:moveTo>
                      <a:pt x="-5628" y="-1836"/>
                    </a:moveTo>
                    <a:cubicBezTo>
                      <a:pt x="4502" y="16704"/>
                      <a:pt x="107445" y="188540"/>
                      <a:pt x="122372" y="188540"/>
                    </a:cubicBezTo>
                    <a:cubicBezTo>
                      <a:pt x="122647" y="188540"/>
                      <a:pt x="122890" y="188482"/>
                      <a:pt x="123103" y="188366"/>
                    </a:cubicBezTo>
                    <a:cubicBezTo>
                      <a:pt x="123813" y="187976"/>
                      <a:pt x="124149" y="187060"/>
                      <a:pt x="124149" y="185685"/>
                    </a:cubicBezTo>
                    <a:cubicBezTo>
                      <a:pt x="124146" y="162965"/>
                      <a:pt x="32699" y="14324"/>
                      <a:pt x="30938" y="12354"/>
                    </a:cubicBezTo>
                    <a:cubicBezTo>
                      <a:pt x="29466" y="10704"/>
                      <a:pt x="4764" y="1842"/>
                      <a:pt x="-5628" y="-1836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CC228654-FE85-410B-F7AA-99FE0670C823}"/>
                  </a:ext>
                </a:extLst>
              </p:cNvPr>
              <p:cNvSpPr/>
              <p:nvPr/>
            </p:nvSpPr>
            <p:spPr>
              <a:xfrm flipV="1">
                <a:off x="7161857" y="3946150"/>
                <a:ext cx="55155" cy="369992"/>
              </a:xfrm>
              <a:custGeom>
                <a:avLst/>
                <a:gdLst>
                  <a:gd name="connsiteX0" fmla="*/ 5230 w 55155"/>
                  <a:gd name="connsiteY0" fmla="*/ 188487 h 369992"/>
                  <a:gd name="connsiteX1" fmla="*/ -5452 w 55155"/>
                  <a:gd name="connsiteY1" fmla="*/ -784 h 369992"/>
                  <a:gd name="connsiteX2" fmla="*/ 49703 w 55155"/>
                  <a:gd name="connsiteY2" fmla="*/ 4258 h 369992"/>
                  <a:gd name="connsiteX3" fmla="*/ 43696 w 55155"/>
                  <a:gd name="connsiteY3" fmla="*/ 364793 h 369992"/>
                  <a:gd name="connsiteX4" fmla="*/ 3951 w 55155"/>
                  <a:gd name="connsiteY4" fmla="*/ 369209 h 369992"/>
                  <a:gd name="connsiteX5" fmla="*/ 5230 w 55155"/>
                  <a:gd name="connsiteY5" fmla="*/ 188487 h 36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155" h="369992">
                    <a:moveTo>
                      <a:pt x="5230" y="188487"/>
                    </a:moveTo>
                    <a:cubicBezTo>
                      <a:pt x="9549" y="188487"/>
                      <a:pt x="-5452" y="-784"/>
                      <a:pt x="-5452" y="-784"/>
                    </a:cubicBezTo>
                    <a:lnTo>
                      <a:pt x="49703" y="4258"/>
                    </a:lnTo>
                    <a:lnTo>
                      <a:pt x="43696" y="364793"/>
                    </a:lnTo>
                    <a:lnTo>
                      <a:pt x="3951" y="369209"/>
                    </a:lnTo>
                    <a:lnTo>
                      <a:pt x="5230" y="188487"/>
                    </a:lnTo>
                  </a:path>
                </a:pathLst>
              </a:custGeom>
              <a:solidFill>
                <a:srgbClr val="BA625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11" name="자유형: 도형 310">
                <a:extLst>
                  <a:ext uri="{FF2B5EF4-FFF2-40B4-BE49-F238E27FC236}">
                    <a16:creationId xmlns:a16="http://schemas.microsoft.com/office/drawing/2014/main" id="{24947E75-8514-D86D-EDA7-B3A61BF6A77B}"/>
                  </a:ext>
                </a:extLst>
              </p:cNvPr>
              <p:cNvSpPr/>
              <p:nvPr/>
            </p:nvSpPr>
            <p:spPr>
              <a:xfrm flipV="1">
                <a:off x="7173087" y="4129062"/>
                <a:ext cx="41475" cy="35020"/>
              </a:xfrm>
              <a:custGeom>
                <a:avLst/>
                <a:gdLst>
                  <a:gd name="connsiteX0" fmla="*/ -5462 w 41475"/>
                  <a:gd name="connsiteY0" fmla="*/ 34282 h 35020"/>
                  <a:gd name="connsiteX1" fmla="*/ 34901 w 41475"/>
                  <a:gd name="connsiteY1" fmla="*/ 34077 h 35020"/>
                  <a:gd name="connsiteX2" fmla="*/ 36014 w 41475"/>
                  <a:gd name="connsiteY2" fmla="*/ 13807 h 35020"/>
                  <a:gd name="connsiteX3" fmla="*/ 23555 w 41475"/>
                  <a:gd name="connsiteY3" fmla="*/ -738 h 35020"/>
                  <a:gd name="connsiteX4" fmla="*/ -5462 w 41475"/>
                  <a:gd name="connsiteY4" fmla="*/ 16770 h 35020"/>
                  <a:gd name="connsiteX5" fmla="*/ -5462 w 41475"/>
                  <a:gd name="connsiteY5" fmla="*/ 34282 h 3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75" h="35020">
                    <a:moveTo>
                      <a:pt x="-5462" y="34282"/>
                    </a:moveTo>
                    <a:cubicBezTo>
                      <a:pt x="7117" y="33022"/>
                      <a:pt x="22257" y="34228"/>
                      <a:pt x="34901" y="34077"/>
                    </a:cubicBezTo>
                    <a:cubicBezTo>
                      <a:pt x="35716" y="27490"/>
                      <a:pt x="36014" y="13807"/>
                      <a:pt x="36014" y="13807"/>
                    </a:cubicBezTo>
                    <a:cubicBezTo>
                      <a:pt x="33147" y="8788"/>
                      <a:pt x="25997" y="4500"/>
                      <a:pt x="23555" y="-738"/>
                    </a:cubicBezTo>
                    <a:cubicBezTo>
                      <a:pt x="15589" y="8993"/>
                      <a:pt x="6762" y="13826"/>
                      <a:pt x="-5462" y="16770"/>
                    </a:cubicBezTo>
                    <a:lnTo>
                      <a:pt x="-5462" y="34282"/>
                    </a:lnTo>
                  </a:path>
                </a:pathLst>
              </a:custGeom>
              <a:solidFill>
                <a:srgbClr val="6F3530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12" name="자유형: 도형 311">
                <a:extLst>
                  <a:ext uri="{FF2B5EF4-FFF2-40B4-BE49-F238E27FC236}">
                    <a16:creationId xmlns:a16="http://schemas.microsoft.com/office/drawing/2014/main" id="{B9410A5A-C9D8-FCF5-FE39-892CEC9D6D66}"/>
                  </a:ext>
                </a:extLst>
              </p:cNvPr>
              <p:cNvSpPr/>
              <p:nvPr/>
            </p:nvSpPr>
            <p:spPr>
              <a:xfrm flipV="1">
                <a:off x="7185001" y="3742995"/>
                <a:ext cx="197499" cy="242417"/>
              </a:xfrm>
              <a:custGeom>
                <a:avLst/>
                <a:gdLst>
                  <a:gd name="connsiteX0" fmla="*/ 51366 w 197499"/>
                  <a:gd name="connsiteY0" fmla="*/ 118664 h 242417"/>
                  <a:gd name="connsiteX1" fmla="*/ -5072 w 197499"/>
                  <a:gd name="connsiteY1" fmla="*/ 2922 h 242417"/>
                  <a:gd name="connsiteX2" fmla="*/ -5663 w 197499"/>
                  <a:gd name="connsiteY2" fmla="*/ -1567 h 242417"/>
                  <a:gd name="connsiteX3" fmla="*/ 1607 w 197499"/>
                  <a:gd name="connsiteY3" fmla="*/ 7713 h 242417"/>
                  <a:gd name="connsiteX4" fmla="*/ 191836 w 197499"/>
                  <a:gd name="connsiteY4" fmla="*/ 240851 h 242417"/>
                  <a:gd name="connsiteX5" fmla="*/ 51366 w 197499"/>
                  <a:gd name="connsiteY5" fmla="*/ 118664 h 24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499" h="242417">
                    <a:moveTo>
                      <a:pt x="51366" y="118664"/>
                    </a:moveTo>
                    <a:cubicBezTo>
                      <a:pt x="20413" y="87307"/>
                      <a:pt x="672" y="46604"/>
                      <a:pt x="-5072" y="2922"/>
                    </a:cubicBezTo>
                    <a:lnTo>
                      <a:pt x="-5663" y="-1567"/>
                    </a:lnTo>
                    <a:lnTo>
                      <a:pt x="1607" y="7713"/>
                    </a:lnTo>
                    <a:cubicBezTo>
                      <a:pt x="76813" y="74713"/>
                      <a:pt x="141286" y="153731"/>
                      <a:pt x="191836" y="240851"/>
                    </a:cubicBezTo>
                    <a:cubicBezTo>
                      <a:pt x="140502" y="198977"/>
                      <a:pt x="94676" y="162543"/>
                      <a:pt x="51366" y="118664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13" name="자유형: 도형 312">
                <a:extLst>
                  <a:ext uri="{FF2B5EF4-FFF2-40B4-BE49-F238E27FC236}">
                    <a16:creationId xmlns:a16="http://schemas.microsoft.com/office/drawing/2014/main" id="{EAEEA951-6F7D-A336-B2F5-BF638333796D}"/>
                  </a:ext>
                </a:extLst>
              </p:cNvPr>
              <p:cNvSpPr/>
              <p:nvPr/>
            </p:nvSpPr>
            <p:spPr>
              <a:xfrm flipV="1">
                <a:off x="7181756" y="3934893"/>
                <a:ext cx="228749" cy="85581"/>
              </a:xfrm>
              <a:custGeom>
                <a:avLst/>
                <a:gdLst>
                  <a:gd name="connsiteX0" fmla="*/ 173794 w 228749"/>
                  <a:gd name="connsiteY0" fmla="*/ 54304 h 85581"/>
                  <a:gd name="connsiteX1" fmla="*/ 133895 w 228749"/>
                  <a:gd name="connsiteY1" fmla="*/ 80211 h 85581"/>
                  <a:gd name="connsiteX2" fmla="*/ 87386 w 228749"/>
                  <a:gd name="connsiteY2" fmla="*/ 83193 h 85581"/>
                  <a:gd name="connsiteX3" fmla="*/ -5691 w 228749"/>
                  <a:gd name="connsiteY3" fmla="*/ 52125 h 85581"/>
                  <a:gd name="connsiteX4" fmla="*/ -2458 w 228749"/>
                  <a:gd name="connsiteY4" fmla="*/ 42073 h 85581"/>
                  <a:gd name="connsiteX5" fmla="*/ 87397 w 228749"/>
                  <a:gd name="connsiteY5" fmla="*/ 50220 h 85581"/>
                  <a:gd name="connsiteX6" fmla="*/ 123039 w 228749"/>
                  <a:gd name="connsiteY6" fmla="*/ 50101 h 85581"/>
                  <a:gd name="connsiteX7" fmla="*/ 156676 w 228749"/>
                  <a:gd name="connsiteY7" fmla="*/ 36390 h 85581"/>
                  <a:gd name="connsiteX8" fmla="*/ 223058 w 228749"/>
                  <a:gd name="connsiteY8" fmla="*/ -1234 h 85581"/>
                  <a:gd name="connsiteX9" fmla="*/ 173794 w 228749"/>
                  <a:gd name="connsiteY9" fmla="*/ 54304 h 8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749" h="85581">
                    <a:moveTo>
                      <a:pt x="173794" y="54304"/>
                    </a:moveTo>
                    <a:cubicBezTo>
                      <a:pt x="161969" y="65040"/>
                      <a:pt x="149047" y="75150"/>
                      <a:pt x="133895" y="80211"/>
                    </a:cubicBezTo>
                    <a:cubicBezTo>
                      <a:pt x="119041" y="85179"/>
                      <a:pt x="102947" y="84982"/>
                      <a:pt x="87386" y="83193"/>
                    </a:cubicBezTo>
                    <a:cubicBezTo>
                      <a:pt x="54656" y="79426"/>
                      <a:pt x="22734" y="68772"/>
                      <a:pt x="-5691" y="52125"/>
                    </a:cubicBezTo>
                    <a:lnTo>
                      <a:pt x="-2458" y="42073"/>
                    </a:lnTo>
                    <a:cubicBezTo>
                      <a:pt x="27494" y="44789"/>
                      <a:pt x="57446" y="47505"/>
                      <a:pt x="87397" y="50220"/>
                    </a:cubicBezTo>
                    <a:cubicBezTo>
                      <a:pt x="99273" y="51298"/>
                      <a:pt x="111334" y="52368"/>
                      <a:pt x="123039" y="50101"/>
                    </a:cubicBezTo>
                    <a:cubicBezTo>
                      <a:pt x="134973" y="47787"/>
                      <a:pt x="145956" y="42119"/>
                      <a:pt x="156676" y="36390"/>
                    </a:cubicBezTo>
                    <a:cubicBezTo>
                      <a:pt x="179114" y="24406"/>
                      <a:pt x="201250" y="11859"/>
                      <a:pt x="223058" y="-1234"/>
                    </a:cubicBezTo>
                    <a:cubicBezTo>
                      <a:pt x="208699" y="18979"/>
                      <a:pt x="192148" y="37634"/>
                      <a:pt x="173794" y="54304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14" name="자유형: 도형 313">
                <a:extLst>
                  <a:ext uri="{FF2B5EF4-FFF2-40B4-BE49-F238E27FC236}">
                    <a16:creationId xmlns:a16="http://schemas.microsoft.com/office/drawing/2014/main" id="{C147217D-52F3-BCDE-7434-667BCC0DD0D1}"/>
                  </a:ext>
                </a:extLst>
              </p:cNvPr>
              <p:cNvSpPr/>
              <p:nvPr/>
            </p:nvSpPr>
            <p:spPr>
              <a:xfrm flipV="1">
                <a:off x="7087730" y="3691363"/>
                <a:ext cx="110788" cy="279280"/>
              </a:xfrm>
              <a:custGeom>
                <a:avLst/>
                <a:gdLst>
                  <a:gd name="connsiteX0" fmla="*/ 1489 w 110788"/>
                  <a:gd name="connsiteY0" fmla="*/ 277616 h 279280"/>
                  <a:gd name="connsiteX1" fmla="*/ 12801 w 110788"/>
                  <a:gd name="connsiteY1" fmla="*/ 115469 h 279280"/>
                  <a:gd name="connsiteX2" fmla="*/ 81937 w 110788"/>
                  <a:gd name="connsiteY2" fmla="*/ -1664 h 279280"/>
                  <a:gd name="connsiteX3" fmla="*/ 105441 w 110788"/>
                  <a:gd name="connsiteY3" fmla="*/ 27318 h 279280"/>
                  <a:gd name="connsiteX4" fmla="*/ 31889 w 110788"/>
                  <a:gd name="connsiteY4" fmla="*/ 174136 h 279280"/>
                  <a:gd name="connsiteX5" fmla="*/ 1489 w 110788"/>
                  <a:gd name="connsiteY5" fmla="*/ 277616 h 279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788" h="279280">
                    <a:moveTo>
                      <a:pt x="1489" y="277616"/>
                    </a:moveTo>
                    <a:cubicBezTo>
                      <a:pt x="-7296" y="274603"/>
                      <a:pt x="-11313" y="170323"/>
                      <a:pt x="12801" y="115469"/>
                    </a:cubicBezTo>
                    <a:cubicBezTo>
                      <a:pt x="36911" y="60607"/>
                      <a:pt x="81937" y="-1664"/>
                      <a:pt x="81937" y="-1664"/>
                    </a:cubicBezTo>
                    <a:lnTo>
                      <a:pt x="105441" y="27318"/>
                    </a:lnTo>
                    <a:cubicBezTo>
                      <a:pt x="105441" y="27318"/>
                      <a:pt x="40929" y="101801"/>
                      <a:pt x="31889" y="174136"/>
                    </a:cubicBezTo>
                    <a:cubicBezTo>
                      <a:pt x="22845" y="246471"/>
                      <a:pt x="1489" y="277616"/>
                      <a:pt x="1489" y="277616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id="{753EB470-38EA-7379-7E91-0A20B2C828EE}"/>
                  </a:ext>
                </a:extLst>
              </p:cNvPr>
              <p:cNvSpPr/>
              <p:nvPr/>
            </p:nvSpPr>
            <p:spPr>
              <a:xfrm flipV="1">
                <a:off x="6994359" y="3887308"/>
                <a:ext cx="211503" cy="63257"/>
              </a:xfrm>
              <a:custGeom>
                <a:avLst/>
                <a:gdLst>
                  <a:gd name="connsiteX0" fmla="*/ 205727 w 211503"/>
                  <a:gd name="connsiteY0" fmla="*/ 12996 h 63257"/>
                  <a:gd name="connsiteX1" fmla="*/ 168942 w 211503"/>
                  <a:gd name="connsiteY1" fmla="*/ 57867 h 63257"/>
                  <a:gd name="connsiteX2" fmla="*/ 66079 w 211503"/>
                  <a:gd name="connsiteY2" fmla="*/ 44810 h 63257"/>
                  <a:gd name="connsiteX3" fmla="*/ -5251 w 211503"/>
                  <a:gd name="connsiteY3" fmla="*/ -1406 h 63257"/>
                  <a:gd name="connsiteX4" fmla="*/ 54026 w 211503"/>
                  <a:gd name="connsiteY4" fmla="*/ 14267 h 63257"/>
                  <a:gd name="connsiteX5" fmla="*/ 151476 w 211503"/>
                  <a:gd name="connsiteY5" fmla="*/ 30222 h 63257"/>
                  <a:gd name="connsiteX6" fmla="*/ 194396 w 211503"/>
                  <a:gd name="connsiteY6" fmla="*/ 4389 h 63257"/>
                  <a:gd name="connsiteX7" fmla="*/ 205727 w 211503"/>
                  <a:gd name="connsiteY7" fmla="*/ 12996 h 6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503" h="63257">
                    <a:moveTo>
                      <a:pt x="205727" y="12996"/>
                    </a:moveTo>
                    <a:cubicBezTo>
                      <a:pt x="205727" y="12996"/>
                      <a:pt x="213535" y="49832"/>
                      <a:pt x="168942" y="57867"/>
                    </a:cubicBezTo>
                    <a:cubicBezTo>
                      <a:pt x="124352" y="65907"/>
                      <a:pt x="99233" y="61889"/>
                      <a:pt x="66079" y="44810"/>
                    </a:cubicBezTo>
                    <a:cubicBezTo>
                      <a:pt x="32925" y="27730"/>
                      <a:pt x="-5251" y="-1406"/>
                      <a:pt x="-5251" y="-1406"/>
                    </a:cubicBezTo>
                    <a:cubicBezTo>
                      <a:pt x="-5251" y="-1406"/>
                      <a:pt x="20872" y="-205"/>
                      <a:pt x="54026" y="14267"/>
                    </a:cubicBezTo>
                    <a:cubicBezTo>
                      <a:pt x="87176" y="28735"/>
                      <a:pt x="121335" y="36735"/>
                      <a:pt x="151476" y="30222"/>
                    </a:cubicBezTo>
                    <a:cubicBezTo>
                      <a:pt x="181617" y="23709"/>
                      <a:pt x="194396" y="4389"/>
                      <a:pt x="194396" y="4389"/>
                    </a:cubicBezTo>
                    <a:lnTo>
                      <a:pt x="205727" y="12996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id="{12302148-1C2F-761B-D47A-9F6CE0D910A3}"/>
                  </a:ext>
                </a:extLst>
              </p:cNvPr>
              <p:cNvSpPr/>
              <p:nvPr/>
            </p:nvSpPr>
            <p:spPr>
              <a:xfrm flipV="1">
                <a:off x="6983679" y="3926805"/>
                <a:ext cx="173951" cy="87680"/>
              </a:xfrm>
              <a:custGeom>
                <a:avLst/>
                <a:gdLst>
                  <a:gd name="connsiteX0" fmla="*/ -4040 w 173951"/>
                  <a:gd name="connsiteY0" fmla="*/ -924 h 87680"/>
                  <a:gd name="connsiteX1" fmla="*/ 97432 w 173951"/>
                  <a:gd name="connsiteY1" fmla="*/ 47301 h 87680"/>
                  <a:gd name="connsiteX2" fmla="*/ 168766 w 173951"/>
                  <a:gd name="connsiteY2" fmla="*/ 52323 h 87680"/>
                  <a:gd name="connsiteX3" fmla="*/ 164745 w 173951"/>
                  <a:gd name="connsiteY3" fmla="*/ 71751 h 87680"/>
                  <a:gd name="connsiteX4" fmla="*/ 98162 w 173951"/>
                  <a:gd name="connsiteY4" fmla="*/ 81147 h 87680"/>
                  <a:gd name="connsiteX5" fmla="*/ -4040 w 173951"/>
                  <a:gd name="connsiteY5" fmla="*/ -924 h 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51" h="87680">
                    <a:moveTo>
                      <a:pt x="-4040" y="-924"/>
                    </a:moveTo>
                    <a:cubicBezTo>
                      <a:pt x="-145" y="-5525"/>
                      <a:pt x="77339" y="39265"/>
                      <a:pt x="97432" y="47301"/>
                    </a:cubicBezTo>
                    <a:cubicBezTo>
                      <a:pt x="117528" y="55340"/>
                      <a:pt x="132070" y="63851"/>
                      <a:pt x="168766" y="52323"/>
                    </a:cubicBezTo>
                    <a:lnTo>
                      <a:pt x="164745" y="71751"/>
                    </a:lnTo>
                    <a:cubicBezTo>
                      <a:pt x="164745" y="71751"/>
                      <a:pt x="139947" y="97121"/>
                      <a:pt x="98162" y="81147"/>
                    </a:cubicBezTo>
                    <a:cubicBezTo>
                      <a:pt x="56381" y="65176"/>
                      <a:pt x="-15088" y="12138"/>
                      <a:pt x="-4040" y="-924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17" name="자유형: 도형 316">
                <a:extLst>
                  <a:ext uri="{FF2B5EF4-FFF2-40B4-BE49-F238E27FC236}">
                    <a16:creationId xmlns:a16="http://schemas.microsoft.com/office/drawing/2014/main" id="{B9AF98D8-00BB-EBF7-9139-62F5704CE0E3}"/>
                  </a:ext>
                </a:extLst>
              </p:cNvPr>
              <p:cNvSpPr/>
              <p:nvPr/>
            </p:nvSpPr>
            <p:spPr>
              <a:xfrm flipV="1">
                <a:off x="7012197" y="3628617"/>
                <a:ext cx="164737" cy="356794"/>
              </a:xfrm>
              <a:custGeom>
                <a:avLst/>
                <a:gdLst>
                  <a:gd name="connsiteX0" fmla="*/ -4993 w 164737"/>
                  <a:gd name="connsiteY0" fmla="*/ 351592 h 356794"/>
                  <a:gd name="connsiteX1" fmla="*/ 54284 w 164737"/>
                  <a:gd name="connsiteY1" fmla="*/ 130168 h 356794"/>
                  <a:gd name="connsiteX2" fmla="*/ 156308 w 164737"/>
                  <a:gd name="connsiteY2" fmla="*/ -1735 h 356794"/>
                  <a:gd name="connsiteX3" fmla="*/ 159422 w 164737"/>
                  <a:gd name="connsiteY3" fmla="*/ 43160 h 356794"/>
                  <a:gd name="connsiteX4" fmla="*/ 52271 w 164737"/>
                  <a:gd name="connsiteY4" fmla="*/ 210364 h 356794"/>
                  <a:gd name="connsiteX5" fmla="*/ -4993 w 164737"/>
                  <a:gd name="connsiteY5" fmla="*/ 351592 h 356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37" h="356794">
                    <a:moveTo>
                      <a:pt x="-4993" y="351592"/>
                    </a:moveTo>
                    <a:cubicBezTo>
                      <a:pt x="-6964" y="347810"/>
                      <a:pt x="2042" y="216167"/>
                      <a:pt x="54284" y="130168"/>
                    </a:cubicBezTo>
                    <a:cubicBezTo>
                      <a:pt x="106526" y="44164"/>
                      <a:pt x="156308" y="-1735"/>
                      <a:pt x="156308" y="-1735"/>
                    </a:cubicBezTo>
                    <a:cubicBezTo>
                      <a:pt x="156308" y="-1735"/>
                      <a:pt x="160078" y="40143"/>
                      <a:pt x="159422" y="43160"/>
                    </a:cubicBezTo>
                    <a:cubicBezTo>
                      <a:pt x="158769" y="46173"/>
                      <a:pt x="73372" y="143484"/>
                      <a:pt x="52271" y="210364"/>
                    </a:cubicBezTo>
                    <a:cubicBezTo>
                      <a:pt x="31174" y="277244"/>
                      <a:pt x="7064" y="374698"/>
                      <a:pt x="-4993" y="351592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18" name="자유형: 도형 317">
                <a:extLst>
                  <a:ext uri="{FF2B5EF4-FFF2-40B4-BE49-F238E27FC236}">
                    <a16:creationId xmlns:a16="http://schemas.microsoft.com/office/drawing/2014/main" id="{9DA4FC19-EB90-9209-AA75-D7D199F9F1A2}"/>
                  </a:ext>
                </a:extLst>
              </p:cNvPr>
              <p:cNvSpPr/>
              <p:nvPr/>
            </p:nvSpPr>
            <p:spPr>
              <a:xfrm flipV="1">
                <a:off x="7173887" y="3611993"/>
                <a:ext cx="40238" cy="368930"/>
              </a:xfrm>
              <a:custGeom>
                <a:avLst/>
                <a:gdLst>
                  <a:gd name="connsiteX0" fmla="*/ 32981 w 40238"/>
                  <a:gd name="connsiteY0" fmla="*/ 367165 h 368930"/>
                  <a:gd name="connsiteX1" fmla="*/ -4334 w 40238"/>
                  <a:gd name="connsiteY1" fmla="*/ 172141 h 368930"/>
                  <a:gd name="connsiteX2" fmla="*/ 6502 w 40238"/>
                  <a:gd name="connsiteY2" fmla="*/ -1766 h 368930"/>
                  <a:gd name="connsiteX3" fmla="*/ 32981 w 40238"/>
                  <a:gd name="connsiteY3" fmla="*/ 210438 h 368930"/>
                  <a:gd name="connsiteX4" fmla="*/ 32981 w 40238"/>
                  <a:gd name="connsiteY4" fmla="*/ 367165 h 368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238" h="368930">
                    <a:moveTo>
                      <a:pt x="32981" y="367165"/>
                    </a:moveTo>
                    <a:cubicBezTo>
                      <a:pt x="27429" y="365156"/>
                      <a:pt x="-12636" y="305643"/>
                      <a:pt x="-4334" y="172141"/>
                    </a:cubicBezTo>
                    <a:cubicBezTo>
                      <a:pt x="3976" y="38640"/>
                      <a:pt x="6502" y="-1766"/>
                      <a:pt x="6502" y="-1766"/>
                    </a:cubicBezTo>
                    <a:cubicBezTo>
                      <a:pt x="6502" y="-1766"/>
                      <a:pt x="28936" y="160529"/>
                      <a:pt x="32981" y="210438"/>
                    </a:cubicBezTo>
                    <a:cubicBezTo>
                      <a:pt x="37022" y="260343"/>
                      <a:pt x="32981" y="367165"/>
                      <a:pt x="32981" y="367165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19" name="자유형: 도형 318">
                <a:extLst>
                  <a:ext uri="{FF2B5EF4-FFF2-40B4-BE49-F238E27FC236}">
                    <a16:creationId xmlns:a16="http://schemas.microsoft.com/office/drawing/2014/main" id="{E6A0B95B-9AE5-DED1-E8C0-3932F648D890}"/>
                  </a:ext>
                </a:extLst>
              </p:cNvPr>
              <p:cNvSpPr/>
              <p:nvPr/>
            </p:nvSpPr>
            <p:spPr>
              <a:xfrm flipV="1">
                <a:off x="7070662" y="4108810"/>
                <a:ext cx="123344" cy="103573"/>
              </a:xfrm>
              <a:custGeom>
                <a:avLst/>
                <a:gdLst>
                  <a:gd name="connsiteX0" fmla="*/ 100872 w 123344"/>
                  <a:gd name="connsiteY0" fmla="*/ 96005 h 103573"/>
                  <a:gd name="connsiteX1" fmla="*/ 57585 w 123344"/>
                  <a:gd name="connsiteY1" fmla="*/ 94997 h 103573"/>
                  <a:gd name="connsiteX2" fmla="*/ -5193 w 123344"/>
                  <a:gd name="connsiteY2" fmla="*/ -641 h 103573"/>
                  <a:gd name="connsiteX3" fmla="*/ 86756 w 123344"/>
                  <a:gd name="connsiteY3" fmla="*/ 82677 h 103573"/>
                  <a:gd name="connsiteX4" fmla="*/ 118021 w 123344"/>
                  <a:gd name="connsiteY4" fmla="*/ 86842 h 103573"/>
                  <a:gd name="connsiteX5" fmla="*/ 100872 w 123344"/>
                  <a:gd name="connsiteY5" fmla="*/ 96005 h 103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344" h="103573">
                    <a:moveTo>
                      <a:pt x="100872" y="96005"/>
                    </a:moveTo>
                    <a:cubicBezTo>
                      <a:pt x="94791" y="96840"/>
                      <a:pt x="89105" y="111663"/>
                      <a:pt x="57585" y="94997"/>
                    </a:cubicBezTo>
                    <a:cubicBezTo>
                      <a:pt x="26065" y="78335"/>
                      <a:pt x="-7692" y="-3141"/>
                      <a:pt x="-5193" y="-641"/>
                    </a:cubicBezTo>
                    <a:cubicBezTo>
                      <a:pt x="-2693" y="1858"/>
                      <a:pt x="66223" y="79343"/>
                      <a:pt x="86756" y="82677"/>
                    </a:cubicBezTo>
                    <a:cubicBezTo>
                      <a:pt x="107289" y="86007"/>
                      <a:pt x="118021" y="86842"/>
                      <a:pt x="118021" y="86842"/>
                    </a:cubicBezTo>
                    <a:lnTo>
                      <a:pt x="100872" y="96005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20" name="자유형: 도형 319">
                <a:extLst>
                  <a:ext uri="{FF2B5EF4-FFF2-40B4-BE49-F238E27FC236}">
                    <a16:creationId xmlns:a16="http://schemas.microsoft.com/office/drawing/2014/main" id="{1BB75FB0-A2E5-FA68-6492-5F50ED613AE7}"/>
                  </a:ext>
                </a:extLst>
              </p:cNvPr>
              <p:cNvSpPr/>
              <p:nvPr/>
            </p:nvSpPr>
            <p:spPr>
              <a:xfrm flipV="1">
                <a:off x="7093875" y="4123830"/>
                <a:ext cx="110894" cy="110162"/>
              </a:xfrm>
              <a:custGeom>
                <a:avLst/>
                <a:gdLst>
                  <a:gd name="connsiteX0" fmla="*/ -5362 w 110894"/>
                  <a:gd name="connsiteY0" fmla="*/ -644 h 110162"/>
                  <a:gd name="connsiteX1" fmla="*/ 47217 w 110894"/>
                  <a:gd name="connsiteY1" fmla="*/ 99708 h 110162"/>
                  <a:gd name="connsiteX2" fmla="*/ 100390 w 110894"/>
                  <a:gd name="connsiteY2" fmla="*/ 99708 h 110162"/>
                  <a:gd name="connsiteX3" fmla="*/ 100390 w 110894"/>
                  <a:gd name="connsiteY3" fmla="*/ 84344 h 110162"/>
                  <a:gd name="connsiteX4" fmla="*/ 88530 w 110894"/>
                  <a:gd name="connsiteY4" fmla="*/ 95173 h 110162"/>
                  <a:gd name="connsiteX5" fmla="*/ 39583 w 110894"/>
                  <a:gd name="connsiteY5" fmla="*/ 71430 h 110162"/>
                  <a:gd name="connsiteX6" fmla="*/ -5362 w 110894"/>
                  <a:gd name="connsiteY6" fmla="*/ -644 h 110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894" h="110162">
                    <a:moveTo>
                      <a:pt x="-5362" y="-644"/>
                    </a:moveTo>
                    <a:cubicBezTo>
                      <a:pt x="-5362" y="-644"/>
                      <a:pt x="12737" y="87253"/>
                      <a:pt x="47217" y="99708"/>
                    </a:cubicBezTo>
                    <a:cubicBezTo>
                      <a:pt x="81692" y="112160"/>
                      <a:pt x="88816" y="113403"/>
                      <a:pt x="100390" y="99708"/>
                    </a:cubicBezTo>
                    <a:cubicBezTo>
                      <a:pt x="111960" y="86009"/>
                      <a:pt x="100390" y="84344"/>
                      <a:pt x="100390" y="84344"/>
                    </a:cubicBezTo>
                    <a:cubicBezTo>
                      <a:pt x="100390" y="84344"/>
                      <a:pt x="105096" y="93508"/>
                      <a:pt x="88530" y="95173"/>
                    </a:cubicBezTo>
                    <a:cubicBezTo>
                      <a:pt x="71968" y="96842"/>
                      <a:pt x="54692" y="81010"/>
                      <a:pt x="39583" y="71430"/>
                    </a:cubicBezTo>
                    <a:cubicBezTo>
                      <a:pt x="24474" y="61845"/>
                      <a:pt x="-5362" y="-644"/>
                      <a:pt x="-5362" y="-644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21" name="자유형: 도형 320">
                <a:extLst>
                  <a:ext uri="{FF2B5EF4-FFF2-40B4-BE49-F238E27FC236}">
                    <a16:creationId xmlns:a16="http://schemas.microsoft.com/office/drawing/2014/main" id="{C795D6D5-DF53-7CA0-A358-581ABE6C0E8B}"/>
                  </a:ext>
                </a:extLst>
              </p:cNvPr>
              <p:cNvSpPr/>
              <p:nvPr/>
            </p:nvSpPr>
            <p:spPr>
              <a:xfrm flipV="1">
                <a:off x="7203637" y="4065868"/>
                <a:ext cx="179122" cy="76584"/>
              </a:xfrm>
              <a:custGeom>
                <a:avLst/>
                <a:gdLst>
                  <a:gd name="connsiteX0" fmla="*/ 173438 w 179122"/>
                  <a:gd name="connsiteY0" fmla="*/ -863 h 76584"/>
                  <a:gd name="connsiteX1" fmla="*/ 134269 w 179122"/>
                  <a:gd name="connsiteY1" fmla="*/ 46384 h 76584"/>
                  <a:gd name="connsiteX2" fmla="*/ 60670 w 179122"/>
                  <a:gd name="connsiteY2" fmla="*/ 75069 h 76584"/>
                  <a:gd name="connsiteX3" fmla="*/ -5685 w 179122"/>
                  <a:gd name="connsiteY3" fmla="*/ 17039 h 76584"/>
                  <a:gd name="connsiteX4" fmla="*/ 60670 w 179122"/>
                  <a:gd name="connsiteY4" fmla="*/ 47227 h 76584"/>
                  <a:gd name="connsiteX5" fmla="*/ 173438 w 179122"/>
                  <a:gd name="connsiteY5" fmla="*/ -863 h 7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122" h="76584">
                    <a:moveTo>
                      <a:pt x="173438" y="-863"/>
                    </a:moveTo>
                    <a:cubicBezTo>
                      <a:pt x="173438" y="-863"/>
                      <a:pt x="162957" y="26137"/>
                      <a:pt x="134269" y="46384"/>
                    </a:cubicBezTo>
                    <a:cubicBezTo>
                      <a:pt x="111765" y="62270"/>
                      <a:pt x="86623" y="79287"/>
                      <a:pt x="60670" y="75069"/>
                    </a:cubicBezTo>
                    <a:cubicBezTo>
                      <a:pt x="34717" y="70850"/>
                      <a:pt x="-5685" y="17039"/>
                      <a:pt x="-5685" y="17039"/>
                    </a:cubicBezTo>
                    <a:cubicBezTo>
                      <a:pt x="-5685" y="17039"/>
                      <a:pt x="38534" y="43854"/>
                      <a:pt x="60670" y="47227"/>
                    </a:cubicBezTo>
                    <a:cubicBezTo>
                      <a:pt x="82806" y="50603"/>
                      <a:pt x="149331" y="20230"/>
                      <a:pt x="173438" y="-863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22" name="자유형: 도형 321">
                <a:extLst>
                  <a:ext uri="{FF2B5EF4-FFF2-40B4-BE49-F238E27FC236}">
                    <a16:creationId xmlns:a16="http://schemas.microsoft.com/office/drawing/2014/main" id="{9B16F396-EE60-B0C9-8597-EC9F62EF6FB2}"/>
                  </a:ext>
                </a:extLst>
              </p:cNvPr>
              <p:cNvSpPr/>
              <p:nvPr/>
            </p:nvSpPr>
            <p:spPr>
              <a:xfrm flipV="1">
                <a:off x="7198800" y="4118078"/>
                <a:ext cx="169421" cy="87681"/>
              </a:xfrm>
              <a:custGeom>
                <a:avLst/>
                <a:gdLst>
                  <a:gd name="connsiteX0" fmla="*/ 179 w 169421"/>
                  <a:gd name="connsiteY0" fmla="*/ 64638 h 87681"/>
                  <a:gd name="connsiteX1" fmla="*/ 89740 w 169421"/>
                  <a:gd name="connsiteY1" fmla="*/ 52457 h 87681"/>
                  <a:gd name="connsiteX2" fmla="*/ 163759 w 169421"/>
                  <a:gd name="connsiteY2" fmla="*/ -693 h 87681"/>
                  <a:gd name="connsiteX3" fmla="*/ 91583 w 169421"/>
                  <a:gd name="connsiteY3" fmla="*/ 74574 h 87681"/>
                  <a:gd name="connsiteX4" fmla="*/ 5386 w 169421"/>
                  <a:gd name="connsiteY4" fmla="*/ 81195 h 87681"/>
                  <a:gd name="connsiteX5" fmla="*/ 179 w 169421"/>
                  <a:gd name="connsiteY5" fmla="*/ 64638 h 8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421" h="87681">
                    <a:moveTo>
                      <a:pt x="179" y="64638"/>
                    </a:moveTo>
                    <a:cubicBezTo>
                      <a:pt x="5946" y="68261"/>
                      <a:pt x="57065" y="69331"/>
                      <a:pt x="89740" y="52457"/>
                    </a:cubicBezTo>
                    <a:cubicBezTo>
                      <a:pt x="122419" y="35582"/>
                      <a:pt x="163759" y="-693"/>
                      <a:pt x="163759" y="-693"/>
                    </a:cubicBezTo>
                    <a:cubicBezTo>
                      <a:pt x="163759" y="-693"/>
                      <a:pt x="105463" y="68006"/>
                      <a:pt x="91583" y="74574"/>
                    </a:cubicBezTo>
                    <a:cubicBezTo>
                      <a:pt x="77702" y="81141"/>
                      <a:pt x="26719" y="94748"/>
                      <a:pt x="5386" y="81195"/>
                    </a:cubicBezTo>
                    <a:cubicBezTo>
                      <a:pt x="-15947" y="67643"/>
                      <a:pt x="179" y="64638"/>
                      <a:pt x="179" y="64638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23" name="자유형: 도형 322">
                <a:extLst>
                  <a:ext uri="{FF2B5EF4-FFF2-40B4-BE49-F238E27FC236}">
                    <a16:creationId xmlns:a16="http://schemas.microsoft.com/office/drawing/2014/main" id="{912AD872-5453-5E68-AD54-858A7F776456}"/>
                  </a:ext>
                </a:extLst>
              </p:cNvPr>
              <p:cNvSpPr/>
              <p:nvPr/>
            </p:nvSpPr>
            <p:spPr>
              <a:xfrm flipV="1">
                <a:off x="7087729" y="3997245"/>
                <a:ext cx="112470" cy="136762"/>
              </a:xfrm>
              <a:custGeom>
                <a:avLst/>
                <a:gdLst>
                  <a:gd name="connsiteX0" fmla="*/ -5350 w 112470"/>
                  <a:gd name="connsiteY0" fmla="*/ 135786 h 136762"/>
                  <a:gd name="connsiteX1" fmla="*/ 33538 w 112470"/>
                  <a:gd name="connsiteY1" fmla="*/ 41516 h 136762"/>
                  <a:gd name="connsiteX2" fmla="*/ 92185 w 112470"/>
                  <a:gd name="connsiteY2" fmla="*/ -976 h 136762"/>
                  <a:gd name="connsiteX3" fmla="*/ 107120 w 112470"/>
                  <a:gd name="connsiteY3" fmla="*/ 5082 h 136762"/>
                  <a:gd name="connsiteX4" fmla="*/ 24768 w 112470"/>
                  <a:gd name="connsiteY4" fmla="*/ 98174 h 136762"/>
                  <a:gd name="connsiteX5" fmla="*/ -5350 w 112470"/>
                  <a:gd name="connsiteY5" fmla="*/ 135786 h 136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70" h="136762">
                    <a:moveTo>
                      <a:pt x="-5350" y="135786"/>
                    </a:moveTo>
                    <a:cubicBezTo>
                      <a:pt x="-5350" y="135786"/>
                      <a:pt x="4378" y="79843"/>
                      <a:pt x="33538" y="41516"/>
                    </a:cubicBezTo>
                    <a:cubicBezTo>
                      <a:pt x="62701" y="3189"/>
                      <a:pt x="92185" y="-976"/>
                      <a:pt x="92185" y="-976"/>
                    </a:cubicBezTo>
                    <a:lnTo>
                      <a:pt x="107120" y="5082"/>
                    </a:lnTo>
                    <a:cubicBezTo>
                      <a:pt x="107120" y="5082"/>
                      <a:pt x="45996" y="71510"/>
                      <a:pt x="24768" y="98174"/>
                    </a:cubicBezTo>
                    <a:cubicBezTo>
                      <a:pt x="3543" y="124834"/>
                      <a:pt x="-5350" y="135786"/>
                      <a:pt x="-5350" y="135786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24" name="자유형: 도형 323">
                <a:extLst>
                  <a:ext uri="{FF2B5EF4-FFF2-40B4-BE49-F238E27FC236}">
                    <a16:creationId xmlns:a16="http://schemas.microsoft.com/office/drawing/2014/main" id="{2D983557-6D37-6DF5-4B87-1ABCC22D7058}"/>
                  </a:ext>
                </a:extLst>
              </p:cNvPr>
              <p:cNvSpPr/>
              <p:nvPr/>
            </p:nvSpPr>
            <p:spPr>
              <a:xfrm flipV="1">
                <a:off x="7017460" y="4064788"/>
                <a:ext cx="159397" cy="62084"/>
              </a:xfrm>
              <a:custGeom>
                <a:avLst/>
                <a:gdLst>
                  <a:gd name="connsiteX0" fmla="*/ 139152 w 159397"/>
                  <a:gd name="connsiteY0" fmla="*/ 14535 h 62084"/>
                  <a:gd name="connsiteX1" fmla="*/ 88915 w 159397"/>
                  <a:gd name="connsiteY1" fmla="*/ 43632 h 62084"/>
                  <a:gd name="connsiteX2" fmla="*/ -5236 w 159397"/>
                  <a:gd name="connsiteY2" fmla="*/ 60109 h 62084"/>
                  <a:gd name="connsiteX3" fmla="*/ 85581 w 159397"/>
                  <a:gd name="connsiteY3" fmla="*/ 14411 h 62084"/>
                  <a:gd name="connsiteX4" fmla="*/ 154153 w 159397"/>
                  <a:gd name="connsiteY4" fmla="*/ -887 h 62084"/>
                  <a:gd name="connsiteX5" fmla="*/ 139152 w 159397"/>
                  <a:gd name="connsiteY5" fmla="*/ 14535 h 6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97" h="62084">
                    <a:moveTo>
                      <a:pt x="139152" y="14535"/>
                    </a:moveTo>
                    <a:cubicBezTo>
                      <a:pt x="139152" y="14535"/>
                      <a:pt x="124742" y="39468"/>
                      <a:pt x="88915" y="43632"/>
                    </a:cubicBezTo>
                    <a:cubicBezTo>
                      <a:pt x="53087" y="47801"/>
                      <a:pt x="-6071" y="65753"/>
                      <a:pt x="-5236" y="60109"/>
                    </a:cubicBezTo>
                    <a:cubicBezTo>
                      <a:pt x="-4402" y="54465"/>
                      <a:pt x="40844" y="21106"/>
                      <a:pt x="85581" y="14411"/>
                    </a:cubicBezTo>
                    <a:cubicBezTo>
                      <a:pt x="130321" y="7720"/>
                      <a:pt x="154153" y="-887"/>
                      <a:pt x="154153" y="-887"/>
                    </a:cubicBezTo>
                    <a:lnTo>
                      <a:pt x="139152" y="14535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25" name="자유형: 도형 324">
                <a:extLst>
                  <a:ext uri="{FF2B5EF4-FFF2-40B4-BE49-F238E27FC236}">
                    <a16:creationId xmlns:a16="http://schemas.microsoft.com/office/drawing/2014/main" id="{FCE6775F-0F18-FBE7-B487-95995873EE3B}"/>
                  </a:ext>
                </a:extLst>
              </p:cNvPr>
              <p:cNvSpPr/>
              <p:nvPr/>
            </p:nvSpPr>
            <p:spPr>
              <a:xfrm flipV="1">
                <a:off x="7183590" y="3942971"/>
                <a:ext cx="29858" cy="183901"/>
              </a:xfrm>
              <a:custGeom>
                <a:avLst/>
                <a:gdLst>
                  <a:gd name="connsiteX0" fmla="*/ 18304 w 29858"/>
                  <a:gd name="connsiteY0" fmla="*/ 166965 h 183901"/>
                  <a:gd name="connsiteX1" fmla="*/ -5455 w 29858"/>
                  <a:gd name="connsiteY1" fmla="*/ 84141 h 183901"/>
                  <a:gd name="connsiteX2" fmla="*/ 1089 w 29858"/>
                  <a:gd name="connsiteY2" fmla="*/ -1066 h 183901"/>
                  <a:gd name="connsiteX3" fmla="*/ 14916 w 29858"/>
                  <a:gd name="connsiteY3" fmla="*/ 4057 h 183901"/>
                  <a:gd name="connsiteX4" fmla="*/ 23971 w 29858"/>
                  <a:gd name="connsiteY4" fmla="*/ 107626 h 183901"/>
                  <a:gd name="connsiteX5" fmla="*/ 23971 w 29858"/>
                  <a:gd name="connsiteY5" fmla="*/ 182835 h 183901"/>
                  <a:gd name="connsiteX6" fmla="*/ 18304 w 29858"/>
                  <a:gd name="connsiteY6" fmla="*/ 166965 h 18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58" h="183901">
                    <a:moveTo>
                      <a:pt x="18304" y="166965"/>
                    </a:moveTo>
                    <a:cubicBezTo>
                      <a:pt x="17593" y="164601"/>
                      <a:pt x="-6197" y="117048"/>
                      <a:pt x="-5455" y="84141"/>
                    </a:cubicBezTo>
                    <a:cubicBezTo>
                      <a:pt x="-4713" y="51238"/>
                      <a:pt x="1089" y="-1066"/>
                      <a:pt x="1089" y="-1066"/>
                    </a:cubicBezTo>
                    <a:lnTo>
                      <a:pt x="14916" y="4057"/>
                    </a:lnTo>
                    <a:cubicBezTo>
                      <a:pt x="14916" y="4057"/>
                      <a:pt x="23032" y="72239"/>
                      <a:pt x="23971" y="107626"/>
                    </a:cubicBezTo>
                    <a:cubicBezTo>
                      <a:pt x="24906" y="143017"/>
                      <a:pt x="23971" y="182835"/>
                      <a:pt x="23971" y="182835"/>
                    </a:cubicBezTo>
                    <a:lnTo>
                      <a:pt x="18304" y="166965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26" name="자유형: 도형 325">
                <a:extLst>
                  <a:ext uri="{FF2B5EF4-FFF2-40B4-BE49-F238E27FC236}">
                    <a16:creationId xmlns:a16="http://schemas.microsoft.com/office/drawing/2014/main" id="{3180C655-DBD3-A117-8527-39966E7DCAAC}"/>
                  </a:ext>
                </a:extLst>
              </p:cNvPr>
              <p:cNvSpPr/>
              <p:nvPr/>
            </p:nvSpPr>
            <p:spPr>
              <a:xfrm flipV="1">
                <a:off x="7182809" y="3940707"/>
                <a:ext cx="31366" cy="187544"/>
              </a:xfrm>
              <a:custGeom>
                <a:avLst/>
                <a:gdLst>
                  <a:gd name="connsiteX0" fmla="*/ 19085 w 31366"/>
                  <a:gd name="connsiteY0" fmla="*/ 168343 h 187544"/>
                  <a:gd name="connsiteX1" fmla="*/ 19351 w 31366"/>
                  <a:gd name="connsiteY1" fmla="*/ 169409 h 187544"/>
                  <a:gd name="connsiteX2" fmla="*/ 20340 w 31366"/>
                  <a:gd name="connsiteY2" fmla="*/ 172484 h 187544"/>
                  <a:gd name="connsiteX3" fmla="*/ 24366 w 31366"/>
                  <a:gd name="connsiteY3" fmla="*/ 184348 h 187544"/>
                  <a:gd name="connsiteX4" fmla="*/ 25088 w 31366"/>
                  <a:gd name="connsiteY4" fmla="*/ 186477 h 187544"/>
                  <a:gd name="connsiteX5" fmla="*/ 25158 w 31366"/>
                  <a:gd name="connsiteY5" fmla="*/ 184225 h 187544"/>
                  <a:gd name="connsiteX6" fmla="*/ 25726 w 31366"/>
                  <a:gd name="connsiteY6" fmla="*/ 115007 h 187544"/>
                  <a:gd name="connsiteX7" fmla="*/ 17215 w 31366"/>
                  <a:gd name="connsiteY7" fmla="*/ 9819 h 187544"/>
                  <a:gd name="connsiteX8" fmla="*/ 16693 w 31366"/>
                  <a:gd name="connsiteY8" fmla="*/ 5315 h 187544"/>
                  <a:gd name="connsiteX9" fmla="*/ 16620 w 31366"/>
                  <a:gd name="connsiteY9" fmla="*/ 4708 h 187544"/>
                  <a:gd name="connsiteX10" fmla="*/ 16044 w 31366"/>
                  <a:gd name="connsiteY10" fmla="*/ 4496 h 187544"/>
                  <a:gd name="connsiteX11" fmla="*/ 2218 w 31366"/>
                  <a:gd name="connsiteY11" fmla="*/ -623 h 187544"/>
                  <a:gd name="connsiteX12" fmla="*/ 1016 w 31366"/>
                  <a:gd name="connsiteY12" fmla="*/ -1067 h 187544"/>
                  <a:gd name="connsiteX13" fmla="*/ 881 w 31366"/>
                  <a:gd name="connsiteY13" fmla="*/ 200 h 187544"/>
                  <a:gd name="connsiteX14" fmla="*/ -4817 w 31366"/>
                  <a:gd name="connsiteY14" fmla="*/ 67799 h 187544"/>
                  <a:gd name="connsiteX15" fmla="*/ -4813 w 31366"/>
                  <a:gd name="connsiteY15" fmla="*/ 97194 h 187544"/>
                  <a:gd name="connsiteX16" fmla="*/ 611 w 31366"/>
                  <a:gd name="connsiteY16" fmla="*/ 122081 h 187544"/>
                  <a:gd name="connsiteX17" fmla="*/ 13402 w 31366"/>
                  <a:gd name="connsiteY17" fmla="*/ 156321 h 187544"/>
                  <a:gd name="connsiteX18" fmla="*/ 17543 w 31366"/>
                  <a:gd name="connsiteY18" fmla="*/ 165279 h 187544"/>
                  <a:gd name="connsiteX19" fmla="*/ 18667 w 31366"/>
                  <a:gd name="connsiteY19" fmla="*/ 167578 h 187544"/>
                  <a:gd name="connsiteX20" fmla="*/ 19085 w 31366"/>
                  <a:gd name="connsiteY20" fmla="*/ 168343 h 187544"/>
                  <a:gd name="connsiteX21" fmla="*/ 17887 w 31366"/>
                  <a:gd name="connsiteY21" fmla="*/ 165125 h 187544"/>
                  <a:gd name="connsiteX22" fmla="*/ 14078 w 31366"/>
                  <a:gd name="connsiteY22" fmla="*/ 156031 h 187544"/>
                  <a:gd name="connsiteX23" fmla="*/ 1905 w 31366"/>
                  <a:gd name="connsiteY23" fmla="*/ 121706 h 187544"/>
                  <a:gd name="connsiteX24" fmla="*/ -3233 w 31366"/>
                  <a:gd name="connsiteY24" fmla="*/ 97008 h 187544"/>
                  <a:gd name="connsiteX25" fmla="*/ -3036 w 31366"/>
                  <a:gd name="connsiteY25" fmla="*/ 67899 h 187544"/>
                  <a:gd name="connsiteX26" fmla="*/ 2863 w 31366"/>
                  <a:gd name="connsiteY26" fmla="*/ 420 h 187544"/>
                  <a:gd name="connsiteX27" fmla="*/ 1526 w 31366"/>
                  <a:gd name="connsiteY27" fmla="*/ 1243 h 187544"/>
                  <a:gd name="connsiteX28" fmla="*/ 15349 w 31366"/>
                  <a:gd name="connsiteY28" fmla="*/ 6373 h 187544"/>
                  <a:gd name="connsiteX29" fmla="*/ 14704 w 31366"/>
                  <a:gd name="connsiteY29" fmla="*/ 5554 h 187544"/>
                  <a:gd name="connsiteX30" fmla="*/ 15225 w 31366"/>
                  <a:gd name="connsiteY30" fmla="*/ 10047 h 187544"/>
                  <a:gd name="connsiteX31" fmla="*/ 24057 w 31366"/>
                  <a:gd name="connsiteY31" fmla="*/ 115042 h 187544"/>
                  <a:gd name="connsiteX32" fmla="*/ 24343 w 31366"/>
                  <a:gd name="connsiteY32" fmla="*/ 184201 h 187544"/>
                  <a:gd name="connsiteX33" fmla="*/ 25135 w 31366"/>
                  <a:gd name="connsiteY33" fmla="*/ 184074 h 187544"/>
                  <a:gd name="connsiteX34" fmla="*/ 20742 w 31366"/>
                  <a:gd name="connsiteY34" fmla="*/ 172349 h 187544"/>
                  <a:gd name="connsiteX35" fmla="*/ 19556 w 31366"/>
                  <a:gd name="connsiteY35" fmla="*/ 169343 h 187544"/>
                  <a:gd name="connsiteX36" fmla="*/ 19085 w 31366"/>
                  <a:gd name="connsiteY36" fmla="*/ 168343 h 18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1366" h="187544">
                    <a:moveTo>
                      <a:pt x="19085" y="168343"/>
                    </a:moveTo>
                    <a:cubicBezTo>
                      <a:pt x="19050" y="168354"/>
                      <a:pt x="19143" y="168714"/>
                      <a:pt x="19351" y="169409"/>
                    </a:cubicBezTo>
                    <a:cubicBezTo>
                      <a:pt x="19610" y="170217"/>
                      <a:pt x="19935" y="171229"/>
                      <a:pt x="20340" y="172484"/>
                    </a:cubicBezTo>
                    <a:cubicBezTo>
                      <a:pt x="21306" y="175335"/>
                      <a:pt x="22650" y="179291"/>
                      <a:pt x="24366" y="184348"/>
                    </a:cubicBezTo>
                    <a:lnTo>
                      <a:pt x="25088" y="186477"/>
                    </a:lnTo>
                    <a:lnTo>
                      <a:pt x="25158" y="184225"/>
                    </a:lnTo>
                    <a:cubicBezTo>
                      <a:pt x="25617" y="169428"/>
                      <a:pt x="26181" y="145249"/>
                      <a:pt x="25726" y="115007"/>
                    </a:cubicBezTo>
                    <a:cubicBezTo>
                      <a:pt x="25208" y="84712"/>
                      <a:pt x="21511" y="48579"/>
                      <a:pt x="17215" y="9819"/>
                    </a:cubicBezTo>
                    <a:cubicBezTo>
                      <a:pt x="17041" y="8313"/>
                      <a:pt x="16863" y="6810"/>
                      <a:pt x="16693" y="5315"/>
                    </a:cubicBezTo>
                    <a:lnTo>
                      <a:pt x="16620" y="4708"/>
                    </a:lnTo>
                    <a:lnTo>
                      <a:pt x="16044" y="4496"/>
                    </a:lnTo>
                    <a:cubicBezTo>
                      <a:pt x="11312" y="2742"/>
                      <a:pt x="6661" y="1023"/>
                      <a:pt x="2218" y="-623"/>
                    </a:cubicBezTo>
                    <a:lnTo>
                      <a:pt x="1016" y="-1067"/>
                    </a:lnTo>
                    <a:lnTo>
                      <a:pt x="881" y="200"/>
                    </a:lnTo>
                    <a:cubicBezTo>
                      <a:pt x="-1684" y="24310"/>
                      <a:pt x="-3677" y="47111"/>
                      <a:pt x="-4817" y="67799"/>
                    </a:cubicBezTo>
                    <a:cubicBezTo>
                      <a:pt x="-5281" y="78113"/>
                      <a:pt x="-6026" y="87996"/>
                      <a:pt x="-4813" y="97194"/>
                    </a:cubicBezTo>
                    <a:cubicBezTo>
                      <a:pt x="-3685" y="106342"/>
                      <a:pt x="-1568" y="114640"/>
                      <a:pt x="611" y="122081"/>
                    </a:cubicBezTo>
                    <a:cubicBezTo>
                      <a:pt x="5046" y="136966"/>
                      <a:pt x="9960" y="148463"/>
                      <a:pt x="13402" y="156321"/>
                    </a:cubicBezTo>
                    <a:cubicBezTo>
                      <a:pt x="15137" y="160249"/>
                      <a:pt x="16570" y="163251"/>
                      <a:pt x="17543" y="165279"/>
                    </a:cubicBezTo>
                    <a:cubicBezTo>
                      <a:pt x="17995" y="166207"/>
                      <a:pt x="18366" y="166960"/>
                      <a:pt x="18667" y="167578"/>
                    </a:cubicBezTo>
                    <a:cubicBezTo>
                      <a:pt x="18915" y="168092"/>
                      <a:pt x="19054" y="168354"/>
                      <a:pt x="19085" y="168343"/>
                    </a:cubicBezTo>
                    <a:cubicBezTo>
                      <a:pt x="19154" y="168324"/>
                      <a:pt x="18768" y="167196"/>
                      <a:pt x="17887" y="165125"/>
                    </a:cubicBezTo>
                    <a:cubicBezTo>
                      <a:pt x="16960" y="162907"/>
                      <a:pt x="15685" y="159875"/>
                      <a:pt x="14078" y="156031"/>
                    </a:cubicBezTo>
                    <a:cubicBezTo>
                      <a:pt x="10852" y="148100"/>
                      <a:pt x="6143" y="136552"/>
                      <a:pt x="1905" y="121706"/>
                    </a:cubicBezTo>
                    <a:cubicBezTo>
                      <a:pt x="-177" y="114289"/>
                      <a:pt x="-2198" y="106033"/>
                      <a:pt x="-3233" y="97008"/>
                    </a:cubicBezTo>
                    <a:cubicBezTo>
                      <a:pt x="-4357" y="88011"/>
                      <a:pt x="-3558" y="78222"/>
                      <a:pt x="-3036" y="67899"/>
                    </a:cubicBezTo>
                    <a:cubicBezTo>
                      <a:pt x="-1792" y="47269"/>
                      <a:pt x="275" y="24484"/>
                      <a:pt x="2863" y="420"/>
                    </a:cubicBezTo>
                    <a:lnTo>
                      <a:pt x="1526" y="1243"/>
                    </a:lnTo>
                    <a:cubicBezTo>
                      <a:pt x="5965" y="2893"/>
                      <a:pt x="10617" y="4615"/>
                      <a:pt x="15349" y="6373"/>
                    </a:cubicBezTo>
                    <a:lnTo>
                      <a:pt x="14704" y="5554"/>
                    </a:lnTo>
                    <a:cubicBezTo>
                      <a:pt x="14878" y="7045"/>
                      <a:pt x="15052" y="8544"/>
                      <a:pt x="15225" y="10047"/>
                    </a:cubicBezTo>
                    <a:cubicBezTo>
                      <a:pt x="19517" y="48772"/>
                      <a:pt x="23334" y="84878"/>
                      <a:pt x="24057" y="115042"/>
                    </a:cubicBezTo>
                    <a:cubicBezTo>
                      <a:pt x="24721" y="145237"/>
                      <a:pt x="24451" y="169413"/>
                      <a:pt x="24343" y="184201"/>
                    </a:cubicBezTo>
                    <a:lnTo>
                      <a:pt x="25135" y="184074"/>
                    </a:lnTo>
                    <a:cubicBezTo>
                      <a:pt x="23261" y="179075"/>
                      <a:pt x="21797" y="175165"/>
                      <a:pt x="20742" y="172349"/>
                    </a:cubicBezTo>
                    <a:cubicBezTo>
                      <a:pt x="20255" y="171121"/>
                      <a:pt x="19865" y="170132"/>
                      <a:pt x="19556" y="169343"/>
                    </a:cubicBezTo>
                    <a:cubicBezTo>
                      <a:pt x="19278" y="168671"/>
                      <a:pt x="19119" y="168331"/>
                      <a:pt x="19085" y="16834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27" name="자유형: 도형 326">
                <a:extLst>
                  <a:ext uri="{FF2B5EF4-FFF2-40B4-BE49-F238E27FC236}">
                    <a16:creationId xmlns:a16="http://schemas.microsoft.com/office/drawing/2014/main" id="{DB7B3B58-57CC-18E2-8196-4E607EA36FBD}"/>
                  </a:ext>
                </a:extLst>
              </p:cNvPr>
              <p:cNvSpPr/>
              <p:nvPr/>
            </p:nvSpPr>
            <p:spPr>
              <a:xfrm flipV="1">
                <a:off x="7060346" y="4285623"/>
                <a:ext cx="269811" cy="244738"/>
              </a:xfrm>
              <a:custGeom>
                <a:avLst/>
                <a:gdLst>
                  <a:gd name="connsiteX0" fmla="*/ -5465 w 269811"/>
                  <a:gd name="connsiteY0" fmla="*/ 244767 h 244738"/>
                  <a:gd name="connsiteX1" fmla="*/ -2108 w 269811"/>
                  <a:gd name="connsiteY1" fmla="*/ 193703 h 244738"/>
                  <a:gd name="connsiteX2" fmla="*/ 11101 w 269811"/>
                  <a:gd name="connsiteY2" fmla="*/ 193703 h 244738"/>
                  <a:gd name="connsiteX3" fmla="*/ 60844 w 269811"/>
                  <a:gd name="connsiteY3" fmla="*/ 8979 h 244738"/>
                  <a:gd name="connsiteX4" fmla="*/ 100438 w 269811"/>
                  <a:gd name="connsiteY4" fmla="*/ 279 h 244738"/>
                  <a:gd name="connsiteX5" fmla="*/ 100438 w 269811"/>
                  <a:gd name="connsiteY5" fmla="*/ 28 h 244738"/>
                  <a:gd name="connsiteX6" fmla="*/ 160577 w 269811"/>
                  <a:gd name="connsiteY6" fmla="*/ 28 h 244738"/>
                  <a:gd name="connsiteX7" fmla="*/ 160577 w 269811"/>
                  <a:gd name="connsiteY7" fmla="*/ 646 h 244738"/>
                  <a:gd name="connsiteX8" fmla="*/ 198042 w 269811"/>
                  <a:gd name="connsiteY8" fmla="*/ 8979 h 244738"/>
                  <a:gd name="connsiteX9" fmla="*/ 247781 w 269811"/>
                  <a:gd name="connsiteY9" fmla="*/ 193703 h 244738"/>
                  <a:gd name="connsiteX10" fmla="*/ 260993 w 269811"/>
                  <a:gd name="connsiteY10" fmla="*/ 193703 h 244738"/>
                  <a:gd name="connsiteX11" fmla="*/ 264347 w 269811"/>
                  <a:gd name="connsiteY11" fmla="*/ 244767 h 244738"/>
                  <a:gd name="connsiteX12" fmla="*/ -5465 w 269811"/>
                  <a:gd name="connsiteY12" fmla="*/ 244767 h 24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9811" h="244738">
                    <a:moveTo>
                      <a:pt x="-5465" y="244767"/>
                    </a:moveTo>
                    <a:lnTo>
                      <a:pt x="-2108" y="193703"/>
                    </a:lnTo>
                    <a:lnTo>
                      <a:pt x="11101" y="193703"/>
                    </a:lnTo>
                    <a:cubicBezTo>
                      <a:pt x="11101" y="193703"/>
                      <a:pt x="33500" y="21856"/>
                      <a:pt x="60844" y="8979"/>
                    </a:cubicBezTo>
                    <a:cubicBezTo>
                      <a:pt x="71035" y="4180"/>
                      <a:pt x="85588" y="1597"/>
                      <a:pt x="100438" y="279"/>
                    </a:cubicBezTo>
                    <a:lnTo>
                      <a:pt x="100438" y="28"/>
                    </a:lnTo>
                    <a:lnTo>
                      <a:pt x="160577" y="28"/>
                    </a:lnTo>
                    <a:lnTo>
                      <a:pt x="160577" y="646"/>
                    </a:lnTo>
                    <a:cubicBezTo>
                      <a:pt x="175087" y="1968"/>
                      <a:pt x="189002" y="4459"/>
                      <a:pt x="198042" y="8979"/>
                    </a:cubicBezTo>
                    <a:cubicBezTo>
                      <a:pt x="225073" y="22495"/>
                      <a:pt x="247781" y="193703"/>
                      <a:pt x="247781" y="193703"/>
                    </a:cubicBezTo>
                    <a:lnTo>
                      <a:pt x="260993" y="193703"/>
                    </a:lnTo>
                    <a:lnTo>
                      <a:pt x="264347" y="244767"/>
                    </a:lnTo>
                    <a:lnTo>
                      <a:pt x="-5465" y="244767"/>
                    </a:ln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28" name="자유형: 도형 327">
                <a:extLst>
                  <a:ext uri="{FF2B5EF4-FFF2-40B4-BE49-F238E27FC236}">
                    <a16:creationId xmlns:a16="http://schemas.microsoft.com/office/drawing/2014/main" id="{59CBAE17-C063-BBA3-2FC0-14166064AB53}"/>
                  </a:ext>
                </a:extLst>
              </p:cNvPr>
              <p:cNvSpPr/>
              <p:nvPr/>
            </p:nvSpPr>
            <p:spPr>
              <a:xfrm flipV="1">
                <a:off x="7168551" y="3709547"/>
                <a:ext cx="191237" cy="287930"/>
              </a:xfrm>
              <a:custGeom>
                <a:avLst/>
                <a:gdLst>
                  <a:gd name="connsiteX0" fmla="*/ 93426 w 191237"/>
                  <a:gd name="connsiteY0" fmla="*/ 189145 h 287930"/>
                  <a:gd name="connsiteX1" fmla="*/ 16250 w 191237"/>
                  <a:gd name="connsiteY1" fmla="*/ 109365 h 287930"/>
                  <a:gd name="connsiteX2" fmla="*/ 2401 w 191237"/>
                  <a:gd name="connsiteY2" fmla="*/ 3741 h 287930"/>
                  <a:gd name="connsiteX3" fmla="*/ 9772 w 191237"/>
                  <a:gd name="connsiteY3" fmla="*/ -1598 h 287930"/>
                  <a:gd name="connsiteX4" fmla="*/ 73839 w 191237"/>
                  <a:gd name="connsiteY4" fmla="*/ 133472 h 287930"/>
                  <a:gd name="connsiteX5" fmla="*/ 185618 w 191237"/>
                  <a:gd name="connsiteY5" fmla="*/ 286332 h 287930"/>
                  <a:gd name="connsiteX6" fmla="*/ 93426 w 191237"/>
                  <a:gd name="connsiteY6" fmla="*/ 189145 h 28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237" h="287930">
                    <a:moveTo>
                      <a:pt x="93426" y="189145"/>
                    </a:moveTo>
                    <a:cubicBezTo>
                      <a:pt x="65939" y="164204"/>
                      <a:pt x="36478" y="140491"/>
                      <a:pt x="16250" y="109365"/>
                    </a:cubicBezTo>
                    <a:cubicBezTo>
                      <a:pt x="-3977" y="78243"/>
                      <a:pt x="-13581" y="37239"/>
                      <a:pt x="2401" y="3741"/>
                    </a:cubicBezTo>
                    <a:lnTo>
                      <a:pt x="9772" y="-1598"/>
                    </a:lnTo>
                    <a:cubicBezTo>
                      <a:pt x="13021" y="48848"/>
                      <a:pt x="44000" y="92668"/>
                      <a:pt x="73839" y="133472"/>
                    </a:cubicBezTo>
                    <a:cubicBezTo>
                      <a:pt x="111100" y="184428"/>
                      <a:pt x="178579" y="250790"/>
                      <a:pt x="185618" y="286332"/>
                    </a:cubicBezTo>
                    <a:cubicBezTo>
                      <a:pt x="157370" y="251698"/>
                      <a:pt x="126526" y="219181"/>
                      <a:pt x="93426" y="189145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29" name="자유형: 도형 328">
                <a:extLst>
                  <a:ext uri="{FF2B5EF4-FFF2-40B4-BE49-F238E27FC236}">
                    <a16:creationId xmlns:a16="http://schemas.microsoft.com/office/drawing/2014/main" id="{48420BC5-2573-E2EB-22F0-B547C8497AD5}"/>
                  </a:ext>
                </a:extLst>
              </p:cNvPr>
              <p:cNvSpPr/>
              <p:nvPr/>
            </p:nvSpPr>
            <p:spPr>
              <a:xfrm flipV="1">
                <a:off x="7184101" y="3834121"/>
                <a:ext cx="86567" cy="161424"/>
              </a:xfrm>
              <a:custGeom>
                <a:avLst/>
                <a:gdLst>
                  <a:gd name="connsiteX0" fmla="*/ 81026 w 86567"/>
                  <a:gd name="connsiteY0" fmla="*/ 160003 h 161424"/>
                  <a:gd name="connsiteX1" fmla="*/ 79894 w 86567"/>
                  <a:gd name="connsiteY1" fmla="*/ 158473 h 161424"/>
                  <a:gd name="connsiteX2" fmla="*/ 76371 w 86567"/>
                  <a:gd name="connsiteY2" fmla="*/ 154347 h 161424"/>
                  <a:gd name="connsiteX3" fmla="*/ 63649 w 86567"/>
                  <a:gd name="connsiteY3" fmla="*/ 139010 h 161424"/>
                  <a:gd name="connsiteX4" fmla="*/ 26732 w 86567"/>
                  <a:gd name="connsiteY4" fmla="*/ 84755 h 161424"/>
                  <a:gd name="connsiteX5" fmla="*/ 10155 w 86567"/>
                  <a:gd name="connsiteY5" fmla="*/ 52636 h 161424"/>
                  <a:gd name="connsiteX6" fmla="*/ -743 w 86567"/>
                  <a:gd name="connsiteY6" fmla="*/ 25269 h 161424"/>
                  <a:gd name="connsiteX7" fmla="*/ -4695 w 86567"/>
                  <a:gd name="connsiteY7" fmla="*/ 5868 h 161424"/>
                  <a:gd name="connsiteX8" fmla="*/ -5244 w 86567"/>
                  <a:gd name="connsiteY8" fmla="*/ -1418 h 161424"/>
                  <a:gd name="connsiteX9" fmla="*/ -5460 w 86567"/>
                  <a:gd name="connsiteY9" fmla="*/ 471 h 161424"/>
                  <a:gd name="connsiteX10" fmla="*/ -5471 w 86567"/>
                  <a:gd name="connsiteY10" fmla="*/ 5922 h 161424"/>
                  <a:gd name="connsiteX11" fmla="*/ -2103 w 86567"/>
                  <a:gd name="connsiteY11" fmla="*/ 25667 h 161424"/>
                  <a:gd name="connsiteX12" fmla="*/ 8475 w 86567"/>
                  <a:gd name="connsiteY12" fmla="*/ 53401 h 161424"/>
                  <a:gd name="connsiteX13" fmla="*/ 24998 w 86567"/>
                  <a:gd name="connsiteY13" fmla="*/ 85752 h 161424"/>
                  <a:gd name="connsiteX14" fmla="*/ 62552 w 86567"/>
                  <a:gd name="connsiteY14" fmla="*/ 139902 h 161424"/>
                  <a:gd name="connsiteX15" fmla="*/ 75792 w 86567"/>
                  <a:gd name="connsiteY15" fmla="*/ 154869 h 161424"/>
                  <a:gd name="connsiteX16" fmla="*/ 79597 w 86567"/>
                  <a:gd name="connsiteY16" fmla="*/ 158747 h 161424"/>
                  <a:gd name="connsiteX17" fmla="*/ 81026 w 86567"/>
                  <a:gd name="connsiteY17" fmla="*/ 160003 h 16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6567" h="161424">
                    <a:moveTo>
                      <a:pt x="81026" y="160003"/>
                    </a:moveTo>
                    <a:cubicBezTo>
                      <a:pt x="81076" y="159956"/>
                      <a:pt x="80682" y="159431"/>
                      <a:pt x="79894" y="158473"/>
                    </a:cubicBezTo>
                    <a:cubicBezTo>
                      <a:pt x="78940" y="157353"/>
                      <a:pt x="77777" y="155993"/>
                      <a:pt x="76371" y="154347"/>
                    </a:cubicBezTo>
                    <a:cubicBezTo>
                      <a:pt x="73315" y="150766"/>
                      <a:pt x="68892" y="145585"/>
                      <a:pt x="63649" y="139010"/>
                    </a:cubicBezTo>
                    <a:cubicBezTo>
                      <a:pt x="53138" y="125890"/>
                      <a:pt x="39458" y="107034"/>
                      <a:pt x="26732" y="84755"/>
                    </a:cubicBezTo>
                    <a:cubicBezTo>
                      <a:pt x="20370" y="73617"/>
                      <a:pt x="14822" y="62719"/>
                      <a:pt x="10155" y="52636"/>
                    </a:cubicBezTo>
                    <a:cubicBezTo>
                      <a:pt x="5427" y="42572"/>
                      <a:pt x="1672" y="33297"/>
                      <a:pt x="-743" y="25269"/>
                    </a:cubicBezTo>
                    <a:cubicBezTo>
                      <a:pt x="-3192" y="17253"/>
                      <a:pt x="-4259" y="10531"/>
                      <a:pt x="-4695" y="5868"/>
                    </a:cubicBezTo>
                    <a:cubicBezTo>
                      <a:pt x="-5120" y="1197"/>
                      <a:pt x="-5066" y="-1414"/>
                      <a:pt x="-5244" y="-1418"/>
                    </a:cubicBezTo>
                    <a:cubicBezTo>
                      <a:pt x="-5313" y="-1422"/>
                      <a:pt x="-5387" y="-773"/>
                      <a:pt x="-5460" y="471"/>
                    </a:cubicBezTo>
                    <a:cubicBezTo>
                      <a:pt x="-5557" y="1715"/>
                      <a:pt x="-5564" y="3554"/>
                      <a:pt x="-5471" y="5922"/>
                    </a:cubicBezTo>
                    <a:cubicBezTo>
                      <a:pt x="-5275" y="10647"/>
                      <a:pt x="-4405" y="17504"/>
                      <a:pt x="-2103" y="25667"/>
                    </a:cubicBezTo>
                    <a:cubicBezTo>
                      <a:pt x="165" y="33834"/>
                      <a:pt x="3823" y="43260"/>
                      <a:pt x="8475" y="53401"/>
                    </a:cubicBezTo>
                    <a:cubicBezTo>
                      <a:pt x="13076" y="63577"/>
                      <a:pt x="18600" y="74560"/>
                      <a:pt x="24998" y="85752"/>
                    </a:cubicBezTo>
                    <a:cubicBezTo>
                      <a:pt x="37785" y="108143"/>
                      <a:pt x="51724" y="126968"/>
                      <a:pt x="62552" y="139902"/>
                    </a:cubicBezTo>
                    <a:cubicBezTo>
                      <a:pt x="67953" y="146389"/>
                      <a:pt x="72550" y="151442"/>
                      <a:pt x="75792" y="154869"/>
                    </a:cubicBezTo>
                    <a:cubicBezTo>
                      <a:pt x="77310" y="156414"/>
                      <a:pt x="78565" y="157693"/>
                      <a:pt x="79597" y="158747"/>
                    </a:cubicBezTo>
                    <a:cubicBezTo>
                      <a:pt x="80485" y="159616"/>
                      <a:pt x="80972" y="160049"/>
                      <a:pt x="81026" y="16000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30" name="자유형: 도형 329">
                <a:extLst>
                  <a:ext uri="{FF2B5EF4-FFF2-40B4-BE49-F238E27FC236}">
                    <a16:creationId xmlns:a16="http://schemas.microsoft.com/office/drawing/2014/main" id="{2434C2B5-0D94-BFB6-5F9E-6D2790FA449E}"/>
                  </a:ext>
                </a:extLst>
              </p:cNvPr>
              <p:cNvSpPr/>
              <p:nvPr/>
            </p:nvSpPr>
            <p:spPr>
              <a:xfrm flipV="1">
                <a:off x="7171491" y="3866764"/>
                <a:ext cx="33676" cy="125374"/>
              </a:xfrm>
              <a:custGeom>
                <a:avLst/>
                <a:gdLst>
                  <a:gd name="connsiteX0" fmla="*/ 28212 w 33676"/>
                  <a:gd name="connsiteY0" fmla="*/ 123994 h 125374"/>
                  <a:gd name="connsiteX1" fmla="*/ 17063 w 33676"/>
                  <a:gd name="connsiteY1" fmla="*/ 108001 h 125374"/>
                  <a:gd name="connsiteX2" fmla="*/ 12245 w 33676"/>
                  <a:gd name="connsiteY2" fmla="*/ 99440 h 125374"/>
                  <a:gd name="connsiteX3" fmla="*/ 7470 w 33676"/>
                  <a:gd name="connsiteY3" fmla="*/ 89237 h 125374"/>
                  <a:gd name="connsiteX4" fmla="*/ -237 w 33676"/>
                  <a:gd name="connsiteY4" fmla="*/ 64632 h 125374"/>
                  <a:gd name="connsiteX5" fmla="*/ -3567 w 33676"/>
                  <a:gd name="connsiteY5" fmla="*/ 39042 h 125374"/>
                  <a:gd name="connsiteX6" fmla="*/ -3042 w 33676"/>
                  <a:gd name="connsiteY6" fmla="*/ 17953 h 125374"/>
                  <a:gd name="connsiteX7" fmla="*/ -368 w 33676"/>
                  <a:gd name="connsiteY7" fmla="*/ -1375 h 125374"/>
                  <a:gd name="connsiteX8" fmla="*/ -1887 w 33676"/>
                  <a:gd name="connsiteY8" fmla="*/ 3667 h 125374"/>
                  <a:gd name="connsiteX9" fmla="*/ -3200 w 33676"/>
                  <a:gd name="connsiteY9" fmla="*/ 9705 h 125374"/>
                  <a:gd name="connsiteX10" fmla="*/ -4452 w 33676"/>
                  <a:gd name="connsiteY10" fmla="*/ 17802 h 125374"/>
                  <a:gd name="connsiteX11" fmla="*/ -5410 w 33676"/>
                  <a:gd name="connsiteY11" fmla="*/ 39116 h 125374"/>
                  <a:gd name="connsiteX12" fmla="*/ -2196 w 33676"/>
                  <a:gd name="connsiteY12" fmla="*/ 65057 h 125374"/>
                  <a:gd name="connsiteX13" fmla="*/ 5770 w 33676"/>
                  <a:gd name="connsiteY13" fmla="*/ 89956 h 125374"/>
                  <a:gd name="connsiteX14" fmla="*/ 10781 w 33676"/>
                  <a:gd name="connsiteY14" fmla="*/ 100216 h 125374"/>
                  <a:gd name="connsiteX15" fmla="*/ 15869 w 33676"/>
                  <a:gd name="connsiteY15" fmla="*/ 108758 h 125374"/>
                  <a:gd name="connsiteX16" fmla="*/ 20617 w 33676"/>
                  <a:gd name="connsiteY16" fmla="*/ 115441 h 125374"/>
                  <a:gd name="connsiteX17" fmla="*/ 24546 w 33676"/>
                  <a:gd name="connsiteY17" fmla="*/ 120216 h 125374"/>
                  <a:gd name="connsiteX18" fmla="*/ 28212 w 33676"/>
                  <a:gd name="connsiteY18" fmla="*/ 123994 h 1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6" h="125374">
                    <a:moveTo>
                      <a:pt x="28212" y="123994"/>
                    </a:moveTo>
                    <a:cubicBezTo>
                      <a:pt x="28540" y="123720"/>
                      <a:pt x="23402" y="118223"/>
                      <a:pt x="17063" y="108001"/>
                    </a:cubicBezTo>
                    <a:cubicBezTo>
                      <a:pt x="15494" y="105436"/>
                      <a:pt x="13798" y="102619"/>
                      <a:pt x="12245" y="99440"/>
                    </a:cubicBezTo>
                    <a:cubicBezTo>
                      <a:pt x="10530" y="96353"/>
                      <a:pt x="9085" y="92861"/>
                      <a:pt x="7470" y="89237"/>
                    </a:cubicBezTo>
                    <a:cubicBezTo>
                      <a:pt x="4496" y="81881"/>
                      <a:pt x="1745" y="73579"/>
                      <a:pt x="-237" y="64632"/>
                    </a:cubicBezTo>
                    <a:cubicBezTo>
                      <a:pt x="-2141" y="55666"/>
                      <a:pt x="-3130" y="46973"/>
                      <a:pt x="-3567" y="39042"/>
                    </a:cubicBezTo>
                    <a:cubicBezTo>
                      <a:pt x="-3814" y="31107"/>
                      <a:pt x="-3694" y="23933"/>
                      <a:pt x="-3042" y="17953"/>
                    </a:cubicBezTo>
                    <a:cubicBezTo>
                      <a:pt x="-1906" y="5969"/>
                      <a:pt x="26" y="-1286"/>
                      <a:pt x="-368" y="-1375"/>
                    </a:cubicBezTo>
                    <a:cubicBezTo>
                      <a:pt x="-500" y="-1410"/>
                      <a:pt x="-1033" y="383"/>
                      <a:pt x="-1887" y="3667"/>
                    </a:cubicBezTo>
                    <a:cubicBezTo>
                      <a:pt x="-2346" y="5305"/>
                      <a:pt x="-2810" y="7325"/>
                      <a:pt x="-3200" y="9705"/>
                    </a:cubicBezTo>
                    <a:cubicBezTo>
                      <a:pt x="-3625" y="12077"/>
                      <a:pt x="-4174" y="14773"/>
                      <a:pt x="-4452" y="17802"/>
                    </a:cubicBezTo>
                    <a:cubicBezTo>
                      <a:pt x="-5290" y="23825"/>
                      <a:pt x="-5560" y="31076"/>
                      <a:pt x="-5410" y="39116"/>
                    </a:cubicBezTo>
                    <a:cubicBezTo>
                      <a:pt x="-5074" y="47147"/>
                      <a:pt x="-4123" y="55967"/>
                      <a:pt x="-2196" y="65057"/>
                    </a:cubicBezTo>
                    <a:cubicBezTo>
                      <a:pt x="-187" y="74132"/>
                      <a:pt x="2660" y="82538"/>
                      <a:pt x="5770" y="89956"/>
                    </a:cubicBezTo>
                    <a:cubicBezTo>
                      <a:pt x="7455" y="93610"/>
                      <a:pt x="8977" y="97118"/>
                      <a:pt x="10781" y="100216"/>
                    </a:cubicBezTo>
                    <a:cubicBezTo>
                      <a:pt x="12415" y="103404"/>
                      <a:pt x="14204" y="106216"/>
                      <a:pt x="15869" y="108758"/>
                    </a:cubicBezTo>
                    <a:cubicBezTo>
                      <a:pt x="17437" y="111366"/>
                      <a:pt x="19187" y="113498"/>
                      <a:pt x="20617" y="115441"/>
                    </a:cubicBezTo>
                    <a:cubicBezTo>
                      <a:pt x="22027" y="117400"/>
                      <a:pt x="23387" y="118972"/>
                      <a:pt x="24546" y="120216"/>
                    </a:cubicBezTo>
                    <a:cubicBezTo>
                      <a:pt x="26813" y="122743"/>
                      <a:pt x="28112" y="124087"/>
                      <a:pt x="28212" y="12399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31" name="자유형: 도형 330">
                <a:extLst>
                  <a:ext uri="{FF2B5EF4-FFF2-40B4-BE49-F238E27FC236}">
                    <a16:creationId xmlns:a16="http://schemas.microsoft.com/office/drawing/2014/main" id="{DD0673E0-F14B-2AC6-F13B-680CCD7C5AA9}"/>
                  </a:ext>
                </a:extLst>
              </p:cNvPr>
              <p:cNvSpPr/>
              <p:nvPr/>
            </p:nvSpPr>
            <p:spPr>
              <a:xfrm flipV="1">
                <a:off x="7099316" y="3835200"/>
                <a:ext cx="73289" cy="92622"/>
              </a:xfrm>
              <a:custGeom>
                <a:avLst/>
                <a:gdLst>
                  <a:gd name="connsiteX0" fmla="*/ 67952 w 73289"/>
                  <a:gd name="connsiteY0" fmla="*/ -1509 h 92622"/>
                  <a:gd name="connsiteX1" fmla="*/ 64244 w 73289"/>
                  <a:gd name="connsiteY1" fmla="*/ 1346 h 92622"/>
                  <a:gd name="connsiteX2" fmla="*/ 54802 w 73289"/>
                  <a:gd name="connsiteY2" fmla="*/ 9899 h 92622"/>
                  <a:gd name="connsiteX3" fmla="*/ 26535 w 73289"/>
                  <a:gd name="connsiteY3" fmla="*/ 41010 h 92622"/>
                  <a:gd name="connsiteX4" fmla="*/ 2760 w 73289"/>
                  <a:gd name="connsiteY4" fmla="*/ 75682 h 92622"/>
                  <a:gd name="connsiteX5" fmla="*/ -3394 w 73289"/>
                  <a:gd name="connsiteY5" fmla="*/ 86839 h 92622"/>
                  <a:gd name="connsiteX6" fmla="*/ -5318 w 73289"/>
                  <a:gd name="connsiteY6" fmla="*/ 91104 h 92622"/>
                  <a:gd name="connsiteX7" fmla="*/ -2710 w 73289"/>
                  <a:gd name="connsiteY7" fmla="*/ 87222 h 92622"/>
                  <a:gd name="connsiteX8" fmla="*/ 3969 w 73289"/>
                  <a:gd name="connsiteY8" fmla="*/ 76420 h 92622"/>
                  <a:gd name="connsiteX9" fmla="*/ 28107 w 73289"/>
                  <a:gd name="connsiteY9" fmla="*/ 42254 h 92622"/>
                  <a:gd name="connsiteX10" fmla="*/ 55799 w 73289"/>
                  <a:gd name="connsiteY10" fmla="*/ 10908 h 92622"/>
                  <a:gd name="connsiteX11" fmla="*/ 64769 w 73289"/>
                  <a:gd name="connsiteY11" fmla="*/ 1922 h 92622"/>
                  <a:gd name="connsiteX12" fmla="*/ 67952 w 73289"/>
                  <a:gd name="connsiteY12" fmla="*/ -1509 h 92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289" h="92622">
                    <a:moveTo>
                      <a:pt x="67952" y="-1509"/>
                    </a:moveTo>
                    <a:cubicBezTo>
                      <a:pt x="67859" y="-1613"/>
                      <a:pt x="66546" y="-593"/>
                      <a:pt x="64244" y="1346"/>
                    </a:cubicBezTo>
                    <a:cubicBezTo>
                      <a:pt x="61929" y="3270"/>
                      <a:pt x="58696" y="6187"/>
                      <a:pt x="54802" y="9899"/>
                    </a:cubicBezTo>
                    <a:cubicBezTo>
                      <a:pt x="47006" y="17317"/>
                      <a:pt x="36745" y="28126"/>
                      <a:pt x="26535" y="41010"/>
                    </a:cubicBezTo>
                    <a:cubicBezTo>
                      <a:pt x="16343" y="53913"/>
                      <a:pt x="8184" y="66391"/>
                      <a:pt x="2760" y="75682"/>
                    </a:cubicBezTo>
                    <a:cubicBezTo>
                      <a:pt x="41" y="80326"/>
                      <a:pt x="-2049" y="84147"/>
                      <a:pt x="-3394" y="86839"/>
                    </a:cubicBezTo>
                    <a:cubicBezTo>
                      <a:pt x="-4750" y="89524"/>
                      <a:pt x="-5441" y="91039"/>
                      <a:pt x="-5318" y="91104"/>
                    </a:cubicBezTo>
                    <a:cubicBezTo>
                      <a:pt x="-5198" y="91170"/>
                      <a:pt x="-4275" y="89783"/>
                      <a:pt x="-2710" y="87222"/>
                    </a:cubicBezTo>
                    <a:cubicBezTo>
                      <a:pt x="-1165" y="84649"/>
                      <a:pt x="1107" y="80952"/>
                      <a:pt x="3969" y="76420"/>
                    </a:cubicBezTo>
                    <a:cubicBezTo>
                      <a:pt x="9679" y="67353"/>
                      <a:pt x="17974" y="55080"/>
                      <a:pt x="28107" y="42254"/>
                    </a:cubicBezTo>
                    <a:cubicBezTo>
                      <a:pt x="38252" y="29447"/>
                      <a:pt x="48288" y="18549"/>
                      <a:pt x="55799" y="10908"/>
                    </a:cubicBezTo>
                    <a:cubicBezTo>
                      <a:pt x="59550" y="7079"/>
                      <a:pt x="62625" y="4016"/>
                      <a:pt x="64769" y="1922"/>
                    </a:cubicBezTo>
                    <a:cubicBezTo>
                      <a:pt x="66905" y="-191"/>
                      <a:pt x="68045" y="-1408"/>
                      <a:pt x="67952" y="-1509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32" name="자유형: 도형 331">
                <a:extLst>
                  <a:ext uri="{FF2B5EF4-FFF2-40B4-BE49-F238E27FC236}">
                    <a16:creationId xmlns:a16="http://schemas.microsoft.com/office/drawing/2014/main" id="{AC829C8A-F486-D03F-C135-C3B97518DE4A}"/>
                  </a:ext>
                </a:extLst>
              </p:cNvPr>
              <p:cNvSpPr/>
              <p:nvPr/>
            </p:nvSpPr>
            <p:spPr>
              <a:xfrm flipV="1">
                <a:off x="7095137" y="3888455"/>
                <a:ext cx="76387" cy="94544"/>
              </a:xfrm>
              <a:custGeom>
                <a:avLst/>
                <a:gdLst>
                  <a:gd name="connsiteX0" fmla="*/ 71055 w 76387"/>
                  <a:gd name="connsiteY0" fmla="*/ -1351 h 94544"/>
                  <a:gd name="connsiteX1" fmla="*/ 67439 w 76387"/>
                  <a:gd name="connsiteY1" fmla="*/ 1820 h 94544"/>
                  <a:gd name="connsiteX2" fmla="*/ 58137 w 76387"/>
                  <a:gd name="connsiteY2" fmla="*/ 11003 h 94544"/>
                  <a:gd name="connsiteX3" fmla="*/ 28861 w 76387"/>
                  <a:gd name="connsiteY3" fmla="*/ 42713 h 94544"/>
                  <a:gd name="connsiteX4" fmla="*/ 3174 w 76387"/>
                  <a:gd name="connsiteY4" fmla="*/ 77435 h 94544"/>
                  <a:gd name="connsiteX5" fmla="*/ -3320 w 76387"/>
                  <a:gd name="connsiteY5" fmla="*/ 88813 h 94544"/>
                  <a:gd name="connsiteX6" fmla="*/ -5313 w 76387"/>
                  <a:gd name="connsiteY6" fmla="*/ 93186 h 94544"/>
                  <a:gd name="connsiteX7" fmla="*/ -2640 w 76387"/>
                  <a:gd name="connsiteY7" fmla="*/ 89195 h 94544"/>
                  <a:gd name="connsiteX8" fmla="*/ 4364 w 76387"/>
                  <a:gd name="connsiteY8" fmla="*/ 78200 h 94544"/>
                  <a:gd name="connsiteX9" fmla="*/ 30391 w 76387"/>
                  <a:gd name="connsiteY9" fmla="*/ 44007 h 94544"/>
                  <a:gd name="connsiteX10" fmla="*/ 59156 w 76387"/>
                  <a:gd name="connsiteY10" fmla="*/ 11981 h 94544"/>
                  <a:gd name="connsiteX11" fmla="*/ 67999 w 76387"/>
                  <a:gd name="connsiteY11" fmla="*/ 2361 h 94544"/>
                  <a:gd name="connsiteX12" fmla="*/ 71055 w 76387"/>
                  <a:gd name="connsiteY12" fmla="*/ -1351 h 9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87" h="94544">
                    <a:moveTo>
                      <a:pt x="71055" y="-1351"/>
                    </a:moveTo>
                    <a:cubicBezTo>
                      <a:pt x="70955" y="-1448"/>
                      <a:pt x="69672" y="-312"/>
                      <a:pt x="67439" y="1820"/>
                    </a:cubicBezTo>
                    <a:cubicBezTo>
                      <a:pt x="65210" y="3953"/>
                      <a:pt x="62015" y="7078"/>
                      <a:pt x="58137" y="11003"/>
                    </a:cubicBezTo>
                    <a:cubicBezTo>
                      <a:pt x="50371" y="18846"/>
                      <a:pt x="39775" y="29844"/>
                      <a:pt x="28861" y="42713"/>
                    </a:cubicBezTo>
                    <a:cubicBezTo>
                      <a:pt x="17924" y="55566"/>
                      <a:pt x="8985" y="68017"/>
                      <a:pt x="3174" y="77435"/>
                    </a:cubicBezTo>
                    <a:cubicBezTo>
                      <a:pt x="273" y="82148"/>
                      <a:pt x="-1948" y="86035"/>
                      <a:pt x="-3320" y="88813"/>
                    </a:cubicBezTo>
                    <a:cubicBezTo>
                      <a:pt x="-4718" y="91571"/>
                      <a:pt x="-5433" y="93124"/>
                      <a:pt x="-5313" y="93186"/>
                    </a:cubicBezTo>
                    <a:cubicBezTo>
                      <a:pt x="-5189" y="93251"/>
                      <a:pt x="-4243" y="91826"/>
                      <a:pt x="-2640" y="89195"/>
                    </a:cubicBezTo>
                    <a:cubicBezTo>
                      <a:pt x="-1067" y="86545"/>
                      <a:pt x="1332" y="82790"/>
                      <a:pt x="4364" y="78200"/>
                    </a:cubicBezTo>
                    <a:cubicBezTo>
                      <a:pt x="10445" y="69033"/>
                      <a:pt x="19501" y="56802"/>
                      <a:pt x="30391" y="44007"/>
                    </a:cubicBezTo>
                    <a:cubicBezTo>
                      <a:pt x="41258" y="31192"/>
                      <a:pt x="51658" y="20070"/>
                      <a:pt x="59156" y="11981"/>
                    </a:cubicBezTo>
                    <a:cubicBezTo>
                      <a:pt x="62672" y="8156"/>
                      <a:pt x="65635" y="4934"/>
                      <a:pt x="67999" y="2361"/>
                    </a:cubicBezTo>
                    <a:cubicBezTo>
                      <a:pt x="70062" y="63"/>
                      <a:pt x="71156" y="-1255"/>
                      <a:pt x="71055" y="-1351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33" name="자유형: 도형 332">
                <a:extLst>
                  <a:ext uri="{FF2B5EF4-FFF2-40B4-BE49-F238E27FC236}">
                    <a16:creationId xmlns:a16="http://schemas.microsoft.com/office/drawing/2014/main" id="{85CDE0E5-35C2-FD6B-CEE0-17335FB13391}"/>
                  </a:ext>
                </a:extLst>
              </p:cNvPr>
              <p:cNvSpPr/>
              <p:nvPr/>
            </p:nvSpPr>
            <p:spPr>
              <a:xfrm flipV="1">
                <a:off x="7160615" y="3886558"/>
                <a:ext cx="18318" cy="21459"/>
              </a:xfrm>
              <a:custGeom>
                <a:avLst/>
                <a:gdLst>
                  <a:gd name="connsiteX0" fmla="*/ 12886 w 18318"/>
                  <a:gd name="connsiteY0" fmla="*/ -1442 h 21459"/>
                  <a:gd name="connsiteX1" fmla="*/ 2390 w 18318"/>
                  <a:gd name="connsiteY1" fmla="*/ 8096 h 21459"/>
                  <a:gd name="connsiteX2" fmla="*/ -5364 w 18318"/>
                  <a:gd name="connsiteY2" fmla="*/ 19975 h 21459"/>
                  <a:gd name="connsiteX3" fmla="*/ 3912 w 18318"/>
                  <a:gd name="connsiteY3" fmla="*/ 9398 h 21459"/>
                  <a:gd name="connsiteX4" fmla="*/ 12886 w 18318"/>
                  <a:gd name="connsiteY4" fmla="*/ -1442 h 2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18" h="21459">
                    <a:moveTo>
                      <a:pt x="12886" y="-1442"/>
                    </a:moveTo>
                    <a:cubicBezTo>
                      <a:pt x="12531" y="-1840"/>
                      <a:pt x="7497" y="2112"/>
                      <a:pt x="2390" y="8096"/>
                    </a:cubicBezTo>
                    <a:cubicBezTo>
                      <a:pt x="-2748" y="14061"/>
                      <a:pt x="-5816" y="19697"/>
                      <a:pt x="-5364" y="19975"/>
                    </a:cubicBezTo>
                    <a:cubicBezTo>
                      <a:pt x="-4881" y="20288"/>
                      <a:pt x="-1130" y="15247"/>
                      <a:pt x="3912" y="9398"/>
                    </a:cubicBezTo>
                    <a:cubicBezTo>
                      <a:pt x="8922" y="3526"/>
                      <a:pt x="13276" y="-1021"/>
                      <a:pt x="12886" y="-144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34" name="자유형: 도형 333">
                <a:extLst>
                  <a:ext uri="{FF2B5EF4-FFF2-40B4-BE49-F238E27FC236}">
                    <a16:creationId xmlns:a16="http://schemas.microsoft.com/office/drawing/2014/main" id="{EBE7E554-632C-26E2-7721-E06112D40051}"/>
                  </a:ext>
                </a:extLst>
              </p:cNvPr>
              <p:cNvSpPr/>
              <p:nvPr/>
            </p:nvSpPr>
            <p:spPr>
              <a:xfrm flipV="1">
                <a:off x="7191630" y="3956843"/>
                <a:ext cx="103410" cy="182232"/>
              </a:xfrm>
              <a:custGeom>
                <a:avLst/>
                <a:gdLst>
                  <a:gd name="connsiteX0" fmla="*/ 97838 w 103410"/>
                  <a:gd name="connsiteY0" fmla="*/ 181204 h 182232"/>
                  <a:gd name="connsiteX1" fmla="*/ 6434 w 103410"/>
                  <a:gd name="connsiteY1" fmla="*/ 61792 h 182232"/>
                  <a:gd name="connsiteX2" fmla="*/ -5573 w 103410"/>
                  <a:gd name="connsiteY2" fmla="*/ -1028 h 182232"/>
                  <a:gd name="connsiteX3" fmla="*/ 6434 w 103410"/>
                  <a:gd name="connsiteY3" fmla="*/ -1028 h 182232"/>
                  <a:gd name="connsiteX4" fmla="*/ 56115 w 103410"/>
                  <a:gd name="connsiteY4" fmla="*/ 72370 h 182232"/>
                  <a:gd name="connsiteX5" fmla="*/ 97838 w 103410"/>
                  <a:gd name="connsiteY5" fmla="*/ 181204 h 1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410" h="182232">
                    <a:moveTo>
                      <a:pt x="97838" y="181204"/>
                    </a:moveTo>
                    <a:cubicBezTo>
                      <a:pt x="95134" y="174707"/>
                      <a:pt x="18441" y="111114"/>
                      <a:pt x="6434" y="61792"/>
                    </a:cubicBezTo>
                    <a:cubicBezTo>
                      <a:pt x="-5573" y="12470"/>
                      <a:pt x="-5573" y="-1028"/>
                      <a:pt x="-5573" y="-1028"/>
                    </a:cubicBezTo>
                    <a:lnTo>
                      <a:pt x="6434" y="-1028"/>
                    </a:lnTo>
                    <a:cubicBezTo>
                      <a:pt x="6434" y="-1028"/>
                      <a:pt x="39241" y="45373"/>
                      <a:pt x="56115" y="72370"/>
                    </a:cubicBezTo>
                    <a:cubicBezTo>
                      <a:pt x="72990" y="99370"/>
                      <a:pt x="97838" y="181204"/>
                      <a:pt x="97838" y="181204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35" name="자유형: 도형 334">
                <a:extLst>
                  <a:ext uri="{FF2B5EF4-FFF2-40B4-BE49-F238E27FC236}">
                    <a16:creationId xmlns:a16="http://schemas.microsoft.com/office/drawing/2014/main" id="{232054A3-5DCC-4AD7-BA3E-8923FFA0F002}"/>
                  </a:ext>
                </a:extLst>
              </p:cNvPr>
              <p:cNvSpPr/>
              <p:nvPr/>
            </p:nvSpPr>
            <p:spPr>
              <a:xfrm flipV="1">
                <a:off x="7220427" y="4065868"/>
                <a:ext cx="162332" cy="76584"/>
              </a:xfrm>
              <a:custGeom>
                <a:avLst/>
                <a:gdLst>
                  <a:gd name="connsiteX0" fmla="*/ 156629 w 162332"/>
                  <a:gd name="connsiteY0" fmla="*/ -863 h 76584"/>
                  <a:gd name="connsiteX1" fmla="*/ 47640 w 162332"/>
                  <a:gd name="connsiteY1" fmla="*/ 47485 h 76584"/>
                  <a:gd name="connsiteX2" fmla="*/ 43862 w 162332"/>
                  <a:gd name="connsiteY2" fmla="*/ 47227 h 76584"/>
                  <a:gd name="connsiteX3" fmla="*/ -5703 w 162332"/>
                  <a:gd name="connsiteY3" fmla="*/ 26589 h 76584"/>
                  <a:gd name="connsiteX4" fmla="*/ 16471 w 162332"/>
                  <a:gd name="connsiteY4" fmla="*/ 59315 h 76584"/>
                  <a:gd name="connsiteX5" fmla="*/ 43862 w 162332"/>
                  <a:gd name="connsiteY5" fmla="*/ 75069 h 76584"/>
                  <a:gd name="connsiteX6" fmla="*/ 52021 w 162332"/>
                  <a:gd name="connsiteY6" fmla="*/ 75722 h 76584"/>
                  <a:gd name="connsiteX7" fmla="*/ 117460 w 162332"/>
                  <a:gd name="connsiteY7" fmla="*/ 46384 h 76584"/>
                  <a:gd name="connsiteX8" fmla="*/ 156629 w 162332"/>
                  <a:gd name="connsiteY8" fmla="*/ -863 h 7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332" h="76584">
                    <a:moveTo>
                      <a:pt x="156629" y="-863"/>
                    </a:moveTo>
                    <a:cubicBezTo>
                      <a:pt x="133771" y="19141"/>
                      <a:pt x="72763" y="47485"/>
                      <a:pt x="47640" y="47485"/>
                    </a:cubicBezTo>
                    <a:cubicBezTo>
                      <a:pt x="46272" y="47485"/>
                      <a:pt x="45005" y="47404"/>
                      <a:pt x="43862" y="47227"/>
                    </a:cubicBezTo>
                    <a:cubicBezTo>
                      <a:pt x="30522" y="45194"/>
                      <a:pt x="9166" y="34648"/>
                      <a:pt x="-5703" y="26589"/>
                    </a:cubicBezTo>
                    <a:cubicBezTo>
                      <a:pt x="1189" y="36576"/>
                      <a:pt x="9236" y="48370"/>
                      <a:pt x="16471" y="59315"/>
                    </a:cubicBezTo>
                    <a:cubicBezTo>
                      <a:pt x="25886" y="67366"/>
                      <a:pt x="35606" y="73728"/>
                      <a:pt x="43862" y="75069"/>
                    </a:cubicBezTo>
                    <a:cubicBezTo>
                      <a:pt x="46593" y="75513"/>
                      <a:pt x="49309" y="75722"/>
                      <a:pt x="52021" y="75722"/>
                    </a:cubicBezTo>
                    <a:cubicBezTo>
                      <a:pt x="75073" y="75722"/>
                      <a:pt x="97325" y="60597"/>
                      <a:pt x="117460" y="46384"/>
                    </a:cubicBezTo>
                    <a:cubicBezTo>
                      <a:pt x="146148" y="26137"/>
                      <a:pt x="156629" y="-863"/>
                      <a:pt x="156629" y="-863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36" name="자유형: 도형 335">
                <a:extLst>
                  <a:ext uri="{FF2B5EF4-FFF2-40B4-BE49-F238E27FC236}">
                    <a16:creationId xmlns:a16="http://schemas.microsoft.com/office/drawing/2014/main" id="{A9531653-398A-9848-89CA-010D04A4CFF0}"/>
                  </a:ext>
                </a:extLst>
              </p:cNvPr>
              <p:cNvSpPr/>
              <p:nvPr/>
            </p:nvSpPr>
            <p:spPr>
              <a:xfrm flipV="1">
                <a:off x="7203637" y="4082275"/>
                <a:ext cx="38964" cy="42275"/>
              </a:xfrm>
              <a:custGeom>
                <a:avLst/>
                <a:gdLst>
                  <a:gd name="connsiteX0" fmla="*/ -5527 w 38964"/>
                  <a:gd name="connsiteY0" fmla="*/ -865 h 42275"/>
                  <a:gd name="connsiteX1" fmla="*/ 33437 w 38964"/>
                  <a:gd name="connsiteY1" fmla="*/ 41410 h 42275"/>
                  <a:gd name="connsiteX2" fmla="*/ 11262 w 38964"/>
                  <a:gd name="connsiteY2" fmla="*/ 8685 h 42275"/>
                  <a:gd name="connsiteX3" fmla="*/ 11262 w 38964"/>
                  <a:gd name="connsiteY3" fmla="*/ 8685 h 42275"/>
                  <a:gd name="connsiteX4" fmla="*/ -5527 w 38964"/>
                  <a:gd name="connsiteY4" fmla="*/ -865 h 4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64" h="42275">
                    <a:moveTo>
                      <a:pt x="-5527" y="-865"/>
                    </a:moveTo>
                    <a:cubicBezTo>
                      <a:pt x="-5527" y="-865"/>
                      <a:pt x="13256" y="24153"/>
                      <a:pt x="33437" y="41410"/>
                    </a:cubicBezTo>
                    <a:cubicBezTo>
                      <a:pt x="26201" y="30466"/>
                      <a:pt x="18154" y="18671"/>
                      <a:pt x="11262" y="8685"/>
                    </a:cubicBezTo>
                    <a:lnTo>
                      <a:pt x="11262" y="8685"/>
                    </a:lnTo>
                    <a:cubicBezTo>
                      <a:pt x="1457" y="3369"/>
                      <a:pt x="-5527" y="-865"/>
                      <a:pt x="-5527" y="-865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37" name="자유형: 도형 336">
                <a:extLst>
                  <a:ext uri="{FF2B5EF4-FFF2-40B4-BE49-F238E27FC236}">
                    <a16:creationId xmlns:a16="http://schemas.microsoft.com/office/drawing/2014/main" id="{5B948A07-2F58-E8D5-B536-0FE8B5867788}"/>
                  </a:ext>
                </a:extLst>
              </p:cNvPr>
              <p:cNvSpPr/>
              <p:nvPr/>
            </p:nvSpPr>
            <p:spPr>
              <a:xfrm flipV="1">
                <a:off x="7114513" y="3969438"/>
                <a:ext cx="89124" cy="165048"/>
              </a:xfrm>
              <a:custGeom>
                <a:avLst/>
                <a:gdLst>
                  <a:gd name="connsiteX0" fmla="*/ -5384 w 89124"/>
                  <a:gd name="connsiteY0" fmla="*/ 164033 h 165048"/>
                  <a:gd name="connsiteX1" fmla="*/ 40075 w 89124"/>
                  <a:gd name="connsiteY1" fmla="*/ 36577 h 165048"/>
                  <a:gd name="connsiteX2" fmla="*/ 83741 w 89124"/>
                  <a:gd name="connsiteY2" fmla="*/ -1016 h 165048"/>
                  <a:gd name="connsiteX3" fmla="*/ 54369 w 89124"/>
                  <a:gd name="connsiteY3" fmla="*/ 81506 h 165048"/>
                  <a:gd name="connsiteX4" fmla="*/ -5384 w 89124"/>
                  <a:gd name="connsiteY4" fmla="*/ 164033 h 16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4" h="165048">
                    <a:moveTo>
                      <a:pt x="-5384" y="164033"/>
                    </a:moveTo>
                    <a:cubicBezTo>
                      <a:pt x="-5384" y="164033"/>
                      <a:pt x="23502" y="64419"/>
                      <a:pt x="40075" y="36577"/>
                    </a:cubicBezTo>
                    <a:cubicBezTo>
                      <a:pt x="56648" y="8735"/>
                      <a:pt x="83741" y="-1016"/>
                      <a:pt x="83741" y="-1016"/>
                    </a:cubicBezTo>
                    <a:cubicBezTo>
                      <a:pt x="83741" y="-1016"/>
                      <a:pt x="63903" y="68225"/>
                      <a:pt x="54369" y="81506"/>
                    </a:cubicBezTo>
                    <a:cubicBezTo>
                      <a:pt x="44838" y="94792"/>
                      <a:pt x="-5384" y="164033"/>
                      <a:pt x="-5384" y="164033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40DCF76E-AECD-0FBE-3652-605508DCFA40}"/>
                  </a:ext>
                </a:extLst>
              </p:cNvPr>
              <p:cNvSpPr/>
              <p:nvPr/>
            </p:nvSpPr>
            <p:spPr>
              <a:xfrm flipV="1">
                <a:off x="7145883" y="4063349"/>
                <a:ext cx="59597" cy="73008"/>
              </a:xfrm>
              <a:custGeom>
                <a:avLst/>
                <a:gdLst>
                  <a:gd name="connsiteX0" fmla="*/ 54172 w 59597"/>
                  <a:gd name="connsiteY0" fmla="*/ -859 h 73008"/>
                  <a:gd name="connsiteX1" fmla="*/ 50630 w 59597"/>
                  <a:gd name="connsiteY1" fmla="*/ 621 h 73008"/>
                  <a:gd name="connsiteX2" fmla="*/ 41405 w 59597"/>
                  <a:gd name="connsiteY2" fmla="*/ 5500 h 73008"/>
                  <a:gd name="connsiteX3" fmla="*/ 15625 w 59597"/>
                  <a:gd name="connsiteY3" fmla="*/ 28293 h 73008"/>
                  <a:gd name="connsiteX4" fmla="*/ 5998 w 59597"/>
                  <a:gd name="connsiteY4" fmla="*/ 44704 h 73008"/>
                  <a:gd name="connsiteX5" fmla="*/ -71 w 59597"/>
                  <a:gd name="connsiteY5" fmla="*/ 58959 h 73008"/>
                  <a:gd name="connsiteX6" fmla="*/ -3992 w 59597"/>
                  <a:gd name="connsiteY6" fmla="*/ 68575 h 73008"/>
                  <a:gd name="connsiteX7" fmla="*/ -5402 w 59597"/>
                  <a:gd name="connsiteY7" fmla="*/ 72129 h 73008"/>
                  <a:gd name="connsiteX8" fmla="*/ 1235 w 59597"/>
                  <a:gd name="connsiteY8" fmla="*/ 59512 h 73008"/>
                  <a:gd name="connsiteX9" fmla="*/ 7644 w 59597"/>
                  <a:gd name="connsiteY9" fmla="*/ 45535 h 73008"/>
                  <a:gd name="connsiteX10" fmla="*/ 17275 w 59597"/>
                  <a:gd name="connsiteY10" fmla="*/ 29425 h 73008"/>
                  <a:gd name="connsiteX11" fmla="*/ 42135 w 59597"/>
                  <a:gd name="connsiteY11" fmla="*/ 6713 h 73008"/>
                  <a:gd name="connsiteX12" fmla="*/ 54172 w 59597"/>
                  <a:gd name="connsiteY12" fmla="*/ -859 h 7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597" h="73008">
                    <a:moveTo>
                      <a:pt x="54172" y="-859"/>
                    </a:moveTo>
                    <a:cubicBezTo>
                      <a:pt x="54107" y="-979"/>
                      <a:pt x="52848" y="-453"/>
                      <a:pt x="50630" y="621"/>
                    </a:cubicBezTo>
                    <a:cubicBezTo>
                      <a:pt x="48416" y="1699"/>
                      <a:pt x="45237" y="3310"/>
                      <a:pt x="41405" y="5500"/>
                    </a:cubicBezTo>
                    <a:cubicBezTo>
                      <a:pt x="33852" y="9831"/>
                      <a:pt x="23166" y="16808"/>
                      <a:pt x="15625" y="28293"/>
                    </a:cubicBezTo>
                    <a:cubicBezTo>
                      <a:pt x="11816" y="33926"/>
                      <a:pt x="8733" y="39489"/>
                      <a:pt x="5998" y="44704"/>
                    </a:cubicBezTo>
                    <a:cubicBezTo>
                      <a:pt x="3425" y="49989"/>
                      <a:pt x="1571" y="54888"/>
                      <a:pt x="-71" y="58959"/>
                    </a:cubicBezTo>
                    <a:cubicBezTo>
                      <a:pt x="-1690" y="63043"/>
                      <a:pt x="-3022" y="66327"/>
                      <a:pt x="-3992" y="68575"/>
                    </a:cubicBezTo>
                    <a:cubicBezTo>
                      <a:pt x="-4962" y="70823"/>
                      <a:pt x="-5534" y="72056"/>
                      <a:pt x="-5402" y="72129"/>
                    </a:cubicBezTo>
                    <a:cubicBezTo>
                      <a:pt x="-5143" y="72291"/>
                      <a:pt x="-2269" y="67590"/>
                      <a:pt x="1235" y="59512"/>
                    </a:cubicBezTo>
                    <a:cubicBezTo>
                      <a:pt x="3043" y="55506"/>
                      <a:pt x="5040" y="50657"/>
                      <a:pt x="7644" y="45535"/>
                    </a:cubicBezTo>
                    <a:cubicBezTo>
                      <a:pt x="10394" y="40509"/>
                      <a:pt x="13566" y="34903"/>
                      <a:pt x="17275" y="29425"/>
                    </a:cubicBezTo>
                    <a:cubicBezTo>
                      <a:pt x="24596" y="18272"/>
                      <a:pt x="34783" y="11357"/>
                      <a:pt x="42135" y="6713"/>
                    </a:cubicBezTo>
                    <a:cubicBezTo>
                      <a:pt x="49575" y="2100"/>
                      <a:pt x="54327" y="-584"/>
                      <a:pt x="54172" y="-859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3D075187-CEAB-1AED-70DB-F9CF561FA732}"/>
                  </a:ext>
                </a:extLst>
              </p:cNvPr>
              <p:cNvSpPr/>
              <p:nvPr/>
            </p:nvSpPr>
            <p:spPr>
              <a:xfrm flipV="1">
                <a:off x="7129723" y="3990424"/>
                <a:ext cx="76657" cy="144775"/>
              </a:xfrm>
              <a:custGeom>
                <a:avLst/>
                <a:gdLst>
                  <a:gd name="connsiteX0" fmla="*/ -5397 w 76657"/>
                  <a:gd name="connsiteY0" fmla="*/ 143788 h 144775"/>
                  <a:gd name="connsiteX1" fmla="*/ -1754 w 76657"/>
                  <a:gd name="connsiteY1" fmla="*/ 139361 h 144775"/>
                  <a:gd name="connsiteX2" fmla="*/ 7676 w 76657"/>
                  <a:gd name="connsiteY2" fmla="*/ 126782 h 144775"/>
                  <a:gd name="connsiteX3" fmla="*/ 38744 w 76657"/>
                  <a:gd name="connsiteY3" fmla="*/ 84167 h 144775"/>
                  <a:gd name="connsiteX4" fmla="*/ 38694 w 76657"/>
                  <a:gd name="connsiteY4" fmla="*/ 84229 h 144775"/>
                  <a:gd name="connsiteX5" fmla="*/ 43287 w 76657"/>
                  <a:gd name="connsiteY5" fmla="*/ 76781 h 144775"/>
                  <a:gd name="connsiteX6" fmla="*/ 54866 w 76657"/>
                  <a:gd name="connsiteY6" fmla="*/ 46613 h 144775"/>
                  <a:gd name="connsiteX7" fmla="*/ 62322 w 76657"/>
                  <a:gd name="connsiteY7" fmla="*/ 21378 h 144775"/>
                  <a:gd name="connsiteX8" fmla="*/ 68371 w 76657"/>
                  <a:gd name="connsiteY8" fmla="*/ 4840 h 144775"/>
                  <a:gd name="connsiteX9" fmla="*/ 71242 w 76657"/>
                  <a:gd name="connsiteY9" fmla="*/ -982 h 144775"/>
                  <a:gd name="connsiteX10" fmla="*/ 70195 w 76657"/>
                  <a:gd name="connsiteY10" fmla="*/ 350 h 144775"/>
                  <a:gd name="connsiteX11" fmla="*/ 67676 w 76657"/>
                  <a:gd name="connsiteY11" fmla="*/ 4484 h 144775"/>
                  <a:gd name="connsiteX12" fmla="*/ 60965 w 76657"/>
                  <a:gd name="connsiteY12" fmla="*/ 20968 h 144775"/>
                  <a:gd name="connsiteX13" fmla="*/ 53115 w 76657"/>
                  <a:gd name="connsiteY13" fmla="*/ 46029 h 144775"/>
                  <a:gd name="connsiteX14" fmla="*/ 41499 w 76657"/>
                  <a:gd name="connsiteY14" fmla="*/ 75884 h 144775"/>
                  <a:gd name="connsiteX15" fmla="*/ 37180 w 76657"/>
                  <a:gd name="connsiteY15" fmla="*/ 82939 h 144775"/>
                  <a:gd name="connsiteX16" fmla="*/ 37149 w 76657"/>
                  <a:gd name="connsiteY16" fmla="*/ 82973 h 144775"/>
                  <a:gd name="connsiteX17" fmla="*/ 37129 w 76657"/>
                  <a:gd name="connsiteY17" fmla="*/ 83004 h 144775"/>
                  <a:gd name="connsiteX18" fmla="*/ 6583 w 76657"/>
                  <a:gd name="connsiteY18" fmla="*/ 125994 h 144775"/>
                  <a:gd name="connsiteX19" fmla="*/ -2349 w 76657"/>
                  <a:gd name="connsiteY19" fmla="*/ 138932 h 144775"/>
                  <a:gd name="connsiteX20" fmla="*/ -5397 w 76657"/>
                  <a:gd name="connsiteY20" fmla="*/ 143788 h 14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657" h="144775">
                    <a:moveTo>
                      <a:pt x="-5397" y="143788"/>
                    </a:moveTo>
                    <a:cubicBezTo>
                      <a:pt x="-5289" y="143865"/>
                      <a:pt x="-4006" y="142293"/>
                      <a:pt x="-1754" y="139361"/>
                    </a:cubicBezTo>
                    <a:cubicBezTo>
                      <a:pt x="661" y="136135"/>
                      <a:pt x="3832" y="131909"/>
                      <a:pt x="7676" y="126782"/>
                    </a:cubicBezTo>
                    <a:cubicBezTo>
                      <a:pt x="15603" y="116070"/>
                      <a:pt x="26537" y="101088"/>
                      <a:pt x="38744" y="84167"/>
                    </a:cubicBezTo>
                    <a:lnTo>
                      <a:pt x="38694" y="84229"/>
                    </a:lnTo>
                    <a:cubicBezTo>
                      <a:pt x="40556" y="82011"/>
                      <a:pt x="41943" y="79419"/>
                      <a:pt x="43287" y="76781"/>
                    </a:cubicBezTo>
                    <a:cubicBezTo>
                      <a:pt x="48348" y="66392"/>
                      <a:pt x="51721" y="56004"/>
                      <a:pt x="54866" y="46613"/>
                    </a:cubicBezTo>
                    <a:cubicBezTo>
                      <a:pt x="58111" y="37256"/>
                      <a:pt x="60286" y="28529"/>
                      <a:pt x="62322" y="21378"/>
                    </a:cubicBezTo>
                    <a:cubicBezTo>
                      <a:pt x="64346" y="14196"/>
                      <a:pt x="66560" y="8591"/>
                      <a:pt x="68371" y="4840"/>
                    </a:cubicBezTo>
                    <a:cubicBezTo>
                      <a:pt x="70176" y="1088"/>
                      <a:pt x="71389" y="-890"/>
                      <a:pt x="71242" y="-982"/>
                    </a:cubicBezTo>
                    <a:cubicBezTo>
                      <a:pt x="71184" y="-1017"/>
                      <a:pt x="70824" y="-561"/>
                      <a:pt x="70195" y="350"/>
                    </a:cubicBezTo>
                    <a:cubicBezTo>
                      <a:pt x="69554" y="1251"/>
                      <a:pt x="68700" y="2645"/>
                      <a:pt x="67676" y="4484"/>
                    </a:cubicBezTo>
                    <a:cubicBezTo>
                      <a:pt x="65632" y="8162"/>
                      <a:pt x="63179" y="13787"/>
                      <a:pt x="60965" y="20968"/>
                    </a:cubicBezTo>
                    <a:cubicBezTo>
                      <a:pt x="58729" y="28158"/>
                      <a:pt x="56457" y="36707"/>
                      <a:pt x="53115" y="46029"/>
                    </a:cubicBezTo>
                    <a:cubicBezTo>
                      <a:pt x="49890" y="55355"/>
                      <a:pt x="46451" y="65720"/>
                      <a:pt x="41499" y="75884"/>
                    </a:cubicBezTo>
                    <a:cubicBezTo>
                      <a:pt x="40201" y="78442"/>
                      <a:pt x="38825" y="80976"/>
                      <a:pt x="37180" y="82939"/>
                    </a:cubicBezTo>
                    <a:lnTo>
                      <a:pt x="37149" y="82973"/>
                    </a:lnTo>
                    <a:lnTo>
                      <a:pt x="37129" y="83004"/>
                    </a:lnTo>
                    <a:cubicBezTo>
                      <a:pt x="24960" y="99952"/>
                      <a:pt x="14224" y="115077"/>
                      <a:pt x="6583" y="125994"/>
                    </a:cubicBezTo>
                    <a:cubicBezTo>
                      <a:pt x="2944" y="131267"/>
                      <a:pt x="-62" y="135617"/>
                      <a:pt x="-2349" y="138932"/>
                    </a:cubicBezTo>
                    <a:cubicBezTo>
                      <a:pt x="-4416" y="141996"/>
                      <a:pt x="-5501" y="143715"/>
                      <a:pt x="-5397" y="143788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67625F68-F0D4-3282-283D-C40B16F4930B}"/>
                  </a:ext>
                </a:extLst>
              </p:cNvPr>
              <p:cNvSpPr/>
              <p:nvPr/>
            </p:nvSpPr>
            <p:spPr>
              <a:xfrm flipV="1">
                <a:off x="7194796" y="4001415"/>
                <a:ext cx="56406" cy="106129"/>
              </a:xfrm>
              <a:custGeom>
                <a:avLst/>
                <a:gdLst>
                  <a:gd name="connsiteX0" fmla="*/ 50874 w 56406"/>
                  <a:gd name="connsiteY0" fmla="*/ 105114 h 106129"/>
                  <a:gd name="connsiteX1" fmla="*/ 47745 w 56406"/>
                  <a:gd name="connsiteY1" fmla="*/ 101471 h 106129"/>
                  <a:gd name="connsiteX2" fmla="*/ 39416 w 56406"/>
                  <a:gd name="connsiteY2" fmla="*/ 91477 h 106129"/>
                  <a:gd name="connsiteX3" fmla="*/ 16090 w 56406"/>
                  <a:gd name="connsiteY3" fmla="*/ 55464 h 106129"/>
                  <a:gd name="connsiteX4" fmla="*/ -1217 w 56406"/>
                  <a:gd name="connsiteY4" fmla="*/ 16252 h 106129"/>
                  <a:gd name="connsiteX5" fmla="*/ -5463 w 56406"/>
                  <a:gd name="connsiteY5" fmla="*/ -1008 h 106129"/>
                  <a:gd name="connsiteX6" fmla="*/ -5247 w 56406"/>
                  <a:gd name="connsiteY6" fmla="*/ 3801 h 106129"/>
                  <a:gd name="connsiteX7" fmla="*/ -2573 w 56406"/>
                  <a:gd name="connsiteY7" fmla="*/ 16654 h 106129"/>
                  <a:gd name="connsiteX8" fmla="*/ 14332 w 56406"/>
                  <a:gd name="connsiteY8" fmla="*/ 56426 h 106129"/>
                  <a:gd name="connsiteX9" fmla="*/ 38311 w 56406"/>
                  <a:gd name="connsiteY9" fmla="*/ 92362 h 106129"/>
                  <a:gd name="connsiteX10" fmla="*/ 47189 w 56406"/>
                  <a:gd name="connsiteY10" fmla="*/ 102016 h 106129"/>
                  <a:gd name="connsiteX11" fmla="*/ 50874 w 56406"/>
                  <a:gd name="connsiteY11" fmla="*/ 105114 h 106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06" h="106129">
                    <a:moveTo>
                      <a:pt x="50874" y="105114"/>
                    </a:moveTo>
                    <a:cubicBezTo>
                      <a:pt x="50967" y="105010"/>
                      <a:pt x="49847" y="103716"/>
                      <a:pt x="47745" y="101471"/>
                    </a:cubicBezTo>
                    <a:cubicBezTo>
                      <a:pt x="45694" y="99184"/>
                      <a:pt x="42766" y="95835"/>
                      <a:pt x="39416" y="91477"/>
                    </a:cubicBezTo>
                    <a:cubicBezTo>
                      <a:pt x="32628" y="82835"/>
                      <a:pt x="24195" y="70152"/>
                      <a:pt x="16090" y="55464"/>
                    </a:cubicBezTo>
                    <a:cubicBezTo>
                      <a:pt x="8101" y="40714"/>
                      <a:pt x="1997" y="26745"/>
                      <a:pt x="-1217" y="16252"/>
                    </a:cubicBezTo>
                    <a:cubicBezTo>
                      <a:pt x="-4594" y="5787"/>
                      <a:pt x="-5084" y="-1047"/>
                      <a:pt x="-5463" y="-1008"/>
                    </a:cubicBezTo>
                    <a:cubicBezTo>
                      <a:pt x="-5598" y="-1001"/>
                      <a:pt x="-5517" y="703"/>
                      <a:pt x="-5247" y="3801"/>
                    </a:cubicBezTo>
                    <a:cubicBezTo>
                      <a:pt x="-4883" y="6876"/>
                      <a:pt x="-4095" y="11319"/>
                      <a:pt x="-2573" y="16654"/>
                    </a:cubicBezTo>
                    <a:cubicBezTo>
                      <a:pt x="328" y="27379"/>
                      <a:pt x="6285" y="41568"/>
                      <a:pt x="14332" y="56426"/>
                    </a:cubicBezTo>
                    <a:cubicBezTo>
                      <a:pt x="22499" y="71218"/>
                      <a:pt x="31184" y="83878"/>
                      <a:pt x="38311" y="92362"/>
                    </a:cubicBezTo>
                    <a:cubicBezTo>
                      <a:pt x="41831" y="96642"/>
                      <a:pt x="44948" y="99880"/>
                      <a:pt x="47189" y="102016"/>
                    </a:cubicBezTo>
                    <a:cubicBezTo>
                      <a:pt x="49480" y="104114"/>
                      <a:pt x="50782" y="105215"/>
                      <a:pt x="50874" y="10511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41" name="자유형: 도형 340">
                <a:extLst>
                  <a:ext uri="{FF2B5EF4-FFF2-40B4-BE49-F238E27FC236}">
                    <a16:creationId xmlns:a16="http://schemas.microsoft.com/office/drawing/2014/main" id="{8B034827-9688-2D8D-F6D4-187972FB514B}"/>
                  </a:ext>
                </a:extLst>
              </p:cNvPr>
              <p:cNvSpPr/>
              <p:nvPr/>
            </p:nvSpPr>
            <p:spPr>
              <a:xfrm flipV="1">
                <a:off x="7130282" y="4107809"/>
                <a:ext cx="40930" cy="12128"/>
              </a:xfrm>
              <a:custGeom>
                <a:avLst/>
                <a:gdLst>
                  <a:gd name="connsiteX0" fmla="*/ -5357 w 40930"/>
                  <a:gd name="connsiteY0" fmla="*/ -804 h 12128"/>
                  <a:gd name="connsiteX1" fmla="*/ -335 w 40930"/>
                  <a:gd name="connsiteY1" fmla="*/ 3307 h 12128"/>
                  <a:gd name="connsiteX2" fmla="*/ 13801 w 40930"/>
                  <a:gd name="connsiteY2" fmla="*/ 10233 h 12128"/>
                  <a:gd name="connsiteX3" fmla="*/ 29601 w 40930"/>
                  <a:gd name="connsiteY3" fmla="*/ 10303 h 12128"/>
                  <a:gd name="connsiteX4" fmla="*/ 35562 w 40930"/>
                  <a:gd name="connsiteY4" fmla="*/ 7629 h 12128"/>
                  <a:gd name="connsiteX5" fmla="*/ 29300 w 40930"/>
                  <a:gd name="connsiteY5" fmla="*/ 8920 h 12128"/>
                  <a:gd name="connsiteX6" fmla="*/ 14318 w 40930"/>
                  <a:gd name="connsiteY6" fmla="*/ 8298 h 12128"/>
                  <a:gd name="connsiteX7" fmla="*/ 415 w 40930"/>
                  <a:gd name="connsiteY7" fmla="*/ 2105 h 12128"/>
                  <a:gd name="connsiteX8" fmla="*/ -5357 w 40930"/>
                  <a:gd name="connsiteY8" fmla="*/ -804 h 1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30" h="12128">
                    <a:moveTo>
                      <a:pt x="-5357" y="-804"/>
                    </a:moveTo>
                    <a:cubicBezTo>
                      <a:pt x="-5504" y="-584"/>
                      <a:pt x="-3622" y="1020"/>
                      <a:pt x="-335" y="3307"/>
                    </a:cubicBezTo>
                    <a:cubicBezTo>
                      <a:pt x="2953" y="5539"/>
                      <a:pt x="7739" y="8584"/>
                      <a:pt x="13801" y="10233"/>
                    </a:cubicBezTo>
                    <a:cubicBezTo>
                      <a:pt x="19878" y="11894"/>
                      <a:pt x="25699" y="11357"/>
                      <a:pt x="29601" y="10303"/>
                    </a:cubicBezTo>
                    <a:cubicBezTo>
                      <a:pt x="33542" y="9237"/>
                      <a:pt x="35667" y="7834"/>
                      <a:pt x="35562" y="7629"/>
                    </a:cubicBezTo>
                    <a:cubicBezTo>
                      <a:pt x="35435" y="7336"/>
                      <a:pt x="33140" y="8251"/>
                      <a:pt x="29300" y="8920"/>
                    </a:cubicBezTo>
                    <a:cubicBezTo>
                      <a:pt x="25479" y="9584"/>
                      <a:pt x="20017" y="9855"/>
                      <a:pt x="14318" y="8298"/>
                    </a:cubicBezTo>
                    <a:cubicBezTo>
                      <a:pt x="8620" y="6756"/>
                      <a:pt x="3861" y="4017"/>
                      <a:pt x="415" y="2105"/>
                    </a:cubicBezTo>
                    <a:cubicBezTo>
                      <a:pt x="-3028" y="150"/>
                      <a:pt x="-5199" y="-1043"/>
                      <a:pt x="-5357" y="-80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42" name="자유형: 도형 341">
                <a:extLst>
                  <a:ext uri="{FF2B5EF4-FFF2-40B4-BE49-F238E27FC236}">
                    <a16:creationId xmlns:a16="http://schemas.microsoft.com/office/drawing/2014/main" id="{85E648A6-684E-3F15-6C4C-EEA1A62BB7CA}"/>
                  </a:ext>
                </a:extLst>
              </p:cNvPr>
              <p:cNvSpPr/>
              <p:nvPr/>
            </p:nvSpPr>
            <p:spPr>
              <a:xfrm flipV="1">
                <a:off x="7107255" y="4128346"/>
                <a:ext cx="94195" cy="45017"/>
              </a:xfrm>
              <a:custGeom>
                <a:avLst/>
                <a:gdLst>
                  <a:gd name="connsiteX0" fmla="*/ 88823 w 94195"/>
                  <a:gd name="connsiteY0" fmla="*/ 39291 h 45017"/>
                  <a:gd name="connsiteX1" fmla="*/ 72555 w 94195"/>
                  <a:gd name="connsiteY1" fmla="*/ 40790 h 45017"/>
                  <a:gd name="connsiteX2" fmla="*/ 55031 w 94195"/>
                  <a:gd name="connsiteY2" fmla="*/ 42421 h 45017"/>
                  <a:gd name="connsiteX3" fmla="*/ 44898 w 94195"/>
                  <a:gd name="connsiteY3" fmla="*/ 41544 h 45017"/>
                  <a:gd name="connsiteX4" fmla="*/ 39949 w 94195"/>
                  <a:gd name="connsiteY4" fmla="*/ 39635 h 45017"/>
                  <a:gd name="connsiteX5" fmla="*/ 35008 w 94195"/>
                  <a:gd name="connsiteY5" fmla="*/ 36989 h 45017"/>
                  <a:gd name="connsiteX6" fmla="*/ 6563 w 94195"/>
                  <a:gd name="connsiteY6" fmla="*/ 10464 h 45017"/>
                  <a:gd name="connsiteX7" fmla="*/ -1824 w 94195"/>
                  <a:gd name="connsiteY7" fmla="*/ 1895 h 45017"/>
                  <a:gd name="connsiteX8" fmla="*/ -5367 w 94195"/>
                  <a:gd name="connsiteY8" fmla="*/ -720 h 45017"/>
                  <a:gd name="connsiteX9" fmla="*/ -2357 w 94195"/>
                  <a:gd name="connsiteY9" fmla="*/ 2463 h 45017"/>
                  <a:gd name="connsiteX10" fmla="*/ 5489 w 94195"/>
                  <a:gd name="connsiteY10" fmla="*/ 11387 h 45017"/>
                  <a:gd name="connsiteX11" fmla="*/ 33988 w 94195"/>
                  <a:gd name="connsiteY11" fmla="*/ 38708 h 45017"/>
                  <a:gd name="connsiteX12" fmla="*/ 39084 w 94195"/>
                  <a:gd name="connsiteY12" fmla="*/ 41428 h 45017"/>
                  <a:gd name="connsiteX13" fmla="*/ 44438 w 94195"/>
                  <a:gd name="connsiteY13" fmla="*/ 43452 h 45017"/>
                  <a:gd name="connsiteX14" fmla="*/ 55081 w 94195"/>
                  <a:gd name="connsiteY14" fmla="*/ 44263 h 45017"/>
                  <a:gd name="connsiteX15" fmla="*/ 72763 w 94195"/>
                  <a:gd name="connsiteY15" fmla="*/ 42193 h 45017"/>
                  <a:gd name="connsiteX16" fmla="*/ 84519 w 94195"/>
                  <a:gd name="connsiteY16" fmla="*/ 40141 h 45017"/>
                  <a:gd name="connsiteX17" fmla="*/ 88823 w 94195"/>
                  <a:gd name="connsiteY17" fmla="*/ 39291 h 45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195" h="45017">
                    <a:moveTo>
                      <a:pt x="88823" y="39291"/>
                    </a:moveTo>
                    <a:cubicBezTo>
                      <a:pt x="88807" y="38959"/>
                      <a:pt x="82522" y="39357"/>
                      <a:pt x="72555" y="40790"/>
                    </a:cubicBezTo>
                    <a:cubicBezTo>
                      <a:pt x="67564" y="41439"/>
                      <a:pt x="61618" y="42235"/>
                      <a:pt x="55031" y="42421"/>
                    </a:cubicBezTo>
                    <a:cubicBezTo>
                      <a:pt x="51755" y="42455"/>
                      <a:pt x="48282" y="42347"/>
                      <a:pt x="44898" y="41544"/>
                    </a:cubicBezTo>
                    <a:cubicBezTo>
                      <a:pt x="43198" y="41177"/>
                      <a:pt x="41626" y="40481"/>
                      <a:pt x="39949" y="39635"/>
                    </a:cubicBezTo>
                    <a:cubicBezTo>
                      <a:pt x="38269" y="38870"/>
                      <a:pt x="36638" y="37955"/>
                      <a:pt x="35008" y="36989"/>
                    </a:cubicBezTo>
                    <a:cubicBezTo>
                      <a:pt x="21877" y="29201"/>
                      <a:pt x="13297" y="17901"/>
                      <a:pt x="6563" y="10464"/>
                    </a:cubicBezTo>
                    <a:cubicBezTo>
                      <a:pt x="3206" y="6693"/>
                      <a:pt x="359" y="3723"/>
                      <a:pt x="-1824" y="1895"/>
                    </a:cubicBezTo>
                    <a:cubicBezTo>
                      <a:pt x="-3972" y="45"/>
                      <a:pt x="-5301" y="-805"/>
                      <a:pt x="-5367" y="-720"/>
                    </a:cubicBezTo>
                    <a:cubicBezTo>
                      <a:pt x="-5471" y="-589"/>
                      <a:pt x="-4316" y="462"/>
                      <a:pt x="-2357" y="2463"/>
                    </a:cubicBezTo>
                    <a:cubicBezTo>
                      <a:pt x="-368" y="4441"/>
                      <a:pt x="2283" y="7512"/>
                      <a:pt x="5489" y="11387"/>
                    </a:cubicBezTo>
                    <a:cubicBezTo>
                      <a:pt x="11906" y="18990"/>
                      <a:pt x="20424" y="30649"/>
                      <a:pt x="33988" y="38708"/>
                    </a:cubicBezTo>
                    <a:cubicBezTo>
                      <a:pt x="35665" y="39709"/>
                      <a:pt x="37349" y="40647"/>
                      <a:pt x="39084" y="41428"/>
                    </a:cubicBezTo>
                    <a:cubicBezTo>
                      <a:pt x="40745" y="42266"/>
                      <a:pt x="42584" y="43066"/>
                      <a:pt x="44438" y="43452"/>
                    </a:cubicBezTo>
                    <a:cubicBezTo>
                      <a:pt x="48124" y="44290"/>
                      <a:pt x="51713" y="44348"/>
                      <a:pt x="55081" y="44263"/>
                    </a:cubicBezTo>
                    <a:cubicBezTo>
                      <a:pt x="61827" y="43970"/>
                      <a:pt x="67784" y="43019"/>
                      <a:pt x="72763" y="42193"/>
                    </a:cubicBezTo>
                    <a:cubicBezTo>
                      <a:pt x="77392" y="41381"/>
                      <a:pt x="81320" y="40698"/>
                      <a:pt x="84519" y="40141"/>
                    </a:cubicBezTo>
                    <a:cubicBezTo>
                      <a:pt x="87289" y="39651"/>
                      <a:pt x="88830" y="39454"/>
                      <a:pt x="88823" y="39291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43" name="자유형: 도형 342">
                <a:extLst>
                  <a:ext uri="{FF2B5EF4-FFF2-40B4-BE49-F238E27FC236}">
                    <a16:creationId xmlns:a16="http://schemas.microsoft.com/office/drawing/2014/main" id="{1059D8FD-CD87-2B46-E98D-FA7528CB3C2D}"/>
                  </a:ext>
                </a:extLst>
              </p:cNvPr>
              <p:cNvSpPr/>
              <p:nvPr/>
            </p:nvSpPr>
            <p:spPr>
              <a:xfrm flipV="1">
                <a:off x="7090252" y="4079627"/>
                <a:ext cx="65791" cy="10139"/>
              </a:xfrm>
              <a:custGeom>
                <a:avLst/>
                <a:gdLst>
                  <a:gd name="connsiteX0" fmla="*/ 60488 w 65791"/>
                  <a:gd name="connsiteY0" fmla="*/ -869 h 10139"/>
                  <a:gd name="connsiteX1" fmla="*/ 50915 w 65791"/>
                  <a:gd name="connsiteY1" fmla="*/ 1152 h 10139"/>
                  <a:gd name="connsiteX2" fmla="*/ 27840 w 65791"/>
                  <a:gd name="connsiteY2" fmla="*/ 5536 h 10139"/>
                  <a:gd name="connsiteX3" fmla="*/ 4455 w 65791"/>
                  <a:gd name="connsiteY3" fmla="*/ 7804 h 10139"/>
                  <a:gd name="connsiteX4" fmla="*/ -5303 w 65791"/>
                  <a:gd name="connsiteY4" fmla="*/ 8550 h 10139"/>
                  <a:gd name="connsiteX5" fmla="*/ 4490 w 65791"/>
                  <a:gd name="connsiteY5" fmla="*/ 9218 h 10139"/>
                  <a:gd name="connsiteX6" fmla="*/ 28122 w 65791"/>
                  <a:gd name="connsiteY6" fmla="*/ 7518 h 10139"/>
                  <a:gd name="connsiteX7" fmla="*/ 51274 w 65791"/>
                  <a:gd name="connsiteY7" fmla="*/ 2523 h 10139"/>
                  <a:gd name="connsiteX8" fmla="*/ 60488 w 65791"/>
                  <a:gd name="connsiteY8" fmla="*/ -869 h 1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91" h="10139">
                    <a:moveTo>
                      <a:pt x="60488" y="-869"/>
                    </a:moveTo>
                    <a:cubicBezTo>
                      <a:pt x="60399" y="-1155"/>
                      <a:pt x="56779" y="-212"/>
                      <a:pt x="50915" y="1152"/>
                    </a:cubicBezTo>
                    <a:cubicBezTo>
                      <a:pt x="45050" y="2523"/>
                      <a:pt x="36918" y="4231"/>
                      <a:pt x="27840" y="5536"/>
                    </a:cubicBezTo>
                    <a:cubicBezTo>
                      <a:pt x="18753" y="6831"/>
                      <a:pt x="10467" y="7472"/>
                      <a:pt x="4455" y="7804"/>
                    </a:cubicBezTo>
                    <a:cubicBezTo>
                      <a:pt x="-1560" y="8136"/>
                      <a:pt x="-5295" y="8248"/>
                      <a:pt x="-5303" y="8550"/>
                    </a:cubicBezTo>
                    <a:cubicBezTo>
                      <a:pt x="-5307" y="8801"/>
                      <a:pt x="-1575" y="9191"/>
                      <a:pt x="4490" y="9218"/>
                    </a:cubicBezTo>
                    <a:cubicBezTo>
                      <a:pt x="10555" y="9249"/>
                      <a:pt x="18946" y="8824"/>
                      <a:pt x="28122" y="7518"/>
                    </a:cubicBezTo>
                    <a:cubicBezTo>
                      <a:pt x="37293" y="6201"/>
                      <a:pt x="45467" y="4254"/>
                      <a:pt x="51274" y="2523"/>
                    </a:cubicBezTo>
                    <a:cubicBezTo>
                      <a:pt x="57088" y="792"/>
                      <a:pt x="60565" y="-625"/>
                      <a:pt x="60488" y="-869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44" name="자유형: 도형 343">
                <a:extLst>
                  <a:ext uri="{FF2B5EF4-FFF2-40B4-BE49-F238E27FC236}">
                    <a16:creationId xmlns:a16="http://schemas.microsoft.com/office/drawing/2014/main" id="{7B80D023-C39D-8396-F76B-2685BE1AAA22}"/>
                  </a:ext>
                </a:extLst>
              </p:cNvPr>
              <p:cNvSpPr/>
              <p:nvPr/>
            </p:nvSpPr>
            <p:spPr>
              <a:xfrm flipV="1">
                <a:off x="7060883" y="4332550"/>
                <a:ext cx="264974" cy="2000"/>
              </a:xfrm>
              <a:custGeom>
                <a:avLst/>
                <a:gdLst>
                  <a:gd name="connsiteX0" fmla="*/ 259514 w 264974"/>
                  <a:gd name="connsiteY0" fmla="*/ 810 h 2000"/>
                  <a:gd name="connsiteX1" fmla="*/ 127033 w 264974"/>
                  <a:gd name="connsiteY1" fmla="*/ -190 h 2000"/>
                  <a:gd name="connsiteX2" fmla="*/ -5461 w 264974"/>
                  <a:gd name="connsiteY2" fmla="*/ 810 h 2000"/>
                  <a:gd name="connsiteX3" fmla="*/ 127033 w 264974"/>
                  <a:gd name="connsiteY3" fmla="*/ 1811 h 2000"/>
                  <a:gd name="connsiteX4" fmla="*/ 259514 w 264974"/>
                  <a:gd name="connsiteY4" fmla="*/ 810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974" h="2000">
                    <a:moveTo>
                      <a:pt x="259514" y="810"/>
                    </a:moveTo>
                    <a:cubicBezTo>
                      <a:pt x="259514" y="258"/>
                      <a:pt x="200191" y="-190"/>
                      <a:pt x="127033" y="-190"/>
                    </a:cubicBezTo>
                    <a:cubicBezTo>
                      <a:pt x="53848" y="-190"/>
                      <a:pt x="-5461" y="258"/>
                      <a:pt x="-5461" y="810"/>
                    </a:cubicBezTo>
                    <a:cubicBezTo>
                      <a:pt x="-5461" y="1363"/>
                      <a:pt x="53848" y="1811"/>
                      <a:pt x="127033" y="1811"/>
                    </a:cubicBezTo>
                    <a:cubicBezTo>
                      <a:pt x="200191" y="1811"/>
                      <a:pt x="259514" y="1363"/>
                      <a:pt x="259514" y="810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45" name="자유형: 도형 344">
                <a:extLst>
                  <a:ext uri="{FF2B5EF4-FFF2-40B4-BE49-F238E27FC236}">
                    <a16:creationId xmlns:a16="http://schemas.microsoft.com/office/drawing/2014/main" id="{E791E462-558F-FB2B-E560-4B176075B642}"/>
                  </a:ext>
                </a:extLst>
              </p:cNvPr>
              <p:cNvSpPr/>
              <p:nvPr/>
            </p:nvSpPr>
            <p:spPr>
              <a:xfrm flipV="1">
                <a:off x="4999277" y="3882446"/>
                <a:ext cx="255246" cy="86520"/>
              </a:xfrm>
              <a:custGeom>
                <a:avLst/>
                <a:gdLst>
                  <a:gd name="connsiteX0" fmla="*/ 216091 w 255246"/>
                  <a:gd name="connsiteY0" fmla="*/ 47688 h 86520"/>
                  <a:gd name="connsiteX1" fmla="*/ 161720 w 255246"/>
                  <a:gd name="connsiteY1" fmla="*/ 83126 h 86520"/>
                  <a:gd name="connsiteX2" fmla="*/ 123521 w 255246"/>
                  <a:gd name="connsiteY2" fmla="*/ 84242 h 86520"/>
                  <a:gd name="connsiteX3" fmla="*/ 51225 w 255246"/>
                  <a:gd name="connsiteY3" fmla="*/ 69392 h 86520"/>
                  <a:gd name="connsiteX4" fmla="*/ -825 w 255246"/>
                  <a:gd name="connsiteY4" fmla="*/ -1386 h 86520"/>
                  <a:gd name="connsiteX5" fmla="*/ 11005 w 255246"/>
                  <a:gd name="connsiteY5" fmla="*/ 8878 h 86520"/>
                  <a:gd name="connsiteX6" fmla="*/ 111159 w 255246"/>
                  <a:gd name="connsiteY6" fmla="*/ 50667 h 86520"/>
                  <a:gd name="connsiteX7" fmla="*/ 254422 w 255246"/>
                  <a:gd name="connsiteY7" fmla="*/ 11973 h 86520"/>
                  <a:gd name="connsiteX8" fmla="*/ 216091 w 255246"/>
                  <a:gd name="connsiteY8" fmla="*/ 47688 h 8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5246" h="86520">
                    <a:moveTo>
                      <a:pt x="216091" y="47688"/>
                    </a:moveTo>
                    <a:cubicBezTo>
                      <a:pt x="200074" y="62612"/>
                      <a:pt x="183030" y="78103"/>
                      <a:pt x="161720" y="83126"/>
                    </a:cubicBezTo>
                    <a:cubicBezTo>
                      <a:pt x="149269" y="86062"/>
                      <a:pt x="136279" y="85169"/>
                      <a:pt x="123521" y="84242"/>
                    </a:cubicBezTo>
                    <a:cubicBezTo>
                      <a:pt x="98818" y="82449"/>
                      <a:pt x="73402" y="80417"/>
                      <a:pt x="51225" y="69392"/>
                    </a:cubicBezTo>
                    <a:cubicBezTo>
                      <a:pt x="23989" y="55847"/>
                      <a:pt x="3988" y="28650"/>
                      <a:pt x="-825" y="-1386"/>
                    </a:cubicBezTo>
                    <a:lnTo>
                      <a:pt x="11005" y="8878"/>
                    </a:lnTo>
                    <a:cubicBezTo>
                      <a:pt x="41994" y="28140"/>
                      <a:pt x="74893" y="46641"/>
                      <a:pt x="111159" y="50667"/>
                    </a:cubicBezTo>
                    <a:cubicBezTo>
                      <a:pt x="161017" y="56199"/>
                      <a:pt x="209257" y="33804"/>
                      <a:pt x="254422" y="11973"/>
                    </a:cubicBezTo>
                    <a:cubicBezTo>
                      <a:pt x="241646" y="23879"/>
                      <a:pt x="228867" y="35782"/>
                      <a:pt x="216091" y="47688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FD8AEF69-97BE-FC9B-4B3F-34718A451F07}"/>
                  </a:ext>
                </a:extLst>
              </p:cNvPr>
              <p:cNvSpPr/>
              <p:nvPr/>
            </p:nvSpPr>
            <p:spPr>
              <a:xfrm flipV="1">
                <a:off x="5003555" y="3882446"/>
                <a:ext cx="250968" cy="76198"/>
              </a:xfrm>
              <a:custGeom>
                <a:avLst/>
                <a:gdLst>
                  <a:gd name="connsiteX0" fmla="*/ 6814 w 250968"/>
                  <a:gd name="connsiteY0" fmla="*/ -1402 h 76198"/>
                  <a:gd name="connsiteX1" fmla="*/ 6457 w 250968"/>
                  <a:gd name="connsiteY1" fmla="*/ 11927 h 76198"/>
                  <a:gd name="connsiteX2" fmla="*/ 6385 w 250968"/>
                  <a:gd name="connsiteY2" fmla="*/ 14183 h 76198"/>
                  <a:gd name="connsiteX3" fmla="*/ 5663 w 250968"/>
                  <a:gd name="connsiteY3" fmla="*/ 12054 h 76198"/>
                  <a:gd name="connsiteX4" fmla="*/ 3075 w 250968"/>
                  <a:gd name="connsiteY4" fmla="*/ 4428 h 76198"/>
                  <a:gd name="connsiteX5" fmla="*/ -830 w 250968"/>
                  <a:gd name="connsiteY5" fmla="*/ 4861 h 76198"/>
                  <a:gd name="connsiteX6" fmla="*/ 46942 w 250968"/>
                  <a:gd name="connsiteY6" fmla="*/ 59054 h 76198"/>
                  <a:gd name="connsiteX7" fmla="*/ 119238 w 250968"/>
                  <a:gd name="connsiteY7" fmla="*/ 73904 h 76198"/>
                  <a:gd name="connsiteX8" fmla="*/ 137897 w 250968"/>
                  <a:gd name="connsiteY8" fmla="*/ 74797 h 76198"/>
                  <a:gd name="connsiteX9" fmla="*/ 157437 w 250968"/>
                  <a:gd name="connsiteY9" fmla="*/ 72788 h 76198"/>
                  <a:gd name="connsiteX10" fmla="*/ 211808 w 250968"/>
                  <a:gd name="connsiteY10" fmla="*/ 37350 h 76198"/>
                  <a:gd name="connsiteX11" fmla="*/ 250139 w 250968"/>
                  <a:gd name="connsiteY11" fmla="*/ 1635 h 76198"/>
                  <a:gd name="connsiteX12" fmla="*/ 122475 w 250968"/>
                  <a:gd name="connsiteY12" fmla="*/ 41179 h 76198"/>
                  <a:gd name="connsiteX13" fmla="*/ 106876 w 250968"/>
                  <a:gd name="connsiteY13" fmla="*/ 40329 h 76198"/>
                  <a:gd name="connsiteX14" fmla="*/ 6814 w 250968"/>
                  <a:gd name="connsiteY14" fmla="*/ -1402 h 7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0968" h="76198">
                    <a:moveTo>
                      <a:pt x="6814" y="-1402"/>
                    </a:moveTo>
                    <a:cubicBezTo>
                      <a:pt x="6699" y="3632"/>
                      <a:pt x="6574" y="8094"/>
                      <a:pt x="6457" y="11927"/>
                    </a:cubicBezTo>
                    <a:lnTo>
                      <a:pt x="6385" y="14183"/>
                    </a:lnTo>
                    <a:lnTo>
                      <a:pt x="5663" y="12054"/>
                    </a:lnTo>
                    <a:cubicBezTo>
                      <a:pt x="4677" y="9149"/>
                      <a:pt x="3814" y="6607"/>
                      <a:pt x="3075" y="4428"/>
                    </a:cubicBezTo>
                    <a:lnTo>
                      <a:pt x="-830" y="4861"/>
                    </a:lnTo>
                    <a:cubicBezTo>
                      <a:pt x="7490" y="28067"/>
                      <a:pt x="24832" y="48059"/>
                      <a:pt x="46942" y="59054"/>
                    </a:cubicBezTo>
                    <a:cubicBezTo>
                      <a:pt x="69119" y="70080"/>
                      <a:pt x="94535" y="72112"/>
                      <a:pt x="119238" y="73904"/>
                    </a:cubicBezTo>
                    <a:cubicBezTo>
                      <a:pt x="125432" y="74352"/>
                      <a:pt x="131681" y="74797"/>
                      <a:pt x="137897" y="74797"/>
                    </a:cubicBezTo>
                    <a:cubicBezTo>
                      <a:pt x="144484" y="74797"/>
                      <a:pt x="151032" y="74298"/>
                      <a:pt x="157437" y="72788"/>
                    </a:cubicBezTo>
                    <a:cubicBezTo>
                      <a:pt x="178747" y="67766"/>
                      <a:pt x="195791" y="52274"/>
                      <a:pt x="211808" y="37350"/>
                    </a:cubicBezTo>
                    <a:cubicBezTo>
                      <a:pt x="224584" y="25444"/>
                      <a:pt x="237363" y="13541"/>
                      <a:pt x="250139" y="1635"/>
                    </a:cubicBezTo>
                    <a:cubicBezTo>
                      <a:pt x="209699" y="21179"/>
                      <a:pt x="166798" y="41179"/>
                      <a:pt x="122475" y="41179"/>
                    </a:cubicBezTo>
                    <a:cubicBezTo>
                      <a:pt x="117298" y="41179"/>
                      <a:pt x="112091" y="40909"/>
                      <a:pt x="106876" y="40329"/>
                    </a:cubicBezTo>
                    <a:cubicBezTo>
                      <a:pt x="70646" y="36307"/>
                      <a:pt x="37776" y="17841"/>
                      <a:pt x="6814" y="-1402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132B49F4-8C26-F07D-7057-F49BE0A9641C}"/>
                  </a:ext>
                </a:extLst>
              </p:cNvPr>
              <p:cNvSpPr/>
              <p:nvPr/>
            </p:nvSpPr>
            <p:spPr>
              <a:xfrm flipV="1">
                <a:off x="4979155" y="3628226"/>
                <a:ext cx="94535" cy="309019"/>
              </a:xfrm>
              <a:custGeom>
                <a:avLst/>
                <a:gdLst>
                  <a:gd name="connsiteX0" fmla="*/ -599 w 94535"/>
                  <a:gd name="connsiteY0" fmla="*/ -1806 h 309019"/>
                  <a:gd name="connsiteX1" fmla="*/ 93936 w 94535"/>
                  <a:gd name="connsiteY1" fmla="*/ 307214 h 309019"/>
                  <a:gd name="connsiteX2" fmla="*/ 32285 w 94535"/>
                  <a:gd name="connsiteY2" fmla="*/ 12654 h 309019"/>
                  <a:gd name="connsiteX3" fmla="*/ -599 w 94535"/>
                  <a:gd name="connsiteY3" fmla="*/ -1806 h 30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535" h="309019">
                    <a:moveTo>
                      <a:pt x="-599" y="-1806"/>
                    </a:moveTo>
                    <a:cubicBezTo>
                      <a:pt x="-599" y="-1806"/>
                      <a:pt x="59064" y="298494"/>
                      <a:pt x="93936" y="307214"/>
                    </a:cubicBezTo>
                    <a:lnTo>
                      <a:pt x="32285" y="12654"/>
                    </a:lnTo>
                    <a:lnTo>
                      <a:pt x="-599" y="-1806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48" name="자유형: 도형 347">
                <a:extLst>
                  <a:ext uri="{FF2B5EF4-FFF2-40B4-BE49-F238E27FC236}">
                    <a16:creationId xmlns:a16="http://schemas.microsoft.com/office/drawing/2014/main" id="{97FF2754-49F3-3955-B1CD-C653917D5828}"/>
                  </a:ext>
                </a:extLst>
              </p:cNvPr>
              <p:cNvSpPr/>
              <p:nvPr/>
            </p:nvSpPr>
            <p:spPr>
              <a:xfrm flipV="1">
                <a:off x="4979155" y="3628226"/>
                <a:ext cx="94535" cy="309019"/>
              </a:xfrm>
              <a:custGeom>
                <a:avLst/>
                <a:gdLst>
                  <a:gd name="connsiteX0" fmla="*/ -599 w 94535"/>
                  <a:gd name="connsiteY0" fmla="*/ -1806 h 309019"/>
                  <a:gd name="connsiteX1" fmla="*/ 3892 w 94535"/>
                  <a:gd name="connsiteY1" fmla="*/ 20048 h 309019"/>
                  <a:gd name="connsiteX2" fmla="*/ 11653 w 94535"/>
                  <a:gd name="connsiteY2" fmla="*/ 20048 h 309019"/>
                  <a:gd name="connsiteX3" fmla="*/ 8215 w 94535"/>
                  <a:gd name="connsiteY3" fmla="*/ 40384 h 309019"/>
                  <a:gd name="connsiteX4" fmla="*/ 93936 w 94535"/>
                  <a:gd name="connsiteY4" fmla="*/ 307214 h 309019"/>
                  <a:gd name="connsiteX5" fmla="*/ 55528 w 94535"/>
                  <a:gd name="connsiteY5" fmla="*/ 123706 h 309019"/>
                  <a:gd name="connsiteX6" fmla="*/ 20716 w 94535"/>
                  <a:gd name="connsiteY6" fmla="*/ 65383 h 309019"/>
                  <a:gd name="connsiteX7" fmla="*/ 16165 w 94535"/>
                  <a:gd name="connsiteY7" fmla="*/ 63784 h 309019"/>
                  <a:gd name="connsiteX8" fmla="*/ 16165 w 94535"/>
                  <a:gd name="connsiteY8" fmla="*/ 63784 h 309019"/>
                  <a:gd name="connsiteX9" fmla="*/ 16165 w 94535"/>
                  <a:gd name="connsiteY9" fmla="*/ 63784 h 309019"/>
                  <a:gd name="connsiteX10" fmla="*/ 19915 w 94535"/>
                  <a:gd name="connsiteY10" fmla="*/ 63784 h 309019"/>
                  <a:gd name="connsiteX11" fmla="*/ 20716 w 94535"/>
                  <a:gd name="connsiteY11" fmla="*/ 65383 h 309019"/>
                  <a:gd name="connsiteX12" fmla="*/ 45192 w 94535"/>
                  <a:gd name="connsiteY12" fmla="*/ 74323 h 309019"/>
                  <a:gd name="connsiteX13" fmla="*/ 32285 w 94535"/>
                  <a:gd name="connsiteY13" fmla="*/ 12654 h 309019"/>
                  <a:gd name="connsiteX14" fmla="*/ -599 w 94535"/>
                  <a:gd name="connsiteY14" fmla="*/ -1806 h 309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4535" h="309019">
                    <a:moveTo>
                      <a:pt x="-599" y="-1806"/>
                    </a:moveTo>
                    <a:cubicBezTo>
                      <a:pt x="-599" y="-1806"/>
                      <a:pt x="1023" y="6361"/>
                      <a:pt x="3892" y="20048"/>
                    </a:cubicBezTo>
                    <a:lnTo>
                      <a:pt x="11653" y="20048"/>
                    </a:lnTo>
                    <a:lnTo>
                      <a:pt x="8215" y="40384"/>
                    </a:lnTo>
                    <a:cubicBezTo>
                      <a:pt x="26113" y="123401"/>
                      <a:pt x="67271" y="300550"/>
                      <a:pt x="93936" y="307214"/>
                    </a:cubicBezTo>
                    <a:lnTo>
                      <a:pt x="55528" y="123706"/>
                    </a:lnTo>
                    <a:cubicBezTo>
                      <a:pt x="38015" y="95180"/>
                      <a:pt x="24121" y="71619"/>
                      <a:pt x="20716" y="65383"/>
                    </a:cubicBezTo>
                    <a:cubicBezTo>
                      <a:pt x="17925" y="64398"/>
                      <a:pt x="16165" y="63784"/>
                      <a:pt x="16165" y="63784"/>
                    </a:cubicBezTo>
                    <a:lnTo>
                      <a:pt x="16165" y="63784"/>
                    </a:lnTo>
                    <a:lnTo>
                      <a:pt x="16165" y="63784"/>
                    </a:lnTo>
                    <a:lnTo>
                      <a:pt x="19915" y="63784"/>
                    </a:lnTo>
                    <a:cubicBezTo>
                      <a:pt x="19915" y="63873"/>
                      <a:pt x="20190" y="64421"/>
                      <a:pt x="20716" y="65383"/>
                    </a:cubicBezTo>
                    <a:cubicBezTo>
                      <a:pt x="26571" y="67458"/>
                      <a:pt x="36966" y="71174"/>
                      <a:pt x="45192" y="74323"/>
                    </a:cubicBezTo>
                    <a:lnTo>
                      <a:pt x="32285" y="12654"/>
                    </a:lnTo>
                    <a:lnTo>
                      <a:pt x="-599" y="-1806"/>
                    </a:ln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49" name="자유형: 도형 348">
                <a:extLst>
                  <a:ext uri="{FF2B5EF4-FFF2-40B4-BE49-F238E27FC236}">
                    <a16:creationId xmlns:a16="http://schemas.microsoft.com/office/drawing/2014/main" id="{A35112F2-EC5E-DB6E-483B-557DF6D3CB44}"/>
                  </a:ext>
                </a:extLst>
              </p:cNvPr>
              <p:cNvSpPr/>
              <p:nvPr/>
            </p:nvSpPr>
            <p:spPr>
              <a:xfrm flipV="1">
                <a:off x="4759263" y="3711900"/>
                <a:ext cx="155986" cy="212438"/>
              </a:xfrm>
              <a:custGeom>
                <a:avLst/>
                <a:gdLst>
                  <a:gd name="connsiteX0" fmla="*/ -92 w 155986"/>
                  <a:gd name="connsiteY0" fmla="*/ 210737 h 212438"/>
                  <a:gd name="connsiteX1" fmla="*/ 75291 w 155986"/>
                  <a:gd name="connsiteY1" fmla="*/ 65970 h 212438"/>
                  <a:gd name="connsiteX2" fmla="*/ 155812 w 155986"/>
                  <a:gd name="connsiteY2" fmla="*/ -1702 h 212438"/>
                  <a:gd name="connsiteX3" fmla="*/ 57301 w 155986"/>
                  <a:gd name="connsiteY3" fmla="*/ 143455 h 212438"/>
                  <a:gd name="connsiteX4" fmla="*/ -92 w 155986"/>
                  <a:gd name="connsiteY4" fmla="*/ 210737 h 21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986" h="212438">
                    <a:moveTo>
                      <a:pt x="-92" y="210737"/>
                    </a:moveTo>
                    <a:cubicBezTo>
                      <a:pt x="-1805" y="204741"/>
                      <a:pt x="22991" y="107627"/>
                      <a:pt x="75291" y="65970"/>
                    </a:cubicBezTo>
                    <a:cubicBezTo>
                      <a:pt x="127588" y="24313"/>
                      <a:pt x="155812" y="-1702"/>
                      <a:pt x="155812" y="-1702"/>
                    </a:cubicBezTo>
                    <a:cubicBezTo>
                      <a:pt x="155812" y="-1702"/>
                      <a:pt x="90709" y="119858"/>
                      <a:pt x="57301" y="143455"/>
                    </a:cubicBezTo>
                    <a:cubicBezTo>
                      <a:pt x="23893" y="167051"/>
                      <a:pt x="-92" y="210737"/>
                      <a:pt x="-92" y="210737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50" name="자유형: 도형 349">
                <a:extLst>
                  <a:ext uri="{FF2B5EF4-FFF2-40B4-BE49-F238E27FC236}">
                    <a16:creationId xmlns:a16="http://schemas.microsoft.com/office/drawing/2014/main" id="{1CDFF2E8-1194-E67A-A798-B349A2336076}"/>
                  </a:ext>
                </a:extLst>
              </p:cNvPr>
              <p:cNvSpPr/>
              <p:nvPr/>
            </p:nvSpPr>
            <p:spPr>
              <a:xfrm flipV="1">
                <a:off x="4928876" y="3614345"/>
                <a:ext cx="62531" cy="301045"/>
              </a:xfrm>
              <a:custGeom>
                <a:avLst/>
                <a:gdLst>
                  <a:gd name="connsiteX0" fmla="*/ 11198 w 62531"/>
                  <a:gd name="connsiteY0" fmla="*/ 299188 h 301045"/>
                  <a:gd name="connsiteX1" fmla="*/ 27199 w 62531"/>
                  <a:gd name="connsiteY1" fmla="*/ -1858 h 301045"/>
                  <a:gd name="connsiteX2" fmla="*/ 62081 w 62531"/>
                  <a:gd name="connsiteY2" fmla="*/ -1858 h 301045"/>
                  <a:gd name="connsiteX3" fmla="*/ 11198 w 62531"/>
                  <a:gd name="connsiteY3" fmla="*/ 299188 h 30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531" h="301045">
                    <a:moveTo>
                      <a:pt x="11198" y="299188"/>
                    </a:moveTo>
                    <a:cubicBezTo>
                      <a:pt x="3085" y="295166"/>
                      <a:pt x="-17008" y="72845"/>
                      <a:pt x="27199" y="-1858"/>
                    </a:cubicBezTo>
                    <a:lnTo>
                      <a:pt x="62081" y="-1858"/>
                    </a:lnTo>
                    <a:lnTo>
                      <a:pt x="11198" y="299188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51" name="자유형: 도형 350">
                <a:extLst>
                  <a:ext uri="{FF2B5EF4-FFF2-40B4-BE49-F238E27FC236}">
                    <a16:creationId xmlns:a16="http://schemas.microsoft.com/office/drawing/2014/main" id="{ADBBA225-56FC-7244-5CC0-0F02ADA9C6FD}"/>
                  </a:ext>
                </a:extLst>
              </p:cNvPr>
              <p:cNvSpPr/>
              <p:nvPr/>
            </p:nvSpPr>
            <p:spPr>
              <a:xfrm flipV="1">
                <a:off x="4759262" y="3711900"/>
                <a:ext cx="155986" cy="212438"/>
              </a:xfrm>
              <a:custGeom>
                <a:avLst/>
                <a:gdLst>
                  <a:gd name="connsiteX0" fmla="*/ 155812 w 155986"/>
                  <a:gd name="connsiteY0" fmla="*/ -1702 h 212438"/>
                  <a:gd name="connsiteX1" fmla="*/ 75291 w 155986"/>
                  <a:gd name="connsiteY1" fmla="*/ 65970 h 212438"/>
                  <a:gd name="connsiteX2" fmla="*/ -175 w 155986"/>
                  <a:gd name="connsiteY2" fmla="*/ 209879 h 212438"/>
                  <a:gd name="connsiteX3" fmla="*/ -92 w 155986"/>
                  <a:gd name="connsiteY3" fmla="*/ 210737 h 212438"/>
                  <a:gd name="connsiteX4" fmla="*/ 57301 w 155986"/>
                  <a:gd name="connsiteY4" fmla="*/ 143455 h 212438"/>
                  <a:gd name="connsiteX5" fmla="*/ 155812 w 155986"/>
                  <a:gd name="connsiteY5" fmla="*/ -1702 h 212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986" h="212438">
                    <a:moveTo>
                      <a:pt x="155812" y="-1702"/>
                    </a:moveTo>
                    <a:cubicBezTo>
                      <a:pt x="155812" y="-1702"/>
                      <a:pt x="127588" y="24313"/>
                      <a:pt x="75291" y="65970"/>
                    </a:cubicBezTo>
                    <a:cubicBezTo>
                      <a:pt x="24676" y="106287"/>
                      <a:pt x="-178" y="198541"/>
                      <a:pt x="-175" y="209879"/>
                    </a:cubicBezTo>
                    <a:cubicBezTo>
                      <a:pt x="-175" y="210258"/>
                      <a:pt x="-148" y="210544"/>
                      <a:pt x="-92" y="210737"/>
                    </a:cubicBezTo>
                    <a:cubicBezTo>
                      <a:pt x="-92" y="210737"/>
                      <a:pt x="23893" y="167051"/>
                      <a:pt x="57301" y="143455"/>
                    </a:cubicBezTo>
                    <a:cubicBezTo>
                      <a:pt x="90709" y="119858"/>
                      <a:pt x="155812" y="-1702"/>
                      <a:pt x="155812" y="-1702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40B3A161-C27E-EE84-A55E-C2FE4175BC3A}"/>
                  </a:ext>
                </a:extLst>
              </p:cNvPr>
              <p:cNvSpPr/>
              <p:nvPr/>
            </p:nvSpPr>
            <p:spPr>
              <a:xfrm flipV="1">
                <a:off x="4928876" y="3614345"/>
                <a:ext cx="62531" cy="301045"/>
              </a:xfrm>
              <a:custGeom>
                <a:avLst/>
                <a:gdLst>
                  <a:gd name="connsiteX0" fmla="*/ 62081 w 62531"/>
                  <a:gd name="connsiteY0" fmla="*/ -1858 h 301045"/>
                  <a:gd name="connsiteX1" fmla="*/ 27198 w 62531"/>
                  <a:gd name="connsiteY1" fmla="*/ -1858 h 301045"/>
                  <a:gd name="connsiteX2" fmla="*/ -451 w 62531"/>
                  <a:gd name="connsiteY2" fmla="*/ 167660 h 301045"/>
                  <a:gd name="connsiteX3" fmla="*/ 11198 w 62531"/>
                  <a:gd name="connsiteY3" fmla="*/ 299188 h 301045"/>
                  <a:gd name="connsiteX4" fmla="*/ 62081 w 62531"/>
                  <a:gd name="connsiteY4" fmla="*/ -1858 h 30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31" h="301045">
                    <a:moveTo>
                      <a:pt x="62081" y="-1858"/>
                    </a:moveTo>
                    <a:lnTo>
                      <a:pt x="27198" y="-1858"/>
                    </a:lnTo>
                    <a:cubicBezTo>
                      <a:pt x="5937" y="34074"/>
                      <a:pt x="-451" y="104149"/>
                      <a:pt x="-451" y="167660"/>
                    </a:cubicBezTo>
                    <a:cubicBezTo>
                      <a:pt x="-451" y="236201"/>
                      <a:pt x="6988" y="297101"/>
                      <a:pt x="11198" y="299188"/>
                    </a:cubicBezTo>
                    <a:lnTo>
                      <a:pt x="62081" y="-1858"/>
                    </a:ln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8C9B3B8C-5D97-0FE7-4BAD-2CF2B038646B}"/>
                  </a:ext>
                </a:extLst>
              </p:cNvPr>
              <p:cNvSpPr/>
              <p:nvPr/>
            </p:nvSpPr>
            <p:spPr>
              <a:xfrm flipV="1">
                <a:off x="4995920" y="3679675"/>
                <a:ext cx="134328" cy="191980"/>
              </a:xfrm>
              <a:custGeom>
                <a:avLst/>
                <a:gdLst>
                  <a:gd name="connsiteX0" fmla="*/ 3068 w 134328"/>
                  <a:gd name="connsiteY0" fmla="*/ -1827 h 191980"/>
                  <a:gd name="connsiteX1" fmla="*/ 132600 w 134328"/>
                  <a:gd name="connsiteY1" fmla="*/ 189979 h 191980"/>
                  <a:gd name="connsiteX2" fmla="*/ 40433 w 134328"/>
                  <a:gd name="connsiteY2" fmla="*/ 13962 h 191980"/>
                  <a:gd name="connsiteX3" fmla="*/ -682 w 134328"/>
                  <a:gd name="connsiteY3" fmla="*/ -1827 h 191980"/>
                  <a:gd name="connsiteX4" fmla="*/ 3068 w 134328"/>
                  <a:gd name="connsiteY4" fmla="*/ -1827 h 191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328" h="191980">
                    <a:moveTo>
                      <a:pt x="3068" y="-1827"/>
                    </a:moveTo>
                    <a:cubicBezTo>
                      <a:pt x="3068" y="39"/>
                      <a:pt x="120145" y="196828"/>
                      <a:pt x="132600" y="189979"/>
                    </a:cubicBezTo>
                    <a:cubicBezTo>
                      <a:pt x="145054" y="183125"/>
                      <a:pt x="42301" y="16056"/>
                      <a:pt x="40433" y="13962"/>
                    </a:cubicBezTo>
                    <a:cubicBezTo>
                      <a:pt x="38566" y="11872"/>
                      <a:pt x="-682" y="-1827"/>
                      <a:pt x="-682" y="-1827"/>
                    </a:cubicBezTo>
                    <a:lnTo>
                      <a:pt x="3068" y="-1827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54" name="자유형: 도형 353">
                <a:extLst>
                  <a:ext uri="{FF2B5EF4-FFF2-40B4-BE49-F238E27FC236}">
                    <a16:creationId xmlns:a16="http://schemas.microsoft.com/office/drawing/2014/main" id="{43ADE7A3-611D-305D-758F-31645FBB964B}"/>
                  </a:ext>
                </a:extLst>
              </p:cNvPr>
              <p:cNvSpPr/>
              <p:nvPr/>
            </p:nvSpPr>
            <p:spPr>
              <a:xfrm flipV="1">
                <a:off x="4995920" y="3870056"/>
                <a:ext cx="4551" cy="1599"/>
              </a:xfrm>
              <a:custGeom>
                <a:avLst/>
                <a:gdLst>
                  <a:gd name="connsiteX0" fmla="*/ 3214 w 4551"/>
                  <a:gd name="connsiteY0" fmla="*/ -1547 h 1599"/>
                  <a:gd name="connsiteX1" fmla="*/ -536 w 4551"/>
                  <a:gd name="connsiteY1" fmla="*/ -1547 h 1599"/>
                  <a:gd name="connsiteX2" fmla="*/ 4015 w 4551"/>
                  <a:gd name="connsiteY2" fmla="*/ 52 h 1599"/>
                  <a:gd name="connsiteX3" fmla="*/ 3214 w 4551"/>
                  <a:gd name="connsiteY3" fmla="*/ -1547 h 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1" h="1599">
                    <a:moveTo>
                      <a:pt x="3214" y="-1547"/>
                    </a:moveTo>
                    <a:lnTo>
                      <a:pt x="-536" y="-1547"/>
                    </a:lnTo>
                    <a:cubicBezTo>
                      <a:pt x="-536" y="-1547"/>
                      <a:pt x="1224" y="-933"/>
                      <a:pt x="4015" y="52"/>
                    </a:cubicBezTo>
                    <a:cubicBezTo>
                      <a:pt x="3489" y="-910"/>
                      <a:pt x="3214" y="-1458"/>
                      <a:pt x="3214" y="-1547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55" name="자유형: 도형 354">
                <a:extLst>
                  <a:ext uri="{FF2B5EF4-FFF2-40B4-BE49-F238E27FC236}">
                    <a16:creationId xmlns:a16="http://schemas.microsoft.com/office/drawing/2014/main" id="{2CCE1FA3-4C1F-FCA5-A8F0-FCE0BBDB44D2}"/>
                  </a:ext>
                </a:extLst>
              </p:cNvPr>
              <p:cNvSpPr/>
              <p:nvPr/>
            </p:nvSpPr>
            <p:spPr>
              <a:xfrm flipV="1">
                <a:off x="5000471" y="3679676"/>
                <a:ext cx="129777" cy="190379"/>
              </a:xfrm>
              <a:custGeom>
                <a:avLst/>
                <a:gdLst>
                  <a:gd name="connsiteX0" fmla="*/ -687 w 129777"/>
                  <a:gd name="connsiteY0" fmla="*/ -1829 h 190379"/>
                  <a:gd name="connsiteX1" fmla="*/ 127313 w 129777"/>
                  <a:gd name="connsiteY1" fmla="*/ 188551 h 190379"/>
                  <a:gd name="connsiteX2" fmla="*/ 128043 w 129777"/>
                  <a:gd name="connsiteY2" fmla="*/ 188377 h 190379"/>
                  <a:gd name="connsiteX3" fmla="*/ 129091 w 129777"/>
                  <a:gd name="connsiteY3" fmla="*/ 185692 h 190379"/>
                  <a:gd name="connsiteX4" fmla="*/ 35877 w 129777"/>
                  <a:gd name="connsiteY4" fmla="*/ 12361 h 190379"/>
                  <a:gd name="connsiteX5" fmla="*/ -687 w 129777"/>
                  <a:gd name="connsiteY5" fmla="*/ -1829 h 19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777" h="190379">
                    <a:moveTo>
                      <a:pt x="-687" y="-1829"/>
                    </a:moveTo>
                    <a:cubicBezTo>
                      <a:pt x="9441" y="16715"/>
                      <a:pt x="112385" y="188551"/>
                      <a:pt x="127313" y="188551"/>
                    </a:cubicBezTo>
                    <a:cubicBezTo>
                      <a:pt x="127587" y="188551"/>
                      <a:pt x="127829" y="188493"/>
                      <a:pt x="128043" y="188377"/>
                    </a:cubicBezTo>
                    <a:cubicBezTo>
                      <a:pt x="128756" y="187983"/>
                      <a:pt x="129091" y="187071"/>
                      <a:pt x="129091" y="185692"/>
                    </a:cubicBezTo>
                    <a:cubicBezTo>
                      <a:pt x="129088" y="162976"/>
                      <a:pt x="37639" y="14335"/>
                      <a:pt x="35877" y="12361"/>
                    </a:cubicBezTo>
                    <a:cubicBezTo>
                      <a:pt x="34405" y="10715"/>
                      <a:pt x="9706" y="1853"/>
                      <a:pt x="-687" y="-1829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56" name="자유형: 도형 355">
                <a:extLst>
                  <a:ext uri="{FF2B5EF4-FFF2-40B4-BE49-F238E27FC236}">
                    <a16:creationId xmlns:a16="http://schemas.microsoft.com/office/drawing/2014/main" id="{0B065B70-1B36-9DF8-CDC2-A1FFFC5CE5EB}"/>
                  </a:ext>
                </a:extLst>
              </p:cNvPr>
              <p:cNvSpPr/>
              <p:nvPr/>
            </p:nvSpPr>
            <p:spPr>
              <a:xfrm flipV="1">
                <a:off x="4959257" y="3948507"/>
                <a:ext cx="55156" cy="369988"/>
              </a:xfrm>
              <a:custGeom>
                <a:avLst/>
                <a:gdLst>
                  <a:gd name="connsiteX0" fmla="*/ 10172 w 55156"/>
                  <a:gd name="connsiteY0" fmla="*/ 188494 h 369988"/>
                  <a:gd name="connsiteX1" fmla="*/ -511 w 55156"/>
                  <a:gd name="connsiteY1" fmla="*/ -777 h 369988"/>
                  <a:gd name="connsiteX2" fmla="*/ 54646 w 55156"/>
                  <a:gd name="connsiteY2" fmla="*/ 4260 h 369988"/>
                  <a:gd name="connsiteX3" fmla="*/ 48638 w 55156"/>
                  <a:gd name="connsiteY3" fmla="*/ 364800 h 369988"/>
                  <a:gd name="connsiteX4" fmla="*/ 8894 w 55156"/>
                  <a:gd name="connsiteY4" fmla="*/ 369212 h 369988"/>
                  <a:gd name="connsiteX5" fmla="*/ 10172 w 55156"/>
                  <a:gd name="connsiteY5" fmla="*/ 188494 h 369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156" h="369988">
                    <a:moveTo>
                      <a:pt x="10172" y="188494"/>
                    </a:moveTo>
                    <a:cubicBezTo>
                      <a:pt x="14491" y="188494"/>
                      <a:pt x="-511" y="-777"/>
                      <a:pt x="-511" y="-777"/>
                    </a:cubicBezTo>
                    <a:lnTo>
                      <a:pt x="54646" y="4260"/>
                    </a:lnTo>
                    <a:lnTo>
                      <a:pt x="48638" y="364800"/>
                    </a:lnTo>
                    <a:lnTo>
                      <a:pt x="8894" y="369212"/>
                    </a:lnTo>
                    <a:lnTo>
                      <a:pt x="10172" y="188494"/>
                    </a:lnTo>
                  </a:path>
                </a:pathLst>
              </a:custGeom>
              <a:solidFill>
                <a:srgbClr val="BA625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57" name="자유형: 도형 356">
                <a:extLst>
                  <a:ext uri="{FF2B5EF4-FFF2-40B4-BE49-F238E27FC236}">
                    <a16:creationId xmlns:a16="http://schemas.microsoft.com/office/drawing/2014/main" id="{DE3AAB83-FF1C-FC20-66BC-0569EDC67BB0}"/>
                  </a:ext>
                </a:extLst>
              </p:cNvPr>
              <p:cNvSpPr/>
              <p:nvPr/>
            </p:nvSpPr>
            <p:spPr>
              <a:xfrm flipV="1">
                <a:off x="4970486" y="4131415"/>
                <a:ext cx="41478" cy="35020"/>
              </a:xfrm>
              <a:custGeom>
                <a:avLst/>
                <a:gdLst>
                  <a:gd name="connsiteX0" fmla="*/ -520 w 41478"/>
                  <a:gd name="connsiteY0" fmla="*/ 34289 h 35020"/>
                  <a:gd name="connsiteX1" fmla="*/ 39843 w 41478"/>
                  <a:gd name="connsiteY1" fmla="*/ 34080 h 35020"/>
                  <a:gd name="connsiteX2" fmla="*/ 40958 w 41478"/>
                  <a:gd name="connsiteY2" fmla="*/ 13810 h 35020"/>
                  <a:gd name="connsiteX3" fmla="*/ 28499 w 41478"/>
                  <a:gd name="connsiteY3" fmla="*/ -732 h 35020"/>
                  <a:gd name="connsiteX4" fmla="*/ -520 w 41478"/>
                  <a:gd name="connsiteY4" fmla="*/ 16777 h 35020"/>
                  <a:gd name="connsiteX5" fmla="*/ -520 w 41478"/>
                  <a:gd name="connsiteY5" fmla="*/ 34289 h 3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478" h="35020">
                    <a:moveTo>
                      <a:pt x="-520" y="34289"/>
                    </a:moveTo>
                    <a:cubicBezTo>
                      <a:pt x="12059" y="33029"/>
                      <a:pt x="27201" y="34235"/>
                      <a:pt x="39843" y="34080"/>
                    </a:cubicBezTo>
                    <a:cubicBezTo>
                      <a:pt x="40658" y="27497"/>
                      <a:pt x="40958" y="13810"/>
                      <a:pt x="40958" y="13810"/>
                    </a:cubicBezTo>
                    <a:cubicBezTo>
                      <a:pt x="38089" y="8795"/>
                      <a:pt x="30941" y="4503"/>
                      <a:pt x="28499" y="-732"/>
                    </a:cubicBezTo>
                    <a:cubicBezTo>
                      <a:pt x="20531" y="9000"/>
                      <a:pt x="11706" y="13833"/>
                      <a:pt x="-520" y="16777"/>
                    </a:cubicBezTo>
                    <a:lnTo>
                      <a:pt x="-520" y="34289"/>
                    </a:lnTo>
                  </a:path>
                </a:pathLst>
              </a:custGeom>
              <a:solidFill>
                <a:srgbClr val="6F3530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58" name="자유형: 도형 357">
                <a:extLst>
                  <a:ext uri="{FF2B5EF4-FFF2-40B4-BE49-F238E27FC236}">
                    <a16:creationId xmlns:a16="http://schemas.microsoft.com/office/drawing/2014/main" id="{1A708786-FF52-915B-9C9D-8ABA77ADCDBF}"/>
                  </a:ext>
                </a:extLst>
              </p:cNvPr>
              <p:cNvSpPr/>
              <p:nvPr/>
            </p:nvSpPr>
            <p:spPr>
              <a:xfrm flipV="1">
                <a:off x="4982403" y="3745347"/>
                <a:ext cx="197498" cy="242417"/>
              </a:xfrm>
              <a:custGeom>
                <a:avLst/>
                <a:gdLst>
                  <a:gd name="connsiteX0" fmla="*/ 56306 w 197498"/>
                  <a:gd name="connsiteY0" fmla="*/ 118671 h 242417"/>
                  <a:gd name="connsiteX1" fmla="*/ -132 w 197498"/>
                  <a:gd name="connsiteY1" fmla="*/ 2929 h 242417"/>
                  <a:gd name="connsiteX2" fmla="*/ -722 w 197498"/>
                  <a:gd name="connsiteY2" fmla="*/ -1560 h 242417"/>
                  <a:gd name="connsiteX3" fmla="*/ 6548 w 197498"/>
                  <a:gd name="connsiteY3" fmla="*/ 7720 h 242417"/>
                  <a:gd name="connsiteX4" fmla="*/ 196777 w 197498"/>
                  <a:gd name="connsiteY4" fmla="*/ 240857 h 242417"/>
                  <a:gd name="connsiteX5" fmla="*/ 56306 w 197498"/>
                  <a:gd name="connsiteY5" fmla="*/ 118671 h 24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7498" h="242417">
                    <a:moveTo>
                      <a:pt x="56306" y="118671"/>
                    </a:moveTo>
                    <a:cubicBezTo>
                      <a:pt x="25353" y="87314"/>
                      <a:pt x="5613" y="46611"/>
                      <a:pt x="-132" y="2929"/>
                    </a:cubicBezTo>
                    <a:lnTo>
                      <a:pt x="-722" y="-1560"/>
                    </a:lnTo>
                    <a:lnTo>
                      <a:pt x="6548" y="7720"/>
                    </a:lnTo>
                    <a:cubicBezTo>
                      <a:pt x="81753" y="74719"/>
                      <a:pt x="146228" y="153738"/>
                      <a:pt x="196777" y="240857"/>
                    </a:cubicBezTo>
                    <a:cubicBezTo>
                      <a:pt x="145440" y="198984"/>
                      <a:pt x="99617" y="162550"/>
                      <a:pt x="56306" y="118671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59" name="자유형: 도형 358">
                <a:extLst>
                  <a:ext uri="{FF2B5EF4-FFF2-40B4-BE49-F238E27FC236}">
                    <a16:creationId xmlns:a16="http://schemas.microsoft.com/office/drawing/2014/main" id="{906CD4AD-DE79-1344-9422-F90FD4FFD1FB}"/>
                  </a:ext>
                </a:extLst>
              </p:cNvPr>
              <p:cNvSpPr/>
              <p:nvPr/>
            </p:nvSpPr>
            <p:spPr>
              <a:xfrm flipV="1">
                <a:off x="4979155" y="3937247"/>
                <a:ext cx="228751" cy="85580"/>
              </a:xfrm>
              <a:custGeom>
                <a:avLst/>
                <a:gdLst>
                  <a:gd name="connsiteX0" fmla="*/ 178738 w 228751"/>
                  <a:gd name="connsiteY0" fmla="*/ 54311 h 85580"/>
                  <a:gd name="connsiteX1" fmla="*/ 138839 w 228751"/>
                  <a:gd name="connsiteY1" fmla="*/ 80217 h 85580"/>
                  <a:gd name="connsiteX2" fmla="*/ 92328 w 228751"/>
                  <a:gd name="connsiteY2" fmla="*/ 83200 h 85580"/>
                  <a:gd name="connsiteX3" fmla="*/ -750 w 228751"/>
                  <a:gd name="connsiteY3" fmla="*/ 52132 h 85580"/>
                  <a:gd name="connsiteX4" fmla="*/ 2487 w 228751"/>
                  <a:gd name="connsiteY4" fmla="*/ 42080 h 85580"/>
                  <a:gd name="connsiteX5" fmla="*/ 92339 w 228751"/>
                  <a:gd name="connsiteY5" fmla="*/ 50227 h 85580"/>
                  <a:gd name="connsiteX6" fmla="*/ 127982 w 228751"/>
                  <a:gd name="connsiteY6" fmla="*/ 50108 h 85580"/>
                  <a:gd name="connsiteX7" fmla="*/ 161620 w 228751"/>
                  <a:gd name="connsiteY7" fmla="*/ 36397 h 85580"/>
                  <a:gd name="connsiteX8" fmla="*/ 228001 w 228751"/>
                  <a:gd name="connsiteY8" fmla="*/ -1227 h 85580"/>
                  <a:gd name="connsiteX9" fmla="*/ 178738 w 228751"/>
                  <a:gd name="connsiteY9" fmla="*/ 54311 h 8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751" h="85580">
                    <a:moveTo>
                      <a:pt x="178738" y="54311"/>
                    </a:moveTo>
                    <a:cubicBezTo>
                      <a:pt x="166912" y="65047"/>
                      <a:pt x="153990" y="75153"/>
                      <a:pt x="138839" y="80217"/>
                    </a:cubicBezTo>
                    <a:cubicBezTo>
                      <a:pt x="123984" y="85182"/>
                      <a:pt x="107888" y="84989"/>
                      <a:pt x="92328" y="83200"/>
                    </a:cubicBezTo>
                    <a:cubicBezTo>
                      <a:pt x="59599" y="79433"/>
                      <a:pt x="27678" y="68778"/>
                      <a:pt x="-750" y="52132"/>
                    </a:cubicBezTo>
                    <a:lnTo>
                      <a:pt x="2487" y="42080"/>
                    </a:lnTo>
                    <a:cubicBezTo>
                      <a:pt x="32438" y="44796"/>
                      <a:pt x="62388" y="47511"/>
                      <a:pt x="92339" y="50227"/>
                    </a:cubicBezTo>
                    <a:cubicBezTo>
                      <a:pt x="104214" y="51305"/>
                      <a:pt x="116276" y="52371"/>
                      <a:pt x="127982" y="50108"/>
                    </a:cubicBezTo>
                    <a:cubicBezTo>
                      <a:pt x="139916" y="47793"/>
                      <a:pt x="150898" y="42126"/>
                      <a:pt x="161620" y="36397"/>
                    </a:cubicBezTo>
                    <a:cubicBezTo>
                      <a:pt x="184057" y="24413"/>
                      <a:pt x="206193" y="11865"/>
                      <a:pt x="228001" y="-1227"/>
                    </a:cubicBezTo>
                    <a:cubicBezTo>
                      <a:pt x="213642" y="18985"/>
                      <a:pt x="197092" y="37641"/>
                      <a:pt x="178738" y="54311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0" name="자유형: 도형 359">
                <a:extLst>
                  <a:ext uri="{FF2B5EF4-FFF2-40B4-BE49-F238E27FC236}">
                    <a16:creationId xmlns:a16="http://schemas.microsoft.com/office/drawing/2014/main" id="{79B3702A-3D9E-ED40-F226-0F4882179A41}"/>
                  </a:ext>
                </a:extLst>
              </p:cNvPr>
              <p:cNvSpPr/>
              <p:nvPr/>
            </p:nvSpPr>
            <p:spPr>
              <a:xfrm flipV="1">
                <a:off x="4885131" y="3693715"/>
                <a:ext cx="110788" cy="279280"/>
              </a:xfrm>
              <a:custGeom>
                <a:avLst/>
                <a:gdLst>
                  <a:gd name="connsiteX0" fmla="*/ 6430 w 110788"/>
                  <a:gd name="connsiteY0" fmla="*/ 277623 h 279280"/>
                  <a:gd name="connsiteX1" fmla="*/ 17740 w 110788"/>
                  <a:gd name="connsiteY1" fmla="*/ 115472 h 279280"/>
                  <a:gd name="connsiteX2" fmla="*/ 86877 w 110788"/>
                  <a:gd name="connsiteY2" fmla="*/ -1657 h 279280"/>
                  <a:gd name="connsiteX3" fmla="*/ 110382 w 110788"/>
                  <a:gd name="connsiteY3" fmla="*/ 27325 h 279280"/>
                  <a:gd name="connsiteX4" fmla="*/ 36828 w 110788"/>
                  <a:gd name="connsiteY4" fmla="*/ 174143 h 279280"/>
                  <a:gd name="connsiteX5" fmla="*/ 6430 w 110788"/>
                  <a:gd name="connsiteY5" fmla="*/ 277623 h 279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788" h="279280">
                    <a:moveTo>
                      <a:pt x="6430" y="277623"/>
                    </a:moveTo>
                    <a:cubicBezTo>
                      <a:pt x="-2353" y="274610"/>
                      <a:pt x="-6372" y="170330"/>
                      <a:pt x="17740" y="115472"/>
                    </a:cubicBezTo>
                    <a:cubicBezTo>
                      <a:pt x="41852" y="60614"/>
                      <a:pt x="86877" y="-1657"/>
                      <a:pt x="86877" y="-1657"/>
                    </a:cubicBezTo>
                    <a:lnTo>
                      <a:pt x="110382" y="27325"/>
                    </a:lnTo>
                    <a:cubicBezTo>
                      <a:pt x="110382" y="27325"/>
                      <a:pt x="45871" y="101808"/>
                      <a:pt x="36828" y="174143"/>
                    </a:cubicBezTo>
                    <a:cubicBezTo>
                      <a:pt x="27786" y="246478"/>
                      <a:pt x="6430" y="277623"/>
                      <a:pt x="6430" y="277623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1" name="자유형: 도형 360">
                <a:extLst>
                  <a:ext uri="{FF2B5EF4-FFF2-40B4-BE49-F238E27FC236}">
                    <a16:creationId xmlns:a16="http://schemas.microsoft.com/office/drawing/2014/main" id="{0E1FC46A-6D7D-0C5E-2360-CE5542BE2A58}"/>
                  </a:ext>
                </a:extLst>
              </p:cNvPr>
              <p:cNvSpPr/>
              <p:nvPr/>
            </p:nvSpPr>
            <p:spPr>
              <a:xfrm flipV="1">
                <a:off x="4791760" y="3889661"/>
                <a:ext cx="211503" cy="63257"/>
              </a:xfrm>
              <a:custGeom>
                <a:avLst/>
                <a:gdLst>
                  <a:gd name="connsiteX0" fmla="*/ 210669 w 211503"/>
                  <a:gd name="connsiteY0" fmla="*/ 13003 h 63257"/>
                  <a:gd name="connsiteX1" fmla="*/ 173882 w 211503"/>
                  <a:gd name="connsiteY1" fmla="*/ 57874 h 63257"/>
                  <a:gd name="connsiteX2" fmla="*/ 71021 w 211503"/>
                  <a:gd name="connsiteY2" fmla="*/ 44816 h 63257"/>
                  <a:gd name="connsiteX3" fmla="*/ -310 w 211503"/>
                  <a:gd name="connsiteY3" fmla="*/ -1399 h 63257"/>
                  <a:gd name="connsiteX4" fmla="*/ 58965 w 211503"/>
                  <a:gd name="connsiteY4" fmla="*/ 14270 h 63257"/>
                  <a:gd name="connsiteX5" fmla="*/ 156416 w 211503"/>
                  <a:gd name="connsiteY5" fmla="*/ 30229 h 63257"/>
                  <a:gd name="connsiteX6" fmla="*/ 199336 w 211503"/>
                  <a:gd name="connsiteY6" fmla="*/ 4395 h 63257"/>
                  <a:gd name="connsiteX7" fmla="*/ 210669 w 211503"/>
                  <a:gd name="connsiteY7" fmla="*/ 13003 h 6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503" h="63257">
                    <a:moveTo>
                      <a:pt x="210669" y="13003"/>
                    </a:moveTo>
                    <a:cubicBezTo>
                      <a:pt x="210669" y="13003"/>
                      <a:pt x="218474" y="49839"/>
                      <a:pt x="173882" y="57874"/>
                    </a:cubicBezTo>
                    <a:cubicBezTo>
                      <a:pt x="129291" y="65913"/>
                      <a:pt x="104173" y="61896"/>
                      <a:pt x="71021" y="44816"/>
                    </a:cubicBezTo>
                    <a:cubicBezTo>
                      <a:pt x="37866" y="27737"/>
                      <a:pt x="-310" y="-1399"/>
                      <a:pt x="-310" y="-1399"/>
                    </a:cubicBezTo>
                    <a:cubicBezTo>
                      <a:pt x="-310" y="-1399"/>
                      <a:pt x="25810" y="-198"/>
                      <a:pt x="58965" y="14270"/>
                    </a:cubicBezTo>
                    <a:cubicBezTo>
                      <a:pt x="92117" y="28742"/>
                      <a:pt x="126277" y="36742"/>
                      <a:pt x="156416" y="30229"/>
                    </a:cubicBezTo>
                    <a:cubicBezTo>
                      <a:pt x="186557" y="23715"/>
                      <a:pt x="199336" y="4395"/>
                      <a:pt x="199336" y="4395"/>
                    </a:cubicBezTo>
                    <a:lnTo>
                      <a:pt x="210669" y="13003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3EE03EC-4B7D-1909-4004-5E3949E833E3}"/>
                  </a:ext>
                </a:extLst>
              </p:cNvPr>
              <p:cNvSpPr/>
              <p:nvPr/>
            </p:nvSpPr>
            <p:spPr>
              <a:xfrm flipV="1">
                <a:off x="4781080" y="3929158"/>
                <a:ext cx="173950" cy="87680"/>
              </a:xfrm>
              <a:custGeom>
                <a:avLst/>
                <a:gdLst>
                  <a:gd name="connsiteX0" fmla="*/ 902 w 173950"/>
                  <a:gd name="connsiteY0" fmla="*/ -917 h 87680"/>
                  <a:gd name="connsiteX1" fmla="*/ 102374 w 173950"/>
                  <a:gd name="connsiteY1" fmla="*/ 47308 h 87680"/>
                  <a:gd name="connsiteX2" fmla="*/ 173706 w 173950"/>
                  <a:gd name="connsiteY2" fmla="*/ 52330 h 87680"/>
                  <a:gd name="connsiteX3" fmla="*/ 169687 w 173950"/>
                  <a:gd name="connsiteY3" fmla="*/ 71754 h 87680"/>
                  <a:gd name="connsiteX4" fmla="*/ 103102 w 173950"/>
                  <a:gd name="connsiteY4" fmla="*/ 81153 h 87680"/>
                  <a:gd name="connsiteX5" fmla="*/ 902 w 173950"/>
                  <a:gd name="connsiteY5" fmla="*/ -917 h 8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50" h="87680">
                    <a:moveTo>
                      <a:pt x="902" y="-917"/>
                    </a:moveTo>
                    <a:cubicBezTo>
                      <a:pt x="4797" y="-5518"/>
                      <a:pt x="82282" y="39272"/>
                      <a:pt x="102374" y="47308"/>
                    </a:cubicBezTo>
                    <a:cubicBezTo>
                      <a:pt x="122467" y="55343"/>
                      <a:pt x="137010" y="63858"/>
                      <a:pt x="173706" y="52330"/>
                    </a:cubicBezTo>
                    <a:lnTo>
                      <a:pt x="169687" y="71754"/>
                    </a:lnTo>
                    <a:cubicBezTo>
                      <a:pt x="169687" y="71754"/>
                      <a:pt x="144887" y="97128"/>
                      <a:pt x="103102" y="81153"/>
                    </a:cubicBezTo>
                    <a:cubicBezTo>
                      <a:pt x="61321" y="65183"/>
                      <a:pt x="-10149" y="12145"/>
                      <a:pt x="902" y="-917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3" name="자유형: 도형 362">
                <a:extLst>
                  <a:ext uri="{FF2B5EF4-FFF2-40B4-BE49-F238E27FC236}">
                    <a16:creationId xmlns:a16="http://schemas.microsoft.com/office/drawing/2014/main" id="{9F64AF8A-4F86-A8C4-50CB-A9D3D530AE65}"/>
                  </a:ext>
                </a:extLst>
              </p:cNvPr>
              <p:cNvSpPr/>
              <p:nvPr/>
            </p:nvSpPr>
            <p:spPr>
              <a:xfrm flipV="1">
                <a:off x="4809598" y="3630973"/>
                <a:ext cx="164737" cy="356791"/>
              </a:xfrm>
              <a:custGeom>
                <a:avLst/>
                <a:gdLst>
                  <a:gd name="connsiteX0" fmla="*/ -52 w 164737"/>
                  <a:gd name="connsiteY0" fmla="*/ 351595 h 356791"/>
                  <a:gd name="connsiteX1" fmla="*/ 59223 w 164737"/>
                  <a:gd name="connsiteY1" fmla="*/ 130171 h 356791"/>
                  <a:gd name="connsiteX2" fmla="*/ 161249 w 164737"/>
                  <a:gd name="connsiteY2" fmla="*/ -1728 h 356791"/>
                  <a:gd name="connsiteX3" fmla="*/ 164363 w 164737"/>
                  <a:gd name="connsiteY3" fmla="*/ 43163 h 356791"/>
                  <a:gd name="connsiteX4" fmla="*/ 57215 w 164737"/>
                  <a:gd name="connsiteY4" fmla="*/ 210371 h 356791"/>
                  <a:gd name="connsiteX5" fmla="*/ -52 w 164737"/>
                  <a:gd name="connsiteY5" fmla="*/ 351595 h 356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37" h="356791">
                    <a:moveTo>
                      <a:pt x="-52" y="351595"/>
                    </a:moveTo>
                    <a:cubicBezTo>
                      <a:pt x="-2024" y="347817"/>
                      <a:pt x="6981" y="216174"/>
                      <a:pt x="59223" y="130171"/>
                    </a:cubicBezTo>
                    <a:cubicBezTo>
                      <a:pt x="111466" y="44171"/>
                      <a:pt x="161249" y="-1728"/>
                      <a:pt x="161249" y="-1728"/>
                    </a:cubicBezTo>
                    <a:cubicBezTo>
                      <a:pt x="161249" y="-1728"/>
                      <a:pt x="165018" y="40150"/>
                      <a:pt x="164363" y="43163"/>
                    </a:cubicBezTo>
                    <a:cubicBezTo>
                      <a:pt x="163708" y="46180"/>
                      <a:pt x="78311" y="143491"/>
                      <a:pt x="57215" y="210371"/>
                    </a:cubicBezTo>
                    <a:cubicBezTo>
                      <a:pt x="36116" y="277251"/>
                      <a:pt x="12004" y="374705"/>
                      <a:pt x="-52" y="351595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4" name="자유형: 도형 363">
                <a:extLst>
                  <a:ext uri="{FF2B5EF4-FFF2-40B4-BE49-F238E27FC236}">
                    <a16:creationId xmlns:a16="http://schemas.microsoft.com/office/drawing/2014/main" id="{5D2B795E-4839-B1AA-BC62-EFC97003F12F}"/>
                  </a:ext>
                </a:extLst>
              </p:cNvPr>
              <p:cNvSpPr/>
              <p:nvPr/>
            </p:nvSpPr>
            <p:spPr>
              <a:xfrm flipV="1">
                <a:off x="4971289" y="3614345"/>
                <a:ext cx="40237" cy="368930"/>
              </a:xfrm>
              <a:custGeom>
                <a:avLst/>
                <a:gdLst>
                  <a:gd name="connsiteX0" fmla="*/ 37920 w 40237"/>
                  <a:gd name="connsiteY0" fmla="*/ 367172 h 368930"/>
                  <a:gd name="connsiteX1" fmla="*/ 608 w 40237"/>
                  <a:gd name="connsiteY1" fmla="*/ 172148 h 368930"/>
                  <a:gd name="connsiteX2" fmla="*/ 11443 w 40237"/>
                  <a:gd name="connsiteY2" fmla="*/ -1759 h 368930"/>
                  <a:gd name="connsiteX3" fmla="*/ 37920 w 40237"/>
                  <a:gd name="connsiteY3" fmla="*/ 210441 h 368930"/>
                  <a:gd name="connsiteX4" fmla="*/ 37920 w 40237"/>
                  <a:gd name="connsiteY4" fmla="*/ 367172 h 368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237" h="368930">
                    <a:moveTo>
                      <a:pt x="37920" y="367172"/>
                    </a:moveTo>
                    <a:cubicBezTo>
                      <a:pt x="32371" y="365159"/>
                      <a:pt x="-7698" y="305650"/>
                      <a:pt x="608" y="172148"/>
                    </a:cubicBezTo>
                    <a:cubicBezTo>
                      <a:pt x="8914" y="38643"/>
                      <a:pt x="11443" y="-1759"/>
                      <a:pt x="11443" y="-1759"/>
                    </a:cubicBezTo>
                    <a:cubicBezTo>
                      <a:pt x="11443" y="-1759"/>
                      <a:pt x="33877" y="160535"/>
                      <a:pt x="37920" y="210441"/>
                    </a:cubicBezTo>
                    <a:cubicBezTo>
                      <a:pt x="41963" y="260350"/>
                      <a:pt x="37920" y="367172"/>
                      <a:pt x="37920" y="367172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5" name="자유형: 도형 364">
                <a:extLst>
                  <a:ext uri="{FF2B5EF4-FFF2-40B4-BE49-F238E27FC236}">
                    <a16:creationId xmlns:a16="http://schemas.microsoft.com/office/drawing/2014/main" id="{DFA20C39-0F9D-8E0B-B485-71DED961C06E}"/>
                  </a:ext>
                </a:extLst>
              </p:cNvPr>
              <p:cNvSpPr/>
              <p:nvPr/>
            </p:nvSpPr>
            <p:spPr>
              <a:xfrm flipV="1">
                <a:off x="4868063" y="4111162"/>
                <a:ext cx="123343" cy="103576"/>
              </a:xfrm>
              <a:custGeom>
                <a:avLst/>
                <a:gdLst>
                  <a:gd name="connsiteX0" fmla="*/ 105814 w 123343"/>
                  <a:gd name="connsiteY0" fmla="*/ 96016 h 103576"/>
                  <a:gd name="connsiteX1" fmla="*/ 62527 w 123343"/>
                  <a:gd name="connsiteY1" fmla="*/ 95008 h 103576"/>
                  <a:gd name="connsiteX2" fmla="*/ -252 w 123343"/>
                  <a:gd name="connsiteY2" fmla="*/ -634 h 103576"/>
                  <a:gd name="connsiteX3" fmla="*/ 91696 w 123343"/>
                  <a:gd name="connsiteY3" fmla="*/ 82688 h 103576"/>
                  <a:gd name="connsiteX4" fmla="*/ 122961 w 123343"/>
                  <a:gd name="connsiteY4" fmla="*/ 86852 h 103576"/>
                  <a:gd name="connsiteX5" fmla="*/ 105814 w 123343"/>
                  <a:gd name="connsiteY5" fmla="*/ 96016 h 10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343" h="103576">
                    <a:moveTo>
                      <a:pt x="105814" y="96016"/>
                    </a:moveTo>
                    <a:cubicBezTo>
                      <a:pt x="99732" y="96851"/>
                      <a:pt x="94047" y="111674"/>
                      <a:pt x="62527" y="95008"/>
                    </a:cubicBezTo>
                    <a:cubicBezTo>
                      <a:pt x="31006" y="78346"/>
                      <a:pt x="-2751" y="-3134"/>
                      <a:pt x="-252" y="-634"/>
                    </a:cubicBezTo>
                    <a:cubicBezTo>
                      <a:pt x="2249" y="1865"/>
                      <a:pt x="71164" y="79354"/>
                      <a:pt x="91696" y="82688"/>
                    </a:cubicBezTo>
                    <a:cubicBezTo>
                      <a:pt x="112230" y="86018"/>
                      <a:pt x="122961" y="86852"/>
                      <a:pt x="122961" y="86852"/>
                    </a:cubicBezTo>
                    <a:lnTo>
                      <a:pt x="105814" y="96016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6" name="자유형: 도형 365">
                <a:extLst>
                  <a:ext uri="{FF2B5EF4-FFF2-40B4-BE49-F238E27FC236}">
                    <a16:creationId xmlns:a16="http://schemas.microsoft.com/office/drawing/2014/main" id="{FDB9B3F6-30A7-7F03-DD78-88FE5DE42A25}"/>
                  </a:ext>
                </a:extLst>
              </p:cNvPr>
              <p:cNvSpPr/>
              <p:nvPr/>
            </p:nvSpPr>
            <p:spPr>
              <a:xfrm flipV="1">
                <a:off x="4891275" y="4126183"/>
                <a:ext cx="110894" cy="110160"/>
              </a:xfrm>
              <a:custGeom>
                <a:avLst/>
                <a:gdLst>
                  <a:gd name="connsiteX0" fmla="*/ -421 w 110894"/>
                  <a:gd name="connsiteY0" fmla="*/ -637 h 110160"/>
                  <a:gd name="connsiteX1" fmla="*/ 52157 w 110894"/>
                  <a:gd name="connsiteY1" fmla="*/ 99711 h 110160"/>
                  <a:gd name="connsiteX2" fmla="*/ 105331 w 110894"/>
                  <a:gd name="connsiteY2" fmla="*/ 99711 h 110160"/>
                  <a:gd name="connsiteX3" fmla="*/ 105331 w 110894"/>
                  <a:gd name="connsiteY3" fmla="*/ 84347 h 110160"/>
                  <a:gd name="connsiteX4" fmla="*/ 93474 w 110894"/>
                  <a:gd name="connsiteY4" fmla="*/ 95179 h 110160"/>
                  <a:gd name="connsiteX5" fmla="*/ 44527 w 110894"/>
                  <a:gd name="connsiteY5" fmla="*/ 71436 h 110160"/>
                  <a:gd name="connsiteX6" fmla="*/ -421 w 110894"/>
                  <a:gd name="connsiteY6" fmla="*/ -637 h 11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894" h="110160">
                    <a:moveTo>
                      <a:pt x="-421" y="-637"/>
                    </a:moveTo>
                    <a:cubicBezTo>
                      <a:pt x="-421" y="-637"/>
                      <a:pt x="17681" y="87260"/>
                      <a:pt x="52157" y="99711"/>
                    </a:cubicBezTo>
                    <a:cubicBezTo>
                      <a:pt x="86635" y="112166"/>
                      <a:pt x="93761" y="113410"/>
                      <a:pt x="105331" y="99711"/>
                    </a:cubicBezTo>
                    <a:cubicBezTo>
                      <a:pt x="116902" y="86016"/>
                      <a:pt x="105331" y="84347"/>
                      <a:pt x="105331" y="84347"/>
                    </a:cubicBezTo>
                    <a:cubicBezTo>
                      <a:pt x="105331" y="84347"/>
                      <a:pt x="110041" y="93514"/>
                      <a:pt x="93474" y="95179"/>
                    </a:cubicBezTo>
                    <a:cubicBezTo>
                      <a:pt x="76910" y="96844"/>
                      <a:pt x="59636" y="81017"/>
                      <a:pt x="44527" y="71436"/>
                    </a:cubicBezTo>
                    <a:cubicBezTo>
                      <a:pt x="29418" y="61851"/>
                      <a:pt x="-421" y="-637"/>
                      <a:pt x="-421" y="-637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7" name="자유형: 도형 366">
                <a:extLst>
                  <a:ext uri="{FF2B5EF4-FFF2-40B4-BE49-F238E27FC236}">
                    <a16:creationId xmlns:a16="http://schemas.microsoft.com/office/drawing/2014/main" id="{945F1041-88C4-5D73-218E-D666711D9524}"/>
                  </a:ext>
                </a:extLst>
              </p:cNvPr>
              <p:cNvSpPr/>
              <p:nvPr/>
            </p:nvSpPr>
            <p:spPr>
              <a:xfrm flipV="1">
                <a:off x="5001037" y="4068221"/>
                <a:ext cx="179123" cy="76584"/>
              </a:xfrm>
              <a:custGeom>
                <a:avLst/>
                <a:gdLst>
                  <a:gd name="connsiteX0" fmla="*/ 178381 w 179123"/>
                  <a:gd name="connsiteY0" fmla="*/ -856 h 76584"/>
                  <a:gd name="connsiteX1" fmla="*/ 139212 w 179123"/>
                  <a:gd name="connsiteY1" fmla="*/ 46391 h 76584"/>
                  <a:gd name="connsiteX2" fmla="*/ 65614 w 179123"/>
                  <a:gd name="connsiteY2" fmla="*/ 75076 h 76584"/>
                  <a:gd name="connsiteX3" fmla="*/ -743 w 179123"/>
                  <a:gd name="connsiteY3" fmla="*/ 17046 h 76584"/>
                  <a:gd name="connsiteX4" fmla="*/ 65614 w 179123"/>
                  <a:gd name="connsiteY4" fmla="*/ 47233 h 76584"/>
                  <a:gd name="connsiteX5" fmla="*/ 178381 w 179123"/>
                  <a:gd name="connsiteY5" fmla="*/ -856 h 7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123" h="76584">
                    <a:moveTo>
                      <a:pt x="178381" y="-856"/>
                    </a:moveTo>
                    <a:cubicBezTo>
                      <a:pt x="178381" y="-856"/>
                      <a:pt x="167896" y="26144"/>
                      <a:pt x="139212" y="46391"/>
                    </a:cubicBezTo>
                    <a:cubicBezTo>
                      <a:pt x="116709" y="62277"/>
                      <a:pt x="91568" y="79294"/>
                      <a:pt x="65614" y="75076"/>
                    </a:cubicBezTo>
                    <a:cubicBezTo>
                      <a:pt x="39659" y="70857"/>
                      <a:pt x="-743" y="17046"/>
                      <a:pt x="-743" y="17046"/>
                    </a:cubicBezTo>
                    <a:cubicBezTo>
                      <a:pt x="-743" y="17046"/>
                      <a:pt x="43479" y="43861"/>
                      <a:pt x="65614" y="47233"/>
                    </a:cubicBezTo>
                    <a:cubicBezTo>
                      <a:pt x="87749" y="50610"/>
                      <a:pt x="154274" y="20237"/>
                      <a:pt x="178381" y="-856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8" name="자유형: 도형 367">
                <a:extLst>
                  <a:ext uri="{FF2B5EF4-FFF2-40B4-BE49-F238E27FC236}">
                    <a16:creationId xmlns:a16="http://schemas.microsoft.com/office/drawing/2014/main" id="{A75AA0F6-65C2-5482-508C-D257747A6799}"/>
                  </a:ext>
                </a:extLst>
              </p:cNvPr>
              <p:cNvSpPr/>
              <p:nvPr/>
            </p:nvSpPr>
            <p:spPr>
              <a:xfrm flipV="1">
                <a:off x="4996202" y="4120430"/>
                <a:ext cx="169421" cy="87685"/>
              </a:xfrm>
              <a:custGeom>
                <a:avLst/>
                <a:gdLst>
                  <a:gd name="connsiteX0" fmla="*/ 5119 w 169421"/>
                  <a:gd name="connsiteY0" fmla="*/ 64648 h 87685"/>
                  <a:gd name="connsiteX1" fmla="*/ 94681 w 169421"/>
                  <a:gd name="connsiteY1" fmla="*/ 52468 h 87685"/>
                  <a:gd name="connsiteX2" fmla="*/ 168700 w 169421"/>
                  <a:gd name="connsiteY2" fmla="*/ -687 h 87685"/>
                  <a:gd name="connsiteX3" fmla="*/ 96523 w 169421"/>
                  <a:gd name="connsiteY3" fmla="*/ 74585 h 87685"/>
                  <a:gd name="connsiteX4" fmla="*/ 10327 w 169421"/>
                  <a:gd name="connsiteY4" fmla="*/ 81206 h 87685"/>
                  <a:gd name="connsiteX5" fmla="*/ 5119 w 169421"/>
                  <a:gd name="connsiteY5" fmla="*/ 64648 h 87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421" h="87685">
                    <a:moveTo>
                      <a:pt x="5119" y="64648"/>
                    </a:moveTo>
                    <a:cubicBezTo>
                      <a:pt x="10887" y="68272"/>
                      <a:pt x="62005" y="69338"/>
                      <a:pt x="94681" y="52468"/>
                    </a:cubicBezTo>
                    <a:cubicBezTo>
                      <a:pt x="127357" y="35593"/>
                      <a:pt x="168700" y="-687"/>
                      <a:pt x="168700" y="-687"/>
                    </a:cubicBezTo>
                    <a:cubicBezTo>
                      <a:pt x="168700" y="-687"/>
                      <a:pt x="110403" y="68017"/>
                      <a:pt x="96523" y="74585"/>
                    </a:cubicBezTo>
                    <a:cubicBezTo>
                      <a:pt x="82642" y="81152"/>
                      <a:pt x="31660" y="94758"/>
                      <a:pt x="10327" y="81206"/>
                    </a:cubicBezTo>
                    <a:cubicBezTo>
                      <a:pt x="-11005" y="67654"/>
                      <a:pt x="5119" y="64648"/>
                      <a:pt x="5119" y="64648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9" name="자유형: 도형 368">
                <a:extLst>
                  <a:ext uri="{FF2B5EF4-FFF2-40B4-BE49-F238E27FC236}">
                    <a16:creationId xmlns:a16="http://schemas.microsoft.com/office/drawing/2014/main" id="{EB81905A-CE4E-2770-BFE0-34F14C444503}"/>
                  </a:ext>
                </a:extLst>
              </p:cNvPr>
              <p:cNvSpPr/>
              <p:nvPr/>
            </p:nvSpPr>
            <p:spPr>
              <a:xfrm flipV="1">
                <a:off x="4885131" y="3999602"/>
                <a:ext cx="112466" cy="136758"/>
              </a:xfrm>
              <a:custGeom>
                <a:avLst/>
                <a:gdLst>
                  <a:gd name="connsiteX0" fmla="*/ -409 w 112466"/>
                  <a:gd name="connsiteY0" fmla="*/ 135789 h 136758"/>
                  <a:gd name="connsiteX1" fmla="*/ 38477 w 112466"/>
                  <a:gd name="connsiteY1" fmla="*/ 41523 h 136758"/>
                  <a:gd name="connsiteX2" fmla="*/ 97122 w 112466"/>
                  <a:gd name="connsiteY2" fmla="*/ -969 h 136758"/>
                  <a:gd name="connsiteX3" fmla="*/ 112058 w 112466"/>
                  <a:gd name="connsiteY3" fmla="*/ 5089 h 136758"/>
                  <a:gd name="connsiteX4" fmla="*/ 29709 w 112466"/>
                  <a:gd name="connsiteY4" fmla="*/ 98177 h 136758"/>
                  <a:gd name="connsiteX5" fmla="*/ -409 w 112466"/>
                  <a:gd name="connsiteY5" fmla="*/ 135789 h 136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66" h="136758">
                    <a:moveTo>
                      <a:pt x="-409" y="135789"/>
                    </a:moveTo>
                    <a:cubicBezTo>
                      <a:pt x="-409" y="135789"/>
                      <a:pt x="9316" y="79850"/>
                      <a:pt x="38477" y="41523"/>
                    </a:cubicBezTo>
                    <a:cubicBezTo>
                      <a:pt x="67638" y="3196"/>
                      <a:pt x="97122" y="-969"/>
                      <a:pt x="97122" y="-969"/>
                    </a:cubicBezTo>
                    <a:lnTo>
                      <a:pt x="112058" y="5089"/>
                    </a:lnTo>
                    <a:cubicBezTo>
                      <a:pt x="112058" y="5089"/>
                      <a:pt x="50936" y="71517"/>
                      <a:pt x="29709" y="98177"/>
                    </a:cubicBezTo>
                    <a:cubicBezTo>
                      <a:pt x="8483" y="124841"/>
                      <a:pt x="-409" y="135789"/>
                      <a:pt x="-409" y="135789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70" name="자유형: 도형 369">
                <a:extLst>
                  <a:ext uri="{FF2B5EF4-FFF2-40B4-BE49-F238E27FC236}">
                    <a16:creationId xmlns:a16="http://schemas.microsoft.com/office/drawing/2014/main" id="{D3F3A6E9-5473-906C-337A-10797E738E89}"/>
                  </a:ext>
                </a:extLst>
              </p:cNvPr>
              <p:cNvSpPr/>
              <p:nvPr/>
            </p:nvSpPr>
            <p:spPr>
              <a:xfrm flipV="1">
                <a:off x="4814861" y="4067140"/>
                <a:ext cx="159397" cy="62088"/>
              </a:xfrm>
              <a:custGeom>
                <a:avLst/>
                <a:gdLst>
                  <a:gd name="connsiteX0" fmla="*/ 144092 w 159397"/>
                  <a:gd name="connsiteY0" fmla="*/ 14542 h 62088"/>
                  <a:gd name="connsiteX1" fmla="*/ 93855 w 159397"/>
                  <a:gd name="connsiteY1" fmla="*/ 43643 h 62088"/>
                  <a:gd name="connsiteX2" fmla="*/ -295 w 159397"/>
                  <a:gd name="connsiteY2" fmla="*/ 60120 h 62088"/>
                  <a:gd name="connsiteX3" fmla="*/ 90523 w 159397"/>
                  <a:gd name="connsiteY3" fmla="*/ 14422 h 62088"/>
                  <a:gd name="connsiteX4" fmla="*/ 159094 w 159397"/>
                  <a:gd name="connsiteY4" fmla="*/ -880 h 62088"/>
                  <a:gd name="connsiteX5" fmla="*/ 144092 w 159397"/>
                  <a:gd name="connsiteY5" fmla="*/ 14542 h 62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397" h="62088">
                    <a:moveTo>
                      <a:pt x="144092" y="14542"/>
                    </a:moveTo>
                    <a:cubicBezTo>
                      <a:pt x="144092" y="14542"/>
                      <a:pt x="129682" y="39479"/>
                      <a:pt x="93855" y="43643"/>
                    </a:cubicBezTo>
                    <a:cubicBezTo>
                      <a:pt x="58028" y="47812"/>
                      <a:pt x="-1128" y="65764"/>
                      <a:pt x="-295" y="60120"/>
                    </a:cubicBezTo>
                    <a:cubicBezTo>
                      <a:pt x="538" y="54476"/>
                      <a:pt x="45785" y="21117"/>
                      <a:pt x="90523" y="14422"/>
                    </a:cubicBezTo>
                    <a:cubicBezTo>
                      <a:pt x="135259" y="7731"/>
                      <a:pt x="159094" y="-880"/>
                      <a:pt x="159094" y="-880"/>
                    </a:cubicBezTo>
                    <a:lnTo>
                      <a:pt x="144092" y="14542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1F225305-FA28-6260-EC39-94B044DE5A47}"/>
                  </a:ext>
                </a:extLst>
              </p:cNvPr>
              <p:cNvSpPr/>
              <p:nvPr/>
            </p:nvSpPr>
            <p:spPr>
              <a:xfrm flipV="1">
                <a:off x="4980990" y="3945323"/>
                <a:ext cx="29858" cy="183901"/>
              </a:xfrm>
              <a:custGeom>
                <a:avLst/>
                <a:gdLst>
                  <a:gd name="connsiteX0" fmla="*/ 23246 w 29858"/>
                  <a:gd name="connsiteY0" fmla="*/ 166972 h 183901"/>
                  <a:gd name="connsiteX1" fmla="*/ -514 w 29858"/>
                  <a:gd name="connsiteY1" fmla="*/ 84148 h 183901"/>
                  <a:gd name="connsiteX2" fmla="*/ 6033 w 29858"/>
                  <a:gd name="connsiteY2" fmla="*/ -1059 h 183901"/>
                  <a:gd name="connsiteX3" fmla="*/ 19859 w 29858"/>
                  <a:gd name="connsiteY3" fmla="*/ 4064 h 183901"/>
                  <a:gd name="connsiteX4" fmla="*/ 28911 w 29858"/>
                  <a:gd name="connsiteY4" fmla="*/ 107633 h 183901"/>
                  <a:gd name="connsiteX5" fmla="*/ 28911 w 29858"/>
                  <a:gd name="connsiteY5" fmla="*/ 182842 h 183901"/>
                  <a:gd name="connsiteX6" fmla="*/ 23246 w 29858"/>
                  <a:gd name="connsiteY6" fmla="*/ 166972 h 18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58" h="183901">
                    <a:moveTo>
                      <a:pt x="23246" y="166972"/>
                    </a:moveTo>
                    <a:cubicBezTo>
                      <a:pt x="22533" y="164608"/>
                      <a:pt x="-1253" y="117051"/>
                      <a:pt x="-514" y="84148"/>
                    </a:cubicBezTo>
                    <a:cubicBezTo>
                      <a:pt x="227" y="51245"/>
                      <a:pt x="6033" y="-1059"/>
                      <a:pt x="6033" y="-1059"/>
                    </a:cubicBezTo>
                    <a:lnTo>
                      <a:pt x="19859" y="4064"/>
                    </a:lnTo>
                    <a:cubicBezTo>
                      <a:pt x="19859" y="4064"/>
                      <a:pt x="27974" y="72246"/>
                      <a:pt x="28911" y="107633"/>
                    </a:cubicBezTo>
                    <a:cubicBezTo>
                      <a:pt x="29849" y="143024"/>
                      <a:pt x="28911" y="182842"/>
                      <a:pt x="28911" y="182842"/>
                    </a:cubicBezTo>
                    <a:lnTo>
                      <a:pt x="23246" y="166972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72" name="자유형: 도형 371">
                <a:extLst>
                  <a:ext uri="{FF2B5EF4-FFF2-40B4-BE49-F238E27FC236}">
                    <a16:creationId xmlns:a16="http://schemas.microsoft.com/office/drawing/2014/main" id="{9F747CA8-8C66-AD08-7A17-4EDC26363211}"/>
                  </a:ext>
                </a:extLst>
              </p:cNvPr>
              <p:cNvSpPr/>
              <p:nvPr/>
            </p:nvSpPr>
            <p:spPr>
              <a:xfrm flipV="1">
                <a:off x="4980209" y="3943060"/>
                <a:ext cx="31367" cy="187544"/>
              </a:xfrm>
              <a:custGeom>
                <a:avLst/>
                <a:gdLst>
                  <a:gd name="connsiteX0" fmla="*/ 24028 w 31367"/>
                  <a:gd name="connsiteY0" fmla="*/ 168350 h 187544"/>
                  <a:gd name="connsiteX1" fmla="*/ 24294 w 31367"/>
                  <a:gd name="connsiteY1" fmla="*/ 169416 h 187544"/>
                  <a:gd name="connsiteX2" fmla="*/ 25282 w 31367"/>
                  <a:gd name="connsiteY2" fmla="*/ 172491 h 187544"/>
                  <a:gd name="connsiteX3" fmla="*/ 29308 w 31367"/>
                  <a:gd name="connsiteY3" fmla="*/ 184355 h 187544"/>
                  <a:gd name="connsiteX4" fmla="*/ 30031 w 31367"/>
                  <a:gd name="connsiteY4" fmla="*/ 186484 h 187544"/>
                  <a:gd name="connsiteX5" fmla="*/ 30102 w 31367"/>
                  <a:gd name="connsiteY5" fmla="*/ 184228 h 187544"/>
                  <a:gd name="connsiteX6" fmla="*/ 30668 w 31367"/>
                  <a:gd name="connsiteY6" fmla="*/ 115014 h 187544"/>
                  <a:gd name="connsiteX7" fmla="*/ 22157 w 31367"/>
                  <a:gd name="connsiteY7" fmla="*/ 9826 h 187544"/>
                  <a:gd name="connsiteX8" fmla="*/ 21635 w 31367"/>
                  <a:gd name="connsiteY8" fmla="*/ 5322 h 187544"/>
                  <a:gd name="connsiteX9" fmla="*/ 21564 w 31367"/>
                  <a:gd name="connsiteY9" fmla="*/ 4715 h 187544"/>
                  <a:gd name="connsiteX10" fmla="*/ 20987 w 31367"/>
                  <a:gd name="connsiteY10" fmla="*/ 4503 h 187544"/>
                  <a:gd name="connsiteX11" fmla="*/ 7161 w 31367"/>
                  <a:gd name="connsiteY11" fmla="*/ -616 h 187544"/>
                  <a:gd name="connsiteX12" fmla="*/ 5960 w 31367"/>
                  <a:gd name="connsiteY12" fmla="*/ -1060 h 187544"/>
                  <a:gd name="connsiteX13" fmla="*/ 5824 w 31367"/>
                  <a:gd name="connsiteY13" fmla="*/ 207 h 187544"/>
                  <a:gd name="connsiteX14" fmla="*/ 124 w 31367"/>
                  <a:gd name="connsiteY14" fmla="*/ 67805 h 187544"/>
                  <a:gd name="connsiteX15" fmla="*/ 127 w 31367"/>
                  <a:gd name="connsiteY15" fmla="*/ 97197 h 187544"/>
                  <a:gd name="connsiteX16" fmla="*/ 5554 w 31367"/>
                  <a:gd name="connsiteY16" fmla="*/ 122088 h 187544"/>
                  <a:gd name="connsiteX17" fmla="*/ 18343 w 31367"/>
                  <a:gd name="connsiteY17" fmla="*/ 156327 h 187544"/>
                  <a:gd name="connsiteX18" fmla="*/ 22484 w 31367"/>
                  <a:gd name="connsiteY18" fmla="*/ 165286 h 187544"/>
                  <a:gd name="connsiteX19" fmla="*/ 23610 w 31367"/>
                  <a:gd name="connsiteY19" fmla="*/ 167581 h 187544"/>
                  <a:gd name="connsiteX20" fmla="*/ 24028 w 31367"/>
                  <a:gd name="connsiteY20" fmla="*/ 168350 h 187544"/>
                  <a:gd name="connsiteX21" fmla="*/ 22832 w 31367"/>
                  <a:gd name="connsiteY21" fmla="*/ 165132 h 187544"/>
                  <a:gd name="connsiteX22" fmla="*/ 19019 w 31367"/>
                  <a:gd name="connsiteY22" fmla="*/ 156038 h 187544"/>
                  <a:gd name="connsiteX23" fmla="*/ 6847 w 31367"/>
                  <a:gd name="connsiteY23" fmla="*/ 121713 h 187544"/>
                  <a:gd name="connsiteX24" fmla="*/ 1707 w 31367"/>
                  <a:gd name="connsiteY24" fmla="*/ 97015 h 187544"/>
                  <a:gd name="connsiteX25" fmla="*/ 1904 w 31367"/>
                  <a:gd name="connsiteY25" fmla="*/ 67906 h 187544"/>
                  <a:gd name="connsiteX26" fmla="*/ 7804 w 31367"/>
                  <a:gd name="connsiteY26" fmla="*/ 427 h 187544"/>
                  <a:gd name="connsiteX27" fmla="*/ 6469 w 31367"/>
                  <a:gd name="connsiteY27" fmla="*/ 1250 h 187544"/>
                  <a:gd name="connsiteX28" fmla="*/ 20292 w 31367"/>
                  <a:gd name="connsiteY28" fmla="*/ 6380 h 187544"/>
                  <a:gd name="connsiteX29" fmla="*/ 19646 w 31367"/>
                  <a:gd name="connsiteY29" fmla="*/ 5557 h 187544"/>
                  <a:gd name="connsiteX30" fmla="*/ 20168 w 31367"/>
                  <a:gd name="connsiteY30" fmla="*/ 10054 h 187544"/>
                  <a:gd name="connsiteX31" fmla="*/ 28997 w 31367"/>
                  <a:gd name="connsiteY31" fmla="*/ 115049 h 187544"/>
                  <a:gd name="connsiteX32" fmla="*/ 29286 w 31367"/>
                  <a:gd name="connsiteY32" fmla="*/ 184208 h 187544"/>
                  <a:gd name="connsiteX33" fmla="*/ 30076 w 31367"/>
                  <a:gd name="connsiteY33" fmla="*/ 184081 h 187544"/>
                  <a:gd name="connsiteX34" fmla="*/ 25683 w 31367"/>
                  <a:gd name="connsiteY34" fmla="*/ 172356 h 187544"/>
                  <a:gd name="connsiteX35" fmla="*/ 24499 w 31367"/>
                  <a:gd name="connsiteY35" fmla="*/ 169350 h 187544"/>
                  <a:gd name="connsiteX36" fmla="*/ 24028 w 31367"/>
                  <a:gd name="connsiteY36" fmla="*/ 168350 h 187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31367" h="187544">
                    <a:moveTo>
                      <a:pt x="24028" y="168350"/>
                    </a:moveTo>
                    <a:cubicBezTo>
                      <a:pt x="23993" y="168361"/>
                      <a:pt x="24084" y="168721"/>
                      <a:pt x="24294" y="169416"/>
                    </a:cubicBezTo>
                    <a:cubicBezTo>
                      <a:pt x="24553" y="170223"/>
                      <a:pt x="24878" y="171236"/>
                      <a:pt x="25282" y="172491"/>
                    </a:cubicBezTo>
                    <a:cubicBezTo>
                      <a:pt x="26249" y="175342"/>
                      <a:pt x="27593" y="179298"/>
                      <a:pt x="29308" y="184355"/>
                    </a:cubicBezTo>
                    <a:lnTo>
                      <a:pt x="30031" y="186484"/>
                    </a:lnTo>
                    <a:lnTo>
                      <a:pt x="30102" y="184228"/>
                    </a:lnTo>
                    <a:cubicBezTo>
                      <a:pt x="30558" y="169435"/>
                      <a:pt x="31125" y="145255"/>
                      <a:pt x="30668" y="115014"/>
                    </a:cubicBezTo>
                    <a:cubicBezTo>
                      <a:pt x="30152" y="84719"/>
                      <a:pt x="26452" y="48582"/>
                      <a:pt x="22157" y="9826"/>
                    </a:cubicBezTo>
                    <a:cubicBezTo>
                      <a:pt x="21982" y="8320"/>
                      <a:pt x="21807" y="6817"/>
                      <a:pt x="21635" y="5322"/>
                    </a:cubicBezTo>
                    <a:lnTo>
                      <a:pt x="21564" y="4715"/>
                    </a:lnTo>
                    <a:lnTo>
                      <a:pt x="20987" y="4503"/>
                    </a:lnTo>
                    <a:cubicBezTo>
                      <a:pt x="16253" y="2749"/>
                      <a:pt x="11602" y="1026"/>
                      <a:pt x="7161" y="-616"/>
                    </a:cubicBezTo>
                    <a:lnTo>
                      <a:pt x="5960" y="-1060"/>
                    </a:lnTo>
                    <a:lnTo>
                      <a:pt x="5824" y="207"/>
                    </a:lnTo>
                    <a:cubicBezTo>
                      <a:pt x="3257" y="24313"/>
                      <a:pt x="1264" y="47118"/>
                      <a:pt x="124" y="67805"/>
                    </a:cubicBezTo>
                    <a:cubicBezTo>
                      <a:pt x="-337" y="78120"/>
                      <a:pt x="-1086" y="88002"/>
                      <a:pt x="127" y="97197"/>
                    </a:cubicBezTo>
                    <a:cubicBezTo>
                      <a:pt x="1256" y="106349"/>
                      <a:pt x="3372" y="114643"/>
                      <a:pt x="5554" y="122088"/>
                    </a:cubicBezTo>
                    <a:cubicBezTo>
                      <a:pt x="9989" y="136973"/>
                      <a:pt x="14903" y="148470"/>
                      <a:pt x="18343" y="156327"/>
                    </a:cubicBezTo>
                    <a:cubicBezTo>
                      <a:pt x="20077" y="160256"/>
                      <a:pt x="21511" y="163258"/>
                      <a:pt x="22484" y="165286"/>
                    </a:cubicBezTo>
                    <a:cubicBezTo>
                      <a:pt x="22939" y="166213"/>
                      <a:pt x="23307" y="166967"/>
                      <a:pt x="23610" y="167581"/>
                    </a:cubicBezTo>
                    <a:cubicBezTo>
                      <a:pt x="23856" y="168099"/>
                      <a:pt x="23996" y="168361"/>
                      <a:pt x="24028" y="168350"/>
                    </a:cubicBezTo>
                    <a:cubicBezTo>
                      <a:pt x="24096" y="168330"/>
                      <a:pt x="23710" y="167202"/>
                      <a:pt x="22832" y="165132"/>
                    </a:cubicBezTo>
                    <a:cubicBezTo>
                      <a:pt x="21900" y="162914"/>
                      <a:pt x="20630" y="159882"/>
                      <a:pt x="19019" y="156038"/>
                    </a:cubicBezTo>
                    <a:cubicBezTo>
                      <a:pt x="15793" y="148106"/>
                      <a:pt x="11085" y="136559"/>
                      <a:pt x="6847" y="121713"/>
                    </a:cubicBezTo>
                    <a:cubicBezTo>
                      <a:pt x="4763" y="114292"/>
                      <a:pt x="2746" y="106040"/>
                      <a:pt x="1707" y="97015"/>
                    </a:cubicBezTo>
                    <a:cubicBezTo>
                      <a:pt x="585" y="88018"/>
                      <a:pt x="1386" y="78228"/>
                      <a:pt x="1904" y="67906"/>
                    </a:cubicBezTo>
                    <a:cubicBezTo>
                      <a:pt x="3150" y="47276"/>
                      <a:pt x="5216" y="24491"/>
                      <a:pt x="7804" y="427"/>
                    </a:cubicBezTo>
                    <a:lnTo>
                      <a:pt x="6469" y="1250"/>
                    </a:lnTo>
                    <a:cubicBezTo>
                      <a:pt x="10908" y="2899"/>
                      <a:pt x="15558" y="4622"/>
                      <a:pt x="20292" y="6380"/>
                    </a:cubicBezTo>
                    <a:lnTo>
                      <a:pt x="19646" y="5557"/>
                    </a:lnTo>
                    <a:cubicBezTo>
                      <a:pt x="19819" y="7049"/>
                      <a:pt x="19994" y="8551"/>
                      <a:pt x="20168" y="10054"/>
                    </a:cubicBezTo>
                    <a:cubicBezTo>
                      <a:pt x="24460" y="48779"/>
                      <a:pt x="28276" y="84885"/>
                      <a:pt x="28997" y="115049"/>
                    </a:cubicBezTo>
                    <a:cubicBezTo>
                      <a:pt x="29663" y="145244"/>
                      <a:pt x="29394" y="169420"/>
                      <a:pt x="29286" y="184208"/>
                    </a:cubicBezTo>
                    <a:lnTo>
                      <a:pt x="30076" y="184081"/>
                    </a:lnTo>
                    <a:cubicBezTo>
                      <a:pt x="28204" y="179082"/>
                      <a:pt x="26738" y="175172"/>
                      <a:pt x="25683" y="172356"/>
                    </a:cubicBezTo>
                    <a:cubicBezTo>
                      <a:pt x="25199" y="171127"/>
                      <a:pt x="24810" y="170138"/>
                      <a:pt x="24499" y="169350"/>
                    </a:cubicBezTo>
                    <a:cubicBezTo>
                      <a:pt x="24221" y="168678"/>
                      <a:pt x="24061" y="168338"/>
                      <a:pt x="24028" y="168350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73" name="자유형: 도형 372">
                <a:extLst>
                  <a:ext uri="{FF2B5EF4-FFF2-40B4-BE49-F238E27FC236}">
                    <a16:creationId xmlns:a16="http://schemas.microsoft.com/office/drawing/2014/main" id="{A867A221-AC01-F0B5-0DF2-5F623D3492D3}"/>
                  </a:ext>
                </a:extLst>
              </p:cNvPr>
              <p:cNvSpPr/>
              <p:nvPr/>
            </p:nvSpPr>
            <p:spPr>
              <a:xfrm flipV="1">
                <a:off x="4857748" y="4287976"/>
                <a:ext cx="269813" cy="244739"/>
              </a:xfrm>
              <a:custGeom>
                <a:avLst/>
                <a:gdLst>
                  <a:gd name="connsiteX0" fmla="*/ -524 w 269813"/>
                  <a:gd name="connsiteY0" fmla="*/ 244775 h 244739"/>
                  <a:gd name="connsiteX1" fmla="*/ 2831 w 269813"/>
                  <a:gd name="connsiteY1" fmla="*/ 193711 h 244739"/>
                  <a:gd name="connsiteX2" fmla="*/ 16042 w 269813"/>
                  <a:gd name="connsiteY2" fmla="*/ 193711 h 244739"/>
                  <a:gd name="connsiteX3" fmla="*/ 65782 w 269813"/>
                  <a:gd name="connsiteY3" fmla="*/ 8987 h 244739"/>
                  <a:gd name="connsiteX4" fmla="*/ 105377 w 269813"/>
                  <a:gd name="connsiteY4" fmla="*/ 283 h 244739"/>
                  <a:gd name="connsiteX5" fmla="*/ 105379 w 269813"/>
                  <a:gd name="connsiteY5" fmla="*/ 35 h 244739"/>
                  <a:gd name="connsiteX6" fmla="*/ 165518 w 269813"/>
                  <a:gd name="connsiteY6" fmla="*/ 35 h 244739"/>
                  <a:gd name="connsiteX7" fmla="*/ 165518 w 269813"/>
                  <a:gd name="connsiteY7" fmla="*/ 654 h 244739"/>
                  <a:gd name="connsiteX8" fmla="*/ 202982 w 269813"/>
                  <a:gd name="connsiteY8" fmla="*/ 8987 h 244739"/>
                  <a:gd name="connsiteX9" fmla="*/ 252724 w 269813"/>
                  <a:gd name="connsiteY9" fmla="*/ 193711 h 244739"/>
                  <a:gd name="connsiteX10" fmla="*/ 265933 w 269813"/>
                  <a:gd name="connsiteY10" fmla="*/ 193711 h 244739"/>
                  <a:gd name="connsiteX11" fmla="*/ 269290 w 269813"/>
                  <a:gd name="connsiteY11" fmla="*/ 244775 h 244739"/>
                  <a:gd name="connsiteX12" fmla="*/ -524 w 269813"/>
                  <a:gd name="connsiteY12" fmla="*/ 244775 h 24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9813" h="244739">
                    <a:moveTo>
                      <a:pt x="-524" y="244775"/>
                    </a:moveTo>
                    <a:lnTo>
                      <a:pt x="2831" y="193711"/>
                    </a:lnTo>
                    <a:lnTo>
                      <a:pt x="16042" y="193711"/>
                    </a:lnTo>
                    <a:cubicBezTo>
                      <a:pt x="16042" y="193711"/>
                      <a:pt x="38439" y="21863"/>
                      <a:pt x="65782" y="8987"/>
                    </a:cubicBezTo>
                    <a:cubicBezTo>
                      <a:pt x="75977" y="4190"/>
                      <a:pt x="90529" y="1605"/>
                      <a:pt x="105377" y="283"/>
                    </a:cubicBezTo>
                    <a:lnTo>
                      <a:pt x="105379" y="35"/>
                    </a:lnTo>
                    <a:lnTo>
                      <a:pt x="165518" y="35"/>
                    </a:lnTo>
                    <a:lnTo>
                      <a:pt x="165518" y="654"/>
                    </a:lnTo>
                    <a:cubicBezTo>
                      <a:pt x="180029" y="1976"/>
                      <a:pt x="193943" y="4468"/>
                      <a:pt x="202982" y="8987"/>
                    </a:cubicBezTo>
                    <a:cubicBezTo>
                      <a:pt x="230016" y="22504"/>
                      <a:pt x="252724" y="193711"/>
                      <a:pt x="252724" y="193711"/>
                    </a:cubicBezTo>
                    <a:lnTo>
                      <a:pt x="265933" y="193711"/>
                    </a:lnTo>
                    <a:lnTo>
                      <a:pt x="269290" y="244775"/>
                    </a:lnTo>
                    <a:lnTo>
                      <a:pt x="-524" y="244775"/>
                    </a:ln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80B932C1-C74A-D172-F78E-BE58CB9B9906}"/>
                  </a:ext>
                </a:extLst>
              </p:cNvPr>
              <p:cNvSpPr/>
              <p:nvPr/>
            </p:nvSpPr>
            <p:spPr>
              <a:xfrm flipV="1">
                <a:off x="4965953" y="3711900"/>
                <a:ext cx="191237" cy="287933"/>
              </a:xfrm>
              <a:custGeom>
                <a:avLst/>
                <a:gdLst>
                  <a:gd name="connsiteX0" fmla="*/ 98368 w 191237"/>
                  <a:gd name="connsiteY0" fmla="*/ 189155 h 287933"/>
                  <a:gd name="connsiteX1" fmla="*/ 21191 w 191237"/>
                  <a:gd name="connsiteY1" fmla="*/ 109376 h 287933"/>
                  <a:gd name="connsiteX2" fmla="*/ 7342 w 191237"/>
                  <a:gd name="connsiteY2" fmla="*/ 3752 h 287933"/>
                  <a:gd name="connsiteX3" fmla="*/ 14712 w 191237"/>
                  <a:gd name="connsiteY3" fmla="*/ -1591 h 287933"/>
                  <a:gd name="connsiteX4" fmla="*/ 78780 w 191237"/>
                  <a:gd name="connsiteY4" fmla="*/ 133483 h 287933"/>
                  <a:gd name="connsiteX5" fmla="*/ 190559 w 191237"/>
                  <a:gd name="connsiteY5" fmla="*/ 286343 h 287933"/>
                  <a:gd name="connsiteX6" fmla="*/ 98368 w 191237"/>
                  <a:gd name="connsiteY6" fmla="*/ 189155 h 287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237" h="287933">
                    <a:moveTo>
                      <a:pt x="98368" y="189155"/>
                    </a:moveTo>
                    <a:cubicBezTo>
                      <a:pt x="70880" y="164214"/>
                      <a:pt x="41417" y="140498"/>
                      <a:pt x="21191" y="109376"/>
                    </a:cubicBezTo>
                    <a:cubicBezTo>
                      <a:pt x="965" y="78254"/>
                      <a:pt x="-8641" y="37250"/>
                      <a:pt x="7342" y="3752"/>
                    </a:cubicBezTo>
                    <a:lnTo>
                      <a:pt x="14712" y="-1591"/>
                    </a:lnTo>
                    <a:cubicBezTo>
                      <a:pt x="17962" y="48859"/>
                      <a:pt x="48941" y="92679"/>
                      <a:pt x="78780" y="133483"/>
                    </a:cubicBezTo>
                    <a:cubicBezTo>
                      <a:pt x="116039" y="184439"/>
                      <a:pt x="183516" y="250797"/>
                      <a:pt x="190559" y="286343"/>
                    </a:cubicBezTo>
                    <a:cubicBezTo>
                      <a:pt x="162312" y="251709"/>
                      <a:pt x="131466" y="219192"/>
                      <a:pt x="98368" y="189155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AD10862D-BE3A-3BCB-F418-AAA18BCBF7E9}"/>
                  </a:ext>
                </a:extLst>
              </p:cNvPr>
              <p:cNvSpPr/>
              <p:nvPr/>
            </p:nvSpPr>
            <p:spPr>
              <a:xfrm flipV="1">
                <a:off x="4981503" y="3836474"/>
                <a:ext cx="86565" cy="161424"/>
              </a:xfrm>
              <a:custGeom>
                <a:avLst/>
                <a:gdLst>
                  <a:gd name="connsiteX0" fmla="*/ 85966 w 86565"/>
                  <a:gd name="connsiteY0" fmla="*/ 160010 h 161424"/>
                  <a:gd name="connsiteX1" fmla="*/ 84835 w 86565"/>
                  <a:gd name="connsiteY1" fmla="*/ 158480 h 161424"/>
                  <a:gd name="connsiteX2" fmla="*/ 81312 w 86565"/>
                  <a:gd name="connsiteY2" fmla="*/ 154354 h 161424"/>
                  <a:gd name="connsiteX3" fmla="*/ 68590 w 86565"/>
                  <a:gd name="connsiteY3" fmla="*/ 139017 h 161424"/>
                  <a:gd name="connsiteX4" fmla="*/ 31674 w 86565"/>
                  <a:gd name="connsiteY4" fmla="*/ 84762 h 161424"/>
                  <a:gd name="connsiteX5" fmla="*/ 15095 w 86565"/>
                  <a:gd name="connsiteY5" fmla="*/ 52643 h 161424"/>
                  <a:gd name="connsiteX6" fmla="*/ 4198 w 86565"/>
                  <a:gd name="connsiteY6" fmla="*/ 25276 h 161424"/>
                  <a:gd name="connsiteX7" fmla="*/ 246 w 86565"/>
                  <a:gd name="connsiteY7" fmla="*/ 5871 h 161424"/>
                  <a:gd name="connsiteX8" fmla="*/ -303 w 86565"/>
                  <a:gd name="connsiteY8" fmla="*/ -1411 h 161424"/>
                  <a:gd name="connsiteX9" fmla="*/ -521 w 86565"/>
                  <a:gd name="connsiteY9" fmla="*/ 478 h 161424"/>
                  <a:gd name="connsiteX10" fmla="*/ -531 w 86565"/>
                  <a:gd name="connsiteY10" fmla="*/ 5925 h 161424"/>
                  <a:gd name="connsiteX11" fmla="*/ 2838 w 86565"/>
                  <a:gd name="connsiteY11" fmla="*/ 25674 h 161424"/>
                  <a:gd name="connsiteX12" fmla="*/ 13417 w 86565"/>
                  <a:gd name="connsiteY12" fmla="*/ 53408 h 161424"/>
                  <a:gd name="connsiteX13" fmla="*/ 29937 w 86565"/>
                  <a:gd name="connsiteY13" fmla="*/ 85758 h 161424"/>
                  <a:gd name="connsiteX14" fmla="*/ 67492 w 86565"/>
                  <a:gd name="connsiteY14" fmla="*/ 139909 h 161424"/>
                  <a:gd name="connsiteX15" fmla="*/ 80732 w 86565"/>
                  <a:gd name="connsiteY15" fmla="*/ 154875 h 161424"/>
                  <a:gd name="connsiteX16" fmla="*/ 84540 w 86565"/>
                  <a:gd name="connsiteY16" fmla="*/ 158754 h 161424"/>
                  <a:gd name="connsiteX17" fmla="*/ 85966 w 86565"/>
                  <a:gd name="connsiteY17" fmla="*/ 160010 h 16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6565" h="161424">
                    <a:moveTo>
                      <a:pt x="85966" y="160010"/>
                    </a:moveTo>
                    <a:cubicBezTo>
                      <a:pt x="86016" y="159963"/>
                      <a:pt x="85625" y="159438"/>
                      <a:pt x="84835" y="158480"/>
                    </a:cubicBezTo>
                    <a:cubicBezTo>
                      <a:pt x="83879" y="157359"/>
                      <a:pt x="82717" y="155996"/>
                      <a:pt x="81312" y="154354"/>
                    </a:cubicBezTo>
                    <a:cubicBezTo>
                      <a:pt x="78256" y="150773"/>
                      <a:pt x="73831" y="145592"/>
                      <a:pt x="68590" y="139017"/>
                    </a:cubicBezTo>
                    <a:cubicBezTo>
                      <a:pt x="58077" y="125897"/>
                      <a:pt x="44400" y="107041"/>
                      <a:pt x="31674" y="84762"/>
                    </a:cubicBezTo>
                    <a:cubicBezTo>
                      <a:pt x="25310" y="73624"/>
                      <a:pt x="19763" y="62726"/>
                      <a:pt x="15095" y="52643"/>
                    </a:cubicBezTo>
                    <a:cubicBezTo>
                      <a:pt x="10366" y="42579"/>
                      <a:pt x="6611" y="33300"/>
                      <a:pt x="4198" y="25276"/>
                    </a:cubicBezTo>
                    <a:cubicBezTo>
                      <a:pt x="1748" y="17260"/>
                      <a:pt x="680" y="10538"/>
                      <a:pt x="246" y="5871"/>
                    </a:cubicBezTo>
                    <a:cubicBezTo>
                      <a:pt x="-179" y="1204"/>
                      <a:pt x="-124" y="-1408"/>
                      <a:pt x="-303" y="-1411"/>
                    </a:cubicBezTo>
                    <a:cubicBezTo>
                      <a:pt x="-373" y="-1415"/>
                      <a:pt x="-445" y="-766"/>
                      <a:pt x="-521" y="478"/>
                    </a:cubicBezTo>
                    <a:cubicBezTo>
                      <a:pt x="-614" y="1722"/>
                      <a:pt x="-623" y="3561"/>
                      <a:pt x="-531" y="5925"/>
                    </a:cubicBezTo>
                    <a:cubicBezTo>
                      <a:pt x="-334" y="10653"/>
                      <a:pt x="534" y="17511"/>
                      <a:pt x="2838" y="25674"/>
                    </a:cubicBezTo>
                    <a:cubicBezTo>
                      <a:pt x="5104" y="33841"/>
                      <a:pt x="8763" y="43267"/>
                      <a:pt x="13417" y="53408"/>
                    </a:cubicBezTo>
                    <a:cubicBezTo>
                      <a:pt x="18015" y="63584"/>
                      <a:pt x="23542" y="74563"/>
                      <a:pt x="29937" y="85758"/>
                    </a:cubicBezTo>
                    <a:cubicBezTo>
                      <a:pt x="42728" y="108150"/>
                      <a:pt x="56663" y="126975"/>
                      <a:pt x="67492" y="139909"/>
                    </a:cubicBezTo>
                    <a:cubicBezTo>
                      <a:pt x="72894" y="146396"/>
                      <a:pt x="77492" y="151449"/>
                      <a:pt x="80732" y="154875"/>
                    </a:cubicBezTo>
                    <a:cubicBezTo>
                      <a:pt x="82251" y="156421"/>
                      <a:pt x="83506" y="157699"/>
                      <a:pt x="84540" y="158754"/>
                    </a:cubicBezTo>
                    <a:cubicBezTo>
                      <a:pt x="85426" y="159623"/>
                      <a:pt x="85914" y="160056"/>
                      <a:pt x="85966" y="160010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6DA08F58-94D1-AFBD-CCAC-FDF673E73DA6}"/>
                  </a:ext>
                </a:extLst>
              </p:cNvPr>
              <p:cNvSpPr/>
              <p:nvPr/>
            </p:nvSpPr>
            <p:spPr>
              <a:xfrm flipV="1">
                <a:off x="4968892" y="3869117"/>
                <a:ext cx="33676" cy="125374"/>
              </a:xfrm>
              <a:custGeom>
                <a:avLst/>
                <a:gdLst>
                  <a:gd name="connsiteX0" fmla="*/ 33154 w 33676"/>
                  <a:gd name="connsiteY0" fmla="*/ 124001 h 125374"/>
                  <a:gd name="connsiteX1" fmla="*/ 22005 w 33676"/>
                  <a:gd name="connsiteY1" fmla="*/ 108004 h 125374"/>
                  <a:gd name="connsiteX2" fmla="*/ 17188 w 33676"/>
                  <a:gd name="connsiteY2" fmla="*/ 99447 h 125374"/>
                  <a:gd name="connsiteX3" fmla="*/ 12410 w 33676"/>
                  <a:gd name="connsiteY3" fmla="*/ 89244 h 125374"/>
                  <a:gd name="connsiteX4" fmla="*/ 4702 w 33676"/>
                  <a:gd name="connsiteY4" fmla="*/ 64639 h 125374"/>
                  <a:gd name="connsiteX5" fmla="*/ 1374 w 33676"/>
                  <a:gd name="connsiteY5" fmla="*/ 39049 h 125374"/>
                  <a:gd name="connsiteX6" fmla="*/ 1898 w 33676"/>
                  <a:gd name="connsiteY6" fmla="*/ 17960 h 125374"/>
                  <a:gd name="connsiteX7" fmla="*/ 4573 w 33676"/>
                  <a:gd name="connsiteY7" fmla="*/ -1368 h 125374"/>
                  <a:gd name="connsiteX8" fmla="*/ 3056 w 33676"/>
                  <a:gd name="connsiteY8" fmla="*/ 3674 h 125374"/>
                  <a:gd name="connsiteX9" fmla="*/ 1741 w 33676"/>
                  <a:gd name="connsiteY9" fmla="*/ 9712 h 125374"/>
                  <a:gd name="connsiteX10" fmla="*/ 490 w 33676"/>
                  <a:gd name="connsiteY10" fmla="*/ 17809 h 125374"/>
                  <a:gd name="connsiteX11" fmla="*/ -469 w 33676"/>
                  <a:gd name="connsiteY11" fmla="*/ 39122 h 125374"/>
                  <a:gd name="connsiteX12" fmla="*/ 2746 w 33676"/>
                  <a:gd name="connsiteY12" fmla="*/ 65064 h 125374"/>
                  <a:gd name="connsiteX13" fmla="*/ 10711 w 33676"/>
                  <a:gd name="connsiteY13" fmla="*/ 89963 h 125374"/>
                  <a:gd name="connsiteX14" fmla="*/ 15720 w 33676"/>
                  <a:gd name="connsiteY14" fmla="*/ 100223 h 125374"/>
                  <a:gd name="connsiteX15" fmla="*/ 20810 w 33676"/>
                  <a:gd name="connsiteY15" fmla="*/ 108765 h 125374"/>
                  <a:gd name="connsiteX16" fmla="*/ 25559 w 33676"/>
                  <a:gd name="connsiteY16" fmla="*/ 115444 h 125374"/>
                  <a:gd name="connsiteX17" fmla="*/ 29485 w 33676"/>
                  <a:gd name="connsiteY17" fmla="*/ 120223 h 125374"/>
                  <a:gd name="connsiteX18" fmla="*/ 33154 w 33676"/>
                  <a:gd name="connsiteY18" fmla="*/ 124001 h 12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676" h="125374">
                    <a:moveTo>
                      <a:pt x="33154" y="124001"/>
                    </a:moveTo>
                    <a:cubicBezTo>
                      <a:pt x="33481" y="123723"/>
                      <a:pt x="28343" y="118226"/>
                      <a:pt x="22005" y="108004"/>
                    </a:cubicBezTo>
                    <a:cubicBezTo>
                      <a:pt x="20434" y="105442"/>
                      <a:pt x="18738" y="102626"/>
                      <a:pt x="17188" y="99447"/>
                    </a:cubicBezTo>
                    <a:cubicBezTo>
                      <a:pt x="15470" y="96356"/>
                      <a:pt x="14025" y="92868"/>
                      <a:pt x="12410" y="89244"/>
                    </a:cubicBezTo>
                    <a:cubicBezTo>
                      <a:pt x="9437" y="81888"/>
                      <a:pt x="6685" y="73586"/>
                      <a:pt x="4702" y="64639"/>
                    </a:cubicBezTo>
                    <a:cubicBezTo>
                      <a:pt x="2799" y="55669"/>
                      <a:pt x="1809" y="46980"/>
                      <a:pt x="1374" y="39049"/>
                    </a:cubicBezTo>
                    <a:cubicBezTo>
                      <a:pt x="1125" y="31114"/>
                      <a:pt x="1246" y="23940"/>
                      <a:pt x="1898" y="17960"/>
                    </a:cubicBezTo>
                    <a:cubicBezTo>
                      <a:pt x="3036" y="5976"/>
                      <a:pt x="4966" y="-1279"/>
                      <a:pt x="4573" y="-1368"/>
                    </a:cubicBezTo>
                    <a:cubicBezTo>
                      <a:pt x="4439" y="-1403"/>
                      <a:pt x="3907" y="390"/>
                      <a:pt x="3056" y="3674"/>
                    </a:cubicBezTo>
                    <a:cubicBezTo>
                      <a:pt x="2595" y="5308"/>
                      <a:pt x="2130" y="7332"/>
                      <a:pt x="1741" y="9712"/>
                    </a:cubicBezTo>
                    <a:cubicBezTo>
                      <a:pt x="1317" y="12084"/>
                      <a:pt x="768" y="14780"/>
                      <a:pt x="490" y="17809"/>
                    </a:cubicBezTo>
                    <a:cubicBezTo>
                      <a:pt x="-348" y="23828"/>
                      <a:pt x="-619" y="31083"/>
                      <a:pt x="-469" y="39122"/>
                    </a:cubicBezTo>
                    <a:cubicBezTo>
                      <a:pt x="-132" y="47154"/>
                      <a:pt x="816" y="55974"/>
                      <a:pt x="2746" y="65064"/>
                    </a:cubicBezTo>
                    <a:cubicBezTo>
                      <a:pt x="4755" y="74139"/>
                      <a:pt x="7602" y="82545"/>
                      <a:pt x="10711" y="89963"/>
                    </a:cubicBezTo>
                    <a:cubicBezTo>
                      <a:pt x="12395" y="93617"/>
                      <a:pt x="13918" y="97125"/>
                      <a:pt x="15720" y="100223"/>
                    </a:cubicBezTo>
                    <a:cubicBezTo>
                      <a:pt x="17355" y="103407"/>
                      <a:pt x="19142" y="106219"/>
                      <a:pt x="20810" y="108765"/>
                    </a:cubicBezTo>
                    <a:cubicBezTo>
                      <a:pt x="22377" y="111373"/>
                      <a:pt x="24127" y="113505"/>
                      <a:pt x="25559" y="115444"/>
                    </a:cubicBezTo>
                    <a:cubicBezTo>
                      <a:pt x="26967" y="117407"/>
                      <a:pt x="28326" y="118975"/>
                      <a:pt x="29485" y="120223"/>
                    </a:cubicBezTo>
                    <a:cubicBezTo>
                      <a:pt x="31754" y="122750"/>
                      <a:pt x="33051" y="124094"/>
                      <a:pt x="33154" y="124001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97CF1B66-5181-D75E-2607-16B08B2026F3}"/>
                  </a:ext>
                </a:extLst>
              </p:cNvPr>
              <p:cNvSpPr/>
              <p:nvPr/>
            </p:nvSpPr>
            <p:spPr>
              <a:xfrm flipV="1">
                <a:off x="4896716" y="3837553"/>
                <a:ext cx="73288" cy="92625"/>
              </a:xfrm>
              <a:custGeom>
                <a:avLst/>
                <a:gdLst>
                  <a:gd name="connsiteX0" fmla="*/ 72893 w 73288"/>
                  <a:gd name="connsiteY0" fmla="*/ -1502 h 92625"/>
                  <a:gd name="connsiteX1" fmla="*/ 69185 w 73288"/>
                  <a:gd name="connsiteY1" fmla="*/ 1356 h 92625"/>
                  <a:gd name="connsiteX2" fmla="*/ 59744 w 73288"/>
                  <a:gd name="connsiteY2" fmla="*/ 9910 h 92625"/>
                  <a:gd name="connsiteX3" fmla="*/ 31478 w 73288"/>
                  <a:gd name="connsiteY3" fmla="*/ 41020 h 92625"/>
                  <a:gd name="connsiteX4" fmla="*/ 7701 w 73288"/>
                  <a:gd name="connsiteY4" fmla="*/ 75693 h 92625"/>
                  <a:gd name="connsiteX5" fmla="*/ 1550 w 73288"/>
                  <a:gd name="connsiteY5" fmla="*/ 86850 h 92625"/>
                  <a:gd name="connsiteX6" fmla="*/ -377 w 73288"/>
                  <a:gd name="connsiteY6" fmla="*/ 91115 h 92625"/>
                  <a:gd name="connsiteX7" fmla="*/ 2229 w 73288"/>
                  <a:gd name="connsiteY7" fmla="*/ 87232 h 92625"/>
                  <a:gd name="connsiteX8" fmla="*/ 8910 w 73288"/>
                  <a:gd name="connsiteY8" fmla="*/ 76430 h 92625"/>
                  <a:gd name="connsiteX9" fmla="*/ 33047 w 73288"/>
                  <a:gd name="connsiteY9" fmla="*/ 42264 h 92625"/>
                  <a:gd name="connsiteX10" fmla="*/ 60739 w 73288"/>
                  <a:gd name="connsiteY10" fmla="*/ 10918 h 92625"/>
                  <a:gd name="connsiteX11" fmla="*/ 69712 w 73288"/>
                  <a:gd name="connsiteY11" fmla="*/ 1928 h 92625"/>
                  <a:gd name="connsiteX12" fmla="*/ 72893 w 73288"/>
                  <a:gd name="connsiteY12" fmla="*/ -1502 h 9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288" h="92625">
                    <a:moveTo>
                      <a:pt x="72893" y="-1502"/>
                    </a:moveTo>
                    <a:cubicBezTo>
                      <a:pt x="72801" y="-1603"/>
                      <a:pt x="71486" y="-583"/>
                      <a:pt x="69185" y="1356"/>
                    </a:cubicBezTo>
                    <a:cubicBezTo>
                      <a:pt x="66872" y="3280"/>
                      <a:pt x="63638" y="6197"/>
                      <a:pt x="59744" y="9910"/>
                    </a:cubicBezTo>
                    <a:cubicBezTo>
                      <a:pt x="51948" y="17327"/>
                      <a:pt x="41685" y="28136"/>
                      <a:pt x="31478" y="41020"/>
                    </a:cubicBezTo>
                    <a:cubicBezTo>
                      <a:pt x="21284" y="53923"/>
                      <a:pt x="13123" y="66402"/>
                      <a:pt x="7701" y="75693"/>
                    </a:cubicBezTo>
                    <a:cubicBezTo>
                      <a:pt x="4983" y="80336"/>
                      <a:pt x="2890" y="84157"/>
                      <a:pt x="1550" y="86850"/>
                    </a:cubicBezTo>
                    <a:cubicBezTo>
                      <a:pt x="194" y="89535"/>
                      <a:pt x="-498" y="91049"/>
                      <a:pt x="-377" y="91115"/>
                    </a:cubicBezTo>
                    <a:cubicBezTo>
                      <a:pt x="-255" y="91180"/>
                      <a:pt x="667" y="89793"/>
                      <a:pt x="2229" y="87232"/>
                    </a:cubicBezTo>
                    <a:cubicBezTo>
                      <a:pt x="3776" y="84659"/>
                      <a:pt x="6050" y="80962"/>
                      <a:pt x="8910" y="76430"/>
                    </a:cubicBezTo>
                    <a:cubicBezTo>
                      <a:pt x="14620" y="67363"/>
                      <a:pt x="22916" y="55090"/>
                      <a:pt x="33047" y="42264"/>
                    </a:cubicBezTo>
                    <a:cubicBezTo>
                      <a:pt x="43194" y="29454"/>
                      <a:pt x="53230" y="18559"/>
                      <a:pt x="60739" y="10918"/>
                    </a:cubicBezTo>
                    <a:cubicBezTo>
                      <a:pt x="64489" y="7089"/>
                      <a:pt x="67566" y="4026"/>
                      <a:pt x="69712" y="1928"/>
                    </a:cubicBezTo>
                    <a:cubicBezTo>
                      <a:pt x="71847" y="-181"/>
                      <a:pt x="72985" y="-1398"/>
                      <a:pt x="72893" y="-150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E39BEFD0-06CB-544B-47A8-8426E95A547E}"/>
                  </a:ext>
                </a:extLst>
              </p:cNvPr>
              <p:cNvSpPr/>
              <p:nvPr/>
            </p:nvSpPr>
            <p:spPr>
              <a:xfrm flipV="1">
                <a:off x="4892538" y="3890807"/>
                <a:ext cx="76387" cy="94544"/>
              </a:xfrm>
              <a:custGeom>
                <a:avLst/>
                <a:gdLst>
                  <a:gd name="connsiteX0" fmla="*/ 75997 w 76387"/>
                  <a:gd name="connsiteY0" fmla="*/ -1344 h 94544"/>
                  <a:gd name="connsiteX1" fmla="*/ 72381 w 76387"/>
                  <a:gd name="connsiteY1" fmla="*/ 1823 h 94544"/>
                  <a:gd name="connsiteX2" fmla="*/ 63076 w 76387"/>
                  <a:gd name="connsiteY2" fmla="*/ 11010 h 94544"/>
                  <a:gd name="connsiteX3" fmla="*/ 33804 w 76387"/>
                  <a:gd name="connsiteY3" fmla="*/ 42720 h 94544"/>
                  <a:gd name="connsiteX4" fmla="*/ 8116 w 76387"/>
                  <a:gd name="connsiteY4" fmla="*/ 77442 h 94544"/>
                  <a:gd name="connsiteX5" fmla="*/ 1622 w 76387"/>
                  <a:gd name="connsiteY5" fmla="*/ 88819 h 94544"/>
                  <a:gd name="connsiteX6" fmla="*/ -371 w 76387"/>
                  <a:gd name="connsiteY6" fmla="*/ 93193 h 94544"/>
                  <a:gd name="connsiteX7" fmla="*/ 2301 w 76387"/>
                  <a:gd name="connsiteY7" fmla="*/ 89202 h 94544"/>
                  <a:gd name="connsiteX8" fmla="*/ 9306 w 76387"/>
                  <a:gd name="connsiteY8" fmla="*/ 78207 h 94544"/>
                  <a:gd name="connsiteX9" fmla="*/ 35332 w 76387"/>
                  <a:gd name="connsiteY9" fmla="*/ 44014 h 94544"/>
                  <a:gd name="connsiteX10" fmla="*/ 64098 w 76387"/>
                  <a:gd name="connsiteY10" fmla="*/ 11988 h 94544"/>
                  <a:gd name="connsiteX11" fmla="*/ 72941 w 76387"/>
                  <a:gd name="connsiteY11" fmla="*/ 2368 h 94544"/>
                  <a:gd name="connsiteX12" fmla="*/ 75997 w 76387"/>
                  <a:gd name="connsiteY12" fmla="*/ -1344 h 9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387" h="94544">
                    <a:moveTo>
                      <a:pt x="75997" y="-1344"/>
                    </a:moveTo>
                    <a:cubicBezTo>
                      <a:pt x="75897" y="-1441"/>
                      <a:pt x="74614" y="-305"/>
                      <a:pt x="72381" y="1823"/>
                    </a:cubicBezTo>
                    <a:cubicBezTo>
                      <a:pt x="70150" y="3960"/>
                      <a:pt x="66958" y="7085"/>
                      <a:pt x="63076" y="11010"/>
                    </a:cubicBezTo>
                    <a:cubicBezTo>
                      <a:pt x="55312" y="18853"/>
                      <a:pt x="44718" y="29851"/>
                      <a:pt x="33804" y="42720"/>
                    </a:cubicBezTo>
                    <a:cubicBezTo>
                      <a:pt x="22865" y="55572"/>
                      <a:pt x="13924" y="68024"/>
                      <a:pt x="8116" y="77442"/>
                    </a:cubicBezTo>
                    <a:cubicBezTo>
                      <a:pt x="5215" y="82155"/>
                      <a:pt x="2991" y="86042"/>
                      <a:pt x="1622" y="88819"/>
                    </a:cubicBezTo>
                    <a:cubicBezTo>
                      <a:pt x="222" y="91578"/>
                      <a:pt x="-494" y="93127"/>
                      <a:pt x="-371" y="93193"/>
                    </a:cubicBezTo>
                    <a:cubicBezTo>
                      <a:pt x="-249" y="93258"/>
                      <a:pt x="697" y="91829"/>
                      <a:pt x="2301" y="89202"/>
                    </a:cubicBezTo>
                    <a:cubicBezTo>
                      <a:pt x="3874" y="86552"/>
                      <a:pt x="6272" y="82793"/>
                      <a:pt x="9306" y="78207"/>
                    </a:cubicBezTo>
                    <a:cubicBezTo>
                      <a:pt x="15387" y="69040"/>
                      <a:pt x="24439" y="56809"/>
                      <a:pt x="35332" y="44014"/>
                    </a:cubicBezTo>
                    <a:cubicBezTo>
                      <a:pt x="46197" y="31199"/>
                      <a:pt x="56601" y="20073"/>
                      <a:pt x="64098" y="11988"/>
                    </a:cubicBezTo>
                    <a:cubicBezTo>
                      <a:pt x="67615" y="8163"/>
                      <a:pt x="70575" y="4941"/>
                      <a:pt x="72941" y="2368"/>
                    </a:cubicBezTo>
                    <a:cubicBezTo>
                      <a:pt x="75002" y="70"/>
                      <a:pt x="76095" y="-1248"/>
                      <a:pt x="75997" y="-134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0A002B3B-BC99-101B-BE8A-2FD913EE80F9}"/>
                  </a:ext>
                </a:extLst>
              </p:cNvPr>
              <p:cNvSpPr/>
              <p:nvPr/>
            </p:nvSpPr>
            <p:spPr>
              <a:xfrm flipV="1">
                <a:off x="4958016" y="3888911"/>
                <a:ext cx="18316" cy="21458"/>
              </a:xfrm>
              <a:custGeom>
                <a:avLst/>
                <a:gdLst>
                  <a:gd name="connsiteX0" fmla="*/ 17825 w 18316"/>
                  <a:gd name="connsiteY0" fmla="*/ -1435 h 21458"/>
                  <a:gd name="connsiteX1" fmla="*/ 7330 w 18316"/>
                  <a:gd name="connsiteY1" fmla="*/ 8103 h 21458"/>
                  <a:gd name="connsiteX2" fmla="*/ -422 w 18316"/>
                  <a:gd name="connsiteY2" fmla="*/ 19982 h 21458"/>
                  <a:gd name="connsiteX3" fmla="*/ 8851 w 18316"/>
                  <a:gd name="connsiteY3" fmla="*/ 9401 h 21458"/>
                  <a:gd name="connsiteX4" fmla="*/ 17825 w 18316"/>
                  <a:gd name="connsiteY4" fmla="*/ -1435 h 21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16" h="21458">
                    <a:moveTo>
                      <a:pt x="17825" y="-1435"/>
                    </a:moveTo>
                    <a:cubicBezTo>
                      <a:pt x="17474" y="-1833"/>
                      <a:pt x="12438" y="2119"/>
                      <a:pt x="7330" y="8103"/>
                    </a:cubicBezTo>
                    <a:cubicBezTo>
                      <a:pt x="2194" y="14068"/>
                      <a:pt x="-875" y="19700"/>
                      <a:pt x="-422" y="19982"/>
                    </a:cubicBezTo>
                    <a:cubicBezTo>
                      <a:pt x="59" y="20291"/>
                      <a:pt x="3812" y="15254"/>
                      <a:pt x="8851" y="9401"/>
                    </a:cubicBezTo>
                    <a:cubicBezTo>
                      <a:pt x="13861" y="3533"/>
                      <a:pt x="18216" y="-1014"/>
                      <a:pt x="17825" y="-143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D47CF732-703A-083F-CC6D-784BEC9489A8}"/>
                  </a:ext>
                </a:extLst>
              </p:cNvPr>
              <p:cNvSpPr/>
              <p:nvPr/>
            </p:nvSpPr>
            <p:spPr>
              <a:xfrm flipV="1">
                <a:off x="4989031" y="3959196"/>
                <a:ext cx="103410" cy="182232"/>
              </a:xfrm>
              <a:custGeom>
                <a:avLst/>
                <a:gdLst>
                  <a:gd name="connsiteX0" fmla="*/ 102779 w 103410"/>
                  <a:gd name="connsiteY0" fmla="*/ 181211 h 182232"/>
                  <a:gd name="connsiteX1" fmla="*/ 11375 w 103410"/>
                  <a:gd name="connsiteY1" fmla="*/ 61799 h 182232"/>
                  <a:gd name="connsiteX2" fmla="*/ -631 w 103410"/>
                  <a:gd name="connsiteY2" fmla="*/ -1021 h 182232"/>
                  <a:gd name="connsiteX3" fmla="*/ 11375 w 103410"/>
                  <a:gd name="connsiteY3" fmla="*/ -1021 h 182232"/>
                  <a:gd name="connsiteX4" fmla="*/ 61058 w 103410"/>
                  <a:gd name="connsiteY4" fmla="*/ 72377 h 182232"/>
                  <a:gd name="connsiteX5" fmla="*/ 102779 w 103410"/>
                  <a:gd name="connsiteY5" fmla="*/ 181211 h 182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410" h="182232">
                    <a:moveTo>
                      <a:pt x="102779" y="181211"/>
                    </a:moveTo>
                    <a:cubicBezTo>
                      <a:pt x="100075" y="174713"/>
                      <a:pt x="23381" y="111121"/>
                      <a:pt x="11375" y="61799"/>
                    </a:cubicBezTo>
                    <a:cubicBezTo>
                      <a:pt x="-631" y="12477"/>
                      <a:pt x="-631" y="-1021"/>
                      <a:pt x="-631" y="-1021"/>
                    </a:cubicBezTo>
                    <a:lnTo>
                      <a:pt x="11375" y="-1021"/>
                    </a:lnTo>
                    <a:cubicBezTo>
                      <a:pt x="11375" y="-1021"/>
                      <a:pt x="44184" y="45380"/>
                      <a:pt x="61058" y="72377"/>
                    </a:cubicBezTo>
                    <a:cubicBezTo>
                      <a:pt x="77931" y="99377"/>
                      <a:pt x="102779" y="181211"/>
                      <a:pt x="102779" y="181211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CF318233-D22C-F62C-5361-3CDD730CCFC0}"/>
                  </a:ext>
                </a:extLst>
              </p:cNvPr>
              <p:cNvSpPr/>
              <p:nvPr/>
            </p:nvSpPr>
            <p:spPr>
              <a:xfrm flipV="1">
                <a:off x="5017827" y="4068220"/>
                <a:ext cx="162333" cy="76584"/>
              </a:xfrm>
              <a:custGeom>
                <a:avLst/>
                <a:gdLst>
                  <a:gd name="connsiteX0" fmla="*/ 161572 w 162333"/>
                  <a:gd name="connsiteY0" fmla="*/ -856 h 76584"/>
                  <a:gd name="connsiteX1" fmla="*/ 52582 w 162333"/>
                  <a:gd name="connsiteY1" fmla="*/ 47492 h 76584"/>
                  <a:gd name="connsiteX2" fmla="*/ 48805 w 162333"/>
                  <a:gd name="connsiteY2" fmla="*/ 47233 h 76584"/>
                  <a:gd name="connsiteX3" fmla="*/ -762 w 162333"/>
                  <a:gd name="connsiteY3" fmla="*/ 26596 h 76584"/>
                  <a:gd name="connsiteX4" fmla="*/ 21412 w 162333"/>
                  <a:gd name="connsiteY4" fmla="*/ 59321 h 76584"/>
                  <a:gd name="connsiteX5" fmla="*/ 48805 w 162333"/>
                  <a:gd name="connsiteY5" fmla="*/ 75076 h 76584"/>
                  <a:gd name="connsiteX6" fmla="*/ 56963 w 162333"/>
                  <a:gd name="connsiteY6" fmla="*/ 75729 h 76584"/>
                  <a:gd name="connsiteX7" fmla="*/ 122404 w 162333"/>
                  <a:gd name="connsiteY7" fmla="*/ 46391 h 76584"/>
                  <a:gd name="connsiteX8" fmla="*/ 161572 w 162333"/>
                  <a:gd name="connsiteY8" fmla="*/ -856 h 76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333" h="76584">
                    <a:moveTo>
                      <a:pt x="161572" y="-856"/>
                    </a:moveTo>
                    <a:cubicBezTo>
                      <a:pt x="138713" y="19148"/>
                      <a:pt x="77705" y="47492"/>
                      <a:pt x="52582" y="47492"/>
                    </a:cubicBezTo>
                    <a:cubicBezTo>
                      <a:pt x="51213" y="47492"/>
                      <a:pt x="49949" y="47407"/>
                      <a:pt x="48805" y="47233"/>
                    </a:cubicBezTo>
                    <a:cubicBezTo>
                      <a:pt x="35466" y="45201"/>
                      <a:pt x="14107" y="34655"/>
                      <a:pt x="-762" y="26596"/>
                    </a:cubicBezTo>
                    <a:cubicBezTo>
                      <a:pt x="6131" y="36583"/>
                      <a:pt x="14178" y="48377"/>
                      <a:pt x="21412" y="59321"/>
                    </a:cubicBezTo>
                    <a:cubicBezTo>
                      <a:pt x="30827" y="67372"/>
                      <a:pt x="40547" y="73735"/>
                      <a:pt x="48805" y="75076"/>
                    </a:cubicBezTo>
                    <a:cubicBezTo>
                      <a:pt x="51535" y="75520"/>
                      <a:pt x="54253" y="75729"/>
                      <a:pt x="56963" y="75729"/>
                    </a:cubicBezTo>
                    <a:cubicBezTo>
                      <a:pt x="80016" y="75729"/>
                      <a:pt x="102267" y="60604"/>
                      <a:pt x="122404" y="46391"/>
                    </a:cubicBezTo>
                    <a:cubicBezTo>
                      <a:pt x="151087" y="26144"/>
                      <a:pt x="161572" y="-856"/>
                      <a:pt x="161572" y="-856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96C6E77D-9E04-CAEE-CE0B-19537834453A}"/>
                  </a:ext>
                </a:extLst>
              </p:cNvPr>
              <p:cNvSpPr/>
              <p:nvPr/>
            </p:nvSpPr>
            <p:spPr>
              <a:xfrm flipV="1">
                <a:off x="5001037" y="4084627"/>
                <a:ext cx="38964" cy="42275"/>
              </a:xfrm>
              <a:custGeom>
                <a:avLst/>
                <a:gdLst>
                  <a:gd name="connsiteX0" fmla="*/ -586 w 38964"/>
                  <a:gd name="connsiteY0" fmla="*/ -858 h 42275"/>
                  <a:gd name="connsiteX1" fmla="*/ 38378 w 38964"/>
                  <a:gd name="connsiteY1" fmla="*/ 41417 h 42275"/>
                  <a:gd name="connsiteX2" fmla="*/ 16204 w 38964"/>
                  <a:gd name="connsiteY2" fmla="*/ 8692 h 42275"/>
                  <a:gd name="connsiteX3" fmla="*/ 16204 w 38964"/>
                  <a:gd name="connsiteY3" fmla="*/ 8692 h 42275"/>
                  <a:gd name="connsiteX4" fmla="*/ -586 w 38964"/>
                  <a:gd name="connsiteY4" fmla="*/ -858 h 4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964" h="42275">
                    <a:moveTo>
                      <a:pt x="-586" y="-858"/>
                    </a:moveTo>
                    <a:cubicBezTo>
                      <a:pt x="-586" y="-858"/>
                      <a:pt x="18197" y="24160"/>
                      <a:pt x="38378" y="41417"/>
                    </a:cubicBezTo>
                    <a:cubicBezTo>
                      <a:pt x="31144" y="30473"/>
                      <a:pt x="23097" y="18678"/>
                      <a:pt x="16204" y="8692"/>
                    </a:cubicBezTo>
                    <a:lnTo>
                      <a:pt x="16204" y="8692"/>
                    </a:lnTo>
                    <a:cubicBezTo>
                      <a:pt x="6399" y="3376"/>
                      <a:pt x="-586" y="-858"/>
                      <a:pt x="-586" y="-858"/>
                    </a:cubicBezTo>
                  </a:path>
                </a:pathLst>
              </a:custGeom>
              <a:solidFill>
                <a:srgbClr val="20353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6C537E88-1766-D599-1B14-9D1443436757}"/>
                  </a:ext>
                </a:extLst>
              </p:cNvPr>
              <p:cNvSpPr/>
              <p:nvPr/>
            </p:nvSpPr>
            <p:spPr>
              <a:xfrm flipV="1">
                <a:off x="4911916" y="3971790"/>
                <a:ext cx="89121" cy="165048"/>
              </a:xfrm>
              <a:custGeom>
                <a:avLst/>
                <a:gdLst>
                  <a:gd name="connsiteX0" fmla="*/ -442 w 89121"/>
                  <a:gd name="connsiteY0" fmla="*/ 164039 h 165048"/>
                  <a:gd name="connsiteX1" fmla="*/ 45014 w 89121"/>
                  <a:gd name="connsiteY1" fmla="*/ 36584 h 165048"/>
                  <a:gd name="connsiteX2" fmla="*/ 88679 w 89121"/>
                  <a:gd name="connsiteY2" fmla="*/ -1009 h 165048"/>
                  <a:gd name="connsiteX3" fmla="*/ 59309 w 89121"/>
                  <a:gd name="connsiteY3" fmla="*/ 81513 h 165048"/>
                  <a:gd name="connsiteX4" fmla="*/ -442 w 89121"/>
                  <a:gd name="connsiteY4" fmla="*/ 164039 h 165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121" h="165048">
                    <a:moveTo>
                      <a:pt x="-442" y="164039"/>
                    </a:moveTo>
                    <a:cubicBezTo>
                      <a:pt x="-442" y="164039"/>
                      <a:pt x="28441" y="64426"/>
                      <a:pt x="45014" y="36584"/>
                    </a:cubicBezTo>
                    <a:cubicBezTo>
                      <a:pt x="61588" y="8742"/>
                      <a:pt x="88679" y="-1009"/>
                      <a:pt x="88679" y="-1009"/>
                    </a:cubicBezTo>
                    <a:cubicBezTo>
                      <a:pt x="88679" y="-1009"/>
                      <a:pt x="68842" y="68231"/>
                      <a:pt x="59309" y="81513"/>
                    </a:cubicBezTo>
                    <a:cubicBezTo>
                      <a:pt x="49776" y="94799"/>
                      <a:pt x="-442" y="164039"/>
                      <a:pt x="-442" y="164039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AF6C336A-E42E-3831-1A07-6DB095425D06}"/>
                  </a:ext>
                </a:extLst>
              </p:cNvPr>
              <p:cNvSpPr/>
              <p:nvPr/>
            </p:nvSpPr>
            <p:spPr>
              <a:xfrm flipV="1">
                <a:off x="4943282" y="4065701"/>
                <a:ext cx="59597" cy="73008"/>
              </a:xfrm>
              <a:custGeom>
                <a:avLst/>
                <a:gdLst>
                  <a:gd name="connsiteX0" fmla="*/ 59114 w 59597"/>
                  <a:gd name="connsiteY0" fmla="*/ -852 h 73008"/>
                  <a:gd name="connsiteX1" fmla="*/ 55574 w 59597"/>
                  <a:gd name="connsiteY1" fmla="*/ 628 h 73008"/>
                  <a:gd name="connsiteX2" fmla="*/ 46349 w 59597"/>
                  <a:gd name="connsiteY2" fmla="*/ 5507 h 73008"/>
                  <a:gd name="connsiteX3" fmla="*/ 20567 w 59597"/>
                  <a:gd name="connsiteY3" fmla="*/ 28300 h 73008"/>
                  <a:gd name="connsiteX4" fmla="*/ 10942 w 59597"/>
                  <a:gd name="connsiteY4" fmla="*/ 44707 h 73008"/>
                  <a:gd name="connsiteX5" fmla="*/ 4873 w 59597"/>
                  <a:gd name="connsiteY5" fmla="*/ 58966 h 73008"/>
                  <a:gd name="connsiteX6" fmla="*/ 949 w 59597"/>
                  <a:gd name="connsiteY6" fmla="*/ 68582 h 73008"/>
                  <a:gd name="connsiteX7" fmla="*/ -461 w 59597"/>
                  <a:gd name="connsiteY7" fmla="*/ 72136 h 73008"/>
                  <a:gd name="connsiteX8" fmla="*/ 6177 w 59597"/>
                  <a:gd name="connsiteY8" fmla="*/ 59515 h 73008"/>
                  <a:gd name="connsiteX9" fmla="*/ 12589 w 59597"/>
                  <a:gd name="connsiteY9" fmla="*/ 45542 h 73008"/>
                  <a:gd name="connsiteX10" fmla="*/ 22218 w 59597"/>
                  <a:gd name="connsiteY10" fmla="*/ 29432 h 73008"/>
                  <a:gd name="connsiteX11" fmla="*/ 47079 w 59597"/>
                  <a:gd name="connsiteY11" fmla="*/ 6720 h 73008"/>
                  <a:gd name="connsiteX12" fmla="*/ 59114 w 59597"/>
                  <a:gd name="connsiteY12" fmla="*/ -852 h 7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9597" h="73008">
                    <a:moveTo>
                      <a:pt x="59114" y="-852"/>
                    </a:moveTo>
                    <a:cubicBezTo>
                      <a:pt x="59049" y="-972"/>
                      <a:pt x="57790" y="-446"/>
                      <a:pt x="55574" y="628"/>
                    </a:cubicBezTo>
                    <a:cubicBezTo>
                      <a:pt x="53361" y="1706"/>
                      <a:pt x="50182" y="3317"/>
                      <a:pt x="46349" y="5507"/>
                    </a:cubicBezTo>
                    <a:cubicBezTo>
                      <a:pt x="38794" y="9838"/>
                      <a:pt x="28110" y="16811"/>
                      <a:pt x="20567" y="28300"/>
                    </a:cubicBezTo>
                    <a:cubicBezTo>
                      <a:pt x="16759" y="33933"/>
                      <a:pt x="13677" y="39496"/>
                      <a:pt x="10942" y="44707"/>
                    </a:cubicBezTo>
                    <a:cubicBezTo>
                      <a:pt x="8368" y="49996"/>
                      <a:pt x="6515" y="54891"/>
                      <a:pt x="4873" y="58966"/>
                    </a:cubicBezTo>
                    <a:cubicBezTo>
                      <a:pt x="3255" y="63050"/>
                      <a:pt x="1921" y="66334"/>
                      <a:pt x="949" y="68582"/>
                    </a:cubicBezTo>
                    <a:cubicBezTo>
                      <a:pt x="-19" y="70830"/>
                      <a:pt x="-591" y="72063"/>
                      <a:pt x="-461" y="72136"/>
                    </a:cubicBezTo>
                    <a:cubicBezTo>
                      <a:pt x="-202" y="72298"/>
                      <a:pt x="2674" y="67597"/>
                      <a:pt x="6177" y="59515"/>
                    </a:cubicBezTo>
                    <a:cubicBezTo>
                      <a:pt x="7985" y="55513"/>
                      <a:pt x="9981" y="50664"/>
                      <a:pt x="12589" y="45542"/>
                    </a:cubicBezTo>
                    <a:cubicBezTo>
                      <a:pt x="15337" y="40516"/>
                      <a:pt x="18511" y="34910"/>
                      <a:pt x="22218" y="29432"/>
                    </a:cubicBezTo>
                    <a:cubicBezTo>
                      <a:pt x="29539" y="18275"/>
                      <a:pt x="39728" y="11364"/>
                      <a:pt x="47079" y="6720"/>
                    </a:cubicBezTo>
                    <a:cubicBezTo>
                      <a:pt x="54520" y="2107"/>
                      <a:pt x="59269" y="-578"/>
                      <a:pt x="59114" y="-85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7C7F1E6D-957F-80CC-1BB0-375678125EE9}"/>
                  </a:ext>
                </a:extLst>
              </p:cNvPr>
              <p:cNvSpPr/>
              <p:nvPr/>
            </p:nvSpPr>
            <p:spPr>
              <a:xfrm flipV="1">
                <a:off x="4927125" y="3992777"/>
                <a:ext cx="76655" cy="144775"/>
              </a:xfrm>
              <a:custGeom>
                <a:avLst/>
                <a:gdLst>
                  <a:gd name="connsiteX0" fmla="*/ -456 w 76655"/>
                  <a:gd name="connsiteY0" fmla="*/ 143795 h 144775"/>
                  <a:gd name="connsiteX1" fmla="*/ 3186 w 76655"/>
                  <a:gd name="connsiteY1" fmla="*/ 139368 h 144775"/>
                  <a:gd name="connsiteX2" fmla="*/ 12614 w 76655"/>
                  <a:gd name="connsiteY2" fmla="*/ 126790 h 144775"/>
                  <a:gd name="connsiteX3" fmla="*/ 43686 w 76655"/>
                  <a:gd name="connsiteY3" fmla="*/ 84174 h 144775"/>
                  <a:gd name="connsiteX4" fmla="*/ 43636 w 76655"/>
                  <a:gd name="connsiteY4" fmla="*/ 84236 h 144775"/>
                  <a:gd name="connsiteX5" fmla="*/ 48229 w 76655"/>
                  <a:gd name="connsiteY5" fmla="*/ 76788 h 144775"/>
                  <a:gd name="connsiteX6" fmla="*/ 59805 w 76655"/>
                  <a:gd name="connsiteY6" fmla="*/ 46620 h 144775"/>
                  <a:gd name="connsiteX7" fmla="*/ 67262 w 76655"/>
                  <a:gd name="connsiteY7" fmla="*/ 21385 h 144775"/>
                  <a:gd name="connsiteX8" fmla="*/ 73311 w 76655"/>
                  <a:gd name="connsiteY8" fmla="*/ 4847 h 144775"/>
                  <a:gd name="connsiteX9" fmla="*/ 76181 w 76655"/>
                  <a:gd name="connsiteY9" fmla="*/ -975 h 144775"/>
                  <a:gd name="connsiteX10" fmla="*/ 75137 w 76655"/>
                  <a:gd name="connsiteY10" fmla="*/ 358 h 144775"/>
                  <a:gd name="connsiteX11" fmla="*/ 72617 w 76655"/>
                  <a:gd name="connsiteY11" fmla="*/ 4491 h 144775"/>
                  <a:gd name="connsiteX12" fmla="*/ 65908 w 76655"/>
                  <a:gd name="connsiteY12" fmla="*/ 20976 h 144775"/>
                  <a:gd name="connsiteX13" fmla="*/ 58054 w 76655"/>
                  <a:gd name="connsiteY13" fmla="*/ 46037 h 144775"/>
                  <a:gd name="connsiteX14" fmla="*/ 46439 w 76655"/>
                  <a:gd name="connsiteY14" fmla="*/ 75892 h 144775"/>
                  <a:gd name="connsiteX15" fmla="*/ 42120 w 76655"/>
                  <a:gd name="connsiteY15" fmla="*/ 82946 h 144775"/>
                  <a:gd name="connsiteX16" fmla="*/ 42091 w 76655"/>
                  <a:gd name="connsiteY16" fmla="*/ 82981 h 144775"/>
                  <a:gd name="connsiteX17" fmla="*/ 42068 w 76655"/>
                  <a:gd name="connsiteY17" fmla="*/ 83011 h 144775"/>
                  <a:gd name="connsiteX18" fmla="*/ 11525 w 76655"/>
                  <a:gd name="connsiteY18" fmla="*/ 126001 h 144775"/>
                  <a:gd name="connsiteX19" fmla="*/ 2590 w 76655"/>
                  <a:gd name="connsiteY19" fmla="*/ 138939 h 144775"/>
                  <a:gd name="connsiteX20" fmla="*/ -456 w 76655"/>
                  <a:gd name="connsiteY20" fmla="*/ 143795 h 14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655" h="144775">
                    <a:moveTo>
                      <a:pt x="-456" y="143795"/>
                    </a:moveTo>
                    <a:cubicBezTo>
                      <a:pt x="-350" y="143873"/>
                      <a:pt x="936" y="142297"/>
                      <a:pt x="3186" y="139368"/>
                    </a:cubicBezTo>
                    <a:cubicBezTo>
                      <a:pt x="5602" y="136142"/>
                      <a:pt x="8771" y="131916"/>
                      <a:pt x="12614" y="126790"/>
                    </a:cubicBezTo>
                    <a:cubicBezTo>
                      <a:pt x="20546" y="116073"/>
                      <a:pt x="31477" y="101095"/>
                      <a:pt x="43686" y="84174"/>
                    </a:cubicBezTo>
                    <a:lnTo>
                      <a:pt x="43636" y="84236"/>
                    </a:lnTo>
                    <a:cubicBezTo>
                      <a:pt x="45497" y="82019"/>
                      <a:pt x="46882" y="79426"/>
                      <a:pt x="48229" y="76788"/>
                    </a:cubicBezTo>
                    <a:cubicBezTo>
                      <a:pt x="53287" y="66400"/>
                      <a:pt x="56661" y="56011"/>
                      <a:pt x="59805" y="46620"/>
                    </a:cubicBezTo>
                    <a:cubicBezTo>
                      <a:pt x="63052" y="37263"/>
                      <a:pt x="65225" y="28536"/>
                      <a:pt x="67262" y="21385"/>
                    </a:cubicBezTo>
                    <a:cubicBezTo>
                      <a:pt x="69288" y="14204"/>
                      <a:pt x="71502" y="8598"/>
                      <a:pt x="73311" y="4847"/>
                    </a:cubicBezTo>
                    <a:cubicBezTo>
                      <a:pt x="75116" y="1096"/>
                      <a:pt x="76329" y="-882"/>
                      <a:pt x="76181" y="-975"/>
                    </a:cubicBezTo>
                    <a:cubicBezTo>
                      <a:pt x="76124" y="-1014"/>
                      <a:pt x="75765" y="-554"/>
                      <a:pt x="75137" y="358"/>
                    </a:cubicBezTo>
                    <a:cubicBezTo>
                      <a:pt x="74492" y="1258"/>
                      <a:pt x="73640" y="2653"/>
                      <a:pt x="72617" y="4491"/>
                    </a:cubicBezTo>
                    <a:cubicBezTo>
                      <a:pt x="70574" y="8169"/>
                      <a:pt x="68121" y="13794"/>
                      <a:pt x="65908" y="20976"/>
                    </a:cubicBezTo>
                    <a:cubicBezTo>
                      <a:pt x="63670" y="28165"/>
                      <a:pt x="61395" y="36715"/>
                      <a:pt x="58054" y="46037"/>
                    </a:cubicBezTo>
                    <a:cubicBezTo>
                      <a:pt x="54829" y="55362"/>
                      <a:pt x="51391" y="65724"/>
                      <a:pt x="46439" y="75892"/>
                    </a:cubicBezTo>
                    <a:cubicBezTo>
                      <a:pt x="45140" y="78449"/>
                      <a:pt x="43768" y="80983"/>
                      <a:pt x="42120" y="82946"/>
                    </a:cubicBezTo>
                    <a:lnTo>
                      <a:pt x="42091" y="82981"/>
                    </a:lnTo>
                    <a:lnTo>
                      <a:pt x="42068" y="83011"/>
                    </a:lnTo>
                    <a:cubicBezTo>
                      <a:pt x="29902" y="99959"/>
                      <a:pt x="19165" y="115080"/>
                      <a:pt x="11525" y="126001"/>
                    </a:cubicBezTo>
                    <a:cubicBezTo>
                      <a:pt x="7882" y="131275"/>
                      <a:pt x="4879" y="135625"/>
                      <a:pt x="2590" y="138939"/>
                    </a:cubicBezTo>
                    <a:cubicBezTo>
                      <a:pt x="524" y="142003"/>
                      <a:pt x="-560" y="143722"/>
                      <a:pt x="-456" y="14379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0EF080AB-C1B9-ACEE-5871-A066E025DA70}"/>
                  </a:ext>
                </a:extLst>
              </p:cNvPr>
              <p:cNvSpPr/>
              <p:nvPr/>
            </p:nvSpPr>
            <p:spPr>
              <a:xfrm flipV="1">
                <a:off x="4992196" y="4003768"/>
                <a:ext cx="56407" cy="106133"/>
              </a:xfrm>
              <a:custGeom>
                <a:avLst/>
                <a:gdLst>
                  <a:gd name="connsiteX0" fmla="*/ 55816 w 56407"/>
                  <a:gd name="connsiteY0" fmla="*/ 105125 h 106133"/>
                  <a:gd name="connsiteX1" fmla="*/ 52688 w 56407"/>
                  <a:gd name="connsiteY1" fmla="*/ 101482 h 106133"/>
                  <a:gd name="connsiteX2" fmla="*/ 44358 w 56407"/>
                  <a:gd name="connsiteY2" fmla="*/ 91488 h 106133"/>
                  <a:gd name="connsiteX3" fmla="*/ 21031 w 56407"/>
                  <a:gd name="connsiteY3" fmla="*/ 55475 h 106133"/>
                  <a:gd name="connsiteX4" fmla="*/ 3723 w 56407"/>
                  <a:gd name="connsiteY4" fmla="*/ 16263 h 106133"/>
                  <a:gd name="connsiteX5" fmla="*/ -520 w 56407"/>
                  <a:gd name="connsiteY5" fmla="*/ -1002 h 106133"/>
                  <a:gd name="connsiteX6" fmla="*/ -304 w 56407"/>
                  <a:gd name="connsiteY6" fmla="*/ 3812 h 106133"/>
                  <a:gd name="connsiteX7" fmla="*/ 2367 w 56407"/>
                  <a:gd name="connsiteY7" fmla="*/ 16665 h 106133"/>
                  <a:gd name="connsiteX8" fmla="*/ 19274 w 56407"/>
                  <a:gd name="connsiteY8" fmla="*/ 56437 h 106133"/>
                  <a:gd name="connsiteX9" fmla="*/ 43253 w 56407"/>
                  <a:gd name="connsiteY9" fmla="*/ 92373 h 106133"/>
                  <a:gd name="connsiteX10" fmla="*/ 52130 w 56407"/>
                  <a:gd name="connsiteY10" fmla="*/ 102027 h 106133"/>
                  <a:gd name="connsiteX11" fmla="*/ 55816 w 56407"/>
                  <a:gd name="connsiteY11" fmla="*/ 105125 h 106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407" h="106133">
                    <a:moveTo>
                      <a:pt x="55816" y="105125"/>
                    </a:moveTo>
                    <a:cubicBezTo>
                      <a:pt x="55910" y="105021"/>
                      <a:pt x="54787" y="103727"/>
                      <a:pt x="52688" y="101482"/>
                    </a:cubicBezTo>
                    <a:cubicBezTo>
                      <a:pt x="50636" y="99195"/>
                      <a:pt x="47708" y="95846"/>
                      <a:pt x="44358" y="91488"/>
                    </a:cubicBezTo>
                    <a:cubicBezTo>
                      <a:pt x="37570" y="82846"/>
                      <a:pt x="29138" y="70159"/>
                      <a:pt x="21031" y="55475"/>
                    </a:cubicBezTo>
                    <a:cubicBezTo>
                      <a:pt x="13042" y="40725"/>
                      <a:pt x="6938" y="26756"/>
                      <a:pt x="3723" y="16263"/>
                    </a:cubicBezTo>
                    <a:cubicBezTo>
                      <a:pt x="347" y="5798"/>
                      <a:pt x="-143" y="-1036"/>
                      <a:pt x="-520" y="-1002"/>
                    </a:cubicBezTo>
                    <a:cubicBezTo>
                      <a:pt x="-658" y="-990"/>
                      <a:pt x="-576" y="714"/>
                      <a:pt x="-304" y="3812"/>
                    </a:cubicBezTo>
                    <a:cubicBezTo>
                      <a:pt x="56" y="6887"/>
                      <a:pt x="845" y="11330"/>
                      <a:pt x="2367" y="16665"/>
                    </a:cubicBezTo>
                    <a:cubicBezTo>
                      <a:pt x="5270" y="27389"/>
                      <a:pt x="11226" y="41579"/>
                      <a:pt x="19274" y="56437"/>
                    </a:cubicBezTo>
                    <a:cubicBezTo>
                      <a:pt x="27440" y="71225"/>
                      <a:pt x="36126" y="83885"/>
                      <a:pt x="43253" y="92373"/>
                    </a:cubicBezTo>
                    <a:cubicBezTo>
                      <a:pt x="46772" y="96653"/>
                      <a:pt x="49890" y="99890"/>
                      <a:pt x="52130" y="102027"/>
                    </a:cubicBezTo>
                    <a:cubicBezTo>
                      <a:pt x="54420" y="104121"/>
                      <a:pt x="55724" y="105226"/>
                      <a:pt x="55816" y="10512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1DCD3BA0-2299-23B1-B889-F8598833BB8C}"/>
                  </a:ext>
                </a:extLst>
              </p:cNvPr>
              <p:cNvSpPr/>
              <p:nvPr/>
            </p:nvSpPr>
            <p:spPr>
              <a:xfrm flipV="1">
                <a:off x="4927682" y="4110163"/>
                <a:ext cx="40931" cy="12126"/>
              </a:xfrm>
              <a:custGeom>
                <a:avLst/>
                <a:gdLst>
                  <a:gd name="connsiteX0" fmla="*/ -416 w 40931"/>
                  <a:gd name="connsiteY0" fmla="*/ -797 h 12126"/>
                  <a:gd name="connsiteX1" fmla="*/ 4605 w 40931"/>
                  <a:gd name="connsiteY1" fmla="*/ 3313 h 12126"/>
                  <a:gd name="connsiteX2" fmla="*/ 18741 w 40931"/>
                  <a:gd name="connsiteY2" fmla="*/ 10240 h 12126"/>
                  <a:gd name="connsiteX3" fmla="*/ 34543 w 40931"/>
                  <a:gd name="connsiteY3" fmla="*/ 10310 h 12126"/>
                  <a:gd name="connsiteX4" fmla="*/ 40504 w 40931"/>
                  <a:gd name="connsiteY4" fmla="*/ 7632 h 12126"/>
                  <a:gd name="connsiteX5" fmla="*/ 34241 w 40931"/>
                  <a:gd name="connsiteY5" fmla="*/ 8927 h 12126"/>
                  <a:gd name="connsiteX6" fmla="*/ 19261 w 40931"/>
                  <a:gd name="connsiteY6" fmla="*/ 8305 h 12126"/>
                  <a:gd name="connsiteX7" fmla="*/ 5355 w 40931"/>
                  <a:gd name="connsiteY7" fmla="*/ 2112 h 12126"/>
                  <a:gd name="connsiteX8" fmla="*/ -416 w 40931"/>
                  <a:gd name="connsiteY8" fmla="*/ -797 h 1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31" h="12126">
                    <a:moveTo>
                      <a:pt x="-416" y="-797"/>
                    </a:moveTo>
                    <a:cubicBezTo>
                      <a:pt x="-561" y="-577"/>
                      <a:pt x="1318" y="1026"/>
                      <a:pt x="4605" y="3313"/>
                    </a:cubicBezTo>
                    <a:cubicBezTo>
                      <a:pt x="7896" y="5546"/>
                      <a:pt x="12681" y="8591"/>
                      <a:pt x="18741" y="10240"/>
                    </a:cubicBezTo>
                    <a:cubicBezTo>
                      <a:pt x="24819" y="11897"/>
                      <a:pt x="30644" y="11364"/>
                      <a:pt x="34543" y="10310"/>
                    </a:cubicBezTo>
                    <a:cubicBezTo>
                      <a:pt x="38483" y="9243"/>
                      <a:pt x="40608" y="7841"/>
                      <a:pt x="40504" y="7632"/>
                    </a:cubicBezTo>
                    <a:cubicBezTo>
                      <a:pt x="40379" y="7339"/>
                      <a:pt x="38082" y="8258"/>
                      <a:pt x="34241" y="8927"/>
                    </a:cubicBezTo>
                    <a:cubicBezTo>
                      <a:pt x="30422" y="9591"/>
                      <a:pt x="24957" y="9862"/>
                      <a:pt x="19261" y="8305"/>
                    </a:cubicBezTo>
                    <a:cubicBezTo>
                      <a:pt x="13561" y="6763"/>
                      <a:pt x="8803" y="4024"/>
                      <a:pt x="5355" y="2112"/>
                    </a:cubicBezTo>
                    <a:cubicBezTo>
                      <a:pt x="1912" y="157"/>
                      <a:pt x="-258" y="-1037"/>
                      <a:pt x="-416" y="-797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69C34D45-D823-95DB-21C2-CA6D936DFFDB}"/>
                  </a:ext>
                </a:extLst>
              </p:cNvPr>
              <p:cNvSpPr/>
              <p:nvPr/>
            </p:nvSpPr>
            <p:spPr>
              <a:xfrm flipV="1">
                <a:off x="4904654" y="4130699"/>
                <a:ext cx="94196" cy="45018"/>
              </a:xfrm>
              <a:custGeom>
                <a:avLst/>
                <a:gdLst>
                  <a:gd name="connsiteX0" fmla="*/ 93765 w 94196"/>
                  <a:gd name="connsiteY0" fmla="*/ 39299 h 45018"/>
                  <a:gd name="connsiteX1" fmla="*/ 77496 w 94196"/>
                  <a:gd name="connsiteY1" fmla="*/ 40798 h 45018"/>
                  <a:gd name="connsiteX2" fmla="*/ 59977 w 94196"/>
                  <a:gd name="connsiteY2" fmla="*/ 42428 h 45018"/>
                  <a:gd name="connsiteX3" fmla="*/ 49840 w 94196"/>
                  <a:gd name="connsiteY3" fmla="*/ 41551 h 45018"/>
                  <a:gd name="connsiteX4" fmla="*/ 44894 w 94196"/>
                  <a:gd name="connsiteY4" fmla="*/ 39643 h 45018"/>
                  <a:gd name="connsiteX5" fmla="*/ 39953 w 94196"/>
                  <a:gd name="connsiteY5" fmla="*/ 36996 h 45018"/>
                  <a:gd name="connsiteX6" fmla="*/ 11508 w 94196"/>
                  <a:gd name="connsiteY6" fmla="*/ 10471 h 45018"/>
                  <a:gd name="connsiteX7" fmla="*/ 3121 w 94196"/>
                  <a:gd name="connsiteY7" fmla="*/ 1903 h 45018"/>
                  <a:gd name="connsiteX8" fmla="*/ -426 w 94196"/>
                  <a:gd name="connsiteY8" fmla="*/ -713 h 45018"/>
                  <a:gd name="connsiteX9" fmla="*/ 2585 w 94196"/>
                  <a:gd name="connsiteY9" fmla="*/ 2471 h 45018"/>
                  <a:gd name="connsiteX10" fmla="*/ 10434 w 94196"/>
                  <a:gd name="connsiteY10" fmla="*/ 11395 h 45018"/>
                  <a:gd name="connsiteX11" fmla="*/ 38931 w 94196"/>
                  <a:gd name="connsiteY11" fmla="*/ 38715 h 45018"/>
                  <a:gd name="connsiteX12" fmla="*/ 44029 w 94196"/>
                  <a:gd name="connsiteY12" fmla="*/ 41435 h 45018"/>
                  <a:gd name="connsiteX13" fmla="*/ 49380 w 94196"/>
                  <a:gd name="connsiteY13" fmla="*/ 43456 h 45018"/>
                  <a:gd name="connsiteX14" fmla="*/ 60027 w 94196"/>
                  <a:gd name="connsiteY14" fmla="*/ 44271 h 45018"/>
                  <a:gd name="connsiteX15" fmla="*/ 77705 w 94196"/>
                  <a:gd name="connsiteY15" fmla="*/ 42200 h 45018"/>
                  <a:gd name="connsiteX16" fmla="*/ 89461 w 94196"/>
                  <a:gd name="connsiteY16" fmla="*/ 40145 h 45018"/>
                  <a:gd name="connsiteX17" fmla="*/ 93765 w 94196"/>
                  <a:gd name="connsiteY17" fmla="*/ 39299 h 45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196" h="45018">
                    <a:moveTo>
                      <a:pt x="93765" y="39299"/>
                    </a:moveTo>
                    <a:cubicBezTo>
                      <a:pt x="93751" y="38966"/>
                      <a:pt x="87466" y="39364"/>
                      <a:pt x="77496" y="40798"/>
                    </a:cubicBezTo>
                    <a:cubicBezTo>
                      <a:pt x="72508" y="41447"/>
                      <a:pt x="66562" y="42242"/>
                      <a:pt x="59977" y="42428"/>
                    </a:cubicBezTo>
                    <a:cubicBezTo>
                      <a:pt x="56698" y="42463"/>
                      <a:pt x="53227" y="42355"/>
                      <a:pt x="49840" y="41551"/>
                    </a:cubicBezTo>
                    <a:cubicBezTo>
                      <a:pt x="48141" y="41184"/>
                      <a:pt x="46570" y="40489"/>
                      <a:pt x="44894" y="39643"/>
                    </a:cubicBezTo>
                    <a:cubicBezTo>
                      <a:pt x="43212" y="38878"/>
                      <a:pt x="41581" y="37962"/>
                      <a:pt x="39953" y="36996"/>
                    </a:cubicBezTo>
                    <a:cubicBezTo>
                      <a:pt x="26819" y="29208"/>
                      <a:pt x="18239" y="17908"/>
                      <a:pt x="11508" y="10471"/>
                    </a:cubicBezTo>
                    <a:cubicBezTo>
                      <a:pt x="8149" y="6701"/>
                      <a:pt x="5300" y="3730"/>
                      <a:pt x="3121" y="1903"/>
                    </a:cubicBezTo>
                    <a:cubicBezTo>
                      <a:pt x="969" y="52"/>
                      <a:pt x="-358" y="-802"/>
                      <a:pt x="-426" y="-713"/>
                    </a:cubicBezTo>
                    <a:cubicBezTo>
                      <a:pt x="-528" y="-581"/>
                      <a:pt x="626" y="469"/>
                      <a:pt x="2585" y="2471"/>
                    </a:cubicBezTo>
                    <a:cubicBezTo>
                      <a:pt x="4574" y="4445"/>
                      <a:pt x="7226" y="7520"/>
                      <a:pt x="10434" y="11395"/>
                    </a:cubicBezTo>
                    <a:cubicBezTo>
                      <a:pt x="16847" y="18997"/>
                      <a:pt x="25369" y="30657"/>
                      <a:pt x="38931" y="38715"/>
                    </a:cubicBezTo>
                    <a:cubicBezTo>
                      <a:pt x="40609" y="39716"/>
                      <a:pt x="42293" y="40655"/>
                      <a:pt x="44029" y="41435"/>
                    </a:cubicBezTo>
                    <a:cubicBezTo>
                      <a:pt x="45687" y="42273"/>
                      <a:pt x="47527" y="43073"/>
                      <a:pt x="49380" y="43456"/>
                    </a:cubicBezTo>
                    <a:cubicBezTo>
                      <a:pt x="53068" y="44298"/>
                      <a:pt x="56657" y="44356"/>
                      <a:pt x="60027" y="44271"/>
                    </a:cubicBezTo>
                    <a:cubicBezTo>
                      <a:pt x="66769" y="43977"/>
                      <a:pt x="72729" y="43027"/>
                      <a:pt x="77705" y="42200"/>
                    </a:cubicBezTo>
                    <a:cubicBezTo>
                      <a:pt x="82337" y="41389"/>
                      <a:pt x="86263" y="40705"/>
                      <a:pt x="89461" y="40145"/>
                    </a:cubicBezTo>
                    <a:cubicBezTo>
                      <a:pt x="92232" y="39658"/>
                      <a:pt x="93775" y="39461"/>
                      <a:pt x="93765" y="39299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2BF46E4A-B5A1-A8E7-93E5-5290B9BD4A3C}"/>
                  </a:ext>
                </a:extLst>
              </p:cNvPr>
              <p:cNvSpPr/>
              <p:nvPr/>
            </p:nvSpPr>
            <p:spPr>
              <a:xfrm flipV="1">
                <a:off x="4887654" y="4081980"/>
                <a:ext cx="65790" cy="10139"/>
              </a:xfrm>
              <a:custGeom>
                <a:avLst/>
                <a:gdLst>
                  <a:gd name="connsiteX0" fmla="*/ 65428 w 65790"/>
                  <a:gd name="connsiteY0" fmla="*/ -862 h 10139"/>
                  <a:gd name="connsiteX1" fmla="*/ 55854 w 65790"/>
                  <a:gd name="connsiteY1" fmla="*/ 1159 h 10139"/>
                  <a:gd name="connsiteX2" fmla="*/ 32777 w 65790"/>
                  <a:gd name="connsiteY2" fmla="*/ 5543 h 10139"/>
                  <a:gd name="connsiteX3" fmla="*/ 9393 w 65790"/>
                  <a:gd name="connsiteY3" fmla="*/ 7811 h 10139"/>
                  <a:gd name="connsiteX4" fmla="*/ -362 w 65790"/>
                  <a:gd name="connsiteY4" fmla="*/ 8553 h 10139"/>
                  <a:gd name="connsiteX5" fmla="*/ 9430 w 65790"/>
                  <a:gd name="connsiteY5" fmla="*/ 9225 h 10139"/>
                  <a:gd name="connsiteX6" fmla="*/ 33061 w 65790"/>
                  <a:gd name="connsiteY6" fmla="*/ 7525 h 10139"/>
                  <a:gd name="connsiteX7" fmla="*/ 56215 w 65790"/>
                  <a:gd name="connsiteY7" fmla="*/ 2530 h 10139"/>
                  <a:gd name="connsiteX8" fmla="*/ 65428 w 65790"/>
                  <a:gd name="connsiteY8" fmla="*/ -862 h 1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90" h="10139">
                    <a:moveTo>
                      <a:pt x="65428" y="-862"/>
                    </a:moveTo>
                    <a:cubicBezTo>
                      <a:pt x="65337" y="-1148"/>
                      <a:pt x="61718" y="-205"/>
                      <a:pt x="55854" y="1159"/>
                    </a:cubicBezTo>
                    <a:cubicBezTo>
                      <a:pt x="49991" y="2530"/>
                      <a:pt x="41856" y="4238"/>
                      <a:pt x="32777" y="5543"/>
                    </a:cubicBezTo>
                    <a:cubicBezTo>
                      <a:pt x="23693" y="6838"/>
                      <a:pt x="15405" y="7479"/>
                      <a:pt x="9393" y="7811"/>
                    </a:cubicBezTo>
                    <a:cubicBezTo>
                      <a:pt x="3380" y="8143"/>
                      <a:pt x="-356" y="8255"/>
                      <a:pt x="-362" y="8553"/>
                    </a:cubicBezTo>
                    <a:cubicBezTo>
                      <a:pt x="-370" y="8808"/>
                      <a:pt x="3365" y="9198"/>
                      <a:pt x="9430" y="9225"/>
                    </a:cubicBezTo>
                    <a:cubicBezTo>
                      <a:pt x="15492" y="9256"/>
                      <a:pt x="23886" y="8831"/>
                      <a:pt x="33061" y="7525"/>
                    </a:cubicBezTo>
                    <a:cubicBezTo>
                      <a:pt x="42230" y="6204"/>
                      <a:pt x="50405" y="4261"/>
                      <a:pt x="56215" y="2530"/>
                    </a:cubicBezTo>
                    <a:cubicBezTo>
                      <a:pt x="62029" y="799"/>
                      <a:pt x="65506" y="-622"/>
                      <a:pt x="65428" y="-86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EC8A6107-0A57-C1FA-3FBB-E5CC37D77DA9}"/>
                  </a:ext>
                </a:extLst>
              </p:cNvPr>
              <p:cNvSpPr/>
              <p:nvPr/>
            </p:nvSpPr>
            <p:spPr>
              <a:xfrm flipV="1">
                <a:off x="4858283" y="4334902"/>
                <a:ext cx="264973" cy="2000"/>
              </a:xfrm>
              <a:custGeom>
                <a:avLst/>
                <a:gdLst>
                  <a:gd name="connsiteX0" fmla="*/ 264454 w 264973"/>
                  <a:gd name="connsiteY0" fmla="*/ 818 h 2000"/>
                  <a:gd name="connsiteX1" fmla="*/ 131974 w 264973"/>
                  <a:gd name="connsiteY1" fmla="*/ -183 h 2000"/>
                  <a:gd name="connsiteX2" fmla="*/ -519 w 264973"/>
                  <a:gd name="connsiteY2" fmla="*/ 818 h 2000"/>
                  <a:gd name="connsiteX3" fmla="*/ 131974 w 264973"/>
                  <a:gd name="connsiteY3" fmla="*/ 1818 h 2000"/>
                  <a:gd name="connsiteX4" fmla="*/ 264454 w 264973"/>
                  <a:gd name="connsiteY4" fmla="*/ 818 h 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973" h="2000">
                    <a:moveTo>
                      <a:pt x="264454" y="818"/>
                    </a:moveTo>
                    <a:cubicBezTo>
                      <a:pt x="264454" y="265"/>
                      <a:pt x="205133" y="-183"/>
                      <a:pt x="131974" y="-183"/>
                    </a:cubicBezTo>
                    <a:cubicBezTo>
                      <a:pt x="58789" y="-183"/>
                      <a:pt x="-519" y="265"/>
                      <a:pt x="-519" y="818"/>
                    </a:cubicBezTo>
                    <a:cubicBezTo>
                      <a:pt x="-519" y="1370"/>
                      <a:pt x="58789" y="1818"/>
                      <a:pt x="131974" y="1818"/>
                    </a:cubicBezTo>
                    <a:cubicBezTo>
                      <a:pt x="205133" y="1818"/>
                      <a:pt x="264454" y="1370"/>
                      <a:pt x="264454" y="818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A7EA72AB-46AE-7479-9D20-AEC7B0F3224D}"/>
                  </a:ext>
                </a:extLst>
              </p:cNvPr>
              <p:cNvSpPr/>
              <p:nvPr/>
            </p:nvSpPr>
            <p:spPr>
              <a:xfrm flipV="1">
                <a:off x="6602710" y="3686031"/>
                <a:ext cx="298882" cy="818395"/>
              </a:xfrm>
              <a:custGeom>
                <a:avLst/>
                <a:gdLst>
                  <a:gd name="connsiteX0" fmla="*/ -2065 w 298882"/>
                  <a:gd name="connsiteY0" fmla="*/ 594780 h 818395"/>
                  <a:gd name="connsiteX1" fmla="*/ 1442 w 298882"/>
                  <a:gd name="connsiteY1" fmla="*/ 691627 h 818395"/>
                  <a:gd name="connsiteX2" fmla="*/ 44599 w 298882"/>
                  <a:gd name="connsiteY2" fmla="*/ 814088 h 818395"/>
                  <a:gd name="connsiteX3" fmla="*/ 65078 w 298882"/>
                  <a:gd name="connsiteY3" fmla="*/ 814088 h 818395"/>
                  <a:gd name="connsiteX4" fmla="*/ 261793 w 298882"/>
                  <a:gd name="connsiteY4" fmla="*/ 817507 h 818395"/>
                  <a:gd name="connsiteX5" fmla="*/ 277895 w 298882"/>
                  <a:gd name="connsiteY5" fmla="*/ 781826 h 818395"/>
                  <a:gd name="connsiteX6" fmla="*/ 285872 w 298882"/>
                  <a:gd name="connsiteY6" fmla="*/ 680126 h 818395"/>
                  <a:gd name="connsiteX7" fmla="*/ 286101 w 298882"/>
                  <a:gd name="connsiteY7" fmla="*/ 511257 h 818395"/>
                  <a:gd name="connsiteX8" fmla="*/ 219475 w 298882"/>
                  <a:gd name="connsiteY8" fmla="*/ 268159 h 818395"/>
                  <a:gd name="connsiteX9" fmla="*/ 178108 w 298882"/>
                  <a:gd name="connsiteY9" fmla="*/ 110007 h 818395"/>
                  <a:gd name="connsiteX10" fmla="*/ 129176 w 298882"/>
                  <a:gd name="connsiteY10" fmla="*/ 4167 h 818395"/>
                  <a:gd name="connsiteX11" fmla="*/ 102922 w 298882"/>
                  <a:gd name="connsiteY11" fmla="*/ 353 h 818395"/>
                  <a:gd name="connsiteX12" fmla="*/ 96791 w 298882"/>
                  <a:gd name="connsiteY12" fmla="*/ 1131 h 818395"/>
                  <a:gd name="connsiteX13" fmla="*/ 53387 w 298882"/>
                  <a:gd name="connsiteY13" fmla="*/ 26435 h 818395"/>
                  <a:gd name="connsiteX14" fmla="*/ 65286 w 298882"/>
                  <a:gd name="connsiteY14" fmla="*/ 206437 h 818395"/>
                  <a:gd name="connsiteX15" fmla="*/ 95377 w 298882"/>
                  <a:gd name="connsiteY15" fmla="*/ 296879 h 818395"/>
                  <a:gd name="connsiteX16" fmla="*/ -2065 w 298882"/>
                  <a:gd name="connsiteY16" fmla="*/ 594780 h 81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8882" h="818395">
                    <a:moveTo>
                      <a:pt x="-2065" y="594780"/>
                    </a:moveTo>
                    <a:cubicBezTo>
                      <a:pt x="-7041" y="618798"/>
                      <a:pt x="-3518" y="671643"/>
                      <a:pt x="1442" y="691627"/>
                    </a:cubicBezTo>
                    <a:cubicBezTo>
                      <a:pt x="12940" y="737944"/>
                      <a:pt x="17019" y="755286"/>
                      <a:pt x="44599" y="814088"/>
                    </a:cubicBezTo>
                    <a:lnTo>
                      <a:pt x="65078" y="814088"/>
                    </a:lnTo>
                    <a:lnTo>
                      <a:pt x="261793" y="817507"/>
                    </a:lnTo>
                    <a:lnTo>
                      <a:pt x="277895" y="781826"/>
                    </a:lnTo>
                    <a:cubicBezTo>
                      <a:pt x="295762" y="733717"/>
                      <a:pt x="280843" y="715317"/>
                      <a:pt x="285872" y="680126"/>
                    </a:cubicBezTo>
                    <a:cubicBezTo>
                      <a:pt x="291660" y="639594"/>
                      <a:pt x="301665" y="575912"/>
                      <a:pt x="286101" y="511257"/>
                    </a:cubicBezTo>
                    <a:cubicBezTo>
                      <a:pt x="254055" y="378161"/>
                      <a:pt x="221345" y="295724"/>
                      <a:pt x="219475" y="268159"/>
                    </a:cubicBezTo>
                    <a:cubicBezTo>
                      <a:pt x="217605" y="240596"/>
                      <a:pt x="213228" y="193905"/>
                      <a:pt x="178108" y="110007"/>
                    </a:cubicBezTo>
                    <a:cubicBezTo>
                      <a:pt x="152402" y="48597"/>
                      <a:pt x="129176" y="4167"/>
                      <a:pt x="129176" y="4167"/>
                    </a:cubicBezTo>
                    <a:cubicBezTo>
                      <a:pt x="117208" y="-2587"/>
                      <a:pt x="108365" y="-1115"/>
                      <a:pt x="102922" y="353"/>
                    </a:cubicBezTo>
                    <a:cubicBezTo>
                      <a:pt x="99549" y="1265"/>
                      <a:pt x="97482" y="2176"/>
                      <a:pt x="96791" y="1131"/>
                    </a:cubicBezTo>
                    <a:lnTo>
                      <a:pt x="53387" y="26435"/>
                    </a:lnTo>
                    <a:cubicBezTo>
                      <a:pt x="53387" y="26435"/>
                      <a:pt x="50830" y="150853"/>
                      <a:pt x="65286" y="206437"/>
                    </a:cubicBezTo>
                    <a:cubicBezTo>
                      <a:pt x="73407" y="237652"/>
                      <a:pt x="98750" y="276006"/>
                      <a:pt x="95377" y="296879"/>
                    </a:cubicBezTo>
                    <a:cubicBezTo>
                      <a:pt x="89153" y="335434"/>
                      <a:pt x="13202" y="521112"/>
                      <a:pt x="-2065" y="594780"/>
                    </a:cubicBezTo>
                  </a:path>
                </a:pathLst>
              </a:custGeom>
              <a:solidFill>
                <a:srgbClr val="F9A78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DF586BCC-A712-33F1-6ED7-5E90D8AAB79C}"/>
                  </a:ext>
                </a:extLst>
              </p:cNvPr>
              <p:cNvSpPr/>
              <p:nvPr/>
            </p:nvSpPr>
            <p:spPr>
              <a:xfrm flipV="1">
                <a:off x="6707422" y="4237553"/>
                <a:ext cx="85922" cy="256731"/>
              </a:xfrm>
              <a:custGeom>
                <a:avLst/>
                <a:gdLst>
                  <a:gd name="connsiteX0" fmla="*/ -4467 w 85922"/>
                  <a:gd name="connsiteY0" fmla="*/ -95 h 256731"/>
                  <a:gd name="connsiteX1" fmla="*/ 81455 w 85922"/>
                  <a:gd name="connsiteY1" fmla="*/ 256636 h 256731"/>
                  <a:gd name="connsiteX2" fmla="*/ -4467 w 85922"/>
                  <a:gd name="connsiteY2" fmla="*/ -95 h 256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922" h="256731">
                    <a:moveTo>
                      <a:pt x="-4467" y="-95"/>
                    </a:moveTo>
                    <a:cubicBezTo>
                      <a:pt x="-4467" y="-95"/>
                      <a:pt x="70878" y="227176"/>
                      <a:pt x="81455" y="256636"/>
                    </a:cubicBezTo>
                    <a:lnTo>
                      <a:pt x="-4467" y="-95"/>
                    </a:lnTo>
                  </a:path>
                </a:pathLst>
              </a:custGeom>
              <a:solidFill>
                <a:srgbClr val="F57F62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2BE4B684-1E71-9D6E-A371-1891DCC5F2A5}"/>
                  </a:ext>
                </a:extLst>
              </p:cNvPr>
              <p:cNvSpPr/>
              <p:nvPr/>
            </p:nvSpPr>
            <p:spPr>
              <a:xfrm flipV="1">
                <a:off x="6707411" y="4237553"/>
                <a:ext cx="85943" cy="256731"/>
              </a:xfrm>
              <a:custGeom>
                <a:avLst/>
                <a:gdLst>
                  <a:gd name="connsiteX0" fmla="*/ 81466 w 85943"/>
                  <a:gd name="connsiteY0" fmla="*/ 256637 h 256731"/>
                  <a:gd name="connsiteX1" fmla="*/ 80786 w 85943"/>
                  <a:gd name="connsiteY1" fmla="*/ 253959 h 256731"/>
                  <a:gd name="connsiteX2" fmla="*/ 78460 w 85943"/>
                  <a:gd name="connsiteY2" fmla="*/ 246414 h 256731"/>
                  <a:gd name="connsiteX3" fmla="*/ 69552 w 85943"/>
                  <a:gd name="connsiteY3" fmla="*/ 218801 h 256731"/>
                  <a:gd name="connsiteX4" fmla="*/ 39457 w 85943"/>
                  <a:gd name="connsiteY4" fmla="*/ 127949 h 256731"/>
                  <a:gd name="connsiteX5" fmla="*/ 8802 w 85943"/>
                  <a:gd name="connsiteY5" fmla="*/ 37274 h 256731"/>
                  <a:gd name="connsiteX6" fmla="*/ -709 w 85943"/>
                  <a:gd name="connsiteY6" fmla="*/ 9870 h 256731"/>
                  <a:gd name="connsiteX7" fmla="*/ -3390 w 85943"/>
                  <a:gd name="connsiteY7" fmla="*/ 2448 h 256731"/>
                  <a:gd name="connsiteX8" fmla="*/ -4456 w 85943"/>
                  <a:gd name="connsiteY8" fmla="*/ -95 h 256731"/>
                  <a:gd name="connsiteX9" fmla="*/ -3776 w 85943"/>
                  <a:gd name="connsiteY9" fmla="*/ 2575 h 256731"/>
                  <a:gd name="connsiteX10" fmla="*/ -1451 w 85943"/>
                  <a:gd name="connsiteY10" fmla="*/ 10116 h 256731"/>
                  <a:gd name="connsiteX11" fmla="*/ 7454 w 85943"/>
                  <a:gd name="connsiteY11" fmla="*/ 37727 h 256731"/>
                  <a:gd name="connsiteX12" fmla="*/ 37557 w 85943"/>
                  <a:gd name="connsiteY12" fmla="*/ 128605 h 256731"/>
                  <a:gd name="connsiteX13" fmla="*/ 68215 w 85943"/>
                  <a:gd name="connsiteY13" fmla="*/ 219275 h 256731"/>
                  <a:gd name="connsiteX14" fmla="*/ 77722 w 85943"/>
                  <a:gd name="connsiteY14" fmla="*/ 246681 h 256731"/>
                  <a:gd name="connsiteX15" fmla="*/ 80404 w 85943"/>
                  <a:gd name="connsiteY15" fmla="*/ 254098 h 256731"/>
                  <a:gd name="connsiteX16" fmla="*/ 81466 w 85943"/>
                  <a:gd name="connsiteY16" fmla="*/ 256637 h 256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5943" h="256731">
                    <a:moveTo>
                      <a:pt x="81466" y="256637"/>
                    </a:moveTo>
                    <a:cubicBezTo>
                      <a:pt x="81532" y="256614"/>
                      <a:pt x="81296" y="255693"/>
                      <a:pt x="80786" y="253959"/>
                    </a:cubicBezTo>
                    <a:cubicBezTo>
                      <a:pt x="80195" y="252043"/>
                      <a:pt x="79422" y="249539"/>
                      <a:pt x="78460" y="246414"/>
                    </a:cubicBezTo>
                    <a:cubicBezTo>
                      <a:pt x="76285" y="239677"/>
                      <a:pt x="73260" y="230297"/>
                      <a:pt x="69552" y="218801"/>
                    </a:cubicBezTo>
                    <a:cubicBezTo>
                      <a:pt x="61787" y="195355"/>
                      <a:pt x="51178" y="163332"/>
                      <a:pt x="39457" y="127949"/>
                    </a:cubicBezTo>
                    <a:cubicBezTo>
                      <a:pt x="27516" y="92630"/>
                      <a:pt x="16711" y="60671"/>
                      <a:pt x="8802" y="37274"/>
                    </a:cubicBezTo>
                    <a:cubicBezTo>
                      <a:pt x="4843" y="25867"/>
                      <a:pt x="1613" y="16556"/>
                      <a:pt x="-709" y="9870"/>
                    </a:cubicBezTo>
                    <a:cubicBezTo>
                      <a:pt x="-1817" y="6797"/>
                      <a:pt x="-2710" y="4333"/>
                      <a:pt x="-3390" y="2448"/>
                    </a:cubicBezTo>
                    <a:cubicBezTo>
                      <a:pt x="-4023" y="760"/>
                      <a:pt x="-4390" y="-117"/>
                      <a:pt x="-4456" y="-95"/>
                    </a:cubicBezTo>
                    <a:cubicBezTo>
                      <a:pt x="-4522" y="-71"/>
                      <a:pt x="-4286" y="844"/>
                      <a:pt x="-3776" y="2575"/>
                    </a:cubicBezTo>
                    <a:cubicBezTo>
                      <a:pt x="-3185" y="4491"/>
                      <a:pt x="-2412" y="6995"/>
                      <a:pt x="-1451" y="10116"/>
                    </a:cubicBezTo>
                    <a:cubicBezTo>
                      <a:pt x="721" y="16854"/>
                      <a:pt x="3746" y="26234"/>
                      <a:pt x="7454" y="37727"/>
                    </a:cubicBezTo>
                    <a:cubicBezTo>
                      <a:pt x="15219" y="61177"/>
                      <a:pt x="25832" y="93207"/>
                      <a:pt x="37557" y="128605"/>
                    </a:cubicBezTo>
                    <a:cubicBezTo>
                      <a:pt x="49494" y="163916"/>
                      <a:pt x="60303" y="195875"/>
                      <a:pt x="68215" y="219275"/>
                    </a:cubicBezTo>
                    <a:cubicBezTo>
                      <a:pt x="72171" y="230683"/>
                      <a:pt x="75401" y="239990"/>
                      <a:pt x="77722" y="246681"/>
                    </a:cubicBezTo>
                    <a:cubicBezTo>
                      <a:pt x="78831" y="249749"/>
                      <a:pt x="79724" y="252213"/>
                      <a:pt x="80404" y="254098"/>
                    </a:cubicBezTo>
                    <a:cubicBezTo>
                      <a:pt x="81037" y="255782"/>
                      <a:pt x="81400" y="256659"/>
                      <a:pt x="81466" y="256637"/>
                    </a:cubicBezTo>
                  </a:path>
                </a:pathLst>
              </a:custGeom>
              <a:solidFill>
                <a:srgbClr val="F57F62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3426D41B-2E59-355D-01F4-8CD9F04C42D2}"/>
                  </a:ext>
                </a:extLst>
              </p:cNvPr>
              <p:cNvSpPr/>
              <p:nvPr/>
            </p:nvSpPr>
            <p:spPr>
              <a:xfrm flipV="1">
                <a:off x="6668028" y="4490989"/>
                <a:ext cx="148232" cy="51477"/>
              </a:xfrm>
              <a:custGeom>
                <a:avLst/>
                <a:gdLst>
                  <a:gd name="connsiteX0" fmla="*/ 68783 w 148232"/>
                  <a:gd name="connsiteY0" fmla="*/ 49623 h 51477"/>
                  <a:gd name="connsiteX1" fmla="*/ 68756 w 148232"/>
                  <a:gd name="connsiteY1" fmla="*/ 45223 h 51477"/>
                  <a:gd name="connsiteX2" fmla="*/ 143784 w 148232"/>
                  <a:gd name="connsiteY2" fmla="*/ 347 h 51477"/>
                  <a:gd name="connsiteX3" fmla="*/ -4448 w 148232"/>
                  <a:gd name="connsiteY3" fmla="*/ 2527 h 51477"/>
                  <a:gd name="connsiteX4" fmla="*/ -1709 w 148232"/>
                  <a:gd name="connsiteY4" fmla="*/ 51825 h 51477"/>
                  <a:gd name="connsiteX5" fmla="*/ 68783 w 148232"/>
                  <a:gd name="connsiteY5" fmla="*/ 49623 h 51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8232" h="51477">
                    <a:moveTo>
                      <a:pt x="68783" y="49623"/>
                    </a:moveTo>
                    <a:lnTo>
                      <a:pt x="68756" y="45223"/>
                    </a:lnTo>
                    <a:cubicBezTo>
                      <a:pt x="68756" y="45223"/>
                      <a:pt x="143123" y="14522"/>
                      <a:pt x="143784" y="347"/>
                    </a:cubicBezTo>
                    <a:lnTo>
                      <a:pt x="-4448" y="2527"/>
                    </a:lnTo>
                    <a:lnTo>
                      <a:pt x="-1709" y="51825"/>
                    </a:lnTo>
                    <a:cubicBezTo>
                      <a:pt x="20180" y="41295"/>
                      <a:pt x="43228" y="39807"/>
                      <a:pt x="68783" y="4962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40374B39-6422-8D83-AC35-02B1572EE5A8}"/>
                  </a:ext>
                </a:extLst>
              </p:cNvPr>
              <p:cNvSpPr/>
              <p:nvPr/>
            </p:nvSpPr>
            <p:spPr>
              <a:xfrm flipV="1">
                <a:off x="6668028" y="4528427"/>
                <a:ext cx="148302" cy="14038"/>
              </a:xfrm>
              <a:custGeom>
                <a:avLst/>
                <a:gdLst>
                  <a:gd name="connsiteX0" fmla="*/ -4448 w 148302"/>
                  <a:gd name="connsiteY0" fmla="*/ 2582 h 14038"/>
                  <a:gd name="connsiteX1" fmla="*/ -3792 w 148302"/>
                  <a:gd name="connsiteY1" fmla="*/ 14441 h 14038"/>
                  <a:gd name="connsiteX2" fmla="*/ 138043 w 148302"/>
                  <a:gd name="connsiteY2" fmla="*/ 8010 h 14038"/>
                  <a:gd name="connsiteX3" fmla="*/ 143784 w 148302"/>
                  <a:gd name="connsiteY3" fmla="*/ 402 h 14038"/>
                  <a:gd name="connsiteX4" fmla="*/ -4448 w 148302"/>
                  <a:gd name="connsiteY4" fmla="*/ 2582 h 14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302" h="14038">
                    <a:moveTo>
                      <a:pt x="-4448" y="2582"/>
                    </a:moveTo>
                    <a:lnTo>
                      <a:pt x="-3792" y="14441"/>
                    </a:lnTo>
                    <a:lnTo>
                      <a:pt x="138043" y="8010"/>
                    </a:lnTo>
                    <a:cubicBezTo>
                      <a:pt x="138043" y="8010"/>
                      <a:pt x="144599" y="5043"/>
                      <a:pt x="143784" y="402"/>
                    </a:cubicBezTo>
                    <a:lnTo>
                      <a:pt x="-4448" y="2582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8774BE99-D91D-5107-AA25-CF89FE503229}"/>
                  </a:ext>
                </a:extLst>
              </p:cNvPr>
              <p:cNvSpPr/>
              <p:nvPr/>
            </p:nvSpPr>
            <p:spPr>
              <a:xfrm flipV="1">
                <a:off x="6728116" y="4497312"/>
                <a:ext cx="13635" cy="8986"/>
              </a:xfrm>
              <a:custGeom>
                <a:avLst/>
                <a:gdLst>
                  <a:gd name="connsiteX0" fmla="*/ 9199 w 13635"/>
                  <a:gd name="connsiteY0" fmla="*/ 8586 h 8986"/>
                  <a:gd name="connsiteX1" fmla="*/ 1943 w 13635"/>
                  <a:gd name="connsiteY1" fmla="*/ 5314 h 8986"/>
                  <a:gd name="connsiteX2" fmla="*/ -4257 w 13635"/>
                  <a:gd name="connsiteY2" fmla="*/ 324 h 8986"/>
                  <a:gd name="connsiteX3" fmla="*/ 622 w 13635"/>
                  <a:gd name="connsiteY3" fmla="*/ 7459 h 8986"/>
                  <a:gd name="connsiteX4" fmla="*/ 9199 w 13635"/>
                  <a:gd name="connsiteY4" fmla="*/ 8586 h 8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35" h="8986">
                    <a:moveTo>
                      <a:pt x="9199" y="8586"/>
                    </a:moveTo>
                    <a:cubicBezTo>
                      <a:pt x="9164" y="7860"/>
                      <a:pt x="5540" y="7590"/>
                      <a:pt x="1943" y="5314"/>
                    </a:cubicBezTo>
                    <a:cubicBezTo>
                      <a:pt x="-1711" y="3132"/>
                      <a:pt x="-3593" y="25"/>
                      <a:pt x="-4257" y="324"/>
                    </a:cubicBezTo>
                    <a:cubicBezTo>
                      <a:pt x="-4922" y="470"/>
                      <a:pt x="-3778" y="4781"/>
                      <a:pt x="622" y="7459"/>
                    </a:cubicBezTo>
                    <a:cubicBezTo>
                      <a:pt x="4999" y="10175"/>
                      <a:pt x="9365" y="9247"/>
                      <a:pt x="9199" y="8586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F1146E21-2644-2AFB-992E-FC67D04633BB}"/>
                  </a:ext>
                </a:extLst>
              </p:cNvPr>
              <p:cNvSpPr/>
              <p:nvPr/>
            </p:nvSpPr>
            <p:spPr>
              <a:xfrm flipV="1">
                <a:off x="6747229" y="4504370"/>
                <a:ext cx="9975" cy="11429"/>
              </a:xfrm>
              <a:custGeom>
                <a:avLst/>
                <a:gdLst>
                  <a:gd name="connsiteX0" fmla="*/ 5499 w 9975"/>
                  <a:gd name="connsiteY0" fmla="*/ 11452 h 11429"/>
                  <a:gd name="connsiteX1" fmla="*/ -3 w 9975"/>
                  <a:gd name="connsiteY1" fmla="*/ 6538 h 11429"/>
                  <a:gd name="connsiteX2" fmla="*/ -3986 w 9975"/>
                  <a:gd name="connsiteY2" fmla="*/ 330 h 11429"/>
                  <a:gd name="connsiteX3" fmla="*/ -1919 w 9975"/>
                  <a:gd name="connsiteY3" fmla="*/ 8176 h 11429"/>
                  <a:gd name="connsiteX4" fmla="*/ 5499 w 9975"/>
                  <a:gd name="connsiteY4" fmla="*/ 11452 h 1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75" h="11429">
                    <a:moveTo>
                      <a:pt x="5499" y="11452"/>
                    </a:moveTo>
                    <a:cubicBezTo>
                      <a:pt x="5653" y="10749"/>
                      <a:pt x="2501" y="9563"/>
                      <a:pt x="-3" y="6538"/>
                    </a:cubicBezTo>
                    <a:cubicBezTo>
                      <a:pt x="-2595" y="3587"/>
                      <a:pt x="-3263" y="288"/>
                      <a:pt x="-3986" y="330"/>
                    </a:cubicBezTo>
                    <a:cubicBezTo>
                      <a:pt x="-4665" y="226"/>
                      <a:pt x="-5106" y="4471"/>
                      <a:pt x="-1919" y="8176"/>
                    </a:cubicBezTo>
                    <a:cubicBezTo>
                      <a:pt x="1230" y="11903"/>
                      <a:pt x="5495" y="12143"/>
                      <a:pt x="5499" y="11452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C9BE6D77-5BAA-33B8-DB2C-AD90342598D4}"/>
                  </a:ext>
                </a:extLst>
              </p:cNvPr>
              <p:cNvSpPr/>
              <p:nvPr/>
            </p:nvSpPr>
            <p:spPr>
              <a:xfrm flipV="1">
                <a:off x="6764926" y="4511002"/>
                <a:ext cx="6803" cy="12414"/>
              </a:xfrm>
              <a:custGeom>
                <a:avLst/>
                <a:gdLst>
                  <a:gd name="connsiteX0" fmla="*/ -3677 w 6803"/>
                  <a:gd name="connsiteY0" fmla="*/ 353 h 12414"/>
                  <a:gd name="connsiteX1" fmla="*/ -3375 w 6803"/>
                  <a:gd name="connsiteY1" fmla="*/ 7775 h 12414"/>
                  <a:gd name="connsiteX2" fmla="*/ 2249 w 6803"/>
                  <a:gd name="connsiteY2" fmla="*/ 12634 h 12414"/>
                  <a:gd name="connsiteX3" fmla="*/ -1104 w 6803"/>
                  <a:gd name="connsiteY3" fmla="*/ 6681 h 12414"/>
                  <a:gd name="connsiteX4" fmla="*/ -3677 w 6803"/>
                  <a:gd name="connsiteY4" fmla="*/ 353 h 12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03" h="12414">
                    <a:moveTo>
                      <a:pt x="-3677" y="353"/>
                    </a:moveTo>
                    <a:cubicBezTo>
                      <a:pt x="-4337" y="207"/>
                      <a:pt x="-5292" y="3842"/>
                      <a:pt x="-3375" y="7775"/>
                    </a:cubicBezTo>
                    <a:cubicBezTo>
                      <a:pt x="-1486" y="11727"/>
                      <a:pt x="1952" y="13241"/>
                      <a:pt x="2249" y="12634"/>
                    </a:cubicBezTo>
                    <a:cubicBezTo>
                      <a:pt x="2648" y="12032"/>
                      <a:pt x="418" y="9937"/>
                      <a:pt x="-1104" y="6681"/>
                    </a:cubicBezTo>
                    <a:cubicBezTo>
                      <a:pt x="-2703" y="3463"/>
                      <a:pt x="-2954" y="415"/>
                      <a:pt x="-3677" y="353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2B0BA064-4C95-0BCF-21DB-38CB353D88E7}"/>
                  </a:ext>
                </a:extLst>
              </p:cNvPr>
              <p:cNvSpPr/>
              <p:nvPr/>
            </p:nvSpPr>
            <p:spPr>
              <a:xfrm flipV="1">
                <a:off x="6648580" y="4469045"/>
                <a:ext cx="74978" cy="122668"/>
              </a:xfrm>
              <a:custGeom>
                <a:avLst/>
                <a:gdLst>
                  <a:gd name="connsiteX0" fmla="*/ 55485 w 74978"/>
                  <a:gd name="connsiteY0" fmla="*/ 103084 h 122668"/>
                  <a:gd name="connsiteX1" fmla="*/ 70509 w 74978"/>
                  <a:gd name="connsiteY1" fmla="*/ 12509 h 122668"/>
                  <a:gd name="connsiteX2" fmla="*/ 61082 w 74978"/>
                  <a:gd name="connsiteY2" fmla="*/ 394 h 122668"/>
                  <a:gd name="connsiteX3" fmla="*/ 53924 w 74978"/>
                  <a:gd name="connsiteY3" fmla="*/ 4143 h 122668"/>
                  <a:gd name="connsiteX4" fmla="*/ -4303 w 74978"/>
                  <a:gd name="connsiteY4" fmla="*/ 84191 h 122668"/>
                  <a:gd name="connsiteX5" fmla="*/ -2448 w 74978"/>
                  <a:gd name="connsiteY5" fmla="*/ 103022 h 122668"/>
                  <a:gd name="connsiteX6" fmla="*/ -988 w 74978"/>
                  <a:gd name="connsiteY6" fmla="*/ 109195 h 122668"/>
                  <a:gd name="connsiteX7" fmla="*/ 6773 w 74978"/>
                  <a:gd name="connsiteY7" fmla="*/ 123056 h 122668"/>
                  <a:gd name="connsiteX8" fmla="*/ 28979 w 74978"/>
                  <a:gd name="connsiteY8" fmla="*/ 104771 h 122668"/>
                  <a:gd name="connsiteX9" fmla="*/ 55485 w 74978"/>
                  <a:gd name="connsiteY9" fmla="*/ 103084 h 12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4978" h="122668">
                    <a:moveTo>
                      <a:pt x="55485" y="103084"/>
                    </a:moveTo>
                    <a:lnTo>
                      <a:pt x="70509" y="12509"/>
                    </a:lnTo>
                    <a:cubicBezTo>
                      <a:pt x="71486" y="6436"/>
                      <a:pt x="67499" y="156"/>
                      <a:pt x="61082" y="394"/>
                    </a:cubicBezTo>
                    <a:cubicBezTo>
                      <a:pt x="58274" y="503"/>
                      <a:pt x="55705" y="1967"/>
                      <a:pt x="53924" y="4143"/>
                    </a:cubicBezTo>
                    <a:cubicBezTo>
                      <a:pt x="40735" y="20244"/>
                      <a:pt x="-5419" y="77192"/>
                      <a:pt x="-4303" y="84191"/>
                    </a:cubicBezTo>
                    <a:lnTo>
                      <a:pt x="-2448" y="103022"/>
                    </a:lnTo>
                    <a:cubicBezTo>
                      <a:pt x="-2301" y="104535"/>
                      <a:pt x="-1683" y="106865"/>
                      <a:pt x="-988" y="109195"/>
                    </a:cubicBezTo>
                    <a:cubicBezTo>
                      <a:pt x="550" y="114329"/>
                      <a:pt x="3204" y="119061"/>
                      <a:pt x="6773" y="123056"/>
                    </a:cubicBezTo>
                    <a:cubicBezTo>
                      <a:pt x="6773" y="123056"/>
                      <a:pt x="11394" y="108299"/>
                      <a:pt x="28979" y="104771"/>
                    </a:cubicBezTo>
                    <a:cubicBezTo>
                      <a:pt x="46568" y="101244"/>
                      <a:pt x="55485" y="103084"/>
                      <a:pt x="55485" y="10308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B315B9BD-5469-0B7A-0751-8A1CBA285C75}"/>
                  </a:ext>
                </a:extLst>
              </p:cNvPr>
              <p:cNvSpPr/>
              <p:nvPr/>
            </p:nvSpPr>
            <p:spPr>
              <a:xfrm flipV="1">
                <a:off x="6648619" y="4501350"/>
                <a:ext cx="66529" cy="90418"/>
              </a:xfrm>
              <a:custGeom>
                <a:avLst/>
                <a:gdLst>
                  <a:gd name="connsiteX0" fmla="*/ 62216 w 66529"/>
                  <a:gd name="connsiteY0" fmla="*/ 509 h 90418"/>
                  <a:gd name="connsiteX1" fmla="*/ -3783 w 66529"/>
                  <a:gd name="connsiteY1" fmla="*/ 90854 h 90418"/>
                  <a:gd name="connsiteX2" fmla="*/ -4127 w 66529"/>
                  <a:gd name="connsiteY2" fmla="*/ 86736 h 90418"/>
                  <a:gd name="connsiteX3" fmla="*/ -1454 w 66529"/>
                  <a:gd name="connsiteY3" fmla="*/ 77286 h 90418"/>
                  <a:gd name="connsiteX4" fmla="*/ 53899 w 66529"/>
                  <a:gd name="connsiteY4" fmla="*/ 3928 h 90418"/>
                  <a:gd name="connsiteX5" fmla="*/ 62216 w 66529"/>
                  <a:gd name="connsiteY5" fmla="*/ 509 h 90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529" h="90418">
                    <a:moveTo>
                      <a:pt x="62216" y="509"/>
                    </a:moveTo>
                    <a:lnTo>
                      <a:pt x="-3783" y="90854"/>
                    </a:lnTo>
                    <a:lnTo>
                      <a:pt x="-4127" y="86736"/>
                    </a:lnTo>
                    <a:cubicBezTo>
                      <a:pt x="-4884" y="82308"/>
                      <a:pt x="-3200" y="80354"/>
                      <a:pt x="-1454" y="77286"/>
                    </a:cubicBezTo>
                    <a:cubicBezTo>
                      <a:pt x="3727" y="68200"/>
                      <a:pt x="18473" y="47543"/>
                      <a:pt x="53899" y="3928"/>
                    </a:cubicBezTo>
                    <a:cubicBezTo>
                      <a:pt x="55958" y="1390"/>
                      <a:pt x="59091" y="103"/>
                      <a:pt x="62216" y="509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62E0CEF1-D8E2-4F47-EBDE-87EEEFD9E97A}"/>
                  </a:ext>
                </a:extLst>
              </p:cNvPr>
              <p:cNvSpPr/>
              <p:nvPr/>
            </p:nvSpPr>
            <p:spPr>
              <a:xfrm flipV="1">
                <a:off x="6697676" y="4537300"/>
                <a:ext cx="19494" cy="9844"/>
              </a:xfrm>
              <a:custGeom>
                <a:avLst/>
                <a:gdLst>
                  <a:gd name="connsiteX0" fmla="*/ -4299 w 19494"/>
                  <a:gd name="connsiteY0" fmla="*/ 437 h 9844"/>
                  <a:gd name="connsiteX1" fmla="*/ 4378 w 19494"/>
                  <a:gd name="connsiteY1" fmla="*/ 7198 h 9844"/>
                  <a:gd name="connsiteX2" fmla="*/ 15118 w 19494"/>
                  <a:gd name="connsiteY2" fmla="*/ 8287 h 9844"/>
                  <a:gd name="connsiteX3" fmla="*/ 11997 w 19494"/>
                  <a:gd name="connsiteY3" fmla="*/ 9925 h 9844"/>
                  <a:gd name="connsiteX4" fmla="*/ 3648 w 19494"/>
                  <a:gd name="connsiteY4" fmla="*/ 9203 h 9844"/>
                  <a:gd name="connsiteX5" fmla="*/ -3020 w 19494"/>
                  <a:gd name="connsiteY5" fmla="*/ 3852 h 9844"/>
                  <a:gd name="connsiteX6" fmla="*/ -4299 w 19494"/>
                  <a:gd name="connsiteY6" fmla="*/ 437 h 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494" h="9844">
                    <a:moveTo>
                      <a:pt x="-4299" y="437"/>
                    </a:moveTo>
                    <a:cubicBezTo>
                      <a:pt x="-3804" y="117"/>
                      <a:pt x="-1309" y="5004"/>
                      <a:pt x="4378" y="7198"/>
                    </a:cubicBezTo>
                    <a:cubicBezTo>
                      <a:pt x="9999" y="9575"/>
                      <a:pt x="14952" y="7696"/>
                      <a:pt x="15118" y="8287"/>
                    </a:cubicBezTo>
                    <a:cubicBezTo>
                      <a:pt x="15214" y="8520"/>
                      <a:pt x="14117" y="9389"/>
                      <a:pt x="11997" y="9925"/>
                    </a:cubicBezTo>
                    <a:cubicBezTo>
                      <a:pt x="9899" y="10467"/>
                      <a:pt x="6769" y="10459"/>
                      <a:pt x="3648" y="9203"/>
                    </a:cubicBezTo>
                    <a:cubicBezTo>
                      <a:pt x="530" y="7936"/>
                      <a:pt x="-1803" y="5737"/>
                      <a:pt x="-3020" y="3852"/>
                    </a:cubicBezTo>
                    <a:cubicBezTo>
                      <a:pt x="-4256" y="1963"/>
                      <a:pt x="-4523" y="538"/>
                      <a:pt x="-4299" y="437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84D2D036-03C1-28A8-DD2A-E1E9D94A1C35}"/>
                  </a:ext>
                </a:extLst>
              </p:cNvPr>
              <p:cNvSpPr/>
              <p:nvPr/>
            </p:nvSpPr>
            <p:spPr>
              <a:xfrm flipV="1">
                <a:off x="6703142" y="4555000"/>
                <a:ext cx="17596" cy="5846"/>
              </a:xfrm>
              <a:custGeom>
                <a:avLst/>
                <a:gdLst>
                  <a:gd name="connsiteX0" fmla="*/ -4335 w 17596"/>
                  <a:gd name="connsiteY0" fmla="*/ 519 h 5846"/>
                  <a:gd name="connsiteX1" fmla="*/ 4141 w 17596"/>
                  <a:gd name="connsiteY1" fmla="*/ 3887 h 5846"/>
                  <a:gd name="connsiteX2" fmla="*/ 13200 w 17596"/>
                  <a:gd name="connsiteY2" fmla="*/ 4219 h 5846"/>
                  <a:gd name="connsiteX3" fmla="*/ 3735 w 17596"/>
                  <a:gd name="connsiteY3" fmla="*/ 5992 h 5846"/>
                  <a:gd name="connsiteX4" fmla="*/ -4335 w 17596"/>
                  <a:gd name="connsiteY4" fmla="*/ 519 h 5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96" h="5846">
                    <a:moveTo>
                      <a:pt x="-4335" y="519"/>
                    </a:moveTo>
                    <a:cubicBezTo>
                      <a:pt x="-3933" y="55"/>
                      <a:pt x="-727" y="2921"/>
                      <a:pt x="4141" y="3887"/>
                    </a:cubicBezTo>
                    <a:cubicBezTo>
                      <a:pt x="8985" y="4973"/>
                      <a:pt x="12999" y="3629"/>
                      <a:pt x="13200" y="4219"/>
                    </a:cubicBezTo>
                    <a:cubicBezTo>
                      <a:pt x="13505" y="4691"/>
                      <a:pt x="9263" y="7193"/>
                      <a:pt x="3735" y="5992"/>
                    </a:cubicBezTo>
                    <a:cubicBezTo>
                      <a:pt x="-1805" y="4853"/>
                      <a:pt x="-4791" y="828"/>
                      <a:pt x="-4335" y="519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164E70C7-6A11-CA2A-AFCB-CF96938F60B6}"/>
                  </a:ext>
                </a:extLst>
              </p:cNvPr>
              <p:cNvSpPr/>
              <p:nvPr/>
            </p:nvSpPr>
            <p:spPr>
              <a:xfrm flipV="1">
                <a:off x="6686959" y="4519825"/>
                <a:ext cx="26663" cy="9448"/>
              </a:xfrm>
              <a:custGeom>
                <a:avLst/>
                <a:gdLst>
                  <a:gd name="connsiteX0" fmla="*/ -4328 w 26663"/>
                  <a:gd name="connsiteY0" fmla="*/ 410 h 9448"/>
                  <a:gd name="connsiteX1" fmla="*/ 8416 w 26663"/>
                  <a:gd name="connsiteY1" fmla="*/ 6552 h 9448"/>
                  <a:gd name="connsiteX2" fmla="*/ 22305 w 26663"/>
                  <a:gd name="connsiteY2" fmla="*/ 8562 h 9448"/>
                  <a:gd name="connsiteX3" fmla="*/ 7845 w 26663"/>
                  <a:gd name="connsiteY3" fmla="*/ 8614 h 9448"/>
                  <a:gd name="connsiteX4" fmla="*/ -4328 w 26663"/>
                  <a:gd name="connsiteY4" fmla="*/ 410 h 9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3" h="9448">
                    <a:moveTo>
                      <a:pt x="-4328" y="410"/>
                    </a:moveTo>
                    <a:cubicBezTo>
                      <a:pt x="-3938" y="-93"/>
                      <a:pt x="980" y="4347"/>
                      <a:pt x="8416" y="6552"/>
                    </a:cubicBezTo>
                    <a:cubicBezTo>
                      <a:pt x="15822" y="8886"/>
                      <a:pt x="22231" y="7913"/>
                      <a:pt x="22305" y="8562"/>
                    </a:cubicBezTo>
                    <a:cubicBezTo>
                      <a:pt x="22494" y="9063"/>
                      <a:pt x="15795" y="11091"/>
                      <a:pt x="7845" y="8614"/>
                    </a:cubicBezTo>
                    <a:cubicBezTo>
                      <a:pt x="-125" y="6224"/>
                      <a:pt x="-4746" y="731"/>
                      <a:pt x="-4328" y="410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C1F60914-C4CB-C676-5C72-22C5AADB64EB}"/>
                  </a:ext>
                </a:extLst>
              </p:cNvPr>
              <p:cNvSpPr/>
              <p:nvPr/>
            </p:nvSpPr>
            <p:spPr>
              <a:xfrm flipV="1">
                <a:off x="6554434" y="3678579"/>
                <a:ext cx="391773" cy="601976"/>
              </a:xfrm>
              <a:custGeom>
                <a:avLst/>
                <a:gdLst>
                  <a:gd name="connsiteX0" fmla="*/ -4467 w 391773"/>
                  <a:gd name="connsiteY0" fmla="*/ 25583 h 601976"/>
                  <a:gd name="connsiteX1" fmla="*/ 26061 w 391773"/>
                  <a:gd name="connsiteY1" fmla="*/ 318585 h 601976"/>
                  <a:gd name="connsiteX2" fmla="*/ 80424 w 391773"/>
                  <a:gd name="connsiteY2" fmla="*/ 573616 h 601976"/>
                  <a:gd name="connsiteX3" fmla="*/ 93223 w 391773"/>
                  <a:gd name="connsiteY3" fmla="*/ 600748 h 601976"/>
                  <a:gd name="connsiteX4" fmla="*/ 263815 w 391773"/>
                  <a:gd name="connsiteY4" fmla="*/ 562058 h 601976"/>
                  <a:gd name="connsiteX5" fmla="*/ 369660 w 391773"/>
                  <a:gd name="connsiteY5" fmla="*/ 271771 h 601976"/>
                  <a:gd name="connsiteX6" fmla="*/ 387307 w 391773"/>
                  <a:gd name="connsiteY6" fmla="*/ 13676 h 601976"/>
                  <a:gd name="connsiteX7" fmla="*/ -4467 w 391773"/>
                  <a:gd name="connsiteY7" fmla="*/ 25583 h 601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1773" h="601976">
                    <a:moveTo>
                      <a:pt x="-4467" y="25583"/>
                    </a:moveTo>
                    <a:cubicBezTo>
                      <a:pt x="-4467" y="25583"/>
                      <a:pt x="23553" y="260915"/>
                      <a:pt x="26061" y="318585"/>
                    </a:cubicBezTo>
                    <a:cubicBezTo>
                      <a:pt x="32126" y="458033"/>
                      <a:pt x="72415" y="558190"/>
                      <a:pt x="80424" y="573616"/>
                    </a:cubicBezTo>
                    <a:cubicBezTo>
                      <a:pt x="88436" y="589042"/>
                      <a:pt x="93223" y="600748"/>
                      <a:pt x="93223" y="600748"/>
                    </a:cubicBezTo>
                    <a:lnTo>
                      <a:pt x="263815" y="562058"/>
                    </a:lnTo>
                    <a:lnTo>
                      <a:pt x="369660" y="271771"/>
                    </a:lnTo>
                    <a:lnTo>
                      <a:pt x="387307" y="13676"/>
                    </a:lnTo>
                    <a:cubicBezTo>
                      <a:pt x="236753" y="-1579"/>
                      <a:pt x="88347" y="-14776"/>
                      <a:pt x="-4467" y="25583"/>
                    </a:cubicBez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6E5A1FF1-975A-2681-BA96-24257F4B9CB0}"/>
                  </a:ext>
                </a:extLst>
              </p:cNvPr>
              <p:cNvSpPr/>
              <p:nvPr/>
            </p:nvSpPr>
            <p:spPr>
              <a:xfrm flipV="1">
                <a:off x="6591026" y="3334242"/>
                <a:ext cx="289295" cy="344336"/>
              </a:xfrm>
              <a:custGeom>
                <a:avLst/>
                <a:gdLst>
                  <a:gd name="connsiteX0" fmla="*/ 66642 w 289295"/>
                  <a:gd name="connsiteY0" fmla="*/ 341721 h 344336"/>
                  <a:gd name="connsiteX1" fmla="*/ 57698 w 289295"/>
                  <a:gd name="connsiteY1" fmla="*/ 322555 h 344336"/>
                  <a:gd name="connsiteX2" fmla="*/ -4434 w 289295"/>
                  <a:gd name="connsiteY2" fmla="*/ 269725 h 344336"/>
                  <a:gd name="connsiteX3" fmla="*/ 66642 w 289295"/>
                  <a:gd name="connsiteY3" fmla="*/ -2616 h 344336"/>
                  <a:gd name="connsiteX4" fmla="*/ 279378 w 289295"/>
                  <a:gd name="connsiteY4" fmla="*/ -63 h 344336"/>
                  <a:gd name="connsiteX5" fmla="*/ 283852 w 289295"/>
                  <a:gd name="connsiteY5" fmla="*/ 212036 h 344336"/>
                  <a:gd name="connsiteX6" fmla="*/ 259575 w 289295"/>
                  <a:gd name="connsiteY6" fmla="*/ 286782 h 344336"/>
                  <a:gd name="connsiteX7" fmla="*/ 175886 w 289295"/>
                  <a:gd name="connsiteY7" fmla="*/ 318723 h 344336"/>
                  <a:gd name="connsiteX8" fmla="*/ 165571 w 289295"/>
                  <a:gd name="connsiteY8" fmla="*/ 339843 h 344336"/>
                  <a:gd name="connsiteX9" fmla="*/ 66642 w 289295"/>
                  <a:gd name="connsiteY9" fmla="*/ 341721 h 344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9295" h="344336">
                    <a:moveTo>
                      <a:pt x="66642" y="341721"/>
                    </a:moveTo>
                    <a:cubicBezTo>
                      <a:pt x="62809" y="339804"/>
                      <a:pt x="57698" y="322555"/>
                      <a:pt x="57698" y="322555"/>
                    </a:cubicBezTo>
                    <a:lnTo>
                      <a:pt x="-4434" y="269725"/>
                    </a:lnTo>
                    <a:lnTo>
                      <a:pt x="66642" y="-2616"/>
                    </a:lnTo>
                    <a:lnTo>
                      <a:pt x="279378" y="-63"/>
                    </a:lnTo>
                    <a:cubicBezTo>
                      <a:pt x="279378" y="-63"/>
                      <a:pt x="287684" y="167315"/>
                      <a:pt x="283852" y="212036"/>
                    </a:cubicBezTo>
                    <a:cubicBezTo>
                      <a:pt x="280019" y="256753"/>
                      <a:pt x="259575" y="286782"/>
                      <a:pt x="259575" y="286782"/>
                    </a:cubicBezTo>
                    <a:lnTo>
                      <a:pt x="175886" y="318723"/>
                    </a:lnTo>
                    <a:cubicBezTo>
                      <a:pt x="175886" y="318723"/>
                      <a:pt x="170852" y="339391"/>
                      <a:pt x="165571" y="339843"/>
                    </a:cubicBezTo>
                    <a:cubicBezTo>
                      <a:pt x="162392" y="340117"/>
                      <a:pt x="66642" y="341721"/>
                      <a:pt x="66642" y="341721"/>
                    </a:cubicBez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1C7B4D3A-AEE2-056D-6498-11F916751BA7}"/>
                  </a:ext>
                </a:extLst>
              </p:cNvPr>
              <p:cNvSpPr/>
              <p:nvPr/>
            </p:nvSpPr>
            <p:spPr>
              <a:xfrm flipV="1">
                <a:off x="6931145" y="4045234"/>
                <a:ext cx="1332" cy="19644"/>
              </a:xfrm>
              <a:custGeom>
                <a:avLst/>
                <a:gdLst>
                  <a:gd name="connsiteX0" fmla="*/ -3541 w 1332"/>
                  <a:gd name="connsiteY0" fmla="*/ -1007 h 19644"/>
                  <a:gd name="connsiteX1" fmla="*/ -4874 w 1332"/>
                  <a:gd name="connsiteY1" fmla="*/ 18522 h 19644"/>
                  <a:gd name="connsiteX2" fmla="*/ -4507 w 1332"/>
                  <a:gd name="connsiteY2" fmla="*/ 18638 h 19644"/>
                  <a:gd name="connsiteX3" fmla="*/ -3541 w 1332"/>
                  <a:gd name="connsiteY3" fmla="*/ -1007 h 19644"/>
                  <a:gd name="connsiteX4" fmla="*/ -3541 w 1332"/>
                  <a:gd name="connsiteY4" fmla="*/ -1007 h 1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2" h="19644">
                    <a:moveTo>
                      <a:pt x="-3541" y="-1007"/>
                    </a:moveTo>
                    <a:lnTo>
                      <a:pt x="-4874" y="18522"/>
                    </a:lnTo>
                    <a:cubicBezTo>
                      <a:pt x="-4750" y="18560"/>
                      <a:pt x="-4631" y="18599"/>
                      <a:pt x="-4507" y="18638"/>
                    </a:cubicBezTo>
                    <a:lnTo>
                      <a:pt x="-3541" y="-1007"/>
                    </a:lnTo>
                    <a:lnTo>
                      <a:pt x="-3541" y="-1007"/>
                    </a:lnTo>
                  </a:path>
                </a:pathLst>
              </a:custGeom>
              <a:solidFill>
                <a:srgbClr val="A7A9A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E6A7B86F-F6F5-D03F-9BA3-5E3DA8C2D9DB}"/>
                  </a:ext>
                </a:extLst>
              </p:cNvPr>
              <p:cNvSpPr/>
              <p:nvPr/>
            </p:nvSpPr>
            <p:spPr>
              <a:xfrm flipV="1">
                <a:off x="6610250" y="4043233"/>
                <a:ext cx="322227" cy="43299"/>
              </a:xfrm>
              <a:custGeom>
                <a:avLst/>
                <a:gdLst>
                  <a:gd name="connsiteX0" fmla="*/ 157456 w 322227"/>
                  <a:gd name="connsiteY0" fmla="*/ -978 h 43299"/>
                  <a:gd name="connsiteX1" fmla="*/ -4514 w 322227"/>
                  <a:gd name="connsiteY1" fmla="*/ 17550 h 43299"/>
                  <a:gd name="connsiteX2" fmla="*/ -4514 w 322227"/>
                  <a:gd name="connsiteY2" fmla="*/ 42321 h 43299"/>
                  <a:gd name="connsiteX3" fmla="*/ 160021 w 322227"/>
                  <a:gd name="connsiteY3" fmla="*/ 27370 h 43299"/>
                  <a:gd name="connsiteX4" fmla="*/ 316381 w 322227"/>
                  <a:gd name="connsiteY4" fmla="*/ 40204 h 43299"/>
                  <a:gd name="connsiteX5" fmla="*/ 317714 w 322227"/>
                  <a:gd name="connsiteY5" fmla="*/ 20675 h 43299"/>
                  <a:gd name="connsiteX6" fmla="*/ 196188 w 322227"/>
                  <a:gd name="connsiteY6" fmla="*/ 266 h 43299"/>
                  <a:gd name="connsiteX7" fmla="*/ 157456 w 322227"/>
                  <a:gd name="connsiteY7" fmla="*/ -978 h 4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2227" h="43299">
                    <a:moveTo>
                      <a:pt x="157456" y="-978"/>
                    </a:moveTo>
                    <a:cubicBezTo>
                      <a:pt x="68853" y="-978"/>
                      <a:pt x="-4514" y="17550"/>
                      <a:pt x="-4514" y="17550"/>
                    </a:cubicBezTo>
                    <a:lnTo>
                      <a:pt x="-4514" y="42321"/>
                    </a:lnTo>
                    <a:cubicBezTo>
                      <a:pt x="25048" y="32091"/>
                      <a:pt x="93075" y="27370"/>
                      <a:pt x="160021" y="27370"/>
                    </a:cubicBezTo>
                    <a:cubicBezTo>
                      <a:pt x="225545" y="27370"/>
                      <a:pt x="290034" y="31894"/>
                      <a:pt x="316381" y="40204"/>
                    </a:cubicBezTo>
                    <a:lnTo>
                      <a:pt x="317714" y="20675"/>
                    </a:lnTo>
                    <a:cubicBezTo>
                      <a:pt x="317637" y="20613"/>
                      <a:pt x="300828" y="7162"/>
                      <a:pt x="196188" y="266"/>
                    </a:cubicBezTo>
                    <a:cubicBezTo>
                      <a:pt x="183081" y="-600"/>
                      <a:pt x="170112" y="-978"/>
                      <a:pt x="157456" y="-978"/>
                    </a:cubicBezTo>
                  </a:path>
                </a:pathLst>
              </a:custGeom>
              <a:solidFill>
                <a:srgbClr val="CC434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3E2002EE-B253-76A5-DF44-A6F57D3CC0CE}"/>
                  </a:ext>
                </a:extLst>
              </p:cNvPr>
              <p:cNvSpPr/>
              <p:nvPr/>
            </p:nvSpPr>
            <p:spPr>
              <a:xfrm flipV="1">
                <a:off x="6598220" y="3638285"/>
                <a:ext cx="345319" cy="419900"/>
              </a:xfrm>
              <a:custGeom>
                <a:avLst/>
                <a:gdLst>
                  <a:gd name="connsiteX0" fmla="*/ -4513 w 345319"/>
                  <a:gd name="connsiteY0" fmla="*/ 19439 h 419900"/>
                  <a:gd name="connsiteX1" fmla="*/ 45500 w 345319"/>
                  <a:gd name="connsiteY1" fmla="*/ 345649 h 419900"/>
                  <a:gd name="connsiteX2" fmla="*/ 51886 w 345319"/>
                  <a:gd name="connsiteY2" fmla="*/ 360264 h 419900"/>
                  <a:gd name="connsiteX3" fmla="*/ 36708 w 345319"/>
                  <a:gd name="connsiteY3" fmla="*/ 406175 h 419900"/>
                  <a:gd name="connsiteX4" fmla="*/ 273809 w 345319"/>
                  <a:gd name="connsiteY4" fmla="*/ 418170 h 419900"/>
                  <a:gd name="connsiteX5" fmla="*/ 273894 w 345319"/>
                  <a:gd name="connsiteY5" fmla="*/ 368512 h 419900"/>
                  <a:gd name="connsiteX6" fmla="*/ 304143 w 345319"/>
                  <a:gd name="connsiteY6" fmla="*/ 240261 h 419900"/>
                  <a:gd name="connsiteX7" fmla="*/ 340805 w 345319"/>
                  <a:gd name="connsiteY7" fmla="*/ 19442 h 419900"/>
                  <a:gd name="connsiteX8" fmla="*/ -4513 w 345319"/>
                  <a:gd name="connsiteY8" fmla="*/ 19439 h 419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5319" h="419900">
                    <a:moveTo>
                      <a:pt x="-4513" y="19439"/>
                    </a:moveTo>
                    <a:cubicBezTo>
                      <a:pt x="-4513" y="19439"/>
                      <a:pt x="22549" y="290567"/>
                      <a:pt x="45500" y="345649"/>
                    </a:cubicBezTo>
                    <a:lnTo>
                      <a:pt x="51886" y="360264"/>
                    </a:lnTo>
                    <a:lnTo>
                      <a:pt x="36708" y="406175"/>
                    </a:lnTo>
                    <a:cubicBezTo>
                      <a:pt x="36708" y="406175"/>
                      <a:pt x="279102" y="415253"/>
                      <a:pt x="273809" y="418170"/>
                    </a:cubicBezTo>
                    <a:cubicBezTo>
                      <a:pt x="268513" y="421083"/>
                      <a:pt x="273894" y="368512"/>
                      <a:pt x="273894" y="368512"/>
                    </a:cubicBezTo>
                    <a:cubicBezTo>
                      <a:pt x="273894" y="368512"/>
                      <a:pt x="294470" y="292820"/>
                      <a:pt x="304143" y="240261"/>
                    </a:cubicBezTo>
                    <a:cubicBezTo>
                      <a:pt x="315188" y="180241"/>
                      <a:pt x="341033" y="22000"/>
                      <a:pt x="340805" y="19442"/>
                    </a:cubicBezTo>
                    <a:cubicBezTo>
                      <a:pt x="338503" y="-6677"/>
                      <a:pt x="30565" y="-10521"/>
                      <a:pt x="-4513" y="19439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74D42C85-7F89-BFF5-0EBE-CB1806A4D2E4}"/>
                  </a:ext>
                </a:extLst>
              </p:cNvPr>
              <p:cNvSpPr/>
              <p:nvPr/>
            </p:nvSpPr>
            <p:spPr>
              <a:xfrm flipV="1">
                <a:off x="6633159" y="3638997"/>
                <a:ext cx="245936" cy="58307"/>
              </a:xfrm>
              <a:custGeom>
                <a:avLst/>
                <a:gdLst>
                  <a:gd name="connsiteX0" fmla="*/ 241457 w 245936"/>
                  <a:gd name="connsiteY0" fmla="*/ -2142 h 58307"/>
                  <a:gd name="connsiteX1" fmla="*/ 238988 w 245936"/>
                  <a:gd name="connsiteY1" fmla="*/ 7103 h 58307"/>
                  <a:gd name="connsiteX2" fmla="*/ 238428 w 245936"/>
                  <a:gd name="connsiteY2" fmla="*/ 12990 h 58307"/>
                  <a:gd name="connsiteX3" fmla="*/ 241457 w 245936"/>
                  <a:gd name="connsiteY3" fmla="*/ -2142 h 58307"/>
                  <a:gd name="connsiteX4" fmla="*/ 11120 w 245936"/>
                  <a:gd name="connsiteY4" fmla="*/ 16583 h 58307"/>
                  <a:gd name="connsiteX5" fmla="*/ -4480 w 245936"/>
                  <a:gd name="connsiteY5" fmla="*/ 56166 h 58307"/>
                  <a:gd name="connsiteX6" fmla="*/ 8110 w 245936"/>
                  <a:gd name="connsiteY6" fmla="*/ 45005 h 58307"/>
                  <a:gd name="connsiteX7" fmla="*/ 1802 w 245936"/>
                  <a:gd name="connsiteY7" fmla="*/ 44765 h 58307"/>
                  <a:gd name="connsiteX8" fmla="*/ 11120 w 245936"/>
                  <a:gd name="connsiteY8" fmla="*/ 16583 h 58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5936" h="58307">
                    <a:moveTo>
                      <a:pt x="241457" y="-2142"/>
                    </a:moveTo>
                    <a:cubicBezTo>
                      <a:pt x="239912" y="3707"/>
                      <a:pt x="238988" y="7103"/>
                      <a:pt x="238988" y="7103"/>
                    </a:cubicBezTo>
                    <a:cubicBezTo>
                      <a:pt x="238988" y="7103"/>
                      <a:pt x="238753" y="9390"/>
                      <a:pt x="238428" y="12990"/>
                    </a:cubicBezTo>
                    <a:lnTo>
                      <a:pt x="241457" y="-2142"/>
                    </a:lnTo>
                    <a:moveTo>
                      <a:pt x="11120" y="16583"/>
                    </a:moveTo>
                    <a:cubicBezTo>
                      <a:pt x="5514" y="29923"/>
                      <a:pt x="-4480" y="56166"/>
                      <a:pt x="-4480" y="56166"/>
                    </a:cubicBezTo>
                    <a:lnTo>
                      <a:pt x="8110" y="45005"/>
                    </a:lnTo>
                    <a:cubicBezTo>
                      <a:pt x="4050" y="44850"/>
                      <a:pt x="1802" y="44765"/>
                      <a:pt x="1802" y="44765"/>
                    </a:cubicBezTo>
                    <a:lnTo>
                      <a:pt x="11120" y="16583"/>
                    </a:lnTo>
                  </a:path>
                </a:pathLst>
              </a:custGeom>
              <a:solidFill>
                <a:srgbClr val="A7A9A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61ECF658-C334-C375-F950-2EF629DEE6B8}"/>
                  </a:ext>
                </a:extLst>
              </p:cNvPr>
              <p:cNvSpPr/>
              <p:nvPr/>
            </p:nvSpPr>
            <p:spPr>
              <a:xfrm flipV="1">
                <a:off x="6639440" y="3650158"/>
                <a:ext cx="239655" cy="69456"/>
              </a:xfrm>
              <a:custGeom>
                <a:avLst/>
                <a:gdLst>
                  <a:gd name="connsiteX0" fmla="*/ 38465 w 239655"/>
                  <a:gd name="connsiteY0" fmla="*/ -2093 h 69456"/>
                  <a:gd name="connsiteX1" fmla="*/ 4831 w 239655"/>
                  <a:gd name="connsiteY1" fmla="*/ 38942 h 69456"/>
                  <a:gd name="connsiteX2" fmla="*/ 4831 w 239655"/>
                  <a:gd name="connsiteY2" fmla="*/ 38942 h 69456"/>
                  <a:gd name="connsiteX3" fmla="*/ -4487 w 239655"/>
                  <a:gd name="connsiteY3" fmla="*/ 67125 h 69456"/>
                  <a:gd name="connsiteX4" fmla="*/ 1822 w 239655"/>
                  <a:gd name="connsiteY4" fmla="*/ 67364 h 69456"/>
                  <a:gd name="connsiteX5" fmla="*/ 38268 w 239655"/>
                  <a:gd name="connsiteY5" fmla="*/ 35048 h 69456"/>
                  <a:gd name="connsiteX6" fmla="*/ 230911 w 239655"/>
                  <a:gd name="connsiteY6" fmla="*/ 41496 h 69456"/>
                  <a:gd name="connsiteX7" fmla="*/ 232140 w 239655"/>
                  <a:gd name="connsiteY7" fmla="*/ 35349 h 69456"/>
                  <a:gd name="connsiteX8" fmla="*/ 232700 w 239655"/>
                  <a:gd name="connsiteY8" fmla="*/ 29462 h 69456"/>
                  <a:gd name="connsiteX9" fmla="*/ 235168 w 239655"/>
                  <a:gd name="connsiteY9" fmla="*/ 20217 h 69456"/>
                  <a:gd name="connsiteX10" fmla="*/ 235168 w 239655"/>
                  <a:gd name="connsiteY10" fmla="*/ 20210 h 69456"/>
                  <a:gd name="connsiteX11" fmla="*/ 38955 w 239655"/>
                  <a:gd name="connsiteY11" fmla="*/ -2085 h 69456"/>
                  <a:gd name="connsiteX12" fmla="*/ 38465 w 239655"/>
                  <a:gd name="connsiteY12" fmla="*/ -2093 h 69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9655" h="69456">
                    <a:moveTo>
                      <a:pt x="38465" y="-2093"/>
                    </a:moveTo>
                    <a:cubicBezTo>
                      <a:pt x="18785" y="-2093"/>
                      <a:pt x="4967" y="38618"/>
                      <a:pt x="4831" y="38942"/>
                    </a:cubicBezTo>
                    <a:lnTo>
                      <a:pt x="4831" y="38942"/>
                    </a:lnTo>
                    <a:lnTo>
                      <a:pt x="-4487" y="67125"/>
                    </a:lnTo>
                    <a:cubicBezTo>
                      <a:pt x="-4487" y="67125"/>
                      <a:pt x="-2238" y="67209"/>
                      <a:pt x="1822" y="67364"/>
                    </a:cubicBezTo>
                    <a:lnTo>
                      <a:pt x="38268" y="35048"/>
                    </a:lnTo>
                    <a:lnTo>
                      <a:pt x="230911" y="41496"/>
                    </a:lnTo>
                    <a:lnTo>
                      <a:pt x="232140" y="35349"/>
                    </a:lnTo>
                    <a:cubicBezTo>
                      <a:pt x="232464" y="31749"/>
                      <a:pt x="232700" y="29462"/>
                      <a:pt x="232700" y="29462"/>
                    </a:cubicBezTo>
                    <a:cubicBezTo>
                      <a:pt x="232700" y="29462"/>
                      <a:pt x="233623" y="26066"/>
                      <a:pt x="235168" y="20217"/>
                    </a:cubicBezTo>
                    <a:lnTo>
                      <a:pt x="235168" y="20210"/>
                    </a:lnTo>
                    <a:cubicBezTo>
                      <a:pt x="235168" y="20210"/>
                      <a:pt x="58897" y="-1398"/>
                      <a:pt x="38955" y="-2085"/>
                    </a:cubicBezTo>
                    <a:cubicBezTo>
                      <a:pt x="38793" y="-2093"/>
                      <a:pt x="38631" y="-2093"/>
                      <a:pt x="38465" y="-2093"/>
                    </a:cubicBezTo>
                  </a:path>
                </a:pathLst>
              </a:custGeom>
              <a:solidFill>
                <a:srgbClr val="8F9192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4FC8ED7A-7E80-C401-B4A7-06D112219FE7}"/>
                  </a:ext>
                </a:extLst>
              </p:cNvPr>
              <p:cNvSpPr/>
              <p:nvPr/>
            </p:nvSpPr>
            <p:spPr>
              <a:xfrm flipV="1">
                <a:off x="6598220" y="3529729"/>
                <a:ext cx="212736" cy="175982"/>
              </a:xfrm>
              <a:custGeom>
                <a:avLst/>
                <a:gdLst>
                  <a:gd name="connsiteX0" fmla="*/ -4364 w 212736"/>
                  <a:gd name="connsiteY0" fmla="*/ 134724 h 175982"/>
                  <a:gd name="connsiteX1" fmla="*/ 78046 w 212736"/>
                  <a:gd name="connsiteY1" fmla="*/ -1992 h 175982"/>
                  <a:gd name="connsiteX2" fmla="*/ 208372 w 212736"/>
                  <a:gd name="connsiteY2" fmla="*/ 10146 h 175982"/>
                  <a:gd name="connsiteX3" fmla="*/ 195593 w 212736"/>
                  <a:gd name="connsiteY3" fmla="*/ 48477 h 175982"/>
                  <a:gd name="connsiteX4" fmla="*/ 122763 w 212736"/>
                  <a:gd name="connsiteY4" fmla="*/ 61257 h 175982"/>
                  <a:gd name="connsiteX5" fmla="*/ 71656 w 212736"/>
                  <a:gd name="connsiteY5" fmla="*/ 173692 h 175982"/>
                  <a:gd name="connsiteX6" fmla="*/ -4364 w 212736"/>
                  <a:gd name="connsiteY6" fmla="*/ 134724 h 17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36" h="175982">
                    <a:moveTo>
                      <a:pt x="-4364" y="134724"/>
                    </a:moveTo>
                    <a:cubicBezTo>
                      <a:pt x="-3727" y="131529"/>
                      <a:pt x="58239" y="566"/>
                      <a:pt x="78046" y="-1992"/>
                    </a:cubicBezTo>
                    <a:cubicBezTo>
                      <a:pt x="97849" y="-4545"/>
                      <a:pt x="208372" y="10146"/>
                      <a:pt x="208372" y="10146"/>
                    </a:cubicBezTo>
                    <a:lnTo>
                      <a:pt x="195593" y="48477"/>
                    </a:lnTo>
                    <a:lnTo>
                      <a:pt x="122763" y="61257"/>
                    </a:lnTo>
                    <a:lnTo>
                      <a:pt x="71656" y="173692"/>
                    </a:lnTo>
                    <a:lnTo>
                      <a:pt x="-4364" y="134724"/>
                    </a:lnTo>
                  </a:path>
                </a:pathLst>
              </a:custGeom>
              <a:solidFill>
                <a:srgbClr val="F9A78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BB809504-0065-DED5-6E8C-3A5B5285B539}"/>
                  </a:ext>
                </a:extLst>
              </p:cNvPr>
              <p:cNvSpPr/>
              <p:nvPr/>
            </p:nvSpPr>
            <p:spPr>
              <a:xfrm flipV="1">
                <a:off x="6735673" y="3617716"/>
                <a:ext cx="225048" cy="84463"/>
              </a:xfrm>
              <a:custGeom>
                <a:avLst/>
                <a:gdLst>
                  <a:gd name="connsiteX0" fmla="*/ 70596 w 225048"/>
                  <a:gd name="connsiteY0" fmla="*/ 36126 h 84463"/>
                  <a:gd name="connsiteX1" fmla="*/ 116592 w 225048"/>
                  <a:gd name="connsiteY1" fmla="*/ 48906 h 84463"/>
                  <a:gd name="connsiteX2" fmla="*/ 135356 w 225048"/>
                  <a:gd name="connsiteY2" fmla="*/ 42728 h 84463"/>
                  <a:gd name="connsiteX3" fmla="*/ 154282 w 225048"/>
                  <a:gd name="connsiteY3" fmla="*/ 42728 h 84463"/>
                  <a:gd name="connsiteX4" fmla="*/ 181116 w 225048"/>
                  <a:gd name="connsiteY4" fmla="*/ 77652 h 84463"/>
                  <a:gd name="connsiteX5" fmla="*/ 185585 w 225048"/>
                  <a:gd name="connsiteY5" fmla="*/ 66151 h 84463"/>
                  <a:gd name="connsiteX6" fmla="*/ 176005 w 225048"/>
                  <a:gd name="connsiteY6" fmla="*/ 40600 h 84463"/>
                  <a:gd name="connsiteX7" fmla="*/ 197724 w 225048"/>
                  <a:gd name="connsiteY7" fmla="*/ 82296 h 84463"/>
                  <a:gd name="connsiteX8" fmla="*/ 206671 w 225048"/>
                  <a:gd name="connsiteY8" fmla="*/ 68071 h 84463"/>
                  <a:gd name="connsiteX9" fmla="*/ 216889 w 225048"/>
                  <a:gd name="connsiteY9" fmla="*/ 59213 h 84463"/>
                  <a:gd name="connsiteX10" fmla="*/ 214335 w 225048"/>
                  <a:gd name="connsiteY10" fmla="*/ 46348 h 84463"/>
                  <a:gd name="connsiteX11" fmla="*/ 219759 w 225048"/>
                  <a:gd name="connsiteY11" fmla="*/ 42516 h 84463"/>
                  <a:gd name="connsiteX12" fmla="*/ 202197 w 225048"/>
                  <a:gd name="connsiteY12" fmla="*/ 21434 h 84463"/>
                  <a:gd name="connsiteX13" fmla="*/ 104454 w 225048"/>
                  <a:gd name="connsiteY13" fmla="*/ 7380 h 84463"/>
                  <a:gd name="connsiteX14" fmla="*/ -4686 w 225048"/>
                  <a:gd name="connsiteY14" fmla="*/ -2166 h 84463"/>
                  <a:gd name="connsiteX15" fmla="*/ 57817 w 225048"/>
                  <a:gd name="connsiteY15" fmla="*/ 45070 h 84463"/>
                  <a:gd name="connsiteX16" fmla="*/ 70596 w 225048"/>
                  <a:gd name="connsiteY16" fmla="*/ 36126 h 8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5048" h="84463">
                    <a:moveTo>
                      <a:pt x="70596" y="36126"/>
                    </a:moveTo>
                    <a:cubicBezTo>
                      <a:pt x="69318" y="36126"/>
                      <a:pt x="108286" y="52097"/>
                      <a:pt x="116592" y="48906"/>
                    </a:cubicBezTo>
                    <a:cubicBezTo>
                      <a:pt x="124898" y="45711"/>
                      <a:pt x="135398" y="43644"/>
                      <a:pt x="135356" y="42728"/>
                    </a:cubicBezTo>
                    <a:cubicBezTo>
                      <a:pt x="135313" y="41809"/>
                      <a:pt x="155560" y="42937"/>
                      <a:pt x="154282" y="42728"/>
                    </a:cubicBezTo>
                    <a:cubicBezTo>
                      <a:pt x="153007" y="42516"/>
                      <a:pt x="174088" y="77652"/>
                      <a:pt x="181116" y="77652"/>
                    </a:cubicBezTo>
                    <a:cubicBezTo>
                      <a:pt x="188143" y="77652"/>
                      <a:pt x="189422" y="73178"/>
                      <a:pt x="185585" y="66151"/>
                    </a:cubicBezTo>
                    <a:cubicBezTo>
                      <a:pt x="181753" y="59124"/>
                      <a:pt x="176005" y="39321"/>
                      <a:pt x="176005" y="40600"/>
                    </a:cubicBezTo>
                    <a:cubicBezTo>
                      <a:pt x="176005" y="41879"/>
                      <a:pt x="197724" y="82296"/>
                      <a:pt x="197724" y="82296"/>
                    </a:cubicBezTo>
                    <a:cubicBezTo>
                      <a:pt x="197724" y="82296"/>
                      <a:pt x="210503" y="82763"/>
                      <a:pt x="206671" y="68071"/>
                    </a:cubicBezTo>
                    <a:cubicBezTo>
                      <a:pt x="206671" y="68071"/>
                      <a:pt x="220084" y="72074"/>
                      <a:pt x="216889" y="59213"/>
                    </a:cubicBezTo>
                    <a:lnTo>
                      <a:pt x="214335" y="46348"/>
                    </a:lnTo>
                    <a:cubicBezTo>
                      <a:pt x="214335" y="46348"/>
                      <a:pt x="222626" y="49543"/>
                      <a:pt x="219759" y="42516"/>
                    </a:cubicBezTo>
                    <a:cubicBezTo>
                      <a:pt x="216889" y="35489"/>
                      <a:pt x="202197" y="21434"/>
                      <a:pt x="202197" y="21434"/>
                    </a:cubicBezTo>
                    <a:lnTo>
                      <a:pt x="104454" y="7380"/>
                    </a:lnTo>
                    <a:lnTo>
                      <a:pt x="-4686" y="-2166"/>
                    </a:lnTo>
                    <a:lnTo>
                      <a:pt x="57817" y="45070"/>
                    </a:lnTo>
                    <a:lnTo>
                      <a:pt x="70596" y="36126"/>
                    </a:lnTo>
                  </a:path>
                </a:pathLst>
              </a:custGeom>
              <a:solidFill>
                <a:srgbClr val="F9A78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D08B8661-5395-406D-EC63-ADDB9BB470AF}"/>
                  </a:ext>
                </a:extLst>
              </p:cNvPr>
              <p:cNvSpPr/>
              <p:nvPr/>
            </p:nvSpPr>
            <p:spPr>
              <a:xfrm flipV="1">
                <a:off x="6567295" y="3403155"/>
                <a:ext cx="126751" cy="203236"/>
              </a:xfrm>
              <a:custGeom>
                <a:avLst/>
                <a:gdLst>
                  <a:gd name="connsiteX0" fmla="*/ 22890 w 126751"/>
                  <a:gd name="connsiteY0" fmla="*/ -2621 h 203236"/>
                  <a:gd name="connsiteX1" fmla="*/ 122554 w 126751"/>
                  <a:gd name="connsiteY1" fmla="*/ 45932 h 203236"/>
                  <a:gd name="connsiteX2" fmla="*/ 102109 w 126751"/>
                  <a:gd name="connsiteY2" fmla="*/ 130900 h 203236"/>
                  <a:gd name="connsiteX3" fmla="*/ 22890 w 126751"/>
                  <a:gd name="connsiteY3" fmla="*/ 199893 h 203236"/>
                  <a:gd name="connsiteX4" fmla="*/ -3940 w 126751"/>
                  <a:gd name="connsiteY4" fmla="*/ 149424 h 203236"/>
                  <a:gd name="connsiteX5" fmla="*/ 22890 w 126751"/>
                  <a:gd name="connsiteY5" fmla="*/ -2621 h 203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751" h="203236">
                    <a:moveTo>
                      <a:pt x="22890" y="-2621"/>
                    </a:moveTo>
                    <a:lnTo>
                      <a:pt x="122554" y="45932"/>
                    </a:lnTo>
                    <a:lnTo>
                      <a:pt x="102109" y="130900"/>
                    </a:lnTo>
                    <a:cubicBezTo>
                      <a:pt x="102109" y="130900"/>
                      <a:pt x="58860" y="208886"/>
                      <a:pt x="22890" y="199893"/>
                    </a:cubicBezTo>
                    <a:cubicBezTo>
                      <a:pt x="20336" y="199255"/>
                      <a:pt x="-7135" y="175616"/>
                      <a:pt x="-3940" y="149424"/>
                    </a:cubicBezTo>
                    <a:cubicBezTo>
                      <a:pt x="-745" y="123231"/>
                      <a:pt x="22890" y="-2621"/>
                      <a:pt x="22890" y="-2621"/>
                    </a:cubicBez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594830E-21FC-EA3B-B806-F1E1DF054CF1}"/>
                  </a:ext>
                </a:extLst>
              </p:cNvPr>
              <p:cNvSpPr/>
              <p:nvPr/>
            </p:nvSpPr>
            <p:spPr>
              <a:xfrm flipV="1">
                <a:off x="6742599" y="3481609"/>
                <a:ext cx="300823" cy="66006"/>
              </a:xfrm>
              <a:custGeom>
                <a:avLst/>
                <a:gdLst>
                  <a:gd name="connsiteX0" fmla="*/ -2232 w 300823"/>
                  <a:gd name="connsiteY0" fmla="*/ 15294 h 66006"/>
                  <a:gd name="connsiteX1" fmla="*/ -2232 w 300823"/>
                  <a:gd name="connsiteY1" fmla="*/ 47877 h 66006"/>
                  <a:gd name="connsiteX2" fmla="*/ 112120 w 300823"/>
                  <a:gd name="connsiteY2" fmla="*/ 63210 h 66006"/>
                  <a:gd name="connsiteX3" fmla="*/ 295468 w 300823"/>
                  <a:gd name="connsiteY3" fmla="*/ 26795 h 66006"/>
                  <a:gd name="connsiteX4" fmla="*/ 295468 w 300823"/>
                  <a:gd name="connsiteY4" fmla="*/ -2592 h 66006"/>
                  <a:gd name="connsiteX5" fmla="*/ -2232 w 300823"/>
                  <a:gd name="connsiteY5" fmla="*/ 15294 h 6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0823" h="66006">
                    <a:moveTo>
                      <a:pt x="-2232" y="15294"/>
                    </a:moveTo>
                    <a:cubicBezTo>
                      <a:pt x="-2232" y="15294"/>
                      <a:pt x="-7980" y="43403"/>
                      <a:pt x="-2232" y="47877"/>
                    </a:cubicBezTo>
                    <a:cubicBezTo>
                      <a:pt x="3516" y="52347"/>
                      <a:pt x="94870" y="60015"/>
                      <a:pt x="112120" y="63210"/>
                    </a:cubicBezTo>
                    <a:cubicBezTo>
                      <a:pt x="129369" y="66401"/>
                      <a:pt x="294193" y="31265"/>
                      <a:pt x="295468" y="26795"/>
                    </a:cubicBezTo>
                    <a:cubicBezTo>
                      <a:pt x="296747" y="22322"/>
                      <a:pt x="295468" y="-2592"/>
                      <a:pt x="295468" y="-2592"/>
                    </a:cubicBezTo>
                    <a:lnTo>
                      <a:pt x="-2232" y="15294"/>
                    </a:ln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2CF3BA75-E519-6AC1-5BEE-A5B1BEF22F58}"/>
                  </a:ext>
                </a:extLst>
              </p:cNvPr>
              <p:cNvSpPr/>
              <p:nvPr/>
            </p:nvSpPr>
            <p:spPr>
              <a:xfrm flipV="1">
                <a:off x="6742270" y="3480770"/>
                <a:ext cx="302156" cy="67907"/>
              </a:xfrm>
              <a:custGeom>
                <a:avLst/>
                <a:gdLst>
                  <a:gd name="connsiteX0" fmla="*/ -1904 w 302156"/>
                  <a:gd name="connsiteY0" fmla="*/ 16357 h 67907"/>
                  <a:gd name="connsiteX1" fmla="*/ -339 w 302156"/>
                  <a:gd name="connsiteY1" fmla="*/ 16342 h 67907"/>
                  <a:gd name="connsiteX2" fmla="*/ 4142 w 302156"/>
                  <a:gd name="connsiteY2" fmla="*/ 16148 h 67907"/>
                  <a:gd name="connsiteX3" fmla="*/ 21295 w 302156"/>
                  <a:gd name="connsiteY3" fmla="*/ 15268 h 67907"/>
                  <a:gd name="connsiteX4" fmla="*/ 84501 w 302156"/>
                  <a:gd name="connsiteY4" fmla="*/ 11771 h 67907"/>
                  <a:gd name="connsiteX5" fmla="*/ 295858 w 302156"/>
                  <a:gd name="connsiteY5" fmla="*/ -533 h 67907"/>
                  <a:gd name="connsiteX6" fmla="*/ 294800 w 302156"/>
                  <a:gd name="connsiteY6" fmla="*/ -1480 h 67907"/>
                  <a:gd name="connsiteX7" fmla="*/ 295337 w 302156"/>
                  <a:gd name="connsiteY7" fmla="*/ 15032 h 67907"/>
                  <a:gd name="connsiteX8" fmla="*/ 295263 w 302156"/>
                  <a:gd name="connsiteY8" fmla="*/ 23504 h 67907"/>
                  <a:gd name="connsiteX9" fmla="*/ 294838 w 302156"/>
                  <a:gd name="connsiteY9" fmla="*/ 27549 h 67907"/>
                  <a:gd name="connsiteX10" fmla="*/ 294514 w 302156"/>
                  <a:gd name="connsiteY10" fmla="*/ 27587 h 67907"/>
                  <a:gd name="connsiteX11" fmla="*/ 293614 w 302156"/>
                  <a:gd name="connsiteY11" fmla="*/ 27993 h 67907"/>
                  <a:gd name="connsiteX12" fmla="*/ 291639 w 302156"/>
                  <a:gd name="connsiteY12" fmla="*/ 28715 h 67907"/>
                  <a:gd name="connsiteX13" fmla="*/ 258899 w 302156"/>
                  <a:gd name="connsiteY13" fmla="*/ 37269 h 67907"/>
                  <a:gd name="connsiteX14" fmla="*/ 226745 w 302156"/>
                  <a:gd name="connsiteY14" fmla="*/ 44447 h 67907"/>
                  <a:gd name="connsiteX15" fmla="*/ 165656 w 302156"/>
                  <a:gd name="connsiteY15" fmla="*/ 56612 h 67907"/>
                  <a:gd name="connsiteX16" fmla="*/ 137064 w 302156"/>
                  <a:gd name="connsiteY16" fmla="*/ 61383 h 67907"/>
                  <a:gd name="connsiteX17" fmla="*/ 123315 w 302156"/>
                  <a:gd name="connsiteY17" fmla="*/ 63137 h 67907"/>
                  <a:gd name="connsiteX18" fmla="*/ 110118 w 302156"/>
                  <a:gd name="connsiteY18" fmla="*/ 63040 h 67907"/>
                  <a:gd name="connsiteX19" fmla="*/ 61264 w 302156"/>
                  <a:gd name="connsiteY19" fmla="*/ 57504 h 67907"/>
                  <a:gd name="connsiteX20" fmla="*/ 21005 w 302156"/>
                  <a:gd name="connsiteY20" fmla="*/ 52907 h 67907"/>
                  <a:gd name="connsiteX21" fmla="*/ 4606 w 302156"/>
                  <a:gd name="connsiteY21" fmla="*/ 50388 h 67907"/>
                  <a:gd name="connsiteX22" fmla="*/ 982 w 302156"/>
                  <a:gd name="connsiteY22" fmla="*/ 49569 h 67907"/>
                  <a:gd name="connsiteX23" fmla="*/ -1981 w 302156"/>
                  <a:gd name="connsiteY23" fmla="*/ 48178 h 67907"/>
                  <a:gd name="connsiteX24" fmla="*/ -3901 w 302156"/>
                  <a:gd name="connsiteY24" fmla="*/ 42225 h 67907"/>
                  <a:gd name="connsiteX25" fmla="*/ -2862 w 302156"/>
                  <a:gd name="connsiteY25" fmla="*/ 23033 h 67907"/>
                  <a:gd name="connsiteX26" fmla="*/ -2124 w 302156"/>
                  <a:gd name="connsiteY26" fmla="*/ 18061 h 67907"/>
                  <a:gd name="connsiteX27" fmla="*/ -1904 w 302156"/>
                  <a:gd name="connsiteY27" fmla="*/ 16357 h 67907"/>
                  <a:gd name="connsiteX28" fmla="*/ -2329 w 302156"/>
                  <a:gd name="connsiteY28" fmla="*/ 18022 h 67907"/>
                  <a:gd name="connsiteX29" fmla="*/ -3260 w 302156"/>
                  <a:gd name="connsiteY29" fmla="*/ 22971 h 67907"/>
                  <a:gd name="connsiteX30" fmla="*/ -4681 w 302156"/>
                  <a:gd name="connsiteY30" fmla="*/ 42299 h 67907"/>
                  <a:gd name="connsiteX31" fmla="*/ -2615 w 302156"/>
                  <a:gd name="connsiteY31" fmla="*/ 48781 h 67907"/>
                  <a:gd name="connsiteX32" fmla="*/ 735 w 302156"/>
                  <a:gd name="connsiteY32" fmla="*/ 50450 h 67907"/>
                  <a:gd name="connsiteX33" fmla="*/ 4416 w 302156"/>
                  <a:gd name="connsiteY33" fmla="*/ 51331 h 67907"/>
                  <a:gd name="connsiteX34" fmla="*/ 20855 w 302156"/>
                  <a:gd name="connsiteY34" fmla="*/ 54020 h 67907"/>
                  <a:gd name="connsiteX35" fmla="*/ 61109 w 302156"/>
                  <a:gd name="connsiteY35" fmla="*/ 58922 h 67907"/>
                  <a:gd name="connsiteX36" fmla="*/ 109859 w 302156"/>
                  <a:gd name="connsiteY36" fmla="*/ 64686 h 67907"/>
                  <a:gd name="connsiteX37" fmla="*/ 123481 w 302156"/>
                  <a:gd name="connsiteY37" fmla="*/ 64848 h 67907"/>
                  <a:gd name="connsiteX38" fmla="*/ 137315 w 302156"/>
                  <a:gd name="connsiteY38" fmla="*/ 63133 h 67907"/>
                  <a:gd name="connsiteX39" fmla="*/ 165984 w 302156"/>
                  <a:gd name="connsiteY39" fmla="*/ 58435 h 67907"/>
                  <a:gd name="connsiteX40" fmla="*/ 227155 w 302156"/>
                  <a:gd name="connsiteY40" fmla="*/ 46374 h 67907"/>
                  <a:gd name="connsiteX41" fmla="*/ 259355 w 302156"/>
                  <a:gd name="connsiteY41" fmla="*/ 39216 h 67907"/>
                  <a:gd name="connsiteX42" fmla="*/ 292289 w 302156"/>
                  <a:gd name="connsiteY42" fmla="*/ 30620 h 67907"/>
                  <a:gd name="connsiteX43" fmla="*/ 294379 w 302156"/>
                  <a:gd name="connsiteY43" fmla="*/ 29851 h 67907"/>
                  <a:gd name="connsiteX44" fmla="*/ 295445 w 302156"/>
                  <a:gd name="connsiteY44" fmla="*/ 29368 h 67907"/>
                  <a:gd name="connsiteX45" fmla="*/ 296774 w 302156"/>
                  <a:gd name="connsiteY45" fmla="*/ 28093 h 67907"/>
                  <a:gd name="connsiteX46" fmla="*/ 297272 w 302156"/>
                  <a:gd name="connsiteY46" fmla="*/ 23593 h 67907"/>
                  <a:gd name="connsiteX47" fmla="*/ 297345 w 302156"/>
                  <a:gd name="connsiteY47" fmla="*/ 15009 h 67907"/>
                  <a:gd name="connsiteX48" fmla="*/ 296797 w 302156"/>
                  <a:gd name="connsiteY48" fmla="*/ -1580 h 67907"/>
                  <a:gd name="connsiteX49" fmla="*/ 296747 w 302156"/>
                  <a:gd name="connsiteY49" fmla="*/ -2592 h 67907"/>
                  <a:gd name="connsiteX50" fmla="*/ 295739 w 302156"/>
                  <a:gd name="connsiteY50" fmla="*/ -2530 h 67907"/>
                  <a:gd name="connsiteX51" fmla="*/ 83817 w 302156"/>
                  <a:gd name="connsiteY51" fmla="*/ 10605 h 67907"/>
                  <a:gd name="connsiteX52" fmla="*/ 20839 w 302156"/>
                  <a:gd name="connsiteY52" fmla="*/ 14688 h 67907"/>
                  <a:gd name="connsiteX53" fmla="*/ 3899 w 302156"/>
                  <a:gd name="connsiteY53" fmla="*/ 15855 h 67907"/>
                  <a:gd name="connsiteX54" fmla="*/ -463 w 302156"/>
                  <a:gd name="connsiteY54" fmla="*/ 16195 h 67907"/>
                  <a:gd name="connsiteX55" fmla="*/ -1904 w 302156"/>
                  <a:gd name="connsiteY55" fmla="*/ 16357 h 67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302156" h="67907">
                    <a:moveTo>
                      <a:pt x="-1904" y="16357"/>
                    </a:moveTo>
                    <a:cubicBezTo>
                      <a:pt x="-1885" y="16380"/>
                      <a:pt x="-1351" y="16376"/>
                      <a:pt x="-339" y="16342"/>
                    </a:cubicBezTo>
                    <a:cubicBezTo>
                      <a:pt x="762" y="16291"/>
                      <a:pt x="2245" y="16230"/>
                      <a:pt x="4142" y="16148"/>
                    </a:cubicBezTo>
                    <a:cubicBezTo>
                      <a:pt x="8156" y="15940"/>
                      <a:pt x="13912" y="15646"/>
                      <a:pt x="21295" y="15268"/>
                    </a:cubicBezTo>
                    <a:cubicBezTo>
                      <a:pt x="36249" y="14441"/>
                      <a:pt x="57775" y="13247"/>
                      <a:pt x="84501" y="11771"/>
                    </a:cubicBezTo>
                    <a:cubicBezTo>
                      <a:pt x="138011" y="8654"/>
                      <a:pt x="212301" y="4331"/>
                      <a:pt x="295858" y="-533"/>
                    </a:cubicBezTo>
                    <a:lnTo>
                      <a:pt x="294800" y="-1480"/>
                    </a:lnTo>
                    <a:cubicBezTo>
                      <a:pt x="295055" y="3879"/>
                      <a:pt x="295259" y="9415"/>
                      <a:pt x="295337" y="15032"/>
                    </a:cubicBezTo>
                    <a:cubicBezTo>
                      <a:pt x="295368" y="17840"/>
                      <a:pt x="295383" y="20680"/>
                      <a:pt x="295263" y="23504"/>
                    </a:cubicBezTo>
                    <a:cubicBezTo>
                      <a:pt x="295174" y="24872"/>
                      <a:pt x="295128" y="26382"/>
                      <a:pt x="294838" y="27549"/>
                    </a:cubicBezTo>
                    <a:cubicBezTo>
                      <a:pt x="295039" y="27128"/>
                      <a:pt x="294807" y="27510"/>
                      <a:pt x="294514" y="27587"/>
                    </a:cubicBezTo>
                    <a:lnTo>
                      <a:pt x="293614" y="27993"/>
                    </a:lnTo>
                    <a:cubicBezTo>
                      <a:pt x="292980" y="28248"/>
                      <a:pt x="292316" y="28491"/>
                      <a:pt x="291639" y="28715"/>
                    </a:cubicBezTo>
                    <a:cubicBezTo>
                      <a:pt x="280822" y="32154"/>
                      <a:pt x="269727" y="34673"/>
                      <a:pt x="258899" y="37269"/>
                    </a:cubicBezTo>
                    <a:cubicBezTo>
                      <a:pt x="248039" y="39803"/>
                      <a:pt x="237307" y="42183"/>
                      <a:pt x="226745" y="44447"/>
                    </a:cubicBezTo>
                    <a:cubicBezTo>
                      <a:pt x="205617" y="48963"/>
                      <a:pt x="185181" y="53058"/>
                      <a:pt x="165656" y="56612"/>
                    </a:cubicBezTo>
                    <a:cubicBezTo>
                      <a:pt x="155894" y="58377"/>
                      <a:pt x="146355" y="60015"/>
                      <a:pt x="137064" y="61383"/>
                    </a:cubicBezTo>
                    <a:cubicBezTo>
                      <a:pt x="132417" y="62067"/>
                      <a:pt x="127831" y="62681"/>
                      <a:pt x="123315" y="63137"/>
                    </a:cubicBezTo>
                    <a:cubicBezTo>
                      <a:pt x="118752" y="63515"/>
                      <a:pt x="114414" y="64060"/>
                      <a:pt x="110118" y="63040"/>
                    </a:cubicBezTo>
                    <a:cubicBezTo>
                      <a:pt x="92560" y="60630"/>
                      <a:pt x="76195" y="59158"/>
                      <a:pt x="61264" y="57504"/>
                    </a:cubicBezTo>
                    <a:cubicBezTo>
                      <a:pt x="46332" y="55916"/>
                      <a:pt x="32827" y="54445"/>
                      <a:pt x="21005" y="52907"/>
                    </a:cubicBezTo>
                    <a:cubicBezTo>
                      <a:pt x="15098" y="52130"/>
                      <a:pt x="9601" y="51354"/>
                      <a:pt x="4606" y="50388"/>
                    </a:cubicBezTo>
                    <a:cubicBezTo>
                      <a:pt x="3362" y="50137"/>
                      <a:pt x="2137" y="49894"/>
                      <a:pt x="982" y="49569"/>
                    </a:cubicBezTo>
                    <a:cubicBezTo>
                      <a:pt x="-165" y="49221"/>
                      <a:pt x="-1367" y="49001"/>
                      <a:pt x="-1981" y="48178"/>
                    </a:cubicBezTo>
                    <a:cubicBezTo>
                      <a:pt x="-3333" y="46564"/>
                      <a:pt x="-3661" y="44234"/>
                      <a:pt x="-3901" y="42225"/>
                    </a:cubicBezTo>
                    <a:cubicBezTo>
                      <a:pt x="-4496" y="33915"/>
                      <a:pt x="-3349" y="27394"/>
                      <a:pt x="-2862" y="23033"/>
                    </a:cubicBezTo>
                    <a:cubicBezTo>
                      <a:pt x="-2549" y="20919"/>
                      <a:pt x="-2302" y="19270"/>
                      <a:pt x="-2124" y="18061"/>
                    </a:cubicBezTo>
                    <a:cubicBezTo>
                      <a:pt x="-1946" y="16925"/>
                      <a:pt x="-1881" y="16388"/>
                      <a:pt x="-1904" y="16357"/>
                    </a:cubicBezTo>
                    <a:cubicBezTo>
                      <a:pt x="-1927" y="16326"/>
                      <a:pt x="-2097" y="16925"/>
                      <a:pt x="-2329" y="18022"/>
                    </a:cubicBezTo>
                    <a:cubicBezTo>
                      <a:pt x="-2568" y="19131"/>
                      <a:pt x="-2885" y="20788"/>
                      <a:pt x="-3260" y="22971"/>
                    </a:cubicBezTo>
                    <a:cubicBezTo>
                      <a:pt x="-3878" y="27340"/>
                      <a:pt x="-5164" y="33807"/>
                      <a:pt x="-4681" y="42299"/>
                    </a:cubicBezTo>
                    <a:cubicBezTo>
                      <a:pt x="-4434" y="44377"/>
                      <a:pt x="-4233" y="46757"/>
                      <a:pt x="-2615" y="48781"/>
                    </a:cubicBezTo>
                    <a:cubicBezTo>
                      <a:pt x="-1776" y="49836"/>
                      <a:pt x="-385" y="50091"/>
                      <a:pt x="735" y="50450"/>
                    </a:cubicBezTo>
                    <a:cubicBezTo>
                      <a:pt x="1928" y="50802"/>
                      <a:pt x="3157" y="51056"/>
                      <a:pt x="4416" y="51331"/>
                    </a:cubicBezTo>
                    <a:cubicBezTo>
                      <a:pt x="9446" y="52358"/>
                      <a:pt x="14940" y="53193"/>
                      <a:pt x="20855" y="54020"/>
                    </a:cubicBezTo>
                    <a:cubicBezTo>
                      <a:pt x="32684" y="55665"/>
                      <a:pt x="46182" y="57238"/>
                      <a:pt x="61109" y="58922"/>
                    </a:cubicBezTo>
                    <a:cubicBezTo>
                      <a:pt x="76018" y="60657"/>
                      <a:pt x="92429" y="62221"/>
                      <a:pt x="109859" y="64686"/>
                    </a:cubicBezTo>
                    <a:cubicBezTo>
                      <a:pt x="114233" y="65752"/>
                      <a:pt x="118996" y="65223"/>
                      <a:pt x="123481" y="64848"/>
                    </a:cubicBezTo>
                    <a:cubicBezTo>
                      <a:pt x="128044" y="64408"/>
                      <a:pt x="132652" y="63805"/>
                      <a:pt x="137315" y="63133"/>
                    </a:cubicBezTo>
                    <a:cubicBezTo>
                      <a:pt x="146645" y="61792"/>
                      <a:pt x="156202" y="60181"/>
                      <a:pt x="165984" y="58435"/>
                    </a:cubicBezTo>
                    <a:cubicBezTo>
                      <a:pt x="185544" y="54927"/>
                      <a:pt x="206007" y="50871"/>
                      <a:pt x="227155" y="46374"/>
                    </a:cubicBezTo>
                    <a:cubicBezTo>
                      <a:pt x="237732" y="44118"/>
                      <a:pt x="248476" y="41750"/>
                      <a:pt x="259355" y="39216"/>
                    </a:cubicBezTo>
                    <a:cubicBezTo>
                      <a:pt x="270230" y="36616"/>
                      <a:pt x="281259" y="34124"/>
                      <a:pt x="292289" y="30620"/>
                    </a:cubicBezTo>
                    <a:cubicBezTo>
                      <a:pt x="292984" y="30384"/>
                      <a:pt x="293679" y="30137"/>
                      <a:pt x="294379" y="29851"/>
                    </a:cubicBezTo>
                    <a:cubicBezTo>
                      <a:pt x="294726" y="29708"/>
                      <a:pt x="295078" y="29562"/>
                      <a:pt x="295445" y="29368"/>
                    </a:cubicBezTo>
                    <a:cubicBezTo>
                      <a:pt x="295773" y="29117"/>
                      <a:pt x="296256" y="29167"/>
                      <a:pt x="296774" y="28093"/>
                    </a:cubicBezTo>
                    <a:cubicBezTo>
                      <a:pt x="297168" y="26455"/>
                      <a:pt x="297164" y="25069"/>
                      <a:pt x="297272" y="23593"/>
                    </a:cubicBezTo>
                    <a:cubicBezTo>
                      <a:pt x="297396" y="20692"/>
                      <a:pt x="297376" y="17840"/>
                      <a:pt x="297345" y="15009"/>
                    </a:cubicBezTo>
                    <a:cubicBezTo>
                      <a:pt x="297264" y="9345"/>
                      <a:pt x="297060" y="3805"/>
                      <a:pt x="296797" y="-1580"/>
                    </a:cubicBezTo>
                    <a:lnTo>
                      <a:pt x="296747" y="-2592"/>
                    </a:lnTo>
                    <a:lnTo>
                      <a:pt x="295739" y="-2530"/>
                    </a:lnTo>
                    <a:cubicBezTo>
                      <a:pt x="211957" y="2662"/>
                      <a:pt x="137470" y="7278"/>
                      <a:pt x="83817" y="10605"/>
                    </a:cubicBezTo>
                    <a:cubicBezTo>
                      <a:pt x="57192" y="12332"/>
                      <a:pt x="35739" y="13722"/>
                      <a:pt x="20839" y="14688"/>
                    </a:cubicBezTo>
                    <a:cubicBezTo>
                      <a:pt x="13545" y="15190"/>
                      <a:pt x="7862" y="15584"/>
                      <a:pt x="3899" y="15855"/>
                    </a:cubicBezTo>
                    <a:cubicBezTo>
                      <a:pt x="2048" y="15998"/>
                      <a:pt x="604" y="16110"/>
                      <a:pt x="-463" y="16195"/>
                    </a:cubicBezTo>
                    <a:cubicBezTo>
                      <a:pt x="-1436" y="16280"/>
                      <a:pt x="-1927" y="16334"/>
                      <a:pt x="-1904" y="16357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61C0A151-5D38-179B-9A07-A8B8ECB0C37D}"/>
                  </a:ext>
                </a:extLst>
              </p:cNvPr>
              <p:cNvSpPr/>
              <p:nvPr/>
            </p:nvSpPr>
            <p:spPr>
              <a:xfrm flipV="1">
                <a:off x="6725342" y="3513691"/>
                <a:ext cx="351373" cy="54937"/>
              </a:xfrm>
              <a:custGeom>
                <a:avLst/>
                <a:gdLst>
                  <a:gd name="connsiteX0" fmla="*/ -2822 w 351373"/>
                  <a:gd name="connsiteY0" fmla="*/ 15465 h 54937"/>
                  <a:gd name="connsiteX1" fmla="*/ -4762 w 351373"/>
                  <a:gd name="connsiteY1" fmla="*/ 30969 h 54937"/>
                  <a:gd name="connsiteX2" fmla="*/ -29 w 351373"/>
                  <a:gd name="connsiteY2" fmla="*/ 37107 h 54937"/>
                  <a:gd name="connsiteX3" fmla="*/ 129358 w 351373"/>
                  <a:gd name="connsiteY3" fmla="*/ 52355 h 54937"/>
                  <a:gd name="connsiteX4" fmla="*/ 346568 w 351373"/>
                  <a:gd name="connsiteY4" fmla="*/ 14024 h 54937"/>
                  <a:gd name="connsiteX5" fmla="*/ 344992 w 351373"/>
                  <a:gd name="connsiteY5" fmla="*/ 2234 h 54937"/>
                  <a:gd name="connsiteX6" fmla="*/ 339324 w 351373"/>
                  <a:gd name="connsiteY6" fmla="*/ -2510 h 54937"/>
                  <a:gd name="connsiteX7" fmla="*/ 2424 w 351373"/>
                  <a:gd name="connsiteY7" fmla="*/ 10648 h 54937"/>
                  <a:gd name="connsiteX8" fmla="*/ -2822 w 351373"/>
                  <a:gd name="connsiteY8" fmla="*/ 15465 h 54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1373" h="54937">
                    <a:moveTo>
                      <a:pt x="-2822" y="15465"/>
                    </a:moveTo>
                    <a:lnTo>
                      <a:pt x="-4762" y="30969"/>
                    </a:lnTo>
                    <a:cubicBezTo>
                      <a:pt x="-5136" y="33966"/>
                      <a:pt x="-3027" y="36709"/>
                      <a:pt x="-29" y="37107"/>
                    </a:cubicBezTo>
                    <a:cubicBezTo>
                      <a:pt x="24425" y="40364"/>
                      <a:pt x="123760" y="53476"/>
                      <a:pt x="129358" y="52355"/>
                    </a:cubicBezTo>
                    <a:cubicBezTo>
                      <a:pt x="135748" y="51081"/>
                      <a:pt x="347205" y="19136"/>
                      <a:pt x="346568" y="14024"/>
                    </a:cubicBezTo>
                    <a:cubicBezTo>
                      <a:pt x="346201" y="11096"/>
                      <a:pt x="345513" y="6024"/>
                      <a:pt x="344992" y="2234"/>
                    </a:cubicBezTo>
                    <a:cubicBezTo>
                      <a:pt x="344605" y="-575"/>
                      <a:pt x="342152" y="-2622"/>
                      <a:pt x="339324" y="-2510"/>
                    </a:cubicBezTo>
                    <a:lnTo>
                      <a:pt x="2424" y="10648"/>
                    </a:lnTo>
                    <a:cubicBezTo>
                      <a:pt x="-269" y="10756"/>
                      <a:pt x="-2490" y="12792"/>
                      <a:pt x="-2822" y="15465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413349A5-3D92-4E0E-DE1B-D90F23A4D61E}"/>
                  </a:ext>
                </a:extLst>
              </p:cNvPr>
              <p:cNvSpPr/>
              <p:nvPr/>
            </p:nvSpPr>
            <p:spPr>
              <a:xfrm flipV="1">
                <a:off x="6725057" y="3512904"/>
                <a:ext cx="352654" cy="56722"/>
              </a:xfrm>
              <a:custGeom>
                <a:avLst/>
                <a:gdLst>
                  <a:gd name="connsiteX0" fmla="*/ -2538 w 352654"/>
                  <a:gd name="connsiteY0" fmla="*/ 16463 h 56722"/>
                  <a:gd name="connsiteX1" fmla="*/ -1889 w 352654"/>
                  <a:gd name="connsiteY1" fmla="*/ 14694 h 56722"/>
                  <a:gd name="connsiteX2" fmla="*/ 2500 w 352654"/>
                  <a:gd name="connsiteY2" fmla="*/ 11866 h 56722"/>
                  <a:gd name="connsiteX3" fmla="*/ 24053 w 352654"/>
                  <a:gd name="connsiteY3" fmla="*/ 11205 h 56722"/>
                  <a:gd name="connsiteX4" fmla="*/ 103330 w 352654"/>
                  <a:gd name="connsiteY4" fmla="*/ 8427 h 56722"/>
                  <a:gd name="connsiteX5" fmla="*/ 220900 w 352654"/>
                  <a:gd name="connsiteY5" fmla="*/ 4051 h 56722"/>
                  <a:gd name="connsiteX6" fmla="*/ 290322 w 352654"/>
                  <a:gd name="connsiteY6" fmla="*/ 1396 h 56722"/>
                  <a:gd name="connsiteX7" fmla="*/ 327042 w 352654"/>
                  <a:gd name="connsiteY7" fmla="*/ -21 h 56722"/>
                  <a:gd name="connsiteX8" fmla="*/ 336398 w 352654"/>
                  <a:gd name="connsiteY8" fmla="*/ -385 h 56722"/>
                  <a:gd name="connsiteX9" fmla="*/ 340830 w 352654"/>
                  <a:gd name="connsiteY9" fmla="*/ -396 h 56722"/>
                  <a:gd name="connsiteX10" fmla="*/ 343796 w 352654"/>
                  <a:gd name="connsiteY10" fmla="*/ 1879 h 56722"/>
                  <a:gd name="connsiteX11" fmla="*/ 344650 w 352654"/>
                  <a:gd name="connsiteY11" fmla="*/ 6156 h 56722"/>
                  <a:gd name="connsiteX12" fmla="*/ 345280 w 352654"/>
                  <a:gd name="connsiteY12" fmla="*/ 10861 h 56722"/>
                  <a:gd name="connsiteX13" fmla="*/ 345597 w 352654"/>
                  <a:gd name="connsiteY13" fmla="*/ 13222 h 56722"/>
                  <a:gd name="connsiteX14" fmla="*/ 345755 w 352654"/>
                  <a:gd name="connsiteY14" fmla="*/ 14404 h 56722"/>
                  <a:gd name="connsiteX15" fmla="*/ 345832 w 352654"/>
                  <a:gd name="connsiteY15" fmla="*/ 14995 h 56722"/>
                  <a:gd name="connsiteX16" fmla="*/ 345852 w 352654"/>
                  <a:gd name="connsiteY16" fmla="*/ 15142 h 56722"/>
                  <a:gd name="connsiteX17" fmla="*/ 345925 w 352654"/>
                  <a:gd name="connsiteY17" fmla="*/ 14697 h 56722"/>
                  <a:gd name="connsiteX18" fmla="*/ 345987 w 352654"/>
                  <a:gd name="connsiteY18" fmla="*/ 14589 h 56722"/>
                  <a:gd name="connsiteX19" fmla="*/ 341873 w 352654"/>
                  <a:gd name="connsiteY19" fmla="*/ 16050 h 56722"/>
                  <a:gd name="connsiteX20" fmla="*/ 304898 w 352654"/>
                  <a:gd name="connsiteY20" fmla="*/ 23668 h 56722"/>
                  <a:gd name="connsiteX21" fmla="*/ 268703 w 352654"/>
                  <a:gd name="connsiteY21" fmla="*/ 30000 h 56722"/>
                  <a:gd name="connsiteX22" fmla="*/ 200146 w 352654"/>
                  <a:gd name="connsiteY22" fmla="*/ 41265 h 56722"/>
                  <a:gd name="connsiteX23" fmla="*/ 138049 w 352654"/>
                  <a:gd name="connsiteY23" fmla="*/ 51143 h 56722"/>
                  <a:gd name="connsiteX24" fmla="*/ 130817 w 352654"/>
                  <a:gd name="connsiteY24" fmla="*/ 52318 h 56722"/>
                  <a:gd name="connsiteX25" fmla="*/ 127390 w 352654"/>
                  <a:gd name="connsiteY25" fmla="*/ 52580 h 56722"/>
                  <a:gd name="connsiteX26" fmla="*/ 123848 w 352654"/>
                  <a:gd name="connsiteY26" fmla="*/ 52368 h 56722"/>
                  <a:gd name="connsiteX27" fmla="*/ 109951 w 352654"/>
                  <a:gd name="connsiteY27" fmla="*/ 51058 h 56722"/>
                  <a:gd name="connsiteX28" fmla="*/ 83844 w 352654"/>
                  <a:gd name="connsiteY28" fmla="*/ 48103 h 56722"/>
                  <a:gd name="connsiteX29" fmla="*/ 5131 w 352654"/>
                  <a:gd name="connsiteY29" fmla="*/ 38356 h 56722"/>
                  <a:gd name="connsiteX30" fmla="*/ 1743 w 352654"/>
                  <a:gd name="connsiteY30" fmla="*/ 37931 h 56722"/>
                  <a:gd name="connsiteX31" fmla="*/ -1275 w 352654"/>
                  <a:gd name="connsiteY31" fmla="*/ 37286 h 56722"/>
                  <a:gd name="connsiteX32" fmla="*/ -4207 w 352654"/>
                  <a:gd name="connsiteY32" fmla="*/ 32963 h 56722"/>
                  <a:gd name="connsiteX33" fmla="*/ -3268 w 352654"/>
                  <a:gd name="connsiteY33" fmla="*/ 23950 h 56722"/>
                  <a:gd name="connsiteX34" fmla="*/ -2673 w 352654"/>
                  <a:gd name="connsiteY34" fmla="*/ 18375 h 56722"/>
                  <a:gd name="connsiteX35" fmla="*/ -2538 w 352654"/>
                  <a:gd name="connsiteY35" fmla="*/ 16463 h 56722"/>
                  <a:gd name="connsiteX36" fmla="*/ -2878 w 352654"/>
                  <a:gd name="connsiteY36" fmla="*/ 18348 h 56722"/>
                  <a:gd name="connsiteX37" fmla="*/ -3674 w 352654"/>
                  <a:gd name="connsiteY37" fmla="*/ 23900 h 56722"/>
                  <a:gd name="connsiteX38" fmla="*/ -4806 w 352654"/>
                  <a:gd name="connsiteY38" fmla="*/ 32998 h 56722"/>
                  <a:gd name="connsiteX39" fmla="*/ -1576 w 352654"/>
                  <a:gd name="connsiteY39" fmla="*/ 37908 h 56722"/>
                  <a:gd name="connsiteX40" fmla="*/ 1646 w 352654"/>
                  <a:gd name="connsiteY40" fmla="*/ 38661 h 56722"/>
                  <a:gd name="connsiteX41" fmla="*/ 5026 w 352654"/>
                  <a:gd name="connsiteY41" fmla="*/ 39132 h 56722"/>
                  <a:gd name="connsiteX42" fmla="*/ 83674 w 352654"/>
                  <a:gd name="connsiteY42" fmla="*/ 49513 h 56722"/>
                  <a:gd name="connsiteX43" fmla="*/ 109785 w 352654"/>
                  <a:gd name="connsiteY43" fmla="*/ 52603 h 56722"/>
                  <a:gd name="connsiteX44" fmla="*/ 123728 w 352654"/>
                  <a:gd name="connsiteY44" fmla="*/ 53975 h 56722"/>
                  <a:gd name="connsiteX45" fmla="*/ 127332 w 352654"/>
                  <a:gd name="connsiteY45" fmla="*/ 54207 h 56722"/>
                  <a:gd name="connsiteX46" fmla="*/ 131087 w 352654"/>
                  <a:gd name="connsiteY46" fmla="*/ 53936 h 56722"/>
                  <a:gd name="connsiteX47" fmla="*/ 138311 w 352654"/>
                  <a:gd name="connsiteY47" fmla="*/ 52793 h 56722"/>
                  <a:gd name="connsiteX48" fmla="*/ 200436 w 352654"/>
                  <a:gd name="connsiteY48" fmla="*/ 43096 h 56722"/>
                  <a:gd name="connsiteX49" fmla="*/ 269031 w 352654"/>
                  <a:gd name="connsiteY49" fmla="*/ 31943 h 56722"/>
                  <a:gd name="connsiteX50" fmla="*/ 305257 w 352654"/>
                  <a:gd name="connsiteY50" fmla="*/ 25638 h 56722"/>
                  <a:gd name="connsiteX51" fmla="*/ 342413 w 352654"/>
                  <a:gd name="connsiteY51" fmla="*/ 17989 h 56722"/>
                  <a:gd name="connsiteX52" fmla="*/ 347242 w 352654"/>
                  <a:gd name="connsiteY52" fmla="*/ 16162 h 56722"/>
                  <a:gd name="connsiteX53" fmla="*/ 347714 w 352654"/>
                  <a:gd name="connsiteY53" fmla="*/ 15621 h 56722"/>
                  <a:gd name="connsiteX54" fmla="*/ 347849 w 352654"/>
                  <a:gd name="connsiteY54" fmla="*/ 14891 h 56722"/>
                  <a:gd name="connsiteX55" fmla="*/ 347830 w 352654"/>
                  <a:gd name="connsiteY55" fmla="*/ 14744 h 56722"/>
                  <a:gd name="connsiteX56" fmla="*/ 347748 w 352654"/>
                  <a:gd name="connsiteY56" fmla="*/ 14153 h 56722"/>
                  <a:gd name="connsiteX57" fmla="*/ 347590 w 352654"/>
                  <a:gd name="connsiteY57" fmla="*/ 12967 h 56722"/>
                  <a:gd name="connsiteX58" fmla="*/ 347277 w 352654"/>
                  <a:gd name="connsiteY58" fmla="*/ 10603 h 56722"/>
                  <a:gd name="connsiteX59" fmla="*/ 346644 w 352654"/>
                  <a:gd name="connsiteY59" fmla="*/ 5886 h 56722"/>
                  <a:gd name="connsiteX60" fmla="*/ 346331 w 352654"/>
                  <a:gd name="connsiteY60" fmla="*/ 3533 h 56722"/>
                  <a:gd name="connsiteX61" fmla="*/ 345574 w 352654"/>
                  <a:gd name="connsiteY61" fmla="*/ 941 h 56722"/>
                  <a:gd name="connsiteX62" fmla="*/ 341278 w 352654"/>
                  <a:gd name="connsiteY62" fmla="*/ -2355 h 56722"/>
                  <a:gd name="connsiteX63" fmla="*/ 336321 w 352654"/>
                  <a:gd name="connsiteY63" fmla="*/ -2390 h 56722"/>
                  <a:gd name="connsiteX64" fmla="*/ 326964 w 352654"/>
                  <a:gd name="connsiteY64" fmla="*/ -2023 h 56722"/>
                  <a:gd name="connsiteX65" fmla="*/ 290245 w 352654"/>
                  <a:gd name="connsiteY65" fmla="*/ -574 h 56722"/>
                  <a:gd name="connsiteX66" fmla="*/ 220826 w 352654"/>
                  <a:gd name="connsiteY66" fmla="*/ 2200 h 56722"/>
                  <a:gd name="connsiteX67" fmla="*/ 103276 w 352654"/>
                  <a:gd name="connsiteY67" fmla="*/ 7006 h 56722"/>
                  <a:gd name="connsiteX68" fmla="*/ 24022 w 352654"/>
                  <a:gd name="connsiteY68" fmla="*/ 10421 h 56722"/>
                  <a:gd name="connsiteX69" fmla="*/ 2469 w 352654"/>
                  <a:gd name="connsiteY69" fmla="*/ 11464 h 56722"/>
                  <a:gd name="connsiteX70" fmla="*/ -2070 w 352654"/>
                  <a:gd name="connsiteY70" fmla="*/ 14601 h 56722"/>
                  <a:gd name="connsiteX71" fmla="*/ -2538 w 352654"/>
                  <a:gd name="connsiteY71" fmla="*/ 16463 h 5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352654" h="56722">
                    <a:moveTo>
                      <a:pt x="-2538" y="16463"/>
                    </a:moveTo>
                    <a:cubicBezTo>
                      <a:pt x="-2476" y="16478"/>
                      <a:pt x="-2464" y="15799"/>
                      <a:pt x="-1889" y="14694"/>
                    </a:cubicBezTo>
                    <a:cubicBezTo>
                      <a:pt x="-1332" y="13651"/>
                      <a:pt x="66" y="12043"/>
                      <a:pt x="2500" y="11866"/>
                    </a:cubicBezTo>
                    <a:cubicBezTo>
                      <a:pt x="7518" y="11715"/>
                      <a:pt x="14766" y="11491"/>
                      <a:pt x="24053" y="11205"/>
                    </a:cubicBezTo>
                    <a:cubicBezTo>
                      <a:pt x="42863" y="10545"/>
                      <a:pt x="69925" y="9598"/>
                      <a:pt x="103330" y="8427"/>
                    </a:cubicBezTo>
                    <a:cubicBezTo>
                      <a:pt x="136824" y="7180"/>
                      <a:pt x="176666" y="5696"/>
                      <a:pt x="220900" y="4051"/>
                    </a:cubicBezTo>
                    <a:cubicBezTo>
                      <a:pt x="243024" y="3204"/>
                      <a:pt x="266250" y="2316"/>
                      <a:pt x="290322" y="1396"/>
                    </a:cubicBezTo>
                    <a:cubicBezTo>
                      <a:pt x="302360" y="933"/>
                      <a:pt x="314610" y="458"/>
                      <a:pt x="327042" y="-21"/>
                    </a:cubicBezTo>
                    <a:cubicBezTo>
                      <a:pt x="330152" y="-141"/>
                      <a:pt x="333269" y="-265"/>
                      <a:pt x="336398" y="-385"/>
                    </a:cubicBezTo>
                    <a:cubicBezTo>
                      <a:pt x="337909" y="-388"/>
                      <a:pt x="339694" y="-647"/>
                      <a:pt x="340830" y="-396"/>
                    </a:cubicBezTo>
                    <a:cubicBezTo>
                      <a:pt x="342081" y="-118"/>
                      <a:pt x="343205" y="736"/>
                      <a:pt x="343796" y="1879"/>
                    </a:cubicBezTo>
                    <a:cubicBezTo>
                      <a:pt x="344395" y="2922"/>
                      <a:pt x="344380" y="4584"/>
                      <a:pt x="344650" y="6156"/>
                    </a:cubicBezTo>
                    <a:lnTo>
                      <a:pt x="345280" y="10861"/>
                    </a:lnTo>
                    <a:lnTo>
                      <a:pt x="345597" y="13222"/>
                    </a:lnTo>
                    <a:lnTo>
                      <a:pt x="345755" y="14404"/>
                    </a:lnTo>
                    <a:lnTo>
                      <a:pt x="345832" y="14995"/>
                    </a:lnTo>
                    <a:lnTo>
                      <a:pt x="345852" y="15142"/>
                    </a:lnTo>
                    <a:lnTo>
                      <a:pt x="345925" y="14697"/>
                    </a:lnTo>
                    <a:lnTo>
                      <a:pt x="345987" y="14589"/>
                    </a:lnTo>
                    <a:cubicBezTo>
                      <a:pt x="345091" y="15142"/>
                      <a:pt x="343306" y="15644"/>
                      <a:pt x="341873" y="16050"/>
                    </a:cubicBezTo>
                    <a:cubicBezTo>
                      <a:pt x="329595" y="19210"/>
                      <a:pt x="317105" y="21377"/>
                      <a:pt x="304898" y="23668"/>
                    </a:cubicBezTo>
                    <a:cubicBezTo>
                      <a:pt x="292644" y="25812"/>
                      <a:pt x="280571" y="27925"/>
                      <a:pt x="268703" y="30000"/>
                    </a:cubicBezTo>
                    <a:cubicBezTo>
                      <a:pt x="244929" y="33905"/>
                      <a:pt x="221997" y="37676"/>
                      <a:pt x="200146" y="41265"/>
                    </a:cubicBezTo>
                    <a:cubicBezTo>
                      <a:pt x="178280" y="44742"/>
                      <a:pt x="157500" y="48049"/>
                      <a:pt x="138049" y="51143"/>
                    </a:cubicBezTo>
                    <a:cubicBezTo>
                      <a:pt x="135619" y="51537"/>
                      <a:pt x="133208" y="51931"/>
                      <a:pt x="130817" y="52318"/>
                    </a:cubicBezTo>
                    <a:cubicBezTo>
                      <a:pt x="129569" y="52600"/>
                      <a:pt x="128499" y="52576"/>
                      <a:pt x="127390" y="52580"/>
                    </a:cubicBezTo>
                    <a:lnTo>
                      <a:pt x="123848" y="52368"/>
                    </a:lnTo>
                    <a:cubicBezTo>
                      <a:pt x="119131" y="51997"/>
                      <a:pt x="114495" y="51530"/>
                      <a:pt x="109951" y="51058"/>
                    </a:cubicBezTo>
                    <a:cubicBezTo>
                      <a:pt x="100873" y="50031"/>
                      <a:pt x="92161" y="49045"/>
                      <a:pt x="83844" y="48103"/>
                    </a:cubicBezTo>
                    <a:cubicBezTo>
                      <a:pt x="50674" y="43996"/>
                      <a:pt x="23802" y="40670"/>
                      <a:pt x="5131" y="38356"/>
                    </a:cubicBezTo>
                    <a:cubicBezTo>
                      <a:pt x="3968" y="38213"/>
                      <a:pt x="2840" y="38070"/>
                      <a:pt x="1743" y="37931"/>
                    </a:cubicBezTo>
                    <a:cubicBezTo>
                      <a:pt x="630" y="37780"/>
                      <a:pt x="-409" y="37730"/>
                      <a:pt x="-1275" y="37286"/>
                    </a:cubicBezTo>
                    <a:cubicBezTo>
                      <a:pt x="-3059" y="36455"/>
                      <a:pt x="-4106" y="34655"/>
                      <a:pt x="-4207" y="32963"/>
                    </a:cubicBezTo>
                    <a:cubicBezTo>
                      <a:pt x="-3987" y="29482"/>
                      <a:pt x="-3500" y="26380"/>
                      <a:pt x="-3268" y="23950"/>
                    </a:cubicBezTo>
                    <a:cubicBezTo>
                      <a:pt x="-3013" y="21566"/>
                      <a:pt x="-2816" y="19712"/>
                      <a:pt x="-2673" y="18375"/>
                    </a:cubicBezTo>
                    <a:cubicBezTo>
                      <a:pt x="-2550" y="17116"/>
                      <a:pt x="-2538" y="16463"/>
                      <a:pt x="-2538" y="16463"/>
                    </a:cubicBezTo>
                    <a:cubicBezTo>
                      <a:pt x="-2538" y="16463"/>
                      <a:pt x="-2689" y="17097"/>
                      <a:pt x="-2878" y="18348"/>
                    </a:cubicBezTo>
                    <a:cubicBezTo>
                      <a:pt x="-3067" y="19681"/>
                      <a:pt x="-3334" y="21528"/>
                      <a:pt x="-3674" y="23900"/>
                    </a:cubicBezTo>
                    <a:cubicBezTo>
                      <a:pt x="-3967" y="26368"/>
                      <a:pt x="-4516" y="29304"/>
                      <a:pt x="-4806" y="32998"/>
                    </a:cubicBezTo>
                    <a:cubicBezTo>
                      <a:pt x="-4728" y="34887"/>
                      <a:pt x="-3585" y="36930"/>
                      <a:pt x="-1576" y="37908"/>
                    </a:cubicBezTo>
                    <a:cubicBezTo>
                      <a:pt x="-575" y="38433"/>
                      <a:pt x="584" y="38503"/>
                      <a:pt x="1646" y="38661"/>
                    </a:cubicBezTo>
                    <a:cubicBezTo>
                      <a:pt x="2739" y="38816"/>
                      <a:pt x="3867" y="38974"/>
                      <a:pt x="5026" y="39132"/>
                    </a:cubicBezTo>
                    <a:cubicBezTo>
                      <a:pt x="23578" y="41701"/>
                      <a:pt x="50431" y="45372"/>
                      <a:pt x="83674" y="49513"/>
                    </a:cubicBezTo>
                    <a:cubicBezTo>
                      <a:pt x="91991" y="50498"/>
                      <a:pt x="100707" y="51530"/>
                      <a:pt x="109785" y="52603"/>
                    </a:cubicBezTo>
                    <a:cubicBezTo>
                      <a:pt x="114332" y="53094"/>
                      <a:pt x="118972" y="53585"/>
                      <a:pt x="123728" y="53975"/>
                    </a:cubicBezTo>
                    <a:lnTo>
                      <a:pt x="127332" y="54207"/>
                    </a:lnTo>
                    <a:cubicBezTo>
                      <a:pt x="128619" y="54214"/>
                      <a:pt x="129963" y="54191"/>
                      <a:pt x="131087" y="53936"/>
                    </a:cubicBezTo>
                    <a:cubicBezTo>
                      <a:pt x="133471" y="53558"/>
                      <a:pt x="135881" y="53175"/>
                      <a:pt x="138311" y="52793"/>
                    </a:cubicBezTo>
                    <a:cubicBezTo>
                      <a:pt x="157771" y="49756"/>
                      <a:pt x="178562" y="46511"/>
                      <a:pt x="200436" y="43096"/>
                    </a:cubicBezTo>
                    <a:cubicBezTo>
                      <a:pt x="222310" y="39631"/>
                      <a:pt x="245261" y="35945"/>
                      <a:pt x="269031" y="31943"/>
                    </a:cubicBezTo>
                    <a:cubicBezTo>
                      <a:pt x="280907" y="29876"/>
                      <a:pt x="292991" y="27775"/>
                      <a:pt x="305257" y="25638"/>
                    </a:cubicBezTo>
                    <a:cubicBezTo>
                      <a:pt x="317503" y="23343"/>
                      <a:pt x="329931" y="21199"/>
                      <a:pt x="342413" y="17989"/>
                    </a:cubicBezTo>
                    <a:cubicBezTo>
                      <a:pt x="344020" y="17475"/>
                      <a:pt x="345419" y="17274"/>
                      <a:pt x="347242" y="16162"/>
                    </a:cubicBezTo>
                    <a:lnTo>
                      <a:pt x="347714" y="15621"/>
                    </a:lnTo>
                    <a:lnTo>
                      <a:pt x="347849" y="14891"/>
                    </a:lnTo>
                    <a:lnTo>
                      <a:pt x="347830" y="14744"/>
                    </a:lnTo>
                    <a:lnTo>
                      <a:pt x="347748" y="14153"/>
                    </a:lnTo>
                    <a:lnTo>
                      <a:pt x="347590" y="12967"/>
                    </a:lnTo>
                    <a:lnTo>
                      <a:pt x="347277" y="10603"/>
                    </a:lnTo>
                    <a:lnTo>
                      <a:pt x="346644" y="5886"/>
                    </a:lnTo>
                    <a:lnTo>
                      <a:pt x="346331" y="3533"/>
                    </a:lnTo>
                    <a:cubicBezTo>
                      <a:pt x="346250" y="2768"/>
                      <a:pt x="346014" y="1729"/>
                      <a:pt x="345574" y="941"/>
                    </a:cubicBezTo>
                    <a:cubicBezTo>
                      <a:pt x="344708" y="-717"/>
                      <a:pt x="343093" y="-1949"/>
                      <a:pt x="341278" y="-2355"/>
                    </a:cubicBezTo>
                    <a:cubicBezTo>
                      <a:pt x="339311" y="-2703"/>
                      <a:pt x="337932" y="-2370"/>
                      <a:pt x="336321" y="-2390"/>
                    </a:cubicBezTo>
                    <a:cubicBezTo>
                      <a:pt x="333192" y="-2266"/>
                      <a:pt x="330070" y="-2142"/>
                      <a:pt x="326964" y="-2023"/>
                    </a:cubicBezTo>
                    <a:cubicBezTo>
                      <a:pt x="314532" y="-1532"/>
                      <a:pt x="302282" y="-1049"/>
                      <a:pt x="290245" y="-574"/>
                    </a:cubicBezTo>
                    <a:cubicBezTo>
                      <a:pt x="266173" y="388"/>
                      <a:pt x="242951" y="1315"/>
                      <a:pt x="220826" y="2200"/>
                    </a:cubicBezTo>
                    <a:cubicBezTo>
                      <a:pt x="176600" y="4008"/>
                      <a:pt x="136766" y="5638"/>
                      <a:pt x="103276" y="7006"/>
                    </a:cubicBezTo>
                    <a:cubicBezTo>
                      <a:pt x="69878" y="8447"/>
                      <a:pt x="42824" y="9614"/>
                      <a:pt x="24022" y="10421"/>
                    </a:cubicBezTo>
                    <a:cubicBezTo>
                      <a:pt x="14735" y="10869"/>
                      <a:pt x="7487" y="11221"/>
                      <a:pt x="2469" y="11464"/>
                    </a:cubicBezTo>
                    <a:cubicBezTo>
                      <a:pt x="-147" y="11727"/>
                      <a:pt x="-1557" y="13488"/>
                      <a:pt x="-2070" y="14601"/>
                    </a:cubicBezTo>
                    <a:cubicBezTo>
                      <a:pt x="-2607" y="15779"/>
                      <a:pt x="-2538" y="16463"/>
                      <a:pt x="-2538" y="1646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47F44B28-02AF-13F1-4A55-844DDB735162}"/>
                  </a:ext>
                </a:extLst>
              </p:cNvPr>
              <p:cNvSpPr/>
              <p:nvPr/>
            </p:nvSpPr>
            <p:spPr>
              <a:xfrm flipV="1">
                <a:off x="6672718" y="3537405"/>
                <a:ext cx="445870" cy="91753"/>
              </a:xfrm>
              <a:custGeom>
                <a:avLst/>
                <a:gdLst>
                  <a:gd name="connsiteX0" fmla="*/ -4248 w 445870"/>
                  <a:gd name="connsiteY0" fmla="*/ 25740 h 91753"/>
                  <a:gd name="connsiteX1" fmla="*/ -4793 w 445870"/>
                  <a:gd name="connsiteY1" fmla="*/ 59245 h 91753"/>
                  <a:gd name="connsiteX2" fmla="*/ 4804 w 445870"/>
                  <a:gd name="connsiteY2" fmla="*/ 69896 h 91753"/>
                  <a:gd name="connsiteX3" fmla="*/ 202373 w 445870"/>
                  <a:gd name="connsiteY3" fmla="*/ 89363 h 91753"/>
                  <a:gd name="connsiteX4" fmla="*/ 432088 w 445870"/>
                  <a:gd name="connsiteY4" fmla="*/ 52152 h 91753"/>
                  <a:gd name="connsiteX5" fmla="*/ 440969 w 445870"/>
                  <a:gd name="connsiteY5" fmla="*/ 40532 h 91753"/>
                  <a:gd name="connsiteX6" fmla="*/ 438814 w 445870"/>
                  <a:gd name="connsiteY6" fmla="*/ 36348 h 91753"/>
                  <a:gd name="connsiteX7" fmla="*/ 437137 w 445870"/>
                  <a:gd name="connsiteY7" fmla="*/ 34957 h 91753"/>
                  <a:gd name="connsiteX8" fmla="*/ 434924 w 445870"/>
                  <a:gd name="connsiteY8" fmla="*/ 20493 h 91753"/>
                  <a:gd name="connsiteX9" fmla="*/ 436894 w 445870"/>
                  <a:gd name="connsiteY9" fmla="*/ 12713 h 91753"/>
                  <a:gd name="connsiteX10" fmla="*/ 433185 w 445870"/>
                  <a:gd name="connsiteY10" fmla="*/ 2657 h 91753"/>
                  <a:gd name="connsiteX11" fmla="*/ 423647 w 445870"/>
                  <a:gd name="connsiteY11" fmla="*/ -2381 h 91753"/>
                  <a:gd name="connsiteX12" fmla="*/ 5974 w 445870"/>
                  <a:gd name="connsiteY12" fmla="*/ 15510 h 91753"/>
                  <a:gd name="connsiteX13" fmla="*/ -4248 w 445870"/>
                  <a:gd name="connsiteY13" fmla="*/ 25740 h 91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5870" h="91753">
                    <a:moveTo>
                      <a:pt x="-4248" y="25740"/>
                    </a:moveTo>
                    <a:cubicBezTo>
                      <a:pt x="-4638" y="35309"/>
                      <a:pt x="-4758" y="49738"/>
                      <a:pt x="-4793" y="59245"/>
                    </a:cubicBezTo>
                    <a:cubicBezTo>
                      <a:pt x="-4812" y="64750"/>
                      <a:pt x="-671" y="69348"/>
                      <a:pt x="4804" y="69896"/>
                    </a:cubicBezTo>
                    <a:cubicBezTo>
                      <a:pt x="45082" y="73949"/>
                      <a:pt x="198432" y="89351"/>
                      <a:pt x="202373" y="89363"/>
                    </a:cubicBezTo>
                    <a:cubicBezTo>
                      <a:pt x="206448" y="89371"/>
                      <a:pt x="393954" y="58449"/>
                      <a:pt x="432088" y="52152"/>
                    </a:cubicBezTo>
                    <a:cubicBezTo>
                      <a:pt x="437655" y="51233"/>
                      <a:pt x="441812" y="46110"/>
                      <a:pt x="440969" y="40532"/>
                    </a:cubicBezTo>
                    <a:cubicBezTo>
                      <a:pt x="440730" y="38944"/>
                      <a:pt x="440089" y="37468"/>
                      <a:pt x="438814" y="36348"/>
                    </a:cubicBezTo>
                    <a:cubicBezTo>
                      <a:pt x="438273" y="35877"/>
                      <a:pt x="437709" y="35413"/>
                      <a:pt x="437137" y="34957"/>
                    </a:cubicBezTo>
                    <a:cubicBezTo>
                      <a:pt x="432718" y="31446"/>
                      <a:pt x="431848" y="25233"/>
                      <a:pt x="434924" y="20493"/>
                    </a:cubicBezTo>
                    <a:cubicBezTo>
                      <a:pt x="436376" y="18260"/>
                      <a:pt x="437311" y="15622"/>
                      <a:pt x="436894" y="12713"/>
                    </a:cubicBezTo>
                    <a:cubicBezTo>
                      <a:pt x="436330" y="8749"/>
                      <a:pt x="434757" y="5284"/>
                      <a:pt x="433185" y="2657"/>
                    </a:cubicBezTo>
                    <a:cubicBezTo>
                      <a:pt x="431203" y="-654"/>
                      <a:pt x="427502" y="-2547"/>
                      <a:pt x="423647" y="-2381"/>
                    </a:cubicBezTo>
                    <a:lnTo>
                      <a:pt x="5974" y="15510"/>
                    </a:lnTo>
                    <a:cubicBezTo>
                      <a:pt x="419" y="15749"/>
                      <a:pt x="-4024" y="20184"/>
                      <a:pt x="-4248" y="25740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018A5AFF-8338-C23F-CBCB-E60C1A0B1072}"/>
                  </a:ext>
                </a:extLst>
              </p:cNvPr>
              <p:cNvSpPr/>
              <p:nvPr/>
            </p:nvSpPr>
            <p:spPr>
              <a:xfrm flipV="1">
                <a:off x="6672358" y="3536602"/>
                <a:ext cx="447230" cy="93538"/>
              </a:xfrm>
              <a:custGeom>
                <a:avLst/>
                <a:gdLst>
                  <a:gd name="connsiteX0" fmla="*/ -3889 w 447230"/>
                  <a:gd name="connsiteY0" fmla="*/ 26721 h 93538"/>
                  <a:gd name="connsiteX1" fmla="*/ -3379 w 447230"/>
                  <a:gd name="connsiteY1" fmla="*/ 24249 h 93538"/>
                  <a:gd name="connsiteX2" fmla="*/ 925 w 447230"/>
                  <a:gd name="connsiteY2" fmla="*/ 18477 h 93538"/>
                  <a:gd name="connsiteX3" fmla="*/ 5962 w 447230"/>
                  <a:gd name="connsiteY3" fmla="*/ 16777 h 93538"/>
                  <a:gd name="connsiteX4" fmla="*/ 12576 w 447230"/>
                  <a:gd name="connsiteY4" fmla="*/ 16522 h 93538"/>
                  <a:gd name="connsiteX5" fmla="*/ 29111 w 447230"/>
                  <a:gd name="connsiteY5" fmla="*/ 15908 h 93538"/>
                  <a:gd name="connsiteX6" fmla="*/ 134465 w 447230"/>
                  <a:gd name="connsiteY6" fmla="*/ 11716 h 93538"/>
                  <a:gd name="connsiteX7" fmla="*/ 290705 w 447230"/>
                  <a:gd name="connsiteY7" fmla="*/ 5238 h 93538"/>
                  <a:gd name="connsiteX8" fmla="*/ 382963 w 447230"/>
                  <a:gd name="connsiteY8" fmla="*/ 1344 h 93538"/>
                  <a:gd name="connsiteX9" fmla="*/ 407166 w 447230"/>
                  <a:gd name="connsiteY9" fmla="*/ 316 h 93538"/>
                  <a:gd name="connsiteX10" fmla="*/ 419420 w 447230"/>
                  <a:gd name="connsiteY10" fmla="*/ -205 h 93538"/>
                  <a:gd name="connsiteX11" fmla="*/ 425439 w 447230"/>
                  <a:gd name="connsiteY11" fmla="*/ -360 h 93538"/>
                  <a:gd name="connsiteX12" fmla="*/ 430562 w 447230"/>
                  <a:gd name="connsiteY12" fmla="*/ 1722 h 93538"/>
                  <a:gd name="connsiteX13" fmla="*/ 433892 w 447230"/>
                  <a:gd name="connsiteY13" fmla="*/ 6377 h 93538"/>
                  <a:gd name="connsiteX14" fmla="*/ 435920 w 447230"/>
                  <a:gd name="connsiteY14" fmla="*/ 12014 h 93538"/>
                  <a:gd name="connsiteX15" fmla="*/ 435966 w 447230"/>
                  <a:gd name="connsiteY15" fmla="*/ 17685 h 93538"/>
                  <a:gd name="connsiteX16" fmla="*/ 434807 w 447230"/>
                  <a:gd name="connsiteY16" fmla="*/ 20328 h 93538"/>
                  <a:gd name="connsiteX17" fmla="*/ 433270 w 447230"/>
                  <a:gd name="connsiteY17" fmla="*/ 23241 h 93538"/>
                  <a:gd name="connsiteX18" fmla="*/ 436005 w 447230"/>
                  <a:gd name="connsiteY18" fmla="*/ 35966 h 93538"/>
                  <a:gd name="connsiteX19" fmla="*/ 438458 w 447230"/>
                  <a:gd name="connsiteY19" fmla="*/ 38048 h 93538"/>
                  <a:gd name="connsiteX20" fmla="*/ 439965 w 447230"/>
                  <a:gd name="connsiteY20" fmla="*/ 40223 h 93538"/>
                  <a:gd name="connsiteX21" fmla="*/ 439941 w 447230"/>
                  <a:gd name="connsiteY21" fmla="*/ 45775 h 93538"/>
                  <a:gd name="connsiteX22" fmla="*/ 431129 w 447230"/>
                  <a:gd name="connsiteY22" fmla="*/ 52334 h 93538"/>
                  <a:gd name="connsiteX23" fmla="*/ 418678 w 447230"/>
                  <a:gd name="connsiteY23" fmla="*/ 54390 h 93538"/>
                  <a:gd name="connsiteX24" fmla="*/ 394023 w 447230"/>
                  <a:gd name="connsiteY24" fmla="*/ 58454 h 93538"/>
                  <a:gd name="connsiteX25" fmla="*/ 345814 w 447230"/>
                  <a:gd name="connsiteY25" fmla="*/ 66393 h 93538"/>
                  <a:gd name="connsiteX26" fmla="*/ 254673 w 447230"/>
                  <a:gd name="connsiteY26" fmla="*/ 81312 h 93538"/>
                  <a:gd name="connsiteX27" fmla="*/ 212208 w 447230"/>
                  <a:gd name="connsiteY27" fmla="*/ 88112 h 93538"/>
                  <a:gd name="connsiteX28" fmla="*/ 202067 w 447230"/>
                  <a:gd name="connsiteY28" fmla="*/ 89406 h 93538"/>
                  <a:gd name="connsiteX29" fmla="*/ 191895 w 447230"/>
                  <a:gd name="connsiteY29" fmla="*/ 88413 h 93538"/>
                  <a:gd name="connsiteX30" fmla="*/ 172038 w 447230"/>
                  <a:gd name="connsiteY30" fmla="*/ 86485 h 93538"/>
                  <a:gd name="connsiteX31" fmla="*/ 99599 w 447230"/>
                  <a:gd name="connsiteY31" fmla="*/ 79470 h 93538"/>
                  <a:gd name="connsiteX32" fmla="*/ 39823 w 447230"/>
                  <a:gd name="connsiteY32" fmla="*/ 73729 h 93538"/>
                  <a:gd name="connsiteX33" fmla="*/ 15300 w 447230"/>
                  <a:gd name="connsiteY33" fmla="*/ 71396 h 93538"/>
                  <a:gd name="connsiteX34" fmla="*/ 4517 w 447230"/>
                  <a:gd name="connsiteY34" fmla="*/ 70345 h 93538"/>
                  <a:gd name="connsiteX35" fmla="*/ -2885 w 447230"/>
                  <a:gd name="connsiteY35" fmla="*/ 65002 h 93538"/>
                  <a:gd name="connsiteX36" fmla="*/ -4028 w 447230"/>
                  <a:gd name="connsiteY36" fmla="*/ 56569 h 93538"/>
                  <a:gd name="connsiteX37" fmla="*/ -3951 w 447230"/>
                  <a:gd name="connsiteY37" fmla="*/ 48838 h 93538"/>
                  <a:gd name="connsiteX38" fmla="*/ -3851 w 447230"/>
                  <a:gd name="connsiteY38" fmla="*/ 36719 h 93538"/>
                  <a:gd name="connsiteX39" fmla="*/ -3827 w 447230"/>
                  <a:gd name="connsiteY39" fmla="*/ 29263 h 93538"/>
                  <a:gd name="connsiteX40" fmla="*/ -3889 w 447230"/>
                  <a:gd name="connsiteY40" fmla="*/ 26721 h 93538"/>
                  <a:gd name="connsiteX41" fmla="*/ -4032 w 447230"/>
                  <a:gd name="connsiteY41" fmla="*/ 29255 h 93538"/>
                  <a:gd name="connsiteX42" fmla="*/ -4256 w 447230"/>
                  <a:gd name="connsiteY42" fmla="*/ 36708 h 93538"/>
                  <a:gd name="connsiteX43" fmla="*/ -4550 w 447230"/>
                  <a:gd name="connsiteY43" fmla="*/ 48831 h 93538"/>
                  <a:gd name="connsiteX44" fmla="*/ -4720 w 447230"/>
                  <a:gd name="connsiteY44" fmla="*/ 56565 h 93538"/>
                  <a:gd name="connsiteX45" fmla="*/ -3580 w 447230"/>
                  <a:gd name="connsiteY45" fmla="*/ 65361 h 93538"/>
                  <a:gd name="connsiteX46" fmla="*/ 4374 w 447230"/>
                  <a:gd name="connsiteY46" fmla="*/ 71202 h 93538"/>
                  <a:gd name="connsiteX47" fmla="*/ 15207 w 447230"/>
                  <a:gd name="connsiteY47" fmla="*/ 72350 h 93538"/>
                  <a:gd name="connsiteX48" fmla="*/ 39731 w 447230"/>
                  <a:gd name="connsiteY48" fmla="*/ 74849 h 93538"/>
                  <a:gd name="connsiteX49" fmla="*/ 99522 w 447230"/>
                  <a:gd name="connsiteY49" fmla="*/ 80888 h 93538"/>
                  <a:gd name="connsiteX50" fmla="*/ 172008 w 447230"/>
                  <a:gd name="connsiteY50" fmla="*/ 88150 h 93538"/>
                  <a:gd name="connsiteX51" fmla="*/ 191884 w 447230"/>
                  <a:gd name="connsiteY51" fmla="*/ 90136 h 93538"/>
                  <a:gd name="connsiteX52" fmla="*/ 202059 w 447230"/>
                  <a:gd name="connsiteY52" fmla="*/ 91148 h 93538"/>
                  <a:gd name="connsiteX53" fmla="*/ 212479 w 447230"/>
                  <a:gd name="connsiteY53" fmla="*/ 89858 h 93538"/>
                  <a:gd name="connsiteX54" fmla="*/ 254966 w 447230"/>
                  <a:gd name="connsiteY54" fmla="*/ 83144 h 93538"/>
                  <a:gd name="connsiteX55" fmla="*/ 346135 w 447230"/>
                  <a:gd name="connsiteY55" fmla="*/ 68340 h 93538"/>
                  <a:gd name="connsiteX56" fmla="*/ 394348 w 447230"/>
                  <a:gd name="connsiteY56" fmla="*/ 60432 h 93538"/>
                  <a:gd name="connsiteX57" fmla="*/ 419003 w 447230"/>
                  <a:gd name="connsiteY57" fmla="*/ 56372 h 93538"/>
                  <a:gd name="connsiteX58" fmla="*/ 431458 w 447230"/>
                  <a:gd name="connsiteY58" fmla="*/ 54316 h 93538"/>
                  <a:gd name="connsiteX59" fmla="*/ 441846 w 447230"/>
                  <a:gd name="connsiteY59" fmla="*/ 46431 h 93538"/>
                  <a:gd name="connsiteX60" fmla="*/ 441846 w 447230"/>
                  <a:gd name="connsiteY60" fmla="*/ 39512 h 93538"/>
                  <a:gd name="connsiteX61" fmla="*/ 439783 w 447230"/>
                  <a:gd name="connsiteY61" fmla="*/ 36530 h 93538"/>
                  <a:gd name="connsiteX62" fmla="*/ 437403 w 447230"/>
                  <a:gd name="connsiteY62" fmla="*/ 34517 h 93538"/>
                  <a:gd name="connsiteX63" fmla="*/ 435147 w 447230"/>
                  <a:gd name="connsiteY63" fmla="*/ 23963 h 93538"/>
                  <a:gd name="connsiteX64" fmla="*/ 437894 w 447230"/>
                  <a:gd name="connsiteY64" fmla="*/ 18249 h 93538"/>
                  <a:gd name="connsiteX65" fmla="*/ 437875 w 447230"/>
                  <a:gd name="connsiteY65" fmla="*/ 11566 h 93538"/>
                  <a:gd name="connsiteX66" fmla="*/ 435692 w 447230"/>
                  <a:gd name="connsiteY66" fmla="*/ 5493 h 93538"/>
                  <a:gd name="connsiteX67" fmla="*/ 431821 w 447230"/>
                  <a:gd name="connsiteY67" fmla="*/ 162 h 93538"/>
                  <a:gd name="connsiteX68" fmla="*/ 425632 w 447230"/>
                  <a:gd name="connsiteY68" fmla="*/ -2349 h 93538"/>
                  <a:gd name="connsiteX69" fmla="*/ 419331 w 447230"/>
                  <a:gd name="connsiteY69" fmla="*/ -2199 h 93538"/>
                  <a:gd name="connsiteX70" fmla="*/ 407081 w 447230"/>
                  <a:gd name="connsiteY70" fmla="*/ -1670 h 93538"/>
                  <a:gd name="connsiteX71" fmla="*/ 382882 w 447230"/>
                  <a:gd name="connsiteY71" fmla="*/ -623 h 93538"/>
                  <a:gd name="connsiteX72" fmla="*/ 290624 w 447230"/>
                  <a:gd name="connsiteY72" fmla="*/ 3387 h 93538"/>
                  <a:gd name="connsiteX73" fmla="*/ 134403 w 447230"/>
                  <a:gd name="connsiteY73" fmla="*/ 10295 h 93538"/>
                  <a:gd name="connsiteX74" fmla="*/ 29076 w 447230"/>
                  <a:gd name="connsiteY74" fmla="*/ 15124 h 93538"/>
                  <a:gd name="connsiteX75" fmla="*/ 12549 w 447230"/>
                  <a:gd name="connsiteY75" fmla="*/ 15927 h 93538"/>
                  <a:gd name="connsiteX76" fmla="*/ 5920 w 447230"/>
                  <a:gd name="connsiteY76" fmla="*/ 16275 h 93538"/>
                  <a:gd name="connsiteX77" fmla="*/ 696 w 447230"/>
                  <a:gd name="connsiteY77" fmla="*/ 18141 h 93538"/>
                  <a:gd name="connsiteX78" fmla="*/ -3576 w 447230"/>
                  <a:gd name="connsiteY78" fmla="*/ 24191 h 93538"/>
                  <a:gd name="connsiteX79" fmla="*/ -3889 w 447230"/>
                  <a:gd name="connsiteY79" fmla="*/ 26721 h 93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47230" h="93538">
                    <a:moveTo>
                      <a:pt x="-3889" y="26721"/>
                    </a:moveTo>
                    <a:cubicBezTo>
                      <a:pt x="-3823" y="26729"/>
                      <a:pt x="-3847" y="25848"/>
                      <a:pt x="-3379" y="24249"/>
                    </a:cubicBezTo>
                    <a:cubicBezTo>
                      <a:pt x="-2919" y="22688"/>
                      <a:pt x="-1768" y="20297"/>
                      <a:pt x="925" y="18477"/>
                    </a:cubicBezTo>
                    <a:cubicBezTo>
                      <a:pt x="2269" y="17608"/>
                      <a:pt x="3980" y="16901"/>
                      <a:pt x="5962" y="16777"/>
                    </a:cubicBezTo>
                    <a:cubicBezTo>
                      <a:pt x="7983" y="16700"/>
                      <a:pt x="10189" y="16615"/>
                      <a:pt x="12576" y="16522"/>
                    </a:cubicBezTo>
                    <a:cubicBezTo>
                      <a:pt x="17374" y="16345"/>
                      <a:pt x="22899" y="16140"/>
                      <a:pt x="29111" y="15908"/>
                    </a:cubicBezTo>
                    <a:cubicBezTo>
                      <a:pt x="54055" y="14915"/>
                      <a:pt x="90034" y="13482"/>
                      <a:pt x="134465" y="11716"/>
                    </a:cubicBezTo>
                    <a:cubicBezTo>
                      <a:pt x="178961" y="9870"/>
                      <a:pt x="231915" y="7676"/>
                      <a:pt x="290705" y="5238"/>
                    </a:cubicBezTo>
                    <a:cubicBezTo>
                      <a:pt x="320108" y="3998"/>
                      <a:pt x="350971" y="2696"/>
                      <a:pt x="382963" y="1344"/>
                    </a:cubicBezTo>
                    <a:cubicBezTo>
                      <a:pt x="390964" y="1004"/>
                      <a:pt x="399034" y="664"/>
                      <a:pt x="407166" y="316"/>
                    </a:cubicBezTo>
                    <a:cubicBezTo>
                      <a:pt x="411234" y="142"/>
                      <a:pt x="415317" y="-32"/>
                      <a:pt x="419420" y="-205"/>
                    </a:cubicBezTo>
                    <a:cubicBezTo>
                      <a:pt x="421406" y="-244"/>
                      <a:pt x="423662" y="-484"/>
                      <a:pt x="425439" y="-360"/>
                    </a:cubicBezTo>
                    <a:cubicBezTo>
                      <a:pt x="427301" y="-175"/>
                      <a:pt x="429105" y="552"/>
                      <a:pt x="430562" y="1722"/>
                    </a:cubicBezTo>
                    <a:cubicBezTo>
                      <a:pt x="432049" y="2862"/>
                      <a:pt x="432980" y="4542"/>
                      <a:pt x="433892" y="6377"/>
                    </a:cubicBezTo>
                    <a:cubicBezTo>
                      <a:pt x="434776" y="8178"/>
                      <a:pt x="435480" y="10067"/>
                      <a:pt x="435920" y="12014"/>
                    </a:cubicBezTo>
                    <a:cubicBezTo>
                      <a:pt x="436399" y="14003"/>
                      <a:pt x="436542" y="15835"/>
                      <a:pt x="435966" y="17685"/>
                    </a:cubicBezTo>
                    <a:cubicBezTo>
                      <a:pt x="435700" y="18597"/>
                      <a:pt x="435302" y="19485"/>
                      <a:pt x="434807" y="20328"/>
                    </a:cubicBezTo>
                    <a:cubicBezTo>
                      <a:pt x="434328" y="21096"/>
                      <a:pt x="433645" y="22213"/>
                      <a:pt x="433270" y="23241"/>
                    </a:cubicBezTo>
                    <a:cubicBezTo>
                      <a:pt x="431566" y="27494"/>
                      <a:pt x="432605" y="32767"/>
                      <a:pt x="436005" y="35966"/>
                    </a:cubicBezTo>
                    <a:lnTo>
                      <a:pt x="438458" y="38048"/>
                    </a:lnTo>
                    <a:cubicBezTo>
                      <a:pt x="439150" y="38635"/>
                      <a:pt x="439644" y="39366"/>
                      <a:pt x="439965" y="40223"/>
                    </a:cubicBezTo>
                    <a:cubicBezTo>
                      <a:pt x="440579" y="41942"/>
                      <a:pt x="440583" y="43998"/>
                      <a:pt x="439941" y="45775"/>
                    </a:cubicBezTo>
                    <a:cubicBezTo>
                      <a:pt x="438678" y="49460"/>
                      <a:pt x="435167" y="52010"/>
                      <a:pt x="431129" y="52334"/>
                    </a:cubicBezTo>
                    <a:cubicBezTo>
                      <a:pt x="426965" y="53022"/>
                      <a:pt x="422816" y="53706"/>
                      <a:pt x="418678" y="54390"/>
                    </a:cubicBezTo>
                    <a:cubicBezTo>
                      <a:pt x="410403" y="55753"/>
                      <a:pt x="402182" y="57109"/>
                      <a:pt x="394023" y="58454"/>
                    </a:cubicBezTo>
                    <a:cubicBezTo>
                      <a:pt x="377701" y="61143"/>
                      <a:pt x="361618" y="63793"/>
                      <a:pt x="345814" y="66393"/>
                    </a:cubicBezTo>
                    <a:cubicBezTo>
                      <a:pt x="314209" y="71569"/>
                      <a:pt x="283716" y="76561"/>
                      <a:pt x="254673" y="81312"/>
                    </a:cubicBezTo>
                    <a:cubicBezTo>
                      <a:pt x="240143" y="83638"/>
                      <a:pt x="225977" y="85906"/>
                      <a:pt x="212208" y="88112"/>
                    </a:cubicBezTo>
                    <a:cubicBezTo>
                      <a:pt x="208766" y="88560"/>
                      <a:pt x="205328" y="89325"/>
                      <a:pt x="202067" y="89406"/>
                    </a:cubicBezTo>
                    <a:cubicBezTo>
                      <a:pt x="198648" y="89074"/>
                      <a:pt x="195260" y="88742"/>
                      <a:pt x="191895" y="88413"/>
                    </a:cubicBezTo>
                    <a:cubicBezTo>
                      <a:pt x="185169" y="87760"/>
                      <a:pt x="178548" y="87115"/>
                      <a:pt x="172038" y="86485"/>
                    </a:cubicBezTo>
                    <a:cubicBezTo>
                      <a:pt x="146004" y="83963"/>
                      <a:pt x="121747" y="81614"/>
                      <a:pt x="99599" y="79470"/>
                    </a:cubicBezTo>
                    <a:cubicBezTo>
                      <a:pt x="77463" y="77345"/>
                      <a:pt x="57428" y="75421"/>
                      <a:pt x="39823" y="73729"/>
                    </a:cubicBezTo>
                    <a:cubicBezTo>
                      <a:pt x="31031" y="72891"/>
                      <a:pt x="22841" y="72114"/>
                      <a:pt x="15300" y="71396"/>
                    </a:cubicBezTo>
                    <a:cubicBezTo>
                      <a:pt x="11544" y="71029"/>
                      <a:pt x="7948" y="70677"/>
                      <a:pt x="4517" y="70345"/>
                    </a:cubicBezTo>
                    <a:cubicBezTo>
                      <a:pt x="1222" y="69827"/>
                      <a:pt x="-1513" y="67656"/>
                      <a:pt x="-2885" y="65002"/>
                    </a:cubicBezTo>
                    <a:cubicBezTo>
                      <a:pt x="-4411" y="62332"/>
                      <a:pt x="-4020" y="59323"/>
                      <a:pt x="-4028" y="56569"/>
                    </a:cubicBezTo>
                    <a:cubicBezTo>
                      <a:pt x="-4001" y="53814"/>
                      <a:pt x="-3974" y="51237"/>
                      <a:pt x="-3951" y="48838"/>
                    </a:cubicBezTo>
                    <a:cubicBezTo>
                      <a:pt x="-3908" y="44067"/>
                      <a:pt x="-3878" y="40018"/>
                      <a:pt x="-3851" y="36719"/>
                    </a:cubicBezTo>
                    <a:cubicBezTo>
                      <a:pt x="-3839" y="33494"/>
                      <a:pt x="-3831" y="31013"/>
                      <a:pt x="-3827" y="29263"/>
                    </a:cubicBezTo>
                    <a:cubicBezTo>
                      <a:pt x="-3835" y="27583"/>
                      <a:pt x="-3889" y="26721"/>
                      <a:pt x="-3889" y="26721"/>
                    </a:cubicBezTo>
                    <a:cubicBezTo>
                      <a:pt x="-3889" y="26721"/>
                      <a:pt x="-3974" y="27579"/>
                      <a:pt x="-4032" y="29255"/>
                    </a:cubicBezTo>
                    <a:cubicBezTo>
                      <a:pt x="-4086" y="31006"/>
                      <a:pt x="-4160" y="33482"/>
                      <a:pt x="-4256" y="36708"/>
                    </a:cubicBezTo>
                    <a:cubicBezTo>
                      <a:pt x="-4333" y="40007"/>
                      <a:pt x="-4434" y="44056"/>
                      <a:pt x="-4550" y="48831"/>
                    </a:cubicBezTo>
                    <a:cubicBezTo>
                      <a:pt x="-4600" y="51230"/>
                      <a:pt x="-4658" y="53810"/>
                      <a:pt x="-4720" y="56565"/>
                    </a:cubicBezTo>
                    <a:cubicBezTo>
                      <a:pt x="-4739" y="59242"/>
                      <a:pt x="-5195" y="62437"/>
                      <a:pt x="-3580" y="65361"/>
                    </a:cubicBezTo>
                    <a:cubicBezTo>
                      <a:pt x="-2131" y="68235"/>
                      <a:pt x="801" y="70611"/>
                      <a:pt x="4374" y="71202"/>
                    </a:cubicBezTo>
                    <a:cubicBezTo>
                      <a:pt x="7859" y="71635"/>
                      <a:pt x="11429" y="71948"/>
                      <a:pt x="15207" y="72350"/>
                    </a:cubicBezTo>
                    <a:cubicBezTo>
                      <a:pt x="22748" y="73119"/>
                      <a:pt x="30938" y="73953"/>
                      <a:pt x="39731" y="74849"/>
                    </a:cubicBezTo>
                    <a:cubicBezTo>
                      <a:pt x="57339" y="76630"/>
                      <a:pt x="77378" y="78655"/>
                      <a:pt x="99522" y="80888"/>
                    </a:cubicBezTo>
                    <a:cubicBezTo>
                      <a:pt x="121685" y="83109"/>
                      <a:pt x="145958" y="85543"/>
                      <a:pt x="172008" y="88150"/>
                    </a:cubicBezTo>
                    <a:cubicBezTo>
                      <a:pt x="178525" y="88803"/>
                      <a:pt x="185150" y="89464"/>
                      <a:pt x="191884" y="90136"/>
                    </a:cubicBezTo>
                    <a:cubicBezTo>
                      <a:pt x="195249" y="90472"/>
                      <a:pt x="198641" y="90808"/>
                      <a:pt x="202059" y="91148"/>
                    </a:cubicBezTo>
                    <a:cubicBezTo>
                      <a:pt x="205633" y="91063"/>
                      <a:pt x="209025" y="90294"/>
                      <a:pt x="212479" y="89858"/>
                    </a:cubicBezTo>
                    <a:cubicBezTo>
                      <a:pt x="226251" y="87683"/>
                      <a:pt x="240429" y="85442"/>
                      <a:pt x="254966" y="83144"/>
                    </a:cubicBezTo>
                    <a:cubicBezTo>
                      <a:pt x="284022" y="78427"/>
                      <a:pt x="314518" y="73474"/>
                      <a:pt x="346135" y="68340"/>
                    </a:cubicBezTo>
                    <a:cubicBezTo>
                      <a:pt x="361939" y="65748"/>
                      <a:pt x="378022" y="63109"/>
                      <a:pt x="394348" y="60432"/>
                    </a:cubicBezTo>
                    <a:cubicBezTo>
                      <a:pt x="402507" y="59087"/>
                      <a:pt x="410728" y="57735"/>
                      <a:pt x="419003" y="56372"/>
                    </a:cubicBezTo>
                    <a:cubicBezTo>
                      <a:pt x="423144" y="55688"/>
                      <a:pt x="427293" y="55004"/>
                      <a:pt x="431458" y="54316"/>
                    </a:cubicBezTo>
                    <a:cubicBezTo>
                      <a:pt x="435850" y="53992"/>
                      <a:pt x="440390" y="50920"/>
                      <a:pt x="441846" y="46431"/>
                    </a:cubicBezTo>
                    <a:cubicBezTo>
                      <a:pt x="442619" y="44218"/>
                      <a:pt x="442650" y="41772"/>
                      <a:pt x="441846" y="39512"/>
                    </a:cubicBezTo>
                    <a:cubicBezTo>
                      <a:pt x="441433" y="38384"/>
                      <a:pt x="440706" y="37314"/>
                      <a:pt x="439783" y="36530"/>
                    </a:cubicBezTo>
                    <a:lnTo>
                      <a:pt x="437403" y="34517"/>
                    </a:lnTo>
                    <a:cubicBezTo>
                      <a:pt x="434595" y="31875"/>
                      <a:pt x="433729" y="27521"/>
                      <a:pt x="435147" y="23963"/>
                    </a:cubicBezTo>
                    <a:cubicBezTo>
                      <a:pt x="435754" y="22286"/>
                      <a:pt x="437334" y="20501"/>
                      <a:pt x="437894" y="18249"/>
                    </a:cubicBezTo>
                    <a:cubicBezTo>
                      <a:pt x="438601" y="16074"/>
                      <a:pt x="438388" y="13602"/>
                      <a:pt x="437875" y="11566"/>
                    </a:cubicBezTo>
                    <a:cubicBezTo>
                      <a:pt x="437392" y="9449"/>
                      <a:pt x="436639" y="7417"/>
                      <a:pt x="435692" y="5493"/>
                    </a:cubicBezTo>
                    <a:cubicBezTo>
                      <a:pt x="434773" y="3635"/>
                      <a:pt x="433648" y="1579"/>
                      <a:pt x="431821" y="162"/>
                    </a:cubicBezTo>
                    <a:cubicBezTo>
                      <a:pt x="430052" y="-1260"/>
                      <a:pt x="427873" y="-2129"/>
                      <a:pt x="425632" y="-2349"/>
                    </a:cubicBezTo>
                    <a:cubicBezTo>
                      <a:pt x="423295" y="-2489"/>
                      <a:pt x="421444" y="-2234"/>
                      <a:pt x="419331" y="-2199"/>
                    </a:cubicBezTo>
                    <a:cubicBezTo>
                      <a:pt x="415232" y="-2021"/>
                      <a:pt x="411149" y="-1843"/>
                      <a:pt x="407081" y="-1670"/>
                    </a:cubicBezTo>
                    <a:cubicBezTo>
                      <a:pt x="398949" y="-1318"/>
                      <a:pt x="390879" y="-970"/>
                      <a:pt x="382882" y="-623"/>
                    </a:cubicBezTo>
                    <a:cubicBezTo>
                      <a:pt x="350890" y="768"/>
                      <a:pt x="320027" y="2109"/>
                      <a:pt x="290624" y="3387"/>
                    </a:cubicBezTo>
                    <a:cubicBezTo>
                      <a:pt x="231841" y="5987"/>
                      <a:pt x="178896" y="8328"/>
                      <a:pt x="134403" y="10295"/>
                    </a:cubicBezTo>
                    <a:cubicBezTo>
                      <a:pt x="89983" y="12331"/>
                      <a:pt x="54013" y="13980"/>
                      <a:pt x="29076" y="15124"/>
                    </a:cubicBezTo>
                    <a:cubicBezTo>
                      <a:pt x="22868" y="15425"/>
                      <a:pt x="17347" y="15696"/>
                      <a:pt x="12549" y="15927"/>
                    </a:cubicBezTo>
                    <a:cubicBezTo>
                      <a:pt x="10158" y="16051"/>
                      <a:pt x="7948" y="16171"/>
                      <a:pt x="5920" y="16275"/>
                    </a:cubicBezTo>
                    <a:cubicBezTo>
                      <a:pt x="3849" y="16441"/>
                      <a:pt x="2072" y="17210"/>
                      <a:pt x="696" y="18141"/>
                    </a:cubicBezTo>
                    <a:cubicBezTo>
                      <a:pt x="-2062" y="20088"/>
                      <a:pt x="-3171" y="22584"/>
                      <a:pt x="-3576" y="24191"/>
                    </a:cubicBezTo>
                    <a:cubicBezTo>
                      <a:pt x="-3986" y="25840"/>
                      <a:pt x="-3889" y="26721"/>
                      <a:pt x="-3889" y="26721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0D092FA2-4AAD-B044-64EE-09D65CCE3D8B}"/>
                  </a:ext>
                </a:extLst>
              </p:cNvPr>
              <p:cNvSpPr/>
              <p:nvPr/>
            </p:nvSpPr>
            <p:spPr>
              <a:xfrm flipV="1">
                <a:off x="6672705" y="3602736"/>
                <a:ext cx="436991" cy="67681"/>
              </a:xfrm>
              <a:custGeom>
                <a:avLst/>
                <a:gdLst>
                  <a:gd name="connsiteX0" fmla="*/ -3248 w 436991"/>
                  <a:gd name="connsiteY0" fmla="*/ 57322 h 67681"/>
                  <a:gd name="connsiteX1" fmla="*/ 220970 w 436991"/>
                  <a:gd name="connsiteY1" fmla="*/ 65447 h 67681"/>
                  <a:gd name="connsiteX2" fmla="*/ 429252 w 436991"/>
                  <a:gd name="connsiteY2" fmla="*/ 38794 h 67681"/>
                  <a:gd name="connsiteX3" fmla="*/ 418392 w 436991"/>
                  <a:gd name="connsiteY3" fmla="*/ 8236 h 67681"/>
                  <a:gd name="connsiteX4" fmla="*/ 16559 w 436991"/>
                  <a:gd name="connsiteY4" fmla="*/ 3017 h 67681"/>
                  <a:gd name="connsiteX5" fmla="*/ 16559 w 436991"/>
                  <a:gd name="connsiteY5" fmla="*/ 29781 h 67681"/>
                  <a:gd name="connsiteX6" fmla="*/ -3248 w 436991"/>
                  <a:gd name="connsiteY6" fmla="*/ 57322 h 6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6991" h="67681">
                    <a:moveTo>
                      <a:pt x="-3248" y="57322"/>
                    </a:moveTo>
                    <a:cubicBezTo>
                      <a:pt x="-2193" y="60401"/>
                      <a:pt x="201167" y="65447"/>
                      <a:pt x="220970" y="65447"/>
                    </a:cubicBezTo>
                    <a:cubicBezTo>
                      <a:pt x="240777" y="65447"/>
                      <a:pt x="428614" y="46459"/>
                      <a:pt x="429252" y="38794"/>
                    </a:cubicBezTo>
                    <a:cubicBezTo>
                      <a:pt x="429893" y="31130"/>
                      <a:pt x="440111" y="12173"/>
                      <a:pt x="418392" y="8236"/>
                    </a:cubicBezTo>
                    <a:cubicBezTo>
                      <a:pt x="396669" y="4296"/>
                      <a:pt x="27418" y="-9759"/>
                      <a:pt x="16559" y="3017"/>
                    </a:cubicBezTo>
                    <a:cubicBezTo>
                      <a:pt x="5695" y="15796"/>
                      <a:pt x="16559" y="29781"/>
                      <a:pt x="16559" y="29781"/>
                    </a:cubicBezTo>
                    <a:cubicBezTo>
                      <a:pt x="16559" y="29781"/>
                      <a:pt x="-11554" y="33046"/>
                      <a:pt x="-3248" y="57322"/>
                    </a:cubicBez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4E6469D0-E9C0-9E71-24C2-DFAA61052816}"/>
                  </a:ext>
                </a:extLst>
              </p:cNvPr>
              <p:cNvSpPr/>
              <p:nvPr/>
            </p:nvSpPr>
            <p:spPr>
              <a:xfrm flipV="1">
                <a:off x="6672554" y="3601899"/>
                <a:ext cx="438119" cy="69272"/>
              </a:xfrm>
              <a:custGeom>
                <a:avLst/>
                <a:gdLst>
                  <a:gd name="connsiteX0" fmla="*/ -3098 w 438119"/>
                  <a:gd name="connsiteY0" fmla="*/ 58075 h 69272"/>
                  <a:gd name="connsiteX1" fmla="*/ -3665 w 438119"/>
                  <a:gd name="connsiteY1" fmla="*/ 55530 h 69272"/>
                  <a:gd name="connsiteX2" fmla="*/ -4222 w 438119"/>
                  <a:gd name="connsiteY2" fmla="*/ 52389 h 69272"/>
                  <a:gd name="connsiteX3" fmla="*/ -4264 w 438119"/>
                  <a:gd name="connsiteY3" fmla="*/ 47992 h 69272"/>
                  <a:gd name="connsiteX4" fmla="*/ 1334 w 438119"/>
                  <a:gd name="connsiteY4" fmla="*/ 37384 h 69272"/>
                  <a:gd name="connsiteX5" fmla="*/ 16752 w 438119"/>
                  <a:gd name="connsiteY5" fmla="*/ 30932 h 69272"/>
                  <a:gd name="connsiteX6" fmla="*/ 17408 w 438119"/>
                  <a:gd name="connsiteY6" fmla="*/ 30836 h 69272"/>
                  <a:gd name="connsiteX7" fmla="*/ 17026 w 438119"/>
                  <a:gd name="connsiteY7" fmla="*/ 30283 h 69272"/>
                  <a:gd name="connsiteX8" fmla="*/ 12386 w 438119"/>
                  <a:gd name="connsiteY8" fmla="*/ 16866 h 69272"/>
                  <a:gd name="connsiteX9" fmla="*/ 13908 w 438119"/>
                  <a:gd name="connsiteY9" fmla="*/ 9155 h 69272"/>
                  <a:gd name="connsiteX10" fmla="*/ 16002 w 438119"/>
                  <a:gd name="connsiteY10" fmla="*/ 5582 h 69272"/>
                  <a:gd name="connsiteX11" fmla="*/ 17304 w 438119"/>
                  <a:gd name="connsiteY11" fmla="*/ 3975 h 69272"/>
                  <a:gd name="connsiteX12" fmla="*/ 19073 w 438119"/>
                  <a:gd name="connsiteY12" fmla="*/ 3113 h 69272"/>
                  <a:gd name="connsiteX13" fmla="*/ 37536 w 438119"/>
                  <a:gd name="connsiteY13" fmla="*/ 668 h 69272"/>
                  <a:gd name="connsiteX14" fmla="*/ 58192 w 438119"/>
                  <a:gd name="connsiteY14" fmla="*/ -248 h 69272"/>
                  <a:gd name="connsiteX15" fmla="*/ 158080 w 438119"/>
                  <a:gd name="connsiteY15" fmla="*/ -186 h 69272"/>
                  <a:gd name="connsiteX16" fmla="*/ 280649 w 438119"/>
                  <a:gd name="connsiteY16" fmla="*/ 3063 h 69272"/>
                  <a:gd name="connsiteX17" fmla="*/ 348460 w 438119"/>
                  <a:gd name="connsiteY17" fmla="*/ 5725 h 69272"/>
                  <a:gd name="connsiteX18" fmla="*/ 383642 w 438119"/>
                  <a:gd name="connsiteY18" fmla="*/ 7440 h 69272"/>
                  <a:gd name="connsiteX19" fmla="*/ 401498 w 438119"/>
                  <a:gd name="connsiteY19" fmla="*/ 8495 h 69272"/>
                  <a:gd name="connsiteX20" fmla="*/ 419319 w 438119"/>
                  <a:gd name="connsiteY20" fmla="*/ 10214 h 69272"/>
                  <a:gd name="connsiteX21" fmla="*/ 429135 w 438119"/>
                  <a:gd name="connsiteY21" fmla="*/ 15603 h 69272"/>
                  <a:gd name="connsiteX22" fmla="*/ 431191 w 438119"/>
                  <a:gd name="connsiteY22" fmla="*/ 20722 h 69272"/>
                  <a:gd name="connsiteX23" fmla="*/ 431094 w 438119"/>
                  <a:gd name="connsiteY23" fmla="*/ 26482 h 69272"/>
                  <a:gd name="connsiteX24" fmla="*/ 428579 w 438119"/>
                  <a:gd name="connsiteY24" fmla="*/ 38222 h 69272"/>
                  <a:gd name="connsiteX25" fmla="*/ 428467 w 438119"/>
                  <a:gd name="connsiteY25" fmla="*/ 39014 h 69272"/>
                  <a:gd name="connsiteX26" fmla="*/ 428409 w 438119"/>
                  <a:gd name="connsiteY26" fmla="*/ 39408 h 69272"/>
                  <a:gd name="connsiteX27" fmla="*/ 428421 w 438119"/>
                  <a:gd name="connsiteY27" fmla="*/ 39308 h 69272"/>
                  <a:gd name="connsiteX28" fmla="*/ 427633 w 438119"/>
                  <a:gd name="connsiteY28" fmla="*/ 39814 h 69272"/>
                  <a:gd name="connsiteX29" fmla="*/ 424975 w 438119"/>
                  <a:gd name="connsiteY29" fmla="*/ 40803 h 69272"/>
                  <a:gd name="connsiteX30" fmla="*/ 419276 w 438119"/>
                  <a:gd name="connsiteY30" fmla="*/ 42283 h 69272"/>
                  <a:gd name="connsiteX31" fmla="*/ 373049 w 438119"/>
                  <a:gd name="connsiteY31" fmla="*/ 49746 h 69272"/>
                  <a:gd name="connsiteX32" fmla="*/ 284952 w 438119"/>
                  <a:gd name="connsiteY32" fmla="*/ 59945 h 69272"/>
                  <a:gd name="connsiteX33" fmla="*/ 243840 w 438119"/>
                  <a:gd name="connsiteY33" fmla="*/ 63832 h 69272"/>
                  <a:gd name="connsiteX34" fmla="*/ 224137 w 438119"/>
                  <a:gd name="connsiteY34" fmla="*/ 65253 h 69272"/>
                  <a:gd name="connsiteX35" fmla="*/ 205018 w 438119"/>
                  <a:gd name="connsiteY35" fmla="*/ 65126 h 69272"/>
                  <a:gd name="connsiteX36" fmla="*/ 135102 w 438119"/>
                  <a:gd name="connsiteY36" fmla="*/ 63550 h 69272"/>
                  <a:gd name="connsiteX37" fmla="*/ 33885 w 438119"/>
                  <a:gd name="connsiteY37" fmla="*/ 60447 h 69272"/>
                  <a:gd name="connsiteX38" fmla="*/ 6390 w 438119"/>
                  <a:gd name="connsiteY38" fmla="*/ 59130 h 69272"/>
                  <a:gd name="connsiteX39" fmla="*/ -3098 w 438119"/>
                  <a:gd name="connsiteY39" fmla="*/ 58075 h 69272"/>
                  <a:gd name="connsiteX40" fmla="*/ 33850 w 438119"/>
                  <a:gd name="connsiteY40" fmla="*/ 61228 h 69272"/>
                  <a:gd name="connsiteX41" fmla="*/ 135063 w 438119"/>
                  <a:gd name="connsiteY41" fmla="*/ 64971 h 69272"/>
                  <a:gd name="connsiteX42" fmla="*/ 204987 w 438119"/>
                  <a:gd name="connsiteY42" fmla="*/ 66795 h 69272"/>
                  <a:gd name="connsiteX43" fmla="*/ 224211 w 438119"/>
                  <a:gd name="connsiteY43" fmla="*/ 66972 h 69272"/>
                  <a:gd name="connsiteX44" fmla="*/ 243987 w 438119"/>
                  <a:gd name="connsiteY44" fmla="*/ 65593 h 69272"/>
                  <a:gd name="connsiteX45" fmla="*/ 285141 w 438119"/>
                  <a:gd name="connsiteY45" fmla="*/ 61788 h 69272"/>
                  <a:gd name="connsiteX46" fmla="*/ 373308 w 438119"/>
                  <a:gd name="connsiteY46" fmla="*/ 51701 h 69272"/>
                  <a:gd name="connsiteX47" fmla="*/ 419721 w 438119"/>
                  <a:gd name="connsiteY47" fmla="*/ 44234 h 69272"/>
                  <a:gd name="connsiteX48" fmla="*/ 425574 w 438119"/>
                  <a:gd name="connsiteY48" fmla="*/ 42715 h 69272"/>
                  <a:gd name="connsiteX49" fmla="*/ 428521 w 438119"/>
                  <a:gd name="connsiteY49" fmla="*/ 41614 h 69272"/>
                  <a:gd name="connsiteX50" fmla="*/ 430121 w 438119"/>
                  <a:gd name="connsiteY50" fmla="*/ 40370 h 69272"/>
                  <a:gd name="connsiteX51" fmla="*/ 430410 w 438119"/>
                  <a:gd name="connsiteY51" fmla="*/ 39582 h 69272"/>
                  <a:gd name="connsiteX52" fmla="*/ 430461 w 438119"/>
                  <a:gd name="connsiteY52" fmla="*/ 39235 h 69272"/>
                  <a:gd name="connsiteX53" fmla="*/ 430557 w 438119"/>
                  <a:gd name="connsiteY53" fmla="*/ 38539 h 69272"/>
                  <a:gd name="connsiteX54" fmla="*/ 433087 w 438119"/>
                  <a:gd name="connsiteY54" fmla="*/ 26741 h 69272"/>
                  <a:gd name="connsiteX55" fmla="*/ 433180 w 438119"/>
                  <a:gd name="connsiteY55" fmla="*/ 20436 h 69272"/>
                  <a:gd name="connsiteX56" fmla="*/ 430758 w 438119"/>
                  <a:gd name="connsiteY56" fmla="*/ 14413 h 69272"/>
                  <a:gd name="connsiteX57" fmla="*/ 419748 w 438119"/>
                  <a:gd name="connsiteY57" fmla="*/ 8248 h 69272"/>
                  <a:gd name="connsiteX58" fmla="*/ 401629 w 438119"/>
                  <a:gd name="connsiteY58" fmla="*/ 6490 h 69272"/>
                  <a:gd name="connsiteX59" fmla="*/ 383750 w 438119"/>
                  <a:gd name="connsiteY59" fmla="*/ 5439 h 69272"/>
                  <a:gd name="connsiteX60" fmla="*/ 348549 w 438119"/>
                  <a:gd name="connsiteY60" fmla="*/ 3739 h 69272"/>
                  <a:gd name="connsiteX61" fmla="*/ 280714 w 438119"/>
                  <a:gd name="connsiteY61" fmla="*/ 1139 h 69272"/>
                  <a:gd name="connsiteX62" fmla="*/ 158107 w 438119"/>
                  <a:gd name="connsiteY62" fmla="*/ -1859 h 69272"/>
                  <a:gd name="connsiteX63" fmla="*/ 58154 w 438119"/>
                  <a:gd name="connsiteY63" fmla="*/ -1542 h 69272"/>
                  <a:gd name="connsiteX64" fmla="*/ 37455 w 438119"/>
                  <a:gd name="connsiteY64" fmla="*/ -510 h 69272"/>
                  <a:gd name="connsiteX65" fmla="*/ 18737 w 438119"/>
                  <a:gd name="connsiteY65" fmla="*/ 2105 h 69272"/>
                  <a:gd name="connsiteX66" fmla="*/ 16586 w 438119"/>
                  <a:gd name="connsiteY66" fmla="*/ 3210 h 69272"/>
                  <a:gd name="connsiteX67" fmla="*/ 15164 w 438119"/>
                  <a:gd name="connsiteY67" fmla="*/ 4983 h 69272"/>
                  <a:gd name="connsiteX68" fmla="*/ 12993 w 438119"/>
                  <a:gd name="connsiteY68" fmla="*/ 8758 h 69272"/>
                  <a:gd name="connsiteX69" fmla="*/ 11447 w 438119"/>
                  <a:gd name="connsiteY69" fmla="*/ 16890 h 69272"/>
                  <a:gd name="connsiteX70" fmla="*/ 16388 w 438119"/>
                  <a:gd name="connsiteY70" fmla="*/ 30778 h 69272"/>
                  <a:gd name="connsiteX71" fmla="*/ 16659 w 438119"/>
                  <a:gd name="connsiteY71" fmla="*/ 30133 h 69272"/>
                  <a:gd name="connsiteX72" fmla="*/ 924 w 438119"/>
                  <a:gd name="connsiteY72" fmla="*/ 36920 h 69272"/>
                  <a:gd name="connsiteX73" fmla="*/ -4682 w 438119"/>
                  <a:gd name="connsiteY73" fmla="*/ 47950 h 69272"/>
                  <a:gd name="connsiteX74" fmla="*/ -4535 w 438119"/>
                  <a:gd name="connsiteY74" fmla="*/ 52427 h 69272"/>
                  <a:gd name="connsiteX75" fmla="*/ -3870 w 438119"/>
                  <a:gd name="connsiteY75" fmla="*/ 55580 h 69272"/>
                  <a:gd name="connsiteX76" fmla="*/ -3098 w 438119"/>
                  <a:gd name="connsiteY76" fmla="*/ 58075 h 6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438119" h="69272">
                    <a:moveTo>
                      <a:pt x="-3098" y="58075"/>
                    </a:moveTo>
                    <a:cubicBezTo>
                      <a:pt x="-3098" y="58075"/>
                      <a:pt x="-3256" y="57199"/>
                      <a:pt x="-3665" y="55530"/>
                    </a:cubicBezTo>
                    <a:cubicBezTo>
                      <a:pt x="-3866" y="54695"/>
                      <a:pt x="-4187" y="53668"/>
                      <a:pt x="-4222" y="52389"/>
                    </a:cubicBezTo>
                    <a:cubicBezTo>
                      <a:pt x="-4353" y="51122"/>
                      <a:pt x="-4527" y="49654"/>
                      <a:pt x="-4264" y="47992"/>
                    </a:cubicBezTo>
                    <a:cubicBezTo>
                      <a:pt x="-3994" y="44701"/>
                      <a:pt x="-2398" y="40598"/>
                      <a:pt x="1334" y="37384"/>
                    </a:cubicBezTo>
                    <a:cubicBezTo>
                      <a:pt x="5027" y="34205"/>
                      <a:pt x="10466" y="31875"/>
                      <a:pt x="16752" y="30932"/>
                    </a:cubicBezTo>
                    <a:lnTo>
                      <a:pt x="17408" y="30836"/>
                    </a:lnTo>
                    <a:lnTo>
                      <a:pt x="17026" y="30283"/>
                    </a:lnTo>
                    <a:cubicBezTo>
                      <a:pt x="14507" y="26679"/>
                      <a:pt x="12510" y="22005"/>
                      <a:pt x="12386" y="16866"/>
                    </a:cubicBezTo>
                    <a:cubicBezTo>
                      <a:pt x="12351" y="14313"/>
                      <a:pt x="12757" y="11639"/>
                      <a:pt x="13908" y="9155"/>
                    </a:cubicBezTo>
                    <a:cubicBezTo>
                      <a:pt x="14526" y="7954"/>
                      <a:pt x="15098" y="6668"/>
                      <a:pt x="16002" y="5582"/>
                    </a:cubicBezTo>
                    <a:cubicBezTo>
                      <a:pt x="16439" y="5060"/>
                      <a:pt x="16829" y="4353"/>
                      <a:pt x="17304" y="3975"/>
                    </a:cubicBezTo>
                    <a:cubicBezTo>
                      <a:pt x="17702" y="3592"/>
                      <a:pt x="18440" y="3368"/>
                      <a:pt x="19073" y="3113"/>
                    </a:cubicBezTo>
                    <a:cubicBezTo>
                      <a:pt x="24663" y="1556"/>
                      <a:pt x="31011" y="1166"/>
                      <a:pt x="37536" y="668"/>
                    </a:cubicBezTo>
                    <a:cubicBezTo>
                      <a:pt x="44099" y="231"/>
                      <a:pt x="50991" y="-43"/>
                      <a:pt x="58192" y="-248"/>
                    </a:cubicBezTo>
                    <a:cubicBezTo>
                      <a:pt x="86997" y="-1024"/>
                      <a:pt x="120653" y="-785"/>
                      <a:pt x="158080" y="-186"/>
                    </a:cubicBezTo>
                    <a:cubicBezTo>
                      <a:pt x="195511" y="448"/>
                      <a:pt x="236716" y="1545"/>
                      <a:pt x="280649" y="3063"/>
                    </a:cubicBezTo>
                    <a:cubicBezTo>
                      <a:pt x="302615" y="3824"/>
                      <a:pt x="325265" y="4697"/>
                      <a:pt x="348460" y="5725"/>
                    </a:cubicBezTo>
                    <a:cubicBezTo>
                      <a:pt x="360053" y="6289"/>
                      <a:pt x="371786" y="6865"/>
                      <a:pt x="383642" y="7440"/>
                    </a:cubicBezTo>
                    <a:cubicBezTo>
                      <a:pt x="389565" y="7792"/>
                      <a:pt x="395518" y="8143"/>
                      <a:pt x="401498" y="8495"/>
                    </a:cubicBezTo>
                    <a:cubicBezTo>
                      <a:pt x="407424" y="8970"/>
                      <a:pt x="413586" y="9132"/>
                      <a:pt x="419319" y="10214"/>
                    </a:cubicBezTo>
                    <a:cubicBezTo>
                      <a:pt x="423163" y="10960"/>
                      <a:pt x="426980" y="12559"/>
                      <a:pt x="429135" y="15603"/>
                    </a:cubicBezTo>
                    <a:cubicBezTo>
                      <a:pt x="430349" y="17025"/>
                      <a:pt x="430797" y="18902"/>
                      <a:pt x="431191" y="20722"/>
                    </a:cubicBezTo>
                    <a:cubicBezTo>
                      <a:pt x="431365" y="22611"/>
                      <a:pt x="431407" y="24543"/>
                      <a:pt x="431094" y="26482"/>
                    </a:cubicBezTo>
                    <a:cubicBezTo>
                      <a:pt x="430627" y="30388"/>
                      <a:pt x="429329" y="34131"/>
                      <a:pt x="428579" y="38222"/>
                    </a:cubicBezTo>
                    <a:lnTo>
                      <a:pt x="428467" y="39014"/>
                    </a:lnTo>
                    <a:lnTo>
                      <a:pt x="428409" y="39408"/>
                    </a:lnTo>
                    <a:lnTo>
                      <a:pt x="428421" y="39308"/>
                    </a:lnTo>
                    <a:cubicBezTo>
                      <a:pt x="428401" y="39347"/>
                      <a:pt x="428004" y="39632"/>
                      <a:pt x="427633" y="39814"/>
                    </a:cubicBezTo>
                    <a:cubicBezTo>
                      <a:pt x="426810" y="40189"/>
                      <a:pt x="425914" y="40529"/>
                      <a:pt x="424975" y="40803"/>
                    </a:cubicBezTo>
                    <a:cubicBezTo>
                      <a:pt x="423117" y="41375"/>
                      <a:pt x="421201" y="41850"/>
                      <a:pt x="419276" y="42283"/>
                    </a:cubicBezTo>
                    <a:cubicBezTo>
                      <a:pt x="403820" y="45582"/>
                      <a:pt x="388267" y="47649"/>
                      <a:pt x="373049" y="49746"/>
                    </a:cubicBezTo>
                    <a:cubicBezTo>
                      <a:pt x="342564" y="53795"/>
                      <a:pt x="313069" y="57056"/>
                      <a:pt x="284952" y="59945"/>
                    </a:cubicBezTo>
                    <a:cubicBezTo>
                      <a:pt x="270894" y="61375"/>
                      <a:pt x="257176" y="62696"/>
                      <a:pt x="243840" y="63832"/>
                    </a:cubicBezTo>
                    <a:cubicBezTo>
                      <a:pt x="237172" y="64388"/>
                      <a:pt x="230593" y="64937"/>
                      <a:pt x="224137" y="65253"/>
                    </a:cubicBezTo>
                    <a:cubicBezTo>
                      <a:pt x="217728" y="65458"/>
                      <a:pt x="211284" y="65192"/>
                      <a:pt x="205018" y="65126"/>
                    </a:cubicBezTo>
                    <a:cubicBezTo>
                      <a:pt x="179888" y="64558"/>
                      <a:pt x="156481" y="64033"/>
                      <a:pt x="135102" y="63550"/>
                    </a:cubicBezTo>
                    <a:cubicBezTo>
                      <a:pt x="92359" y="62452"/>
                      <a:pt x="57775" y="61386"/>
                      <a:pt x="33885" y="60447"/>
                    </a:cubicBezTo>
                    <a:cubicBezTo>
                      <a:pt x="21940" y="59976"/>
                      <a:pt x="12668" y="59536"/>
                      <a:pt x="6390" y="59130"/>
                    </a:cubicBezTo>
                    <a:cubicBezTo>
                      <a:pt x="113" y="58755"/>
                      <a:pt x="-3179" y="58303"/>
                      <a:pt x="-3098" y="58075"/>
                    </a:cubicBezTo>
                    <a:cubicBezTo>
                      <a:pt x="-3295" y="58918"/>
                      <a:pt x="9991" y="60065"/>
                      <a:pt x="33850" y="61228"/>
                    </a:cubicBezTo>
                    <a:cubicBezTo>
                      <a:pt x="57737" y="62410"/>
                      <a:pt x="92320" y="63693"/>
                      <a:pt x="135063" y="64971"/>
                    </a:cubicBezTo>
                    <a:cubicBezTo>
                      <a:pt x="156442" y="65528"/>
                      <a:pt x="179853" y="66138"/>
                      <a:pt x="204987" y="66795"/>
                    </a:cubicBezTo>
                    <a:cubicBezTo>
                      <a:pt x="211284" y="66876"/>
                      <a:pt x="217632" y="67166"/>
                      <a:pt x="224211" y="66972"/>
                    </a:cubicBezTo>
                    <a:cubicBezTo>
                      <a:pt x="230732" y="66667"/>
                      <a:pt x="237307" y="66134"/>
                      <a:pt x="243987" y="65593"/>
                    </a:cubicBezTo>
                    <a:cubicBezTo>
                      <a:pt x="257342" y="64488"/>
                      <a:pt x="271072" y="63194"/>
                      <a:pt x="285141" y="61788"/>
                    </a:cubicBezTo>
                    <a:cubicBezTo>
                      <a:pt x="313277" y="58949"/>
                      <a:pt x="342789" y="55727"/>
                      <a:pt x="373308" y="51701"/>
                    </a:cubicBezTo>
                    <a:cubicBezTo>
                      <a:pt x="388564" y="49607"/>
                      <a:pt x="404090" y="47564"/>
                      <a:pt x="419721" y="44234"/>
                    </a:cubicBezTo>
                    <a:cubicBezTo>
                      <a:pt x="421672" y="43797"/>
                      <a:pt x="423623" y="43314"/>
                      <a:pt x="425574" y="42715"/>
                    </a:cubicBezTo>
                    <a:cubicBezTo>
                      <a:pt x="426551" y="42429"/>
                      <a:pt x="427528" y="42070"/>
                      <a:pt x="428521" y="41614"/>
                    </a:cubicBezTo>
                    <a:cubicBezTo>
                      <a:pt x="429020" y="41321"/>
                      <a:pt x="429545" y="41135"/>
                      <a:pt x="430121" y="40370"/>
                    </a:cubicBezTo>
                    <a:lnTo>
                      <a:pt x="430410" y="39582"/>
                    </a:lnTo>
                    <a:lnTo>
                      <a:pt x="430461" y="39235"/>
                    </a:lnTo>
                    <a:lnTo>
                      <a:pt x="430557" y="38539"/>
                    </a:lnTo>
                    <a:cubicBezTo>
                      <a:pt x="431245" y="34761"/>
                      <a:pt x="432589" y="30855"/>
                      <a:pt x="433087" y="26741"/>
                    </a:cubicBezTo>
                    <a:cubicBezTo>
                      <a:pt x="433416" y="24697"/>
                      <a:pt x="433389" y="22565"/>
                      <a:pt x="433180" y="20436"/>
                    </a:cubicBezTo>
                    <a:cubicBezTo>
                      <a:pt x="432748" y="18350"/>
                      <a:pt x="432191" y="16140"/>
                      <a:pt x="430758" y="14413"/>
                    </a:cubicBezTo>
                    <a:cubicBezTo>
                      <a:pt x="428123" y="10751"/>
                      <a:pt x="423793" y="9047"/>
                      <a:pt x="419748" y="8248"/>
                    </a:cubicBezTo>
                    <a:cubicBezTo>
                      <a:pt x="413590" y="7100"/>
                      <a:pt x="407637" y="6977"/>
                      <a:pt x="401629" y="6490"/>
                    </a:cubicBezTo>
                    <a:cubicBezTo>
                      <a:pt x="395641" y="6138"/>
                      <a:pt x="389680" y="5787"/>
                      <a:pt x="383750" y="5439"/>
                    </a:cubicBezTo>
                    <a:cubicBezTo>
                      <a:pt x="371886" y="4863"/>
                      <a:pt x="360150" y="4299"/>
                      <a:pt x="348549" y="3739"/>
                    </a:cubicBezTo>
                    <a:cubicBezTo>
                      <a:pt x="325342" y="2723"/>
                      <a:pt x="302688" y="1873"/>
                      <a:pt x="280714" y="1139"/>
                    </a:cubicBezTo>
                    <a:cubicBezTo>
                      <a:pt x="236770" y="-321"/>
                      <a:pt x="195549" y="-1333"/>
                      <a:pt x="158107" y="-1859"/>
                    </a:cubicBezTo>
                    <a:cubicBezTo>
                      <a:pt x="120665" y="-2353"/>
                      <a:pt x="86993" y="-2465"/>
                      <a:pt x="58154" y="-1542"/>
                    </a:cubicBezTo>
                    <a:cubicBezTo>
                      <a:pt x="50945" y="-1298"/>
                      <a:pt x="44038" y="-986"/>
                      <a:pt x="37455" y="-510"/>
                    </a:cubicBezTo>
                    <a:cubicBezTo>
                      <a:pt x="30876" y="42"/>
                      <a:pt x="24598" y="436"/>
                      <a:pt x="18737" y="2105"/>
                    </a:cubicBezTo>
                    <a:cubicBezTo>
                      <a:pt x="18011" y="2414"/>
                      <a:pt x="17277" y="2584"/>
                      <a:pt x="16586" y="3210"/>
                    </a:cubicBezTo>
                    <a:cubicBezTo>
                      <a:pt x="15948" y="3770"/>
                      <a:pt x="15647" y="4400"/>
                      <a:pt x="15164" y="4983"/>
                    </a:cubicBezTo>
                    <a:cubicBezTo>
                      <a:pt x="14233" y="6127"/>
                      <a:pt x="13626" y="7483"/>
                      <a:pt x="12993" y="8758"/>
                    </a:cubicBezTo>
                    <a:cubicBezTo>
                      <a:pt x="11799" y="11381"/>
                      <a:pt x="11389" y="14216"/>
                      <a:pt x="11447" y="16890"/>
                    </a:cubicBezTo>
                    <a:cubicBezTo>
                      <a:pt x="11641" y="22290"/>
                      <a:pt x="13719" y="27027"/>
                      <a:pt x="16388" y="30778"/>
                    </a:cubicBezTo>
                    <a:lnTo>
                      <a:pt x="16659" y="30133"/>
                    </a:lnTo>
                    <a:cubicBezTo>
                      <a:pt x="10192" y="31164"/>
                      <a:pt x="4714" y="33590"/>
                      <a:pt x="924" y="36920"/>
                    </a:cubicBezTo>
                    <a:cubicBezTo>
                      <a:pt x="-2885" y="40285"/>
                      <a:pt x="-4477" y="44581"/>
                      <a:pt x="-4682" y="47950"/>
                    </a:cubicBezTo>
                    <a:cubicBezTo>
                      <a:pt x="-4913" y="49658"/>
                      <a:pt x="-4701" y="51149"/>
                      <a:pt x="-4535" y="52427"/>
                    </a:cubicBezTo>
                    <a:cubicBezTo>
                      <a:pt x="-4461" y="53722"/>
                      <a:pt x="-4106" y="54749"/>
                      <a:pt x="-3870" y="55580"/>
                    </a:cubicBezTo>
                    <a:cubicBezTo>
                      <a:pt x="-3391" y="57245"/>
                      <a:pt x="-3098" y="58075"/>
                      <a:pt x="-3098" y="5807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38E53EA7-9548-E019-5F4B-7D189C8F7FC6}"/>
                  </a:ext>
                </a:extLst>
              </p:cNvPr>
              <p:cNvSpPr/>
              <p:nvPr/>
            </p:nvSpPr>
            <p:spPr>
              <a:xfrm flipV="1">
                <a:off x="6693031" y="3637152"/>
                <a:ext cx="202409" cy="3685"/>
              </a:xfrm>
              <a:custGeom>
                <a:avLst/>
                <a:gdLst>
                  <a:gd name="connsiteX0" fmla="*/ 197845 w 202409"/>
                  <a:gd name="connsiteY0" fmla="*/ 1159 h 3685"/>
                  <a:gd name="connsiteX1" fmla="*/ 96659 w 202409"/>
                  <a:gd name="connsiteY1" fmla="*/ -1391 h 3685"/>
                  <a:gd name="connsiteX2" fmla="*/ -4565 w 202409"/>
                  <a:gd name="connsiteY2" fmla="*/ -1928 h 3685"/>
                  <a:gd name="connsiteX3" fmla="*/ 96628 w 202409"/>
                  <a:gd name="connsiteY3" fmla="*/ 622 h 3685"/>
                  <a:gd name="connsiteX4" fmla="*/ 197845 w 202409"/>
                  <a:gd name="connsiteY4" fmla="*/ 1159 h 3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9" h="3685">
                    <a:moveTo>
                      <a:pt x="197845" y="1159"/>
                    </a:moveTo>
                    <a:cubicBezTo>
                      <a:pt x="197856" y="603"/>
                      <a:pt x="152544" y="-537"/>
                      <a:pt x="96659" y="-1391"/>
                    </a:cubicBezTo>
                    <a:cubicBezTo>
                      <a:pt x="40754" y="-2244"/>
                      <a:pt x="-4557" y="-2484"/>
                      <a:pt x="-4565" y="-1928"/>
                    </a:cubicBezTo>
                    <a:cubicBezTo>
                      <a:pt x="-4573" y="-1375"/>
                      <a:pt x="40723" y="-232"/>
                      <a:pt x="96628" y="622"/>
                    </a:cubicBezTo>
                    <a:cubicBezTo>
                      <a:pt x="152517" y="1472"/>
                      <a:pt x="197837" y="1715"/>
                      <a:pt x="197845" y="1159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D36524B3-FB69-9655-D99E-54A4EAD563E6}"/>
                  </a:ext>
                </a:extLst>
              </p:cNvPr>
              <p:cNvSpPr/>
              <p:nvPr/>
            </p:nvSpPr>
            <p:spPr>
              <a:xfrm flipV="1">
                <a:off x="6891268" y="3569930"/>
                <a:ext cx="213574" cy="28631"/>
              </a:xfrm>
              <a:custGeom>
                <a:avLst/>
                <a:gdLst>
                  <a:gd name="connsiteX0" fmla="*/ -5022 w 213574"/>
                  <a:gd name="connsiteY0" fmla="*/ 26220 h 28631"/>
                  <a:gd name="connsiteX1" fmla="*/ -2836 w 213574"/>
                  <a:gd name="connsiteY1" fmla="*/ 25973 h 28631"/>
                  <a:gd name="connsiteX2" fmla="*/ 3357 w 213574"/>
                  <a:gd name="connsiteY2" fmla="*/ 24876 h 28631"/>
                  <a:gd name="connsiteX3" fmla="*/ 26077 w 213574"/>
                  <a:gd name="connsiteY3" fmla="*/ 20688 h 28631"/>
                  <a:gd name="connsiteX4" fmla="*/ 101340 w 213574"/>
                  <a:gd name="connsiteY4" fmla="*/ 8805 h 28631"/>
                  <a:gd name="connsiteX5" fmla="*/ 177094 w 213574"/>
                  <a:gd name="connsiteY5" fmla="*/ 514 h 28631"/>
                  <a:gd name="connsiteX6" fmla="*/ 200115 w 213574"/>
                  <a:gd name="connsiteY6" fmla="*/ -1410 h 28631"/>
                  <a:gd name="connsiteX7" fmla="*/ 206377 w 213574"/>
                  <a:gd name="connsiteY7" fmla="*/ -1974 h 28631"/>
                  <a:gd name="connsiteX8" fmla="*/ 208552 w 213574"/>
                  <a:gd name="connsiteY8" fmla="*/ -2310 h 28631"/>
                  <a:gd name="connsiteX9" fmla="*/ 206354 w 213574"/>
                  <a:gd name="connsiteY9" fmla="*/ -2379 h 28631"/>
                  <a:gd name="connsiteX10" fmla="*/ 200069 w 213574"/>
                  <a:gd name="connsiteY10" fmla="*/ -2190 h 28631"/>
                  <a:gd name="connsiteX11" fmla="*/ 176982 w 213574"/>
                  <a:gd name="connsiteY11" fmla="*/ -904 h 28631"/>
                  <a:gd name="connsiteX12" fmla="*/ 101073 w 213574"/>
                  <a:gd name="connsiteY12" fmla="*/ 6811 h 28631"/>
                  <a:gd name="connsiteX13" fmla="*/ 25810 w 213574"/>
                  <a:gd name="connsiteY13" fmla="*/ 19289 h 28631"/>
                  <a:gd name="connsiteX14" fmla="*/ 3195 w 213574"/>
                  <a:gd name="connsiteY14" fmla="*/ 24107 h 28631"/>
                  <a:gd name="connsiteX15" fmla="*/ -2917 w 213574"/>
                  <a:gd name="connsiteY15" fmla="*/ 25575 h 28631"/>
                  <a:gd name="connsiteX16" fmla="*/ -5022 w 213574"/>
                  <a:gd name="connsiteY16" fmla="*/ 26220 h 28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3574" h="28631">
                    <a:moveTo>
                      <a:pt x="-5022" y="26220"/>
                    </a:moveTo>
                    <a:cubicBezTo>
                      <a:pt x="-5007" y="26290"/>
                      <a:pt x="-4254" y="26201"/>
                      <a:pt x="-2836" y="25973"/>
                    </a:cubicBezTo>
                    <a:cubicBezTo>
                      <a:pt x="-1198" y="25683"/>
                      <a:pt x="850" y="25320"/>
                      <a:pt x="3357" y="24876"/>
                    </a:cubicBezTo>
                    <a:cubicBezTo>
                      <a:pt x="8997" y="23836"/>
                      <a:pt x="16689" y="22419"/>
                      <a:pt x="26077" y="20688"/>
                    </a:cubicBezTo>
                    <a:cubicBezTo>
                      <a:pt x="45269" y="17207"/>
                      <a:pt x="71848" y="12753"/>
                      <a:pt x="101340" y="8805"/>
                    </a:cubicBezTo>
                    <a:cubicBezTo>
                      <a:pt x="130843" y="4872"/>
                      <a:pt x="157662" y="2191"/>
                      <a:pt x="177094" y="514"/>
                    </a:cubicBezTo>
                    <a:cubicBezTo>
                      <a:pt x="186605" y="-282"/>
                      <a:pt x="194401" y="-935"/>
                      <a:pt x="200115" y="-1410"/>
                    </a:cubicBezTo>
                    <a:cubicBezTo>
                      <a:pt x="202653" y="-1638"/>
                      <a:pt x="204724" y="-1827"/>
                      <a:pt x="206377" y="-1974"/>
                    </a:cubicBezTo>
                    <a:cubicBezTo>
                      <a:pt x="207807" y="-2128"/>
                      <a:pt x="208556" y="-2240"/>
                      <a:pt x="208552" y="-2310"/>
                    </a:cubicBezTo>
                    <a:cubicBezTo>
                      <a:pt x="208548" y="-2379"/>
                      <a:pt x="207791" y="-2403"/>
                      <a:pt x="206354" y="-2379"/>
                    </a:cubicBezTo>
                    <a:cubicBezTo>
                      <a:pt x="204693" y="-2329"/>
                      <a:pt x="202614" y="-2267"/>
                      <a:pt x="200069" y="-2190"/>
                    </a:cubicBezTo>
                    <a:cubicBezTo>
                      <a:pt x="194614" y="-2001"/>
                      <a:pt x="186725" y="-1568"/>
                      <a:pt x="176982" y="-904"/>
                    </a:cubicBezTo>
                    <a:cubicBezTo>
                      <a:pt x="157503" y="410"/>
                      <a:pt x="130619" y="2871"/>
                      <a:pt x="101073" y="6811"/>
                    </a:cubicBezTo>
                    <a:cubicBezTo>
                      <a:pt x="71535" y="10767"/>
                      <a:pt x="44956" y="15445"/>
                      <a:pt x="25810" y="19289"/>
                    </a:cubicBezTo>
                    <a:cubicBezTo>
                      <a:pt x="16237" y="21206"/>
                      <a:pt x="8514" y="22863"/>
                      <a:pt x="3195" y="24107"/>
                    </a:cubicBezTo>
                    <a:cubicBezTo>
                      <a:pt x="718" y="24702"/>
                      <a:pt x="-1302" y="25189"/>
                      <a:pt x="-2917" y="25575"/>
                    </a:cubicBezTo>
                    <a:cubicBezTo>
                      <a:pt x="-4312" y="25934"/>
                      <a:pt x="-5034" y="26154"/>
                      <a:pt x="-5022" y="26220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7D5FA481-D0C9-7689-F731-267809CA5CCA}"/>
                  </a:ext>
                </a:extLst>
              </p:cNvPr>
              <p:cNvSpPr/>
              <p:nvPr/>
            </p:nvSpPr>
            <p:spPr>
              <a:xfrm flipV="1">
                <a:off x="6866317" y="3546681"/>
                <a:ext cx="24581" cy="39423"/>
              </a:xfrm>
              <a:custGeom>
                <a:avLst/>
                <a:gdLst>
                  <a:gd name="connsiteX0" fmla="*/ 12428 w 24581"/>
                  <a:gd name="connsiteY0" fmla="*/ -2368 h 39423"/>
                  <a:gd name="connsiteX1" fmla="*/ 9960 w 24581"/>
                  <a:gd name="connsiteY1" fmla="*/ -2140 h 39423"/>
                  <a:gd name="connsiteX2" fmla="*/ 3844 w 24581"/>
                  <a:gd name="connsiteY2" fmla="*/ 788 h 39423"/>
                  <a:gd name="connsiteX3" fmla="*/ -2626 w 24581"/>
                  <a:gd name="connsiteY3" fmla="*/ 8546 h 39423"/>
                  <a:gd name="connsiteX4" fmla="*/ -4454 w 24581"/>
                  <a:gd name="connsiteY4" fmla="*/ 20831 h 39423"/>
                  <a:gd name="connsiteX5" fmla="*/ 1801 w 24581"/>
                  <a:gd name="connsiteY5" fmla="*/ 31570 h 39423"/>
                  <a:gd name="connsiteX6" fmla="*/ 10686 w 24581"/>
                  <a:gd name="connsiteY6" fmla="*/ 36372 h 39423"/>
                  <a:gd name="connsiteX7" fmla="*/ 17451 w 24581"/>
                  <a:gd name="connsiteY7" fmla="*/ 36824 h 39423"/>
                  <a:gd name="connsiteX8" fmla="*/ 19826 w 24581"/>
                  <a:gd name="connsiteY8" fmla="*/ 36125 h 39423"/>
                  <a:gd name="connsiteX9" fmla="*/ 11084 w 24581"/>
                  <a:gd name="connsiteY9" fmla="*/ 35009 h 39423"/>
                  <a:gd name="connsiteX10" fmla="*/ 3056 w 24581"/>
                  <a:gd name="connsiteY10" fmla="*/ 30207 h 39423"/>
                  <a:gd name="connsiteX11" fmla="*/ -2480 w 24581"/>
                  <a:gd name="connsiteY11" fmla="*/ 20452 h 39423"/>
                  <a:gd name="connsiteX12" fmla="*/ -954 w 24581"/>
                  <a:gd name="connsiteY12" fmla="*/ 9345 h 39423"/>
                  <a:gd name="connsiteX13" fmla="*/ 4721 w 24581"/>
                  <a:gd name="connsiteY13" fmla="*/ 1909 h 39423"/>
                  <a:gd name="connsiteX14" fmla="*/ 12428 w 24581"/>
                  <a:gd name="connsiteY14" fmla="*/ -2368 h 39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581" h="39423">
                    <a:moveTo>
                      <a:pt x="12428" y="-2368"/>
                    </a:moveTo>
                    <a:cubicBezTo>
                      <a:pt x="12413" y="-2484"/>
                      <a:pt x="11521" y="-2495"/>
                      <a:pt x="9960" y="-2140"/>
                    </a:cubicBezTo>
                    <a:cubicBezTo>
                      <a:pt x="8395" y="-1796"/>
                      <a:pt x="6193" y="-908"/>
                      <a:pt x="3844" y="788"/>
                    </a:cubicBezTo>
                    <a:cubicBezTo>
                      <a:pt x="1496" y="2473"/>
                      <a:pt x="-907" y="5084"/>
                      <a:pt x="-2626" y="8546"/>
                    </a:cubicBezTo>
                    <a:cubicBezTo>
                      <a:pt x="-4349" y="11976"/>
                      <a:pt x="-5269" y="16361"/>
                      <a:pt x="-4454" y="20831"/>
                    </a:cubicBezTo>
                    <a:cubicBezTo>
                      <a:pt x="-3554" y="25289"/>
                      <a:pt x="-1073" y="29021"/>
                      <a:pt x="1801" y="31570"/>
                    </a:cubicBezTo>
                    <a:cubicBezTo>
                      <a:pt x="4679" y="34147"/>
                      <a:pt x="7881" y="35681"/>
                      <a:pt x="10686" y="36372"/>
                    </a:cubicBezTo>
                    <a:cubicBezTo>
                      <a:pt x="13495" y="37079"/>
                      <a:pt x="15871" y="37087"/>
                      <a:pt x="17451" y="36824"/>
                    </a:cubicBezTo>
                    <a:cubicBezTo>
                      <a:pt x="19031" y="36577"/>
                      <a:pt x="19854" y="36237"/>
                      <a:pt x="19826" y="36125"/>
                    </a:cubicBezTo>
                    <a:cubicBezTo>
                      <a:pt x="19796" y="35723"/>
                      <a:pt x="16276" y="36693"/>
                      <a:pt x="11084" y="35009"/>
                    </a:cubicBezTo>
                    <a:cubicBezTo>
                      <a:pt x="8519" y="34194"/>
                      <a:pt x="5629" y="32641"/>
                      <a:pt x="3056" y="30207"/>
                    </a:cubicBezTo>
                    <a:cubicBezTo>
                      <a:pt x="487" y="27796"/>
                      <a:pt x="-1676" y="24400"/>
                      <a:pt x="-2480" y="20452"/>
                    </a:cubicBezTo>
                    <a:cubicBezTo>
                      <a:pt x="-3194" y="16492"/>
                      <a:pt x="-2449" y="12536"/>
                      <a:pt x="-954" y="9345"/>
                    </a:cubicBezTo>
                    <a:cubicBezTo>
                      <a:pt x="534" y="6131"/>
                      <a:pt x="2639" y="3616"/>
                      <a:pt x="4721" y="1909"/>
                    </a:cubicBezTo>
                    <a:cubicBezTo>
                      <a:pt x="8921" y="-1580"/>
                      <a:pt x="12548" y="-1982"/>
                      <a:pt x="12428" y="-2368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84544B26-45C4-B587-3819-1A09D8FE3445}"/>
                  </a:ext>
                </a:extLst>
              </p:cNvPr>
              <p:cNvSpPr/>
              <p:nvPr/>
            </p:nvSpPr>
            <p:spPr>
              <a:xfrm flipV="1">
                <a:off x="6662541" y="3465590"/>
                <a:ext cx="30289" cy="89409"/>
              </a:xfrm>
              <a:custGeom>
                <a:avLst/>
                <a:gdLst>
                  <a:gd name="connsiteX0" fmla="*/ -4276 w 30289"/>
                  <a:gd name="connsiteY0" fmla="*/ 86803 h 89409"/>
                  <a:gd name="connsiteX1" fmla="*/ -2610 w 30289"/>
                  <a:gd name="connsiteY1" fmla="*/ 83465 h 89409"/>
                  <a:gd name="connsiteX2" fmla="*/ 1191 w 30289"/>
                  <a:gd name="connsiteY2" fmla="*/ 74081 h 89409"/>
                  <a:gd name="connsiteX3" fmla="*/ 12541 w 30289"/>
                  <a:gd name="connsiteY3" fmla="*/ 42677 h 89409"/>
                  <a:gd name="connsiteX4" fmla="*/ 22578 w 30289"/>
                  <a:gd name="connsiteY4" fmla="*/ 10824 h 89409"/>
                  <a:gd name="connsiteX5" fmla="*/ 25251 w 30289"/>
                  <a:gd name="connsiteY5" fmla="*/ 1058 h 89409"/>
                  <a:gd name="connsiteX6" fmla="*/ 25950 w 30289"/>
                  <a:gd name="connsiteY6" fmla="*/ -2604 h 89409"/>
                  <a:gd name="connsiteX7" fmla="*/ 21222 w 30289"/>
                  <a:gd name="connsiteY7" fmla="*/ 10399 h 89409"/>
                  <a:gd name="connsiteX8" fmla="*/ 10637 w 30289"/>
                  <a:gd name="connsiteY8" fmla="*/ 42032 h 89409"/>
                  <a:gd name="connsiteX9" fmla="*/ -146 w 30289"/>
                  <a:gd name="connsiteY9" fmla="*/ 73594 h 89409"/>
                  <a:gd name="connsiteX10" fmla="*/ -4276 w 30289"/>
                  <a:gd name="connsiteY10" fmla="*/ 86803 h 8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289" h="89409">
                    <a:moveTo>
                      <a:pt x="-4276" y="86803"/>
                    </a:moveTo>
                    <a:cubicBezTo>
                      <a:pt x="-4144" y="86853"/>
                      <a:pt x="-3557" y="85659"/>
                      <a:pt x="-2610" y="83465"/>
                    </a:cubicBezTo>
                    <a:cubicBezTo>
                      <a:pt x="-1660" y="81270"/>
                      <a:pt x="-358" y="78064"/>
                      <a:pt x="1191" y="74081"/>
                    </a:cubicBezTo>
                    <a:cubicBezTo>
                      <a:pt x="4297" y="66119"/>
                      <a:pt x="8365" y="55031"/>
                      <a:pt x="12541" y="42677"/>
                    </a:cubicBezTo>
                    <a:cubicBezTo>
                      <a:pt x="16717" y="30318"/>
                      <a:pt x="20213" y="19038"/>
                      <a:pt x="22578" y="10824"/>
                    </a:cubicBezTo>
                    <a:cubicBezTo>
                      <a:pt x="23764" y="6718"/>
                      <a:pt x="24675" y="3380"/>
                      <a:pt x="25251" y="1058"/>
                    </a:cubicBezTo>
                    <a:cubicBezTo>
                      <a:pt x="25827" y="-1264"/>
                      <a:pt x="26085" y="-2565"/>
                      <a:pt x="25950" y="-2604"/>
                    </a:cubicBezTo>
                    <a:cubicBezTo>
                      <a:pt x="25680" y="-2685"/>
                      <a:pt x="23934" y="2302"/>
                      <a:pt x="21222" y="10399"/>
                    </a:cubicBezTo>
                    <a:cubicBezTo>
                      <a:pt x="18340" y="19011"/>
                      <a:pt x="14681" y="29944"/>
                      <a:pt x="10637" y="42032"/>
                    </a:cubicBezTo>
                    <a:cubicBezTo>
                      <a:pt x="6515" y="54093"/>
                      <a:pt x="2790" y="65002"/>
                      <a:pt x="-146" y="73594"/>
                    </a:cubicBezTo>
                    <a:cubicBezTo>
                      <a:pt x="-2900" y="81676"/>
                      <a:pt x="-4542" y="86702"/>
                      <a:pt x="-4276" y="8680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DE05AB20-DEAE-AC4F-EA02-B211FDADBF23}"/>
                  </a:ext>
                </a:extLst>
              </p:cNvPr>
              <p:cNvSpPr/>
              <p:nvPr/>
            </p:nvSpPr>
            <p:spPr>
              <a:xfrm flipV="1">
                <a:off x="6593760" y="3411264"/>
                <a:ext cx="57110" cy="31560"/>
              </a:xfrm>
              <a:custGeom>
                <a:avLst/>
                <a:gdLst>
                  <a:gd name="connsiteX0" fmla="*/ 52920 w 57110"/>
                  <a:gd name="connsiteY0" fmla="*/ -2835 h 31560"/>
                  <a:gd name="connsiteX1" fmla="*/ 27253 w 57110"/>
                  <a:gd name="connsiteY1" fmla="*/ 18104 h 31560"/>
                  <a:gd name="connsiteX2" fmla="*/ -4178 w 57110"/>
                  <a:gd name="connsiteY2" fmla="*/ 28561 h 31560"/>
                  <a:gd name="connsiteX3" fmla="*/ 5692 w 57110"/>
                  <a:gd name="connsiteY3" fmla="*/ 27866 h 31560"/>
                  <a:gd name="connsiteX4" fmla="*/ 28223 w 57110"/>
                  <a:gd name="connsiteY4" fmla="*/ 19865 h 31560"/>
                  <a:gd name="connsiteX5" fmla="*/ 47044 w 57110"/>
                  <a:gd name="connsiteY5" fmla="*/ 5127 h 31560"/>
                  <a:gd name="connsiteX6" fmla="*/ 52920 w 57110"/>
                  <a:gd name="connsiteY6" fmla="*/ -2835 h 31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10" h="31560">
                    <a:moveTo>
                      <a:pt x="52920" y="-2835"/>
                    </a:moveTo>
                    <a:cubicBezTo>
                      <a:pt x="52433" y="-3333"/>
                      <a:pt x="43529" y="9296"/>
                      <a:pt x="27253" y="18104"/>
                    </a:cubicBezTo>
                    <a:cubicBezTo>
                      <a:pt x="11089" y="27132"/>
                      <a:pt x="-4340" y="27885"/>
                      <a:pt x="-4178" y="28561"/>
                    </a:cubicBezTo>
                    <a:cubicBezTo>
                      <a:pt x="-4171" y="28778"/>
                      <a:pt x="-361" y="28909"/>
                      <a:pt x="5692" y="27866"/>
                    </a:cubicBezTo>
                    <a:cubicBezTo>
                      <a:pt x="11730" y="26846"/>
                      <a:pt x="19971" y="24385"/>
                      <a:pt x="28223" y="19865"/>
                    </a:cubicBezTo>
                    <a:cubicBezTo>
                      <a:pt x="36455" y="15318"/>
                      <a:pt x="42945" y="9678"/>
                      <a:pt x="47044" y="5127"/>
                    </a:cubicBezTo>
                    <a:cubicBezTo>
                      <a:pt x="51166" y="572"/>
                      <a:pt x="53098" y="-2711"/>
                      <a:pt x="52920" y="-283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1BE3DBE3-3955-07D8-C820-64B3A0DAFCFB}"/>
                  </a:ext>
                </a:extLst>
              </p:cNvPr>
              <p:cNvSpPr/>
              <p:nvPr/>
            </p:nvSpPr>
            <p:spPr>
              <a:xfrm flipV="1">
                <a:off x="6853107" y="3414141"/>
                <a:ext cx="8526" cy="67266"/>
              </a:xfrm>
              <a:custGeom>
                <a:avLst/>
                <a:gdLst>
                  <a:gd name="connsiteX0" fmla="*/ -4587 w 8526"/>
                  <a:gd name="connsiteY0" fmla="*/ 64478 h 67266"/>
                  <a:gd name="connsiteX1" fmla="*/ 555 w 8526"/>
                  <a:gd name="connsiteY1" fmla="*/ 30969 h 67266"/>
                  <a:gd name="connsiteX2" fmla="*/ 3700 w 8526"/>
                  <a:gd name="connsiteY2" fmla="*/ -2788 h 67266"/>
                  <a:gd name="connsiteX3" fmla="*/ -1442 w 8526"/>
                  <a:gd name="connsiteY3" fmla="*/ 30721 h 67266"/>
                  <a:gd name="connsiteX4" fmla="*/ -4587 w 8526"/>
                  <a:gd name="connsiteY4" fmla="*/ 64478 h 6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6" h="67266">
                    <a:moveTo>
                      <a:pt x="-4587" y="64478"/>
                    </a:moveTo>
                    <a:cubicBezTo>
                      <a:pt x="-4038" y="64544"/>
                      <a:pt x="-1736" y="49539"/>
                      <a:pt x="555" y="30969"/>
                    </a:cubicBezTo>
                    <a:cubicBezTo>
                      <a:pt x="2842" y="12390"/>
                      <a:pt x="4252" y="-2723"/>
                      <a:pt x="3700" y="-2788"/>
                    </a:cubicBezTo>
                    <a:cubicBezTo>
                      <a:pt x="3147" y="-2858"/>
                      <a:pt x="849" y="12143"/>
                      <a:pt x="-1442" y="30721"/>
                    </a:cubicBezTo>
                    <a:cubicBezTo>
                      <a:pt x="-3729" y="49296"/>
                      <a:pt x="-5139" y="64409"/>
                      <a:pt x="-4587" y="64478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AE40A91A-384F-D5C5-D716-39B1E50004E9}"/>
                  </a:ext>
                </a:extLst>
              </p:cNvPr>
              <p:cNvSpPr/>
              <p:nvPr/>
            </p:nvSpPr>
            <p:spPr>
              <a:xfrm flipV="1">
                <a:off x="6654420" y="3354378"/>
                <a:ext cx="102264" cy="47559"/>
              </a:xfrm>
              <a:custGeom>
                <a:avLst/>
                <a:gdLst>
                  <a:gd name="connsiteX0" fmla="*/ 97895 w 102264"/>
                  <a:gd name="connsiteY0" fmla="*/ 9466 h 47559"/>
                  <a:gd name="connsiteX1" fmla="*/ 89346 w 102264"/>
                  <a:gd name="connsiteY1" fmla="*/ 14121 h 47559"/>
                  <a:gd name="connsiteX2" fmla="*/ 90146 w 102264"/>
                  <a:gd name="connsiteY2" fmla="*/ 14450 h 47559"/>
                  <a:gd name="connsiteX3" fmla="*/ 81585 w 102264"/>
                  <a:gd name="connsiteY3" fmla="*/ -2483 h 47559"/>
                  <a:gd name="connsiteX4" fmla="*/ 81141 w 102264"/>
                  <a:gd name="connsiteY4" fmla="*/ -2993 h 47559"/>
                  <a:gd name="connsiteX5" fmla="*/ 80530 w 102264"/>
                  <a:gd name="connsiteY5" fmla="*/ -2649 h 47559"/>
                  <a:gd name="connsiteX6" fmla="*/ 50687 w 102264"/>
                  <a:gd name="connsiteY6" fmla="*/ 14241 h 47559"/>
                  <a:gd name="connsiteX7" fmla="*/ 11699 w 102264"/>
                  <a:gd name="connsiteY7" fmla="*/ 35543 h 47559"/>
                  <a:gd name="connsiteX8" fmla="*/ -134 w 102264"/>
                  <a:gd name="connsiteY8" fmla="*/ 41975 h 47559"/>
                  <a:gd name="connsiteX9" fmla="*/ -4364 w 102264"/>
                  <a:gd name="connsiteY9" fmla="*/ 44552 h 47559"/>
                  <a:gd name="connsiteX10" fmla="*/ 218 w 102264"/>
                  <a:gd name="connsiteY10" fmla="*/ 42674 h 47559"/>
                  <a:gd name="connsiteX11" fmla="*/ 12356 w 102264"/>
                  <a:gd name="connsiteY11" fmla="*/ 36806 h 47559"/>
                  <a:gd name="connsiteX12" fmla="*/ 51664 w 102264"/>
                  <a:gd name="connsiteY12" fmla="*/ 15999 h 47559"/>
                  <a:gd name="connsiteX13" fmla="*/ 81384 w 102264"/>
                  <a:gd name="connsiteY13" fmla="*/ -1196 h 47559"/>
                  <a:gd name="connsiteX14" fmla="*/ 80329 w 102264"/>
                  <a:gd name="connsiteY14" fmla="*/ -1362 h 47559"/>
                  <a:gd name="connsiteX15" fmla="*/ 89106 w 102264"/>
                  <a:gd name="connsiteY15" fmla="*/ 14705 h 47559"/>
                  <a:gd name="connsiteX16" fmla="*/ 89304 w 102264"/>
                  <a:gd name="connsiteY16" fmla="*/ 15427 h 47559"/>
                  <a:gd name="connsiteX17" fmla="*/ 89906 w 102264"/>
                  <a:gd name="connsiteY17" fmla="*/ 15029 h 47559"/>
                  <a:gd name="connsiteX18" fmla="*/ 97895 w 102264"/>
                  <a:gd name="connsiteY18" fmla="*/ 9466 h 47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2264" h="47559">
                    <a:moveTo>
                      <a:pt x="97895" y="9466"/>
                    </a:moveTo>
                    <a:cubicBezTo>
                      <a:pt x="97791" y="9296"/>
                      <a:pt x="94697" y="10996"/>
                      <a:pt x="89346" y="14121"/>
                    </a:cubicBezTo>
                    <a:lnTo>
                      <a:pt x="90146" y="14450"/>
                    </a:lnTo>
                    <a:cubicBezTo>
                      <a:pt x="89137" y="9775"/>
                      <a:pt x="86723" y="3416"/>
                      <a:pt x="81585" y="-2483"/>
                    </a:cubicBezTo>
                    <a:lnTo>
                      <a:pt x="81141" y="-2993"/>
                    </a:lnTo>
                    <a:lnTo>
                      <a:pt x="80530" y="-2649"/>
                    </a:lnTo>
                    <a:cubicBezTo>
                      <a:pt x="71846" y="2265"/>
                      <a:pt x="61647" y="8041"/>
                      <a:pt x="50687" y="14241"/>
                    </a:cubicBezTo>
                    <a:cubicBezTo>
                      <a:pt x="35531" y="22690"/>
                      <a:pt x="21709" y="30146"/>
                      <a:pt x="11699" y="35543"/>
                    </a:cubicBezTo>
                    <a:cubicBezTo>
                      <a:pt x="6982" y="38108"/>
                      <a:pt x="3018" y="40264"/>
                      <a:pt x="-134" y="41975"/>
                    </a:cubicBezTo>
                    <a:cubicBezTo>
                      <a:pt x="-2919" y="43517"/>
                      <a:pt x="-4430" y="44428"/>
                      <a:pt x="-4364" y="44552"/>
                    </a:cubicBezTo>
                    <a:cubicBezTo>
                      <a:pt x="-4303" y="44676"/>
                      <a:pt x="-2676" y="44003"/>
                      <a:pt x="218" y="42674"/>
                    </a:cubicBezTo>
                    <a:cubicBezTo>
                      <a:pt x="3111" y="41342"/>
                      <a:pt x="7260" y="39344"/>
                      <a:pt x="12356" y="36806"/>
                    </a:cubicBezTo>
                    <a:cubicBezTo>
                      <a:pt x="22539" y="31726"/>
                      <a:pt x="36489" y="24459"/>
                      <a:pt x="51664" y="15999"/>
                    </a:cubicBezTo>
                    <a:cubicBezTo>
                      <a:pt x="62752" y="9829"/>
                      <a:pt x="72954" y="3872"/>
                      <a:pt x="81384" y="-1196"/>
                    </a:cubicBezTo>
                    <a:lnTo>
                      <a:pt x="80329" y="-1362"/>
                    </a:lnTo>
                    <a:cubicBezTo>
                      <a:pt x="85359" y="4177"/>
                      <a:pt x="87890" y="10216"/>
                      <a:pt x="89106" y="14705"/>
                    </a:cubicBezTo>
                    <a:lnTo>
                      <a:pt x="89304" y="15427"/>
                    </a:lnTo>
                    <a:lnTo>
                      <a:pt x="89906" y="15029"/>
                    </a:lnTo>
                    <a:cubicBezTo>
                      <a:pt x="95094" y="11641"/>
                      <a:pt x="97996" y="9632"/>
                      <a:pt x="97895" y="9466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D2CED07E-2D15-AB56-3974-2F0D4285F759}"/>
                  </a:ext>
                </a:extLst>
              </p:cNvPr>
              <p:cNvSpPr/>
              <p:nvPr/>
            </p:nvSpPr>
            <p:spPr>
              <a:xfrm flipV="1">
                <a:off x="6761382" y="3357865"/>
                <a:ext cx="14093" cy="29138"/>
              </a:xfrm>
              <a:custGeom>
                <a:avLst/>
                <a:gdLst>
                  <a:gd name="connsiteX0" fmla="*/ 8157 w 14093"/>
                  <a:gd name="connsiteY0" fmla="*/ 26129 h 29138"/>
                  <a:gd name="connsiteX1" fmla="*/ 9243 w 14093"/>
                  <a:gd name="connsiteY1" fmla="*/ 1621 h 29138"/>
                  <a:gd name="connsiteX2" fmla="*/ 9092 w 14093"/>
                  <a:gd name="connsiteY2" fmla="*/ -265 h 29138"/>
                  <a:gd name="connsiteX3" fmla="*/ 8937 w 14093"/>
                  <a:gd name="connsiteY3" fmla="*/ -2134 h 29138"/>
                  <a:gd name="connsiteX4" fmla="*/ 7427 w 14093"/>
                  <a:gd name="connsiteY4" fmla="*/ -929 h 29138"/>
                  <a:gd name="connsiteX5" fmla="*/ -1690 w 14093"/>
                  <a:gd name="connsiteY5" fmla="*/ 6523 h 29138"/>
                  <a:gd name="connsiteX6" fmla="*/ -415 w 14093"/>
                  <a:gd name="connsiteY6" fmla="*/ 6948 h 29138"/>
                  <a:gd name="connsiteX7" fmla="*/ -4445 w 14093"/>
                  <a:gd name="connsiteY7" fmla="*/ -3007 h 29138"/>
                  <a:gd name="connsiteX8" fmla="*/ -1999 w 14093"/>
                  <a:gd name="connsiteY8" fmla="*/ 7454 h 29138"/>
                  <a:gd name="connsiteX9" fmla="*/ -1675 w 14093"/>
                  <a:gd name="connsiteY9" fmla="*/ 8590 h 29138"/>
                  <a:gd name="connsiteX10" fmla="*/ -725 w 14093"/>
                  <a:gd name="connsiteY10" fmla="*/ 7879 h 29138"/>
                  <a:gd name="connsiteX11" fmla="*/ 8756 w 14093"/>
                  <a:gd name="connsiteY11" fmla="*/ 574 h 29138"/>
                  <a:gd name="connsiteX12" fmla="*/ 7091 w 14093"/>
                  <a:gd name="connsiteY12" fmla="*/ -91 h 29138"/>
                  <a:gd name="connsiteX13" fmla="*/ 7238 w 14093"/>
                  <a:gd name="connsiteY13" fmla="*/ 1771 h 29138"/>
                  <a:gd name="connsiteX14" fmla="*/ 8157 w 14093"/>
                  <a:gd name="connsiteY14" fmla="*/ 26129 h 29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093" h="29138">
                    <a:moveTo>
                      <a:pt x="8157" y="26129"/>
                    </a:moveTo>
                    <a:cubicBezTo>
                      <a:pt x="8671" y="26202"/>
                      <a:pt x="10286" y="15211"/>
                      <a:pt x="9243" y="1621"/>
                    </a:cubicBezTo>
                    <a:lnTo>
                      <a:pt x="9092" y="-265"/>
                    </a:lnTo>
                    <a:lnTo>
                      <a:pt x="8937" y="-2134"/>
                    </a:lnTo>
                    <a:lnTo>
                      <a:pt x="7427" y="-929"/>
                    </a:lnTo>
                    <a:cubicBezTo>
                      <a:pt x="4031" y="1779"/>
                      <a:pt x="921" y="4329"/>
                      <a:pt x="-1690" y="6523"/>
                    </a:cubicBezTo>
                    <a:lnTo>
                      <a:pt x="-415" y="6948"/>
                    </a:lnTo>
                    <a:cubicBezTo>
                      <a:pt x="-2540" y="840"/>
                      <a:pt x="-4116" y="-3112"/>
                      <a:pt x="-4445" y="-3007"/>
                    </a:cubicBezTo>
                    <a:cubicBezTo>
                      <a:pt x="-4773" y="-2903"/>
                      <a:pt x="-3784" y="1234"/>
                      <a:pt x="-1999" y="7454"/>
                    </a:cubicBezTo>
                    <a:lnTo>
                      <a:pt x="-1675" y="8590"/>
                    </a:lnTo>
                    <a:lnTo>
                      <a:pt x="-725" y="7879"/>
                    </a:lnTo>
                    <a:cubicBezTo>
                      <a:pt x="2038" y="5812"/>
                      <a:pt x="5283" y="3317"/>
                      <a:pt x="8756" y="574"/>
                    </a:cubicBezTo>
                    <a:lnTo>
                      <a:pt x="7091" y="-91"/>
                    </a:lnTo>
                    <a:lnTo>
                      <a:pt x="7238" y="1771"/>
                    </a:lnTo>
                    <a:cubicBezTo>
                      <a:pt x="8269" y="15157"/>
                      <a:pt x="7566" y="26083"/>
                      <a:pt x="8157" y="26129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FD0F8951-E41E-7574-3E6E-55F8C58DA383}"/>
                  </a:ext>
                </a:extLst>
              </p:cNvPr>
              <p:cNvSpPr/>
              <p:nvPr/>
            </p:nvSpPr>
            <p:spPr>
              <a:xfrm flipV="1">
                <a:off x="6692169" y="3841535"/>
                <a:ext cx="203043" cy="12424"/>
              </a:xfrm>
              <a:custGeom>
                <a:avLst/>
                <a:gdLst>
                  <a:gd name="connsiteX0" fmla="*/ 198480 w 203043"/>
                  <a:gd name="connsiteY0" fmla="*/ 10784 h 12424"/>
                  <a:gd name="connsiteX1" fmla="*/ 196478 w 203043"/>
                  <a:gd name="connsiteY1" fmla="*/ 10208 h 12424"/>
                  <a:gd name="connsiteX2" fmla="*/ 190660 w 203043"/>
                  <a:gd name="connsiteY2" fmla="*/ 8949 h 12424"/>
                  <a:gd name="connsiteX3" fmla="*/ 169119 w 203043"/>
                  <a:gd name="connsiteY3" fmla="*/ 5120 h 12424"/>
                  <a:gd name="connsiteX4" fmla="*/ 97224 w 203043"/>
                  <a:gd name="connsiteY4" fmla="*/ -1393 h 12424"/>
                  <a:gd name="connsiteX5" fmla="*/ 25067 w 203043"/>
                  <a:gd name="connsiteY5" fmla="*/ 1041 h 12424"/>
                  <a:gd name="connsiteX6" fmla="*/ 3340 w 203043"/>
                  <a:gd name="connsiteY6" fmla="*/ 3645 h 12424"/>
                  <a:gd name="connsiteX7" fmla="*/ -2536 w 203043"/>
                  <a:gd name="connsiteY7" fmla="*/ 4572 h 12424"/>
                  <a:gd name="connsiteX8" fmla="*/ -4564 w 203043"/>
                  <a:gd name="connsiteY8" fmla="*/ 5032 h 12424"/>
                  <a:gd name="connsiteX9" fmla="*/ -2482 w 203043"/>
                  <a:gd name="connsiteY9" fmla="*/ 4974 h 12424"/>
                  <a:gd name="connsiteX10" fmla="*/ 3437 w 203043"/>
                  <a:gd name="connsiteY10" fmla="*/ 4421 h 12424"/>
                  <a:gd name="connsiteX11" fmla="*/ 25191 w 203043"/>
                  <a:gd name="connsiteY11" fmla="*/ 2459 h 12424"/>
                  <a:gd name="connsiteX12" fmla="*/ 97170 w 203043"/>
                  <a:gd name="connsiteY12" fmla="*/ 616 h 12424"/>
                  <a:gd name="connsiteX13" fmla="*/ 168914 w 203043"/>
                  <a:gd name="connsiteY13" fmla="*/ 6530 h 12424"/>
                  <a:gd name="connsiteX14" fmla="*/ 190521 w 203043"/>
                  <a:gd name="connsiteY14" fmla="*/ 9721 h 12424"/>
                  <a:gd name="connsiteX15" fmla="*/ 196401 w 203043"/>
                  <a:gd name="connsiteY15" fmla="*/ 10606 h 12424"/>
                  <a:gd name="connsiteX16" fmla="*/ 198480 w 203043"/>
                  <a:gd name="connsiteY16" fmla="*/ 10784 h 12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3043" h="12424">
                    <a:moveTo>
                      <a:pt x="198480" y="10784"/>
                    </a:moveTo>
                    <a:cubicBezTo>
                      <a:pt x="198491" y="10714"/>
                      <a:pt x="197804" y="10521"/>
                      <a:pt x="196478" y="10208"/>
                    </a:cubicBezTo>
                    <a:cubicBezTo>
                      <a:pt x="194925" y="9872"/>
                      <a:pt x="193005" y="9459"/>
                      <a:pt x="190660" y="8949"/>
                    </a:cubicBezTo>
                    <a:cubicBezTo>
                      <a:pt x="185607" y="7871"/>
                      <a:pt x="178248" y="6546"/>
                      <a:pt x="169119" y="5120"/>
                    </a:cubicBezTo>
                    <a:cubicBezTo>
                      <a:pt x="150861" y="2254"/>
                      <a:pt x="125434" y="-578"/>
                      <a:pt x="97224" y="-1393"/>
                    </a:cubicBezTo>
                    <a:cubicBezTo>
                      <a:pt x="69007" y="-2173"/>
                      <a:pt x="43452" y="-786"/>
                      <a:pt x="25067" y="1041"/>
                    </a:cubicBezTo>
                    <a:cubicBezTo>
                      <a:pt x="15873" y="1949"/>
                      <a:pt x="8447" y="2857"/>
                      <a:pt x="3340" y="3645"/>
                    </a:cubicBezTo>
                    <a:cubicBezTo>
                      <a:pt x="976" y="4019"/>
                      <a:pt x="-967" y="4325"/>
                      <a:pt x="-2536" y="4572"/>
                    </a:cubicBezTo>
                    <a:cubicBezTo>
                      <a:pt x="-3876" y="4807"/>
                      <a:pt x="-4576" y="4962"/>
                      <a:pt x="-4564" y="5032"/>
                    </a:cubicBezTo>
                    <a:cubicBezTo>
                      <a:pt x="-4556" y="5101"/>
                      <a:pt x="-3838" y="5082"/>
                      <a:pt x="-2482" y="4974"/>
                    </a:cubicBezTo>
                    <a:cubicBezTo>
                      <a:pt x="-902" y="4827"/>
                      <a:pt x="1053" y="4645"/>
                      <a:pt x="3437" y="4421"/>
                    </a:cubicBezTo>
                    <a:cubicBezTo>
                      <a:pt x="8567" y="3873"/>
                      <a:pt x="16000" y="3181"/>
                      <a:pt x="25191" y="2459"/>
                    </a:cubicBezTo>
                    <a:cubicBezTo>
                      <a:pt x="43568" y="998"/>
                      <a:pt x="69042" y="-161"/>
                      <a:pt x="97170" y="616"/>
                    </a:cubicBezTo>
                    <a:cubicBezTo>
                      <a:pt x="125283" y="1431"/>
                      <a:pt x="150649" y="4031"/>
                      <a:pt x="168914" y="6530"/>
                    </a:cubicBezTo>
                    <a:cubicBezTo>
                      <a:pt x="178047" y="7771"/>
                      <a:pt x="185433" y="8879"/>
                      <a:pt x="190521" y="9721"/>
                    </a:cubicBezTo>
                    <a:cubicBezTo>
                      <a:pt x="192889" y="10077"/>
                      <a:pt x="194833" y="10371"/>
                      <a:pt x="196401" y="10606"/>
                    </a:cubicBezTo>
                    <a:cubicBezTo>
                      <a:pt x="197749" y="10788"/>
                      <a:pt x="198464" y="10850"/>
                      <a:pt x="198480" y="1078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36" name="자유형: 도형 435">
                <a:extLst>
                  <a:ext uri="{FF2B5EF4-FFF2-40B4-BE49-F238E27FC236}">
                    <a16:creationId xmlns:a16="http://schemas.microsoft.com/office/drawing/2014/main" id="{0E22AD45-6487-2D57-19FE-7C6D384FEC1F}"/>
                  </a:ext>
                </a:extLst>
              </p:cNvPr>
              <p:cNvSpPr/>
              <p:nvPr/>
            </p:nvSpPr>
            <p:spPr>
              <a:xfrm flipV="1">
                <a:off x="6688085" y="3874313"/>
                <a:ext cx="221124" cy="119484"/>
              </a:xfrm>
              <a:custGeom>
                <a:avLst/>
                <a:gdLst>
                  <a:gd name="connsiteX0" fmla="*/ 216264 w 221124"/>
                  <a:gd name="connsiteY0" fmla="*/ 98829 h 119484"/>
                  <a:gd name="connsiteX1" fmla="*/ 216368 w 221124"/>
                  <a:gd name="connsiteY1" fmla="*/ 97871 h 119484"/>
                  <a:gd name="connsiteX2" fmla="*/ 216464 w 221124"/>
                  <a:gd name="connsiteY2" fmla="*/ 95063 h 119484"/>
                  <a:gd name="connsiteX3" fmla="*/ 216526 w 221124"/>
                  <a:gd name="connsiteY3" fmla="*/ 84249 h 119484"/>
                  <a:gd name="connsiteX4" fmla="*/ 215514 w 221124"/>
                  <a:gd name="connsiteY4" fmla="*/ 67139 h 119484"/>
                  <a:gd name="connsiteX5" fmla="*/ 210326 w 221124"/>
                  <a:gd name="connsiteY5" fmla="*/ 44999 h 119484"/>
                  <a:gd name="connsiteX6" fmla="*/ 195027 w 221124"/>
                  <a:gd name="connsiteY6" fmla="*/ 22098 h 119484"/>
                  <a:gd name="connsiteX7" fmla="*/ 166571 w 221124"/>
                  <a:gd name="connsiteY7" fmla="*/ 8333 h 119484"/>
                  <a:gd name="connsiteX8" fmla="*/ 94985 w 221124"/>
                  <a:gd name="connsiteY8" fmla="*/ -1344 h 119484"/>
                  <a:gd name="connsiteX9" fmla="*/ 57551 w 221124"/>
                  <a:gd name="connsiteY9" fmla="*/ 966 h 119484"/>
                  <a:gd name="connsiteX10" fmla="*/ 24848 w 221124"/>
                  <a:gd name="connsiteY10" fmla="*/ 13282 h 119484"/>
                  <a:gd name="connsiteX11" fmla="*/ 4482 w 221124"/>
                  <a:gd name="connsiteY11" fmla="*/ 37412 h 119484"/>
                  <a:gd name="connsiteX12" fmla="*/ -3322 w 221124"/>
                  <a:gd name="connsiteY12" fmla="*/ 63855 h 119484"/>
                  <a:gd name="connsiteX13" fmla="*/ -3512 w 221124"/>
                  <a:gd name="connsiteY13" fmla="*/ 103639 h 119484"/>
                  <a:gd name="connsiteX14" fmla="*/ -2383 w 221124"/>
                  <a:gd name="connsiteY14" fmla="*/ 114390 h 119484"/>
                  <a:gd name="connsiteX15" fmla="*/ -2020 w 221124"/>
                  <a:gd name="connsiteY15" fmla="*/ 117180 h 119484"/>
                  <a:gd name="connsiteX16" fmla="*/ -1827 w 221124"/>
                  <a:gd name="connsiteY16" fmla="*/ 118122 h 119484"/>
                  <a:gd name="connsiteX17" fmla="*/ -1816 w 221124"/>
                  <a:gd name="connsiteY17" fmla="*/ 117160 h 119484"/>
                  <a:gd name="connsiteX18" fmla="*/ -1982 w 221124"/>
                  <a:gd name="connsiteY18" fmla="*/ 114352 h 119484"/>
                  <a:gd name="connsiteX19" fmla="*/ -2731 w 221124"/>
                  <a:gd name="connsiteY19" fmla="*/ 103581 h 119484"/>
                  <a:gd name="connsiteX20" fmla="*/ -1916 w 221124"/>
                  <a:gd name="connsiteY20" fmla="*/ 64064 h 119484"/>
                  <a:gd name="connsiteX21" fmla="*/ 5980 w 221124"/>
                  <a:gd name="connsiteY21" fmla="*/ 38142 h 119484"/>
                  <a:gd name="connsiteX22" fmla="*/ 25892 w 221124"/>
                  <a:gd name="connsiteY22" fmla="*/ 14812 h 119484"/>
                  <a:gd name="connsiteX23" fmla="*/ 57879 w 221124"/>
                  <a:gd name="connsiteY23" fmla="*/ 2909 h 119484"/>
                  <a:gd name="connsiteX24" fmla="*/ 94958 w 221124"/>
                  <a:gd name="connsiteY24" fmla="*/ 665 h 119484"/>
                  <a:gd name="connsiteX25" fmla="*/ 166088 w 221124"/>
                  <a:gd name="connsiteY25" fmla="*/ 10122 h 119484"/>
                  <a:gd name="connsiteX26" fmla="*/ 193934 w 221124"/>
                  <a:gd name="connsiteY26" fmla="*/ 23361 h 119484"/>
                  <a:gd name="connsiteX27" fmla="*/ 209001 w 221124"/>
                  <a:gd name="connsiteY27" fmla="*/ 45513 h 119484"/>
                  <a:gd name="connsiteX28" fmla="*/ 214398 w 221124"/>
                  <a:gd name="connsiteY28" fmla="*/ 67278 h 119484"/>
                  <a:gd name="connsiteX29" fmla="*/ 215746 w 221124"/>
                  <a:gd name="connsiteY29" fmla="*/ 84269 h 119484"/>
                  <a:gd name="connsiteX30" fmla="*/ 216059 w 221124"/>
                  <a:gd name="connsiteY30" fmla="*/ 95063 h 119484"/>
                  <a:gd name="connsiteX31" fmla="*/ 216159 w 221124"/>
                  <a:gd name="connsiteY31" fmla="*/ 97871 h 119484"/>
                  <a:gd name="connsiteX32" fmla="*/ 216264 w 221124"/>
                  <a:gd name="connsiteY32" fmla="*/ 98829 h 11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21124" h="119484">
                    <a:moveTo>
                      <a:pt x="216264" y="98829"/>
                    </a:moveTo>
                    <a:cubicBezTo>
                      <a:pt x="216298" y="98829"/>
                      <a:pt x="216333" y="98505"/>
                      <a:pt x="216368" y="97871"/>
                    </a:cubicBezTo>
                    <a:cubicBezTo>
                      <a:pt x="216391" y="97122"/>
                      <a:pt x="216426" y="96198"/>
                      <a:pt x="216464" y="95063"/>
                    </a:cubicBezTo>
                    <a:cubicBezTo>
                      <a:pt x="216522" y="92590"/>
                      <a:pt x="216584" y="88947"/>
                      <a:pt x="216526" y="84249"/>
                    </a:cubicBezTo>
                    <a:cubicBezTo>
                      <a:pt x="216457" y="79552"/>
                      <a:pt x="216279" y="73792"/>
                      <a:pt x="215514" y="67139"/>
                    </a:cubicBezTo>
                    <a:cubicBezTo>
                      <a:pt x="214722" y="60506"/>
                      <a:pt x="213366" y="52919"/>
                      <a:pt x="210326" y="44999"/>
                    </a:cubicBezTo>
                    <a:cubicBezTo>
                      <a:pt x="207332" y="37126"/>
                      <a:pt x="202622" y="28746"/>
                      <a:pt x="195027" y="22098"/>
                    </a:cubicBezTo>
                    <a:cubicBezTo>
                      <a:pt x="187432" y="15430"/>
                      <a:pt x="177307" y="11200"/>
                      <a:pt x="166571" y="8333"/>
                    </a:cubicBezTo>
                    <a:cubicBezTo>
                      <a:pt x="145041" y="2666"/>
                      <a:pt x="120680" y="-989"/>
                      <a:pt x="94985" y="-1344"/>
                    </a:cubicBezTo>
                    <a:cubicBezTo>
                      <a:pt x="82155" y="-1456"/>
                      <a:pt x="69561" y="-1078"/>
                      <a:pt x="57551" y="966"/>
                    </a:cubicBezTo>
                    <a:cubicBezTo>
                      <a:pt x="45582" y="3010"/>
                      <a:pt x="34159" y="6877"/>
                      <a:pt x="24848" y="13282"/>
                    </a:cubicBezTo>
                    <a:cubicBezTo>
                      <a:pt x="15476" y="19610"/>
                      <a:pt x="8731" y="28422"/>
                      <a:pt x="4482" y="37412"/>
                    </a:cubicBezTo>
                    <a:cubicBezTo>
                      <a:pt x="135" y="46409"/>
                      <a:pt x="-2113" y="55515"/>
                      <a:pt x="-3322" y="63855"/>
                    </a:cubicBezTo>
                    <a:cubicBezTo>
                      <a:pt x="-5571" y="80630"/>
                      <a:pt x="-4253" y="94313"/>
                      <a:pt x="-3512" y="103639"/>
                    </a:cubicBezTo>
                    <a:cubicBezTo>
                      <a:pt x="-3087" y="108317"/>
                      <a:pt x="-2681" y="111937"/>
                      <a:pt x="-2383" y="114390"/>
                    </a:cubicBezTo>
                    <a:cubicBezTo>
                      <a:pt x="-2237" y="115518"/>
                      <a:pt x="-2121" y="116434"/>
                      <a:pt x="-2020" y="117180"/>
                    </a:cubicBezTo>
                    <a:cubicBezTo>
                      <a:pt x="-1928" y="117805"/>
                      <a:pt x="-1862" y="118126"/>
                      <a:pt x="-1827" y="118122"/>
                    </a:cubicBezTo>
                    <a:cubicBezTo>
                      <a:pt x="-1792" y="118118"/>
                      <a:pt x="-1792" y="117794"/>
                      <a:pt x="-1816" y="117160"/>
                    </a:cubicBezTo>
                    <a:cubicBezTo>
                      <a:pt x="-1862" y="116407"/>
                      <a:pt x="-1916" y="115487"/>
                      <a:pt x="-1982" y="114352"/>
                    </a:cubicBezTo>
                    <a:cubicBezTo>
                      <a:pt x="-2163" y="111729"/>
                      <a:pt x="-2414" y="108128"/>
                      <a:pt x="-2731" y="103581"/>
                    </a:cubicBezTo>
                    <a:cubicBezTo>
                      <a:pt x="-3233" y="94255"/>
                      <a:pt x="-4315" y="80599"/>
                      <a:pt x="-1916" y="64064"/>
                    </a:cubicBezTo>
                    <a:cubicBezTo>
                      <a:pt x="-633" y="55847"/>
                      <a:pt x="1665" y="46908"/>
                      <a:pt x="5980" y="38142"/>
                    </a:cubicBezTo>
                    <a:cubicBezTo>
                      <a:pt x="10211" y="29372"/>
                      <a:pt x="16786" y="20908"/>
                      <a:pt x="25892" y="14812"/>
                    </a:cubicBezTo>
                    <a:cubicBezTo>
                      <a:pt x="34943" y="8646"/>
                      <a:pt x="46096" y="4895"/>
                      <a:pt x="57879" y="2909"/>
                    </a:cubicBezTo>
                    <a:cubicBezTo>
                      <a:pt x="69697" y="920"/>
                      <a:pt x="82206" y="557"/>
                      <a:pt x="94958" y="665"/>
                    </a:cubicBezTo>
                    <a:cubicBezTo>
                      <a:pt x="120471" y="1016"/>
                      <a:pt x="144705" y="4601"/>
                      <a:pt x="166088" y="10122"/>
                    </a:cubicBezTo>
                    <a:cubicBezTo>
                      <a:pt x="176716" y="12907"/>
                      <a:pt x="186571" y="16987"/>
                      <a:pt x="193934" y="23361"/>
                    </a:cubicBezTo>
                    <a:cubicBezTo>
                      <a:pt x="201301" y="29708"/>
                      <a:pt x="205980" y="37817"/>
                      <a:pt x="209001" y="45513"/>
                    </a:cubicBezTo>
                    <a:cubicBezTo>
                      <a:pt x="212068" y="53251"/>
                      <a:pt x="213505" y="60715"/>
                      <a:pt x="214398" y="67278"/>
                    </a:cubicBezTo>
                    <a:cubicBezTo>
                      <a:pt x="215263" y="73861"/>
                      <a:pt x="215557" y="79590"/>
                      <a:pt x="215746" y="84269"/>
                    </a:cubicBezTo>
                    <a:cubicBezTo>
                      <a:pt x="215877" y="88827"/>
                      <a:pt x="215982" y="92432"/>
                      <a:pt x="216059" y="95063"/>
                    </a:cubicBezTo>
                    <a:cubicBezTo>
                      <a:pt x="216101" y="96198"/>
                      <a:pt x="216132" y="97122"/>
                      <a:pt x="216159" y="97871"/>
                    </a:cubicBezTo>
                    <a:cubicBezTo>
                      <a:pt x="216194" y="98505"/>
                      <a:pt x="216229" y="98829"/>
                      <a:pt x="216264" y="98829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37" name="자유형: 도형 436">
                <a:extLst>
                  <a:ext uri="{FF2B5EF4-FFF2-40B4-BE49-F238E27FC236}">
                    <a16:creationId xmlns:a16="http://schemas.microsoft.com/office/drawing/2014/main" id="{2FEDA30D-8110-28BA-513E-71485C7BDBCD}"/>
                  </a:ext>
                </a:extLst>
              </p:cNvPr>
              <p:cNvSpPr/>
              <p:nvPr/>
            </p:nvSpPr>
            <p:spPr>
              <a:xfrm flipV="1">
                <a:off x="6704690" y="3843137"/>
                <a:ext cx="179276" cy="8839"/>
              </a:xfrm>
              <a:custGeom>
                <a:avLst/>
                <a:gdLst>
                  <a:gd name="connsiteX0" fmla="*/ 66402 w 179276"/>
                  <a:gd name="connsiteY0" fmla="*/ -1616 h 8839"/>
                  <a:gd name="connsiteX1" fmla="*/ 12669 w 179276"/>
                  <a:gd name="connsiteY1" fmla="*/ 474 h 8839"/>
                  <a:gd name="connsiteX2" fmla="*/ -4565 w 179276"/>
                  <a:gd name="connsiteY2" fmla="*/ 1977 h 8839"/>
                  <a:gd name="connsiteX3" fmla="*/ 100592 w 179276"/>
                  <a:gd name="connsiteY3" fmla="*/ 5497 h 8839"/>
                  <a:gd name="connsiteX4" fmla="*/ 170829 w 179276"/>
                  <a:gd name="connsiteY4" fmla="*/ 7223 h 8839"/>
                  <a:gd name="connsiteX5" fmla="*/ 174711 w 179276"/>
                  <a:gd name="connsiteY5" fmla="*/ 7208 h 8839"/>
                  <a:gd name="connsiteX6" fmla="*/ 156392 w 179276"/>
                  <a:gd name="connsiteY6" fmla="*/ 4546 h 8839"/>
                  <a:gd name="connsiteX7" fmla="*/ 84648 w 179276"/>
                  <a:gd name="connsiteY7" fmla="*/ -1368 h 8839"/>
                  <a:gd name="connsiteX8" fmla="*/ 66402 w 179276"/>
                  <a:gd name="connsiteY8" fmla="*/ -1616 h 8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9276" h="8839">
                    <a:moveTo>
                      <a:pt x="66402" y="-1616"/>
                    </a:moveTo>
                    <a:cubicBezTo>
                      <a:pt x="45587" y="-1616"/>
                      <a:pt x="26978" y="-661"/>
                      <a:pt x="12669" y="474"/>
                    </a:cubicBezTo>
                    <a:cubicBezTo>
                      <a:pt x="5900" y="1007"/>
                      <a:pt x="82" y="1521"/>
                      <a:pt x="-4565" y="1977"/>
                    </a:cubicBezTo>
                    <a:cubicBezTo>
                      <a:pt x="7658" y="2333"/>
                      <a:pt x="51285" y="3642"/>
                      <a:pt x="100592" y="5497"/>
                    </a:cubicBezTo>
                    <a:cubicBezTo>
                      <a:pt x="140132" y="6984"/>
                      <a:pt x="161310" y="7223"/>
                      <a:pt x="170829" y="7223"/>
                    </a:cubicBezTo>
                    <a:cubicBezTo>
                      <a:pt x="172452" y="7223"/>
                      <a:pt x="173734" y="7216"/>
                      <a:pt x="174711" y="7208"/>
                    </a:cubicBezTo>
                    <a:cubicBezTo>
                      <a:pt x="169921" y="6451"/>
                      <a:pt x="163721" y="5539"/>
                      <a:pt x="156392" y="4546"/>
                    </a:cubicBezTo>
                    <a:cubicBezTo>
                      <a:pt x="138127" y="2047"/>
                      <a:pt x="112761" y="-553"/>
                      <a:pt x="84648" y="-1368"/>
                    </a:cubicBezTo>
                    <a:cubicBezTo>
                      <a:pt x="78417" y="-1538"/>
                      <a:pt x="72321" y="-1616"/>
                      <a:pt x="66402" y="-1616"/>
                    </a:cubicBezTo>
                  </a:path>
                </a:pathLst>
              </a:custGeom>
              <a:solidFill>
                <a:srgbClr val="8F9192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38" name="자유형: 도형 437">
                <a:extLst>
                  <a:ext uri="{FF2B5EF4-FFF2-40B4-BE49-F238E27FC236}">
                    <a16:creationId xmlns:a16="http://schemas.microsoft.com/office/drawing/2014/main" id="{E20C20D0-2B5B-A32B-4CCA-D0EAA452BBFD}"/>
                  </a:ext>
                </a:extLst>
              </p:cNvPr>
              <p:cNvSpPr/>
              <p:nvPr/>
            </p:nvSpPr>
            <p:spPr>
              <a:xfrm flipV="1">
                <a:off x="6701294" y="3843153"/>
                <a:ext cx="185187" cy="10183"/>
              </a:xfrm>
              <a:custGeom>
                <a:avLst/>
                <a:gdLst>
                  <a:gd name="connsiteX0" fmla="*/ 84286 w 185187"/>
                  <a:gd name="connsiteY0" fmla="*/ -1614 h 10183"/>
                  <a:gd name="connsiteX1" fmla="*/ -4564 w 185187"/>
                  <a:gd name="connsiteY1" fmla="*/ 3239 h 10183"/>
                  <a:gd name="connsiteX2" fmla="*/ -1169 w 185187"/>
                  <a:gd name="connsiteY2" fmla="*/ 3339 h 10183"/>
                  <a:gd name="connsiteX3" fmla="*/ 16065 w 185187"/>
                  <a:gd name="connsiteY3" fmla="*/ 1836 h 10183"/>
                  <a:gd name="connsiteX4" fmla="*/ 69799 w 185187"/>
                  <a:gd name="connsiteY4" fmla="*/ -254 h 10183"/>
                  <a:gd name="connsiteX5" fmla="*/ 88045 w 185187"/>
                  <a:gd name="connsiteY5" fmla="*/ -7 h 10183"/>
                  <a:gd name="connsiteX6" fmla="*/ 159789 w 185187"/>
                  <a:gd name="connsiteY6" fmla="*/ 5908 h 10183"/>
                  <a:gd name="connsiteX7" fmla="*/ 178108 w 185187"/>
                  <a:gd name="connsiteY7" fmla="*/ 8570 h 10183"/>
                  <a:gd name="connsiteX8" fmla="*/ 180623 w 185187"/>
                  <a:gd name="connsiteY8" fmla="*/ 8531 h 10183"/>
                  <a:gd name="connsiteX9" fmla="*/ 96161 w 185187"/>
                  <a:gd name="connsiteY9" fmla="*/ -1262 h 10183"/>
                  <a:gd name="connsiteX10" fmla="*/ 84286 w 185187"/>
                  <a:gd name="connsiteY10" fmla="*/ -1614 h 10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5187" h="10183">
                    <a:moveTo>
                      <a:pt x="84286" y="-1614"/>
                    </a:moveTo>
                    <a:cubicBezTo>
                      <a:pt x="53067" y="-1614"/>
                      <a:pt x="-4564" y="3239"/>
                      <a:pt x="-4564" y="3239"/>
                    </a:cubicBezTo>
                    <a:cubicBezTo>
                      <a:pt x="-4564" y="3239"/>
                      <a:pt x="-3382" y="3273"/>
                      <a:pt x="-1169" y="3339"/>
                    </a:cubicBezTo>
                    <a:cubicBezTo>
                      <a:pt x="3479" y="2883"/>
                      <a:pt x="9297" y="2369"/>
                      <a:pt x="16065" y="1836"/>
                    </a:cubicBezTo>
                    <a:cubicBezTo>
                      <a:pt x="30375" y="700"/>
                      <a:pt x="48984" y="-254"/>
                      <a:pt x="69799" y="-254"/>
                    </a:cubicBezTo>
                    <a:cubicBezTo>
                      <a:pt x="75717" y="-254"/>
                      <a:pt x="81813" y="-177"/>
                      <a:pt x="88045" y="-7"/>
                    </a:cubicBezTo>
                    <a:cubicBezTo>
                      <a:pt x="116157" y="809"/>
                      <a:pt x="141523" y="3409"/>
                      <a:pt x="159789" y="5908"/>
                    </a:cubicBezTo>
                    <a:cubicBezTo>
                      <a:pt x="167117" y="6901"/>
                      <a:pt x="173318" y="7813"/>
                      <a:pt x="178108" y="8570"/>
                    </a:cubicBezTo>
                    <a:cubicBezTo>
                      <a:pt x="179846" y="8554"/>
                      <a:pt x="180623" y="8531"/>
                      <a:pt x="180623" y="8531"/>
                    </a:cubicBezTo>
                    <a:cubicBezTo>
                      <a:pt x="180623" y="8531"/>
                      <a:pt x="120894" y="635"/>
                      <a:pt x="96161" y="-1262"/>
                    </a:cubicBezTo>
                    <a:cubicBezTo>
                      <a:pt x="92967" y="-1509"/>
                      <a:pt x="88914" y="-1614"/>
                      <a:pt x="84286" y="-1614"/>
                    </a:cubicBezTo>
                  </a:path>
                </a:pathLst>
              </a:custGeom>
              <a:solidFill>
                <a:srgbClr val="0F191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39" name="자유형: 도형 438">
                <a:extLst>
                  <a:ext uri="{FF2B5EF4-FFF2-40B4-BE49-F238E27FC236}">
                    <a16:creationId xmlns:a16="http://schemas.microsoft.com/office/drawing/2014/main" id="{DFAF2692-ABE6-92DB-0529-5CFCCBDEC454}"/>
                  </a:ext>
                </a:extLst>
              </p:cNvPr>
              <p:cNvSpPr/>
              <p:nvPr/>
            </p:nvSpPr>
            <p:spPr>
              <a:xfrm flipV="1">
                <a:off x="6621969" y="3115310"/>
                <a:ext cx="189368" cy="175012"/>
              </a:xfrm>
              <a:custGeom>
                <a:avLst/>
                <a:gdLst>
                  <a:gd name="connsiteX0" fmla="*/ 12949 w 189368"/>
                  <a:gd name="connsiteY0" fmla="*/ 128245 h 175012"/>
                  <a:gd name="connsiteX1" fmla="*/ 90549 w 189368"/>
                  <a:gd name="connsiteY1" fmla="*/ 171293 h 175012"/>
                  <a:gd name="connsiteX2" fmla="*/ 129328 w 189368"/>
                  <a:gd name="connsiteY2" fmla="*/ 166059 h 175012"/>
                  <a:gd name="connsiteX3" fmla="*/ 162726 w 189368"/>
                  <a:gd name="connsiteY3" fmla="*/ 146051 h 175012"/>
                  <a:gd name="connsiteX4" fmla="*/ 183336 w 189368"/>
                  <a:gd name="connsiteY4" fmla="*/ 103332 h 175012"/>
                  <a:gd name="connsiteX5" fmla="*/ 182803 w 189368"/>
                  <a:gd name="connsiteY5" fmla="*/ 57807 h 175012"/>
                  <a:gd name="connsiteX6" fmla="*/ 160841 w 189368"/>
                  <a:gd name="connsiteY6" fmla="*/ 3062 h 175012"/>
                  <a:gd name="connsiteX7" fmla="*/ 133323 w 189368"/>
                  <a:gd name="connsiteY7" fmla="*/ -1536 h 175012"/>
                  <a:gd name="connsiteX8" fmla="*/ 64469 w 189368"/>
                  <a:gd name="connsiteY8" fmla="*/ -898 h 175012"/>
                  <a:gd name="connsiteX9" fmla="*/ 6667 w 189368"/>
                  <a:gd name="connsiteY9" fmla="*/ 33515 h 175012"/>
                  <a:gd name="connsiteX10" fmla="*/ 12949 w 189368"/>
                  <a:gd name="connsiteY10" fmla="*/ 128245 h 175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9368" h="175012">
                    <a:moveTo>
                      <a:pt x="12949" y="128245"/>
                    </a:moveTo>
                    <a:cubicBezTo>
                      <a:pt x="32083" y="153882"/>
                      <a:pt x="58620" y="169335"/>
                      <a:pt x="90549" y="171293"/>
                    </a:cubicBezTo>
                    <a:cubicBezTo>
                      <a:pt x="108559" y="172394"/>
                      <a:pt x="116189" y="168983"/>
                      <a:pt x="129328" y="166059"/>
                    </a:cubicBezTo>
                    <a:cubicBezTo>
                      <a:pt x="142467" y="163138"/>
                      <a:pt x="154489" y="156698"/>
                      <a:pt x="162726" y="146051"/>
                    </a:cubicBezTo>
                    <a:cubicBezTo>
                      <a:pt x="172508" y="133407"/>
                      <a:pt x="180887" y="119128"/>
                      <a:pt x="183336" y="103332"/>
                    </a:cubicBezTo>
                    <a:cubicBezTo>
                      <a:pt x="185851" y="87102"/>
                      <a:pt x="185318" y="71093"/>
                      <a:pt x="182803" y="57807"/>
                    </a:cubicBezTo>
                    <a:cubicBezTo>
                      <a:pt x="179751" y="41671"/>
                      <a:pt x="169884" y="16772"/>
                      <a:pt x="160841" y="3062"/>
                    </a:cubicBezTo>
                    <a:lnTo>
                      <a:pt x="133323" y="-1536"/>
                    </a:lnTo>
                    <a:cubicBezTo>
                      <a:pt x="110371" y="-3348"/>
                      <a:pt x="87099" y="-5140"/>
                      <a:pt x="64469" y="-898"/>
                    </a:cubicBezTo>
                    <a:cubicBezTo>
                      <a:pt x="41838" y="3347"/>
                      <a:pt x="19539" y="14423"/>
                      <a:pt x="6667" y="33515"/>
                    </a:cubicBezTo>
                    <a:cubicBezTo>
                      <a:pt x="-11212" y="60040"/>
                      <a:pt x="-6182" y="102609"/>
                      <a:pt x="12949" y="12824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40" name="자유형: 도형 439">
                <a:extLst>
                  <a:ext uri="{FF2B5EF4-FFF2-40B4-BE49-F238E27FC236}">
                    <a16:creationId xmlns:a16="http://schemas.microsoft.com/office/drawing/2014/main" id="{77EEADEA-037C-45A3-558A-6B793BFE1E0E}"/>
                  </a:ext>
                </a:extLst>
              </p:cNvPr>
              <p:cNvSpPr/>
              <p:nvPr/>
            </p:nvSpPr>
            <p:spPr>
              <a:xfrm flipV="1">
                <a:off x="6662333" y="3132107"/>
                <a:ext cx="142468" cy="249348"/>
              </a:xfrm>
              <a:custGeom>
                <a:avLst/>
                <a:gdLst>
                  <a:gd name="connsiteX0" fmla="*/ 9572 w 142468"/>
                  <a:gd name="connsiteY0" fmla="*/ 221464 h 249348"/>
                  <a:gd name="connsiteX1" fmla="*/ 64078 w 142468"/>
                  <a:gd name="connsiteY1" fmla="*/ 245999 h 249348"/>
                  <a:gd name="connsiteX2" fmla="*/ 78650 w 142468"/>
                  <a:gd name="connsiteY2" fmla="*/ 244964 h 249348"/>
                  <a:gd name="connsiteX3" fmla="*/ 136773 w 142468"/>
                  <a:gd name="connsiteY3" fmla="*/ 184926 h 249348"/>
                  <a:gd name="connsiteX4" fmla="*/ 135355 w 142468"/>
                  <a:gd name="connsiteY4" fmla="*/ 97864 h 249348"/>
                  <a:gd name="connsiteX5" fmla="*/ 90958 w 142468"/>
                  <a:gd name="connsiteY5" fmla="*/ 48666 h 249348"/>
                  <a:gd name="connsiteX6" fmla="*/ 92133 w 142468"/>
                  <a:gd name="connsiteY6" fmla="*/ 35627 h 249348"/>
                  <a:gd name="connsiteX7" fmla="*/ 88358 w 142468"/>
                  <a:gd name="connsiteY7" fmla="*/ -3349 h 249348"/>
                  <a:gd name="connsiteX8" fmla="*/ 4951 w 142468"/>
                  <a:gd name="connsiteY8" fmla="*/ 41152 h 249348"/>
                  <a:gd name="connsiteX9" fmla="*/ -4428 w 142468"/>
                  <a:gd name="connsiteY9" fmla="*/ 205914 h 249348"/>
                  <a:gd name="connsiteX10" fmla="*/ 9572 w 142468"/>
                  <a:gd name="connsiteY10" fmla="*/ 221464 h 249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468" h="249348">
                    <a:moveTo>
                      <a:pt x="9572" y="221464"/>
                    </a:moveTo>
                    <a:lnTo>
                      <a:pt x="64078" y="245999"/>
                    </a:lnTo>
                    <a:lnTo>
                      <a:pt x="78650" y="244964"/>
                    </a:lnTo>
                    <a:cubicBezTo>
                      <a:pt x="111275" y="246304"/>
                      <a:pt x="135378" y="211338"/>
                      <a:pt x="136773" y="184926"/>
                    </a:cubicBezTo>
                    <a:cubicBezTo>
                      <a:pt x="138322" y="155588"/>
                      <a:pt x="139052" y="119707"/>
                      <a:pt x="135355" y="97864"/>
                    </a:cubicBezTo>
                    <a:cubicBezTo>
                      <a:pt x="127922" y="53947"/>
                      <a:pt x="90958" y="48666"/>
                      <a:pt x="90958" y="48666"/>
                    </a:cubicBezTo>
                    <a:lnTo>
                      <a:pt x="92133" y="35627"/>
                    </a:lnTo>
                    <a:lnTo>
                      <a:pt x="88358" y="-3349"/>
                    </a:lnTo>
                    <a:lnTo>
                      <a:pt x="4951" y="41152"/>
                    </a:lnTo>
                    <a:lnTo>
                      <a:pt x="-4428" y="205914"/>
                    </a:lnTo>
                    <a:cubicBezTo>
                      <a:pt x="-4506" y="213946"/>
                      <a:pt x="1575" y="220703"/>
                      <a:pt x="9572" y="221464"/>
                    </a:cubicBezTo>
                  </a:path>
                </a:pathLst>
              </a:custGeom>
              <a:solidFill>
                <a:srgbClr val="F9A78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41" name="자유형: 도형 440">
                <a:extLst>
                  <a:ext uri="{FF2B5EF4-FFF2-40B4-BE49-F238E27FC236}">
                    <a16:creationId xmlns:a16="http://schemas.microsoft.com/office/drawing/2014/main" id="{04C3EF7B-1C2E-BED2-8F7A-DE8067A3CC01}"/>
                  </a:ext>
                </a:extLst>
              </p:cNvPr>
              <p:cNvSpPr/>
              <p:nvPr/>
            </p:nvSpPr>
            <p:spPr>
              <a:xfrm flipV="1">
                <a:off x="6736385" y="3264546"/>
                <a:ext cx="19833" cy="18363"/>
              </a:xfrm>
              <a:custGeom>
                <a:avLst/>
                <a:gdLst>
                  <a:gd name="connsiteX0" fmla="*/ -4428 w 19833"/>
                  <a:gd name="connsiteY0" fmla="*/ 6635 h 18363"/>
                  <a:gd name="connsiteX1" fmla="*/ -1484 w 19833"/>
                  <a:gd name="connsiteY1" fmla="*/ 12492 h 18363"/>
                  <a:gd name="connsiteX2" fmla="*/ 9970 w 19833"/>
                  <a:gd name="connsiteY2" fmla="*/ 13659 h 18363"/>
                  <a:gd name="connsiteX3" fmla="*/ 15317 w 19833"/>
                  <a:gd name="connsiteY3" fmla="*/ 1976 h 18363"/>
                  <a:gd name="connsiteX4" fmla="*/ 7282 w 19833"/>
                  <a:gd name="connsiteY4" fmla="*/ -3177 h 18363"/>
                  <a:gd name="connsiteX5" fmla="*/ 5736 w 19833"/>
                  <a:gd name="connsiteY5" fmla="*/ -3297 h 18363"/>
                  <a:gd name="connsiteX6" fmla="*/ -1361 w 19833"/>
                  <a:gd name="connsiteY6" fmla="*/ -848 h 18363"/>
                  <a:gd name="connsiteX7" fmla="*/ -4428 w 19833"/>
                  <a:gd name="connsiteY7" fmla="*/ 6635 h 18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33" h="18363">
                    <a:moveTo>
                      <a:pt x="-4428" y="6635"/>
                    </a:moveTo>
                    <a:cubicBezTo>
                      <a:pt x="-4231" y="8942"/>
                      <a:pt x="-3045" y="11028"/>
                      <a:pt x="-1484" y="12492"/>
                    </a:cubicBezTo>
                    <a:cubicBezTo>
                      <a:pt x="1645" y="15420"/>
                      <a:pt x="6381" y="15903"/>
                      <a:pt x="9970" y="13659"/>
                    </a:cubicBezTo>
                    <a:cubicBezTo>
                      <a:pt x="13555" y="11414"/>
                      <a:pt x="15769" y="6581"/>
                      <a:pt x="15317" y="1976"/>
                    </a:cubicBezTo>
                    <a:cubicBezTo>
                      <a:pt x="13482" y="-798"/>
                      <a:pt x="10577" y="-2745"/>
                      <a:pt x="7282" y="-3177"/>
                    </a:cubicBezTo>
                    <a:cubicBezTo>
                      <a:pt x="6772" y="-3247"/>
                      <a:pt x="6254" y="-3285"/>
                      <a:pt x="5736" y="-3297"/>
                    </a:cubicBezTo>
                    <a:cubicBezTo>
                      <a:pt x="3225" y="-3343"/>
                      <a:pt x="637" y="-2609"/>
                      <a:pt x="-1361" y="-848"/>
                    </a:cubicBezTo>
                    <a:cubicBezTo>
                      <a:pt x="-3358" y="914"/>
                      <a:pt x="-4675" y="3788"/>
                      <a:pt x="-4428" y="6635"/>
                    </a:cubicBezTo>
                  </a:path>
                </a:pathLst>
              </a:custGeom>
              <a:solidFill>
                <a:srgbClr val="F57F62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42" name="자유형: 도형 441">
                <a:extLst>
                  <a:ext uri="{FF2B5EF4-FFF2-40B4-BE49-F238E27FC236}">
                    <a16:creationId xmlns:a16="http://schemas.microsoft.com/office/drawing/2014/main" id="{417E2D85-AB76-7621-BAB5-4AF46F368CD5}"/>
                  </a:ext>
                </a:extLst>
              </p:cNvPr>
              <p:cNvSpPr/>
              <p:nvPr/>
            </p:nvSpPr>
            <p:spPr>
              <a:xfrm flipV="1">
                <a:off x="6772963" y="3222759"/>
                <a:ext cx="11264" cy="10793"/>
              </a:xfrm>
              <a:custGeom>
                <a:avLst/>
                <a:gdLst>
                  <a:gd name="connsiteX0" fmla="*/ 6733 w 11264"/>
                  <a:gd name="connsiteY0" fmla="*/ 2209 h 10793"/>
                  <a:gd name="connsiteX1" fmla="*/ 1236 w 11264"/>
                  <a:gd name="connsiteY1" fmla="*/ -3427 h 10793"/>
                  <a:gd name="connsiteX2" fmla="*/ -4528 w 11264"/>
                  <a:gd name="connsiteY2" fmla="*/ 1715 h 10793"/>
                  <a:gd name="connsiteX3" fmla="*/ 961 w 11264"/>
                  <a:gd name="connsiteY3" fmla="*/ 7355 h 10793"/>
                  <a:gd name="connsiteX4" fmla="*/ 6733 w 11264"/>
                  <a:gd name="connsiteY4" fmla="*/ 2209 h 10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4" h="10793">
                    <a:moveTo>
                      <a:pt x="6733" y="2209"/>
                    </a:moveTo>
                    <a:cubicBezTo>
                      <a:pt x="6806" y="-773"/>
                      <a:pt x="4345" y="-3292"/>
                      <a:pt x="1236" y="-3427"/>
                    </a:cubicBezTo>
                    <a:cubicBezTo>
                      <a:pt x="-1870" y="-3562"/>
                      <a:pt x="-4455" y="-1264"/>
                      <a:pt x="-4528" y="1715"/>
                    </a:cubicBezTo>
                    <a:cubicBezTo>
                      <a:pt x="-4606" y="4697"/>
                      <a:pt x="-2141" y="7220"/>
                      <a:pt x="961" y="7355"/>
                    </a:cubicBezTo>
                    <a:cubicBezTo>
                      <a:pt x="4075" y="7494"/>
                      <a:pt x="6660" y="5188"/>
                      <a:pt x="6733" y="2209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43" name="자유형: 도형 442">
                <a:extLst>
                  <a:ext uri="{FF2B5EF4-FFF2-40B4-BE49-F238E27FC236}">
                    <a16:creationId xmlns:a16="http://schemas.microsoft.com/office/drawing/2014/main" id="{97D509A4-B12B-B43F-B7E2-E986E41A97A4}"/>
                  </a:ext>
                </a:extLst>
              </p:cNvPr>
              <p:cNvSpPr/>
              <p:nvPr/>
            </p:nvSpPr>
            <p:spPr>
              <a:xfrm flipV="1">
                <a:off x="6771950" y="3202250"/>
                <a:ext cx="22390" cy="6151"/>
              </a:xfrm>
              <a:custGeom>
                <a:avLst/>
                <a:gdLst>
                  <a:gd name="connsiteX0" fmla="*/ 17758 w 22390"/>
                  <a:gd name="connsiteY0" fmla="*/ -3392 h 6151"/>
                  <a:gd name="connsiteX1" fmla="*/ 6736 w 22390"/>
                  <a:gd name="connsiteY1" fmla="*/ -869 h 6151"/>
                  <a:gd name="connsiteX2" fmla="*/ -4468 w 22390"/>
                  <a:gd name="connsiteY2" fmla="*/ -3063 h 6151"/>
                  <a:gd name="connsiteX3" fmla="*/ -2107 w 22390"/>
                  <a:gd name="connsiteY3" fmla="*/ -19 h 6151"/>
                  <a:gd name="connsiteX4" fmla="*/ 6871 w 22390"/>
                  <a:gd name="connsiteY4" fmla="*/ 2650 h 6151"/>
                  <a:gd name="connsiteX5" fmla="*/ 15633 w 22390"/>
                  <a:gd name="connsiteY5" fmla="*/ -278 h 6151"/>
                  <a:gd name="connsiteX6" fmla="*/ 17758 w 22390"/>
                  <a:gd name="connsiteY6" fmla="*/ -3392 h 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90" h="6151">
                    <a:moveTo>
                      <a:pt x="17758" y="-3392"/>
                    </a:moveTo>
                    <a:cubicBezTo>
                      <a:pt x="17051" y="-4122"/>
                      <a:pt x="12809" y="-915"/>
                      <a:pt x="6736" y="-869"/>
                    </a:cubicBezTo>
                    <a:cubicBezTo>
                      <a:pt x="674" y="-738"/>
                      <a:pt x="-3815" y="-3813"/>
                      <a:pt x="-4468" y="-3063"/>
                    </a:cubicBezTo>
                    <a:cubicBezTo>
                      <a:pt x="-4788" y="-2731"/>
                      <a:pt x="-4058" y="-1414"/>
                      <a:pt x="-2107" y="-19"/>
                    </a:cubicBezTo>
                    <a:cubicBezTo>
                      <a:pt x="-183" y="1368"/>
                      <a:pt x="3089" y="2701"/>
                      <a:pt x="6871" y="2650"/>
                    </a:cubicBezTo>
                    <a:cubicBezTo>
                      <a:pt x="10653" y="2589"/>
                      <a:pt x="13821" y="1163"/>
                      <a:pt x="15633" y="-278"/>
                    </a:cubicBezTo>
                    <a:cubicBezTo>
                      <a:pt x="17487" y="-1730"/>
                      <a:pt x="18105" y="-3067"/>
                      <a:pt x="17758" y="-339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44" name="자유형: 도형 443">
                <a:extLst>
                  <a:ext uri="{FF2B5EF4-FFF2-40B4-BE49-F238E27FC236}">
                    <a16:creationId xmlns:a16="http://schemas.microsoft.com/office/drawing/2014/main" id="{3286DDCC-129B-23A5-8CF3-73EC172E1260}"/>
                  </a:ext>
                </a:extLst>
              </p:cNvPr>
              <p:cNvSpPr/>
              <p:nvPr/>
            </p:nvSpPr>
            <p:spPr>
              <a:xfrm flipV="1">
                <a:off x="6755118" y="3206919"/>
                <a:ext cx="17844" cy="50886"/>
              </a:xfrm>
              <a:custGeom>
                <a:avLst/>
                <a:gdLst>
                  <a:gd name="connsiteX0" fmla="*/ -2165 w 17844"/>
                  <a:gd name="connsiteY0" fmla="*/ -3146 h 50886"/>
                  <a:gd name="connsiteX1" fmla="*/ 7713 w 17844"/>
                  <a:gd name="connsiteY1" fmla="*/ -1469 h 50886"/>
                  <a:gd name="connsiteX2" fmla="*/ 11008 w 17844"/>
                  <a:gd name="connsiteY2" fmla="*/ 26 h 50886"/>
                  <a:gd name="connsiteX3" fmla="*/ 10019 w 17844"/>
                  <a:gd name="connsiteY3" fmla="*/ 4631 h 50886"/>
                  <a:gd name="connsiteX4" fmla="*/ 5553 w 17844"/>
                  <a:gd name="connsiteY4" fmla="*/ 16483 h 50886"/>
                  <a:gd name="connsiteX5" fmla="*/ -4429 w 17844"/>
                  <a:gd name="connsiteY5" fmla="*/ 47463 h 50886"/>
                  <a:gd name="connsiteX6" fmla="*/ 8026 w 17844"/>
                  <a:gd name="connsiteY6" fmla="*/ 17357 h 50886"/>
                  <a:gd name="connsiteX7" fmla="*/ 12295 w 17844"/>
                  <a:gd name="connsiteY7" fmla="*/ 5438 h 50886"/>
                  <a:gd name="connsiteX8" fmla="*/ 13037 w 17844"/>
                  <a:gd name="connsiteY8" fmla="*/ -654 h 50886"/>
                  <a:gd name="connsiteX9" fmla="*/ 10464 w 17844"/>
                  <a:gd name="connsiteY9" fmla="*/ -2895 h 50886"/>
                  <a:gd name="connsiteX10" fmla="*/ 7829 w 17844"/>
                  <a:gd name="connsiteY10" fmla="*/ -3234 h 50886"/>
                  <a:gd name="connsiteX11" fmla="*/ -2165 w 17844"/>
                  <a:gd name="connsiteY11" fmla="*/ -3146 h 5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844" h="50886">
                    <a:moveTo>
                      <a:pt x="-2165" y="-3146"/>
                    </a:moveTo>
                    <a:cubicBezTo>
                      <a:pt x="-2192" y="-2802"/>
                      <a:pt x="1590" y="-2188"/>
                      <a:pt x="7713" y="-1469"/>
                    </a:cubicBezTo>
                    <a:cubicBezTo>
                      <a:pt x="9262" y="-1322"/>
                      <a:pt x="10734" y="-1032"/>
                      <a:pt x="11008" y="26"/>
                    </a:cubicBezTo>
                    <a:cubicBezTo>
                      <a:pt x="11383" y="1143"/>
                      <a:pt x="10753" y="2819"/>
                      <a:pt x="10019" y="4631"/>
                    </a:cubicBezTo>
                    <a:cubicBezTo>
                      <a:pt x="8598" y="8398"/>
                      <a:pt x="7114" y="12346"/>
                      <a:pt x="5553" y="16483"/>
                    </a:cubicBezTo>
                    <a:cubicBezTo>
                      <a:pt x="-639" y="33354"/>
                      <a:pt x="-5109" y="47223"/>
                      <a:pt x="-4429" y="47463"/>
                    </a:cubicBezTo>
                    <a:cubicBezTo>
                      <a:pt x="-3745" y="47706"/>
                      <a:pt x="1829" y="34231"/>
                      <a:pt x="8026" y="17357"/>
                    </a:cubicBezTo>
                    <a:cubicBezTo>
                      <a:pt x="9513" y="13196"/>
                      <a:pt x="10939" y="9232"/>
                      <a:pt x="12295" y="5438"/>
                    </a:cubicBezTo>
                    <a:cubicBezTo>
                      <a:pt x="12867" y="3669"/>
                      <a:pt x="13852" y="1660"/>
                      <a:pt x="13037" y="-654"/>
                    </a:cubicBezTo>
                    <a:cubicBezTo>
                      <a:pt x="12608" y="-1809"/>
                      <a:pt x="11460" y="-2636"/>
                      <a:pt x="10464" y="-2895"/>
                    </a:cubicBezTo>
                    <a:cubicBezTo>
                      <a:pt x="9467" y="-3188"/>
                      <a:pt x="8598" y="-3196"/>
                      <a:pt x="7829" y="-3234"/>
                    </a:cubicBezTo>
                    <a:cubicBezTo>
                      <a:pt x="1671" y="-3501"/>
                      <a:pt x="-2146" y="-3489"/>
                      <a:pt x="-2165" y="-3146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45" name="자유형: 도형 444">
                <a:extLst>
                  <a:ext uri="{FF2B5EF4-FFF2-40B4-BE49-F238E27FC236}">
                    <a16:creationId xmlns:a16="http://schemas.microsoft.com/office/drawing/2014/main" id="{BD2255F5-A0B0-12F9-88DC-C46E527A52E3}"/>
                  </a:ext>
                </a:extLst>
              </p:cNvPr>
              <p:cNvSpPr/>
              <p:nvPr/>
            </p:nvSpPr>
            <p:spPr>
              <a:xfrm flipV="1">
                <a:off x="6699034" y="3313072"/>
                <a:ext cx="59632" cy="27186"/>
              </a:xfrm>
              <a:custGeom>
                <a:avLst/>
                <a:gdLst>
                  <a:gd name="connsiteX0" fmla="*/ 54337 w 59632"/>
                  <a:gd name="connsiteY0" fmla="*/ 7724 h 27186"/>
                  <a:gd name="connsiteX1" fmla="*/ -4419 w 59632"/>
                  <a:gd name="connsiteY1" fmla="*/ 24043 h 27186"/>
                  <a:gd name="connsiteX2" fmla="*/ 55214 w 59632"/>
                  <a:gd name="connsiteY2" fmla="*/ -2838 h 27186"/>
                  <a:gd name="connsiteX3" fmla="*/ 54337 w 59632"/>
                  <a:gd name="connsiteY3" fmla="*/ 7724 h 27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632" h="27186">
                    <a:moveTo>
                      <a:pt x="54337" y="7724"/>
                    </a:moveTo>
                    <a:cubicBezTo>
                      <a:pt x="54337" y="7724"/>
                      <a:pt x="24722" y="6121"/>
                      <a:pt x="-4419" y="24043"/>
                    </a:cubicBezTo>
                    <a:cubicBezTo>
                      <a:pt x="-4419" y="24043"/>
                      <a:pt x="11142" y="-6508"/>
                      <a:pt x="55214" y="-2838"/>
                    </a:cubicBezTo>
                    <a:lnTo>
                      <a:pt x="54337" y="7724"/>
                    </a:lnTo>
                  </a:path>
                </a:pathLst>
              </a:custGeom>
              <a:solidFill>
                <a:srgbClr val="F57F62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46" name="자유형: 도형 445">
                <a:extLst>
                  <a:ext uri="{FF2B5EF4-FFF2-40B4-BE49-F238E27FC236}">
                    <a16:creationId xmlns:a16="http://schemas.microsoft.com/office/drawing/2014/main" id="{6CE8D050-0A17-88BA-877A-8305246645D9}"/>
                  </a:ext>
                </a:extLst>
              </p:cNvPr>
              <p:cNvSpPr/>
              <p:nvPr/>
            </p:nvSpPr>
            <p:spPr>
              <a:xfrm flipV="1">
                <a:off x="6772669" y="3184375"/>
                <a:ext cx="22550" cy="7162"/>
              </a:xfrm>
              <a:custGeom>
                <a:avLst/>
                <a:gdLst>
                  <a:gd name="connsiteX0" fmla="*/ 17883 w 22550"/>
                  <a:gd name="connsiteY0" fmla="*/ -1744 h 7162"/>
                  <a:gd name="connsiteX1" fmla="*/ 6772 w 22550"/>
                  <a:gd name="connsiteY1" fmla="*/ -2574 h 7162"/>
                  <a:gd name="connsiteX2" fmla="*/ -4362 w 22550"/>
                  <a:gd name="connsiteY2" fmla="*/ -3007 h 7162"/>
                  <a:gd name="connsiteX3" fmla="*/ -2380 w 22550"/>
                  <a:gd name="connsiteY3" fmla="*/ 562 h 7162"/>
                  <a:gd name="connsiteX4" fmla="*/ 6452 w 22550"/>
                  <a:gd name="connsiteY4" fmla="*/ 3584 h 7162"/>
                  <a:gd name="connsiteX5" fmla="*/ 15542 w 22550"/>
                  <a:gd name="connsiteY5" fmla="*/ 1579 h 7162"/>
                  <a:gd name="connsiteX6" fmla="*/ 17883 w 22550"/>
                  <a:gd name="connsiteY6" fmla="*/ -1744 h 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50" h="7162">
                    <a:moveTo>
                      <a:pt x="17883" y="-1744"/>
                    </a:moveTo>
                    <a:cubicBezTo>
                      <a:pt x="16847" y="-3216"/>
                      <a:pt x="12208" y="-2177"/>
                      <a:pt x="6772" y="-2574"/>
                    </a:cubicBezTo>
                    <a:cubicBezTo>
                      <a:pt x="1321" y="-2799"/>
                      <a:pt x="-3180" y="-4355"/>
                      <a:pt x="-4362" y="-3007"/>
                    </a:cubicBezTo>
                    <a:cubicBezTo>
                      <a:pt x="-4887" y="-2350"/>
                      <a:pt x="-4277" y="-913"/>
                      <a:pt x="-2380" y="562"/>
                    </a:cubicBezTo>
                    <a:cubicBezTo>
                      <a:pt x="-510" y="2027"/>
                      <a:pt x="2712" y="3367"/>
                      <a:pt x="6452" y="3584"/>
                    </a:cubicBezTo>
                    <a:cubicBezTo>
                      <a:pt x="10191" y="3792"/>
                      <a:pt x="13533" y="2822"/>
                      <a:pt x="15542" y="1579"/>
                    </a:cubicBezTo>
                    <a:cubicBezTo>
                      <a:pt x="17582" y="331"/>
                      <a:pt x="18331" y="-1029"/>
                      <a:pt x="17883" y="-174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47" name="자유형: 도형 446">
                <a:extLst>
                  <a:ext uri="{FF2B5EF4-FFF2-40B4-BE49-F238E27FC236}">
                    <a16:creationId xmlns:a16="http://schemas.microsoft.com/office/drawing/2014/main" id="{4B652240-AF31-079A-52C7-26D5ECE8A3FA}"/>
                  </a:ext>
                </a:extLst>
              </p:cNvPr>
              <p:cNvSpPr/>
              <p:nvPr/>
            </p:nvSpPr>
            <p:spPr>
              <a:xfrm flipV="1">
                <a:off x="6714387" y="3221573"/>
                <a:ext cx="11269" cy="10790"/>
              </a:xfrm>
              <a:custGeom>
                <a:avLst/>
                <a:gdLst>
                  <a:gd name="connsiteX0" fmla="*/ -4399 w 11269"/>
                  <a:gd name="connsiteY0" fmla="*/ 2110 h 10790"/>
                  <a:gd name="connsiteX1" fmla="*/ 1195 w 11269"/>
                  <a:gd name="connsiteY1" fmla="*/ -3434 h 10790"/>
                  <a:gd name="connsiteX2" fmla="*/ 6870 w 11269"/>
                  <a:gd name="connsiteY2" fmla="*/ 1808 h 10790"/>
                  <a:gd name="connsiteX3" fmla="*/ 1284 w 11269"/>
                  <a:gd name="connsiteY3" fmla="*/ 7352 h 10790"/>
                  <a:gd name="connsiteX4" fmla="*/ -4399 w 11269"/>
                  <a:gd name="connsiteY4" fmla="*/ 2110 h 1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9" h="10790">
                    <a:moveTo>
                      <a:pt x="-4399" y="2110"/>
                    </a:moveTo>
                    <a:cubicBezTo>
                      <a:pt x="-4422" y="-873"/>
                      <a:pt x="-1918" y="-3353"/>
                      <a:pt x="1195" y="-3434"/>
                    </a:cubicBezTo>
                    <a:cubicBezTo>
                      <a:pt x="4301" y="-3515"/>
                      <a:pt x="6847" y="-1174"/>
                      <a:pt x="6870" y="1808"/>
                    </a:cubicBezTo>
                    <a:cubicBezTo>
                      <a:pt x="6894" y="4791"/>
                      <a:pt x="4387" y="7271"/>
                      <a:pt x="1284" y="7352"/>
                    </a:cubicBezTo>
                    <a:cubicBezTo>
                      <a:pt x="-1830" y="7437"/>
                      <a:pt x="-4375" y="5088"/>
                      <a:pt x="-4399" y="2110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48" name="자유형: 도형 447">
                <a:extLst>
                  <a:ext uri="{FF2B5EF4-FFF2-40B4-BE49-F238E27FC236}">
                    <a16:creationId xmlns:a16="http://schemas.microsoft.com/office/drawing/2014/main" id="{E7F7A47D-DF9F-99A3-0F8B-1EBE9574DAEF}"/>
                  </a:ext>
                </a:extLst>
              </p:cNvPr>
              <p:cNvSpPr/>
              <p:nvPr/>
            </p:nvSpPr>
            <p:spPr>
              <a:xfrm flipV="1">
                <a:off x="6712085" y="3203379"/>
                <a:ext cx="22379" cy="6337"/>
              </a:xfrm>
              <a:custGeom>
                <a:avLst/>
                <a:gdLst>
                  <a:gd name="connsiteX0" fmla="*/ -4310 w 22379"/>
                  <a:gd name="connsiteY0" fmla="*/ -3394 h 6337"/>
                  <a:gd name="connsiteX1" fmla="*/ 6666 w 22379"/>
                  <a:gd name="connsiteY1" fmla="*/ -678 h 6337"/>
                  <a:gd name="connsiteX2" fmla="*/ 17904 w 22379"/>
                  <a:gd name="connsiteY2" fmla="*/ -2683 h 6337"/>
                  <a:gd name="connsiteX3" fmla="*/ 15493 w 22379"/>
                  <a:gd name="connsiteY3" fmla="*/ 322 h 6337"/>
                  <a:gd name="connsiteX4" fmla="*/ 6472 w 22379"/>
                  <a:gd name="connsiteY4" fmla="*/ 2833 h 6337"/>
                  <a:gd name="connsiteX5" fmla="*/ -2239 w 22379"/>
                  <a:gd name="connsiteY5" fmla="*/ -242 h 6337"/>
                  <a:gd name="connsiteX6" fmla="*/ -4310 w 22379"/>
                  <a:gd name="connsiteY6" fmla="*/ -3394 h 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79" h="6337">
                    <a:moveTo>
                      <a:pt x="-4310" y="-3394"/>
                    </a:moveTo>
                    <a:cubicBezTo>
                      <a:pt x="-3591" y="-4109"/>
                      <a:pt x="596" y="-833"/>
                      <a:pt x="6666" y="-678"/>
                    </a:cubicBezTo>
                    <a:cubicBezTo>
                      <a:pt x="12727" y="-447"/>
                      <a:pt x="17266" y="-3445"/>
                      <a:pt x="17904" y="-2683"/>
                    </a:cubicBezTo>
                    <a:cubicBezTo>
                      <a:pt x="18221" y="-2347"/>
                      <a:pt x="17471" y="-1038"/>
                      <a:pt x="15493" y="322"/>
                    </a:cubicBezTo>
                    <a:cubicBezTo>
                      <a:pt x="13546" y="1674"/>
                      <a:pt x="10251" y="2953"/>
                      <a:pt x="6472" y="2833"/>
                    </a:cubicBezTo>
                    <a:cubicBezTo>
                      <a:pt x="2690" y="2710"/>
                      <a:pt x="-450" y="1230"/>
                      <a:pt x="-2239" y="-242"/>
                    </a:cubicBezTo>
                    <a:cubicBezTo>
                      <a:pt x="-4067" y="-1725"/>
                      <a:pt x="-4661" y="-3070"/>
                      <a:pt x="-4310" y="-339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49" name="자유형: 도형 448">
                <a:extLst>
                  <a:ext uri="{FF2B5EF4-FFF2-40B4-BE49-F238E27FC236}">
                    <a16:creationId xmlns:a16="http://schemas.microsoft.com/office/drawing/2014/main" id="{0302A4BE-C013-6B37-AB2A-75DFB77E1768}"/>
                  </a:ext>
                </a:extLst>
              </p:cNvPr>
              <p:cNvSpPr/>
              <p:nvPr/>
            </p:nvSpPr>
            <p:spPr>
              <a:xfrm flipV="1">
                <a:off x="6720929" y="3182176"/>
                <a:ext cx="23321" cy="6989"/>
              </a:xfrm>
              <a:custGeom>
                <a:avLst/>
                <a:gdLst>
                  <a:gd name="connsiteX0" fmla="*/ -4247 w 23321"/>
                  <a:gd name="connsiteY0" fmla="*/ -2983 h 6989"/>
                  <a:gd name="connsiteX1" fmla="*/ 7266 w 23321"/>
                  <a:gd name="connsiteY1" fmla="*/ -2743 h 6989"/>
                  <a:gd name="connsiteX2" fmla="*/ 18759 w 23321"/>
                  <a:gd name="connsiteY2" fmla="*/ -2106 h 6989"/>
                  <a:gd name="connsiteX3" fmla="*/ 16368 w 23321"/>
                  <a:gd name="connsiteY3" fmla="*/ 1255 h 6989"/>
                  <a:gd name="connsiteX4" fmla="*/ 6988 w 23321"/>
                  <a:gd name="connsiteY4" fmla="*/ 3418 h 6989"/>
                  <a:gd name="connsiteX5" fmla="*/ -2164 w 23321"/>
                  <a:gd name="connsiteY5" fmla="*/ 548 h 6989"/>
                  <a:gd name="connsiteX6" fmla="*/ -4247 w 23321"/>
                  <a:gd name="connsiteY6" fmla="*/ -2983 h 6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321" h="6989">
                    <a:moveTo>
                      <a:pt x="-4247" y="-2983"/>
                    </a:moveTo>
                    <a:cubicBezTo>
                      <a:pt x="-3037" y="-4347"/>
                      <a:pt x="1633" y="-2871"/>
                      <a:pt x="7266" y="-2743"/>
                    </a:cubicBezTo>
                    <a:cubicBezTo>
                      <a:pt x="12891" y="-2442"/>
                      <a:pt x="17677" y="-3562"/>
                      <a:pt x="18759" y="-2106"/>
                    </a:cubicBezTo>
                    <a:cubicBezTo>
                      <a:pt x="19234" y="-1403"/>
                      <a:pt x="18465" y="-31"/>
                      <a:pt x="16368" y="1255"/>
                    </a:cubicBezTo>
                    <a:cubicBezTo>
                      <a:pt x="14304" y="2534"/>
                      <a:pt x="10858" y="3561"/>
                      <a:pt x="6988" y="3418"/>
                    </a:cubicBezTo>
                    <a:cubicBezTo>
                      <a:pt x="3121" y="3268"/>
                      <a:pt x="-221" y="1985"/>
                      <a:pt x="-2164" y="548"/>
                    </a:cubicBezTo>
                    <a:cubicBezTo>
                      <a:pt x="-4142" y="-885"/>
                      <a:pt x="-4780" y="-2315"/>
                      <a:pt x="-4247" y="-298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50" name="자유형: 도형 449">
                <a:extLst>
                  <a:ext uri="{FF2B5EF4-FFF2-40B4-BE49-F238E27FC236}">
                    <a16:creationId xmlns:a16="http://schemas.microsoft.com/office/drawing/2014/main" id="{CAB41338-17C9-5301-5827-0D8C419F5E30}"/>
                  </a:ext>
                </a:extLst>
              </p:cNvPr>
              <p:cNvSpPr/>
              <p:nvPr/>
            </p:nvSpPr>
            <p:spPr>
              <a:xfrm flipV="1">
                <a:off x="6641671" y="3233556"/>
                <a:ext cx="31491" cy="45943"/>
              </a:xfrm>
              <a:custGeom>
                <a:avLst/>
                <a:gdLst>
                  <a:gd name="connsiteX0" fmla="*/ 27233 w 31491"/>
                  <a:gd name="connsiteY0" fmla="*/ 30545 h 45943"/>
                  <a:gd name="connsiteX1" fmla="*/ 20322 w 31491"/>
                  <a:gd name="connsiteY1" fmla="*/ 42124 h 45943"/>
                  <a:gd name="connsiteX2" fmla="*/ -4252 w 31491"/>
                  <a:gd name="connsiteY2" fmla="*/ 21084 h 45943"/>
                  <a:gd name="connsiteX3" fmla="*/ 25530 w 31491"/>
                  <a:gd name="connsiteY3" fmla="*/ -2365 h 45943"/>
                  <a:gd name="connsiteX4" fmla="*/ 27233 w 31491"/>
                  <a:gd name="connsiteY4" fmla="*/ 30545 h 45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1" h="45943">
                    <a:moveTo>
                      <a:pt x="27233" y="30545"/>
                    </a:moveTo>
                    <a:cubicBezTo>
                      <a:pt x="27260" y="33825"/>
                      <a:pt x="23552" y="41586"/>
                      <a:pt x="20322" y="42124"/>
                    </a:cubicBezTo>
                    <a:cubicBezTo>
                      <a:pt x="11695" y="43557"/>
                      <a:pt x="-3885" y="43024"/>
                      <a:pt x="-4252" y="21084"/>
                    </a:cubicBezTo>
                    <a:cubicBezTo>
                      <a:pt x="-4754" y="-8906"/>
                      <a:pt x="25460" y="-3227"/>
                      <a:pt x="25530" y="-2365"/>
                    </a:cubicBezTo>
                    <a:cubicBezTo>
                      <a:pt x="25580" y="-1697"/>
                      <a:pt x="27148" y="19238"/>
                      <a:pt x="27233" y="30545"/>
                    </a:cubicBezTo>
                  </a:path>
                </a:pathLst>
              </a:custGeom>
              <a:solidFill>
                <a:srgbClr val="F9A78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51" name="자유형: 도형 450">
                <a:extLst>
                  <a:ext uri="{FF2B5EF4-FFF2-40B4-BE49-F238E27FC236}">
                    <a16:creationId xmlns:a16="http://schemas.microsoft.com/office/drawing/2014/main" id="{77903F0E-5845-82C6-B1FF-3100B4C6B3AB}"/>
                  </a:ext>
                </a:extLst>
              </p:cNvPr>
              <p:cNvSpPr/>
              <p:nvPr/>
            </p:nvSpPr>
            <p:spPr>
              <a:xfrm flipV="1">
                <a:off x="6650163" y="3243599"/>
                <a:ext cx="13228" cy="26222"/>
              </a:xfrm>
              <a:custGeom>
                <a:avLst/>
                <a:gdLst>
                  <a:gd name="connsiteX0" fmla="*/ 8945 w 13228"/>
                  <a:gd name="connsiteY0" fmla="*/ -947 h 26222"/>
                  <a:gd name="connsiteX1" fmla="*/ 7527 w 13228"/>
                  <a:gd name="connsiteY1" fmla="*/ -1697 h 26222"/>
                  <a:gd name="connsiteX2" fmla="*/ 3621 w 13228"/>
                  <a:gd name="connsiteY2" fmla="*/ -1712 h 26222"/>
                  <a:gd name="connsiteX3" fmla="*/ -2166 w 13228"/>
                  <a:gd name="connsiteY3" fmla="*/ 9989 h 26222"/>
                  <a:gd name="connsiteX4" fmla="*/ -578 w 13228"/>
                  <a:gd name="connsiteY4" fmla="*/ 17445 h 26222"/>
                  <a:gd name="connsiteX5" fmla="*/ 3421 w 13228"/>
                  <a:gd name="connsiteY5" fmla="*/ 21390 h 26222"/>
                  <a:gd name="connsiteX6" fmla="*/ 6480 w 13228"/>
                  <a:gd name="connsiteY6" fmla="*/ 19906 h 26222"/>
                  <a:gd name="connsiteX7" fmla="*/ 6824 w 13228"/>
                  <a:gd name="connsiteY7" fmla="*/ 18411 h 26222"/>
                  <a:gd name="connsiteX8" fmla="*/ 7257 w 13228"/>
                  <a:gd name="connsiteY8" fmla="*/ 20142 h 26222"/>
                  <a:gd name="connsiteX9" fmla="*/ 6105 w 13228"/>
                  <a:gd name="connsiteY9" fmla="*/ 22046 h 26222"/>
                  <a:gd name="connsiteX10" fmla="*/ 3231 w 13228"/>
                  <a:gd name="connsiteY10" fmla="*/ 22854 h 26222"/>
                  <a:gd name="connsiteX11" fmla="*/ -2309 w 13228"/>
                  <a:gd name="connsiteY11" fmla="*/ 18299 h 26222"/>
                  <a:gd name="connsiteX12" fmla="*/ -4256 w 13228"/>
                  <a:gd name="connsiteY12" fmla="*/ 9966 h 26222"/>
                  <a:gd name="connsiteX13" fmla="*/ 3146 w 13228"/>
                  <a:gd name="connsiteY13" fmla="*/ -3115 h 26222"/>
                  <a:gd name="connsiteX14" fmla="*/ 7940 w 13228"/>
                  <a:gd name="connsiteY14" fmla="*/ -2396 h 26222"/>
                  <a:gd name="connsiteX15" fmla="*/ 8945 w 13228"/>
                  <a:gd name="connsiteY15" fmla="*/ -947 h 2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228" h="26222">
                    <a:moveTo>
                      <a:pt x="8945" y="-947"/>
                    </a:moveTo>
                    <a:cubicBezTo>
                      <a:pt x="8817" y="-851"/>
                      <a:pt x="8416" y="-1307"/>
                      <a:pt x="7527" y="-1697"/>
                    </a:cubicBezTo>
                    <a:cubicBezTo>
                      <a:pt x="6658" y="-2075"/>
                      <a:pt x="5174" y="-2323"/>
                      <a:pt x="3621" y="-1712"/>
                    </a:cubicBezTo>
                    <a:cubicBezTo>
                      <a:pt x="473" y="-495"/>
                      <a:pt x="-2112" y="4577"/>
                      <a:pt x="-2166" y="9989"/>
                    </a:cubicBezTo>
                    <a:cubicBezTo>
                      <a:pt x="-2197" y="12721"/>
                      <a:pt x="-1582" y="15309"/>
                      <a:pt x="-578" y="17445"/>
                    </a:cubicBezTo>
                    <a:cubicBezTo>
                      <a:pt x="376" y="19624"/>
                      <a:pt x="1817" y="21135"/>
                      <a:pt x="3421" y="21390"/>
                    </a:cubicBezTo>
                    <a:cubicBezTo>
                      <a:pt x="5012" y="21730"/>
                      <a:pt x="6125" y="20756"/>
                      <a:pt x="6480" y="19906"/>
                    </a:cubicBezTo>
                    <a:cubicBezTo>
                      <a:pt x="6867" y="19060"/>
                      <a:pt x="6666" y="18465"/>
                      <a:pt x="6824" y="18411"/>
                    </a:cubicBezTo>
                    <a:cubicBezTo>
                      <a:pt x="6905" y="18334"/>
                      <a:pt x="7477" y="18902"/>
                      <a:pt x="7257" y="20142"/>
                    </a:cubicBezTo>
                    <a:cubicBezTo>
                      <a:pt x="7141" y="20741"/>
                      <a:pt x="6801" y="21455"/>
                      <a:pt x="6105" y="22046"/>
                    </a:cubicBezTo>
                    <a:cubicBezTo>
                      <a:pt x="5395" y="22641"/>
                      <a:pt x="4344" y="22958"/>
                      <a:pt x="3231" y="22854"/>
                    </a:cubicBezTo>
                    <a:cubicBezTo>
                      <a:pt x="913" y="22734"/>
                      <a:pt x="-1204" y="20640"/>
                      <a:pt x="-2309" y="18299"/>
                    </a:cubicBezTo>
                    <a:cubicBezTo>
                      <a:pt x="-3537" y="15943"/>
                      <a:pt x="-4291" y="13034"/>
                      <a:pt x="-4256" y="9966"/>
                    </a:cubicBezTo>
                    <a:cubicBezTo>
                      <a:pt x="-4167" y="3920"/>
                      <a:pt x="-1169" y="-1786"/>
                      <a:pt x="3146" y="-3115"/>
                    </a:cubicBezTo>
                    <a:cubicBezTo>
                      <a:pt x="5248" y="-3698"/>
                      <a:pt x="7017" y="-3091"/>
                      <a:pt x="7940" y="-2396"/>
                    </a:cubicBezTo>
                    <a:cubicBezTo>
                      <a:pt x="8879" y="-1674"/>
                      <a:pt x="9049" y="-1005"/>
                      <a:pt x="8945" y="-947"/>
                    </a:cubicBezTo>
                  </a:path>
                </a:pathLst>
              </a:custGeom>
              <a:solidFill>
                <a:srgbClr val="F57F62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52" name="자유형: 도형 451">
                <a:extLst>
                  <a:ext uri="{FF2B5EF4-FFF2-40B4-BE49-F238E27FC236}">
                    <a16:creationId xmlns:a16="http://schemas.microsoft.com/office/drawing/2014/main" id="{9D511FA8-F944-C7F5-70D8-9178FF487D66}"/>
                  </a:ext>
                </a:extLst>
              </p:cNvPr>
              <p:cNvSpPr/>
              <p:nvPr/>
            </p:nvSpPr>
            <p:spPr>
              <a:xfrm flipV="1">
                <a:off x="6646520" y="3127423"/>
                <a:ext cx="117053" cy="114286"/>
              </a:xfrm>
              <a:custGeom>
                <a:avLst/>
                <a:gdLst>
                  <a:gd name="connsiteX0" fmla="*/ 14149 w 117053"/>
                  <a:gd name="connsiteY0" fmla="*/ 3984 h 114286"/>
                  <a:gd name="connsiteX1" fmla="*/ 22103 w 117053"/>
                  <a:gd name="connsiteY1" fmla="*/ -3561 h 114286"/>
                  <a:gd name="connsiteX2" fmla="*/ 110764 w 117053"/>
                  <a:gd name="connsiteY2" fmla="*/ 105985 h 114286"/>
                  <a:gd name="connsiteX3" fmla="*/ 63656 w 117053"/>
                  <a:gd name="connsiteY3" fmla="*/ 108979 h 114286"/>
                  <a:gd name="connsiteX4" fmla="*/ -4302 w 117053"/>
                  <a:gd name="connsiteY4" fmla="*/ 60704 h 114286"/>
                  <a:gd name="connsiteX5" fmla="*/ 14149 w 117053"/>
                  <a:gd name="connsiteY5" fmla="*/ 3984 h 11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053" h="114286">
                    <a:moveTo>
                      <a:pt x="14149" y="3984"/>
                    </a:moveTo>
                    <a:lnTo>
                      <a:pt x="22103" y="-3561"/>
                    </a:lnTo>
                    <a:cubicBezTo>
                      <a:pt x="71174" y="25696"/>
                      <a:pt x="123439" y="108921"/>
                      <a:pt x="110764" y="105985"/>
                    </a:cubicBezTo>
                    <a:cubicBezTo>
                      <a:pt x="110764" y="105985"/>
                      <a:pt x="87871" y="114225"/>
                      <a:pt x="63656" y="108979"/>
                    </a:cubicBezTo>
                    <a:cubicBezTo>
                      <a:pt x="39438" y="103733"/>
                      <a:pt x="-6299" y="89454"/>
                      <a:pt x="-4302" y="60704"/>
                    </a:cubicBezTo>
                    <a:cubicBezTo>
                      <a:pt x="-2309" y="31958"/>
                      <a:pt x="14149" y="3984"/>
                      <a:pt x="14149" y="398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53" name="자유형: 도형 452">
                <a:extLst>
                  <a:ext uri="{FF2B5EF4-FFF2-40B4-BE49-F238E27FC236}">
                    <a16:creationId xmlns:a16="http://schemas.microsoft.com/office/drawing/2014/main" id="{A84A43B3-B6FD-1A01-EDAF-0949C0B4A515}"/>
                  </a:ext>
                </a:extLst>
              </p:cNvPr>
              <p:cNvSpPr/>
              <p:nvPr/>
            </p:nvSpPr>
            <p:spPr>
              <a:xfrm flipV="1">
                <a:off x="6594105" y="3108586"/>
                <a:ext cx="79208" cy="89134"/>
              </a:xfrm>
              <a:custGeom>
                <a:avLst/>
                <a:gdLst>
                  <a:gd name="connsiteX0" fmla="*/ 58020 w 79208"/>
                  <a:gd name="connsiteY0" fmla="*/ 80273 h 89134"/>
                  <a:gd name="connsiteX1" fmla="*/ 73488 w 79208"/>
                  <a:gd name="connsiteY1" fmla="*/ 40366 h 89134"/>
                  <a:gd name="connsiteX2" fmla="*/ 58932 w 79208"/>
                  <a:gd name="connsiteY2" fmla="*/ 4905 h 89134"/>
                  <a:gd name="connsiteX3" fmla="*/ 21134 w 79208"/>
                  <a:gd name="connsiteY3" fmla="*/ -1481 h 89134"/>
                  <a:gd name="connsiteX4" fmla="*/ 485 w 79208"/>
                  <a:gd name="connsiteY4" fmla="*/ 15954 h 89134"/>
                  <a:gd name="connsiteX5" fmla="*/ -2776 w 79208"/>
                  <a:gd name="connsiteY5" fmla="*/ 47849 h 89134"/>
                  <a:gd name="connsiteX6" fmla="*/ 19673 w 79208"/>
                  <a:gd name="connsiteY6" fmla="*/ 80080 h 89134"/>
                  <a:gd name="connsiteX7" fmla="*/ 58020 w 79208"/>
                  <a:gd name="connsiteY7" fmla="*/ 80273 h 8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208" h="89134">
                    <a:moveTo>
                      <a:pt x="58020" y="80273"/>
                    </a:moveTo>
                    <a:cubicBezTo>
                      <a:pt x="69328" y="72971"/>
                      <a:pt x="78796" y="52732"/>
                      <a:pt x="73488" y="40366"/>
                    </a:cubicBezTo>
                    <a:cubicBezTo>
                      <a:pt x="75049" y="27119"/>
                      <a:pt x="69351" y="13238"/>
                      <a:pt x="58932" y="4905"/>
                    </a:cubicBezTo>
                    <a:cubicBezTo>
                      <a:pt x="48509" y="-3424"/>
                      <a:pt x="33716" y="-5927"/>
                      <a:pt x="21134" y="-1481"/>
                    </a:cubicBezTo>
                    <a:cubicBezTo>
                      <a:pt x="12445" y="1587"/>
                      <a:pt x="4873" y="7849"/>
                      <a:pt x="485" y="15954"/>
                    </a:cubicBezTo>
                    <a:cubicBezTo>
                      <a:pt x="-4715" y="25562"/>
                      <a:pt x="-5256" y="37209"/>
                      <a:pt x="-2776" y="47849"/>
                    </a:cubicBezTo>
                    <a:cubicBezTo>
                      <a:pt x="276" y="60961"/>
                      <a:pt x="8080" y="73246"/>
                      <a:pt x="19673" y="80080"/>
                    </a:cubicBezTo>
                    <a:cubicBezTo>
                      <a:pt x="31267" y="86918"/>
                      <a:pt x="46716" y="87570"/>
                      <a:pt x="58020" y="8027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54" name="자유형: 도형 453">
                <a:extLst>
                  <a:ext uri="{FF2B5EF4-FFF2-40B4-BE49-F238E27FC236}">
                    <a16:creationId xmlns:a16="http://schemas.microsoft.com/office/drawing/2014/main" id="{241D7005-DA95-23E6-0B8D-9D43B6DEF933}"/>
                  </a:ext>
                </a:extLst>
              </p:cNvPr>
              <p:cNvSpPr/>
              <p:nvPr/>
            </p:nvSpPr>
            <p:spPr>
              <a:xfrm flipV="1">
                <a:off x="6623125" y="3127322"/>
                <a:ext cx="49678" cy="82536"/>
              </a:xfrm>
              <a:custGeom>
                <a:avLst/>
                <a:gdLst>
                  <a:gd name="connsiteX0" fmla="*/ -4109 w 49678"/>
                  <a:gd name="connsiteY0" fmla="*/ -3607 h 82536"/>
                  <a:gd name="connsiteX1" fmla="*/ -1215 w 49678"/>
                  <a:gd name="connsiteY1" fmla="*/ 10671 h 82536"/>
                  <a:gd name="connsiteX2" fmla="*/ 11920 w 49678"/>
                  <a:gd name="connsiteY2" fmla="*/ 42898 h 82536"/>
                  <a:gd name="connsiteX3" fmla="*/ 34195 w 49678"/>
                  <a:gd name="connsiteY3" fmla="*/ 69647 h 82536"/>
                  <a:gd name="connsiteX4" fmla="*/ 45434 w 49678"/>
                  <a:gd name="connsiteY4" fmla="*/ 78911 h 82536"/>
                  <a:gd name="connsiteX5" fmla="*/ 41926 w 49678"/>
                  <a:gd name="connsiteY5" fmla="*/ 77095 h 82536"/>
                  <a:gd name="connsiteX6" fmla="*/ 33156 w 49678"/>
                  <a:gd name="connsiteY6" fmla="*/ 70872 h 82536"/>
                  <a:gd name="connsiteX7" fmla="*/ 9973 w 49678"/>
                  <a:gd name="connsiteY7" fmla="*/ 44069 h 82536"/>
                  <a:gd name="connsiteX8" fmla="*/ -2783 w 49678"/>
                  <a:gd name="connsiteY8" fmla="*/ 11011 h 82536"/>
                  <a:gd name="connsiteX9" fmla="*/ -4155 w 49678"/>
                  <a:gd name="connsiteY9" fmla="*/ 345 h 82536"/>
                  <a:gd name="connsiteX10" fmla="*/ -4109 w 49678"/>
                  <a:gd name="connsiteY10" fmla="*/ -3607 h 8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678" h="82536">
                    <a:moveTo>
                      <a:pt x="-4109" y="-3607"/>
                    </a:moveTo>
                    <a:cubicBezTo>
                      <a:pt x="-3699" y="-3642"/>
                      <a:pt x="-3278" y="1948"/>
                      <a:pt x="-1215" y="10671"/>
                    </a:cubicBezTo>
                    <a:cubicBezTo>
                      <a:pt x="821" y="19383"/>
                      <a:pt x="4908" y="31173"/>
                      <a:pt x="11920" y="42898"/>
                    </a:cubicBezTo>
                    <a:cubicBezTo>
                      <a:pt x="18978" y="54604"/>
                      <a:pt x="27462" y="63756"/>
                      <a:pt x="34195" y="69647"/>
                    </a:cubicBezTo>
                    <a:cubicBezTo>
                      <a:pt x="40925" y="75566"/>
                      <a:pt x="45657" y="78567"/>
                      <a:pt x="45434" y="78911"/>
                    </a:cubicBezTo>
                    <a:cubicBezTo>
                      <a:pt x="45348" y="79046"/>
                      <a:pt x="44112" y="78393"/>
                      <a:pt x="41926" y="77095"/>
                    </a:cubicBezTo>
                    <a:cubicBezTo>
                      <a:pt x="39724" y="75832"/>
                      <a:pt x="36703" y="73719"/>
                      <a:pt x="33156" y="70872"/>
                    </a:cubicBezTo>
                    <a:cubicBezTo>
                      <a:pt x="26052" y="65208"/>
                      <a:pt x="17178" y="56022"/>
                      <a:pt x="9973" y="44069"/>
                    </a:cubicBezTo>
                    <a:cubicBezTo>
                      <a:pt x="2811" y="32093"/>
                      <a:pt x="-1126" y="19943"/>
                      <a:pt x="-2783" y="11011"/>
                    </a:cubicBezTo>
                    <a:cubicBezTo>
                      <a:pt x="-3629" y="6545"/>
                      <a:pt x="-4078" y="2883"/>
                      <a:pt x="-4155" y="345"/>
                    </a:cubicBezTo>
                    <a:cubicBezTo>
                      <a:pt x="-4275" y="-2193"/>
                      <a:pt x="-4267" y="-3596"/>
                      <a:pt x="-4109" y="-3607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55" name="자유형: 도형 454">
                <a:extLst>
                  <a:ext uri="{FF2B5EF4-FFF2-40B4-BE49-F238E27FC236}">
                    <a16:creationId xmlns:a16="http://schemas.microsoft.com/office/drawing/2014/main" id="{2A26CF39-643A-59EF-F548-21903C99D120}"/>
                  </a:ext>
                </a:extLst>
              </p:cNvPr>
              <p:cNvSpPr/>
              <p:nvPr/>
            </p:nvSpPr>
            <p:spPr>
              <a:xfrm flipV="1">
                <a:off x="6651981" y="3270013"/>
                <a:ext cx="22463" cy="22463"/>
              </a:xfrm>
              <a:custGeom>
                <a:avLst/>
                <a:gdLst>
                  <a:gd name="connsiteX0" fmla="*/ -4260 w 22463"/>
                  <a:gd name="connsiteY0" fmla="*/ 8451 h 22463"/>
                  <a:gd name="connsiteX1" fmla="*/ 6464 w 22463"/>
                  <a:gd name="connsiteY1" fmla="*/ -3266 h 22463"/>
                  <a:gd name="connsiteX2" fmla="*/ 18181 w 22463"/>
                  <a:gd name="connsiteY2" fmla="*/ 7458 h 22463"/>
                  <a:gd name="connsiteX3" fmla="*/ 7457 w 22463"/>
                  <a:gd name="connsiteY3" fmla="*/ 19176 h 22463"/>
                  <a:gd name="connsiteX4" fmla="*/ -4260 w 22463"/>
                  <a:gd name="connsiteY4" fmla="*/ 8451 h 22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63" h="22463">
                    <a:moveTo>
                      <a:pt x="-4260" y="8451"/>
                    </a:moveTo>
                    <a:cubicBezTo>
                      <a:pt x="-4534" y="2255"/>
                      <a:pt x="264" y="-2992"/>
                      <a:pt x="6464" y="-3266"/>
                    </a:cubicBezTo>
                    <a:cubicBezTo>
                      <a:pt x="12661" y="-3540"/>
                      <a:pt x="17907" y="1262"/>
                      <a:pt x="18181" y="7458"/>
                    </a:cubicBezTo>
                    <a:cubicBezTo>
                      <a:pt x="18456" y="13655"/>
                      <a:pt x="13654" y="18901"/>
                      <a:pt x="7457" y="19176"/>
                    </a:cubicBezTo>
                    <a:cubicBezTo>
                      <a:pt x="1260" y="19450"/>
                      <a:pt x="-3986" y="14648"/>
                      <a:pt x="-4260" y="8451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56" name="자유형: 도형 455">
                <a:extLst>
                  <a:ext uri="{FF2B5EF4-FFF2-40B4-BE49-F238E27FC236}">
                    <a16:creationId xmlns:a16="http://schemas.microsoft.com/office/drawing/2014/main" id="{1FF0453C-8FE0-A75D-DB00-662215E2428F}"/>
                  </a:ext>
                </a:extLst>
              </p:cNvPr>
              <p:cNvSpPr/>
              <p:nvPr/>
            </p:nvSpPr>
            <p:spPr>
              <a:xfrm flipV="1">
                <a:off x="6737079" y="3260226"/>
                <a:ext cx="20850" cy="20086"/>
              </a:xfrm>
              <a:custGeom>
                <a:avLst/>
                <a:gdLst>
                  <a:gd name="connsiteX0" fmla="*/ 16386 w 20850"/>
                  <a:gd name="connsiteY0" fmla="*/ -1686 h 20086"/>
                  <a:gd name="connsiteX1" fmla="*/ 3448 w 20850"/>
                  <a:gd name="connsiteY1" fmla="*/ 3854 h 20086"/>
                  <a:gd name="connsiteX2" fmla="*/ -3552 w 20850"/>
                  <a:gd name="connsiteY2" fmla="*/ 16776 h 20086"/>
                  <a:gd name="connsiteX3" fmla="*/ -4375 w 20850"/>
                  <a:gd name="connsiteY3" fmla="*/ 11735 h 20086"/>
                  <a:gd name="connsiteX4" fmla="*/ 1072 w 20850"/>
                  <a:gd name="connsiteY4" fmla="*/ 894 h 20086"/>
                  <a:gd name="connsiteX5" fmla="*/ 11858 w 20850"/>
                  <a:gd name="connsiteY5" fmla="*/ -3297 h 20086"/>
                  <a:gd name="connsiteX6" fmla="*/ 16386 w 20850"/>
                  <a:gd name="connsiteY6" fmla="*/ -1686 h 20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850" h="20086">
                    <a:moveTo>
                      <a:pt x="16386" y="-1686"/>
                    </a:moveTo>
                    <a:cubicBezTo>
                      <a:pt x="16308" y="-620"/>
                      <a:pt x="9250" y="-1532"/>
                      <a:pt x="3448" y="3854"/>
                    </a:cubicBezTo>
                    <a:cubicBezTo>
                      <a:pt x="-2366" y="9223"/>
                      <a:pt x="-2559" y="16853"/>
                      <a:pt x="-3552" y="16776"/>
                    </a:cubicBezTo>
                    <a:cubicBezTo>
                      <a:pt x="-4008" y="16819"/>
                      <a:pt x="-4703" y="14922"/>
                      <a:pt x="-4375" y="11735"/>
                    </a:cubicBezTo>
                    <a:cubicBezTo>
                      <a:pt x="-4074" y="8609"/>
                      <a:pt x="-2478" y="4190"/>
                      <a:pt x="1072" y="894"/>
                    </a:cubicBezTo>
                    <a:cubicBezTo>
                      <a:pt x="4626" y="-2389"/>
                      <a:pt x="8934" y="-3436"/>
                      <a:pt x="11858" y="-3297"/>
                    </a:cubicBezTo>
                    <a:cubicBezTo>
                      <a:pt x="14844" y="-3181"/>
                      <a:pt x="16490" y="-2165"/>
                      <a:pt x="16386" y="-1686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57" name="자유형: 도형 456">
                <a:extLst>
                  <a:ext uri="{FF2B5EF4-FFF2-40B4-BE49-F238E27FC236}">
                    <a16:creationId xmlns:a16="http://schemas.microsoft.com/office/drawing/2014/main" id="{23F487D2-48E3-D11D-D7A8-4EA26C42618F}"/>
                  </a:ext>
                </a:extLst>
              </p:cNvPr>
              <p:cNvSpPr/>
              <p:nvPr/>
            </p:nvSpPr>
            <p:spPr>
              <a:xfrm flipV="1">
                <a:off x="6335853" y="4414948"/>
                <a:ext cx="82962" cy="191769"/>
              </a:xfrm>
              <a:custGeom>
                <a:avLst/>
                <a:gdLst>
                  <a:gd name="connsiteX0" fmla="*/ 72000 w 82962"/>
                  <a:gd name="connsiteY0" fmla="*/ 192099 h 191769"/>
                  <a:gd name="connsiteX1" fmla="*/ 63358 w 82962"/>
                  <a:gd name="connsiteY1" fmla="*/ 92914 h 191769"/>
                  <a:gd name="connsiteX2" fmla="*/ 79140 w 82962"/>
                  <a:gd name="connsiteY2" fmla="*/ 12497 h 191769"/>
                  <a:gd name="connsiteX3" fmla="*/ 70409 w 82962"/>
                  <a:gd name="connsiteY3" fmla="*/ 412 h 191769"/>
                  <a:gd name="connsiteX4" fmla="*/ 61635 w 82962"/>
                  <a:gd name="connsiteY4" fmla="*/ 3612 h 191769"/>
                  <a:gd name="connsiteX5" fmla="*/ -3615 w 82962"/>
                  <a:gd name="connsiteY5" fmla="*/ 83677 h 191769"/>
                  <a:gd name="connsiteX6" fmla="*/ -1440 w 82962"/>
                  <a:gd name="connsiteY6" fmla="*/ 188903 h 191769"/>
                  <a:gd name="connsiteX7" fmla="*/ 72000 w 82962"/>
                  <a:gd name="connsiteY7" fmla="*/ 192099 h 19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2962" h="191769">
                    <a:moveTo>
                      <a:pt x="72000" y="192099"/>
                    </a:moveTo>
                    <a:lnTo>
                      <a:pt x="63358" y="92914"/>
                    </a:lnTo>
                    <a:lnTo>
                      <a:pt x="79140" y="12497"/>
                    </a:lnTo>
                    <a:cubicBezTo>
                      <a:pt x="80275" y="6699"/>
                      <a:pt x="76265" y="1150"/>
                      <a:pt x="70409" y="412"/>
                    </a:cubicBezTo>
                    <a:cubicBezTo>
                      <a:pt x="67125" y="-4"/>
                      <a:pt x="63872" y="1175"/>
                      <a:pt x="61635" y="3612"/>
                    </a:cubicBezTo>
                    <a:cubicBezTo>
                      <a:pt x="47407" y="19126"/>
                      <a:pt x="-4654" y="76456"/>
                      <a:pt x="-3615" y="83677"/>
                    </a:cubicBezTo>
                    <a:cubicBezTo>
                      <a:pt x="-2409" y="92045"/>
                      <a:pt x="-1440" y="188903"/>
                      <a:pt x="-1440" y="188903"/>
                    </a:cubicBezTo>
                    <a:lnTo>
                      <a:pt x="72000" y="192099"/>
                    </a:ln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58" name="자유형: 도형 457">
                <a:extLst>
                  <a:ext uri="{FF2B5EF4-FFF2-40B4-BE49-F238E27FC236}">
                    <a16:creationId xmlns:a16="http://schemas.microsoft.com/office/drawing/2014/main" id="{46D26DDB-4BF0-D525-FC83-51ECBD2326ED}"/>
                  </a:ext>
                </a:extLst>
              </p:cNvPr>
              <p:cNvSpPr/>
              <p:nvPr/>
            </p:nvSpPr>
            <p:spPr>
              <a:xfrm flipV="1">
                <a:off x="6335995" y="4516664"/>
                <a:ext cx="73896" cy="90088"/>
              </a:xfrm>
              <a:custGeom>
                <a:avLst/>
                <a:gdLst>
                  <a:gd name="connsiteX0" fmla="*/ 70276 w 73896"/>
                  <a:gd name="connsiteY0" fmla="*/ 597 h 90088"/>
                  <a:gd name="connsiteX1" fmla="*/ -3318 w 73896"/>
                  <a:gd name="connsiteY1" fmla="*/ 90568 h 90088"/>
                  <a:gd name="connsiteX2" fmla="*/ -3588 w 73896"/>
                  <a:gd name="connsiteY2" fmla="*/ 86358 h 90088"/>
                  <a:gd name="connsiteX3" fmla="*/ -591 w 73896"/>
                  <a:gd name="connsiteY3" fmla="*/ 76189 h 90088"/>
                  <a:gd name="connsiteX4" fmla="*/ 61202 w 73896"/>
                  <a:gd name="connsiteY4" fmla="*/ 3811 h 90088"/>
                  <a:gd name="connsiteX5" fmla="*/ 70276 w 73896"/>
                  <a:gd name="connsiteY5" fmla="*/ 597 h 90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896" h="90088">
                    <a:moveTo>
                      <a:pt x="70276" y="597"/>
                    </a:moveTo>
                    <a:lnTo>
                      <a:pt x="-3318" y="90568"/>
                    </a:lnTo>
                    <a:lnTo>
                      <a:pt x="-3588" y="86358"/>
                    </a:lnTo>
                    <a:cubicBezTo>
                      <a:pt x="-3820" y="82718"/>
                      <a:pt x="-2773" y="79114"/>
                      <a:pt x="-591" y="76189"/>
                    </a:cubicBezTo>
                    <a:cubicBezTo>
                      <a:pt x="5243" y="68371"/>
                      <a:pt x="21820" y="47134"/>
                      <a:pt x="61202" y="3811"/>
                    </a:cubicBezTo>
                    <a:cubicBezTo>
                      <a:pt x="63493" y="1293"/>
                      <a:pt x="66912" y="79"/>
                      <a:pt x="70276" y="597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59" name="자유형: 도형 458">
                <a:extLst>
                  <a:ext uri="{FF2B5EF4-FFF2-40B4-BE49-F238E27FC236}">
                    <a16:creationId xmlns:a16="http://schemas.microsoft.com/office/drawing/2014/main" id="{92DB7F19-9B2F-5E21-B52B-8F21F6C3B0CA}"/>
                  </a:ext>
                </a:extLst>
              </p:cNvPr>
              <p:cNvSpPr/>
              <p:nvPr/>
            </p:nvSpPr>
            <p:spPr>
              <a:xfrm flipV="1">
                <a:off x="6348605" y="4484750"/>
                <a:ext cx="12972" cy="11624"/>
              </a:xfrm>
              <a:custGeom>
                <a:avLst/>
                <a:gdLst>
                  <a:gd name="connsiteX0" fmla="*/ -3580 w 12972"/>
                  <a:gd name="connsiteY0" fmla="*/ 271 h 11624"/>
                  <a:gd name="connsiteX1" fmla="*/ 9393 w 12972"/>
                  <a:gd name="connsiteY1" fmla="*/ 271 h 11624"/>
                  <a:gd name="connsiteX2" fmla="*/ 9393 w 12972"/>
                  <a:gd name="connsiteY2" fmla="*/ 11895 h 11624"/>
                  <a:gd name="connsiteX3" fmla="*/ -3580 w 12972"/>
                  <a:gd name="connsiteY3" fmla="*/ 11895 h 11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2" h="11624">
                    <a:moveTo>
                      <a:pt x="-3580" y="271"/>
                    </a:moveTo>
                    <a:lnTo>
                      <a:pt x="9393" y="271"/>
                    </a:lnTo>
                    <a:lnTo>
                      <a:pt x="9393" y="11895"/>
                    </a:lnTo>
                    <a:lnTo>
                      <a:pt x="-3580" y="11895"/>
                    </a:lnTo>
                    <a:close/>
                  </a:path>
                </a:pathLst>
              </a:custGeom>
              <a:solidFill>
                <a:srgbClr val="9BA6A6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60" name="자유형: 도형 459">
                <a:extLst>
                  <a:ext uri="{FF2B5EF4-FFF2-40B4-BE49-F238E27FC236}">
                    <a16:creationId xmlns:a16="http://schemas.microsoft.com/office/drawing/2014/main" id="{3D657909-48A4-B1EB-76D6-15AC2579E444}"/>
                  </a:ext>
                </a:extLst>
              </p:cNvPr>
              <p:cNvSpPr/>
              <p:nvPr/>
            </p:nvSpPr>
            <p:spPr>
              <a:xfrm flipV="1">
                <a:off x="6389886" y="4551313"/>
                <a:ext cx="20873" cy="10471"/>
              </a:xfrm>
              <a:custGeom>
                <a:avLst/>
                <a:gdLst>
                  <a:gd name="connsiteX0" fmla="*/ -3599 w 20873"/>
                  <a:gd name="connsiteY0" fmla="*/ 478 h 10471"/>
                  <a:gd name="connsiteX1" fmla="*/ 5608 w 20873"/>
                  <a:gd name="connsiteY1" fmla="*/ 7648 h 10471"/>
                  <a:gd name="connsiteX2" fmla="*/ 17186 w 20873"/>
                  <a:gd name="connsiteY2" fmla="*/ 9104 h 10471"/>
                  <a:gd name="connsiteX3" fmla="*/ 13778 w 20873"/>
                  <a:gd name="connsiteY3" fmla="*/ 10673 h 10471"/>
                  <a:gd name="connsiteX4" fmla="*/ 4769 w 20873"/>
                  <a:gd name="connsiteY4" fmla="*/ 9668 h 10471"/>
                  <a:gd name="connsiteX5" fmla="*/ -2301 w 20873"/>
                  <a:gd name="connsiteY5" fmla="*/ 4000 h 10471"/>
                  <a:gd name="connsiteX6" fmla="*/ -3599 w 20873"/>
                  <a:gd name="connsiteY6" fmla="*/ 478 h 10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873" h="10471">
                    <a:moveTo>
                      <a:pt x="-3599" y="478"/>
                    </a:moveTo>
                    <a:cubicBezTo>
                      <a:pt x="-3054" y="169"/>
                      <a:pt x="-481" y="5228"/>
                      <a:pt x="5608" y="7648"/>
                    </a:cubicBezTo>
                    <a:cubicBezTo>
                      <a:pt x="11623" y="10252"/>
                      <a:pt x="17023" y="8497"/>
                      <a:pt x="17186" y="9104"/>
                    </a:cubicBezTo>
                    <a:cubicBezTo>
                      <a:pt x="17290" y="9339"/>
                      <a:pt x="16081" y="10193"/>
                      <a:pt x="13778" y="10673"/>
                    </a:cubicBezTo>
                    <a:cubicBezTo>
                      <a:pt x="11495" y="11159"/>
                      <a:pt x="8111" y="11048"/>
                      <a:pt x="4769" y="9668"/>
                    </a:cubicBezTo>
                    <a:cubicBezTo>
                      <a:pt x="1435" y="8277"/>
                      <a:pt x="-1033" y="5964"/>
                      <a:pt x="-2301" y="4000"/>
                    </a:cubicBezTo>
                    <a:cubicBezTo>
                      <a:pt x="-3591" y="2034"/>
                      <a:pt x="-3842" y="577"/>
                      <a:pt x="-3599" y="478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61" name="자유형: 도형 460">
                <a:extLst>
                  <a:ext uri="{FF2B5EF4-FFF2-40B4-BE49-F238E27FC236}">
                    <a16:creationId xmlns:a16="http://schemas.microsoft.com/office/drawing/2014/main" id="{03F7DC6F-DC14-E4A8-964C-D35B3E2B8912}"/>
                  </a:ext>
                </a:extLst>
              </p:cNvPr>
              <p:cNvSpPr/>
              <p:nvPr/>
            </p:nvSpPr>
            <p:spPr>
              <a:xfrm flipV="1">
                <a:off x="6396137" y="4569256"/>
                <a:ext cx="18927" cy="6318"/>
              </a:xfrm>
              <a:custGeom>
                <a:avLst/>
                <a:gdLst>
                  <a:gd name="connsiteX0" fmla="*/ -3642 w 18927"/>
                  <a:gd name="connsiteY0" fmla="*/ 558 h 6318"/>
                  <a:gd name="connsiteX1" fmla="*/ 5433 w 18927"/>
                  <a:gd name="connsiteY1" fmla="*/ 4266 h 6318"/>
                  <a:gd name="connsiteX2" fmla="*/ 15219 w 18927"/>
                  <a:gd name="connsiteY2" fmla="*/ 4892 h 6318"/>
                  <a:gd name="connsiteX3" fmla="*/ 4942 w 18927"/>
                  <a:gd name="connsiteY3" fmla="*/ 6398 h 6318"/>
                  <a:gd name="connsiteX4" fmla="*/ -3642 w 18927"/>
                  <a:gd name="connsiteY4" fmla="*/ 558 h 6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27" h="6318">
                    <a:moveTo>
                      <a:pt x="-3642" y="558"/>
                    </a:moveTo>
                    <a:cubicBezTo>
                      <a:pt x="-3194" y="98"/>
                      <a:pt x="202" y="3122"/>
                      <a:pt x="5433" y="4266"/>
                    </a:cubicBezTo>
                    <a:cubicBezTo>
                      <a:pt x="10645" y="5526"/>
                      <a:pt x="15018" y="4286"/>
                      <a:pt x="15219" y="4892"/>
                    </a:cubicBezTo>
                    <a:cubicBezTo>
                      <a:pt x="15535" y="5383"/>
                      <a:pt x="10892" y="7797"/>
                      <a:pt x="4942" y="6398"/>
                    </a:cubicBezTo>
                    <a:cubicBezTo>
                      <a:pt x="-1015" y="5058"/>
                      <a:pt x="-4140" y="858"/>
                      <a:pt x="-3642" y="558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62" name="자유형: 도형 461">
                <a:extLst>
                  <a:ext uri="{FF2B5EF4-FFF2-40B4-BE49-F238E27FC236}">
                    <a16:creationId xmlns:a16="http://schemas.microsoft.com/office/drawing/2014/main" id="{809B95DA-55DC-35ED-8DBA-9F0A7F21F0F2}"/>
                  </a:ext>
                </a:extLst>
              </p:cNvPr>
              <p:cNvSpPr/>
              <p:nvPr/>
            </p:nvSpPr>
            <p:spPr>
              <a:xfrm flipV="1">
                <a:off x="6377858" y="4533627"/>
                <a:ext cx="28610" cy="10282"/>
              </a:xfrm>
              <a:custGeom>
                <a:avLst/>
                <a:gdLst>
                  <a:gd name="connsiteX0" fmla="*/ -3633 w 28610"/>
                  <a:gd name="connsiteY0" fmla="*/ 449 h 10282"/>
                  <a:gd name="connsiteX1" fmla="*/ 9985 w 28610"/>
                  <a:gd name="connsiteY1" fmla="*/ 7117 h 10282"/>
                  <a:gd name="connsiteX2" fmla="*/ 24943 w 28610"/>
                  <a:gd name="connsiteY2" fmla="*/ 9609 h 10282"/>
                  <a:gd name="connsiteX3" fmla="*/ 9316 w 28610"/>
                  <a:gd name="connsiteY3" fmla="*/ 9200 h 10282"/>
                  <a:gd name="connsiteX4" fmla="*/ -3633 w 28610"/>
                  <a:gd name="connsiteY4" fmla="*/ 449 h 1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10" h="10282">
                    <a:moveTo>
                      <a:pt x="-3633" y="449"/>
                    </a:moveTo>
                    <a:cubicBezTo>
                      <a:pt x="-3197" y="-49"/>
                      <a:pt x="2003" y="4629"/>
                      <a:pt x="9985" y="7117"/>
                    </a:cubicBezTo>
                    <a:cubicBezTo>
                      <a:pt x="17931" y="9733"/>
                      <a:pt x="24881" y="8948"/>
                      <a:pt x="24943" y="9609"/>
                    </a:cubicBezTo>
                    <a:cubicBezTo>
                      <a:pt x="25140" y="10126"/>
                      <a:pt x="17846" y="11981"/>
                      <a:pt x="9316" y="9200"/>
                    </a:cubicBezTo>
                    <a:cubicBezTo>
                      <a:pt x="767" y="6506"/>
                      <a:pt x="-4093" y="758"/>
                      <a:pt x="-3633" y="449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63" name="자유형: 도형 462">
                <a:extLst>
                  <a:ext uri="{FF2B5EF4-FFF2-40B4-BE49-F238E27FC236}">
                    <a16:creationId xmlns:a16="http://schemas.microsoft.com/office/drawing/2014/main" id="{280A3BBC-128C-93FF-68A2-D0815BCD5779}"/>
                  </a:ext>
                </a:extLst>
              </p:cNvPr>
              <p:cNvSpPr/>
              <p:nvPr/>
            </p:nvSpPr>
            <p:spPr>
              <a:xfrm flipV="1">
                <a:off x="6377986" y="4518010"/>
                <a:ext cx="26006" cy="3977"/>
              </a:xfrm>
              <a:custGeom>
                <a:avLst/>
                <a:gdLst>
                  <a:gd name="connsiteX0" fmla="*/ -3650 w 26006"/>
                  <a:gd name="connsiteY0" fmla="*/ 1010 h 3977"/>
                  <a:gd name="connsiteX1" fmla="*/ 9373 w 26006"/>
                  <a:gd name="connsiteY1" fmla="*/ 2139 h 3977"/>
                  <a:gd name="connsiteX2" fmla="*/ 22334 w 26006"/>
                  <a:gd name="connsiteY2" fmla="*/ 462 h 3977"/>
                  <a:gd name="connsiteX3" fmla="*/ 9415 w 26006"/>
                  <a:gd name="connsiteY3" fmla="*/ 4326 h 3977"/>
                  <a:gd name="connsiteX4" fmla="*/ -3650 w 26006"/>
                  <a:gd name="connsiteY4" fmla="*/ 1010 h 3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06" h="3977">
                    <a:moveTo>
                      <a:pt x="-3650" y="1010"/>
                    </a:moveTo>
                    <a:cubicBezTo>
                      <a:pt x="-3422" y="401"/>
                      <a:pt x="2214" y="2340"/>
                      <a:pt x="9373" y="2139"/>
                    </a:cubicBezTo>
                    <a:cubicBezTo>
                      <a:pt x="16535" y="2038"/>
                      <a:pt x="22083" y="-141"/>
                      <a:pt x="22334" y="462"/>
                    </a:cubicBezTo>
                    <a:cubicBezTo>
                      <a:pt x="22639" y="933"/>
                      <a:pt x="17115" y="4197"/>
                      <a:pt x="9415" y="4326"/>
                    </a:cubicBezTo>
                    <a:cubicBezTo>
                      <a:pt x="1724" y="4522"/>
                      <a:pt x="-3936" y="1493"/>
                      <a:pt x="-3650" y="1010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64" name="자유형: 도형 463">
                <a:extLst>
                  <a:ext uri="{FF2B5EF4-FFF2-40B4-BE49-F238E27FC236}">
                    <a16:creationId xmlns:a16="http://schemas.microsoft.com/office/drawing/2014/main" id="{BDDE1335-623B-2E66-AB48-3887025B5D4B}"/>
                  </a:ext>
                </a:extLst>
              </p:cNvPr>
              <p:cNvSpPr/>
              <p:nvPr/>
            </p:nvSpPr>
            <p:spPr>
              <a:xfrm flipV="1">
                <a:off x="6379787" y="4480506"/>
                <a:ext cx="26515" cy="6482"/>
              </a:xfrm>
              <a:custGeom>
                <a:avLst/>
                <a:gdLst>
                  <a:gd name="connsiteX0" fmla="*/ -3656 w 26515"/>
                  <a:gd name="connsiteY0" fmla="*/ 2919 h 6482"/>
                  <a:gd name="connsiteX1" fmla="*/ 9869 w 26515"/>
                  <a:gd name="connsiteY1" fmla="*/ 4452 h 6482"/>
                  <a:gd name="connsiteX2" fmla="*/ 22831 w 26515"/>
                  <a:gd name="connsiteY2" fmla="*/ 299 h 6482"/>
                  <a:gd name="connsiteX3" fmla="*/ 19794 w 26515"/>
                  <a:gd name="connsiteY3" fmla="*/ 3281 h 6482"/>
                  <a:gd name="connsiteX4" fmla="*/ 10086 w 26515"/>
                  <a:gd name="connsiteY4" fmla="*/ 6627 h 6482"/>
                  <a:gd name="connsiteX5" fmla="*/ -94 w 26515"/>
                  <a:gd name="connsiteY5" fmla="*/ 5247 h 6482"/>
                  <a:gd name="connsiteX6" fmla="*/ -3656 w 26515"/>
                  <a:gd name="connsiteY6" fmla="*/ 2919 h 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15" h="6482">
                    <a:moveTo>
                      <a:pt x="-3656" y="2919"/>
                    </a:moveTo>
                    <a:cubicBezTo>
                      <a:pt x="-3385" y="2323"/>
                      <a:pt x="2348" y="5279"/>
                      <a:pt x="9869" y="4452"/>
                    </a:cubicBezTo>
                    <a:cubicBezTo>
                      <a:pt x="17410" y="3791"/>
                      <a:pt x="22448" y="-234"/>
                      <a:pt x="22831" y="299"/>
                    </a:cubicBezTo>
                    <a:cubicBezTo>
                      <a:pt x="23008" y="495"/>
                      <a:pt x="22000" y="1813"/>
                      <a:pt x="19794" y="3281"/>
                    </a:cubicBezTo>
                    <a:cubicBezTo>
                      <a:pt x="17611" y="4754"/>
                      <a:pt x="14138" y="6218"/>
                      <a:pt x="10086" y="6627"/>
                    </a:cubicBezTo>
                    <a:cubicBezTo>
                      <a:pt x="6029" y="7020"/>
                      <a:pt x="2336" y="6264"/>
                      <a:pt x="-94" y="5247"/>
                    </a:cubicBezTo>
                    <a:cubicBezTo>
                      <a:pt x="-2547" y="4239"/>
                      <a:pt x="-3787" y="3147"/>
                      <a:pt x="-3656" y="2919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65" name="자유형: 도형 464">
                <a:extLst>
                  <a:ext uri="{FF2B5EF4-FFF2-40B4-BE49-F238E27FC236}">
                    <a16:creationId xmlns:a16="http://schemas.microsoft.com/office/drawing/2014/main" id="{B4ABEF6F-B98A-6EB6-11DF-BF41D93C61C6}"/>
                  </a:ext>
                </a:extLst>
              </p:cNvPr>
              <p:cNvSpPr/>
              <p:nvPr/>
            </p:nvSpPr>
            <p:spPr>
              <a:xfrm flipV="1">
                <a:off x="6380371" y="4457131"/>
                <a:ext cx="29606" cy="20093"/>
              </a:xfrm>
              <a:custGeom>
                <a:avLst/>
                <a:gdLst>
                  <a:gd name="connsiteX0" fmla="*/ 9459 w 29606"/>
                  <a:gd name="connsiteY0" fmla="*/ 203 h 20093"/>
                  <a:gd name="connsiteX1" fmla="*/ 9837 w 29606"/>
                  <a:gd name="connsiteY1" fmla="*/ 3950 h 20093"/>
                  <a:gd name="connsiteX2" fmla="*/ 7481 w 29606"/>
                  <a:gd name="connsiteY2" fmla="*/ 13987 h 20093"/>
                  <a:gd name="connsiteX3" fmla="*/ 2872 w 29606"/>
                  <a:gd name="connsiteY3" fmla="*/ 19833 h 20093"/>
                  <a:gd name="connsiteX4" fmla="*/ -1799 w 29606"/>
                  <a:gd name="connsiteY4" fmla="*/ 19219 h 20093"/>
                  <a:gd name="connsiteX5" fmla="*/ -3657 w 29606"/>
                  <a:gd name="connsiteY5" fmla="*/ 14833 h 20093"/>
                  <a:gd name="connsiteX6" fmla="*/ 8099 w 29606"/>
                  <a:gd name="connsiteY6" fmla="*/ 710 h 20093"/>
                  <a:gd name="connsiteX7" fmla="*/ 25054 w 29606"/>
                  <a:gd name="connsiteY7" fmla="*/ 8389 h 20093"/>
                  <a:gd name="connsiteX8" fmla="*/ 25634 w 29606"/>
                  <a:gd name="connsiteY8" fmla="*/ 13187 h 20093"/>
                  <a:gd name="connsiteX9" fmla="*/ 21574 w 29606"/>
                  <a:gd name="connsiteY9" fmla="*/ 15583 h 20093"/>
                  <a:gd name="connsiteX10" fmla="*/ 14809 w 29606"/>
                  <a:gd name="connsiteY10" fmla="*/ 12600 h 20093"/>
                  <a:gd name="connsiteX11" fmla="*/ 7535 w 29606"/>
                  <a:gd name="connsiteY11" fmla="*/ 5314 h 20093"/>
                  <a:gd name="connsiteX12" fmla="*/ 5785 w 29606"/>
                  <a:gd name="connsiteY12" fmla="*/ 1981 h 20093"/>
                  <a:gd name="connsiteX13" fmla="*/ 15667 w 29606"/>
                  <a:gd name="connsiteY13" fmla="*/ 11314 h 20093"/>
                  <a:gd name="connsiteX14" fmla="*/ 21628 w 29606"/>
                  <a:gd name="connsiteY14" fmla="*/ 13771 h 20093"/>
                  <a:gd name="connsiteX15" fmla="*/ 23849 w 29606"/>
                  <a:gd name="connsiteY15" fmla="*/ 12476 h 20093"/>
                  <a:gd name="connsiteX16" fmla="*/ 23281 w 29606"/>
                  <a:gd name="connsiteY16" fmla="*/ 9348 h 20093"/>
                  <a:gd name="connsiteX17" fmla="*/ 8504 w 29606"/>
                  <a:gd name="connsiteY17" fmla="*/ 2857 h 20093"/>
                  <a:gd name="connsiteX18" fmla="*/ -1648 w 29606"/>
                  <a:gd name="connsiteY18" fmla="*/ 14702 h 20093"/>
                  <a:gd name="connsiteX19" fmla="*/ -478 w 29606"/>
                  <a:gd name="connsiteY19" fmla="*/ 17820 h 20093"/>
                  <a:gd name="connsiteX20" fmla="*/ 2091 w 29606"/>
                  <a:gd name="connsiteY20" fmla="*/ 18194 h 20093"/>
                  <a:gd name="connsiteX21" fmla="*/ 6090 w 29606"/>
                  <a:gd name="connsiteY21" fmla="*/ 13315 h 20093"/>
                  <a:gd name="connsiteX22" fmla="*/ 9459 w 29606"/>
                  <a:gd name="connsiteY22" fmla="*/ 203 h 2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606" h="20093">
                    <a:moveTo>
                      <a:pt x="9459" y="203"/>
                    </a:moveTo>
                    <a:cubicBezTo>
                      <a:pt x="9586" y="192"/>
                      <a:pt x="9899" y="1513"/>
                      <a:pt x="9837" y="3950"/>
                    </a:cubicBezTo>
                    <a:cubicBezTo>
                      <a:pt x="9771" y="6373"/>
                      <a:pt x="9300" y="9957"/>
                      <a:pt x="7481" y="13987"/>
                    </a:cubicBezTo>
                    <a:cubicBezTo>
                      <a:pt x="6526" y="15900"/>
                      <a:pt x="5561" y="18345"/>
                      <a:pt x="2872" y="19833"/>
                    </a:cubicBezTo>
                    <a:cubicBezTo>
                      <a:pt x="1535" y="20581"/>
                      <a:pt x="-536" y="20455"/>
                      <a:pt x="-1799" y="19219"/>
                    </a:cubicBezTo>
                    <a:cubicBezTo>
                      <a:pt x="-3051" y="18013"/>
                      <a:pt x="-3522" y="16406"/>
                      <a:pt x="-3657" y="14833"/>
                    </a:cubicBezTo>
                    <a:cubicBezTo>
                      <a:pt x="-3959" y="8521"/>
                      <a:pt x="1064" y="2069"/>
                      <a:pt x="8099" y="710"/>
                    </a:cubicBezTo>
                    <a:cubicBezTo>
                      <a:pt x="15172" y="-528"/>
                      <a:pt x="21883" y="3125"/>
                      <a:pt x="25054" y="8389"/>
                    </a:cubicBezTo>
                    <a:cubicBezTo>
                      <a:pt x="25761" y="9761"/>
                      <a:pt x="26298" y="11461"/>
                      <a:pt x="25634" y="13187"/>
                    </a:cubicBezTo>
                    <a:cubicBezTo>
                      <a:pt x="24985" y="14930"/>
                      <a:pt x="23011" y="15734"/>
                      <a:pt x="21574" y="15583"/>
                    </a:cubicBezTo>
                    <a:cubicBezTo>
                      <a:pt x="18591" y="15331"/>
                      <a:pt x="16621" y="13751"/>
                      <a:pt x="14809" y="12600"/>
                    </a:cubicBezTo>
                    <a:cubicBezTo>
                      <a:pt x="11209" y="10066"/>
                      <a:pt x="8902" y="7308"/>
                      <a:pt x="7535" y="5314"/>
                    </a:cubicBezTo>
                    <a:cubicBezTo>
                      <a:pt x="6155" y="3310"/>
                      <a:pt x="5677" y="2042"/>
                      <a:pt x="5785" y="1981"/>
                    </a:cubicBezTo>
                    <a:cubicBezTo>
                      <a:pt x="6117" y="1698"/>
                      <a:pt x="8612" y="6701"/>
                      <a:pt x="15667" y="11314"/>
                    </a:cubicBezTo>
                    <a:cubicBezTo>
                      <a:pt x="17440" y="12365"/>
                      <a:pt x="19491" y="13709"/>
                      <a:pt x="21628" y="13771"/>
                    </a:cubicBezTo>
                    <a:cubicBezTo>
                      <a:pt x="22667" y="13806"/>
                      <a:pt x="23532" y="13335"/>
                      <a:pt x="23849" y="12476"/>
                    </a:cubicBezTo>
                    <a:cubicBezTo>
                      <a:pt x="24177" y="11654"/>
                      <a:pt x="23888" y="10418"/>
                      <a:pt x="23281" y="9348"/>
                    </a:cubicBezTo>
                    <a:cubicBezTo>
                      <a:pt x="20612" y="5044"/>
                      <a:pt x="14465" y="1718"/>
                      <a:pt x="8504" y="2857"/>
                    </a:cubicBezTo>
                    <a:cubicBezTo>
                      <a:pt x="2567" y="3942"/>
                      <a:pt x="-1841" y="9618"/>
                      <a:pt x="-1648" y="14702"/>
                    </a:cubicBezTo>
                    <a:cubicBezTo>
                      <a:pt x="-1582" y="15926"/>
                      <a:pt x="-1177" y="17136"/>
                      <a:pt x="-478" y="17820"/>
                    </a:cubicBezTo>
                    <a:cubicBezTo>
                      <a:pt x="210" y="18491"/>
                      <a:pt x="1203" y="18623"/>
                      <a:pt x="2091" y="18194"/>
                    </a:cubicBezTo>
                    <a:cubicBezTo>
                      <a:pt x="3977" y="17290"/>
                      <a:pt x="5139" y="15123"/>
                      <a:pt x="6090" y="13315"/>
                    </a:cubicBezTo>
                    <a:cubicBezTo>
                      <a:pt x="9806" y="5755"/>
                      <a:pt x="9014" y="131"/>
                      <a:pt x="9459" y="203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66" name="자유형: 도형 465">
                <a:extLst>
                  <a:ext uri="{FF2B5EF4-FFF2-40B4-BE49-F238E27FC236}">
                    <a16:creationId xmlns:a16="http://schemas.microsoft.com/office/drawing/2014/main" id="{DA631D7E-7FD3-9597-665E-FCCAC5BC5E21}"/>
                  </a:ext>
                </a:extLst>
              </p:cNvPr>
              <p:cNvSpPr/>
              <p:nvPr/>
            </p:nvSpPr>
            <p:spPr>
              <a:xfrm flipV="1">
                <a:off x="6161720" y="4411012"/>
                <a:ext cx="98957" cy="191080"/>
              </a:xfrm>
              <a:custGeom>
                <a:avLst/>
                <a:gdLst>
                  <a:gd name="connsiteX0" fmla="*/ 22991 w 98957"/>
                  <a:gd name="connsiteY0" fmla="*/ 191398 h 191080"/>
                  <a:gd name="connsiteX1" fmla="*/ 21264 w 98957"/>
                  <a:gd name="connsiteY1" fmla="*/ 91858 h 191080"/>
                  <a:gd name="connsiteX2" fmla="*/ -2804 w 98957"/>
                  <a:gd name="connsiteY2" fmla="*/ 13516 h 191080"/>
                  <a:gd name="connsiteX3" fmla="*/ 4621 w 98957"/>
                  <a:gd name="connsiteY3" fmla="*/ 589 h 191080"/>
                  <a:gd name="connsiteX4" fmla="*/ 13681 w 98957"/>
                  <a:gd name="connsiteY4" fmla="*/ 2857 h 191080"/>
                  <a:gd name="connsiteX5" fmla="*/ 86908 w 98957"/>
                  <a:gd name="connsiteY5" fmla="*/ 75699 h 191080"/>
                  <a:gd name="connsiteX6" fmla="*/ 95701 w 98957"/>
                  <a:gd name="connsiteY6" fmla="*/ 180578 h 191080"/>
                  <a:gd name="connsiteX7" fmla="*/ 22991 w 98957"/>
                  <a:gd name="connsiteY7" fmla="*/ 191398 h 19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957" h="191080">
                    <a:moveTo>
                      <a:pt x="22991" y="191398"/>
                    </a:moveTo>
                    <a:lnTo>
                      <a:pt x="21264" y="91858"/>
                    </a:lnTo>
                    <a:lnTo>
                      <a:pt x="-2804" y="13516"/>
                    </a:lnTo>
                    <a:cubicBezTo>
                      <a:pt x="-4539" y="7872"/>
                      <a:pt x="-1131" y="1934"/>
                      <a:pt x="4621" y="589"/>
                    </a:cubicBezTo>
                    <a:cubicBezTo>
                      <a:pt x="7839" y="-164"/>
                      <a:pt x="11200" y="666"/>
                      <a:pt x="13681" y="2857"/>
                    </a:cubicBezTo>
                    <a:cubicBezTo>
                      <a:pt x="29446" y="16807"/>
                      <a:pt x="87190" y="68404"/>
                      <a:pt x="86908" y="75699"/>
                    </a:cubicBezTo>
                    <a:cubicBezTo>
                      <a:pt x="86583" y="84144"/>
                      <a:pt x="95701" y="180578"/>
                      <a:pt x="95701" y="180578"/>
                    </a:cubicBezTo>
                    <a:lnTo>
                      <a:pt x="22991" y="191398"/>
                    </a:ln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67" name="자유형: 도형 466">
                <a:extLst>
                  <a:ext uri="{FF2B5EF4-FFF2-40B4-BE49-F238E27FC236}">
                    <a16:creationId xmlns:a16="http://schemas.microsoft.com/office/drawing/2014/main" id="{06B1863A-17B1-A79D-8D49-7D8970000B58}"/>
                  </a:ext>
                </a:extLst>
              </p:cNvPr>
              <p:cNvSpPr/>
              <p:nvPr/>
            </p:nvSpPr>
            <p:spPr>
              <a:xfrm flipV="1">
                <a:off x="6169599" y="4519998"/>
                <a:ext cx="82557" cy="82154"/>
              </a:xfrm>
              <a:custGeom>
                <a:avLst/>
                <a:gdLst>
                  <a:gd name="connsiteX0" fmla="*/ -3257 w 82557"/>
                  <a:gd name="connsiteY0" fmla="*/ 809 h 82154"/>
                  <a:gd name="connsiteX1" fmla="*/ 79301 w 82557"/>
                  <a:gd name="connsiteY1" fmla="*/ 82632 h 82154"/>
                  <a:gd name="connsiteX2" fmla="*/ 79131 w 82557"/>
                  <a:gd name="connsiteY2" fmla="*/ 78414 h 82154"/>
                  <a:gd name="connsiteX3" fmla="*/ 75094 w 82557"/>
                  <a:gd name="connsiteY3" fmla="*/ 68616 h 82154"/>
                  <a:gd name="connsiteX4" fmla="*/ 6104 w 82557"/>
                  <a:gd name="connsiteY4" fmla="*/ 3062 h 82154"/>
                  <a:gd name="connsiteX5" fmla="*/ -3257 w 82557"/>
                  <a:gd name="connsiteY5" fmla="*/ 809 h 82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557" h="82154">
                    <a:moveTo>
                      <a:pt x="-3257" y="809"/>
                    </a:moveTo>
                    <a:lnTo>
                      <a:pt x="79301" y="82632"/>
                    </a:lnTo>
                    <a:lnTo>
                      <a:pt x="79131" y="78414"/>
                    </a:lnTo>
                    <a:cubicBezTo>
                      <a:pt x="78984" y="74774"/>
                      <a:pt x="77566" y="71293"/>
                      <a:pt x="75094" y="68616"/>
                    </a:cubicBezTo>
                    <a:cubicBezTo>
                      <a:pt x="68480" y="61446"/>
                      <a:pt x="49778" y="42049"/>
                      <a:pt x="6104" y="3062"/>
                    </a:cubicBezTo>
                    <a:cubicBezTo>
                      <a:pt x="3562" y="798"/>
                      <a:pt x="35" y="-56"/>
                      <a:pt x="-3257" y="809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68" name="자유형: 도형 467">
                <a:extLst>
                  <a:ext uri="{FF2B5EF4-FFF2-40B4-BE49-F238E27FC236}">
                    <a16:creationId xmlns:a16="http://schemas.microsoft.com/office/drawing/2014/main" id="{89DFCB42-4919-4338-2A5A-2F49BCBD8D7D}"/>
                  </a:ext>
                </a:extLst>
              </p:cNvPr>
              <p:cNvSpPr/>
              <p:nvPr/>
            </p:nvSpPr>
            <p:spPr>
              <a:xfrm flipV="1">
                <a:off x="6230300" y="4486233"/>
                <a:ext cx="11542" cy="11654"/>
              </a:xfrm>
              <a:custGeom>
                <a:avLst/>
                <a:gdLst>
                  <a:gd name="connsiteX0" fmla="*/ 2526 w 11542"/>
                  <a:gd name="connsiteY0" fmla="*/ 275 h 11654"/>
                  <a:gd name="connsiteX1" fmla="*/ -2593 w 11542"/>
                  <a:gd name="connsiteY1" fmla="*/ 3091 h 11654"/>
                  <a:gd name="connsiteX2" fmla="*/ -1055 w 11542"/>
                  <a:gd name="connsiteY2" fmla="*/ 10736 h 11654"/>
                  <a:gd name="connsiteX3" fmla="*/ 2182 w 11542"/>
                  <a:gd name="connsiteY3" fmla="*/ 11930 h 11654"/>
                  <a:gd name="connsiteX4" fmla="*/ 7394 w 11542"/>
                  <a:gd name="connsiteY4" fmla="*/ 9492 h 11654"/>
                  <a:gd name="connsiteX5" fmla="*/ 5307 w 11542"/>
                  <a:gd name="connsiteY5" fmla="*/ 1028 h 11654"/>
                  <a:gd name="connsiteX6" fmla="*/ 2526 w 11542"/>
                  <a:gd name="connsiteY6" fmla="*/ 275 h 1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42" h="11654">
                    <a:moveTo>
                      <a:pt x="2526" y="275"/>
                    </a:moveTo>
                    <a:cubicBezTo>
                      <a:pt x="498" y="275"/>
                      <a:pt x="-1565" y="1315"/>
                      <a:pt x="-2593" y="3091"/>
                    </a:cubicBezTo>
                    <a:cubicBezTo>
                      <a:pt x="-4007" y="5545"/>
                      <a:pt x="-3257" y="8975"/>
                      <a:pt x="-1055" y="10736"/>
                    </a:cubicBezTo>
                    <a:cubicBezTo>
                      <a:pt x="-232" y="11563"/>
                      <a:pt x="942" y="11930"/>
                      <a:pt x="2182" y="11930"/>
                    </a:cubicBezTo>
                    <a:cubicBezTo>
                      <a:pt x="4156" y="11930"/>
                      <a:pt x="6289" y="10991"/>
                      <a:pt x="7394" y="9492"/>
                    </a:cubicBezTo>
                    <a:cubicBezTo>
                      <a:pt x="9194" y="7055"/>
                      <a:pt x="7896" y="2600"/>
                      <a:pt x="5307" y="1028"/>
                    </a:cubicBezTo>
                    <a:cubicBezTo>
                      <a:pt x="4465" y="515"/>
                      <a:pt x="3499" y="275"/>
                      <a:pt x="2526" y="275"/>
                    </a:cubicBezTo>
                  </a:path>
                </a:pathLst>
              </a:custGeom>
              <a:solidFill>
                <a:srgbClr val="9BA6A6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69" name="자유형: 도형 468">
                <a:extLst>
                  <a:ext uri="{FF2B5EF4-FFF2-40B4-BE49-F238E27FC236}">
                    <a16:creationId xmlns:a16="http://schemas.microsoft.com/office/drawing/2014/main" id="{0341720F-0A89-BBBA-1B40-54D38B698ED6}"/>
                  </a:ext>
                </a:extLst>
              </p:cNvPr>
              <p:cNvSpPr/>
              <p:nvPr/>
            </p:nvSpPr>
            <p:spPr>
              <a:xfrm flipV="1">
                <a:off x="6174305" y="4547264"/>
                <a:ext cx="19894" cy="12016"/>
              </a:xfrm>
              <a:custGeom>
                <a:avLst/>
                <a:gdLst>
                  <a:gd name="connsiteX0" fmla="*/ 16582 w 19894"/>
                  <a:gd name="connsiteY0" fmla="*/ 464 h 12016"/>
                  <a:gd name="connsiteX1" fmla="*/ 8172 w 19894"/>
                  <a:gd name="connsiteY1" fmla="*/ 8549 h 12016"/>
                  <a:gd name="connsiteX2" fmla="*/ -3194 w 19894"/>
                  <a:gd name="connsiteY2" fmla="*/ 11204 h 12016"/>
                  <a:gd name="connsiteX3" fmla="*/ 361 w 19894"/>
                  <a:gd name="connsiteY3" fmla="*/ 12409 h 12016"/>
                  <a:gd name="connsiteX4" fmla="*/ 9215 w 19894"/>
                  <a:gd name="connsiteY4" fmla="*/ 10473 h 12016"/>
                  <a:gd name="connsiteX5" fmla="*/ 15659 w 19894"/>
                  <a:gd name="connsiteY5" fmla="*/ 4103 h 12016"/>
                  <a:gd name="connsiteX6" fmla="*/ 16582 w 19894"/>
                  <a:gd name="connsiteY6" fmla="*/ 464 h 1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94" h="12016">
                    <a:moveTo>
                      <a:pt x="16582" y="464"/>
                    </a:moveTo>
                    <a:cubicBezTo>
                      <a:pt x="16011" y="209"/>
                      <a:pt x="13975" y="5513"/>
                      <a:pt x="8172" y="8549"/>
                    </a:cubicBezTo>
                    <a:cubicBezTo>
                      <a:pt x="2458" y="11763"/>
                      <a:pt x="-3093" y="10585"/>
                      <a:pt x="-3194" y="11204"/>
                    </a:cubicBezTo>
                    <a:cubicBezTo>
                      <a:pt x="-3271" y="11451"/>
                      <a:pt x="-1980" y="12173"/>
                      <a:pt x="361" y="12409"/>
                    </a:cubicBezTo>
                    <a:cubicBezTo>
                      <a:pt x="2682" y="12655"/>
                      <a:pt x="6036" y="12192"/>
                      <a:pt x="9215" y="10473"/>
                    </a:cubicBezTo>
                    <a:cubicBezTo>
                      <a:pt x="12387" y="8742"/>
                      <a:pt x="14600" y="6181"/>
                      <a:pt x="15659" y="4103"/>
                    </a:cubicBezTo>
                    <a:cubicBezTo>
                      <a:pt x="16737" y="2009"/>
                      <a:pt x="16833" y="533"/>
                      <a:pt x="16582" y="464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70" name="자유형: 도형 469">
                <a:extLst>
                  <a:ext uri="{FF2B5EF4-FFF2-40B4-BE49-F238E27FC236}">
                    <a16:creationId xmlns:a16="http://schemas.microsoft.com/office/drawing/2014/main" id="{6FEC63A9-2A0E-32B7-521F-E52C5235CCF0}"/>
                  </a:ext>
                </a:extLst>
              </p:cNvPr>
              <p:cNvSpPr/>
              <p:nvPr/>
            </p:nvSpPr>
            <p:spPr>
              <a:xfrm flipV="1">
                <a:off x="6168147" y="4564706"/>
                <a:ext cx="18380" cy="7633"/>
              </a:xfrm>
              <a:custGeom>
                <a:avLst/>
                <a:gdLst>
                  <a:gd name="connsiteX0" fmla="*/ 15133 w 18380"/>
                  <a:gd name="connsiteY0" fmla="*/ 534 h 7633"/>
                  <a:gd name="connsiteX1" fmla="*/ 6495 w 18380"/>
                  <a:gd name="connsiteY1" fmla="*/ 5166 h 7633"/>
                  <a:gd name="connsiteX2" fmla="*/ -3171 w 18380"/>
                  <a:gd name="connsiteY2" fmla="*/ 6807 h 7633"/>
                  <a:gd name="connsiteX3" fmla="*/ 7206 w 18380"/>
                  <a:gd name="connsiteY3" fmla="*/ 7233 h 7633"/>
                  <a:gd name="connsiteX4" fmla="*/ 15133 w 18380"/>
                  <a:gd name="connsiteY4" fmla="*/ 534 h 7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80" h="7633">
                    <a:moveTo>
                      <a:pt x="15133" y="534"/>
                    </a:moveTo>
                    <a:cubicBezTo>
                      <a:pt x="14643" y="121"/>
                      <a:pt x="11583" y="3485"/>
                      <a:pt x="6495" y="5166"/>
                    </a:cubicBezTo>
                    <a:cubicBezTo>
                      <a:pt x="1446" y="6958"/>
                      <a:pt x="-3036" y="6181"/>
                      <a:pt x="-3171" y="6807"/>
                    </a:cubicBezTo>
                    <a:cubicBezTo>
                      <a:pt x="-3437" y="7330"/>
                      <a:pt x="1438" y="9245"/>
                      <a:pt x="7206" y="7233"/>
                    </a:cubicBezTo>
                    <a:cubicBezTo>
                      <a:pt x="12993" y="5282"/>
                      <a:pt x="15662" y="780"/>
                      <a:pt x="15133" y="534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71" name="자유형: 도형 470">
                <a:extLst>
                  <a:ext uri="{FF2B5EF4-FFF2-40B4-BE49-F238E27FC236}">
                    <a16:creationId xmlns:a16="http://schemas.microsoft.com/office/drawing/2014/main" id="{97627B3A-A790-F03B-645D-EA1D93411B42}"/>
                  </a:ext>
                </a:extLst>
              </p:cNvPr>
              <p:cNvSpPr/>
              <p:nvPr/>
            </p:nvSpPr>
            <p:spPr>
              <a:xfrm flipV="1">
                <a:off x="6180491" y="4530069"/>
                <a:ext cx="27507" cy="12687"/>
              </a:xfrm>
              <a:custGeom>
                <a:avLst/>
                <a:gdLst>
                  <a:gd name="connsiteX0" fmla="*/ 24250 w 27507"/>
                  <a:gd name="connsiteY0" fmla="*/ 433 h 12687"/>
                  <a:gd name="connsiteX1" fmla="*/ 11401 w 27507"/>
                  <a:gd name="connsiteY1" fmla="*/ 8484 h 12687"/>
                  <a:gd name="connsiteX2" fmla="*/ -3217 w 27507"/>
                  <a:gd name="connsiteY2" fmla="*/ 12518 h 12687"/>
                  <a:gd name="connsiteX3" fmla="*/ 12282 w 27507"/>
                  <a:gd name="connsiteY3" fmla="*/ 10485 h 12687"/>
                  <a:gd name="connsiteX4" fmla="*/ 24250 w 27507"/>
                  <a:gd name="connsiteY4" fmla="*/ 433 h 12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07" h="12687">
                    <a:moveTo>
                      <a:pt x="24250" y="433"/>
                    </a:moveTo>
                    <a:cubicBezTo>
                      <a:pt x="23763" y="-20"/>
                      <a:pt x="19081" y="5178"/>
                      <a:pt x="11401" y="8484"/>
                    </a:cubicBezTo>
                    <a:cubicBezTo>
                      <a:pt x="3771" y="11911"/>
                      <a:pt x="-3225" y="11852"/>
                      <a:pt x="-3217" y="12518"/>
                    </a:cubicBezTo>
                    <a:cubicBezTo>
                      <a:pt x="-3356" y="13053"/>
                      <a:pt x="4088" y="14135"/>
                      <a:pt x="12282" y="10485"/>
                    </a:cubicBezTo>
                    <a:cubicBezTo>
                      <a:pt x="20507" y="6916"/>
                      <a:pt x="24741" y="691"/>
                      <a:pt x="24250" y="433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72" name="자유형: 도형 471">
                <a:extLst>
                  <a:ext uri="{FF2B5EF4-FFF2-40B4-BE49-F238E27FC236}">
                    <a16:creationId xmlns:a16="http://schemas.microsoft.com/office/drawing/2014/main" id="{3C3536B5-23B0-E283-2DE5-0851F26285A6}"/>
                  </a:ext>
                </a:extLst>
              </p:cNvPr>
              <p:cNvSpPr/>
              <p:nvPr/>
            </p:nvSpPr>
            <p:spPr>
              <a:xfrm flipV="1">
                <a:off x="6184252" y="4515145"/>
                <a:ext cx="25922" cy="4854"/>
              </a:xfrm>
              <a:custGeom>
                <a:avLst/>
                <a:gdLst>
                  <a:gd name="connsiteX0" fmla="*/ 22681 w 25922"/>
                  <a:gd name="connsiteY0" fmla="*/ 437 h 4854"/>
                  <a:gd name="connsiteX1" fmla="*/ 9848 w 25922"/>
                  <a:gd name="connsiteY1" fmla="*/ 2918 h 4854"/>
                  <a:gd name="connsiteX2" fmla="*/ -3218 w 25922"/>
                  <a:gd name="connsiteY2" fmla="*/ 2596 h 4854"/>
                  <a:gd name="connsiteX3" fmla="*/ 10033 w 25922"/>
                  <a:gd name="connsiteY3" fmla="*/ 5097 h 4854"/>
                  <a:gd name="connsiteX4" fmla="*/ 22681 w 25922"/>
                  <a:gd name="connsiteY4" fmla="*/ 437 h 4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22" h="4854">
                    <a:moveTo>
                      <a:pt x="22681" y="437"/>
                    </a:moveTo>
                    <a:cubicBezTo>
                      <a:pt x="22391" y="-146"/>
                      <a:pt x="16991" y="2369"/>
                      <a:pt x="9848" y="2918"/>
                    </a:cubicBezTo>
                    <a:cubicBezTo>
                      <a:pt x="2716" y="3559"/>
                      <a:pt x="-3029" y="1972"/>
                      <a:pt x="-3218" y="2596"/>
                    </a:cubicBezTo>
                    <a:cubicBezTo>
                      <a:pt x="-3473" y="3096"/>
                      <a:pt x="2365" y="5769"/>
                      <a:pt x="10033" y="5097"/>
                    </a:cubicBezTo>
                    <a:cubicBezTo>
                      <a:pt x="17702" y="4490"/>
                      <a:pt x="23017" y="890"/>
                      <a:pt x="22681" y="437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73" name="자유형: 도형 472">
                <a:extLst>
                  <a:ext uri="{FF2B5EF4-FFF2-40B4-BE49-F238E27FC236}">
                    <a16:creationId xmlns:a16="http://schemas.microsoft.com/office/drawing/2014/main" id="{3AB9E222-4137-0359-515F-FBE359267812}"/>
                  </a:ext>
                </a:extLst>
              </p:cNvPr>
              <p:cNvSpPr/>
              <p:nvPr/>
            </p:nvSpPr>
            <p:spPr>
              <a:xfrm flipV="1">
                <a:off x="6185633" y="4478182"/>
                <a:ext cx="26642" cy="5183"/>
              </a:xfrm>
              <a:custGeom>
                <a:avLst/>
                <a:gdLst>
                  <a:gd name="connsiteX0" fmla="*/ 23398 w 26642"/>
                  <a:gd name="connsiteY0" fmla="*/ 303 h 5183"/>
                  <a:gd name="connsiteX1" fmla="*/ 10108 w 26642"/>
                  <a:gd name="connsiteY1" fmla="*/ 3238 h 5183"/>
                  <a:gd name="connsiteX2" fmla="*/ -3216 w 26642"/>
                  <a:gd name="connsiteY2" fmla="*/ 457 h 5183"/>
                  <a:gd name="connsiteX3" fmla="*/ 114 w 26642"/>
                  <a:gd name="connsiteY3" fmla="*/ 3107 h 5183"/>
                  <a:gd name="connsiteX4" fmla="*/ 10120 w 26642"/>
                  <a:gd name="connsiteY4" fmla="*/ 5425 h 5183"/>
                  <a:gd name="connsiteX5" fmla="*/ 20099 w 26642"/>
                  <a:gd name="connsiteY5" fmla="*/ 2992 h 5183"/>
                  <a:gd name="connsiteX6" fmla="*/ 23398 w 26642"/>
                  <a:gd name="connsiteY6" fmla="*/ 303 h 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42" h="5183">
                    <a:moveTo>
                      <a:pt x="23398" y="303"/>
                    </a:moveTo>
                    <a:cubicBezTo>
                      <a:pt x="23066" y="-261"/>
                      <a:pt x="17673" y="3277"/>
                      <a:pt x="10108" y="3238"/>
                    </a:cubicBezTo>
                    <a:cubicBezTo>
                      <a:pt x="2540" y="3362"/>
                      <a:pt x="-2891" y="-111"/>
                      <a:pt x="-3216" y="457"/>
                    </a:cubicBezTo>
                    <a:cubicBezTo>
                      <a:pt x="-3370" y="670"/>
                      <a:pt x="-2235" y="1875"/>
                      <a:pt x="114" y="3107"/>
                    </a:cubicBezTo>
                    <a:cubicBezTo>
                      <a:pt x="2440" y="4344"/>
                      <a:pt x="6044" y="5441"/>
                      <a:pt x="10120" y="5425"/>
                    </a:cubicBezTo>
                    <a:cubicBezTo>
                      <a:pt x="14196" y="5390"/>
                      <a:pt x="17789" y="4255"/>
                      <a:pt x="20099" y="2992"/>
                    </a:cubicBezTo>
                    <a:cubicBezTo>
                      <a:pt x="22432" y="1732"/>
                      <a:pt x="23556" y="516"/>
                      <a:pt x="23398" y="303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74" name="자유형: 도형 473">
                <a:extLst>
                  <a:ext uri="{FF2B5EF4-FFF2-40B4-BE49-F238E27FC236}">
                    <a16:creationId xmlns:a16="http://schemas.microsoft.com/office/drawing/2014/main" id="{3AE7F65D-7688-CBE4-DE1B-131C1FB1B5D3}"/>
                  </a:ext>
                </a:extLst>
              </p:cNvPr>
              <p:cNvSpPr/>
              <p:nvPr/>
            </p:nvSpPr>
            <p:spPr>
              <a:xfrm flipV="1">
                <a:off x="6184137" y="4455691"/>
                <a:ext cx="29805" cy="19130"/>
              </a:xfrm>
              <a:custGeom>
                <a:avLst/>
                <a:gdLst>
                  <a:gd name="connsiteX0" fmla="*/ 12002 w 29805"/>
                  <a:gd name="connsiteY0" fmla="*/ 198 h 19130"/>
                  <a:gd name="connsiteX1" fmla="*/ 12021 w 29805"/>
                  <a:gd name="connsiteY1" fmla="*/ 3968 h 19130"/>
                  <a:gd name="connsiteX2" fmla="*/ 15406 w 29805"/>
                  <a:gd name="connsiteY2" fmla="*/ 13703 h 19130"/>
                  <a:gd name="connsiteX3" fmla="*/ 20602 w 29805"/>
                  <a:gd name="connsiteY3" fmla="*/ 19039 h 19130"/>
                  <a:gd name="connsiteX4" fmla="*/ 25179 w 29805"/>
                  <a:gd name="connsiteY4" fmla="*/ 17937 h 19130"/>
                  <a:gd name="connsiteX5" fmla="*/ 26574 w 29805"/>
                  <a:gd name="connsiteY5" fmla="*/ 13383 h 19130"/>
                  <a:gd name="connsiteX6" fmla="*/ 13412 w 29805"/>
                  <a:gd name="connsiteY6" fmla="*/ 565 h 19130"/>
                  <a:gd name="connsiteX7" fmla="*/ -2651 w 29805"/>
                  <a:gd name="connsiteY7" fmla="*/ 9963 h 19130"/>
                  <a:gd name="connsiteX8" fmla="*/ -2732 w 29805"/>
                  <a:gd name="connsiteY8" fmla="*/ 14797 h 19130"/>
                  <a:gd name="connsiteX9" fmla="*/ 1560 w 29805"/>
                  <a:gd name="connsiteY9" fmla="*/ 16756 h 19130"/>
                  <a:gd name="connsiteX10" fmla="*/ 7977 w 29805"/>
                  <a:gd name="connsiteY10" fmla="*/ 13086 h 19130"/>
                  <a:gd name="connsiteX11" fmla="*/ 14451 w 29805"/>
                  <a:gd name="connsiteY11" fmla="*/ 5084 h 19130"/>
                  <a:gd name="connsiteX12" fmla="*/ 15842 w 29805"/>
                  <a:gd name="connsiteY12" fmla="*/ 1585 h 19130"/>
                  <a:gd name="connsiteX13" fmla="*/ 6988 w 29805"/>
                  <a:gd name="connsiteY13" fmla="*/ 11895 h 19130"/>
                  <a:gd name="connsiteX14" fmla="*/ 1316 w 29805"/>
                  <a:gd name="connsiteY14" fmla="*/ 14958 h 19130"/>
                  <a:gd name="connsiteX15" fmla="*/ -1029 w 29805"/>
                  <a:gd name="connsiteY15" fmla="*/ 13908 h 19130"/>
                  <a:gd name="connsiteX16" fmla="*/ -789 w 29805"/>
                  <a:gd name="connsiteY16" fmla="*/ 10733 h 19130"/>
                  <a:gd name="connsiteX17" fmla="*/ 13230 w 29805"/>
                  <a:gd name="connsiteY17" fmla="*/ 2744 h 19130"/>
                  <a:gd name="connsiteX18" fmla="*/ 24561 w 29805"/>
                  <a:gd name="connsiteY18" fmla="*/ 13465 h 19130"/>
                  <a:gd name="connsiteX19" fmla="*/ 23723 w 29805"/>
                  <a:gd name="connsiteY19" fmla="*/ 16686 h 19130"/>
                  <a:gd name="connsiteX20" fmla="*/ 21204 w 29805"/>
                  <a:gd name="connsiteY20" fmla="*/ 17328 h 19130"/>
                  <a:gd name="connsiteX21" fmla="*/ 16723 w 29805"/>
                  <a:gd name="connsiteY21" fmla="*/ 12892 h 19130"/>
                  <a:gd name="connsiteX22" fmla="*/ 12002 w 29805"/>
                  <a:gd name="connsiteY22" fmla="*/ 198 h 1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805" h="19130">
                    <a:moveTo>
                      <a:pt x="12002" y="198"/>
                    </a:moveTo>
                    <a:cubicBezTo>
                      <a:pt x="11878" y="201"/>
                      <a:pt x="11705" y="1550"/>
                      <a:pt x="12021" y="3968"/>
                    </a:cubicBezTo>
                    <a:cubicBezTo>
                      <a:pt x="12338" y="6367"/>
                      <a:pt x="13176" y="9886"/>
                      <a:pt x="15406" y="13703"/>
                    </a:cubicBezTo>
                    <a:cubicBezTo>
                      <a:pt x="16557" y="15508"/>
                      <a:pt x="17770" y="17838"/>
                      <a:pt x="20602" y="19039"/>
                    </a:cubicBezTo>
                    <a:cubicBezTo>
                      <a:pt x="22008" y="19646"/>
                      <a:pt x="24055" y="19301"/>
                      <a:pt x="25179" y="17937"/>
                    </a:cubicBezTo>
                    <a:cubicBezTo>
                      <a:pt x="26300" y="16609"/>
                      <a:pt x="26601" y="14963"/>
                      <a:pt x="26574" y="13383"/>
                    </a:cubicBezTo>
                    <a:cubicBezTo>
                      <a:pt x="26215" y="7074"/>
                      <a:pt x="20551" y="1182"/>
                      <a:pt x="13412" y="565"/>
                    </a:cubicBezTo>
                    <a:cubicBezTo>
                      <a:pt x="6250" y="67"/>
                      <a:pt x="-47" y="4401"/>
                      <a:pt x="-2651" y="9963"/>
                    </a:cubicBezTo>
                    <a:cubicBezTo>
                      <a:pt x="-3215" y="11402"/>
                      <a:pt x="-3571" y="13147"/>
                      <a:pt x="-2732" y="14797"/>
                    </a:cubicBezTo>
                    <a:cubicBezTo>
                      <a:pt x="-1906" y="16466"/>
                      <a:pt x="146" y="17056"/>
                      <a:pt x="1560" y="16756"/>
                    </a:cubicBezTo>
                    <a:cubicBezTo>
                      <a:pt x="4496" y="16196"/>
                      <a:pt x="6292" y="14418"/>
                      <a:pt x="7977" y="13086"/>
                    </a:cubicBezTo>
                    <a:cubicBezTo>
                      <a:pt x="11291" y="10191"/>
                      <a:pt x="13296" y="7209"/>
                      <a:pt x="14451" y="5084"/>
                    </a:cubicBezTo>
                    <a:cubicBezTo>
                      <a:pt x="15614" y="2945"/>
                      <a:pt x="15958" y="1635"/>
                      <a:pt x="15842" y="1585"/>
                    </a:cubicBezTo>
                    <a:cubicBezTo>
                      <a:pt x="15483" y="1337"/>
                      <a:pt x="13524" y="6573"/>
                      <a:pt x="6988" y="11895"/>
                    </a:cubicBezTo>
                    <a:cubicBezTo>
                      <a:pt x="5334" y="13128"/>
                      <a:pt x="3433" y="14678"/>
                      <a:pt x="1316" y="14958"/>
                    </a:cubicBezTo>
                    <a:cubicBezTo>
                      <a:pt x="285" y="15106"/>
                      <a:pt x="-627" y="14727"/>
                      <a:pt x="-1029" y="13908"/>
                    </a:cubicBezTo>
                    <a:cubicBezTo>
                      <a:pt x="-1442" y="13120"/>
                      <a:pt x="-1284" y="11860"/>
                      <a:pt x="-789" y="10733"/>
                    </a:cubicBezTo>
                    <a:cubicBezTo>
                      <a:pt x="1417" y="6174"/>
                      <a:pt x="7181" y="2229"/>
                      <a:pt x="13230" y="2744"/>
                    </a:cubicBezTo>
                    <a:cubicBezTo>
                      <a:pt x="19249" y="3203"/>
                      <a:pt x="24225" y="8388"/>
                      <a:pt x="24561" y="13465"/>
                    </a:cubicBezTo>
                    <a:cubicBezTo>
                      <a:pt x="24623" y="14688"/>
                      <a:pt x="24349" y="15932"/>
                      <a:pt x="23723" y="16686"/>
                    </a:cubicBezTo>
                    <a:cubicBezTo>
                      <a:pt x="23109" y="17427"/>
                      <a:pt x="22135" y="17663"/>
                      <a:pt x="21204" y="17328"/>
                    </a:cubicBezTo>
                    <a:cubicBezTo>
                      <a:pt x="19238" y="16624"/>
                      <a:pt x="17855" y="14589"/>
                      <a:pt x="16723" y="12892"/>
                    </a:cubicBezTo>
                    <a:cubicBezTo>
                      <a:pt x="12238" y="5756"/>
                      <a:pt x="12442" y="82"/>
                      <a:pt x="12002" y="198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75" name="자유형: 도형 474">
                <a:extLst>
                  <a:ext uri="{FF2B5EF4-FFF2-40B4-BE49-F238E27FC236}">
                    <a16:creationId xmlns:a16="http://schemas.microsoft.com/office/drawing/2014/main" id="{1EBADAE9-2341-0190-2CBA-CD0E6744B8D6}"/>
                  </a:ext>
                </a:extLst>
              </p:cNvPr>
              <p:cNvSpPr/>
              <p:nvPr/>
            </p:nvSpPr>
            <p:spPr>
              <a:xfrm flipV="1">
                <a:off x="6146387" y="3746302"/>
                <a:ext cx="319429" cy="754664"/>
              </a:xfrm>
              <a:custGeom>
                <a:avLst/>
                <a:gdLst>
                  <a:gd name="connsiteX0" fmla="*/ -2495 w 319429"/>
                  <a:gd name="connsiteY0" fmla="*/ 575054 h 754664"/>
                  <a:gd name="connsiteX1" fmla="*/ 10679 w 319429"/>
                  <a:gd name="connsiteY1" fmla="*/ 273147 h 754664"/>
                  <a:gd name="connsiteX2" fmla="*/ 28647 w 319429"/>
                  <a:gd name="connsiteY2" fmla="*/ 4784 h 754664"/>
                  <a:gd name="connsiteX3" fmla="*/ 111296 w 319429"/>
                  <a:gd name="connsiteY3" fmla="*/ 4784 h 754664"/>
                  <a:gd name="connsiteX4" fmla="*/ 118486 w 319429"/>
                  <a:gd name="connsiteY4" fmla="*/ 242955 h 754664"/>
                  <a:gd name="connsiteX5" fmla="*/ 149627 w 319429"/>
                  <a:gd name="connsiteY5" fmla="*/ 537036 h 754664"/>
                  <a:gd name="connsiteX6" fmla="*/ 179575 w 319429"/>
                  <a:gd name="connsiteY6" fmla="*/ 234012 h 754664"/>
                  <a:gd name="connsiteX7" fmla="*/ 181236 w 319429"/>
                  <a:gd name="connsiteY7" fmla="*/ -806 h 754664"/>
                  <a:gd name="connsiteX8" fmla="*/ 269410 w 319429"/>
                  <a:gd name="connsiteY8" fmla="*/ -806 h 754664"/>
                  <a:gd name="connsiteX9" fmla="*/ 292169 w 319429"/>
                  <a:gd name="connsiteY9" fmla="*/ 228418 h 754664"/>
                  <a:gd name="connsiteX10" fmla="*/ 302951 w 319429"/>
                  <a:gd name="connsiteY10" fmla="*/ 464357 h 754664"/>
                  <a:gd name="connsiteX11" fmla="*/ 313729 w 319429"/>
                  <a:gd name="connsiteY11" fmla="*/ 629846 h 754664"/>
                  <a:gd name="connsiteX12" fmla="*/ 286181 w 319429"/>
                  <a:gd name="connsiteY12" fmla="*/ 753859 h 754664"/>
                  <a:gd name="connsiteX13" fmla="*/ 39429 w 319429"/>
                  <a:gd name="connsiteY13" fmla="*/ 753859 h 754664"/>
                  <a:gd name="connsiteX14" fmla="*/ -2495 w 319429"/>
                  <a:gd name="connsiteY14" fmla="*/ 575054 h 754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9429" h="754664">
                    <a:moveTo>
                      <a:pt x="-2495" y="575054"/>
                    </a:moveTo>
                    <a:cubicBezTo>
                      <a:pt x="-2495" y="575054"/>
                      <a:pt x="10679" y="292157"/>
                      <a:pt x="10679" y="273147"/>
                    </a:cubicBezTo>
                    <a:cubicBezTo>
                      <a:pt x="10679" y="254140"/>
                      <a:pt x="21461" y="41685"/>
                      <a:pt x="28647" y="4784"/>
                    </a:cubicBezTo>
                    <a:lnTo>
                      <a:pt x="111296" y="4784"/>
                    </a:lnTo>
                    <a:cubicBezTo>
                      <a:pt x="111296" y="4784"/>
                      <a:pt x="117288" y="207174"/>
                      <a:pt x="118486" y="242955"/>
                    </a:cubicBezTo>
                    <a:cubicBezTo>
                      <a:pt x="119683" y="278736"/>
                      <a:pt x="144837" y="535919"/>
                      <a:pt x="149627" y="537036"/>
                    </a:cubicBezTo>
                    <a:cubicBezTo>
                      <a:pt x="154422" y="538156"/>
                      <a:pt x="189156" y="288800"/>
                      <a:pt x="179575" y="234012"/>
                    </a:cubicBezTo>
                    <a:cubicBezTo>
                      <a:pt x="169990" y="179221"/>
                      <a:pt x="181236" y="-806"/>
                      <a:pt x="181236" y="-806"/>
                    </a:cubicBezTo>
                    <a:lnTo>
                      <a:pt x="269410" y="-806"/>
                    </a:lnTo>
                    <a:cubicBezTo>
                      <a:pt x="269410" y="-806"/>
                      <a:pt x="292169" y="173629"/>
                      <a:pt x="292169" y="228418"/>
                    </a:cubicBezTo>
                    <a:cubicBezTo>
                      <a:pt x="292169" y="283210"/>
                      <a:pt x="296963" y="415155"/>
                      <a:pt x="302951" y="464357"/>
                    </a:cubicBezTo>
                    <a:cubicBezTo>
                      <a:pt x="308939" y="513555"/>
                      <a:pt x="320919" y="608602"/>
                      <a:pt x="313729" y="629846"/>
                    </a:cubicBezTo>
                    <a:cubicBezTo>
                      <a:pt x="306544" y="651090"/>
                      <a:pt x="286181" y="753859"/>
                      <a:pt x="286181" y="753859"/>
                    </a:cubicBezTo>
                    <a:lnTo>
                      <a:pt x="39429" y="753859"/>
                    </a:lnTo>
                    <a:cubicBezTo>
                      <a:pt x="39429" y="753859"/>
                      <a:pt x="-11044" y="636058"/>
                      <a:pt x="-2495" y="57505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76" name="자유형: 도형 475">
                <a:extLst>
                  <a:ext uri="{FF2B5EF4-FFF2-40B4-BE49-F238E27FC236}">
                    <a16:creationId xmlns:a16="http://schemas.microsoft.com/office/drawing/2014/main" id="{CF4DE281-2F1B-075A-7DCF-3FEBA11C90B2}"/>
                  </a:ext>
                </a:extLst>
              </p:cNvPr>
              <p:cNvSpPr/>
              <p:nvPr/>
            </p:nvSpPr>
            <p:spPr>
              <a:xfrm flipV="1">
                <a:off x="6067200" y="3402791"/>
                <a:ext cx="205222" cy="421844"/>
              </a:xfrm>
              <a:custGeom>
                <a:avLst/>
                <a:gdLst>
                  <a:gd name="connsiteX0" fmla="*/ 46242 w 205222"/>
                  <a:gd name="connsiteY0" fmla="*/ 419543 h 421844"/>
                  <a:gd name="connsiteX1" fmla="*/ 1904 w 205222"/>
                  <a:gd name="connsiteY1" fmla="*/ 201653 h 421844"/>
                  <a:gd name="connsiteX2" fmla="*/ 1904 w 205222"/>
                  <a:gd name="connsiteY2" fmla="*/ 126912 h 421844"/>
                  <a:gd name="connsiteX3" fmla="*/ 170387 w 205222"/>
                  <a:gd name="connsiteY3" fmla="*/ -2302 h 421844"/>
                  <a:gd name="connsiteX4" fmla="*/ 202058 w 205222"/>
                  <a:gd name="connsiteY4" fmla="*/ 64841 h 421844"/>
                  <a:gd name="connsiteX5" fmla="*/ 77909 w 205222"/>
                  <a:gd name="connsiteY5" fmla="*/ 168716 h 421844"/>
                  <a:gd name="connsiteX6" fmla="*/ 99447 w 205222"/>
                  <a:gd name="connsiteY6" fmla="*/ 276395 h 421844"/>
                  <a:gd name="connsiteX7" fmla="*/ 71577 w 205222"/>
                  <a:gd name="connsiteY7" fmla="*/ 392941 h 421844"/>
                  <a:gd name="connsiteX8" fmla="*/ 46242 w 205222"/>
                  <a:gd name="connsiteY8" fmla="*/ 419543 h 42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5222" h="421844">
                    <a:moveTo>
                      <a:pt x="46242" y="419543"/>
                    </a:moveTo>
                    <a:cubicBezTo>
                      <a:pt x="46242" y="419543"/>
                      <a:pt x="1904" y="243457"/>
                      <a:pt x="1904" y="201653"/>
                    </a:cubicBezTo>
                    <a:cubicBezTo>
                      <a:pt x="1904" y="159849"/>
                      <a:pt x="-9500" y="142113"/>
                      <a:pt x="1904" y="126912"/>
                    </a:cubicBezTo>
                    <a:cubicBezTo>
                      <a:pt x="13305" y="111710"/>
                      <a:pt x="170387" y="-2302"/>
                      <a:pt x="170387" y="-2302"/>
                    </a:cubicBezTo>
                    <a:lnTo>
                      <a:pt x="202058" y="64841"/>
                    </a:lnTo>
                    <a:lnTo>
                      <a:pt x="77909" y="168716"/>
                    </a:lnTo>
                    <a:lnTo>
                      <a:pt x="99447" y="276395"/>
                    </a:lnTo>
                    <a:cubicBezTo>
                      <a:pt x="99447" y="276395"/>
                      <a:pt x="86779" y="370136"/>
                      <a:pt x="71577" y="392941"/>
                    </a:cubicBezTo>
                    <a:cubicBezTo>
                      <a:pt x="56376" y="415742"/>
                      <a:pt x="46242" y="419543"/>
                      <a:pt x="46242" y="419543"/>
                    </a:cubicBez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5748D64C-DE3B-6E23-E8E3-7BB439B6AE5B}"/>
                  </a:ext>
                </a:extLst>
              </p:cNvPr>
              <p:cNvSpPr/>
              <p:nvPr/>
            </p:nvSpPr>
            <p:spPr>
              <a:xfrm flipV="1">
                <a:off x="6116607" y="3320114"/>
                <a:ext cx="361659" cy="588881"/>
              </a:xfrm>
              <a:custGeom>
                <a:avLst/>
                <a:gdLst>
                  <a:gd name="connsiteX0" fmla="*/ 129877 w 361659"/>
                  <a:gd name="connsiteY0" fmla="*/ 580529 h 588881"/>
                  <a:gd name="connsiteX1" fmla="*/ 92825 w 361659"/>
                  <a:gd name="connsiteY1" fmla="*/ 546977 h 588881"/>
                  <a:gd name="connsiteX2" fmla="*/ -3451 w 361659"/>
                  <a:gd name="connsiteY2" fmla="*/ 503906 h 588881"/>
                  <a:gd name="connsiteX3" fmla="*/ 49754 w 361659"/>
                  <a:gd name="connsiteY3" fmla="*/ 258147 h 588881"/>
                  <a:gd name="connsiteX4" fmla="*/ 11311 w 361659"/>
                  <a:gd name="connsiteY4" fmla="*/ 18553 h 588881"/>
                  <a:gd name="connsiteX5" fmla="*/ 152365 w 361659"/>
                  <a:gd name="connsiteY5" fmla="*/ 11120 h 588881"/>
                  <a:gd name="connsiteX6" fmla="*/ 178967 w 361659"/>
                  <a:gd name="connsiteY6" fmla="*/ 82061 h 588881"/>
                  <a:gd name="connsiteX7" fmla="*/ 235973 w 361659"/>
                  <a:gd name="connsiteY7" fmla="*/ -1547 h 588881"/>
                  <a:gd name="connsiteX8" fmla="*/ 358209 w 361659"/>
                  <a:gd name="connsiteY8" fmla="*/ 15594 h 588881"/>
                  <a:gd name="connsiteX9" fmla="*/ 311982 w 361659"/>
                  <a:gd name="connsiteY9" fmla="*/ 267013 h 588881"/>
                  <a:gd name="connsiteX10" fmla="*/ 351251 w 361659"/>
                  <a:gd name="connsiteY10" fmla="*/ 515306 h 588881"/>
                  <a:gd name="connsiteX11" fmla="*/ 256243 w 361659"/>
                  <a:gd name="connsiteY11" fmla="*/ 552045 h 588881"/>
                  <a:gd name="connsiteX12" fmla="*/ 223502 w 361659"/>
                  <a:gd name="connsiteY12" fmla="*/ 586583 h 588881"/>
                  <a:gd name="connsiteX13" fmla="*/ 129877 w 361659"/>
                  <a:gd name="connsiteY13" fmla="*/ 580529 h 58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659" h="588881">
                    <a:moveTo>
                      <a:pt x="129877" y="580529"/>
                    </a:moveTo>
                    <a:lnTo>
                      <a:pt x="92825" y="546977"/>
                    </a:lnTo>
                    <a:lnTo>
                      <a:pt x="-3451" y="503906"/>
                    </a:lnTo>
                    <a:lnTo>
                      <a:pt x="49754" y="258147"/>
                    </a:lnTo>
                    <a:lnTo>
                      <a:pt x="11311" y="18553"/>
                    </a:lnTo>
                    <a:cubicBezTo>
                      <a:pt x="11311" y="18553"/>
                      <a:pt x="132094" y="-10413"/>
                      <a:pt x="152365" y="11120"/>
                    </a:cubicBezTo>
                    <a:cubicBezTo>
                      <a:pt x="172631" y="32658"/>
                      <a:pt x="178967" y="82061"/>
                      <a:pt x="178967" y="82061"/>
                    </a:cubicBezTo>
                    <a:cubicBezTo>
                      <a:pt x="178967" y="82061"/>
                      <a:pt x="197970" y="3521"/>
                      <a:pt x="235973" y="-1547"/>
                    </a:cubicBezTo>
                    <a:cubicBezTo>
                      <a:pt x="273975" y="-6616"/>
                      <a:pt x="358209" y="15594"/>
                      <a:pt x="358209" y="15594"/>
                    </a:cubicBezTo>
                    <a:lnTo>
                      <a:pt x="311982" y="267013"/>
                    </a:lnTo>
                    <a:lnTo>
                      <a:pt x="351251" y="515306"/>
                    </a:lnTo>
                    <a:lnTo>
                      <a:pt x="256243" y="552045"/>
                    </a:lnTo>
                    <a:lnTo>
                      <a:pt x="223502" y="586583"/>
                    </a:lnTo>
                    <a:lnTo>
                      <a:pt x="129877" y="580529"/>
                    </a:ln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6F08683A-DF7D-4ECE-0CB6-D533C206C8EF}"/>
                  </a:ext>
                </a:extLst>
              </p:cNvPr>
              <p:cNvSpPr/>
              <p:nvPr/>
            </p:nvSpPr>
            <p:spPr>
              <a:xfrm flipV="1">
                <a:off x="6298236" y="3600449"/>
                <a:ext cx="2012" cy="242363"/>
              </a:xfrm>
              <a:custGeom>
                <a:avLst/>
                <a:gdLst>
                  <a:gd name="connsiteX0" fmla="*/ -2450 w 2012"/>
                  <a:gd name="connsiteY0" fmla="*/ -1985 h 242363"/>
                  <a:gd name="connsiteX1" fmla="*/ -3455 w 2012"/>
                  <a:gd name="connsiteY1" fmla="*/ 119189 h 242363"/>
                  <a:gd name="connsiteX2" fmla="*/ -2450 w 2012"/>
                  <a:gd name="connsiteY2" fmla="*/ 240378 h 242363"/>
                  <a:gd name="connsiteX3" fmla="*/ -1442 w 2012"/>
                  <a:gd name="connsiteY3" fmla="*/ 119189 h 242363"/>
                  <a:gd name="connsiteX4" fmla="*/ -2450 w 2012"/>
                  <a:gd name="connsiteY4" fmla="*/ -1985 h 242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" h="242363">
                    <a:moveTo>
                      <a:pt x="-2450" y="-1985"/>
                    </a:moveTo>
                    <a:cubicBezTo>
                      <a:pt x="-3003" y="-1985"/>
                      <a:pt x="-3455" y="52274"/>
                      <a:pt x="-3455" y="119189"/>
                    </a:cubicBezTo>
                    <a:cubicBezTo>
                      <a:pt x="-3455" y="186131"/>
                      <a:pt x="-3003" y="240378"/>
                      <a:pt x="-2450" y="240378"/>
                    </a:cubicBezTo>
                    <a:cubicBezTo>
                      <a:pt x="-1894" y="240378"/>
                      <a:pt x="-1442" y="186131"/>
                      <a:pt x="-1442" y="119189"/>
                    </a:cubicBezTo>
                    <a:cubicBezTo>
                      <a:pt x="-1442" y="52274"/>
                      <a:pt x="-1894" y="-1985"/>
                      <a:pt x="-2450" y="-198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79" name="자유형: 도형 478">
                <a:extLst>
                  <a:ext uri="{FF2B5EF4-FFF2-40B4-BE49-F238E27FC236}">
                    <a16:creationId xmlns:a16="http://schemas.microsoft.com/office/drawing/2014/main" id="{E646DCEA-E8C7-FBEC-6389-B669D239260A}"/>
                  </a:ext>
                </a:extLst>
              </p:cNvPr>
              <p:cNvSpPr/>
              <p:nvPr/>
            </p:nvSpPr>
            <p:spPr>
              <a:xfrm flipV="1">
                <a:off x="6238765" y="3321918"/>
                <a:ext cx="118377" cy="271461"/>
              </a:xfrm>
              <a:custGeom>
                <a:avLst/>
                <a:gdLst>
                  <a:gd name="connsiteX0" fmla="*/ 7717 w 118377"/>
                  <a:gd name="connsiteY0" fmla="*/ 264452 h 271461"/>
                  <a:gd name="connsiteX1" fmla="*/ -2173 w 118377"/>
                  <a:gd name="connsiteY1" fmla="*/ 196923 h 271461"/>
                  <a:gd name="connsiteX2" fmla="*/ 56807 w 118377"/>
                  <a:gd name="connsiteY2" fmla="*/ -2756 h 271461"/>
                  <a:gd name="connsiteX3" fmla="*/ 97908 w 118377"/>
                  <a:gd name="connsiteY3" fmla="*/ 174087 h 271461"/>
                  <a:gd name="connsiteX4" fmla="*/ 114914 w 118377"/>
                  <a:gd name="connsiteY4" fmla="*/ 242590 h 271461"/>
                  <a:gd name="connsiteX5" fmla="*/ 100910 w 118377"/>
                  <a:gd name="connsiteY5" fmla="*/ 268702 h 271461"/>
                  <a:gd name="connsiteX6" fmla="*/ 7717 w 118377"/>
                  <a:gd name="connsiteY6" fmla="*/ 264452 h 271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377" h="271461">
                    <a:moveTo>
                      <a:pt x="7717" y="264452"/>
                    </a:moveTo>
                    <a:cubicBezTo>
                      <a:pt x="7999" y="262316"/>
                      <a:pt x="-8002" y="216842"/>
                      <a:pt x="-2173" y="196923"/>
                    </a:cubicBezTo>
                    <a:cubicBezTo>
                      <a:pt x="3657" y="177004"/>
                      <a:pt x="56031" y="-3729"/>
                      <a:pt x="56807" y="-2756"/>
                    </a:cubicBezTo>
                    <a:cubicBezTo>
                      <a:pt x="57584" y="-1786"/>
                      <a:pt x="92079" y="147366"/>
                      <a:pt x="97908" y="174087"/>
                    </a:cubicBezTo>
                    <a:cubicBezTo>
                      <a:pt x="103738" y="200809"/>
                      <a:pt x="114427" y="230931"/>
                      <a:pt x="114914" y="242590"/>
                    </a:cubicBezTo>
                    <a:cubicBezTo>
                      <a:pt x="115401" y="254249"/>
                      <a:pt x="100910" y="268702"/>
                      <a:pt x="100910" y="268702"/>
                    </a:cubicBezTo>
                    <a:lnTo>
                      <a:pt x="7717" y="264452"/>
                    </a:ln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80" name="자유형: 도형 479">
                <a:extLst>
                  <a:ext uri="{FF2B5EF4-FFF2-40B4-BE49-F238E27FC236}">
                    <a16:creationId xmlns:a16="http://schemas.microsoft.com/office/drawing/2014/main" id="{4D588486-E4E3-6B3C-2D27-012D752344EA}"/>
                  </a:ext>
                </a:extLst>
              </p:cNvPr>
              <p:cNvSpPr/>
              <p:nvPr/>
            </p:nvSpPr>
            <p:spPr>
              <a:xfrm flipV="1">
                <a:off x="6275080" y="3382525"/>
                <a:ext cx="36731" cy="24291"/>
              </a:xfrm>
              <a:custGeom>
                <a:avLst/>
                <a:gdLst>
                  <a:gd name="connsiteX0" fmla="*/ -3442 w 36731"/>
                  <a:gd name="connsiteY0" fmla="*/ 6664 h 24291"/>
                  <a:gd name="connsiteX1" fmla="*/ 1360 w 36731"/>
                  <a:gd name="connsiteY1" fmla="*/ -2944 h 24291"/>
                  <a:gd name="connsiteX2" fmla="*/ 28569 w 36731"/>
                  <a:gd name="connsiteY2" fmla="*/ -2944 h 24291"/>
                  <a:gd name="connsiteX3" fmla="*/ 33290 w 36731"/>
                  <a:gd name="connsiteY3" fmla="*/ 6544 h 24291"/>
                  <a:gd name="connsiteX4" fmla="*/ 18861 w 36731"/>
                  <a:gd name="connsiteY4" fmla="*/ 21348 h 24291"/>
                  <a:gd name="connsiteX5" fmla="*/ 10516 w 36731"/>
                  <a:gd name="connsiteY5" fmla="*/ 21348 h 24291"/>
                  <a:gd name="connsiteX6" fmla="*/ -3442 w 36731"/>
                  <a:gd name="connsiteY6" fmla="*/ 6664 h 2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731" h="24291">
                    <a:moveTo>
                      <a:pt x="-3442" y="6664"/>
                    </a:moveTo>
                    <a:cubicBezTo>
                      <a:pt x="-2959" y="5207"/>
                      <a:pt x="1360" y="-2944"/>
                      <a:pt x="1360" y="-2944"/>
                    </a:cubicBezTo>
                    <a:lnTo>
                      <a:pt x="28569" y="-2944"/>
                    </a:lnTo>
                    <a:lnTo>
                      <a:pt x="33290" y="6544"/>
                    </a:lnTo>
                    <a:lnTo>
                      <a:pt x="18861" y="21348"/>
                    </a:lnTo>
                    <a:lnTo>
                      <a:pt x="10516" y="21348"/>
                    </a:lnTo>
                    <a:lnTo>
                      <a:pt x="-3442" y="6664"/>
                    </a:ln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81" name="자유형: 도형 480">
                <a:extLst>
                  <a:ext uri="{FF2B5EF4-FFF2-40B4-BE49-F238E27FC236}">
                    <a16:creationId xmlns:a16="http://schemas.microsoft.com/office/drawing/2014/main" id="{A6994A67-7DDE-6E8E-0D0D-339953098044}"/>
                  </a:ext>
                </a:extLst>
              </p:cNvPr>
              <p:cNvSpPr/>
              <p:nvPr/>
            </p:nvSpPr>
            <p:spPr>
              <a:xfrm flipV="1">
                <a:off x="6276439" y="3394671"/>
                <a:ext cx="41890" cy="198705"/>
              </a:xfrm>
              <a:custGeom>
                <a:avLst/>
                <a:gdLst>
                  <a:gd name="connsiteX0" fmla="*/ 2423 w 41890"/>
                  <a:gd name="connsiteY0" fmla="*/ 196052 h 198705"/>
                  <a:gd name="connsiteX1" fmla="*/ -3407 w 41890"/>
                  <a:gd name="connsiteY1" fmla="*/ 104718 h 198705"/>
                  <a:gd name="connsiteX2" fmla="*/ -718 w 41890"/>
                  <a:gd name="connsiteY2" fmla="*/ 60020 h 198705"/>
                  <a:gd name="connsiteX3" fmla="*/ 19135 w 41890"/>
                  <a:gd name="connsiteY3" fmla="*/ -2653 h 198705"/>
                  <a:gd name="connsiteX4" fmla="*/ 38440 w 41890"/>
                  <a:gd name="connsiteY4" fmla="*/ 71004 h 198705"/>
                  <a:gd name="connsiteX5" fmla="*/ 27202 w 41890"/>
                  <a:gd name="connsiteY5" fmla="*/ 183906 h 198705"/>
                  <a:gd name="connsiteX6" fmla="*/ 2423 w 41890"/>
                  <a:gd name="connsiteY6" fmla="*/ 196052 h 19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890" h="198705">
                    <a:moveTo>
                      <a:pt x="2423" y="196052"/>
                    </a:moveTo>
                    <a:cubicBezTo>
                      <a:pt x="2423" y="196052"/>
                      <a:pt x="-3017" y="127194"/>
                      <a:pt x="-3407" y="104718"/>
                    </a:cubicBezTo>
                    <a:cubicBezTo>
                      <a:pt x="-3855" y="78969"/>
                      <a:pt x="-718" y="60020"/>
                      <a:pt x="-718" y="60020"/>
                    </a:cubicBezTo>
                    <a:lnTo>
                      <a:pt x="19135" y="-2653"/>
                    </a:lnTo>
                    <a:lnTo>
                      <a:pt x="38440" y="71004"/>
                    </a:lnTo>
                    <a:lnTo>
                      <a:pt x="27202" y="183906"/>
                    </a:lnTo>
                    <a:lnTo>
                      <a:pt x="2423" y="196052"/>
                    </a:ln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82" name="자유형: 도형 481">
                <a:extLst>
                  <a:ext uri="{FF2B5EF4-FFF2-40B4-BE49-F238E27FC236}">
                    <a16:creationId xmlns:a16="http://schemas.microsoft.com/office/drawing/2014/main" id="{ED385F3B-6D25-BB47-028A-B87F2C5A7257}"/>
                  </a:ext>
                </a:extLst>
              </p:cNvPr>
              <p:cNvSpPr/>
              <p:nvPr/>
            </p:nvSpPr>
            <p:spPr>
              <a:xfrm flipV="1">
                <a:off x="6201405" y="3360135"/>
                <a:ext cx="95507" cy="237435"/>
              </a:xfrm>
              <a:custGeom>
                <a:avLst/>
                <a:gdLst>
                  <a:gd name="connsiteX0" fmla="*/ 92160 w 95507"/>
                  <a:gd name="connsiteY0" fmla="*/ -2694 h 237435"/>
                  <a:gd name="connsiteX1" fmla="*/ 89808 w 95507"/>
                  <a:gd name="connsiteY1" fmla="*/ -921 h 237435"/>
                  <a:gd name="connsiteX2" fmla="*/ 83932 w 95507"/>
                  <a:gd name="connsiteY2" fmla="*/ 5175 h 237435"/>
                  <a:gd name="connsiteX3" fmla="*/ 66883 w 95507"/>
                  <a:gd name="connsiteY3" fmla="*/ 31121 h 237435"/>
                  <a:gd name="connsiteX4" fmla="*/ 45520 w 95507"/>
                  <a:gd name="connsiteY4" fmla="*/ 71870 h 237435"/>
                  <a:gd name="connsiteX5" fmla="*/ 22746 w 95507"/>
                  <a:gd name="connsiteY5" fmla="*/ 123417 h 237435"/>
                  <a:gd name="connsiteX6" fmla="*/ 3519 w 95507"/>
                  <a:gd name="connsiteY6" fmla="*/ 179376 h 237435"/>
                  <a:gd name="connsiteX7" fmla="*/ -569 w 95507"/>
                  <a:gd name="connsiteY7" fmla="*/ 191839 h 237435"/>
                  <a:gd name="connsiteX8" fmla="*/ -3049 w 95507"/>
                  <a:gd name="connsiteY8" fmla="*/ 204120 h 237435"/>
                  <a:gd name="connsiteX9" fmla="*/ -105 w 95507"/>
                  <a:gd name="connsiteY9" fmla="*/ 209644 h 237435"/>
                  <a:gd name="connsiteX10" fmla="*/ 5381 w 95507"/>
                  <a:gd name="connsiteY10" fmla="*/ 211584 h 237435"/>
                  <a:gd name="connsiteX11" fmla="*/ 15703 w 95507"/>
                  <a:gd name="connsiteY11" fmla="*/ 212828 h 237435"/>
                  <a:gd name="connsiteX12" fmla="*/ 15514 w 95507"/>
                  <a:gd name="connsiteY12" fmla="*/ 211514 h 237435"/>
                  <a:gd name="connsiteX13" fmla="*/ -2898 w 95507"/>
                  <a:gd name="connsiteY13" fmla="*/ 219221 h 237435"/>
                  <a:gd name="connsiteX14" fmla="*/ -3342 w 95507"/>
                  <a:gd name="connsiteY14" fmla="*/ 219407 h 237435"/>
                  <a:gd name="connsiteX15" fmla="*/ -3165 w 95507"/>
                  <a:gd name="connsiteY15" fmla="*/ 219843 h 237435"/>
                  <a:gd name="connsiteX16" fmla="*/ 4206 w 95507"/>
                  <a:gd name="connsiteY16" fmla="*/ 231545 h 237435"/>
                  <a:gd name="connsiteX17" fmla="*/ 6779 w 95507"/>
                  <a:gd name="connsiteY17" fmla="*/ 234021 h 237435"/>
                  <a:gd name="connsiteX18" fmla="*/ 7757 w 95507"/>
                  <a:gd name="connsiteY18" fmla="*/ 234736 h 237435"/>
                  <a:gd name="connsiteX19" fmla="*/ 4589 w 95507"/>
                  <a:gd name="connsiteY19" fmla="*/ 231209 h 237435"/>
                  <a:gd name="connsiteX20" fmla="*/ -2257 w 95507"/>
                  <a:gd name="connsiteY20" fmla="*/ 219492 h 237435"/>
                  <a:gd name="connsiteX21" fmla="*/ -2523 w 95507"/>
                  <a:gd name="connsiteY21" fmla="*/ 220118 h 237435"/>
                  <a:gd name="connsiteX22" fmla="*/ 16005 w 95507"/>
                  <a:gd name="connsiteY22" fmla="*/ 212785 h 237435"/>
                  <a:gd name="connsiteX23" fmla="*/ 18435 w 95507"/>
                  <a:gd name="connsiteY23" fmla="*/ 211823 h 237435"/>
                  <a:gd name="connsiteX24" fmla="*/ 15815 w 95507"/>
                  <a:gd name="connsiteY24" fmla="*/ 211472 h 237435"/>
                  <a:gd name="connsiteX25" fmla="*/ 5698 w 95507"/>
                  <a:gd name="connsiteY25" fmla="*/ 210116 h 237435"/>
                  <a:gd name="connsiteX26" fmla="*/ 814 w 95507"/>
                  <a:gd name="connsiteY26" fmla="*/ 208373 h 237435"/>
                  <a:gd name="connsiteX27" fmla="*/ -1426 w 95507"/>
                  <a:gd name="connsiteY27" fmla="*/ 203931 h 237435"/>
                  <a:gd name="connsiteX28" fmla="*/ 1085 w 95507"/>
                  <a:gd name="connsiteY28" fmla="*/ 192391 h 237435"/>
                  <a:gd name="connsiteX29" fmla="*/ 5261 w 95507"/>
                  <a:gd name="connsiteY29" fmla="*/ 179955 h 237435"/>
                  <a:gd name="connsiteX30" fmla="*/ 24627 w 95507"/>
                  <a:gd name="connsiteY30" fmla="*/ 124132 h 237435"/>
                  <a:gd name="connsiteX31" fmla="*/ 47192 w 95507"/>
                  <a:gd name="connsiteY31" fmla="*/ 72677 h 237435"/>
                  <a:gd name="connsiteX32" fmla="*/ 68120 w 95507"/>
                  <a:gd name="connsiteY32" fmla="*/ 31820 h 237435"/>
                  <a:gd name="connsiteX33" fmla="*/ 84546 w 95507"/>
                  <a:gd name="connsiteY33" fmla="*/ 5658 h 237435"/>
                  <a:gd name="connsiteX34" fmla="*/ 92160 w 95507"/>
                  <a:gd name="connsiteY34" fmla="*/ -2694 h 237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5507" h="237435">
                    <a:moveTo>
                      <a:pt x="92160" y="-2694"/>
                    </a:moveTo>
                    <a:cubicBezTo>
                      <a:pt x="92122" y="-2748"/>
                      <a:pt x="91318" y="-2142"/>
                      <a:pt x="89808" y="-921"/>
                    </a:cubicBezTo>
                    <a:cubicBezTo>
                      <a:pt x="88181" y="196"/>
                      <a:pt x="86396" y="2444"/>
                      <a:pt x="83932" y="5175"/>
                    </a:cubicBezTo>
                    <a:cubicBezTo>
                      <a:pt x="79288" y="10881"/>
                      <a:pt x="73424" y="19763"/>
                      <a:pt x="66883" y="31121"/>
                    </a:cubicBezTo>
                    <a:cubicBezTo>
                      <a:pt x="60343" y="42475"/>
                      <a:pt x="53088" y="56297"/>
                      <a:pt x="45520" y="71870"/>
                    </a:cubicBezTo>
                    <a:cubicBezTo>
                      <a:pt x="38067" y="87493"/>
                      <a:pt x="29823" y="104673"/>
                      <a:pt x="22746" y="123417"/>
                    </a:cubicBezTo>
                    <a:cubicBezTo>
                      <a:pt x="15255" y="143174"/>
                      <a:pt x="9178" y="162281"/>
                      <a:pt x="3519" y="179376"/>
                    </a:cubicBezTo>
                    <a:cubicBezTo>
                      <a:pt x="2116" y="183653"/>
                      <a:pt x="753" y="187813"/>
                      <a:pt x="-569" y="191839"/>
                    </a:cubicBezTo>
                    <a:cubicBezTo>
                      <a:pt x="-1813" y="195818"/>
                      <a:pt x="-3516" y="199824"/>
                      <a:pt x="-3049" y="204120"/>
                    </a:cubicBezTo>
                    <a:cubicBezTo>
                      <a:pt x="-2802" y="206183"/>
                      <a:pt x="-1928" y="208385"/>
                      <a:pt x="-105" y="209644"/>
                    </a:cubicBezTo>
                    <a:cubicBezTo>
                      <a:pt x="1672" y="210877"/>
                      <a:pt x="3631" y="211197"/>
                      <a:pt x="5381" y="211584"/>
                    </a:cubicBezTo>
                    <a:cubicBezTo>
                      <a:pt x="8993" y="212020"/>
                      <a:pt x="12435" y="212434"/>
                      <a:pt x="15703" y="212828"/>
                    </a:cubicBezTo>
                    <a:lnTo>
                      <a:pt x="15514" y="211514"/>
                    </a:lnTo>
                    <a:cubicBezTo>
                      <a:pt x="8348" y="214516"/>
                      <a:pt x="2209" y="217081"/>
                      <a:pt x="-2898" y="219221"/>
                    </a:cubicBezTo>
                    <a:lnTo>
                      <a:pt x="-3342" y="219407"/>
                    </a:lnTo>
                    <a:lnTo>
                      <a:pt x="-3165" y="219843"/>
                    </a:lnTo>
                    <a:cubicBezTo>
                      <a:pt x="-870" y="225499"/>
                      <a:pt x="2082" y="229242"/>
                      <a:pt x="4206" y="231545"/>
                    </a:cubicBezTo>
                    <a:cubicBezTo>
                      <a:pt x="5276" y="232700"/>
                      <a:pt x="6169" y="233496"/>
                      <a:pt x="6779" y="234021"/>
                    </a:cubicBezTo>
                    <a:cubicBezTo>
                      <a:pt x="7397" y="234531"/>
                      <a:pt x="7730" y="234767"/>
                      <a:pt x="7757" y="234736"/>
                    </a:cubicBezTo>
                    <a:cubicBezTo>
                      <a:pt x="7834" y="234655"/>
                      <a:pt x="6598" y="233581"/>
                      <a:pt x="4589" y="231209"/>
                    </a:cubicBezTo>
                    <a:cubicBezTo>
                      <a:pt x="2611" y="228829"/>
                      <a:pt x="-155" y="225059"/>
                      <a:pt x="-2257" y="219492"/>
                    </a:cubicBezTo>
                    <a:lnTo>
                      <a:pt x="-2523" y="220118"/>
                    </a:lnTo>
                    <a:cubicBezTo>
                      <a:pt x="2619" y="218082"/>
                      <a:pt x="8792" y="215640"/>
                      <a:pt x="16005" y="212785"/>
                    </a:cubicBezTo>
                    <a:lnTo>
                      <a:pt x="18435" y="211823"/>
                    </a:lnTo>
                    <a:lnTo>
                      <a:pt x="15815" y="211472"/>
                    </a:lnTo>
                    <a:cubicBezTo>
                      <a:pt x="12613" y="211043"/>
                      <a:pt x="9236" y="210591"/>
                      <a:pt x="5698" y="210116"/>
                    </a:cubicBezTo>
                    <a:cubicBezTo>
                      <a:pt x="3951" y="209722"/>
                      <a:pt x="2155" y="209347"/>
                      <a:pt x="814" y="208373"/>
                    </a:cubicBezTo>
                    <a:cubicBezTo>
                      <a:pt x="-534" y="207438"/>
                      <a:pt x="-1218" y="205731"/>
                      <a:pt x="-1426" y="203931"/>
                    </a:cubicBezTo>
                    <a:cubicBezTo>
                      <a:pt x="-1820" y="200261"/>
                      <a:pt x="-232" y="196401"/>
                      <a:pt x="1085" y="192391"/>
                    </a:cubicBezTo>
                    <a:cubicBezTo>
                      <a:pt x="2433" y="188370"/>
                      <a:pt x="3828" y="184221"/>
                      <a:pt x="5261" y="179955"/>
                    </a:cubicBezTo>
                    <a:cubicBezTo>
                      <a:pt x="11029" y="162888"/>
                      <a:pt x="17160" y="143815"/>
                      <a:pt x="24627" y="124132"/>
                    </a:cubicBezTo>
                    <a:cubicBezTo>
                      <a:pt x="31658" y="105503"/>
                      <a:pt x="39845" y="88312"/>
                      <a:pt x="47192" y="72677"/>
                    </a:cubicBezTo>
                    <a:cubicBezTo>
                      <a:pt x="54652" y="57086"/>
                      <a:pt x="61761" y="43232"/>
                      <a:pt x="68120" y="31820"/>
                    </a:cubicBezTo>
                    <a:cubicBezTo>
                      <a:pt x="74482" y="20412"/>
                      <a:pt x="80134" y="11465"/>
                      <a:pt x="84546" y="5658"/>
                    </a:cubicBezTo>
                    <a:cubicBezTo>
                      <a:pt x="88989" y="-137"/>
                      <a:pt x="92303" y="-2497"/>
                      <a:pt x="92160" y="-269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83" name="자유형: 도형 482">
                <a:extLst>
                  <a:ext uri="{FF2B5EF4-FFF2-40B4-BE49-F238E27FC236}">
                    <a16:creationId xmlns:a16="http://schemas.microsoft.com/office/drawing/2014/main" id="{52E7E188-E43A-EBCD-B8A1-25FDF19376A9}"/>
                  </a:ext>
                </a:extLst>
              </p:cNvPr>
              <p:cNvSpPr/>
              <p:nvPr/>
            </p:nvSpPr>
            <p:spPr>
              <a:xfrm flipV="1">
                <a:off x="6302312" y="3354649"/>
                <a:ext cx="92041" cy="242928"/>
              </a:xfrm>
              <a:custGeom>
                <a:avLst/>
                <a:gdLst>
                  <a:gd name="connsiteX0" fmla="*/ 70424 w 92041"/>
                  <a:gd name="connsiteY0" fmla="*/ 240221 h 242928"/>
                  <a:gd name="connsiteX1" fmla="*/ 71664 w 92041"/>
                  <a:gd name="connsiteY1" fmla="*/ 239201 h 242928"/>
                  <a:gd name="connsiteX2" fmla="*/ 75083 w 92041"/>
                  <a:gd name="connsiteY2" fmla="*/ 236021 h 242928"/>
                  <a:gd name="connsiteX3" fmla="*/ 87862 w 92041"/>
                  <a:gd name="connsiteY3" fmla="*/ 223755 h 242928"/>
                  <a:gd name="connsiteX4" fmla="*/ 88477 w 92041"/>
                  <a:gd name="connsiteY4" fmla="*/ 223164 h 242928"/>
                  <a:gd name="connsiteX5" fmla="*/ 87669 w 92041"/>
                  <a:gd name="connsiteY5" fmla="*/ 222855 h 242928"/>
                  <a:gd name="connsiteX6" fmla="*/ 65606 w 92041"/>
                  <a:gd name="connsiteY6" fmla="*/ 214460 h 242928"/>
                  <a:gd name="connsiteX7" fmla="*/ 65494 w 92041"/>
                  <a:gd name="connsiteY7" fmla="*/ 215871 h 242928"/>
                  <a:gd name="connsiteX8" fmla="*/ 75450 w 92041"/>
                  <a:gd name="connsiteY8" fmla="*/ 212602 h 242928"/>
                  <a:gd name="connsiteX9" fmla="*/ 84837 w 92041"/>
                  <a:gd name="connsiteY9" fmla="*/ 206147 h 242928"/>
                  <a:gd name="connsiteX10" fmla="*/ 87804 w 92041"/>
                  <a:gd name="connsiteY10" fmla="*/ 194364 h 242928"/>
                  <a:gd name="connsiteX11" fmla="*/ 83640 w 92041"/>
                  <a:gd name="connsiteY11" fmla="*/ 182427 h 242928"/>
                  <a:gd name="connsiteX12" fmla="*/ 61677 w 92041"/>
                  <a:gd name="connsiteY12" fmla="*/ 131312 h 242928"/>
                  <a:gd name="connsiteX13" fmla="*/ 16771 w 92041"/>
                  <a:gd name="connsiteY13" fmla="*/ 35922 h 242928"/>
                  <a:gd name="connsiteX14" fmla="*/ 2400 w 92041"/>
                  <a:gd name="connsiteY14" fmla="*/ 7384 h 242928"/>
                  <a:gd name="connsiteX15" fmla="*/ -3565 w 92041"/>
                  <a:gd name="connsiteY15" fmla="*/ -2695 h 242928"/>
                  <a:gd name="connsiteX16" fmla="*/ -2136 w 92041"/>
                  <a:gd name="connsiteY16" fmla="*/ -45 h 242928"/>
                  <a:gd name="connsiteX17" fmla="*/ 1705 w 92041"/>
                  <a:gd name="connsiteY17" fmla="*/ 7735 h 242928"/>
                  <a:gd name="connsiteX18" fmla="*/ 15492 w 92041"/>
                  <a:gd name="connsiteY18" fmla="*/ 36540 h 242928"/>
                  <a:gd name="connsiteX19" fmla="*/ 59842 w 92041"/>
                  <a:gd name="connsiteY19" fmla="*/ 132139 h 242928"/>
                  <a:gd name="connsiteX20" fmla="*/ 81901 w 92041"/>
                  <a:gd name="connsiteY20" fmla="*/ 183107 h 242928"/>
                  <a:gd name="connsiteX21" fmla="*/ 86078 w 92041"/>
                  <a:gd name="connsiteY21" fmla="*/ 194835 h 242928"/>
                  <a:gd name="connsiteX22" fmla="*/ 83559 w 92041"/>
                  <a:gd name="connsiteY22" fmla="*/ 205030 h 242928"/>
                  <a:gd name="connsiteX23" fmla="*/ 74785 w 92041"/>
                  <a:gd name="connsiteY23" fmla="*/ 211158 h 242928"/>
                  <a:gd name="connsiteX24" fmla="*/ 65208 w 92041"/>
                  <a:gd name="connsiteY24" fmla="*/ 214430 h 242928"/>
                  <a:gd name="connsiteX25" fmla="*/ 62763 w 92041"/>
                  <a:gd name="connsiteY25" fmla="*/ 214994 h 242928"/>
                  <a:gd name="connsiteX26" fmla="*/ 65096 w 92041"/>
                  <a:gd name="connsiteY26" fmla="*/ 215840 h 242928"/>
                  <a:gd name="connsiteX27" fmla="*/ 87290 w 92041"/>
                  <a:gd name="connsiteY27" fmla="*/ 223879 h 242928"/>
                  <a:gd name="connsiteX28" fmla="*/ 87097 w 92041"/>
                  <a:gd name="connsiteY28" fmla="*/ 222979 h 242928"/>
                  <a:gd name="connsiteX29" fmla="*/ 74677 w 92041"/>
                  <a:gd name="connsiteY29" fmla="*/ 235612 h 242928"/>
                  <a:gd name="connsiteX30" fmla="*/ 71455 w 92041"/>
                  <a:gd name="connsiteY30" fmla="*/ 238988 h 242928"/>
                  <a:gd name="connsiteX31" fmla="*/ 70424 w 92041"/>
                  <a:gd name="connsiteY31" fmla="*/ 240221 h 242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2041" h="242928">
                    <a:moveTo>
                      <a:pt x="70424" y="240221"/>
                    </a:moveTo>
                    <a:cubicBezTo>
                      <a:pt x="70458" y="240255"/>
                      <a:pt x="70879" y="239908"/>
                      <a:pt x="71664" y="239201"/>
                    </a:cubicBezTo>
                    <a:cubicBezTo>
                      <a:pt x="72556" y="238370"/>
                      <a:pt x="73684" y="237319"/>
                      <a:pt x="75083" y="236021"/>
                    </a:cubicBezTo>
                    <a:cubicBezTo>
                      <a:pt x="78181" y="233047"/>
                      <a:pt x="82473" y="228928"/>
                      <a:pt x="87862" y="223755"/>
                    </a:cubicBezTo>
                    <a:lnTo>
                      <a:pt x="88477" y="223164"/>
                    </a:lnTo>
                    <a:lnTo>
                      <a:pt x="87669" y="222855"/>
                    </a:lnTo>
                    <a:cubicBezTo>
                      <a:pt x="81472" y="220499"/>
                      <a:pt x="74020" y="217663"/>
                      <a:pt x="65606" y="214460"/>
                    </a:cubicBezTo>
                    <a:lnTo>
                      <a:pt x="65494" y="215871"/>
                    </a:lnTo>
                    <a:cubicBezTo>
                      <a:pt x="68797" y="215148"/>
                      <a:pt x="72116" y="214105"/>
                      <a:pt x="75450" y="212602"/>
                    </a:cubicBezTo>
                    <a:cubicBezTo>
                      <a:pt x="78737" y="211076"/>
                      <a:pt x="82137" y="209172"/>
                      <a:pt x="84837" y="206147"/>
                    </a:cubicBezTo>
                    <a:cubicBezTo>
                      <a:pt x="87433" y="203184"/>
                      <a:pt x="89311" y="198644"/>
                      <a:pt x="87804" y="194364"/>
                    </a:cubicBezTo>
                    <a:cubicBezTo>
                      <a:pt x="86680" y="190358"/>
                      <a:pt x="85177" y="186448"/>
                      <a:pt x="83640" y="182427"/>
                    </a:cubicBezTo>
                    <a:cubicBezTo>
                      <a:pt x="77354" y="166421"/>
                      <a:pt x="69744" y="149253"/>
                      <a:pt x="61677" y="131312"/>
                    </a:cubicBezTo>
                    <a:cubicBezTo>
                      <a:pt x="44706" y="93785"/>
                      <a:pt x="28643" y="60152"/>
                      <a:pt x="16771" y="35922"/>
                    </a:cubicBezTo>
                    <a:cubicBezTo>
                      <a:pt x="10829" y="23814"/>
                      <a:pt x="5915" y="14063"/>
                      <a:pt x="2400" y="7384"/>
                    </a:cubicBezTo>
                    <a:cubicBezTo>
                      <a:pt x="-1104" y="712"/>
                      <a:pt x="-3260" y="-2923"/>
                      <a:pt x="-3565" y="-2695"/>
                    </a:cubicBezTo>
                    <a:cubicBezTo>
                      <a:pt x="-3565" y="-2695"/>
                      <a:pt x="-3028" y="-1818"/>
                      <a:pt x="-2136" y="-45"/>
                    </a:cubicBezTo>
                    <a:cubicBezTo>
                      <a:pt x="-1174" y="1902"/>
                      <a:pt x="105" y="4494"/>
                      <a:pt x="1705" y="7735"/>
                    </a:cubicBezTo>
                    <a:cubicBezTo>
                      <a:pt x="5050" y="14728"/>
                      <a:pt x="9736" y="24521"/>
                      <a:pt x="15492" y="36540"/>
                    </a:cubicBezTo>
                    <a:cubicBezTo>
                      <a:pt x="27028" y="60917"/>
                      <a:pt x="42887" y="94639"/>
                      <a:pt x="59842" y="132139"/>
                    </a:cubicBezTo>
                    <a:cubicBezTo>
                      <a:pt x="67901" y="150061"/>
                      <a:pt x="75558" y="167209"/>
                      <a:pt x="81901" y="183107"/>
                    </a:cubicBezTo>
                    <a:cubicBezTo>
                      <a:pt x="83450" y="187086"/>
                      <a:pt x="84976" y="190999"/>
                      <a:pt x="86078" y="194835"/>
                    </a:cubicBezTo>
                    <a:cubicBezTo>
                      <a:pt x="87414" y="198455"/>
                      <a:pt x="85857" y="202330"/>
                      <a:pt x="83559" y="205030"/>
                    </a:cubicBezTo>
                    <a:cubicBezTo>
                      <a:pt x="81152" y="207789"/>
                      <a:pt x="77938" y="209662"/>
                      <a:pt x="74785" y="211158"/>
                    </a:cubicBezTo>
                    <a:cubicBezTo>
                      <a:pt x="71610" y="212637"/>
                      <a:pt x="68334" y="213703"/>
                      <a:pt x="65208" y="214430"/>
                    </a:cubicBezTo>
                    <a:lnTo>
                      <a:pt x="62763" y="214994"/>
                    </a:lnTo>
                    <a:lnTo>
                      <a:pt x="65096" y="215840"/>
                    </a:lnTo>
                    <a:cubicBezTo>
                      <a:pt x="73561" y="218903"/>
                      <a:pt x="81055" y="221619"/>
                      <a:pt x="87290" y="223879"/>
                    </a:cubicBezTo>
                    <a:lnTo>
                      <a:pt x="87097" y="222979"/>
                    </a:lnTo>
                    <a:cubicBezTo>
                      <a:pt x="81859" y="228306"/>
                      <a:pt x="77687" y="232548"/>
                      <a:pt x="74677" y="235612"/>
                    </a:cubicBezTo>
                    <a:cubicBezTo>
                      <a:pt x="73360" y="236991"/>
                      <a:pt x="72297" y="238107"/>
                      <a:pt x="71455" y="238988"/>
                    </a:cubicBezTo>
                    <a:cubicBezTo>
                      <a:pt x="70740" y="239765"/>
                      <a:pt x="70385" y="240182"/>
                      <a:pt x="70424" y="240221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84" name="자유형: 도형 483">
                <a:extLst>
                  <a:ext uri="{FF2B5EF4-FFF2-40B4-BE49-F238E27FC236}">
                    <a16:creationId xmlns:a16="http://schemas.microsoft.com/office/drawing/2014/main" id="{20FBA5E1-D4B1-5E4B-B5EC-85D8CC693E2C}"/>
                  </a:ext>
                </a:extLst>
              </p:cNvPr>
              <p:cNvSpPr/>
              <p:nvPr/>
            </p:nvSpPr>
            <p:spPr>
              <a:xfrm flipV="1">
                <a:off x="6370614" y="3496845"/>
                <a:ext cx="65643" cy="29812"/>
              </a:xfrm>
              <a:custGeom>
                <a:avLst/>
                <a:gdLst>
                  <a:gd name="connsiteX0" fmla="*/ 61955 w 65643"/>
                  <a:gd name="connsiteY0" fmla="*/ -2601 h 29812"/>
                  <a:gd name="connsiteX1" fmla="*/ -3689 w 65643"/>
                  <a:gd name="connsiteY1" fmla="*/ -2601 h 29812"/>
                  <a:gd name="connsiteX2" fmla="*/ -3689 w 65643"/>
                  <a:gd name="connsiteY2" fmla="*/ 27212 h 29812"/>
                  <a:gd name="connsiteX3" fmla="*/ 61955 w 65643"/>
                  <a:gd name="connsiteY3" fmla="*/ 27212 h 29812"/>
                  <a:gd name="connsiteX4" fmla="*/ 61955 w 65643"/>
                  <a:gd name="connsiteY4" fmla="*/ -2601 h 29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43" h="29812">
                    <a:moveTo>
                      <a:pt x="61955" y="-2601"/>
                    </a:moveTo>
                    <a:lnTo>
                      <a:pt x="-3689" y="-2601"/>
                    </a:lnTo>
                    <a:lnTo>
                      <a:pt x="-3689" y="27212"/>
                    </a:lnTo>
                    <a:lnTo>
                      <a:pt x="61955" y="27212"/>
                    </a:lnTo>
                    <a:lnTo>
                      <a:pt x="61955" y="-2601"/>
                    </a:ln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85" name="자유형: 도형 484">
                <a:extLst>
                  <a:ext uri="{FF2B5EF4-FFF2-40B4-BE49-F238E27FC236}">
                    <a16:creationId xmlns:a16="http://schemas.microsoft.com/office/drawing/2014/main" id="{46092E96-23C7-CF02-0453-5E3938592F0C}"/>
                  </a:ext>
                </a:extLst>
              </p:cNvPr>
              <p:cNvSpPr/>
              <p:nvPr/>
            </p:nvSpPr>
            <p:spPr>
              <a:xfrm flipV="1">
                <a:off x="6316552" y="3391391"/>
                <a:ext cx="226295" cy="378456"/>
              </a:xfrm>
              <a:custGeom>
                <a:avLst/>
                <a:gdLst>
                  <a:gd name="connsiteX0" fmla="*/ 151009 w 226295"/>
                  <a:gd name="connsiteY0" fmla="*/ 376058 h 378456"/>
                  <a:gd name="connsiteX1" fmla="*/ 166571 w 226295"/>
                  <a:gd name="connsiteY1" fmla="*/ 343240 h 378456"/>
                  <a:gd name="connsiteX2" fmla="*/ 221730 w 226295"/>
                  <a:gd name="connsiteY2" fmla="*/ 89527 h 378456"/>
                  <a:gd name="connsiteX3" fmla="*/ 41553 w 226295"/>
                  <a:gd name="connsiteY3" fmla="*/ -2399 h 378456"/>
                  <a:gd name="connsiteX4" fmla="*/ -3747 w 226295"/>
                  <a:gd name="connsiteY4" fmla="*/ 66892 h 378456"/>
                  <a:gd name="connsiteX5" fmla="*/ 127965 w 226295"/>
                  <a:gd name="connsiteY5" fmla="*/ 130890 h 378456"/>
                  <a:gd name="connsiteX6" fmla="*/ 117851 w 226295"/>
                  <a:gd name="connsiteY6" fmla="*/ 228332 h 378456"/>
                  <a:gd name="connsiteX7" fmla="*/ 151009 w 226295"/>
                  <a:gd name="connsiteY7" fmla="*/ 376058 h 37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295" h="378456">
                    <a:moveTo>
                      <a:pt x="151009" y="376058"/>
                    </a:moveTo>
                    <a:cubicBezTo>
                      <a:pt x="151009" y="376058"/>
                      <a:pt x="160138" y="370820"/>
                      <a:pt x="166571" y="343240"/>
                    </a:cubicBezTo>
                    <a:cubicBezTo>
                      <a:pt x="173007" y="315664"/>
                      <a:pt x="230001" y="118941"/>
                      <a:pt x="221730" y="89527"/>
                    </a:cubicBezTo>
                    <a:cubicBezTo>
                      <a:pt x="213455" y="60108"/>
                      <a:pt x="41553" y="-2399"/>
                      <a:pt x="41553" y="-2399"/>
                    </a:cubicBezTo>
                    <a:lnTo>
                      <a:pt x="-3747" y="66892"/>
                    </a:lnTo>
                    <a:lnTo>
                      <a:pt x="127965" y="130890"/>
                    </a:lnTo>
                    <a:lnTo>
                      <a:pt x="117851" y="228332"/>
                    </a:lnTo>
                    <a:lnTo>
                      <a:pt x="151009" y="376058"/>
                    </a:ln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86" name="자유형: 도형 485">
                <a:extLst>
                  <a:ext uri="{FF2B5EF4-FFF2-40B4-BE49-F238E27FC236}">
                    <a16:creationId xmlns:a16="http://schemas.microsoft.com/office/drawing/2014/main" id="{D17C7541-DCB3-86F2-903F-3A8C732A4C50}"/>
                  </a:ext>
                </a:extLst>
              </p:cNvPr>
              <p:cNvSpPr/>
              <p:nvPr/>
            </p:nvSpPr>
            <p:spPr>
              <a:xfrm flipV="1">
                <a:off x="6315107" y="3636553"/>
                <a:ext cx="152787" cy="136930"/>
              </a:xfrm>
              <a:custGeom>
                <a:avLst/>
                <a:gdLst>
                  <a:gd name="connsiteX0" fmla="*/ 149125 w 152787"/>
                  <a:gd name="connsiteY0" fmla="*/ 45113 h 136930"/>
                  <a:gd name="connsiteX1" fmla="*/ 148333 w 152787"/>
                  <a:gd name="connsiteY1" fmla="*/ 44676 h 136930"/>
                  <a:gd name="connsiteX2" fmla="*/ 145942 w 152787"/>
                  <a:gd name="connsiteY2" fmla="*/ 43583 h 136930"/>
                  <a:gd name="connsiteX3" fmla="*/ 136670 w 152787"/>
                  <a:gd name="connsiteY3" fmla="*/ 39546 h 136930"/>
                  <a:gd name="connsiteX4" fmla="*/ 102507 w 152787"/>
                  <a:gd name="connsiteY4" fmla="*/ 24889 h 136930"/>
                  <a:gd name="connsiteX5" fmla="*/ 52204 w 152787"/>
                  <a:gd name="connsiteY5" fmla="*/ 2432 h 136930"/>
                  <a:gd name="connsiteX6" fmla="*/ 45533 w 152787"/>
                  <a:gd name="connsiteY6" fmla="*/ -1273 h 136930"/>
                  <a:gd name="connsiteX7" fmla="*/ 45413 w 152787"/>
                  <a:gd name="connsiteY7" fmla="*/ -1362 h 136930"/>
                  <a:gd name="connsiteX8" fmla="*/ 45490 w 152787"/>
                  <a:gd name="connsiteY8" fmla="*/ -975 h 136930"/>
                  <a:gd name="connsiteX9" fmla="*/ 45401 w 152787"/>
                  <a:gd name="connsiteY9" fmla="*/ -693 h 136930"/>
                  <a:gd name="connsiteX10" fmla="*/ 45509 w 152787"/>
                  <a:gd name="connsiteY10" fmla="*/ -1134 h 136930"/>
                  <a:gd name="connsiteX11" fmla="*/ 44204 w 152787"/>
                  <a:gd name="connsiteY11" fmla="*/ -2034 h 136930"/>
                  <a:gd name="connsiteX12" fmla="*/ 43756 w 152787"/>
                  <a:gd name="connsiteY12" fmla="*/ -1674 h 136930"/>
                  <a:gd name="connsiteX13" fmla="*/ 43663 w 152787"/>
                  <a:gd name="connsiteY13" fmla="*/ -1551 h 136930"/>
                  <a:gd name="connsiteX14" fmla="*/ 43083 w 152787"/>
                  <a:gd name="connsiteY14" fmla="*/ -705 h 136930"/>
                  <a:gd name="connsiteX15" fmla="*/ 41963 w 152787"/>
                  <a:gd name="connsiteY15" fmla="*/ 976 h 136930"/>
                  <a:gd name="connsiteX16" fmla="*/ 39734 w 152787"/>
                  <a:gd name="connsiteY16" fmla="*/ 4360 h 136930"/>
                  <a:gd name="connsiteX17" fmla="*/ 30640 w 152787"/>
                  <a:gd name="connsiteY17" fmla="*/ 18283 h 136930"/>
                  <a:gd name="connsiteX18" fmla="*/ 11621 w 152787"/>
                  <a:gd name="connsiteY18" fmla="*/ 47620 h 136930"/>
                  <a:gd name="connsiteX19" fmla="*/ -3051 w 152787"/>
                  <a:gd name="connsiteY19" fmla="*/ 70355 h 136930"/>
                  <a:gd name="connsiteX20" fmla="*/ -3662 w 152787"/>
                  <a:gd name="connsiteY20" fmla="*/ 71298 h 136930"/>
                  <a:gd name="connsiteX21" fmla="*/ -2650 w 152787"/>
                  <a:gd name="connsiteY21" fmla="*/ 71785 h 136930"/>
                  <a:gd name="connsiteX22" fmla="*/ 91370 w 152787"/>
                  <a:gd name="connsiteY22" fmla="*/ 117097 h 136930"/>
                  <a:gd name="connsiteX23" fmla="*/ 119266 w 152787"/>
                  <a:gd name="connsiteY23" fmla="*/ 130316 h 136930"/>
                  <a:gd name="connsiteX24" fmla="*/ 126819 w 152787"/>
                  <a:gd name="connsiteY24" fmla="*/ 133797 h 136930"/>
                  <a:gd name="connsiteX25" fmla="*/ 129496 w 152787"/>
                  <a:gd name="connsiteY25" fmla="*/ 134891 h 136930"/>
                  <a:gd name="connsiteX26" fmla="*/ 126981 w 152787"/>
                  <a:gd name="connsiteY26" fmla="*/ 133465 h 136930"/>
                  <a:gd name="connsiteX27" fmla="*/ 119579 w 152787"/>
                  <a:gd name="connsiteY27" fmla="*/ 129679 h 136930"/>
                  <a:gd name="connsiteX28" fmla="*/ 91945 w 152787"/>
                  <a:gd name="connsiteY28" fmla="*/ 115918 h 136930"/>
                  <a:gd name="connsiteX29" fmla="*/ -1780 w 152787"/>
                  <a:gd name="connsiteY29" fmla="*/ 70000 h 136930"/>
                  <a:gd name="connsiteX30" fmla="*/ -1379 w 152787"/>
                  <a:gd name="connsiteY30" fmla="*/ 71429 h 136930"/>
                  <a:gd name="connsiteX31" fmla="*/ 13313 w 152787"/>
                  <a:gd name="connsiteY31" fmla="*/ 48710 h 136930"/>
                  <a:gd name="connsiteX32" fmla="*/ 32293 w 152787"/>
                  <a:gd name="connsiteY32" fmla="*/ 19357 h 136930"/>
                  <a:gd name="connsiteX33" fmla="*/ 41341 w 152787"/>
                  <a:gd name="connsiteY33" fmla="*/ 5414 h 136930"/>
                  <a:gd name="connsiteX34" fmla="*/ 43555 w 152787"/>
                  <a:gd name="connsiteY34" fmla="*/ 2026 h 136930"/>
                  <a:gd name="connsiteX35" fmla="*/ 44659 w 152787"/>
                  <a:gd name="connsiteY35" fmla="*/ 354 h 136930"/>
                  <a:gd name="connsiteX36" fmla="*/ 45208 w 152787"/>
                  <a:gd name="connsiteY36" fmla="*/ -450 h 136930"/>
                  <a:gd name="connsiteX37" fmla="*/ 45262 w 152787"/>
                  <a:gd name="connsiteY37" fmla="*/ -527 h 136930"/>
                  <a:gd name="connsiteX38" fmla="*/ 44833 w 152787"/>
                  <a:gd name="connsiteY38" fmla="*/ -423 h 136930"/>
                  <a:gd name="connsiteX39" fmla="*/ 43879 w 152787"/>
                  <a:gd name="connsiteY39" fmla="*/ -1165 h 136930"/>
                  <a:gd name="connsiteX40" fmla="*/ 43686 w 152787"/>
                  <a:gd name="connsiteY40" fmla="*/ -1493 h 136930"/>
                  <a:gd name="connsiteX41" fmla="*/ 43601 w 152787"/>
                  <a:gd name="connsiteY41" fmla="*/ -1091 h 136930"/>
                  <a:gd name="connsiteX42" fmla="*/ 43740 w 152787"/>
                  <a:gd name="connsiteY42" fmla="*/ -473 h 136930"/>
                  <a:gd name="connsiteX43" fmla="*/ 44304 w 152787"/>
                  <a:gd name="connsiteY43" fmla="*/ 161 h 136930"/>
                  <a:gd name="connsiteX44" fmla="*/ 51385 w 152787"/>
                  <a:gd name="connsiteY44" fmla="*/ 4093 h 136930"/>
                  <a:gd name="connsiteX45" fmla="*/ 101951 w 152787"/>
                  <a:gd name="connsiteY45" fmla="*/ 26199 h 136930"/>
                  <a:gd name="connsiteX46" fmla="*/ 136372 w 152787"/>
                  <a:gd name="connsiteY46" fmla="*/ 40272 h 136930"/>
                  <a:gd name="connsiteX47" fmla="*/ 145787 w 152787"/>
                  <a:gd name="connsiteY47" fmla="*/ 43958 h 136930"/>
                  <a:gd name="connsiteX48" fmla="*/ 148256 w 152787"/>
                  <a:gd name="connsiteY48" fmla="*/ 44870 h 136930"/>
                  <a:gd name="connsiteX49" fmla="*/ 149125 w 152787"/>
                  <a:gd name="connsiteY49" fmla="*/ 45113 h 136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52787" h="136930">
                    <a:moveTo>
                      <a:pt x="149125" y="45113"/>
                    </a:moveTo>
                    <a:cubicBezTo>
                      <a:pt x="149136" y="45082"/>
                      <a:pt x="148870" y="44935"/>
                      <a:pt x="148333" y="44676"/>
                    </a:cubicBezTo>
                    <a:cubicBezTo>
                      <a:pt x="147684" y="44383"/>
                      <a:pt x="146900" y="44024"/>
                      <a:pt x="145942" y="43583"/>
                    </a:cubicBezTo>
                    <a:cubicBezTo>
                      <a:pt x="143662" y="42594"/>
                      <a:pt x="140572" y="41246"/>
                      <a:pt x="136670" y="39546"/>
                    </a:cubicBezTo>
                    <a:cubicBezTo>
                      <a:pt x="128434" y="36015"/>
                      <a:pt x="116805" y="31024"/>
                      <a:pt x="102507" y="24889"/>
                    </a:cubicBezTo>
                    <a:cubicBezTo>
                      <a:pt x="88128" y="18623"/>
                      <a:pt x="70864" y="11383"/>
                      <a:pt x="52204" y="2432"/>
                    </a:cubicBezTo>
                    <a:cubicBezTo>
                      <a:pt x="49948" y="1285"/>
                      <a:pt x="47426" y="99"/>
                      <a:pt x="45533" y="-1273"/>
                    </a:cubicBezTo>
                    <a:lnTo>
                      <a:pt x="45413" y="-1362"/>
                    </a:lnTo>
                    <a:lnTo>
                      <a:pt x="45490" y="-975"/>
                    </a:lnTo>
                    <a:lnTo>
                      <a:pt x="45401" y="-693"/>
                    </a:lnTo>
                    <a:lnTo>
                      <a:pt x="45509" y="-1134"/>
                    </a:lnTo>
                    <a:cubicBezTo>
                      <a:pt x="45343" y="-1083"/>
                      <a:pt x="46058" y="-1895"/>
                      <a:pt x="44204" y="-2034"/>
                    </a:cubicBezTo>
                    <a:cubicBezTo>
                      <a:pt x="43450" y="-1501"/>
                      <a:pt x="43914" y="-1783"/>
                      <a:pt x="43756" y="-1674"/>
                    </a:cubicBezTo>
                    <a:lnTo>
                      <a:pt x="43663" y="-1551"/>
                    </a:lnTo>
                    <a:lnTo>
                      <a:pt x="43083" y="-705"/>
                    </a:lnTo>
                    <a:lnTo>
                      <a:pt x="41963" y="976"/>
                    </a:lnTo>
                    <a:lnTo>
                      <a:pt x="39734" y="4360"/>
                    </a:lnTo>
                    <a:cubicBezTo>
                      <a:pt x="36763" y="8911"/>
                      <a:pt x="33730" y="13558"/>
                      <a:pt x="30640" y="18283"/>
                    </a:cubicBezTo>
                    <a:cubicBezTo>
                      <a:pt x="24497" y="27763"/>
                      <a:pt x="18138" y="37572"/>
                      <a:pt x="11621" y="47620"/>
                    </a:cubicBezTo>
                    <a:cubicBezTo>
                      <a:pt x="6595" y="55405"/>
                      <a:pt x="1662" y="63050"/>
                      <a:pt x="-3051" y="70355"/>
                    </a:cubicBezTo>
                    <a:lnTo>
                      <a:pt x="-3662" y="71298"/>
                    </a:lnTo>
                    <a:lnTo>
                      <a:pt x="-2650" y="71785"/>
                    </a:lnTo>
                    <a:cubicBezTo>
                      <a:pt x="34677" y="89776"/>
                      <a:pt x="67595" y="105638"/>
                      <a:pt x="91370" y="117097"/>
                    </a:cubicBezTo>
                    <a:cubicBezTo>
                      <a:pt x="103095" y="122656"/>
                      <a:pt x="112556" y="127137"/>
                      <a:pt x="119266" y="130316"/>
                    </a:cubicBezTo>
                    <a:cubicBezTo>
                      <a:pt x="122434" y="131777"/>
                      <a:pt x="124945" y="132936"/>
                      <a:pt x="126819" y="133797"/>
                    </a:cubicBezTo>
                    <a:cubicBezTo>
                      <a:pt x="128549" y="134570"/>
                      <a:pt x="129465" y="134948"/>
                      <a:pt x="129496" y="134891"/>
                    </a:cubicBezTo>
                    <a:cubicBezTo>
                      <a:pt x="129523" y="134836"/>
                      <a:pt x="128658" y="134350"/>
                      <a:pt x="126981" y="133465"/>
                    </a:cubicBezTo>
                    <a:cubicBezTo>
                      <a:pt x="125146" y="132526"/>
                      <a:pt x="122681" y="131267"/>
                      <a:pt x="119579" y="129679"/>
                    </a:cubicBezTo>
                    <a:cubicBezTo>
                      <a:pt x="112930" y="126368"/>
                      <a:pt x="103558" y="121701"/>
                      <a:pt x="91945" y="115918"/>
                    </a:cubicBezTo>
                    <a:cubicBezTo>
                      <a:pt x="68245" y="104305"/>
                      <a:pt x="35430" y="88231"/>
                      <a:pt x="-1780" y="70000"/>
                    </a:cubicBezTo>
                    <a:lnTo>
                      <a:pt x="-1379" y="71429"/>
                    </a:lnTo>
                    <a:cubicBezTo>
                      <a:pt x="3338" y="64132"/>
                      <a:pt x="8279" y="56494"/>
                      <a:pt x="13313" y="48710"/>
                    </a:cubicBezTo>
                    <a:cubicBezTo>
                      <a:pt x="19815" y="38658"/>
                      <a:pt x="26162" y="28841"/>
                      <a:pt x="32293" y="19357"/>
                    </a:cubicBezTo>
                    <a:cubicBezTo>
                      <a:pt x="35368" y="14621"/>
                      <a:pt x="38386" y="9969"/>
                      <a:pt x="41341" y="5414"/>
                    </a:cubicBezTo>
                    <a:lnTo>
                      <a:pt x="43555" y="2026"/>
                    </a:lnTo>
                    <a:lnTo>
                      <a:pt x="44659" y="354"/>
                    </a:lnTo>
                    <a:lnTo>
                      <a:pt x="45208" y="-450"/>
                    </a:lnTo>
                    <a:lnTo>
                      <a:pt x="45262" y="-527"/>
                    </a:lnTo>
                    <a:cubicBezTo>
                      <a:pt x="45104" y="-523"/>
                      <a:pt x="45675" y="-620"/>
                      <a:pt x="44833" y="-423"/>
                    </a:cubicBezTo>
                    <a:cubicBezTo>
                      <a:pt x="43636" y="-1184"/>
                      <a:pt x="45096" y="-1199"/>
                      <a:pt x="43879" y="-1165"/>
                    </a:cubicBezTo>
                    <a:cubicBezTo>
                      <a:pt x="43319" y="-1288"/>
                      <a:pt x="43848" y="-1628"/>
                      <a:pt x="43686" y="-1493"/>
                    </a:cubicBezTo>
                    <a:lnTo>
                      <a:pt x="43601" y="-1091"/>
                    </a:lnTo>
                    <a:lnTo>
                      <a:pt x="43740" y="-473"/>
                    </a:lnTo>
                    <a:cubicBezTo>
                      <a:pt x="43960" y="-114"/>
                      <a:pt x="44161" y="41"/>
                      <a:pt x="44304" y="161"/>
                    </a:cubicBezTo>
                    <a:cubicBezTo>
                      <a:pt x="46723" y="1899"/>
                      <a:pt x="49029" y="2888"/>
                      <a:pt x="51385" y="4093"/>
                    </a:cubicBezTo>
                    <a:cubicBezTo>
                      <a:pt x="70195" y="13006"/>
                      <a:pt x="87483" y="20091"/>
                      <a:pt x="101951" y="26199"/>
                    </a:cubicBezTo>
                    <a:cubicBezTo>
                      <a:pt x="116442" y="32241"/>
                      <a:pt x="128217" y="37016"/>
                      <a:pt x="136372" y="40272"/>
                    </a:cubicBezTo>
                    <a:cubicBezTo>
                      <a:pt x="140332" y="41822"/>
                      <a:pt x="143473" y="43054"/>
                      <a:pt x="145787" y="43958"/>
                    </a:cubicBezTo>
                    <a:cubicBezTo>
                      <a:pt x="146776" y="44325"/>
                      <a:pt x="147587" y="44622"/>
                      <a:pt x="148256" y="44870"/>
                    </a:cubicBezTo>
                    <a:cubicBezTo>
                      <a:pt x="148816" y="45063"/>
                      <a:pt x="149110" y="45144"/>
                      <a:pt x="149125" y="4511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87" name="자유형: 도형 486">
                <a:extLst>
                  <a:ext uri="{FF2B5EF4-FFF2-40B4-BE49-F238E27FC236}">
                    <a16:creationId xmlns:a16="http://schemas.microsoft.com/office/drawing/2014/main" id="{D645B8E7-49CF-B2C0-D0AC-FDF8EBCD333F}"/>
                  </a:ext>
                </a:extLst>
              </p:cNvPr>
              <p:cNvSpPr/>
              <p:nvPr/>
            </p:nvSpPr>
            <p:spPr>
              <a:xfrm flipV="1">
                <a:off x="6276416" y="3514187"/>
                <a:ext cx="41391" cy="83063"/>
              </a:xfrm>
              <a:custGeom>
                <a:avLst/>
                <a:gdLst>
                  <a:gd name="connsiteX0" fmla="*/ 37915 w 41391"/>
                  <a:gd name="connsiteY0" fmla="*/ 80591 h 83063"/>
                  <a:gd name="connsiteX1" fmla="*/ 36848 w 41391"/>
                  <a:gd name="connsiteY1" fmla="*/ 74399 h 83063"/>
                  <a:gd name="connsiteX2" fmla="*/ 33217 w 41391"/>
                  <a:gd name="connsiteY2" fmla="*/ 57682 h 83063"/>
                  <a:gd name="connsiteX3" fmla="*/ 20499 w 41391"/>
                  <a:gd name="connsiteY3" fmla="*/ 2701 h 83063"/>
                  <a:gd name="connsiteX4" fmla="*/ 20136 w 41391"/>
                  <a:gd name="connsiteY4" fmla="*/ 1171 h 83063"/>
                  <a:gd name="connsiteX5" fmla="*/ 19275 w 41391"/>
                  <a:gd name="connsiteY5" fmla="*/ -2472 h 83063"/>
                  <a:gd name="connsiteX6" fmla="*/ 18197 w 41391"/>
                  <a:gd name="connsiteY6" fmla="*/ 1113 h 83063"/>
                  <a:gd name="connsiteX7" fmla="*/ 2493 w 41391"/>
                  <a:gd name="connsiteY7" fmla="*/ 54233 h 83063"/>
                  <a:gd name="connsiteX8" fmla="*/ -2031 w 41391"/>
                  <a:gd name="connsiteY8" fmla="*/ 70342 h 83063"/>
                  <a:gd name="connsiteX9" fmla="*/ -3430 w 41391"/>
                  <a:gd name="connsiteY9" fmla="*/ 76315 h 83063"/>
                  <a:gd name="connsiteX10" fmla="*/ -1289 w 41391"/>
                  <a:gd name="connsiteY10" fmla="*/ 70562 h 83063"/>
                  <a:gd name="connsiteX11" fmla="*/ 3845 w 41391"/>
                  <a:gd name="connsiteY11" fmla="*/ 54638 h 83063"/>
                  <a:gd name="connsiteX12" fmla="*/ 20121 w 41391"/>
                  <a:gd name="connsiteY12" fmla="*/ 1693 h 83063"/>
                  <a:gd name="connsiteX13" fmla="*/ 18181 w 41391"/>
                  <a:gd name="connsiteY13" fmla="*/ 1635 h 83063"/>
                  <a:gd name="connsiteX14" fmla="*/ 18541 w 41391"/>
                  <a:gd name="connsiteY14" fmla="*/ 3165 h 83063"/>
                  <a:gd name="connsiteX15" fmla="*/ 31834 w 41391"/>
                  <a:gd name="connsiteY15" fmla="*/ 58011 h 83063"/>
                  <a:gd name="connsiteX16" fmla="*/ 36087 w 41391"/>
                  <a:gd name="connsiteY16" fmla="*/ 74580 h 83063"/>
                  <a:gd name="connsiteX17" fmla="*/ 37915 w 41391"/>
                  <a:gd name="connsiteY17" fmla="*/ 80591 h 83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1391" h="83063">
                    <a:moveTo>
                      <a:pt x="37915" y="80591"/>
                    </a:moveTo>
                    <a:cubicBezTo>
                      <a:pt x="38050" y="80560"/>
                      <a:pt x="37664" y="78358"/>
                      <a:pt x="36848" y="74399"/>
                    </a:cubicBezTo>
                    <a:cubicBezTo>
                      <a:pt x="35917" y="70107"/>
                      <a:pt x="34693" y="64478"/>
                      <a:pt x="33217" y="57682"/>
                    </a:cubicBezTo>
                    <a:cubicBezTo>
                      <a:pt x="30065" y="43586"/>
                      <a:pt x="25579" y="24142"/>
                      <a:pt x="20499" y="2701"/>
                    </a:cubicBezTo>
                    <a:cubicBezTo>
                      <a:pt x="20376" y="2176"/>
                      <a:pt x="20252" y="1654"/>
                      <a:pt x="20136" y="1171"/>
                    </a:cubicBezTo>
                    <a:lnTo>
                      <a:pt x="19275" y="-2472"/>
                    </a:lnTo>
                    <a:lnTo>
                      <a:pt x="18197" y="1113"/>
                    </a:lnTo>
                    <a:cubicBezTo>
                      <a:pt x="11938" y="21882"/>
                      <a:pt x="6402" y="40642"/>
                      <a:pt x="2493" y="54233"/>
                    </a:cubicBezTo>
                    <a:cubicBezTo>
                      <a:pt x="654" y="60781"/>
                      <a:pt x="-868" y="66205"/>
                      <a:pt x="-2031" y="70342"/>
                    </a:cubicBezTo>
                    <a:cubicBezTo>
                      <a:pt x="-3055" y="74151"/>
                      <a:pt x="-3561" y="76276"/>
                      <a:pt x="-3430" y="76315"/>
                    </a:cubicBezTo>
                    <a:cubicBezTo>
                      <a:pt x="-3298" y="76357"/>
                      <a:pt x="-2541" y="74306"/>
                      <a:pt x="-1289" y="70562"/>
                    </a:cubicBezTo>
                    <a:cubicBezTo>
                      <a:pt x="28" y="66475"/>
                      <a:pt x="1755" y="61113"/>
                      <a:pt x="3845" y="54638"/>
                    </a:cubicBezTo>
                    <a:cubicBezTo>
                      <a:pt x="8098" y="41156"/>
                      <a:pt x="13855" y="22461"/>
                      <a:pt x="20121" y="1693"/>
                    </a:cubicBezTo>
                    <a:lnTo>
                      <a:pt x="18181" y="1635"/>
                    </a:lnTo>
                    <a:cubicBezTo>
                      <a:pt x="18293" y="2118"/>
                      <a:pt x="18417" y="2639"/>
                      <a:pt x="18541" y="3165"/>
                    </a:cubicBezTo>
                    <a:cubicBezTo>
                      <a:pt x="23621" y="24605"/>
                      <a:pt x="28326" y="43995"/>
                      <a:pt x="31834" y="58011"/>
                    </a:cubicBezTo>
                    <a:cubicBezTo>
                      <a:pt x="33561" y="64744"/>
                      <a:pt x="34994" y="70327"/>
                      <a:pt x="36087" y="74580"/>
                    </a:cubicBezTo>
                    <a:cubicBezTo>
                      <a:pt x="37134" y="78482"/>
                      <a:pt x="37779" y="80626"/>
                      <a:pt x="37915" y="80591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88" name="자유형: 도형 487">
                <a:extLst>
                  <a:ext uri="{FF2B5EF4-FFF2-40B4-BE49-F238E27FC236}">
                    <a16:creationId xmlns:a16="http://schemas.microsoft.com/office/drawing/2014/main" id="{C6FE206F-E8A1-4772-2F4C-99CFE859229D}"/>
                  </a:ext>
                </a:extLst>
              </p:cNvPr>
              <p:cNvSpPr/>
              <p:nvPr/>
            </p:nvSpPr>
            <p:spPr>
              <a:xfrm flipV="1">
                <a:off x="6440527" y="3428045"/>
                <a:ext cx="25320" cy="160014"/>
              </a:xfrm>
              <a:custGeom>
                <a:avLst/>
                <a:gdLst>
                  <a:gd name="connsiteX0" fmla="*/ 21489 w 25320"/>
                  <a:gd name="connsiteY0" fmla="*/ 157403 h 160014"/>
                  <a:gd name="connsiteX1" fmla="*/ 20654 w 25320"/>
                  <a:gd name="connsiteY1" fmla="*/ 151075 h 160014"/>
                  <a:gd name="connsiteX2" fmla="*/ 17880 w 25320"/>
                  <a:gd name="connsiteY2" fmla="*/ 133934 h 160014"/>
                  <a:gd name="connsiteX3" fmla="*/ 9447 w 25320"/>
                  <a:gd name="connsiteY3" fmla="*/ 77264 h 160014"/>
                  <a:gd name="connsiteX4" fmla="*/ -3800 w 25320"/>
                  <a:gd name="connsiteY4" fmla="*/ -2604 h 160014"/>
                  <a:gd name="connsiteX5" fmla="*/ -138 w 25320"/>
                  <a:gd name="connsiteY5" fmla="*/ 20726 h 160014"/>
                  <a:gd name="connsiteX6" fmla="*/ 7453 w 25320"/>
                  <a:gd name="connsiteY6" fmla="*/ 77546 h 160014"/>
                  <a:gd name="connsiteX7" fmla="*/ 16478 w 25320"/>
                  <a:gd name="connsiteY7" fmla="*/ 134173 h 160014"/>
                  <a:gd name="connsiteX8" fmla="*/ 19881 w 25320"/>
                  <a:gd name="connsiteY8" fmla="*/ 151222 h 160014"/>
                  <a:gd name="connsiteX9" fmla="*/ 21489 w 25320"/>
                  <a:gd name="connsiteY9" fmla="*/ 157403 h 160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320" h="160014">
                    <a:moveTo>
                      <a:pt x="21489" y="157403"/>
                    </a:moveTo>
                    <a:cubicBezTo>
                      <a:pt x="21628" y="157376"/>
                      <a:pt x="21307" y="155127"/>
                      <a:pt x="20654" y="151075"/>
                    </a:cubicBezTo>
                    <a:cubicBezTo>
                      <a:pt x="19943" y="146686"/>
                      <a:pt x="19008" y="140911"/>
                      <a:pt x="17880" y="133934"/>
                    </a:cubicBezTo>
                    <a:cubicBezTo>
                      <a:pt x="15562" y="119454"/>
                      <a:pt x="12580" y="99420"/>
                      <a:pt x="9447" y="77264"/>
                    </a:cubicBezTo>
                    <a:cubicBezTo>
                      <a:pt x="3200" y="33011"/>
                      <a:pt x="-1710" y="-3199"/>
                      <a:pt x="-3800" y="-2604"/>
                    </a:cubicBezTo>
                    <a:cubicBezTo>
                      <a:pt x="-3356" y="-2828"/>
                      <a:pt x="-2019" y="6204"/>
                      <a:pt x="-138" y="20726"/>
                    </a:cubicBezTo>
                    <a:cubicBezTo>
                      <a:pt x="1767" y="35267"/>
                      <a:pt x="4313" y="55375"/>
                      <a:pt x="7453" y="77546"/>
                    </a:cubicBezTo>
                    <a:cubicBezTo>
                      <a:pt x="10586" y="99717"/>
                      <a:pt x="13797" y="119740"/>
                      <a:pt x="16478" y="134173"/>
                    </a:cubicBezTo>
                    <a:cubicBezTo>
                      <a:pt x="17807" y="141393"/>
                      <a:pt x="18997" y="147215"/>
                      <a:pt x="19881" y="151222"/>
                    </a:cubicBezTo>
                    <a:cubicBezTo>
                      <a:pt x="20774" y="155232"/>
                      <a:pt x="21357" y="157430"/>
                      <a:pt x="21489" y="15740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89" name="자유형: 도형 488">
                <a:extLst>
                  <a:ext uri="{FF2B5EF4-FFF2-40B4-BE49-F238E27FC236}">
                    <a16:creationId xmlns:a16="http://schemas.microsoft.com/office/drawing/2014/main" id="{EF1AD1C1-B454-E4D2-BC99-7E3FB6B7CBE4}"/>
                  </a:ext>
                </a:extLst>
              </p:cNvPr>
              <p:cNvSpPr/>
              <p:nvPr/>
            </p:nvSpPr>
            <p:spPr>
              <a:xfrm flipV="1">
                <a:off x="6124728" y="3437000"/>
                <a:ext cx="43317" cy="207494"/>
              </a:xfrm>
              <a:custGeom>
                <a:avLst/>
                <a:gdLst>
                  <a:gd name="connsiteX0" fmla="*/ -3089 w 43317"/>
                  <a:gd name="connsiteY0" fmla="*/ 204978 h 207494"/>
                  <a:gd name="connsiteX1" fmla="*/ 19530 w 43317"/>
                  <a:gd name="connsiteY1" fmla="*/ 101444 h 207494"/>
                  <a:gd name="connsiteX2" fmla="*/ 40183 w 43317"/>
                  <a:gd name="connsiteY2" fmla="*/ -2516 h 207494"/>
                  <a:gd name="connsiteX3" fmla="*/ 17560 w 43317"/>
                  <a:gd name="connsiteY3" fmla="*/ 101031 h 207494"/>
                  <a:gd name="connsiteX4" fmla="*/ -3089 w 43317"/>
                  <a:gd name="connsiteY4" fmla="*/ 204978 h 207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17" h="207494">
                    <a:moveTo>
                      <a:pt x="-3089" y="204978"/>
                    </a:moveTo>
                    <a:cubicBezTo>
                      <a:pt x="-2544" y="205094"/>
                      <a:pt x="7581" y="158732"/>
                      <a:pt x="19530" y="101444"/>
                    </a:cubicBezTo>
                    <a:cubicBezTo>
                      <a:pt x="31483" y="44133"/>
                      <a:pt x="40728" y="-2400"/>
                      <a:pt x="40183" y="-2516"/>
                    </a:cubicBezTo>
                    <a:cubicBezTo>
                      <a:pt x="39638" y="-2628"/>
                      <a:pt x="29513" y="43723"/>
                      <a:pt x="17560" y="101031"/>
                    </a:cubicBezTo>
                    <a:cubicBezTo>
                      <a:pt x="5615" y="158322"/>
                      <a:pt x="-3634" y="204866"/>
                      <a:pt x="-3089" y="204978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90" name="자유형: 도형 489">
                <a:extLst>
                  <a:ext uri="{FF2B5EF4-FFF2-40B4-BE49-F238E27FC236}">
                    <a16:creationId xmlns:a16="http://schemas.microsoft.com/office/drawing/2014/main" id="{0D114FC9-E6C6-303E-33FE-73BA1CEF9D13}"/>
                  </a:ext>
                </a:extLst>
              </p:cNvPr>
              <p:cNvSpPr/>
              <p:nvPr/>
            </p:nvSpPr>
            <p:spPr>
              <a:xfrm flipV="1">
                <a:off x="6146383" y="3653616"/>
                <a:ext cx="127410" cy="166168"/>
              </a:xfrm>
              <a:custGeom>
                <a:avLst/>
                <a:gdLst>
                  <a:gd name="connsiteX0" fmla="*/ -1364 w 127410"/>
                  <a:gd name="connsiteY0" fmla="*/ 164224 h 166168"/>
                  <a:gd name="connsiteX1" fmla="*/ 1259 w 127410"/>
                  <a:gd name="connsiteY1" fmla="*/ 162289 h 166168"/>
                  <a:gd name="connsiteX2" fmla="*/ 8549 w 127410"/>
                  <a:gd name="connsiteY2" fmla="*/ 156428 h 166168"/>
                  <a:gd name="connsiteX3" fmla="*/ 35209 w 127410"/>
                  <a:gd name="connsiteY3" fmla="*/ 134531 h 166168"/>
                  <a:gd name="connsiteX4" fmla="*/ 123430 w 127410"/>
                  <a:gd name="connsiteY4" fmla="*/ 61119 h 166168"/>
                  <a:gd name="connsiteX5" fmla="*/ 124156 w 127410"/>
                  <a:gd name="connsiteY5" fmla="*/ 60512 h 166168"/>
                  <a:gd name="connsiteX6" fmla="*/ 123588 w 127410"/>
                  <a:gd name="connsiteY6" fmla="*/ 59747 h 166168"/>
                  <a:gd name="connsiteX7" fmla="*/ 118616 w 127410"/>
                  <a:gd name="connsiteY7" fmla="*/ 53056 h 166168"/>
                  <a:gd name="connsiteX8" fmla="*/ 78199 w 127410"/>
                  <a:gd name="connsiteY8" fmla="*/ -1176 h 166168"/>
                  <a:gd name="connsiteX9" fmla="*/ 77627 w 127410"/>
                  <a:gd name="connsiteY9" fmla="*/ -1941 h 166168"/>
                  <a:gd name="connsiteX10" fmla="*/ 76885 w 127410"/>
                  <a:gd name="connsiteY10" fmla="*/ -1350 h 166168"/>
                  <a:gd name="connsiteX11" fmla="*/ 18937 w 127410"/>
                  <a:gd name="connsiteY11" fmla="*/ 44588 h 166168"/>
                  <a:gd name="connsiteX12" fmla="*/ 2495 w 127410"/>
                  <a:gd name="connsiteY12" fmla="*/ 57827 h 166168"/>
                  <a:gd name="connsiteX13" fmla="*/ -1828 w 127410"/>
                  <a:gd name="connsiteY13" fmla="*/ 61401 h 166168"/>
                  <a:gd name="connsiteX14" fmla="*/ -3253 w 127410"/>
                  <a:gd name="connsiteY14" fmla="*/ 62714 h 166168"/>
                  <a:gd name="connsiteX15" fmla="*/ -1639 w 127410"/>
                  <a:gd name="connsiteY15" fmla="*/ 61640 h 166168"/>
                  <a:gd name="connsiteX16" fmla="*/ 2858 w 127410"/>
                  <a:gd name="connsiteY16" fmla="*/ 58295 h 166168"/>
                  <a:gd name="connsiteX17" fmla="*/ 19629 w 127410"/>
                  <a:gd name="connsiteY17" fmla="*/ 45469 h 166168"/>
                  <a:gd name="connsiteX18" fmla="*/ 78025 w 127410"/>
                  <a:gd name="connsiteY18" fmla="*/ 103 h 166168"/>
                  <a:gd name="connsiteX19" fmla="*/ 76715 w 127410"/>
                  <a:gd name="connsiteY19" fmla="*/ -75 h 166168"/>
                  <a:gd name="connsiteX20" fmla="*/ 117001 w 127410"/>
                  <a:gd name="connsiteY20" fmla="*/ 54254 h 166168"/>
                  <a:gd name="connsiteX21" fmla="*/ 121977 w 127410"/>
                  <a:gd name="connsiteY21" fmla="*/ 60949 h 166168"/>
                  <a:gd name="connsiteX22" fmla="*/ 122139 w 127410"/>
                  <a:gd name="connsiteY22" fmla="*/ 59577 h 166168"/>
                  <a:gd name="connsiteX23" fmla="*/ 34317 w 127410"/>
                  <a:gd name="connsiteY23" fmla="*/ 133465 h 166168"/>
                  <a:gd name="connsiteX24" fmla="*/ 8062 w 127410"/>
                  <a:gd name="connsiteY24" fmla="*/ 155845 h 166168"/>
                  <a:gd name="connsiteX25" fmla="*/ 1008 w 127410"/>
                  <a:gd name="connsiteY25" fmla="*/ 161987 h 166168"/>
                  <a:gd name="connsiteX26" fmla="*/ -1364 w 127410"/>
                  <a:gd name="connsiteY26" fmla="*/ 164224 h 16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7410" h="166168">
                    <a:moveTo>
                      <a:pt x="-1364" y="164224"/>
                    </a:moveTo>
                    <a:cubicBezTo>
                      <a:pt x="-1318" y="164278"/>
                      <a:pt x="-418" y="163610"/>
                      <a:pt x="1259" y="162289"/>
                    </a:cubicBezTo>
                    <a:cubicBezTo>
                      <a:pt x="3059" y="160840"/>
                      <a:pt x="5489" y="158889"/>
                      <a:pt x="8549" y="156428"/>
                    </a:cubicBezTo>
                    <a:cubicBezTo>
                      <a:pt x="14973" y="151151"/>
                      <a:pt x="24036" y="143707"/>
                      <a:pt x="35209" y="134531"/>
                    </a:cubicBezTo>
                    <a:cubicBezTo>
                      <a:pt x="57774" y="115752"/>
                      <a:pt x="88823" y="89915"/>
                      <a:pt x="123430" y="61119"/>
                    </a:cubicBezTo>
                    <a:lnTo>
                      <a:pt x="124156" y="60512"/>
                    </a:lnTo>
                    <a:lnTo>
                      <a:pt x="123588" y="59747"/>
                    </a:lnTo>
                    <a:cubicBezTo>
                      <a:pt x="122012" y="57626"/>
                      <a:pt x="120320" y="55347"/>
                      <a:pt x="118616" y="53056"/>
                    </a:cubicBezTo>
                    <a:cubicBezTo>
                      <a:pt x="104241" y="33767"/>
                      <a:pt x="90565" y="15420"/>
                      <a:pt x="78199" y="-1176"/>
                    </a:cubicBezTo>
                    <a:lnTo>
                      <a:pt x="77627" y="-1941"/>
                    </a:lnTo>
                    <a:lnTo>
                      <a:pt x="76885" y="-1350"/>
                    </a:lnTo>
                    <a:cubicBezTo>
                      <a:pt x="53316" y="17337"/>
                      <a:pt x="33262" y="33234"/>
                      <a:pt x="18937" y="44588"/>
                    </a:cubicBezTo>
                    <a:cubicBezTo>
                      <a:pt x="11999" y="50174"/>
                      <a:pt x="6455" y="54640"/>
                      <a:pt x="2495" y="57827"/>
                    </a:cubicBezTo>
                    <a:cubicBezTo>
                      <a:pt x="703" y="59307"/>
                      <a:pt x="-727" y="60493"/>
                      <a:pt x="-1828" y="61401"/>
                    </a:cubicBezTo>
                    <a:cubicBezTo>
                      <a:pt x="-2798" y="62227"/>
                      <a:pt x="-3284" y="62672"/>
                      <a:pt x="-3253" y="62714"/>
                    </a:cubicBezTo>
                    <a:cubicBezTo>
                      <a:pt x="-3219" y="62753"/>
                      <a:pt x="-2670" y="62386"/>
                      <a:pt x="-1639" y="61640"/>
                    </a:cubicBezTo>
                    <a:cubicBezTo>
                      <a:pt x="-495" y="60790"/>
                      <a:pt x="996" y="59681"/>
                      <a:pt x="2858" y="58295"/>
                    </a:cubicBezTo>
                    <a:cubicBezTo>
                      <a:pt x="6899" y="55204"/>
                      <a:pt x="12551" y="50881"/>
                      <a:pt x="19629" y="45469"/>
                    </a:cubicBezTo>
                    <a:cubicBezTo>
                      <a:pt x="34061" y="34254"/>
                      <a:pt x="54274" y="18554"/>
                      <a:pt x="78025" y="103"/>
                    </a:cubicBezTo>
                    <a:lnTo>
                      <a:pt x="76715" y="-75"/>
                    </a:lnTo>
                    <a:cubicBezTo>
                      <a:pt x="89043" y="16552"/>
                      <a:pt x="102672" y="34930"/>
                      <a:pt x="117001" y="54254"/>
                    </a:cubicBezTo>
                    <a:cubicBezTo>
                      <a:pt x="118705" y="56548"/>
                      <a:pt x="120401" y="58828"/>
                      <a:pt x="121977" y="60949"/>
                    </a:cubicBezTo>
                    <a:lnTo>
                      <a:pt x="122139" y="59577"/>
                    </a:lnTo>
                    <a:cubicBezTo>
                      <a:pt x="87687" y="88563"/>
                      <a:pt x="56781" y="114566"/>
                      <a:pt x="34317" y="133465"/>
                    </a:cubicBezTo>
                    <a:cubicBezTo>
                      <a:pt x="23314" y="142841"/>
                      <a:pt x="14390" y="150452"/>
                      <a:pt x="8062" y="155845"/>
                    </a:cubicBezTo>
                    <a:cubicBezTo>
                      <a:pt x="5099" y="158425"/>
                      <a:pt x="2746" y="160469"/>
                      <a:pt x="1008" y="161987"/>
                    </a:cubicBezTo>
                    <a:cubicBezTo>
                      <a:pt x="-592" y="163405"/>
                      <a:pt x="-1407" y="164174"/>
                      <a:pt x="-1364" y="16422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91" name="자유형: 도형 490">
                <a:extLst>
                  <a:ext uri="{FF2B5EF4-FFF2-40B4-BE49-F238E27FC236}">
                    <a16:creationId xmlns:a16="http://schemas.microsoft.com/office/drawing/2014/main" id="{D33EC5EE-D992-337D-715C-727A20D195A4}"/>
                  </a:ext>
                </a:extLst>
              </p:cNvPr>
              <p:cNvSpPr/>
              <p:nvPr/>
            </p:nvSpPr>
            <p:spPr>
              <a:xfrm flipV="1">
                <a:off x="6242055" y="3746302"/>
                <a:ext cx="120518" cy="68509"/>
              </a:xfrm>
              <a:custGeom>
                <a:avLst/>
                <a:gdLst>
                  <a:gd name="connsiteX0" fmla="*/ 32345 w 120518"/>
                  <a:gd name="connsiteY0" fmla="*/ 66697 h 68509"/>
                  <a:gd name="connsiteX1" fmla="*/ 76405 w 120518"/>
                  <a:gd name="connsiteY1" fmla="*/ 62215 h 68509"/>
                  <a:gd name="connsiteX2" fmla="*/ 103541 w 120518"/>
                  <a:gd name="connsiteY2" fmla="*/ 58997 h 68509"/>
                  <a:gd name="connsiteX3" fmla="*/ 115741 w 120518"/>
                  <a:gd name="connsiteY3" fmla="*/ 46036 h 68509"/>
                  <a:gd name="connsiteX4" fmla="*/ 104537 w 120518"/>
                  <a:gd name="connsiteY4" fmla="*/ 40558 h 68509"/>
                  <a:gd name="connsiteX5" fmla="*/ 106029 w 120518"/>
                  <a:gd name="connsiteY5" fmla="*/ 31595 h 68509"/>
                  <a:gd name="connsiteX6" fmla="*/ 88606 w 120518"/>
                  <a:gd name="connsiteY6" fmla="*/ 14783 h 68509"/>
                  <a:gd name="connsiteX7" fmla="*/ 77476 w 120518"/>
                  <a:gd name="connsiteY7" fmla="*/ 1725 h 68509"/>
                  <a:gd name="connsiteX8" fmla="*/ 60474 w 120518"/>
                  <a:gd name="connsiteY8" fmla="*/ -1624 h 68509"/>
                  <a:gd name="connsiteX9" fmla="*/ 37074 w 120518"/>
                  <a:gd name="connsiteY9" fmla="*/ 4464 h 68509"/>
                  <a:gd name="connsiteX10" fmla="*/ 5535 w 120518"/>
                  <a:gd name="connsiteY10" fmla="*/ 18947 h 68509"/>
                  <a:gd name="connsiteX11" fmla="*/ -2257 w 120518"/>
                  <a:gd name="connsiteY11" fmla="*/ 58997 h 68509"/>
                  <a:gd name="connsiteX12" fmla="*/ 32345 w 120518"/>
                  <a:gd name="connsiteY12" fmla="*/ 66697 h 68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0518" h="68509">
                    <a:moveTo>
                      <a:pt x="32345" y="66697"/>
                    </a:moveTo>
                    <a:cubicBezTo>
                      <a:pt x="32345" y="66697"/>
                      <a:pt x="60725" y="64456"/>
                      <a:pt x="76405" y="62215"/>
                    </a:cubicBezTo>
                    <a:cubicBezTo>
                      <a:pt x="92090" y="59975"/>
                      <a:pt x="90348" y="58766"/>
                      <a:pt x="103541" y="58997"/>
                    </a:cubicBezTo>
                    <a:cubicBezTo>
                      <a:pt x="116734" y="59229"/>
                      <a:pt x="118974" y="49023"/>
                      <a:pt x="115741" y="46036"/>
                    </a:cubicBezTo>
                    <a:cubicBezTo>
                      <a:pt x="112503" y="43046"/>
                      <a:pt x="104537" y="40558"/>
                      <a:pt x="104537" y="40558"/>
                    </a:cubicBezTo>
                    <a:cubicBezTo>
                      <a:pt x="104537" y="40558"/>
                      <a:pt x="110510" y="35080"/>
                      <a:pt x="106029" y="31595"/>
                    </a:cubicBezTo>
                    <a:cubicBezTo>
                      <a:pt x="101551" y="28111"/>
                      <a:pt x="92090" y="20129"/>
                      <a:pt x="88606" y="14783"/>
                    </a:cubicBezTo>
                    <a:cubicBezTo>
                      <a:pt x="85121" y="9440"/>
                      <a:pt x="80535" y="3467"/>
                      <a:pt x="77476" y="1725"/>
                    </a:cubicBezTo>
                    <a:cubicBezTo>
                      <a:pt x="74416" y="-17"/>
                      <a:pt x="62714" y="-489"/>
                      <a:pt x="60474" y="-1624"/>
                    </a:cubicBezTo>
                    <a:cubicBezTo>
                      <a:pt x="58233" y="-2756"/>
                      <a:pt x="43050" y="1474"/>
                      <a:pt x="37074" y="4464"/>
                    </a:cubicBezTo>
                    <a:cubicBezTo>
                      <a:pt x="31101" y="7450"/>
                      <a:pt x="19052" y="16749"/>
                      <a:pt x="5535" y="18947"/>
                    </a:cubicBezTo>
                    <a:cubicBezTo>
                      <a:pt x="-7983" y="21142"/>
                      <a:pt x="-2257" y="58997"/>
                      <a:pt x="-2257" y="58997"/>
                    </a:cubicBezTo>
                    <a:lnTo>
                      <a:pt x="32345" y="66697"/>
                    </a:lnTo>
                  </a:path>
                </a:pathLst>
              </a:custGeom>
              <a:solidFill>
                <a:srgbClr val="F57D65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92" name="자유형: 도형 491">
                <a:extLst>
                  <a:ext uri="{FF2B5EF4-FFF2-40B4-BE49-F238E27FC236}">
                    <a16:creationId xmlns:a16="http://schemas.microsoft.com/office/drawing/2014/main" id="{C0C0CC4B-A141-CC5C-24C8-5F45AF8BB1DF}"/>
                  </a:ext>
                </a:extLst>
              </p:cNvPr>
              <p:cNvSpPr/>
              <p:nvPr/>
            </p:nvSpPr>
            <p:spPr>
              <a:xfrm flipV="1">
                <a:off x="6194755" y="3702713"/>
                <a:ext cx="148209" cy="103109"/>
              </a:xfrm>
              <a:custGeom>
                <a:avLst/>
                <a:gdLst>
                  <a:gd name="connsiteX0" fmla="*/ 6539 w 148209"/>
                  <a:gd name="connsiteY0" fmla="*/ 25029 h 103109"/>
                  <a:gd name="connsiteX1" fmla="*/ -334 w 148209"/>
                  <a:gd name="connsiteY1" fmla="*/ 48707 h 103109"/>
                  <a:gd name="connsiteX2" fmla="*/ 24105 w 148209"/>
                  <a:gd name="connsiteY2" fmla="*/ 83457 h 103109"/>
                  <a:gd name="connsiteX3" fmla="*/ -519 w 148209"/>
                  <a:gd name="connsiteY3" fmla="*/ 85747 h 103109"/>
                  <a:gd name="connsiteX4" fmla="*/ -519 w 148209"/>
                  <a:gd name="connsiteY4" fmla="*/ 95676 h 103109"/>
                  <a:gd name="connsiteX5" fmla="*/ 19906 w 148209"/>
                  <a:gd name="connsiteY5" fmla="*/ 97206 h 103109"/>
                  <a:gd name="connsiteX6" fmla="*/ 42436 w 148209"/>
                  <a:gd name="connsiteY6" fmla="*/ 92242 h 103109"/>
                  <a:gd name="connsiteX7" fmla="*/ 62293 w 148209"/>
                  <a:gd name="connsiteY7" fmla="*/ 92624 h 103109"/>
                  <a:gd name="connsiteX8" fmla="*/ 85206 w 148209"/>
                  <a:gd name="connsiteY8" fmla="*/ 88038 h 103109"/>
                  <a:gd name="connsiteX9" fmla="*/ 118410 w 148209"/>
                  <a:gd name="connsiteY9" fmla="*/ 101220 h 103109"/>
                  <a:gd name="connsiteX10" fmla="*/ 144823 w 148209"/>
                  <a:gd name="connsiteY10" fmla="*/ 60694 h 103109"/>
                  <a:gd name="connsiteX11" fmla="*/ 113465 w 148209"/>
                  <a:gd name="connsiteY11" fmla="*/ 53671 h 103109"/>
                  <a:gd name="connsiteX12" fmla="*/ 84823 w 148209"/>
                  <a:gd name="connsiteY12" fmla="*/ 36866 h 103109"/>
                  <a:gd name="connsiteX13" fmla="*/ 67539 w 148209"/>
                  <a:gd name="connsiteY13" fmla="*/ 32153 h 103109"/>
                  <a:gd name="connsiteX14" fmla="*/ 61146 w 148209"/>
                  <a:gd name="connsiteY14" fmla="*/ 12045 h 103109"/>
                  <a:gd name="connsiteX15" fmla="*/ 63440 w 148209"/>
                  <a:gd name="connsiteY15" fmla="*/ 2881 h 103109"/>
                  <a:gd name="connsiteX16" fmla="*/ 51596 w 148209"/>
                  <a:gd name="connsiteY16" fmla="*/ -1654 h 103109"/>
                  <a:gd name="connsiteX17" fmla="*/ 43201 w 148209"/>
                  <a:gd name="connsiteY17" fmla="*/ 2499 h 103109"/>
                  <a:gd name="connsiteX18" fmla="*/ 27161 w 148209"/>
                  <a:gd name="connsiteY18" fmla="*/ 12427 h 103109"/>
                  <a:gd name="connsiteX19" fmla="*/ 24105 w 148209"/>
                  <a:gd name="connsiteY19" fmla="*/ 17009 h 103109"/>
                  <a:gd name="connsiteX20" fmla="*/ 6539 w 148209"/>
                  <a:gd name="connsiteY20" fmla="*/ 25029 h 10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8209" h="103109">
                    <a:moveTo>
                      <a:pt x="6539" y="25029"/>
                    </a:moveTo>
                    <a:cubicBezTo>
                      <a:pt x="6539" y="25029"/>
                      <a:pt x="-1864" y="42595"/>
                      <a:pt x="-334" y="48707"/>
                    </a:cubicBezTo>
                    <a:cubicBezTo>
                      <a:pt x="1192" y="54815"/>
                      <a:pt x="24105" y="83457"/>
                      <a:pt x="24105" y="83457"/>
                    </a:cubicBezTo>
                    <a:cubicBezTo>
                      <a:pt x="24105" y="83457"/>
                      <a:pt x="3495" y="81931"/>
                      <a:pt x="-519" y="85747"/>
                    </a:cubicBezTo>
                    <a:cubicBezTo>
                      <a:pt x="-4537" y="89568"/>
                      <a:pt x="-4143" y="94150"/>
                      <a:pt x="-519" y="95676"/>
                    </a:cubicBezTo>
                    <a:cubicBezTo>
                      <a:pt x="3101" y="97206"/>
                      <a:pt x="14559" y="95676"/>
                      <a:pt x="19906" y="97206"/>
                    </a:cubicBezTo>
                    <a:cubicBezTo>
                      <a:pt x="25252" y="98732"/>
                      <a:pt x="36707" y="91859"/>
                      <a:pt x="42436" y="92242"/>
                    </a:cubicBezTo>
                    <a:cubicBezTo>
                      <a:pt x="48165" y="92624"/>
                      <a:pt x="56564" y="92624"/>
                      <a:pt x="62293" y="92624"/>
                    </a:cubicBezTo>
                    <a:cubicBezTo>
                      <a:pt x="68022" y="92624"/>
                      <a:pt x="73369" y="86895"/>
                      <a:pt x="85206" y="88038"/>
                    </a:cubicBezTo>
                    <a:cubicBezTo>
                      <a:pt x="97043" y="89186"/>
                      <a:pt x="118410" y="101220"/>
                      <a:pt x="118410" y="101220"/>
                    </a:cubicBezTo>
                    <a:lnTo>
                      <a:pt x="144823" y="60694"/>
                    </a:lnTo>
                    <a:lnTo>
                      <a:pt x="113465" y="53671"/>
                    </a:lnTo>
                    <a:cubicBezTo>
                      <a:pt x="113465" y="53671"/>
                      <a:pt x="95134" y="39922"/>
                      <a:pt x="84823" y="36866"/>
                    </a:cubicBezTo>
                    <a:cubicBezTo>
                      <a:pt x="74512" y="33814"/>
                      <a:pt x="67539" y="32153"/>
                      <a:pt x="67539" y="32153"/>
                    </a:cubicBezTo>
                    <a:lnTo>
                      <a:pt x="61146" y="12045"/>
                    </a:lnTo>
                    <a:lnTo>
                      <a:pt x="63440" y="2881"/>
                    </a:lnTo>
                    <a:cubicBezTo>
                      <a:pt x="63440" y="2881"/>
                      <a:pt x="59608" y="-3138"/>
                      <a:pt x="51596" y="-1654"/>
                    </a:cubicBezTo>
                    <a:cubicBezTo>
                      <a:pt x="43580" y="-175"/>
                      <a:pt x="43201" y="2499"/>
                      <a:pt x="43201" y="2499"/>
                    </a:cubicBezTo>
                    <a:cubicBezTo>
                      <a:pt x="43201" y="2499"/>
                      <a:pt x="31743" y="3646"/>
                      <a:pt x="27161" y="12427"/>
                    </a:cubicBezTo>
                    <a:lnTo>
                      <a:pt x="24105" y="17009"/>
                    </a:lnTo>
                    <a:cubicBezTo>
                      <a:pt x="24105" y="17009"/>
                      <a:pt x="11449" y="12918"/>
                      <a:pt x="6539" y="25029"/>
                    </a:cubicBezTo>
                  </a:path>
                </a:pathLst>
              </a:custGeom>
              <a:solidFill>
                <a:srgbClr val="F57D65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93" name="자유형: 도형 492">
                <a:extLst>
                  <a:ext uri="{FF2B5EF4-FFF2-40B4-BE49-F238E27FC236}">
                    <a16:creationId xmlns:a16="http://schemas.microsoft.com/office/drawing/2014/main" id="{18292469-AFB8-ADE5-1812-CA2A0363F3D7}"/>
                  </a:ext>
                </a:extLst>
              </p:cNvPr>
              <p:cNvSpPr/>
              <p:nvPr/>
            </p:nvSpPr>
            <p:spPr>
              <a:xfrm flipV="1">
                <a:off x="6193934" y="3701384"/>
                <a:ext cx="150633" cy="105114"/>
              </a:xfrm>
              <a:custGeom>
                <a:avLst/>
                <a:gdLst>
                  <a:gd name="connsiteX0" fmla="*/ 7359 w 150633"/>
                  <a:gd name="connsiteY0" fmla="*/ 25705 h 105114"/>
                  <a:gd name="connsiteX1" fmla="*/ 10430 w 150633"/>
                  <a:gd name="connsiteY1" fmla="*/ 21208 h 105114"/>
                  <a:gd name="connsiteX2" fmla="*/ 15985 w 150633"/>
                  <a:gd name="connsiteY2" fmla="*/ 17916 h 105114"/>
                  <a:gd name="connsiteX3" fmla="*/ 24794 w 150633"/>
                  <a:gd name="connsiteY3" fmla="*/ 18086 h 105114"/>
                  <a:gd name="connsiteX4" fmla="*/ 25103 w 150633"/>
                  <a:gd name="connsiteY4" fmla="*/ 18175 h 105114"/>
                  <a:gd name="connsiteX5" fmla="*/ 25277 w 150633"/>
                  <a:gd name="connsiteY5" fmla="*/ 17920 h 105114"/>
                  <a:gd name="connsiteX6" fmla="*/ 28371 w 150633"/>
                  <a:gd name="connsiteY6" fmla="*/ 13365 h 105114"/>
                  <a:gd name="connsiteX7" fmla="*/ 28386 w 150633"/>
                  <a:gd name="connsiteY7" fmla="*/ 13346 h 105114"/>
                  <a:gd name="connsiteX8" fmla="*/ 28398 w 150633"/>
                  <a:gd name="connsiteY8" fmla="*/ 13319 h 105114"/>
                  <a:gd name="connsiteX9" fmla="*/ 44079 w 150633"/>
                  <a:gd name="connsiteY9" fmla="*/ 3777 h 105114"/>
                  <a:gd name="connsiteX10" fmla="*/ 44419 w 150633"/>
                  <a:gd name="connsiteY10" fmla="*/ 3731 h 105114"/>
                  <a:gd name="connsiteX11" fmla="*/ 44616 w 150633"/>
                  <a:gd name="connsiteY11" fmla="*/ 3259 h 105114"/>
                  <a:gd name="connsiteX12" fmla="*/ 48406 w 150633"/>
                  <a:gd name="connsiteY12" fmla="*/ 721 h 105114"/>
                  <a:gd name="connsiteX13" fmla="*/ 53733 w 150633"/>
                  <a:gd name="connsiteY13" fmla="*/ -488 h 105114"/>
                  <a:gd name="connsiteX14" fmla="*/ 63654 w 150633"/>
                  <a:gd name="connsiteY14" fmla="*/ 3943 h 105114"/>
                  <a:gd name="connsiteX15" fmla="*/ 63561 w 150633"/>
                  <a:gd name="connsiteY15" fmla="*/ 3383 h 105114"/>
                  <a:gd name="connsiteX16" fmla="*/ 61231 w 150633"/>
                  <a:gd name="connsiteY16" fmla="*/ 12539 h 105114"/>
                  <a:gd name="connsiteX17" fmla="*/ 61181 w 150633"/>
                  <a:gd name="connsiteY17" fmla="*/ 12743 h 105114"/>
                  <a:gd name="connsiteX18" fmla="*/ 61247 w 150633"/>
                  <a:gd name="connsiteY18" fmla="*/ 12952 h 105114"/>
                  <a:gd name="connsiteX19" fmla="*/ 67571 w 150633"/>
                  <a:gd name="connsiteY19" fmla="*/ 33079 h 105114"/>
                  <a:gd name="connsiteX20" fmla="*/ 67706 w 150633"/>
                  <a:gd name="connsiteY20" fmla="*/ 33504 h 105114"/>
                  <a:gd name="connsiteX21" fmla="*/ 68170 w 150633"/>
                  <a:gd name="connsiteY21" fmla="*/ 33632 h 105114"/>
                  <a:gd name="connsiteX22" fmla="*/ 79675 w 150633"/>
                  <a:gd name="connsiteY22" fmla="*/ 36811 h 105114"/>
                  <a:gd name="connsiteX23" fmla="*/ 85639 w 150633"/>
                  <a:gd name="connsiteY23" fmla="*/ 38469 h 105114"/>
                  <a:gd name="connsiteX24" fmla="*/ 91369 w 150633"/>
                  <a:gd name="connsiteY24" fmla="*/ 40864 h 105114"/>
                  <a:gd name="connsiteX25" fmla="*/ 113717 w 150633"/>
                  <a:gd name="connsiteY25" fmla="*/ 55104 h 105114"/>
                  <a:gd name="connsiteX26" fmla="*/ 113883 w 150633"/>
                  <a:gd name="connsiteY26" fmla="*/ 55223 h 105114"/>
                  <a:gd name="connsiteX27" fmla="*/ 114077 w 150633"/>
                  <a:gd name="connsiteY27" fmla="*/ 55270 h 105114"/>
                  <a:gd name="connsiteX28" fmla="*/ 145427 w 150633"/>
                  <a:gd name="connsiteY28" fmla="*/ 62332 h 105114"/>
                  <a:gd name="connsiteX29" fmla="*/ 144816 w 150633"/>
                  <a:gd name="connsiteY29" fmla="*/ 60833 h 105114"/>
                  <a:gd name="connsiteX30" fmla="*/ 119504 w 150633"/>
                  <a:gd name="connsiteY30" fmla="*/ 99631 h 105114"/>
                  <a:gd name="connsiteX31" fmla="*/ 118388 w 150633"/>
                  <a:gd name="connsiteY31" fmla="*/ 101343 h 105114"/>
                  <a:gd name="connsiteX32" fmla="*/ 119725 w 150633"/>
                  <a:gd name="connsiteY32" fmla="*/ 101018 h 105114"/>
                  <a:gd name="connsiteX33" fmla="*/ 98643 w 150633"/>
                  <a:gd name="connsiteY33" fmla="*/ 91090 h 105114"/>
                  <a:gd name="connsiteX34" fmla="*/ 87556 w 150633"/>
                  <a:gd name="connsiteY34" fmla="*/ 87933 h 105114"/>
                  <a:gd name="connsiteX35" fmla="*/ 76105 w 150633"/>
                  <a:gd name="connsiteY35" fmla="*/ 88385 h 105114"/>
                  <a:gd name="connsiteX36" fmla="*/ 65717 w 150633"/>
                  <a:gd name="connsiteY36" fmla="*/ 91932 h 105114"/>
                  <a:gd name="connsiteX37" fmla="*/ 63279 w 150633"/>
                  <a:gd name="connsiteY37" fmla="*/ 92318 h 105114"/>
                  <a:gd name="connsiteX38" fmla="*/ 60613 w 150633"/>
                  <a:gd name="connsiteY38" fmla="*/ 92283 h 105114"/>
                  <a:gd name="connsiteX39" fmla="*/ 55282 w 150633"/>
                  <a:gd name="connsiteY39" fmla="*/ 92187 h 105114"/>
                  <a:gd name="connsiteX40" fmla="*/ 44790 w 150633"/>
                  <a:gd name="connsiteY40" fmla="*/ 92001 h 105114"/>
                  <a:gd name="connsiteX41" fmla="*/ 34401 w 150633"/>
                  <a:gd name="connsiteY41" fmla="*/ 93956 h 105114"/>
                  <a:gd name="connsiteX42" fmla="*/ 24956 w 150633"/>
                  <a:gd name="connsiteY42" fmla="*/ 96912 h 105114"/>
                  <a:gd name="connsiteX43" fmla="*/ 20471 w 150633"/>
                  <a:gd name="connsiteY43" fmla="*/ 96900 h 105114"/>
                  <a:gd name="connsiteX44" fmla="*/ 15487 w 150633"/>
                  <a:gd name="connsiteY44" fmla="*/ 96317 h 105114"/>
                  <a:gd name="connsiteX45" fmla="*/ 5980 w 150633"/>
                  <a:gd name="connsiteY45" fmla="*/ 96224 h 105114"/>
                  <a:gd name="connsiteX46" fmla="*/ -1399 w 150633"/>
                  <a:gd name="connsiteY46" fmla="*/ 93686 h 105114"/>
                  <a:gd name="connsiteX47" fmla="*/ 1112 w 150633"/>
                  <a:gd name="connsiteY47" fmla="*/ 86840 h 105114"/>
                  <a:gd name="connsiteX48" fmla="*/ 4778 w 150633"/>
                  <a:gd name="connsiteY48" fmla="*/ 85465 h 105114"/>
                  <a:gd name="connsiteX49" fmla="*/ 8885 w 150633"/>
                  <a:gd name="connsiteY49" fmla="*/ 84885 h 105114"/>
                  <a:gd name="connsiteX50" fmla="*/ 24871 w 150633"/>
                  <a:gd name="connsiteY50" fmla="*/ 84843 h 105114"/>
                  <a:gd name="connsiteX51" fmla="*/ 26478 w 150633"/>
                  <a:gd name="connsiteY51" fmla="*/ 84936 h 105114"/>
                  <a:gd name="connsiteX52" fmla="*/ 25481 w 150633"/>
                  <a:gd name="connsiteY52" fmla="*/ 83688 h 105114"/>
                  <a:gd name="connsiteX53" fmla="*/ 8390 w 150633"/>
                  <a:gd name="connsiteY53" fmla="*/ 61378 h 105114"/>
                  <a:gd name="connsiteX54" fmla="*/ 2082 w 150633"/>
                  <a:gd name="connsiteY54" fmla="*/ 51797 h 105114"/>
                  <a:gd name="connsiteX55" fmla="*/ 1413 w 150633"/>
                  <a:gd name="connsiteY55" fmla="*/ 42738 h 105114"/>
                  <a:gd name="connsiteX56" fmla="*/ 5636 w 150633"/>
                  <a:gd name="connsiteY56" fmla="*/ 30058 h 105114"/>
                  <a:gd name="connsiteX57" fmla="*/ 6953 w 150633"/>
                  <a:gd name="connsiteY57" fmla="*/ 26829 h 105114"/>
                  <a:gd name="connsiteX58" fmla="*/ 7359 w 150633"/>
                  <a:gd name="connsiteY58" fmla="*/ 25705 h 105114"/>
                  <a:gd name="connsiteX59" fmla="*/ 6764 w 150633"/>
                  <a:gd name="connsiteY59" fmla="*/ 26740 h 105114"/>
                  <a:gd name="connsiteX60" fmla="*/ 5265 w 150633"/>
                  <a:gd name="connsiteY60" fmla="*/ 29900 h 105114"/>
                  <a:gd name="connsiteX61" fmla="*/ 648 w 150633"/>
                  <a:gd name="connsiteY61" fmla="*/ 42556 h 105114"/>
                  <a:gd name="connsiteX62" fmla="*/ -109 w 150633"/>
                  <a:gd name="connsiteY62" fmla="*/ 47184 h 105114"/>
                  <a:gd name="connsiteX63" fmla="*/ 1232 w 150633"/>
                  <a:gd name="connsiteY63" fmla="*/ 52245 h 105114"/>
                  <a:gd name="connsiteX64" fmla="*/ 7471 w 150633"/>
                  <a:gd name="connsiteY64" fmla="*/ 62030 h 105114"/>
                  <a:gd name="connsiteX65" fmla="*/ 24369 w 150633"/>
                  <a:gd name="connsiteY65" fmla="*/ 84576 h 105114"/>
                  <a:gd name="connsiteX66" fmla="*/ 24979 w 150633"/>
                  <a:gd name="connsiteY66" fmla="*/ 83421 h 105114"/>
                  <a:gd name="connsiteX67" fmla="*/ 8750 w 150633"/>
                  <a:gd name="connsiteY67" fmla="*/ 83336 h 105114"/>
                  <a:gd name="connsiteX68" fmla="*/ 4458 w 150633"/>
                  <a:gd name="connsiteY68" fmla="*/ 83916 h 105114"/>
                  <a:gd name="connsiteX69" fmla="*/ 108 w 150633"/>
                  <a:gd name="connsiteY69" fmla="*/ 85577 h 105114"/>
                  <a:gd name="connsiteX70" fmla="*/ -2786 w 150633"/>
                  <a:gd name="connsiteY70" fmla="*/ 89355 h 105114"/>
                  <a:gd name="connsiteX71" fmla="*/ -2921 w 150633"/>
                  <a:gd name="connsiteY71" fmla="*/ 94369 h 105114"/>
                  <a:gd name="connsiteX72" fmla="*/ 1158 w 150633"/>
                  <a:gd name="connsiteY72" fmla="*/ 97487 h 105114"/>
                  <a:gd name="connsiteX73" fmla="*/ 5937 w 150633"/>
                  <a:gd name="connsiteY73" fmla="*/ 97943 h 105114"/>
                  <a:gd name="connsiteX74" fmla="*/ 15410 w 150633"/>
                  <a:gd name="connsiteY74" fmla="*/ 98082 h 105114"/>
                  <a:gd name="connsiteX75" fmla="*/ 20046 w 150633"/>
                  <a:gd name="connsiteY75" fmla="*/ 98638 h 105114"/>
                  <a:gd name="connsiteX76" fmla="*/ 25296 w 150633"/>
                  <a:gd name="connsiteY76" fmla="*/ 98692 h 105114"/>
                  <a:gd name="connsiteX77" fmla="*/ 35004 w 150633"/>
                  <a:gd name="connsiteY77" fmla="*/ 95706 h 105114"/>
                  <a:gd name="connsiteX78" fmla="*/ 44674 w 150633"/>
                  <a:gd name="connsiteY78" fmla="*/ 93887 h 105114"/>
                  <a:gd name="connsiteX79" fmla="*/ 55232 w 150633"/>
                  <a:gd name="connsiteY79" fmla="*/ 94107 h 105114"/>
                  <a:gd name="connsiteX80" fmla="*/ 60594 w 150633"/>
                  <a:gd name="connsiteY80" fmla="*/ 94215 h 105114"/>
                  <a:gd name="connsiteX81" fmla="*/ 63318 w 150633"/>
                  <a:gd name="connsiteY81" fmla="*/ 94258 h 105114"/>
                  <a:gd name="connsiteX82" fmla="*/ 66215 w 150633"/>
                  <a:gd name="connsiteY82" fmla="*/ 93813 h 105114"/>
                  <a:gd name="connsiteX83" fmla="*/ 76561 w 150633"/>
                  <a:gd name="connsiteY83" fmla="*/ 90302 h 105114"/>
                  <a:gd name="connsiteX84" fmla="*/ 87262 w 150633"/>
                  <a:gd name="connsiteY84" fmla="*/ 89896 h 105114"/>
                  <a:gd name="connsiteX85" fmla="*/ 97936 w 150633"/>
                  <a:gd name="connsiteY85" fmla="*/ 92963 h 105114"/>
                  <a:gd name="connsiteX86" fmla="*/ 118740 w 150633"/>
                  <a:gd name="connsiteY86" fmla="*/ 102768 h 105114"/>
                  <a:gd name="connsiteX87" fmla="*/ 119566 w 150633"/>
                  <a:gd name="connsiteY87" fmla="*/ 103224 h 105114"/>
                  <a:gd name="connsiteX88" fmla="*/ 120076 w 150633"/>
                  <a:gd name="connsiteY88" fmla="*/ 102444 h 105114"/>
                  <a:gd name="connsiteX89" fmla="*/ 121189 w 150633"/>
                  <a:gd name="connsiteY89" fmla="*/ 100732 h 105114"/>
                  <a:gd name="connsiteX90" fmla="*/ 146470 w 150633"/>
                  <a:gd name="connsiteY90" fmla="*/ 61911 h 105114"/>
                  <a:gd name="connsiteX91" fmla="*/ 147246 w 150633"/>
                  <a:gd name="connsiteY91" fmla="*/ 60717 h 105114"/>
                  <a:gd name="connsiteX92" fmla="*/ 145859 w 150633"/>
                  <a:gd name="connsiteY92" fmla="*/ 60408 h 105114"/>
                  <a:gd name="connsiteX93" fmla="*/ 114490 w 150633"/>
                  <a:gd name="connsiteY93" fmla="*/ 53423 h 105114"/>
                  <a:gd name="connsiteX94" fmla="*/ 114853 w 150633"/>
                  <a:gd name="connsiteY94" fmla="*/ 53589 h 105114"/>
                  <a:gd name="connsiteX95" fmla="*/ 92157 w 150633"/>
                  <a:gd name="connsiteY95" fmla="*/ 39257 h 105114"/>
                  <a:gd name="connsiteX96" fmla="*/ 86153 w 150633"/>
                  <a:gd name="connsiteY96" fmla="*/ 36788 h 105114"/>
                  <a:gd name="connsiteX97" fmla="*/ 80134 w 150633"/>
                  <a:gd name="connsiteY97" fmla="*/ 35146 h 105114"/>
                  <a:gd name="connsiteX98" fmla="*/ 68552 w 150633"/>
                  <a:gd name="connsiteY98" fmla="*/ 32021 h 105114"/>
                  <a:gd name="connsiteX99" fmla="*/ 69151 w 150633"/>
                  <a:gd name="connsiteY99" fmla="*/ 32577 h 105114"/>
                  <a:gd name="connsiteX100" fmla="*/ 62688 w 150633"/>
                  <a:gd name="connsiteY100" fmla="*/ 12492 h 105114"/>
                  <a:gd name="connsiteX101" fmla="*/ 62703 w 150633"/>
                  <a:gd name="connsiteY101" fmla="*/ 12906 h 105114"/>
                  <a:gd name="connsiteX102" fmla="*/ 64956 w 150633"/>
                  <a:gd name="connsiteY102" fmla="*/ 3731 h 105114"/>
                  <a:gd name="connsiteX103" fmla="*/ 65037 w 150633"/>
                  <a:gd name="connsiteY103" fmla="*/ 3410 h 105114"/>
                  <a:gd name="connsiteX104" fmla="*/ 64863 w 150633"/>
                  <a:gd name="connsiteY104" fmla="*/ 3170 h 105114"/>
                  <a:gd name="connsiteX105" fmla="*/ 53613 w 150633"/>
                  <a:gd name="connsiteY105" fmla="*/ -1809 h 105114"/>
                  <a:gd name="connsiteX106" fmla="*/ 47973 w 150633"/>
                  <a:gd name="connsiteY106" fmla="*/ -469 h 105114"/>
                  <a:gd name="connsiteX107" fmla="*/ 45415 w 150633"/>
                  <a:gd name="connsiteY107" fmla="*/ 756 h 105114"/>
                  <a:gd name="connsiteX108" fmla="*/ 43422 w 150633"/>
                  <a:gd name="connsiteY108" fmla="*/ 3089 h 105114"/>
                  <a:gd name="connsiteX109" fmla="*/ 43959 w 150633"/>
                  <a:gd name="connsiteY109" fmla="*/ 2575 h 105114"/>
                  <a:gd name="connsiteX110" fmla="*/ 27564 w 150633"/>
                  <a:gd name="connsiteY110" fmla="*/ 12886 h 105114"/>
                  <a:gd name="connsiteX111" fmla="*/ 27587 w 150633"/>
                  <a:gd name="connsiteY111" fmla="*/ 12844 h 105114"/>
                  <a:gd name="connsiteX112" fmla="*/ 24573 w 150633"/>
                  <a:gd name="connsiteY112" fmla="*/ 17453 h 105114"/>
                  <a:gd name="connsiteX113" fmla="*/ 25056 w 150633"/>
                  <a:gd name="connsiteY113" fmla="*/ 17283 h 105114"/>
                  <a:gd name="connsiteX114" fmla="*/ 15808 w 150633"/>
                  <a:gd name="connsiteY114" fmla="*/ 17294 h 105114"/>
                  <a:gd name="connsiteX115" fmla="*/ 10109 w 150633"/>
                  <a:gd name="connsiteY115" fmla="*/ 20910 h 105114"/>
                  <a:gd name="connsiteX116" fmla="*/ 7869 w 150633"/>
                  <a:gd name="connsiteY116" fmla="*/ 24391 h 105114"/>
                  <a:gd name="connsiteX117" fmla="*/ 7359 w 150633"/>
                  <a:gd name="connsiteY117" fmla="*/ 25705 h 105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150633" h="105114">
                    <a:moveTo>
                      <a:pt x="7359" y="25705"/>
                    </a:moveTo>
                    <a:cubicBezTo>
                      <a:pt x="7521" y="25805"/>
                      <a:pt x="8035" y="23854"/>
                      <a:pt x="10430" y="21208"/>
                    </a:cubicBezTo>
                    <a:cubicBezTo>
                      <a:pt x="11643" y="19925"/>
                      <a:pt x="13478" y="18588"/>
                      <a:pt x="15985" y="17916"/>
                    </a:cubicBezTo>
                    <a:cubicBezTo>
                      <a:pt x="18454" y="17205"/>
                      <a:pt x="21595" y="17194"/>
                      <a:pt x="24794" y="18086"/>
                    </a:cubicBezTo>
                    <a:lnTo>
                      <a:pt x="25103" y="18175"/>
                    </a:lnTo>
                    <a:lnTo>
                      <a:pt x="25277" y="17920"/>
                    </a:lnTo>
                    <a:cubicBezTo>
                      <a:pt x="26242" y="16495"/>
                      <a:pt x="27282" y="14969"/>
                      <a:pt x="28371" y="13365"/>
                    </a:cubicBezTo>
                    <a:lnTo>
                      <a:pt x="28386" y="13346"/>
                    </a:lnTo>
                    <a:lnTo>
                      <a:pt x="28398" y="13319"/>
                    </a:lnTo>
                    <a:cubicBezTo>
                      <a:pt x="30979" y="8374"/>
                      <a:pt x="37048" y="4704"/>
                      <a:pt x="44079" y="3777"/>
                    </a:cubicBezTo>
                    <a:lnTo>
                      <a:pt x="44419" y="3731"/>
                    </a:lnTo>
                    <a:lnTo>
                      <a:pt x="44616" y="3259"/>
                    </a:lnTo>
                    <a:cubicBezTo>
                      <a:pt x="45029" y="2266"/>
                      <a:pt x="46814" y="1235"/>
                      <a:pt x="48406" y="721"/>
                    </a:cubicBezTo>
                    <a:cubicBezTo>
                      <a:pt x="50055" y="149"/>
                      <a:pt x="51921" y="-299"/>
                      <a:pt x="53733" y="-488"/>
                    </a:cubicBezTo>
                    <a:cubicBezTo>
                      <a:pt x="57364" y="-917"/>
                      <a:pt x="61398" y="744"/>
                      <a:pt x="63654" y="3943"/>
                    </a:cubicBezTo>
                    <a:lnTo>
                      <a:pt x="63561" y="3383"/>
                    </a:lnTo>
                    <a:cubicBezTo>
                      <a:pt x="62843" y="6211"/>
                      <a:pt x="62047" y="9332"/>
                      <a:pt x="61231" y="12539"/>
                    </a:cubicBezTo>
                    <a:lnTo>
                      <a:pt x="61181" y="12743"/>
                    </a:lnTo>
                    <a:lnTo>
                      <a:pt x="61247" y="12952"/>
                    </a:lnTo>
                    <a:cubicBezTo>
                      <a:pt x="63248" y="19326"/>
                      <a:pt x="65365" y="26056"/>
                      <a:pt x="67571" y="33079"/>
                    </a:cubicBezTo>
                    <a:lnTo>
                      <a:pt x="67706" y="33504"/>
                    </a:lnTo>
                    <a:lnTo>
                      <a:pt x="68170" y="33632"/>
                    </a:lnTo>
                    <a:cubicBezTo>
                      <a:pt x="71902" y="34663"/>
                      <a:pt x="75742" y="35722"/>
                      <a:pt x="79675" y="36811"/>
                    </a:cubicBezTo>
                    <a:cubicBezTo>
                      <a:pt x="81641" y="37356"/>
                      <a:pt x="83627" y="37908"/>
                      <a:pt x="85639" y="38469"/>
                    </a:cubicBezTo>
                    <a:cubicBezTo>
                      <a:pt x="87563" y="39079"/>
                      <a:pt x="89472" y="39937"/>
                      <a:pt x="91369" y="40864"/>
                    </a:cubicBezTo>
                    <a:cubicBezTo>
                      <a:pt x="98917" y="44692"/>
                      <a:pt x="106346" y="49703"/>
                      <a:pt x="113717" y="55104"/>
                    </a:cubicBezTo>
                    <a:lnTo>
                      <a:pt x="113883" y="55223"/>
                    </a:lnTo>
                    <a:lnTo>
                      <a:pt x="114077" y="55270"/>
                    </a:lnTo>
                    <a:cubicBezTo>
                      <a:pt x="124086" y="57526"/>
                      <a:pt x="134617" y="59898"/>
                      <a:pt x="145427" y="62332"/>
                    </a:cubicBezTo>
                    <a:lnTo>
                      <a:pt x="144816" y="60833"/>
                    </a:lnTo>
                    <a:cubicBezTo>
                      <a:pt x="136642" y="73365"/>
                      <a:pt x="128177" y="86342"/>
                      <a:pt x="119504" y="99631"/>
                    </a:cubicBezTo>
                    <a:cubicBezTo>
                      <a:pt x="119130" y="100211"/>
                      <a:pt x="118751" y="100786"/>
                      <a:pt x="118388" y="101343"/>
                    </a:cubicBezTo>
                    <a:lnTo>
                      <a:pt x="119725" y="101018"/>
                    </a:lnTo>
                    <a:cubicBezTo>
                      <a:pt x="112813" y="97228"/>
                      <a:pt x="105829" y="93844"/>
                      <a:pt x="98643" y="91090"/>
                    </a:cubicBezTo>
                    <a:cubicBezTo>
                      <a:pt x="95042" y="89749"/>
                      <a:pt x="91392" y="88536"/>
                      <a:pt x="87556" y="87933"/>
                    </a:cubicBezTo>
                    <a:cubicBezTo>
                      <a:pt x="83723" y="87342"/>
                      <a:pt x="79818" y="87497"/>
                      <a:pt x="76105" y="88385"/>
                    </a:cubicBezTo>
                    <a:cubicBezTo>
                      <a:pt x="72377" y="89204"/>
                      <a:pt x="68997" y="91001"/>
                      <a:pt x="65717" y="91932"/>
                    </a:cubicBezTo>
                    <a:cubicBezTo>
                      <a:pt x="64894" y="92167"/>
                      <a:pt x="64079" y="92287"/>
                      <a:pt x="63279" y="92318"/>
                    </a:cubicBezTo>
                    <a:lnTo>
                      <a:pt x="60613" y="92283"/>
                    </a:lnTo>
                    <a:cubicBezTo>
                      <a:pt x="58825" y="92252"/>
                      <a:pt x="57048" y="92218"/>
                      <a:pt x="55282" y="92187"/>
                    </a:cubicBezTo>
                    <a:cubicBezTo>
                      <a:pt x="51747" y="92125"/>
                      <a:pt x="48247" y="92063"/>
                      <a:pt x="44790" y="92001"/>
                    </a:cubicBezTo>
                    <a:cubicBezTo>
                      <a:pt x="41112" y="91603"/>
                      <a:pt x="37550" y="92898"/>
                      <a:pt x="34401" y="93956"/>
                    </a:cubicBezTo>
                    <a:cubicBezTo>
                      <a:pt x="31191" y="95057"/>
                      <a:pt x="28070" y="96286"/>
                      <a:pt x="24956" y="96912"/>
                    </a:cubicBezTo>
                    <a:cubicBezTo>
                      <a:pt x="23356" y="97224"/>
                      <a:pt x="21977" y="97325"/>
                      <a:pt x="20471" y="96900"/>
                    </a:cubicBezTo>
                    <a:cubicBezTo>
                      <a:pt x="18771" y="96506"/>
                      <a:pt x="17117" y="96398"/>
                      <a:pt x="15487" y="96317"/>
                    </a:cubicBezTo>
                    <a:cubicBezTo>
                      <a:pt x="12234" y="96181"/>
                      <a:pt x="9062" y="96293"/>
                      <a:pt x="5980" y="96224"/>
                    </a:cubicBezTo>
                    <a:cubicBezTo>
                      <a:pt x="2966" y="96131"/>
                      <a:pt x="-387" y="96104"/>
                      <a:pt x="-1399" y="93686"/>
                    </a:cubicBezTo>
                    <a:cubicBezTo>
                      <a:pt x="-2431" y="91383"/>
                      <a:pt x="-878" y="88447"/>
                      <a:pt x="1112" y="86840"/>
                    </a:cubicBezTo>
                    <a:cubicBezTo>
                      <a:pt x="2028" y="86118"/>
                      <a:pt x="3453" y="85743"/>
                      <a:pt x="4778" y="85465"/>
                    </a:cubicBezTo>
                    <a:cubicBezTo>
                      <a:pt x="6130" y="85179"/>
                      <a:pt x="7510" y="84997"/>
                      <a:pt x="8885" y="84885"/>
                    </a:cubicBezTo>
                    <a:cubicBezTo>
                      <a:pt x="14398" y="84422"/>
                      <a:pt x="19787" y="84553"/>
                      <a:pt x="24871" y="84843"/>
                    </a:cubicBezTo>
                    <a:lnTo>
                      <a:pt x="26478" y="84936"/>
                    </a:lnTo>
                    <a:lnTo>
                      <a:pt x="25481" y="83688"/>
                    </a:lnTo>
                    <a:cubicBezTo>
                      <a:pt x="18976" y="75559"/>
                      <a:pt x="13215" y="68088"/>
                      <a:pt x="8390" y="61378"/>
                    </a:cubicBezTo>
                    <a:cubicBezTo>
                      <a:pt x="5995" y="58017"/>
                      <a:pt x="3778" y="54856"/>
                      <a:pt x="2082" y="51797"/>
                    </a:cubicBezTo>
                    <a:cubicBezTo>
                      <a:pt x="38" y="48845"/>
                      <a:pt x="826" y="45531"/>
                      <a:pt x="1413" y="42738"/>
                    </a:cubicBezTo>
                    <a:cubicBezTo>
                      <a:pt x="2777" y="37113"/>
                      <a:pt x="4543" y="32913"/>
                      <a:pt x="5636" y="30058"/>
                    </a:cubicBezTo>
                    <a:cubicBezTo>
                      <a:pt x="6181" y="28722"/>
                      <a:pt x="6613" y="27659"/>
                      <a:pt x="6953" y="26829"/>
                    </a:cubicBezTo>
                    <a:cubicBezTo>
                      <a:pt x="7247" y="26099"/>
                      <a:pt x="7390" y="25720"/>
                      <a:pt x="7359" y="25705"/>
                    </a:cubicBezTo>
                    <a:cubicBezTo>
                      <a:pt x="7328" y="25693"/>
                      <a:pt x="7123" y="26037"/>
                      <a:pt x="6764" y="26740"/>
                    </a:cubicBezTo>
                    <a:cubicBezTo>
                      <a:pt x="6405" y="27443"/>
                      <a:pt x="5899" y="28501"/>
                      <a:pt x="5265" y="29900"/>
                    </a:cubicBezTo>
                    <a:cubicBezTo>
                      <a:pt x="4040" y="32720"/>
                      <a:pt x="2159" y="36865"/>
                      <a:pt x="648" y="42556"/>
                    </a:cubicBezTo>
                    <a:cubicBezTo>
                      <a:pt x="297" y="43981"/>
                      <a:pt x="-39" y="45511"/>
                      <a:pt x="-109" y="47184"/>
                    </a:cubicBezTo>
                    <a:cubicBezTo>
                      <a:pt x="-287" y="48857"/>
                      <a:pt x="328" y="50738"/>
                      <a:pt x="1232" y="52245"/>
                    </a:cubicBezTo>
                    <a:cubicBezTo>
                      <a:pt x="2932" y="55421"/>
                      <a:pt x="5107" y="58615"/>
                      <a:pt x="7471" y="62030"/>
                    </a:cubicBezTo>
                    <a:cubicBezTo>
                      <a:pt x="12230" y="68834"/>
                      <a:pt x="17913" y="76367"/>
                      <a:pt x="24369" y="84576"/>
                    </a:cubicBezTo>
                    <a:lnTo>
                      <a:pt x="24979" y="83421"/>
                    </a:lnTo>
                    <a:cubicBezTo>
                      <a:pt x="19814" y="83085"/>
                      <a:pt x="14417" y="82903"/>
                      <a:pt x="8750" y="83336"/>
                    </a:cubicBezTo>
                    <a:cubicBezTo>
                      <a:pt x="7336" y="83444"/>
                      <a:pt x="5902" y="83622"/>
                      <a:pt x="4458" y="83916"/>
                    </a:cubicBezTo>
                    <a:cubicBezTo>
                      <a:pt x="3017" y="84232"/>
                      <a:pt x="1529" y="84526"/>
                      <a:pt x="108" y="85577"/>
                    </a:cubicBezTo>
                    <a:cubicBezTo>
                      <a:pt x="-1160" y="86601"/>
                      <a:pt x="-2118" y="87837"/>
                      <a:pt x="-2786" y="89355"/>
                    </a:cubicBezTo>
                    <a:cubicBezTo>
                      <a:pt x="-3431" y="90839"/>
                      <a:pt x="-3675" y="92704"/>
                      <a:pt x="-2921" y="94369"/>
                    </a:cubicBezTo>
                    <a:cubicBezTo>
                      <a:pt x="-2179" y="96035"/>
                      <a:pt x="-522" y="97178"/>
                      <a:pt x="1158" y="97487"/>
                    </a:cubicBezTo>
                    <a:cubicBezTo>
                      <a:pt x="2789" y="97835"/>
                      <a:pt x="4357" y="97889"/>
                      <a:pt x="5937" y="97943"/>
                    </a:cubicBezTo>
                    <a:cubicBezTo>
                      <a:pt x="9086" y="98028"/>
                      <a:pt x="12246" y="97935"/>
                      <a:pt x="15410" y="98082"/>
                    </a:cubicBezTo>
                    <a:cubicBezTo>
                      <a:pt x="16982" y="98163"/>
                      <a:pt x="18570" y="98287"/>
                      <a:pt x="20046" y="98638"/>
                    </a:cubicBezTo>
                    <a:cubicBezTo>
                      <a:pt x="21695" y="99133"/>
                      <a:pt x="23669" y="99036"/>
                      <a:pt x="25296" y="98692"/>
                    </a:cubicBezTo>
                    <a:cubicBezTo>
                      <a:pt x="28672" y="98020"/>
                      <a:pt x="31809" y="96784"/>
                      <a:pt x="35004" y="95706"/>
                    </a:cubicBezTo>
                    <a:cubicBezTo>
                      <a:pt x="38230" y="94648"/>
                      <a:pt x="41340" y="93504"/>
                      <a:pt x="44674" y="93887"/>
                    </a:cubicBezTo>
                    <a:cubicBezTo>
                      <a:pt x="48155" y="93960"/>
                      <a:pt x="51674" y="94030"/>
                      <a:pt x="55232" y="94107"/>
                    </a:cubicBezTo>
                    <a:cubicBezTo>
                      <a:pt x="57009" y="94142"/>
                      <a:pt x="58798" y="94180"/>
                      <a:pt x="60594" y="94215"/>
                    </a:cubicBezTo>
                    <a:lnTo>
                      <a:pt x="63318" y="94258"/>
                    </a:lnTo>
                    <a:cubicBezTo>
                      <a:pt x="64314" y="94223"/>
                      <a:pt x="65296" y="94072"/>
                      <a:pt x="66215" y="93813"/>
                    </a:cubicBezTo>
                    <a:cubicBezTo>
                      <a:pt x="69897" y="92755"/>
                      <a:pt x="73049" y="91055"/>
                      <a:pt x="76561" y="90302"/>
                    </a:cubicBezTo>
                    <a:cubicBezTo>
                      <a:pt x="80022" y="89479"/>
                      <a:pt x="83681" y="89340"/>
                      <a:pt x="87262" y="89896"/>
                    </a:cubicBezTo>
                    <a:cubicBezTo>
                      <a:pt x="90839" y="90460"/>
                      <a:pt x="94413" y="91642"/>
                      <a:pt x="97936" y="92963"/>
                    </a:cubicBezTo>
                    <a:cubicBezTo>
                      <a:pt x="104975" y="95664"/>
                      <a:pt x="111936" y="99040"/>
                      <a:pt x="118740" y="102768"/>
                    </a:cubicBezTo>
                    <a:lnTo>
                      <a:pt x="119566" y="103224"/>
                    </a:lnTo>
                    <a:lnTo>
                      <a:pt x="120076" y="102444"/>
                    </a:lnTo>
                    <a:cubicBezTo>
                      <a:pt x="120439" y="101887"/>
                      <a:pt x="120814" y="101308"/>
                      <a:pt x="121189" y="100732"/>
                    </a:cubicBezTo>
                    <a:cubicBezTo>
                      <a:pt x="129850" y="87431"/>
                      <a:pt x="138303" y="74451"/>
                      <a:pt x="146470" y="61911"/>
                    </a:cubicBezTo>
                    <a:lnTo>
                      <a:pt x="147246" y="60717"/>
                    </a:lnTo>
                    <a:lnTo>
                      <a:pt x="145859" y="60408"/>
                    </a:lnTo>
                    <a:cubicBezTo>
                      <a:pt x="135042" y="58001"/>
                      <a:pt x="124507" y="55652"/>
                      <a:pt x="114490" y="53423"/>
                    </a:cubicBezTo>
                    <a:lnTo>
                      <a:pt x="114853" y="53589"/>
                    </a:lnTo>
                    <a:cubicBezTo>
                      <a:pt x="107366" y="48146"/>
                      <a:pt x="99914" y="43155"/>
                      <a:pt x="92157" y="39257"/>
                    </a:cubicBezTo>
                    <a:cubicBezTo>
                      <a:pt x="90202" y="38314"/>
                      <a:pt x="88228" y="37437"/>
                      <a:pt x="86153" y="36788"/>
                    </a:cubicBezTo>
                    <a:cubicBezTo>
                      <a:pt x="84125" y="36236"/>
                      <a:pt x="82120" y="35687"/>
                      <a:pt x="80134" y="35146"/>
                    </a:cubicBezTo>
                    <a:cubicBezTo>
                      <a:pt x="76175" y="34076"/>
                      <a:pt x="72311" y="33033"/>
                      <a:pt x="68552" y="32021"/>
                    </a:cubicBezTo>
                    <a:lnTo>
                      <a:pt x="69151" y="32577"/>
                    </a:lnTo>
                    <a:cubicBezTo>
                      <a:pt x="66895" y="25569"/>
                      <a:pt x="64735" y="18855"/>
                      <a:pt x="62688" y="12492"/>
                    </a:cubicBezTo>
                    <a:lnTo>
                      <a:pt x="62703" y="12906"/>
                    </a:lnTo>
                    <a:cubicBezTo>
                      <a:pt x="63492" y="9695"/>
                      <a:pt x="64260" y="6566"/>
                      <a:pt x="64956" y="3731"/>
                    </a:cubicBezTo>
                    <a:lnTo>
                      <a:pt x="65037" y="3410"/>
                    </a:lnTo>
                    <a:lnTo>
                      <a:pt x="64863" y="3170"/>
                    </a:lnTo>
                    <a:cubicBezTo>
                      <a:pt x="62193" y="-581"/>
                      <a:pt x="57650" y="-2296"/>
                      <a:pt x="53613" y="-1809"/>
                    </a:cubicBezTo>
                    <a:cubicBezTo>
                      <a:pt x="51585" y="-1570"/>
                      <a:pt x="49769" y="-1106"/>
                      <a:pt x="47973" y="-469"/>
                    </a:cubicBezTo>
                    <a:cubicBezTo>
                      <a:pt x="47081" y="-148"/>
                      <a:pt x="46219" y="238"/>
                      <a:pt x="45415" y="756"/>
                    </a:cubicBezTo>
                    <a:cubicBezTo>
                      <a:pt x="44627" y="1328"/>
                      <a:pt x="43832" y="1803"/>
                      <a:pt x="43422" y="3089"/>
                    </a:cubicBezTo>
                    <a:lnTo>
                      <a:pt x="43959" y="2575"/>
                    </a:lnTo>
                    <a:cubicBezTo>
                      <a:pt x="36553" y="3630"/>
                      <a:pt x="30268" y="7547"/>
                      <a:pt x="27564" y="12886"/>
                    </a:cubicBezTo>
                    <a:lnTo>
                      <a:pt x="27587" y="12844"/>
                    </a:lnTo>
                    <a:cubicBezTo>
                      <a:pt x="26528" y="14466"/>
                      <a:pt x="25516" y="16012"/>
                      <a:pt x="24573" y="17453"/>
                    </a:cubicBezTo>
                    <a:lnTo>
                      <a:pt x="25056" y="17283"/>
                    </a:lnTo>
                    <a:cubicBezTo>
                      <a:pt x="21614" y="16390"/>
                      <a:pt x="18404" y="16487"/>
                      <a:pt x="15808" y="17294"/>
                    </a:cubicBezTo>
                    <a:cubicBezTo>
                      <a:pt x="13192" y="18067"/>
                      <a:pt x="11307" y="19535"/>
                      <a:pt x="10109" y="20910"/>
                    </a:cubicBezTo>
                    <a:cubicBezTo>
                      <a:pt x="8881" y="22274"/>
                      <a:pt x="8224" y="23541"/>
                      <a:pt x="7869" y="24391"/>
                    </a:cubicBezTo>
                    <a:cubicBezTo>
                      <a:pt x="7498" y="25249"/>
                      <a:pt x="7324" y="25689"/>
                      <a:pt x="7359" y="25705"/>
                    </a:cubicBezTo>
                  </a:path>
                </a:pathLst>
              </a:custGeom>
              <a:solidFill>
                <a:srgbClr val="CE635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94" name="자유형: 도형 493">
                <a:extLst>
                  <a:ext uri="{FF2B5EF4-FFF2-40B4-BE49-F238E27FC236}">
                    <a16:creationId xmlns:a16="http://schemas.microsoft.com/office/drawing/2014/main" id="{5EB59415-8BDD-24B6-268A-A9F648D394B9}"/>
                  </a:ext>
                </a:extLst>
              </p:cNvPr>
              <p:cNvSpPr/>
              <p:nvPr/>
            </p:nvSpPr>
            <p:spPr>
              <a:xfrm flipV="1">
                <a:off x="6238788" y="3772543"/>
                <a:ext cx="6779" cy="29512"/>
              </a:xfrm>
              <a:custGeom>
                <a:avLst/>
                <a:gdLst>
                  <a:gd name="connsiteX0" fmla="*/ 3408 w 6779"/>
                  <a:gd name="connsiteY0" fmla="*/ 27707 h 29512"/>
                  <a:gd name="connsiteX1" fmla="*/ -1159 w 6779"/>
                  <a:gd name="connsiteY1" fmla="*/ 13270 h 29512"/>
                  <a:gd name="connsiteX2" fmla="*/ 259 w 6779"/>
                  <a:gd name="connsiteY2" fmla="*/ -1143 h 29512"/>
                  <a:gd name="connsiteX3" fmla="*/ -212 w 6779"/>
                  <a:gd name="connsiteY3" fmla="*/ -1113 h 29512"/>
                  <a:gd name="connsiteX4" fmla="*/ 20 w 6779"/>
                  <a:gd name="connsiteY4" fmla="*/ -664 h 29512"/>
                  <a:gd name="connsiteX5" fmla="*/ 248 w 6779"/>
                  <a:gd name="connsiteY5" fmla="*/ -1383 h 29512"/>
                  <a:gd name="connsiteX6" fmla="*/ 132 w 6779"/>
                  <a:gd name="connsiteY6" fmla="*/ -1792 h 29512"/>
                  <a:gd name="connsiteX7" fmla="*/ -227 w 6779"/>
                  <a:gd name="connsiteY7" fmla="*/ -1356 h 29512"/>
                  <a:gd name="connsiteX8" fmla="*/ -3160 w 6779"/>
                  <a:gd name="connsiteY8" fmla="*/ 13483 h 29512"/>
                  <a:gd name="connsiteX9" fmla="*/ 360 w 6779"/>
                  <a:gd name="connsiteY9" fmla="*/ 24180 h 29512"/>
                  <a:gd name="connsiteX10" fmla="*/ 3408 w 6779"/>
                  <a:gd name="connsiteY10" fmla="*/ 27707 h 29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779" h="29512">
                    <a:moveTo>
                      <a:pt x="3408" y="27707"/>
                    </a:moveTo>
                    <a:cubicBezTo>
                      <a:pt x="3937" y="27375"/>
                      <a:pt x="-370" y="21665"/>
                      <a:pt x="-1159" y="13270"/>
                    </a:cubicBezTo>
                    <a:cubicBezTo>
                      <a:pt x="-1966" y="6313"/>
                      <a:pt x="-61" y="568"/>
                      <a:pt x="259" y="-1143"/>
                    </a:cubicBezTo>
                    <a:lnTo>
                      <a:pt x="-212" y="-1113"/>
                    </a:lnTo>
                    <a:lnTo>
                      <a:pt x="20" y="-664"/>
                    </a:lnTo>
                    <a:cubicBezTo>
                      <a:pt x="51" y="-606"/>
                      <a:pt x="425" y="-757"/>
                      <a:pt x="248" y="-1383"/>
                    </a:cubicBezTo>
                    <a:lnTo>
                      <a:pt x="132" y="-1792"/>
                    </a:lnTo>
                    <a:lnTo>
                      <a:pt x="-227" y="-1356"/>
                    </a:lnTo>
                    <a:cubicBezTo>
                      <a:pt x="-1325" y="-15"/>
                      <a:pt x="-4021" y="6000"/>
                      <a:pt x="-3160" y="13483"/>
                    </a:cubicBezTo>
                    <a:cubicBezTo>
                      <a:pt x="-2696" y="17914"/>
                      <a:pt x="-1159" y="21727"/>
                      <a:pt x="360" y="24180"/>
                    </a:cubicBezTo>
                    <a:cubicBezTo>
                      <a:pt x="1874" y="26656"/>
                      <a:pt x="3222" y="27862"/>
                      <a:pt x="3408" y="27707"/>
                    </a:cubicBezTo>
                  </a:path>
                </a:pathLst>
              </a:custGeom>
              <a:solidFill>
                <a:srgbClr val="CE635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95" name="자유형: 도형 494">
                <a:extLst>
                  <a:ext uri="{FF2B5EF4-FFF2-40B4-BE49-F238E27FC236}">
                    <a16:creationId xmlns:a16="http://schemas.microsoft.com/office/drawing/2014/main" id="{A9D0BA05-369B-F70C-D60D-9C2AEC9505A9}"/>
                  </a:ext>
                </a:extLst>
              </p:cNvPr>
              <p:cNvSpPr/>
              <p:nvPr/>
            </p:nvSpPr>
            <p:spPr>
              <a:xfrm flipV="1">
                <a:off x="6217510" y="3757369"/>
                <a:ext cx="5836" cy="30475"/>
              </a:xfrm>
              <a:custGeom>
                <a:avLst/>
                <a:gdLst>
                  <a:gd name="connsiteX0" fmla="*/ 2541 w 5836"/>
                  <a:gd name="connsiteY0" fmla="*/ 28609 h 30475"/>
                  <a:gd name="connsiteX1" fmla="*/ 138 w 5836"/>
                  <a:gd name="connsiteY1" fmla="*/ 24699 h 30475"/>
                  <a:gd name="connsiteX2" fmla="*/ -1072 w 5836"/>
                  <a:gd name="connsiteY2" fmla="*/ 14060 h 30475"/>
                  <a:gd name="connsiteX3" fmla="*/ 837 w 5836"/>
                  <a:gd name="connsiteY3" fmla="*/ 2930 h 30475"/>
                  <a:gd name="connsiteX4" fmla="*/ 1165 w 5836"/>
                  <a:gd name="connsiteY4" fmla="*/ -1834 h 30475"/>
                  <a:gd name="connsiteX5" fmla="*/ -550 w 5836"/>
                  <a:gd name="connsiteY5" fmla="*/ 2617 h 30475"/>
                  <a:gd name="connsiteX6" fmla="*/ -3069 w 5836"/>
                  <a:gd name="connsiteY6" fmla="*/ 13824 h 30475"/>
                  <a:gd name="connsiteX7" fmla="*/ -1110 w 5836"/>
                  <a:gd name="connsiteY7" fmla="*/ 25375 h 30475"/>
                  <a:gd name="connsiteX8" fmla="*/ 2541 w 5836"/>
                  <a:gd name="connsiteY8" fmla="*/ 28609 h 3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36" h="30475">
                    <a:moveTo>
                      <a:pt x="2541" y="28609"/>
                    </a:moveTo>
                    <a:cubicBezTo>
                      <a:pt x="2738" y="28357"/>
                      <a:pt x="1297" y="27218"/>
                      <a:pt x="138" y="24699"/>
                    </a:cubicBezTo>
                    <a:cubicBezTo>
                      <a:pt x="-1079" y="22196"/>
                      <a:pt x="-1659" y="18356"/>
                      <a:pt x="-1072" y="14060"/>
                    </a:cubicBezTo>
                    <a:cubicBezTo>
                      <a:pt x="-527" y="9764"/>
                      <a:pt x="431" y="5800"/>
                      <a:pt x="837" y="2930"/>
                    </a:cubicBezTo>
                    <a:cubicBezTo>
                      <a:pt x="1289" y="51"/>
                      <a:pt x="1436" y="-1768"/>
                      <a:pt x="1165" y="-1834"/>
                    </a:cubicBezTo>
                    <a:cubicBezTo>
                      <a:pt x="899" y="-1899"/>
                      <a:pt x="261" y="-196"/>
                      <a:pt x="-550" y="2617"/>
                    </a:cubicBezTo>
                    <a:cubicBezTo>
                      <a:pt x="-1319" y="5452"/>
                      <a:pt x="-2489" y="9285"/>
                      <a:pt x="-3069" y="13824"/>
                    </a:cubicBezTo>
                    <a:cubicBezTo>
                      <a:pt x="-3710" y="18359"/>
                      <a:pt x="-2825" y="22790"/>
                      <a:pt x="-1110" y="25375"/>
                    </a:cubicBezTo>
                    <a:cubicBezTo>
                      <a:pt x="551" y="28033"/>
                      <a:pt x="2440" y="28817"/>
                      <a:pt x="2541" y="28609"/>
                    </a:cubicBezTo>
                  </a:path>
                </a:pathLst>
              </a:custGeom>
              <a:solidFill>
                <a:srgbClr val="CE635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96" name="자유형: 도형 495">
                <a:extLst>
                  <a:ext uri="{FF2B5EF4-FFF2-40B4-BE49-F238E27FC236}">
                    <a16:creationId xmlns:a16="http://schemas.microsoft.com/office/drawing/2014/main" id="{2596455A-6671-C0ED-87DB-32B6C2021C4E}"/>
                  </a:ext>
                </a:extLst>
              </p:cNvPr>
              <p:cNvSpPr/>
              <p:nvPr/>
            </p:nvSpPr>
            <p:spPr>
              <a:xfrm flipV="1">
                <a:off x="6239193" y="3380896"/>
                <a:ext cx="51590" cy="27685"/>
              </a:xfrm>
              <a:custGeom>
                <a:avLst/>
                <a:gdLst>
                  <a:gd name="connsiteX0" fmla="*/ 48201 w 51590"/>
                  <a:gd name="connsiteY0" fmla="*/ 24732 h 27685"/>
                  <a:gd name="connsiteX1" fmla="*/ 41502 w 51590"/>
                  <a:gd name="connsiteY1" fmla="*/ 16712 h 27685"/>
                  <a:gd name="connsiteX2" fmla="*/ 23828 w 51590"/>
                  <a:gd name="connsiteY2" fmla="*/ -1298 h 27685"/>
                  <a:gd name="connsiteX3" fmla="*/ 22314 w 51590"/>
                  <a:gd name="connsiteY3" fmla="*/ -2523 h 27685"/>
                  <a:gd name="connsiteX4" fmla="*/ 21769 w 51590"/>
                  <a:gd name="connsiteY4" fmla="*/ -2851 h 27685"/>
                  <a:gd name="connsiteX5" fmla="*/ 21561 w 51590"/>
                  <a:gd name="connsiteY5" fmla="*/ -2944 h 27685"/>
                  <a:gd name="connsiteX6" fmla="*/ 20780 w 51590"/>
                  <a:gd name="connsiteY6" fmla="*/ -2929 h 27685"/>
                  <a:gd name="connsiteX7" fmla="*/ 20463 w 51590"/>
                  <a:gd name="connsiteY7" fmla="*/ -2766 h 27685"/>
                  <a:gd name="connsiteX8" fmla="*/ 20378 w 51590"/>
                  <a:gd name="connsiteY8" fmla="*/ -2689 h 27685"/>
                  <a:gd name="connsiteX9" fmla="*/ 19710 w 51590"/>
                  <a:gd name="connsiteY9" fmla="*/ -2083 h 27685"/>
                  <a:gd name="connsiteX10" fmla="*/ 17091 w 51590"/>
                  <a:gd name="connsiteY10" fmla="*/ 313 h 27685"/>
                  <a:gd name="connsiteX11" fmla="*/ 12161 w 51590"/>
                  <a:gd name="connsiteY11" fmla="*/ 4860 h 27685"/>
                  <a:gd name="connsiteX12" fmla="*/ 3890 w 51590"/>
                  <a:gd name="connsiteY12" fmla="*/ 12648 h 27685"/>
                  <a:gd name="connsiteX13" fmla="*/ -3369 w 51590"/>
                  <a:gd name="connsiteY13" fmla="*/ 20189 h 27685"/>
                  <a:gd name="connsiteX14" fmla="*/ 4813 w 51590"/>
                  <a:gd name="connsiteY14" fmla="*/ 13733 h 27685"/>
                  <a:gd name="connsiteX15" fmla="*/ 13301 w 51590"/>
                  <a:gd name="connsiteY15" fmla="*/ 6324 h 27685"/>
                  <a:gd name="connsiteX16" fmla="*/ 18269 w 51590"/>
                  <a:gd name="connsiteY16" fmla="*/ 1897 h 27685"/>
                  <a:gd name="connsiteX17" fmla="*/ 20885 w 51590"/>
                  <a:gd name="connsiteY17" fmla="*/ -460 h 27685"/>
                  <a:gd name="connsiteX18" fmla="*/ 21549 w 51590"/>
                  <a:gd name="connsiteY18" fmla="*/ -1059 h 27685"/>
                  <a:gd name="connsiteX19" fmla="*/ 21634 w 51590"/>
                  <a:gd name="connsiteY19" fmla="*/ -1136 h 27685"/>
                  <a:gd name="connsiteX20" fmla="*/ 21676 w 51590"/>
                  <a:gd name="connsiteY20" fmla="*/ -1175 h 27685"/>
                  <a:gd name="connsiteX21" fmla="*/ 21147 w 51590"/>
                  <a:gd name="connsiteY21" fmla="*/ -1932 h 27685"/>
                  <a:gd name="connsiteX22" fmla="*/ 21182 w 51590"/>
                  <a:gd name="connsiteY22" fmla="*/ -1882 h 27685"/>
                  <a:gd name="connsiteX23" fmla="*/ 21228 w 51590"/>
                  <a:gd name="connsiteY23" fmla="*/ -1777 h 27685"/>
                  <a:gd name="connsiteX24" fmla="*/ 21066 w 51590"/>
                  <a:gd name="connsiteY24" fmla="*/ -1376 h 27685"/>
                  <a:gd name="connsiteX25" fmla="*/ 20927 w 51590"/>
                  <a:gd name="connsiteY25" fmla="*/ -1036 h 27685"/>
                  <a:gd name="connsiteX26" fmla="*/ 20946 w 51590"/>
                  <a:gd name="connsiteY26" fmla="*/ -1020 h 27685"/>
                  <a:gd name="connsiteX27" fmla="*/ 21170 w 51590"/>
                  <a:gd name="connsiteY27" fmla="*/ -869 h 27685"/>
                  <a:gd name="connsiteX28" fmla="*/ 22499 w 51590"/>
                  <a:gd name="connsiteY28" fmla="*/ 212 h 27685"/>
                  <a:gd name="connsiteX29" fmla="*/ 40479 w 51590"/>
                  <a:gd name="connsiteY29" fmla="*/ 17701 h 27685"/>
                  <a:gd name="connsiteX30" fmla="*/ 48201 w 51590"/>
                  <a:gd name="connsiteY30" fmla="*/ 24732 h 27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1590" h="27685">
                    <a:moveTo>
                      <a:pt x="48201" y="24732"/>
                    </a:moveTo>
                    <a:cubicBezTo>
                      <a:pt x="48402" y="24543"/>
                      <a:pt x="45845" y="21475"/>
                      <a:pt x="41502" y="16712"/>
                    </a:cubicBezTo>
                    <a:cubicBezTo>
                      <a:pt x="37114" y="11976"/>
                      <a:pt x="31134" y="5431"/>
                      <a:pt x="23828" y="-1298"/>
                    </a:cubicBezTo>
                    <a:cubicBezTo>
                      <a:pt x="23341" y="-1716"/>
                      <a:pt x="22893" y="-2117"/>
                      <a:pt x="22314" y="-2523"/>
                    </a:cubicBezTo>
                    <a:lnTo>
                      <a:pt x="21769" y="-2851"/>
                    </a:lnTo>
                    <a:lnTo>
                      <a:pt x="21561" y="-2944"/>
                    </a:lnTo>
                    <a:lnTo>
                      <a:pt x="20780" y="-2929"/>
                    </a:lnTo>
                    <a:lnTo>
                      <a:pt x="20463" y="-2766"/>
                    </a:lnTo>
                    <a:lnTo>
                      <a:pt x="20378" y="-2689"/>
                    </a:lnTo>
                    <a:lnTo>
                      <a:pt x="19710" y="-2083"/>
                    </a:lnTo>
                    <a:cubicBezTo>
                      <a:pt x="18825" y="-1271"/>
                      <a:pt x="17952" y="-475"/>
                      <a:pt x="17091" y="313"/>
                    </a:cubicBezTo>
                    <a:cubicBezTo>
                      <a:pt x="15395" y="1877"/>
                      <a:pt x="13753" y="3392"/>
                      <a:pt x="12161" y="4860"/>
                    </a:cubicBezTo>
                    <a:cubicBezTo>
                      <a:pt x="9179" y="7668"/>
                      <a:pt x="6409" y="10276"/>
                      <a:pt x="3890" y="12648"/>
                    </a:cubicBezTo>
                    <a:cubicBezTo>
                      <a:pt x="-773" y="17121"/>
                      <a:pt x="-3558" y="19984"/>
                      <a:pt x="-3369" y="20189"/>
                    </a:cubicBezTo>
                    <a:cubicBezTo>
                      <a:pt x="-3180" y="20394"/>
                      <a:pt x="-62" y="17906"/>
                      <a:pt x="4813" y="13733"/>
                    </a:cubicBezTo>
                    <a:cubicBezTo>
                      <a:pt x="7398" y="11474"/>
                      <a:pt x="10241" y="8993"/>
                      <a:pt x="13301" y="6324"/>
                    </a:cubicBezTo>
                    <a:cubicBezTo>
                      <a:pt x="14904" y="4894"/>
                      <a:pt x="16561" y="3419"/>
                      <a:pt x="18269" y="1897"/>
                    </a:cubicBezTo>
                    <a:cubicBezTo>
                      <a:pt x="19127" y="1120"/>
                      <a:pt x="20000" y="336"/>
                      <a:pt x="20885" y="-460"/>
                    </a:cubicBezTo>
                    <a:lnTo>
                      <a:pt x="21549" y="-1059"/>
                    </a:lnTo>
                    <a:lnTo>
                      <a:pt x="21634" y="-1136"/>
                    </a:lnTo>
                    <a:lnTo>
                      <a:pt x="21676" y="-1175"/>
                    </a:lnTo>
                    <a:cubicBezTo>
                      <a:pt x="21437" y="-1511"/>
                      <a:pt x="22221" y="-433"/>
                      <a:pt x="21147" y="-1932"/>
                    </a:cubicBezTo>
                    <a:lnTo>
                      <a:pt x="21182" y="-1882"/>
                    </a:lnTo>
                    <a:lnTo>
                      <a:pt x="21228" y="-1777"/>
                    </a:lnTo>
                    <a:lnTo>
                      <a:pt x="21066" y="-1376"/>
                    </a:lnTo>
                    <a:lnTo>
                      <a:pt x="20927" y="-1036"/>
                    </a:lnTo>
                    <a:lnTo>
                      <a:pt x="20946" y="-1020"/>
                    </a:lnTo>
                    <a:lnTo>
                      <a:pt x="21170" y="-869"/>
                    </a:lnTo>
                    <a:cubicBezTo>
                      <a:pt x="21588" y="-580"/>
                      <a:pt x="22055" y="-170"/>
                      <a:pt x="22499" y="212"/>
                    </a:cubicBezTo>
                    <a:cubicBezTo>
                      <a:pt x="29650" y="6795"/>
                      <a:pt x="35855" y="13243"/>
                      <a:pt x="40479" y="17701"/>
                    </a:cubicBezTo>
                    <a:cubicBezTo>
                      <a:pt x="45080" y="22206"/>
                      <a:pt x="47997" y="24925"/>
                      <a:pt x="48201" y="2473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97" name="자유형: 도형 496">
                <a:extLst>
                  <a:ext uri="{FF2B5EF4-FFF2-40B4-BE49-F238E27FC236}">
                    <a16:creationId xmlns:a16="http://schemas.microsoft.com/office/drawing/2014/main" id="{4F1FA53F-4F17-E510-20B8-9EA784159B07}"/>
                  </a:ext>
                </a:extLst>
              </p:cNvPr>
              <p:cNvSpPr/>
              <p:nvPr/>
            </p:nvSpPr>
            <p:spPr>
              <a:xfrm flipV="1">
                <a:off x="6294725" y="3374492"/>
                <a:ext cx="56513" cy="31045"/>
              </a:xfrm>
              <a:custGeom>
                <a:avLst/>
                <a:gdLst>
                  <a:gd name="connsiteX0" fmla="*/ 52995 w 56513"/>
                  <a:gd name="connsiteY0" fmla="*/ 28079 h 31045"/>
                  <a:gd name="connsiteX1" fmla="*/ 45589 w 56513"/>
                  <a:gd name="connsiteY1" fmla="*/ 19159 h 31045"/>
                  <a:gd name="connsiteX2" fmla="*/ 26080 w 56513"/>
                  <a:gd name="connsiteY2" fmla="*/ -953 h 31045"/>
                  <a:gd name="connsiteX3" fmla="*/ 24403 w 56513"/>
                  <a:gd name="connsiteY3" fmla="*/ -2309 h 31045"/>
                  <a:gd name="connsiteX4" fmla="*/ 23109 w 56513"/>
                  <a:gd name="connsiteY4" fmla="*/ -2942 h 31045"/>
                  <a:gd name="connsiteX5" fmla="*/ 21680 w 56513"/>
                  <a:gd name="connsiteY5" fmla="*/ -2753 h 31045"/>
                  <a:gd name="connsiteX6" fmla="*/ 18041 w 56513"/>
                  <a:gd name="connsiteY6" fmla="*/ -582 h 31045"/>
                  <a:gd name="connsiteX7" fmla="*/ 12408 w 56513"/>
                  <a:gd name="connsiteY7" fmla="*/ 4398 h 31045"/>
                  <a:gd name="connsiteX8" fmla="*/ 3731 w 56513"/>
                  <a:gd name="connsiteY8" fmla="*/ 13550 h 31045"/>
                  <a:gd name="connsiteX9" fmla="*/ -3497 w 56513"/>
                  <a:gd name="connsiteY9" fmla="*/ 22628 h 31045"/>
                  <a:gd name="connsiteX10" fmla="*/ 4771 w 56513"/>
                  <a:gd name="connsiteY10" fmla="*/ 14520 h 31045"/>
                  <a:gd name="connsiteX11" fmla="*/ 13683 w 56513"/>
                  <a:gd name="connsiteY11" fmla="*/ 5742 h 31045"/>
                  <a:gd name="connsiteX12" fmla="*/ 19231 w 56513"/>
                  <a:gd name="connsiteY12" fmla="*/ 991 h 31045"/>
                  <a:gd name="connsiteX13" fmla="*/ 22298 w 56513"/>
                  <a:gd name="connsiteY13" fmla="*/ -852 h 31045"/>
                  <a:gd name="connsiteX14" fmla="*/ 22823 w 56513"/>
                  <a:gd name="connsiteY14" fmla="*/ -957 h 31045"/>
                  <a:gd name="connsiteX15" fmla="*/ 23275 w 56513"/>
                  <a:gd name="connsiteY15" fmla="*/ -647 h 31045"/>
                  <a:gd name="connsiteX16" fmla="*/ 24755 w 56513"/>
                  <a:gd name="connsiteY16" fmla="*/ 562 h 31045"/>
                  <a:gd name="connsiteX17" fmla="*/ 44554 w 56513"/>
                  <a:gd name="connsiteY17" fmla="*/ 20137 h 31045"/>
                  <a:gd name="connsiteX18" fmla="*/ 52995 w 56513"/>
                  <a:gd name="connsiteY18" fmla="*/ 28079 h 31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513" h="31045">
                    <a:moveTo>
                      <a:pt x="52995" y="28079"/>
                    </a:moveTo>
                    <a:cubicBezTo>
                      <a:pt x="53200" y="27894"/>
                      <a:pt x="50376" y="24479"/>
                      <a:pt x="45589" y="19159"/>
                    </a:cubicBezTo>
                    <a:cubicBezTo>
                      <a:pt x="40745" y="13874"/>
                      <a:pt x="34174" y="6542"/>
                      <a:pt x="26080" y="-953"/>
                    </a:cubicBezTo>
                    <a:cubicBezTo>
                      <a:pt x="25512" y="-1409"/>
                      <a:pt x="25087" y="-1864"/>
                      <a:pt x="24403" y="-2309"/>
                    </a:cubicBezTo>
                    <a:cubicBezTo>
                      <a:pt x="24060" y="-2513"/>
                      <a:pt x="23905" y="-2780"/>
                      <a:pt x="23109" y="-2942"/>
                    </a:cubicBezTo>
                    <a:cubicBezTo>
                      <a:pt x="22526" y="-3000"/>
                      <a:pt x="22051" y="-2888"/>
                      <a:pt x="21680" y="-2753"/>
                    </a:cubicBezTo>
                    <a:cubicBezTo>
                      <a:pt x="20154" y="-2201"/>
                      <a:pt x="19119" y="-1378"/>
                      <a:pt x="18041" y="-582"/>
                    </a:cubicBezTo>
                    <a:cubicBezTo>
                      <a:pt x="15951" y="1037"/>
                      <a:pt x="14120" y="2744"/>
                      <a:pt x="12408" y="4398"/>
                    </a:cubicBezTo>
                    <a:cubicBezTo>
                      <a:pt x="9001" y="7724"/>
                      <a:pt x="6111" y="10869"/>
                      <a:pt x="3731" y="13550"/>
                    </a:cubicBezTo>
                    <a:cubicBezTo>
                      <a:pt x="-1017" y="18920"/>
                      <a:pt x="-3705" y="22451"/>
                      <a:pt x="-3497" y="22628"/>
                    </a:cubicBezTo>
                    <a:cubicBezTo>
                      <a:pt x="-3284" y="22814"/>
                      <a:pt x="-221" y="19619"/>
                      <a:pt x="4771" y="14520"/>
                    </a:cubicBezTo>
                    <a:cubicBezTo>
                      <a:pt x="7274" y="11978"/>
                      <a:pt x="10252" y="8949"/>
                      <a:pt x="13683" y="5742"/>
                    </a:cubicBezTo>
                    <a:cubicBezTo>
                      <a:pt x="15402" y="4151"/>
                      <a:pt x="17237" y="2501"/>
                      <a:pt x="19231" y="991"/>
                    </a:cubicBezTo>
                    <a:cubicBezTo>
                      <a:pt x="20212" y="260"/>
                      <a:pt x="21313" y="-516"/>
                      <a:pt x="22298" y="-852"/>
                    </a:cubicBezTo>
                    <a:lnTo>
                      <a:pt x="22823" y="-957"/>
                    </a:lnTo>
                    <a:lnTo>
                      <a:pt x="23275" y="-647"/>
                    </a:lnTo>
                    <a:cubicBezTo>
                      <a:pt x="23735" y="-362"/>
                      <a:pt x="24261" y="164"/>
                      <a:pt x="24755" y="562"/>
                    </a:cubicBezTo>
                    <a:cubicBezTo>
                      <a:pt x="32671" y="7894"/>
                      <a:pt x="39478" y="15130"/>
                      <a:pt x="44554" y="20137"/>
                    </a:cubicBezTo>
                    <a:cubicBezTo>
                      <a:pt x="49603" y="25201"/>
                      <a:pt x="52790" y="28273"/>
                      <a:pt x="52995" y="28079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98" name="자유형: 도형 497">
                <a:extLst>
                  <a:ext uri="{FF2B5EF4-FFF2-40B4-BE49-F238E27FC236}">
                    <a16:creationId xmlns:a16="http://schemas.microsoft.com/office/drawing/2014/main" id="{454F1CC8-111B-AB33-1918-D168E6C5432E}"/>
                  </a:ext>
                </a:extLst>
              </p:cNvPr>
              <p:cNvSpPr/>
              <p:nvPr/>
            </p:nvSpPr>
            <p:spPr>
              <a:xfrm flipV="1">
                <a:off x="6195249" y="3137052"/>
                <a:ext cx="17991" cy="65025"/>
              </a:xfrm>
              <a:custGeom>
                <a:avLst/>
                <a:gdLst>
                  <a:gd name="connsiteX0" fmla="*/ -2409 w 17991"/>
                  <a:gd name="connsiteY0" fmla="*/ 57326 h 65025"/>
                  <a:gd name="connsiteX1" fmla="*/ 6549 w 17991"/>
                  <a:gd name="connsiteY1" fmla="*/ -3605 h 65025"/>
                  <a:gd name="connsiteX2" fmla="*/ 14539 w 17991"/>
                  <a:gd name="connsiteY2" fmla="*/ 61417 h 65025"/>
                  <a:gd name="connsiteX3" fmla="*/ -2409 w 17991"/>
                  <a:gd name="connsiteY3" fmla="*/ 57326 h 6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91" h="65025">
                    <a:moveTo>
                      <a:pt x="-2409" y="57326"/>
                    </a:moveTo>
                    <a:cubicBezTo>
                      <a:pt x="-2409" y="57326"/>
                      <a:pt x="-7281" y="13768"/>
                      <a:pt x="6549" y="-3605"/>
                    </a:cubicBezTo>
                    <a:cubicBezTo>
                      <a:pt x="6549" y="-3605"/>
                      <a:pt x="16292" y="62001"/>
                      <a:pt x="14539" y="61417"/>
                    </a:cubicBezTo>
                    <a:cubicBezTo>
                      <a:pt x="12785" y="60834"/>
                      <a:pt x="-2409" y="57326"/>
                      <a:pt x="-2409" y="57326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499" name="자유형: 도형 498">
                <a:extLst>
                  <a:ext uri="{FF2B5EF4-FFF2-40B4-BE49-F238E27FC236}">
                    <a16:creationId xmlns:a16="http://schemas.microsoft.com/office/drawing/2014/main" id="{A17A6640-35BE-13FD-9CCA-28D8F2B5E8FC}"/>
                  </a:ext>
                </a:extLst>
              </p:cNvPr>
              <p:cNvSpPr/>
              <p:nvPr/>
            </p:nvSpPr>
            <p:spPr>
              <a:xfrm flipV="1">
                <a:off x="6201842" y="3100119"/>
                <a:ext cx="146895" cy="280280"/>
              </a:xfrm>
              <a:custGeom>
                <a:avLst/>
                <a:gdLst>
                  <a:gd name="connsiteX0" fmla="*/ 79252 w 146895"/>
                  <a:gd name="connsiteY0" fmla="*/ 276884 h 280280"/>
                  <a:gd name="connsiteX1" fmla="*/ 75226 w 146895"/>
                  <a:gd name="connsiteY1" fmla="*/ 276775 h 280280"/>
                  <a:gd name="connsiteX2" fmla="*/ -276 w 146895"/>
                  <a:gd name="connsiteY2" fmla="*/ 203189 h 280280"/>
                  <a:gd name="connsiteX3" fmla="*/ -3201 w 146895"/>
                  <a:gd name="connsiteY3" fmla="*/ 103823 h 280280"/>
                  <a:gd name="connsiteX4" fmla="*/ 40353 w 146895"/>
                  <a:gd name="connsiteY4" fmla="*/ 56788 h 280280"/>
                  <a:gd name="connsiteX5" fmla="*/ 40635 w 146895"/>
                  <a:gd name="connsiteY5" fmla="*/ 44750 h 280280"/>
                  <a:gd name="connsiteX6" fmla="*/ 88203 w 146895"/>
                  <a:gd name="connsiteY6" fmla="*/ -3397 h 280280"/>
                  <a:gd name="connsiteX7" fmla="*/ 140024 w 146895"/>
                  <a:gd name="connsiteY7" fmla="*/ 55084 h 280280"/>
                  <a:gd name="connsiteX8" fmla="*/ 143304 w 146895"/>
                  <a:gd name="connsiteY8" fmla="*/ 194470 h 280280"/>
                  <a:gd name="connsiteX9" fmla="*/ 79252 w 146895"/>
                  <a:gd name="connsiteY9" fmla="*/ 276884 h 28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895" h="280280">
                    <a:moveTo>
                      <a:pt x="79252" y="276884"/>
                    </a:moveTo>
                    <a:lnTo>
                      <a:pt x="75226" y="276775"/>
                    </a:lnTo>
                    <a:cubicBezTo>
                      <a:pt x="34728" y="275663"/>
                      <a:pt x="1872" y="243644"/>
                      <a:pt x="-276" y="203189"/>
                    </a:cubicBezTo>
                    <a:cubicBezTo>
                      <a:pt x="-2278" y="165557"/>
                      <a:pt x="-4001" y="123958"/>
                      <a:pt x="-3201" y="103823"/>
                    </a:cubicBezTo>
                    <a:cubicBezTo>
                      <a:pt x="-1540" y="62131"/>
                      <a:pt x="40353" y="56788"/>
                      <a:pt x="40353" y="56788"/>
                    </a:cubicBezTo>
                    <a:lnTo>
                      <a:pt x="40635" y="44750"/>
                    </a:lnTo>
                    <a:lnTo>
                      <a:pt x="88203" y="-3397"/>
                    </a:lnTo>
                    <a:lnTo>
                      <a:pt x="140024" y="55084"/>
                    </a:lnTo>
                    <a:lnTo>
                      <a:pt x="143304" y="194470"/>
                    </a:lnTo>
                    <a:cubicBezTo>
                      <a:pt x="145854" y="237877"/>
                      <a:pt x="122713" y="275539"/>
                      <a:pt x="79252" y="276884"/>
                    </a:cubicBezTo>
                  </a:path>
                </a:pathLst>
              </a:custGeom>
              <a:solidFill>
                <a:srgbClr val="F57D65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0" name="자유형: 도형 499">
                <a:extLst>
                  <a:ext uri="{FF2B5EF4-FFF2-40B4-BE49-F238E27FC236}">
                    <a16:creationId xmlns:a16="http://schemas.microsoft.com/office/drawing/2014/main" id="{D8BE9DF0-9C00-7E0D-6726-87BFD5A93370}"/>
                  </a:ext>
                </a:extLst>
              </p:cNvPr>
              <p:cNvSpPr/>
              <p:nvPr/>
            </p:nvSpPr>
            <p:spPr>
              <a:xfrm flipV="1">
                <a:off x="6245542" y="3302672"/>
                <a:ext cx="53919" cy="29731"/>
              </a:xfrm>
              <a:custGeom>
                <a:avLst/>
                <a:gdLst>
                  <a:gd name="connsiteX0" fmla="*/ -3395 w 53919"/>
                  <a:gd name="connsiteY0" fmla="*/ 9026 h 29731"/>
                  <a:gd name="connsiteX1" fmla="*/ 50524 w 53919"/>
                  <a:gd name="connsiteY1" fmla="*/ 26561 h 29731"/>
                  <a:gd name="connsiteX2" fmla="*/ -3059 w 53919"/>
                  <a:gd name="connsiteY2" fmla="*/ -3020 h 29731"/>
                  <a:gd name="connsiteX3" fmla="*/ -3395 w 53919"/>
                  <a:gd name="connsiteY3" fmla="*/ 9026 h 29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919" h="29731">
                    <a:moveTo>
                      <a:pt x="-3395" y="9026"/>
                    </a:moveTo>
                    <a:cubicBezTo>
                      <a:pt x="-3395" y="9026"/>
                      <a:pt x="22991" y="8195"/>
                      <a:pt x="50524" y="26561"/>
                    </a:cubicBezTo>
                    <a:cubicBezTo>
                      <a:pt x="50524" y="26561"/>
                      <a:pt x="38660" y="-5631"/>
                      <a:pt x="-3059" y="-3020"/>
                    </a:cubicBezTo>
                    <a:lnTo>
                      <a:pt x="-3395" y="9026"/>
                    </a:lnTo>
                  </a:path>
                </a:pathLst>
              </a:custGeom>
              <a:solidFill>
                <a:srgbClr val="CE635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1" name="자유형: 도형 500">
                <a:extLst>
                  <a:ext uri="{FF2B5EF4-FFF2-40B4-BE49-F238E27FC236}">
                    <a16:creationId xmlns:a16="http://schemas.microsoft.com/office/drawing/2014/main" id="{3503C4B3-AE05-60AB-23A8-D50BB7D184DD}"/>
                  </a:ext>
                </a:extLst>
              </p:cNvPr>
              <p:cNvSpPr/>
              <p:nvPr/>
            </p:nvSpPr>
            <p:spPr>
              <a:xfrm flipV="1">
                <a:off x="6225013" y="3207341"/>
                <a:ext cx="11899" cy="11400"/>
              </a:xfrm>
              <a:custGeom>
                <a:avLst/>
                <a:gdLst>
                  <a:gd name="connsiteX0" fmla="*/ -3301 w 11899"/>
                  <a:gd name="connsiteY0" fmla="*/ 2378 h 11400"/>
                  <a:gd name="connsiteX1" fmla="*/ 2605 w 11899"/>
                  <a:gd name="connsiteY1" fmla="*/ -3475 h 11400"/>
                  <a:gd name="connsiteX2" fmla="*/ 8597 w 11899"/>
                  <a:gd name="connsiteY2" fmla="*/ 2065 h 11400"/>
                  <a:gd name="connsiteX3" fmla="*/ 2694 w 11899"/>
                  <a:gd name="connsiteY3" fmla="*/ 7921 h 11400"/>
                  <a:gd name="connsiteX4" fmla="*/ -3301 w 11899"/>
                  <a:gd name="connsiteY4" fmla="*/ 2378 h 1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99" h="11400">
                    <a:moveTo>
                      <a:pt x="-3301" y="2378"/>
                    </a:moveTo>
                    <a:cubicBezTo>
                      <a:pt x="-3328" y="-771"/>
                      <a:pt x="-682" y="-3386"/>
                      <a:pt x="2605" y="-3475"/>
                    </a:cubicBezTo>
                    <a:cubicBezTo>
                      <a:pt x="5885" y="-3556"/>
                      <a:pt x="8574" y="-1084"/>
                      <a:pt x="8597" y="2065"/>
                    </a:cubicBezTo>
                    <a:cubicBezTo>
                      <a:pt x="8624" y="5213"/>
                      <a:pt x="5978" y="7832"/>
                      <a:pt x="2694" y="7921"/>
                    </a:cubicBezTo>
                    <a:cubicBezTo>
                      <a:pt x="-589" y="8006"/>
                      <a:pt x="-3278" y="5526"/>
                      <a:pt x="-3301" y="2378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2" name="자유형: 도형 501">
                <a:extLst>
                  <a:ext uri="{FF2B5EF4-FFF2-40B4-BE49-F238E27FC236}">
                    <a16:creationId xmlns:a16="http://schemas.microsoft.com/office/drawing/2014/main" id="{DF3AB262-C9E9-CD55-FD8C-48C2DBEE2462}"/>
                  </a:ext>
                </a:extLst>
              </p:cNvPr>
              <p:cNvSpPr/>
              <p:nvPr/>
            </p:nvSpPr>
            <p:spPr>
              <a:xfrm flipV="1">
                <a:off x="6214388" y="3187389"/>
                <a:ext cx="23632" cy="6695"/>
              </a:xfrm>
              <a:custGeom>
                <a:avLst/>
                <a:gdLst>
                  <a:gd name="connsiteX0" fmla="*/ -3189 w 23632"/>
                  <a:gd name="connsiteY0" fmla="*/ -3435 h 6695"/>
                  <a:gd name="connsiteX1" fmla="*/ 8400 w 23632"/>
                  <a:gd name="connsiteY1" fmla="*/ -568 h 6695"/>
                  <a:gd name="connsiteX2" fmla="*/ 20268 w 23632"/>
                  <a:gd name="connsiteY2" fmla="*/ -2685 h 6695"/>
                  <a:gd name="connsiteX3" fmla="*/ 17722 w 23632"/>
                  <a:gd name="connsiteY3" fmla="*/ 490 h 6695"/>
                  <a:gd name="connsiteX4" fmla="*/ 8196 w 23632"/>
                  <a:gd name="connsiteY4" fmla="*/ 3145 h 6695"/>
                  <a:gd name="connsiteX5" fmla="*/ -1003 w 23632"/>
                  <a:gd name="connsiteY5" fmla="*/ -108 h 6695"/>
                  <a:gd name="connsiteX6" fmla="*/ -3189 w 23632"/>
                  <a:gd name="connsiteY6" fmla="*/ -3435 h 6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32" h="6695">
                    <a:moveTo>
                      <a:pt x="-3189" y="-3435"/>
                    </a:moveTo>
                    <a:cubicBezTo>
                      <a:pt x="-2428" y="-4192"/>
                      <a:pt x="1991" y="-726"/>
                      <a:pt x="8400" y="-568"/>
                    </a:cubicBezTo>
                    <a:cubicBezTo>
                      <a:pt x="14802" y="-317"/>
                      <a:pt x="19596" y="-3485"/>
                      <a:pt x="20268" y="-2685"/>
                    </a:cubicBezTo>
                    <a:cubicBezTo>
                      <a:pt x="20600" y="-2326"/>
                      <a:pt x="19812" y="-943"/>
                      <a:pt x="17722" y="490"/>
                    </a:cubicBezTo>
                    <a:cubicBezTo>
                      <a:pt x="15667" y="1920"/>
                      <a:pt x="12186" y="3268"/>
                      <a:pt x="8196" y="3145"/>
                    </a:cubicBezTo>
                    <a:cubicBezTo>
                      <a:pt x="4205" y="3013"/>
                      <a:pt x="886" y="1449"/>
                      <a:pt x="-1003" y="-108"/>
                    </a:cubicBezTo>
                    <a:cubicBezTo>
                      <a:pt x="-2934" y="-1673"/>
                      <a:pt x="-3560" y="-3098"/>
                      <a:pt x="-3189" y="-343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3" name="자유형: 도형 502">
                <a:extLst>
                  <a:ext uri="{FF2B5EF4-FFF2-40B4-BE49-F238E27FC236}">
                    <a16:creationId xmlns:a16="http://schemas.microsoft.com/office/drawing/2014/main" id="{69E62D41-D8F7-D7AB-19DF-D1AC5742A324}"/>
                  </a:ext>
                </a:extLst>
              </p:cNvPr>
              <p:cNvSpPr/>
              <p:nvPr/>
            </p:nvSpPr>
            <p:spPr>
              <a:xfrm flipV="1">
                <a:off x="6283289" y="3206340"/>
                <a:ext cx="11899" cy="11400"/>
              </a:xfrm>
              <a:custGeom>
                <a:avLst/>
                <a:gdLst>
                  <a:gd name="connsiteX0" fmla="*/ -3432 w 11899"/>
                  <a:gd name="connsiteY0" fmla="*/ 2375 h 11400"/>
                  <a:gd name="connsiteX1" fmla="*/ 2475 w 11899"/>
                  <a:gd name="connsiteY1" fmla="*/ -3478 h 11400"/>
                  <a:gd name="connsiteX2" fmla="*/ 8467 w 11899"/>
                  <a:gd name="connsiteY2" fmla="*/ 2062 h 11400"/>
                  <a:gd name="connsiteX3" fmla="*/ 2564 w 11899"/>
                  <a:gd name="connsiteY3" fmla="*/ 7919 h 11400"/>
                  <a:gd name="connsiteX4" fmla="*/ -3432 w 11899"/>
                  <a:gd name="connsiteY4" fmla="*/ 2375 h 1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99" h="11400">
                    <a:moveTo>
                      <a:pt x="-3432" y="2375"/>
                    </a:moveTo>
                    <a:cubicBezTo>
                      <a:pt x="-3459" y="-774"/>
                      <a:pt x="-813" y="-3389"/>
                      <a:pt x="2475" y="-3478"/>
                    </a:cubicBezTo>
                    <a:cubicBezTo>
                      <a:pt x="5755" y="-3563"/>
                      <a:pt x="8443" y="-1087"/>
                      <a:pt x="8467" y="2062"/>
                    </a:cubicBezTo>
                    <a:cubicBezTo>
                      <a:pt x="8490" y="5210"/>
                      <a:pt x="5847" y="7830"/>
                      <a:pt x="2564" y="7919"/>
                    </a:cubicBezTo>
                    <a:cubicBezTo>
                      <a:pt x="-724" y="8004"/>
                      <a:pt x="-3409" y="5523"/>
                      <a:pt x="-3432" y="237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4" name="자유형: 도형 503">
                <a:extLst>
                  <a:ext uri="{FF2B5EF4-FFF2-40B4-BE49-F238E27FC236}">
                    <a16:creationId xmlns:a16="http://schemas.microsoft.com/office/drawing/2014/main" id="{191A2E69-03EB-B0E0-50F6-DF0A68434E8F}"/>
                  </a:ext>
                </a:extLst>
              </p:cNvPr>
              <p:cNvSpPr/>
              <p:nvPr/>
            </p:nvSpPr>
            <p:spPr>
              <a:xfrm flipV="1">
                <a:off x="6277421" y="3186860"/>
                <a:ext cx="23635" cy="6691"/>
              </a:xfrm>
              <a:custGeom>
                <a:avLst/>
                <a:gdLst>
                  <a:gd name="connsiteX0" fmla="*/ -3331 w 23635"/>
                  <a:gd name="connsiteY0" fmla="*/ -3436 h 6691"/>
                  <a:gd name="connsiteX1" fmla="*/ 8262 w 23635"/>
                  <a:gd name="connsiteY1" fmla="*/ -570 h 6691"/>
                  <a:gd name="connsiteX2" fmla="*/ 20130 w 23635"/>
                  <a:gd name="connsiteY2" fmla="*/ -2687 h 6691"/>
                  <a:gd name="connsiteX3" fmla="*/ 17580 w 23635"/>
                  <a:gd name="connsiteY3" fmla="*/ 489 h 6691"/>
                  <a:gd name="connsiteX4" fmla="*/ 8054 w 23635"/>
                  <a:gd name="connsiteY4" fmla="*/ 3139 h 6691"/>
                  <a:gd name="connsiteX5" fmla="*/ -1145 w 23635"/>
                  <a:gd name="connsiteY5" fmla="*/ -110 h 6691"/>
                  <a:gd name="connsiteX6" fmla="*/ -3331 w 23635"/>
                  <a:gd name="connsiteY6" fmla="*/ -3436 h 6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35" h="6691">
                    <a:moveTo>
                      <a:pt x="-3331" y="-3436"/>
                    </a:moveTo>
                    <a:cubicBezTo>
                      <a:pt x="-2570" y="-4193"/>
                      <a:pt x="1857" y="-728"/>
                      <a:pt x="8262" y="-570"/>
                    </a:cubicBezTo>
                    <a:cubicBezTo>
                      <a:pt x="14660" y="-322"/>
                      <a:pt x="19454" y="-3490"/>
                      <a:pt x="20130" y="-2687"/>
                    </a:cubicBezTo>
                    <a:cubicBezTo>
                      <a:pt x="20462" y="-2327"/>
                      <a:pt x="19678" y="-944"/>
                      <a:pt x="17580" y="489"/>
                    </a:cubicBezTo>
                    <a:cubicBezTo>
                      <a:pt x="15525" y="1918"/>
                      <a:pt x="12048" y="3267"/>
                      <a:pt x="8054" y="3139"/>
                    </a:cubicBezTo>
                    <a:cubicBezTo>
                      <a:pt x="4063" y="3012"/>
                      <a:pt x="744" y="1447"/>
                      <a:pt x="-1145" y="-110"/>
                    </a:cubicBezTo>
                    <a:cubicBezTo>
                      <a:pt x="-3069" y="-1674"/>
                      <a:pt x="-3702" y="-3100"/>
                      <a:pt x="-3331" y="-3436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5" name="자유형: 도형 504">
                <a:extLst>
                  <a:ext uri="{FF2B5EF4-FFF2-40B4-BE49-F238E27FC236}">
                    <a16:creationId xmlns:a16="http://schemas.microsoft.com/office/drawing/2014/main" id="{B03B3C0B-E5D4-D787-8B43-D114795CB51E}"/>
                  </a:ext>
                </a:extLst>
              </p:cNvPr>
              <p:cNvSpPr/>
              <p:nvPr/>
            </p:nvSpPr>
            <p:spPr>
              <a:xfrm flipV="1">
                <a:off x="6239108" y="3188128"/>
                <a:ext cx="18001" cy="53845"/>
              </a:xfrm>
              <a:custGeom>
                <a:avLst/>
                <a:gdLst>
                  <a:gd name="connsiteX0" fmla="*/ 13119 w 18001"/>
                  <a:gd name="connsiteY0" fmla="*/ -3112 h 53845"/>
                  <a:gd name="connsiteX1" fmla="*/ 2658 w 18001"/>
                  <a:gd name="connsiteY1" fmla="*/ -1520 h 53845"/>
                  <a:gd name="connsiteX2" fmla="*/ -850 w 18001"/>
                  <a:gd name="connsiteY2" fmla="*/ -2 h 53845"/>
                  <a:gd name="connsiteX3" fmla="*/ 112 w 18001"/>
                  <a:gd name="connsiteY3" fmla="*/ 4877 h 53845"/>
                  <a:gd name="connsiteX4" fmla="*/ 4609 w 18001"/>
                  <a:gd name="connsiteY4" fmla="*/ 17475 h 53845"/>
                  <a:gd name="connsiteX5" fmla="*/ 14584 w 18001"/>
                  <a:gd name="connsiteY5" fmla="*/ 50371 h 53845"/>
                  <a:gd name="connsiteX6" fmla="*/ 1986 w 18001"/>
                  <a:gd name="connsiteY6" fmla="*/ 18352 h 53845"/>
                  <a:gd name="connsiteX7" fmla="*/ -2306 w 18001"/>
                  <a:gd name="connsiteY7" fmla="*/ 5689 h 53845"/>
                  <a:gd name="connsiteX8" fmla="*/ -2979 w 18001"/>
                  <a:gd name="connsiteY8" fmla="*/ -755 h 53845"/>
                  <a:gd name="connsiteX9" fmla="*/ -224 w 18001"/>
                  <a:gd name="connsiteY9" fmla="*/ -3077 h 53845"/>
                  <a:gd name="connsiteX10" fmla="*/ 2565 w 18001"/>
                  <a:gd name="connsiteY10" fmla="*/ -3386 h 53845"/>
                  <a:gd name="connsiteX11" fmla="*/ 13119 w 18001"/>
                  <a:gd name="connsiteY11" fmla="*/ -3112 h 53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01" h="53845">
                    <a:moveTo>
                      <a:pt x="13119" y="-3112"/>
                    </a:moveTo>
                    <a:cubicBezTo>
                      <a:pt x="13139" y="-2745"/>
                      <a:pt x="9136" y="-2165"/>
                      <a:pt x="2658" y="-1520"/>
                    </a:cubicBezTo>
                    <a:cubicBezTo>
                      <a:pt x="1016" y="-1396"/>
                      <a:pt x="-541" y="-1111"/>
                      <a:pt x="-850" y="-2"/>
                    </a:cubicBezTo>
                    <a:cubicBezTo>
                      <a:pt x="-1263" y="1169"/>
                      <a:pt x="-630" y="2953"/>
                      <a:pt x="112" y="4877"/>
                    </a:cubicBezTo>
                    <a:cubicBezTo>
                      <a:pt x="1541" y="8880"/>
                      <a:pt x="3036" y="13075"/>
                      <a:pt x="4609" y="17475"/>
                    </a:cubicBezTo>
                    <a:cubicBezTo>
                      <a:pt x="10844" y="35405"/>
                      <a:pt x="15310" y="50123"/>
                      <a:pt x="14584" y="50371"/>
                    </a:cubicBezTo>
                    <a:cubicBezTo>
                      <a:pt x="13861" y="50614"/>
                      <a:pt x="8221" y="36281"/>
                      <a:pt x="1986" y="18352"/>
                    </a:cubicBezTo>
                    <a:cubicBezTo>
                      <a:pt x="487" y="13933"/>
                      <a:pt x="-947" y="9722"/>
                      <a:pt x="-2306" y="5689"/>
                    </a:cubicBezTo>
                    <a:cubicBezTo>
                      <a:pt x="-2874" y="3811"/>
                      <a:pt x="-3883" y="1675"/>
                      <a:pt x="-2979" y="-755"/>
                    </a:cubicBezTo>
                    <a:cubicBezTo>
                      <a:pt x="-2503" y="-1968"/>
                      <a:pt x="-1279" y="-2822"/>
                      <a:pt x="-224" y="-3077"/>
                    </a:cubicBezTo>
                    <a:cubicBezTo>
                      <a:pt x="834" y="-3367"/>
                      <a:pt x="1754" y="-3359"/>
                      <a:pt x="2565" y="-3386"/>
                    </a:cubicBezTo>
                    <a:cubicBezTo>
                      <a:pt x="9075" y="-3556"/>
                      <a:pt x="13104" y="-3475"/>
                      <a:pt x="13119" y="-311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6" name="자유형: 도형 505">
                <a:extLst>
                  <a:ext uri="{FF2B5EF4-FFF2-40B4-BE49-F238E27FC236}">
                    <a16:creationId xmlns:a16="http://schemas.microsoft.com/office/drawing/2014/main" id="{60ABAA9A-1831-E67B-38DB-E96498050D1F}"/>
                  </a:ext>
                </a:extLst>
              </p:cNvPr>
              <p:cNvSpPr/>
              <p:nvPr/>
            </p:nvSpPr>
            <p:spPr>
              <a:xfrm flipV="1">
                <a:off x="6271198" y="3161697"/>
                <a:ext cx="26264" cy="7867"/>
              </a:xfrm>
              <a:custGeom>
                <a:avLst/>
                <a:gdLst>
                  <a:gd name="connsiteX0" fmla="*/ -3333 w 26264"/>
                  <a:gd name="connsiteY0" fmla="*/ -2986 h 7867"/>
                  <a:gd name="connsiteX1" fmla="*/ 9759 w 26264"/>
                  <a:gd name="connsiteY1" fmla="*/ -2271 h 7867"/>
                  <a:gd name="connsiteX2" fmla="*/ 22813 w 26264"/>
                  <a:gd name="connsiteY2" fmla="*/ -1128 h 7867"/>
                  <a:gd name="connsiteX3" fmla="*/ 19340 w 26264"/>
                  <a:gd name="connsiteY3" fmla="*/ 2345 h 7867"/>
                  <a:gd name="connsiteX4" fmla="*/ 9137 w 26264"/>
                  <a:gd name="connsiteY4" fmla="*/ 4200 h 7867"/>
                  <a:gd name="connsiteX5" fmla="*/ -575 w 26264"/>
                  <a:gd name="connsiteY5" fmla="*/ 928 h 7867"/>
                  <a:gd name="connsiteX6" fmla="*/ -3333 w 26264"/>
                  <a:gd name="connsiteY6" fmla="*/ -2986 h 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264" h="7867">
                    <a:moveTo>
                      <a:pt x="-3333" y="-2986"/>
                    </a:moveTo>
                    <a:cubicBezTo>
                      <a:pt x="-2441" y="-4589"/>
                      <a:pt x="3003" y="-2677"/>
                      <a:pt x="9759" y="-2271"/>
                    </a:cubicBezTo>
                    <a:cubicBezTo>
                      <a:pt x="16505" y="-1715"/>
                      <a:pt x="22238" y="-2835"/>
                      <a:pt x="22813" y="-1128"/>
                    </a:cubicBezTo>
                    <a:cubicBezTo>
                      <a:pt x="23057" y="-316"/>
                      <a:pt x="21813" y="1109"/>
                      <a:pt x="19340" y="2345"/>
                    </a:cubicBezTo>
                    <a:cubicBezTo>
                      <a:pt x="16891" y="3578"/>
                      <a:pt x="13186" y="4482"/>
                      <a:pt x="9137" y="4200"/>
                    </a:cubicBezTo>
                    <a:cubicBezTo>
                      <a:pt x="5089" y="3906"/>
                      <a:pt x="1608" y="2492"/>
                      <a:pt x="-575" y="928"/>
                    </a:cubicBezTo>
                    <a:cubicBezTo>
                      <a:pt x="-2777" y="-637"/>
                      <a:pt x="-3731" y="-2221"/>
                      <a:pt x="-3333" y="-2986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7" name="자유형: 도형 506">
                <a:extLst>
                  <a:ext uri="{FF2B5EF4-FFF2-40B4-BE49-F238E27FC236}">
                    <a16:creationId xmlns:a16="http://schemas.microsoft.com/office/drawing/2014/main" id="{76BFF9CA-ED68-FA46-1FD7-0BB61A489814}"/>
                  </a:ext>
                </a:extLst>
              </p:cNvPr>
              <p:cNvSpPr/>
              <p:nvPr/>
            </p:nvSpPr>
            <p:spPr>
              <a:xfrm flipV="1">
                <a:off x="6213241" y="3160542"/>
                <a:ext cx="26327" cy="7581"/>
              </a:xfrm>
              <a:custGeom>
                <a:avLst/>
                <a:gdLst>
                  <a:gd name="connsiteX0" fmla="*/ -3078 w 26327"/>
                  <a:gd name="connsiteY0" fmla="*/ -3053 h 7581"/>
                  <a:gd name="connsiteX1" fmla="*/ 9922 w 26327"/>
                  <a:gd name="connsiteY1" fmla="*/ -2570 h 7581"/>
                  <a:gd name="connsiteX2" fmla="*/ 22890 w 26327"/>
                  <a:gd name="connsiteY2" fmla="*/ -1670 h 7581"/>
                  <a:gd name="connsiteX3" fmla="*/ 20136 w 26327"/>
                  <a:gd name="connsiteY3" fmla="*/ 1834 h 7581"/>
                  <a:gd name="connsiteX4" fmla="*/ 9500 w 26327"/>
                  <a:gd name="connsiteY4" fmla="*/ 3928 h 7581"/>
                  <a:gd name="connsiteX5" fmla="*/ -791 w 26327"/>
                  <a:gd name="connsiteY5" fmla="*/ 718 h 7581"/>
                  <a:gd name="connsiteX6" fmla="*/ -3078 w 26327"/>
                  <a:gd name="connsiteY6" fmla="*/ -3053 h 7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327" h="7581">
                    <a:moveTo>
                      <a:pt x="-3078" y="-3053"/>
                    </a:moveTo>
                    <a:cubicBezTo>
                      <a:pt x="-1687" y="-4471"/>
                      <a:pt x="3559" y="-2813"/>
                      <a:pt x="9922" y="-2570"/>
                    </a:cubicBezTo>
                    <a:cubicBezTo>
                      <a:pt x="16269" y="-2137"/>
                      <a:pt x="21697" y="-3227"/>
                      <a:pt x="22890" y="-1670"/>
                    </a:cubicBezTo>
                    <a:cubicBezTo>
                      <a:pt x="23416" y="-916"/>
                      <a:pt x="22527" y="521"/>
                      <a:pt x="20136" y="1834"/>
                    </a:cubicBezTo>
                    <a:cubicBezTo>
                      <a:pt x="17779" y="3144"/>
                      <a:pt x="13870" y="4160"/>
                      <a:pt x="9500" y="3928"/>
                    </a:cubicBezTo>
                    <a:cubicBezTo>
                      <a:pt x="5135" y="3692"/>
                      <a:pt x="1384" y="2271"/>
                      <a:pt x="-791" y="718"/>
                    </a:cubicBezTo>
                    <a:cubicBezTo>
                      <a:pt x="-2993" y="-839"/>
                      <a:pt x="-3692" y="-2361"/>
                      <a:pt x="-3078" y="-305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8" name="자유형: 도형 507">
                <a:extLst>
                  <a:ext uri="{FF2B5EF4-FFF2-40B4-BE49-F238E27FC236}">
                    <a16:creationId xmlns:a16="http://schemas.microsoft.com/office/drawing/2014/main" id="{95D79740-330D-026F-2F4C-DC071AA6BE12}"/>
                  </a:ext>
                </a:extLst>
              </p:cNvPr>
              <p:cNvSpPr/>
              <p:nvPr/>
            </p:nvSpPr>
            <p:spPr>
              <a:xfrm flipV="1">
                <a:off x="6208314" y="3095180"/>
                <a:ext cx="150346" cy="146003"/>
              </a:xfrm>
              <a:custGeom>
                <a:avLst/>
                <a:gdLst>
                  <a:gd name="connsiteX0" fmla="*/ -3283 w 150346"/>
                  <a:gd name="connsiteY0" fmla="*/ 82995 h 146003"/>
                  <a:gd name="connsiteX1" fmla="*/ 19429 w 150346"/>
                  <a:gd name="connsiteY1" fmla="*/ 115856 h 146003"/>
                  <a:gd name="connsiteX2" fmla="*/ 55913 w 150346"/>
                  <a:gd name="connsiteY2" fmla="*/ 111556 h 146003"/>
                  <a:gd name="connsiteX3" fmla="*/ 99850 w 150346"/>
                  <a:gd name="connsiteY3" fmla="*/ 112673 h 146003"/>
                  <a:gd name="connsiteX4" fmla="*/ 110574 w 150346"/>
                  <a:gd name="connsiteY4" fmla="*/ 73511 h 146003"/>
                  <a:gd name="connsiteX5" fmla="*/ 133916 w 150346"/>
                  <a:gd name="connsiteY5" fmla="*/ 13202 h 146003"/>
                  <a:gd name="connsiteX6" fmla="*/ 146043 w 150346"/>
                  <a:gd name="connsiteY6" fmla="*/ 36861 h 146003"/>
                  <a:gd name="connsiteX7" fmla="*/ 142484 w 150346"/>
                  <a:gd name="connsiteY7" fmla="*/ 98831 h 146003"/>
                  <a:gd name="connsiteX8" fmla="*/ 117435 w 150346"/>
                  <a:gd name="connsiteY8" fmla="*/ 129284 h 146003"/>
                  <a:gd name="connsiteX9" fmla="*/ 49354 w 150346"/>
                  <a:gd name="connsiteY9" fmla="*/ 141087 h 146003"/>
                  <a:gd name="connsiteX10" fmla="*/ -3283 w 150346"/>
                  <a:gd name="connsiteY10" fmla="*/ 82995 h 14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346" h="146003">
                    <a:moveTo>
                      <a:pt x="-3283" y="82995"/>
                    </a:moveTo>
                    <a:cubicBezTo>
                      <a:pt x="-3283" y="82995"/>
                      <a:pt x="7001" y="109416"/>
                      <a:pt x="19429" y="115856"/>
                    </a:cubicBezTo>
                    <a:cubicBezTo>
                      <a:pt x="34473" y="123652"/>
                      <a:pt x="41496" y="107098"/>
                      <a:pt x="55913" y="111556"/>
                    </a:cubicBezTo>
                    <a:cubicBezTo>
                      <a:pt x="70335" y="116018"/>
                      <a:pt x="84694" y="123497"/>
                      <a:pt x="99850" y="112673"/>
                    </a:cubicBezTo>
                    <a:cubicBezTo>
                      <a:pt x="99850" y="112673"/>
                      <a:pt x="109064" y="91989"/>
                      <a:pt x="110574" y="73511"/>
                    </a:cubicBezTo>
                    <a:cubicBezTo>
                      <a:pt x="116705" y="-1405"/>
                      <a:pt x="130987" y="-22243"/>
                      <a:pt x="133916" y="13202"/>
                    </a:cubicBezTo>
                    <a:cubicBezTo>
                      <a:pt x="134236" y="17085"/>
                      <a:pt x="144899" y="20461"/>
                      <a:pt x="146043" y="36861"/>
                    </a:cubicBezTo>
                    <a:cubicBezTo>
                      <a:pt x="147522" y="58128"/>
                      <a:pt x="147634" y="83907"/>
                      <a:pt x="142484" y="98831"/>
                    </a:cubicBezTo>
                    <a:cubicBezTo>
                      <a:pt x="138146" y="111409"/>
                      <a:pt x="130675" y="119974"/>
                      <a:pt x="117435" y="129284"/>
                    </a:cubicBezTo>
                    <a:cubicBezTo>
                      <a:pt x="96539" y="143976"/>
                      <a:pt x="68403" y="143536"/>
                      <a:pt x="49354" y="141087"/>
                    </a:cubicBezTo>
                    <a:cubicBezTo>
                      <a:pt x="30304" y="138645"/>
                      <a:pt x="-5921" y="115651"/>
                      <a:pt x="-3283" y="8299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9" name="자유형: 도형 508">
                <a:extLst>
                  <a:ext uri="{FF2B5EF4-FFF2-40B4-BE49-F238E27FC236}">
                    <a16:creationId xmlns:a16="http://schemas.microsoft.com/office/drawing/2014/main" id="{62BFFD1A-ABE0-066F-A0B6-6C3767B0C989}"/>
                  </a:ext>
                </a:extLst>
              </p:cNvPr>
              <p:cNvSpPr/>
              <p:nvPr/>
            </p:nvSpPr>
            <p:spPr>
              <a:xfrm flipV="1">
                <a:off x="6342584" y="3212042"/>
                <a:ext cx="28803" cy="43601"/>
              </a:xfrm>
              <a:custGeom>
                <a:avLst/>
                <a:gdLst>
                  <a:gd name="connsiteX0" fmla="*/ -3207 w 28803"/>
                  <a:gd name="connsiteY0" fmla="*/ 28918 h 43601"/>
                  <a:gd name="connsiteX1" fmla="*/ 8715 w 28803"/>
                  <a:gd name="connsiteY1" fmla="*/ 40160 h 43601"/>
                  <a:gd name="connsiteX2" fmla="*/ 25219 w 28803"/>
                  <a:gd name="connsiteY2" fmla="*/ 19368 h 43601"/>
                  <a:gd name="connsiteX3" fmla="*/ -3582 w 28803"/>
                  <a:gd name="connsiteY3" fmla="*/ -2336 h 43601"/>
                  <a:gd name="connsiteX4" fmla="*/ -3207 w 28803"/>
                  <a:gd name="connsiteY4" fmla="*/ 28918 h 43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03" h="43601">
                    <a:moveTo>
                      <a:pt x="-3207" y="28918"/>
                    </a:moveTo>
                    <a:cubicBezTo>
                      <a:pt x="-3122" y="35362"/>
                      <a:pt x="2287" y="40596"/>
                      <a:pt x="8715" y="40160"/>
                    </a:cubicBezTo>
                    <a:cubicBezTo>
                      <a:pt x="16515" y="39635"/>
                      <a:pt x="25292" y="35455"/>
                      <a:pt x="25219" y="19368"/>
                    </a:cubicBezTo>
                    <a:cubicBezTo>
                      <a:pt x="25091" y="-9170"/>
                      <a:pt x="-3535" y="-3155"/>
                      <a:pt x="-3582" y="-2336"/>
                    </a:cubicBezTo>
                    <a:cubicBezTo>
                      <a:pt x="-3613" y="-1779"/>
                      <a:pt x="-3365" y="16977"/>
                      <a:pt x="-3207" y="28918"/>
                    </a:cubicBezTo>
                  </a:path>
                </a:pathLst>
              </a:custGeom>
              <a:solidFill>
                <a:srgbClr val="F57D65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10" name="자유형: 도형 509">
                <a:extLst>
                  <a:ext uri="{FF2B5EF4-FFF2-40B4-BE49-F238E27FC236}">
                    <a16:creationId xmlns:a16="http://schemas.microsoft.com/office/drawing/2014/main" id="{1B8D7E96-7394-1919-C1B8-6EDA754D0948}"/>
                  </a:ext>
                </a:extLst>
              </p:cNvPr>
              <p:cNvSpPr/>
              <p:nvPr/>
            </p:nvSpPr>
            <p:spPr>
              <a:xfrm flipV="1">
                <a:off x="6348819" y="3221300"/>
                <a:ext cx="12814" cy="24919"/>
              </a:xfrm>
              <a:custGeom>
                <a:avLst/>
                <a:gdLst>
                  <a:gd name="connsiteX0" fmla="*/ -3555 w 12814"/>
                  <a:gd name="connsiteY0" fmla="*/ -1051 h 24919"/>
                  <a:gd name="connsiteX1" fmla="*/ -2218 w 12814"/>
                  <a:gd name="connsiteY1" fmla="*/ -1788 h 24919"/>
                  <a:gd name="connsiteX2" fmla="*/ 1499 w 12814"/>
                  <a:gd name="connsiteY2" fmla="*/ -1881 h 24919"/>
                  <a:gd name="connsiteX3" fmla="*/ 7239 w 12814"/>
                  <a:gd name="connsiteY3" fmla="*/ 9129 h 24919"/>
                  <a:gd name="connsiteX4" fmla="*/ 5879 w 12814"/>
                  <a:gd name="connsiteY4" fmla="*/ 16253 h 24919"/>
                  <a:gd name="connsiteX5" fmla="*/ 2155 w 12814"/>
                  <a:gd name="connsiteY5" fmla="*/ 20085 h 24919"/>
                  <a:gd name="connsiteX6" fmla="*/ -785 w 12814"/>
                  <a:gd name="connsiteY6" fmla="*/ 18737 h 24919"/>
                  <a:gd name="connsiteX7" fmla="*/ -1144 w 12814"/>
                  <a:gd name="connsiteY7" fmla="*/ 17319 h 24919"/>
                  <a:gd name="connsiteX8" fmla="*/ -1519 w 12814"/>
                  <a:gd name="connsiteY8" fmla="*/ 18980 h 24919"/>
                  <a:gd name="connsiteX9" fmla="*/ -387 w 12814"/>
                  <a:gd name="connsiteY9" fmla="*/ 20761 h 24919"/>
                  <a:gd name="connsiteX10" fmla="*/ 2364 w 12814"/>
                  <a:gd name="connsiteY10" fmla="*/ 21476 h 24919"/>
                  <a:gd name="connsiteX11" fmla="*/ 7537 w 12814"/>
                  <a:gd name="connsiteY11" fmla="*/ 17029 h 24919"/>
                  <a:gd name="connsiteX12" fmla="*/ 9225 w 12814"/>
                  <a:gd name="connsiteY12" fmla="*/ 9067 h 24919"/>
                  <a:gd name="connsiteX13" fmla="*/ 1920 w 12814"/>
                  <a:gd name="connsiteY13" fmla="*/ -3226 h 24919"/>
                  <a:gd name="connsiteX14" fmla="*/ -2624 w 12814"/>
                  <a:gd name="connsiteY14" fmla="*/ -2449 h 24919"/>
                  <a:gd name="connsiteX15" fmla="*/ -3555 w 12814"/>
                  <a:gd name="connsiteY15" fmla="*/ -1051 h 24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814" h="24919">
                    <a:moveTo>
                      <a:pt x="-3555" y="-1051"/>
                    </a:moveTo>
                    <a:cubicBezTo>
                      <a:pt x="-3427" y="-958"/>
                      <a:pt x="-3056" y="-1398"/>
                      <a:pt x="-2218" y="-1788"/>
                    </a:cubicBezTo>
                    <a:cubicBezTo>
                      <a:pt x="-1403" y="-2167"/>
                      <a:pt x="3" y="-2434"/>
                      <a:pt x="1499" y="-1881"/>
                    </a:cubicBezTo>
                    <a:cubicBezTo>
                      <a:pt x="4516" y="-788"/>
                      <a:pt x="7077" y="3987"/>
                      <a:pt x="7239" y="9129"/>
                    </a:cubicBezTo>
                    <a:cubicBezTo>
                      <a:pt x="7320" y="11725"/>
                      <a:pt x="6791" y="14201"/>
                      <a:pt x="5879" y="16253"/>
                    </a:cubicBezTo>
                    <a:cubicBezTo>
                      <a:pt x="5018" y="18347"/>
                      <a:pt x="3673" y="19811"/>
                      <a:pt x="2155" y="20085"/>
                    </a:cubicBezTo>
                    <a:cubicBezTo>
                      <a:pt x="649" y="20444"/>
                      <a:pt x="-429" y="19537"/>
                      <a:pt x="-785" y="18737"/>
                    </a:cubicBezTo>
                    <a:cubicBezTo>
                      <a:pt x="-1171" y="17941"/>
                      <a:pt x="-993" y="17369"/>
                      <a:pt x="-1144" y="17319"/>
                    </a:cubicBezTo>
                    <a:cubicBezTo>
                      <a:pt x="-1221" y="17250"/>
                      <a:pt x="-1754" y="17802"/>
                      <a:pt x="-1519" y="18980"/>
                    </a:cubicBezTo>
                    <a:cubicBezTo>
                      <a:pt x="-1395" y="19544"/>
                      <a:pt x="-1059" y="20216"/>
                      <a:pt x="-387" y="20761"/>
                    </a:cubicBezTo>
                    <a:cubicBezTo>
                      <a:pt x="301" y="21318"/>
                      <a:pt x="1309" y="21596"/>
                      <a:pt x="2364" y="21476"/>
                    </a:cubicBezTo>
                    <a:cubicBezTo>
                      <a:pt x="4566" y="21314"/>
                      <a:pt x="6536" y="19282"/>
                      <a:pt x="7537" y="17029"/>
                    </a:cubicBezTo>
                    <a:cubicBezTo>
                      <a:pt x="8661" y="14765"/>
                      <a:pt x="9322" y="11984"/>
                      <a:pt x="9225" y="9067"/>
                    </a:cubicBezTo>
                    <a:cubicBezTo>
                      <a:pt x="9016" y="3319"/>
                      <a:pt x="6049" y="-2051"/>
                      <a:pt x="1920" y="-3226"/>
                    </a:cubicBezTo>
                    <a:cubicBezTo>
                      <a:pt x="-93" y="-3739"/>
                      <a:pt x="-1762" y="-3125"/>
                      <a:pt x="-2624" y="-2449"/>
                    </a:cubicBezTo>
                    <a:cubicBezTo>
                      <a:pt x="-3504" y="-1738"/>
                      <a:pt x="-3651" y="-1101"/>
                      <a:pt x="-3555" y="-1051"/>
                    </a:cubicBezTo>
                  </a:path>
                </a:pathLst>
              </a:custGeom>
              <a:solidFill>
                <a:srgbClr val="CE635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11" name="자유형: 도형 510">
                <a:extLst>
                  <a:ext uri="{FF2B5EF4-FFF2-40B4-BE49-F238E27FC236}">
                    <a16:creationId xmlns:a16="http://schemas.microsoft.com/office/drawing/2014/main" id="{EBE5FF18-9102-E49A-AA38-7688F2058119}"/>
                  </a:ext>
                </a:extLst>
              </p:cNvPr>
              <p:cNvSpPr/>
              <p:nvPr/>
            </p:nvSpPr>
            <p:spPr>
              <a:xfrm flipV="1">
                <a:off x="6254864" y="3244498"/>
                <a:ext cx="21750" cy="19466"/>
              </a:xfrm>
              <a:custGeom>
                <a:avLst/>
                <a:gdLst>
                  <a:gd name="connsiteX0" fmla="*/ -3372 w 21750"/>
                  <a:gd name="connsiteY0" fmla="*/ -1453 h 19466"/>
                  <a:gd name="connsiteX1" fmla="*/ 9917 w 21750"/>
                  <a:gd name="connsiteY1" fmla="*/ 3465 h 19466"/>
                  <a:gd name="connsiteX2" fmla="*/ 17617 w 21750"/>
                  <a:gd name="connsiteY2" fmla="*/ 16109 h 19466"/>
                  <a:gd name="connsiteX3" fmla="*/ 18189 w 21750"/>
                  <a:gd name="connsiteY3" fmla="*/ 10998 h 19466"/>
                  <a:gd name="connsiteX4" fmla="*/ 12162 w 21750"/>
                  <a:gd name="connsiteY4" fmla="*/ 366 h 19466"/>
                  <a:gd name="connsiteX5" fmla="*/ 1098 w 21750"/>
                  <a:gd name="connsiteY5" fmla="*/ -3304 h 19466"/>
                  <a:gd name="connsiteX6" fmla="*/ -3372 w 21750"/>
                  <a:gd name="connsiteY6" fmla="*/ -1453 h 19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50" h="19466">
                    <a:moveTo>
                      <a:pt x="-3372" y="-1453"/>
                    </a:moveTo>
                    <a:cubicBezTo>
                      <a:pt x="-3245" y="-387"/>
                      <a:pt x="3810" y="-1658"/>
                      <a:pt x="9917" y="3465"/>
                    </a:cubicBezTo>
                    <a:cubicBezTo>
                      <a:pt x="16041" y="8572"/>
                      <a:pt x="16620" y="16236"/>
                      <a:pt x="17617" y="16109"/>
                    </a:cubicBezTo>
                    <a:cubicBezTo>
                      <a:pt x="18077" y="16128"/>
                      <a:pt x="18679" y="14185"/>
                      <a:pt x="18189" y="10998"/>
                    </a:cubicBezTo>
                    <a:cubicBezTo>
                      <a:pt x="17725" y="7865"/>
                      <a:pt x="15898" y="3503"/>
                      <a:pt x="12162" y="366"/>
                    </a:cubicBezTo>
                    <a:cubicBezTo>
                      <a:pt x="8418" y="-2755"/>
                      <a:pt x="4034" y="-3590"/>
                      <a:pt x="1098" y="-3304"/>
                    </a:cubicBezTo>
                    <a:cubicBezTo>
                      <a:pt x="-1900" y="-3033"/>
                      <a:pt x="-3503" y="-1928"/>
                      <a:pt x="-3372" y="-145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12" name="자유형: 도형 511">
                <a:extLst>
                  <a:ext uri="{FF2B5EF4-FFF2-40B4-BE49-F238E27FC236}">
                    <a16:creationId xmlns:a16="http://schemas.microsoft.com/office/drawing/2014/main" id="{36FE71DE-A41C-D0D8-AFE7-226823F31167}"/>
                  </a:ext>
                </a:extLst>
              </p:cNvPr>
              <p:cNvSpPr/>
              <p:nvPr/>
            </p:nvSpPr>
            <p:spPr>
              <a:xfrm flipV="1">
                <a:off x="6170998" y="3082867"/>
                <a:ext cx="141721" cy="79825"/>
              </a:xfrm>
              <a:custGeom>
                <a:avLst/>
                <a:gdLst>
                  <a:gd name="connsiteX0" fmla="*/ 133192 w 141721"/>
                  <a:gd name="connsiteY0" fmla="*/ 70328 h 79825"/>
                  <a:gd name="connsiteX1" fmla="*/ 118570 w 141721"/>
                  <a:gd name="connsiteY1" fmla="*/ 75590 h 79825"/>
                  <a:gd name="connsiteX2" fmla="*/ 89677 w 141721"/>
                  <a:gd name="connsiteY2" fmla="*/ 73059 h 79825"/>
                  <a:gd name="connsiteX3" fmla="*/ 66656 w 141721"/>
                  <a:gd name="connsiteY3" fmla="*/ 65588 h 79825"/>
                  <a:gd name="connsiteX4" fmla="*/ 47625 w 141721"/>
                  <a:gd name="connsiteY4" fmla="*/ 69436 h 79825"/>
                  <a:gd name="connsiteX5" fmla="*/ 31014 w 141721"/>
                  <a:gd name="connsiteY5" fmla="*/ 64927 h 79825"/>
                  <a:gd name="connsiteX6" fmla="*/ 22607 w 141721"/>
                  <a:gd name="connsiteY6" fmla="*/ 50657 h 79825"/>
                  <a:gd name="connsiteX7" fmla="*/ -1913 w 141721"/>
                  <a:gd name="connsiteY7" fmla="*/ 34045 h 79825"/>
                  <a:gd name="connsiteX8" fmla="*/ 7479 w 141721"/>
                  <a:gd name="connsiteY8" fmla="*/ 933 h 79825"/>
                  <a:gd name="connsiteX9" fmla="*/ 29866 w 141721"/>
                  <a:gd name="connsiteY9" fmla="*/ -3622 h 79825"/>
                  <a:gd name="connsiteX10" fmla="*/ 48460 w 141721"/>
                  <a:gd name="connsiteY10" fmla="*/ 551 h 79825"/>
                  <a:gd name="connsiteX11" fmla="*/ 60954 w 141721"/>
                  <a:gd name="connsiteY11" fmla="*/ 14385 h 79825"/>
                  <a:gd name="connsiteX12" fmla="*/ 87367 w 141721"/>
                  <a:gd name="connsiteY12" fmla="*/ 15579 h 79825"/>
                  <a:gd name="connsiteX13" fmla="*/ 97229 w 141721"/>
                  <a:gd name="connsiteY13" fmla="*/ 40110 h 79825"/>
                  <a:gd name="connsiteX14" fmla="*/ 137712 w 141721"/>
                  <a:gd name="connsiteY14" fmla="*/ 56312 h 79825"/>
                  <a:gd name="connsiteX15" fmla="*/ 133192 w 141721"/>
                  <a:gd name="connsiteY15" fmla="*/ 70328 h 7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1721" h="79825">
                    <a:moveTo>
                      <a:pt x="133192" y="70328"/>
                    </a:moveTo>
                    <a:cubicBezTo>
                      <a:pt x="129132" y="73666"/>
                      <a:pt x="123785" y="74964"/>
                      <a:pt x="118570" y="75590"/>
                    </a:cubicBezTo>
                    <a:cubicBezTo>
                      <a:pt x="108900" y="76741"/>
                      <a:pt x="98999" y="75872"/>
                      <a:pt x="89677" y="73059"/>
                    </a:cubicBezTo>
                    <a:cubicBezTo>
                      <a:pt x="81946" y="70722"/>
                      <a:pt x="74599" y="67060"/>
                      <a:pt x="66656" y="65588"/>
                    </a:cubicBezTo>
                    <a:cubicBezTo>
                      <a:pt x="60957" y="64529"/>
                      <a:pt x="56638" y="69154"/>
                      <a:pt x="47625" y="69436"/>
                    </a:cubicBezTo>
                    <a:cubicBezTo>
                      <a:pt x="41835" y="69617"/>
                      <a:pt x="35943" y="67975"/>
                      <a:pt x="31014" y="64927"/>
                    </a:cubicBezTo>
                    <a:cubicBezTo>
                      <a:pt x="26088" y="61879"/>
                      <a:pt x="22306" y="56444"/>
                      <a:pt x="22607" y="50657"/>
                    </a:cubicBezTo>
                    <a:cubicBezTo>
                      <a:pt x="12200" y="50147"/>
                      <a:pt x="2051" y="43680"/>
                      <a:pt x="-1913" y="34045"/>
                    </a:cubicBezTo>
                    <a:cubicBezTo>
                      <a:pt x="-5880" y="24410"/>
                      <a:pt x="-1097" y="6851"/>
                      <a:pt x="7479" y="933"/>
                    </a:cubicBezTo>
                    <a:cubicBezTo>
                      <a:pt x="13869" y="-3471"/>
                      <a:pt x="22120" y="-4058"/>
                      <a:pt x="29866" y="-3622"/>
                    </a:cubicBezTo>
                    <a:cubicBezTo>
                      <a:pt x="36252" y="-3262"/>
                      <a:pt x="42723" y="-2273"/>
                      <a:pt x="48460" y="551"/>
                    </a:cubicBezTo>
                    <a:cubicBezTo>
                      <a:pt x="54201" y="3371"/>
                      <a:pt x="59169" y="8238"/>
                      <a:pt x="60954" y="14385"/>
                    </a:cubicBezTo>
                    <a:cubicBezTo>
                      <a:pt x="69005" y="9703"/>
                      <a:pt x="79768" y="10189"/>
                      <a:pt x="87367" y="15579"/>
                    </a:cubicBezTo>
                    <a:cubicBezTo>
                      <a:pt x="94962" y="20964"/>
                      <a:pt x="98983" y="30962"/>
                      <a:pt x="97229" y="40110"/>
                    </a:cubicBezTo>
                    <a:lnTo>
                      <a:pt x="137712" y="56312"/>
                    </a:lnTo>
                    <a:cubicBezTo>
                      <a:pt x="139651" y="61192"/>
                      <a:pt x="137252" y="66994"/>
                      <a:pt x="133192" y="70328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13" name="자유형: 도형 512">
                <a:extLst>
                  <a:ext uri="{FF2B5EF4-FFF2-40B4-BE49-F238E27FC236}">
                    <a16:creationId xmlns:a16="http://schemas.microsoft.com/office/drawing/2014/main" id="{82857851-DC86-2A0E-4523-94C133399058}"/>
                  </a:ext>
                </a:extLst>
              </p:cNvPr>
              <p:cNvSpPr/>
              <p:nvPr/>
            </p:nvSpPr>
            <p:spPr>
              <a:xfrm flipV="1">
                <a:off x="6319110" y="3145280"/>
                <a:ext cx="36138" cy="5340"/>
              </a:xfrm>
              <a:custGeom>
                <a:avLst/>
                <a:gdLst>
                  <a:gd name="connsiteX0" fmla="*/ 32592 w 36138"/>
                  <a:gd name="connsiteY0" fmla="*/ 1599 h 5340"/>
                  <a:gd name="connsiteX1" fmla="*/ 14806 w 36138"/>
                  <a:gd name="connsiteY1" fmla="*/ -3524 h 5340"/>
                  <a:gd name="connsiteX2" fmla="*/ -3537 w 36138"/>
                  <a:gd name="connsiteY2" fmla="*/ -1051 h 5340"/>
                  <a:gd name="connsiteX3" fmla="*/ 14659 w 36138"/>
                  <a:gd name="connsiteY3" fmla="*/ -1519 h 5340"/>
                  <a:gd name="connsiteX4" fmla="*/ 32592 w 36138"/>
                  <a:gd name="connsiteY4" fmla="*/ 1599 h 5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38" h="5340">
                    <a:moveTo>
                      <a:pt x="32592" y="1599"/>
                    </a:moveTo>
                    <a:cubicBezTo>
                      <a:pt x="32847" y="1174"/>
                      <a:pt x="25213" y="-2801"/>
                      <a:pt x="14806" y="-3524"/>
                    </a:cubicBezTo>
                    <a:cubicBezTo>
                      <a:pt x="4406" y="-4331"/>
                      <a:pt x="-3726" y="-1511"/>
                      <a:pt x="-3537" y="-1051"/>
                    </a:cubicBezTo>
                    <a:cubicBezTo>
                      <a:pt x="-3405" y="-448"/>
                      <a:pt x="4657" y="-2303"/>
                      <a:pt x="14659" y="-1519"/>
                    </a:cubicBezTo>
                    <a:cubicBezTo>
                      <a:pt x="24665" y="-835"/>
                      <a:pt x="32372" y="2179"/>
                      <a:pt x="32592" y="1599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14" name="자유형: 도형 513">
                <a:extLst>
                  <a:ext uri="{FF2B5EF4-FFF2-40B4-BE49-F238E27FC236}">
                    <a16:creationId xmlns:a16="http://schemas.microsoft.com/office/drawing/2014/main" id="{42E27AC5-EACE-A326-87A4-A41966B98208}"/>
                  </a:ext>
                </a:extLst>
              </p:cNvPr>
              <p:cNvSpPr/>
              <p:nvPr/>
            </p:nvSpPr>
            <p:spPr>
              <a:xfrm flipV="1">
                <a:off x="6298891" y="3094188"/>
                <a:ext cx="14618" cy="23641"/>
              </a:xfrm>
              <a:custGeom>
                <a:avLst/>
                <a:gdLst>
                  <a:gd name="connsiteX0" fmla="*/ 10161 w 14618"/>
                  <a:gd name="connsiteY0" fmla="*/ 19849 h 23641"/>
                  <a:gd name="connsiteX1" fmla="*/ 11139 w 14618"/>
                  <a:gd name="connsiteY1" fmla="*/ 15518 h 23641"/>
                  <a:gd name="connsiteX2" fmla="*/ 8457 w 14618"/>
                  <a:gd name="connsiteY2" fmla="*/ 5118 h 23641"/>
                  <a:gd name="connsiteX3" fmla="*/ 781 w 14618"/>
                  <a:gd name="connsiteY3" fmla="*/ -2399 h 23641"/>
                  <a:gd name="connsiteX4" fmla="*/ -3461 w 14618"/>
                  <a:gd name="connsiteY4" fmla="*/ -3713 h 23641"/>
                  <a:gd name="connsiteX5" fmla="*/ 6715 w 14618"/>
                  <a:gd name="connsiteY5" fmla="*/ 6127 h 23641"/>
                  <a:gd name="connsiteX6" fmla="*/ 10161 w 14618"/>
                  <a:gd name="connsiteY6" fmla="*/ 19849 h 23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618" h="23641">
                    <a:moveTo>
                      <a:pt x="10161" y="19849"/>
                    </a:moveTo>
                    <a:cubicBezTo>
                      <a:pt x="10405" y="19903"/>
                      <a:pt x="11050" y="18292"/>
                      <a:pt x="11139" y="15518"/>
                    </a:cubicBezTo>
                    <a:cubicBezTo>
                      <a:pt x="11239" y="12775"/>
                      <a:pt x="10605" y="8839"/>
                      <a:pt x="8457" y="5118"/>
                    </a:cubicBezTo>
                    <a:cubicBezTo>
                      <a:pt x="6306" y="1398"/>
                      <a:pt x="3207" y="-1117"/>
                      <a:pt x="781" y="-2399"/>
                    </a:cubicBezTo>
                    <a:cubicBezTo>
                      <a:pt x="-1668" y="-3705"/>
                      <a:pt x="-3383" y="-3945"/>
                      <a:pt x="-3461" y="-3713"/>
                    </a:cubicBezTo>
                    <a:cubicBezTo>
                      <a:pt x="-3758" y="-3195"/>
                      <a:pt x="2759" y="-761"/>
                      <a:pt x="6715" y="6127"/>
                    </a:cubicBezTo>
                    <a:cubicBezTo>
                      <a:pt x="10706" y="12984"/>
                      <a:pt x="9566" y="19849"/>
                      <a:pt x="10161" y="19849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15" name="자유형: 도형 514">
                <a:extLst>
                  <a:ext uri="{FF2B5EF4-FFF2-40B4-BE49-F238E27FC236}">
                    <a16:creationId xmlns:a16="http://schemas.microsoft.com/office/drawing/2014/main" id="{BFB3F408-84F4-ECB0-3427-75CD5815424B}"/>
                  </a:ext>
                </a:extLst>
              </p:cNvPr>
              <p:cNvSpPr/>
              <p:nvPr/>
            </p:nvSpPr>
            <p:spPr>
              <a:xfrm flipV="1">
                <a:off x="5822851" y="3758231"/>
                <a:ext cx="206299" cy="730617"/>
              </a:xfrm>
              <a:custGeom>
                <a:avLst/>
                <a:gdLst>
                  <a:gd name="connsiteX0" fmla="*/ 199800 w 206299"/>
                  <a:gd name="connsiteY0" fmla="*/ 551365 h 730617"/>
                  <a:gd name="connsiteX1" fmla="*/ 166140 w 206299"/>
                  <a:gd name="connsiteY1" fmla="*/ 729811 h 730617"/>
                  <a:gd name="connsiteX2" fmla="*/ 15814 w 206299"/>
                  <a:gd name="connsiteY2" fmla="*/ 607710 h 730617"/>
                  <a:gd name="connsiteX3" fmla="*/ 3158 w 206299"/>
                  <a:gd name="connsiteY3" fmla="*/ 223350 h 730617"/>
                  <a:gd name="connsiteX4" fmla="*/ 109115 w 206299"/>
                  <a:gd name="connsiteY4" fmla="*/ -806 h 730617"/>
                  <a:gd name="connsiteX5" fmla="*/ 176346 w 206299"/>
                  <a:gd name="connsiteY5" fmla="*/ 14755 h 730617"/>
                  <a:gd name="connsiteX6" fmla="*/ 131471 w 206299"/>
                  <a:gd name="connsiteY6" fmla="*/ 198710 h 730617"/>
                  <a:gd name="connsiteX7" fmla="*/ 104556 w 206299"/>
                  <a:gd name="connsiteY7" fmla="*/ 273182 h 730617"/>
                  <a:gd name="connsiteX8" fmla="*/ 199800 w 206299"/>
                  <a:gd name="connsiteY8" fmla="*/ 551365 h 730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6299" h="730617">
                    <a:moveTo>
                      <a:pt x="199800" y="551365"/>
                    </a:moveTo>
                    <a:cubicBezTo>
                      <a:pt x="218031" y="635444"/>
                      <a:pt x="166140" y="729811"/>
                      <a:pt x="166140" y="729811"/>
                    </a:cubicBezTo>
                    <a:lnTo>
                      <a:pt x="15814" y="607710"/>
                    </a:lnTo>
                    <a:cubicBezTo>
                      <a:pt x="15814" y="607710"/>
                      <a:pt x="-15115" y="267475"/>
                      <a:pt x="3158" y="223350"/>
                    </a:cubicBezTo>
                    <a:cubicBezTo>
                      <a:pt x="21435" y="179228"/>
                      <a:pt x="109115" y="-806"/>
                      <a:pt x="109115" y="-806"/>
                    </a:cubicBezTo>
                    <a:lnTo>
                      <a:pt x="176346" y="14755"/>
                    </a:lnTo>
                    <a:cubicBezTo>
                      <a:pt x="176346" y="14755"/>
                      <a:pt x="151436" y="161477"/>
                      <a:pt x="131471" y="198710"/>
                    </a:cubicBezTo>
                    <a:cubicBezTo>
                      <a:pt x="117100" y="225517"/>
                      <a:pt x="93592" y="238248"/>
                      <a:pt x="104556" y="273182"/>
                    </a:cubicBezTo>
                    <a:cubicBezTo>
                      <a:pt x="115524" y="308113"/>
                      <a:pt x="184880" y="482573"/>
                      <a:pt x="199800" y="55136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16" name="자유형: 도형 515">
                <a:extLst>
                  <a:ext uri="{FF2B5EF4-FFF2-40B4-BE49-F238E27FC236}">
                    <a16:creationId xmlns:a16="http://schemas.microsoft.com/office/drawing/2014/main" id="{4031D9D0-6961-3C44-F2FF-FD558B9E0F16}"/>
                  </a:ext>
                </a:extLst>
              </p:cNvPr>
              <p:cNvSpPr/>
              <p:nvPr/>
            </p:nvSpPr>
            <p:spPr>
              <a:xfrm flipV="1">
                <a:off x="5715904" y="3711023"/>
                <a:ext cx="280993" cy="782671"/>
              </a:xfrm>
              <a:custGeom>
                <a:avLst/>
                <a:gdLst>
                  <a:gd name="connsiteX0" fmla="*/ 5220 w 280993"/>
                  <a:gd name="connsiteY0" fmla="*/ 689198 h 782671"/>
                  <a:gd name="connsiteX1" fmla="*/ 5073 w 280993"/>
                  <a:gd name="connsiteY1" fmla="*/ 689306 h 782671"/>
                  <a:gd name="connsiteX2" fmla="*/ 40333 w 280993"/>
                  <a:gd name="connsiteY2" fmla="*/ 781803 h 782671"/>
                  <a:gd name="connsiteX3" fmla="*/ 127607 w 280993"/>
                  <a:gd name="connsiteY3" fmla="*/ 737952 h 782671"/>
                  <a:gd name="connsiteX4" fmla="*/ 262028 w 280993"/>
                  <a:gd name="connsiteY4" fmla="*/ 767996 h 782671"/>
                  <a:gd name="connsiteX5" fmla="*/ 278532 w 280993"/>
                  <a:gd name="connsiteY5" fmla="*/ 709426 h 782671"/>
                  <a:gd name="connsiteX6" fmla="*/ 145119 w 280993"/>
                  <a:gd name="connsiteY6" fmla="*/ 622619 h 782671"/>
                  <a:gd name="connsiteX7" fmla="*/ 153877 w 280993"/>
                  <a:gd name="connsiteY7" fmla="*/ 541843 h 782671"/>
                  <a:gd name="connsiteX8" fmla="*/ 190674 w 280993"/>
                  <a:gd name="connsiteY8" fmla="*/ 242845 h 782671"/>
                  <a:gd name="connsiteX9" fmla="*/ 219846 w 280993"/>
                  <a:gd name="connsiteY9" fmla="*/ 5319 h 782671"/>
                  <a:gd name="connsiteX10" fmla="*/ 162519 w 280993"/>
                  <a:gd name="connsiteY10" fmla="*/ 8366 h 782671"/>
                  <a:gd name="connsiteX11" fmla="*/ 130798 w 280993"/>
                  <a:gd name="connsiteY11" fmla="*/ 103460 h 782671"/>
                  <a:gd name="connsiteX12" fmla="*/ 101125 w 280993"/>
                  <a:gd name="connsiteY12" fmla="*/ 237328 h 782671"/>
                  <a:gd name="connsiteX13" fmla="*/ 25243 w 280993"/>
                  <a:gd name="connsiteY13" fmla="*/ 478154 h 782671"/>
                  <a:gd name="connsiteX14" fmla="*/ 5220 w 280993"/>
                  <a:gd name="connsiteY14" fmla="*/ 689198 h 78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0993" h="782671">
                    <a:moveTo>
                      <a:pt x="5220" y="689198"/>
                    </a:moveTo>
                    <a:lnTo>
                      <a:pt x="5073" y="689306"/>
                    </a:lnTo>
                    <a:cubicBezTo>
                      <a:pt x="11475" y="712972"/>
                      <a:pt x="30080" y="760443"/>
                      <a:pt x="40333" y="781803"/>
                    </a:cubicBezTo>
                    <a:cubicBezTo>
                      <a:pt x="40333" y="781803"/>
                      <a:pt x="85969" y="746184"/>
                      <a:pt x="127607" y="737952"/>
                    </a:cubicBezTo>
                    <a:cubicBezTo>
                      <a:pt x="169249" y="729723"/>
                      <a:pt x="262028" y="767996"/>
                      <a:pt x="262028" y="767996"/>
                    </a:cubicBezTo>
                    <a:lnTo>
                      <a:pt x="278532" y="709426"/>
                    </a:lnTo>
                    <a:lnTo>
                      <a:pt x="145119" y="622619"/>
                    </a:lnTo>
                    <a:cubicBezTo>
                      <a:pt x="150087" y="612806"/>
                      <a:pt x="161322" y="584690"/>
                      <a:pt x="153877" y="541843"/>
                    </a:cubicBezTo>
                    <a:cubicBezTo>
                      <a:pt x="144490" y="487843"/>
                      <a:pt x="163261" y="338448"/>
                      <a:pt x="190674" y="242845"/>
                    </a:cubicBezTo>
                    <a:cubicBezTo>
                      <a:pt x="218088" y="147238"/>
                      <a:pt x="219846" y="5319"/>
                      <a:pt x="219846" y="5319"/>
                    </a:cubicBezTo>
                    <a:cubicBezTo>
                      <a:pt x="201561" y="-4611"/>
                      <a:pt x="181465" y="-1853"/>
                      <a:pt x="162519" y="8366"/>
                    </a:cubicBezTo>
                    <a:cubicBezTo>
                      <a:pt x="162519" y="8366"/>
                      <a:pt x="149037" y="43951"/>
                      <a:pt x="130798" y="103460"/>
                    </a:cubicBezTo>
                    <a:cubicBezTo>
                      <a:pt x="105819" y="184969"/>
                      <a:pt x="102952" y="211588"/>
                      <a:pt x="101125" y="237328"/>
                    </a:cubicBezTo>
                    <a:cubicBezTo>
                      <a:pt x="99298" y="263068"/>
                      <a:pt x="72761" y="358649"/>
                      <a:pt x="25243" y="478154"/>
                    </a:cubicBezTo>
                    <a:cubicBezTo>
                      <a:pt x="-18330" y="587749"/>
                      <a:pt x="1612" y="675406"/>
                      <a:pt x="5220" y="689198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17" name="자유형: 도형 516">
                <a:extLst>
                  <a:ext uri="{FF2B5EF4-FFF2-40B4-BE49-F238E27FC236}">
                    <a16:creationId xmlns:a16="http://schemas.microsoft.com/office/drawing/2014/main" id="{E38D6E12-798A-805B-B85C-3E6D373218C6}"/>
                  </a:ext>
                </a:extLst>
              </p:cNvPr>
              <p:cNvSpPr/>
              <p:nvPr/>
            </p:nvSpPr>
            <p:spPr>
              <a:xfrm flipV="1">
                <a:off x="5800223" y="3823330"/>
                <a:ext cx="134360" cy="665518"/>
              </a:xfrm>
              <a:custGeom>
                <a:avLst/>
                <a:gdLst>
                  <a:gd name="connsiteX0" fmla="*/ -2485 w 134360"/>
                  <a:gd name="connsiteY0" fmla="*/ 664808 h 665518"/>
                  <a:gd name="connsiteX1" fmla="*/ -1724 w 134360"/>
                  <a:gd name="connsiteY1" fmla="*/ 663881 h 665518"/>
                  <a:gd name="connsiteX2" fmla="*/ 401 w 134360"/>
                  <a:gd name="connsiteY2" fmla="*/ 661057 h 665518"/>
                  <a:gd name="connsiteX3" fmla="*/ 8545 w 134360"/>
                  <a:gd name="connsiteY3" fmla="*/ 650000 h 665518"/>
                  <a:gd name="connsiteX4" fmla="*/ 39029 w 134360"/>
                  <a:gd name="connsiteY4" fmla="*/ 608107 h 665518"/>
                  <a:gd name="connsiteX5" fmla="*/ 39141 w 134360"/>
                  <a:gd name="connsiteY5" fmla="*/ 607953 h 665518"/>
                  <a:gd name="connsiteX6" fmla="*/ 39122 w 134360"/>
                  <a:gd name="connsiteY6" fmla="*/ 607767 h 665518"/>
                  <a:gd name="connsiteX7" fmla="*/ 36063 w 134360"/>
                  <a:gd name="connsiteY7" fmla="*/ 553589 h 665518"/>
                  <a:gd name="connsiteX8" fmla="*/ 32744 w 134360"/>
                  <a:gd name="connsiteY8" fmla="*/ 487007 h 665518"/>
                  <a:gd name="connsiteX9" fmla="*/ 28560 w 134360"/>
                  <a:gd name="connsiteY9" fmla="*/ 410561 h 665518"/>
                  <a:gd name="connsiteX10" fmla="*/ 22634 w 134360"/>
                  <a:gd name="connsiteY10" fmla="*/ 326768 h 665518"/>
                  <a:gd name="connsiteX11" fmla="*/ 19265 w 134360"/>
                  <a:gd name="connsiteY11" fmla="*/ 256464 h 665518"/>
                  <a:gd name="connsiteX12" fmla="*/ 21657 w 134360"/>
                  <a:gd name="connsiteY12" fmla="*/ 239748 h 665518"/>
                  <a:gd name="connsiteX13" fmla="*/ 25817 w 134360"/>
                  <a:gd name="connsiteY13" fmla="*/ 223728 h 665518"/>
                  <a:gd name="connsiteX14" fmla="*/ 38801 w 134360"/>
                  <a:gd name="connsiteY14" fmla="*/ 194090 h 665518"/>
                  <a:gd name="connsiteX15" fmla="*/ 87007 w 134360"/>
                  <a:gd name="connsiteY15" fmla="*/ 92606 h 665518"/>
                  <a:gd name="connsiteX16" fmla="*/ 119952 w 134360"/>
                  <a:gd name="connsiteY16" fmla="*/ 24381 h 665518"/>
                  <a:gd name="connsiteX17" fmla="*/ 128873 w 134360"/>
                  <a:gd name="connsiteY17" fmla="*/ 5812 h 665518"/>
                  <a:gd name="connsiteX18" fmla="*/ 131152 w 134360"/>
                  <a:gd name="connsiteY18" fmla="*/ 966 h 665518"/>
                  <a:gd name="connsiteX19" fmla="*/ 131874 w 134360"/>
                  <a:gd name="connsiteY19" fmla="*/ -711 h 665518"/>
                  <a:gd name="connsiteX20" fmla="*/ 130978 w 134360"/>
                  <a:gd name="connsiteY20" fmla="*/ 889 h 665518"/>
                  <a:gd name="connsiteX21" fmla="*/ 128533 w 134360"/>
                  <a:gd name="connsiteY21" fmla="*/ 5661 h 665518"/>
                  <a:gd name="connsiteX22" fmla="*/ 119296 w 134360"/>
                  <a:gd name="connsiteY22" fmla="*/ 24088 h 665518"/>
                  <a:gd name="connsiteX23" fmla="*/ 85809 w 134360"/>
                  <a:gd name="connsiteY23" fmla="*/ 92081 h 665518"/>
                  <a:gd name="connsiteX24" fmla="*/ 37233 w 134360"/>
                  <a:gd name="connsiteY24" fmla="*/ 193429 h 665518"/>
                  <a:gd name="connsiteX25" fmla="*/ 24129 w 134360"/>
                  <a:gd name="connsiteY25" fmla="*/ 223195 h 665518"/>
                  <a:gd name="connsiteX26" fmla="*/ 19887 w 134360"/>
                  <a:gd name="connsiteY26" fmla="*/ 239431 h 665518"/>
                  <a:gd name="connsiteX27" fmla="*/ 17449 w 134360"/>
                  <a:gd name="connsiteY27" fmla="*/ 256315 h 665518"/>
                  <a:gd name="connsiteX28" fmla="*/ 20783 w 134360"/>
                  <a:gd name="connsiteY28" fmla="*/ 326957 h 665518"/>
                  <a:gd name="connsiteX29" fmla="*/ 26756 w 134360"/>
                  <a:gd name="connsiteY29" fmla="*/ 410658 h 665518"/>
                  <a:gd name="connsiteX30" fmla="*/ 31094 w 134360"/>
                  <a:gd name="connsiteY30" fmla="*/ 487088 h 665518"/>
                  <a:gd name="connsiteX31" fmla="*/ 34645 w 134360"/>
                  <a:gd name="connsiteY31" fmla="*/ 553655 h 665518"/>
                  <a:gd name="connsiteX32" fmla="*/ 38021 w 134360"/>
                  <a:gd name="connsiteY32" fmla="*/ 607848 h 665518"/>
                  <a:gd name="connsiteX33" fmla="*/ 38118 w 134360"/>
                  <a:gd name="connsiteY33" fmla="*/ 607508 h 665518"/>
                  <a:gd name="connsiteX34" fmla="*/ 8054 w 134360"/>
                  <a:gd name="connsiteY34" fmla="*/ 649679 h 665518"/>
                  <a:gd name="connsiteX35" fmla="*/ 154 w 134360"/>
                  <a:gd name="connsiteY35" fmla="*/ 660894 h 665518"/>
                  <a:gd name="connsiteX36" fmla="*/ -1847 w 134360"/>
                  <a:gd name="connsiteY36" fmla="*/ 663796 h 665518"/>
                  <a:gd name="connsiteX37" fmla="*/ -2485 w 134360"/>
                  <a:gd name="connsiteY37" fmla="*/ 664808 h 665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34360" h="665518">
                    <a:moveTo>
                      <a:pt x="-2485" y="664808"/>
                    </a:moveTo>
                    <a:cubicBezTo>
                      <a:pt x="-2462" y="664823"/>
                      <a:pt x="-2207" y="664510"/>
                      <a:pt x="-1724" y="663881"/>
                    </a:cubicBezTo>
                    <a:cubicBezTo>
                      <a:pt x="-1202" y="663189"/>
                      <a:pt x="-503" y="662262"/>
                      <a:pt x="401" y="661057"/>
                    </a:cubicBezTo>
                    <a:cubicBezTo>
                      <a:pt x="2294" y="658488"/>
                      <a:pt x="5018" y="654787"/>
                      <a:pt x="8545" y="650000"/>
                    </a:cubicBezTo>
                    <a:cubicBezTo>
                      <a:pt x="15653" y="640230"/>
                      <a:pt x="25976" y="626040"/>
                      <a:pt x="39029" y="608107"/>
                    </a:cubicBezTo>
                    <a:lnTo>
                      <a:pt x="39141" y="607953"/>
                    </a:lnTo>
                    <a:lnTo>
                      <a:pt x="39122" y="607767"/>
                    </a:lnTo>
                    <a:cubicBezTo>
                      <a:pt x="37639" y="592083"/>
                      <a:pt x="37075" y="573867"/>
                      <a:pt x="36063" y="553589"/>
                    </a:cubicBezTo>
                    <a:cubicBezTo>
                      <a:pt x="35050" y="533311"/>
                      <a:pt x="33938" y="510978"/>
                      <a:pt x="32744" y="487007"/>
                    </a:cubicBezTo>
                    <a:cubicBezTo>
                      <a:pt x="31431" y="463028"/>
                      <a:pt x="30028" y="437411"/>
                      <a:pt x="28560" y="410561"/>
                    </a:cubicBezTo>
                    <a:cubicBezTo>
                      <a:pt x="26887" y="383712"/>
                      <a:pt x="25450" y="355642"/>
                      <a:pt x="22634" y="326768"/>
                    </a:cubicBezTo>
                    <a:cubicBezTo>
                      <a:pt x="19709" y="302746"/>
                      <a:pt x="17121" y="279154"/>
                      <a:pt x="19265" y="256464"/>
                    </a:cubicBezTo>
                    <a:cubicBezTo>
                      <a:pt x="19814" y="250813"/>
                      <a:pt x="20540" y="245219"/>
                      <a:pt x="21657" y="239748"/>
                    </a:cubicBezTo>
                    <a:cubicBezTo>
                      <a:pt x="22812" y="234310"/>
                      <a:pt x="23866" y="228797"/>
                      <a:pt x="25817" y="223728"/>
                    </a:cubicBezTo>
                    <a:cubicBezTo>
                      <a:pt x="29796" y="213545"/>
                      <a:pt x="34421" y="203682"/>
                      <a:pt x="38801" y="194090"/>
                    </a:cubicBezTo>
                    <a:cubicBezTo>
                      <a:pt x="56545" y="155728"/>
                      <a:pt x="73165" y="121444"/>
                      <a:pt x="87007" y="92606"/>
                    </a:cubicBezTo>
                    <a:cubicBezTo>
                      <a:pt x="100891" y="63848"/>
                      <a:pt x="112141" y="40557"/>
                      <a:pt x="119952" y="24381"/>
                    </a:cubicBezTo>
                    <a:cubicBezTo>
                      <a:pt x="123800" y="16369"/>
                      <a:pt x="126798" y="10126"/>
                      <a:pt x="128873" y="5812"/>
                    </a:cubicBezTo>
                    <a:cubicBezTo>
                      <a:pt x="129850" y="3732"/>
                      <a:pt x="130607" y="2122"/>
                      <a:pt x="131152" y="966"/>
                    </a:cubicBezTo>
                    <a:cubicBezTo>
                      <a:pt x="131658" y="-131"/>
                      <a:pt x="131874" y="-711"/>
                      <a:pt x="131874" y="-711"/>
                    </a:cubicBezTo>
                    <a:cubicBezTo>
                      <a:pt x="131874" y="-711"/>
                      <a:pt x="131542" y="-181"/>
                      <a:pt x="130978" y="889"/>
                    </a:cubicBezTo>
                    <a:cubicBezTo>
                      <a:pt x="130395" y="2025"/>
                      <a:pt x="129583" y="3613"/>
                      <a:pt x="128533" y="5661"/>
                    </a:cubicBezTo>
                    <a:cubicBezTo>
                      <a:pt x="126385" y="9941"/>
                      <a:pt x="123279" y="16137"/>
                      <a:pt x="119296" y="24088"/>
                    </a:cubicBezTo>
                    <a:cubicBezTo>
                      <a:pt x="111357" y="40205"/>
                      <a:pt x="99925" y="63419"/>
                      <a:pt x="85809" y="92081"/>
                    </a:cubicBezTo>
                    <a:cubicBezTo>
                      <a:pt x="71817" y="120854"/>
                      <a:pt x="55073" y="155079"/>
                      <a:pt x="37233" y="193429"/>
                    </a:cubicBezTo>
                    <a:cubicBezTo>
                      <a:pt x="32817" y="203048"/>
                      <a:pt x="28205" y="212814"/>
                      <a:pt x="24129" y="223195"/>
                    </a:cubicBezTo>
                    <a:cubicBezTo>
                      <a:pt x="22112" y="228441"/>
                      <a:pt x="21069" y="233911"/>
                      <a:pt x="19887" y="239431"/>
                    </a:cubicBezTo>
                    <a:cubicBezTo>
                      <a:pt x="18751" y="244956"/>
                      <a:pt x="18010" y="250604"/>
                      <a:pt x="17449" y="256315"/>
                    </a:cubicBezTo>
                    <a:cubicBezTo>
                      <a:pt x="15259" y="279211"/>
                      <a:pt x="17863" y="302963"/>
                      <a:pt x="20783" y="326957"/>
                    </a:cubicBezTo>
                    <a:cubicBezTo>
                      <a:pt x="23588" y="355715"/>
                      <a:pt x="25048" y="383835"/>
                      <a:pt x="26756" y="410658"/>
                    </a:cubicBezTo>
                    <a:cubicBezTo>
                      <a:pt x="28278" y="437499"/>
                      <a:pt x="29731" y="463113"/>
                      <a:pt x="31094" y="487088"/>
                    </a:cubicBezTo>
                    <a:cubicBezTo>
                      <a:pt x="32373" y="511055"/>
                      <a:pt x="33563" y="533381"/>
                      <a:pt x="34645" y="553655"/>
                    </a:cubicBezTo>
                    <a:cubicBezTo>
                      <a:pt x="35753" y="573914"/>
                      <a:pt x="36422" y="592152"/>
                      <a:pt x="38021" y="607848"/>
                    </a:cubicBezTo>
                    <a:lnTo>
                      <a:pt x="38118" y="607508"/>
                    </a:lnTo>
                    <a:cubicBezTo>
                      <a:pt x="25245" y="625561"/>
                      <a:pt x="15066" y="639844"/>
                      <a:pt x="8054" y="649679"/>
                    </a:cubicBezTo>
                    <a:cubicBezTo>
                      <a:pt x="4635" y="654532"/>
                      <a:pt x="1989" y="658291"/>
                      <a:pt x="154" y="660894"/>
                    </a:cubicBezTo>
                    <a:cubicBezTo>
                      <a:pt x="-700" y="662131"/>
                      <a:pt x="-1361" y="663089"/>
                      <a:pt x="-1847" y="663796"/>
                    </a:cubicBezTo>
                    <a:cubicBezTo>
                      <a:pt x="-2292" y="664452"/>
                      <a:pt x="-2504" y="664792"/>
                      <a:pt x="-2485" y="664808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18" name="자유형: 도형 517">
                <a:extLst>
                  <a:ext uri="{FF2B5EF4-FFF2-40B4-BE49-F238E27FC236}">
                    <a16:creationId xmlns:a16="http://schemas.microsoft.com/office/drawing/2014/main" id="{46EC7EA0-0D37-2C00-E43B-4352C796125E}"/>
                  </a:ext>
                </a:extLst>
              </p:cNvPr>
              <p:cNvSpPr/>
              <p:nvPr/>
            </p:nvSpPr>
            <p:spPr>
              <a:xfrm flipV="1">
                <a:off x="5807576" y="4482405"/>
                <a:ext cx="144886" cy="48070"/>
              </a:xfrm>
              <a:custGeom>
                <a:avLst/>
                <a:gdLst>
                  <a:gd name="connsiteX0" fmla="*/ 70794 w 144886"/>
                  <a:gd name="connsiteY0" fmla="*/ 46332 h 48070"/>
                  <a:gd name="connsiteX1" fmla="*/ 70821 w 144886"/>
                  <a:gd name="connsiteY1" fmla="*/ 42218 h 48070"/>
                  <a:gd name="connsiteX2" fmla="*/ -2514 w 144886"/>
                  <a:gd name="connsiteY2" fmla="*/ 317 h 48070"/>
                  <a:gd name="connsiteX3" fmla="*/ 142372 w 144886"/>
                  <a:gd name="connsiteY3" fmla="*/ 2353 h 48070"/>
                  <a:gd name="connsiteX4" fmla="*/ 139695 w 144886"/>
                  <a:gd name="connsiteY4" fmla="*/ 48387 h 48070"/>
                  <a:gd name="connsiteX5" fmla="*/ 70794 w 144886"/>
                  <a:gd name="connsiteY5" fmla="*/ 46332 h 48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4886" h="48070">
                    <a:moveTo>
                      <a:pt x="70794" y="46332"/>
                    </a:moveTo>
                    <a:lnTo>
                      <a:pt x="70821" y="42218"/>
                    </a:lnTo>
                    <a:cubicBezTo>
                      <a:pt x="70821" y="42218"/>
                      <a:pt x="-1873" y="13553"/>
                      <a:pt x="-2514" y="317"/>
                    </a:cubicBezTo>
                    <a:lnTo>
                      <a:pt x="142372" y="2353"/>
                    </a:lnTo>
                    <a:lnTo>
                      <a:pt x="139695" y="48387"/>
                    </a:lnTo>
                    <a:cubicBezTo>
                      <a:pt x="118300" y="38553"/>
                      <a:pt x="95770" y="37161"/>
                      <a:pt x="70794" y="4633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19" name="자유형: 도형 518">
                <a:extLst>
                  <a:ext uri="{FF2B5EF4-FFF2-40B4-BE49-F238E27FC236}">
                    <a16:creationId xmlns:a16="http://schemas.microsoft.com/office/drawing/2014/main" id="{45E7A056-2E43-6B87-4E7B-CA9FE877DEAA}"/>
                  </a:ext>
                </a:extLst>
              </p:cNvPr>
              <p:cNvSpPr/>
              <p:nvPr/>
            </p:nvSpPr>
            <p:spPr>
              <a:xfrm flipV="1">
                <a:off x="5807507" y="4517367"/>
                <a:ext cx="144954" cy="13107"/>
              </a:xfrm>
              <a:custGeom>
                <a:avLst/>
                <a:gdLst>
                  <a:gd name="connsiteX0" fmla="*/ 142441 w 144954"/>
                  <a:gd name="connsiteY0" fmla="*/ 2404 h 13107"/>
                  <a:gd name="connsiteX1" fmla="*/ 141799 w 144954"/>
                  <a:gd name="connsiteY1" fmla="*/ 13476 h 13107"/>
                  <a:gd name="connsiteX2" fmla="*/ 3168 w 144954"/>
                  <a:gd name="connsiteY2" fmla="*/ 7470 h 13107"/>
                  <a:gd name="connsiteX3" fmla="*/ -2446 w 144954"/>
                  <a:gd name="connsiteY3" fmla="*/ 369 h 13107"/>
                  <a:gd name="connsiteX4" fmla="*/ 142441 w 144954"/>
                  <a:gd name="connsiteY4" fmla="*/ 2404 h 1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954" h="13107">
                    <a:moveTo>
                      <a:pt x="142441" y="2404"/>
                    </a:moveTo>
                    <a:lnTo>
                      <a:pt x="141799" y="13476"/>
                    </a:lnTo>
                    <a:lnTo>
                      <a:pt x="3168" y="7470"/>
                    </a:lnTo>
                    <a:cubicBezTo>
                      <a:pt x="3168" y="7470"/>
                      <a:pt x="-3242" y="4700"/>
                      <a:pt x="-2446" y="369"/>
                    </a:cubicBezTo>
                    <a:lnTo>
                      <a:pt x="142441" y="2404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20" name="자유형: 도형 519">
                <a:extLst>
                  <a:ext uri="{FF2B5EF4-FFF2-40B4-BE49-F238E27FC236}">
                    <a16:creationId xmlns:a16="http://schemas.microsoft.com/office/drawing/2014/main" id="{D1EA2343-3982-3C0A-7399-32AC3D37034F}"/>
                  </a:ext>
                </a:extLst>
              </p:cNvPr>
              <p:cNvSpPr/>
              <p:nvPr/>
            </p:nvSpPr>
            <p:spPr>
              <a:xfrm flipV="1">
                <a:off x="5880405" y="4488310"/>
                <a:ext cx="13326" cy="8395"/>
              </a:xfrm>
              <a:custGeom>
                <a:avLst/>
                <a:gdLst>
                  <a:gd name="connsiteX0" fmla="*/ -2525 w 13326"/>
                  <a:gd name="connsiteY0" fmla="*/ 8014 h 8395"/>
                  <a:gd name="connsiteX1" fmla="*/ 4564 w 13326"/>
                  <a:gd name="connsiteY1" fmla="*/ 4957 h 8395"/>
                  <a:gd name="connsiteX2" fmla="*/ 10625 w 13326"/>
                  <a:gd name="connsiteY2" fmla="*/ 295 h 8395"/>
                  <a:gd name="connsiteX3" fmla="*/ 5854 w 13326"/>
                  <a:gd name="connsiteY3" fmla="*/ 6963 h 8395"/>
                  <a:gd name="connsiteX4" fmla="*/ -2525 w 13326"/>
                  <a:gd name="connsiteY4" fmla="*/ 8014 h 8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26" h="8395">
                    <a:moveTo>
                      <a:pt x="-2525" y="8014"/>
                    </a:moveTo>
                    <a:cubicBezTo>
                      <a:pt x="-2495" y="7338"/>
                      <a:pt x="1048" y="7082"/>
                      <a:pt x="4564" y="4957"/>
                    </a:cubicBezTo>
                    <a:cubicBezTo>
                      <a:pt x="8137" y="2922"/>
                      <a:pt x="9976" y="20"/>
                      <a:pt x="10625" y="295"/>
                    </a:cubicBezTo>
                    <a:cubicBezTo>
                      <a:pt x="11274" y="434"/>
                      <a:pt x="10158" y="4463"/>
                      <a:pt x="5854" y="6963"/>
                    </a:cubicBezTo>
                    <a:cubicBezTo>
                      <a:pt x="1577" y="9497"/>
                      <a:pt x="-2692" y="8632"/>
                      <a:pt x="-2525" y="8014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21" name="자유형: 도형 520">
                <a:extLst>
                  <a:ext uri="{FF2B5EF4-FFF2-40B4-BE49-F238E27FC236}">
                    <a16:creationId xmlns:a16="http://schemas.microsoft.com/office/drawing/2014/main" id="{C43F3173-5F8A-86B1-7506-5DEBCACF92C3}"/>
                  </a:ext>
                </a:extLst>
              </p:cNvPr>
              <p:cNvSpPr/>
              <p:nvPr/>
            </p:nvSpPr>
            <p:spPr>
              <a:xfrm flipV="1">
                <a:off x="5865299" y="4494901"/>
                <a:ext cx="9750" cy="10677"/>
              </a:xfrm>
              <a:custGeom>
                <a:avLst/>
                <a:gdLst>
                  <a:gd name="connsiteX0" fmla="*/ -2487 w 9750"/>
                  <a:gd name="connsiteY0" fmla="*/ 10694 h 10677"/>
                  <a:gd name="connsiteX1" fmla="*/ 2891 w 9750"/>
                  <a:gd name="connsiteY1" fmla="*/ 6105 h 10677"/>
                  <a:gd name="connsiteX2" fmla="*/ 6781 w 9750"/>
                  <a:gd name="connsiteY2" fmla="*/ 301 h 10677"/>
                  <a:gd name="connsiteX3" fmla="*/ 4764 w 9750"/>
                  <a:gd name="connsiteY3" fmla="*/ 7630 h 10677"/>
                  <a:gd name="connsiteX4" fmla="*/ -2487 w 9750"/>
                  <a:gd name="connsiteY4" fmla="*/ 10694 h 1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50" h="10677">
                    <a:moveTo>
                      <a:pt x="-2487" y="10694"/>
                    </a:moveTo>
                    <a:cubicBezTo>
                      <a:pt x="-2638" y="10033"/>
                      <a:pt x="445" y="8928"/>
                      <a:pt x="2891" y="6105"/>
                    </a:cubicBezTo>
                    <a:cubicBezTo>
                      <a:pt x="5425" y="3346"/>
                      <a:pt x="6078" y="263"/>
                      <a:pt x="6781" y="301"/>
                    </a:cubicBezTo>
                    <a:cubicBezTo>
                      <a:pt x="7449" y="204"/>
                      <a:pt x="7878" y="4173"/>
                      <a:pt x="4764" y="7630"/>
                    </a:cubicBezTo>
                    <a:cubicBezTo>
                      <a:pt x="1685" y="11110"/>
                      <a:pt x="-2483" y="11335"/>
                      <a:pt x="-2487" y="10694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22" name="자유형: 도형 521">
                <a:extLst>
                  <a:ext uri="{FF2B5EF4-FFF2-40B4-BE49-F238E27FC236}">
                    <a16:creationId xmlns:a16="http://schemas.microsoft.com/office/drawing/2014/main" id="{7A0FD40B-03B7-B31C-58FC-AF4D4CC02AEF}"/>
                  </a:ext>
                </a:extLst>
              </p:cNvPr>
              <p:cNvSpPr/>
              <p:nvPr/>
            </p:nvSpPr>
            <p:spPr>
              <a:xfrm flipV="1">
                <a:off x="5851103" y="4501095"/>
                <a:ext cx="6648" cy="11593"/>
              </a:xfrm>
              <a:custGeom>
                <a:avLst/>
                <a:gdLst>
                  <a:gd name="connsiteX0" fmla="*/ 3380 w 6648"/>
                  <a:gd name="connsiteY0" fmla="*/ 323 h 11593"/>
                  <a:gd name="connsiteX1" fmla="*/ 3083 w 6648"/>
                  <a:gd name="connsiteY1" fmla="*/ 7257 h 11593"/>
                  <a:gd name="connsiteX2" fmla="*/ -2411 w 6648"/>
                  <a:gd name="connsiteY2" fmla="*/ 11793 h 11593"/>
                  <a:gd name="connsiteX3" fmla="*/ 865 w 6648"/>
                  <a:gd name="connsiteY3" fmla="*/ 6234 h 11593"/>
                  <a:gd name="connsiteX4" fmla="*/ 3380 w 6648"/>
                  <a:gd name="connsiteY4" fmla="*/ 323 h 11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48" h="11593">
                    <a:moveTo>
                      <a:pt x="3380" y="323"/>
                    </a:moveTo>
                    <a:cubicBezTo>
                      <a:pt x="4025" y="187"/>
                      <a:pt x="4960" y="3579"/>
                      <a:pt x="3083" y="7257"/>
                    </a:cubicBezTo>
                    <a:cubicBezTo>
                      <a:pt x="1236" y="10946"/>
                      <a:pt x="-2121" y="12356"/>
                      <a:pt x="-2411" y="11793"/>
                    </a:cubicBezTo>
                    <a:cubicBezTo>
                      <a:pt x="-2801" y="11228"/>
                      <a:pt x="-622" y="9274"/>
                      <a:pt x="865" y="6234"/>
                    </a:cubicBezTo>
                    <a:cubicBezTo>
                      <a:pt x="2430" y="3228"/>
                      <a:pt x="2677" y="381"/>
                      <a:pt x="3380" y="323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23" name="자유형: 도형 522">
                <a:extLst>
                  <a:ext uri="{FF2B5EF4-FFF2-40B4-BE49-F238E27FC236}">
                    <a16:creationId xmlns:a16="http://schemas.microsoft.com/office/drawing/2014/main" id="{5EEC10AB-3A5A-33FB-2DCA-24BB0AD6D818}"/>
                  </a:ext>
                </a:extLst>
              </p:cNvPr>
              <p:cNvSpPr/>
              <p:nvPr/>
            </p:nvSpPr>
            <p:spPr>
              <a:xfrm flipV="1">
                <a:off x="5930330" y="4401285"/>
                <a:ext cx="65199" cy="112132"/>
              </a:xfrm>
              <a:custGeom>
                <a:avLst/>
                <a:gdLst>
                  <a:gd name="connsiteX0" fmla="*/ -2700 w 65199"/>
                  <a:gd name="connsiteY0" fmla="*/ 107022 h 112132"/>
                  <a:gd name="connsiteX1" fmla="*/ 8785 w 65199"/>
                  <a:gd name="connsiteY1" fmla="*/ 173 h 112132"/>
                  <a:gd name="connsiteX2" fmla="*/ 62499 w 65199"/>
                  <a:gd name="connsiteY2" fmla="*/ 31824 h 112132"/>
                  <a:gd name="connsiteX3" fmla="*/ 49233 w 65199"/>
                  <a:gd name="connsiteY3" fmla="*/ 112306 h 112132"/>
                  <a:gd name="connsiteX4" fmla="*/ -2700 w 65199"/>
                  <a:gd name="connsiteY4" fmla="*/ 107022 h 11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99" h="112132">
                    <a:moveTo>
                      <a:pt x="-2700" y="107022"/>
                    </a:moveTo>
                    <a:lnTo>
                      <a:pt x="8785" y="173"/>
                    </a:lnTo>
                    <a:lnTo>
                      <a:pt x="62499" y="31824"/>
                    </a:lnTo>
                    <a:lnTo>
                      <a:pt x="49233" y="112306"/>
                    </a:lnTo>
                    <a:lnTo>
                      <a:pt x="-2700" y="107022"/>
                    </a:ln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24" name="자유형: 도형 523">
                <a:extLst>
                  <a:ext uri="{FF2B5EF4-FFF2-40B4-BE49-F238E27FC236}">
                    <a16:creationId xmlns:a16="http://schemas.microsoft.com/office/drawing/2014/main" id="{DD52AFC1-AFE9-7EB4-31F5-D42EEA86D30D}"/>
                  </a:ext>
                </a:extLst>
              </p:cNvPr>
              <p:cNvSpPr/>
              <p:nvPr/>
            </p:nvSpPr>
            <p:spPr>
              <a:xfrm flipV="1">
                <a:off x="5922061" y="4477529"/>
                <a:ext cx="79752" cy="111020"/>
              </a:xfrm>
              <a:custGeom>
                <a:avLst/>
                <a:gdLst>
                  <a:gd name="connsiteX0" fmla="*/ 70137 w 79752"/>
                  <a:gd name="connsiteY0" fmla="*/ 111416 h 111020"/>
                  <a:gd name="connsiteX1" fmla="*/ 14530 w 79752"/>
                  <a:gd name="connsiteY1" fmla="*/ 95797 h 111020"/>
                  <a:gd name="connsiteX2" fmla="*/ 10941 w 79752"/>
                  <a:gd name="connsiteY2" fmla="*/ 85316 h 111020"/>
                  <a:gd name="connsiteX3" fmla="*/ -2542 w 79752"/>
                  <a:gd name="connsiteY3" fmla="*/ 11737 h 111020"/>
                  <a:gd name="connsiteX4" fmla="*/ 4420 w 79752"/>
                  <a:gd name="connsiteY4" fmla="*/ 762 h 111020"/>
                  <a:gd name="connsiteX5" fmla="*/ 14800 w 79752"/>
                  <a:gd name="connsiteY5" fmla="*/ 3605 h 111020"/>
                  <a:gd name="connsiteX6" fmla="*/ 77033 w 79752"/>
                  <a:gd name="connsiteY6" fmla="*/ 78675 h 111020"/>
                  <a:gd name="connsiteX7" fmla="*/ 75063 w 79752"/>
                  <a:gd name="connsiteY7" fmla="*/ 96260 h 111020"/>
                  <a:gd name="connsiteX8" fmla="*/ 70952 w 79752"/>
                  <a:gd name="connsiteY8" fmla="*/ 109365 h 111020"/>
                  <a:gd name="connsiteX9" fmla="*/ 70137 w 79752"/>
                  <a:gd name="connsiteY9" fmla="*/ 111416 h 11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752" h="111020">
                    <a:moveTo>
                      <a:pt x="70137" y="111416"/>
                    </a:moveTo>
                    <a:cubicBezTo>
                      <a:pt x="70137" y="111416"/>
                      <a:pt x="34190" y="76635"/>
                      <a:pt x="14530" y="95797"/>
                    </a:cubicBezTo>
                    <a:lnTo>
                      <a:pt x="10941" y="85316"/>
                    </a:lnTo>
                    <a:lnTo>
                      <a:pt x="-2542" y="11737"/>
                    </a:lnTo>
                    <a:cubicBezTo>
                      <a:pt x="-3415" y="6977"/>
                      <a:pt x="-564" y="2074"/>
                      <a:pt x="4420" y="762"/>
                    </a:cubicBezTo>
                    <a:cubicBezTo>
                      <a:pt x="8252" y="-251"/>
                      <a:pt x="12258" y="881"/>
                      <a:pt x="14800" y="3605"/>
                    </a:cubicBezTo>
                    <a:cubicBezTo>
                      <a:pt x="28418" y="18196"/>
                      <a:pt x="78230" y="72092"/>
                      <a:pt x="77033" y="78675"/>
                    </a:cubicBezTo>
                    <a:lnTo>
                      <a:pt x="75063" y="96260"/>
                    </a:lnTo>
                    <a:cubicBezTo>
                      <a:pt x="74653" y="99908"/>
                      <a:pt x="70952" y="108580"/>
                      <a:pt x="70952" y="109365"/>
                    </a:cubicBezTo>
                    <a:lnTo>
                      <a:pt x="70137" y="111416"/>
                    </a:ln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25" name="자유형: 도형 524">
                <a:extLst>
                  <a:ext uri="{FF2B5EF4-FFF2-40B4-BE49-F238E27FC236}">
                    <a16:creationId xmlns:a16="http://schemas.microsoft.com/office/drawing/2014/main" id="{D4250E17-51E7-E951-B4D8-EC3151616452}"/>
                  </a:ext>
                </a:extLst>
              </p:cNvPr>
              <p:cNvSpPr/>
              <p:nvPr/>
            </p:nvSpPr>
            <p:spPr>
              <a:xfrm flipV="1">
                <a:off x="5931006" y="4504143"/>
                <a:ext cx="70768" cy="84433"/>
              </a:xfrm>
              <a:custGeom>
                <a:avLst/>
                <a:gdLst>
                  <a:gd name="connsiteX0" fmla="*/ -2708 w 70768"/>
                  <a:gd name="connsiteY0" fmla="*/ 503 h 84433"/>
                  <a:gd name="connsiteX1" fmla="*/ 67494 w 70768"/>
                  <a:gd name="connsiteY1" fmla="*/ 84868 h 84433"/>
                  <a:gd name="connsiteX2" fmla="*/ 67861 w 70768"/>
                  <a:gd name="connsiteY2" fmla="*/ 81024 h 84433"/>
                  <a:gd name="connsiteX3" fmla="*/ 65018 w 70768"/>
                  <a:gd name="connsiteY3" fmla="*/ 72201 h 84433"/>
                  <a:gd name="connsiteX4" fmla="*/ 6139 w 70768"/>
                  <a:gd name="connsiteY4" fmla="*/ 3695 h 84433"/>
                  <a:gd name="connsiteX5" fmla="*/ -2708 w 70768"/>
                  <a:gd name="connsiteY5" fmla="*/ 503 h 8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0768" h="84433">
                    <a:moveTo>
                      <a:pt x="-2708" y="503"/>
                    </a:moveTo>
                    <a:lnTo>
                      <a:pt x="67494" y="84868"/>
                    </a:lnTo>
                    <a:lnTo>
                      <a:pt x="67861" y="81024"/>
                    </a:lnTo>
                    <a:cubicBezTo>
                      <a:pt x="68669" y="76891"/>
                      <a:pt x="66876" y="75063"/>
                      <a:pt x="65018" y="72201"/>
                    </a:cubicBezTo>
                    <a:cubicBezTo>
                      <a:pt x="59505" y="63714"/>
                      <a:pt x="43824" y="44425"/>
                      <a:pt x="6139" y="3695"/>
                    </a:cubicBezTo>
                    <a:cubicBezTo>
                      <a:pt x="3948" y="1326"/>
                      <a:pt x="618" y="124"/>
                      <a:pt x="-2708" y="503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26" name="자유형: 도형 525">
                <a:extLst>
                  <a:ext uri="{FF2B5EF4-FFF2-40B4-BE49-F238E27FC236}">
                    <a16:creationId xmlns:a16="http://schemas.microsoft.com/office/drawing/2014/main" id="{96DE73F1-E375-D392-6D7F-988B59075D8E}"/>
                  </a:ext>
                </a:extLst>
              </p:cNvPr>
              <p:cNvSpPr/>
              <p:nvPr/>
            </p:nvSpPr>
            <p:spPr>
              <a:xfrm flipV="1">
                <a:off x="5928855" y="4537712"/>
                <a:ext cx="20734" cy="9190"/>
              </a:xfrm>
              <a:custGeom>
                <a:avLst/>
                <a:gdLst>
                  <a:gd name="connsiteX0" fmla="*/ 18012 w 20734"/>
                  <a:gd name="connsiteY0" fmla="*/ 436 h 9190"/>
                  <a:gd name="connsiteX1" fmla="*/ 8783 w 20734"/>
                  <a:gd name="connsiteY1" fmla="*/ 6749 h 9190"/>
                  <a:gd name="connsiteX2" fmla="*/ -2641 w 20734"/>
                  <a:gd name="connsiteY2" fmla="*/ 7765 h 9190"/>
                  <a:gd name="connsiteX3" fmla="*/ 678 w 20734"/>
                  <a:gd name="connsiteY3" fmla="*/ 9295 h 9190"/>
                  <a:gd name="connsiteX4" fmla="*/ 9559 w 20734"/>
                  <a:gd name="connsiteY4" fmla="*/ 8619 h 9190"/>
                  <a:gd name="connsiteX5" fmla="*/ 16652 w 20734"/>
                  <a:gd name="connsiteY5" fmla="*/ 3624 h 9190"/>
                  <a:gd name="connsiteX6" fmla="*/ 18012 w 20734"/>
                  <a:gd name="connsiteY6" fmla="*/ 436 h 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734" h="9190">
                    <a:moveTo>
                      <a:pt x="18012" y="436"/>
                    </a:moveTo>
                    <a:cubicBezTo>
                      <a:pt x="17487" y="139"/>
                      <a:pt x="14833" y="4696"/>
                      <a:pt x="8783" y="6749"/>
                    </a:cubicBezTo>
                    <a:cubicBezTo>
                      <a:pt x="2807" y="8966"/>
                      <a:pt x="-2463" y="7217"/>
                      <a:pt x="-2641" y="7765"/>
                    </a:cubicBezTo>
                    <a:cubicBezTo>
                      <a:pt x="-2745" y="7982"/>
                      <a:pt x="-1578" y="8797"/>
                      <a:pt x="678" y="9295"/>
                    </a:cubicBezTo>
                    <a:cubicBezTo>
                      <a:pt x="2911" y="9800"/>
                      <a:pt x="6237" y="9793"/>
                      <a:pt x="9559" y="8619"/>
                    </a:cubicBezTo>
                    <a:cubicBezTo>
                      <a:pt x="12874" y="7437"/>
                      <a:pt x="15358" y="5385"/>
                      <a:pt x="16652" y="3624"/>
                    </a:cubicBezTo>
                    <a:cubicBezTo>
                      <a:pt x="17966" y="1858"/>
                      <a:pt x="18248" y="528"/>
                      <a:pt x="18012" y="436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27" name="자유형: 도형 526">
                <a:extLst>
                  <a:ext uri="{FF2B5EF4-FFF2-40B4-BE49-F238E27FC236}">
                    <a16:creationId xmlns:a16="http://schemas.microsoft.com/office/drawing/2014/main" id="{4AEA1242-2401-4189-C1C5-94E487942941}"/>
                  </a:ext>
                </a:extLst>
              </p:cNvPr>
              <p:cNvSpPr/>
              <p:nvPr/>
            </p:nvSpPr>
            <p:spPr>
              <a:xfrm flipV="1">
                <a:off x="5925059" y="4554242"/>
                <a:ext cx="18716" cy="5457"/>
              </a:xfrm>
              <a:custGeom>
                <a:avLst/>
                <a:gdLst>
                  <a:gd name="connsiteX0" fmla="*/ 16032 w 18716"/>
                  <a:gd name="connsiteY0" fmla="*/ 513 h 5457"/>
                  <a:gd name="connsiteX1" fmla="*/ 7019 w 18716"/>
                  <a:gd name="connsiteY1" fmla="*/ 3660 h 5457"/>
                  <a:gd name="connsiteX2" fmla="*/ -2620 w 18716"/>
                  <a:gd name="connsiteY2" fmla="*/ 3970 h 5457"/>
                  <a:gd name="connsiteX3" fmla="*/ 7448 w 18716"/>
                  <a:gd name="connsiteY3" fmla="*/ 5622 h 5457"/>
                  <a:gd name="connsiteX4" fmla="*/ 16032 w 18716"/>
                  <a:gd name="connsiteY4" fmla="*/ 513 h 5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16" h="5457">
                    <a:moveTo>
                      <a:pt x="16032" y="513"/>
                    </a:moveTo>
                    <a:cubicBezTo>
                      <a:pt x="15607" y="79"/>
                      <a:pt x="12192" y="2756"/>
                      <a:pt x="7019" y="3660"/>
                    </a:cubicBezTo>
                    <a:cubicBezTo>
                      <a:pt x="1865" y="4669"/>
                      <a:pt x="-2407" y="3417"/>
                      <a:pt x="-2620" y="3970"/>
                    </a:cubicBezTo>
                    <a:cubicBezTo>
                      <a:pt x="-2944" y="4406"/>
                      <a:pt x="1568" y="6744"/>
                      <a:pt x="7448" y="5622"/>
                    </a:cubicBezTo>
                    <a:cubicBezTo>
                      <a:pt x="13343" y="4561"/>
                      <a:pt x="16519" y="798"/>
                      <a:pt x="16032" y="513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28" name="자유형: 도형 527">
                <a:extLst>
                  <a:ext uri="{FF2B5EF4-FFF2-40B4-BE49-F238E27FC236}">
                    <a16:creationId xmlns:a16="http://schemas.microsoft.com/office/drawing/2014/main" id="{A24FFA90-7246-CCC8-D5E9-C45BF82E8D4A}"/>
                  </a:ext>
                </a:extLst>
              </p:cNvPr>
              <p:cNvSpPr/>
              <p:nvPr/>
            </p:nvSpPr>
            <p:spPr>
              <a:xfrm flipV="1">
                <a:off x="5932632" y="4521394"/>
                <a:ext cx="28357" cy="8820"/>
              </a:xfrm>
              <a:custGeom>
                <a:avLst/>
                <a:gdLst>
                  <a:gd name="connsiteX0" fmla="*/ 25665 w 28357"/>
                  <a:gd name="connsiteY0" fmla="*/ 411 h 8820"/>
                  <a:gd name="connsiteX1" fmla="*/ 12109 w 28357"/>
                  <a:gd name="connsiteY1" fmla="*/ 6144 h 8820"/>
                  <a:gd name="connsiteX2" fmla="*/ -2660 w 28357"/>
                  <a:gd name="connsiteY2" fmla="*/ 8018 h 8820"/>
                  <a:gd name="connsiteX3" fmla="*/ 12716 w 28357"/>
                  <a:gd name="connsiteY3" fmla="*/ 8068 h 8820"/>
                  <a:gd name="connsiteX4" fmla="*/ 25665 w 28357"/>
                  <a:gd name="connsiteY4" fmla="*/ 411 h 8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57" h="8820">
                    <a:moveTo>
                      <a:pt x="25665" y="411"/>
                    </a:moveTo>
                    <a:cubicBezTo>
                      <a:pt x="25248" y="-60"/>
                      <a:pt x="20021" y="4081"/>
                      <a:pt x="12109" y="6144"/>
                    </a:cubicBezTo>
                    <a:cubicBezTo>
                      <a:pt x="4232" y="8323"/>
                      <a:pt x="-2583" y="7416"/>
                      <a:pt x="-2660" y="8018"/>
                    </a:cubicBezTo>
                    <a:cubicBezTo>
                      <a:pt x="-2865" y="8489"/>
                      <a:pt x="4259" y="10383"/>
                      <a:pt x="12716" y="8068"/>
                    </a:cubicBezTo>
                    <a:cubicBezTo>
                      <a:pt x="21196" y="5836"/>
                      <a:pt x="26113" y="705"/>
                      <a:pt x="25665" y="411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29" name="자유형: 도형 528">
                <a:extLst>
                  <a:ext uri="{FF2B5EF4-FFF2-40B4-BE49-F238E27FC236}">
                    <a16:creationId xmlns:a16="http://schemas.microsoft.com/office/drawing/2014/main" id="{EF4B3CBC-03AF-0147-1DCB-E626192FC18A}"/>
                  </a:ext>
                </a:extLst>
              </p:cNvPr>
              <p:cNvSpPr/>
              <p:nvPr/>
            </p:nvSpPr>
            <p:spPr>
              <a:xfrm flipV="1">
                <a:off x="5928786" y="4481125"/>
                <a:ext cx="9424" cy="58435"/>
              </a:xfrm>
              <a:custGeom>
                <a:avLst/>
                <a:gdLst>
                  <a:gd name="connsiteX0" fmla="*/ 6068 w 9424"/>
                  <a:gd name="connsiteY0" fmla="*/ 58765 h 58435"/>
                  <a:gd name="connsiteX1" fmla="*/ 6790 w 9424"/>
                  <a:gd name="connsiteY1" fmla="*/ 47383 h 58435"/>
                  <a:gd name="connsiteX2" fmla="*/ 6790 w 9424"/>
                  <a:gd name="connsiteY2" fmla="*/ 47341 h 58435"/>
                  <a:gd name="connsiteX3" fmla="*/ 6779 w 9424"/>
                  <a:gd name="connsiteY3" fmla="*/ 47264 h 58435"/>
                  <a:gd name="connsiteX4" fmla="*/ 3688 w 9424"/>
                  <a:gd name="connsiteY4" fmla="*/ 29311 h 58435"/>
                  <a:gd name="connsiteX5" fmla="*/ -356 w 9424"/>
                  <a:gd name="connsiteY5" fmla="*/ 8756 h 58435"/>
                  <a:gd name="connsiteX6" fmla="*/ -2559 w 9424"/>
                  <a:gd name="connsiteY6" fmla="*/ 329 h 58435"/>
                  <a:gd name="connsiteX7" fmla="*/ -1631 w 9424"/>
                  <a:gd name="connsiteY7" fmla="*/ 8967 h 58435"/>
                  <a:gd name="connsiteX8" fmla="*/ 1880 w 9424"/>
                  <a:gd name="connsiteY8" fmla="*/ 29612 h 58435"/>
                  <a:gd name="connsiteX9" fmla="*/ 5357 w 9424"/>
                  <a:gd name="connsiteY9" fmla="*/ 47503 h 58435"/>
                  <a:gd name="connsiteX10" fmla="*/ 5346 w 9424"/>
                  <a:gd name="connsiteY10" fmla="*/ 47383 h 58435"/>
                  <a:gd name="connsiteX11" fmla="*/ 6068 w 9424"/>
                  <a:gd name="connsiteY11" fmla="*/ 58765 h 58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24" h="58435">
                    <a:moveTo>
                      <a:pt x="6068" y="58765"/>
                    </a:moveTo>
                    <a:cubicBezTo>
                      <a:pt x="6362" y="58765"/>
                      <a:pt x="6621" y="54345"/>
                      <a:pt x="6790" y="47383"/>
                    </a:cubicBezTo>
                    <a:lnTo>
                      <a:pt x="6790" y="47341"/>
                    </a:lnTo>
                    <a:lnTo>
                      <a:pt x="6779" y="47264"/>
                    </a:lnTo>
                    <a:cubicBezTo>
                      <a:pt x="6006" y="42369"/>
                      <a:pt x="4932" y="36106"/>
                      <a:pt x="3688" y="29311"/>
                    </a:cubicBezTo>
                    <a:cubicBezTo>
                      <a:pt x="2213" y="21264"/>
                      <a:pt x="775" y="13997"/>
                      <a:pt x="-356" y="8756"/>
                    </a:cubicBezTo>
                    <a:cubicBezTo>
                      <a:pt x="-1485" y="3509"/>
                      <a:pt x="-2307" y="287"/>
                      <a:pt x="-2559" y="329"/>
                    </a:cubicBezTo>
                    <a:cubicBezTo>
                      <a:pt x="-2806" y="371"/>
                      <a:pt x="-2435" y="3672"/>
                      <a:pt x="-1631" y="8967"/>
                    </a:cubicBezTo>
                    <a:cubicBezTo>
                      <a:pt x="-832" y="14268"/>
                      <a:pt x="405" y="21569"/>
                      <a:pt x="1880" y="29612"/>
                    </a:cubicBezTo>
                    <a:cubicBezTo>
                      <a:pt x="3124" y="36408"/>
                      <a:pt x="4345" y="42647"/>
                      <a:pt x="5357" y="47503"/>
                    </a:cubicBezTo>
                    <a:lnTo>
                      <a:pt x="5346" y="47383"/>
                    </a:lnTo>
                    <a:cubicBezTo>
                      <a:pt x="5516" y="54345"/>
                      <a:pt x="5774" y="58765"/>
                      <a:pt x="6068" y="58765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30" name="자유형: 도형 529">
                <a:extLst>
                  <a:ext uri="{FF2B5EF4-FFF2-40B4-BE49-F238E27FC236}">
                    <a16:creationId xmlns:a16="http://schemas.microsoft.com/office/drawing/2014/main" id="{575B865C-D267-7638-23A7-1F7CFCD30AAA}"/>
                  </a:ext>
                </a:extLst>
              </p:cNvPr>
              <p:cNvSpPr/>
              <p:nvPr/>
            </p:nvSpPr>
            <p:spPr>
              <a:xfrm flipV="1">
                <a:off x="5724349" y="3350978"/>
                <a:ext cx="282071" cy="385047"/>
              </a:xfrm>
              <a:custGeom>
                <a:avLst/>
                <a:gdLst>
                  <a:gd name="connsiteX0" fmla="*/ 207127 w 282071"/>
                  <a:gd name="connsiteY0" fmla="*/ 353632 h 385047"/>
                  <a:gd name="connsiteX1" fmla="*/ 279590 w 282071"/>
                  <a:gd name="connsiteY1" fmla="*/ 324487 h 385047"/>
                  <a:gd name="connsiteX2" fmla="*/ 245644 w 282071"/>
                  <a:gd name="connsiteY2" fmla="*/ 111639 h 385047"/>
                  <a:gd name="connsiteX3" fmla="*/ 229897 w 282071"/>
                  <a:gd name="connsiteY3" fmla="*/ 41050 h 385047"/>
                  <a:gd name="connsiteX4" fmla="*/ 251717 w 282071"/>
                  <a:gd name="connsiteY4" fmla="*/ 19393 h 385047"/>
                  <a:gd name="connsiteX5" fmla="*/ 262441 w 282071"/>
                  <a:gd name="connsiteY5" fmla="*/ -2508 h 385047"/>
                  <a:gd name="connsiteX6" fmla="*/ 11768 w 282071"/>
                  <a:gd name="connsiteY6" fmla="*/ 6100 h 385047"/>
                  <a:gd name="connsiteX7" fmla="*/ 30311 w 282071"/>
                  <a:gd name="connsiteY7" fmla="*/ 58230 h 385047"/>
                  <a:gd name="connsiteX8" fmla="*/ -2433 w 282071"/>
                  <a:gd name="connsiteY8" fmla="*/ 225040 h 385047"/>
                  <a:gd name="connsiteX9" fmla="*/ 13553 w 282071"/>
                  <a:gd name="connsiteY9" fmla="*/ 338113 h 385047"/>
                  <a:gd name="connsiteX10" fmla="*/ 83361 w 282071"/>
                  <a:gd name="connsiteY10" fmla="*/ 356537 h 385047"/>
                  <a:gd name="connsiteX11" fmla="*/ 105934 w 282071"/>
                  <a:gd name="connsiteY11" fmla="*/ 381829 h 385047"/>
                  <a:gd name="connsiteX12" fmla="*/ 189662 w 282071"/>
                  <a:gd name="connsiteY12" fmla="*/ 382540 h 385047"/>
                  <a:gd name="connsiteX13" fmla="*/ 207127 w 282071"/>
                  <a:gd name="connsiteY13" fmla="*/ 353632 h 38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2071" h="385047">
                    <a:moveTo>
                      <a:pt x="207127" y="353632"/>
                    </a:moveTo>
                    <a:lnTo>
                      <a:pt x="279590" y="324487"/>
                    </a:lnTo>
                    <a:lnTo>
                      <a:pt x="245644" y="111639"/>
                    </a:lnTo>
                    <a:lnTo>
                      <a:pt x="229897" y="41050"/>
                    </a:lnTo>
                    <a:cubicBezTo>
                      <a:pt x="235653" y="43144"/>
                      <a:pt x="244635" y="31269"/>
                      <a:pt x="251717" y="19393"/>
                    </a:cubicBezTo>
                    <a:cubicBezTo>
                      <a:pt x="258253" y="8433"/>
                      <a:pt x="263167" y="-2523"/>
                      <a:pt x="262441" y="-2508"/>
                    </a:cubicBezTo>
                    <a:cubicBezTo>
                      <a:pt x="260598" y="-2469"/>
                      <a:pt x="70956" y="-2909"/>
                      <a:pt x="11768" y="6100"/>
                    </a:cubicBezTo>
                    <a:lnTo>
                      <a:pt x="30311" y="58230"/>
                    </a:lnTo>
                    <a:cubicBezTo>
                      <a:pt x="20499" y="123341"/>
                      <a:pt x="-1684" y="202112"/>
                      <a:pt x="-2433" y="225040"/>
                    </a:cubicBezTo>
                    <a:cubicBezTo>
                      <a:pt x="-3500" y="257569"/>
                      <a:pt x="13553" y="338113"/>
                      <a:pt x="13553" y="338113"/>
                    </a:cubicBezTo>
                    <a:lnTo>
                      <a:pt x="83361" y="356537"/>
                    </a:lnTo>
                    <a:lnTo>
                      <a:pt x="105934" y="381829"/>
                    </a:lnTo>
                    <a:lnTo>
                      <a:pt x="189662" y="382540"/>
                    </a:lnTo>
                    <a:lnTo>
                      <a:pt x="207127" y="353632"/>
                    </a:ln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31" name="자유형: 도형 530">
                <a:extLst>
                  <a:ext uri="{FF2B5EF4-FFF2-40B4-BE49-F238E27FC236}">
                    <a16:creationId xmlns:a16="http://schemas.microsoft.com/office/drawing/2014/main" id="{CAA72555-8093-9C30-22D6-A19EF8CAC542}"/>
                  </a:ext>
                </a:extLst>
              </p:cNvPr>
              <p:cNvSpPr/>
              <p:nvPr/>
            </p:nvSpPr>
            <p:spPr>
              <a:xfrm flipV="1">
                <a:off x="5717748" y="3381381"/>
                <a:ext cx="285144" cy="432878"/>
              </a:xfrm>
              <a:custGeom>
                <a:avLst/>
                <a:gdLst>
                  <a:gd name="connsiteX0" fmla="*/ 71395 w 285144"/>
                  <a:gd name="connsiteY0" fmla="*/ 430530 h 432878"/>
                  <a:gd name="connsiteX1" fmla="*/ 20164 w 285144"/>
                  <a:gd name="connsiteY1" fmla="*/ 416507 h 432878"/>
                  <a:gd name="connsiteX2" fmla="*/ 8254 w 285144"/>
                  <a:gd name="connsiteY2" fmla="*/ 276739 h 432878"/>
                  <a:gd name="connsiteX3" fmla="*/ 29927 w 285144"/>
                  <a:gd name="connsiteY3" fmla="*/ 153529 h 432878"/>
                  <a:gd name="connsiteX4" fmla="*/ -2470 w 285144"/>
                  <a:gd name="connsiteY4" fmla="*/ 33889 h 432878"/>
                  <a:gd name="connsiteX5" fmla="*/ 82436 w 285144"/>
                  <a:gd name="connsiteY5" fmla="*/ 7464 h 432878"/>
                  <a:gd name="connsiteX6" fmla="*/ 114713 w 285144"/>
                  <a:gd name="connsiteY6" fmla="*/ 46216 h 432878"/>
                  <a:gd name="connsiteX7" fmla="*/ 144441 w 285144"/>
                  <a:gd name="connsiteY7" fmla="*/ -2348 h 432878"/>
                  <a:gd name="connsiteX8" fmla="*/ 258263 w 285144"/>
                  <a:gd name="connsiteY8" fmla="*/ 46842 h 432878"/>
                  <a:gd name="connsiteX9" fmla="*/ 280631 w 285144"/>
                  <a:gd name="connsiteY9" fmla="*/ 59796 h 432878"/>
                  <a:gd name="connsiteX10" fmla="*/ 240519 w 285144"/>
                  <a:gd name="connsiteY10" fmla="*/ 152007 h 432878"/>
                  <a:gd name="connsiteX11" fmla="*/ 267380 w 285144"/>
                  <a:gd name="connsiteY11" fmla="*/ 375325 h 432878"/>
                  <a:gd name="connsiteX12" fmla="*/ 282675 w 285144"/>
                  <a:gd name="connsiteY12" fmla="*/ 406180 h 432878"/>
                  <a:gd name="connsiteX13" fmla="*/ 217768 w 285144"/>
                  <a:gd name="connsiteY13" fmla="*/ 430403 h 432878"/>
                  <a:gd name="connsiteX14" fmla="*/ 117386 w 285144"/>
                  <a:gd name="connsiteY14" fmla="*/ 235051 h 432878"/>
                  <a:gd name="connsiteX15" fmla="*/ 71395 w 285144"/>
                  <a:gd name="connsiteY15" fmla="*/ 430530 h 432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5144" h="432878">
                    <a:moveTo>
                      <a:pt x="71395" y="430530"/>
                    </a:moveTo>
                    <a:lnTo>
                      <a:pt x="20164" y="416507"/>
                    </a:lnTo>
                    <a:cubicBezTo>
                      <a:pt x="17850" y="416507"/>
                      <a:pt x="8254" y="276739"/>
                      <a:pt x="8254" y="276739"/>
                    </a:cubicBezTo>
                    <a:lnTo>
                      <a:pt x="29927" y="153529"/>
                    </a:lnTo>
                    <a:lnTo>
                      <a:pt x="-2470" y="33889"/>
                    </a:lnTo>
                    <a:cubicBezTo>
                      <a:pt x="-2470" y="33889"/>
                      <a:pt x="64692" y="6703"/>
                      <a:pt x="82436" y="7464"/>
                    </a:cubicBezTo>
                    <a:lnTo>
                      <a:pt x="114713" y="46216"/>
                    </a:lnTo>
                    <a:lnTo>
                      <a:pt x="144441" y="-2348"/>
                    </a:lnTo>
                    <a:cubicBezTo>
                      <a:pt x="144441" y="-1564"/>
                      <a:pt x="207349" y="11787"/>
                      <a:pt x="258263" y="46842"/>
                    </a:cubicBezTo>
                    <a:lnTo>
                      <a:pt x="280631" y="59796"/>
                    </a:lnTo>
                    <a:lnTo>
                      <a:pt x="240519" y="152007"/>
                    </a:lnTo>
                    <a:lnTo>
                      <a:pt x="267380" y="375325"/>
                    </a:lnTo>
                    <a:lnTo>
                      <a:pt x="282675" y="406180"/>
                    </a:lnTo>
                    <a:lnTo>
                      <a:pt x="217768" y="430403"/>
                    </a:lnTo>
                    <a:cubicBezTo>
                      <a:pt x="179271" y="354313"/>
                      <a:pt x="133832" y="283248"/>
                      <a:pt x="117386" y="235051"/>
                    </a:cubicBezTo>
                    <a:lnTo>
                      <a:pt x="71395" y="430530"/>
                    </a:ln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32" name="자유형: 도형 531">
                <a:extLst>
                  <a:ext uri="{FF2B5EF4-FFF2-40B4-BE49-F238E27FC236}">
                    <a16:creationId xmlns:a16="http://schemas.microsoft.com/office/drawing/2014/main" id="{85F28E9E-9438-8551-B3D7-90875BE3C9D9}"/>
                  </a:ext>
                </a:extLst>
              </p:cNvPr>
              <p:cNvSpPr/>
              <p:nvPr/>
            </p:nvSpPr>
            <p:spPr>
              <a:xfrm flipV="1">
                <a:off x="5878574" y="3520732"/>
                <a:ext cx="57206" cy="18261"/>
              </a:xfrm>
              <a:custGeom>
                <a:avLst/>
                <a:gdLst>
                  <a:gd name="connsiteX0" fmla="*/ 54631 w 57206"/>
                  <a:gd name="connsiteY0" fmla="*/ -2548 h 18261"/>
                  <a:gd name="connsiteX1" fmla="*/ -2575 w 57206"/>
                  <a:gd name="connsiteY1" fmla="*/ -2548 h 18261"/>
                  <a:gd name="connsiteX2" fmla="*/ -2575 w 57206"/>
                  <a:gd name="connsiteY2" fmla="*/ 15714 h 18261"/>
                  <a:gd name="connsiteX3" fmla="*/ 54631 w 57206"/>
                  <a:gd name="connsiteY3" fmla="*/ 15714 h 18261"/>
                  <a:gd name="connsiteX4" fmla="*/ 54631 w 57206"/>
                  <a:gd name="connsiteY4" fmla="*/ -2548 h 18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206" h="18261">
                    <a:moveTo>
                      <a:pt x="54631" y="-2548"/>
                    </a:moveTo>
                    <a:lnTo>
                      <a:pt x="-2575" y="-2548"/>
                    </a:lnTo>
                    <a:lnTo>
                      <a:pt x="-2575" y="15714"/>
                    </a:lnTo>
                    <a:lnTo>
                      <a:pt x="54631" y="15714"/>
                    </a:lnTo>
                    <a:lnTo>
                      <a:pt x="54631" y="-2548"/>
                    </a:ln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33" name="자유형: 도형 532">
                <a:extLst>
                  <a:ext uri="{FF2B5EF4-FFF2-40B4-BE49-F238E27FC236}">
                    <a16:creationId xmlns:a16="http://schemas.microsoft.com/office/drawing/2014/main" id="{2C1B0573-D48E-19CA-0967-943539989E91}"/>
                  </a:ext>
                </a:extLst>
              </p:cNvPr>
              <p:cNvSpPr/>
              <p:nvPr/>
            </p:nvSpPr>
            <p:spPr>
              <a:xfrm flipV="1">
                <a:off x="5833094" y="3576860"/>
                <a:ext cx="4557" cy="188834"/>
              </a:xfrm>
              <a:custGeom>
                <a:avLst/>
                <a:gdLst>
                  <a:gd name="connsiteX0" fmla="*/ 2097 w 4557"/>
                  <a:gd name="connsiteY0" fmla="*/ 186702 h 188834"/>
                  <a:gd name="connsiteX1" fmla="*/ 2085 w 4557"/>
                  <a:gd name="connsiteY1" fmla="*/ 184766 h 188834"/>
                  <a:gd name="connsiteX2" fmla="*/ 1672 w 4557"/>
                  <a:gd name="connsiteY2" fmla="*/ 179280 h 188834"/>
                  <a:gd name="connsiteX3" fmla="*/ 536 w 4557"/>
                  <a:gd name="connsiteY3" fmla="*/ 159091 h 188834"/>
                  <a:gd name="connsiteX4" fmla="*/ -399 w 4557"/>
                  <a:gd name="connsiteY4" fmla="*/ 92350 h 188834"/>
                  <a:gd name="connsiteX5" fmla="*/ -70 w 4557"/>
                  <a:gd name="connsiteY5" fmla="*/ 25547 h 188834"/>
                  <a:gd name="connsiteX6" fmla="*/ -209 w 4557"/>
                  <a:gd name="connsiteY6" fmla="*/ 5296 h 188834"/>
                  <a:gd name="connsiteX7" fmla="*/ -379 w 4557"/>
                  <a:gd name="connsiteY7" fmla="*/ -213 h 188834"/>
                  <a:gd name="connsiteX8" fmla="*/ -576 w 4557"/>
                  <a:gd name="connsiteY8" fmla="*/ -2133 h 188834"/>
                  <a:gd name="connsiteX9" fmla="*/ -785 w 4557"/>
                  <a:gd name="connsiteY9" fmla="*/ -213 h 188834"/>
                  <a:gd name="connsiteX10" fmla="*/ -994 w 4557"/>
                  <a:gd name="connsiteY10" fmla="*/ 5292 h 188834"/>
                  <a:gd name="connsiteX11" fmla="*/ -1492 w 4557"/>
                  <a:gd name="connsiteY11" fmla="*/ 25532 h 188834"/>
                  <a:gd name="connsiteX12" fmla="*/ -2411 w 4557"/>
                  <a:gd name="connsiteY12" fmla="*/ 92346 h 188834"/>
                  <a:gd name="connsiteX13" fmla="*/ -885 w 4557"/>
                  <a:gd name="connsiteY13" fmla="*/ 159165 h 188834"/>
                  <a:gd name="connsiteX14" fmla="*/ 892 w 4557"/>
                  <a:gd name="connsiteY14" fmla="*/ 179361 h 188834"/>
                  <a:gd name="connsiteX15" fmla="*/ 1684 w 4557"/>
                  <a:gd name="connsiteY15" fmla="*/ 184816 h 188834"/>
                  <a:gd name="connsiteX16" fmla="*/ 2097 w 4557"/>
                  <a:gd name="connsiteY16" fmla="*/ 186702 h 18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57" h="188834">
                    <a:moveTo>
                      <a:pt x="2097" y="186702"/>
                    </a:moveTo>
                    <a:cubicBezTo>
                      <a:pt x="2163" y="186694"/>
                      <a:pt x="2159" y="186026"/>
                      <a:pt x="2085" y="184766"/>
                    </a:cubicBezTo>
                    <a:cubicBezTo>
                      <a:pt x="1973" y="183283"/>
                      <a:pt x="1838" y="181471"/>
                      <a:pt x="1672" y="179280"/>
                    </a:cubicBezTo>
                    <a:cubicBezTo>
                      <a:pt x="1328" y="174517"/>
                      <a:pt x="880" y="167625"/>
                      <a:pt x="536" y="159091"/>
                    </a:cubicBezTo>
                    <a:cubicBezTo>
                      <a:pt x="-213" y="142031"/>
                      <a:pt x="-441" y="118423"/>
                      <a:pt x="-399" y="92350"/>
                    </a:cubicBezTo>
                    <a:cubicBezTo>
                      <a:pt x="-271" y="66401"/>
                      <a:pt x="-155" y="42928"/>
                      <a:pt x="-70" y="25547"/>
                    </a:cubicBezTo>
                    <a:cubicBezTo>
                      <a:pt x="-63" y="16998"/>
                      <a:pt x="-113" y="10075"/>
                      <a:pt x="-209" y="5296"/>
                    </a:cubicBezTo>
                    <a:cubicBezTo>
                      <a:pt x="-279" y="3098"/>
                      <a:pt x="-333" y="1282"/>
                      <a:pt x="-379" y="-213"/>
                    </a:cubicBezTo>
                    <a:cubicBezTo>
                      <a:pt x="-441" y="-1468"/>
                      <a:pt x="-507" y="-2133"/>
                      <a:pt x="-576" y="-2133"/>
                    </a:cubicBezTo>
                    <a:cubicBezTo>
                      <a:pt x="-646" y="-2133"/>
                      <a:pt x="-715" y="-1468"/>
                      <a:pt x="-785" y="-213"/>
                    </a:cubicBezTo>
                    <a:cubicBezTo>
                      <a:pt x="-843" y="1278"/>
                      <a:pt x="-912" y="3094"/>
                      <a:pt x="-994" y="5292"/>
                    </a:cubicBezTo>
                    <a:cubicBezTo>
                      <a:pt x="-1121" y="10380"/>
                      <a:pt x="-1287" y="17218"/>
                      <a:pt x="-1492" y="25532"/>
                    </a:cubicBezTo>
                    <a:cubicBezTo>
                      <a:pt x="-1859" y="42623"/>
                      <a:pt x="-2338" y="66242"/>
                      <a:pt x="-2411" y="92346"/>
                    </a:cubicBezTo>
                    <a:cubicBezTo>
                      <a:pt x="-2454" y="118438"/>
                      <a:pt x="-1998" y="142081"/>
                      <a:pt x="-885" y="159165"/>
                    </a:cubicBezTo>
                    <a:cubicBezTo>
                      <a:pt x="-356" y="167706"/>
                      <a:pt x="308" y="174606"/>
                      <a:pt x="892" y="179361"/>
                    </a:cubicBezTo>
                    <a:cubicBezTo>
                      <a:pt x="1208" y="181537"/>
                      <a:pt x="1471" y="183341"/>
                      <a:pt x="1684" y="184816"/>
                    </a:cubicBezTo>
                    <a:cubicBezTo>
                      <a:pt x="1888" y="186060"/>
                      <a:pt x="2028" y="186709"/>
                      <a:pt x="2097" y="18670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34" name="자유형: 도형 533">
                <a:extLst>
                  <a:ext uri="{FF2B5EF4-FFF2-40B4-BE49-F238E27FC236}">
                    <a16:creationId xmlns:a16="http://schemas.microsoft.com/office/drawing/2014/main" id="{025F81C3-1132-29EE-35DB-9749BAF6C4BB}"/>
                  </a:ext>
                </a:extLst>
              </p:cNvPr>
              <p:cNvSpPr/>
              <p:nvPr/>
            </p:nvSpPr>
            <p:spPr>
              <a:xfrm flipV="1">
                <a:off x="5835105" y="3637965"/>
                <a:ext cx="132922" cy="50890"/>
              </a:xfrm>
              <a:custGeom>
                <a:avLst/>
                <a:gdLst>
                  <a:gd name="connsiteX0" fmla="*/ 86141 w 132922"/>
                  <a:gd name="connsiteY0" fmla="*/ -2156 h 50890"/>
                  <a:gd name="connsiteX1" fmla="*/ 8869 w 132922"/>
                  <a:gd name="connsiteY1" fmla="*/ 15422 h 50890"/>
                  <a:gd name="connsiteX2" fmla="*/ 830 w 132922"/>
                  <a:gd name="connsiteY2" fmla="*/ 15696 h 50890"/>
                  <a:gd name="connsiteX3" fmla="*/ -2559 w 132922"/>
                  <a:gd name="connsiteY3" fmla="*/ 15673 h 50890"/>
                  <a:gd name="connsiteX4" fmla="*/ -2458 w 132922"/>
                  <a:gd name="connsiteY4" fmla="*/ 45860 h 50890"/>
                  <a:gd name="connsiteX5" fmla="*/ 110622 w 132922"/>
                  <a:gd name="connsiteY5" fmla="*/ 48734 h 50890"/>
                  <a:gd name="connsiteX6" fmla="*/ 130360 w 132922"/>
                  <a:gd name="connsiteY6" fmla="*/ 10033 h 50890"/>
                  <a:gd name="connsiteX7" fmla="*/ 86141 w 132922"/>
                  <a:gd name="connsiteY7" fmla="*/ -2156 h 50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922" h="50890">
                    <a:moveTo>
                      <a:pt x="86141" y="-2156"/>
                    </a:moveTo>
                    <a:cubicBezTo>
                      <a:pt x="52628" y="-2156"/>
                      <a:pt x="21471" y="14213"/>
                      <a:pt x="8869" y="15422"/>
                    </a:cubicBezTo>
                    <a:cubicBezTo>
                      <a:pt x="6895" y="15611"/>
                      <a:pt x="4152" y="15696"/>
                      <a:pt x="830" y="15696"/>
                    </a:cubicBezTo>
                    <a:cubicBezTo>
                      <a:pt x="-244" y="15696"/>
                      <a:pt x="-1376" y="15688"/>
                      <a:pt x="-2559" y="15673"/>
                    </a:cubicBezTo>
                    <a:cubicBezTo>
                      <a:pt x="-2574" y="26231"/>
                      <a:pt x="-2547" y="36384"/>
                      <a:pt x="-2458" y="45860"/>
                    </a:cubicBezTo>
                    <a:lnTo>
                      <a:pt x="110622" y="48734"/>
                    </a:lnTo>
                    <a:lnTo>
                      <a:pt x="130360" y="10033"/>
                    </a:lnTo>
                    <a:cubicBezTo>
                      <a:pt x="116081" y="1012"/>
                      <a:pt x="100883" y="-2156"/>
                      <a:pt x="86141" y="-2156"/>
                    </a:cubicBezTo>
                  </a:path>
                </a:pathLst>
              </a:custGeom>
              <a:solidFill>
                <a:srgbClr val="CC434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35" name="자유형: 도형 534">
                <a:extLst>
                  <a:ext uri="{FF2B5EF4-FFF2-40B4-BE49-F238E27FC236}">
                    <a16:creationId xmlns:a16="http://schemas.microsoft.com/office/drawing/2014/main" id="{EACD0932-C69E-6716-7C61-CDBEADC7E41B}"/>
                  </a:ext>
                </a:extLst>
              </p:cNvPr>
              <p:cNvSpPr/>
              <p:nvPr/>
            </p:nvSpPr>
            <p:spPr>
              <a:xfrm flipV="1">
                <a:off x="5745192" y="3662516"/>
                <a:ext cx="3832" cy="14150"/>
              </a:xfrm>
              <a:custGeom>
                <a:avLst/>
                <a:gdLst>
                  <a:gd name="connsiteX0" fmla="*/ -2216 w 3832"/>
                  <a:gd name="connsiteY0" fmla="*/ -2138 h 14150"/>
                  <a:gd name="connsiteX1" fmla="*/ 1365 w 3832"/>
                  <a:gd name="connsiteY1" fmla="*/ 12013 h 14150"/>
                  <a:gd name="connsiteX2" fmla="*/ 1616 w 3832"/>
                  <a:gd name="connsiteY2" fmla="*/ 12013 h 14150"/>
                  <a:gd name="connsiteX3" fmla="*/ -2216 w 3832"/>
                  <a:gd name="connsiteY3" fmla="*/ -2138 h 14150"/>
                  <a:gd name="connsiteX4" fmla="*/ -2216 w 3832"/>
                  <a:gd name="connsiteY4" fmla="*/ -2138 h 1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32" h="14150">
                    <a:moveTo>
                      <a:pt x="-2216" y="-2138"/>
                    </a:moveTo>
                    <a:lnTo>
                      <a:pt x="1365" y="12013"/>
                    </a:lnTo>
                    <a:lnTo>
                      <a:pt x="1616" y="12013"/>
                    </a:lnTo>
                    <a:lnTo>
                      <a:pt x="-2216" y="-2138"/>
                    </a:lnTo>
                    <a:lnTo>
                      <a:pt x="-2216" y="-2138"/>
                    </a:lnTo>
                  </a:path>
                </a:pathLst>
              </a:custGeom>
              <a:solidFill>
                <a:srgbClr val="A7A9A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36" name="자유형: 도형 535">
                <a:extLst>
                  <a:ext uri="{FF2B5EF4-FFF2-40B4-BE49-F238E27FC236}">
                    <a16:creationId xmlns:a16="http://schemas.microsoft.com/office/drawing/2014/main" id="{70855A14-9B8A-EC43-11AF-D1D187866982}"/>
                  </a:ext>
                </a:extLst>
              </p:cNvPr>
              <p:cNvSpPr/>
              <p:nvPr/>
            </p:nvSpPr>
            <p:spPr>
              <a:xfrm flipV="1">
                <a:off x="5748774" y="3657625"/>
                <a:ext cx="1371" cy="4890"/>
              </a:xfrm>
              <a:custGeom>
                <a:avLst/>
                <a:gdLst>
                  <a:gd name="connsiteX0" fmla="*/ -1970 w 1371"/>
                  <a:gd name="connsiteY0" fmla="*/ -2166 h 4890"/>
                  <a:gd name="connsiteX1" fmla="*/ -2221 w 1371"/>
                  <a:gd name="connsiteY1" fmla="*/ -2166 h 4890"/>
                  <a:gd name="connsiteX2" fmla="*/ -981 w 1371"/>
                  <a:gd name="connsiteY2" fmla="*/ 2725 h 4890"/>
                  <a:gd name="connsiteX3" fmla="*/ -850 w 1371"/>
                  <a:gd name="connsiteY3" fmla="*/ 1968 h 4890"/>
                  <a:gd name="connsiteX4" fmla="*/ -1970 w 1371"/>
                  <a:gd name="connsiteY4" fmla="*/ -2166 h 4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" h="4890">
                    <a:moveTo>
                      <a:pt x="-1970" y="-2166"/>
                    </a:moveTo>
                    <a:lnTo>
                      <a:pt x="-2221" y="-2166"/>
                    </a:lnTo>
                    <a:lnTo>
                      <a:pt x="-981" y="2725"/>
                    </a:lnTo>
                    <a:lnTo>
                      <a:pt x="-850" y="1968"/>
                    </a:lnTo>
                    <a:lnTo>
                      <a:pt x="-1970" y="-2166"/>
                    </a:lnTo>
                  </a:path>
                </a:pathLst>
              </a:custGeom>
              <a:solidFill>
                <a:srgbClr val="8F9192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37" name="자유형: 도형 536">
                <a:extLst>
                  <a:ext uri="{FF2B5EF4-FFF2-40B4-BE49-F238E27FC236}">
                    <a16:creationId xmlns:a16="http://schemas.microsoft.com/office/drawing/2014/main" id="{944C36D1-37E2-947E-F173-03C61F54C5B6}"/>
                  </a:ext>
                </a:extLst>
              </p:cNvPr>
              <p:cNvSpPr/>
              <p:nvPr/>
            </p:nvSpPr>
            <p:spPr>
              <a:xfrm flipV="1">
                <a:off x="5745192" y="3640890"/>
                <a:ext cx="88108" cy="35777"/>
              </a:xfrm>
              <a:custGeom>
                <a:avLst/>
                <a:gdLst>
                  <a:gd name="connsiteX0" fmla="*/ -2311 w 88108"/>
                  <a:gd name="connsiteY0" fmla="*/ -2169 h 35777"/>
                  <a:gd name="connsiteX1" fmla="*/ 1522 w 88108"/>
                  <a:gd name="connsiteY1" fmla="*/ 11981 h 35777"/>
                  <a:gd name="connsiteX2" fmla="*/ 2642 w 88108"/>
                  <a:gd name="connsiteY2" fmla="*/ 16115 h 35777"/>
                  <a:gd name="connsiteX3" fmla="*/ 2511 w 88108"/>
                  <a:gd name="connsiteY3" fmla="*/ 16872 h 35777"/>
                  <a:gd name="connsiteX4" fmla="*/ 6231 w 88108"/>
                  <a:gd name="connsiteY4" fmla="*/ 31587 h 35777"/>
                  <a:gd name="connsiteX5" fmla="*/ 85798 w 88108"/>
                  <a:gd name="connsiteY5" fmla="*/ 33608 h 35777"/>
                  <a:gd name="connsiteX6" fmla="*/ 85593 w 88108"/>
                  <a:gd name="connsiteY6" fmla="*/ 3432 h 35777"/>
                  <a:gd name="connsiteX7" fmla="*/ -2311 w 88108"/>
                  <a:gd name="connsiteY7" fmla="*/ -2169 h 35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108" h="35777">
                    <a:moveTo>
                      <a:pt x="-2311" y="-2169"/>
                    </a:moveTo>
                    <a:lnTo>
                      <a:pt x="1522" y="11981"/>
                    </a:lnTo>
                    <a:lnTo>
                      <a:pt x="2642" y="16115"/>
                    </a:lnTo>
                    <a:lnTo>
                      <a:pt x="2511" y="16872"/>
                    </a:lnTo>
                    <a:lnTo>
                      <a:pt x="6231" y="31587"/>
                    </a:lnTo>
                    <a:lnTo>
                      <a:pt x="85798" y="33608"/>
                    </a:lnTo>
                    <a:cubicBezTo>
                      <a:pt x="85643" y="24135"/>
                      <a:pt x="85578" y="13987"/>
                      <a:pt x="85593" y="3432"/>
                    </a:cubicBezTo>
                    <a:cubicBezTo>
                      <a:pt x="55962" y="2822"/>
                      <a:pt x="-2226" y="-2162"/>
                      <a:pt x="-2311" y="-2169"/>
                    </a:cubicBezTo>
                  </a:path>
                </a:pathLst>
              </a:custGeom>
              <a:solidFill>
                <a:srgbClr val="CC434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38" name="자유형: 도형 537">
                <a:extLst>
                  <a:ext uri="{FF2B5EF4-FFF2-40B4-BE49-F238E27FC236}">
                    <a16:creationId xmlns:a16="http://schemas.microsoft.com/office/drawing/2014/main" id="{EF07447D-BC18-B6BA-CEA7-F7B84B033466}"/>
                  </a:ext>
                </a:extLst>
              </p:cNvPr>
              <p:cNvSpPr/>
              <p:nvPr/>
            </p:nvSpPr>
            <p:spPr>
              <a:xfrm flipV="1">
                <a:off x="5833094" y="3640839"/>
                <a:ext cx="2115" cy="30225"/>
              </a:xfrm>
              <a:custGeom>
                <a:avLst/>
                <a:gdLst>
                  <a:gd name="connsiteX0" fmla="*/ -2409 w 2115"/>
                  <a:gd name="connsiteY0" fmla="*/ -2178 h 30225"/>
                  <a:gd name="connsiteX1" fmla="*/ -2204 w 2115"/>
                  <a:gd name="connsiteY1" fmla="*/ 27998 h 30225"/>
                  <a:gd name="connsiteX2" fmla="*/ -296 w 2115"/>
                  <a:gd name="connsiteY2" fmla="*/ 28048 h 30225"/>
                  <a:gd name="connsiteX3" fmla="*/ -396 w 2115"/>
                  <a:gd name="connsiteY3" fmla="*/ -2139 h 30225"/>
                  <a:gd name="connsiteX4" fmla="*/ -2409 w 2115"/>
                  <a:gd name="connsiteY4" fmla="*/ -2178 h 3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" h="30225">
                    <a:moveTo>
                      <a:pt x="-2409" y="-2178"/>
                    </a:moveTo>
                    <a:cubicBezTo>
                      <a:pt x="-2425" y="8377"/>
                      <a:pt x="-2359" y="18525"/>
                      <a:pt x="-2204" y="27998"/>
                    </a:cubicBezTo>
                    <a:lnTo>
                      <a:pt x="-296" y="28048"/>
                    </a:lnTo>
                    <a:cubicBezTo>
                      <a:pt x="-385" y="18572"/>
                      <a:pt x="-412" y="8419"/>
                      <a:pt x="-396" y="-2139"/>
                    </a:cubicBezTo>
                    <a:cubicBezTo>
                      <a:pt x="-1053" y="-2151"/>
                      <a:pt x="-1722" y="-2162"/>
                      <a:pt x="-2409" y="-2178"/>
                    </a:cubicBezTo>
                  </a:path>
                </a:pathLst>
              </a:custGeom>
              <a:solidFill>
                <a:srgbClr val="0F191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39" name="자유형: 도형 538">
                <a:extLst>
                  <a:ext uri="{FF2B5EF4-FFF2-40B4-BE49-F238E27FC236}">
                    <a16:creationId xmlns:a16="http://schemas.microsoft.com/office/drawing/2014/main" id="{76D660F9-9D7C-1013-1734-C5B28A33148D}"/>
                  </a:ext>
                </a:extLst>
              </p:cNvPr>
              <p:cNvSpPr/>
              <p:nvPr/>
            </p:nvSpPr>
            <p:spPr>
              <a:xfrm flipV="1">
                <a:off x="5933957" y="3407628"/>
                <a:ext cx="106178" cy="179918"/>
              </a:xfrm>
              <a:custGeom>
                <a:avLst/>
                <a:gdLst>
                  <a:gd name="connsiteX0" fmla="*/ 65238 w 106178"/>
                  <a:gd name="connsiteY0" fmla="*/ 177276 h 179918"/>
                  <a:gd name="connsiteX1" fmla="*/ 99366 w 106178"/>
                  <a:gd name="connsiteY1" fmla="*/ 131825 h 179918"/>
                  <a:gd name="connsiteX2" fmla="*/ 100714 w 106178"/>
                  <a:gd name="connsiteY2" fmla="*/ -2642 h 179918"/>
                  <a:gd name="connsiteX3" fmla="*/ -2754 w 106178"/>
                  <a:gd name="connsiteY3" fmla="*/ 14576 h 179918"/>
                  <a:gd name="connsiteX4" fmla="*/ 16774 w 106178"/>
                  <a:gd name="connsiteY4" fmla="*/ 87776 h 179918"/>
                  <a:gd name="connsiteX5" fmla="*/ 52042 w 106178"/>
                  <a:gd name="connsiteY5" fmla="*/ 159864 h 179918"/>
                  <a:gd name="connsiteX6" fmla="*/ 65238 w 106178"/>
                  <a:gd name="connsiteY6" fmla="*/ 177276 h 179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178" h="179918">
                    <a:moveTo>
                      <a:pt x="65238" y="177276"/>
                    </a:moveTo>
                    <a:cubicBezTo>
                      <a:pt x="67889" y="177276"/>
                      <a:pt x="92296" y="166752"/>
                      <a:pt x="99366" y="131825"/>
                    </a:cubicBezTo>
                    <a:cubicBezTo>
                      <a:pt x="106440" y="96901"/>
                      <a:pt x="102484" y="-2642"/>
                      <a:pt x="100714" y="-2642"/>
                    </a:cubicBezTo>
                    <a:cubicBezTo>
                      <a:pt x="98945" y="-2642"/>
                      <a:pt x="-2754" y="14576"/>
                      <a:pt x="-2754" y="14576"/>
                    </a:cubicBezTo>
                    <a:lnTo>
                      <a:pt x="16774" y="87776"/>
                    </a:lnTo>
                    <a:cubicBezTo>
                      <a:pt x="23724" y="113822"/>
                      <a:pt x="35696" y="138300"/>
                      <a:pt x="52042" y="159864"/>
                    </a:cubicBezTo>
                    <a:lnTo>
                      <a:pt x="65238" y="177276"/>
                    </a:ln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40" name="자유형: 도형 539">
                <a:extLst>
                  <a:ext uri="{FF2B5EF4-FFF2-40B4-BE49-F238E27FC236}">
                    <a16:creationId xmlns:a16="http://schemas.microsoft.com/office/drawing/2014/main" id="{16AE2F8B-ACD3-B0CE-7A4A-FF3AFAF2B303}"/>
                  </a:ext>
                </a:extLst>
              </p:cNvPr>
              <p:cNvSpPr/>
              <p:nvPr/>
            </p:nvSpPr>
            <p:spPr>
              <a:xfrm flipV="1">
                <a:off x="5660190" y="3395405"/>
                <a:ext cx="80192" cy="180652"/>
              </a:xfrm>
              <a:custGeom>
                <a:avLst/>
                <a:gdLst>
                  <a:gd name="connsiteX0" fmla="*/ 78082 w 80192"/>
                  <a:gd name="connsiteY0" fmla="*/ 177975 h 180652"/>
                  <a:gd name="connsiteX1" fmla="*/ 38461 w 80192"/>
                  <a:gd name="connsiteY1" fmla="*/ 129716 h 180652"/>
                  <a:gd name="connsiteX2" fmla="*/ -2111 w 80192"/>
                  <a:gd name="connsiteY2" fmla="*/ 27978 h 180652"/>
                  <a:gd name="connsiteX3" fmla="*/ 75544 w 80192"/>
                  <a:gd name="connsiteY3" fmla="*/ -2677 h 180652"/>
                  <a:gd name="connsiteX4" fmla="*/ 65801 w 80192"/>
                  <a:gd name="connsiteY4" fmla="*/ 40062 h 180652"/>
                  <a:gd name="connsiteX5" fmla="*/ 78082 w 80192"/>
                  <a:gd name="connsiteY5" fmla="*/ 177975 h 180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192" h="180652">
                    <a:moveTo>
                      <a:pt x="78082" y="177975"/>
                    </a:moveTo>
                    <a:cubicBezTo>
                      <a:pt x="78082" y="177975"/>
                      <a:pt x="51723" y="160544"/>
                      <a:pt x="38461" y="129716"/>
                    </a:cubicBezTo>
                    <a:cubicBezTo>
                      <a:pt x="25198" y="98887"/>
                      <a:pt x="-2111" y="27978"/>
                      <a:pt x="-2111" y="27978"/>
                    </a:cubicBezTo>
                    <a:lnTo>
                      <a:pt x="75544" y="-2677"/>
                    </a:lnTo>
                    <a:lnTo>
                      <a:pt x="65801" y="40062"/>
                    </a:lnTo>
                    <a:lnTo>
                      <a:pt x="78082" y="177975"/>
                    </a:lnTo>
                  </a:path>
                </a:pathLst>
              </a:custGeom>
              <a:solidFill>
                <a:srgbClr val="DADBD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41" name="자유형: 도형 540">
                <a:extLst>
                  <a:ext uri="{FF2B5EF4-FFF2-40B4-BE49-F238E27FC236}">
                    <a16:creationId xmlns:a16="http://schemas.microsoft.com/office/drawing/2014/main" id="{A318C080-31E3-7BF8-0CE6-4EF31AFE6293}"/>
                  </a:ext>
                </a:extLst>
              </p:cNvPr>
              <p:cNvSpPr/>
              <p:nvPr/>
            </p:nvSpPr>
            <p:spPr>
              <a:xfrm flipV="1">
                <a:off x="5761348" y="3570154"/>
                <a:ext cx="256409" cy="103448"/>
              </a:xfrm>
              <a:custGeom>
                <a:avLst/>
                <a:gdLst>
                  <a:gd name="connsiteX0" fmla="*/ 253874 w 256409"/>
                  <a:gd name="connsiteY0" fmla="*/ 87796 h 103448"/>
                  <a:gd name="connsiteX1" fmla="*/ 175613 w 256409"/>
                  <a:gd name="connsiteY1" fmla="*/ -2063 h 103448"/>
                  <a:gd name="connsiteX2" fmla="*/ 51662 w 256409"/>
                  <a:gd name="connsiteY2" fmla="*/ 29743 h 103448"/>
                  <a:gd name="connsiteX3" fmla="*/ -2536 w 256409"/>
                  <a:gd name="connsiteY3" fmla="*/ 61016 h 103448"/>
                  <a:gd name="connsiteX4" fmla="*/ 13025 w 256409"/>
                  <a:gd name="connsiteY4" fmla="*/ 93884 h 103448"/>
                  <a:gd name="connsiteX5" fmla="*/ 138588 w 256409"/>
                  <a:gd name="connsiteY5" fmla="*/ 73208 h 103448"/>
                  <a:gd name="connsiteX6" fmla="*/ 160589 w 256409"/>
                  <a:gd name="connsiteY6" fmla="*/ 71087 h 103448"/>
                  <a:gd name="connsiteX7" fmla="*/ 175814 w 256409"/>
                  <a:gd name="connsiteY7" fmla="*/ 101170 h 103448"/>
                  <a:gd name="connsiteX8" fmla="*/ 253874 w 256409"/>
                  <a:gd name="connsiteY8" fmla="*/ 87796 h 103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409" h="103448">
                    <a:moveTo>
                      <a:pt x="253874" y="87796"/>
                    </a:moveTo>
                    <a:cubicBezTo>
                      <a:pt x="253874" y="87796"/>
                      <a:pt x="222833" y="58"/>
                      <a:pt x="175613" y="-2063"/>
                    </a:cubicBezTo>
                    <a:cubicBezTo>
                      <a:pt x="128393" y="-4184"/>
                      <a:pt x="89757" y="9597"/>
                      <a:pt x="51662" y="29743"/>
                    </a:cubicBezTo>
                    <a:cubicBezTo>
                      <a:pt x="13562" y="49886"/>
                      <a:pt x="-2536" y="61016"/>
                      <a:pt x="-2536" y="61016"/>
                    </a:cubicBezTo>
                    <a:lnTo>
                      <a:pt x="13025" y="93884"/>
                    </a:lnTo>
                    <a:cubicBezTo>
                      <a:pt x="13025" y="93884"/>
                      <a:pt x="103174" y="74800"/>
                      <a:pt x="138588" y="73208"/>
                    </a:cubicBezTo>
                    <a:lnTo>
                      <a:pt x="160589" y="71087"/>
                    </a:lnTo>
                    <a:cubicBezTo>
                      <a:pt x="160589" y="71087"/>
                      <a:pt x="176594" y="100881"/>
                      <a:pt x="175814" y="101170"/>
                    </a:cubicBezTo>
                    <a:lnTo>
                      <a:pt x="253874" y="87796"/>
                    </a:lnTo>
                  </a:path>
                </a:pathLst>
              </a:custGeom>
              <a:solidFill>
                <a:srgbClr val="BA625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42" name="자유형: 도형 541">
                <a:extLst>
                  <a:ext uri="{FF2B5EF4-FFF2-40B4-BE49-F238E27FC236}">
                    <a16:creationId xmlns:a16="http://schemas.microsoft.com/office/drawing/2014/main" id="{C42191D8-3C6B-D32B-A559-7B4F645AD24C}"/>
                  </a:ext>
                </a:extLst>
              </p:cNvPr>
              <p:cNvSpPr/>
              <p:nvPr/>
            </p:nvSpPr>
            <p:spPr>
              <a:xfrm flipV="1">
                <a:off x="5898180" y="3564504"/>
                <a:ext cx="83042" cy="38050"/>
              </a:xfrm>
              <a:custGeom>
                <a:avLst/>
                <a:gdLst>
                  <a:gd name="connsiteX0" fmla="*/ 74485 w 83042"/>
                  <a:gd name="connsiteY0" fmla="*/ 15152 h 38050"/>
                  <a:gd name="connsiteX1" fmla="*/ 64332 w 83042"/>
                  <a:gd name="connsiteY1" fmla="*/ 4899 h 38050"/>
                  <a:gd name="connsiteX2" fmla="*/ 46959 w 83042"/>
                  <a:gd name="connsiteY2" fmla="*/ 4899 h 38050"/>
                  <a:gd name="connsiteX3" fmla="*/ 38615 w 83042"/>
                  <a:gd name="connsiteY3" fmla="*/ -2232 h 38050"/>
                  <a:gd name="connsiteX4" fmla="*/ 22374 w 83042"/>
                  <a:gd name="connsiteY4" fmla="*/ 51 h 38050"/>
                  <a:gd name="connsiteX5" fmla="*/ -2648 w 83042"/>
                  <a:gd name="connsiteY5" fmla="*/ 2307 h 38050"/>
                  <a:gd name="connsiteX6" fmla="*/ 28914 w 83042"/>
                  <a:gd name="connsiteY6" fmla="*/ 34318 h 38050"/>
                  <a:gd name="connsiteX7" fmla="*/ 68169 w 83042"/>
                  <a:gd name="connsiteY7" fmla="*/ 34318 h 38050"/>
                  <a:gd name="connsiteX8" fmla="*/ 67717 w 83042"/>
                  <a:gd name="connsiteY8" fmla="*/ 28079 h 38050"/>
                  <a:gd name="connsiteX9" fmla="*/ 80353 w 83042"/>
                  <a:gd name="connsiteY9" fmla="*/ 24065 h 38050"/>
                  <a:gd name="connsiteX10" fmla="*/ 74485 w 83042"/>
                  <a:gd name="connsiteY10" fmla="*/ 15152 h 38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042" h="38050">
                    <a:moveTo>
                      <a:pt x="74485" y="15152"/>
                    </a:moveTo>
                    <a:cubicBezTo>
                      <a:pt x="74168" y="15110"/>
                      <a:pt x="76289" y="6012"/>
                      <a:pt x="64332" y="4899"/>
                    </a:cubicBezTo>
                    <a:cubicBezTo>
                      <a:pt x="52376" y="3783"/>
                      <a:pt x="46959" y="4899"/>
                      <a:pt x="46959" y="4899"/>
                    </a:cubicBezTo>
                    <a:cubicBezTo>
                      <a:pt x="46959" y="4899"/>
                      <a:pt x="46735" y="-1344"/>
                      <a:pt x="38615" y="-2232"/>
                    </a:cubicBezTo>
                    <a:cubicBezTo>
                      <a:pt x="30490" y="-3125"/>
                      <a:pt x="22374" y="51"/>
                      <a:pt x="22374" y="51"/>
                    </a:cubicBezTo>
                    <a:lnTo>
                      <a:pt x="-2648" y="2307"/>
                    </a:lnTo>
                    <a:cubicBezTo>
                      <a:pt x="-2648" y="2307"/>
                      <a:pt x="25978" y="32757"/>
                      <a:pt x="28914" y="34318"/>
                    </a:cubicBezTo>
                    <a:cubicBezTo>
                      <a:pt x="31846" y="35879"/>
                      <a:pt x="65460" y="36323"/>
                      <a:pt x="68169" y="34318"/>
                    </a:cubicBezTo>
                    <a:cubicBezTo>
                      <a:pt x="70877" y="32313"/>
                      <a:pt x="68393" y="28299"/>
                      <a:pt x="67717" y="28079"/>
                    </a:cubicBezTo>
                    <a:cubicBezTo>
                      <a:pt x="67041" y="27855"/>
                      <a:pt x="81253" y="24289"/>
                      <a:pt x="80353" y="24065"/>
                    </a:cubicBezTo>
                    <a:cubicBezTo>
                      <a:pt x="79449" y="23845"/>
                      <a:pt x="81705" y="16041"/>
                      <a:pt x="74485" y="15152"/>
                    </a:cubicBezTo>
                  </a:path>
                </a:pathLst>
              </a:custGeom>
              <a:solidFill>
                <a:srgbClr val="BA625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43" name="자유형: 도형 542">
                <a:extLst>
                  <a:ext uri="{FF2B5EF4-FFF2-40B4-BE49-F238E27FC236}">
                    <a16:creationId xmlns:a16="http://schemas.microsoft.com/office/drawing/2014/main" id="{D565BA7B-AA6A-E7D5-8F61-ABE1489D296E}"/>
                  </a:ext>
                </a:extLst>
              </p:cNvPr>
              <p:cNvSpPr/>
              <p:nvPr/>
            </p:nvSpPr>
            <p:spPr>
              <a:xfrm flipV="1">
                <a:off x="5896194" y="3563701"/>
                <a:ext cx="85439" cy="39634"/>
              </a:xfrm>
              <a:custGeom>
                <a:avLst/>
                <a:gdLst>
                  <a:gd name="connsiteX0" fmla="*/ 76472 w 85439"/>
                  <a:gd name="connsiteY0" fmla="*/ 15933 h 39634"/>
                  <a:gd name="connsiteX1" fmla="*/ 78555 w 85439"/>
                  <a:gd name="connsiteY1" fmla="*/ 16285 h 39634"/>
                  <a:gd name="connsiteX2" fmla="*/ 82198 w 85439"/>
                  <a:gd name="connsiteY2" fmla="*/ 20932 h 39634"/>
                  <a:gd name="connsiteX3" fmla="*/ 82445 w 85439"/>
                  <a:gd name="connsiteY3" fmla="*/ 22991 h 39634"/>
                  <a:gd name="connsiteX4" fmla="*/ 82515 w 85439"/>
                  <a:gd name="connsiteY4" fmla="*/ 24065 h 39634"/>
                  <a:gd name="connsiteX5" fmla="*/ 82592 w 85439"/>
                  <a:gd name="connsiteY5" fmla="*/ 24490 h 39634"/>
                  <a:gd name="connsiteX6" fmla="*/ 82561 w 85439"/>
                  <a:gd name="connsiteY6" fmla="*/ 24455 h 39634"/>
                  <a:gd name="connsiteX7" fmla="*/ 82484 w 85439"/>
                  <a:gd name="connsiteY7" fmla="*/ 24420 h 39634"/>
                  <a:gd name="connsiteX8" fmla="*/ 82453 w 85439"/>
                  <a:gd name="connsiteY8" fmla="*/ 24424 h 39634"/>
                  <a:gd name="connsiteX9" fmla="*/ 82793 w 85439"/>
                  <a:gd name="connsiteY9" fmla="*/ 24737 h 39634"/>
                  <a:gd name="connsiteX10" fmla="*/ 82627 w 85439"/>
                  <a:gd name="connsiteY10" fmla="*/ 25259 h 39634"/>
                  <a:gd name="connsiteX11" fmla="*/ 82507 w 85439"/>
                  <a:gd name="connsiteY11" fmla="*/ 25336 h 39634"/>
                  <a:gd name="connsiteX12" fmla="*/ 82329 w 85439"/>
                  <a:gd name="connsiteY12" fmla="*/ 25425 h 39634"/>
                  <a:gd name="connsiteX13" fmla="*/ 77396 w 85439"/>
                  <a:gd name="connsiteY13" fmla="*/ 27028 h 39634"/>
                  <a:gd name="connsiteX14" fmla="*/ 71759 w 85439"/>
                  <a:gd name="connsiteY14" fmla="*/ 28716 h 39634"/>
                  <a:gd name="connsiteX15" fmla="*/ 70291 w 85439"/>
                  <a:gd name="connsiteY15" fmla="*/ 29207 h 39634"/>
                  <a:gd name="connsiteX16" fmla="*/ 70175 w 85439"/>
                  <a:gd name="connsiteY16" fmla="*/ 29211 h 39634"/>
                  <a:gd name="connsiteX17" fmla="*/ 70291 w 85439"/>
                  <a:gd name="connsiteY17" fmla="*/ 28674 h 39634"/>
                  <a:gd name="connsiteX18" fmla="*/ 69913 w 85439"/>
                  <a:gd name="connsiteY18" fmla="*/ 28280 h 39634"/>
                  <a:gd name="connsiteX19" fmla="*/ 69963 w 85439"/>
                  <a:gd name="connsiteY19" fmla="*/ 28303 h 39634"/>
                  <a:gd name="connsiteX20" fmla="*/ 70164 w 85439"/>
                  <a:gd name="connsiteY20" fmla="*/ 28411 h 39634"/>
                  <a:gd name="connsiteX21" fmla="*/ 70407 w 85439"/>
                  <a:gd name="connsiteY21" fmla="*/ 28612 h 39634"/>
                  <a:gd name="connsiteX22" fmla="*/ 71006 w 85439"/>
                  <a:gd name="connsiteY22" fmla="*/ 29365 h 39634"/>
                  <a:gd name="connsiteX23" fmla="*/ 72041 w 85439"/>
                  <a:gd name="connsiteY23" fmla="*/ 32920 h 39634"/>
                  <a:gd name="connsiteX24" fmla="*/ 69503 w 85439"/>
                  <a:gd name="connsiteY24" fmla="*/ 36103 h 39634"/>
                  <a:gd name="connsiteX25" fmla="*/ 65709 w 85439"/>
                  <a:gd name="connsiteY25" fmla="*/ 36702 h 39634"/>
                  <a:gd name="connsiteX26" fmla="*/ 57786 w 85439"/>
                  <a:gd name="connsiteY26" fmla="*/ 37150 h 39634"/>
                  <a:gd name="connsiteX27" fmla="*/ 40328 w 85439"/>
                  <a:gd name="connsiteY27" fmla="*/ 37026 h 39634"/>
                  <a:gd name="connsiteX28" fmla="*/ 35650 w 85439"/>
                  <a:gd name="connsiteY28" fmla="*/ 36744 h 39634"/>
                  <a:gd name="connsiteX29" fmla="*/ 30647 w 85439"/>
                  <a:gd name="connsiteY29" fmla="*/ 35941 h 39634"/>
                  <a:gd name="connsiteX30" fmla="*/ 28541 w 85439"/>
                  <a:gd name="connsiteY30" fmla="*/ 34333 h 39634"/>
                  <a:gd name="connsiteX31" fmla="*/ 26737 w 85439"/>
                  <a:gd name="connsiteY31" fmla="*/ 32661 h 39634"/>
                  <a:gd name="connsiteX32" fmla="*/ 23203 w 85439"/>
                  <a:gd name="connsiteY32" fmla="*/ 29203 h 39634"/>
                  <a:gd name="connsiteX33" fmla="*/ 8870 w 85439"/>
                  <a:gd name="connsiteY33" fmla="*/ 14492 h 39634"/>
                  <a:gd name="connsiteX34" fmla="*/ -1344 w 85439"/>
                  <a:gd name="connsiteY34" fmla="*/ 3714 h 39634"/>
                  <a:gd name="connsiteX35" fmla="*/ -2646 w 85439"/>
                  <a:gd name="connsiteY35" fmla="*/ 2338 h 39634"/>
                  <a:gd name="connsiteX36" fmla="*/ -746 w 85439"/>
                  <a:gd name="connsiteY36" fmla="*/ 2172 h 39634"/>
                  <a:gd name="connsiteX37" fmla="*/ 24284 w 85439"/>
                  <a:gd name="connsiteY37" fmla="*/ -18 h 39634"/>
                  <a:gd name="connsiteX38" fmla="*/ 24045 w 85439"/>
                  <a:gd name="connsiteY38" fmla="*/ 36 h 39634"/>
                  <a:gd name="connsiteX39" fmla="*/ 39254 w 85439"/>
                  <a:gd name="connsiteY39" fmla="*/ -2344 h 39634"/>
                  <a:gd name="connsiteX40" fmla="*/ 46204 w 85439"/>
                  <a:gd name="connsiteY40" fmla="*/ -258 h 39634"/>
                  <a:gd name="connsiteX41" fmla="*/ 49646 w 85439"/>
                  <a:gd name="connsiteY41" fmla="*/ 5653 h 39634"/>
                  <a:gd name="connsiteX42" fmla="*/ 48808 w 85439"/>
                  <a:gd name="connsiteY42" fmla="*/ 5004 h 39634"/>
                  <a:gd name="connsiteX43" fmla="*/ 63056 w 85439"/>
                  <a:gd name="connsiteY43" fmla="*/ 4873 h 39634"/>
                  <a:gd name="connsiteX44" fmla="*/ 73421 w 85439"/>
                  <a:gd name="connsiteY44" fmla="*/ 7662 h 39634"/>
                  <a:gd name="connsiteX45" fmla="*/ 76565 w 85439"/>
                  <a:gd name="connsiteY45" fmla="*/ 13596 h 39634"/>
                  <a:gd name="connsiteX46" fmla="*/ 76472 w 85439"/>
                  <a:gd name="connsiteY46" fmla="*/ 15933 h 39634"/>
                  <a:gd name="connsiteX47" fmla="*/ 76167 w 85439"/>
                  <a:gd name="connsiteY47" fmla="*/ 13638 h 39634"/>
                  <a:gd name="connsiteX48" fmla="*/ 72957 w 85439"/>
                  <a:gd name="connsiteY48" fmla="*/ 8276 h 39634"/>
                  <a:gd name="connsiteX49" fmla="*/ 62978 w 85439"/>
                  <a:gd name="connsiteY49" fmla="*/ 5966 h 39634"/>
                  <a:gd name="connsiteX50" fmla="*/ 49090 w 85439"/>
                  <a:gd name="connsiteY50" fmla="*/ 6352 h 39634"/>
                  <a:gd name="connsiteX51" fmla="*/ 48329 w 85439"/>
                  <a:gd name="connsiteY51" fmla="*/ 6468 h 39634"/>
                  <a:gd name="connsiteX52" fmla="*/ 48252 w 85439"/>
                  <a:gd name="connsiteY52" fmla="*/ 5703 h 39634"/>
                  <a:gd name="connsiteX53" fmla="*/ 45335 w 85439"/>
                  <a:gd name="connsiteY53" fmla="*/ 944 h 39634"/>
                  <a:gd name="connsiteX54" fmla="*/ 39165 w 85439"/>
                  <a:gd name="connsiteY54" fmla="*/ -783 h 39634"/>
                  <a:gd name="connsiteX55" fmla="*/ 24682 w 85439"/>
                  <a:gd name="connsiteY55" fmla="*/ 1627 h 39634"/>
                  <a:gd name="connsiteX56" fmla="*/ 24555 w 85439"/>
                  <a:gd name="connsiteY56" fmla="*/ 1674 h 39634"/>
                  <a:gd name="connsiteX57" fmla="*/ 24443 w 85439"/>
                  <a:gd name="connsiteY57" fmla="*/ 1681 h 39634"/>
                  <a:gd name="connsiteX58" fmla="*/ -576 w 85439"/>
                  <a:gd name="connsiteY58" fmla="*/ 4003 h 39634"/>
                  <a:gd name="connsiteX59" fmla="*/ 19 w 85439"/>
                  <a:gd name="connsiteY59" fmla="*/ 2462 h 39634"/>
                  <a:gd name="connsiteX60" fmla="*/ 10237 w 85439"/>
                  <a:gd name="connsiteY60" fmla="*/ 13217 h 39634"/>
                  <a:gd name="connsiteX61" fmla="*/ 24512 w 85439"/>
                  <a:gd name="connsiteY61" fmla="*/ 27921 h 39634"/>
                  <a:gd name="connsiteX62" fmla="*/ 28004 w 85439"/>
                  <a:gd name="connsiteY62" fmla="*/ 31367 h 39634"/>
                  <a:gd name="connsiteX63" fmla="*/ 29755 w 85439"/>
                  <a:gd name="connsiteY63" fmla="*/ 33008 h 39634"/>
                  <a:gd name="connsiteX64" fmla="*/ 31431 w 85439"/>
                  <a:gd name="connsiteY64" fmla="*/ 34345 h 39634"/>
                  <a:gd name="connsiteX65" fmla="*/ 35804 w 85439"/>
                  <a:gd name="connsiteY65" fmla="*/ 35006 h 39634"/>
                  <a:gd name="connsiteX66" fmla="*/ 40409 w 85439"/>
                  <a:gd name="connsiteY66" fmla="*/ 35319 h 39634"/>
                  <a:gd name="connsiteX67" fmla="*/ 57747 w 85439"/>
                  <a:gd name="connsiteY67" fmla="*/ 35608 h 39634"/>
                  <a:gd name="connsiteX68" fmla="*/ 65574 w 85439"/>
                  <a:gd name="connsiteY68" fmla="*/ 35272 h 39634"/>
                  <a:gd name="connsiteX69" fmla="*/ 69128 w 85439"/>
                  <a:gd name="connsiteY69" fmla="*/ 34778 h 39634"/>
                  <a:gd name="connsiteX70" fmla="*/ 70716 w 85439"/>
                  <a:gd name="connsiteY70" fmla="*/ 32823 h 39634"/>
                  <a:gd name="connsiteX71" fmla="*/ 69936 w 85439"/>
                  <a:gd name="connsiteY71" fmla="*/ 30030 h 39634"/>
                  <a:gd name="connsiteX72" fmla="*/ 69538 w 85439"/>
                  <a:gd name="connsiteY72" fmla="*/ 29497 h 39634"/>
                  <a:gd name="connsiteX73" fmla="*/ 69476 w 85439"/>
                  <a:gd name="connsiteY73" fmla="*/ 29435 h 39634"/>
                  <a:gd name="connsiteX74" fmla="*/ 69588 w 85439"/>
                  <a:gd name="connsiteY74" fmla="*/ 29222 h 39634"/>
                  <a:gd name="connsiteX75" fmla="*/ 69619 w 85439"/>
                  <a:gd name="connsiteY75" fmla="*/ 29114 h 39634"/>
                  <a:gd name="connsiteX76" fmla="*/ 69098 w 85439"/>
                  <a:gd name="connsiteY76" fmla="*/ 29010 h 39634"/>
                  <a:gd name="connsiteX77" fmla="*/ 69244 w 85439"/>
                  <a:gd name="connsiteY77" fmla="*/ 28403 h 39634"/>
                  <a:gd name="connsiteX78" fmla="*/ 69855 w 85439"/>
                  <a:gd name="connsiteY78" fmla="*/ 28067 h 39634"/>
                  <a:gd name="connsiteX79" fmla="*/ 71408 w 85439"/>
                  <a:gd name="connsiteY79" fmla="*/ 27584 h 39634"/>
                  <a:gd name="connsiteX80" fmla="*/ 77102 w 85439"/>
                  <a:gd name="connsiteY80" fmla="*/ 26031 h 39634"/>
                  <a:gd name="connsiteX81" fmla="*/ 81962 w 85439"/>
                  <a:gd name="connsiteY81" fmla="*/ 24618 h 39634"/>
                  <a:gd name="connsiteX82" fmla="*/ 82306 w 85439"/>
                  <a:gd name="connsiteY82" fmla="*/ 24888 h 39634"/>
                  <a:gd name="connsiteX83" fmla="*/ 82291 w 85439"/>
                  <a:gd name="connsiteY83" fmla="*/ 25023 h 39634"/>
                  <a:gd name="connsiteX84" fmla="*/ 82186 w 85439"/>
                  <a:gd name="connsiteY84" fmla="*/ 25251 h 39634"/>
                  <a:gd name="connsiteX85" fmla="*/ 82140 w 85439"/>
                  <a:gd name="connsiteY85" fmla="*/ 25224 h 39634"/>
                  <a:gd name="connsiteX86" fmla="*/ 81958 w 85439"/>
                  <a:gd name="connsiteY86" fmla="*/ 25089 h 39634"/>
                  <a:gd name="connsiteX87" fmla="*/ 81781 w 85439"/>
                  <a:gd name="connsiteY87" fmla="*/ 24822 h 39634"/>
                  <a:gd name="connsiteX88" fmla="*/ 81665 w 85439"/>
                  <a:gd name="connsiteY88" fmla="*/ 24135 h 39634"/>
                  <a:gd name="connsiteX89" fmla="*/ 81630 w 85439"/>
                  <a:gd name="connsiteY89" fmla="*/ 23026 h 39634"/>
                  <a:gd name="connsiteX90" fmla="*/ 81475 w 85439"/>
                  <a:gd name="connsiteY90" fmla="*/ 21059 h 39634"/>
                  <a:gd name="connsiteX91" fmla="*/ 78404 w 85439"/>
                  <a:gd name="connsiteY91" fmla="*/ 16628 h 39634"/>
                  <a:gd name="connsiteX92" fmla="*/ 76472 w 85439"/>
                  <a:gd name="connsiteY92" fmla="*/ 15933 h 39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85439" h="39634">
                    <a:moveTo>
                      <a:pt x="76472" y="15933"/>
                    </a:moveTo>
                    <a:cubicBezTo>
                      <a:pt x="76472" y="15933"/>
                      <a:pt x="77226" y="15813"/>
                      <a:pt x="78555" y="16285"/>
                    </a:cubicBezTo>
                    <a:cubicBezTo>
                      <a:pt x="79880" y="16655"/>
                      <a:pt x="81761" y="18243"/>
                      <a:pt x="82198" y="20932"/>
                    </a:cubicBezTo>
                    <a:cubicBezTo>
                      <a:pt x="82341" y="21581"/>
                      <a:pt x="82395" y="22276"/>
                      <a:pt x="82445" y="22991"/>
                    </a:cubicBezTo>
                    <a:cubicBezTo>
                      <a:pt x="82468" y="23343"/>
                      <a:pt x="82491" y="23702"/>
                      <a:pt x="82515" y="24065"/>
                    </a:cubicBezTo>
                    <a:lnTo>
                      <a:pt x="82592" y="24490"/>
                    </a:lnTo>
                    <a:lnTo>
                      <a:pt x="82561" y="24455"/>
                    </a:lnTo>
                    <a:lnTo>
                      <a:pt x="82484" y="24420"/>
                    </a:lnTo>
                    <a:lnTo>
                      <a:pt x="82453" y="24424"/>
                    </a:lnTo>
                    <a:lnTo>
                      <a:pt x="82793" y="24737"/>
                    </a:lnTo>
                    <a:lnTo>
                      <a:pt x="82627" y="25259"/>
                    </a:lnTo>
                    <a:lnTo>
                      <a:pt x="82507" y="25336"/>
                    </a:lnTo>
                    <a:lnTo>
                      <a:pt x="82329" y="25425"/>
                    </a:lnTo>
                    <a:cubicBezTo>
                      <a:pt x="80780" y="26047"/>
                      <a:pt x="79169" y="26483"/>
                      <a:pt x="77396" y="27028"/>
                    </a:cubicBezTo>
                    <a:cubicBezTo>
                      <a:pt x="75623" y="27557"/>
                      <a:pt x="73741" y="28121"/>
                      <a:pt x="71759" y="28716"/>
                    </a:cubicBezTo>
                    <a:cubicBezTo>
                      <a:pt x="71276" y="28875"/>
                      <a:pt x="70786" y="29041"/>
                      <a:pt x="70291" y="29207"/>
                    </a:cubicBezTo>
                    <a:lnTo>
                      <a:pt x="70175" y="29211"/>
                    </a:lnTo>
                    <a:cubicBezTo>
                      <a:pt x="70191" y="29068"/>
                      <a:pt x="70264" y="29373"/>
                      <a:pt x="70291" y="28674"/>
                    </a:cubicBezTo>
                    <a:lnTo>
                      <a:pt x="69913" y="28280"/>
                    </a:lnTo>
                    <a:lnTo>
                      <a:pt x="69963" y="28303"/>
                    </a:lnTo>
                    <a:lnTo>
                      <a:pt x="70164" y="28411"/>
                    </a:lnTo>
                    <a:lnTo>
                      <a:pt x="70407" y="28612"/>
                    </a:lnTo>
                    <a:lnTo>
                      <a:pt x="71006" y="29365"/>
                    </a:lnTo>
                    <a:cubicBezTo>
                      <a:pt x="71647" y="30378"/>
                      <a:pt x="72095" y="31560"/>
                      <a:pt x="72041" y="32920"/>
                    </a:cubicBezTo>
                    <a:cubicBezTo>
                      <a:pt x="71945" y="34272"/>
                      <a:pt x="71091" y="35744"/>
                      <a:pt x="69503" y="36103"/>
                    </a:cubicBezTo>
                    <a:cubicBezTo>
                      <a:pt x="68236" y="36408"/>
                      <a:pt x="66984" y="36563"/>
                      <a:pt x="65709" y="36702"/>
                    </a:cubicBezTo>
                    <a:cubicBezTo>
                      <a:pt x="63164" y="36937"/>
                      <a:pt x="60521" y="37065"/>
                      <a:pt x="57786" y="37150"/>
                    </a:cubicBezTo>
                    <a:cubicBezTo>
                      <a:pt x="52316" y="37301"/>
                      <a:pt x="46478" y="37277"/>
                      <a:pt x="40328" y="37026"/>
                    </a:cubicBezTo>
                    <a:cubicBezTo>
                      <a:pt x="38791" y="36960"/>
                      <a:pt x="37230" y="36872"/>
                      <a:pt x="35650" y="36744"/>
                    </a:cubicBezTo>
                    <a:cubicBezTo>
                      <a:pt x="34016" y="36559"/>
                      <a:pt x="32586" y="36578"/>
                      <a:pt x="30647" y="35941"/>
                    </a:cubicBezTo>
                    <a:cubicBezTo>
                      <a:pt x="29758" y="35473"/>
                      <a:pt x="29132" y="34855"/>
                      <a:pt x="28541" y="34333"/>
                    </a:cubicBezTo>
                    <a:cubicBezTo>
                      <a:pt x="27908" y="33793"/>
                      <a:pt x="27344" y="33221"/>
                      <a:pt x="26737" y="32661"/>
                    </a:cubicBezTo>
                    <a:cubicBezTo>
                      <a:pt x="25571" y="31517"/>
                      <a:pt x="24392" y="30366"/>
                      <a:pt x="23203" y="29203"/>
                    </a:cubicBezTo>
                    <a:cubicBezTo>
                      <a:pt x="18497" y="24513"/>
                      <a:pt x="13730" y="19572"/>
                      <a:pt x="8870" y="14492"/>
                    </a:cubicBezTo>
                    <a:cubicBezTo>
                      <a:pt x="5401" y="10830"/>
                      <a:pt x="1986" y="7229"/>
                      <a:pt x="-1344" y="3714"/>
                    </a:cubicBezTo>
                    <a:lnTo>
                      <a:pt x="-2646" y="2338"/>
                    </a:lnTo>
                    <a:lnTo>
                      <a:pt x="-746" y="2172"/>
                    </a:lnTo>
                    <a:cubicBezTo>
                      <a:pt x="8024" y="1403"/>
                      <a:pt x="16419" y="669"/>
                      <a:pt x="24284" y="-18"/>
                    </a:cubicBezTo>
                    <a:lnTo>
                      <a:pt x="24045" y="36"/>
                    </a:lnTo>
                    <a:cubicBezTo>
                      <a:pt x="29194" y="-1772"/>
                      <a:pt x="34332" y="-2603"/>
                      <a:pt x="39254" y="-2344"/>
                    </a:cubicBezTo>
                    <a:cubicBezTo>
                      <a:pt x="41673" y="-2186"/>
                      <a:pt x="44222" y="-1710"/>
                      <a:pt x="46204" y="-258"/>
                    </a:cubicBezTo>
                    <a:cubicBezTo>
                      <a:pt x="48205" y="1164"/>
                      <a:pt x="49453" y="3327"/>
                      <a:pt x="49646" y="5653"/>
                    </a:cubicBezTo>
                    <a:lnTo>
                      <a:pt x="48808" y="5004"/>
                    </a:lnTo>
                    <a:cubicBezTo>
                      <a:pt x="54166" y="4274"/>
                      <a:pt x="58879" y="4591"/>
                      <a:pt x="63056" y="4873"/>
                    </a:cubicBezTo>
                    <a:cubicBezTo>
                      <a:pt x="67143" y="5112"/>
                      <a:pt x="71006" y="5719"/>
                      <a:pt x="73421" y="7662"/>
                    </a:cubicBezTo>
                    <a:cubicBezTo>
                      <a:pt x="75920" y="9543"/>
                      <a:pt x="76445" y="12120"/>
                      <a:pt x="76565" y="13596"/>
                    </a:cubicBezTo>
                    <a:cubicBezTo>
                      <a:pt x="76662" y="15149"/>
                      <a:pt x="76472" y="15933"/>
                      <a:pt x="76472" y="15933"/>
                    </a:cubicBezTo>
                    <a:cubicBezTo>
                      <a:pt x="76306" y="15952"/>
                      <a:pt x="76388" y="15114"/>
                      <a:pt x="76167" y="13638"/>
                    </a:cubicBezTo>
                    <a:cubicBezTo>
                      <a:pt x="75924" y="12217"/>
                      <a:pt x="75298" y="9887"/>
                      <a:pt x="72957" y="8276"/>
                    </a:cubicBezTo>
                    <a:cubicBezTo>
                      <a:pt x="70658" y="6584"/>
                      <a:pt x="67120" y="6109"/>
                      <a:pt x="62978" y="5966"/>
                    </a:cubicBezTo>
                    <a:cubicBezTo>
                      <a:pt x="58883" y="5777"/>
                      <a:pt x="54077" y="5591"/>
                      <a:pt x="49090" y="6352"/>
                    </a:cubicBezTo>
                    <a:lnTo>
                      <a:pt x="48329" y="6468"/>
                    </a:lnTo>
                    <a:lnTo>
                      <a:pt x="48252" y="5703"/>
                    </a:lnTo>
                    <a:cubicBezTo>
                      <a:pt x="48074" y="3945"/>
                      <a:pt x="47004" y="2052"/>
                      <a:pt x="45335" y="944"/>
                    </a:cubicBezTo>
                    <a:cubicBezTo>
                      <a:pt x="43670" y="-246"/>
                      <a:pt x="41468" y="-660"/>
                      <a:pt x="39165" y="-783"/>
                    </a:cubicBezTo>
                    <a:cubicBezTo>
                      <a:pt x="34549" y="-984"/>
                      <a:pt x="29511" y="-115"/>
                      <a:pt x="24682" y="1627"/>
                    </a:cubicBezTo>
                    <a:lnTo>
                      <a:pt x="24555" y="1674"/>
                    </a:lnTo>
                    <a:lnTo>
                      <a:pt x="24443" y="1681"/>
                    </a:lnTo>
                    <a:cubicBezTo>
                      <a:pt x="16577" y="2412"/>
                      <a:pt x="8190" y="3192"/>
                      <a:pt x="-576" y="4003"/>
                    </a:cubicBezTo>
                    <a:lnTo>
                      <a:pt x="19" y="2462"/>
                    </a:lnTo>
                    <a:cubicBezTo>
                      <a:pt x="3353" y="5970"/>
                      <a:pt x="6764" y="9563"/>
                      <a:pt x="10237" y="13217"/>
                    </a:cubicBezTo>
                    <a:cubicBezTo>
                      <a:pt x="15093" y="18289"/>
                      <a:pt x="19845" y="23234"/>
                      <a:pt x="24512" y="27921"/>
                    </a:cubicBezTo>
                    <a:cubicBezTo>
                      <a:pt x="25687" y="29080"/>
                      <a:pt x="26849" y="30231"/>
                      <a:pt x="28004" y="31367"/>
                    </a:cubicBezTo>
                    <a:cubicBezTo>
                      <a:pt x="28592" y="31915"/>
                      <a:pt x="29163" y="32498"/>
                      <a:pt x="29755" y="33008"/>
                    </a:cubicBezTo>
                    <a:cubicBezTo>
                      <a:pt x="30357" y="33553"/>
                      <a:pt x="30910" y="34071"/>
                      <a:pt x="31431" y="34345"/>
                    </a:cubicBezTo>
                    <a:cubicBezTo>
                      <a:pt x="32540" y="34708"/>
                      <a:pt x="34329" y="34863"/>
                      <a:pt x="35804" y="35006"/>
                    </a:cubicBezTo>
                    <a:cubicBezTo>
                      <a:pt x="37350" y="35141"/>
                      <a:pt x="38887" y="35238"/>
                      <a:pt x="40409" y="35319"/>
                    </a:cubicBezTo>
                    <a:cubicBezTo>
                      <a:pt x="46505" y="35612"/>
                      <a:pt x="52320" y="35693"/>
                      <a:pt x="57747" y="35608"/>
                    </a:cubicBezTo>
                    <a:cubicBezTo>
                      <a:pt x="60463" y="35558"/>
                      <a:pt x="63083" y="35469"/>
                      <a:pt x="65574" y="35272"/>
                    </a:cubicBezTo>
                    <a:cubicBezTo>
                      <a:pt x="66818" y="35160"/>
                      <a:pt x="68027" y="35021"/>
                      <a:pt x="69128" y="34778"/>
                    </a:cubicBezTo>
                    <a:cubicBezTo>
                      <a:pt x="70009" y="34658"/>
                      <a:pt x="70666" y="33696"/>
                      <a:pt x="70716" y="32823"/>
                    </a:cubicBezTo>
                    <a:cubicBezTo>
                      <a:pt x="70782" y="31888"/>
                      <a:pt x="70450" y="30857"/>
                      <a:pt x="69936" y="30030"/>
                    </a:cubicBezTo>
                    <a:lnTo>
                      <a:pt x="69538" y="29497"/>
                    </a:lnTo>
                    <a:lnTo>
                      <a:pt x="69476" y="29435"/>
                    </a:lnTo>
                    <a:lnTo>
                      <a:pt x="69588" y="29222"/>
                    </a:lnTo>
                    <a:lnTo>
                      <a:pt x="69619" y="29114"/>
                    </a:lnTo>
                    <a:cubicBezTo>
                      <a:pt x="69465" y="29790"/>
                      <a:pt x="69237" y="29211"/>
                      <a:pt x="69098" y="29010"/>
                    </a:cubicBezTo>
                    <a:cubicBezTo>
                      <a:pt x="69086" y="28280"/>
                      <a:pt x="69206" y="28570"/>
                      <a:pt x="69244" y="28403"/>
                    </a:cubicBezTo>
                    <a:cubicBezTo>
                      <a:pt x="69693" y="28056"/>
                      <a:pt x="69669" y="28172"/>
                      <a:pt x="69855" y="28067"/>
                    </a:cubicBezTo>
                    <a:cubicBezTo>
                      <a:pt x="70380" y="27905"/>
                      <a:pt x="70898" y="27743"/>
                      <a:pt x="71408" y="27584"/>
                    </a:cubicBezTo>
                    <a:cubicBezTo>
                      <a:pt x="73413" y="27036"/>
                      <a:pt x="75314" y="26518"/>
                      <a:pt x="77102" y="26031"/>
                    </a:cubicBezTo>
                    <a:cubicBezTo>
                      <a:pt x="78860" y="25545"/>
                      <a:pt x="80571" y="25120"/>
                      <a:pt x="81962" y="24618"/>
                    </a:cubicBezTo>
                    <a:cubicBezTo>
                      <a:pt x="82055" y="24556"/>
                      <a:pt x="82020" y="24525"/>
                      <a:pt x="82306" y="24888"/>
                    </a:cubicBezTo>
                    <a:lnTo>
                      <a:pt x="82291" y="25023"/>
                    </a:lnTo>
                    <a:cubicBezTo>
                      <a:pt x="82159" y="25514"/>
                      <a:pt x="82229" y="25147"/>
                      <a:pt x="82186" y="25251"/>
                    </a:cubicBezTo>
                    <a:lnTo>
                      <a:pt x="82140" y="25224"/>
                    </a:lnTo>
                    <a:lnTo>
                      <a:pt x="81958" y="25089"/>
                    </a:lnTo>
                    <a:lnTo>
                      <a:pt x="81781" y="24822"/>
                    </a:lnTo>
                    <a:lnTo>
                      <a:pt x="81665" y="24135"/>
                    </a:lnTo>
                    <a:cubicBezTo>
                      <a:pt x="81653" y="23760"/>
                      <a:pt x="81641" y="23389"/>
                      <a:pt x="81630" y="23026"/>
                    </a:cubicBezTo>
                    <a:cubicBezTo>
                      <a:pt x="81607" y="22327"/>
                      <a:pt x="81584" y="21666"/>
                      <a:pt x="81475" y="21059"/>
                    </a:cubicBezTo>
                    <a:cubicBezTo>
                      <a:pt x="81166" y="18556"/>
                      <a:pt x="79621" y="17115"/>
                      <a:pt x="78404" y="16628"/>
                    </a:cubicBezTo>
                    <a:cubicBezTo>
                      <a:pt x="77199" y="16076"/>
                      <a:pt x="76445" y="16049"/>
                      <a:pt x="76472" y="15933"/>
                    </a:cubicBezTo>
                  </a:path>
                </a:pathLst>
              </a:custGeom>
              <a:solidFill>
                <a:srgbClr val="6F3530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44" name="자유형: 도형 543">
                <a:extLst>
                  <a:ext uri="{FF2B5EF4-FFF2-40B4-BE49-F238E27FC236}">
                    <a16:creationId xmlns:a16="http://schemas.microsoft.com/office/drawing/2014/main" id="{86F39D3B-A428-CA0D-B74E-B6AC97801A3D}"/>
                  </a:ext>
                </a:extLst>
              </p:cNvPr>
              <p:cNvSpPr/>
              <p:nvPr/>
            </p:nvSpPr>
            <p:spPr>
              <a:xfrm flipV="1">
                <a:off x="5713477" y="3561967"/>
                <a:ext cx="63432" cy="48577"/>
              </a:xfrm>
              <a:custGeom>
                <a:avLst/>
                <a:gdLst>
                  <a:gd name="connsiteX0" fmla="*/ 61221 w 63432"/>
                  <a:gd name="connsiteY0" fmla="*/ 30722 h 48577"/>
                  <a:gd name="connsiteX1" fmla="*/ 37319 w 63432"/>
                  <a:gd name="connsiteY1" fmla="*/ 38695 h 48577"/>
                  <a:gd name="connsiteX2" fmla="*/ 23238 w 63432"/>
                  <a:gd name="connsiteY2" fmla="*/ 46178 h 48577"/>
                  <a:gd name="connsiteX3" fmla="*/ 15365 w 63432"/>
                  <a:gd name="connsiteY3" fmla="*/ 38448 h 48577"/>
                  <a:gd name="connsiteX4" fmla="*/ 5050 w 63432"/>
                  <a:gd name="connsiteY4" fmla="*/ 38460 h 48577"/>
                  <a:gd name="connsiteX5" fmla="*/ 3725 w 63432"/>
                  <a:gd name="connsiteY5" fmla="*/ 29057 h 48577"/>
                  <a:gd name="connsiteX6" fmla="*/ -2178 w 63432"/>
                  <a:gd name="connsiteY6" fmla="*/ 19735 h 48577"/>
                  <a:gd name="connsiteX7" fmla="*/ 45660 w 63432"/>
                  <a:gd name="connsiteY7" fmla="*/ -2147 h 48577"/>
                  <a:gd name="connsiteX8" fmla="*/ 56902 w 63432"/>
                  <a:gd name="connsiteY8" fmla="*/ -2382 h 48577"/>
                  <a:gd name="connsiteX9" fmla="*/ 61221 w 63432"/>
                  <a:gd name="connsiteY9" fmla="*/ 30722 h 48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2" h="48577">
                    <a:moveTo>
                      <a:pt x="61221" y="30722"/>
                    </a:moveTo>
                    <a:cubicBezTo>
                      <a:pt x="61221" y="30722"/>
                      <a:pt x="42909" y="36208"/>
                      <a:pt x="37319" y="38695"/>
                    </a:cubicBezTo>
                    <a:cubicBezTo>
                      <a:pt x="31729" y="41183"/>
                      <a:pt x="29369" y="45750"/>
                      <a:pt x="23238" y="46178"/>
                    </a:cubicBezTo>
                    <a:cubicBezTo>
                      <a:pt x="17107" y="46611"/>
                      <a:pt x="15365" y="38448"/>
                      <a:pt x="15365" y="38448"/>
                    </a:cubicBezTo>
                    <a:cubicBezTo>
                      <a:pt x="15365" y="38448"/>
                      <a:pt x="7630" y="44127"/>
                      <a:pt x="5050" y="38460"/>
                    </a:cubicBezTo>
                    <a:cubicBezTo>
                      <a:pt x="2465" y="32789"/>
                      <a:pt x="3725" y="29057"/>
                      <a:pt x="3725" y="29057"/>
                    </a:cubicBezTo>
                    <a:cubicBezTo>
                      <a:pt x="3725" y="29057"/>
                      <a:pt x="-2731" y="24398"/>
                      <a:pt x="-2178" y="19735"/>
                    </a:cubicBezTo>
                    <a:cubicBezTo>
                      <a:pt x="-1626" y="15072"/>
                      <a:pt x="27495" y="-4750"/>
                      <a:pt x="45660" y="-2147"/>
                    </a:cubicBezTo>
                    <a:lnTo>
                      <a:pt x="56902" y="-2382"/>
                    </a:lnTo>
                    <a:lnTo>
                      <a:pt x="61221" y="30722"/>
                    </a:lnTo>
                  </a:path>
                </a:pathLst>
              </a:custGeom>
              <a:solidFill>
                <a:srgbClr val="BA625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45" name="자유형: 도형 544">
                <a:extLst>
                  <a:ext uri="{FF2B5EF4-FFF2-40B4-BE49-F238E27FC236}">
                    <a16:creationId xmlns:a16="http://schemas.microsoft.com/office/drawing/2014/main" id="{825728D0-8513-146A-E9C9-AD0BAACBCBBC}"/>
                  </a:ext>
                </a:extLst>
              </p:cNvPr>
              <p:cNvSpPr/>
              <p:nvPr/>
            </p:nvSpPr>
            <p:spPr>
              <a:xfrm flipV="1">
                <a:off x="5665326" y="3549547"/>
                <a:ext cx="189848" cy="113949"/>
              </a:xfrm>
              <a:custGeom>
                <a:avLst/>
                <a:gdLst>
                  <a:gd name="connsiteX0" fmla="*/ 187603 w 189848"/>
                  <a:gd name="connsiteY0" fmla="*/ 4310 h 113949"/>
                  <a:gd name="connsiteX1" fmla="*/ 62226 w 189848"/>
                  <a:gd name="connsiteY1" fmla="*/ -928 h 113949"/>
                  <a:gd name="connsiteX2" fmla="*/ -1023 w 189848"/>
                  <a:gd name="connsiteY2" fmla="*/ 12751 h 113949"/>
                  <a:gd name="connsiteX3" fmla="*/ 4208 w 189848"/>
                  <a:gd name="connsiteY3" fmla="*/ 111627 h 113949"/>
                  <a:gd name="connsiteX4" fmla="*/ 57505 w 189848"/>
                  <a:gd name="connsiteY4" fmla="*/ 92017 h 113949"/>
                  <a:gd name="connsiteX5" fmla="*/ 182426 w 189848"/>
                  <a:gd name="connsiteY5" fmla="*/ 8088 h 113949"/>
                  <a:gd name="connsiteX6" fmla="*/ 187603 w 189848"/>
                  <a:gd name="connsiteY6" fmla="*/ 4310 h 113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9848" h="113949">
                    <a:moveTo>
                      <a:pt x="187603" y="4310"/>
                    </a:moveTo>
                    <a:cubicBezTo>
                      <a:pt x="186031" y="3997"/>
                      <a:pt x="106278" y="-5900"/>
                      <a:pt x="62226" y="-928"/>
                    </a:cubicBezTo>
                    <a:cubicBezTo>
                      <a:pt x="18169" y="4048"/>
                      <a:pt x="3381" y="6532"/>
                      <a:pt x="-1023" y="12751"/>
                    </a:cubicBezTo>
                    <a:cubicBezTo>
                      <a:pt x="-5427" y="18967"/>
                      <a:pt x="3424" y="110568"/>
                      <a:pt x="4208" y="111627"/>
                    </a:cubicBezTo>
                    <a:cubicBezTo>
                      <a:pt x="4208" y="111627"/>
                      <a:pt x="44018" y="98024"/>
                      <a:pt x="57505" y="92017"/>
                    </a:cubicBezTo>
                    <a:lnTo>
                      <a:pt x="182426" y="8088"/>
                    </a:lnTo>
                    <a:lnTo>
                      <a:pt x="187603" y="4310"/>
                    </a:lnTo>
                  </a:path>
                </a:pathLst>
              </a:custGeom>
              <a:solidFill>
                <a:srgbClr val="BA625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46" name="자유형: 도형 545">
                <a:extLst>
                  <a:ext uri="{FF2B5EF4-FFF2-40B4-BE49-F238E27FC236}">
                    <a16:creationId xmlns:a16="http://schemas.microsoft.com/office/drawing/2014/main" id="{52FB24DA-C0E1-C497-29B6-30D1A93220BC}"/>
                  </a:ext>
                </a:extLst>
              </p:cNvPr>
              <p:cNvSpPr/>
              <p:nvPr/>
            </p:nvSpPr>
            <p:spPr>
              <a:xfrm flipV="1">
                <a:off x="5713969" y="3569689"/>
                <a:ext cx="138626" cy="88987"/>
              </a:xfrm>
              <a:custGeom>
                <a:avLst/>
                <a:gdLst>
                  <a:gd name="connsiteX0" fmla="*/ 4472 w 138626"/>
                  <a:gd name="connsiteY0" fmla="*/ 86674 h 88987"/>
                  <a:gd name="connsiteX1" fmla="*/ 3572 w 138626"/>
                  <a:gd name="connsiteY1" fmla="*/ 86481 h 88987"/>
                  <a:gd name="connsiteX2" fmla="*/ 1501 w 138626"/>
                  <a:gd name="connsiteY2" fmla="*/ 84778 h 88987"/>
                  <a:gd name="connsiteX3" fmla="*/ 3877 w 138626"/>
                  <a:gd name="connsiteY3" fmla="*/ 75259 h 88987"/>
                  <a:gd name="connsiteX4" fmla="*/ 4009 w 138626"/>
                  <a:gd name="connsiteY4" fmla="*/ 75950 h 88987"/>
                  <a:gd name="connsiteX5" fmla="*/ -237 w 138626"/>
                  <a:gd name="connsiteY5" fmla="*/ 72272 h 88987"/>
                  <a:gd name="connsiteX6" fmla="*/ -1999 w 138626"/>
                  <a:gd name="connsiteY6" fmla="*/ 65975 h 88987"/>
                  <a:gd name="connsiteX7" fmla="*/ -1033 w 138626"/>
                  <a:gd name="connsiteY7" fmla="*/ 64345 h 88987"/>
                  <a:gd name="connsiteX8" fmla="*/ 431 w 138626"/>
                  <a:gd name="connsiteY8" fmla="*/ 63128 h 88987"/>
                  <a:gd name="connsiteX9" fmla="*/ 3618 w 138626"/>
                  <a:gd name="connsiteY9" fmla="*/ 61281 h 88987"/>
                  <a:gd name="connsiteX10" fmla="*/ 10649 w 138626"/>
                  <a:gd name="connsiteY10" fmla="*/ 57990 h 88987"/>
                  <a:gd name="connsiteX11" fmla="*/ 44785 w 138626"/>
                  <a:gd name="connsiteY11" fmla="*/ 45199 h 88987"/>
                  <a:gd name="connsiteX12" fmla="*/ 44642 w 138626"/>
                  <a:gd name="connsiteY12" fmla="*/ 45261 h 88987"/>
                  <a:gd name="connsiteX13" fmla="*/ 56545 w 138626"/>
                  <a:gd name="connsiteY13" fmla="*/ 38940 h 88987"/>
                  <a:gd name="connsiteX14" fmla="*/ 112778 w 138626"/>
                  <a:gd name="connsiteY14" fmla="*/ 9445 h 88987"/>
                  <a:gd name="connsiteX15" fmla="*/ 129919 w 138626"/>
                  <a:gd name="connsiteY15" fmla="*/ 695 h 88987"/>
                  <a:gd name="connsiteX16" fmla="*/ 134628 w 138626"/>
                  <a:gd name="connsiteY16" fmla="*/ -1604 h 88987"/>
                  <a:gd name="connsiteX17" fmla="*/ 136328 w 138626"/>
                  <a:gd name="connsiteY17" fmla="*/ -2292 h 88987"/>
                  <a:gd name="connsiteX18" fmla="*/ 134806 w 138626"/>
                  <a:gd name="connsiteY18" fmla="*/ -1272 h 88987"/>
                  <a:gd name="connsiteX19" fmla="*/ 130266 w 138626"/>
                  <a:gd name="connsiteY19" fmla="*/ 1332 h 88987"/>
                  <a:gd name="connsiteX20" fmla="*/ 113407 w 138626"/>
                  <a:gd name="connsiteY20" fmla="*/ 10600 h 88987"/>
                  <a:gd name="connsiteX21" fmla="*/ 57433 w 138626"/>
                  <a:gd name="connsiteY21" fmla="*/ 40578 h 88987"/>
                  <a:gd name="connsiteX22" fmla="*/ 45523 w 138626"/>
                  <a:gd name="connsiteY22" fmla="*/ 46879 h 88987"/>
                  <a:gd name="connsiteX23" fmla="*/ 45457 w 138626"/>
                  <a:gd name="connsiteY23" fmla="*/ 46914 h 88987"/>
                  <a:gd name="connsiteX24" fmla="*/ 45380 w 138626"/>
                  <a:gd name="connsiteY24" fmla="*/ 46937 h 88987"/>
                  <a:gd name="connsiteX25" fmla="*/ 11267 w 138626"/>
                  <a:gd name="connsiteY25" fmla="*/ 59408 h 88987"/>
                  <a:gd name="connsiteX26" fmla="*/ 4287 w 138626"/>
                  <a:gd name="connsiteY26" fmla="*/ 62545 h 88987"/>
                  <a:gd name="connsiteX27" fmla="*/ -778 w 138626"/>
                  <a:gd name="connsiteY27" fmla="*/ 66427 h 88987"/>
                  <a:gd name="connsiteX28" fmla="*/ 659 w 138626"/>
                  <a:gd name="connsiteY28" fmla="*/ 71554 h 88987"/>
                  <a:gd name="connsiteX29" fmla="*/ 4549 w 138626"/>
                  <a:gd name="connsiteY29" fmla="*/ 75135 h 88987"/>
                  <a:gd name="connsiteX30" fmla="*/ 4963 w 138626"/>
                  <a:gd name="connsiteY30" fmla="*/ 75429 h 88987"/>
                  <a:gd name="connsiteX31" fmla="*/ 4681 w 138626"/>
                  <a:gd name="connsiteY31" fmla="*/ 75827 h 88987"/>
                  <a:gd name="connsiteX32" fmla="*/ 1969 w 138626"/>
                  <a:gd name="connsiteY32" fmla="*/ 84550 h 88987"/>
                  <a:gd name="connsiteX33" fmla="*/ 3680 w 138626"/>
                  <a:gd name="connsiteY33" fmla="*/ 86238 h 88987"/>
                  <a:gd name="connsiteX34" fmla="*/ 4472 w 138626"/>
                  <a:gd name="connsiteY34" fmla="*/ 86674 h 88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38626" h="88987">
                    <a:moveTo>
                      <a:pt x="4472" y="86674"/>
                    </a:moveTo>
                    <a:cubicBezTo>
                      <a:pt x="4461" y="86717"/>
                      <a:pt x="4159" y="86651"/>
                      <a:pt x="3572" y="86481"/>
                    </a:cubicBezTo>
                    <a:cubicBezTo>
                      <a:pt x="3012" y="86307"/>
                      <a:pt x="2108" y="85855"/>
                      <a:pt x="1501" y="84778"/>
                    </a:cubicBezTo>
                    <a:cubicBezTo>
                      <a:pt x="292" y="82464"/>
                      <a:pt x="1528" y="78828"/>
                      <a:pt x="3877" y="75259"/>
                    </a:cubicBezTo>
                    <a:lnTo>
                      <a:pt x="4009" y="75950"/>
                    </a:lnTo>
                    <a:cubicBezTo>
                      <a:pt x="2552" y="74988"/>
                      <a:pt x="1100" y="73821"/>
                      <a:pt x="-237" y="72272"/>
                    </a:cubicBezTo>
                    <a:cubicBezTo>
                      <a:pt x="-1458" y="70793"/>
                      <a:pt x="-2941" y="68525"/>
                      <a:pt x="-1999" y="65975"/>
                    </a:cubicBezTo>
                    <a:cubicBezTo>
                      <a:pt x="-1825" y="65349"/>
                      <a:pt x="-1404" y="64855"/>
                      <a:pt x="-1033" y="64345"/>
                    </a:cubicBezTo>
                    <a:cubicBezTo>
                      <a:pt x="-558" y="63943"/>
                      <a:pt x="-83" y="63456"/>
                      <a:pt x="431" y="63128"/>
                    </a:cubicBezTo>
                    <a:cubicBezTo>
                      <a:pt x="1451" y="62475"/>
                      <a:pt x="2506" y="61830"/>
                      <a:pt x="3618" y="61281"/>
                    </a:cubicBezTo>
                    <a:cubicBezTo>
                      <a:pt x="5824" y="60115"/>
                      <a:pt x="8185" y="59064"/>
                      <a:pt x="10649" y="57990"/>
                    </a:cubicBezTo>
                    <a:cubicBezTo>
                      <a:pt x="20539" y="53760"/>
                      <a:pt x="32156" y="49514"/>
                      <a:pt x="44785" y="45199"/>
                    </a:cubicBezTo>
                    <a:lnTo>
                      <a:pt x="44642" y="45261"/>
                    </a:lnTo>
                    <a:cubicBezTo>
                      <a:pt x="48467" y="43229"/>
                      <a:pt x="52469" y="41104"/>
                      <a:pt x="56545" y="38940"/>
                    </a:cubicBezTo>
                    <a:cubicBezTo>
                      <a:pt x="78457" y="27328"/>
                      <a:pt x="98341" y="16905"/>
                      <a:pt x="112778" y="9445"/>
                    </a:cubicBezTo>
                    <a:cubicBezTo>
                      <a:pt x="119824" y="5848"/>
                      <a:pt x="125619" y="2889"/>
                      <a:pt x="129919" y="695"/>
                    </a:cubicBezTo>
                    <a:cubicBezTo>
                      <a:pt x="131804" y="-225"/>
                      <a:pt x="133357" y="-982"/>
                      <a:pt x="134628" y="-1604"/>
                    </a:cubicBezTo>
                    <a:cubicBezTo>
                      <a:pt x="135714" y="-2110"/>
                      <a:pt x="136297" y="-2350"/>
                      <a:pt x="136328" y="-2292"/>
                    </a:cubicBezTo>
                    <a:cubicBezTo>
                      <a:pt x="136359" y="-2238"/>
                      <a:pt x="135833" y="-1886"/>
                      <a:pt x="134806" y="-1272"/>
                    </a:cubicBezTo>
                    <a:cubicBezTo>
                      <a:pt x="133581" y="-569"/>
                      <a:pt x="132082" y="289"/>
                      <a:pt x="130266" y="1332"/>
                    </a:cubicBezTo>
                    <a:cubicBezTo>
                      <a:pt x="126036" y="3658"/>
                      <a:pt x="120338" y="6791"/>
                      <a:pt x="113407" y="10600"/>
                    </a:cubicBezTo>
                    <a:cubicBezTo>
                      <a:pt x="99129" y="18361"/>
                      <a:pt x="79345" y="28966"/>
                      <a:pt x="57433" y="40578"/>
                    </a:cubicBezTo>
                    <a:cubicBezTo>
                      <a:pt x="53354" y="42734"/>
                      <a:pt x="49347" y="44855"/>
                      <a:pt x="45523" y="46879"/>
                    </a:cubicBezTo>
                    <a:lnTo>
                      <a:pt x="45457" y="46914"/>
                    </a:lnTo>
                    <a:lnTo>
                      <a:pt x="45380" y="46937"/>
                    </a:lnTo>
                    <a:cubicBezTo>
                      <a:pt x="32782" y="51198"/>
                      <a:pt x="21138" y="55348"/>
                      <a:pt x="11267" y="59408"/>
                    </a:cubicBezTo>
                    <a:cubicBezTo>
                      <a:pt x="8811" y="60439"/>
                      <a:pt x="6450" y="61448"/>
                      <a:pt x="4287" y="62545"/>
                    </a:cubicBezTo>
                    <a:cubicBezTo>
                      <a:pt x="2174" y="63680"/>
                      <a:pt x="-137" y="64627"/>
                      <a:pt x="-778" y="66427"/>
                    </a:cubicBezTo>
                    <a:cubicBezTo>
                      <a:pt x="-1531" y="68189"/>
                      <a:pt x="-465" y="70132"/>
                      <a:pt x="659" y="71554"/>
                    </a:cubicBezTo>
                    <a:cubicBezTo>
                      <a:pt x="1841" y="73010"/>
                      <a:pt x="3232" y="74196"/>
                      <a:pt x="4549" y="75135"/>
                    </a:cubicBezTo>
                    <a:lnTo>
                      <a:pt x="4963" y="75429"/>
                    </a:lnTo>
                    <a:lnTo>
                      <a:pt x="4681" y="75827"/>
                    </a:lnTo>
                    <a:cubicBezTo>
                      <a:pt x="2305" y="79164"/>
                      <a:pt x="1049" y="82576"/>
                      <a:pt x="1969" y="84550"/>
                    </a:cubicBezTo>
                    <a:cubicBezTo>
                      <a:pt x="2417" y="85500"/>
                      <a:pt x="3174" y="85998"/>
                      <a:pt x="3680" y="86238"/>
                    </a:cubicBezTo>
                    <a:cubicBezTo>
                      <a:pt x="4206" y="86481"/>
                      <a:pt x="4484" y="86628"/>
                      <a:pt x="4472" y="86674"/>
                    </a:cubicBezTo>
                  </a:path>
                </a:pathLst>
              </a:custGeom>
              <a:solidFill>
                <a:srgbClr val="6F3530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47" name="자유형: 도형 546">
                <a:extLst>
                  <a:ext uri="{FF2B5EF4-FFF2-40B4-BE49-F238E27FC236}">
                    <a16:creationId xmlns:a16="http://schemas.microsoft.com/office/drawing/2014/main" id="{A2409053-0DFE-0CE5-B2A0-B784AA0F0AC6}"/>
                  </a:ext>
                </a:extLst>
              </p:cNvPr>
              <p:cNvSpPr/>
              <p:nvPr/>
            </p:nvSpPr>
            <p:spPr>
              <a:xfrm flipV="1">
                <a:off x="5684970" y="3592051"/>
                <a:ext cx="32017" cy="15417"/>
              </a:xfrm>
              <a:custGeom>
                <a:avLst/>
                <a:gdLst>
                  <a:gd name="connsiteX0" fmla="*/ -2095 w 32017"/>
                  <a:gd name="connsiteY0" fmla="*/ -2320 h 15417"/>
                  <a:gd name="connsiteX1" fmla="*/ 13057 w 32017"/>
                  <a:gd name="connsiteY1" fmla="*/ 7029 h 15417"/>
                  <a:gd name="connsiteX2" fmla="*/ 29905 w 32017"/>
                  <a:gd name="connsiteY2" fmla="*/ 12913 h 15417"/>
                  <a:gd name="connsiteX3" fmla="*/ 12242 w 32017"/>
                  <a:gd name="connsiteY3" fmla="*/ 8702 h 15417"/>
                  <a:gd name="connsiteX4" fmla="*/ -2095 w 32017"/>
                  <a:gd name="connsiteY4" fmla="*/ -2320 h 15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17" h="15417">
                    <a:moveTo>
                      <a:pt x="-2095" y="-2320"/>
                    </a:moveTo>
                    <a:cubicBezTo>
                      <a:pt x="-1697" y="-2741"/>
                      <a:pt x="4156" y="2849"/>
                      <a:pt x="13057" y="7029"/>
                    </a:cubicBezTo>
                    <a:cubicBezTo>
                      <a:pt x="21919" y="11305"/>
                      <a:pt x="29993" y="12341"/>
                      <a:pt x="29905" y="12913"/>
                    </a:cubicBezTo>
                    <a:cubicBezTo>
                      <a:pt x="29928" y="13365"/>
                      <a:pt x="21460" y="13137"/>
                      <a:pt x="12242" y="8702"/>
                    </a:cubicBezTo>
                    <a:cubicBezTo>
                      <a:pt x="2989" y="4348"/>
                      <a:pt x="-2469" y="-2054"/>
                      <a:pt x="-2095" y="-2320"/>
                    </a:cubicBezTo>
                  </a:path>
                </a:pathLst>
              </a:custGeom>
              <a:solidFill>
                <a:srgbClr val="6F3530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48" name="자유형: 도형 547">
                <a:extLst>
                  <a:ext uri="{FF2B5EF4-FFF2-40B4-BE49-F238E27FC236}">
                    <a16:creationId xmlns:a16="http://schemas.microsoft.com/office/drawing/2014/main" id="{F8246048-0498-35E7-F88E-2626E7F10DC1}"/>
                  </a:ext>
                </a:extLst>
              </p:cNvPr>
              <p:cNvSpPr/>
              <p:nvPr/>
            </p:nvSpPr>
            <p:spPr>
              <a:xfrm flipV="1">
                <a:off x="5930861" y="3603321"/>
                <a:ext cx="34856" cy="19978"/>
              </a:xfrm>
              <a:custGeom>
                <a:avLst/>
                <a:gdLst>
                  <a:gd name="connsiteX0" fmla="*/ 32173 w 34856"/>
                  <a:gd name="connsiteY0" fmla="*/ -2284 h 19978"/>
                  <a:gd name="connsiteX1" fmla="*/ 16562 w 34856"/>
                  <a:gd name="connsiteY1" fmla="*/ 10750 h 19978"/>
                  <a:gd name="connsiteX2" fmla="*/ -2665 w 34856"/>
                  <a:gd name="connsiteY2" fmla="*/ 17604 h 19978"/>
                  <a:gd name="connsiteX3" fmla="*/ 15619 w 34856"/>
                  <a:gd name="connsiteY3" fmla="*/ 9139 h 19978"/>
                  <a:gd name="connsiteX4" fmla="*/ 32173 w 34856"/>
                  <a:gd name="connsiteY4" fmla="*/ -2284 h 19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56" h="19978">
                    <a:moveTo>
                      <a:pt x="32173" y="-2284"/>
                    </a:moveTo>
                    <a:cubicBezTo>
                      <a:pt x="32540" y="-2010"/>
                      <a:pt x="26502" y="5122"/>
                      <a:pt x="16562" y="10750"/>
                    </a:cubicBezTo>
                    <a:cubicBezTo>
                      <a:pt x="6657" y="16449"/>
                      <a:pt x="-2611" y="18056"/>
                      <a:pt x="-2665" y="17604"/>
                    </a:cubicBezTo>
                    <a:cubicBezTo>
                      <a:pt x="-2827" y="17051"/>
                      <a:pt x="6000" y="14687"/>
                      <a:pt x="15619" y="9139"/>
                    </a:cubicBezTo>
                    <a:cubicBezTo>
                      <a:pt x="25285" y="3677"/>
                      <a:pt x="31768" y="-2694"/>
                      <a:pt x="32173" y="-2284"/>
                    </a:cubicBezTo>
                  </a:path>
                </a:pathLst>
              </a:custGeom>
              <a:solidFill>
                <a:srgbClr val="6F3530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49" name="자유형: 도형 548">
                <a:extLst>
                  <a:ext uri="{FF2B5EF4-FFF2-40B4-BE49-F238E27FC236}">
                    <a16:creationId xmlns:a16="http://schemas.microsoft.com/office/drawing/2014/main" id="{8B49689C-0251-D9CB-D3A2-8F6C47A25566}"/>
                  </a:ext>
                </a:extLst>
              </p:cNvPr>
              <p:cNvSpPr/>
              <p:nvPr/>
            </p:nvSpPr>
            <p:spPr>
              <a:xfrm flipV="1">
                <a:off x="5840243" y="3403406"/>
                <a:ext cx="34378" cy="34969"/>
              </a:xfrm>
              <a:custGeom>
                <a:avLst/>
                <a:gdLst>
                  <a:gd name="connsiteX0" fmla="*/ -2464 w 34378"/>
                  <a:gd name="connsiteY0" fmla="*/ 16619 h 34969"/>
                  <a:gd name="connsiteX1" fmla="*/ 1365 w 34378"/>
                  <a:gd name="connsiteY1" fmla="*/ -1423 h 34969"/>
                  <a:gd name="connsiteX2" fmla="*/ 18776 w 34378"/>
                  <a:gd name="connsiteY2" fmla="*/ -2867 h 34969"/>
                  <a:gd name="connsiteX3" fmla="*/ 31915 w 34378"/>
                  <a:gd name="connsiteY3" fmla="*/ 14359 h 34969"/>
                  <a:gd name="connsiteX4" fmla="*/ 15883 w 34378"/>
                  <a:gd name="connsiteY4" fmla="*/ 32102 h 34969"/>
                  <a:gd name="connsiteX5" fmla="*/ -2464 w 34378"/>
                  <a:gd name="connsiteY5" fmla="*/ 16619 h 3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378" h="34969">
                    <a:moveTo>
                      <a:pt x="-2464" y="16619"/>
                    </a:moveTo>
                    <a:lnTo>
                      <a:pt x="1365" y="-1423"/>
                    </a:lnTo>
                    <a:lnTo>
                      <a:pt x="18776" y="-2867"/>
                    </a:lnTo>
                    <a:lnTo>
                      <a:pt x="31915" y="14359"/>
                    </a:lnTo>
                    <a:lnTo>
                      <a:pt x="15883" y="32102"/>
                    </a:lnTo>
                    <a:lnTo>
                      <a:pt x="-2464" y="16619"/>
                    </a:ln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50" name="자유형: 도형 549">
                <a:extLst>
                  <a:ext uri="{FF2B5EF4-FFF2-40B4-BE49-F238E27FC236}">
                    <a16:creationId xmlns:a16="http://schemas.microsoft.com/office/drawing/2014/main" id="{73250180-AB3B-1CCD-AB84-AAD2F11FFA0E}"/>
                  </a:ext>
                </a:extLst>
              </p:cNvPr>
              <p:cNvSpPr/>
              <p:nvPr/>
            </p:nvSpPr>
            <p:spPr>
              <a:xfrm flipV="1">
                <a:off x="5811090" y="3378911"/>
                <a:ext cx="115013" cy="50331"/>
              </a:xfrm>
              <a:custGeom>
                <a:avLst/>
                <a:gdLst>
                  <a:gd name="connsiteX0" fmla="*/ 112521 w 115013"/>
                  <a:gd name="connsiteY0" fmla="*/ 38582 h 50331"/>
                  <a:gd name="connsiteX1" fmla="*/ 109357 w 115013"/>
                  <a:gd name="connsiteY1" fmla="*/ 35356 h 50331"/>
                  <a:gd name="connsiteX2" fmla="*/ 100128 w 115013"/>
                  <a:gd name="connsiteY2" fmla="*/ 26822 h 50331"/>
                  <a:gd name="connsiteX3" fmla="*/ 67774 w 115013"/>
                  <a:gd name="connsiteY3" fmla="*/ -2283 h 50331"/>
                  <a:gd name="connsiteX4" fmla="*/ 67070 w 115013"/>
                  <a:gd name="connsiteY4" fmla="*/ -2917 h 50331"/>
                  <a:gd name="connsiteX5" fmla="*/ 66429 w 115013"/>
                  <a:gd name="connsiteY5" fmla="*/ -2210 h 50331"/>
                  <a:gd name="connsiteX6" fmla="*/ 48102 w 115013"/>
                  <a:gd name="connsiteY6" fmla="*/ 17999 h 50331"/>
                  <a:gd name="connsiteX7" fmla="*/ 44266 w 115013"/>
                  <a:gd name="connsiteY7" fmla="*/ 22248 h 50331"/>
                  <a:gd name="connsiteX8" fmla="*/ 45645 w 115013"/>
                  <a:gd name="connsiteY8" fmla="*/ 22144 h 50331"/>
                  <a:gd name="connsiteX9" fmla="*/ 32808 w 115013"/>
                  <a:gd name="connsiteY9" fmla="*/ 11462 h 50331"/>
                  <a:gd name="connsiteX10" fmla="*/ 26820 w 115013"/>
                  <a:gd name="connsiteY10" fmla="*/ 6313 h 50331"/>
                  <a:gd name="connsiteX11" fmla="*/ 24003 w 115013"/>
                  <a:gd name="connsiteY11" fmla="*/ 3763 h 50331"/>
                  <a:gd name="connsiteX12" fmla="*/ 22736 w 115013"/>
                  <a:gd name="connsiteY12" fmla="*/ 2488 h 50331"/>
                  <a:gd name="connsiteX13" fmla="*/ 22520 w 115013"/>
                  <a:gd name="connsiteY13" fmla="*/ 2229 h 50331"/>
                  <a:gd name="connsiteX14" fmla="*/ 22562 w 115013"/>
                  <a:gd name="connsiteY14" fmla="*/ 2503 h 50331"/>
                  <a:gd name="connsiteX15" fmla="*/ 22508 w 115013"/>
                  <a:gd name="connsiteY15" fmla="*/ 2728 h 50331"/>
                  <a:gd name="connsiteX16" fmla="*/ 20951 w 115013"/>
                  <a:gd name="connsiteY16" fmla="*/ 1835 h 50331"/>
                  <a:gd name="connsiteX17" fmla="*/ 20882 w 115013"/>
                  <a:gd name="connsiteY17" fmla="*/ 1924 h 50331"/>
                  <a:gd name="connsiteX18" fmla="*/ 20766 w 115013"/>
                  <a:gd name="connsiteY18" fmla="*/ 2102 h 50331"/>
                  <a:gd name="connsiteX19" fmla="*/ 20298 w 115013"/>
                  <a:gd name="connsiteY19" fmla="*/ 2940 h 50331"/>
                  <a:gd name="connsiteX20" fmla="*/ 8133 w 115013"/>
                  <a:gd name="connsiteY20" fmla="*/ 26038 h 50331"/>
                  <a:gd name="connsiteX21" fmla="*/ 187 w 115013"/>
                  <a:gd name="connsiteY21" fmla="*/ 41603 h 50331"/>
                  <a:gd name="connsiteX22" fmla="*/ -2479 w 115013"/>
                  <a:gd name="connsiteY22" fmla="*/ 47413 h 50331"/>
                  <a:gd name="connsiteX23" fmla="*/ 851 w 115013"/>
                  <a:gd name="connsiteY23" fmla="*/ 41959 h 50331"/>
                  <a:gd name="connsiteX24" fmla="*/ 9350 w 115013"/>
                  <a:gd name="connsiteY24" fmla="*/ 26687 h 50331"/>
                  <a:gd name="connsiteX25" fmla="*/ 21882 w 115013"/>
                  <a:gd name="connsiteY25" fmla="*/ 3821 h 50331"/>
                  <a:gd name="connsiteX26" fmla="*/ 22327 w 115013"/>
                  <a:gd name="connsiteY26" fmla="*/ 3044 h 50331"/>
                  <a:gd name="connsiteX27" fmla="*/ 22338 w 115013"/>
                  <a:gd name="connsiteY27" fmla="*/ 3025 h 50331"/>
                  <a:gd name="connsiteX28" fmla="*/ 21836 w 115013"/>
                  <a:gd name="connsiteY28" fmla="*/ 2646 h 50331"/>
                  <a:gd name="connsiteX29" fmla="*/ 20758 w 115013"/>
                  <a:gd name="connsiteY29" fmla="*/ 2198 h 50331"/>
                  <a:gd name="connsiteX30" fmla="*/ 20735 w 115013"/>
                  <a:gd name="connsiteY30" fmla="*/ 2534 h 50331"/>
                  <a:gd name="connsiteX31" fmla="*/ 20982 w 115013"/>
                  <a:gd name="connsiteY31" fmla="*/ 3222 h 50331"/>
                  <a:gd name="connsiteX32" fmla="*/ 21349 w 115013"/>
                  <a:gd name="connsiteY32" fmla="*/ 3689 h 50331"/>
                  <a:gd name="connsiteX33" fmla="*/ 22721 w 115013"/>
                  <a:gd name="connsiteY33" fmla="*/ 5100 h 50331"/>
                  <a:gd name="connsiteX34" fmla="*/ 25564 w 115013"/>
                  <a:gd name="connsiteY34" fmla="*/ 7723 h 50331"/>
                  <a:gd name="connsiteX35" fmla="*/ 31548 w 115013"/>
                  <a:gd name="connsiteY35" fmla="*/ 12946 h 50331"/>
                  <a:gd name="connsiteX36" fmla="*/ 44374 w 115013"/>
                  <a:gd name="connsiteY36" fmla="*/ 23697 h 50331"/>
                  <a:gd name="connsiteX37" fmla="*/ 45108 w 115013"/>
                  <a:gd name="connsiteY37" fmla="*/ 24311 h 50331"/>
                  <a:gd name="connsiteX38" fmla="*/ 45757 w 115013"/>
                  <a:gd name="connsiteY38" fmla="*/ 23593 h 50331"/>
                  <a:gd name="connsiteX39" fmla="*/ 49597 w 115013"/>
                  <a:gd name="connsiteY39" fmla="*/ 19347 h 50331"/>
                  <a:gd name="connsiteX40" fmla="*/ 67847 w 115013"/>
                  <a:gd name="connsiteY40" fmla="*/ -927 h 50331"/>
                  <a:gd name="connsiteX41" fmla="*/ 66506 w 115013"/>
                  <a:gd name="connsiteY41" fmla="*/ -854 h 50331"/>
                  <a:gd name="connsiteX42" fmla="*/ 99340 w 115013"/>
                  <a:gd name="connsiteY42" fmla="*/ 27715 h 50331"/>
                  <a:gd name="connsiteX43" fmla="*/ 108932 w 115013"/>
                  <a:gd name="connsiteY43" fmla="*/ 35831 h 50331"/>
                  <a:gd name="connsiteX44" fmla="*/ 112521 w 115013"/>
                  <a:gd name="connsiteY44" fmla="*/ 38582 h 50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15013" h="50331">
                    <a:moveTo>
                      <a:pt x="112521" y="38582"/>
                    </a:moveTo>
                    <a:cubicBezTo>
                      <a:pt x="112595" y="38501"/>
                      <a:pt x="111482" y="37369"/>
                      <a:pt x="109357" y="35356"/>
                    </a:cubicBezTo>
                    <a:cubicBezTo>
                      <a:pt x="106981" y="33158"/>
                      <a:pt x="103895" y="30303"/>
                      <a:pt x="100128" y="26822"/>
                    </a:cubicBezTo>
                    <a:cubicBezTo>
                      <a:pt x="91892" y="19413"/>
                      <a:pt x="80715" y="9357"/>
                      <a:pt x="67774" y="-2283"/>
                    </a:cubicBezTo>
                    <a:lnTo>
                      <a:pt x="67070" y="-2917"/>
                    </a:lnTo>
                    <a:lnTo>
                      <a:pt x="66429" y="-2210"/>
                    </a:lnTo>
                    <a:cubicBezTo>
                      <a:pt x="60727" y="4076"/>
                      <a:pt x="54538" y="10902"/>
                      <a:pt x="48102" y="17999"/>
                    </a:cubicBezTo>
                    <a:cubicBezTo>
                      <a:pt x="46789" y="19455"/>
                      <a:pt x="45483" y="20900"/>
                      <a:pt x="44266" y="22248"/>
                    </a:cubicBezTo>
                    <a:lnTo>
                      <a:pt x="45645" y="22144"/>
                    </a:lnTo>
                    <a:cubicBezTo>
                      <a:pt x="41241" y="18478"/>
                      <a:pt x="36949" y="14908"/>
                      <a:pt x="32808" y="11462"/>
                    </a:cubicBezTo>
                    <a:cubicBezTo>
                      <a:pt x="30776" y="9712"/>
                      <a:pt x="28774" y="7997"/>
                      <a:pt x="26820" y="6313"/>
                    </a:cubicBezTo>
                    <a:cubicBezTo>
                      <a:pt x="25869" y="5455"/>
                      <a:pt x="24930" y="4601"/>
                      <a:pt x="24003" y="3763"/>
                    </a:cubicBezTo>
                    <a:cubicBezTo>
                      <a:pt x="23551" y="3338"/>
                      <a:pt x="23111" y="2901"/>
                      <a:pt x="22736" y="2488"/>
                    </a:cubicBezTo>
                    <a:lnTo>
                      <a:pt x="22520" y="2229"/>
                    </a:lnTo>
                    <a:cubicBezTo>
                      <a:pt x="22477" y="2221"/>
                      <a:pt x="22485" y="2048"/>
                      <a:pt x="22562" y="2503"/>
                    </a:cubicBezTo>
                    <a:lnTo>
                      <a:pt x="22508" y="2728"/>
                    </a:lnTo>
                    <a:cubicBezTo>
                      <a:pt x="23200" y="2762"/>
                      <a:pt x="19997" y="788"/>
                      <a:pt x="20951" y="1835"/>
                    </a:cubicBezTo>
                    <a:lnTo>
                      <a:pt x="20882" y="1924"/>
                    </a:lnTo>
                    <a:lnTo>
                      <a:pt x="20766" y="2102"/>
                    </a:lnTo>
                    <a:lnTo>
                      <a:pt x="20298" y="2940"/>
                    </a:lnTo>
                    <a:cubicBezTo>
                      <a:pt x="15740" y="11590"/>
                      <a:pt x="11633" y="19393"/>
                      <a:pt x="8133" y="26038"/>
                    </a:cubicBezTo>
                    <a:cubicBezTo>
                      <a:pt x="4880" y="32405"/>
                      <a:pt x="2203" y="37651"/>
                      <a:pt x="187" y="41603"/>
                    </a:cubicBezTo>
                    <a:cubicBezTo>
                      <a:pt x="-1645" y="45293"/>
                      <a:pt x="-2595" y="47348"/>
                      <a:pt x="-2479" y="47413"/>
                    </a:cubicBezTo>
                    <a:cubicBezTo>
                      <a:pt x="-2359" y="47475"/>
                      <a:pt x="-1185" y="45536"/>
                      <a:pt x="851" y="41959"/>
                    </a:cubicBezTo>
                    <a:cubicBezTo>
                      <a:pt x="3010" y="38080"/>
                      <a:pt x="5873" y="32934"/>
                      <a:pt x="9350" y="26687"/>
                    </a:cubicBezTo>
                    <a:cubicBezTo>
                      <a:pt x="12954" y="20108"/>
                      <a:pt x="17189" y="12386"/>
                      <a:pt x="21882" y="3821"/>
                    </a:cubicBezTo>
                    <a:lnTo>
                      <a:pt x="22327" y="3044"/>
                    </a:lnTo>
                    <a:lnTo>
                      <a:pt x="22338" y="3025"/>
                    </a:lnTo>
                    <a:lnTo>
                      <a:pt x="21836" y="2646"/>
                    </a:lnTo>
                    <a:cubicBezTo>
                      <a:pt x="21427" y="2407"/>
                      <a:pt x="22114" y="2666"/>
                      <a:pt x="20758" y="2198"/>
                    </a:cubicBezTo>
                    <a:lnTo>
                      <a:pt x="20735" y="2534"/>
                    </a:lnTo>
                    <a:cubicBezTo>
                      <a:pt x="20828" y="3152"/>
                      <a:pt x="20940" y="3098"/>
                      <a:pt x="20982" y="3222"/>
                    </a:cubicBezTo>
                    <a:lnTo>
                      <a:pt x="21349" y="3689"/>
                    </a:lnTo>
                    <a:cubicBezTo>
                      <a:pt x="21809" y="4207"/>
                      <a:pt x="22257" y="4655"/>
                      <a:pt x="22721" y="5100"/>
                    </a:cubicBezTo>
                    <a:cubicBezTo>
                      <a:pt x="23659" y="5965"/>
                      <a:pt x="24606" y="6842"/>
                      <a:pt x="25564" y="7723"/>
                    </a:cubicBezTo>
                    <a:cubicBezTo>
                      <a:pt x="27519" y="9430"/>
                      <a:pt x="29516" y="11172"/>
                      <a:pt x="31548" y="12946"/>
                    </a:cubicBezTo>
                    <a:cubicBezTo>
                      <a:pt x="35686" y="16415"/>
                      <a:pt x="39970" y="20008"/>
                      <a:pt x="44374" y="23697"/>
                    </a:cubicBezTo>
                    <a:lnTo>
                      <a:pt x="45108" y="24311"/>
                    </a:lnTo>
                    <a:lnTo>
                      <a:pt x="45757" y="23593"/>
                    </a:lnTo>
                    <a:cubicBezTo>
                      <a:pt x="46974" y="22244"/>
                      <a:pt x="48280" y="20803"/>
                      <a:pt x="49597" y="19347"/>
                    </a:cubicBezTo>
                    <a:cubicBezTo>
                      <a:pt x="56006" y="12227"/>
                      <a:pt x="62172" y="5378"/>
                      <a:pt x="67847" y="-927"/>
                    </a:cubicBezTo>
                    <a:lnTo>
                      <a:pt x="66506" y="-854"/>
                    </a:lnTo>
                    <a:cubicBezTo>
                      <a:pt x="79638" y="10574"/>
                      <a:pt x="90984" y="20444"/>
                      <a:pt x="99340" y="27715"/>
                    </a:cubicBezTo>
                    <a:cubicBezTo>
                      <a:pt x="103253" y="31030"/>
                      <a:pt x="106464" y="33741"/>
                      <a:pt x="108932" y="35831"/>
                    </a:cubicBezTo>
                    <a:cubicBezTo>
                      <a:pt x="111192" y="37697"/>
                      <a:pt x="112448" y="38667"/>
                      <a:pt x="112521" y="3858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51" name="자유형: 도형 550">
                <a:extLst>
                  <a:ext uri="{FF2B5EF4-FFF2-40B4-BE49-F238E27FC236}">
                    <a16:creationId xmlns:a16="http://schemas.microsoft.com/office/drawing/2014/main" id="{DC0607C9-1856-92F1-95BE-D22C986F58F5}"/>
                  </a:ext>
                </a:extLst>
              </p:cNvPr>
              <p:cNvSpPr/>
              <p:nvPr/>
            </p:nvSpPr>
            <p:spPr>
              <a:xfrm flipV="1">
                <a:off x="5821062" y="3436931"/>
                <a:ext cx="50948" cy="139929"/>
              </a:xfrm>
              <a:custGeom>
                <a:avLst/>
                <a:gdLst>
                  <a:gd name="connsiteX0" fmla="*/ 20570 w 50948"/>
                  <a:gd name="connsiteY0" fmla="*/ 137315 h 139929"/>
                  <a:gd name="connsiteX1" fmla="*/ -2439 w 50948"/>
                  <a:gd name="connsiteY1" fmla="*/ 67692 h 139929"/>
                  <a:gd name="connsiteX2" fmla="*/ 14103 w 50948"/>
                  <a:gd name="connsiteY2" fmla="*/ -2615 h 139929"/>
                  <a:gd name="connsiteX3" fmla="*/ 48509 w 50948"/>
                  <a:gd name="connsiteY3" fmla="*/ 70759 h 139929"/>
                  <a:gd name="connsiteX4" fmla="*/ 37982 w 50948"/>
                  <a:gd name="connsiteY4" fmla="*/ 135870 h 139929"/>
                  <a:gd name="connsiteX5" fmla="*/ 20570 w 50948"/>
                  <a:gd name="connsiteY5" fmla="*/ 137315 h 139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948" h="139929">
                    <a:moveTo>
                      <a:pt x="20570" y="137315"/>
                    </a:moveTo>
                    <a:lnTo>
                      <a:pt x="-2439" y="67692"/>
                    </a:lnTo>
                    <a:lnTo>
                      <a:pt x="14103" y="-2615"/>
                    </a:lnTo>
                    <a:cubicBezTo>
                      <a:pt x="14103" y="-2615"/>
                      <a:pt x="37696" y="55075"/>
                      <a:pt x="48509" y="70759"/>
                    </a:cubicBezTo>
                    <a:lnTo>
                      <a:pt x="37982" y="135870"/>
                    </a:lnTo>
                    <a:lnTo>
                      <a:pt x="20570" y="137315"/>
                    </a:ln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52" name="자유형: 도형 551">
                <a:extLst>
                  <a:ext uri="{FF2B5EF4-FFF2-40B4-BE49-F238E27FC236}">
                    <a16:creationId xmlns:a16="http://schemas.microsoft.com/office/drawing/2014/main" id="{E03B9011-F31A-3340-069A-B49C8A7B3E2D}"/>
                  </a:ext>
                </a:extLst>
              </p:cNvPr>
              <p:cNvSpPr/>
              <p:nvPr/>
            </p:nvSpPr>
            <p:spPr>
              <a:xfrm flipV="1">
                <a:off x="5906008" y="3151752"/>
                <a:ext cx="131066" cy="143027"/>
              </a:xfrm>
              <a:custGeom>
                <a:avLst/>
                <a:gdLst>
                  <a:gd name="connsiteX0" fmla="*/ 101405 w 131066"/>
                  <a:gd name="connsiteY0" fmla="*/ 114783 h 143027"/>
                  <a:gd name="connsiteX1" fmla="*/ 93400 w 131066"/>
                  <a:gd name="connsiteY1" fmla="*/ 129602 h 143027"/>
                  <a:gd name="connsiteX2" fmla="*/ 76653 w 131066"/>
                  <a:gd name="connsiteY2" fmla="*/ 127767 h 143027"/>
                  <a:gd name="connsiteX3" fmla="*/ 57499 w 131066"/>
                  <a:gd name="connsiteY3" fmla="*/ 138445 h 143027"/>
                  <a:gd name="connsiteX4" fmla="*/ 41127 w 131066"/>
                  <a:gd name="connsiteY4" fmla="*/ 118171 h 143027"/>
                  <a:gd name="connsiteX5" fmla="*/ 33319 w 131066"/>
                  <a:gd name="connsiteY5" fmla="*/ 117939 h 143027"/>
                  <a:gd name="connsiteX6" fmla="*/ 7494 w 131066"/>
                  <a:gd name="connsiteY6" fmla="*/ 107887 h 143027"/>
                  <a:gd name="connsiteX7" fmla="*/ 6091 w 131066"/>
                  <a:gd name="connsiteY7" fmla="*/ 80211 h 143027"/>
                  <a:gd name="connsiteX8" fmla="*/ -1129 w 131066"/>
                  <a:gd name="connsiteY8" fmla="*/ 52458 h 143027"/>
                  <a:gd name="connsiteX9" fmla="*/ 23086 w 131066"/>
                  <a:gd name="connsiteY9" fmla="*/ 37097 h 143027"/>
                  <a:gd name="connsiteX10" fmla="*/ 33918 w 131066"/>
                  <a:gd name="connsiteY10" fmla="*/ 957 h 143027"/>
                  <a:gd name="connsiteX11" fmla="*/ 71322 w 131066"/>
                  <a:gd name="connsiteY11" fmla="*/ 5871 h 143027"/>
                  <a:gd name="connsiteX12" fmla="*/ 96611 w 131066"/>
                  <a:gd name="connsiteY12" fmla="*/ 8660 h 143027"/>
                  <a:gd name="connsiteX13" fmla="*/ 104499 w 131066"/>
                  <a:gd name="connsiteY13" fmla="*/ 32848 h 143027"/>
                  <a:gd name="connsiteX14" fmla="*/ 124754 w 131066"/>
                  <a:gd name="connsiteY14" fmla="*/ 50696 h 143027"/>
                  <a:gd name="connsiteX15" fmla="*/ 118125 w 131066"/>
                  <a:gd name="connsiteY15" fmla="*/ 76865 h 143027"/>
                  <a:gd name="connsiteX16" fmla="*/ 126721 w 131066"/>
                  <a:gd name="connsiteY16" fmla="*/ 103302 h 143027"/>
                  <a:gd name="connsiteX17" fmla="*/ 101405 w 131066"/>
                  <a:gd name="connsiteY17" fmla="*/ 114783 h 143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1066" h="143027">
                    <a:moveTo>
                      <a:pt x="101405" y="114783"/>
                    </a:moveTo>
                    <a:cubicBezTo>
                      <a:pt x="101981" y="120713"/>
                      <a:pt x="98674" y="126836"/>
                      <a:pt x="93400" y="129602"/>
                    </a:cubicBezTo>
                    <a:cubicBezTo>
                      <a:pt x="88123" y="132372"/>
                      <a:pt x="81204" y="131611"/>
                      <a:pt x="76653" y="127767"/>
                    </a:cubicBezTo>
                    <a:cubicBezTo>
                      <a:pt x="77731" y="136587"/>
                      <a:pt x="65604" y="142077"/>
                      <a:pt x="57499" y="138445"/>
                    </a:cubicBezTo>
                    <a:cubicBezTo>
                      <a:pt x="49391" y="134818"/>
                      <a:pt x="44952" y="126183"/>
                      <a:pt x="41127" y="118171"/>
                    </a:cubicBezTo>
                    <a:lnTo>
                      <a:pt x="33319" y="117939"/>
                    </a:lnTo>
                    <a:cubicBezTo>
                      <a:pt x="23758" y="119913"/>
                      <a:pt x="13211" y="115807"/>
                      <a:pt x="7494" y="107887"/>
                    </a:cubicBezTo>
                    <a:cubicBezTo>
                      <a:pt x="1780" y="99971"/>
                      <a:pt x="1204" y="88668"/>
                      <a:pt x="6091" y="80211"/>
                    </a:cubicBezTo>
                    <a:cubicBezTo>
                      <a:pt x="-1817" y="73736"/>
                      <a:pt x="-4876" y="61969"/>
                      <a:pt x="-1129" y="52458"/>
                    </a:cubicBezTo>
                    <a:cubicBezTo>
                      <a:pt x="2618" y="42950"/>
                      <a:pt x="12883" y="36437"/>
                      <a:pt x="23086" y="37097"/>
                    </a:cubicBezTo>
                    <a:cubicBezTo>
                      <a:pt x="17581" y="24569"/>
                      <a:pt x="22433" y="8394"/>
                      <a:pt x="33918" y="957"/>
                    </a:cubicBezTo>
                    <a:cubicBezTo>
                      <a:pt x="45404" y="-6476"/>
                      <a:pt x="62147" y="-4278"/>
                      <a:pt x="71322" y="5871"/>
                    </a:cubicBezTo>
                    <a:cubicBezTo>
                      <a:pt x="79342" y="1869"/>
                      <a:pt x="89657" y="3004"/>
                      <a:pt x="96611" y="8660"/>
                    </a:cubicBezTo>
                    <a:cubicBezTo>
                      <a:pt x="103565" y="14316"/>
                      <a:pt x="106783" y="24183"/>
                      <a:pt x="104499" y="32848"/>
                    </a:cubicBezTo>
                    <a:cubicBezTo>
                      <a:pt x="113821" y="34486"/>
                      <a:pt x="121953" y="41652"/>
                      <a:pt x="124754" y="50696"/>
                    </a:cubicBezTo>
                    <a:cubicBezTo>
                      <a:pt x="127555" y="59736"/>
                      <a:pt x="124893" y="70244"/>
                      <a:pt x="118125" y="76865"/>
                    </a:cubicBezTo>
                    <a:cubicBezTo>
                      <a:pt x="126895" y="81961"/>
                      <a:pt x="130816" y="94022"/>
                      <a:pt x="126721" y="103302"/>
                    </a:cubicBezTo>
                    <a:cubicBezTo>
                      <a:pt x="122630" y="112581"/>
                      <a:pt x="111082" y="117820"/>
                      <a:pt x="101405" y="11478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53" name="자유형: 도형 552">
                <a:extLst>
                  <a:ext uri="{FF2B5EF4-FFF2-40B4-BE49-F238E27FC236}">
                    <a16:creationId xmlns:a16="http://schemas.microsoft.com/office/drawing/2014/main" id="{ABBE4220-77A1-D16C-4960-536100F5DD64}"/>
                  </a:ext>
                </a:extLst>
              </p:cNvPr>
              <p:cNvSpPr/>
              <p:nvPr/>
            </p:nvSpPr>
            <p:spPr>
              <a:xfrm flipV="1">
                <a:off x="5785996" y="3118448"/>
                <a:ext cx="188724" cy="171541"/>
              </a:xfrm>
              <a:custGeom>
                <a:avLst/>
                <a:gdLst>
                  <a:gd name="connsiteX0" fmla="*/ 182788 w 188724"/>
                  <a:gd name="connsiteY0" fmla="*/ 55558 h 171541"/>
                  <a:gd name="connsiteX1" fmla="*/ 175320 w 188724"/>
                  <a:gd name="connsiteY1" fmla="*/ 93375 h 171541"/>
                  <a:gd name="connsiteX2" fmla="*/ 176978 w 188724"/>
                  <a:gd name="connsiteY2" fmla="*/ 111567 h 171541"/>
                  <a:gd name="connsiteX3" fmla="*/ 166898 w 188724"/>
                  <a:gd name="connsiteY3" fmla="*/ 122867 h 171541"/>
                  <a:gd name="connsiteX4" fmla="*/ 129684 w 188724"/>
                  <a:gd name="connsiteY4" fmla="*/ 151721 h 171541"/>
                  <a:gd name="connsiteX5" fmla="*/ 88119 w 188724"/>
                  <a:gd name="connsiteY5" fmla="*/ 166591 h 171541"/>
                  <a:gd name="connsiteX6" fmla="*/ 76707 w 188724"/>
                  <a:gd name="connsiteY6" fmla="*/ 165274 h 171541"/>
                  <a:gd name="connsiteX7" fmla="*/ 68490 w 188724"/>
                  <a:gd name="connsiteY7" fmla="*/ 167259 h 171541"/>
                  <a:gd name="connsiteX8" fmla="*/ 29734 w 188724"/>
                  <a:gd name="connsiteY8" fmla="*/ 147959 h 171541"/>
                  <a:gd name="connsiteX9" fmla="*/ 19165 w 188724"/>
                  <a:gd name="connsiteY9" fmla="*/ 138579 h 171541"/>
                  <a:gd name="connsiteX10" fmla="*/ 12141 w 188724"/>
                  <a:gd name="connsiteY10" fmla="*/ 132784 h 171541"/>
                  <a:gd name="connsiteX11" fmla="*/ 9874 w 188724"/>
                  <a:gd name="connsiteY11" fmla="*/ 112007 h 171541"/>
                  <a:gd name="connsiteX12" fmla="*/ 3855 w 188724"/>
                  <a:gd name="connsiteY12" fmla="*/ 101681 h 171541"/>
                  <a:gd name="connsiteX13" fmla="*/ -1415 w 188724"/>
                  <a:gd name="connsiteY13" fmla="*/ 94426 h 171541"/>
                  <a:gd name="connsiteX14" fmla="*/ 625 w 188724"/>
                  <a:gd name="connsiteY14" fmla="*/ 68987 h 171541"/>
                  <a:gd name="connsiteX15" fmla="*/ -1484 w 188724"/>
                  <a:gd name="connsiteY15" fmla="*/ 64111 h 171541"/>
                  <a:gd name="connsiteX16" fmla="*/ -1619 w 188724"/>
                  <a:gd name="connsiteY16" fmla="*/ 53476 h 171541"/>
                  <a:gd name="connsiteX17" fmla="*/ 942 w 188724"/>
                  <a:gd name="connsiteY17" fmla="*/ 45568 h 171541"/>
                  <a:gd name="connsiteX18" fmla="*/ -916 w 188724"/>
                  <a:gd name="connsiteY18" fmla="*/ 39506 h 171541"/>
                  <a:gd name="connsiteX19" fmla="*/ 10604 w 188724"/>
                  <a:gd name="connsiteY19" fmla="*/ 10756 h 171541"/>
                  <a:gd name="connsiteX20" fmla="*/ 141138 w 188724"/>
                  <a:gd name="connsiteY20" fmla="*/ -3503 h 171541"/>
                  <a:gd name="connsiteX21" fmla="*/ 162139 w 188724"/>
                  <a:gd name="connsiteY21" fmla="*/ 15628 h 171541"/>
                  <a:gd name="connsiteX22" fmla="*/ 163839 w 188724"/>
                  <a:gd name="connsiteY22" fmla="*/ 20310 h 171541"/>
                  <a:gd name="connsiteX23" fmla="*/ 167636 w 188724"/>
                  <a:gd name="connsiteY23" fmla="*/ 22269 h 171541"/>
                  <a:gd name="connsiteX24" fmla="*/ 178739 w 188724"/>
                  <a:gd name="connsiteY24" fmla="*/ 46989 h 171541"/>
                  <a:gd name="connsiteX25" fmla="*/ 179214 w 188724"/>
                  <a:gd name="connsiteY25" fmla="*/ 50972 h 171541"/>
                  <a:gd name="connsiteX26" fmla="*/ 182788 w 188724"/>
                  <a:gd name="connsiteY26" fmla="*/ 55558 h 17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88724" h="171541">
                    <a:moveTo>
                      <a:pt x="182788" y="55558"/>
                    </a:moveTo>
                    <a:cubicBezTo>
                      <a:pt x="190943" y="64204"/>
                      <a:pt x="182931" y="84243"/>
                      <a:pt x="175320" y="93375"/>
                    </a:cubicBezTo>
                    <a:cubicBezTo>
                      <a:pt x="180528" y="98722"/>
                      <a:pt x="181103" y="105343"/>
                      <a:pt x="176978" y="111567"/>
                    </a:cubicBezTo>
                    <a:cubicBezTo>
                      <a:pt x="172852" y="117787"/>
                      <a:pt x="173327" y="119073"/>
                      <a:pt x="166898" y="122867"/>
                    </a:cubicBezTo>
                    <a:cubicBezTo>
                      <a:pt x="164901" y="140240"/>
                      <a:pt x="147010" y="154113"/>
                      <a:pt x="129684" y="151721"/>
                    </a:cubicBezTo>
                    <a:cubicBezTo>
                      <a:pt x="122170" y="165556"/>
                      <a:pt x="103599" y="169469"/>
                      <a:pt x="88119" y="166591"/>
                    </a:cubicBezTo>
                    <a:cubicBezTo>
                      <a:pt x="84341" y="165892"/>
                      <a:pt x="80532" y="164872"/>
                      <a:pt x="76707" y="165274"/>
                    </a:cubicBezTo>
                    <a:cubicBezTo>
                      <a:pt x="73899" y="165567"/>
                      <a:pt x="71233" y="166610"/>
                      <a:pt x="68490" y="167259"/>
                    </a:cubicBezTo>
                    <a:cubicBezTo>
                      <a:pt x="53393" y="170852"/>
                      <a:pt x="37125" y="161604"/>
                      <a:pt x="29734" y="147959"/>
                    </a:cubicBezTo>
                    <a:cubicBezTo>
                      <a:pt x="28552" y="145780"/>
                      <a:pt x="20872" y="140375"/>
                      <a:pt x="19165" y="138579"/>
                    </a:cubicBezTo>
                    <a:cubicBezTo>
                      <a:pt x="16924" y="136218"/>
                      <a:pt x="14092" y="135392"/>
                      <a:pt x="12141" y="132784"/>
                    </a:cubicBezTo>
                    <a:cubicBezTo>
                      <a:pt x="5408" y="123790"/>
                      <a:pt x="10867" y="118977"/>
                      <a:pt x="9874" y="112007"/>
                    </a:cubicBezTo>
                    <a:cubicBezTo>
                      <a:pt x="9028" y="106093"/>
                      <a:pt x="6895" y="106827"/>
                      <a:pt x="3855" y="101681"/>
                    </a:cubicBezTo>
                    <a:cubicBezTo>
                      <a:pt x="2329" y="99104"/>
                      <a:pt x="-159" y="97146"/>
                      <a:pt x="-1415" y="94426"/>
                    </a:cubicBezTo>
                    <a:cubicBezTo>
                      <a:pt x="-5065" y="86545"/>
                      <a:pt x="3152" y="77296"/>
                      <a:pt x="625" y="68987"/>
                    </a:cubicBezTo>
                    <a:cubicBezTo>
                      <a:pt x="107" y="67291"/>
                      <a:pt x="-831" y="65761"/>
                      <a:pt x="-1484" y="64111"/>
                    </a:cubicBezTo>
                    <a:cubicBezTo>
                      <a:pt x="-2809" y="60739"/>
                      <a:pt x="-2860" y="56883"/>
                      <a:pt x="-1619" y="53476"/>
                    </a:cubicBezTo>
                    <a:cubicBezTo>
                      <a:pt x="-661" y="50849"/>
                      <a:pt x="1054" y="48361"/>
                      <a:pt x="942" y="45568"/>
                    </a:cubicBezTo>
                    <a:cubicBezTo>
                      <a:pt x="853" y="43447"/>
                      <a:pt x="-287" y="41531"/>
                      <a:pt x="-916" y="39506"/>
                    </a:cubicBezTo>
                    <a:cubicBezTo>
                      <a:pt x="-2458" y="34550"/>
                      <a:pt x="6509" y="13943"/>
                      <a:pt x="10604" y="10756"/>
                    </a:cubicBezTo>
                    <a:lnTo>
                      <a:pt x="141138" y="-3503"/>
                    </a:lnTo>
                    <a:cubicBezTo>
                      <a:pt x="151229" y="-2479"/>
                      <a:pt x="160180" y="5676"/>
                      <a:pt x="162139" y="15628"/>
                    </a:cubicBezTo>
                    <a:cubicBezTo>
                      <a:pt x="162463" y="17281"/>
                      <a:pt x="162672" y="19093"/>
                      <a:pt x="163839" y="20310"/>
                    </a:cubicBezTo>
                    <a:cubicBezTo>
                      <a:pt x="164831" y="21345"/>
                      <a:pt x="166311" y="21720"/>
                      <a:pt x="167636" y="22269"/>
                    </a:cubicBezTo>
                    <a:cubicBezTo>
                      <a:pt x="176502" y="25943"/>
                      <a:pt x="178673" y="37393"/>
                      <a:pt x="178739" y="46989"/>
                    </a:cubicBezTo>
                    <a:cubicBezTo>
                      <a:pt x="178751" y="48334"/>
                      <a:pt x="178747" y="49709"/>
                      <a:pt x="179214" y="50972"/>
                    </a:cubicBezTo>
                    <a:cubicBezTo>
                      <a:pt x="179890" y="52804"/>
                      <a:pt x="181447" y="54136"/>
                      <a:pt x="182788" y="55558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54" name="자유형: 도형 553">
                <a:extLst>
                  <a:ext uri="{FF2B5EF4-FFF2-40B4-BE49-F238E27FC236}">
                    <a16:creationId xmlns:a16="http://schemas.microsoft.com/office/drawing/2014/main" id="{6ECF2971-A8C1-035A-D845-A1C9C6E38442}"/>
                  </a:ext>
                </a:extLst>
              </p:cNvPr>
              <p:cNvSpPr/>
              <p:nvPr/>
            </p:nvSpPr>
            <p:spPr>
              <a:xfrm flipV="1">
                <a:off x="5881935" y="3118440"/>
                <a:ext cx="95305" cy="171576"/>
              </a:xfrm>
              <a:custGeom>
                <a:avLst/>
                <a:gdLst>
                  <a:gd name="connsiteX0" fmla="*/ -2625 w 95305"/>
                  <a:gd name="connsiteY0" fmla="*/ 166858 h 171576"/>
                  <a:gd name="connsiteX1" fmla="*/ 9153 w 95305"/>
                  <a:gd name="connsiteY1" fmla="*/ 168048 h 171576"/>
                  <a:gd name="connsiteX2" fmla="*/ 22659 w 95305"/>
                  <a:gd name="connsiteY2" fmla="*/ 164757 h 171576"/>
                  <a:gd name="connsiteX3" fmla="*/ 35883 w 95305"/>
                  <a:gd name="connsiteY3" fmla="*/ 152112 h 171576"/>
                  <a:gd name="connsiteX4" fmla="*/ 35107 w 95305"/>
                  <a:gd name="connsiteY4" fmla="*/ 152502 h 171576"/>
                  <a:gd name="connsiteX5" fmla="*/ 58560 w 95305"/>
                  <a:gd name="connsiteY5" fmla="*/ 146538 h 171576"/>
                  <a:gd name="connsiteX6" fmla="*/ 73395 w 95305"/>
                  <a:gd name="connsiteY6" fmla="*/ 123007 h 171576"/>
                  <a:gd name="connsiteX7" fmla="*/ 72920 w 95305"/>
                  <a:gd name="connsiteY7" fmla="*/ 123737 h 171576"/>
                  <a:gd name="connsiteX8" fmla="*/ 78777 w 95305"/>
                  <a:gd name="connsiteY8" fmla="*/ 119171 h 171576"/>
                  <a:gd name="connsiteX9" fmla="*/ 82814 w 95305"/>
                  <a:gd name="connsiteY9" fmla="*/ 112947 h 171576"/>
                  <a:gd name="connsiteX10" fmla="*/ 85989 w 95305"/>
                  <a:gd name="connsiteY10" fmla="*/ 105823 h 171576"/>
                  <a:gd name="connsiteX11" fmla="*/ 85058 w 95305"/>
                  <a:gd name="connsiteY11" fmla="*/ 97807 h 171576"/>
                  <a:gd name="connsiteX12" fmla="*/ 81566 w 95305"/>
                  <a:gd name="connsiteY12" fmla="*/ 92700 h 171576"/>
                  <a:gd name="connsiteX13" fmla="*/ 81620 w 95305"/>
                  <a:gd name="connsiteY13" fmla="*/ 94044 h 171576"/>
                  <a:gd name="connsiteX14" fmla="*/ 92062 w 95305"/>
                  <a:gd name="connsiteY14" fmla="*/ 71865 h 171576"/>
                  <a:gd name="connsiteX15" fmla="*/ 91846 w 95305"/>
                  <a:gd name="connsiteY15" fmla="*/ 60017 h 171576"/>
                  <a:gd name="connsiteX16" fmla="*/ 88906 w 95305"/>
                  <a:gd name="connsiteY16" fmla="*/ 54856 h 171576"/>
                  <a:gd name="connsiteX17" fmla="*/ 85692 w 95305"/>
                  <a:gd name="connsiteY17" fmla="*/ 50919 h 171576"/>
                  <a:gd name="connsiteX18" fmla="*/ 85139 w 95305"/>
                  <a:gd name="connsiteY18" fmla="*/ 46032 h 171576"/>
                  <a:gd name="connsiteX19" fmla="*/ 84772 w 95305"/>
                  <a:gd name="connsiteY19" fmla="*/ 40813 h 171576"/>
                  <a:gd name="connsiteX20" fmla="*/ 82338 w 95305"/>
                  <a:gd name="connsiteY20" fmla="*/ 31062 h 171576"/>
                  <a:gd name="connsiteX21" fmla="*/ 76683 w 95305"/>
                  <a:gd name="connsiteY21" fmla="*/ 23451 h 171576"/>
                  <a:gd name="connsiteX22" fmla="*/ 72692 w 95305"/>
                  <a:gd name="connsiteY22" fmla="*/ 21330 h 171576"/>
                  <a:gd name="connsiteX23" fmla="*/ 69547 w 95305"/>
                  <a:gd name="connsiteY23" fmla="*/ 19468 h 171576"/>
                  <a:gd name="connsiteX24" fmla="*/ 68408 w 95305"/>
                  <a:gd name="connsiteY24" fmla="*/ 16034 h 171576"/>
                  <a:gd name="connsiteX25" fmla="*/ 67380 w 95305"/>
                  <a:gd name="connsiteY25" fmla="*/ 12337 h 171576"/>
                  <a:gd name="connsiteX26" fmla="*/ 64038 w 95305"/>
                  <a:gd name="connsiteY26" fmla="*/ 6206 h 171576"/>
                  <a:gd name="connsiteX27" fmla="*/ 55655 w 95305"/>
                  <a:gd name="connsiteY27" fmla="*/ -995 h 171576"/>
                  <a:gd name="connsiteX28" fmla="*/ 49076 w 95305"/>
                  <a:gd name="connsiteY28" fmla="*/ -3278 h 171576"/>
                  <a:gd name="connsiteX29" fmla="*/ 47284 w 95305"/>
                  <a:gd name="connsiteY29" fmla="*/ -3487 h 171576"/>
                  <a:gd name="connsiteX30" fmla="*/ 46665 w 95305"/>
                  <a:gd name="connsiteY30" fmla="*/ -3475 h 171576"/>
                  <a:gd name="connsiteX31" fmla="*/ 55284 w 95305"/>
                  <a:gd name="connsiteY31" fmla="*/ -331 h 171576"/>
                  <a:gd name="connsiteX32" fmla="*/ 63154 w 95305"/>
                  <a:gd name="connsiteY32" fmla="*/ 6855 h 171576"/>
                  <a:gd name="connsiteX33" fmla="*/ 66206 w 95305"/>
                  <a:gd name="connsiteY33" fmla="*/ 12758 h 171576"/>
                  <a:gd name="connsiteX34" fmla="*/ 67110 w 95305"/>
                  <a:gd name="connsiteY34" fmla="*/ 16274 h 171576"/>
                  <a:gd name="connsiteX35" fmla="*/ 68411 w 95305"/>
                  <a:gd name="connsiteY35" fmla="*/ 20268 h 171576"/>
                  <a:gd name="connsiteX36" fmla="*/ 72174 w 95305"/>
                  <a:gd name="connsiteY36" fmla="*/ 22694 h 171576"/>
                  <a:gd name="connsiteX37" fmla="*/ 75767 w 95305"/>
                  <a:gd name="connsiteY37" fmla="*/ 24661 h 171576"/>
                  <a:gd name="connsiteX38" fmla="*/ 80828 w 95305"/>
                  <a:gd name="connsiteY38" fmla="*/ 31696 h 171576"/>
                  <a:gd name="connsiteX39" fmla="*/ 83045 w 95305"/>
                  <a:gd name="connsiteY39" fmla="*/ 41010 h 171576"/>
                  <a:gd name="connsiteX40" fmla="*/ 83354 w 95305"/>
                  <a:gd name="connsiteY40" fmla="*/ 46071 h 171576"/>
                  <a:gd name="connsiteX41" fmla="*/ 84015 w 95305"/>
                  <a:gd name="connsiteY41" fmla="*/ 51638 h 171576"/>
                  <a:gd name="connsiteX42" fmla="*/ 87554 w 95305"/>
                  <a:gd name="connsiteY42" fmla="*/ 56142 h 171576"/>
                  <a:gd name="connsiteX43" fmla="*/ 90038 w 95305"/>
                  <a:gd name="connsiteY43" fmla="*/ 60585 h 171576"/>
                  <a:gd name="connsiteX44" fmla="*/ 90150 w 95305"/>
                  <a:gd name="connsiteY44" fmla="*/ 71487 h 171576"/>
                  <a:gd name="connsiteX45" fmla="*/ 80075 w 95305"/>
                  <a:gd name="connsiteY45" fmla="*/ 92758 h 171576"/>
                  <a:gd name="connsiteX46" fmla="*/ 79511 w 95305"/>
                  <a:gd name="connsiteY46" fmla="*/ 93472 h 171576"/>
                  <a:gd name="connsiteX47" fmla="*/ 80129 w 95305"/>
                  <a:gd name="connsiteY47" fmla="*/ 94102 h 171576"/>
                  <a:gd name="connsiteX48" fmla="*/ 83215 w 95305"/>
                  <a:gd name="connsiteY48" fmla="*/ 98607 h 171576"/>
                  <a:gd name="connsiteX49" fmla="*/ 81137 w 95305"/>
                  <a:gd name="connsiteY49" fmla="*/ 111865 h 171576"/>
                  <a:gd name="connsiteX50" fmla="*/ 77251 w 95305"/>
                  <a:gd name="connsiteY50" fmla="*/ 117911 h 171576"/>
                  <a:gd name="connsiteX51" fmla="*/ 71927 w 95305"/>
                  <a:gd name="connsiteY51" fmla="*/ 122053 h 171576"/>
                  <a:gd name="connsiteX52" fmla="*/ 71510 w 95305"/>
                  <a:gd name="connsiteY52" fmla="*/ 122304 h 171576"/>
                  <a:gd name="connsiteX53" fmla="*/ 71452 w 95305"/>
                  <a:gd name="connsiteY53" fmla="*/ 122783 h 171576"/>
                  <a:gd name="connsiteX54" fmla="*/ 57537 w 95305"/>
                  <a:gd name="connsiteY54" fmla="*/ 145070 h 171576"/>
                  <a:gd name="connsiteX55" fmla="*/ 35315 w 95305"/>
                  <a:gd name="connsiteY55" fmla="*/ 150992 h 171576"/>
                  <a:gd name="connsiteX56" fmla="*/ 34790 w 95305"/>
                  <a:gd name="connsiteY56" fmla="*/ 150926 h 171576"/>
                  <a:gd name="connsiteX57" fmla="*/ 34543 w 95305"/>
                  <a:gd name="connsiteY57" fmla="*/ 151386 h 171576"/>
                  <a:gd name="connsiteX58" fmla="*/ 22118 w 95305"/>
                  <a:gd name="connsiteY58" fmla="*/ 163667 h 171576"/>
                  <a:gd name="connsiteX59" fmla="*/ 9099 w 95305"/>
                  <a:gd name="connsiteY59" fmla="*/ 167198 h 171576"/>
                  <a:gd name="connsiteX60" fmla="*/ -2625 w 95305"/>
                  <a:gd name="connsiteY60" fmla="*/ 166858 h 171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95305" h="171576">
                    <a:moveTo>
                      <a:pt x="-2625" y="166858"/>
                    </a:moveTo>
                    <a:cubicBezTo>
                      <a:pt x="-2625" y="166858"/>
                      <a:pt x="1473" y="168280"/>
                      <a:pt x="9153" y="168048"/>
                    </a:cubicBezTo>
                    <a:cubicBezTo>
                      <a:pt x="12959" y="167839"/>
                      <a:pt x="17714" y="167144"/>
                      <a:pt x="22659" y="164757"/>
                    </a:cubicBezTo>
                    <a:cubicBezTo>
                      <a:pt x="27616" y="162454"/>
                      <a:pt x="32530" y="158135"/>
                      <a:pt x="35883" y="152112"/>
                    </a:cubicBezTo>
                    <a:lnTo>
                      <a:pt x="35107" y="152502"/>
                    </a:lnTo>
                    <a:cubicBezTo>
                      <a:pt x="42555" y="153561"/>
                      <a:pt x="51209" y="151653"/>
                      <a:pt x="58560" y="146538"/>
                    </a:cubicBezTo>
                    <a:cubicBezTo>
                      <a:pt x="65862" y="141523"/>
                      <a:pt x="72128" y="133175"/>
                      <a:pt x="73395" y="123007"/>
                    </a:cubicBezTo>
                    <a:lnTo>
                      <a:pt x="72920" y="123737"/>
                    </a:lnTo>
                    <a:cubicBezTo>
                      <a:pt x="74937" y="122516"/>
                      <a:pt x="77104" y="121218"/>
                      <a:pt x="78777" y="119171"/>
                    </a:cubicBezTo>
                    <a:cubicBezTo>
                      <a:pt x="80411" y="117127"/>
                      <a:pt x="81454" y="114967"/>
                      <a:pt x="82814" y="112947"/>
                    </a:cubicBezTo>
                    <a:cubicBezTo>
                      <a:pt x="84208" y="110930"/>
                      <a:pt x="85510" y="108473"/>
                      <a:pt x="85989" y="105823"/>
                    </a:cubicBezTo>
                    <a:cubicBezTo>
                      <a:pt x="86472" y="103173"/>
                      <a:pt x="86194" y="100310"/>
                      <a:pt x="85058" y="97807"/>
                    </a:cubicBezTo>
                    <a:cubicBezTo>
                      <a:pt x="84201" y="95829"/>
                      <a:pt x="82930" y="94091"/>
                      <a:pt x="81566" y="92700"/>
                    </a:cubicBezTo>
                    <a:lnTo>
                      <a:pt x="81620" y="94044"/>
                    </a:lnTo>
                    <a:cubicBezTo>
                      <a:pt x="86916" y="87338"/>
                      <a:pt x="90401" y="79696"/>
                      <a:pt x="92062" y="71865"/>
                    </a:cubicBezTo>
                    <a:cubicBezTo>
                      <a:pt x="92819" y="67948"/>
                      <a:pt x="93024" y="63857"/>
                      <a:pt x="91846" y="60017"/>
                    </a:cubicBezTo>
                    <a:cubicBezTo>
                      <a:pt x="91328" y="58081"/>
                      <a:pt x="90192" y="56347"/>
                      <a:pt x="88906" y="54856"/>
                    </a:cubicBezTo>
                    <a:cubicBezTo>
                      <a:pt x="87600" y="53503"/>
                      <a:pt x="86298" y="52329"/>
                      <a:pt x="85692" y="50919"/>
                    </a:cubicBezTo>
                    <a:cubicBezTo>
                      <a:pt x="85077" y="49544"/>
                      <a:pt x="85205" y="47817"/>
                      <a:pt x="85139" y="46032"/>
                    </a:cubicBezTo>
                    <a:cubicBezTo>
                      <a:pt x="85101" y="44267"/>
                      <a:pt x="84977" y="42524"/>
                      <a:pt x="84772" y="40813"/>
                    </a:cubicBezTo>
                    <a:cubicBezTo>
                      <a:pt x="84367" y="37394"/>
                      <a:pt x="83629" y="34083"/>
                      <a:pt x="82338" y="31062"/>
                    </a:cubicBezTo>
                    <a:cubicBezTo>
                      <a:pt x="81106" y="28029"/>
                      <a:pt x="79144" y="25348"/>
                      <a:pt x="76683" y="23451"/>
                    </a:cubicBezTo>
                    <a:cubicBezTo>
                      <a:pt x="75423" y="22555"/>
                      <a:pt x="74056" y="21825"/>
                      <a:pt x="72692" y="21330"/>
                    </a:cubicBezTo>
                    <a:cubicBezTo>
                      <a:pt x="71355" y="20855"/>
                      <a:pt x="70181" y="20388"/>
                      <a:pt x="69547" y="19468"/>
                    </a:cubicBezTo>
                    <a:cubicBezTo>
                      <a:pt x="68887" y="18541"/>
                      <a:pt x="68655" y="17282"/>
                      <a:pt x="68408" y="16034"/>
                    </a:cubicBezTo>
                    <a:cubicBezTo>
                      <a:pt x="68141" y="14759"/>
                      <a:pt x="67820" y="13500"/>
                      <a:pt x="67380" y="12337"/>
                    </a:cubicBezTo>
                    <a:cubicBezTo>
                      <a:pt x="66522" y="10000"/>
                      <a:pt x="65340" y="7956"/>
                      <a:pt x="64038" y="6206"/>
                    </a:cubicBezTo>
                    <a:cubicBezTo>
                      <a:pt x="61427" y="2694"/>
                      <a:pt x="58317" y="442"/>
                      <a:pt x="55655" y="-995"/>
                    </a:cubicBezTo>
                    <a:cubicBezTo>
                      <a:pt x="52947" y="-2397"/>
                      <a:pt x="50648" y="-3035"/>
                      <a:pt x="49076" y="-3278"/>
                    </a:cubicBezTo>
                    <a:cubicBezTo>
                      <a:pt x="48300" y="-3448"/>
                      <a:pt x="47685" y="-3440"/>
                      <a:pt x="47284" y="-3487"/>
                    </a:cubicBezTo>
                    <a:cubicBezTo>
                      <a:pt x="46878" y="-3510"/>
                      <a:pt x="46669" y="-3510"/>
                      <a:pt x="46665" y="-3475"/>
                    </a:cubicBezTo>
                    <a:cubicBezTo>
                      <a:pt x="46592" y="-3213"/>
                      <a:pt x="50092" y="-3247"/>
                      <a:pt x="55284" y="-331"/>
                    </a:cubicBezTo>
                    <a:cubicBezTo>
                      <a:pt x="57811" y="1168"/>
                      <a:pt x="60739" y="3428"/>
                      <a:pt x="63154" y="6855"/>
                    </a:cubicBezTo>
                    <a:cubicBezTo>
                      <a:pt x="64355" y="8555"/>
                      <a:pt x="65437" y="10529"/>
                      <a:pt x="66206" y="12758"/>
                    </a:cubicBezTo>
                    <a:cubicBezTo>
                      <a:pt x="66600" y="13871"/>
                      <a:pt x="66870" y="15041"/>
                      <a:pt x="67110" y="16274"/>
                    </a:cubicBezTo>
                    <a:cubicBezTo>
                      <a:pt x="67345" y="17514"/>
                      <a:pt x="67523" y="18947"/>
                      <a:pt x="68411" y="20268"/>
                    </a:cubicBezTo>
                    <a:cubicBezTo>
                      <a:pt x="69335" y="21632"/>
                      <a:pt x="70907" y="22211"/>
                      <a:pt x="72174" y="22694"/>
                    </a:cubicBezTo>
                    <a:cubicBezTo>
                      <a:pt x="73461" y="23181"/>
                      <a:pt x="74635" y="23842"/>
                      <a:pt x="75767" y="24661"/>
                    </a:cubicBezTo>
                    <a:cubicBezTo>
                      <a:pt x="77942" y="26395"/>
                      <a:pt x="79704" y="28837"/>
                      <a:pt x="80828" y="31696"/>
                    </a:cubicBezTo>
                    <a:cubicBezTo>
                      <a:pt x="82006" y="34535"/>
                      <a:pt x="82686" y="37707"/>
                      <a:pt x="83045" y="41010"/>
                    </a:cubicBezTo>
                    <a:cubicBezTo>
                      <a:pt x="83227" y="42663"/>
                      <a:pt x="83331" y="44355"/>
                      <a:pt x="83354" y="46071"/>
                    </a:cubicBezTo>
                    <a:cubicBezTo>
                      <a:pt x="83428" y="47736"/>
                      <a:pt x="83192" y="49671"/>
                      <a:pt x="84015" y="51638"/>
                    </a:cubicBezTo>
                    <a:cubicBezTo>
                      <a:pt x="84850" y="53561"/>
                      <a:pt x="86352" y="54852"/>
                      <a:pt x="87554" y="56142"/>
                    </a:cubicBezTo>
                    <a:cubicBezTo>
                      <a:pt x="88632" y="57436"/>
                      <a:pt x="89590" y="58866"/>
                      <a:pt x="90038" y="60585"/>
                    </a:cubicBezTo>
                    <a:cubicBezTo>
                      <a:pt x="91058" y="63950"/>
                      <a:pt x="90888" y="67767"/>
                      <a:pt x="90150" y="71487"/>
                    </a:cubicBezTo>
                    <a:cubicBezTo>
                      <a:pt x="88554" y="78920"/>
                      <a:pt x="85101" y="86422"/>
                      <a:pt x="80075" y="92758"/>
                    </a:cubicBezTo>
                    <a:lnTo>
                      <a:pt x="79511" y="93472"/>
                    </a:lnTo>
                    <a:lnTo>
                      <a:pt x="80129" y="94102"/>
                    </a:lnTo>
                    <a:cubicBezTo>
                      <a:pt x="81357" y="95362"/>
                      <a:pt x="82474" y="96903"/>
                      <a:pt x="83215" y="98607"/>
                    </a:cubicBezTo>
                    <a:cubicBezTo>
                      <a:pt x="85236" y="103015"/>
                      <a:pt x="83992" y="108014"/>
                      <a:pt x="81137" y="111865"/>
                    </a:cubicBezTo>
                    <a:cubicBezTo>
                      <a:pt x="79758" y="113940"/>
                      <a:pt x="78634" y="116192"/>
                      <a:pt x="77251" y="117911"/>
                    </a:cubicBezTo>
                    <a:cubicBezTo>
                      <a:pt x="75871" y="119634"/>
                      <a:pt x="73890" y="120859"/>
                      <a:pt x="71927" y="122053"/>
                    </a:cubicBezTo>
                    <a:lnTo>
                      <a:pt x="71510" y="122304"/>
                    </a:lnTo>
                    <a:lnTo>
                      <a:pt x="71452" y="122783"/>
                    </a:lnTo>
                    <a:cubicBezTo>
                      <a:pt x="70316" y="132263"/>
                      <a:pt x="64459" y="140237"/>
                      <a:pt x="57537" y="145070"/>
                    </a:cubicBezTo>
                    <a:cubicBezTo>
                      <a:pt x="50571" y="149999"/>
                      <a:pt x="42381" y="151892"/>
                      <a:pt x="35315" y="150992"/>
                    </a:cubicBezTo>
                    <a:lnTo>
                      <a:pt x="34790" y="150926"/>
                    </a:lnTo>
                    <a:lnTo>
                      <a:pt x="34543" y="151386"/>
                    </a:lnTo>
                    <a:cubicBezTo>
                      <a:pt x="31417" y="157173"/>
                      <a:pt x="26832" y="161349"/>
                      <a:pt x="22118" y="163667"/>
                    </a:cubicBezTo>
                    <a:cubicBezTo>
                      <a:pt x="17421" y="166059"/>
                      <a:pt x="12820" y="166866"/>
                      <a:pt x="9099" y="167198"/>
                    </a:cubicBezTo>
                    <a:cubicBezTo>
                      <a:pt x="1585" y="167685"/>
                      <a:pt x="-2602" y="166592"/>
                      <a:pt x="-2625" y="166858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55" name="자유형: 도형 554">
                <a:extLst>
                  <a:ext uri="{FF2B5EF4-FFF2-40B4-BE49-F238E27FC236}">
                    <a16:creationId xmlns:a16="http://schemas.microsoft.com/office/drawing/2014/main" id="{200C9D5F-B374-FAE7-EF72-14A7106828A2}"/>
                  </a:ext>
                </a:extLst>
              </p:cNvPr>
              <p:cNvSpPr/>
              <p:nvPr/>
            </p:nvSpPr>
            <p:spPr>
              <a:xfrm flipV="1">
                <a:off x="5793258" y="3150600"/>
                <a:ext cx="142649" cy="248649"/>
              </a:xfrm>
              <a:custGeom>
                <a:avLst/>
                <a:gdLst>
                  <a:gd name="connsiteX0" fmla="*/ 139838 w 142649"/>
                  <a:gd name="connsiteY0" fmla="*/ 168722 h 248649"/>
                  <a:gd name="connsiteX1" fmla="*/ 108372 w 142649"/>
                  <a:gd name="connsiteY1" fmla="*/ 233203 h 248649"/>
                  <a:gd name="connsiteX2" fmla="*/ 75705 w 142649"/>
                  <a:gd name="connsiteY2" fmla="*/ 244360 h 248649"/>
                  <a:gd name="connsiteX3" fmla="*/ 44270 w 142649"/>
                  <a:gd name="connsiteY3" fmla="*/ 240744 h 248649"/>
                  <a:gd name="connsiteX4" fmla="*/ 4463 w 142649"/>
                  <a:gd name="connsiteY4" fmla="*/ 191863 h 248649"/>
                  <a:gd name="connsiteX5" fmla="*/ -2089 w 142649"/>
                  <a:gd name="connsiteY5" fmla="*/ 105226 h 248649"/>
                  <a:gd name="connsiteX6" fmla="*/ 34364 w 142649"/>
                  <a:gd name="connsiteY6" fmla="*/ 52602 h 248649"/>
                  <a:gd name="connsiteX7" fmla="*/ 32893 w 142649"/>
                  <a:gd name="connsiteY7" fmla="*/ 35317 h 248649"/>
                  <a:gd name="connsiteX8" fmla="*/ 61693 w 142649"/>
                  <a:gd name="connsiteY8" fmla="*/ -3296 h 248649"/>
                  <a:gd name="connsiteX9" fmla="*/ 117741 w 142649"/>
                  <a:gd name="connsiteY9" fmla="*/ 42588 h 248649"/>
                  <a:gd name="connsiteX10" fmla="*/ 139838 w 142649"/>
                  <a:gd name="connsiteY10" fmla="*/ 168722 h 24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649" h="248649">
                    <a:moveTo>
                      <a:pt x="139838" y="168722"/>
                    </a:moveTo>
                    <a:cubicBezTo>
                      <a:pt x="142365" y="191828"/>
                      <a:pt x="130312" y="219759"/>
                      <a:pt x="108372" y="233203"/>
                    </a:cubicBezTo>
                    <a:cubicBezTo>
                      <a:pt x="94542" y="241675"/>
                      <a:pt x="83238" y="242765"/>
                      <a:pt x="75705" y="244360"/>
                    </a:cubicBezTo>
                    <a:cubicBezTo>
                      <a:pt x="58823" y="247926"/>
                      <a:pt x="44270" y="240744"/>
                      <a:pt x="44270" y="240744"/>
                    </a:cubicBezTo>
                    <a:cubicBezTo>
                      <a:pt x="36906" y="239717"/>
                      <a:pt x="8261" y="217978"/>
                      <a:pt x="4463" y="191863"/>
                    </a:cubicBezTo>
                    <a:cubicBezTo>
                      <a:pt x="241" y="162854"/>
                      <a:pt x="-3766" y="127266"/>
                      <a:pt x="-2089" y="105226"/>
                    </a:cubicBezTo>
                    <a:cubicBezTo>
                      <a:pt x="1288" y="60907"/>
                      <a:pt x="34364" y="52602"/>
                      <a:pt x="34364" y="52602"/>
                    </a:cubicBezTo>
                    <a:lnTo>
                      <a:pt x="32893" y="35317"/>
                    </a:lnTo>
                    <a:lnTo>
                      <a:pt x="61693" y="-3296"/>
                    </a:lnTo>
                    <a:lnTo>
                      <a:pt x="117741" y="42588"/>
                    </a:lnTo>
                    <a:lnTo>
                      <a:pt x="139838" y="168722"/>
                    </a:lnTo>
                  </a:path>
                </a:pathLst>
              </a:custGeom>
              <a:solidFill>
                <a:srgbClr val="BA625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56" name="자유형: 도형 555">
                <a:extLst>
                  <a:ext uri="{FF2B5EF4-FFF2-40B4-BE49-F238E27FC236}">
                    <a16:creationId xmlns:a16="http://schemas.microsoft.com/office/drawing/2014/main" id="{A5CD0FA7-CCAB-3D13-82B1-8191CAEDA593}"/>
                  </a:ext>
                </a:extLst>
              </p:cNvPr>
              <p:cNvSpPr/>
              <p:nvPr/>
            </p:nvSpPr>
            <p:spPr>
              <a:xfrm flipV="1">
                <a:off x="5817414" y="3236228"/>
                <a:ext cx="11217" cy="10798"/>
              </a:xfrm>
              <a:custGeom>
                <a:avLst/>
                <a:gdLst>
                  <a:gd name="connsiteX0" fmla="*/ -2351 w 11217"/>
                  <a:gd name="connsiteY0" fmla="*/ 2765 h 10798"/>
                  <a:gd name="connsiteX1" fmla="*/ 2598 w 11217"/>
                  <a:gd name="connsiteY1" fmla="*/ -3339 h 10798"/>
                  <a:gd name="connsiteX2" fmla="*/ 8795 w 11217"/>
                  <a:gd name="connsiteY2" fmla="*/ 1246 h 10798"/>
                  <a:gd name="connsiteX3" fmla="*/ 3854 w 11217"/>
                  <a:gd name="connsiteY3" fmla="*/ 7350 h 10798"/>
                  <a:gd name="connsiteX4" fmla="*/ -2351 w 11217"/>
                  <a:gd name="connsiteY4" fmla="*/ 2765 h 10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17" h="10798">
                    <a:moveTo>
                      <a:pt x="-2351" y="2765"/>
                    </a:moveTo>
                    <a:cubicBezTo>
                      <a:pt x="-2698" y="-191"/>
                      <a:pt x="-481" y="-2922"/>
                      <a:pt x="2598" y="-3339"/>
                    </a:cubicBezTo>
                    <a:cubicBezTo>
                      <a:pt x="5670" y="-3757"/>
                      <a:pt x="8447" y="-1709"/>
                      <a:pt x="8795" y="1246"/>
                    </a:cubicBezTo>
                    <a:cubicBezTo>
                      <a:pt x="9143" y="4202"/>
                      <a:pt x="6925" y="6933"/>
                      <a:pt x="3854" y="7350"/>
                    </a:cubicBezTo>
                    <a:cubicBezTo>
                      <a:pt x="775" y="7771"/>
                      <a:pt x="-2003" y="5716"/>
                      <a:pt x="-2351" y="276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57" name="자유형: 도형 556">
                <a:extLst>
                  <a:ext uri="{FF2B5EF4-FFF2-40B4-BE49-F238E27FC236}">
                    <a16:creationId xmlns:a16="http://schemas.microsoft.com/office/drawing/2014/main" id="{010C2040-2BE2-0180-620E-0A74DD40086C}"/>
                  </a:ext>
                </a:extLst>
              </p:cNvPr>
              <p:cNvSpPr/>
              <p:nvPr/>
            </p:nvSpPr>
            <p:spPr>
              <a:xfrm flipV="1">
                <a:off x="5808838" y="3216381"/>
                <a:ext cx="22275" cy="6848"/>
              </a:xfrm>
              <a:custGeom>
                <a:avLst/>
                <a:gdLst>
                  <a:gd name="connsiteX0" fmla="*/ -2309 w 22275"/>
                  <a:gd name="connsiteY0" fmla="*/ -1664 h 6848"/>
                  <a:gd name="connsiteX1" fmla="*/ 8871 w 22275"/>
                  <a:gd name="connsiteY1" fmla="*/ -165 h 6848"/>
                  <a:gd name="connsiteX2" fmla="*/ 19800 w 22275"/>
                  <a:gd name="connsiteY2" fmla="*/ -3367 h 6848"/>
                  <a:gd name="connsiteX3" fmla="*/ 17734 w 22275"/>
                  <a:gd name="connsiteY3" fmla="*/ -126 h 6848"/>
                  <a:gd name="connsiteX4" fmla="*/ 9057 w 22275"/>
                  <a:gd name="connsiteY4" fmla="*/ 3347 h 6848"/>
                  <a:gd name="connsiteX5" fmla="*/ 83 w 22275"/>
                  <a:gd name="connsiteY5" fmla="*/ 1238 h 6848"/>
                  <a:gd name="connsiteX6" fmla="*/ -2309 w 22275"/>
                  <a:gd name="connsiteY6" fmla="*/ -1664 h 6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275" h="6848">
                    <a:moveTo>
                      <a:pt x="-2309" y="-1664"/>
                    </a:moveTo>
                    <a:cubicBezTo>
                      <a:pt x="-1675" y="-2452"/>
                      <a:pt x="2833" y="345"/>
                      <a:pt x="8871" y="-165"/>
                    </a:cubicBezTo>
                    <a:cubicBezTo>
                      <a:pt x="14906" y="-586"/>
                      <a:pt x="19086" y="-4055"/>
                      <a:pt x="19800" y="-3367"/>
                    </a:cubicBezTo>
                    <a:cubicBezTo>
                      <a:pt x="20152" y="-3066"/>
                      <a:pt x="19549" y="-1687"/>
                      <a:pt x="17734" y="-126"/>
                    </a:cubicBezTo>
                    <a:cubicBezTo>
                      <a:pt x="15949" y="1427"/>
                      <a:pt x="12820" y="3053"/>
                      <a:pt x="9057" y="3347"/>
                    </a:cubicBezTo>
                    <a:cubicBezTo>
                      <a:pt x="5294" y="3633"/>
                      <a:pt x="2018" y="2505"/>
                      <a:pt x="83" y="1238"/>
                    </a:cubicBezTo>
                    <a:cubicBezTo>
                      <a:pt x="-1888" y="-37"/>
                      <a:pt x="-2626" y="-1308"/>
                      <a:pt x="-2309" y="-166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58" name="자유형: 도형 557">
                <a:extLst>
                  <a:ext uri="{FF2B5EF4-FFF2-40B4-BE49-F238E27FC236}">
                    <a16:creationId xmlns:a16="http://schemas.microsoft.com/office/drawing/2014/main" id="{3FDA2269-99A9-09DE-8F90-6B73C7EFE02C}"/>
                  </a:ext>
                </a:extLst>
              </p:cNvPr>
              <p:cNvSpPr/>
              <p:nvPr/>
            </p:nvSpPr>
            <p:spPr>
              <a:xfrm flipV="1">
                <a:off x="5825297" y="3221918"/>
                <a:ext cx="21966" cy="50217"/>
              </a:xfrm>
              <a:custGeom>
                <a:avLst/>
                <a:gdLst>
                  <a:gd name="connsiteX0" fmla="*/ 12627 w 21966"/>
                  <a:gd name="connsiteY0" fmla="*/ -3244 h 50217"/>
                  <a:gd name="connsiteX1" fmla="*/ 2965 w 21966"/>
                  <a:gd name="connsiteY1" fmla="*/ -675 h 50217"/>
                  <a:gd name="connsiteX2" fmla="*/ -172 w 21966"/>
                  <a:gd name="connsiteY2" fmla="*/ 1109 h 50217"/>
                  <a:gd name="connsiteX3" fmla="*/ 1230 w 21966"/>
                  <a:gd name="connsiteY3" fmla="*/ 5595 h 50217"/>
                  <a:gd name="connsiteX4" fmla="*/ 6751 w 21966"/>
                  <a:gd name="connsiteY4" fmla="*/ 16964 h 50217"/>
                  <a:gd name="connsiteX5" fmla="*/ 19499 w 21966"/>
                  <a:gd name="connsiteY5" fmla="*/ 46835 h 50217"/>
                  <a:gd name="connsiteX6" fmla="*/ 4375 w 21966"/>
                  <a:gd name="connsiteY6" fmla="*/ 18057 h 50217"/>
                  <a:gd name="connsiteX7" fmla="*/ -956 w 21966"/>
                  <a:gd name="connsiteY7" fmla="*/ 6607 h 50217"/>
                  <a:gd name="connsiteX8" fmla="*/ -2251 w 21966"/>
                  <a:gd name="connsiteY8" fmla="*/ 619 h 50217"/>
                  <a:gd name="connsiteX9" fmla="*/ 98 w 21966"/>
                  <a:gd name="connsiteY9" fmla="*/ -1842 h 50217"/>
                  <a:gd name="connsiteX10" fmla="*/ 2687 w 21966"/>
                  <a:gd name="connsiteY10" fmla="*/ -2422 h 50217"/>
                  <a:gd name="connsiteX11" fmla="*/ 12627 w 21966"/>
                  <a:gd name="connsiteY11" fmla="*/ -3244 h 50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966" h="50217">
                    <a:moveTo>
                      <a:pt x="12627" y="-3244"/>
                    </a:moveTo>
                    <a:cubicBezTo>
                      <a:pt x="12685" y="-2904"/>
                      <a:pt x="8984" y="-1950"/>
                      <a:pt x="2965" y="-675"/>
                    </a:cubicBezTo>
                    <a:cubicBezTo>
                      <a:pt x="1435" y="-390"/>
                      <a:pt x="2" y="35"/>
                      <a:pt x="-172" y="1109"/>
                    </a:cubicBezTo>
                    <a:cubicBezTo>
                      <a:pt x="-443" y="2253"/>
                      <a:pt x="338" y="3860"/>
                      <a:pt x="1230" y="5595"/>
                    </a:cubicBezTo>
                    <a:cubicBezTo>
                      <a:pt x="2984" y="9207"/>
                      <a:pt x="4823" y="12993"/>
                      <a:pt x="6751" y="16964"/>
                    </a:cubicBezTo>
                    <a:cubicBezTo>
                      <a:pt x="14446" y="33159"/>
                      <a:pt x="20152" y="46529"/>
                      <a:pt x="19499" y="46835"/>
                    </a:cubicBezTo>
                    <a:cubicBezTo>
                      <a:pt x="18843" y="47140"/>
                      <a:pt x="12070" y="34256"/>
                      <a:pt x="4375" y="18057"/>
                    </a:cubicBezTo>
                    <a:cubicBezTo>
                      <a:pt x="2513" y="14059"/>
                      <a:pt x="736" y="10250"/>
                      <a:pt x="-956" y="6607"/>
                    </a:cubicBezTo>
                    <a:cubicBezTo>
                      <a:pt x="-1687" y="4899"/>
                      <a:pt x="-2849" y="2995"/>
                      <a:pt x="-2251" y="619"/>
                    </a:cubicBezTo>
                    <a:cubicBezTo>
                      <a:pt x="-1930" y="-567"/>
                      <a:pt x="-868" y="-1494"/>
                      <a:pt x="98" y="-1842"/>
                    </a:cubicBezTo>
                    <a:cubicBezTo>
                      <a:pt x="1064" y="-2225"/>
                      <a:pt x="1929" y="-2313"/>
                      <a:pt x="2687" y="-2422"/>
                    </a:cubicBezTo>
                    <a:cubicBezTo>
                      <a:pt x="8783" y="-3248"/>
                      <a:pt x="12576" y="-3588"/>
                      <a:pt x="12627" y="-324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59" name="자유형: 도형 558">
                <a:extLst>
                  <a:ext uri="{FF2B5EF4-FFF2-40B4-BE49-F238E27FC236}">
                    <a16:creationId xmlns:a16="http://schemas.microsoft.com/office/drawing/2014/main" id="{20DA4591-1AAA-F723-BF7D-D1EAAEE6053F}"/>
                  </a:ext>
                </a:extLst>
              </p:cNvPr>
              <p:cNvSpPr/>
              <p:nvPr/>
            </p:nvSpPr>
            <p:spPr>
              <a:xfrm flipV="1">
                <a:off x="5828630" y="3332272"/>
                <a:ext cx="61575" cy="23160"/>
              </a:xfrm>
              <a:custGeom>
                <a:avLst/>
                <a:gdLst>
                  <a:gd name="connsiteX0" fmla="*/ -961 w 61575"/>
                  <a:gd name="connsiteY0" fmla="*/ 9250 h 23160"/>
                  <a:gd name="connsiteX1" fmla="*/ 59108 w 61575"/>
                  <a:gd name="connsiteY1" fmla="*/ 20067 h 23160"/>
                  <a:gd name="connsiteX2" fmla="*/ -2468 w 61575"/>
                  <a:gd name="connsiteY2" fmla="*/ -1822 h 23160"/>
                  <a:gd name="connsiteX3" fmla="*/ -961 w 61575"/>
                  <a:gd name="connsiteY3" fmla="*/ 9250 h 2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575" h="23160">
                    <a:moveTo>
                      <a:pt x="-961" y="9250"/>
                    </a:moveTo>
                    <a:cubicBezTo>
                      <a:pt x="-961" y="9250"/>
                      <a:pt x="28511" y="4923"/>
                      <a:pt x="59108" y="20067"/>
                    </a:cubicBezTo>
                    <a:cubicBezTo>
                      <a:pt x="59108" y="20067"/>
                      <a:pt x="40989" y="-9494"/>
                      <a:pt x="-2468" y="-1822"/>
                    </a:cubicBezTo>
                    <a:lnTo>
                      <a:pt x="-961" y="9250"/>
                    </a:lnTo>
                  </a:path>
                </a:pathLst>
              </a:custGeom>
              <a:solidFill>
                <a:srgbClr val="6F3530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60" name="자유형: 도형 559">
                <a:extLst>
                  <a:ext uri="{FF2B5EF4-FFF2-40B4-BE49-F238E27FC236}">
                    <a16:creationId xmlns:a16="http://schemas.microsoft.com/office/drawing/2014/main" id="{1A309849-90CD-DA5C-B030-1FEEF558267B}"/>
                  </a:ext>
                </a:extLst>
              </p:cNvPr>
              <p:cNvSpPr/>
              <p:nvPr/>
            </p:nvSpPr>
            <p:spPr>
              <a:xfrm flipV="1">
                <a:off x="5812845" y="3199763"/>
                <a:ext cx="22526" cy="6827"/>
              </a:xfrm>
              <a:custGeom>
                <a:avLst/>
                <a:gdLst>
                  <a:gd name="connsiteX0" fmla="*/ -2222 w 22526"/>
                  <a:gd name="connsiteY0" fmla="*/ -2899 h 6827"/>
                  <a:gd name="connsiteX1" fmla="*/ 8892 w 22526"/>
                  <a:gd name="connsiteY1" fmla="*/ -2833 h 6827"/>
                  <a:gd name="connsiteX2" fmla="*/ 19999 w 22526"/>
                  <a:gd name="connsiteY2" fmla="*/ -2373 h 6827"/>
                  <a:gd name="connsiteX3" fmla="*/ 17743 w 22526"/>
                  <a:gd name="connsiteY3" fmla="*/ 1018 h 6827"/>
                  <a:gd name="connsiteX4" fmla="*/ 8714 w 22526"/>
                  <a:gd name="connsiteY4" fmla="*/ 3317 h 6827"/>
                  <a:gd name="connsiteX5" fmla="*/ -163 w 22526"/>
                  <a:gd name="connsiteY5" fmla="*/ 594 h 6827"/>
                  <a:gd name="connsiteX6" fmla="*/ -2222 w 22526"/>
                  <a:gd name="connsiteY6" fmla="*/ -2899 h 6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526" h="6827">
                    <a:moveTo>
                      <a:pt x="-2222" y="-2899"/>
                    </a:moveTo>
                    <a:cubicBezTo>
                      <a:pt x="-1075" y="-4282"/>
                      <a:pt x="3453" y="-2876"/>
                      <a:pt x="8892" y="-2833"/>
                    </a:cubicBezTo>
                    <a:cubicBezTo>
                      <a:pt x="14328" y="-2617"/>
                      <a:pt x="18933" y="-3807"/>
                      <a:pt x="19999" y="-2373"/>
                    </a:cubicBezTo>
                    <a:cubicBezTo>
                      <a:pt x="20470" y="-1678"/>
                      <a:pt x="19748" y="-295"/>
                      <a:pt x="17743" y="1018"/>
                    </a:cubicBezTo>
                    <a:cubicBezTo>
                      <a:pt x="15765" y="2324"/>
                      <a:pt x="12454" y="3398"/>
                      <a:pt x="8714" y="3317"/>
                    </a:cubicBezTo>
                    <a:cubicBezTo>
                      <a:pt x="4979" y="3224"/>
                      <a:pt x="1733" y="1992"/>
                      <a:pt x="-163" y="594"/>
                    </a:cubicBezTo>
                    <a:cubicBezTo>
                      <a:pt x="-2091" y="-813"/>
                      <a:pt x="-2728" y="-2227"/>
                      <a:pt x="-2222" y="-2899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61" name="자유형: 도형 560">
                <a:extLst>
                  <a:ext uri="{FF2B5EF4-FFF2-40B4-BE49-F238E27FC236}">
                    <a16:creationId xmlns:a16="http://schemas.microsoft.com/office/drawing/2014/main" id="{08CFB965-0693-50BF-9277-CF7F26B19596}"/>
                  </a:ext>
                </a:extLst>
              </p:cNvPr>
              <p:cNvSpPr/>
              <p:nvPr/>
            </p:nvSpPr>
            <p:spPr>
              <a:xfrm flipV="1">
                <a:off x="5872788" y="3240284"/>
                <a:ext cx="11262" cy="10753"/>
              </a:xfrm>
              <a:custGeom>
                <a:avLst/>
                <a:gdLst>
                  <a:gd name="connsiteX0" fmla="*/ 8734 w 11262"/>
                  <a:gd name="connsiteY0" fmla="*/ 1626 h 10753"/>
                  <a:gd name="connsiteX1" fmla="*/ 2669 w 11262"/>
                  <a:gd name="connsiteY1" fmla="*/ -3369 h 10753"/>
                  <a:gd name="connsiteX2" fmla="*/ -2493 w 11262"/>
                  <a:gd name="connsiteY2" fmla="*/ 2360 h 10753"/>
                  <a:gd name="connsiteX3" fmla="*/ 3565 w 11262"/>
                  <a:gd name="connsiteY3" fmla="*/ 7359 h 10753"/>
                  <a:gd name="connsiteX4" fmla="*/ 8734 w 11262"/>
                  <a:gd name="connsiteY4" fmla="*/ 1626 h 10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2" h="10753">
                    <a:moveTo>
                      <a:pt x="8734" y="1626"/>
                    </a:moveTo>
                    <a:cubicBezTo>
                      <a:pt x="8483" y="-1337"/>
                      <a:pt x="5767" y="-3570"/>
                      <a:pt x="2669" y="-3369"/>
                    </a:cubicBezTo>
                    <a:cubicBezTo>
                      <a:pt x="-426" y="-3168"/>
                      <a:pt x="-2740" y="-607"/>
                      <a:pt x="-2493" y="2360"/>
                    </a:cubicBezTo>
                    <a:cubicBezTo>
                      <a:pt x="-2245" y="5323"/>
                      <a:pt x="471" y="7560"/>
                      <a:pt x="3565" y="7359"/>
                    </a:cubicBezTo>
                    <a:cubicBezTo>
                      <a:pt x="6667" y="7158"/>
                      <a:pt x="8981" y="4593"/>
                      <a:pt x="8734" y="1626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62" name="자유형: 도형 561">
                <a:extLst>
                  <a:ext uri="{FF2B5EF4-FFF2-40B4-BE49-F238E27FC236}">
                    <a16:creationId xmlns:a16="http://schemas.microsoft.com/office/drawing/2014/main" id="{DD24499E-9878-6C9B-B85B-3B929C648473}"/>
                  </a:ext>
                </a:extLst>
              </p:cNvPr>
              <p:cNvSpPr/>
              <p:nvPr/>
            </p:nvSpPr>
            <p:spPr>
              <a:xfrm flipV="1">
                <a:off x="5869266" y="3223265"/>
                <a:ext cx="22183" cy="7368"/>
              </a:xfrm>
              <a:custGeom>
                <a:avLst/>
                <a:gdLst>
                  <a:gd name="connsiteX0" fmla="*/ 19546 w 22183"/>
                  <a:gd name="connsiteY0" fmla="*/ -3360 h 7368"/>
                  <a:gd name="connsiteX1" fmla="*/ 8887 w 22183"/>
                  <a:gd name="connsiteY1" fmla="*/ 337 h 7368"/>
                  <a:gd name="connsiteX2" fmla="*/ -2463 w 22183"/>
                  <a:gd name="connsiteY2" fmla="*/ -625 h 7368"/>
                  <a:gd name="connsiteX3" fmla="*/ 206 w 22183"/>
                  <a:gd name="connsiteY3" fmla="*/ 2141 h 7368"/>
                  <a:gd name="connsiteX4" fmla="*/ 9401 w 22183"/>
                  <a:gd name="connsiteY4" fmla="*/ 3814 h 7368"/>
                  <a:gd name="connsiteX5" fmla="*/ 17776 w 22183"/>
                  <a:gd name="connsiteY5" fmla="*/ -38 h 7368"/>
                  <a:gd name="connsiteX6" fmla="*/ 19546 w 22183"/>
                  <a:gd name="connsiteY6" fmla="*/ -3360 h 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83" h="7368">
                    <a:moveTo>
                      <a:pt x="19546" y="-3360"/>
                    </a:moveTo>
                    <a:cubicBezTo>
                      <a:pt x="18765" y="-4005"/>
                      <a:pt x="14906" y="-366"/>
                      <a:pt x="8887" y="337"/>
                    </a:cubicBezTo>
                    <a:cubicBezTo>
                      <a:pt x="2887" y="1125"/>
                      <a:pt x="-1899" y="-1440"/>
                      <a:pt x="-2463" y="-625"/>
                    </a:cubicBezTo>
                    <a:cubicBezTo>
                      <a:pt x="-2745" y="-262"/>
                      <a:pt x="-1880" y="971"/>
                      <a:pt x="206" y="2141"/>
                    </a:cubicBezTo>
                    <a:cubicBezTo>
                      <a:pt x="2265" y="3308"/>
                      <a:pt x="5657" y="4278"/>
                      <a:pt x="9401" y="3814"/>
                    </a:cubicBezTo>
                    <a:cubicBezTo>
                      <a:pt x="13144" y="3346"/>
                      <a:pt x="16134" y="1589"/>
                      <a:pt x="17776" y="-38"/>
                    </a:cubicBezTo>
                    <a:cubicBezTo>
                      <a:pt x="19457" y="-1680"/>
                      <a:pt x="19924" y="-3070"/>
                      <a:pt x="19546" y="-3360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63" name="자유형: 도형 562">
                <a:extLst>
                  <a:ext uri="{FF2B5EF4-FFF2-40B4-BE49-F238E27FC236}">
                    <a16:creationId xmlns:a16="http://schemas.microsoft.com/office/drawing/2014/main" id="{D2FC6DA7-23B8-ADFF-4B7E-FA0F4BCADBBE}"/>
                  </a:ext>
                </a:extLst>
              </p:cNvPr>
              <p:cNvSpPr/>
              <p:nvPr/>
            </p:nvSpPr>
            <p:spPr>
              <a:xfrm flipV="1">
                <a:off x="5870318" y="3198912"/>
                <a:ext cx="23061" cy="8154"/>
              </a:xfrm>
              <a:custGeom>
                <a:avLst/>
                <a:gdLst>
                  <a:gd name="connsiteX0" fmla="*/ 20298 w 23061"/>
                  <a:gd name="connsiteY0" fmla="*/ -3115 h 8154"/>
                  <a:gd name="connsiteX1" fmla="*/ 8902 w 23061"/>
                  <a:gd name="connsiteY1" fmla="*/ -1639 h 8154"/>
                  <a:gd name="connsiteX2" fmla="*/ -2429 w 23061"/>
                  <a:gd name="connsiteY2" fmla="*/ 231 h 8154"/>
                  <a:gd name="connsiteX3" fmla="*/ 302 w 23061"/>
                  <a:gd name="connsiteY3" fmla="*/ 3310 h 8154"/>
                  <a:gd name="connsiteX4" fmla="*/ 9845 w 23061"/>
                  <a:gd name="connsiteY4" fmla="*/ 4442 h 8154"/>
                  <a:gd name="connsiteX5" fmla="*/ 18614 w 23061"/>
                  <a:gd name="connsiteY5" fmla="*/ 613 h 8154"/>
                  <a:gd name="connsiteX6" fmla="*/ 20298 w 23061"/>
                  <a:gd name="connsiteY6" fmla="*/ -3115 h 8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61" h="8154">
                    <a:moveTo>
                      <a:pt x="20298" y="-3115"/>
                    </a:moveTo>
                    <a:cubicBezTo>
                      <a:pt x="18950" y="-4339"/>
                      <a:pt x="14477" y="-2369"/>
                      <a:pt x="8902" y="-1639"/>
                    </a:cubicBezTo>
                    <a:cubicBezTo>
                      <a:pt x="3354" y="-731"/>
                      <a:pt x="-1513" y="-1326"/>
                      <a:pt x="-2429" y="231"/>
                    </a:cubicBezTo>
                    <a:cubicBezTo>
                      <a:pt x="-2823" y="980"/>
                      <a:pt x="-1915" y="2263"/>
                      <a:pt x="302" y="3310"/>
                    </a:cubicBezTo>
                    <a:cubicBezTo>
                      <a:pt x="2493" y="4353"/>
                      <a:pt x="6020" y="5002"/>
                      <a:pt x="9845" y="4442"/>
                    </a:cubicBezTo>
                    <a:cubicBezTo>
                      <a:pt x="13665" y="3874"/>
                      <a:pt x="16841" y="2244"/>
                      <a:pt x="18614" y="613"/>
                    </a:cubicBezTo>
                    <a:cubicBezTo>
                      <a:pt x="20418" y="-1025"/>
                      <a:pt x="20897" y="-2512"/>
                      <a:pt x="20298" y="-3115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64" name="자유형: 도형 563">
                <a:extLst>
                  <a:ext uri="{FF2B5EF4-FFF2-40B4-BE49-F238E27FC236}">
                    <a16:creationId xmlns:a16="http://schemas.microsoft.com/office/drawing/2014/main" id="{64B9AFB8-223E-8697-8F41-2E53B0C8EC3E}"/>
                  </a:ext>
                </a:extLst>
              </p:cNvPr>
              <p:cNvSpPr/>
              <p:nvPr/>
            </p:nvSpPr>
            <p:spPr>
              <a:xfrm flipV="1">
                <a:off x="5918362" y="3256885"/>
                <a:ext cx="37358" cy="45318"/>
              </a:xfrm>
              <a:custGeom>
                <a:avLst/>
                <a:gdLst>
                  <a:gd name="connsiteX0" fmla="*/ 4172 w 37358"/>
                  <a:gd name="connsiteY0" fmla="*/ 31069 h 45318"/>
                  <a:gd name="connsiteX1" fmla="*/ 12100 w 37358"/>
                  <a:gd name="connsiteY1" fmla="*/ 41940 h 45318"/>
                  <a:gd name="connsiteX2" fmla="*/ 34595 w 37358"/>
                  <a:gd name="connsiteY2" fmla="*/ 18787 h 45318"/>
                  <a:gd name="connsiteX3" fmla="*/ -2642 w 37358"/>
                  <a:gd name="connsiteY3" fmla="*/ -1425 h 45318"/>
                  <a:gd name="connsiteX4" fmla="*/ 4172 w 37358"/>
                  <a:gd name="connsiteY4" fmla="*/ 31069 h 45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358" h="45318">
                    <a:moveTo>
                      <a:pt x="4172" y="31069"/>
                    </a:moveTo>
                    <a:cubicBezTo>
                      <a:pt x="4447" y="34325"/>
                      <a:pt x="8839" y="41700"/>
                      <a:pt x="12100" y="41940"/>
                    </a:cubicBezTo>
                    <a:cubicBezTo>
                      <a:pt x="20804" y="42577"/>
                      <a:pt x="36233" y="40622"/>
                      <a:pt x="34595" y="18787"/>
                    </a:cubicBezTo>
                    <a:cubicBezTo>
                      <a:pt x="32355" y="-11056"/>
                      <a:pt x="-2654" y="-2287"/>
                      <a:pt x="-2642" y="-1425"/>
                    </a:cubicBezTo>
                    <a:cubicBezTo>
                      <a:pt x="-2634" y="-753"/>
                      <a:pt x="3226" y="19819"/>
                      <a:pt x="4172" y="31069"/>
                    </a:cubicBezTo>
                  </a:path>
                </a:pathLst>
              </a:custGeom>
              <a:solidFill>
                <a:srgbClr val="BA625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65" name="자유형: 도형 564">
                <a:extLst>
                  <a:ext uri="{FF2B5EF4-FFF2-40B4-BE49-F238E27FC236}">
                    <a16:creationId xmlns:a16="http://schemas.microsoft.com/office/drawing/2014/main" id="{2D6ABD3B-06F9-6967-63FC-4B1674639EBA}"/>
                  </a:ext>
                </a:extLst>
              </p:cNvPr>
              <p:cNvSpPr/>
              <p:nvPr/>
            </p:nvSpPr>
            <p:spPr>
              <a:xfrm flipV="1">
                <a:off x="5931311" y="3267377"/>
                <a:ext cx="14245" cy="25989"/>
              </a:xfrm>
              <a:custGeom>
                <a:avLst/>
                <a:gdLst>
                  <a:gd name="connsiteX0" fmla="*/ -2611 w 14245"/>
                  <a:gd name="connsiteY0" fmla="*/ -497 h 25989"/>
                  <a:gd name="connsiteX1" fmla="*/ -1270 w 14245"/>
                  <a:gd name="connsiteY1" fmla="*/ -1366 h 25989"/>
                  <a:gd name="connsiteX2" fmla="*/ 2612 w 14245"/>
                  <a:gd name="connsiteY2" fmla="*/ -1737 h 25989"/>
                  <a:gd name="connsiteX3" fmla="*/ 9431 w 14245"/>
                  <a:gd name="connsiteY3" fmla="*/ 9358 h 25989"/>
                  <a:gd name="connsiteX4" fmla="*/ 8535 w 14245"/>
                  <a:gd name="connsiteY4" fmla="*/ 16911 h 25989"/>
                  <a:gd name="connsiteX5" fmla="*/ 4923 w 14245"/>
                  <a:gd name="connsiteY5" fmla="*/ 21195 h 25989"/>
                  <a:gd name="connsiteX6" fmla="*/ 1747 w 14245"/>
                  <a:gd name="connsiteY6" fmla="*/ 20001 h 25989"/>
                  <a:gd name="connsiteX7" fmla="*/ 1268 w 14245"/>
                  <a:gd name="connsiteY7" fmla="*/ 18549 h 25989"/>
                  <a:gd name="connsiteX8" fmla="*/ 998 w 14245"/>
                  <a:gd name="connsiteY8" fmla="*/ 20306 h 25989"/>
                  <a:gd name="connsiteX9" fmla="*/ 2311 w 14245"/>
                  <a:gd name="connsiteY9" fmla="*/ 22091 h 25989"/>
                  <a:gd name="connsiteX10" fmla="*/ 5243 w 14245"/>
                  <a:gd name="connsiteY10" fmla="*/ 22636 h 25989"/>
                  <a:gd name="connsiteX11" fmla="*/ 10327 w 14245"/>
                  <a:gd name="connsiteY11" fmla="*/ 17598 h 25989"/>
                  <a:gd name="connsiteX12" fmla="*/ 11506 w 14245"/>
                  <a:gd name="connsiteY12" fmla="*/ 9145 h 25989"/>
                  <a:gd name="connsiteX13" fmla="*/ 2952 w 14245"/>
                  <a:gd name="connsiteY13" fmla="*/ -3174 h 25989"/>
                  <a:gd name="connsiteX14" fmla="*/ -1742 w 14245"/>
                  <a:gd name="connsiteY14" fmla="*/ -2027 h 25989"/>
                  <a:gd name="connsiteX15" fmla="*/ -2611 w 14245"/>
                  <a:gd name="connsiteY15" fmla="*/ -497 h 2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245" h="25989">
                    <a:moveTo>
                      <a:pt x="-2611" y="-497"/>
                    </a:moveTo>
                    <a:cubicBezTo>
                      <a:pt x="-2472" y="-412"/>
                      <a:pt x="-2120" y="-899"/>
                      <a:pt x="-1270" y="-1366"/>
                    </a:cubicBezTo>
                    <a:cubicBezTo>
                      <a:pt x="-443" y="-1822"/>
                      <a:pt x="1013" y="-2205"/>
                      <a:pt x="2612" y="-1737"/>
                    </a:cubicBezTo>
                    <a:cubicBezTo>
                      <a:pt x="5850" y="-818"/>
                      <a:pt x="8882" y="3988"/>
                      <a:pt x="9431" y="9358"/>
                    </a:cubicBezTo>
                    <a:cubicBezTo>
                      <a:pt x="9709" y="12070"/>
                      <a:pt x="9334" y="14697"/>
                      <a:pt x="8535" y="16911"/>
                    </a:cubicBezTo>
                    <a:cubicBezTo>
                      <a:pt x="7785" y="19163"/>
                      <a:pt x="6487" y="20793"/>
                      <a:pt x="4923" y="21195"/>
                    </a:cubicBezTo>
                    <a:cubicBezTo>
                      <a:pt x="3370" y="21678"/>
                      <a:pt x="2176" y="20812"/>
                      <a:pt x="1747" y="20001"/>
                    </a:cubicBezTo>
                    <a:cubicBezTo>
                      <a:pt x="1283" y="19198"/>
                      <a:pt x="1430" y="18583"/>
                      <a:pt x="1268" y="18549"/>
                    </a:cubicBezTo>
                    <a:cubicBezTo>
                      <a:pt x="1179" y="18479"/>
                      <a:pt x="665" y="19093"/>
                      <a:pt x="998" y="20306"/>
                    </a:cubicBezTo>
                    <a:cubicBezTo>
                      <a:pt x="1164" y="20894"/>
                      <a:pt x="1565" y="21570"/>
                      <a:pt x="2311" y="22091"/>
                    </a:cubicBezTo>
                    <a:cubicBezTo>
                      <a:pt x="3072" y="22620"/>
                      <a:pt x="4146" y="22837"/>
                      <a:pt x="5243" y="22636"/>
                    </a:cubicBezTo>
                    <a:cubicBezTo>
                      <a:pt x="7534" y="22304"/>
                      <a:pt x="9446" y="20032"/>
                      <a:pt x="10327" y="17598"/>
                    </a:cubicBezTo>
                    <a:cubicBezTo>
                      <a:pt x="11336" y="15149"/>
                      <a:pt x="11818" y="12190"/>
                      <a:pt x="11506" y="9145"/>
                    </a:cubicBezTo>
                    <a:cubicBezTo>
                      <a:pt x="10864" y="3146"/>
                      <a:pt x="7364" y="-2251"/>
                      <a:pt x="2952" y="-3174"/>
                    </a:cubicBezTo>
                    <a:cubicBezTo>
                      <a:pt x="816" y="-3565"/>
                      <a:pt x="-892" y="-2800"/>
                      <a:pt x="-1742" y="-2027"/>
                    </a:cubicBezTo>
                    <a:cubicBezTo>
                      <a:pt x="-2611" y="-1223"/>
                      <a:pt x="-2719" y="-543"/>
                      <a:pt x="-2611" y="-497"/>
                    </a:cubicBezTo>
                  </a:path>
                </a:pathLst>
              </a:custGeom>
              <a:solidFill>
                <a:srgbClr val="6F3530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66" name="자유형: 도형 565">
                <a:extLst>
                  <a:ext uri="{FF2B5EF4-FFF2-40B4-BE49-F238E27FC236}">
                    <a16:creationId xmlns:a16="http://schemas.microsoft.com/office/drawing/2014/main" id="{ACF73E46-574F-139D-748C-37C918915DE6}"/>
                  </a:ext>
                </a:extLst>
              </p:cNvPr>
              <p:cNvSpPr/>
              <p:nvPr/>
            </p:nvSpPr>
            <p:spPr>
              <a:xfrm flipV="1">
                <a:off x="5793583" y="3136956"/>
                <a:ext cx="156028" cy="127189"/>
              </a:xfrm>
              <a:custGeom>
                <a:avLst/>
                <a:gdLst>
                  <a:gd name="connsiteX0" fmla="*/ -2495 w 156028"/>
                  <a:gd name="connsiteY0" fmla="*/ 56935 h 127189"/>
                  <a:gd name="connsiteX1" fmla="*/ 8318 w 156028"/>
                  <a:gd name="connsiteY1" fmla="*/ 72141 h 127189"/>
                  <a:gd name="connsiteX2" fmla="*/ 19313 w 156028"/>
                  <a:gd name="connsiteY2" fmla="*/ 78701 h 127189"/>
                  <a:gd name="connsiteX3" fmla="*/ 25092 w 156028"/>
                  <a:gd name="connsiteY3" fmla="*/ 87656 h 127189"/>
                  <a:gd name="connsiteX4" fmla="*/ 25590 w 156028"/>
                  <a:gd name="connsiteY4" fmla="*/ 90055 h 127189"/>
                  <a:gd name="connsiteX5" fmla="*/ 29005 w 156028"/>
                  <a:gd name="connsiteY5" fmla="*/ 91689 h 127189"/>
                  <a:gd name="connsiteX6" fmla="*/ 43307 w 156028"/>
                  <a:gd name="connsiteY6" fmla="*/ 104492 h 127189"/>
                  <a:gd name="connsiteX7" fmla="*/ 63473 w 156028"/>
                  <a:gd name="connsiteY7" fmla="*/ 99431 h 127189"/>
                  <a:gd name="connsiteX8" fmla="*/ 76898 w 156028"/>
                  <a:gd name="connsiteY8" fmla="*/ 91314 h 127189"/>
                  <a:gd name="connsiteX9" fmla="*/ 90910 w 156028"/>
                  <a:gd name="connsiteY9" fmla="*/ 98372 h 127189"/>
                  <a:gd name="connsiteX10" fmla="*/ 100015 w 156028"/>
                  <a:gd name="connsiteY10" fmla="*/ 90426 h 127189"/>
                  <a:gd name="connsiteX11" fmla="*/ 112331 w 156028"/>
                  <a:gd name="connsiteY11" fmla="*/ 88733 h 127189"/>
                  <a:gd name="connsiteX12" fmla="*/ 121993 w 156028"/>
                  <a:gd name="connsiteY12" fmla="*/ 68432 h 127189"/>
                  <a:gd name="connsiteX13" fmla="*/ 124636 w 156028"/>
                  <a:gd name="connsiteY13" fmla="*/ 66559 h 127189"/>
                  <a:gd name="connsiteX14" fmla="*/ 123902 w 156028"/>
                  <a:gd name="connsiteY14" fmla="*/ 63271 h 127189"/>
                  <a:gd name="connsiteX15" fmla="*/ 131508 w 156028"/>
                  <a:gd name="connsiteY15" fmla="*/ 45384 h 127189"/>
                  <a:gd name="connsiteX16" fmla="*/ 131114 w 156028"/>
                  <a:gd name="connsiteY16" fmla="*/ 29580 h 127189"/>
                  <a:gd name="connsiteX17" fmla="*/ 133227 w 156028"/>
                  <a:gd name="connsiteY17" fmla="*/ 26686 h 127189"/>
                  <a:gd name="connsiteX18" fmla="*/ 132466 w 156028"/>
                  <a:gd name="connsiteY18" fmla="*/ 25469 h 127189"/>
                  <a:gd name="connsiteX19" fmla="*/ 126950 w 156028"/>
                  <a:gd name="connsiteY19" fmla="*/ 16001 h 127189"/>
                  <a:gd name="connsiteX20" fmla="*/ 132204 w 156028"/>
                  <a:gd name="connsiteY20" fmla="*/ 7536 h 127189"/>
                  <a:gd name="connsiteX21" fmla="*/ 127873 w 156028"/>
                  <a:gd name="connsiteY21" fmla="*/ 1316 h 127189"/>
                  <a:gd name="connsiteX22" fmla="*/ 132517 w 156028"/>
                  <a:gd name="connsiteY22" fmla="*/ -3397 h 127189"/>
                  <a:gd name="connsiteX23" fmla="*/ 149399 w 156028"/>
                  <a:gd name="connsiteY23" fmla="*/ -553 h 127189"/>
                  <a:gd name="connsiteX24" fmla="*/ 149546 w 156028"/>
                  <a:gd name="connsiteY24" fmla="*/ 38017 h 127189"/>
                  <a:gd name="connsiteX25" fmla="*/ 139973 w 156028"/>
                  <a:gd name="connsiteY25" fmla="*/ 79373 h 127189"/>
                  <a:gd name="connsiteX26" fmla="*/ 130566 w 156028"/>
                  <a:gd name="connsiteY26" fmla="*/ 94621 h 127189"/>
                  <a:gd name="connsiteX27" fmla="*/ 115159 w 156028"/>
                  <a:gd name="connsiteY27" fmla="*/ 108050 h 127189"/>
                  <a:gd name="connsiteX28" fmla="*/ 92173 w 156028"/>
                  <a:gd name="connsiteY28" fmla="*/ 121428 h 127189"/>
                  <a:gd name="connsiteX29" fmla="*/ 43597 w 156028"/>
                  <a:gd name="connsiteY29" fmla="*/ 116383 h 127189"/>
                  <a:gd name="connsiteX30" fmla="*/ 26606 w 156028"/>
                  <a:gd name="connsiteY30" fmla="*/ 108165 h 127189"/>
                  <a:gd name="connsiteX31" fmla="*/ 11486 w 156028"/>
                  <a:gd name="connsiteY31" fmla="*/ 91461 h 127189"/>
                  <a:gd name="connsiteX32" fmla="*/ -1827 w 156028"/>
                  <a:gd name="connsiteY32" fmla="*/ 61814 h 12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6028" h="127189">
                    <a:moveTo>
                      <a:pt x="-2495" y="56935"/>
                    </a:moveTo>
                    <a:cubicBezTo>
                      <a:pt x="3840" y="60207"/>
                      <a:pt x="8109" y="65013"/>
                      <a:pt x="8318" y="72141"/>
                    </a:cubicBezTo>
                    <a:cubicBezTo>
                      <a:pt x="12216" y="70623"/>
                      <a:pt x="16697" y="75432"/>
                      <a:pt x="19313" y="78701"/>
                    </a:cubicBezTo>
                    <a:cubicBezTo>
                      <a:pt x="21928" y="81965"/>
                      <a:pt x="24926" y="83476"/>
                      <a:pt x="25092" y="87656"/>
                    </a:cubicBezTo>
                    <a:cubicBezTo>
                      <a:pt x="25123" y="88482"/>
                      <a:pt x="25146" y="89355"/>
                      <a:pt x="25590" y="90055"/>
                    </a:cubicBezTo>
                    <a:cubicBezTo>
                      <a:pt x="26290" y="91148"/>
                      <a:pt x="27738" y="91403"/>
                      <a:pt x="29005" y="91689"/>
                    </a:cubicBezTo>
                    <a:cubicBezTo>
                      <a:pt x="35526" y="93149"/>
                      <a:pt x="41136" y="98167"/>
                      <a:pt x="43307" y="104492"/>
                    </a:cubicBezTo>
                    <a:cubicBezTo>
                      <a:pt x="49469" y="101165"/>
                      <a:pt x="56469" y="99411"/>
                      <a:pt x="63473" y="99431"/>
                    </a:cubicBezTo>
                    <a:cubicBezTo>
                      <a:pt x="66193" y="94698"/>
                      <a:pt x="71443" y="91527"/>
                      <a:pt x="76898" y="91314"/>
                    </a:cubicBezTo>
                    <a:cubicBezTo>
                      <a:pt x="82353" y="91102"/>
                      <a:pt x="87831" y="93864"/>
                      <a:pt x="90910" y="98372"/>
                    </a:cubicBezTo>
                    <a:cubicBezTo>
                      <a:pt x="92405" y="94490"/>
                      <a:pt x="96079" y="91778"/>
                      <a:pt x="100015" y="90426"/>
                    </a:cubicBezTo>
                    <a:cubicBezTo>
                      <a:pt x="103948" y="89077"/>
                      <a:pt x="108174" y="88900"/>
                      <a:pt x="112331" y="88733"/>
                    </a:cubicBezTo>
                    <a:cubicBezTo>
                      <a:pt x="109882" y="80868"/>
                      <a:pt x="114344" y="71492"/>
                      <a:pt x="121993" y="68432"/>
                    </a:cubicBezTo>
                    <a:cubicBezTo>
                      <a:pt x="123029" y="68019"/>
                      <a:pt x="124230" y="67594"/>
                      <a:pt x="124636" y="66559"/>
                    </a:cubicBezTo>
                    <a:cubicBezTo>
                      <a:pt x="125057" y="65481"/>
                      <a:pt x="124400" y="64318"/>
                      <a:pt x="123902" y="63271"/>
                    </a:cubicBezTo>
                    <a:cubicBezTo>
                      <a:pt x="120734" y="56665"/>
                      <a:pt x="124551" y="47690"/>
                      <a:pt x="131508" y="45384"/>
                    </a:cubicBezTo>
                    <a:cubicBezTo>
                      <a:pt x="126316" y="42004"/>
                      <a:pt x="126100" y="33211"/>
                      <a:pt x="131114" y="29580"/>
                    </a:cubicBezTo>
                    <a:cubicBezTo>
                      <a:pt x="132146" y="28834"/>
                      <a:pt x="133498" y="27930"/>
                      <a:pt x="133227" y="26686"/>
                    </a:cubicBezTo>
                    <a:cubicBezTo>
                      <a:pt x="133123" y="26215"/>
                      <a:pt x="132791" y="25832"/>
                      <a:pt x="132466" y="25469"/>
                    </a:cubicBezTo>
                    <a:cubicBezTo>
                      <a:pt x="130002" y="22703"/>
                      <a:pt x="127525" y="19663"/>
                      <a:pt x="126950" y="16001"/>
                    </a:cubicBezTo>
                    <a:cubicBezTo>
                      <a:pt x="126378" y="12338"/>
                      <a:pt x="128526" y="8000"/>
                      <a:pt x="132204" y="7536"/>
                    </a:cubicBezTo>
                    <a:cubicBezTo>
                      <a:pt x="130125" y="5972"/>
                      <a:pt x="128132" y="3905"/>
                      <a:pt x="127873" y="1316"/>
                    </a:cubicBezTo>
                    <a:cubicBezTo>
                      <a:pt x="127618" y="-1272"/>
                      <a:pt x="130021" y="-4131"/>
                      <a:pt x="132517" y="-3397"/>
                    </a:cubicBezTo>
                    <a:cubicBezTo>
                      <a:pt x="133579" y="-3084"/>
                      <a:pt x="148673" y="-1388"/>
                      <a:pt x="149399" y="-553"/>
                    </a:cubicBezTo>
                    <a:cubicBezTo>
                      <a:pt x="158783" y="10209"/>
                      <a:pt x="149210" y="23742"/>
                      <a:pt x="149546" y="38017"/>
                    </a:cubicBezTo>
                    <a:cubicBezTo>
                      <a:pt x="149882" y="52292"/>
                      <a:pt x="146053" y="66454"/>
                      <a:pt x="139973" y="79373"/>
                    </a:cubicBezTo>
                    <a:cubicBezTo>
                      <a:pt x="137419" y="84793"/>
                      <a:pt x="134448" y="90059"/>
                      <a:pt x="130566" y="94621"/>
                    </a:cubicBezTo>
                    <a:cubicBezTo>
                      <a:pt x="126138" y="99821"/>
                      <a:pt x="120641" y="103978"/>
                      <a:pt x="115159" y="108050"/>
                    </a:cubicBezTo>
                    <a:cubicBezTo>
                      <a:pt x="108008" y="113358"/>
                      <a:pt x="100645" y="118677"/>
                      <a:pt x="92173" y="121428"/>
                    </a:cubicBezTo>
                    <a:cubicBezTo>
                      <a:pt x="76388" y="126551"/>
                      <a:pt x="59181" y="122081"/>
                      <a:pt x="43597" y="116383"/>
                    </a:cubicBezTo>
                    <a:cubicBezTo>
                      <a:pt x="37671" y="114215"/>
                      <a:pt x="31740" y="111832"/>
                      <a:pt x="26606" y="108165"/>
                    </a:cubicBezTo>
                    <a:cubicBezTo>
                      <a:pt x="20464" y="103773"/>
                      <a:pt x="15708" y="97719"/>
                      <a:pt x="11486" y="91461"/>
                    </a:cubicBezTo>
                    <a:cubicBezTo>
                      <a:pt x="5382" y="82417"/>
                      <a:pt x="120" y="72550"/>
                      <a:pt x="-1827" y="61814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67" name="자유형: 도형 566">
                <a:extLst>
                  <a:ext uri="{FF2B5EF4-FFF2-40B4-BE49-F238E27FC236}">
                    <a16:creationId xmlns:a16="http://schemas.microsoft.com/office/drawing/2014/main" id="{88A8550E-A200-6C17-39A2-5723A616D19C}"/>
                  </a:ext>
                </a:extLst>
              </p:cNvPr>
              <p:cNvSpPr/>
              <p:nvPr/>
            </p:nvSpPr>
            <p:spPr>
              <a:xfrm flipV="1">
                <a:off x="5843779" y="3280472"/>
                <a:ext cx="17927" cy="17107"/>
              </a:xfrm>
              <a:custGeom>
                <a:avLst/>
                <a:gdLst>
                  <a:gd name="connsiteX0" fmla="*/ 11801 w 17927"/>
                  <a:gd name="connsiteY0" fmla="*/ 11341 h 17107"/>
                  <a:gd name="connsiteX1" fmla="*/ 1455 w 17927"/>
                  <a:gd name="connsiteY1" fmla="*/ 12654 h 17107"/>
                  <a:gd name="connsiteX2" fmla="*/ -2049 w 17927"/>
                  <a:gd name="connsiteY2" fmla="*/ 2764 h 17107"/>
                  <a:gd name="connsiteX3" fmla="*/ 6628 w 17927"/>
                  <a:gd name="connsiteY3" fmla="*/ -3251 h 17107"/>
                  <a:gd name="connsiteX4" fmla="*/ 15100 w 17927"/>
                  <a:gd name="connsiteY4" fmla="*/ 3143 h 17107"/>
                  <a:gd name="connsiteX5" fmla="*/ 13130 w 17927"/>
                  <a:gd name="connsiteY5" fmla="*/ 10413 h 17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927" h="17107">
                    <a:moveTo>
                      <a:pt x="11801" y="11341"/>
                    </a:moveTo>
                    <a:cubicBezTo>
                      <a:pt x="9236" y="14103"/>
                      <a:pt x="4650" y="14659"/>
                      <a:pt x="1455" y="12654"/>
                    </a:cubicBezTo>
                    <a:cubicBezTo>
                      <a:pt x="-1736" y="10653"/>
                      <a:pt x="-3235" y="6341"/>
                      <a:pt x="-2049" y="2764"/>
                    </a:cubicBezTo>
                    <a:cubicBezTo>
                      <a:pt x="-859" y="-813"/>
                      <a:pt x="2858" y="-3359"/>
                      <a:pt x="6628" y="-3251"/>
                    </a:cubicBezTo>
                    <a:cubicBezTo>
                      <a:pt x="10395" y="-3143"/>
                      <a:pt x="13930" y="-442"/>
                      <a:pt x="15100" y="3143"/>
                    </a:cubicBezTo>
                    <a:cubicBezTo>
                      <a:pt x="15938" y="5712"/>
                      <a:pt x="15405" y="8953"/>
                      <a:pt x="13130" y="10413"/>
                    </a:cubicBezTo>
                  </a:path>
                </a:pathLst>
              </a:custGeom>
              <a:solidFill>
                <a:srgbClr val="6F3530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68" name="자유형: 도형 567">
                <a:extLst>
                  <a:ext uri="{FF2B5EF4-FFF2-40B4-BE49-F238E27FC236}">
                    <a16:creationId xmlns:a16="http://schemas.microsoft.com/office/drawing/2014/main" id="{D020CAED-F466-1C4C-47C9-F2AAA1311F2A}"/>
                  </a:ext>
                </a:extLst>
              </p:cNvPr>
              <p:cNvSpPr/>
              <p:nvPr/>
            </p:nvSpPr>
            <p:spPr>
              <a:xfrm flipV="1">
                <a:off x="5839261" y="3277152"/>
                <a:ext cx="21969" cy="15640"/>
              </a:xfrm>
              <a:custGeom>
                <a:avLst/>
                <a:gdLst>
                  <a:gd name="connsiteX0" fmla="*/ 18879 w 21969"/>
                  <a:gd name="connsiteY0" fmla="*/ 12370 h 15640"/>
                  <a:gd name="connsiteX1" fmla="*/ 10832 w 21969"/>
                  <a:gd name="connsiteY1" fmla="*/ 2067 h 15640"/>
                  <a:gd name="connsiteX2" fmla="*/ -2438 w 21969"/>
                  <a:gd name="connsiteY2" fmla="*/ -1159 h 15640"/>
                  <a:gd name="connsiteX3" fmla="*/ 1896 w 21969"/>
                  <a:gd name="connsiteY3" fmla="*/ -3090 h 15640"/>
                  <a:gd name="connsiteX4" fmla="*/ 12926 w 21969"/>
                  <a:gd name="connsiteY4" fmla="*/ -773 h 15640"/>
                  <a:gd name="connsiteX5" fmla="*/ 19250 w 21969"/>
                  <a:gd name="connsiteY5" fmla="*/ 7924 h 15640"/>
                  <a:gd name="connsiteX6" fmla="*/ 18879 w 21969"/>
                  <a:gd name="connsiteY6" fmla="*/ 12370 h 15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69" h="15640">
                    <a:moveTo>
                      <a:pt x="18879" y="12370"/>
                    </a:moveTo>
                    <a:cubicBezTo>
                      <a:pt x="17902" y="12556"/>
                      <a:pt x="17048" y="5996"/>
                      <a:pt x="10832" y="2067"/>
                    </a:cubicBezTo>
                    <a:cubicBezTo>
                      <a:pt x="4631" y="-1885"/>
                      <a:pt x="-2268" y="-247"/>
                      <a:pt x="-2438" y="-1159"/>
                    </a:cubicBezTo>
                    <a:cubicBezTo>
                      <a:pt x="-2581" y="-1557"/>
                      <a:pt x="-1044" y="-2635"/>
                      <a:pt x="1896" y="-3090"/>
                    </a:cubicBezTo>
                    <a:cubicBezTo>
                      <a:pt x="4778" y="-3562"/>
                      <a:pt x="9124" y="-3179"/>
                      <a:pt x="12926" y="-773"/>
                    </a:cubicBezTo>
                    <a:cubicBezTo>
                      <a:pt x="16719" y="1642"/>
                      <a:pt x="18682" y="5262"/>
                      <a:pt x="19250" y="7924"/>
                    </a:cubicBezTo>
                    <a:cubicBezTo>
                      <a:pt x="19852" y="10632"/>
                      <a:pt x="19331" y="12351"/>
                      <a:pt x="18879" y="12370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69" name="자유형: 도형 568">
                <a:extLst>
                  <a:ext uri="{FF2B5EF4-FFF2-40B4-BE49-F238E27FC236}">
                    <a16:creationId xmlns:a16="http://schemas.microsoft.com/office/drawing/2014/main" id="{733A1E15-870D-3EDD-514C-006B5EAFAEF9}"/>
                  </a:ext>
                </a:extLst>
              </p:cNvPr>
              <p:cNvSpPr/>
              <p:nvPr/>
            </p:nvSpPr>
            <p:spPr>
              <a:xfrm flipV="1">
                <a:off x="5772954" y="3104444"/>
                <a:ext cx="116320" cy="85444"/>
              </a:xfrm>
              <a:custGeom>
                <a:avLst/>
                <a:gdLst>
                  <a:gd name="connsiteX0" fmla="*/ -2405 w 116320"/>
                  <a:gd name="connsiteY0" fmla="*/ 24569 h 85444"/>
                  <a:gd name="connsiteX1" fmla="*/ 21752 w 116320"/>
                  <a:gd name="connsiteY1" fmla="*/ -3296 h 85444"/>
                  <a:gd name="connsiteX2" fmla="*/ 53794 w 116320"/>
                  <a:gd name="connsiteY2" fmla="*/ 14969 h 85444"/>
                  <a:gd name="connsiteX3" fmla="*/ 72044 w 116320"/>
                  <a:gd name="connsiteY3" fmla="*/ 9402 h 85444"/>
                  <a:gd name="connsiteX4" fmla="*/ 82679 w 116320"/>
                  <a:gd name="connsiteY4" fmla="*/ 25242 h 85444"/>
                  <a:gd name="connsiteX5" fmla="*/ 108489 w 116320"/>
                  <a:gd name="connsiteY5" fmla="*/ 30658 h 85444"/>
                  <a:gd name="connsiteX6" fmla="*/ 111986 w 116320"/>
                  <a:gd name="connsiteY6" fmla="*/ 58013 h 85444"/>
                  <a:gd name="connsiteX7" fmla="*/ 90927 w 116320"/>
                  <a:gd name="connsiteY7" fmla="*/ 79087 h 85444"/>
                  <a:gd name="connsiteX8" fmla="*/ 61246 w 116320"/>
                  <a:gd name="connsiteY8" fmla="*/ 76596 h 85444"/>
                  <a:gd name="connsiteX9" fmla="*/ 22042 w 116320"/>
                  <a:gd name="connsiteY9" fmla="*/ 67772 h 85444"/>
                  <a:gd name="connsiteX10" fmla="*/ -600 w 116320"/>
                  <a:gd name="connsiteY10" fmla="*/ 32721 h 85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6320" h="85444">
                    <a:moveTo>
                      <a:pt x="-2405" y="24569"/>
                    </a:moveTo>
                    <a:cubicBezTo>
                      <a:pt x="-2049" y="11257"/>
                      <a:pt x="8625" y="-1055"/>
                      <a:pt x="21752" y="-3296"/>
                    </a:cubicBezTo>
                    <a:cubicBezTo>
                      <a:pt x="34879" y="-5541"/>
                      <a:pt x="49034" y="2530"/>
                      <a:pt x="53794" y="14969"/>
                    </a:cubicBezTo>
                    <a:cubicBezTo>
                      <a:pt x="57846" y="9491"/>
                      <a:pt x="65623" y="7119"/>
                      <a:pt x="72044" y="9402"/>
                    </a:cubicBezTo>
                    <a:cubicBezTo>
                      <a:pt x="78461" y="11686"/>
                      <a:pt x="82996" y="18439"/>
                      <a:pt x="82679" y="25242"/>
                    </a:cubicBezTo>
                    <a:cubicBezTo>
                      <a:pt x="90854" y="20185"/>
                      <a:pt x="102478" y="23159"/>
                      <a:pt x="108489" y="30658"/>
                    </a:cubicBezTo>
                    <a:cubicBezTo>
                      <a:pt x="114504" y="38156"/>
                      <a:pt x="115285" y="48989"/>
                      <a:pt x="111986" y="58013"/>
                    </a:cubicBezTo>
                    <a:cubicBezTo>
                      <a:pt x="108466" y="67640"/>
                      <a:pt x="100550" y="75560"/>
                      <a:pt x="90927" y="79087"/>
                    </a:cubicBezTo>
                    <a:cubicBezTo>
                      <a:pt x="81304" y="82610"/>
                      <a:pt x="70147" y="81672"/>
                      <a:pt x="61246" y="76596"/>
                    </a:cubicBezTo>
                    <a:cubicBezTo>
                      <a:pt x="49305" y="86358"/>
                      <a:pt x="28648" y="81707"/>
                      <a:pt x="22042" y="67772"/>
                    </a:cubicBezTo>
                    <a:cubicBezTo>
                      <a:pt x="6311" y="65821"/>
                      <a:pt x="-5290" y="47861"/>
                      <a:pt x="-600" y="32721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70" name="자유형: 도형 569">
                <a:extLst>
                  <a:ext uri="{FF2B5EF4-FFF2-40B4-BE49-F238E27FC236}">
                    <a16:creationId xmlns:a16="http://schemas.microsoft.com/office/drawing/2014/main" id="{DDA49DE0-6FD3-217B-8EF4-F84196B6B6CC}"/>
                  </a:ext>
                </a:extLst>
              </p:cNvPr>
              <p:cNvSpPr/>
              <p:nvPr/>
            </p:nvSpPr>
            <p:spPr>
              <a:xfrm flipV="1">
                <a:off x="5862199" y="3123536"/>
                <a:ext cx="27485" cy="41424"/>
              </a:xfrm>
              <a:custGeom>
                <a:avLst/>
                <a:gdLst>
                  <a:gd name="connsiteX0" fmla="*/ -2502 w 27485"/>
                  <a:gd name="connsiteY0" fmla="*/ 35155 h 41424"/>
                  <a:gd name="connsiteX1" fmla="*/ -312 w 27485"/>
                  <a:gd name="connsiteY1" fmla="*/ 36477 h 41424"/>
                  <a:gd name="connsiteX2" fmla="*/ 6565 w 27485"/>
                  <a:gd name="connsiteY2" fmla="*/ 37744 h 41424"/>
                  <a:gd name="connsiteX3" fmla="*/ 16617 w 27485"/>
                  <a:gd name="connsiteY3" fmla="*/ 34951 h 41424"/>
                  <a:gd name="connsiteX4" fmla="*/ 24679 w 27485"/>
                  <a:gd name="connsiteY4" fmla="*/ 24941 h 41424"/>
                  <a:gd name="connsiteX5" fmla="*/ 20538 w 27485"/>
                  <a:gd name="connsiteY5" fmla="*/ 15716 h 41424"/>
                  <a:gd name="connsiteX6" fmla="*/ 20944 w 27485"/>
                  <a:gd name="connsiteY6" fmla="*/ 17230 h 41424"/>
                  <a:gd name="connsiteX7" fmla="*/ 24177 w 27485"/>
                  <a:gd name="connsiteY7" fmla="*/ 8472 h 41424"/>
                  <a:gd name="connsiteX8" fmla="*/ 22887 w 27485"/>
                  <a:gd name="connsiteY8" fmla="*/ 1290 h 41424"/>
                  <a:gd name="connsiteX9" fmla="*/ 18877 w 27485"/>
                  <a:gd name="connsiteY9" fmla="*/ -3670 h 41424"/>
                  <a:gd name="connsiteX10" fmla="*/ 21770 w 27485"/>
                  <a:gd name="connsiteY10" fmla="*/ 1727 h 41424"/>
                  <a:gd name="connsiteX11" fmla="*/ 19468 w 27485"/>
                  <a:gd name="connsiteY11" fmla="*/ 16005 h 41424"/>
                  <a:gd name="connsiteX12" fmla="*/ 18622 w 27485"/>
                  <a:gd name="connsiteY12" fmla="*/ 17045 h 41424"/>
                  <a:gd name="connsiteX13" fmla="*/ 19877 w 27485"/>
                  <a:gd name="connsiteY13" fmla="*/ 17516 h 41424"/>
                  <a:gd name="connsiteX14" fmla="*/ 22725 w 27485"/>
                  <a:gd name="connsiteY14" fmla="*/ 24466 h 41424"/>
                  <a:gd name="connsiteX15" fmla="*/ 15659 w 27485"/>
                  <a:gd name="connsiteY15" fmla="*/ 33363 h 41424"/>
                  <a:gd name="connsiteX16" fmla="*/ 6507 w 27485"/>
                  <a:gd name="connsiteY16" fmla="*/ 36322 h 41424"/>
                  <a:gd name="connsiteX17" fmla="*/ -2502 w 27485"/>
                  <a:gd name="connsiteY17" fmla="*/ 35155 h 41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485" h="41424">
                    <a:moveTo>
                      <a:pt x="-2502" y="35155"/>
                    </a:moveTo>
                    <a:cubicBezTo>
                      <a:pt x="-2556" y="35244"/>
                      <a:pt x="-1842" y="35839"/>
                      <a:pt x="-312" y="36477"/>
                    </a:cubicBezTo>
                    <a:cubicBezTo>
                      <a:pt x="1199" y="37122"/>
                      <a:pt x="3571" y="37782"/>
                      <a:pt x="6565" y="37744"/>
                    </a:cubicBezTo>
                    <a:cubicBezTo>
                      <a:pt x="9539" y="37724"/>
                      <a:pt x="13159" y="36979"/>
                      <a:pt x="16617" y="34951"/>
                    </a:cubicBezTo>
                    <a:cubicBezTo>
                      <a:pt x="20028" y="32938"/>
                      <a:pt x="23405" y="29639"/>
                      <a:pt x="24679" y="24941"/>
                    </a:cubicBezTo>
                    <a:cubicBezTo>
                      <a:pt x="25707" y="21360"/>
                      <a:pt x="24046" y="16971"/>
                      <a:pt x="20538" y="15716"/>
                    </a:cubicBezTo>
                    <a:lnTo>
                      <a:pt x="20944" y="17230"/>
                    </a:lnTo>
                    <a:cubicBezTo>
                      <a:pt x="23111" y="14491"/>
                      <a:pt x="24073" y="11285"/>
                      <a:pt x="24177" y="8472"/>
                    </a:cubicBezTo>
                    <a:cubicBezTo>
                      <a:pt x="24332" y="5637"/>
                      <a:pt x="23706" y="3164"/>
                      <a:pt x="22887" y="1290"/>
                    </a:cubicBezTo>
                    <a:cubicBezTo>
                      <a:pt x="21183" y="-2507"/>
                      <a:pt x="18927" y="-3801"/>
                      <a:pt x="18877" y="-3670"/>
                    </a:cubicBezTo>
                    <a:cubicBezTo>
                      <a:pt x="18649" y="-3465"/>
                      <a:pt x="20515" y="-1893"/>
                      <a:pt x="21770" y="1727"/>
                    </a:cubicBezTo>
                    <a:cubicBezTo>
                      <a:pt x="23022" y="5169"/>
                      <a:pt x="23354" y="11242"/>
                      <a:pt x="19468" y="16005"/>
                    </a:cubicBezTo>
                    <a:lnTo>
                      <a:pt x="18622" y="17045"/>
                    </a:lnTo>
                    <a:lnTo>
                      <a:pt x="19877" y="17516"/>
                    </a:lnTo>
                    <a:cubicBezTo>
                      <a:pt x="22176" y="18381"/>
                      <a:pt x="23563" y="21553"/>
                      <a:pt x="22725" y="24466"/>
                    </a:cubicBezTo>
                    <a:cubicBezTo>
                      <a:pt x="21689" y="28360"/>
                      <a:pt x="18699" y="31497"/>
                      <a:pt x="15659" y="33363"/>
                    </a:cubicBezTo>
                    <a:cubicBezTo>
                      <a:pt x="12568" y="35291"/>
                      <a:pt x="9269" y="36129"/>
                      <a:pt x="6507" y="36322"/>
                    </a:cubicBezTo>
                    <a:cubicBezTo>
                      <a:pt x="882" y="36716"/>
                      <a:pt x="-2371" y="34765"/>
                      <a:pt x="-2502" y="35155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71" name="자유형: 도형 570">
                <a:extLst>
                  <a:ext uri="{FF2B5EF4-FFF2-40B4-BE49-F238E27FC236}">
                    <a16:creationId xmlns:a16="http://schemas.microsoft.com/office/drawing/2014/main" id="{87442901-25E8-690D-A1D2-77E39974F843}"/>
                  </a:ext>
                </a:extLst>
              </p:cNvPr>
              <p:cNvSpPr/>
              <p:nvPr/>
            </p:nvSpPr>
            <p:spPr>
              <a:xfrm flipV="1">
                <a:off x="5459893" y="3260231"/>
                <a:ext cx="84816" cy="90309"/>
              </a:xfrm>
              <a:custGeom>
                <a:avLst/>
                <a:gdLst>
                  <a:gd name="connsiteX0" fmla="*/ 54867 w 84816"/>
                  <a:gd name="connsiteY0" fmla="*/ 86370 h 90309"/>
                  <a:gd name="connsiteX1" fmla="*/ 14365 w 84816"/>
                  <a:gd name="connsiteY1" fmla="*/ 69445 h 90309"/>
                  <a:gd name="connsiteX2" fmla="*/ -1509 w 84816"/>
                  <a:gd name="connsiteY2" fmla="*/ 33482 h 90309"/>
                  <a:gd name="connsiteX3" fmla="*/ 20624 w 84816"/>
                  <a:gd name="connsiteY3" fmla="*/ 993 h 90309"/>
                  <a:gd name="connsiteX4" fmla="*/ 48195 w 84816"/>
                  <a:gd name="connsiteY4" fmla="*/ -1885 h 90309"/>
                  <a:gd name="connsiteX5" fmla="*/ 74102 w 84816"/>
                  <a:gd name="connsiteY5" fmla="*/ 18369 h 90309"/>
                  <a:gd name="connsiteX6" fmla="*/ 81979 w 84816"/>
                  <a:gd name="connsiteY6" fmla="*/ 57875 h 90309"/>
                  <a:gd name="connsiteX7" fmla="*/ 54867 w 84816"/>
                  <a:gd name="connsiteY7" fmla="*/ 86370 h 90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4816" h="90309">
                    <a:moveTo>
                      <a:pt x="54867" y="86370"/>
                    </a:moveTo>
                    <a:cubicBezTo>
                      <a:pt x="41435" y="89542"/>
                      <a:pt x="19743" y="82159"/>
                      <a:pt x="14365" y="69445"/>
                    </a:cubicBezTo>
                    <a:cubicBezTo>
                      <a:pt x="3459" y="61186"/>
                      <a:pt x="-2757" y="47108"/>
                      <a:pt x="-1509" y="33482"/>
                    </a:cubicBezTo>
                    <a:cubicBezTo>
                      <a:pt x="-265" y="19857"/>
                      <a:pt x="8400" y="7139"/>
                      <a:pt x="20624" y="993"/>
                    </a:cubicBezTo>
                    <a:cubicBezTo>
                      <a:pt x="29069" y="-3253"/>
                      <a:pt x="39082" y="-4404"/>
                      <a:pt x="48195" y="-1885"/>
                    </a:cubicBezTo>
                    <a:cubicBezTo>
                      <a:pt x="58997" y="1093"/>
                      <a:pt x="67995" y="8974"/>
                      <a:pt x="74102" y="18369"/>
                    </a:cubicBezTo>
                    <a:cubicBezTo>
                      <a:pt x="81624" y="29944"/>
                      <a:pt x="85163" y="44446"/>
                      <a:pt x="81979" y="57875"/>
                    </a:cubicBezTo>
                    <a:cubicBezTo>
                      <a:pt x="78796" y="71307"/>
                      <a:pt x="68304" y="83194"/>
                      <a:pt x="54867" y="86370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72" name="자유형: 도형 571">
                <a:extLst>
                  <a:ext uri="{FF2B5EF4-FFF2-40B4-BE49-F238E27FC236}">
                    <a16:creationId xmlns:a16="http://schemas.microsoft.com/office/drawing/2014/main" id="{73007720-A183-6CEA-5187-B1A00ECF4521}"/>
                  </a:ext>
                </a:extLst>
              </p:cNvPr>
              <p:cNvSpPr/>
              <p:nvPr/>
            </p:nvSpPr>
            <p:spPr>
              <a:xfrm flipV="1">
                <a:off x="5332162" y="3125947"/>
                <a:ext cx="174711" cy="179439"/>
              </a:xfrm>
              <a:custGeom>
                <a:avLst/>
                <a:gdLst>
                  <a:gd name="connsiteX0" fmla="*/ 158377 w 174711"/>
                  <a:gd name="connsiteY0" fmla="*/ 132170 h 179439"/>
                  <a:gd name="connsiteX1" fmla="*/ 90593 w 174711"/>
                  <a:gd name="connsiteY1" fmla="*/ 175794 h 179439"/>
                  <a:gd name="connsiteX2" fmla="*/ 56542 w 174711"/>
                  <a:gd name="connsiteY2" fmla="*/ 170173 h 179439"/>
                  <a:gd name="connsiteX3" fmla="*/ 27108 w 174711"/>
                  <a:gd name="connsiteY3" fmla="*/ 149435 h 179439"/>
                  <a:gd name="connsiteX4" fmla="*/ 23 w 174711"/>
                  <a:gd name="connsiteY4" fmla="*/ 112534 h 179439"/>
                  <a:gd name="connsiteX5" fmla="*/ 371 w 174711"/>
                  <a:gd name="connsiteY5" fmla="*/ 55698 h 179439"/>
                  <a:gd name="connsiteX6" fmla="*/ 27815 w 174711"/>
                  <a:gd name="connsiteY6" fmla="*/ 2837 h 179439"/>
                  <a:gd name="connsiteX7" fmla="*/ 51922 w 174711"/>
                  <a:gd name="connsiteY7" fmla="*/ -1694 h 179439"/>
                  <a:gd name="connsiteX8" fmla="*/ 112331 w 174711"/>
                  <a:gd name="connsiteY8" fmla="*/ -582 h 179439"/>
                  <a:gd name="connsiteX9" fmla="*/ 163260 w 174711"/>
                  <a:gd name="connsiteY9" fmla="*/ 35088 h 179439"/>
                  <a:gd name="connsiteX10" fmla="*/ 158377 w 174711"/>
                  <a:gd name="connsiteY10" fmla="*/ 132170 h 17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4711" h="179439">
                    <a:moveTo>
                      <a:pt x="158377" y="132170"/>
                    </a:moveTo>
                    <a:cubicBezTo>
                      <a:pt x="141765" y="158332"/>
                      <a:pt x="118590" y="174001"/>
                      <a:pt x="90593" y="175794"/>
                    </a:cubicBezTo>
                    <a:cubicBezTo>
                      <a:pt x="74800" y="176806"/>
                      <a:pt x="68086" y="173256"/>
                      <a:pt x="56542" y="170173"/>
                    </a:cubicBezTo>
                    <a:cubicBezTo>
                      <a:pt x="44995" y="167090"/>
                      <a:pt x="34406" y="160407"/>
                      <a:pt x="27108" y="149435"/>
                    </a:cubicBezTo>
                    <a:cubicBezTo>
                      <a:pt x="18447" y="136404"/>
                      <a:pt x="2276" y="128744"/>
                      <a:pt x="23" y="112534"/>
                    </a:cubicBezTo>
                    <a:cubicBezTo>
                      <a:pt x="-2291" y="95875"/>
                      <a:pt x="-1746" y="69304"/>
                      <a:pt x="371" y="55698"/>
                    </a:cubicBezTo>
                    <a:cubicBezTo>
                      <a:pt x="2940" y="39175"/>
                      <a:pt x="19973" y="16834"/>
                      <a:pt x="27815" y="2837"/>
                    </a:cubicBezTo>
                    <a:lnTo>
                      <a:pt x="51922" y="-1694"/>
                    </a:lnTo>
                    <a:cubicBezTo>
                      <a:pt x="72045" y="-3398"/>
                      <a:pt x="92451" y="-5082"/>
                      <a:pt x="112331" y="-582"/>
                    </a:cubicBezTo>
                    <a:cubicBezTo>
                      <a:pt x="132211" y="3919"/>
                      <a:pt x="151844" y="15424"/>
                      <a:pt x="163260" y="35088"/>
                    </a:cubicBezTo>
                    <a:cubicBezTo>
                      <a:pt x="179122" y="62401"/>
                      <a:pt x="174993" y="106013"/>
                      <a:pt x="158377" y="132170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73" name="자유형: 도형 572">
                <a:extLst>
                  <a:ext uri="{FF2B5EF4-FFF2-40B4-BE49-F238E27FC236}">
                    <a16:creationId xmlns:a16="http://schemas.microsoft.com/office/drawing/2014/main" id="{BA6E6E8D-21F1-7842-4C10-E680F8F64B08}"/>
                  </a:ext>
                </a:extLst>
              </p:cNvPr>
              <p:cNvSpPr/>
              <p:nvPr/>
            </p:nvSpPr>
            <p:spPr>
              <a:xfrm flipV="1">
                <a:off x="5339964" y="3143391"/>
                <a:ext cx="146118" cy="281938"/>
              </a:xfrm>
              <a:custGeom>
                <a:avLst/>
                <a:gdLst>
                  <a:gd name="connsiteX0" fmla="*/ 130291 w 146118"/>
                  <a:gd name="connsiteY0" fmla="*/ 253505 h 281938"/>
                  <a:gd name="connsiteX1" fmla="*/ 74387 w 146118"/>
                  <a:gd name="connsiteY1" fmla="*/ 278670 h 281938"/>
                  <a:gd name="connsiteX2" fmla="*/ 59444 w 146118"/>
                  <a:gd name="connsiteY2" fmla="*/ 277608 h 281938"/>
                  <a:gd name="connsiteX3" fmla="*/ -166 w 146118"/>
                  <a:gd name="connsiteY3" fmla="*/ 216032 h 281938"/>
                  <a:gd name="connsiteX4" fmla="*/ 1283 w 146118"/>
                  <a:gd name="connsiteY4" fmla="*/ 126737 h 281938"/>
                  <a:gd name="connsiteX5" fmla="*/ 46823 w 146118"/>
                  <a:gd name="connsiteY5" fmla="*/ 76280 h 281938"/>
                  <a:gd name="connsiteX6" fmla="*/ 44798 w 146118"/>
                  <a:gd name="connsiteY6" fmla="*/ 40916 h 281938"/>
                  <a:gd name="connsiteX7" fmla="*/ 81398 w 146118"/>
                  <a:gd name="connsiteY7" fmla="*/ -3268 h 281938"/>
                  <a:gd name="connsiteX8" fmla="*/ 136766 w 146118"/>
                  <a:gd name="connsiteY8" fmla="*/ 47170 h 281938"/>
                  <a:gd name="connsiteX9" fmla="*/ 144651 w 146118"/>
                  <a:gd name="connsiteY9" fmla="*/ 237554 h 281938"/>
                  <a:gd name="connsiteX10" fmla="*/ 130291 w 146118"/>
                  <a:gd name="connsiteY10" fmla="*/ 253505 h 28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118" h="281938">
                    <a:moveTo>
                      <a:pt x="130291" y="253505"/>
                    </a:moveTo>
                    <a:lnTo>
                      <a:pt x="74387" y="278670"/>
                    </a:lnTo>
                    <a:lnTo>
                      <a:pt x="59444" y="277608"/>
                    </a:lnTo>
                    <a:cubicBezTo>
                      <a:pt x="25984" y="278983"/>
                      <a:pt x="1264" y="243117"/>
                      <a:pt x="-166" y="216032"/>
                    </a:cubicBezTo>
                    <a:cubicBezTo>
                      <a:pt x="-1754" y="185941"/>
                      <a:pt x="-2507" y="149140"/>
                      <a:pt x="1283" y="126737"/>
                    </a:cubicBezTo>
                    <a:cubicBezTo>
                      <a:pt x="8909" y="81696"/>
                      <a:pt x="46823" y="76280"/>
                      <a:pt x="46823" y="76280"/>
                    </a:cubicBezTo>
                    <a:lnTo>
                      <a:pt x="44798" y="40916"/>
                    </a:lnTo>
                    <a:lnTo>
                      <a:pt x="81398" y="-3268"/>
                    </a:lnTo>
                    <a:lnTo>
                      <a:pt x="136766" y="47170"/>
                    </a:lnTo>
                    <a:lnTo>
                      <a:pt x="144651" y="237554"/>
                    </a:lnTo>
                    <a:cubicBezTo>
                      <a:pt x="144732" y="245794"/>
                      <a:pt x="138493" y="252725"/>
                      <a:pt x="130291" y="253505"/>
                    </a:cubicBezTo>
                  </a:path>
                </a:pathLst>
              </a:custGeom>
              <a:solidFill>
                <a:srgbClr val="F9A78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74" name="자유형: 도형 573">
                <a:extLst>
                  <a:ext uri="{FF2B5EF4-FFF2-40B4-BE49-F238E27FC236}">
                    <a16:creationId xmlns:a16="http://schemas.microsoft.com/office/drawing/2014/main" id="{DB519C6B-809C-0737-3F86-122BEF385A5D}"/>
                  </a:ext>
                </a:extLst>
              </p:cNvPr>
              <p:cNvSpPr/>
              <p:nvPr/>
            </p:nvSpPr>
            <p:spPr>
              <a:xfrm flipV="1">
                <a:off x="5389793" y="3279225"/>
                <a:ext cx="20340" cy="18832"/>
              </a:xfrm>
              <a:custGeom>
                <a:avLst/>
                <a:gdLst>
                  <a:gd name="connsiteX0" fmla="*/ 18873 w 20340"/>
                  <a:gd name="connsiteY0" fmla="*/ 6930 h 18832"/>
                  <a:gd name="connsiteX1" fmla="*/ 15852 w 20340"/>
                  <a:gd name="connsiteY1" fmla="*/ 12938 h 18832"/>
                  <a:gd name="connsiteX2" fmla="*/ 4108 w 20340"/>
                  <a:gd name="connsiteY2" fmla="*/ 14135 h 18832"/>
                  <a:gd name="connsiteX3" fmla="*/ -1378 w 20340"/>
                  <a:gd name="connsiteY3" fmla="*/ 2152 h 18832"/>
                  <a:gd name="connsiteX4" fmla="*/ 6863 w 20340"/>
                  <a:gd name="connsiteY4" fmla="*/ -3133 h 18832"/>
                  <a:gd name="connsiteX5" fmla="*/ 8450 w 20340"/>
                  <a:gd name="connsiteY5" fmla="*/ -3253 h 18832"/>
                  <a:gd name="connsiteX6" fmla="*/ 15729 w 20340"/>
                  <a:gd name="connsiteY6" fmla="*/ -742 h 18832"/>
                  <a:gd name="connsiteX7" fmla="*/ 18873 w 20340"/>
                  <a:gd name="connsiteY7" fmla="*/ 6930 h 18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40" h="18832">
                    <a:moveTo>
                      <a:pt x="18873" y="6930"/>
                    </a:moveTo>
                    <a:cubicBezTo>
                      <a:pt x="18669" y="9299"/>
                      <a:pt x="17456" y="11435"/>
                      <a:pt x="15852" y="12938"/>
                    </a:cubicBezTo>
                    <a:cubicBezTo>
                      <a:pt x="12646" y="15943"/>
                      <a:pt x="7786" y="16438"/>
                      <a:pt x="4108" y="14135"/>
                    </a:cubicBezTo>
                    <a:cubicBezTo>
                      <a:pt x="430" y="11833"/>
                      <a:pt x="-1841" y="6876"/>
                      <a:pt x="-1378" y="2152"/>
                    </a:cubicBezTo>
                    <a:cubicBezTo>
                      <a:pt x="504" y="-692"/>
                      <a:pt x="3482" y="-2685"/>
                      <a:pt x="6863" y="-3133"/>
                    </a:cubicBezTo>
                    <a:cubicBezTo>
                      <a:pt x="7388" y="-3203"/>
                      <a:pt x="7917" y="-3245"/>
                      <a:pt x="8450" y="-3253"/>
                    </a:cubicBezTo>
                    <a:cubicBezTo>
                      <a:pt x="11023" y="-3303"/>
                      <a:pt x="13677" y="-2550"/>
                      <a:pt x="15729" y="-742"/>
                    </a:cubicBezTo>
                    <a:cubicBezTo>
                      <a:pt x="17776" y="1066"/>
                      <a:pt x="19125" y="4014"/>
                      <a:pt x="18873" y="6930"/>
                    </a:cubicBezTo>
                  </a:path>
                </a:pathLst>
              </a:custGeom>
              <a:solidFill>
                <a:srgbClr val="F57F62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75" name="자유형: 도형 574">
                <a:extLst>
                  <a:ext uri="{FF2B5EF4-FFF2-40B4-BE49-F238E27FC236}">
                    <a16:creationId xmlns:a16="http://schemas.microsoft.com/office/drawing/2014/main" id="{36B01E0B-FED2-F8A7-82C4-182E70083C35}"/>
                  </a:ext>
                </a:extLst>
              </p:cNvPr>
              <p:cNvSpPr/>
              <p:nvPr/>
            </p:nvSpPr>
            <p:spPr>
              <a:xfrm flipV="1">
                <a:off x="5361356" y="3237617"/>
                <a:ext cx="11554" cy="11072"/>
              </a:xfrm>
              <a:custGeom>
                <a:avLst/>
                <a:gdLst>
                  <a:gd name="connsiteX0" fmla="*/ -1362 w 11554"/>
                  <a:gd name="connsiteY0" fmla="*/ 2397 h 11072"/>
                  <a:gd name="connsiteX1" fmla="*/ 4278 w 11554"/>
                  <a:gd name="connsiteY1" fmla="*/ -3383 h 11072"/>
                  <a:gd name="connsiteX2" fmla="*/ 10189 w 11554"/>
                  <a:gd name="connsiteY2" fmla="*/ 1894 h 11072"/>
                  <a:gd name="connsiteX3" fmla="*/ 4556 w 11554"/>
                  <a:gd name="connsiteY3" fmla="*/ 7678 h 11072"/>
                  <a:gd name="connsiteX4" fmla="*/ -1362 w 11554"/>
                  <a:gd name="connsiteY4" fmla="*/ 2397 h 1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4" h="11072">
                    <a:moveTo>
                      <a:pt x="-1362" y="2397"/>
                    </a:moveTo>
                    <a:cubicBezTo>
                      <a:pt x="-1439" y="-659"/>
                      <a:pt x="1087" y="-3244"/>
                      <a:pt x="4278" y="-3383"/>
                    </a:cubicBezTo>
                    <a:cubicBezTo>
                      <a:pt x="7462" y="-3522"/>
                      <a:pt x="10112" y="-1162"/>
                      <a:pt x="10189" y="1894"/>
                    </a:cubicBezTo>
                    <a:cubicBezTo>
                      <a:pt x="10266" y="4950"/>
                      <a:pt x="7740" y="7538"/>
                      <a:pt x="4556" y="7678"/>
                    </a:cubicBezTo>
                    <a:cubicBezTo>
                      <a:pt x="1365" y="7820"/>
                      <a:pt x="-1285" y="5456"/>
                      <a:pt x="-1362" y="2397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76" name="자유형: 도형 575">
                <a:extLst>
                  <a:ext uri="{FF2B5EF4-FFF2-40B4-BE49-F238E27FC236}">
                    <a16:creationId xmlns:a16="http://schemas.microsoft.com/office/drawing/2014/main" id="{6D2E620A-027E-304D-5A01-0D86CE06139D}"/>
                  </a:ext>
                </a:extLst>
              </p:cNvPr>
              <p:cNvSpPr/>
              <p:nvPr/>
            </p:nvSpPr>
            <p:spPr>
              <a:xfrm flipV="1">
                <a:off x="5350694" y="3215334"/>
                <a:ext cx="22961" cy="6309"/>
              </a:xfrm>
              <a:custGeom>
                <a:avLst/>
                <a:gdLst>
                  <a:gd name="connsiteX0" fmla="*/ -1258 w 22961"/>
                  <a:gd name="connsiteY0" fmla="*/ -3350 h 6309"/>
                  <a:gd name="connsiteX1" fmla="*/ 10045 w 22961"/>
                  <a:gd name="connsiteY1" fmla="*/ -762 h 6309"/>
                  <a:gd name="connsiteX2" fmla="*/ 21535 w 22961"/>
                  <a:gd name="connsiteY2" fmla="*/ -3014 h 6309"/>
                  <a:gd name="connsiteX3" fmla="*/ 19116 w 22961"/>
                  <a:gd name="connsiteY3" fmla="*/ 111 h 6309"/>
                  <a:gd name="connsiteX4" fmla="*/ 9906 w 22961"/>
                  <a:gd name="connsiteY4" fmla="*/ 2847 h 6309"/>
                  <a:gd name="connsiteX5" fmla="*/ 921 w 22961"/>
                  <a:gd name="connsiteY5" fmla="*/ -155 h 6309"/>
                  <a:gd name="connsiteX6" fmla="*/ -1258 w 22961"/>
                  <a:gd name="connsiteY6" fmla="*/ -3350 h 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61" h="6309">
                    <a:moveTo>
                      <a:pt x="-1258" y="-3350"/>
                    </a:moveTo>
                    <a:cubicBezTo>
                      <a:pt x="-532" y="-4100"/>
                      <a:pt x="3818" y="-812"/>
                      <a:pt x="10045" y="-762"/>
                    </a:cubicBezTo>
                    <a:cubicBezTo>
                      <a:pt x="16265" y="-626"/>
                      <a:pt x="20866" y="-3783"/>
                      <a:pt x="21535" y="-3014"/>
                    </a:cubicBezTo>
                    <a:cubicBezTo>
                      <a:pt x="21863" y="-2674"/>
                      <a:pt x="21117" y="-1318"/>
                      <a:pt x="19116" y="111"/>
                    </a:cubicBezTo>
                    <a:cubicBezTo>
                      <a:pt x="17142" y="1533"/>
                      <a:pt x="13785" y="2901"/>
                      <a:pt x="9906" y="2847"/>
                    </a:cubicBezTo>
                    <a:cubicBezTo>
                      <a:pt x="6028" y="2785"/>
                      <a:pt x="2783" y="1324"/>
                      <a:pt x="921" y="-155"/>
                    </a:cubicBezTo>
                    <a:cubicBezTo>
                      <a:pt x="-980" y="-1646"/>
                      <a:pt x="-1614" y="-3018"/>
                      <a:pt x="-1258" y="-3350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77" name="자유형: 도형 576">
                <a:extLst>
                  <a:ext uri="{FF2B5EF4-FFF2-40B4-BE49-F238E27FC236}">
                    <a16:creationId xmlns:a16="http://schemas.microsoft.com/office/drawing/2014/main" id="{BBAAA46B-ED16-FCAD-0D9C-9C16669CB746}"/>
                  </a:ext>
                </a:extLst>
              </p:cNvPr>
              <p:cNvSpPr/>
              <p:nvPr/>
            </p:nvSpPr>
            <p:spPr>
              <a:xfrm flipV="1">
                <a:off x="5372619" y="3220123"/>
                <a:ext cx="18301" cy="52190"/>
              </a:xfrm>
              <a:custGeom>
                <a:avLst/>
                <a:gdLst>
                  <a:gd name="connsiteX0" fmla="*/ 14516 w 18301"/>
                  <a:gd name="connsiteY0" fmla="*/ -3096 h 52190"/>
                  <a:gd name="connsiteX1" fmla="*/ 4383 w 18301"/>
                  <a:gd name="connsiteY1" fmla="*/ -1377 h 52190"/>
                  <a:gd name="connsiteX2" fmla="*/ 1003 w 18301"/>
                  <a:gd name="connsiteY2" fmla="*/ 153 h 52190"/>
                  <a:gd name="connsiteX3" fmla="*/ 2015 w 18301"/>
                  <a:gd name="connsiteY3" fmla="*/ 4878 h 52190"/>
                  <a:gd name="connsiteX4" fmla="*/ 6597 w 18301"/>
                  <a:gd name="connsiteY4" fmla="*/ 17036 h 52190"/>
                  <a:gd name="connsiteX5" fmla="*/ 16834 w 18301"/>
                  <a:gd name="connsiteY5" fmla="*/ 48807 h 52190"/>
                  <a:gd name="connsiteX6" fmla="*/ 4062 w 18301"/>
                  <a:gd name="connsiteY6" fmla="*/ 17932 h 52190"/>
                  <a:gd name="connsiteX7" fmla="*/ -319 w 18301"/>
                  <a:gd name="connsiteY7" fmla="*/ 5709 h 52190"/>
                  <a:gd name="connsiteX8" fmla="*/ -1080 w 18301"/>
                  <a:gd name="connsiteY8" fmla="*/ -542 h 52190"/>
                  <a:gd name="connsiteX9" fmla="*/ 1559 w 18301"/>
                  <a:gd name="connsiteY9" fmla="*/ -2841 h 52190"/>
                  <a:gd name="connsiteX10" fmla="*/ 4263 w 18301"/>
                  <a:gd name="connsiteY10" fmla="*/ -3188 h 52190"/>
                  <a:gd name="connsiteX11" fmla="*/ 14516 w 18301"/>
                  <a:gd name="connsiteY11" fmla="*/ -3096 h 5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301" h="52190">
                    <a:moveTo>
                      <a:pt x="14516" y="-3096"/>
                    </a:moveTo>
                    <a:cubicBezTo>
                      <a:pt x="14539" y="-2744"/>
                      <a:pt x="10661" y="-2114"/>
                      <a:pt x="4383" y="-1377"/>
                    </a:cubicBezTo>
                    <a:cubicBezTo>
                      <a:pt x="2791" y="-1226"/>
                      <a:pt x="1285" y="-928"/>
                      <a:pt x="1003" y="153"/>
                    </a:cubicBezTo>
                    <a:cubicBezTo>
                      <a:pt x="616" y="1301"/>
                      <a:pt x="1265" y="3020"/>
                      <a:pt x="2015" y="4878"/>
                    </a:cubicBezTo>
                    <a:cubicBezTo>
                      <a:pt x="3471" y="8741"/>
                      <a:pt x="4997" y="12790"/>
                      <a:pt x="6597" y="17036"/>
                    </a:cubicBezTo>
                    <a:cubicBezTo>
                      <a:pt x="12948" y="34339"/>
                      <a:pt x="17533" y="48559"/>
                      <a:pt x="16834" y="48807"/>
                    </a:cubicBezTo>
                    <a:cubicBezTo>
                      <a:pt x="16135" y="49062"/>
                      <a:pt x="10413" y="35235"/>
                      <a:pt x="4062" y="17932"/>
                    </a:cubicBezTo>
                    <a:cubicBezTo>
                      <a:pt x="2536" y="13663"/>
                      <a:pt x="1072" y="9599"/>
                      <a:pt x="-319" y="5709"/>
                    </a:cubicBezTo>
                    <a:cubicBezTo>
                      <a:pt x="-902" y="3893"/>
                      <a:pt x="-1914" y="1834"/>
                      <a:pt x="-1080" y="-542"/>
                    </a:cubicBezTo>
                    <a:cubicBezTo>
                      <a:pt x="-639" y="-1724"/>
                      <a:pt x="539" y="-2574"/>
                      <a:pt x="1559" y="-2841"/>
                    </a:cubicBezTo>
                    <a:cubicBezTo>
                      <a:pt x="2583" y="-3142"/>
                      <a:pt x="3475" y="-3150"/>
                      <a:pt x="4263" y="-3188"/>
                    </a:cubicBezTo>
                    <a:cubicBezTo>
                      <a:pt x="10580" y="-3463"/>
                      <a:pt x="14493" y="-3451"/>
                      <a:pt x="14516" y="-3096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78" name="자유형: 도형 577">
                <a:extLst>
                  <a:ext uri="{FF2B5EF4-FFF2-40B4-BE49-F238E27FC236}">
                    <a16:creationId xmlns:a16="http://schemas.microsoft.com/office/drawing/2014/main" id="{A1FA4EEC-B798-B758-267F-F54D7B6991AD}"/>
                  </a:ext>
                </a:extLst>
              </p:cNvPr>
              <p:cNvSpPr/>
              <p:nvPr/>
            </p:nvSpPr>
            <p:spPr>
              <a:xfrm flipV="1">
                <a:off x="5387280" y="3328996"/>
                <a:ext cx="61162" cy="27881"/>
              </a:xfrm>
              <a:custGeom>
                <a:avLst/>
                <a:gdLst>
                  <a:gd name="connsiteX0" fmla="*/ -577 w 61162"/>
                  <a:gd name="connsiteY0" fmla="*/ 8054 h 27881"/>
                  <a:gd name="connsiteX1" fmla="*/ 59685 w 61162"/>
                  <a:gd name="connsiteY1" fmla="*/ 24786 h 27881"/>
                  <a:gd name="connsiteX2" fmla="*/ -1477 w 61162"/>
                  <a:gd name="connsiteY2" fmla="*/ -2782 h 27881"/>
                  <a:gd name="connsiteX3" fmla="*/ -577 w 61162"/>
                  <a:gd name="connsiteY3" fmla="*/ 8054 h 2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162" h="27881">
                    <a:moveTo>
                      <a:pt x="-577" y="8054"/>
                    </a:moveTo>
                    <a:cubicBezTo>
                      <a:pt x="-577" y="8054"/>
                      <a:pt x="29795" y="6404"/>
                      <a:pt x="59685" y="24786"/>
                    </a:cubicBezTo>
                    <a:cubicBezTo>
                      <a:pt x="59685" y="24786"/>
                      <a:pt x="43722" y="-6545"/>
                      <a:pt x="-1477" y="-2782"/>
                    </a:cubicBezTo>
                    <a:lnTo>
                      <a:pt x="-577" y="8054"/>
                    </a:lnTo>
                  </a:path>
                </a:pathLst>
              </a:custGeom>
              <a:solidFill>
                <a:srgbClr val="F57F62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79" name="자유형: 도형 578">
                <a:extLst>
                  <a:ext uri="{FF2B5EF4-FFF2-40B4-BE49-F238E27FC236}">
                    <a16:creationId xmlns:a16="http://schemas.microsoft.com/office/drawing/2014/main" id="{E2089027-9A1A-0D2C-07BB-74A2C6969465}"/>
                  </a:ext>
                </a:extLst>
              </p:cNvPr>
              <p:cNvSpPr/>
              <p:nvPr/>
            </p:nvSpPr>
            <p:spPr>
              <a:xfrm flipV="1">
                <a:off x="5349793" y="3196999"/>
                <a:ext cx="23126" cy="7346"/>
              </a:xfrm>
              <a:custGeom>
                <a:avLst/>
                <a:gdLst>
                  <a:gd name="connsiteX0" fmla="*/ -1221 w 23126"/>
                  <a:gd name="connsiteY0" fmla="*/ -1662 h 7346"/>
                  <a:gd name="connsiteX1" fmla="*/ 10172 w 23126"/>
                  <a:gd name="connsiteY1" fmla="*/ -2512 h 7346"/>
                  <a:gd name="connsiteX2" fmla="*/ 21591 w 23126"/>
                  <a:gd name="connsiteY2" fmla="*/ -2956 h 7346"/>
                  <a:gd name="connsiteX3" fmla="*/ 19559 w 23126"/>
                  <a:gd name="connsiteY3" fmla="*/ 702 h 7346"/>
                  <a:gd name="connsiteX4" fmla="*/ 10500 w 23126"/>
                  <a:gd name="connsiteY4" fmla="*/ 3804 h 7346"/>
                  <a:gd name="connsiteX5" fmla="*/ 1178 w 23126"/>
                  <a:gd name="connsiteY5" fmla="*/ 1749 h 7346"/>
                  <a:gd name="connsiteX6" fmla="*/ -1221 w 23126"/>
                  <a:gd name="connsiteY6" fmla="*/ -1662 h 7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126" h="7346">
                    <a:moveTo>
                      <a:pt x="-1221" y="-1662"/>
                    </a:moveTo>
                    <a:cubicBezTo>
                      <a:pt x="-158" y="-3169"/>
                      <a:pt x="4597" y="-2106"/>
                      <a:pt x="10172" y="-2512"/>
                    </a:cubicBezTo>
                    <a:cubicBezTo>
                      <a:pt x="15762" y="-2740"/>
                      <a:pt x="20378" y="-4339"/>
                      <a:pt x="21591" y="-2956"/>
                    </a:cubicBezTo>
                    <a:cubicBezTo>
                      <a:pt x="22128" y="-2280"/>
                      <a:pt x="21506" y="-808"/>
                      <a:pt x="19559" y="702"/>
                    </a:cubicBezTo>
                    <a:cubicBezTo>
                      <a:pt x="17639" y="2205"/>
                      <a:pt x="14336" y="3584"/>
                      <a:pt x="10500" y="3804"/>
                    </a:cubicBezTo>
                    <a:cubicBezTo>
                      <a:pt x="6664" y="4017"/>
                      <a:pt x="3237" y="3024"/>
                      <a:pt x="1178" y="1749"/>
                    </a:cubicBezTo>
                    <a:cubicBezTo>
                      <a:pt x="-912" y="467"/>
                      <a:pt x="-1684" y="-928"/>
                      <a:pt x="-1221" y="-166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0" name="자유형: 도형 579">
                <a:extLst>
                  <a:ext uri="{FF2B5EF4-FFF2-40B4-BE49-F238E27FC236}">
                    <a16:creationId xmlns:a16="http://schemas.microsoft.com/office/drawing/2014/main" id="{CA95C0F9-1E00-2F76-287D-5B340EFBDADE}"/>
                  </a:ext>
                </a:extLst>
              </p:cNvPr>
              <p:cNvSpPr/>
              <p:nvPr/>
            </p:nvSpPr>
            <p:spPr>
              <a:xfrm flipV="1">
                <a:off x="5416073" y="3237617"/>
                <a:ext cx="11559" cy="11068"/>
              </a:xfrm>
              <a:custGeom>
                <a:avLst/>
                <a:gdLst>
                  <a:gd name="connsiteX0" fmla="*/ 10072 w 11559"/>
                  <a:gd name="connsiteY0" fmla="*/ 2296 h 11068"/>
                  <a:gd name="connsiteX1" fmla="*/ 4336 w 11559"/>
                  <a:gd name="connsiteY1" fmla="*/ -3387 h 11068"/>
                  <a:gd name="connsiteX2" fmla="*/ -1486 w 11559"/>
                  <a:gd name="connsiteY2" fmla="*/ 1991 h 11068"/>
                  <a:gd name="connsiteX3" fmla="*/ 4247 w 11559"/>
                  <a:gd name="connsiteY3" fmla="*/ 7678 h 11068"/>
                  <a:gd name="connsiteX4" fmla="*/ 10072 w 11559"/>
                  <a:gd name="connsiteY4" fmla="*/ 2296 h 1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9" h="11068">
                    <a:moveTo>
                      <a:pt x="10072" y="2296"/>
                    </a:moveTo>
                    <a:cubicBezTo>
                      <a:pt x="10096" y="-760"/>
                      <a:pt x="7530" y="-3302"/>
                      <a:pt x="4336" y="-3387"/>
                    </a:cubicBezTo>
                    <a:cubicBezTo>
                      <a:pt x="1148" y="-3472"/>
                      <a:pt x="-1459" y="-1069"/>
                      <a:pt x="-1486" y="1991"/>
                    </a:cubicBezTo>
                    <a:cubicBezTo>
                      <a:pt x="-1509" y="5047"/>
                      <a:pt x="1060" y="7593"/>
                      <a:pt x="4247" y="7678"/>
                    </a:cubicBezTo>
                    <a:cubicBezTo>
                      <a:pt x="7438" y="7763"/>
                      <a:pt x="10049" y="5356"/>
                      <a:pt x="10072" y="2296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1" name="자유형: 도형 580">
                <a:extLst>
                  <a:ext uri="{FF2B5EF4-FFF2-40B4-BE49-F238E27FC236}">
                    <a16:creationId xmlns:a16="http://schemas.microsoft.com/office/drawing/2014/main" id="{39B57B53-526F-C655-5F18-A1095DCD87B3}"/>
                  </a:ext>
                </a:extLst>
              </p:cNvPr>
              <p:cNvSpPr/>
              <p:nvPr/>
            </p:nvSpPr>
            <p:spPr>
              <a:xfrm flipV="1">
                <a:off x="5412103" y="3216491"/>
                <a:ext cx="22952" cy="6498"/>
              </a:xfrm>
              <a:custGeom>
                <a:avLst/>
                <a:gdLst>
                  <a:gd name="connsiteX0" fmla="*/ 21363 w 22952"/>
                  <a:gd name="connsiteY0" fmla="*/ -3353 h 6498"/>
                  <a:gd name="connsiteX1" fmla="*/ 10105 w 22952"/>
                  <a:gd name="connsiteY1" fmla="*/ -571 h 6498"/>
                  <a:gd name="connsiteX2" fmla="*/ -1419 w 22952"/>
                  <a:gd name="connsiteY2" fmla="*/ -2626 h 6498"/>
                  <a:gd name="connsiteX3" fmla="*/ 1054 w 22952"/>
                  <a:gd name="connsiteY3" fmla="*/ 456 h 6498"/>
                  <a:gd name="connsiteX4" fmla="*/ 10306 w 22952"/>
                  <a:gd name="connsiteY4" fmla="*/ 3033 h 6498"/>
                  <a:gd name="connsiteX5" fmla="*/ 19238 w 22952"/>
                  <a:gd name="connsiteY5" fmla="*/ -123 h 6498"/>
                  <a:gd name="connsiteX6" fmla="*/ 21363 w 22952"/>
                  <a:gd name="connsiteY6" fmla="*/ -3353 h 6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52" h="6498">
                    <a:moveTo>
                      <a:pt x="21363" y="-3353"/>
                    </a:moveTo>
                    <a:cubicBezTo>
                      <a:pt x="20625" y="-4087"/>
                      <a:pt x="16333" y="-726"/>
                      <a:pt x="10105" y="-571"/>
                    </a:cubicBezTo>
                    <a:cubicBezTo>
                      <a:pt x="3890" y="-332"/>
                      <a:pt x="-766" y="-3407"/>
                      <a:pt x="-1419" y="-2626"/>
                    </a:cubicBezTo>
                    <a:cubicBezTo>
                      <a:pt x="-1743" y="-2279"/>
                      <a:pt x="-974" y="-938"/>
                      <a:pt x="1054" y="456"/>
                    </a:cubicBezTo>
                    <a:cubicBezTo>
                      <a:pt x="3051" y="1843"/>
                      <a:pt x="6428" y="3153"/>
                      <a:pt x="10306" y="3033"/>
                    </a:cubicBezTo>
                    <a:cubicBezTo>
                      <a:pt x="14185" y="2906"/>
                      <a:pt x="17407" y="1387"/>
                      <a:pt x="19238" y="-123"/>
                    </a:cubicBezTo>
                    <a:cubicBezTo>
                      <a:pt x="21116" y="-1641"/>
                      <a:pt x="21726" y="-3024"/>
                      <a:pt x="21363" y="-3353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2" name="자유형: 도형 581">
                <a:extLst>
                  <a:ext uri="{FF2B5EF4-FFF2-40B4-BE49-F238E27FC236}">
                    <a16:creationId xmlns:a16="http://schemas.microsoft.com/office/drawing/2014/main" id="{D8AF00B2-F2E1-B5FC-D798-418BA62DFD77}"/>
                  </a:ext>
                </a:extLst>
              </p:cNvPr>
              <p:cNvSpPr/>
              <p:nvPr/>
            </p:nvSpPr>
            <p:spPr>
              <a:xfrm flipV="1">
                <a:off x="5402068" y="3194747"/>
                <a:ext cx="23917" cy="7166"/>
              </a:xfrm>
              <a:custGeom>
                <a:avLst/>
                <a:gdLst>
                  <a:gd name="connsiteX0" fmla="*/ 22263 w 23917"/>
                  <a:gd name="connsiteY0" fmla="*/ -2931 h 7166"/>
                  <a:gd name="connsiteX1" fmla="*/ 10457 w 23917"/>
                  <a:gd name="connsiteY1" fmla="*/ -2684 h 7166"/>
                  <a:gd name="connsiteX2" fmla="*/ -1330 w 23917"/>
                  <a:gd name="connsiteY2" fmla="*/ -2035 h 7166"/>
                  <a:gd name="connsiteX3" fmla="*/ 1120 w 23917"/>
                  <a:gd name="connsiteY3" fmla="*/ 1415 h 7166"/>
                  <a:gd name="connsiteX4" fmla="*/ 10743 w 23917"/>
                  <a:gd name="connsiteY4" fmla="*/ 3632 h 7166"/>
                  <a:gd name="connsiteX5" fmla="*/ 20130 w 23917"/>
                  <a:gd name="connsiteY5" fmla="*/ 692 h 7166"/>
                  <a:gd name="connsiteX6" fmla="*/ 22263 w 23917"/>
                  <a:gd name="connsiteY6" fmla="*/ -2931 h 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917" h="7166">
                    <a:moveTo>
                      <a:pt x="22263" y="-2931"/>
                    </a:moveTo>
                    <a:cubicBezTo>
                      <a:pt x="21023" y="-4330"/>
                      <a:pt x="16232" y="-2816"/>
                      <a:pt x="10457" y="-2684"/>
                    </a:cubicBezTo>
                    <a:cubicBezTo>
                      <a:pt x="4685" y="-2375"/>
                      <a:pt x="-221" y="-3526"/>
                      <a:pt x="-1330" y="-2035"/>
                    </a:cubicBezTo>
                    <a:cubicBezTo>
                      <a:pt x="-1817" y="-1313"/>
                      <a:pt x="-1032" y="97"/>
                      <a:pt x="1120" y="1415"/>
                    </a:cubicBezTo>
                    <a:cubicBezTo>
                      <a:pt x="3240" y="2724"/>
                      <a:pt x="6771" y="3779"/>
                      <a:pt x="10743" y="3632"/>
                    </a:cubicBezTo>
                    <a:cubicBezTo>
                      <a:pt x="14710" y="3478"/>
                      <a:pt x="18137" y="2160"/>
                      <a:pt x="20130" y="692"/>
                    </a:cubicBezTo>
                    <a:cubicBezTo>
                      <a:pt x="22155" y="-780"/>
                      <a:pt x="22812" y="-2244"/>
                      <a:pt x="22263" y="-2931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3" name="자유형: 도형 582">
                <a:extLst>
                  <a:ext uri="{FF2B5EF4-FFF2-40B4-BE49-F238E27FC236}">
                    <a16:creationId xmlns:a16="http://schemas.microsoft.com/office/drawing/2014/main" id="{FA964316-81A9-191F-B735-03BDCAD58E1A}"/>
                  </a:ext>
                </a:extLst>
              </p:cNvPr>
              <p:cNvSpPr/>
              <p:nvPr/>
            </p:nvSpPr>
            <p:spPr>
              <a:xfrm flipV="1">
                <a:off x="5474975" y="3247439"/>
                <a:ext cx="32299" cy="47123"/>
              </a:xfrm>
              <a:custGeom>
                <a:avLst/>
                <a:gdLst>
                  <a:gd name="connsiteX0" fmla="*/ -1642 w 32299"/>
                  <a:gd name="connsiteY0" fmla="*/ 31458 h 47123"/>
                  <a:gd name="connsiteX1" fmla="*/ 5447 w 32299"/>
                  <a:gd name="connsiteY1" fmla="*/ 43333 h 47123"/>
                  <a:gd name="connsiteX2" fmla="*/ 30651 w 32299"/>
                  <a:gd name="connsiteY2" fmla="*/ 21753 h 47123"/>
                  <a:gd name="connsiteX3" fmla="*/ 108 w 32299"/>
                  <a:gd name="connsiteY3" fmla="*/ -2299 h 47123"/>
                  <a:gd name="connsiteX4" fmla="*/ -1642 w 32299"/>
                  <a:gd name="connsiteY4" fmla="*/ 31458 h 4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99" h="47123">
                    <a:moveTo>
                      <a:pt x="-1642" y="31458"/>
                    </a:moveTo>
                    <a:cubicBezTo>
                      <a:pt x="-1669" y="34819"/>
                      <a:pt x="2133" y="42781"/>
                      <a:pt x="5447" y="43333"/>
                    </a:cubicBezTo>
                    <a:cubicBezTo>
                      <a:pt x="14294" y="44805"/>
                      <a:pt x="30272" y="44256"/>
                      <a:pt x="30651" y="21753"/>
                    </a:cubicBezTo>
                    <a:cubicBezTo>
                      <a:pt x="31165" y="-9006"/>
                      <a:pt x="178" y="-3180"/>
                      <a:pt x="108" y="-2299"/>
                    </a:cubicBezTo>
                    <a:cubicBezTo>
                      <a:pt x="54" y="-1612"/>
                      <a:pt x="-1553" y="19856"/>
                      <a:pt x="-1642" y="31458"/>
                    </a:cubicBezTo>
                  </a:path>
                </a:pathLst>
              </a:custGeom>
              <a:solidFill>
                <a:srgbClr val="F9A78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4" name="자유형: 도형 583">
                <a:extLst>
                  <a:ext uri="{FF2B5EF4-FFF2-40B4-BE49-F238E27FC236}">
                    <a16:creationId xmlns:a16="http://schemas.microsoft.com/office/drawing/2014/main" id="{847888D4-9389-90A6-D57F-F51F1696B671}"/>
                  </a:ext>
                </a:extLst>
              </p:cNvPr>
              <p:cNvSpPr/>
              <p:nvPr/>
            </p:nvSpPr>
            <p:spPr>
              <a:xfrm flipV="1">
                <a:off x="5484997" y="3257739"/>
                <a:ext cx="13568" cy="26896"/>
              </a:xfrm>
              <a:custGeom>
                <a:avLst/>
                <a:gdLst>
                  <a:gd name="connsiteX0" fmla="*/ -1616 w 13568"/>
                  <a:gd name="connsiteY0" fmla="*/ -844 h 26896"/>
                  <a:gd name="connsiteX1" fmla="*/ -164 w 13568"/>
                  <a:gd name="connsiteY1" fmla="*/ -1609 h 26896"/>
                  <a:gd name="connsiteX2" fmla="*/ 3846 w 13568"/>
                  <a:gd name="connsiteY2" fmla="*/ -1625 h 26896"/>
                  <a:gd name="connsiteX3" fmla="*/ 9780 w 13568"/>
                  <a:gd name="connsiteY3" fmla="*/ 10371 h 26896"/>
                  <a:gd name="connsiteX4" fmla="*/ 8154 w 13568"/>
                  <a:gd name="connsiteY4" fmla="*/ 18020 h 26896"/>
                  <a:gd name="connsiteX5" fmla="*/ 4051 w 13568"/>
                  <a:gd name="connsiteY5" fmla="*/ 22065 h 26896"/>
                  <a:gd name="connsiteX6" fmla="*/ 914 w 13568"/>
                  <a:gd name="connsiteY6" fmla="*/ 20546 h 26896"/>
                  <a:gd name="connsiteX7" fmla="*/ 559 w 13568"/>
                  <a:gd name="connsiteY7" fmla="*/ 19009 h 26896"/>
                  <a:gd name="connsiteX8" fmla="*/ 118 w 13568"/>
                  <a:gd name="connsiteY8" fmla="*/ 20786 h 26896"/>
                  <a:gd name="connsiteX9" fmla="*/ 1296 w 13568"/>
                  <a:gd name="connsiteY9" fmla="*/ 22737 h 26896"/>
                  <a:gd name="connsiteX10" fmla="*/ 4244 w 13568"/>
                  <a:gd name="connsiteY10" fmla="*/ 23571 h 26896"/>
                  <a:gd name="connsiteX11" fmla="*/ 9923 w 13568"/>
                  <a:gd name="connsiteY11" fmla="*/ 18893 h 26896"/>
                  <a:gd name="connsiteX12" fmla="*/ 11924 w 13568"/>
                  <a:gd name="connsiteY12" fmla="*/ 10351 h 26896"/>
                  <a:gd name="connsiteX13" fmla="*/ 4329 w 13568"/>
                  <a:gd name="connsiteY13" fmla="*/ -3066 h 26896"/>
                  <a:gd name="connsiteX14" fmla="*/ -585 w 13568"/>
                  <a:gd name="connsiteY14" fmla="*/ -2332 h 26896"/>
                  <a:gd name="connsiteX15" fmla="*/ -1616 w 13568"/>
                  <a:gd name="connsiteY15" fmla="*/ -844 h 26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568" h="26896">
                    <a:moveTo>
                      <a:pt x="-1616" y="-844"/>
                    </a:moveTo>
                    <a:cubicBezTo>
                      <a:pt x="-1485" y="-744"/>
                      <a:pt x="-1076" y="-1211"/>
                      <a:pt x="-164" y="-1609"/>
                    </a:cubicBezTo>
                    <a:cubicBezTo>
                      <a:pt x="729" y="-2000"/>
                      <a:pt x="2251" y="-2254"/>
                      <a:pt x="3846" y="-1625"/>
                    </a:cubicBezTo>
                    <a:cubicBezTo>
                      <a:pt x="7076" y="-381"/>
                      <a:pt x="9722" y="4823"/>
                      <a:pt x="9780" y="10371"/>
                    </a:cubicBezTo>
                    <a:cubicBezTo>
                      <a:pt x="9811" y="13175"/>
                      <a:pt x="9181" y="15829"/>
                      <a:pt x="8154" y="18020"/>
                    </a:cubicBezTo>
                    <a:cubicBezTo>
                      <a:pt x="7172" y="20257"/>
                      <a:pt x="5693" y="21802"/>
                      <a:pt x="4051" y="22065"/>
                    </a:cubicBezTo>
                    <a:cubicBezTo>
                      <a:pt x="2417" y="22412"/>
                      <a:pt x="1277" y="21416"/>
                      <a:pt x="914" y="20546"/>
                    </a:cubicBezTo>
                    <a:cubicBezTo>
                      <a:pt x="516" y="19677"/>
                      <a:pt x="721" y="19067"/>
                      <a:pt x="559" y="19009"/>
                    </a:cubicBezTo>
                    <a:cubicBezTo>
                      <a:pt x="474" y="18931"/>
                      <a:pt x="-110" y="19515"/>
                      <a:pt x="118" y="20786"/>
                    </a:cubicBezTo>
                    <a:cubicBezTo>
                      <a:pt x="234" y="21404"/>
                      <a:pt x="582" y="22134"/>
                      <a:pt x="1296" y="22737"/>
                    </a:cubicBezTo>
                    <a:cubicBezTo>
                      <a:pt x="2023" y="23351"/>
                      <a:pt x="3104" y="23675"/>
                      <a:pt x="4244" y="23571"/>
                    </a:cubicBezTo>
                    <a:cubicBezTo>
                      <a:pt x="6620" y="23444"/>
                      <a:pt x="8791" y="21300"/>
                      <a:pt x="9923" y="18893"/>
                    </a:cubicBezTo>
                    <a:cubicBezTo>
                      <a:pt x="11182" y="16482"/>
                      <a:pt x="11959" y="13496"/>
                      <a:pt x="11924" y="10351"/>
                    </a:cubicBezTo>
                    <a:cubicBezTo>
                      <a:pt x="11831" y="4151"/>
                      <a:pt x="8756" y="-1702"/>
                      <a:pt x="4329" y="-3066"/>
                    </a:cubicBezTo>
                    <a:cubicBezTo>
                      <a:pt x="2177" y="-3665"/>
                      <a:pt x="362" y="-3043"/>
                      <a:pt x="-585" y="-2332"/>
                    </a:cubicBezTo>
                    <a:cubicBezTo>
                      <a:pt x="-1551" y="-1590"/>
                      <a:pt x="-1721" y="-902"/>
                      <a:pt x="-1616" y="-844"/>
                    </a:cubicBezTo>
                  </a:path>
                </a:pathLst>
              </a:custGeom>
              <a:solidFill>
                <a:srgbClr val="F57F62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5" name="자유형: 도형 584">
                <a:extLst>
                  <a:ext uri="{FF2B5EF4-FFF2-40B4-BE49-F238E27FC236}">
                    <a16:creationId xmlns:a16="http://schemas.microsoft.com/office/drawing/2014/main" id="{3FCCC90D-96DC-263D-B43F-BA385ADADC7D}"/>
                  </a:ext>
                </a:extLst>
              </p:cNvPr>
              <p:cNvSpPr/>
              <p:nvPr/>
            </p:nvSpPr>
            <p:spPr>
              <a:xfrm flipV="1">
                <a:off x="5382401" y="3138589"/>
                <a:ext cx="119901" cy="111994"/>
              </a:xfrm>
              <a:custGeom>
                <a:avLst/>
                <a:gdLst>
                  <a:gd name="connsiteX0" fmla="*/ 99378 w 119901"/>
                  <a:gd name="connsiteY0" fmla="*/ -1016 h 111994"/>
                  <a:gd name="connsiteX1" fmla="*/ 96728 w 119901"/>
                  <a:gd name="connsiteY1" fmla="*/ -3531 h 111994"/>
                  <a:gd name="connsiteX2" fmla="*/ 290 w 119901"/>
                  <a:gd name="connsiteY2" fmla="*/ 103600 h 111994"/>
                  <a:gd name="connsiteX3" fmla="*/ 48604 w 119901"/>
                  <a:gd name="connsiteY3" fmla="*/ 106671 h 111994"/>
                  <a:gd name="connsiteX4" fmla="*/ 118304 w 119901"/>
                  <a:gd name="connsiteY4" fmla="*/ 57160 h 111994"/>
                  <a:gd name="connsiteX5" fmla="*/ 99378 w 119901"/>
                  <a:gd name="connsiteY5" fmla="*/ -1016 h 111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901" h="111994">
                    <a:moveTo>
                      <a:pt x="99378" y="-1016"/>
                    </a:moveTo>
                    <a:lnTo>
                      <a:pt x="96728" y="-3531"/>
                    </a:lnTo>
                    <a:cubicBezTo>
                      <a:pt x="46398" y="26474"/>
                      <a:pt x="-12713" y="106609"/>
                      <a:pt x="290" y="103600"/>
                    </a:cubicBezTo>
                    <a:cubicBezTo>
                      <a:pt x="290" y="103600"/>
                      <a:pt x="23767" y="112053"/>
                      <a:pt x="48604" y="106671"/>
                    </a:cubicBezTo>
                    <a:cubicBezTo>
                      <a:pt x="73441" y="101290"/>
                      <a:pt x="120352" y="86644"/>
                      <a:pt x="118304" y="57160"/>
                    </a:cubicBezTo>
                    <a:cubicBezTo>
                      <a:pt x="116257" y="27676"/>
                      <a:pt x="99378" y="-1016"/>
                      <a:pt x="99378" y="-1016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6" name="자유형: 도형 585">
                <a:extLst>
                  <a:ext uri="{FF2B5EF4-FFF2-40B4-BE49-F238E27FC236}">
                    <a16:creationId xmlns:a16="http://schemas.microsoft.com/office/drawing/2014/main" id="{3916265D-2110-E7D5-EDC9-84879FF3A20F}"/>
                  </a:ext>
                </a:extLst>
              </p:cNvPr>
              <p:cNvSpPr/>
              <p:nvPr/>
            </p:nvSpPr>
            <p:spPr>
              <a:xfrm flipV="1">
                <a:off x="5473662" y="3284832"/>
                <a:ext cx="23040" cy="23039"/>
              </a:xfrm>
              <a:custGeom>
                <a:avLst/>
                <a:gdLst>
                  <a:gd name="connsiteX0" fmla="*/ 21400 w 23040"/>
                  <a:gd name="connsiteY0" fmla="*/ 8797 h 23039"/>
                  <a:gd name="connsiteX1" fmla="*/ 10402 w 23040"/>
                  <a:gd name="connsiteY1" fmla="*/ -3221 h 23039"/>
                  <a:gd name="connsiteX2" fmla="*/ -1617 w 23040"/>
                  <a:gd name="connsiteY2" fmla="*/ 7777 h 23039"/>
                  <a:gd name="connsiteX3" fmla="*/ 9382 w 23040"/>
                  <a:gd name="connsiteY3" fmla="*/ 19796 h 23039"/>
                  <a:gd name="connsiteX4" fmla="*/ 21400 w 23040"/>
                  <a:gd name="connsiteY4" fmla="*/ 8797 h 23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40" h="23039">
                    <a:moveTo>
                      <a:pt x="21400" y="8797"/>
                    </a:moveTo>
                    <a:cubicBezTo>
                      <a:pt x="21682" y="2442"/>
                      <a:pt x="16756" y="-2939"/>
                      <a:pt x="10402" y="-3221"/>
                    </a:cubicBezTo>
                    <a:cubicBezTo>
                      <a:pt x="4047" y="-3500"/>
                      <a:pt x="-1335" y="1422"/>
                      <a:pt x="-1617" y="7777"/>
                    </a:cubicBezTo>
                    <a:cubicBezTo>
                      <a:pt x="-1899" y="14136"/>
                      <a:pt x="3027" y="19514"/>
                      <a:pt x="9382" y="19796"/>
                    </a:cubicBezTo>
                    <a:cubicBezTo>
                      <a:pt x="15737" y="20078"/>
                      <a:pt x="21118" y="15152"/>
                      <a:pt x="21400" y="8797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7" name="자유형: 도형 586">
                <a:extLst>
                  <a:ext uri="{FF2B5EF4-FFF2-40B4-BE49-F238E27FC236}">
                    <a16:creationId xmlns:a16="http://schemas.microsoft.com/office/drawing/2014/main" id="{3CFD3C7F-34DB-7D6F-CC06-360AB765F82F}"/>
                  </a:ext>
                </a:extLst>
              </p:cNvPr>
              <p:cNvSpPr/>
              <p:nvPr/>
            </p:nvSpPr>
            <p:spPr>
              <a:xfrm flipV="1">
                <a:off x="5388036" y="3274794"/>
                <a:ext cx="21383" cy="20600"/>
              </a:xfrm>
              <a:custGeom>
                <a:avLst/>
                <a:gdLst>
                  <a:gd name="connsiteX0" fmla="*/ -1430 w 21383"/>
                  <a:gd name="connsiteY0" fmla="*/ -1600 h 20600"/>
                  <a:gd name="connsiteX1" fmla="*/ 11837 w 21383"/>
                  <a:gd name="connsiteY1" fmla="*/ 4079 h 20600"/>
                  <a:gd name="connsiteX2" fmla="*/ 19018 w 21383"/>
                  <a:gd name="connsiteY2" fmla="*/ 17334 h 20600"/>
                  <a:gd name="connsiteX3" fmla="*/ 19861 w 21383"/>
                  <a:gd name="connsiteY3" fmla="*/ 12165 h 20600"/>
                  <a:gd name="connsiteX4" fmla="*/ 14278 w 21383"/>
                  <a:gd name="connsiteY4" fmla="*/ 1043 h 20600"/>
                  <a:gd name="connsiteX5" fmla="*/ 3214 w 21383"/>
                  <a:gd name="connsiteY5" fmla="*/ -3253 h 20600"/>
                  <a:gd name="connsiteX6" fmla="*/ -1430 w 21383"/>
                  <a:gd name="connsiteY6" fmla="*/ -1600 h 20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383" h="20600">
                    <a:moveTo>
                      <a:pt x="-1430" y="-1600"/>
                    </a:moveTo>
                    <a:cubicBezTo>
                      <a:pt x="-1349" y="-510"/>
                      <a:pt x="5891" y="-1442"/>
                      <a:pt x="11837" y="4079"/>
                    </a:cubicBezTo>
                    <a:cubicBezTo>
                      <a:pt x="17801" y="9588"/>
                      <a:pt x="18002" y="17411"/>
                      <a:pt x="19018" y="17334"/>
                    </a:cubicBezTo>
                    <a:cubicBezTo>
                      <a:pt x="19486" y="17376"/>
                      <a:pt x="20201" y="15433"/>
                      <a:pt x="19861" y="12165"/>
                    </a:cubicBezTo>
                    <a:cubicBezTo>
                      <a:pt x="19555" y="8954"/>
                      <a:pt x="17917" y="4423"/>
                      <a:pt x="14278" y="1043"/>
                    </a:cubicBezTo>
                    <a:cubicBezTo>
                      <a:pt x="10631" y="-2322"/>
                      <a:pt x="6216" y="-3396"/>
                      <a:pt x="3214" y="-3253"/>
                    </a:cubicBezTo>
                    <a:cubicBezTo>
                      <a:pt x="150" y="-3134"/>
                      <a:pt x="-1538" y="-2091"/>
                      <a:pt x="-1430" y="-1600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8" name="자유형: 도형 587">
                <a:extLst>
                  <a:ext uri="{FF2B5EF4-FFF2-40B4-BE49-F238E27FC236}">
                    <a16:creationId xmlns:a16="http://schemas.microsoft.com/office/drawing/2014/main" id="{85A57C9F-40A1-AB0B-84CA-057E15373201}"/>
                  </a:ext>
                </a:extLst>
              </p:cNvPr>
              <p:cNvSpPr/>
              <p:nvPr/>
            </p:nvSpPr>
            <p:spPr>
              <a:xfrm flipV="1">
                <a:off x="5339465" y="3108586"/>
                <a:ext cx="166040" cy="93325"/>
              </a:xfrm>
              <a:custGeom>
                <a:avLst/>
                <a:gdLst>
                  <a:gd name="connsiteX0" fmla="*/ -1488 w 166040"/>
                  <a:gd name="connsiteY0" fmla="*/ 5246 h 93325"/>
                  <a:gd name="connsiteX1" fmla="*/ 1838 w 166040"/>
                  <a:gd name="connsiteY1" fmla="*/ 69558 h 93325"/>
                  <a:gd name="connsiteX2" fmla="*/ 2001 w 166040"/>
                  <a:gd name="connsiteY2" fmla="*/ 70226 h 93325"/>
                  <a:gd name="connsiteX3" fmla="*/ 81483 w 166040"/>
                  <a:gd name="connsiteY3" fmla="*/ 88310 h 93325"/>
                  <a:gd name="connsiteX4" fmla="*/ 163951 w 166040"/>
                  <a:gd name="connsiteY4" fmla="*/ 50933 h 93325"/>
                  <a:gd name="connsiteX5" fmla="*/ 163816 w 166040"/>
                  <a:gd name="connsiteY5" fmla="*/ -3647 h 93325"/>
                  <a:gd name="connsiteX6" fmla="*/ -1488 w 166040"/>
                  <a:gd name="connsiteY6" fmla="*/ 5246 h 93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6040" h="93325">
                    <a:moveTo>
                      <a:pt x="-1488" y="5246"/>
                    </a:moveTo>
                    <a:lnTo>
                      <a:pt x="1838" y="69558"/>
                    </a:lnTo>
                    <a:lnTo>
                      <a:pt x="2001" y="70226"/>
                    </a:lnTo>
                    <a:cubicBezTo>
                      <a:pt x="3554" y="73444"/>
                      <a:pt x="16495" y="95294"/>
                      <a:pt x="81483" y="88310"/>
                    </a:cubicBezTo>
                    <a:cubicBezTo>
                      <a:pt x="146335" y="81337"/>
                      <a:pt x="163951" y="63303"/>
                      <a:pt x="163951" y="50933"/>
                    </a:cubicBezTo>
                    <a:cubicBezTo>
                      <a:pt x="165380" y="37052"/>
                      <a:pt x="163816" y="19699"/>
                      <a:pt x="163816" y="-3647"/>
                    </a:cubicBezTo>
                    <a:cubicBezTo>
                      <a:pt x="109163" y="22824"/>
                      <a:pt x="48614" y="31771"/>
                      <a:pt x="-1488" y="5246"/>
                    </a:cubicBez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9" name="자유형: 도형 588">
                <a:extLst>
                  <a:ext uri="{FF2B5EF4-FFF2-40B4-BE49-F238E27FC236}">
                    <a16:creationId xmlns:a16="http://schemas.microsoft.com/office/drawing/2014/main" id="{3E492285-C424-08E7-94EE-1AEE195CAD89}"/>
                  </a:ext>
                </a:extLst>
              </p:cNvPr>
              <p:cNvSpPr/>
              <p:nvPr/>
            </p:nvSpPr>
            <p:spPr>
              <a:xfrm flipV="1">
                <a:off x="5340836" y="3161479"/>
                <a:ext cx="163762" cy="40432"/>
              </a:xfrm>
              <a:custGeom>
                <a:avLst/>
                <a:gdLst>
                  <a:gd name="connsiteX0" fmla="*/ 162274 w 163762"/>
                  <a:gd name="connsiteY0" fmla="*/ -3569 h 40432"/>
                  <a:gd name="connsiteX1" fmla="*/ 162166 w 163762"/>
                  <a:gd name="connsiteY1" fmla="*/ -3507 h 40432"/>
                  <a:gd name="connsiteX2" fmla="*/ 162146 w 163762"/>
                  <a:gd name="connsiteY2" fmla="*/ -3426 h 40432"/>
                  <a:gd name="connsiteX3" fmla="*/ 162274 w 163762"/>
                  <a:gd name="connsiteY3" fmla="*/ -3488 h 40432"/>
                  <a:gd name="connsiteX4" fmla="*/ 162274 w 163762"/>
                  <a:gd name="connsiteY4" fmla="*/ -3569 h 40432"/>
                  <a:gd name="connsiteX5" fmla="*/ -1488 w 163762"/>
                  <a:gd name="connsiteY5" fmla="*/ 31791 h 40432"/>
                  <a:gd name="connsiteX6" fmla="*/ -1257 w 163762"/>
                  <a:gd name="connsiteY6" fmla="*/ 36852 h 40432"/>
                  <a:gd name="connsiteX7" fmla="*/ -1230 w 163762"/>
                  <a:gd name="connsiteY7" fmla="*/ 36864 h 40432"/>
                  <a:gd name="connsiteX8" fmla="*/ -1488 w 163762"/>
                  <a:gd name="connsiteY8" fmla="*/ 31791 h 40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3762" h="40432">
                    <a:moveTo>
                      <a:pt x="162274" y="-3569"/>
                    </a:moveTo>
                    <a:cubicBezTo>
                      <a:pt x="162274" y="-3569"/>
                      <a:pt x="162235" y="-3550"/>
                      <a:pt x="162166" y="-3507"/>
                    </a:cubicBezTo>
                    <a:cubicBezTo>
                      <a:pt x="162158" y="-3480"/>
                      <a:pt x="162154" y="-3453"/>
                      <a:pt x="162146" y="-3426"/>
                    </a:cubicBezTo>
                    <a:cubicBezTo>
                      <a:pt x="162189" y="-3445"/>
                      <a:pt x="162231" y="-3469"/>
                      <a:pt x="162274" y="-3488"/>
                    </a:cubicBezTo>
                    <a:lnTo>
                      <a:pt x="162274" y="-3569"/>
                    </a:lnTo>
                    <a:moveTo>
                      <a:pt x="-1488" y="31791"/>
                    </a:moveTo>
                    <a:lnTo>
                      <a:pt x="-1257" y="36852"/>
                    </a:lnTo>
                    <a:cubicBezTo>
                      <a:pt x="-1245" y="36856"/>
                      <a:pt x="-1237" y="36860"/>
                      <a:pt x="-1230" y="36864"/>
                    </a:cubicBezTo>
                    <a:lnTo>
                      <a:pt x="-1488" y="31791"/>
                    </a:ln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0" name="자유형: 도형 589">
                <a:extLst>
                  <a:ext uri="{FF2B5EF4-FFF2-40B4-BE49-F238E27FC236}">
                    <a16:creationId xmlns:a16="http://schemas.microsoft.com/office/drawing/2014/main" id="{E6042A5E-02CF-8BB0-2901-00B7FA3B6525}"/>
                  </a:ext>
                </a:extLst>
              </p:cNvPr>
              <p:cNvSpPr/>
              <p:nvPr/>
            </p:nvSpPr>
            <p:spPr>
              <a:xfrm flipV="1">
                <a:off x="5503076" y="3201100"/>
                <a:ext cx="1413" cy="749"/>
              </a:xfrm>
              <a:custGeom>
                <a:avLst/>
                <a:gdLst>
                  <a:gd name="connsiteX0" fmla="*/ -256 w 1413"/>
                  <a:gd name="connsiteY0" fmla="*/ -3511 h 749"/>
                  <a:gd name="connsiteX1" fmla="*/ -1670 w 1413"/>
                  <a:gd name="connsiteY1" fmla="*/ -2762 h 749"/>
                  <a:gd name="connsiteX2" fmla="*/ -276 w 1413"/>
                  <a:gd name="connsiteY2" fmla="*/ -3430 h 749"/>
                  <a:gd name="connsiteX3" fmla="*/ -256 w 1413"/>
                  <a:gd name="connsiteY3" fmla="*/ -3511 h 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3" h="749">
                    <a:moveTo>
                      <a:pt x="-256" y="-3511"/>
                    </a:moveTo>
                    <a:cubicBezTo>
                      <a:pt x="-453" y="-3403"/>
                      <a:pt x="-913" y="-3148"/>
                      <a:pt x="-1670" y="-2762"/>
                    </a:cubicBezTo>
                    <a:cubicBezTo>
                      <a:pt x="-1203" y="-2982"/>
                      <a:pt x="-743" y="-3206"/>
                      <a:pt x="-276" y="-3430"/>
                    </a:cubicBezTo>
                    <a:cubicBezTo>
                      <a:pt x="-268" y="-3457"/>
                      <a:pt x="-264" y="-3484"/>
                      <a:pt x="-256" y="-3511"/>
                    </a:cubicBezTo>
                  </a:path>
                </a:pathLst>
              </a:custGeom>
              <a:solidFill>
                <a:srgbClr val="57666B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1" name="자유형: 도형 590">
                <a:extLst>
                  <a:ext uri="{FF2B5EF4-FFF2-40B4-BE49-F238E27FC236}">
                    <a16:creationId xmlns:a16="http://schemas.microsoft.com/office/drawing/2014/main" id="{EAACEC81-135D-F4DD-B7E6-92E04E77D5B6}"/>
                  </a:ext>
                </a:extLst>
              </p:cNvPr>
              <p:cNvSpPr/>
              <p:nvPr/>
            </p:nvSpPr>
            <p:spPr>
              <a:xfrm flipV="1">
                <a:off x="5395319" y="3177086"/>
                <a:ext cx="7653" cy="494"/>
              </a:xfrm>
              <a:custGeom>
                <a:avLst/>
                <a:gdLst>
                  <a:gd name="connsiteX0" fmla="*/ 6218 w 7653"/>
                  <a:gd name="connsiteY0" fmla="*/ -3582 h 494"/>
                  <a:gd name="connsiteX1" fmla="*/ -1435 w 7653"/>
                  <a:gd name="connsiteY1" fmla="*/ -3427 h 494"/>
                  <a:gd name="connsiteX2" fmla="*/ 5827 w 7653"/>
                  <a:gd name="connsiteY2" fmla="*/ -3087 h 494"/>
                  <a:gd name="connsiteX3" fmla="*/ 6218 w 7653"/>
                  <a:gd name="connsiteY3" fmla="*/ -3582 h 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3" h="494">
                    <a:moveTo>
                      <a:pt x="6218" y="-3582"/>
                    </a:moveTo>
                    <a:cubicBezTo>
                      <a:pt x="3714" y="-3508"/>
                      <a:pt x="1161" y="-3454"/>
                      <a:pt x="-1435" y="-3427"/>
                    </a:cubicBezTo>
                    <a:cubicBezTo>
                      <a:pt x="975" y="-3261"/>
                      <a:pt x="3401" y="-3149"/>
                      <a:pt x="5827" y="-3087"/>
                    </a:cubicBezTo>
                    <a:cubicBezTo>
                      <a:pt x="5955" y="-3250"/>
                      <a:pt x="6090" y="-3420"/>
                      <a:pt x="6218" y="-3582"/>
                    </a:cubicBezTo>
                  </a:path>
                </a:pathLst>
              </a:custGeom>
              <a:solidFill>
                <a:srgbClr val="FABDAC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2" name="자유형: 도형 591">
                <a:extLst>
                  <a:ext uri="{FF2B5EF4-FFF2-40B4-BE49-F238E27FC236}">
                    <a16:creationId xmlns:a16="http://schemas.microsoft.com/office/drawing/2014/main" id="{98825A1B-1A9B-B6CF-1C30-05BA7253918F}"/>
                  </a:ext>
                </a:extLst>
              </p:cNvPr>
              <p:cNvSpPr/>
              <p:nvPr/>
            </p:nvSpPr>
            <p:spPr>
              <a:xfrm flipV="1">
                <a:off x="5402582" y="3177040"/>
                <a:ext cx="92076" cy="20208"/>
              </a:xfrm>
              <a:custGeom>
                <a:avLst/>
                <a:gdLst>
                  <a:gd name="connsiteX0" fmla="*/ 90530 w 92076"/>
                  <a:gd name="connsiteY0" fmla="*/ -3553 h 20208"/>
                  <a:gd name="connsiteX1" fmla="*/ 62019 w 92076"/>
                  <a:gd name="connsiteY1" fmla="*/ 6820 h 20208"/>
                  <a:gd name="connsiteX2" fmla="*/ -1156 w 92076"/>
                  <a:gd name="connsiteY2" fmla="*/ 16115 h 20208"/>
                  <a:gd name="connsiteX3" fmla="*/ -1546 w 92076"/>
                  <a:gd name="connsiteY3" fmla="*/ 16609 h 20208"/>
                  <a:gd name="connsiteX4" fmla="*/ 2467 w 92076"/>
                  <a:gd name="connsiteY4" fmla="*/ 16655 h 20208"/>
                  <a:gd name="connsiteX5" fmla="*/ 90530 w 92076"/>
                  <a:gd name="connsiteY5" fmla="*/ -3553 h 20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076" h="20208">
                    <a:moveTo>
                      <a:pt x="90530" y="-3553"/>
                    </a:moveTo>
                    <a:cubicBezTo>
                      <a:pt x="84430" y="-980"/>
                      <a:pt x="75208" y="2562"/>
                      <a:pt x="62019" y="6820"/>
                    </a:cubicBezTo>
                    <a:cubicBezTo>
                      <a:pt x="46103" y="11962"/>
                      <a:pt x="24917" y="15323"/>
                      <a:pt x="-1156" y="16115"/>
                    </a:cubicBezTo>
                    <a:cubicBezTo>
                      <a:pt x="-1284" y="16277"/>
                      <a:pt x="-1419" y="16447"/>
                      <a:pt x="-1546" y="16609"/>
                    </a:cubicBezTo>
                    <a:cubicBezTo>
                      <a:pt x="-210" y="16640"/>
                      <a:pt x="1127" y="16655"/>
                      <a:pt x="2467" y="16655"/>
                    </a:cubicBezTo>
                    <a:cubicBezTo>
                      <a:pt x="31608" y="16655"/>
                      <a:pt x="61737" y="9076"/>
                      <a:pt x="90530" y="-3553"/>
                    </a:cubicBezTo>
                  </a:path>
                </a:pathLst>
              </a:custGeom>
              <a:solidFill>
                <a:srgbClr val="57666B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3" name="자유형: 도형 592">
                <a:extLst>
                  <a:ext uri="{FF2B5EF4-FFF2-40B4-BE49-F238E27FC236}">
                    <a16:creationId xmlns:a16="http://schemas.microsoft.com/office/drawing/2014/main" id="{AE53DC73-7B32-7C62-A0ED-4A14A81128C3}"/>
                  </a:ext>
                </a:extLst>
              </p:cNvPr>
              <p:cNvSpPr/>
              <p:nvPr/>
            </p:nvSpPr>
            <p:spPr>
              <a:xfrm flipV="1">
                <a:off x="5340207" y="3151241"/>
                <a:ext cx="164527" cy="50589"/>
              </a:xfrm>
              <a:custGeom>
                <a:avLst/>
                <a:gdLst>
                  <a:gd name="connsiteX0" fmla="*/ 162904 w 164527"/>
                  <a:gd name="connsiteY0" fmla="*/ -3584 h 50589"/>
                  <a:gd name="connsiteX1" fmla="*/ 162777 w 164527"/>
                  <a:gd name="connsiteY1" fmla="*/ -3522 h 50589"/>
                  <a:gd name="connsiteX2" fmla="*/ 161382 w 164527"/>
                  <a:gd name="connsiteY2" fmla="*/ -2854 h 50589"/>
                  <a:gd name="connsiteX3" fmla="*/ 152964 w 164527"/>
                  <a:gd name="connsiteY3" fmla="*/ 998 h 50589"/>
                  <a:gd name="connsiteX4" fmla="*/ 64902 w 164527"/>
                  <a:gd name="connsiteY4" fmla="*/ 21206 h 50589"/>
                  <a:gd name="connsiteX5" fmla="*/ 60888 w 164527"/>
                  <a:gd name="connsiteY5" fmla="*/ 21160 h 50589"/>
                  <a:gd name="connsiteX6" fmla="*/ 53625 w 164527"/>
                  <a:gd name="connsiteY6" fmla="*/ 20820 h 50589"/>
                  <a:gd name="connsiteX7" fmla="*/ 49252 w 164527"/>
                  <a:gd name="connsiteY7" fmla="*/ 20843 h 50589"/>
                  <a:gd name="connsiteX8" fmla="*/ -1488 w 164527"/>
                  <a:gd name="connsiteY8" fmla="*/ 18166 h 50589"/>
                  <a:gd name="connsiteX9" fmla="*/ -858 w 164527"/>
                  <a:gd name="connsiteY9" fmla="*/ 31695 h 50589"/>
                  <a:gd name="connsiteX10" fmla="*/ -599 w 164527"/>
                  <a:gd name="connsiteY10" fmla="*/ 36767 h 50589"/>
                  <a:gd name="connsiteX11" fmla="*/ 49240 w 164527"/>
                  <a:gd name="connsiteY11" fmla="*/ 47005 h 50589"/>
                  <a:gd name="connsiteX12" fmla="*/ 60142 w 164527"/>
                  <a:gd name="connsiteY12" fmla="*/ 46626 h 50589"/>
                  <a:gd name="connsiteX13" fmla="*/ 120748 w 164527"/>
                  <a:gd name="connsiteY13" fmla="*/ 34573 h 50589"/>
                  <a:gd name="connsiteX14" fmla="*/ 163039 w 164527"/>
                  <a:gd name="connsiteY14" fmla="*/ 13561 h 50589"/>
                  <a:gd name="connsiteX15" fmla="*/ 162904 w 164527"/>
                  <a:gd name="connsiteY15" fmla="*/ -3584 h 50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4527" h="50589">
                    <a:moveTo>
                      <a:pt x="162904" y="-3584"/>
                    </a:moveTo>
                    <a:cubicBezTo>
                      <a:pt x="162861" y="-3565"/>
                      <a:pt x="162819" y="-3542"/>
                      <a:pt x="162777" y="-3522"/>
                    </a:cubicBezTo>
                    <a:cubicBezTo>
                      <a:pt x="162309" y="-3298"/>
                      <a:pt x="161849" y="-3074"/>
                      <a:pt x="161382" y="-2854"/>
                    </a:cubicBezTo>
                    <a:cubicBezTo>
                      <a:pt x="159864" y="-2077"/>
                      <a:pt x="157148" y="-768"/>
                      <a:pt x="152964" y="998"/>
                    </a:cubicBezTo>
                    <a:cubicBezTo>
                      <a:pt x="124171" y="13626"/>
                      <a:pt x="94042" y="21206"/>
                      <a:pt x="64902" y="21206"/>
                    </a:cubicBezTo>
                    <a:cubicBezTo>
                      <a:pt x="63561" y="21206"/>
                      <a:pt x="62224" y="21191"/>
                      <a:pt x="60888" y="21160"/>
                    </a:cubicBezTo>
                    <a:cubicBezTo>
                      <a:pt x="58462" y="21098"/>
                      <a:pt x="56036" y="20986"/>
                      <a:pt x="53625" y="20820"/>
                    </a:cubicBezTo>
                    <a:cubicBezTo>
                      <a:pt x="52180" y="20835"/>
                      <a:pt x="50724" y="20843"/>
                      <a:pt x="49252" y="20843"/>
                    </a:cubicBezTo>
                    <a:cubicBezTo>
                      <a:pt x="33834" y="20843"/>
                      <a:pt x="16897" y="19997"/>
                      <a:pt x="-1488" y="18166"/>
                    </a:cubicBezTo>
                    <a:lnTo>
                      <a:pt x="-858" y="31695"/>
                    </a:lnTo>
                    <a:lnTo>
                      <a:pt x="-599" y="36767"/>
                    </a:lnTo>
                    <a:cubicBezTo>
                      <a:pt x="14861" y="44096"/>
                      <a:pt x="32072" y="47005"/>
                      <a:pt x="49240" y="47005"/>
                    </a:cubicBezTo>
                    <a:cubicBezTo>
                      <a:pt x="52879" y="47005"/>
                      <a:pt x="56522" y="46873"/>
                      <a:pt x="60142" y="46626"/>
                    </a:cubicBezTo>
                    <a:cubicBezTo>
                      <a:pt x="80841" y="45212"/>
                      <a:pt x="100938" y="40731"/>
                      <a:pt x="120748" y="34573"/>
                    </a:cubicBezTo>
                    <a:cubicBezTo>
                      <a:pt x="139242" y="28832"/>
                      <a:pt x="150159" y="22960"/>
                      <a:pt x="163039" y="13561"/>
                    </a:cubicBezTo>
                    <a:lnTo>
                      <a:pt x="162904" y="-3584"/>
                    </a:lnTo>
                  </a:path>
                </a:pathLst>
              </a:custGeom>
              <a:solidFill>
                <a:srgbClr val="F57E87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4" name="자유형: 도형 593">
                <a:extLst>
                  <a:ext uri="{FF2B5EF4-FFF2-40B4-BE49-F238E27FC236}">
                    <a16:creationId xmlns:a16="http://schemas.microsoft.com/office/drawing/2014/main" id="{C9769EF0-4E9B-8021-3A71-1306A0005AF3}"/>
                  </a:ext>
                </a:extLst>
              </p:cNvPr>
              <p:cNvSpPr/>
              <p:nvPr/>
            </p:nvSpPr>
            <p:spPr>
              <a:xfrm flipV="1">
                <a:off x="5340388" y="3158830"/>
                <a:ext cx="164515" cy="41562"/>
              </a:xfrm>
              <a:custGeom>
                <a:avLst/>
                <a:gdLst>
                  <a:gd name="connsiteX0" fmla="*/ 120737 w 164515"/>
                  <a:gd name="connsiteY0" fmla="*/ 25503 h 41562"/>
                  <a:gd name="connsiteX1" fmla="*/ 60130 w 164515"/>
                  <a:gd name="connsiteY1" fmla="*/ 37553 h 41562"/>
                  <a:gd name="connsiteX2" fmla="*/ -940 w 164515"/>
                  <a:gd name="connsiteY2" fmla="*/ 30962 h 41562"/>
                  <a:gd name="connsiteX3" fmla="*/ -1488 w 164515"/>
                  <a:gd name="connsiteY3" fmla="*/ 21891 h 41562"/>
                  <a:gd name="connsiteX4" fmla="*/ 123433 w 164515"/>
                  <a:gd name="connsiteY4" fmla="*/ 14926 h 41562"/>
                  <a:gd name="connsiteX5" fmla="*/ 163027 w 164515"/>
                  <a:gd name="connsiteY5" fmla="*/ -3575 h 41562"/>
                  <a:gd name="connsiteX6" fmla="*/ 163027 w 164515"/>
                  <a:gd name="connsiteY6" fmla="*/ 5867 h 41562"/>
                  <a:gd name="connsiteX7" fmla="*/ 120737 w 164515"/>
                  <a:gd name="connsiteY7" fmla="*/ 25503 h 4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515" h="41562">
                    <a:moveTo>
                      <a:pt x="120737" y="25503"/>
                    </a:moveTo>
                    <a:cubicBezTo>
                      <a:pt x="100926" y="31658"/>
                      <a:pt x="80829" y="36139"/>
                      <a:pt x="60130" y="37553"/>
                    </a:cubicBezTo>
                    <a:cubicBezTo>
                      <a:pt x="39431" y="38967"/>
                      <a:pt x="18863" y="36973"/>
                      <a:pt x="-940" y="30962"/>
                    </a:cubicBezTo>
                    <a:lnTo>
                      <a:pt x="-1488" y="21891"/>
                    </a:lnTo>
                    <a:cubicBezTo>
                      <a:pt x="45048" y="37985"/>
                      <a:pt x="96217" y="23711"/>
                      <a:pt x="123433" y="14926"/>
                    </a:cubicBezTo>
                    <a:cubicBezTo>
                      <a:pt x="151882" y="5739"/>
                      <a:pt x="163027" y="-3575"/>
                      <a:pt x="163027" y="-3575"/>
                    </a:cubicBezTo>
                    <a:lnTo>
                      <a:pt x="163027" y="5867"/>
                    </a:lnTo>
                    <a:cubicBezTo>
                      <a:pt x="150113" y="14389"/>
                      <a:pt x="139230" y="19759"/>
                      <a:pt x="120737" y="25503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5" name="자유형: 도형 594">
                <a:extLst>
                  <a:ext uri="{FF2B5EF4-FFF2-40B4-BE49-F238E27FC236}">
                    <a16:creationId xmlns:a16="http://schemas.microsoft.com/office/drawing/2014/main" id="{61E03D56-403E-F946-E91A-CD63047D0D39}"/>
                  </a:ext>
                </a:extLst>
              </p:cNvPr>
              <p:cNvSpPr/>
              <p:nvPr/>
            </p:nvSpPr>
            <p:spPr>
              <a:xfrm flipV="1">
                <a:off x="5313336" y="3171004"/>
                <a:ext cx="151725" cy="22014"/>
              </a:xfrm>
              <a:custGeom>
                <a:avLst/>
                <a:gdLst>
                  <a:gd name="connsiteX0" fmla="*/ 150313 w 151725"/>
                  <a:gd name="connsiteY0" fmla="*/ 2729 h 22014"/>
                  <a:gd name="connsiteX1" fmla="*/ -1346 w 151725"/>
                  <a:gd name="connsiteY1" fmla="*/ -2699 h 22014"/>
                  <a:gd name="connsiteX2" fmla="*/ 150313 w 151725"/>
                  <a:gd name="connsiteY2" fmla="*/ 2729 h 22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725" h="22014">
                    <a:moveTo>
                      <a:pt x="150313" y="2729"/>
                    </a:moveTo>
                    <a:cubicBezTo>
                      <a:pt x="150313" y="2729"/>
                      <a:pt x="2069" y="-6361"/>
                      <a:pt x="-1346" y="-2699"/>
                    </a:cubicBezTo>
                    <a:cubicBezTo>
                      <a:pt x="-3343" y="-558"/>
                      <a:pt x="39025" y="40067"/>
                      <a:pt x="150313" y="2729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6" name="자유형: 도형 595">
                <a:extLst>
                  <a:ext uri="{FF2B5EF4-FFF2-40B4-BE49-F238E27FC236}">
                    <a16:creationId xmlns:a16="http://schemas.microsoft.com/office/drawing/2014/main" id="{2490D4B6-8643-BE10-B7B8-9BD0D58788CE}"/>
                  </a:ext>
                </a:extLst>
              </p:cNvPr>
              <p:cNvSpPr/>
              <p:nvPr/>
            </p:nvSpPr>
            <p:spPr>
              <a:xfrm flipV="1">
                <a:off x="5321978" y="3173667"/>
                <a:ext cx="45626" cy="15816"/>
              </a:xfrm>
              <a:custGeom>
                <a:avLst/>
                <a:gdLst>
                  <a:gd name="connsiteX0" fmla="*/ 36138 w 45626"/>
                  <a:gd name="connsiteY0" fmla="*/ 10767 h 15816"/>
                  <a:gd name="connsiteX1" fmla="*/ -41 w 45626"/>
                  <a:gd name="connsiteY1" fmla="*/ -3407 h 15816"/>
                  <a:gd name="connsiteX2" fmla="*/ 42605 w 45626"/>
                  <a:gd name="connsiteY2" fmla="*/ -745 h 15816"/>
                  <a:gd name="connsiteX3" fmla="*/ 44313 w 45626"/>
                  <a:gd name="connsiteY3" fmla="*/ 12247 h 15816"/>
                  <a:gd name="connsiteX4" fmla="*/ 36138 w 45626"/>
                  <a:gd name="connsiteY4" fmla="*/ 10767 h 1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26" h="15816">
                    <a:moveTo>
                      <a:pt x="36138" y="10767"/>
                    </a:moveTo>
                    <a:cubicBezTo>
                      <a:pt x="16509" y="7178"/>
                      <a:pt x="-7084" y="-2808"/>
                      <a:pt x="-41" y="-3407"/>
                    </a:cubicBezTo>
                    <a:cubicBezTo>
                      <a:pt x="10224" y="-4276"/>
                      <a:pt x="43185" y="-1406"/>
                      <a:pt x="42605" y="-745"/>
                    </a:cubicBezTo>
                    <a:cubicBezTo>
                      <a:pt x="35184" y="7708"/>
                      <a:pt x="44313" y="12247"/>
                      <a:pt x="44313" y="12247"/>
                    </a:cubicBezTo>
                    <a:lnTo>
                      <a:pt x="36138" y="10767"/>
                    </a:ln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7" name="자유형: 도형 596">
                <a:extLst>
                  <a:ext uri="{FF2B5EF4-FFF2-40B4-BE49-F238E27FC236}">
                    <a16:creationId xmlns:a16="http://schemas.microsoft.com/office/drawing/2014/main" id="{69A2936E-B648-2F23-A4E5-E4A5AC011FFC}"/>
                  </a:ext>
                </a:extLst>
              </p:cNvPr>
              <p:cNvSpPr/>
              <p:nvPr/>
            </p:nvSpPr>
            <p:spPr>
              <a:xfrm flipV="1">
                <a:off x="5313883" y="3184436"/>
                <a:ext cx="142846" cy="9220"/>
              </a:xfrm>
              <a:custGeom>
                <a:avLst/>
                <a:gdLst>
                  <a:gd name="connsiteX0" fmla="*/ 141442 w 142846"/>
                  <a:gd name="connsiteY0" fmla="*/ 5617 h 9220"/>
                  <a:gd name="connsiteX1" fmla="*/ 135910 w 142846"/>
                  <a:gd name="connsiteY1" fmla="*/ 4520 h 9220"/>
                  <a:gd name="connsiteX2" fmla="*/ 120701 w 142846"/>
                  <a:gd name="connsiteY2" fmla="*/ 2372 h 9220"/>
                  <a:gd name="connsiteX3" fmla="*/ 70243 w 142846"/>
                  <a:gd name="connsiteY3" fmla="*/ -2391 h 9220"/>
                  <a:gd name="connsiteX4" fmla="*/ 19554 w 142846"/>
                  <a:gd name="connsiteY4" fmla="*/ -3373 h 9220"/>
                  <a:gd name="connsiteX5" fmla="*/ 4205 w 142846"/>
                  <a:gd name="connsiteY5" fmla="*/ -2677 h 9220"/>
                  <a:gd name="connsiteX6" fmla="*/ -1404 w 142846"/>
                  <a:gd name="connsiteY6" fmla="*/ -2063 h 9220"/>
                  <a:gd name="connsiteX7" fmla="*/ 4236 w 142846"/>
                  <a:gd name="connsiteY7" fmla="*/ -1893 h 9220"/>
                  <a:gd name="connsiteX8" fmla="*/ 19573 w 142846"/>
                  <a:gd name="connsiteY8" fmla="*/ -1951 h 9220"/>
                  <a:gd name="connsiteX9" fmla="*/ 70123 w 142846"/>
                  <a:gd name="connsiteY9" fmla="*/ -386 h 9220"/>
                  <a:gd name="connsiteX10" fmla="*/ 120538 w 142846"/>
                  <a:gd name="connsiteY10" fmla="*/ 3786 h 9220"/>
                  <a:gd name="connsiteX11" fmla="*/ 135810 w 142846"/>
                  <a:gd name="connsiteY11" fmla="*/ 5296 h 9220"/>
                  <a:gd name="connsiteX12" fmla="*/ 141442 w 142846"/>
                  <a:gd name="connsiteY12" fmla="*/ 5617 h 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2846" h="9220">
                    <a:moveTo>
                      <a:pt x="141442" y="5617"/>
                    </a:moveTo>
                    <a:cubicBezTo>
                      <a:pt x="141461" y="5478"/>
                      <a:pt x="139491" y="5095"/>
                      <a:pt x="135910" y="4520"/>
                    </a:cubicBezTo>
                    <a:cubicBezTo>
                      <a:pt x="132329" y="3937"/>
                      <a:pt x="127133" y="3195"/>
                      <a:pt x="120701" y="2372"/>
                    </a:cubicBezTo>
                    <a:cubicBezTo>
                      <a:pt x="107836" y="722"/>
                      <a:pt x="90007" y="-1194"/>
                      <a:pt x="70243" y="-2391"/>
                    </a:cubicBezTo>
                    <a:cubicBezTo>
                      <a:pt x="50471" y="-3581"/>
                      <a:pt x="32526" y="-3740"/>
                      <a:pt x="19554" y="-3373"/>
                    </a:cubicBezTo>
                    <a:cubicBezTo>
                      <a:pt x="13067" y="-3199"/>
                      <a:pt x="7825" y="-2955"/>
                      <a:pt x="4205" y="-2677"/>
                    </a:cubicBezTo>
                    <a:cubicBezTo>
                      <a:pt x="585" y="-2415"/>
                      <a:pt x="-1412" y="-2202"/>
                      <a:pt x="-1404" y="-2063"/>
                    </a:cubicBezTo>
                    <a:cubicBezTo>
                      <a:pt x="-1397" y="-1924"/>
                      <a:pt x="612" y="-1874"/>
                      <a:pt x="4236" y="-1893"/>
                    </a:cubicBezTo>
                    <a:cubicBezTo>
                      <a:pt x="8230" y="-1909"/>
                      <a:pt x="13384" y="-1928"/>
                      <a:pt x="19573" y="-1951"/>
                    </a:cubicBezTo>
                    <a:cubicBezTo>
                      <a:pt x="32519" y="-1951"/>
                      <a:pt x="50401" y="-1572"/>
                      <a:pt x="70123" y="-386"/>
                    </a:cubicBezTo>
                    <a:cubicBezTo>
                      <a:pt x="89837" y="811"/>
                      <a:pt x="107651" y="2496"/>
                      <a:pt x="120538" y="3786"/>
                    </a:cubicBezTo>
                    <a:cubicBezTo>
                      <a:pt x="126700" y="4396"/>
                      <a:pt x="131831" y="4902"/>
                      <a:pt x="135810" y="5296"/>
                    </a:cubicBezTo>
                    <a:cubicBezTo>
                      <a:pt x="139422" y="5633"/>
                      <a:pt x="141427" y="5756"/>
                      <a:pt x="141442" y="5617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8" name="자유형: 도형 597">
                <a:extLst>
                  <a:ext uri="{FF2B5EF4-FFF2-40B4-BE49-F238E27FC236}">
                    <a16:creationId xmlns:a16="http://schemas.microsoft.com/office/drawing/2014/main" id="{6A1B0D08-D2B9-8BD6-112B-15BE6219E79B}"/>
                  </a:ext>
                </a:extLst>
              </p:cNvPr>
              <p:cNvSpPr/>
              <p:nvPr/>
            </p:nvSpPr>
            <p:spPr>
              <a:xfrm flipV="1">
                <a:off x="5313601" y="4495022"/>
                <a:ext cx="84960" cy="2142"/>
              </a:xfrm>
              <a:custGeom>
                <a:avLst/>
                <a:gdLst>
                  <a:gd name="connsiteX0" fmla="*/ 83621 w 84960"/>
                  <a:gd name="connsiteY0" fmla="*/ 1360 h 2142"/>
                  <a:gd name="connsiteX1" fmla="*/ 41141 w 84960"/>
                  <a:gd name="connsiteY1" fmla="*/ 287 h 2142"/>
                  <a:gd name="connsiteX2" fmla="*/ -1339 w 84960"/>
                  <a:gd name="connsiteY2" fmla="*/ 1360 h 2142"/>
                  <a:gd name="connsiteX3" fmla="*/ 41141 w 84960"/>
                  <a:gd name="connsiteY3" fmla="*/ 2430 h 2142"/>
                  <a:gd name="connsiteX4" fmla="*/ 83621 w 84960"/>
                  <a:gd name="connsiteY4" fmla="*/ 1360 h 2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60" h="2142">
                    <a:moveTo>
                      <a:pt x="83621" y="1360"/>
                    </a:moveTo>
                    <a:cubicBezTo>
                      <a:pt x="83621" y="765"/>
                      <a:pt x="64599" y="287"/>
                      <a:pt x="41141" y="287"/>
                    </a:cubicBezTo>
                    <a:cubicBezTo>
                      <a:pt x="17676" y="287"/>
                      <a:pt x="-1339" y="765"/>
                      <a:pt x="-1339" y="1360"/>
                    </a:cubicBezTo>
                    <a:cubicBezTo>
                      <a:pt x="-1339" y="1951"/>
                      <a:pt x="17676" y="2430"/>
                      <a:pt x="41141" y="2430"/>
                    </a:cubicBezTo>
                    <a:cubicBezTo>
                      <a:pt x="64599" y="2430"/>
                      <a:pt x="83621" y="1951"/>
                      <a:pt x="83621" y="1360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9" name="자유형: 도형 598">
                <a:extLst>
                  <a:ext uri="{FF2B5EF4-FFF2-40B4-BE49-F238E27FC236}">
                    <a16:creationId xmlns:a16="http://schemas.microsoft.com/office/drawing/2014/main" id="{21B806B8-546A-DB87-6C0B-FE8F722E6ADE}"/>
                  </a:ext>
                </a:extLst>
              </p:cNvPr>
              <p:cNvSpPr/>
              <p:nvPr/>
            </p:nvSpPr>
            <p:spPr>
              <a:xfrm flipV="1">
                <a:off x="5459739" y="4495022"/>
                <a:ext cx="84960" cy="2142"/>
              </a:xfrm>
              <a:custGeom>
                <a:avLst/>
                <a:gdLst>
                  <a:gd name="connsiteX0" fmla="*/ 83293 w 84960"/>
                  <a:gd name="connsiteY0" fmla="*/ 1360 h 2142"/>
                  <a:gd name="connsiteX1" fmla="*/ 40813 w 84960"/>
                  <a:gd name="connsiteY1" fmla="*/ 287 h 2142"/>
                  <a:gd name="connsiteX2" fmla="*/ -1667 w 84960"/>
                  <a:gd name="connsiteY2" fmla="*/ 1360 h 2142"/>
                  <a:gd name="connsiteX3" fmla="*/ 40813 w 84960"/>
                  <a:gd name="connsiteY3" fmla="*/ 2430 h 2142"/>
                  <a:gd name="connsiteX4" fmla="*/ 83293 w 84960"/>
                  <a:gd name="connsiteY4" fmla="*/ 1360 h 2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960" h="2142">
                    <a:moveTo>
                      <a:pt x="83293" y="1360"/>
                    </a:moveTo>
                    <a:cubicBezTo>
                      <a:pt x="83293" y="765"/>
                      <a:pt x="64271" y="287"/>
                      <a:pt x="40813" y="287"/>
                    </a:cubicBezTo>
                    <a:cubicBezTo>
                      <a:pt x="17348" y="287"/>
                      <a:pt x="-1667" y="765"/>
                      <a:pt x="-1667" y="1360"/>
                    </a:cubicBezTo>
                    <a:cubicBezTo>
                      <a:pt x="-1667" y="1951"/>
                      <a:pt x="17348" y="2430"/>
                      <a:pt x="40813" y="2430"/>
                    </a:cubicBezTo>
                    <a:cubicBezTo>
                      <a:pt x="64271" y="2430"/>
                      <a:pt x="83293" y="1951"/>
                      <a:pt x="83293" y="1360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00" name="자유형: 도형 599">
                <a:extLst>
                  <a:ext uri="{FF2B5EF4-FFF2-40B4-BE49-F238E27FC236}">
                    <a16:creationId xmlns:a16="http://schemas.microsoft.com/office/drawing/2014/main" id="{BE0E547C-D351-168F-7916-71ACAB02ADB2}"/>
                  </a:ext>
                </a:extLst>
              </p:cNvPr>
              <p:cNvSpPr/>
              <p:nvPr/>
            </p:nvSpPr>
            <p:spPr>
              <a:xfrm flipV="1">
                <a:off x="5371986" y="3359338"/>
                <a:ext cx="47768" cy="54815"/>
              </a:xfrm>
              <a:custGeom>
                <a:avLst/>
                <a:gdLst>
                  <a:gd name="connsiteX0" fmla="*/ 11927 w 47768"/>
                  <a:gd name="connsiteY0" fmla="*/ 51848 h 54815"/>
                  <a:gd name="connsiteX1" fmla="*/ -1428 w 47768"/>
                  <a:gd name="connsiteY1" fmla="*/ 36913 h 54815"/>
                  <a:gd name="connsiteX2" fmla="*/ 44135 w 47768"/>
                  <a:gd name="connsiteY2" fmla="*/ -2968 h 54815"/>
                  <a:gd name="connsiteX3" fmla="*/ 46341 w 47768"/>
                  <a:gd name="connsiteY3" fmla="*/ 22874 h 54815"/>
                  <a:gd name="connsiteX4" fmla="*/ 11927 w 47768"/>
                  <a:gd name="connsiteY4" fmla="*/ 51848 h 54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768" h="54815">
                    <a:moveTo>
                      <a:pt x="11927" y="51848"/>
                    </a:moveTo>
                    <a:lnTo>
                      <a:pt x="-1428" y="36913"/>
                    </a:lnTo>
                    <a:cubicBezTo>
                      <a:pt x="3385" y="4118"/>
                      <a:pt x="44135" y="-2968"/>
                      <a:pt x="44135" y="-2968"/>
                    </a:cubicBezTo>
                    <a:lnTo>
                      <a:pt x="46341" y="22874"/>
                    </a:lnTo>
                    <a:cubicBezTo>
                      <a:pt x="23911" y="26911"/>
                      <a:pt x="11927" y="51848"/>
                      <a:pt x="11927" y="51848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01" name="자유형: 도형 600">
                <a:extLst>
                  <a:ext uri="{FF2B5EF4-FFF2-40B4-BE49-F238E27FC236}">
                    <a16:creationId xmlns:a16="http://schemas.microsoft.com/office/drawing/2014/main" id="{366982D3-7808-4E74-9659-00230D9FFE38}"/>
                  </a:ext>
                </a:extLst>
              </p:cNvPr>
              <p:cNvSpPr/>
              <p:nvPr/>
            </p:nvSpPr>
            <p:spPr>
              <a:xfrm flipV="1">
                <a:off x="5425406" y="3355339"/>
                <a:ext cx="64276" cy="58813"/>
              </a:xfrm>
              <a:custGeom>
                <a:avLst/>
                <a:gdLst>
                  <a:gd name="connsiteX0" fmla="*/ 53029 w 64276"/>
                  <a:gd name="connsiteY0" fmla="*/ 55840 h 58813"/>
                  <a:gd name="connsiteX1" fmla="*/ -1567 w 64276"/>
                  <a:gd name="connsiteY1" fmla="*/ 20847 h 58813"/>
                  <a:gd name="connsiteX2" fmla="*/ 1258 w 64276"/>
                  <a:gd name="connsiteY2" fmla="*/ -2973 h 58813"/>
                  <a:gd name="connsiteX3" fmla="*/ 62710 w 64276"/>
                  <a:gd name="connsiteY3" fmla="*/ 36907 h 58813"/>
                  <a:gd name="connsiteX4" fmla="*/ 53029 w 64276"/>
                  <a:gd name="connsiteY4" fmla="*/ 55840 h 58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76" h="58813">
                    <a:moveTo>
                      <a:pt x="53029" y="55840"/>
                    </a:moveTo>
                    <a:cubicBezTo>
                      <a:pt x="53029" y="55840"/>
                      <a:pt x="45267" y="30134"/>
                      <a:pt x="-1567" y="20847"/>
                    </a:cubicBezTo>
                    <a:lnTo>
                      <a:pt x="1258" y="-2973"/>
                    </a:lnTo>
                    <a:cubicBezTo>
                      <a:pt x="1258" y="-2973"/>
                      <a:pt x="57425" y="4112"/>
                      <a:pt x="62710" y="36907"/>
                    </a:cubicBezTo>
                    <a:lnTo>
                      <a:pt x="53029" y="55840"/>
                    </a:ln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02" name="자유형: 도형 601">
                <a:extLst>
                  <a:ext uri="{FF2B5EF4-FFF2-40B4-BE49-F238E27FC236}">
                    <a16:creationId xmlns:a16="http://schemas.microsoft.com/office/drawing/2014/main" id="{8F6A0604-D671-D44D-480F-ED095BAA9A32}"/>
                  </a:ext>
                </a:extLst>
              </p:cNvPr>
              <p:cNvSpPr/>
              <p:nvPr/>
            </p:nvSpPr>
            <p:spPr>
              <a:xfrm flipV="1">
                <a:off x="5304661" y="4409031"/>
                <a:ext cx="83094" cy="183924"/>
              </a:xfrm>
              <a:custGeom>
                <a:avLst/>
                <a:gdLst>
                  <a:gd name="connsiteX0" fmla="*/ 6024 w 83094"/>
                  <a:gd name="connsiteY0" fmla="*/ 184226 h 183924"/>
                  <a:gd name="connsiteX1" fmla="*/ 14685 w 83094"/>
                  <a:gd name="connsiteY1" fmla="*/ 89103 h 183924"/>
                  <a:gd name="connsiteX2" fmla="*/ -1123 w 83094"/>
                  <a:gd name="connsiteY2" fmla="*/ 11969 h 183924"/>
                  <a:gd name="connsiteX3" fmla="*/ 7623 w 83094"/>
                  <a:gd name="connsiteY3" fmla="*/ 380 h 183924"/>
                  <a:gd name="connsiteX4" fmla="*/ 16408 w 83094"/>
                  <a:gd name="connsiteY4" fmla="*/ 3451 h 183924"/>
                  <a:gd name="connsiteX5" fmla="*/ 81762 w 83094"/>
                  <a:gd name="connsiteY5" fmla="*/ 80243 h 183924"/>
                  <a:gd name="connsiteX6" fmla="*/ 79587 w 83094"/>
                  <a:gd name="connsiteY6" fmla="*/ 181162 h 183924"/>
                  <a:gd name="connsiteX7" fmla="*/ 6024 w 83094"/>
                  <a:gd name="connsiteY7" fmla="*/ 184226 h 183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094" h="183924">
                    <a:moveTo>
                      <a:pt x="6024" y="184226"/>
                    </a:moveTo>
                    <a:lnTo>
                      <a:pt x="14685" y="89103"/>
                    </a:lnTo>
                    <a:lnTo>
                      <a:pt x="-1123" y="11969"/>
                    </a:lnTo>
                    <a:cubicBezTo>
                      <a:pt x="-2263" y="6410"/>
                      <a:pt x="1755" y="1091"/>
                      <a:pt x="7623" y="380"/>
                    </a:cubicBezTo>
                    <a:cubicBezTo>
                      <a:pt x="10907" y="-19"/>
                      <a:pt x="14167" y="1113"/>
                      <a:pt x="16408" y="3451"/>
                    </a:cubicBezTo>
                    <a:cubicBezTo>
                      <a:pt x="30660" y="18327"/>
                      <a:pt x="82805" y="73313"/>
                      <a:pt x="81762" y="80243"/>
                    </a:cubicBezTo>
                    <a:cubicBezTo>
                      <a:pt x="80557" y="88264"/>
                      <a:pt x="79587" y="181162"/>
                      <a:pt x="79587" y="181162"/>
                    </a:cubicBezTo>
                    <a:lnTo>
                      <a:pt x="6024" y="184226"/>
                    </a:ln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03" name="자유형: 도형 602">
                <a:extLst>
                  <a:ext uri="{FF2B5EF4-FFF2-40B4-BE49-F238E27FC236}">
                    <a16:creationId xmlns:a16="http://schemas.microsoft.com/office/drawing/2014/main" id="{A34C9D70-340D-2707-E6B7-4FE173435AC4}"/>
                  </a:ext>
                </a:extLst>
              </p:cNvPr>
              <p:cNvSpPr/>
              <p:nvPr/>
            </p:nvSpPr>
            <p:spPr>
              <a:xfrm flipV="1">
                <a:off x="5313601" y="4506585"/>
                <a:ext cx="74012" cy="86404"/>
              </a:xfrm>
              <a:custGeom>
                <a:avLst/>
                <a:gdLst>
                  <a:gd name="connsiteX0" fmla="*/ -1327 w 74012"/>
                  <a:gd name="connsiteY0" fmla="*/ 557 h 86404"/>
                  <a:gd name="connsiteX1" fmla="*/ 72384 w 74012"/>
                  <a:gd name="connsiteY1" fmla="*/ 86848 h 86404"/>
                  <a:gd name="connsiteX2" fmla="*/ 72654 w 74012"/>
                  <a:gd name="connsiteY2" fmla="*/ 82812 h 86404"/>
                  <a:gd name="connsiteX3" fmla="*/ 69652 w 74012"/>
                  <a:gd name="connsiteY3" fmla="*/ 73062 h 86404"/>
                  <a:gd name="connsiteX4" fmla="*/ 7760 w 74012"/>
                  <a:gd name="connsiteY4" fmla="*/ 3643 h 86404"/>
                  <a:gd name="connsiteX5" fmla="*/ -1327 w 74012"/>
                  <a:gd name="connsiteY5" fmla="*/ 557 h 86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12" h="86404">
                    <a:moveTo>
                      <a:pt x="-1327" y="557"/>
                    </a:moveTo>
                    <a:lnTo>
                      <a:pt x="72384" y="86848"/>
                    </a:lnTo>
                    <a:lnTo>
                      <a:pt x="72654" y="82812"/>
                    </a:lnTo>
                    <a:cubicBezTo>
                      <a:pt x="72886" y="79323"/>
                      <a:pt x="71839" y="75863"/>
                      <a:pt x="69652" y="73062"/>
                    </a:cubicBezTo>
                    <a:cubicBezTo>
                      <a:pt x="63811" y="65563"/>
                      <a:pt x="47203" y="45192"/>
                      <a:pt x="7760" y="3643"/>
                    </a:cubicBezTo>
                    <a:cubicBezTo>
                      <a:pt x="5465" y="1224"/>
                      <a:pt x="2042" y="62"/>
                      <a:pt x="-1327" y="557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04" name="자유형: 도형 603">
                <a:extLst>
                  <a:ext uri="{FF2B5EF4-FFF2-40B4-BE49-F238E27FC236}">
                    <a16:creationId xmlns:a16="http://schemas.microsoft.com/office/drawing/2014/main" id="{6D280927-3317-D02B-A549-5D8CDA5EDAC4}"/>
                  </a:ext>
                </a:extLst>
              </p:cNvPr>
              <p:cNvSpPr/>
              <p:nvPr/>
            </p:nvSpPr>
            <p:spPr>
              <a:xfrm flipV="1">
                <a:off x="5312729" y="4539818"/>
                <a:ext cx="20908" cy="10040"/>
              </a:xfrm>
              <a:custGeom>
                <a:avLst/>
                <a:gdLst>
                  <a:gd name="connsiteX0" fmla="*/ 19560 w 20908"/>
                  <a:gd name="connsiteY0" fmla="*/ 443 h 10040"/>
                  <a:gd name="connsiteX1" fmla="*/ 10338 w 20908"/>
                  <a:gd name="connsiteY1" fmla="*/ 7320 h 10040"/>
                  <a:gd name="connsiteX2" fmla="*/ -1259 w 20908"/>
                  <a:gd name="connsiteY2" fmla="*/ 8714 h 10040"/>
                  <a:gd name="connsiteX3" fmla="*/ 2156 w 20908"/>
                  <a:gd name="connsiteY3" fmla="*/ 10217 h 10040"/>
                  <a:gd name="connsiteX4" fmla="*/ 11177 w 20908"/>
                  <a:gd name="connsiteY4" fmla="*/ 9256 h 10040"/>
                  <a:gd name="connsiteX5" fmla="*/ 18262 w 20908"/>
                  <a:gd name="connsiteY5" fmla="*/ 3823 h 10040"/>
                  <a:gd name="connsiteX6" fmla="*/ 19560 w 20908"/>
                  <a:gd name="connsiteY6" fmla="*/ 443 h 1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08" h="10040">
                    <a:moveTo>
                      <a:pt x="19560" y="443"/>
                    </a:moveTo>
                    <a:cubicBezTo>
                      <a:pt x="19015" y="146"/>
                      <a:pt x="16439" y="4999"/>
                      <a:pt x="10338" y="7320"/>
                    </a:cubicBezTo>
                    <a:cubicBezTo>
                      <a:pt x="4312" y="9816"/>
                      <a:pt x="-1093" y="8135"/>
                      <a:pt x="-1259" y="8714"/>
                    </a:cubicBezTo>
                    <a:cubicBezTo>
                      <a:pt x="-1363" y="8942"/>
                      <a:pt x="-150" y="9761"/>
                      <a:pt x="2156" y="10217"/>
                    </a:cubicBezTo>
                    <a:cubicBezTo>
                      <a:pt x="4443" y="10685"/>
                      <a:pt x="7831" y="10581"/>
                      <a:pt x="11177" y="9256"/>
                    </a:cubicBezTo>
                    <a:cubicBezTo>
                      <a:pt x="14519" y="7923"/>
                      <a:pt x="16991" y="5702"/>
                      <a:pt x="18262" y="3823"/>
                    </a:cubicBezTo>
                    <a:cubicBezTo>
                      <a:pt x="19552" y="1935"/>
                      <a:pt x="19803" y="536"/>
                      <a:pt x="19560" y="443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05" name="자유형: 도형 604">
                <a:extLst>
                  <a:ext uri="{FF2B5EF4-FFF2-40B4-BE49-F238E27FC236}">
                    <a16:creationId xmlns:a16="http://schemas.microsoft.com/office/drawing/2014/main" id="{CD209A9F-6C46-9161-6DD8-735C062403BE}"/>
                  </a:ext>
                </a:extLst>
              </p:cNvPr>
              <p:cNvSpPr/>
              <p:nvPr/>
            </p:nvSpPr>
            <p:spPr>
              <a:xfrm flipV="1">
                <a:off x="5308420" y="4557026"/>
                <a:ext cx="18954" cy="6057"/>
              </a:xfrm>
              <a:custGeom>
                <a:avLst/>
                <a:gdLst>
                  <a:gd name="connsiteX0" fmla="*/ 17650 w 18954"/>
                  <a:gd name="connsiteY0" fmla="*/ 520 h 6057"/>
                  <a:gd name="connsiteX1" fmla="*/ 8560 w 18954"/>
                  <a:gd name="connsiteY1" fmla="*/ 4074 h 6057"/>
                  <a:gd name="connsiteX2" fmla="*/ -1238 w 18954"/>
                  <a:gd name="connsiteY2" fmla="*/ 4678 h 6057"/>
                  <a:gd name="connsiteX3" fmla="*/ 9050 w 18954"/>
                  <a:gd name="connsiteY3" fmla="*/ 6117 h 6057"/>
                  <a:gd name="connsiteX4" fmla="*/ 17650 w 18954"/>
                  <a:gd name="connsiteY4" fmla="*/ 520 h 6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54" h="6057">
                    <a:moveTo>
                      <a:pt x="17650" y="520"/>
                    </a:moveTo>
                    <a:cubicBezTo>
                      <a:pt x="17202" y="77"/>
                      <a:pt x="13802" y="2977"/>
                      <a:pt x="8560" y="4074"/>
                    </a:cubicBezTo>
                    <a:cubicBezTo>
                      <a:pt x="3340" y="5280"/>
                      <a:pt x="-1041" y="4094"/>
                      <a:pt x="-1238" y="4678"/>
                    </a:cubicBezTo>
                    <a:cubicBezTo>
                      <a:pt x="-1558" y="5144"/>
                      <a:pt x="3097" y="7462"/>
                      <a:pt x="9050" y="6117"/>
                    </a:cubicBezTo>
                    <a:cubicBezTo>
                      <a:pt x="15019" y="4836"/>
                      <a:pt x="18148" y="805"/>
                      <a:pt x="17650" y="520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06" name="자유형: 도형 605">
                <a:extLst>
                  <a:ext uri="{FF2B5EF4-FFF2-40B4-BE49-F238E27FC236}">
                    <a16:creationId xmlns:a16="http://schemas.microsoft.com/office/drawing/2014/main" id="{A77693AB-E5E6-C249-7338-349F1EEA966E}"/>
                  </a:ext>
                </a:extLst>
              </p:cNvPr>
              <p:cNvSpPr/>
              <p:nvPr/>
            </p:nvSpPr>
            <p:spPr>
              <a:xfrm flipV="1">
                <a:off x="5317027" y="4522853"/>
                <a:ext cx="28656" cy="9859"/>
              </a:xfrm>
              <a:custGeom>
                <a:avLst/>
                <a:gdLst>
                  <a:gd name="connsiteX0" fmla="*/ 27343 w 28656"/>
                  <a:gd name="connsiteY0" fmla="*/ 416 h 9859"/>
                  <a:gd name="connsiteX1" fmla="*/ 13702 w 28656"/>
                  <a:gd name="connsiteY1" fmla="*/ 6810 h 9859"/>
                  <a:gd name="connsiteX2" fmla="*/ -1280 w 28656"/>
                  <a:gd name="connsiteY2" fmla="*/ 9197 h 9859"/>
                  <a:gd name="connsiteX3" fmla="*/ 14370 w 28656"/>
                  <a:gd name="connsiteY3" fmla="*/ 8806 h 9859"/>
                  <a:gd name="connsiteX4" fmla="*/ 27343 w 28656"/>
                  <a:gd name="connsiteY4" fmla="*/ 416 h 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56" h="9859">
                    <a:moveTo>
                      <a:pt x="27343" y="416"/>
                    </a:moveTo>
                    <a:cubicBezTo>
                      <a:pt x="26907" y="-67"/>
                      <a:pt x="21699" y="4422"/>
                      <a:pt x="13702" y="6810"/>
                    </a:cubicBezTo>
                    <a:cubicBezTo>
                      <a:pt x="5744" y="9316"/>
                      <a:pt x="-1218" y="8563"/>
                      <a:pt x="-1280" y="9197"/>
                    </a:cubicBezTo>
                    <a:cubicBezTo>
                      <a:pt x="-1477" y="9695"/>
                      <a:pt x="5829" y="11473"/>
                      <a:pt x="14370" y="8806"/>
                    </a:cubicBezTo>
                    <a:cubicBezTo>
                      <a:pt x="22939" y="6223"/>
                      <a:pt x="27803" y="710"/>
                      <a:pt x="27343" y="416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07" name="자유형: 도형 606">
                <a:extLst>
                  <a:ext uri="{FF2B5EF4-FFF2-40B4-BE49-F238E27FC236}">
                    <a16:creationId xmlns:a16="http://schemas.microsoft.com/office/drawing/2014/main" id="{C90C739E-A23C-5250-A802-67DE7B121FF2}"/>
                  </a:ext>
                </a:extLst>
              </p:cNvPr>
              <p:cNvSpPr/>
              <p:nvPr/>
            </p:nvSpPr>
            <p:spPr>
              <a:xfrm flipV="1">
                <a:off x="5319507" y="4507874"/>
                <a:ext cx="26048" cy="3815"/>
              </a:xfrm>
              <a:custGeom>
                <a:avLst/>
                <a:gdLst>
                  <a:gd name="connsiteX0" fmla="*/ 24753 w 26048"/>
                  <a:gd name="connsiteY0" fmla="*/ 953 h 3815"/>
                  <a:gd name="connsiteX1" fmla="*/ 11710 w 26048"/>
                  <a:gd name="connsiteY1" fmla="*/ 2036 h 3815"/>
                  <a:gd name="connsiteX2" fmla="*/ -1274 w 26048"/>
                  <a:gd name="connsiteY2" fmla="*/ 428 h 3815"/>
                  <a:gd name="connsiteX3" fmla="*/ 11664 w 26048"/>
                  <a:gd name="connsiteY3" fmla="*/ 4133 h 3815"/>
                  <a:gd name="connsiteX4" fmla="*/ 24753 w 26048"/>
                  <a:gd name="connsiteY4" fmla="*/ 953 h 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48" h="3815">
                    <a:moveTo>
                      <a:pt x="24753" y="953"/>
                    </a:moveTo>
                    <a:cubicBezTo>
                      <a:pt x="24525" y="367"/>
                      <a:pt x="18880" y="2229"/>
                      <a:pt x="11710" y="2036"/>
                    </a:cubicBezTo>
                    <a:cubicBezTo>
                      <a:pt x="4536" y="1939"/>
                      <a:pt x="-1023" y="-151"/>
                      <a:pt x="-1274" y="428"/>
                    </a:cubicBezTo>
                    <a:cubicBezTo>
                      <a:pt x="-1579" y="877"/>
                      <a:pt x="3953" y="4009"/>
                      <a:pt x="11664" y="4133"/>
                    </a:cubicBezTo>
                    <a:cubicBezTo>
                      <a:pt x="19367" y="4323"/>
                      <a:pt x="25038" y="1414"/>
                      <a:pt x="24753" y="953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08" name="자유형: 도형 607">
                <a:extLst>
                  <a:ext uri="{FF2B5EF4-FFF2-40B4-BE49-F238E27FC236}">
                    <a16:creationId xmlns:a16="http://schemas.microsoft.com/office/drawing/2014/main" id="{76B386B1-0451-D9B9-23A6-C4AC230BBA39}"/>
                  </a:ext>
                </a:extLst>
              </p:cNvPr>
              <p:cNvSpPr/>
              <p:nvPr/>
            </p:nvSpPr>
            <p:spPr>
              <a:xfrm flipV="1">
                <a:off x="5317193" y="4471904"/>
                <a:ext cx="26558" cy="6218"/>
              </a:xfrm>
              <a:custGeom>
                <a:avLst/>
                <a:gdLst>
                  <a:gd name="connsiteX0" fmla="*/ 25267 w 26558"/>
                  <a:gd name="connsiteY0" fmla="*/ 2785 h 6218"/>
                  <a:gd name="connsiteX1" fmla="*/ 11723 w 26558"/>
                  <a:gd name="connsiteY1" fmla="*/ 4256 h 6218"/>
                  <a:gd name="connsiteX2" fmla="*/ -1261 w 26558"/>
                  <a:gd name="connsiteY2" fmla="*/ 271 h 6218"/>
                  <a:gd name="connsiteX3" fmla="*/ 1779 w 26558"/>
                  <a:gd name="connsiteY3" fmla="*/ 3133 h 6218"/>
                  <a:gd name="connsiteX4" fmla="*/ 11507 w 26558"/>
                  <a:gd name="connsiteY4" fmla="*/ 6343 h 6218"/>
                  <a:gd name="connsiteX5" fmla="*/ 21702 w 26558"/>
                  <a:gd name="connsiteY5" fmla="*/ 5021 h 6218"/>
                  <a:gd name="connsiteX6" fmla="*/ 25267 w 26558"/>
                  <a:gd name="connsiteY6" fmla="*/ 2785 h 6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58" h="6218">
                    <a:moveTo>
                      <a:pt x="25267" y="2785"/>
                    </a:moveTo>
                    <a:cubicBezTo>
                      <a:pt x="24997" y="2213"/>
                      <a:pt x="19256" y="5049"/>
                      <a:pt x="11723" y="4256"/>
                    </a:cubicBezTo>
                    <a:cubicBezTo>
                      <a:pt x="4170" y="3619"/>
                      <a:pt x="-879" y="-236"/>
                      <a:pt x="-1261" y="271"/>
                    </a:cubicBezTo>
                    <a:cubicBezTo>
                      <a:pt x="-1439" y="459"/>
                      <a:pt x="-431" y="1723"/>
                      <a:pt x="1779" y="3133"/>
                    </a:cubicBezTo>
                    <a:cubicBezTo>
                      <a:pt x="3969" y="4546"/>
                      <a:pt x="7446" y="5949"/>
                      <a:pt x="11507" y="6343"/>
                    </a:cubicBezTo>
                    <a:cubicBezTo>
                      <a:pt x="15567" y="6718"/>
                      <a:pt x="19264" y="5992"/>
                      <a:pt x="21702" y="5021"/>
                    </a:cubicBezTo>
                    <a:cubicBezTo>
                      <a:pt x="24155" y="4053"/>
                      <a:pt x="25403" y="3001"/>
                      <a:pt x="25267" y="2785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09" name="자유형: 도형 608">
                <a:extLst>
                  <a:ext uri="{FF2B5EF4-FFF2-40B4-BE49-F238E27FC236}">
                    <a16:creationId xmlns:a16="http://schemas.microsoft.com/office/drawing/2014/main" id="{E73D0D93-61EB-4555-E71D-D5211220CF50}"/>
                  </a:ext>
                </a:extLst>
              </p:cNvPr>
              <p:cNvSpPr/>
              <p:nvPr/>
            </p:nvSpPr>
            <p:spPr>
              <a:xfrm flipV="1">
                <a:off x="5313511" y="4449485"/>
                <a:ext cx="29655" cy="19275"/>
              </a:xfrm>
              <a:custGeom>
                <a:avLst/>
                <a:gdLst>
                  <a:gd name="connsiteX0" fmla="*/ 15227 w 29655"/>
                  <a:gd name="connsiteY0" fmla="*/ 179 h 19275"/>
                  <a:gd name="connsiteX1" fmla="*/ 14849 w 29655"/>
                  <a:gd name="connsiteY1" fmla="*/ 3777 h 19275"/>
                  <a:gd name="connsiteX2" fmla="*/ 17209 w 29655"/>
                  <a:gd name="connsiteY2" fmla="*/ 13400 h 19275"/>
                  <a:gd name="connsiteX3" fmla="*/ 21826 w 29655"/>
                  <a:gd name="connsiteY3" fmla="*/ 19009 h 19275"/>
                  <a:gd name="connsiteX4" fmla="*/ 26504 w 29655"/>
                  <a:gd name="connsiteY4" fmla="*/ 18418 h 19275"/>
                  <a:gd name="connsiteX5" fmla="*/ 28366 w 29655"/>
                  <a:gd name="connsiteY5" fmla="*/ 14211 h 19275"/>
                  <a:gd name="connsiteX6" fmla="*/ 16591 w 29655"/>
                  <a:gd name="connsiteY6" fmla="*/ 670 h 19275"/>
                  <a:gd name="connsiteX7" fmla="*/ -392 w 29655"/>
                  <a:gd name="connsiteY7" fmla="*/ 8034 h 19275"/>
                  <a:gd name="connsiteX8" fmla="*/ -975 w 29655"/>
                  <a:gd name="connsiteY8" fmla="*/ 12635 h 19275"/>
                  <a:gd name="connsiteX9" fmla="*/ 3097 w 29655"/>
                  <a:gd name="connsiteY9" fmla="*/ 14933 h 19275"/>
                  <a:gd name="connsiteX10" fmla="*/ 9869 w 29655"/>
                  <a:gd name="connsiteY10" fmla="*/ 12070 h 19275"/>
                  <a:gd name="connsiteX11" fmla="*/ 17159 w 29655"/>
                  <a:gd name="connsiteY11" fmla="*/ 5086 h 19275"/>
                  <a:gd name="connsiteX12" fmla="*/ 18905 w 29655"/>
                  <a:gd name="connsiteY12" fmla="*/ 1887 h 19275"/>
                  <a:gd name="connsiteX13" fmla="*/ 9011 w 29655"/>
                  <a:gd name="connsiteY13" fmla="*/ 10838 h 19275"/>
                  <a:gd name="connsiteX14" fmla="*/ 3043 w 29655"/>
                  <a:gd name="connsiteY14" fmla="*/ 13195 h 19275"/>
                  <a:gd name="connsiteX15" fmla="*/ 818 w 29655"/>
                  <a:gd name="connsiteY15" fmla="*/ 11955 h 19275"/>
                  <a:gd name="connsiteX16" fmla="*/ 1385 w 29655"/>
                  <a:gd name="connsiteY16" fmla="*/ 8953 h 19275"/>
                  <a:gd name="connsiteX17" fmla="*/ 16185 w 29655"/>
                  <a:gd name="connsiteY17" fmla="*/ 2730 h 19275"/>
                  <a:gd name="connsiteX18" fmla="*/ 26353 w 29655"/>
                  <a:gd name="connsiteY18" fmla="*/ 14091 h 19275"/>
                  <a:gd name="connsiteX19" fmla="*/ 25183 w 29655"/>
                  <a:gd name="connsiteY19" fmla="*/ 17078 h 19275"/>
                  <a:gd name="connsiteX20" fmla="*/ 22606 w 29655"/>
                  <a:gd name="connsiteY20" fmla="*/ 17437 h 19275"/>
                  <a:gd name="connsiteX21" fmla="*/ 18604 w 29655"/>
                  <a:gd name="connsiteY21" fmla="*/ 12759 h 19275"/>
                  <a:gd name="connsiteX22" fmla="*/ 15227 w 29655"/>
                  <a:gd name="connsiteY22" fmla="*/ 179 h 1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655" h="19275">
                    <a:moveTo>
                      <a:pt x="15227" y="179"/>
                    </a:moveTo>
                    <a:cubicBezTo>
                      <a:pt x="15100" y="172"/>
                      <a:pt x="14791" y="1439"/>
                      <a:pt x="14849" y="3777"/>
                    </a:cubicBezTo>
                    <a:cubicBezTo>
                      <a:pt x="14914" y="6098"/>
                      <a:pt x="15386" y="9540"/>
                      <a:pt x="17209" y="13400"/>
                    </a:cubicBezTo>
                    <a:cubicBezTo>
                      <a:pt x="18163" y="15238"/>
                      <a:pt x="19133" y="17583"/>
                      <a:pt x="21826" y="19009"/>
                    </a:cubicBezTo>
                    <a:cubicBezTo>
                      <a:pt x="23166" y="19728"/>
                      <a:pt x="25241" y="19607"/>
                      <a:pt x="26504" y="18418"/>
                    </a:cubicBezTo>
                    <a:cubicBezTo>
                      <a:pt x="27756" y="17263"/>
                      <a:pt x="28231" y="15721"/>
                      <a:pt x="28366" y="14211"/>
                    </a:cubicBezTo>
                    <a:cubicBezTo>
                      <a:pt x="28668" y="8158"/>
                      <a:pt x="23638" y="1972"/>
                      <a:pt x="16591" y="670"/>
                    </a:cubicBezTo>
                    <a:cubicBezTo>
                      <a:pt x="9506" y="-519"/>
                      <a:pt x="2784" y="2985"/>
                      <a:pt x="-392" y="8034"/>
                    </a:cubicBezTo>
                    <a:cubicBezTo>
                      <a:pt x="-1099" y="9347"/>
                      <a:pt x="-1639" y="10976"/>
                      <a:pt x="-975" y="12635"/>
                    </a:cubicBezTo>
                    <a:cubicBezTo>
                      <a:pt x="-322" y="14307"/>
                      <a:pt x="1656" y="15077"/>
                      <a:pt x="3097" y="14933"/>
                    </a:cubicBezTo>
                    <a:cubicBezTo>
                      <a:pt x="6079" y="14690"/>
                      <a:pt x="8053" y="13175"/>
                      <a:pt x="9869" y="12070"/>
                    </a:cubicBezTo>
                    <a:cubicBezTo>
                      <a:pt x="13477" y="9644"/>
                      <a:pt x="15784" y="6999"/>
                      <a:pt x="17159" y="5086"/>
                    </a:cubicBezTo>
                    <a:cubicBezTo>
                      <a:pt x="18538" y="3163"/>
                      <a:pt x="19017" y="1945"/>
                      <a:pt x="18905" y="1887"/>
                    </a:cubicBezTo>
                    <a:cubicBezTo>
                      <a:pt x="18573" y="1617"/>
                      <a:pt x="16077" y="6415"/>
                      <a:pt x="9011" y="10838"/>
                    </a:cubicBezTo>
                    <a:cubicBezTo>
                      <a:pt x="7234" y="11847"/>
                      <a:pt x="5179" y="13137"/>
                      <a:pt x="3043" y="13195"/>
                    </a:cubicBezTo>
                    <a:cubicBezTo>
                      <a:pt x="2000" y="13229"/>
                      <a:pt x="1130" y="12777"/>
                      <a:pt x="818" y="11955"/>
                    </a:cubicBezTo>
                    <a:cubicBezTo>
                      <a:pt x="485" y="11162"/>
                      <a:pt x="775" y="9980"/>
                      <a:pt x="1385" y="8953"/>
                    </a:cubicBezTo>
                    <a:cubicBezTo>
                      <a:pt x="4059" y="4823"/>
                      <a:pt x="10213" y="1635"/>
                      <a:pt x="16185" y="2730"/>
                    </a:cubicBezTo>
                    <a:cubicBezTo>
                      <a:pt x="22131" y="3772"/>
                      <a:pt x="26547" y="9212"/>
                      <a:pt x="26353" y="14091"/>
                    </a:cubicBezTo>
                    <a:cubicBezTo>
                      <a:pt x="26288" y="15261"/>
                      <a:pt x="25882" y="16421"/>
                      <a:pt x="25183" y="17078"/>
                    </a:cubicBezTo>
                    <a:cubicBezTo>
                      <a:pt x="24491" y="17722"/>
                      <a:pt x="23499" y="17850"/>
                      <a:pt x="22606" y="17437"/>
                    </a:cubicBezTo>
                    <a:cubicBezTo>
                      <a:pt x="20721" y="16571"/>
                      <a:pt x="19558" y="14493"/>
                      <a:pt x="18604" y="12759"/>
                    </a:cubicBezTo>
                    <a:cubicBezTo>
                      <a:pt x="14880" y="5506"/>
                      <a:pt x="15676" y="114"/>
                      <a:pt x="15227" y="179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0" name="자유형: 도형 609">
                <a:extLst>
                  <a:ext uri="{FF2B5EF4-FFF2-40B4-BE49-F238E27FC236}">
                    <a16:creationId xmlns:a16="http://schemas.microsoft.com/office/drawing/2014/main" id="{FF3DD3C0-23B4-8F5D-FF6B-D7C27414AF31}"/>
                  </a:ext>
                </a:extLst>
              </p:cNvPr>
              <p:cNvSpPr/>
              <p:nvPr/>
            </p:nvSpPr>
            <p:spPr>
              <a:xfrm flipV="1">
                <a:off x="5463053" y="4405252"/>
                <a:ext cx="99117" cy="183265"/>
              </a:xfrm>
              <a:custGeom>
                <a:avLst/>
                <a:gdLst>
                  <a:gd name="connsiteX0" fmla="*/ 71136 w 99117"/>
                  <a:gd name="connsiteY0" fmla="*/ 183555 h 183265"/>
                  <a:gd name="connsiteX1" fmla="*/ 72870 w 99117"/>
                  <a:gd name="connsiteY1" fmla="*/ 88083 h 183265"/>
                  <a:gd name="connsiteX2" fmla="*/ 96973 w 99117"/>
                  <a:gd name="connsiteY2" fmla="*/ 12946 h 183265"/>
                  <a:gd name="connsiteX3" fmla="*/ 89536 w 99117"/>
                  <a:gd name="connsiteY3" fmla="*/ 549 h 183265"/>
                  <a:gd name="connsiteX4" fmla="*/ 80465 w 99117"/>
                  <a:gd name="connsiteY4" fmla="*/ 2726 h 183265"/>
                  <a:gd name="connsiteX5" fmla="*/ 7114 w 99117"/>
                  <a:gd name="connsiteY5" fmla="*/ 72588 h 183265"/>
                  <a:gd name="connsiteX6" fmla="*/ -1690 w 99117"/>
                  <a:gd name="connsiteY6" fmla="*/ 173174 h 183265"/>
                  <a:gd name="connsiteX7" fmla="*/ 71136 w 99117"/>
                  <a:gd name="connsiteY7" fmla="*/ 183555 h 183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117" h="183265">
                    <a:moveTo>
                      <a:pt x="71136" y="183555"/>
                    </a:moveTo>
                    <a:lnTo>
                      <a:pt x="72870" y="88083"/>
                    </a:lnTo>
                    <a:lnTo>
                      <a:pt x="96973" y="12946"/>
                    </a:lnTo>
                    <a:cubicBezTo>
                      <a:pt x="98711" y="7530"/>
                      <a:pt x="95296" y="1840"/>
                      <a:pt x="89536" y="549"/>
                    </a:cubicBezTo>
                    <a:cubicBezTo>
                      <a:pt x="86310" y="-172"/>
                      <a:pt x="82945" y="623"/>
                      <a:pt x="80465" y="2726"/>
                    </a:cubicBezTo>
                    <a:cubicBezTo>
                      <a:pt x="64672" y="16103"/>
                      <a:pt x="6832" y="65590"/>
                      <a:pt x="7114" y="72588"/>
                    </a:cubicBezTo>
                    <a:cubicBezTo>
                      <a:pt x="7443" y="80684"/>
                      <a:pt x="-1690" y="173174"/>
                      <a:pt x="-1690" y="173174"/>
                    </a:cubicBezTo>
                    <a:lnTo>
                      <a:pt x="71136" y="183555"/>
                    </a:ln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1" name="자유형: 도형 610">
                <a:extLst>
                  <a:ext uri="{FF2B5EF4-FFF2-40B4-BE49-F238E27FC236}">
                    <a16:creationId xmlns:a16="http://schemas.microsoft.com/office/drawing/2014/main" id="{9F39F0E3-C306-B844-16FB-1BC3A1E433C7}"/>
                  </a:ext>
                </a:extLst>
              </p:cNvPr>
              <p:cNvSpPr/>
              <p:nvPr/>
            </p:nvSpPr>
            <p:spPr>
              <a:xfrm flipV="1">
                <a:off x="5471587" y="4509782"/>
                <a:ext cx="82692" cy="78793"/>
              </a:xfrm>
              <a:custGeom>
                <a:avLst/>
                <a:gdLst>
                  <a:gd name="connsiteX0" fmla="*/ 81002 w 82692"/>
                  <a:gd name="connsiteY0" fmla="*/ 761 h 78793"/>
                  <a:gd name="connsiteX1" fmla="*/ -1691 w 82692"/>
                  <a:gd name="connsiteY1" fmla="*/ 79236 h 78793"/>
                  <a:gd name="connsiteX2" fmla="*/ -1521 w 82692"/>
                  <a:gd name="connsiteY2" fmla="*/ 75195 h 78793"/>
                  <a:gd name="connsiteX3" fmla="*/ 2524 w 82692"/>
                  <a:gd name="connsiteY3" fmla="*/ 65792 h 78793"/>
                  <a:gd name="connsiteX4" fmla="*/ 71629 w 82692"/>
                  <a:gd name="connsiteY4" fmla="*/ 2921 h 78793"/>
                  <a:gd name="connsiteX5" fmla="*/ 81002 w 82692"/>
                  <a:gd name="connsiteY5" fmla="*/ 761 h 7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692" h="78793">
                    <a:moveTo>
                      <a:pt x="81002" y="761"/>
                    </a:moveTo>
                    <a:lnTo>
                      <a:pt x="-1691" y="79236"/>
                    </a:lnTo>
                    <a:lnTo>
                      <a:pt x="-1521" y="75195"/>
                    </a:lnTo>
                    <a:cubicBezTo>
                      <a:pt x="-1374" y="71698"/>
                      <a:pt x="48" y="68365"/>
                      <a:pt x="2524" y="65792"/>
                    </a:cubicBezTo>
                    <a:cubicBezTo>
                      <a:pt x="9149" y="58920"/>
                      <a:pt x="27882" y="40317"/>
                      <a:pt x="71629" y="2921"/>
                    </a:cubicBezTo>
                    <a:cubicBezTo>
                      <a:pt x="74171" y="746"/>
                      <a:pt x="77702" y="-68"/>
                      <a:pt x="81002" y="761"/>
                    </a:cubicBezTo>
                  </a:path>
                </a:pathLst>
              </a:custGeom>
              <a:solidFill>
                <a:srgbClr val="33535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2" name="자유형: 도형 611">
                <a:extLst>
                  <a:ext uri="{FF2B5EF4-FFF2-40B4-BE49-F238E27FC236}">
                    <a16:creationId xmlns:a16="http://schemas.microsoft.com/office/drawing/2014/main" id="{0C74F79F-1B3C-2CC0-E9B9-20542A7E5967}"/>
                  </a:ext>
                </a:extLst>
              </p:cNvPr>
              <p:cNvSpPr/>
              <p:nvPr/>
            </p:nvSpPr>
            <p:spPr>
              <a:xfrm flipV="1">
                <a:off x="5529641" y="4535932"/>
                <a:ext cx="19925" cy="11525"/>
              </a:xfrm>
              <a:custGeom>
                <a:avLst/>
                <a:gdLst>
                  <a:gd name="connsiteX0" fmla="*/ -1635 w 19925"/>
                  <a:gd name="connsiteY0" fmla="*/ 429 h 11525"/>
                  <a:gd name="connsiteX1" fmla="*/ 6790 w 19925"/>
                  <a:gd name="connsiteY1" fmla="*/ 8186 h 11525"/>
                  <a:gd name="connsiteX2" fmla="*/ 18171 w 19925"/>
                  <a:gd name="connsiteY2" fmla="*/ 10732 h 11525"/>
                  <a:gd name="connsiteX3" fmla="*/ 14610 w 19925"/>
                  <a:gd name="connsiteY3" fmla="*/ 11888 h 11525"/>
                  <a:gd name="connsiteX4" fmla="*/ 5743 w 19925"/>
                  <a:gd name="connsiteY4" fmla="*/ 10028 h 11525"/>
                  <a:gd name="connsiteX5" fmla="*/ -712 w 19925"/>
                  <a:gd name="connsiteY5" fmla="*/ 3917 h 11525"/>
                  <a:gd name="connsiteX6" fmla="*/ -1635 w 19925"/>
                  <a:gd name="connsiteY6" fmla="*/ 429 h 1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25" h="11525">
                    <a:moveTo>
                      <a:pt x="-1635" y="429"/>
                    </a:moveTo>
                    <a:cubicBezTo>
                      <a:pt x="-1060" y="185"/>
                      <a:pt x="976" y="5273"/>
                      <a:pt x="6790" y="8186"/>
                    </a:cubicBezTo>
                    <a:cubicBezTo>
                      <a:pt x="12508" y="11269"/>
                      <a:pt x="18071" y="10137"/>
                      <a:pt x="18171" y="10732"/>
                    </a:cubicBezTo>
                    <a:cubicBezTo>
                      <a:pt x="18249" y="10967"/>
                      <a:pt x="16955" y="11660"/>
                      <a:pt x="14610" y="11888"/>
                    </a:cubicBezTo>
                    <a:cubicBezTo>
                      <a:pt x="12288" y="12123"/>
                      <a:pt x="8927" y="11682"/>
                      <a:pt x="5743" y="10028"/>
                    </a:cubicBezTo>
                    <a:cubicBezTo>
                      <a:pt x="2564" y="8371"/>
                      <a:pt x="347" y="5915"/>
                      <a:pt x="-712" y="3917"/>
                    </a:cubicBezTo>
                    <a:cubicBezTo>
                      <a:pt x="-1790" y="1913"/>
                      <a:pt x="-1886" y="498"/>
                      <a:pt x="-1635" y="429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3" name="자유형: 도형 612">
                <a:extLst>
                  <a:ext uri="{FF2B5EF4-FFF2-40B4-BE49-F238E27FC236}">
                    <a16:creationId xmlns:a16="http://schemas.microsoft.com/office/drawing/2014/main" id="{25AD6485-11E8-7C5E-3428-3F7C4A3E86B4}"/>
                  </a:ext>
                </a:extLst>
              </p:cNvPr>
              <p:cNvSpPr/>
              <p:nvPr/>
            </p:nvSpPr>
            <p:spPr>
              <a:xfrm flipV="1">
                <a:off x="5537324" y="4552662"/>
                <a:ext cx="18407" cy="7321"/>
              </a:xfrm>
              <a:custGeom>
                <a:avLst/>
                <a:gdLst>
                  <a:gd name="connsiteX0" fmla="*/ -1700 w 18407"/>
                  <a:gd name="connsiteY0" fmla="*/ 497 h 7321"/>
                  <a:gd name="connsiteX1" fmla="*/ 6953 w 18407"/>
                  <a:gd name="connsiteY1" fmla="*/ 4938 h 7321"/>
                  <a:gd name="connsiteX2" fmla="*/ 16630 w 18407"/>
                  <a:gd name="connsiteY2" fmla="*/ 6515 h 7321"/>
                  <a:gd name="connsiteX3" fmla="*/ 6242 w 18407"/>
                  <a:gd name="connsiteY3" fmla="*/ 6921 h 7321"/>
                  <a:gd name="connsiteX4" fmla="*/ -1700 w 18407"/>
                  <a:gd name="connsiteY4" fmla="*/ 497 h 7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07" h="7321">
                    <a:moveTo>
                      <a:pt x="-1700" y="497"/>
                    </a:moveTo>
                    <a:cubicBezTo>
                      <a:pt x="-1210" y="102"/>
                      <a:pt x="1858" y="3328"/>
                      <a:pt x="6953" y="4938"/>
                    </a:cubicBezTo>
                    <a:cubicBezTo>
                      <a:pt x="12010" y="6659"/>
                      <a:pt x="16495" y="5913"/>
                      <a:pt x="16630" y="6515"/>
                    </a:cubicBezTo>
                    <a:cubicBezTo>
                      <a:pt x="16897" y="7013"/>
                      <a:pt x="12018" y="8853"/>
                      <a:pt x="6242" y="6921"/>
                    </a:cubicBezTo>
                    <a:cubicBezTo>
                      <a:pt x="444" y="5051"/>
                      <a:pt x="-2230" y="733"/>
                      <a:pt x="-1700" y="497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4" name="자유형: 도형 613">
                <a:extLst>
                  <a:ext uri="{FF2B5EF4-FFF2-40B4-BE49-F238E27FC236}">
                    <a16:creationId xmlns:a16="http://schemas.microsoft.com/office/drawing/2014/main" id="{90E2295B-3E9D-7856-0EE5-8867C3A8FD0C}"/>
                  </a:ext>
                </a:extLst>
              </p:cNvPr>
              <p:cNvSpPr/>
              <p:nvPr/>
            </p:nvSpPr>
            <p:spPr>
              <a:xfrm flipV="1">
                <a:off x="5515818" y="4519441"/>
                <a:ext cx="27550" cy="12168"/>
              </a:xfrm>
              <a:custGeom>
                <a:avLst/>
                <a:gdLst>
                  <a:gd name="connsiteX0" fmla="*/ -1690 w 27550"/>
                  <a:gd name="connsiteY0" fmla="*/ 400 h 12168"/>
                  <a:gd name="connsiteX1" fmla="*/ 11182 w 27550"/>
                  <a:gd name="connsiteY1" fmla="*/ 8122 h 12168"/>
                  <a:gd name="connsiteX2" fmla="*/ 25820 w 27550"/>
                  <a:gd name="connsiteY2" fmla="*/ 11989 h 12168"/>
                  <a:gd name="connsiteX3" fmla="*/ 10298 w 27550"/>
                  <a:gd name="connsiteY3" fmla="*/ 10038 h 12168"/>
                  <a:gd name="connsiteX4" fmla="*/ -1690 w 27550"/>
                  <a:gd name="connsiteY4" fmla="*/ 400 h 12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50" h="12168">
                    <a:moveTo>
                      <a:pt x="-1690" y="400"/>
                    </a:moveTo>
                    <a:cubicBezTo>
                      <a:pt x="-1203" y="-33"/>
                      <a:pt x="3487" y="4949"/>
                      <a:pt x="11182" y="8122"/>
                    </a:cubicBezTo>
                    <a:cubicBezTo>
                      <a:pt x="18824" y="11405"/>
                      <a:pt x="25828" y="11351"/>
                      <a:pt x="25820" y="11989"/>
                    </a:cubicBezTo>
                    <a:cubicBezTo>
                      <a:pt x="25963" y="12502"/>
                      <a:pt x="18503" y="13545"/>
                      <a:pt x="10298" y="10038"/>
                    </a:cubicBezTo>
                    <a:cubicBezTo>
                      <a:pt x="2061" y="6616"/>
                      <a:pt x="-2180" y="650"/>
                      <a:pt x="-1690" y="400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5" name="자유형: 도형 614">
                <a:extLst>
                  <a:ext uri="{FF2B5EF4-FFF2-40B4-BE49-F238E27FC236}">
                    <a16:creationId xmlns:a16="http://schemas.microsoft.com/office/drawing/2014/main" id="{384D3982-845C-42A8-FE62-FAE10503F1B6}"/>
                  </a:ext>
                </a:extLst>
              </p:cNvPr>
              <p:cNvSpPr/>
              <p:nvPr/>
            </p:nvSpPr>
            <p:spPr>
              <a:xfrm flipV="1">
                <a:off x="5513639" y="4505129"/>
                <a:ext cx="25964" cy="4652"/>
              </a:xfrm>
              <a:custGeom>
                <a:avLst/>
                <a:gdLst>
                  <a:gd name="connsiteX0" fmla="*/ -1706 w 25964"/>
                  <a:gd name="connsiteY0" fmla="*/ 404 h 4652"/>
                  <a:gd name="connsiteX1" fmla="*/ 11147 w 25964"/>
                  <a:gd name="connsiteY1" fmla="*/ 2779 h 4652"/>
                  <a:gd name="connsiteX2" fmla="*/ 24235 w 25964"/>
                  <a:gd name="connsiteY2" fmla="*/ 2475 h 4652"/>
                  <a:gd name="connsiteX3" fmla="*/ 10965 w 25964"/>
                  <a:gd name="connsiteY3" fmla="*/ 4869 h 4652"/>
                  <a:gd name="connsiteX4" fmla="*/ -1706 w 25964"/>
                  <a:gd name="connsiteY4" fmla="*/ 404 h 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64" h="4652">
                    <a:moveTo>
                      <a:pt x="-1706" y="404"/>
                    </a:moveTo>
                    <a:cubicBezTo>
                      <a:pt x="-1417" y="-156"/>
                      <a:pt x="3996" y="2259"/>
                      <a:pt x="11147" y="2779"/>
                    </a:cubicBezTo>
                    <a:cubicBezTo>
                      <a:pt x="18294" y="3398"/>
                      <a:pt x="24046" y="1875"/>
                      <a:pt x="24235" y="2475"/>
                    </a:cubicBezTo>
                    <a:cubicBezTo>
                      <a:pt x="24490" y="2954"/>
                      <a:pt x="18645" y="5515"/>
                      <a:pt x="10965" y="4869"/>
                    </a:cubicBezTo>
                    <a:cubicBezTo>
                      <a:pt x="3281" y="4290"/>
                      <a:pt x="-2043" y="837"/>
                      <a:pt x="-1706" y="404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6" name="자유형: 도형 615">
                <a:extLst>
                  <a:ext uri="{FF2B5EF4-FFF2-40B4-BE49-F238E27FC236}">
                    <a16:creationId xmlns:a16="http://schemas.microsoft.com/office/drawing/2014/main" id="{37DCC370-8726-D2BA-9AA2-952C7B44C343}"/>
                  </a:ext>
                </a:extLst>
              </p:cNvPr>
              <p:cNvSpPr/>
              <p:nvPr/>
            </p:nvSpPr>
            <p:spPr>
              <a:xfrm flipV="1">
                <a:off x="5511534" y="4469674"/>
                <a:ext cx="26684" cy="4973"/>
              </a:xfrm>
              <a:custGeom>
                <a:avLst/>
                <a:gdLst>
                  <a:gd name="connsiteX0" fmla="*/ -1703 w 26684"/>
                  <a:gd name="connsiteY0" fmla="*/ 275 h 4973"/>
                  <a:gd name="connsiteX1" fmla="*/ 11610 w 26684"/>
                  <a:gd name="connsiteY1" fmla="*/ 3091 h 4973"/>
                  <a:gd name="connsiteX2" fmla="*/ 24953 w 26684"/>
                  <a:gd name="connsiteY2" fmla="*/ 421 h 4973"/>
                  <a:gd name="connsiteX3" fmla="*/ 21619 w 26684"/>
                  <a:gd name="connsiteY3" fmla="*/ 2964 h 4973"/>
                  <a:gd name="connsiteX4" fmla="*/ 11598 w 26684"/>
                  <a:gd name="connsiteY4" fmla="*/ 5190 h 4973"/>
                  <a:gd name="connsiteX5" fmla="*/ 1600 w 26684"/>
                  <a:gd name="connsiteY5" fmla="*/ 2856 h 4973"/>
                  <a:gd name="connsiteX6" fmla="*/ -1703 w 26684"/>
                  <a:gd name="connsiteY6" fmla="*/ 275 h 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84" h="4973">
                    <a:moveTo>
                      <a:pt x="-1703" y="275"/>
                    </a:moveTo>
                    <a:cubicBezTo>
                      <a:pt x="-1371" y="-265"/>
                      <a:pt x="4030" y="3130"/>
                      <a:pt x="11610" y="3091"/>
                    </a:cubicBezTo>
                    <a:cubicBezTo>
                      <a:pt x="19189" y="3212"/>
                      <a:pt x="24629" y="-122"/>
                      <a:pt x="24953" y="421"/>
                    </a:cubicBezTo>
                    <a:cubicBezTo>
                      <a:pt x="25108" y="627"/>
                      <a:pt x="23972" y="1783"/>
                      <a:pt x="21619" y="2964"/>
                    </a:cubicBezTo>
                    <a:cubicBezTo>
                      <a:pt x="19290" y="4151"/>
                      <a:pt x="15678" y="5201"/>
                      <a:pt x="11598" y="5190"/>
                    </a:cubicBezTo>
                    <a:cubicBezTo>
                      <a:pt x="7515" y="5158"/>
                      <a:pt x="3918" y="4066"/>
                      <a:pt x="1600" y="2856"/>
                    </a:cubicBezTo>
                    <a:cubicBezTo>
                      <a:pt x="-733" y="1647"/>
                      <a:pt x="-1861" y="480"/>
                      <a:pt x="-1703" y="275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7" name="자유형: 도형 616">
                <a:extLst>
                  <a:ext uri="{FF2B5EF4-FFF2-40B4-BE49-F238E27FC236}">
                    <a16:creationId xmlns:a16="http://schemas.microsoft.com/office/drawing/2014/main" id="{525EA73D-D714-3AE3-3FAE-F534F9FD71A5}"/>
                  </a:ext>
                </a:extLst>
              </p:cNvPr>
              <p:cNvSpPr/>
              <p:nvPr/>
            </p:nvSpPr>
            <p:spPr>
              <a:xfrm flipV="1">
                <a:off x="5509866" y="4448107"/>
                <a:ext cx="29852" cy="18344"/>
              </a:xfrm>
              <a:custGeom>
                <a:avLst/>
                <a:gdLst>
                  <a:gd name="connsiteX0" fmla="*/ 12876 w 29852"/>
                  <a:gd name="connsiteY0" fmla="*/ 175 h 18344"/>
                  <a:gd name="connsiteX1" fmla="*/ 12861 w 29852"/>
                  <a:gd name="connsiteY1" fmla="*/ 3787 h 18344"/>
                  <a:gd name="connsiteX2" fmla="*/ 9469 w 29852"/>
                  <a:gd name="connsiteY2" fmla="*/ 13124 h 18344"/>
                  <a:gd name="connsiteX3" fmla="*/ 4265 w 29852"/>
                  <a:gd name="connsiteY3" fmla="*/ 18240 h 18344"/>
                  <a:gd name="connsiteX4" fmla="*/ -321 w 29852"/>
                  <a:gd name="connsiteY4" fmla="*/ 17188 h 18344"/>
                  <a:gd name="connsiteX5" fmla="*/ -1715 w 29852"/>
                  <a:gd name="connsiteY5" fmla="*/ 12819 h 18344"/>
                  <a:gd name="connsiteX6" fmla="*/ 11466 w 29852"/>
                  <a:gd name="connsiteY6" fmla="*/ 523 h 18344"/>
                  <a:gd name="connsiteX7" fmla="*/ 27556 w 29852"/>
                  <a:gd name="connsiteY7" fmla="*/ 9540 h 18344"/>
                  <a:gd name="connsiteX8" fmla="*/ 27638 w 29852"/>
                  <a:gd name="connsiteY8" fmla="*/ 14176 h 18344"/>
                  <a:gd name="connsiteX9" fmla="*/ 23338 w 29852"/>
                  <a:gd name="connsiteY9" fmla="*/ 16053 h 18344"/>
                  <a:gd name="connsiteX10" fmla="*/ 16913 w 29852"/>
                  <a:gd name="connsiteY10" fmla="*/ 12534 h 18344"/>
                  <a:gd name="connsiteX11" fmla="*/ 10423 w 29852"/>
                  <a:gd name="connsiteY11" fmla="*/ 4861 h 18344"/>
                  <a:gd name="connsiteX12" fmla="*/ 9032 w 29852"/>
                  <a:gd name="connsiteY12" fmla="*/ 1504 h 18344"/>
                  <a:gd name="connsiteX13" fmla="*/ 17902 w 29852"/>
                  <a:gd name="connsiteY13" fmla="*/ 11393 h 18344"/>
                  <a:gd name="connsiteX14" fmla="*/ 23581 w 29852"/>
                  <a:gd name="connsiteY14" fmla="*/ 14330 h 18344"/>
                  <a:gd name="connsiteX15" fmla="*/ 25930 w 29852"/>
                  <a:gd name="connsiteY15" fmla="*/ 13322 h 18344"/>
                  <a:gd name="connsiteX16" fmla="*/ 25690 w 29852"/>
                  <a:gd name="connsiteY16" fmla="*/ 10278 h 18344"/>
                  <a:gd name="connsiteX17" fmla="*/ 11648 w 29852"/>
                  <a:gd name="connsiteY17" fmla="*/ 2613 h 18344"/>
                  <a:gd name="connsiteX18" fmla="*/ 301 w 29852"/>
                  <a:gd name="connsiteY18" fmla="*/ 12896 h 18344"/>
                  <a:gd name="connsiteX19" fmla="*/ 1140 w 29852"/>
                  <a:gd name="connsiteY19" fmla="*/ 15987 h 18344"/>
                  <a:gd name="connsiteX20" fmla="*/ 3662 w 29852"/>
                  <a:gd name="connsiteY20" fmla="*/ 16601 h 18344"/>
                  <a:gd name="connsiteX21" fmla="*/ 8151 w 29852"/>
                  <a:gd name="connsiteY21" fmla="*/ 12348 h 18344"/>
                  <a:gd name="connsiteX22" fmla="*/ 12876 w 29852"/>
                  <a:gd name="connsiteY22" fmla="*/ 175 h 18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9852" h="18344">
                    <a:moveTo>
                      <a:pt x="12876" y="175"/>
                    </a:moveTo>
                    <a:cubicBezTo>
                      <a:pt x="13004" y="179"/>
                      <a:pt x="13174" y="1469"/>
                      <a:pt x="12861" y="3787"/>
                    </a:cubicBezTo>
                    <a:cubicBezTo>
                      <a:pt x="12544" y="6089"/>
                      <a:pt x="11702" y="9466"/>
                      <a:pt x="9469" y="13124"/>
                    </a:cubicBezTo>
                    <a:cubicBezTo>
                      <a:pt x="8318" y="14855"/>
                      <a:pt x="7101" y="17092"/>
                      <a:pt x="4265" y="18240"/>
                    </a:cubicBezTo>
                    <a:cubicBezTo>
                      <a:pt x="2859" y="18822"/>
                      <a:pt x="807" y="18495"/>
                      <a:pt x="-321" y="17188"/>
                    </a:cubicBezTo>
                    <a:cubicBezTo>
                      <a:pt x="-1441" y="15914"/>
                      <a:pt x="-1746" y="14334"/>
                      <a:pt x="-1715" y="12819"/>
                    </a:cubicBezTo>
                    <a:cubicBezTo>
                      <a:pt x="-1360" y="6769"/>
                      <a:pt x="4315" y="1118"/>
                      <a:pt x="11466" y="523"/>
                    </a:cubicBezTo>
                    <a:cubicBezTo>
                      <a:pt x="18640" y="48"/>
                      <a:pt x="24949" y="4201"/>
                      <a:pt x="27556" y="9540"/>
                    </a:cubicBezTo>
                    <a:cubicBezTo>
                      <a:pt x="28120" y="10918"/>
                      <a:pt x="28476" y="12596"/>
                      <a:pt x="27638" y="14176"/>
                    </a:cubicBezTo>
                    <a:cubicBezTo>
                      <a:pt x="26807" y="15774"/>
                      <a:pt x="24756" y="16343"/>
                      <a:pt x="23338" y="16053"/>
                    </a:cubicBezTo>
                    <a:cubicBezTo>
                      <a:pt x="20398" y="15516"/>
                      <a:pt x="18598" y="13812"/>
                      <a:pt x="16913" y="12534"/>
                    </a:cubicBezTo>
                    <a:cubicBezTo>
                      <a:pt x="13591" y="9760"/>
                      <a:pt x="11582" y="6898"/>
                      <a:pt x="10423" y="4861"/>
                    </a:cubicBezTo>
                    <a:cubicBezTo>
                      <a:pt x="9260" y="2805"/>
                      <a:pt x="8916" y="1551"/>
                      <a:pt x="9032" y="1504"/>
                    </a:cubicBezTo>
                    <a:cubicBezTo>
                      <a:pt x="9391" y="1269"/>
                      <a:pt x="11354" y="6286"/>
                      <a:pt x="17902" y="11393"/>
                    </a:cubicBezTo>
                    <a:cubicBezTo>
                      <a:pt x="19556" y="12572"/>
                      <a:pt x="21460" y="14060"/>
                      <a:pt x="23581" y="14330"/>
                    </a:cubicBezTo>
                    <a:cubicBezTo>
                      <a:pt x="24616" y="14469"/>
                      <a:pt x="25528" y="14106"/>
                      <a:pt x="25930" y="13322"/>
                    </a:cubicBezTo>
                    <a:cubicBezTo>
                      <a:pt x="26343" y="12564"/>
                      <a:pt x="26185" y="11359"/>
                      <a:pt x="25690" y="10278"/>
                    </a:cubicBezTo>
                    <a:cubicBezTo>
                      <a:pt x="23481" y="5905"/>
                      <a:pt x="17705" y="2122"/>
                      <a:pt x="11648" y="2613"/>
                    </a:cubicBezTo>
                    <a:cubicBezTo>
                      <a:pt x="5617" y="3057"/>
                      <a:pt x="637" y="8030"/>
                      <a:pt x="301" y="12896"/>
                    </a:cubicBezTo>
                    <a:cubicBezTo>
                      <a:pt x="236" y="14070"/>
                      <a:pt x="514" y="15264"/>
                      <a:pt x="1140" y="15987"/>
                    </a:cubicBezTo>
                    <a:cubicBezTo>
                      <a:pt x="1754" y="16698"/>
                      <a:pt x="2727" y="16922"/>
                      <a:pt x="3662" y="16601"/>
                    </a:cubicBezTo>
                    <a:cubicBezTo>
                      <a:pt x="5633" y="15929"/>
                      <a:pt x="7016" y="13974"/>
                      <a:pt x="8151" y="12348"/>
                    </a:cubicBezTo>
                    <a:cubicBezTo>
                      <a:pt x="12644" y="5502"/>
                      <a:pt x="12440" y="59"/>
                      <a:pt x="12876" y="175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8" name="자유형: 도형 617">
                <a:extLst>
                  <a:ext uri="{FF2B5EF4-FFF2-40B4-BE49-F238E27FC236}">
                    <a16:creationId xmlns:a16="http://schemas.microsoft.com/office/drawing/2014/main" id="{24BDAB6A-FD3E-1225-787D-88E6164CDD4F}"/>
                  </a:ext>
                </a:extLst>
              </p:cNvPr>
              <p:cNvSpPr/>
              <p:nvPr/>
            </p:nvSpPr>
            <p:spPr>
              <a:xfrm flipV="1">
                <a:off x="5254530" y="3683845"/>
                <a:ext cx="337572" cy="812247"/>
              </a:xfrm>
              <a:custGeom>
                <a:avLst/>
                <a:gdLst>
                  <a:gd name="connsiteX0" fmla="*/ 302490 w 337572"/>
                  <a:gd name="connsiteY0" fmla="*/ 712742 h 812247"/>
                  <a:gd name="connsiteX1" fmla="*/ 251898 w 337572"/>
                  <a:gd name="connsiteY1" fmla="*/ 811343 h 812247"/>
                  <a:gd name="connsiteX2" fmla="*/ 46907 w 337572"/>
                  <a:gd name="connsiteY2" fmla="*/ 784845 h 812247"/>
                  <a:gd name="connsiteX3" fmla="*/ 11539 w 337572"/>
                  <a:gd name="connsiteY3" fmla="*/ 676416 h 812247"/>
                  <a:gd name="connsiteX4" fmla="*/ 668 w 337572"/>
                  <a:gd name="connsiteY4" fmla="*/ 566028 h 812247"/>
                  <a:gd name="connsiteX5" fmla="*/ 40772 w 337572"/>
                  <a:gd name="connsiteY5" fmla="*/ 268270 h 812247"/>
                  <a:gd name="connsiteX6" fmla="*/ 39084 w 337572"/>
                  <a:gd name="connsiteY6" fmla="*/ 183569 h 812247"/>
                  <a:gd name="connsiteX7" fmla="*/ 43565 w 337572"/>
                  <a:gd name="connsiteY7" fmla="*/ 116932 h 812247"/>
                  <a:gd name="connsiteX8" fmla="*/ 61877 w 337572"/>
                  <a:gd name="connsiteY8" fmla="*/ -885 h 812247"/>
                  <a:gd name="connsiteX9" fmla="*/ 142541 w 337572"/>
                  <a:gd name="connsiteY9" fmla="*/ -607 h 812247"/>
                  <a:gd name="connsiteX10" fmla="*/ 143557 w 337572"/>
                  <a:gd name="connsiteY10" fmla="*/ 89723 h 812247"/>
                  <a:gd name="connsiteX11" fmla="*/ 147664 w 337572"/>
                  <a:gd name="connsiteY11" fmla="*/ 273293 h 812247"/>
                  <a:gd name="connsiteX12" fmla="*/ 158516 w 337572"/>
                  <a:gd name="connsiteY12" fmla="*/ 445314 h 812247"/>
                  <a:gd name="connsiteX13" fmla="*/ 170074 w 337572"/>
                  <a:gd name="connsiteY13" fmla="*/ 561794 h 812247"/>
                  <a:gd name="connsiteX14" fmla="*/ 189576 w 337572"/>
                  <a:gd name="connsiteY14" fmla="*/ 300072 h 812247"/>
                  <a:gd name="connsiteX15" fmla="*/ 198917 w 337572"/>
                  <a:gd name="connsiteY15" fmla="*/ 33478 h 812247"/>
                  <a:gd name="connsiteX16" fmla="*/ 200208 w 337572"/>
                  <a:gd name="connsiteY16" fmla="*/ -905 h 812247"/>
                  <a:gd name="connsiteX17" fmla="*/ 288718 w 337572"/>
                  <a:gd name="connsiteY17" fmla="*/ -905 h 812247"/>
                  <a:gd name="connsiteX18" fmla="*/ 293547 w 337572"/>
                  <a:gd name="connsiteY18" fmla="*/ 273612 h 812247"/>
                  <a:gd name="connsiteX19" fmla="*/ 321084 w 337572"/>
                  <a:gd name="connsiteY19" fmla="*/ 495358 h 812247"/>
                  <a:gd name="connsiteX20" fmla="*/ 333894 w 337572"/>
                  <a:gd name="connsiteY20" fmla="*/ 577853 h 812247"/>
                  <a:gd name="connsiteX21" fmla="*/ 302490 w 337572"/>
                  <a:gd name="connsiteY21" fmla="*/ 712742 h 812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7572" h="812247">
                    <a:moveTo>
                      <a:pt x="302490" y="712742"/>
                    </a:moveTo>
                    <a:lnTo>
                      <a:pt x="251898" y="811343"/>
                    </a:lnTo>
                    <a:lnTo>
                      <a:pt x="46907" y="784845"/>
                    </a:lnTo>
                    <a:lnTo>
                      <a:pt x="11539" y="676416"/>
                    </a:lnTo>
                    <a:cubicBezTo>
                      <a:pt x="-618" y="640851"/>
                      <a:pt x="-4331" y="603138"/>
                      <a:pt x="668" y="566028"/>
                    </a:cubicBezTo>
                    <a:lnTo>
                      <a:pt x="40772" y="268270"/>
                    </a:lnTo>
                    <a:lnTo>
                      <a:pt x="39084" y="183569"/>
                    </a:lnTo>
                    <a:cubicBezTo>
                      <a:pt x="38640" y="161269"/>
                      <a:pt x="40139" y="138972"/>
                      <a:pt x="43565" y="116932"/>
                    </a:cubicBezTo>
                    <a:lnTo>
                      <a:pt x="61877" y="-885"/>
                    </a:lnTo>
                    <a:lnTo>
                      <a:pt x="142541" y="-607"/>
                    </a:lnTo>
                    <a:cubicBezTo>
                      <a:pt x="142541" y="-607"/>
                      <a:pt x="142248" y="64161"/>
                      <a:pt x="143557" y="89723"/>
                    </a:cubicBezTo>
                    <a:cubicBezTo>
                      <a:pt x="144871" y="115287"/>
                      <a:pt x="144921" y="218512"/>
                      <a:pt x="147664" y="273293"/>
                    </a:cubicBezTo>
                    <a:cubicBezTo>
                      <a:pt x="150407" y="328069"/>
                      <a:pt x="158516" y="445314"/>
                      <a:pt x="158516" y="445314"/>
                    </a:cubicBezTo>
                    <a:lnTo>
                      <a:pt x="170074" y="561794"/>
                    </a:lnTo>
                    <a:cubicBezTo>
                      <a:pt x="170074" y="561794"/>
                      <a:pt x="187861" y="332125"/>
                      <a:pt x="189576" y="300072"/>
                    </a:cubicBezTo>
                    <a:lnTo>
                      <a:pt x="198917" y="33478"/>
                    </a:lnTo>
                    <a:cubicBezTo>
                      <a:pt x="201540" y="16435"/>
                      <a:pt x="200208" y="-905"/>
                      <a:pt x="200208" y="-905"/>
                    </a:cubicBezTo>
                    <a:lnTo>
                      <a:pt x="288718" y="-905"/>
                    </a:lnTo>
                    <a:lnTo>
                      <a:pt x="293547" y="273612"/>
                    </a:lnTo>
                    <a:lnTo>
                      <a:pt x="321084" y="495358"/>
                    </a:lnTo>
                    <a:lnTo>
                      <a:pt x="333894" y="577853"/>
                    </a:lnTo>
                    <a:cubicBezTo>
                      <a:pt x="341215" y="624989"/>
                      <a:pt x="330027" y="673047"/>
                      <a:pt x="302490" y="71274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9" name="자유형: 도형 618">
                <a:extLst>
                  <a:ext uri="{FF2B5EF4-FFF2-40B4-BE49-F238E27FC236}">
                    <a16:creationId xmlns:a16="http://schemas.microsoft.com/office/drawing/2014/main" id="{BCC29658-EA99-0D76-303C-F364D49B421E}"/>
                  </a:ext>
                </a:extLst>
              </p:cNvPr>
              <p:cNvSpPr/>
              <p:nvPr/>
            </p:nvSpPr>
            <p:spPr>
              <a:xfrm flipV="1">
                <a:off x="5252793" y="3835874"/>
                <a:ext cx="7556" cy="19092"/>
              </a:xfrm>
              <a:custGeom>
                <a:avLst/>
                <a:gdLst>
                  <a:gd name="connsiteX0" fmla="*/ 4316 w 7556"/>
                  <a:gd name="connsiteY0" fmla="*/ -1622 h 19092"/>
                  <a:gd name="connsiteX1" fmla="*/ -1116 w 7556"/>
                  <a:gd name="connsiteY1" fmla="*/ 1233 h 19092"/>
                  <a:gd name="connsiteX2" fmla="*/ 592 w 7556"/>
                  <a:gd name="connsiteY2" fmla="*/ 16678 h 19092"/>
                  <a:gd name="connsiteX3" fmla="*/ 2033 w 7556"/>
                  <a:gd name="connsiteY3" fmla="*/ 17470 h 19092"/>
                  <a:gd name="connsiteX4" fmla="*/ 206 w 7556"/>
                  <a:gd name="connsiteY4" fmla="*/ 12046 h 19092"/>
                  <a:gd name="connsiteX5" fmla="*/ 6441 w 7556"/>
                  <a:gd name="connsiteY5" fmla="*/ 8994 h 19092"/>
                  <a:gd name="connsiteX6" fmla="*/ 4316 w 7556"/>
                  <a:gd name="connsiteY6" fmla="*/ -1622 h 19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56" h="19092">
                    <a:moveTo>
                      <a:pt x="4316" y="-1622"/>
                    </a:moveTo>
                    <a:cubicBezTo>
                      <a:pt x="851" y="140"/>
                      <a:pt x="-1123" y="1175"/>
                      <a:pt x="-1116" y="1233"/>
                    </a:cubicBezTo>
                    <a:lnTo>
                      <a:pt x="592" y="16678"/>
                    </a:lnTo>
                    <a:lnTo>
                      <a:pt x="2033" y="17470"/>
                    </a:lnTo>
                    <a:lnTo>
                      <a:pt x="206" y="12046"/>
                    </a:lnTo>
                    <a:lnTo>
                      <a:pt x="6441" y="8994"/>
                    </a:lnTo>
                    <a:cubicBezTo>
                      <a:pt x="5653" y="5471"/>
                      <a:pt x="4942" y="1928"/>
                      <a:pt x="4316" y="-1622"/>
                    </a:cubicBezTo>
                  </a:path>
                </a:pathLst>
              </a:custGeom>
              <a:solidFill>
                <a:srgbClr val="A7A9A8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0" name="자유형: 도형 619">
                <a:extLst>
                  <a:ext uri="{FF2B5EF4-FFF2-40B4-BE49-F238E27FC236}">
                    <a16:creationId xmlns:a16="http://schemas.microsoft.com/office/drawing/2014/main" id="{75A488F1-D5B2-33E5-963B-1A009E557F77}"/>
                  </a:ext>
                </a:extLst>
              </p:cNvPr>
              <p:cNvSpPr/>
              <p:nvPr/>
            </p:nvSpPr>
            <p:spPr>
              <a:xfrm flipV="1">
                <a:off x="5258225" y="3789241"/>
                <a:ext cx="317978" cy="126539"/>
              </a:xfrm>
              <a:custGeom>
                <a:avLst/>
                <a:gdLst>
                  <a:gd name="connsiteX0" fmla="*/ 211647 w 317978"/>
                  <a:gd name="connsiteY0" fmla="*/ -1601 h 126539"/>
                  <a:gd name="connsiteX1" fmla="*/ 166014 w 317978"/>
                  <a:gd name="connsiteY1" fmla="*/ 101157 h 126539"/>
                  <a:gd name="connsiteX2" fmla="*/ 120579 w 317978"/>
                  <a:gd name="connsiteY2" fmla="*/ -1601 h 126539"/>
                  <a:gd name="connsiteX3" fmla="*/ -1476 w 317978"/>
                  <a:gd name="connsiteY3" fmla="*/ 59214 h 126539"/>
                  <a:gd name="connsiteX4" fmla="*/ 649 w 317978"/>
                  <a:gd name="connsiteY4" fmla="*/ 69830 h 126539"/>
                  <a:gd name="connsiteX5" fmla="*/ 111164 w 317978"/>
                  <a:gd name="connsiteY5" fmla="*/ 15749 h 126539"/>
                  <a:gd name="connsiteX6" fmla="*/ 159045 w 317978"/>
                  <a:gd name="connsiteY6" fmla="*/ 124939 h 126539"/>
                  <a:gd name="connsiteX7" fmla="*/ 209553 w 317978"/>
                  <a:gd name="connsiteY7" fmla="*/ 20825 h 126539"/>
                  <a:gd name="connsiteX8" fmla="*/ 306199 w 317978"/>
                  <a:gd name="connsiteY8" fmla="*/ 62826 h 126539"/>
                  <a:gd name="connsiteX9" fmla="*/ 316502 w 317978"/>
                  <a:gd name="connsiteY9" fmla="*/ 47195 h 126539"/>
                  <a:gd name="connsiteX10" fmla="*/ 211647 w 317978"/>
                  <a:gd name="connsiteY10" fmla="*/ -1601 h 126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7978" h="126539">
                    <a:moveTo>
                      <a:pt x="211647" y="-1601"/>
                    </a:moveTo>
                    <a:cubicBezTo>
                      <a:pt x="211647" y="-1601"/>
                      <a:pt x="165481" y="98039"/>
                      <a:pt x="166014" y="101157"/>
                    </a:cubicBezTo>
                    <a:cubicBezTo>
                      <a:pt x="164732" y="98089"/>
                      <a:pt x="120579" y="-1601"/>
                      <a:pt x="120579" y="-1601"/>
                    </a:cubicBezTo>
                    <a:cubicBezTo>
                      <a:pt x="120579" y="-1601"/>
                      <a:pt x="22847" y="46821"/>
                      <a:pt x="-1476" y="59214"/>
                    </a:cubicBezTo>
                    <a:cubicBezTo>
                      <a:pt x="-850" y="62764"/>
                      <a:pt x="-139" y="66307"/>
                      <a:pt x="649" y="69830"/>
                    </a:cubicBezTo>
                    <a:lnTo>
                      <a:pt x="111164" y="15749"/>
                    </a:lnTo>
                    <a:lnTo>
                      <a:pt x="159045" y="124939"/>
                    </a:lnTo>
                    <a:lnTo>
                      <a:pt x="209553" y="20825"/>
                    </a:lnTo>
                    <a:lnTo>
                      <a:pt x="306199" y="62826"/>
                    </a:lnTo>
                    <a:lnTo>
                      <a:pt x="316502" y="47195"/>
                    </a:lnTo>
                    <a:lnTo>
                      <a:pt x="211647" y="-1601"/>
                    </a:lnTo>
                  </a:path>
                </a:pathLst>
              </a:custGeom>
              <a:solidFill>
                <a:srgbClr val="0F191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1" name="자유형: 도형 620">
                <a:extLst>
                  <a:ext uri="{FF2B5EF4-FFF2-40B4-BE49-F238E27FC236}">
                    <a16:creationId xmlns:a16="http://schemas.microsoft.com/office/drawing/2014/main" id="{E6CB316E-3260-ABBE-D129-7450B1C1EA28}"/>
                  </a:ext>
                </a:extLst>
              </p:cNvPr>
              <p:cNvSpPr/>
              <p:nvPr/>
            </p:nvSpPr>
            <p:spPr>
              <a:xfrm flipV="1">
                <a:off x="5225039" y="3420458"/>
                <a:ext cx="102538" cy="352279"/>
              </a:xfrm>
              <a:custGeom>
                <a:avLst/>
                <a:gdLst>
                  <a:gd name="connsiteX0" fmla="*/ 58744 w 102538"/>
                  <a:gd name="connsiteY0" fmla="*/ -2352 h 352279"/>
                  <a:gd name="connsiteX1" fmla="*/ 4304 w 102538"/>
                  <a:gd name="connsiteY1" fmla="*/ 104934 h 352279"/>
                  <a:gd name="connsiteX2" fmla="*/ -286 w 102538"/>
                  <a:gd name="connsiteY2" fmla="*/ 132231 h 352279"/>
                  <a:gd name="connsiteX3" fmla="*/ -286 w 102538"/>
                  <a:gd name="connsiteY3" fmla="*/ 205235 h 352279"/>
                  <a:gd name="connsiteX4" fmla="*/ 25690 w 102538"/>
                  <a:gd name="connsiteY4" fmla="*/ 349634 h 352279"/>
                  <a:gd name="connsiteX5" fmla="*/ 48904 w 102538"/>
                  <a:gd name="connsiteY5" fmla="*/ 310616 h 352279"/>
                  <a:gd name="connsiteX6" fmla="*/ 101379 w 102538"/>
                  <a:gd name="connsiteY6" fmla="*/ 111281 h 352279"/>
                  <a:gd name="connsiteX7" fmla="*/ 58744 w 102538"/>
                  <a:gd name="connsiteY7" fmla="*/ -2352 h 352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538" h="352279">
                    <a:moveTo>
                      <a:pt x="58744" y="-2352"/>
                    </a:moveTo>
                    <a:cubicBezTo>
                      <a:pt x="58744" y="-2352"/>
                      <a:pt x="4960" y="92869"/>
                      <a:pt x="4304" y="104934"/>
                    </a:cubicBezTo>
                    <a:cubicBezTo>
                      <a:pt x="3651" y="116995"/>
                      <a:pt x="-286" y="132231"/>
                      <a:pt x="-286" y="132231"/>
                    </a:cubicBezTo>
                    <a:cubicBezTo>
                      <a:pt x="-286" y="132231"/>
                      <a:pt x="-2252" y="156353"/>
                      <a:pt x="-286" y="205235"/>
                    </a:cubicBezTo>
                    <a:cubicBezTo>
                      <a:pt x="1680" y="254116"/>
                      <a:pt x="18597" y="345512"/>
                      <a:pt x="25690" y="349634"/>
                    </a:cubicBezTo>
                    <a:cubicBezTo>
                      <a:pt x="32787" y="353756"/>
                      <a:pt x="48252" y="313154"/>
                      <a:pt x="48904" y="310616"/>
                    </a:cubicBezTo>
                    <a:cubicBezTo>
                      <a:pt x="49561" y="308074"/>
                      <a:pt x="101379" y="114457"/>
                      <a:pt x="101379" y="111281"/>
                    </a:cubicBezTo>
                    <a:cubicBezTo>
                      <a:pt x="101379" y="108105"/>
                      <a:pt x="58744" y="-2352"/>
                      <a:pt x="58744" y="-2352"/>
                    </a:cubicBez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2" name="자유형: 도형 621">
                <a:extLst>
                  <a:ext uri="{FF2B5EF4-FFF2-40B4-BE49-F238E27FC236}">
                    <a16:creationId xmlns:a16="http://schemas.microsoft.com/office/drawing/2014/main" id="{C917302A-53DE-FEFC-818F-A91E9ED33AE4}"/>
                  </a:ext>
                </a:extLst>
              </p:cNvPr>
              <p:cNvSpPr/>
              <p:nvPr/>
            </p:nvSpPr>
            <p:spPr>
              <a:xfrm flipV="1">
                <a:off x="5489586" y="3412650"/>
                <a:ext cx="136519" cy="372785"/>
              </a:xfrm>
              <a:custGeom>
                <a:avLst/>
                <a:gdLst>
                  <a:gd name="connsiteX0" fmla="*/ 94669 w 136519"/>
                  <a:gd name="connsiteY0" fmla="*/ 370441 h 372785"/>
                  <a:gd name="connsiteX1" fmla="*/ 114862 w 136519"/>
                  <a:gd name="connsiteY1" fmla="*/ 348069 h 372785"/>
                  <a:gd name="connsiteX2" fmla="*/ 134634 w 136519"/>
                  <a:gd name="connsiteY2" fmla="*/ 128429 h 372785"/>
                  <a:gd name="connsiteX3" fmla="*/ 93970 w 136519"/>
                  <a:gd name="connsiteY3" fmla="*/ 44632 h 372785"/>
                  <a:gd name="connsiteX4" fmla="*/ 53302 w 136519"/>
                  <a:gd name="connsiteY4" fmla="*/ -2345 h 372785"/>
                  <a:gd name="connsiteX5" fmla="*/ -1792 w 136519"/>
                  <a:gd name="connsiteY5" fmla="*/ 170330 h 372785"/>
                  <a:gd name="connsiteX6" fmla="*/ 94669 w 136519"/>
                  <a:gd name="connsiteY6" fmla="*/ 370441 h 37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519" h="372785">
                    <a:moveTo>
                      <a:pt x="94669" y="370441"/>
                    </a:moveTo>
                    <a:cubicBezTo>
                      <a:pt x="94669" y="370441"/>
                      <a:pt x="108059" y="368425"/>
                      <a:pt x="114862" y="348069"/>
                    </a:cubicBezTo>
                    <a:cubicBezTo>
                      <a:pt x="117416" y="340428"/>
                      <a:pt x="132668" y="141128"/>
                      <a:pt x="134634" y="128429"/>
                    </a:cubicBezTo>
                    <a:cubicBezTo>
                      <a:pt x="136605" y="115735"/>
                      <a:pt x="107086" y="56060"/>
                      <a:pt x="93970" y="44632"/>
                    </a:cubicBezTo>
                    <a:cubicBezTo>
                      <a:pt x="80851" y="33209"/>
                      <a:pt x="53302" y="-2345"/>
                      <a:pt x="53302" y="-2345"/>
                    </a:cubicBezTo>
                    <a:lnTo>
                      <a:pt x="-1792" y="170330"/>
                    </a:lnTo>
                    <a:lnTo>
                      <a:pt x="94669" y="370441"/>
                    </a:ln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3" name="자유형: 도형 622">
                <a:extLst>
                  <a:ext uri="{FF2B5EF4-FFF2-40B4-BE49-F238E27FC236}">
                    <a16:creationId xmlns:a16="http://schemas.microsoft.com/office/drawing/2014/main" id="{017BE680-5ED2-DBBB-D232-4715DF3DB0B8}"/>
                  </a:ext>
                </a:extLst>
              </p:cNvPr>
              <p:cNvSpPr/>
              <p:nvPr/>
            </p:nvSpPr>
            <p:spPr>
              <a:xfrm flipV="1">
                <a:off x="5251889" y="3372786"/>
                <a:ext cx="337626" cy="525645"/>
              </a:xfrm>
              <a:custGeom>
                <a:avLst/>
                <a:gdLst>
                  <a:gd name="connsiteX0" fmla="*/ -1484 w 337626"/>
                  <a:gd name="connsiteY0" fmla="*/ 475443 h 525645"/>
                  <a:gd name="connsiteX1" fmla="*/ 54205 w 337626"/>
                  <a:gd name="connsiteY1" fmla="*/ 501009 h 525645"/>
                  <a:gd name="connsiteX2" fmla="*/ 118612 w 337626"/>
                  <a:gd name="connsiteY2" fmla="*/ 521921 h 525645"/>
                  <a:gd name="connsiteX3" fmla="*/ 169054 w 337626"/>
                  <a:gd name="connsiteY3" fmla="*/ 483760 h 525645"/>
                  <a:gd name="connsiteX4" fmla="*/ 235552 w 337626"/>
                  <a:gd name="connsiteY4" fmla="*/ 523401 h 525645"/>
                  <a:gd name="connsiteX5" fmla="*/ 332674 w 337626"/>
                  <a:gd name="connsiteY5" fmla="*/ 483544 h 525645"/>
                  <a:gd name="connsiteX6" fmla="*/ 271654 w 337626"/>
                  <a:gd name="connsiteY6" fmla="*/ 230669 h 525645"/>
                  <a:gd name="connsiteX7" fmla="*/ 300794 w 337626"/>
                  <a:gd name="connsiteY7" fmla="*/ 165523 h 525645"/>
                  <a:gd name="connsiteX8" fmla="*/ 336143 w 337626"/>
                  <a:gd name="connsiteY8" fmla="*/ 55101 h 525645"/>
                  <a:gd name="connsiteX9" fmla="*/ 215880 w 337626"/>
                  <a:gd name="connsiteY9" fmla="*/ 2839 h 525645"/>
                  <a:gd name="connsiteX10" fmla="*/ 165373 w 337626"/>
                  <a:gd name="connsiteY10" fmla="*/ 106953 h 525645"/>
                  <a:gd name="connsiteX11" fmla="*/ 117492 w 337626"/>
                  <a:gd name="connsiteY11" fmla="*/ -2237 h 525645"/>
                  <a:gd name="connsiteX12" fmla="*/ 741 w 337626"/>
                  <a:gd name="connsiteY12" fmla="*/ 54896 h 525645"/>
                  <a:gd name="connsiteX13" fmla="*/ 56600 w 337626"/>
                  <a:gd name="connsiteY13" fmla="*/ 220914 h 525645"/>
                  <a:gd name="connsiteX14" fmla="*/ 31299 w 337626"/>
                  <a:gd name="connsiteY14" fmla="*/ 328617 h 525645"/>
                  <a:gd name="connsiteX15" fmla="*/ -1484 w 337626"/>
                  <a:gd name="connsiteY15" fmla="*/ 475443 h 525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37626" h="525645">
                    <a:moveTo>
                      <a:pt x="-1484" y="475443"/>
                    </a:moveTo>
                    <a:cubicBezTo>
                      <a:pt x="5203" y="481527"/>
                      <a:pt x="32663" y="493635"/>
                      <a:pt x="54205" y="501009"/>
                    </a:cubicBezTo>
                    <a:cubicBezTo>
                      <a:pt x="99651" y="516574"/>
                      <a:pt x="118612" y="521921"/>
                      <a:pt x="118612" y="521921"/>
                    </a:cubicBezTo>
                    <a:cubicBezTo>
                      <a:pt x="118612" y="521921"/>
                      <a:pt x="140436" y="483841"/>
                      <a:pt x="169054" y="483760"/>
                    </a:cubicBezTo>
                    <a:cubicBezTo>
                      <a:pt x="198929" y="483675"/>
                      <a:pt x="234548" y="523076"/>
                      <a:pt x="235552" y="523401"/>
                    </a:cubicBezTo>
                    <a:cubicBezTo>
                      <a:pt x="237518" y="524034"/>
                      <a:pt x="332674" y="483544"/>
                      <a:pt x="332674" y="483544"/>
                    </a:cubicBezTo>
                    <a:lnTo>
                      <a:pt x="271654" y="230669"/>
                    </a:lnTo>
                    <a:lnTo>
                      <a:pt x="300794" y="165523"/>
                    </a:lnTo>
                    <a:lnTo>
                      <a:pt x="336143" y="55101"/>
                    </a:lnTo>
                    <a:lnTo>
                      <a:pt x="215880" y="2839"/>
                    </a:lnTo>
                    <a:lnTo>
                      <a:pt x="165373" y="106953"/>
                    </a:lnTo>
                    <a:lnTo>
                      <a:pt x="117492" y="-2237"/>
                    </a:lnTo>
                    <a:lnTo>
                      <a:pt x="741" y="54896"/>
                    </a:lnTo>
                    <a:lnTo>
                      <a:pt x="56600" y="220914"/>
                    </a:lnTo>
                    <a:lnTo>
                      <a:pt x="31299" y="328617"/>
                    </a:lnTo>
                    <a:lnTo>
                      <a:pt x="-1484" y="475443"/>
                    </a:lnTo>
                  </a:path>
                </a:pathLst>
              </a:custGeom>
              <a:solidFill>
                <a:srgbClr val="F2575D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DE40FE29-32EC-F7FD-E554-1E5A8AA7C02E}"/>
                  </a:ext>
                </a:extLst>
              </p:cNvPr>
              <p:cNvSpPr/>
              <p:nvPr/>
            </p:nvSpPr>
            <p:spPr>
              <a:xfrm flipV="1">
                <a:off x="5483026" y="3502938"/>
                <a:ext cx="67556" cy="19683"/>
              </a:xfrm>
              <a:custGeom>
                <a:avLst/>
                <a:gdLst>
                  <a:gd name="connsiteX0" fmla="*/ 65857 w 67556"/>
                  <a:gd name="connsiteY0" fmla="*/ -2598 h 19683"/>
                  <a:gd name="connsiteX1" fmla="*/ -1699 w 67556"/>
                  <a:gd name="connsiteY1" fmla="*/ -2598 h 19683"/>
                  <a:gd name="connsiteX2" fmla="*/ -1699 w 67556"/>
                  <a:gd name="connsiteY2" fmla="*/ 17085 h 19683"/>
                  <a:gd name="connsiteX3" fmla="*/ 65857 w 67556"/>
                  <a:gd name="connsiteY3" fmla="*/ 17085 h 19683"/>
                  <a:gd name="connsiteX4" fmla="*/ 65857 w 67556"/>
                  <a:gd name="connsiteY4" fmla="*/ -2598 h 19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56" h="19683">
                    <a:moveTo>
                      <a:pt x="65857" y="-2598"/>
                    </a:moveTo>
                    <a:lnTo>
                      <a:pt x="-1699" y="-2598"/>
                    </a:lnTo>
                    <a:lnTo>
                      <a:pt x="-1699" y="17085"/>
                    </a:lnTo>
                    <a:lnTo>
                      <a:pt x="65857" y="17085"/>
                    </a:lnTo>
                    <a:lnTo>
                      <a:pt x="65857" y="-2598"/>
                    </a:ln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5" name="자유형: 도형 624">
                <a:extLst>
                  <a:ext uri="{FF2B5EF4-FFF2-40B4-BE49-F238E27FC236}">
                    <a16:creationId xmlns:a16="http://schemas.microsoft.com/office/drawing/2014/main" id="{DAEA2106-8B95-CB52-04CC-1E996164DC95}"/>
                  </a:ext>
                </a:extLst>
              </p:cNvPr>
              <p:cNvSpPr/>
              <p:nvPr/>
            </p:nvSpPr>
            <p:spPr>
              <a:xfrm flipV="1">
                <a:off x="5356699" y="3412210"/>
                <a:ext cx="127169" cy="481145"/>
              </a:xfrm>
              <a:custGeom>
                <a:avLst/>
                <a:gdLst>
                  <a:gd name="connsiteX0" fmla="*/ 69956 w 127169"/>
                  <a:gd name="connsiteY0" fmla="*/ 478904 h 481145"/>
                  <a:gd name="connsiteX1" fmla="*/ -1483 w 127169"/>
                  <a:gd name="connsiteY1" fmla="*/ 473024 h 481145"/>
                  <a:gd name="connsiteX2" fmla="*/ 5672 w 127169"/>
                  <a:gd name="connsiteY2" fmla="*/ 360253 h 481145"/>
                  <a:gd name="connsiteX3" fmla="*/ 42191 w 127169"/>
                  <a:gd name="connsiteY3" fmla="*/ 142000 h 481145"/>
                  <a:gd name="connsiteX4" fmla="*/ 111072 w 127169"/>
                  <a:gd name="connsiteY4" fmla="*/ -2187 h 481145"/>
                  <a:gd name="connsiteX5" fmla="*/ 125687 w 127169"/>
                  <a:gd name="connsiteY5" fmla="*/ 4164 h 481145"/>
                  <a:gd name="connsiteX6" fmla="*/ 52258 w 127169"/>
                  <a:gd name="connsiteY6" fmla="*/ 145048 h 481145"/>
                  <a:gd name="connsiteX7" fmla="*/ 16427 w 127169"/>
                  <a:gd name="connsiteY7" fmla="*/ 368547 h 481145"/>
                  <a:gd name="connsiteX8" fmla="*/ 9025 w 127169"/>
                  <a:gd name="connsiteY8" fmla="*/ 464749 h 481145"/>
                  <a:gd name="connsiteX9" fmla="*/ 73649 w 127169"/>
                  <a:gd name="connsiteY9" fmla="*/ 470417 h 481145"/>
                  <a:gd name="connsiteX10" fmla="*/ 69956 w 127169"/>
                  <a:gd name="connsiteY10" fmla="*/ 478904 h 481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169" h="481145">
                    <a:moveTo>
                      <a:pt x="69956" y="478904"/>
                    </a:moveTo>
                    <a:cubicBezTo>
                      <a:pt x="68020" y="479619"/>
                      <a:pt x="-1483" y="473024"/>
                      <a:pt x="-1483" y="473024"/>
                    </a:cubicBezTo>
                    <a:cubicBezTo>
                      <a:pt x="-1483" y="473024"/>
                      <a:pt x="2512" y="380829"/>
                      <a:pt x="5672" y="360253"/>
                    </a:cubicBezTo>
                    <a:cubicBezTo>
                      <a:pt x="5672" y="360253"/>
                      <a:pt x="36527" y="155398"/>
                      <a:pt x="42191" y="142000"/>
                    </a:cubicBezTo>
                    <a:cubicBezTo>
                      <a:pt x="47854" y="128606"/>
                      <a:pt x="111072" y="-2187"/>
                      <a:pt x="111072" y="-2187"/>
                    </a:cubicBezTo>
                    <a:lnTo>
                      <a:pt x="125687" y="4164"/>
                    </a:lnTo>
                    <a:lnTo>
                      <a:pt x="52258" y="145048"/>
                    </a:lnTo>
                    <a:cubicBezTo>
                      <a:pt x="52258" y="145048"/>
                      <a:pt x="17292" y="350908"/>
                      <a:pt x="16427" y="368547"/>
                    </a:cubicBezTo>
                    <a:cubicBezTo>
                      <a:pt x="15465" y="388231"/>
                      <a:pt x="9025" y="464749"/>
                      <a:pt x="9025" y="464749"/>
                    </a:cubicBezTo>
                    <a:lnTo>
                      <a:pt x="73649" y="470417"/>
                    </a:lnTo>
                    <a:lnTo>
                      <a:pt x="69956" y="478904"/>
                    </a:ln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6" name="자유형: 도형 625">
                <a:extLst>
                  <a:ext uri="{FF2B5EF4-FFF2-40B4-BE49-F238E27FC236}">
                    <a16:creationId xmlns:a16="http://schemas.microsoft.com/office/drawing/2014/main" id="{0EEA343D-50B5-4A40-0A90-9E5D9284CB7B}"/>
                  </a:ext>
                </a:extLst>
              </p:cNvPr>
              <p:cNvSpPr/>
              <p:nvPr/>
            </p:nvSpPr>
            <p:spPr>
              <a:xfrm flipV="1">
                <a:off x="5373357" y="3431483"/>
                <a:ext cx="16866" cy="16325"/>
              </a:xfrm>
              <a:custGeom>
                <a:avLst/>
                <a:gdLst>
                  <a:gd name="connsiteX0" fmla="*/ 15470 w 16866"/>
                  <a:gd name="connsiteY0" fmla="*/ 5351 h 16325"/>
                  <a:gd name="connsiteX1" fmla="*/ 7037 w 16866"/>
                  <a:gd name="connsiteY1" fmla="*/ -2812 h 16325"/>
                  <a:gd name="connsiteX2" fmla="*/ -1397 w 16866"/>
                  <a:gd name="connsiteY2" fmla="*/ 5351 h 16325"/>
                  <a:gd name="connsiteX3" fmla="*/ 7037 w 16866"/>
                  <a:gd name="connsiteY3" fmla="*/ 13514 h 16325"/>
                  <a:gd name="connsiteX4" fmla="*/ 15470 w 16866"/>
                  <a:gd name="connsiteY4" fmla="*/ 5351 h 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6" h="16325">
                    <a:moveTo>
                      <a:pt x="15470" y="5351"/>
                    </a:moveTo>
                    <a:cubicBezTo>
                      <a:pt x="15470" y="842"/>
                      <a:pt x="11692" y="-2812"/>
                      <a:pt x="7037" y="-2812"/>
                    </a:cubicBezTo>
                    <a:cubicBezTo>
                      <a:pt x="2378" y="-2812"/>
                      <a:pt x="-1397" y="842"/>
                      <a:pt x="-1397" y="5351"/>
                    </a:cubicBezTo>
                    <a:cubicBezTo>
                      <a:pt x="-1397" y="9859"/>
                      <a:pt x="2378" y="13514"/>
                      <a:pt x="7037" y="13514"/>
                    </a:cubicBezTo>
                    <a:cubicBezTo>
                      <a:pt x="11692" y="13514"/>
                      <a:pt x="15470" y="9859"/>
                      <a:pt x="15470" y="5351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7" name="자유형: 도형 626">
                <a:extLst>
                  <a:ext uri="{FF2B5EF4-FFF2-40B4-BE49-F238E27FC236}">
                    <a16:creationId xmlns:a16="http://schemas.microsoft.com/office/drawing/2014/main" id="{B3B9A62F-97CC-E63F-22BD-D32E11616CF0}"/>
                  </a:ext>
                </a:extLst>
              </p:cNvPr>
              <p:cNvSpPr/>
              <p:nvPr/>
            </p:nvSpPr>
            <p:spPr>
              <a:xfrm flipV="1">
                <a:off x="5378827" y="3494779"/>
                <a:ext cx="16866" cy="16322"/>
              </a:xfrm>
              <a:custGeom>
                <a:avLst/>
                <a:gdLst>
                  <a:gd name="connsiteX0" fmla="*/ 15458 w 16866"/>
                  <a:gd name="connsiteY0" fmla="*/ 5536 h 16322"/>
                  <a:gd name="connsiteX1" fmla="*/ 7025 w 16866"/>
                  <a:gd name="connsiteY1" fmla="*/ -2627 h 16322"/>
                  <a:gd name="connsiteX2" fmla="*/ -1409 w 16866"/>
                  <a:gd name="connsiteY2" fmla="*/ 5536 h 16322"/>
                  <a:gd name="connsiteX3" fmla="*/ 7025 w 16866"/>
                  <a:gd name="connsiteY3" fmla="*/ 13695 h 16322"/>
                  <a:gd name="connsiteX4" fmla="*/ 15458 w 16866"/>
                  <a:gd name="connsiteY4" fmla="*/ 5536 h 1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6" h="16322">
                    <a:moveTo>
                      <a:pt x="15458" y="5536"/>
                    </a:moveTo>
                    <a:cubicBezTo>
                      <a:pt x="15458" y="1028"/>
                      <a:pt x="11684" y="-2627"/>
                      <a:pt x="7025" y="-2627"/>
                    </a:cubicBezTo>
                    <a:cubicBezTo>
                      <a:pt x="2369" y="-2627"/>
                      <a:pt x="-1409" y="1028"/>
                      <a:pt x="-1409" y="5536"/>
                    </a:cubicBezTo>
                    <a:cubicBezTo>
                      <a:pt x="-1409" y="10041"/>
                      <a:pt x="2369" y="13695"/>
                      <a:pt x="7025" y="13695"/>
                    </a:cubicBezTo>
                    <a:cubicBezTo>
                      <a:pt x="11684" y="13695"/>
                      <a:pt x="15458" y="10041"/>
                      <a:pt x="15458" y="5536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8" name="자유형: 도형 627">
                <a:extLst>
                  <a:ext uri="{FF2B5EF4-FFF2-40B4-BE49-F238E27FC236}">
                    <a16:creationId xmlns:a16="http://schemas.microsoft.com/office/drawing/2014/main" id="{F453C616-4889-55DD-2876-2CDC4E72ECB6}"/>
                  </a:ext>
                </a:extLst>
              </p:cNvPr>
              <p:cNvSpPr/>
              <p:nvPr/>
            </p:nvSpPr>
            <p:spPr>
              <a:xfrm flipV="1">
                <a:off x="5388250" y="3562837"/>
                <a:ext cx="16866" cy="16866"/>
              </a:xfrm>
              <a:custGeom>
                <a:avLst/>
                <a:gdLst>
                  <a:gd name="connsiteX0" fmla="*/ 15437 w 16866"/>
                  <a:gd name="connsiteY0" fmla="*/ 6007 h 16866"/>
                  <a:gd name="connsiteX1" fmla="*/ 7003 w 16866"/>
                  <a:gd name="connsiteY1" fmla="*/ -2426 h 16866"/>
                  <a:gd name="connsiteX2" fmla="*/ -1430 w 16866"/>
                  <a:gd name="connsiteY2" fmla="*/ 6007 h 16866"/>
                  <a:gd name="connsiteX3" fmla="*/ 7003 w 16866"/>
                  <a:gd name="connsiteY3" fmla="*/ 14441 h 16866"/>
                  <a:gd name="connsiteX4" fmla="*/ 15437 w 16866"/>
                  <a:gd name="connsiteY4" fmla="*/ 6007 h 1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6" h="16866">
                    <a:moveTo>
                      <a:pt x="15437" y="6007"/>
                    </a:moveTo>
                    <a:cubicBezTo>
                      <a:pt x="15437" y="1348"/>
                      <a:pt x="11659" y="-2426"/>
                      <a:pt x="7003" y="-2426"/>
                    </a:cubicBezTo>
                    <a:cubicBezTo>
                      <a:pt x="2344" y="-2426"/>
                      <a:pt x="-1430" y="1348"/>
                      <a:pt x="-1430" y="6007"/>
                    </a:cubicBezTo>
                    <a:cubicBezTo>
                      <a:pt x="-1430" y="10666"/>
                      <a:pt x="2344" y="14441"/>
                      <a:pt x="7003" y="14441"/>
                    </a:cubicBezTo>
                    <a:cubicBezTo>
                      <a:pt x="11659" y="14441"/>
                      <a:pt x="15437" y="10666"/>
                      <a:pt x="15437" y="6007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9" name="자유형: 도형 628">
                <a:extLst>
                  <a:ext uri="{FF2B5EF4-FFF2-40B4-BE49-F238E27FC236}">
                    <a16:creationId xmlns:a16="http://schemas.microsoft.com/office/drawing/2014/main" id="{99C7F1B8-117C-9BF2-6CC1-BC5105ECFB10}"/>
                  </a:ext>
                </a:extLst>
              </p:cNvPr>
              <p:cNvSpPr/>
              <p:nvPr/>
            </p:nvSpPr>
            <p:spPr>
              <a:xfrm flipV="1">
                <a:off x="5400148" y="3651004"/>
                <a:ext cx="16866" cy="16866"/>
              </a:xfrm>
              <a:custGeom>
                <a:avLst/>
                <a:gdLst>
                  <a:gd name="connsiteX0" fmla="*/ 15410 w 16866"/>
                  <a:gd name="connsiteY0" fmla="*/ 6266 h 16866"/>
                  <a:gd name="connsiteX1" fmla="*/ 6977 w 16866"/>
                  <a:gd name="connsiteY1" fmla="*/ -2168 h 16866"/>
                  <a:gd name="connsiteX2" fmla="*/ -1457 w 16866"/>
                  <a:gd name="connsiteY2" fmla="*/ 6266 h 16866"/>
                  <a:gd name="connsiteX3" fmla="*/ 6977 w 16866"/>
                  <a:gd name="connsiteY3" fmla="*/ 14699 h 16866"/>
                  <a:gd name="connsiteX4" fmla="*/ 15410 w 16866"/>
                  <a:gd name="connsiteY4" fmla="*/ 6266 h 1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6" h="16866">
                    <a:moveTo>
                      <a:pt x="15410" y="6266"/>
                    </a:moveTo>
                    <a:cubicBezTo>
                      <a:pt x="15410" y="1611"/>
                      <a:pt x="11636" y="-2168"/>
                      <a:pt x="6977" y="-2168"/>
                    </a:cubicBezTo>
                    <a:cubicBezTo>
                      <a:pt x="2318" y="-2168"/>
                      <a:pt x="-1457" y="1611"/>
                      <a:pt x="-1457" y="6266"/>
                    </a:cubicBezTo>
                    <a:cubicBezTo>
                      <a:pt x="-1457" y="10925"/>
                      <a:pt x="2318" y="14699"/>
                      <a:pt x="6977" y="14699"/>
                    </a:cubicBezTo>
                    <a:cubicBezTo>
                      <a:pt x="11636" y="14699"/>
                      <a:pt x="15410" y="10925"/>
                      <a:pt x="15410" y="6266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0" name="자유형: 도형 629">
                <a:extLst>
                  <a:ext uri="{FF2B5EF4-FFF2-40B4-BE49-F238E27FC236}">
                    <a16:creationId xmlns:a16="http://schemas.microsoft.com/office/drawing/2014/main" id="{2C5DFF9F-DA1C-E5FA-0BEC-CF419A04897C}"/>
                  </a:ext>
                </a:extLst>
              </p:cNvPr>
              <p:cNvSpPr/>
              <p:nvPr/>
            </p:nvSpPr>
            <p:spPr>
              <a:xfrm flipV="1">
                <a:off x="5418449" y="3729238"/>
                <a:ext cx="16870" cy="16866"/>
              </a:xfrm>
              <a:custGeom>
                <a:avLst/>
                <a:gdLst>
                  <a:gd name="connsiteX0" fmla="*/ 15373 w 16870"/>
                  <a:gd name="connsiteY0" fmla="*/ 6495 h 16866"/>
                  <a:gd name="connsiteX1" fmla="*/ 6940 w 16870"/>
                  <a:gd name="connsiteY1" fmla="*/ -1938 h 16866"/>
                  <a:gd name="connsiteX2" fmla="*/ -1498 w 16870"/>
                  <a:gd name="connsiteY2" fmla="*/ 6495 h 16866"/>
                  <a:gd name="connsiteX3" fmla="*/ 6940 w 16870"/>
                  <a:gd name="connsiteY3" fmla="*/ 14929 h 16866"/>
                  <a:gd name="connsiteX4" fmla="*/ 15373 w 16870"/>
                  <a:gd name="connsiteY4" fmla="*/ 6495 h 16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0" h="16866">
                    <a:moveTo>
                      <a:pt x="15373" y="6495"/>
                    </a:moveTo>
                    <a:cubicBezTo>
                      <a:pt x="15373" y="1840"/>
                      <a:pt x="11595" y="-1938"/>
                      <a:pt x="6940" y="-1938"/>
                    </a:cubicBezTo>
                    <a:cubicBezTo>
                      <a:pt x="2280" y="-1938"/>
                      <a:pt x="-1498" y="1840"/>
                      <a:pt x="-1498" y="6495"/>
                    </a:cubicBezTo>
                    <a:cubicBezTo>
                      <a:pt x="-1498" y="11154"/>
                      <a:pt x="2280" y="14929"/>
                      <a:pt x="6940" y="14929"/>
                    </a:cubicBezTo>
                    <a:cubicBezTo>
                      <a:pt x="11595" y="14929"/>
                      <a:pt x="15373" y="11154"/>
                      <a:pt x="15373" y="6495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B9A3C385-A2EA-C7B6-2F32-1550C8349F63}"/>
                  </a:ext>
                </a:extLst>
              </p:cNvPr>
              <p:cNvSpPr/>
              <p:nvPr/>
            </p:nvSpPr>
            <p:spPr>
              <a:xfrm flipV="1">
                <a:off x="5358379" y="3770246"/>
                <a:ext cx="60366" cy="128185"/>
              </a:xfrm>
              <a:custGeom>
                <a:avLst/>
                <a:gdLst>
                  <a:gd name="connsiteX0" fmla="*/ 52318 w 60366"/>
                  <a:gd name="connsiteY0" fmla="*/ 126531 h 128185"/>
                  <a:gd name="connsiteX1" fmla="*/ -1412 w 60366"/>
                  <a:gd name="connsiteY1" fmla="*/ 4658 h 128185"/>
                  <a:gd name="connsiteX2" fmla="*/ 11074 w 60366"/>
                  <a:gd name="connsiteY2" fmla="*/ -1654 h 128185"/>
                  <a:gd name="connsiteX3" fmla="*/ 58955 w 60366"/>
                  <a:gd name="connsiteY3" fmla="*/ 111159 h 128185"/>
                  <a:gd name="connsiteX4" fmla="*/ 52318 w 60366"/>
                  <a:gd name="connsiteY4" fmla="*/ 126531 h 128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366" h="128185">
                    <a:moveTo>
                      <a:pt x="52318" y="126531"/>
                    </a:moveTo>
                    <a:lnTo>
                      <a:pt x="-1412" y="4658"/>
                    </a:lnTo>
                    <a:lnTo>
                      <a:pt x="11074" y="-1654"/>
                    </a:lnTo>
                    <a:lnTo>
                      <a:pt x="58955" y="111159"/>
                    </a:lnTo>
                    <a:lnTo>
                      <a:pt x="52318" y="126531"/>
                    </a:ln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2" name="자유형: 도형 631">
                <a:extLst>
                  <a:ext uri="{FF2B5EF4-FFF2-40B4-BE49-F238E27FC236}">
                    <a16:creationId xmlns:a16="http://schemas.microsoft.com/office/drawing/2014/main" id="{10DF73EE-0051-5325-9C36-3D04C9D4ABF9}"/>
                  </a:ext>
                </a:extLst>
              </p:cNvPr>
              <p:cNvSpPr/>
              <p:nvPr/>
            </p:nvSpPr>
            <p:spPr>
              <a:xfrm flipV="1">
                <a:off x="5380299" y="3359206"/>
                <a:ext cx="39984" cy="55460"/>
              </a:xfrm>
              <a:custGeom>
                <a:avLst/>
                <a:gdLst>
                  <a:gd name="connsiteX0" fmla="*/ 26288 w 39984"/>
                  <a:gd name="connsiteY0" fmla="*/ -2967 h 55460"/>
                  <a:gd name="connsiteX1" fmla="*/ 29584 w 39984"/>
                  <a:gd name="connsiteY1" fmla="*/ 19154 h 55460"/>
                  <a:gd name="connsiteX2" fmla="*/ -1438 w 39984"/>
                  <a:gd name="connsiteY2" fmla="*/ 46826 h 55460"/>
                  <a:gd name="connsiteX3" fmla="*/ 3758 w 39984"/>
                  <a:gd name="connsiteY3" fmla="*/ 52494 h 55460"/>
                  <a:gd name="connsiteX4" fmla="*/ 38546 w 39984"/>
                  <a:gd name="connsiteY4" fmla="*/ 23933 h 55460"/>
                  <a:gd name="connsiteX5" fmla="*/ 36255 w 39984"/>
                  <a:gd name="connsiteY5" fmla="*/ -2967 h 55460"/>
                  <a:gd name="connsiteX6" fmla="*/ 26288 w 39984"/>
                  <a:gd name="connsiteY6" fmla="*/ -2967 h 55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84" h="55460">
                    <a:moveTo>
                      <a:pt x="26288" y="-2967"/>
                    </a:moveTo>
                    <a:lnTo>
                      <a:pt x="29584" y="19154"/>
                    </a:lnTo>
                    <a:cubicBezTo>
                      <a:pt x="29584" y="19154"/>
                      <a:pt x="5064" y="25965"/>
                      <a:pt x="-1438" y="46826"/>
                    </a:cubicBezTo>
                    <a:lnTo>
                      <a:pt x="3758" y="52494"/>
                    </a:lnTo>
                    <a:cubicBezTo>
                      <a:pt x="3758" y="52494"/>
                      <a:pt x="13694" y="30832"/>
                      <a:pt x="38546" y="23933"/>
                    </a:cubicBezTo>
                    <a:lnTo>
                      <a:pt x="36255" y="-2967"/>
                    </a:lnTo>
                    <a:lnTo>
                      <a:pt x="26288" y="-2967"/>
                    </a:ln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3" name="자유형: 도형 632">
                <a:extLst>
                  <a:ext uri="{FF2B5EF4-FFF2-40B4-BE49-F238E27FC236}">
                    <a16:creationId xmlns:a16="http://schemas.microsoft.com/office/drawing/2014/main" id="{0B8B0F90-7D7C-AA41-F2FF-860EC971A21B}"/>
                  </a:ext>
                </a:extLst>
              </p:cNvPr>
              <p:cNvSpPr/>
              <p:nvPr/>
            </p:nvSpPr>
            <p:spPr>
              <a:xfrm flipV="1">
                <a:off x="5425310" y="3355339"/>
                <a:ext cx="60772" cy="65732"/>
              </a:xfrm>
              <a:custGeom>
                <a:avLst/>
                <a:gdLst>
                  <a:gd name="connsiteX0" fmla="*/ -1562 w 60772"/>
                  <a:gd name="connsiteY0" fmla="*/ 28901 h 65732"/>
                  <a:gd name="connsiteX1" fmla="*/ 261 w 60772"/>
                  <a:gd name="connsiteY1" fmla="*/ -2963 h 65732"/>
                  <a:gd name="connsiteX2" fmla="*/ 14814 w 60772"/>
                  <a:gd name="connsiteY2" fmla="*/ -1167 h 65732"/>
                  <a:gd name="connsiteX3" fmla="*/ 10506 w 60772"/>
                  <a:gd name="connsiteY3" fmla="*/ 23851 h 65732"/>
                  <a:gd name="connsiteX4" fmla="*/ 41826 w 60772"/>
                  <a:gd name="connsiteY4" fmla="*/ 37322 h 65732"/>
                  <a:gd name="connsiteX5" fmla="*/ 59210 w 60772"/>
                  <a:gd name="connsiteY5" fmla="*/ 50871 h 65732"/>
                  <a:gd name="connsiteX6" fmla="*/ 53033 w 60772"/>
                  <a:gd name="connsiteY6" fmla="*/ 62770 h 65732"/>
                  <a:gd name="connsiteX7" fmla="*/ -1562 w 60772"/>
                  <a:gd name="connsiteY7" fmla="*/ 28901 h 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772" h="65732">
                    <a:moveTo>
                      <a:pt x="-1562" y="28901"/>
                    </a:moveTo>
                    <a:lnTo>
                      <a:pt x="261" y="-2963"/>
                    </a:lnTo>
                    <a:lnTo>
                      <a:pt x="14814" y="-1167"/>
                    </a:lnTo>
                    <a:lnTo>
                      <a:pt x="10506" y="23851"/>
                    </a:lnTo>
                    <a:cubicBezTo>
                      <a:pt x="10506" y="23851"/>
                      <a:pt x="27076" y="27861"/>
                      <a:pt x="41826" y="37322"/>
                    </a:cubicBezTo>
                    <a:cubicBezTo>
                      <a:pt x="56571" y="46784"/>
                      <a:pt x="59210" y="50871"/>
                      <a:pt x="59210" y="50871"/>
                    </a:cubicBezTo>
                    <a:lnTo>
                      <a:pt x="53033" y="62770"/>
                    </a:lnTo>
                    <a:cubicBezTo>
                      <a:pt x="53033" y="62770"/>
                      <a:pt x="29282" y="34912"/>
                      <a:pt x="-1562" y="28901"/>
                    </a:cubicBezTo>
                  </a:path>
                </a:pathLst>
              </a:custGeom>
              <a:solidFill>
                <a:srgbClr val="FFFFF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4" name="자유형: 도형 633">
                <a:extLst>
                  <a:ext uri="{FF2B5EF4-FFF2-40B4-BE49-F238E27FC236}">
                    <a16:creationId xmlns:a16="http://schemas.microsoft.com/office/drawing/2014/main" id="{38B1F521-1EE5-1648-7F88-AE12EBD0BC87}"/>
                  </a:ext>
                </a:extLst>
              </p:cNvPr>
              <p:cNvSpPr/>
              <p:nvPr/>
            </p:nvSpPr>
            <p:spPr>
              <a:xfrm flipV="1">
                <a:off x="5530131" y="3494779"/>
                <a:ext cx="53864" cy="260470"/>
              </a:xfrm>
              <a:custGeom>
                <a:avLst/>
                <a:gdLst>
                  <a:gd name="connsiteX0" fmla="*/ 30117 w 53864"/>
                  <a:gd name="connsiteY0" fmla="*/ -2269 h 260470"/>
                  <a:gd name="connsiteX1" fmla="*/ 22247 w 53864"/>
                  <a:gd name="connsiteY1" fmla="*/ 22309 h 260470"/>
                  <a:gd name="connsiteX2" fmla="*/ 13713 w 53864"/>
                  <a:gd name="connsiteY2" fmla="*/ 41390 h 260470"/>
                  <a:gd name="connsiteX3" fmla="*/ -1790 w 53864"/>
                  <a:gd name="connsiteY3" fmla="*/ 87420 h 260470"/>
                  <a:gd name="connsiteX4" fmla="*/ 34826 w 53864"/>
                  <a:gd name="connsiteY4" fmla="*/ 258202 h 260470"/>
                  <a:gd name="connsiteX5" fmla="*/ 25925 w 53864"/>
                  <a:gd name="connsiteY5" fmla="*/ 149726 h 260470"/>
                  <a:gd name="connsiteX6" fmla="*/ 52075 w 53864"/>
                  <a:gd name="connsiteY6" fmla="*/ 167941 h 260470"/>
                  <a:gd name="connsiteX7" fmla="*/ 25925 w 53864"/>
                  <a:gd name="connsiteY7" fmla="*/ 132419 h 260470"/>
                  <a:gd name="connsiteX8" fmla="*/ 37032 w 53864"/>
                  <a:gd name="connsiteY8" fmla="*/ 119902 h 260470"/>
                  <a:gd name="connsiteX9" fmla="*/ 35347 w 53864"/>
                  <a:gd name="connsiteY9" fmla="*/ 120192 h 260470"/>
                  <a:gd name="connsiteX10" fmla="*/ 30302 w 53864"/>
                  <a:gd name="connsiteY10" fmla="*/ 120864 h 260470"/>
                  <a:gd name="connsiteX11" fmla="*/ 18662 w 53864"/>
                  <a:gd name="connsiteY11" fmla="*/ 117368 h 260470"/>
                  <a:gd name="connsiteX12" fmla="*/ 30117 w 53864"/>
                  <a:gd name="connsiteY12" fmla="*/ -2269 h 260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864" h="260470">
                    <a:moveTo>
                      <a:pt x="30117" y="-2269"/>
                    </a:moveTo>
                    <a:lnTo>
                      <a:pt x="22247" y="22309"/>
                    </a:lnTo>
                    <a:lnTo>
                      <a:pt x="13713" y="41390"/>
                    </a:lnTo>
                    <a:lnTo>
                      <a:pt x="-1790" y="87420"/>
                    </a:lnTo>
                    <a:lnTo>
                      <a:pt x="34826" y="258202"/>
                    </a:lnTo>
                    <a:lnTo>
                      <a:pt x="25925" y="149726"/>
                    </a:lnTo>
                    <a:lnTo>
                      <a:pt x="52075" y="167941"/>
                    </a:lnTo>
                    <a:cubicBezTo>
                      <a:pt x="52075" y="167941"/>
                      <a:pt x="39373" y="141505"/>
                      <a:pt x="25925" y="132419"/>
                    </a:cubicBezTo>
                    <a:cubicBezTo>
                      <a:pt x="25925" y="132419"/>
                      <a:pt x="41768" y="119902"/>
                      <a:pt x="37032" y="119902"/>
                    </a:cubicBezTo>
                    <a:cubicBezTo>
                      <a:pt x="36626" y="119902"/>
                      <a:pt x="36074" y="119995"/>
                      <a:pt x="35347" y="120192"/>
                    </a:cubicBezTo>
                    <a:cubicBezTo>
                      <a:pt x="33590" y="120671"/>
                      <a:pt x="31894" y="120864"/>
                      <a:pt x="30302" y="120864"/>
                    </a:cubicBezTo>
                    <a:cubicBezTo>
                      <a:pt x="23541" y="120864"/>
                      <a:pt x="18662" y="117368"/>
                      <a:pt x="18662" y="117368"/>
                    </a:cubicBezTo>
                    <a:cubicBezTo>
                      <a:pt x="18662" y="117368"/>
                      <a:pt x="32365" y="29078"/>
                      <a:pt x="30117" y="-2269"/>
                    </a:cubicBezTo>
                  </a:path>
                </a:pathLst>
              </a:custGeom>
              <a:solidFill>
                <a:srgbClr val="CC434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5" name="자유형: 도형 634">
                <a:extLst>
                  <a:ext uri="{FF2B5EF4-FFF2-40B4-BE49-F238E27FC236}">
                    <a16:creationId xmlns:a16="http://schemas.microsoft.com/office/drawing/2014/main" id="{8B2D6BA2-8D78-3E10-19F5-F13CE43997A9}"/>
                  </a:ext>
                </a:extLst>
              </p:cNvPr>
              <p:cNvSpPr/>
              <p:nvPr/>
            </p:nvSpPr>
            <p:spPr>
              <a:xfrm flipV="1">
                <a:off x="5545634" y="3711591"/>
                <a:ext cx="16403" cy="47513"/>
              </a:xfrm>
              <a:custGeom>
                <a:avLst/>
                <a:gdLst>
                  <a:gd name="connsiteX0" fmla="*/ 14219 w 16403"/>
                  <a:gd name="connsiteY0" fmla="*/ -1945 h 47513"/>
                  <a:gd name="connsiteX1" fmla="*/ -1783 w 16403"/>
                  <a:gd name="connsiteY1" fmla="*/ 45569 h 47513"/>
                  <a:gd name="connsiteX2" fmla="*/ 6751 w 16403"/>
                  <a:gd name="connsiteY2" fmla="*/ 26489 h 47513"/>
                  <a:gd name="connsiteX3" fmla="*/ 14621 w 16403"/>
                  <a:gd name="connsiteY3" fmla="*/ 1911 h 47513"/>
                  <a:gd name="connsiteX4" fmla="*/ 14219 w 16403"/>
                  <a:gd name="connsiteY4" fmla="*/ -1945 h 47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03" h="47513">
                    <a:moveTo>
                      <a:pt x="14219" y="-1945"/>
                    </a:moveTo>
                    <a:lnTo>
                      <a:pt x="-1783" y="45569"/>
                    </a:lnTo>
                    <a:lnTo>
                      <a:pt x="6751" y="26489"/>
                    </a:lnTo>
                    <a:lnTo>
                      <a:pt x="14621" y="1911"/>
                    </a:lnTo>
                    <a:cubicBezTo>
                      <a:pt x="14520" y="504"/>
                      <a:pt x="14385" y="-786"/>
                      <a:pt x="14219" y="-1945"/>
                    </a:cubicBezTo>
                  </a:path>
                </a:pathLst>
              </a:custGeom>
              <a:solidFill>
                <a:srgbClr val="CC434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6" name="자유형: 도형 635">
                <a:extLst>
                  <a:ext uri="{FF2B5EF4-FFF2-40B4-BE49-F238E27FC236}">
                    <a16:creationId xmlns:a16="http://schemas.microsoft.com/office/drawing/2014/main" id="{D70E91C2-E81A-6D4E-6421-F35A79AA9871}"/>
                  </a:ext>
                </a:extLst>
              </p:cNvPr>
              <p:cNvSpPr/>
              <p:nvPr/>
            </p:nvSpPr>
            <p:spPr>
              <a:xfrm flipV="1">
                <a:off x="5261180" y="3552530"/>
                <a:ext cx="48792" cy="211453"/>
              </a:xfrm>
              <a:custGeom>
                <a:avLst/>
                <a:gdLst>
                  <a:gd name="connsiteX0" fmla="*/ 17768 w 48792"/>
                  <a:gd name="connsiteY0" fmla="*/ -2171 h 211453"/>
                  <a:gd name="connsiteX1" fmla="*/ 30185 w 48792"/>
                  <a:gd name="connsiteY1" fmla="*/ 81259 h 211453"/>
                  <a:gd name="connsiteX2" fmla="*/ 21338 w 48792"/>
                  <a:gd name="connsiteY2" fmla="*/ 83709 h 211453"/>
                  <a:gd name="connsiteX3" fmla="*/ 15547 w 48792"/>
                  <a:gd name="connsiteY3" fmla="*/ 82901 h 211453"/>
                  <a:gd name="connsiteX4" fmla="*/ 13863 w 48792"/>
                  <a:gd name="connsiteY4" fmla="*/ 82615 h 211453"/>
                  <a:gd name="connsiteX5" fmla="*/ 24969 w 48792"/>
                  <a:gd name="connsiteY5" fmla="*/ 95132 h 211453"/>
                  <a:gd name="connsiteX6" fmla="*/ -1181 w 48792"/>
                  <a:gd name="connsiteY6" fmla="*/ 130651 h 211453"/>
                  <a:gd name="connsiteX7" fmla="*/ 24969 w 48792"/>
                  <a:gd name="connsiteY7" fmla="*/ 112439 h 211453"/>
                  <a:gd name="connsiteX8" fmla="*/ 18302 w 48792"/>
                  <a:gd name="connsiteY8" fmla="*/ 209283 h 211453"/>
                  <a:gd name="connsiteX9" fmla="*/ 47612 w 48792"/>
                  <a:gd name="connsiteY9" fmla="*/ 86532 h 211453"/>
                  <a:gd name="connsiteX10" fmla="*/ 17768 w 48792"/>
                  <a:gd name="connsiteY10" fmla="*/ -2171 h 211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792" h="211453">
                    <a:moveTo>
                      <a:pt x="17768" y="-2171"/>
                    </a:moveTo>
                    <a:cubicBezTo>
                      <a:pt x="9547" y="21530"/>
                      <a:pt x="30185" y="81259"/>
                      <a:pt x="30185" y="81259"/>
                    </a:cubicBezTo>
                    <a:cubicBezTo>
                      <a:pt x="30185" y="81259"/>
                      <a:pt x="27002" y="83709"/>
                      <a:pt x="21338" y="83709"/>
                    </a:cubicBezTo>
                    <a:cubicBezTo>
                      <a:pt x="19627" y="83709"/>
                      <a:pt x="17691" y="83484"/>
                      <a:pt x="15547" y="82901"/>
                    </a:cubicBezTo>
                    <a:cubicBezTo>
                      <a:pt x="14821" y="82704"/>
                      <a:pt x="14268" y="82615"/>
                      <a:pt x="13863" y="82615"/>
                    </a:cubicBezTo>
                    <a:cubicBezTo>
                      <a:pt x="9126" y="82615"/>
                      <a:pt x="24969" y="95132"/>
                      <a:pt x="24969" y="95132"/>
                    </a:cubicBezTo>
                    <a:cubicBezTo>
                      <a:pt x="11525" y="104218"/>
                      <a:pt x="-1181" y="130651"/>
                      <a:pt x="-1181" y="130651"/>
                    </a:cubicBezTo>
                    <a:lnTo>
                      <a:pt x="24969" y="112439"/>
                    </a:lnTo>
                    <a:lnTo>
                      <a:pt x="18302" y="209283"/>
                    </a:lnTo>
                    <a:lnTo>
                      <a:pt x="47612" y="86532"/>
                    </a:lnTo>
                    <a:lnTo>
                      <a:pt x="17768" y="-2171"/>
                    </a:lnTo>
                  </a:path>
                </a:pathLst>
              </a:custGeom>
              <a:solidFill>
                <a:srgbClr val="CC434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7" name="자유형: 도형 636">
                <a:extLst>
                  <a:ext uri="{FF2B5EF4-FFF2-40B4-BE49-F238E27FC236}">
                    <a16:creationId xmlns:a16="http://schemas.microsoft.com/office/drawing/2014/main" id="{A01743E6-C3F5-12B1-6B11-0DE0D0FED768}"/>
                  </a:ext>
                </a:extLst>
              </p:cNvPr>
              <p:cNvSpPr/>
              <p:nvPr/>
            </p:nvSpPr>
            <p:spPr>
              <a:xfrm flipV="1">
                <a:off x="5280130" y="3675280"/>
                <a:ext cx="29843" cy="90098"/>
              </a:xfrm>
              <a:custGeom>
                <a:avLst/>
                <a:gdLst>
                  <a:gd name="connsiteX0" fmla="*/ -669 w 29843"/>
                  <a:gd name="connsiteY0" fmla="*/ -1989 h 90098"/>
                  <a:gd name="connsiteX1" fmla="*/ -1202 w 29843"/>
                  <a:gd name="connsiteY1" fmla="*/ -594 h 90098"/>
                  <a:gd name="connsiteX2" fmla="*/ 28641 w 29843"/>
                  <a:gd name="connsiteY2" fmla="*/ 88109 h 90098"/>
                  <a:gd name="connsiteX3" fmla="*/ -669 w 29843"/>
                  <a:gd name="connsiteY3" fmla="*/ -1989 h 90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43" h="90098">
                    <a:moveTo>
                      <a:pt x="-669" y="-1989"/>
                    </a:moveTo>
                    <a:cubicBezTo>
                      <a:pt x="-858" y="-1541"/>
                      <a:pt x="-1036" y="-1077"/>
                      <a:pt x="-1202" y="-594"/>
                    </a:cubicBezTo>
                    <a:lnTo>
                      <a:pt x="28641" y="88109"/>
                    </a:lnTo>
                    <a:lnTo>
                      <a:pt x="-669" y="-1989"/>
                    </a:lnTo>
                  </a:path>
                </a:pathLst>
              </a:custGeom>
              <a:solidFill>
                <a:srgbClr val="CC4341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8" name="자유형: 도형 637">
                <a:extLst>
                  <a:ext uri="{FF2B5EF4-FFF2-40B4-BE49-F238E27FC236}">
                    <a16:creationId xmlns:a16="http://schemas.microsoft.com/office/drawing/2014/main" id="{5B746F57-EC22-7782-D0CF-60C2AF9A5026}"/>
                  </a:ext>
                </a:extLst>
              </p:cNvPr>
              <p:cNvSpPr/>
              <p:nvPr/>
            </p:nvSpPr>
            <p:spPr>
              <a:xfrm flipV="1">
                <a:off x="5254536" y="3470734"/>
                <a:ext cx="56476" cy="367362"/>
              </a:xfrm>
              <a:custGeom>
                <a:avLst/>
                <a:gdLst>
                  <a:gd name="connsiteX0" fmla="*/ -1167 w 56476"/>
                  <a:gd name="connsiteY0" fmla="*/ -2182 h 367362"/>
                  <a:gd name="connsiteX1" fmla="*/ -981 w 56476"/>
                  <a:gd name="connsiteY1" fmla="*/ -1328 h 367362"/>
                  <a:gd name="connsiteX2" fmla="*/ -243 w 56476"/>
                  <a:gd name="connsiteY2" fmla="*/ 1121 h 367362"/>
                  <a:gd name="connsiteX3" fmla="*/ 2762 w 56476"/>
                  <a:gd name="connsiteY3" fmla="*/ 10509 h 367362"/>
                  <a:gd name="connsiteX4" fmla="*/ 14224 w 56476"/>
                  <a:gd name="connsiteY4" fmla="*/ 45127 h 367362"/>
                  <a:gd name="connsiteX5" fmla="*/ 53316 w 56476"/>
                  <a:gd name="connsiteY5" fmla="*/ 160954 h 367362"/>
                  <a:gd name="connsiteX6" fmla="*/ 53285 w 56476"/>
                  <a:gd name="connsiteY6" fmla="*/ 160425 h 367362"/>
                  <a:gd name="connsiteX7" fmla="*/ 49384 w 56476"/>
                  <a:gd name="connsiteY7" fmla="*/ 178602 h 367362"/>
                  <a:gd name="connsiteX8" fmla="*/ 21414 w 56476"/>
                  <a:gd name="connsiteY8" fmla="*/ 310450 h 367362"/>
                  <a:gd name="connsiteX9" fmla="*/ 13166 w 56476"/>
                  <a:gd name="connsiteY9" fmla="*/ 350453 h 367362"/>
                  <a:gd name="connsiteX10" fmla="*/ 11022 w 56476"/>
                  <a:gd name="connsiteY10" fmla="*/ 361351 h 367362"/>
                  <a:gd name="connsiteX11" fmla="*/ 10516 w 56476"/>
                  <a:gd name="connsiteY11" fmla="*/ 364195 h 367362"/>
                  <a:gd name="connsiteX12" fmla="*/ 10411 w 56476"/>
                  <a:gd name="connsiteY12" fmla="*/ 365180 h 367362"/>
                  <a:gd name="connsiteX13" fmla="*/ 10717 w 56476"/>
                  <a:gd name="connsiteY13" fmla="*/ 364241 h 367362"/>
                  <a:gd name="connsiteX14" fmla="*/ 11420 w 56476"/>
                  <a:gd name="connsiteY14" fmla="*/ 361436 h 367362"/>
                  <a:gd name="connsiteX15" fmla="*/ 13931 w 56476"/>
                  <a:gd name="connsiteY15" fmla="*/ 350619 h 367362"/>
                  <a:gd name="connsiteX16" fmla="*/ 22808 w 56476"/>
                  <a:gd name="connsiteY16" fmla="*/ 310747 h 367362"/>
                  <a:gd name="connsiteX17" fmla="*/ 51350 w 56476"/>
                  <a:gd name="connsiteY17" fmla="*/ 179023 h 367362"/>
                  <a:gd name="connsiteX18" fmla="*/ 55240 w 56476"/>
                  <a:gd name="connsiteY18" fmla="*/ 160846 h 367362"/>
                  <a:gd name="connsiteX19" fmla="*/ 55302 w 56476"/>
                  <a:gd name="connsiteY19" fmla="*/ 160572 h 367362"/>
                  <a:gd name="connsiteX20" fmla="*/ 55209 w 56476"/>
                  <a:gd name="connsiteY20" fmla="*/ 160309 h 367362"/>
                  <a:gd name="connsiteX21" fmla="*/ 15507 w 56476"/>
                  <a:gd name="connsiteY21" fmla="*/ 44691 h 367362"/>
                  <a:gd name="connsiteX22" fmla="*/ 3461 w 56476"/>
                  <a:gd name="connsiteY22" fmla="*/ 10269 h 367362"/>
                  <a:gd name="connsiteX23" fmla="*/ 116 w 56476"/>
                  <a:gd name="connsiteY23" fmla="*/ 1001 h 367362"/>
                  <a:gd name="connsiteX24" fmla="*/ -796 w 56476"/>
                  <a:gd name="connsiteY24" fmla="*/ -1390 h 367362"/>
                  <a:gd name="connsiteX25" fmla="*/ -1167 w 56476"/>
                  <a:gd name="connsiteY25" fmla="*/ -2182 h 367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6476" h="367362">
                    <a:moveTo>
                      <a:pt x="-1167" y="-2182"/>
                    </a:moveTo>
                    <a:cubicBezTo>
                      <a:pt x="-1198" y="-2170"/>
                      <a:pt x="-1136" y="-1881"/>
                      <a:pt x="-981" y="-1328"/>
                    </a:cubicBezTo>
                    <a:cubicBezTo>
                      <a:pt x="-780" y="-668"/>
                      <a:pt x="-541" y="136"/>
                      <a:pt x="-243" y="1121"/>
                    </a:cubicBezTo>
                    <a:cubicBezTo>
                      <a:pt x="491" y="3416"/>
                      <a:pt x="1491" y="6545"/>
                      <a:pt x="2762" y="10509"/>
                    </a:cubicBezTo>
                    <a:cubicBezTo>
                      <a:pt x="5509" y="18807"/>
                      <a:pt x="9403" y="30574"/>
                      <a:pt x="14224" y="45127"/>
                    </a:cubicBezTo>
                    <a:cubicBezTo>
                      <a:pt x="24157" y="74561"/>
                      <a:pt x="37887" y="115241"/>
                      <a:pt x="53316" y="160954"/>
                    </a:cubicBezTo>
                    <a:lnTo>
                      <a:pt x="53285" y="160425"/>
                    </a:lnTo>
                    <a:cubicBezTo>
                      <a:pt x="52042" y="166220"/>
                      <a:pt x="50720" y="172374"/>
                      <a:pt x="49384" y="178602"/>
                    </a:cubicBezTo>
                    <a:cubicBezTo>
                      <a:pt x="38474" y="230029"/>
                      <a:pt x="28603" y="276569"/>
                      <a:pt x="21414" y="310450"/>
                    </a:cubicBezTo>
                    <a:cubicBezTo>
                      <a:pt x="17956" y="327220"/>
                      <a:pt x="15148" y="340842"/>
                      <a:pt x="13166" y="350453"/>
                    </a:cubicBezTo>
                    <a:cubicBezTo>
                      <a:pt x="12258" y="355062"/>
                      <a:pt x="11543" y="358701"/>
                      <a:pt x="11022" y="361351"/>
                    </a:cubicBezTo>
                    <a:cubicBezTo>
                      <a:pt x="10817" y="362503"/>
                      <a:pt x="10651" y="363438"/>
                      <a:pt x="10516" y="364195"/>
                    </a:cubicBezTo>
                    <a:cubicBezTo>
                      <a:pt x="10411" y="364840"/>
                      <a:pt x="10377" y="365172"/>
                      <a:pt x="10411" y="365180"/>
                    </a:cubicBezTo>
                    <a:cubicBezTo>
                      <a:pt x="10442" y="365188"/>
                      <a:pt x="10547" y="364867"/>
                      <a:pt x="10717" y="364241"/>
                    </a:cubicBezTo>
                    <a:cubicBezTo>
                      <a:pt x="10902" y="363492"/>
                      <a:pt x="11134" y="362572"/>
                      <a:pt x="11420" y="361436"/>
                    </a:cubicBezTo>
                    <a:cubicBezTo>
                      <a:pt x="12030" y="358806"/>
                      <a:pt x="12868" y="355193"/>
                      <a:pt x="13931" y="350619"/>
                    </a:cubicBezTo>
                    <a:cubicBezTo>
                      <a:pt x="16063" y="341039"/>
                      <a:pt x="19088" y="327459"/>
                      <a:pt x="22808" y="310747"/>
                    </a:cubicBezTo>
                    <a:cubicBezTo>
                      <a:pt x="30141" y="276901"/>
                      <a:pt x="40216" y="230400"/>
                      <a:pt x="51350" y="179023"/>
                    </a:cubicBezTo>
                    <a:cubicBezTo>
                      <a:pt x="52683" y="172795"/>
                      <a:pt x="54000" y="166641"/>
                      <a:pt x="55240" y="160846"/>
                    </a:cubicBezTo>
                    <a:lnTo>
                      <a:pt x="55302" y="160572"/>
                    </a:lnTo>
                    <a:lnTo>
                      <a:pt x="55209" y="160309"/>
                    </a:lnTo>
                    <a:cubicBezTo>
                      <a:pt x="39540" y="114677"/>
                      <a:pt x="25594" y="74070"/>
                      <a:pt x="15507" y="44691"/>
                    </a:cubicBezTo>
                    <a:cubicBezTo>
                      <a:pt x="10442" y="30219"/>
                      <a:pt x="6347" y="18521"/>
                      <a:pt x="3461" y="10269"/>
                    </a:cubicBezTo>
                    <a:cubicBezTo>
                      <a:pt x="2047" y="6356"/>
                      <a:pt x="935" y="3265"/>
                      <a:pt x="116" y="1001"/>
                    </a:cubicBezTo>
                    <a:cubicBezTo>
                      <a:pt x="-251" y="39"/>
                      <a:pt x="-552" y="-745"/>
                      <a:pt x="-796" y="-1390"/>
                    </a:cubicBezTo>
                    <a:cubicBezTo>
                      <a:pt x="-1012" y="-1923"/>
                      <a:pt x="-1136" y="-2194"/>
                      <a:pt x="-1167" y="-2182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9" name="자유형: 도형 638">
                <a:extLst>
                  <a:ext uri="{FF2B5EF4-FFF2-40B4-BE49-F238E27FC236}">
                    <a16:creationId xmlns:a16="http://schemas.microsoft.com/office/drawing/2014/main" id="{8711F113-1D62-241F-AF77-2433D61D9214}"/>
                  </a:ext>
                </a:extLst>
              </p:cNvPr>
              <p:cNvSpPr/>
              <p:nvPr/>
            </p:nvSpPr>
            <p:spPr>
              <a:xfrm flipV="1">
                <a:off x="5529091" y="3461014"/>
                <a:ext cx="56476" cy="367362"/>
              </a:xfrm>
              <a:custGeom>
                <a:avLst/>
                <a:gdLst>
                  <a:gd name="connsiteX0" fmla="*/ 54678 w 56476"/>
                  <a:gd name="connsiteY0" fmla="*/ -2211 h 367362"/>
                  <a:gd name="connsiteX1" fmla="*/ 54308 w 56476"/>
                  <a:gd name="connsiteY1" fmla="*/ -1419 h 367362"/>
                  <a:gd name="connsiteX2" fmla="*/ 53396 w 56476"/>
                  <a:gd name="connsiteY2" fmla="*/ 973 h 367362"/>
                  <a:gd name="connsiteX3" fmla="*/ 50050 w 56476"/>
                  <a:gd name="connsiteY3" fmla="*/ 10241 h 367362"/>
                  <a:gd name="connsiteX4" fmla="*/ 38005 w 56476"/>
                  <a:gd name="connsiteY4" fmla="*/ 44662 h 367362"/>
                  <a:gd name="connsiteX5" fmla="*/ -1702 w 56476"/>
                  <a:gd name="connsiteY5" fmla="*/ 160284 h 367362"/>
                  <a:gd name="connsiteX6" fmla="*/ -1790 w 56476"/>
                  <a:gd name="connsiteY6" fmla="*/ 160543 h 367362"/>
                  <a:gd name="connsiteX7" fmla="*/ -1732 w 56476"/>
                  <a:gd name="connsiteY7" fmla="*/ 160818 h 367362"/>
                  <a:gd name="connsiteX8" fmla="*/ 2162 w 56476"/>
                  <a:gd name="connsiteY8" fmla="*/ 178994 h 367362"/>
                  <a:gd name="connsiteX9" fmla="*/ 30703 w 56476"/>
                  <a:gd name="connsiteY9" fmla="*/ 310722 h 367362"/>
                  <a:gd name="connsiteX10" fmla="*/ 39581 w 56476"/>
                  <a:gd name="connsiteY10" fmla="*/ 350591 h 367362"/>
                  <a:gd name="connsiteX11" fmla="*/ 42092 w 56476"/>
                  <a:gd name="connsiteY11" fmla="*/ 361408 h 367362"/>
                  <a:gd name="connsiteX12" fmla="*/ 42795 w 56476"/>
                  <a:gd name="connsiteY12" fmla="*/ 364213 h 367362"/>
                  <a:gd name="connsiteX13" fmla="*/ 43100 w 56476"/>
                  <a:gd name="connsiteY13" fmla="*/ 365151 h 367362"/>
                  <a:gd name="connsiteX14" fmla="*/ 42996 w 56476"/>
                  <a:gd name="connsiteY14" fmla="*/ 364166 h 367362"/>
                  <a:gd name="connsiteX15" fmla="*/ 42490 w 56476"/>
                  <a:gd name="connsiteY15" fmla="*/ 361323 h 367362"/>
                  <a:gd name="connsiteX16" fmla="*/ 40346 w 56476"/>
                  <a:gd name="connsiteY16" fmla="*/ 350425 h 367362"/>
                  <a:gd name="connsiteX17" fmla="*/ 32094 w 56476"/>
                  <a:gd name="connsiteY17" fmla="*/ 310421 h 367362"/>
                  <a:gd name="connsiteX18" fmla="*/ 4128 w 56476"/>
                  <a:gd name="connsiteY18" fmla="*/ 178573 h 367362"/>
                  <a:gd name="connsiteX19" fmla="*/ 226 w 56476"/>
                  <a:gd name="connsiteY19" fmla="*/ 160396 h 367362"/>
                  <a:gd name="connsiteX20" fmla="*/ 195 w 56476"/>
                  <a:gd name="connsiteY20" fmla="*/ 160930 h 367362"/>
                  <a:gd name="connsiteX21" fmla="*/ 39287 w 56476"/>
                  <a:gd name="connsiteY21" fmla="*/ 45098 h 367362"/>
                  <a:gd name="connsiteX22" fmla="*/ 50750 w 56476"/>
                  <a:gd name="connsiteY22" fmla="*/ 10480 h 367362"/>
                  <a:gd name="connsiteX23" fmla="*/ 53755 w 56476"/>
                  <a:gd name="connsiteY23" fmla="*/ 1096 h 367362"/>
                  <a:gd name="connsiteX24" fmla="*/ 54493 w 56476"/>
                  <a:gd name="connsiteY24" fmla="*/ -1357 h 367362"/>
                  <a:gd name="connsiteX25" fmla="*/ 54678 w 56476"/>
                  <a:gd name="connsiteY25" fmla="*/ -2211 h 367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6476" h="367362">
                    <a:moveTo>
                      <a:pt x="54678" y="-2211"/>
                    </a:moveTo>
                    <a:cubicBezTo>
                      <a:pt x="54648" y="-2218"/>
                      <a:pt x="54524" y="-1952"/>
                      <a:pt x="54308" y="-1419"/>
                    </a:cubicBezTo>
                    <a:cubicBezTo>
                      <a:pt x="54064" y="-773"/>
                      <a:pt x="53763" y="11"/>
                      <a:pt x="53396" y="973"/>
                    </a:cubicBezTo>
                    <a:cubicBezTo>
                      <a:pt x="52577" y="3237"/>
                      <a:pt x="51464" y="6327"/>
                      <a:pt x="50050" y="10241"/>
                    </a:cubicBezTo>
                    <a:cubicBezTo>
                      <a:pt x="47164" y="18492"/>
                      <a:pt x="43069" y="30190"/>
                      <a:pt x="38005" y="44662"/>
                    </a:cubicBezTo>
                    <a:cubicBezTo>
                      <a:pt x="27918" y="74042"/>
                      <a:pt x="13972" y="114648"/>
                      <a:pt x="-1702" y="160284"/>
                    </a:cubicBezTo>
                    <a:lnTo>
                      <a:pt x="-1790" y="160543"/>
                    </a:lnTo>
                    <a:lnTo>
                      <a:pt x="-1732" y="160818"/>
                    </a:lnTo>
                    <a:cubicBezTo>
                      <a:pt x="-488" y="166612"/>
                      <a:pt x="829" y="172766"/>
                      <a:pt x="2162" y="178994"/>
                    </a:cubicBezTo>
                    <a:cubicBezTo>
                      <a:pt x="13296" y="230371"/>
                      <a:pt x="23371" y="276873"/>
                      <a:pt x="30703" y="310722"/>
                    </a:cubicBezTo>
                    <a:cubicBezTo>
                      <a:pt x="34424" y="327431"/>
                      <a:pt x="37448" y="341010"/>
                      <a:pt x="39581" y="350591"/>
                    </a:cubicBezTo>
                    <a:cubicBezTo>
                      <a:pt x="40643" y="355165"/>
                      <a:pt x="41482" y="358777"/>
                      <a:pt x="42092" y="361408"/>
                    </a:cubicBezTo>
                    <a:cubicBezTo>
                      <a:pt x="42378" y="362544"/>
                      <a:pt x="42610" y="363463"/>
                      <a:pt x="42795" y="364213"/>
                    </a:cubicBezTo>
                    <a:cubicBezTo>
                      <a:pt x="42965" y="364838"/>
                      <a:pt x="43069" y="365159"/>
                      <a:pt x="43100" y="365151"/>
                    </a:cubicBezTo>
                    <a:cubicBezTo>
                      <a:pt x="43135" y="365144"/>
                      <a:pt x="43100" y="364811"/>
                      <a:pt x="42996" y="364166"/>
                    </a:cubicBezTo>
                    <a:cubicBezTo>
                      <a:pt x="42861" y="363409"/>
                      <a:pt x="42695" y="362474"/>
                      <a:pt x="42490" y="361323"/>
                    </a:cubicBezTo>
                    <a:cubicBezTo>
                      <a:pt x="41968" y="358676"/>
                      <a:pt x="41250" y="355033"/>
                      <a:pt x="40346" y="350425"/>
                    </a:cubicBezTo>
                    <a:cubicBezTo>
                      <a:pt x="38364" y="340813"/>
                      <a:pt x="35552" y="327191"/>
                      <a:pt x="32094" y="310421"/>
                    </a:cubicBezTo>
                    <a:cubicBezTo>
                      <a:pt x="24908" y="276540"/>
                      <a:pt x="15038" y="230000"/>
                      <a:pt x="4128" y="178573"/>
                    </a:cubicBezTo>
                    <a:cubicBezTo>
                      <a:pt x="2791" y="172345"/>
                      <a:pt x="1470" y="166191"/>
                      <a:pt x="226" y="160396"/>
                    </a:cubicBezTo>
                    <a:lnTo>
                      <a:pt x="195" y="160930"/>
                    </a:lnTo>
                    <a:cubicBezTo>
                      <a:pt x="15625" y="115212"/>
                      <a:pt x="29355" y="74532"/>
                      <a:pt x="39287" y="45098"/>
                    </a:cubicBezTo>
                    <a:cubicBezTo>
                      <a:pt x="44109" y="30546"/>
                      <a:pt x="48003" y="18778"/>
                      <a:pt x="50750" y="10480"/>
                    </a:cubicBezTo>
                    <a:cubicBezTo>
                      <a:pt x="52021" y="6516"/>
                      <a:pt x="53021" y="3387"/>
                      <a:pt x="53755" y="1096"/>
                    </a:cubicBezTo>
                    <a:cubicBezTo>
                      <a:pt x="54053" y="107"/>
                      <a:pt x="54292" y="-696"/>
                      <a:pt x="54493" y="-1357"/>
                    </a:cubicBezTo>
                    <a:cubicBezTo>
                      <a:pt x="54648" y="-1909"/>
                      <a:pt x="54709" y="-2199"/>
                      <a:pt x="54678" y="-2211"/>
                    </a:cubicBezTo>
                  </a:path>
                </a:pathLst>
              </a:custGeom>
              <a:solidFill>
                <a:srgbClr val="17282F"/>
              </a:solidFill>
              <a:ln w="3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1D987D1A-38EB-0328-D257-D14E33054BCC}"/>
              </a:ext>
            </a:extLst>
          </p:cNvPr>
          <p:cNvGrpSpPr/>
          <p:nvPr/>
        </p:nvGrpSpPr>
        <p:grpSpPr>
          <a:xfrm>
            <a:off x="4417632" y="5125127"/>
            <a:ext cx="3356737" cy="1292285"/>
            <a:chOff x="496860" y="5182877"/>
            <a:chExt cx="3356737" cy="1292285"/>
          </a:xfrm>
        </p:grpSpPr>
        <p:sp>
          <p:nvSpPr>
            <p:cNvPr id="1084" name="이등변 삼각형 1083">
              <a:extLst>
                <a:ext uri="{FF2B5EF4-FFF2-40B4-BE49-F238E27FC236}">
                  <a16:creationId xmlns:a16="http://schemas.microsoft.com/office/drawing/2014/main" id="{0FCD9F60-F29E-0DC6-BDA3-D2FB5FBEDA3C}"/>
                </a:ext>
              </a:extLst>
            </p:cNvPr>
            <p:cNvSpPr/>
            <p:nvPr/>
          </p:nvSpPr>
          <p:spPr>
            <a:xfrm rot="10800000" flipV="1">
              <a:off x="2049924" y="5182877"/>
              <a:ext cx="250610" cy="145924"/>
            </a:xfrm>
            <a:prstGeom prst="triangle">
              <a:avLst/>
            </a:prstGeom>
            <a:solidFill>
              <a:srgbClr val="313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085" name="그룹 1084">
              <a:extLst>
                <a:ext uri="{FF2B5EF4-FFF2-40B4-BE49-F238E27FC236}">
                  <a16:creationId xmlns:a16="http://schemas.microsoft.com/office/drawing/2014/main" id="{B98A10F7-9AB9-8BC1-DAA9-505B4B7CBC2A}"/>
                </a:ext>
              </a:extLst>
            </p:cNvPr>
            <p:cNvGrpSpPr/>
            <p:nvPr/>
          </p:nvGrpSpPr>
          <p:grpSpPr>
            <a:xfrm>
              <a:off x="496860" y="5454020"/>
              <a:ext cx="3356737" cy="1021142"/>
              <a:chOff x="496860" y="5454020"/>
              <a:chExt cx="3356737" cy="1021142"/>
            </a:xfrm>
          </p:grpSpPr>
          <p:sp>
            <p:nvSpPr>
              <p:cNvPr id="1086" name="사각형: 둥근 모서리 1085">
                <a:extLst>
                  <a:ext uri="{FF2B5EF4-FFF2-40B4-BE49-F238E27FC236}">
                    <a16:creationId xmlns:a16="http://schemas.microsoft.com/office/drawing/2014/main" id="{F7B19FB5-BE11-8CB5-A223-352404D5E887}"/>
                  </a:ext>
                </a:extLst>
              </p:cNvPr>
              <p:cNvSpPr/>
              <p:nvPr/>
            </p:nvSpPr>
            <p:spPr>
              <a:xfrm>
                <a:off x="496860" y="5454020"/>
                <a:ext cx="3356737" cy="1021142"/>
              </a:xfrm>
              <a:prstGeom prst="roundRect">
                <a:avLst>
                  <a:gd name="adj" fmla="val 11986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254000" algn="ctr" rotWithShape="0">
                  <a:schemeClr val="tx1">
                    <a:lumMod val="50000"/>
                    <a:lumOff val="5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000000"/>
                  </a:buClr>
                  <a:buFont typeface="Arial"/>
                </a:pPr>
                <a:endParaRPr lang="ko-KR" altLang="en-US" sz="2489" spc="-5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87" name="Google Shape;304;p26">
                <a:extLst>
                  <a:ext uri="{FF2B5EF4-FFF2-40B4-BE49-F238E27FC236}">
                    <a16:creationId xmlns:a16="http://schemas.microsoft.com/office/drawing/2014/main" id="{DBB2618A-B310-E058-EA75-69181A11C0D1}"/>
                  </a:ext>
                </a:extLst>
              </p:cNvPr>
              <p:cNvSpPr txBox="1"/>
              <p:nvPr/>
            </p:nvSpPr>
            <p:spPr>
              <a:xfrm>
                <a:off x="1439191" y="5578955"/>
                <a:ext cx="2407926" cy="7712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  <a:cs typeface="Pretendard" panose="02000503000000020004" pitchFamily="2" charset="-127"/>
                  </a:rPr>
                  <a:t>관리인</a:t>
                </a:r>
                <a:r>
                  <a:rPr lang="ko-KR" altLang="en-US" sz="1400" spc="-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에게 </a:t>
                </a:r>
                <a:r>
                  <a:rPr lang="ko-KR" altLang="en-US" sz="1400" spc="-100">
                    <a:solidFill>
                      <a:srgbClr val="019AAC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만족도와 불만사항 전달</a:t>
                </a:r>
                <a:r>
                  <a:rPr lang="en-US" altLang="ko-KR" sz="1400" spc="-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, </a:t>
                </a:r>
                <a:r>
                  <a:rPr lang="ko-KR" altLang="en-US" sz="1400" spc="-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불만사항 조치 결과 기록</a:t>
                </a:r>
              </a:p>
            </p:txBody>
          </p:sp>
          <p:grpSp>
            <p:nvGrpSpPr>
              <p:cNvPr id="1088" name="그룹 1087">
                <a:extLst>
                  <a:ext uri="{FF2B5EF4-FFF2-40B4-BE49-F238E27FC236}">
                    <a16:creationId xmlns:a16="http://schemas.microsoft.com/office/drawing/2014/main" id="{77E4EC70-42EE-6E4F-31CC-B2CEA9C475E9}"/>
                  </a:ext>
                </a:extLst>
              </p:cNvPr>
              <p:cNvGrpSpPr/>
              <p:nvPr/>
            </p:nvGrpSpPr>
            <p:grpSpPr>
              <a:xfrm>
                <a:off x="722241" y="5657367"/>
                <a:ext cx="614448" cy="614448"/>
                <a:chOff x="3815124" y="1622575"/>
                <a:chExt cx="667365" cy="667365"/>
              </a:xfrm>
            </p:grpSpPr>
            <p:sp>
              <p:nvSpPr>
                <p:cNvPr id="1089" name="타원 1088">
                  <a:extLst>
                    <a:ext uri="{FF2B5EF4-FFF2-40B4-BE49-F238E27FC236}">
                      <a16:creationId xmlns:a16="http://schemas.microsoft.com/office/drawing/2014/main" id="{D9DDF3F8-1100-CB3C-6D7D-C72157FB9624}"/>
                    </a:ext>
                  </a:extLst>
                </p:cNvPr>
                <p:cNvSpPr/>
                <p:nvPr/>
              </p:nvSpPr>
              <p:spPr>
                <a:xfrm>
                  <a:off x="3815124" y="1622575"/>
                  <a:ext cx="667365" cy="667365"/>
                </a:xfrm>
                <a:prstGeom prst="ellipse">
                  <a:avLst/>
                </a:prstGeom>
                <a:solidFill>
                  <a:srgbClr val="019AA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pic>
              <p:nvPicPr>
                <p:cNvPr id="1090" name="Google Shape;62;p13">
                  <a:extLst>
                    <a:ext uri="{FF2B5EF4-FFF2-40B4-BE49-F238E27FC236}">
                      <a16:creationId xmlns:a16="http://schemas.microsoft.com/office/drawing/2014/main" id="{826A43E4-38BD-2D26-1707-CEA74D78E2D4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rcRect l="35927" t="28682" r="33017" b="40576"/>
                <a:stretch/>
              </p:blipFill>
              <p:spPr>
                <a:xfrm>
                  <a:off x="3920629" y="1730379"/>
                  <a:ext cx="456357" cy="4517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091" name="그룹 1090">
            <a:extLst>
              <a:ext uri="{FF2B5EF4-FFF2-40B4-BE49-F238E27FC236}">
                <a16:creationId xmlns:a16="http://schemas.microsoft.com/office/drawing/2014/main" id="{12558950-34E9-5DDA-AF17-83938CF0F330}"/>
              </a:ext>
            </a:extLst>
          </p:cNvPr>
          <p:cNvGrpSpPr/>
          <p:nvPr/>
        </p:nvGrpSpPr>
        <p:grpSpPr>
          <a:xfrm>
            <a:off x="8417932" y="5125127"/>
            <a:ext cx="3356737" cy="1292285"/>
            <a:chOff x="496860" y="5182877"/>
            <a:chExt cx="3356737" cy="1292285"/>
          </a:xfrm>
        </p:grpSpPr>
        <p:sp>
          <p:nvSpPr>
            <p:cNvPr id="1092" name="이등변 삼각형 1091">
              <a:extLst>
                <a:ext uri="{FF2B5EF4-FFF2-40B4-BE49-F238E27FC236}">
                  <a16:creationId xmlns:a16="http://schemas.microsoft.com/office/drawing/2014/main" id="{CFFD0309-52E1-481B-E23B-A6E075C5F90A}"/>
                </a:ext>
              </a:extLst>
            </p:cNvPr>
            <p:cNvSpPr/>
            <p:nvPr/>
          </p:nvSpPr>
          <p:spPr>
            <a:xfrm rot="10800000" flipV="1">
              <a:off x="2049924" y="5182877"/>
              <a:ext cx="250610" cy="145924"/>
            </a:xfrm>
            <a:prstGeom prst="triangle">
              <a:avLst/>
            </a:prstGeom>
            <a:solidFill>
              <a:srgbClr val="313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093" name="그룹 1092">
              <a:extLst>
                <a:ext uri="{FF2B5EF4-FFF2-40B4-BE49-F238E27FC236}">
                  <a16:creationId xmlns:a16="http://schemas.microsoft.com/office/drawing/2014/main" id="{EDE2CF81-AA84-5659-E793-5E02E14EA3EA}"/>
                </a:ext>
              </a:extLst>
            </p:cNvPr>
            <p:cNvGrpSpPr/>
            <p:nvPr/>
          </p:nvGrpSpPr>
          <p:grpSpPr>
            <a:xfrm>
              <a:off x="496860" y="5454020"/>
              <a:ext cx="3356737" cy="1021142"/>
              <a:chOff x="496860" y="5454020"/>
              <a:chExt cx="3356737" cy="1021142"/>
            </a:xfrm>
          </p:grpSpPr>
          <p:sp>
            <p:nvSpPr>
              <p:cNvPr id="1094" name="사각형: 둥근 모서리 1093">
                <a:extLst>
                  <a:ext uri="{FF2B5EF4-FFF2-40B4-BE49-F238E27FC236}">
                    <a16:creationId xmlns:a16="http://schemas.microsoft.com/office/drawing/2014/main" id="{BC046F11-E10A-6F21-4F99-E1B9106F508C}"/>
                  </a:ext>
                </a:extLst>
              </p:cNvPr>
              <p:cNvSpPr/>
              <p:nvPr/>
            </p:nvSpPr>
            <p:spPr>
              <a:xfrm>
                <a:off x="496860" y="5454020"/>
                <a:ext cx="3356737" cy="1021142"/>
              </a:xfrm>
              <a:prstGeom prst="roundRect">
                <a:avLst>
                  <a:gd name="adj" fmla="val 11986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254000" algn="ctr" rotWithShape="0">
                  <a:schemeClr val="tx1">
                    <a:lumMod val="50000"/>
                    <a:lumOff val="50000"/>
                    <a:alpha val="15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rgbClr val="000000"/>
                  </a:buClr>
                  <a:buFont typeface="Arial"/>
                </a:pPr>
                <a:endParaRPr lang="ko-KR" altLang="en-US" sz="2489" spc="-5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95" name="Google Shape;304;p26">
                <a:extLst>
                  <a:ext uri="{FF2B5EF4-FFF2-40B4-BE49-F238E27FC236}">
                    <a16:creationId xmlns:a16="http://schemas.microsoft.com/office/drawing/2014/main" id="{A291D568-DE51-60DE-D8F1-C73C480CA850}"/>
                  </a:ext>
                </a:extLst>
              </p:cNvPr>
              <p:cNvSpPr txBox="1"/>
              <p:nvPr/>
            </p:nvSpPr>
            <p:spPr>
              <a:xfrm>
                <a:off x="1439191" y="5578955"/>
                <a:ext cx="2269782" cy="7712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불만사항 </a:t>
                </a:r>
                <a:r>
                  <a:rPr lang="ko-KR" altLang="en-US" sz="1400" spc="-50">
                    <a:solidFill>
                      <a:srgbClr val="019AAC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해결 여부 확인 </a:t>
                </a:r>
                <a:r>
                  <a:rPr lang="ko-KR" altLang="en-US" sz="14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혹은 </a:t>
                </a:r>
                <a:r>
                  <a:rPr lang="ko-KR" altLang="en-US" sz="14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  <a:cs typeface="Pretendard" panose="02000503000000020004" pitchFamily="2" charset="-127"/>
                  </a:rPr>
                  <a:t>예약처</a:t>
                </a:r>
                <a:r>
                  <a:rPr lang="ko-KR" altLang="en-US" sz="1400" spc="-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에 </a:t>
                </a:r>
                <a:r>
                  <a:rPr lang="ko-KR" altLang="en-US" sz="1400" spc="-50">
                    <a:solidFill>
                      <a:srgbClr val="019AAC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Pretendard" panose="02000503000000020004" pitchFamily="2" charset="-127"/>
                  </a:rPr>
                  <a:t>항의사항 전달</a:t>
                </a:r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869FF301-5E89-4724-78D6-B65B0FB59A55}"/>
                  </a:ext>
                </a:extLst>
              </p:cNvPr>
              <p:cNvGrpSpPr/>
              <p:nvPr/>
            </p:nvGrpSpPr>
            <p:grpSpPr>
              <a:xfrm>
                <a:off x="722241" y="5657367"/>
                <a:ext cx="614448" cy="614448"/>
                <a:chOff x="3815124" y="1622575"/>
                <a:chExt cx="667365" cy="667365"/>
              </a:xfrm>
            </p:grpSpPr>
            <p:sp>
              <p:nvSpPr>
                <p:cNvPr id="1097" name="타원 1096">
                  <a:extLst>
                    <a:ext uri="{FF2B5EF4-FFF2-40B4-BE49-F238E27FC236}">
                      <a16:creationId xmlns:a16="http://schemas.microsoft.com/office/drawing/2014/main" id="{96F6BE76-6147-B6AC-80EB-036F9BADB3FA}"/>
                    </a:ext>
                  </a:extLst>
                </p:cNvPr>
                <p:cNvSpPr/>
                <p:nvPr/>
              </p:nvSpPr>
              <p:spPr>
                <a:xfrm>
                  <a:off x="3815124" y="1622575"/>
                  <a:ext cx="667365" cy="667365"/>
                </a:xfrm>
                <a:prstGeom prst="ellipse">
                  <a:avLst/>
                </a:prstGeom>
                <a:solidFill>
                  <a:srgbClr val="019AAC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pc="-50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pic>
              <p:nvPicPr>
                <p:cNvPr id="1098" name="Google Shape;62;p13">
                  <a:extLst>
                    <a:ext uri="{FF2B5EF4-FFF2-40B4-BE49-F238E27FC236}">
                      <a16:creationId xmlns:a16="http://schemas.microsoft.com/office/drawing/2014/main" id="{CFB0FFF0-1A69-FEDF-2C26-47FF14A0164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rcRect l="35927" t="28682" r="33017" b="40576"/>
                <a:stretch/>
              </p:blipFill>
              <p:spPr>
                <a:xfrm>
                  <a:off x="3920629" y="1730379"/>
                  <a:ext cx="456357" cy="4517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113" name="사각형: 둥근 모서리 1112">
            <a:extLst>
              <a:ext uri="{FF2B5EF4-FFF2-40B4-BE49-F238E27FC236}">
                <a16:creationId xmlns:a16="http://schemas.microsoft.com/office/drawing/2014/main" id="{8A4E8C69-A224-81F2-80BA-0355BE336B7D}"/>
              </a:ext>
            </a:extLst>
          </p:cNvPr>
          <p:cNvSpPr/>
          <p:nvPr/>
        </p:nvSpPr>
        <p:spPr>
          <a:xfrm flipH="1">
            <a:off x="4961109" y="1727770"/>
            <a:ext cx="2269782" cy="364196"/>
          </a:xfrm>
          <a:prstGeom prst="roundRect">
            <a:avLst>
              <a:gd name="adj" fmla="val 50000"/>
            </a:avLst>
          </a:prstGeom>
          <a:solidFill>
            <a:srgbClr val="FFD1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140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STEP 2</a:t>
            </a:r>
          </a:p>
        </p:txBody>
      </p:sp>
      <p:sp>
        <p:nvSpPr>
          <p:cNvPr id="1114" name="사각형: 둥근 모서리 1113">
            <a:extLst>
              <a:ext uri="{FF2B5EF4-FFF2-40B4-BE49-F238E27FC236}">
                <a16:creationId xmlns:a16="http://schemas.microsoft.com/office/drawing/2014/main" id="{D5D65DF0-473D-B310-41BF-60887EF2EC1E}"/>
              </a:ext>
            </a:extLst>
          </p:cNvPr>
          <p:cNvSpPr/>
          <p:nvPr/>
        </p:nvSpPr>
        <p:spPr>
          <a:xfrm flipH="1">
            <a:off x="960809" y="1727770"/>
            <a:ext cx="2269782" cy="364196"/>
          </a:xfrm>
          <a:prstGeom prst="roundRect">
            <a:avLst>
              <a:gd name="adj" fmla="val 50000"/>
            </a:avLst>
          </a:prstGeom>
          <a:solidFill>
            <a:srgbClr val="FFD1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140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STEP 1</a:t>
            </a:r>
          </a:p>
        </p:txBody>
      </p:sp>
      <p:sp>
        <p:nvSpPr>
          <p:cNvPr id="1115" name="사각형: 둥근 모서리 1114">
            <a:extLst>
              <a:ext uri="{FF2B5EF4-FFF2-40B4-BE49-F238E27FC236}">
                <a16:creationId xmlns:a16="http://schemas.microsoft.com/office/drawing/2014/main" id="{E6ADB1F1-B7A5-F0E5-8D81-AD7706D22154}"/>
              </a:ext>
            </a:extLst>
          </p:cNvPr>
          <p:cNvSpPr/>
          <p:nvPr/>
        </p:nvSpPr>
        <p:spPr>
          <a:xfrm flipH="1">
            <a:off x="8961409" y="1727770"/>
            <a:ext cx="2269782" cy="364196"/>
          </a:xfrm>
          <a:prstGeom prst="roundRect">
            <a:avLst>
              <a:gd name="adj" fmla="val 50000"/>
            </a:avLst>
          </a:prstGeom>
          <a:solidFill>
            <a:srgbClr val="FFD1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 sz="140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STEP 3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4B1395-C37C-D73E-EC0E-9C59C035EFF4}"/>
              </a:ext>
            </a:extLst>
          </p:cNvPr>
          <p:cNvGrpSpPr/>
          <p:nvPr/>
        </p:nvGrpSpPr>
        <p:grpSpPr>
          <a:xfrm>
            <a:off x="891737" y="2476603"/>
            <a:ext cx="2407927" cy="2407927"/>
            <a:chOff x="891737" y="2476603"/>
            <a:chExt cx="2407927" cy="2407927"/>
          </a:xfrm>
        </p:grpSpPr>
        <p:sp>
          <p:nvSpPr>
            <p:cNvPr id="821" name="타원 820">
              <a:extLst>
                <a:ext uri="{FF2B5EF4-FFF2-40B4-BE49-F238E27FC236}">
                  <a16:creationId xmlns:a16="http://schemas.microsoft.com/office/drawing/2014/main" id="{8165CE54-6609-742B-BF64-A597F85F6A0D}"/>
                </a:ext>
              </a:extLst>
            </p:cNvPr>
            <p:cNvSpPr/>
            <p:nvPr/>
          </p:nvSpPr>
          <p:spPr>
            <a:xfrm>
              <a:off x="891737" y="2476603"/>
              <a:ext cx="2407927" cy="24079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F6B0DC8-37AB-55E2-55B7-5774929D1DF6}"/>
                </a:ext>
              </a:extLst>
            </p:cNvPr>
            <p:cNvGrpSpPr/>
            <p:nvPr/>
          </p:nvGrpSpPr>
          <p:grpSpPr>
            <a:xfrm>
              <a:off x="1129039" y="2533943"/>
              <a:ext cx="1854089" cy="1921728"/>
              <a:chOff x="1129039" y="2533943"/>
              <a:chExt cx="1854089" cy="1921728"/>
            </a:xfrm>
          </p:grpSpPr>
          <p:grpSp>
            <p:nvGrpSpPr>
              <p:cNvPr id="824" name="그래픽 822">
                <a:extLst>
                  <a:ext uri="{FF2B5EF4-FFF2-40B4-BE49-F238E27FC236}">
                    <a16:creationId xmlns:a16="http://schemas.microsoft.com/office/drawing/2014/main" id="{C57EE639-3F89-A031-CAE3-DDD74F30E6F3}"/>
                  </a:ext>
                </a:extLst>
              </p:cNvPr>
              <p:cNvGrpSpPr/>
              <p:nvPr/>
            </p:nvGrpSpPr>
            <p:grpSpPr>
              <a:xfrm>
                <a:off x="1242061" y="2776205"/>
                <a:ext cx="1741067" cy="1679466"/>
                <a:chOff x="757456" y="2514434"/>
                <a:chExt cx="2772639" cy="2674540"/>
              </a:xfrm>
            </p:grpSpPr>
            <p:sp>
              <p:nvSpPr>
                <p:cNvPr id="826" name="자유형: 도형 825">
                  <a:extLst>
                    <a:ext uri="{FF2B5EF4-FFF2-40B4-BE49-F238E27FC236}">
                      <a16:creationId xmlns:a16="http://schemas.microsoft.com/office/drawing/2014/main" id="{F7FE163D-3B09-A7B0-E2D6-AAACFAED2ED6}"/>
                    </a:ext>
                  </a:extLst>
                </p:cNvPr>
                <p:cNvSpPr/>
                <p:nvPr/>
              </p:nvSpPr>
              <p:spPr>
                <a:xfrm flipV="1">
                  <a:off x="2574901" y="5048678"/>
                  <a:ext cx="102577" cy="102582"/>
                </a:xfrm>
                <a:custGeom>
                  <a:avLst/>
                  <a:gdLst>
                    <a:gd name="connsiteX0" fmla="*/ -2928 w 102577"/>
                    <a:gd name="connsiteY0" fmla="*/ 51031 h 102582"/>
                    <a:gd name="connsiteX1" fmla="*/ 48357 w 102577"/>
                    <a:gd name="connsiteY1" fmla="*/ -259 h 102582"/>
                    <a:gd name="connsiteX2" fmla="*/ 99650 w 102577"/>
                    <a:gd name="connsiteY2" fmla="*/ 51031 h 102582"/>
                    <a:gd name="connsiteX3" fmla="*/ 48357 w 102577"/>
                    <a:gd name="connsiteY3" fmla="*/ 102323 h 102582"/>
                    <a:gd name="connsiteX4" fmla="*/ -2928 w 102577"/>
                    <a:gd name="connsiteY4" fmla="*/ 51031 h 102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577" h="102582">
                      <a:moveTo>
                        <a:pt x="-2928" y="51031"/>
                      </a:moveTo>
                      <a:cubicBezTo>
                        <a:pt x="-2928" y="22707"/>
                        <a:pt x="20034" y="-259"/>
                        <a:pt x="48357" y="-259"/>
                      </a:cubicBezTo>
                      <a:cubicBezTo>
                        <a:pt x="76688" y="-259"/>
                        <a:pt x="99650" y="22707"/>
                        <a:pt x="99650" y="51031"/>
                      </a:cubicBezTo>
                      <a:cubicBezTo>
                        <a:pt x="99650" y="79354"/>
                        <a:pt x="76688" y="102323"/>
                        <a:pt x="48357" y="102323"/>
                      </a:cubicBezTo>
                      <a:cubicBezTo>
                        <a:pt x="20034" y="102323"/>
                        <a:pt x="-2928" y="79354"/>
                        <a:pt x="-2928" y="51031"/>
                      </a:cubicBez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27" name="자유형: 도형 826">
                  <a:extLst>
                    <a:ext uri="{FF2B5EF4-FFF2-40B4-BE49-F238E27FC236}">
                      <a16:creationId xmlns:a16="http://schemas.microsoft.com/office/drawing/2014/main" id="{2FDA714E-FF74-C4F5-79E7-BFECD54639E7}"/>
                    </a:ext>
                  </a:extLst>
                </p:cNvPr>
                <p:cNvSpPr/>
                <p:nvPr/>
              </p:nvSpPr>
              <p:spPr>
                <a:xfrm flipV="1">
                  <a:off x="3313854" y="5086579"/>
                  <a:ext cx="110613" cy="62298"/>
                </a:xfrm>
                <a:custGeom>
                  <a:avLst/>
                  <a:gdLst>
                    <a:gd name="connsiteX0" fmla="*/ 79425 w 110613"/>
                    <a:gd name="connsiteY0" fmla="*/ -231 h 62298"/>
                    <a:gd name="connsiteX1" fmla="*/ 7853 w 110613"/>
                    <a:gd name="connsiteY1" fmla="*/ -231 h 62298"/>
                    <a:gd name="connsiteX2" fmla="*/ -3843 w 110613"/>
                    <a:gd name="connsiteY2" fmla="*/ 53068 h 62298"/>
                    <a:gd name="connsiteX3" fmla="*/ 106771 w 110613"/>
                    <a:gd name="connsiteY3" fmla="*/ 62068 h 62298"/>
                    <a:gd name="connsiteX4" fmla="*/ 79425 w 110613"/>
                    <a:gd name="connsiteY4" fmla="*/ -231 h 62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613" h="62298">
                      <a:moveTo>
                        <a:pt x="79425" y="-231"/>
                      </a:moveTo>
                      <a:lnTo>
                        <a:pt x="7853" y="-231"/>
                      </a:lnTo>
                      <a:lnTo>
                        <a:pt x="-3843" y="53068"/>
                      </a:lnTo>
                      <a:cubicBezTo>
                        <a:pt x="38055" y="54214"/>
                        <a:pt x="76069" y="56798"/>
                        <a:pt x="106771" y="62068"/>
                      </a:cubicBezTo>
                      <a:lnTo>
                        <a:pt x="79425" y="-231"/>
                      </a:ln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28" name="자유형: 도형 827">
                  <a:extLst>
                    <a:ext uri="{FF2B5EF4-FFF2-40B4-BE49-F238E27FC236}">
                      <a16:creationId xmlns:a16="http://schemas.microsoft.com/office/drawing/2014/main" id="{1F0AA803-2682-B335-9A42-4A9DFC470B74}"/>
                    </a:ext>
                  </a:extLst>
                </p:cNvPr>
                <p:cNvSpPr/>
                <p:nvPr/>
              </p:nvSpPr>
              <p:spPr>
                <a:xfrm flipV="1">
                  <a:off x="2801905" y="5074877"/>
                  <a:ext cx="106461" cy="74000"/>
                </a:xfrm>
                <a:custGeom>
                  <a:avLst/>
                  <a:gdLst>
                    <a:gd name="connsiteX0" fmla="*/ 79904 w 106461"/>
                    <a:gd name="connsiteY0" fmla="*/ 64972 h 74000"/>
                    <a:gd name="connsiteX1" fmla="*/ 103252 w 106461"/>
                    <a:gd name="connsiteY1" fmla="*/ 63474 h 74000"/>
                    <a:gd name="connsiteX2" fmla="*/ 81494 w 106461"/>
                    <a:gd name="connsiteY2" fmla="*/ -240 h 74000"/>
                    <a:gd name="connsiteX3" fmla="*/ 18204 w 106461"/>
                    <a:gd name="connsiteY3" fmla="*/ -240 h 74000"/>
                    <a:gd name="connsiteX4" fmla="*/ -3210 w 106461"/>
                    <a:gd name="connsiteY4" fmla="*/ 73760 h 74000"/>
                    <a:gd name="connsiteX5" fmla="*/ 61263 w 106461"/>
                    <a:gd name="connsiteY5" fmla="*/ 66871 h 74000"/>
                    <a:gd name="connsiteX6" fmla="*/ 79904 w 106461"/>
                    <a:gd name="connsiteY6" fmla="*/ 64972 h 7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461" h="74000">
                      <a:moveTo>
                        <a:pt x="79904" y="64972"/>
                      </a:moveTo>
                      <a:cubicBezTo>
                        <a:pt x="86638" y="64499"/>
                        <a:pt x="94505" y="64002"/>
                        <a:pt x="103252" y="63474"/>
                      </a:cubicBezTo>
                      <a:lnTo>
                        <a:pt x="81494" y="-240"/>
                      </a:lnTo>
                      <a:lnTo>
                        <a:pt x="18204" y="-240"/>
                      </a:lnTo>
                      <a:lnTo>
                        <a:pt x="-3210" y="73760"/>
                      </a:lnTo>
                      <a:cubicBezTo>
                        <a:pt x="23256" y="70849"/>
                        <a:pt x="46225" y="68427"/>
                        <a:pt x="61263" y="66871"/>
                      </a:cubicBezTo>
                      <a:cubicBezTo>
                        <a:pt x="66955" y="66077"/>
                        <a:pt x="73141" y="65442"/>
                        <a:pt x="79904" y="64972"/>
                      </a:cubicBez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29" name="자유형: 도형 828">
                  <a:extLst>
                    <a:ext uri="{FF2B5EF4-FFF2-40B4-BE49-F238E27FC236}">
                      <a16:creationId xmlns:a16="http://schemas.microsoft.com/office/drawing/2014/main" id="{1AB0E618-C723-5741-73BC-0D8653B1B3D6}"/>
                    </a:ext>
                  </a:extLst>
                </p:cNvPr>
                <p:cNvSpPr/>
                <p:nvPr/>
              </p:nvSpPr>
              <p:spPr>
                <a:xfrm flipV="1">
                  <a:off x="3131528" y="3213556"/>
                  <a:ext cx="42706" cy="723345"/>
                </a:xfrm>
                <a:custGeom>
                  <a:avLst/>
                  <a:gdLst>
                    <a:gd name="connsiteX0" fmla="*/ -3576 w 42706"/>
                    <a:gd name="connsiteY0" fmla="*/ 720630 h 723345"/>
                    <a:gd name="connsiteX1" fmla="*/ 31151 w 42706"/>
                    <a:gd name="connsiteY1" fmla="*/ 720630 h 723345"/>
                    <a:gd name="connsiteX2" fmla="*/ 39131 w 42706"/>
                    <a:gd name="connsiteY2" fmla="*/ -2715 h 723345"/>
                    <a:gd name="connsiteX3" fmla="*/ 5719 w 42706"/>
                    <a:gd name="connsiteY3" fmla="*/ -2103 h 723345"/>
                    <a:gd name="connsiteX4" fmla="*/ -3576 w 42706"/>
                    <a:gd name="connsiteY4" fmla="*/ 720630 h 723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706" h="723345">
                      <a:moveTo>
                        <a:pt x="-3576" y="720630"/>
                      </a:moveTo>
                      <a:lnTo>
                        <a:pt x="31151" y="720630"/>
                      </a:lnTo>
                      <a:lnTo>
                        <a:pt x="39131" y="-2715"/>
                      </a:lnTo>
                      <a:cubicBezTo>
                        <a:pt x="27977" y="-2504"/>
                        <a:pt x="16817" y="-2300"/>
                        <a:pt x="5719" y="-2103"/>
                      </a:cubicBezTo>
                      <a:lnTo>
                        <a:pt x="-3576" y="720630"/>
                      </a:lnTo>
                    </a:path>
                  </a:pathLst>
                </a:custGeom>
                <a:solidFill>
                  <a:srgbClr val="F6EBE3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30" name="자유형: 도형 829">
                  <a:extLst>
                    <a:ext uri="{FF2B5EF4-FFF2-40B4-BE49-F238E27FC236}">
                      <a16:creationId xmlns:a16="http://schemas.microsoft.com/office/drawing/2014/main" id="{FB7223B2-0E1F-557C-A1DB-07079AB3F0BE}"/>
                    </a:ext>
                  </a:extLst>
                </p:cNvPr>
                <p:cNvSpPr/>
                <p:nvPr/>
              </p:nvSpPr>
              <p:spPr>
                <a:xfrm flipV="1">
                  <a:off x="2716441" y="3213394"/>
                  <a:ext cx="39540" cy="721459"/>
                </a:xfrm>
                <a:custGeom>
                  <a:avLst/>
                  <a:gdLst>
                    <a:gd name="connsiteX0" fmla="*/ -3063 w 39540"/>
                    <a:gd name="connsiteY0" fmla="*/ 718743 h 721459"/>
                    <a:gd name="connsiteX1" fmla="*/ 28744 w 39540"/>
                    <a:gd name="connsiteY1" fmla="*/ 718743 h 721459"/>
                    <a:gd name="connsiteX2" fmla="*/ 36477 w 39540"/>
                    <a:gd name="connsiteY2" fmla="*/ -2717 h 721459"/>
                    <a:gd name="connsiteX3" fmla="*/ -3063 w 39540"/>
                    <a:gd name="connsiteY3" fmla="*/ -2506 h 721459"/>
                    <a:gd name="connsiteX4" fmla="*/ -3063 w 39540"/>
                    <a:gd name="connsiteY4" fmla="*/ 718743 h 721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540" h="721459">
                      <a:moveTo>
                        <a:pt x="-3063" y="718743"/>
                      </a:moveTo>
                      <a:lnTo>
                        <a:pt x="28744" y="718743"/>
                      </a:lnTo>
                      <a:lnTo>
                        <a:pt x="36477" y="-2717"/>
                      </a:lnTo>
                      <a:cubicBezTo>
                        <a:pt x="22347" y="-2682"/>
                        <a:pt x="9005" y="-2611"/>
                        <a:pt x="-3063" y="-2506"/>
                      </a:cubicBezTo>
                      <a:lnTo>
                        <a:pt x="-3063" y="718743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31" name="자유형: 도형 830">
                  <a:extLst>
                    <a:ext uri="{FF2B5EF4-FFF2-40B4-BE49-F238E27FC236}">
                      <a16:creationId xmlns:a16="http://schemas.microsoft.com/office/drawing/2014/main" id="{B97AC763-9BA1-737F-AAA1-48BDC84A8A9F}"/>
                    </a:ext>
                  </a:extLst>
                </p:cNvPr>
                <p:cNvSpPr/>
                <p:nvPr/>
              </p:nvSpPr>
              <p:spPr>
                <a:xfrm flipV="1">
                  <a:off x="2547555" y="3933016"/>
                  <a:ext cx="937035" cy="1148741"/>
                </a:xfrm>
                <a:custGeom>
                  <a:avLst/>
                  <a:gdLst>
                    <a:gd name="connsiteX0" fmla="*/ 35803 w 937035"/>
                    <a:gd name="connsiteY0" fmla="*/ 42204 h 1148741"/>
                    <a:gd name="connsiteX1" fmla="*/ 42192 w 937035"/>
                    <a:gd name="connsiteY1" fmla="*/ 39241 h 1148741"/>
                    <a:gd name="connsiteX2" fmla="*/ 101879 w 937035"/>
                    <a:gd name="connsiteY2" fmla="*/ 23930 h 1148741"/>
                    <a:gd name="connsiteX3" fmla="*/ 191290 w 937035"/>
                    <a:gd name="connsiteY3" fmla="*/ 12478 h 1148741"/>
                    <a:gd name="connsiteX4" fmla="*/ 197159 w 937035"/>
                    <a:gd name="connsiteY4" fmla="*/ 11761 h 1148741"/>
                    <a:gd name="connsiteX5" fmla="*/ 217531 w 937035"/>
                    <a:gd name="connsiteY5" fmla="*/ 9425 h 1148741"/>
                    <a:gd name="connsiteX6" fmla="*/ 222780 w 937035"/>
                    <a:gd name="connsiteY6" fmla="*/ 8806 h 1148741"/>
                    <a:gd name="connsiteX7" fmla="*/ 250928 w 937035"/>
                    <a:gd name="connsiteY7" fmla="*/ 5653 h 1148741"/>
                    <a:gd name="connsiteX8" fmla="*/ 315435 w 937035"/>
                    <a:gd name="connsiteY8" fmla="*/ -1214 h 1148741"/>
                    <a:gd name="connsiteX9" fmla="*/ 271110 w 937035"/>
                    <a:gd name="connsiteY9" fmla="*/ 15485 h 1148741"/>
                    <a:gd name="connsiteX10" fmla="*/ 254552 w 937035"/>
                    <a:gd name="connsiteY10" fmla="*/ 73216 h 1148741"/>
                    <a:gd name="connsiteX11" fmla="*/ 254552 w 937035"/>
                    <a:gd name="connsiteY11" fmla="*/ 585298 h 1148741"/>
                    <a:gd name="connsiteX12" fmla="*/ 279983 w 937035"/>
                    <a:gd name="connsiteY12" fmla="*/ 1019469 h 1148741"/>
                    <a:gd name="connsiteX13" fmla="*/ 426316 w 937035"/>
                    <a:gd name="connsiteY13" fmla="*/ 1097424 h 1148741"/>
                    <a:gd name="connsiteX14" fmla="*/ 900231 w 937035"/>
                    <a:gd name="connsiteY14" fmla="*/ 1097424 h 1148741"/>
                    <a:gd name="connsiteX15" fmla="*/ 933628 w 937035"/>
                    <a:gd name="connsiteY15" fmla="*/ 1092990 h 1148741"/>
                    <a:gd name="connsiteX16" fmla="*/ 903426 w 937035"/>
                    <a:gd name="connsiteY16" fmla="*/ 1137168 h 1148741"/>
                    <a:gd name="connsiteX17" fmla="*/ 623265 w 937035"/>
                    <a:gd name="connsiteY17" fmla="*/ 1143656 h 1148741"/>
                    <a:gd name="connsiteX18" fmla="*/ 589868 w 937035"/>
                    <a:gd name="connsiteY18" fmla="*/ 1144233 h 1148741"/>
                    <a:gd name="connsiteX19" fmla="*/ 353125 w 937035"/>
                    <a:gd name="connsiteY19" fmla="*/ 1146710 h 1148741"/>
                    <a:gd name="connsiteX20" fmla="*/ 263046 w 937035"/>
                    <a:gd name="connsiteY20" fmla="*/ 1145760 h 1148741"/>
                    <a:gd name="connsiteX21" fmla="*/ 252603 w 937035"/>
                    <a:gd name="connsiteY21" fmla="*/ 1145711 h 1148741"/>
                    <a:gd name="connsiteX22" fmla="*/ 225595 w 937035"/>
                    <a:gd name="connsiteY22" fmla="*/ 1145662 h 1148741"/>
                    <a:gd name="connsiteX23" fmla="*/ 219346 w 937035"/>
                    <a:gd name="connsiteY23" fmla="*/ 1145662 h 1148741"/>
                    <a:gd name="connsiteX24" fmla="*/ 205033 w 937035"/>
                    <a:gd name="connsiteY24" fmla="*/ 1145711 h 1148741"/>
                    <a:gd name="connsiteX25" fmla="*/ 165479 w 937035"/>
                    <a:gd name="connsiteY25" fmla="*/ 1145901 h 1148741"/>
                    <a:gd name="connsiteX26" fmla="*/ 112997 w 937035"/>
                    <a:gd name="connsiteY26" fmla="*/ 1146900 h 1148741"/>
                    <a:gd name="connsiteX27" fmla="*/ 103505 w 937035"/>
                    <a:gd name="connsiteY27" fmla="*/ 1147280 h 1148741"/>
                    <a:gd name="connsiteX28" fmla="*/ 95722 w 937035"/>
                    <a:gd name="connsiteY28" fmla="*/ 1147519 h 1148741"/>
                    <a:gd name="connsiteX29" fmla="*/ 25543 w 937035"/>
                    <a:gd name="connsiteY29" fmla="*/ 1079916 h 1148741"/>
                    <a:gd name="connsiteX30" fmla="*/ 4833 w 937035"/>
                    <a:gd name="connsiteY30" fmla="*/ 426278 h 1148741"/>
                    <a:gd name="connsiteX31" fmla="*/ -3083 w 937035"/>
                    <a:gd name="connsiteY31" fmla="*/ 108188 h 1148741"/>
                    <a:gd name="connsiteX32" fmla="*/ 35803 w 937035"/>
                    <a:gd name="connsiteY32" fmla="*/ 42204 h 11487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937035" h="1148741">
                      <a:moveTo>
                        <a:pt x="35803" y="42204"/>
                      </a:moveTo>
                      <a:cubicBezTo>
                        <a:pt x="37850" y="41198"/>
                        <a:pt x="39954" y="40197"/>
                        <a:pt x="42192" y="39241"/>
                      </a:cubicBezTo>
                      <a:cubicBezTo>
                        <a:pt x="57223" y="32704"/>
                        <a:pt x="76785" y="27503"/>
                        <a:pt x="101879" y="23930"/>
                      </a:cubicBezTo>
                      <a:cubicBezTo>
                        <a:pt x="128598" y="20106"/>
                        <a:pt x="160138" y="16153"/>
                        <a:pt x="191290" y="12478"/>
                      </a:cubicBezTo>
                      <a:cubicBezTo>
                        <a:pt x="193246" y="12239"/>
                        <a:pt x="195203" y="12000"/>
                        <a:pt x="197159" y="11761"/>
                      </a:cubicBezTo>
                      <a:cubicBezTo>
                        <a:pt x="203985" y="10952"/>
                        <a:pt x="210803" y="10186"/>
                        <a:pt x="217531" y="9425"/>
                      </a:cubicBezTo>
                      <a:cubicBezTo>
                        <a:pt x="219297" y="9185"/>
                        <a:pt x="221014" y="8995"/>
                        <a:pt x="222780" y="8806"/>
                      </a:cubicBezTo>
                      <a:cubicBezTo>
                        <a:pt x="232463" y="7709"/>
                        <a:pt x="241914" y="6653"/>
                        <a:pt x="250928" y="5653"/>
                      </a:cubicBezTo>
                      <a:cubicBezTo>
                        <a:pt x="277408" y="2747"/>
                        <a:pt x="300355" y="356"/>
                        <a:pt x="315435" y="-1214"/>
                      </a:cubicBezTo>
                      <a:cubicBezTo>
                        <a:pt x="294247" y="1742"/>
                        <a:pt x="280321" y="7082"/>
                        <a:pt x="271110" y="15485"/>
                      </a:cubicBezTo>
                      <a:cubicBezTo>
                        <a:pt x="257796" y="27602"/>
                        <a:pt x="254552" y="46066"/>
                        <a:pt x="254552" y="73216"/>
                      </a:cubicBezTo>
                      <a:cubicBezTo>
                        <a:pt x="254552" y="124120"/>
                        <a:pt x="252934" y="489871"/>
                        <a:pt x="254552" y="585298"/>
                      </a:cubicBezTo>
                      <a:cubicBezTo>
                        <a:pt x="256128" y="680719"/>
                        <a:pt x="268872" y="962216"/>
                        <a:pt x="279983" y="1019469"/>
                      </a:cubicBezTo>
                      <a:cubicBezTo>
                        <a:pt x="291102" y="1076721"/>
                        <a:pt x="310186" y="1095805"/>
                        <a:pt x="426316" y="1097424"/>
                      </a:cubicBezTo>
                      <a:cubicBezTo>
                        <a:pt x="542397" y="1099000"/>
                        <a:pt x="875039" y="1099190"/>
                        <a:pt x="900231" y="1097424"/>
                      </a:cubicBezTo>
                      <a:cubicBezTo>
                        <a:pt x="915544" y="1096326"/>
                        <a:pt x="926085" y="1095467"/>
                        <a:pt x="933628" y="1092990"/>
                      </a:cubicBezTo>
                      <a:cubicBezTo>
                        <a:pt x="933340" y="1117134"/>
                        <a:pt x="930476" y="1135831"/>
                        <a:pt x="903426" y="1137168"/>
                      </a:cubicBezTo>
                      <a:cubicBezTo>
                        <a:pt x="886347" y="1138027"/>
                        <a:pt x="755137" y="1141179"/>
                        <a:pt x="623265" y="1143656"/>
                      </a:cubicBezTo>
                      <a:cubicBezTo>
                        <a:pt x="612098" y="1143846"/>
                        <a:pt x="600937" y="1144043"/>
                        <a:pt x="589868" y="1144233"/>
                      </a:cubicBezTo>
                      <a:cubicBezTo>
                        <a:pt x="487389" y="1146091"/>
                        <a:pt x="390435" y="1147379"/>
                        <a:pt x="353125" y="1146710"/>
                      </a:cubicBezTo>
                      <a:cubicBezTo>
                        <a:pt x="324837" y="1146190"/>
                        <a:pt x="293537" y="1145901"/>
                        <a:pt x="263046" y="1145760"/>
                      </a:cubicBezTo>
                      <a:cubicBezTo>
                        <a:pt x="259562" y="1145711"/>
                        <a:pt x="256079" y="1145711"/>
                        <a:pt x="252603" y="1145711"/>
                      </a:cubicBezTo>
                      <a:cubicBezTo>
                        <a:pt x="243441" y="1145662"/>
                        <a:pt x="234419" y="1145662"/>
                        <a:pt x="225595" y="1145662"/>
                      </a:cubicBezTo>
                      <a:lnTo>
                        <a:pt x="219346" y="1145662"/>
                      </a:lnTo>
                      <a:cubicBezTo>
                        <a:pt x="214477" y="1145711"/>
                        <a:pt x="209706" y="1145711"/>
                        <a:pt x="205033" y="1145711"/>
                      </a:cubicBezTo>
                      <a:cubicBezTo>
                        <a:pt x="190910" y="1145711"/>
                        <a:pt x="177547" y="1145802"/>
                        <a:pt x="165479" y="1145901"/>
                      </a:cubicBezTo>
                      <a:cubicBezTo>
                        <a:pt x="142053" y="1146091"/>
                        <a:pt x="123447" y="1146422"/>
                        <a:pt x="112997" y="1146900"/>
                      </a:cubicBezTo>
                      <a:cubicBezTo>
                        <a:pt x="109944" y="1147048"/>
                        <a:pt x="106749" y="1147189"/>
                        <a:pt x="103505" y="1147280"/>
                      </a:cubicBezTo>
                      <a:cubicBezTo>
                        <a:pt x="100971" y="1147428"/>
                        <a:pt x="98347" y="1147477"/>
                        <a:pt x="95722" y="1147519"/>
                      </a:cubicBezTo>
                      <a:cubicBezTo>
                        <a:pt x="64429" y="1147808"/>
                        <a:pt x="28168" y="1141271"/>
                        <a:pt x="25543" y="1079916"/>
                      </a:cubicBezTo>
                      <a:cubicBezTo>
                        <a:pt x="22348" y="1006774"/>
                        <a:pt x="8035" y="508962"/>
                        <a:pt x="4833" y="426278"/>
                      </a:cubicBezTo>
                      <a:cubicBezTo>
                        <a:pt x="1688" y="343594"/>
                        <a:pt x="62" y="146357"/>
                        <a:pt x="-3083" y="108188"/>
                      </a:cubicBezTo>
                      <a:cubicBezTo>
                        <a:pt x="-5230" y="82377"/>
                        <a:pt x="2785" y="58713"/>
                        <a:pt x="35803" y="42204"/>
                      </a:cubicBezTo>
                    </a:path>
                  </a:pathLst>
                </a:custGeom>
                <a:solidFill>
                  <a:srgbClr val="6D4935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32" name="자유형: 도형 831">
                  <a:extLst>
                    <a:ext uri="{FF2B5EF4-FFF2-40B4-BE49-F238E27FC236}">
                      <a16:creationId xmlns:a16="http://schemas.microsoft.com/office/drawing/2014/main" id="{1ED4B40C-4E3E-18D2-6755-2FCBF8B72B4D}"/>
                    </a:ext>
                  </a:extLst>
                </p:cNvPr>
                <p:cNvSpPr/>
                <p:nvPr/>
              </p:nvSpPr>
              <p:spPr>
                <a:xfrm flipV="1">
                  <a:off x="2866377" y="5081765"/>
                  <a:ext cx="18640" cy="1899"/>
                </a:xfrm>
                <a:custGeom>
                  <a:avLst/>
                  <a:gdLst>
                    <a:gd name="connsiteX0" fmla="*/ -3235 w 18640"/>
                    <a:gd name="connsiteY0" fmla="*/ 1613 h 1899"/>
                    <a:gd name="connsiteX1" fmla="*/ 15406 w 18640"/>
                    <a:gd name="connsiteY1" fmla="*/ -287 h 1899"/>
                    <a:gd name="connsiteX2" fmla="*/ -3235 w 18640"/>
                    <a:gd name="connsiteY2" fmla="*/ 1613 h 1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640" h="1899">
                      <a:moveTo>
                        <a:pt x="-3235" y="1613"/>
                      </a:moveTo>
                      <a:cubicBezTo>
                        <a:pt x="8489" y="403"/>
                        <a:pt x="15406" y="-287"/>
                        <a:pt x="15406" y="-287"/>
                      </a:cubicBezTo>
                      <a:cubicBezTo>
                        <a:pt x="8643" y="183"/>
                        <a:pt x="2458" y="818"/>
                        <a:pt x="-3235" y="1613"/>
                      </a:cubicBezTo>
                    </a:path>
                  </a:pathLst>
                </a:custGeom>
                <a:solidFill>
                  <a:srgbClr val="F92685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33" name="자유형: 도형 832">
                  <a:extLst>
                    <a:ext uri="{FF2B5EF4-FFF2-40B4-BE49-F238E27FC236}">
                      <a16:creationId xmlns:a16="http://schemas.microsoft.com/office/drawing/2014/main" id="{9AB990C2-56DF-8A8C-F7D3-C84B6992EB21}"/>
                    </a:ext>
                  </a:extLst>
                </p:cNvPr>
                <p:cNvSpPr/>
                <p:nvPr/>
              </p:nvSpPr>
              <p:spPr>
                <a:xfrm flipV="1">
                  <a:off x="2804794" y="3981875"/>
                  <a:ext cx="722916" cy="1114518"/>
                </a:xfrm>
                <a:custGeom>
                  <a:avLst/>
                  <a:gdLst>
                    <a:gd name="connsiteX0" fmla="*/ -2886 w 722915"/>
                    <a:gd name="connsiteY0" fmla="*/ 600000 h 1114519"/>
                    <a:gd name="connsiteX1" fmla="*/ 22560 w 722915"/>
                    <a:gd name="connsiteY1" fmla="*/ 1034171 h 1114519"/>
                    <a:gd name="connsiteX2" fmla="*/ 168878 w 722915"/>
                    <a:gd name="connsiteY2" fmla="*/ 1112098 h 1114519"/>
                    <a:gd name="connsiteX3" fmla="*/ 642807 w 722915"/>
                    <a:gd name="connsiteY3" fmla="*/ 1112098 h 1114519"/>
                    <a:gd name="connsiteX4" fmla="*/ 676183 w 722915"/>
                    <a:gd name="connsiteY4" fmla="*/ 1107685 h 1114519"/>
                    <a:gd name="connsiteX5" fmla="*/ 698469 w 722915"/>
                    <a:gd name="connsiteY5" fmla="*/ 1054845 h 1114519"/>
                    <a:gd name="connsiteX6" fmla="*/ 719144 w 722915"/>
                    <a:gd name="connsiteY6" fmla="*/ 677927 h 1114519"/>
                    <a:gd name="connsiteX7" fmla="*/ 711192 w 722915"/>
                    <a:gd name="connsiteY7" fmla="*/ 207179 h 1114519"/>
                    <a:gd name="connsiteX8" fmla="*/ 681060 w 722915"/>
                    <a:gd name="connsiteY8" fmla="*/ 32240 h 1114519"/>
                    <a:gd name="connsiteX9" fmla="*/ 616081 w 722915"/>
                    <a:gd name="connsiteY9" fmla="*/ 8653 h 1114519"/>
                    <a:gd name="connsiteX10" fmla="*/ 505468 w 722915"/>
                    <a:gd name="connsiteY10" fmla="*/ -346 h 1114519"/>
                    <a:gd name="connsiteX11" fmla="*/ 437646 w 722915"/>
                    <a:gd name="connsiteY11" fmla="*/ -1163 h 1114519"/>
                    <a:gd name="connsiteX12" fmla="*/ 99980 w 722915"/>
                    <a:gd name="connsiteY12" fmla="*/ 10069 h 1114519"/>
                    <a:gd name="connsiteX13" fmla="*/ 76631 w 722915"/>
                    <a:gd name="connsiteY13" fmla="*/ 11566 h 1114519"/>
                    <a:gd name="connsiteX14" fmla="*/ 57990 w 722915"/>
                    <a:gd name="connsiteY14" fmla="*/ 13466 h 1114519"/>
                    <a:gd name="connsiteX15" fmla="*/ 13693 w 722915"/>
                    <a:gd name="connsiteY15" fmla="*/ 30165 h 1114519"/>
                    <a:gd name="connsiteX16" fmla="*/ -2886 w 722915"/>
                    <a:gd name="connsiteY16" fmla="*/ 87904 h 1114519"/>
                    <a:gd name="connsiteX17" fmla="*/ -2886 w 722915"/>
                    <a:gd name="connsiteY17" fmla="*/ 600000 h 1114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22915" h="1114519">
                      <a:moveTo>
                        <a:pt x="-2886" y="600000"/>
                      </a:moveTo>
                      <a:cubicBezTo>
                        <a:pt x="-1296" y="695421"/>
                        <a:pt x="11427" y="976918"/>
                        <a:pt x="22560" y="1034171"/>
                      </a:cubicBezTo>
                      <a:cubicBezTo>
                        <a:pt x="33692" y="1091423"/>
                        <a:pt x="52776" y="1110507"/>
                        <a:pt x="168878" y="1112098"/>
                      </a:cubicBezTo>
                      <a:cubicBezTo>
                        <a:pt x="284973" y="1113688"/>
                        <a:pt x="617601" y="1113864"/>
                        <a:pt x="642807" y="1112098"/>
                      </a:cubicBezTo>
                      <a:cubicBezTo>
                        <a:pt x="658134" y="1111021"/>
                        <a:pt x="668689" y="1110134"/>
                        <a:pt x="676183" y="1107685"/>
                      </a:cubicBezTo>
                      <a:cubicBezTo>
                        <a:pt x="691974" y="1102534"/>
                        <a:pt x="694156" y="1090431"/>
                        <a:pt x="698469" y="1054845"/>
                      </a:cubicBezTo>
                      <a:cubicBezTo>
                        <a:pt x="704831" y="1002364"/>
                        <a:pt x="717553" y="743131"/>
                        <a:pt x="719144" y="677927"/>
                      </a:cubicBezTo>
                      <a:cubicBezTo>
                        <a:pt x="720734" y="612723"/>
                        <a:pt x="711192" y="267612"/>
                        <a:pt x="711192" y="207179"/>
                      </a:cubicBezTo>
                      <a:cubicBezTo>
                        <a:pt x="711192" y="146745"/>
                        <a:pt x="714549" y="60866"/>
                        <a:pt x="681060" y="32240"/>
                      </a:cubicBezTo>
                      <a:cubicBezTo>
                        <a:pt x="668126" y="21180"/>
                        <a:pt x="645439" y="13692"/>
                        <a:pt x="616081" y="8653"/>
                      </a:cubicBezTo>
                      <a:cubicBezTo>
                        <a:pt x="585379" y="3384"/>
                        <a:pt x="547366" y="800"/>
                        <a:pt x="505468" y="-346"/>
                      </a:cubicBezTo>
                      <a:cubicBezTo>
                        <a:pt x="483738" y="-946"/>
                        <a:pt x="460981" y="-1163"/>
                        <a:pt x="437646" y="-1163"/>
                      </a:cubicBezTo>
                      <a:cubicBezTo>
                        <a:pt x="337285" y="-1163"/>
                        <a:pt x="180081" y="5305"/>
                        <a:pt x="99980" y="10069"/>
                      </a:cubicBezTo>
                      <a:cubicBezTo>
                        <a:pt x="91233" y="10597"/>
                        <a:pt x="83366" y="11094"/>
                        <a:pt x="76631" y="11566"/>
                      </a:cubicBezTo>
                      <a:cubicBezTo>
                        <a:pt x="76631" y="11566"/>
                        <a:pt x="69714" y="12257"/>
                        <a:pt x="57990" y="13466"/>
                      </a:cubicBezTo>
                      <a:cubicBezTo>
                        <a:pt x="36830" y="16435"/>
                        <a:pt x="22890" y="21798"/>
                        <a:pt x="13693" y="30165"/>
                      </a:cubicBezTo>
                      <a:cubicBezTo>
                        <a:pt x="372" y="42282"/>
                        <a:pt x="-2886" y="60767"/>
                        <a:pt x="-2886" y="87904"/>
                      </a:cubicBezTo>
                      <a:cubicBezTo>
                        <a:pt x="-2886" y="138794"/>
                        <a:pt x="-4476" y="504580"/>
                        <a:pt x="-2886" y="600000"/>
                      </a:cubicBezTo>
                    </a:path>
                  </a:pathLst>
                </a:custGeom>
                <a:solidFill>
                  <a:srgbClr val="6D4935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34" name="자유형: 도형 833">
                  <a:extLst>
                    <a:ext uri="{FF2B5EF4-FFF2-40B4-BE49-F238E27FC236}">
                      <a16:creationId xmlns:a16="http://schemas.microsoft.com/office/drawing/2014/main" id="{BA49AD89-6962-5DD6-5C10-1251F9A3295D}"/>
                    </a:ext>
                  </a:extLst>
                </p:cNvPr>
                <p:cNvSpPr/>
                <p:nvPr/>
              </p:nvSpPr>
              <p:spPr>
                <a:xfrm flipV="1">
                  <a:off x="2802415" y="3979479"/>
                  <a:ext cx="727680" cy="1119315"/>
                </a:xfrm>
                <a:custGeom>
                  <a:avLst/>
                  <a:gdLst>
                    <a:gd name="connsiteX0" fmla="*/ 1752 w 727680"/>
                    <a:gd name="connsiteY0" fmla="*/ 141975 h 1119315"/>
                    <a:gd name="connsiteX1" fmla="*/ 1752 w 727680"/>
                    <a:gd name="connsiteY1" fmla="*/ 146838 h 1119315"/>
                    <a:gd name="connsiteX2" fmla="*/ 1703 w 727680"/>
                    <a:gd name="connsiteY2" fmla="*/ 163255 h 1119315"/>
                    <a:gd name="connsiteX3" fmla="*/ 1900 w 727680"/>
                    <a:gd name="connsiteY3" fmla="*/ 602337 h 1119315"/>
                    <a:gd name="connsiteX4" fmla="*/ 11013 w 727680"/>
                    <a:gd name="connsiteY4" fmla="*/ 832972 h 1119315"/>
                    <a:gd name="connsiteX5" fmla="*/ 27282 w 727680"/>
                    <a:gd name="connsiteY5" fmla="*/ 1036128 h 1119315"/>
                    <a:gd name="connsiteX6" fmla="*/ 171271 w 727680"/>
                    <a:gd name="connsiteY6" fmla="*/ 1112126 h 1119315"/>
                    <a:gd name="connsiteX7" fmla="*/ 453339 w 727680"/>
                    <a:gd name="connsiteY7" fmla="*/ 1113372 h 1119315"/>
                    <a:gd name="connsiteX8" fmla="*/ 644989 w 727680"/>
                    <a:gd name="connsiteY8" fmla="*/ 1112126 h 1119315"/>
                    <a:gd name="connsiteX9" fmla="*/ 677816 w 727680"/>
                    <a:gd name="connsiteY9" fmla="*/ 1107834 h 1119315"/>
                    <a:gd name="connsiteX10" fmla="*/ 698477 w 727680"/>
                    <a:gd name="connsiteY10" fmla="*/ 1056978 h 1119315"/>
                    <a:gd name="connsiteX11" fmla="*/ 719137 w 727680"/>
                    <a:gd name="connsiteY11" fmla="*/ 680250 h 1119315"/>
                    <a:gd name="connsiteX12" fmla="*/ 714415 w 727680"/>
                    <a:gd name="connsiteY12" fmla="*/ 381624 h 1119315"/>
                    <a:gd name="connsiteX13" fmla="*/ 711171 w 727680"/>
                    <a:gd name="connsiteY13" fmla="*/ 209579 h 1119315"/>
                    <a:gd name="connsiteX14" fmla="*/ 711214 w 727680"/>
                    <a:gd name="connsiteY14" fmla="*/ 194309 h 1119315"/>
                    <a:gd name="connsiteX15" fmla="*/ 711024 w 727680"/>
                    <a:gd name="connsiteY15" fmla="*/ 150180 h 1119315"/>
                    <a:gd name="connsiteX16" fmla="*/ 710883 w 727680"/>
                    <a:gd name="connsiteY16" fmla="*/ 145311 h 1119315"/>
                    <a:gd name="connsiteX17" fmla="*/ 681877 w 727680"/>
                    <a:gd name="connsiteY17" fmla="*/ 36436 h 1119315"/>
                    <a:gd name="connsiteX18" fmla="*/ 618038 w 727680"/>
                    <a:gd name="connsiteY18" fmla="*/ 13390 h 1119315"/>
                    <a:gd name="connsiteX19" fmla="*/ 507776 w 727680"/>
                    <a:gd name="connsiteY19" fmla="*/ 4418 h 1119315"/>
                    <a:gd name="connsiteX20" fmla="*/ 440025 w 727680"/>
                    <a:gd name="connsiteY20" fmla="*/ 3610 h 1119315"/>
                    <a:gd name="connsiteX21" fmla="*/ 102521 w 727680"/>
                    <a:gd name="connsiteY21" fmla="*/ 14869 h 1119315"/>
                    <a:gd name="connsiteX22" fmla="*/ 79186 w 727680"/>
                    <a:gd name="connsiteY22" fmla="*/ 16344 h 1119315"/>
                    <a:gd name="connsiteX23" fmla="*/ 60630 w 727680"/>
                    <a:gd name="connsiteY23" fmla="*/ 18261 h 1119315"/>
                    <a:gd name="connsiteX24" fmla="*/ 17691 w 727680"/>
                    <a:gd name="connsiteY24" fmla="*/ 34339 h 1119315"/>
                    <a:gd name="connsiteX25" fmla="*/ 1900 w 727680"/>
                    <a:gd name="connsiteY25" fmla="*/ 90304 h 1119315"/>
                    <a:gd name="connsiteX26" fmla="*/ 1752 w 727680"/>
                    <a:gd name="connsiteY26" fmla="*/ 141975 h 1119315"/>
                    <a:gd name="connsiteX27" fmla="*/ -3068 w 727680"/>
                    <a:gd name="connsiteY27" fmla="*/ 163255 h 1119315"/>
                    <a:gd name="connsiteX28" fmla="*/ -3019 w 727680"/>
                    <a:gd name="connsiteY28" fmla="*/ 145029 h 1119315"/>
                    <a:gd name="connsiteX29" fmla="*/ -3019 w 727680"/>
                    <a:gd name="connsiteY29" fmla="*/ 144790 h 1119315"/>
                    <a:gd name="connsiteX30" fmla="*/ -2878 w 727680"/>
                    <a:gd name="connsiteY30" fmla="*/ 90304 h 1119315"/>
                    <a:gd name="connsiteX31" fmla="*/ 14447 w 727680"/>
                    <a:gd name="connsiteY31" fmla="*/ 30806 h 1119315"/>
                    <a:gd name="connsiteX32" fmla="*/ 60053 w 727680"/>
                    <a:gd name="connsiteY32" fmla="*/ 13489 h 1119315"/>
                    <a:gd name="connsiteX33" fmla="*/ 78757 w 727680"/>
                    <a:gd name="connsiteY33" fmla="*/ 11581 h 1119315"/>
                    <a:gd name="connsiteX34" fmla="*/ 102232 w 727680"/>
                    <a:gd name="connsiteY34" fmla="*/ 10096 h 1119315"/>
                    <a:gd name="connsiteX35" fmla="*/ 440025 w 727680"/>
                    <a:gd name="connsiteY35" fmla="*/ -1163 h 1119315"/>
                    <a:gd name="connsiteX36" fmla="*/ 507917 w 727680"/>
                    <a:gd name="connsiteY36" fmla="*/ -354 h 1119315"/>
                    <a:gd name="connsiteX37" fmla="*/ 618847 w 727680"/>
                    <a:gd name="connsiteY37" fmla="*/ 8717 h 1119315"/>
                    <a:gd name="connsiteX38" fmla="*/ 684973 w 727680"/>
                    <a:gd name="connsiteY38" fmla="*/ 32813 h 1119315"/>
                    <a:gd name="connsiteX39" fmla="*/ 715654 w 727680"/>
                    <a:gd name="connsiteY39" fmla="*/ 146078 h 1119315"/>
                    <a:gd name="connsiteX40" fmla="*/ 715745 w 727680"/>
                    <a:gd name="connsiteY40" fmla="*/ 150940 h 1119315"/>
                    <a:gd name="connsiteX41" fmla="*/ 715985 w 727680"/>
                    <a:gd name="connsiteY41" fmla="*/ 194358 h 1119315"/>
                    <a:gd name="connsiteX42" fmla="*/ 715943 w 727680"/>
                    <a:gd name="connsiteY42" fmla="*/ 209579 h 1119315"/>
                    <a:gd name="connsiteX43" fmla="*/ 719186 w 727680"/>
                    <a:gd name="connsiteY43" fmla="*/ 381533 h 1119315"/>
                    <a:gd name="connsiteX44" fmla="*/ 723908 w 727680"/>
                    <a:gd name="connsiteY44" fmla="*/ 680391 h 1119315"/>
                    <a:gd name="connsiteX45" fmla="*/ 703198 w 727680"/>
                    <a:gd name="connsiteY45" fmla="*/ 1057548 h 1119315"/>
                    <a:gd name="connsiteX46" fmla="*/ 679301 w 727680"/>
                    <a:gd name="connsiteY46" fmla="*/ 1112366 h 1119315"/>
                    <a:gd name="connsiteX47" fmla="*/ 645376 w 727680"/>
                    <a:gd name="connsiteY47" fmla="*/ 1116898 h 1119315"/>
                    <a:gd name="connsiteX48" fmla="*/ 171222 w 727680"/>
                    <a:gd name="connsiteY48" fmla="*/ 1116898 h 1119315"/>
                    <a:gd name="connsiteX49" fmla="*/ 22602 w 727680"/>
                    <a:gd name="connsiteY49" fmla="*/ 1037029 h 1119315"/>
                    <a:gd name="connsiteX50" fmla="*/ -2878 w 727680"/>
                    <a:gd name="connsiteY50" fmla="*/ 602429 h 1119315"/>
                    <a:gd name="connsiteX51" fmla="*/ -3068 w 727680"/>
                    <a:gd name="connsiteY51" fmla="*/ 163255 h 1119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727680" h="1119315">
                      <a:moveTo>
                        <a:pt x="1752" y="141975"/>
                      </a:moveTo>
                      <a:lnTo>
                        <a:pt x="1752" y="146838"/>
                      </a:lnTo>
                      <a:cubicBezTo>
                        <a:pt x="1752" y="152038"/>
                        <a:pt x="1703" y="157527"/>
                        <a:pt x="1703" y="163255"/>
                      </a:cubicBezTo>
                      <a:cubicBezTo>
                        <a:pt x="1323" y="290686"/>
                        <a:pt x="654" y="527908"/>
                        <a:pt x="1900" y="602337"/>
                      </a:cubicBezTo>
                      <a:cubicBezTo>
                        <a:pt x="2660" y="649090"/>
                        <a:pt x="6234" y="743272"/>
                        <a:pt x="11013" y="832972"/>
                      </a:cubicBezTo>
                      <a:cubicBezTo>
                        <a:pt x="15784" y="922622"/>
                        <a:pt x="21744" y="1007691"/>
                        <a:pt x="27282" y="1036128"/>
                      </a:cubicBezTo>
                      <a:cubicBezTo>
                        <a:pt x="37774" y="1089988"/>
                        <a:pt x="52896" y="1110508"/>
                        <a:pt x="171271" y="1112126"/>
                      </a:cubicBezTo>
                      <a:cubicBezTo>
                        <a:pt x="229671" y="1112893"/>
                        <a:pt x="348897" y="1113372"/>
                        <a:pt x="453339" y="1113372"/>
                      </a:cubicBezTo>
                      <a:cubicBezTo>
                        <a:pt x="549287" y="1113372"/>
                        <a:pt x="632682" y="1112985"/>
                        <a:pt x="644989" y="1112126"/>
                      </a:cubicBezTo>
                      <a:cubicBezTo>
                        <a:pt x="660119" y="1111078"/>
                        <a:pt x="670569" y="1110170"/>
                        <a:pt x="677816" y="1107834"/>
                      </a:cubicBezTo>
                      <a:cubicBezTo>
                        <a:pt x="692228" y="1103112"/>
                        <a:pt x="694234" y="1091853"/>
                        <a:pt x="698477" y="1056978"/>
                      </a:cubicBezTo>
                      <a:cubicBezTo>
                        <a:pt x="704676" y="1005686"/>
                        <a:pt x="717462" y="749430"/>
                        <a:pt x="719137" y="680250"/>
                      </a:cubicBezTo>
                      <a:cubicBezTo>
                        <a:pt x="720087" y="641075"/>
                        <a:pt x="717082" y="503243"/>
                        <a:pt x="714415" y="381624"/>
                      </a:cubicBezTo>
                      <a:cubicBezTo>
                        <a:pt x="712698" y="302234"/>
                        <a:pt x="711171" y="233673"/>
                        <a:pt x="711171" y="209579"/>
                      </a:cubicBezTo>
                      <a:cubicBezTo>
                        <a:pt x="711171" y="204667"/>
                        <a:pt x="711214" y="199558"/>
                        <a:pt x="711214" y="194309"/>
                      </a:cubicBezTo>
                      <a:cubicBezTo>
                        <a:pt x="711263" y="180143"/>
                        <a:pt x="711361" y="165162"/>
                        <a:pt x="711024" y="150180"/>
                      </a:cubicBezTo>
                      <a:cubicBezTo>
                        <a:pt x="710981" y="148555"/>
                        <a:pt x="710932" y="146936"/>
                        <a:pt x="710883" y="145311"/>
                      </a:cubicBezTo>
                      <a:cubicBezTo>
                        <a:pt x="709497" y="99697"/>
                        <a:pt x="703818" y="55188"/>
                        <a:pt x="681877" y="36436"/>
                      </a:cubicBezTo>
                      <a:cubicBezTo>
                        <a:pt x="669991" y="26274"/>
                        <a:pt x="649099" y="18739"/>
                        <a:pt x="618038" y="13390"/>
                      </a:cubicBezTo>
                      <a:cubicBezTo>
                        <a:pt x="590320" y="8618"/>
                        <a:pt x="554248" y="5707"/>
                        <a:pt x="507776" y="4418"/>
                      </a:cubicBezTo>
                      <a:cubicBezTo>
                        <a:pt x="487925" y="3898"/>
                        <a:pt x="465745" y="3610"/>
                        <a:pt x="440025" y="3610"/>
                      </a:cubicBezTo>
                      <a:cubicBezTo>
                        <a:pt x="338405" y="3610"/>
                        <a:pt x="178526" y="10336"/>
                        <a:pt x="102521" y="14869"/>
                      </a:cubicBezTo>
                      <a:cubicBezTo>
                        <a:pt x="93739" y="15397"/>
                        <a:pt x="85914" y="15874"/>
                        <a:pt x="79186" y="16344"/>
                      </a:cubicBezTo>
                      <a:cubicBezTo>
                        <a:pt x="79186" y="16344"/>
                        <a:pt x="72269" y="17021"/>
                        <a:pt x="60630" y="18261"/>
                      </a:cubicBezTo>
                      <a:cubicBezTo>
                        <a:pt x="40258" y="21075"/>
                        <a:pt x="26613" y="26224"/>
                        <a:pt x="17691" y="34339"/>
                      </a:cubicBezTo>
                      <a:cubicBezTo>
                        <a:pt x="4567" y="46265"/>
                        <a:pt x="1900" y="65350"/>
                        <a:pt x="1900" y="90304"/>
                      </a:cubicBezTo>
                      <a:cubicBezTo>
                        <a:pt x="1900" y="99078"/>
                        <a:pt x="1850" y="117352"/>
                        <a:pt x="1752" y="141975"/>
                      </a:cubicBezTo>
                      <a:close/>
                      <a:moveTo>
                        <a:pt x="-3068" y="163255"/>
                      </a:moveTo>
                      <a:cubicBezTo>
                        <a:pt x="-3068" y="156858"/>
                        <a:pt x="-3019" y="150800"/>
                        <a:pt x="-3019" y="145029"/>
                      </a:cubicBezTo>
                      <a:lnTo>
                        <a:pt x="-3019" y="144790"/>
                      </a:lnTo>
                      <a:cubicBezTo>
                        <a:pt x="-2920" y="118740"/>
                        <a:pt x="-2878" y="99416"/>
                        <a:pt x="-2878" y="90304"/>
                      </a:cubicBezTo>
                      <a:cubicBezTo>
                        <a:pt x="-2878" y="64064"/>
                        <a:pt x="84" y="43929"/>
                        <a:pt x="14447" y="30806"/>
                      </a:cubicBezTo>
                      <a:cubicBezTo>
                        <a:pt x="24129" y="21982"/>
                        <a:pt x="38632" y="16493"/>
                        <a:pt x="60053" y="13489"/>
                      </a:cubicBezTo>
                      <a:cubicBezTo>
                        <a:pt x="71840" y="12293"/>
                        <a:pt x="78757" y="11581"/>
                        <a:pt x="78757" y="11581"/>
                      </a:cubicBezTo>
                      <a:cubicBezTo>
                        <a:pt x="85583" y="11103"/>
                        <a:pt x="93450" y="10624"/>
                        <a:pt x="102232" y="10096"/>
                      </a:cubicBezTo>
                      <a:cubicBezTo>
                        <a:pt x="178287" y="5564"/>
                        <a:pt x="338306" y="-1163"/>
                        <a:pt x="440025" y="-1163"/>
                      </a:cubicBezTo>
                      <a:cubicBezTo>
                        <a:pt x="465787" y="-1163"/>
                        <a:pt x="488024" y="-873"/>
                        <a:pt x="507917" y="-354"/>
                      </a:cubicBezTo>
                      <a:cubicBezTo>
                        <a:pt x="554579" y="941"/>
                        <a:pt x="590890" y="3898"/>
                        <a:pt x="618847" y="8717"/>
                      </a:cubicBezTo>
                      <a:cubicBezTo>
                        <a:pt x="650767" y="14157"/>
                        <a:pt x="672426" y="22073"/>
                        <a:pt x="684973" y="32813"/>
                      </a:cubicBezTo>
                      <a:cubicBezTo>
                        <a:pt x="708399" y="52846"/>
                        <a:pt x="714317" y="99078"/>
                        <a:pt x="715654" y="146078"/>
                      </a:cubicBezTo>
                      <a:cubicBezTo>
                        <a:pt x="715703" y="147696"/>
                        <a:pt x="715745" y="149322"/>
                        <a:pt x="715745" y="150940"/>
                      </a:cubicBezTo>
                      <a:cubicBezTo>
                        <a:pt x="716133" y="165683"/>
                        <a:pt x="716034" y="180425"/>
                        <a:pt x="715985" y="194358"/>
                      </a:cubicBezTo>
                      <a:cubicBezTo>
                        <a:pt x="715985" y="199558"/>
                        <a:pt x="715943" y="204667"/>
                        <a:pt x="715943" y="209579"/>
                      </a:cubicBezTo>
                      <a:cubicBezTo>
                        <a:pt x="715943" y="233624"/>
                        <a:pt x="717462" y="302135"/>
                        <a:pt x="719186" y="381533"/>
                      </a:cubicBezTo>
                      <a:cubicBezTo>
                        <a:pt x="721853" y="503194"/>
                        <a:pt x="724858" y="641075"/>
                        <a:pt x="723908" y="680391"/>
                      </a:cubicBezTo>
                      <a:cubicBezTo>
                        <a:pt x="722240" y="749570"/>
                        <a:pt x="709454" y="1006165"/>
                        <a:pt x="703198" y="1057548"/>
                      </a:cubicBezTo>
                      <a:cubicBezTo>
                        <a:pt x="698808" y="1093901"/>
                        <a:pt x="696429" y="1106785"/>
                        <a:pt x="679301" y="1112366"/>
                      </a:cubicBezTo>
                      <a:cubicBezTo>
                        <a:pt x="671518" y="1114899"/>
                        <a:pt x="660836" y="1115800"/>
                        <a:pt x="645376" y="1116898"/>
                      </a:cubicBezTo>
                      <a:cubicBezTo>
                        <a:pt x="619516" y="1118713"/>
                        <a:pt x="283250" y="1118424"/>
                        <a:pt x="171222" y="1116898"/>
                      </a:cubicBezTo>
                      <a:cubicBezTo>
                        <a:pt x="56190" y="1115328"/>
                        <a:pt x="34150" y="1096526"/>
                        <a:pt x="22602" y="1037029"/>
                      </a:cubicBezTo>
                      <a:cubicBezTo>
                        <a:pt x="11484" y="979924"/>
                        <a:pt x="-1344" y="695991"/>
                        <a:pt x="-2878" y="602429"/>
                      </a:cubicBezTo>
                      <a:cubicBezTo>
                        <a:pt x="-4117" y="527957"/>
                        <a:pt x="-3448" y="290686"/>
                        <a:pt x="-3068" y="163255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35" name="자유형: 도형 834">
                  <a:extLst>
                    <a:ext uri="{FF2B5EF4-FFF2-40B4-BE49-F238E27FC236}">
                      <a16:creationId xmlns:a16="http://schemas.microsoft.com/office/drawing/2014/main" id="{8B258E05-4D0D-A352-0E2B-D64ADDFC169F}"/>
                    </a:ext>
                  </a:extLst>
                </p:cNvPr>
                <p:cNvSpPr/>
                <p:nvPr/>
              </p:nvSpPr>
              <p:spPr>
                <a:xfrm flipV="1">
                  <a:off x="2690993" y="3110015"/>
                  <a:ext cx="499377" cy="103379"/>
                </a:xfrm>
                <a:custGeom>
                  <a:avLst/>
                  <a:gdLst>
                    <a:gd name="connsiteX0" fmla="*/ 496063 w 499377"/>
                    <a:gd name="connsiteY0" fmla="*/ -3381 h 103379"/>
                    <a:gd name="connsiteX1" fmla="*/ 418136 w 499377"/>
                    <a:gd name="connsiteY1" fmla="*/ -3381 h 103379"/>
                    <a:gd name="connsiteX2" fmla="*/ 415152 w 499377"/>
                    <a:gd name="connsiteY2" fmla="*/ 37173 h 103379"/>
                    <a:gd name="connsiteX3" fmla="*/ 290901 w 499377"/>
                    <a:gd name="connsiteY3" fmla="*/ 55461 h 103379"/>
                    <a:gd name="connsiteX4" fmla="*/ 110489 w 499377"/>
                    <a:gd name="connsiteY4" fmla="*/ 55461 h 103379"/>
                    <a:gd name="connsiteX5" fmla="*/ 76205 w 499377"/>
                    <a:gd name="connsiteY5" fmla="*/ 27328 h 103379"/>
                    <a:gd name="connsiteX6" fmla="*/ 76205 w 499377"/>
                    <a:gd name="connsiteY6" fmla="*/ -3381 h 103379"/>
                    <a:gd name="connsiteX7" fmla="*/ -3312 w 499377"/>
                    <a:gd name="connsiteY7" fmla="*/ -3381 h 103379"/>
                    <a:gd name="connsiteX8" fmla="*/ -3312 w 499377"/>
                    <a:gd name="connsiteY8" fmla="*/ 58030 h 103379"/>
                    <a:gd name="connsiteX9" fmla="*/ 61892 w 499377"/>
                    <a:gd name="connsiteY9" fmla="*/ 99991 h 103379"/>
                    <a:gd name="connsiteX10" fmla="*/ 458676 w 499377"/>
                    <a:gd name="connsiteY10" fmla="*/ 99991 h 103379"/>
                    <a:gd name="connsiteX11" fmla="*/ 496063 w 499377"/>
                    <a:gd name="connsiteY11" fmla="*/ 79317 h 103379"/>
                    <a:gd name="connsiteX12" fmla="*/ 496063 w 499377"/>
                    <a:gd name="connsiteY12" fmla="*/ -3381 h 103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99377" h="103379">
                      <a:moveTo>
                        <a:pt x="496063" y="-3381"/>
                      </a:moveTo>
                      <a:lnTo>
                        <a:pt x="418136" y="-3381"/>
                      </a:lnTo>
                      <a:cubicBezTo>
                        <a:pt x="418136" y="-3381"/>
                        <a:pt x="419923" y="11727"/>
                        <a:pt x="415152" y="37173"/>
                      </a:cubicBezTo>
                      <a:cubicBezTo>
                        <a:pt x="410381" y="62618"/>
                        <a:pt x="343467" y="54216"/>
                        <a:pt x="290901" y="55461"/>
                      </a:cubicBezTo>
                      <a:cubicBezTo>
                        <a:pt x="232066" y="56855"/>
                        <a:pt x="132043" y="55461"/>
                        <a:pt x="110489" y="55461"/>
                      </a:cubicBezTo>
                      <a:cubicBezTo>
                        <a:pt x="88928" y="55461"/>
                        <a:pt x="76205" y="46898"/>
                        <a:pt x="76205" y="27328"/>
                      </a:cubicBezTo>
                      <a:cubicBezTo>
                        <a:pt x="76205" y="7751"/>
                        <a:pt x="76205" y="-3381"/>
                        <a:pt x="76205" y="-3381"/>
                      </a:cubicBezTo>
                      <a:lnTo>
                        <a:pt x="-3312" y="-3381"/>
                      </a:lnTo>
                      <a:lnTo>
                        <a:pt x="-3312" y="58030"/>
                      </a:lnTo>
                      <a:cubicBezTo>
                        <a:pt x="-3312" y="58030"/>
                        <a:pt x="-4860" y="99998"/>
                        <a:pt x="61892" y="99991"/>
                      </a:cubicBezTo>
                      <a:cubicBezTo>
                        <a:pt x="144590" y="99984"/>
                        <a:pt x="458676" y="99991"/>
                        <a:pt x="458676" y="99991"/>
                      </a:cubicBezTo>
                      <a:cubicBezTo>
                        <a:pt x="458676" y="99991"/>
                        <a:pt x="496063" y="101005"/>
                        <a:pt x="496063" y="79317"/>
                      </a:cubicBezTo>
                      <a:cubicBezTo>
                        <a:pt x="496063" y="50691"/>
                        <a:pt x="496063" y="-3381"/>
                        <a:pt x="496063" y="-3381"/>
                      </a:cubicBezTo>
                    </a:path>
                  </a:pathLst>
                </a:custGeom>
                <a:solidFill>
                  <a:srgbClr val="17282F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36" name="자유형: 도형 835">
                  <a:extLst>
                    <a:ext uri="{FF2B5EF4-FFF2-40B4-BE49-F238E27FC236}">
                      <a16:creationId xmlns:a16="http://schemas.microsoft.com/office/drawing/2014/main" id="{7C506A5F-4DAD-4A48-D831-A6D40CD8135B}"/>
                    </a:ext>
                  </a:extLst>
                </p:cNvPr>
                <p:cNvSpPr/>
                <p:nvPr/>
              </p:nvSpPr>
              <p:spPr>
                <a:xfrm flipV="1">
                  <a:off x="2802988" y="4946692"/>
                  <a:ext cx="718764" cy="25522"/>
                </a:xfrm>
                <a:custGeom>
                  <a:avLst/>
                  <a:gdLst>
                    <a:gd name="connsiteX0" fmla="*/ -3588 w 718764"/>
                    <a:gd name="connsiteY0" fmla="*/ 19126 h 25522"/>
                    <a:gd name="connsiteX1" fmla="*/ -3588 w 718764"/>
                    <a:gd name="connsiteY1" fmla="*/ 18887 h 25522"/>
                    <a:gd name="connsiteX2" fmla="*/ -1723 w 718764"/>
                    <a:gd name="connsiteY2" fmla="*/ 16642 h 25522"/>
                    <a:gd name="connsiteX3" fmla="*/ 1183 w 718764"/>
                    <a:gd name="connsiteY3" fmla="*/ 16072 h 25522"/>
                    <a:gd name="connsiteX4" fmla="*/ 304580 w 718764"/>
                    <a:gd name="connsiteY4" fmla="*/ 183 h 25522"/>
                    <a:gd name="connsiteX5" fmla="*/ 354345 w 718764"/>
                    <a:gd name="connsiteY5" fmla="*/ -486 h 25522"/>
                    <a:gd name="connsiteX6" fmla="*/ 710314 w 718764"/>
                    <a:gd name="connsiteY6" fmla="*/ 19408 h 25522"/>
                    <a:gd name="connsiteX7" fmla="*/ 715085 w 718764"/>
                    <a:gd name="connsiteY7" fmla="*/ 20175 h 25522"/>
                    <a:gd name="connsiteX8" fmla="*/ 715176 w 718764"/>
                    <a:gd name="connsiteY8" fmla="*/ 25037 h 25522"/>
                    <a:gd name="connsiteX9" fmla="*/ 710455 w 718764"/>
                    <a:gd name="connsiteY9" fmla="*/ 24277 h 25522"/>
                    <a:gd name="connsiteX10" fmla="*/ 304770 w 718764"/>
                    <a:gd name="connsiteY10" fmla="*/ 4954 h 25522"/>
                    <a:gd name="connsiteX11" fmla="*/ 1183 w 718764"/>
                    <a:gd name="connsiteY11" fmla="*/ 20935 h 25522"/>
                    <a:gd name="connsiteX12" fmla="*/ -675 w 718764"/>
                    <a:gd name="connsiteY12" fmla="*/ 21315 h 25522"/>
                    <a:gd name="connsiteX13" fmla="*/ -3539 w 718764"/>
                    <a:gd name="connsiteY13" fmla="*/ 19506 h 25522"/>
                    <a:gd name="connsiteX14" fmla="*/ -3588 w 718764"/>
                    <a:gd name="connsiteY14" fmla="*/ 19126 h 25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718764" h="25522">
                      <a:moveTo>
                        <a:pt x="-3588" y="19126"/>
                      </a:moveTo>
                      <a:lnTo>
                        <a:pt x="-3588" y="18887"/>
                      </a:lnTo>
                      <a:cubicBezTo>
                        <a:pt x="-3539" y="17838"/>
                        <a:pt x="-2779" y="16881"/>
                        <a:pt x="-1723" y="16642"/>
                      </a:cubicBezTo>
                      <a:cubicBezTo>
                        <a:pt x="-865" y="16452"/>
                        <a:pt x="85" y="16262"/>
                        <a:pt x="1183" y="16072"/>
                      </a:cubicBezTo>
                      <a:cubicBezTo>
                        <a:pt x="29380" y="10914"/>
                        <a:pt x="131387" y="5622"/>
                        <a:pt x="304580" y="183"/>
                      </a:cubicBezTo>
                      <a:cubicBezTo>
                        <a:pt x="319371" y="-296"/>
                        <a:pt x="336161" y="-486"/>
                        <a:pt x="354345" y="-486"/>
                      </a:cubicBezTo>
                      <a:cubicBezTo>
                        <a:pt x="468941" y="-486"/>
                        <a:pt x="639319" y="8198"/>
                        <a:pt x="710314" y="19408"/>
                      </a:cubicBezTo>
                      <a:cubicBezTo>
                        <a:pt x="711982" y="19647"/>
                        <a:pt x="713558" y="19935"/>
                        <a:pt x="715085" y="20175"/>
                      </a:cubicBezTo>
                      <a:cubicBezTo>
                        <a:pt x="715134" y="21793"/>
                        <a:pt x="715176" y="23419"/>
                        <a:pt x="715176" y="25037"/>
                      </a:cubicBezTo>
                      <a:cubicBezTo>
                        <a:pt x="713657" y="24798"/>
                        <a:pt x="712080" y="24516"/>
                        <a:pt x="710455" y="24277"/>
                      </a:cubicBezTo>
                      <a:cubicBezTo>
                        <a:pt x="629875" y="11491"/>
                        <a:pt x="411020" y="1611"/>
                        <a:pt x="304770" y="4954"/>
                      </a:cubicBezTo>
                      <a:cubicBezTo>
                        <a:pt x="129670" y="10436"/>
                        <a:pt x="27564" y="15784"/>
                        <a:pt x="1183" y="20935"/>
                      </a:cubicBezTo>
                      <a:cubicBezTo>
                        <a:pt x="515" y="21075"/>
                        <a:pt x="-105" y="21174"/>
                        <a:pt x="-675" y="21315"/>
                      </a:cubicBezTo>
                      <a:cubicBezTo>
                        <a:pt x="-1962" y="21603"/>
                        <a:pt x="-3250" y="20794"/>
                        <a:pt x="-3539" y="19506"/>
                      </a:cubicBezTo>
                      <a:cubicBezTo>
                        <a:pt x="-3588" y="19358"/>
                        <a:pt x="-3588" y="19267"/>
                        <a:pt x="-3588" y="19126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37" name="자유형: 도형 836">
                  <a:extLst>
                    <a:ext uri="{FF2B5EF4-FFF2-40B4-BE49-F238E27FC236}">
                      <a16:creationId xmlns:a16="http://schemas.microsoft.com/office/drawing/2014/main" id="{D874CDD0-8B63-BDF7-7583-B5A324E82043}"/>
                    </a:ext>
                  </a:extLst>
                </p:cNvPr>
                <p:cNvSpPr/>
                <p:nvPr/>
              </p:nvSpPr>
              <p:spPr>
                <a:xfrm flipV="1">
                  <a:off x="2832275" y="4062019"/>
                  <a:ext cx="217017" cy="876151"/>
                </a:xfrm>
                <a:custGeom>
                  <a:avLst/>
                  <a:gdLst>
                    <a:gd name="connsiteX0" fmla="*/ 1274 w 217017"/>
                    <a:gd name="connsiteY0" fmla="*/ -1226 h 876151"/>
                    <a:gd name="connsiteX1" fmla="*/ 94984 w 217017"/>
                    <a:gd name="connsiteY1" fmla="*/ 11997 h 876151"/>
                    <a:gd name="connsiteX2" fmla="*/ 195535 w 217017"/>
                    <a:gd name="connsiteY2" fmla="*/ 89663 h 876151"/>
                    <a:gd name="connsiteX3" fmla="*/ 212438 w 217017"/>
                    <a:gd name="connsiteY3" fmla="*/ 305415 h 876151"/>
                    <a:gd name="connsiteX4" fmla="*/ 211649 w 217017"/>
                    <a:gd name="connsiteY4" fmla="*/ 379936 h 876151"/>
                    <a:gd name="connsiteX5" fmla="*/ 188421 w 217017"/>
                    <a:gd name="connsiteY5" fmla="*/ 748727 h 876151"/>
                    <a:gd name="connsiteX6" fmla="*/ 50237 w 217017"/>
                    <a:gd name="connsiteY6" fmla="*/ 874779 h 876151"/>
                    <a:gd name="connsiteX7" fmla="*/ 47183 w 217017"/>
                    <a:gd name="connsiteY7" fmla="*/ 873343 h 876151"/>
                    <a:gd name="connsiteX8" fmla="*/ 48625 w 217017"/>
                    <a:gd name="connsiteY8" fmla="*/ 870289 h 876151"/>
                    <a:gd name="connsiteX9" fmla="*/ 183980 w 217017"/>
                    <a:gd name="connsiteY9" fmla="*/ 746988 h 876151"/>
                    <a:gd name="connsiteX10" fmla="*/ 206878 w 217017"/>
                    <a:gd name="connsiteY10" fmla="*/ 379908 h 876151"/>
                    <a:gd name="connsiteX11" fmla="*/ 207673 w 217017"/>
                    <a:gd name="connsiteY11" fmla="*/ 305267 h 876151"/>
                    <a:gd name="connsiteX12" fmla="*/ 191179 w 217017"/>
                    <a:gd name="connsiteY12" fmla="*/ 91612 h 876151"/>
                    <a:gd name="connsiteX13" fmla="*/ 93732 w 217017"/>
                    <a:gd name="connsiteY13" fmla="*/ 16599 h 876151"/>
                    <a:gd name="connsiteX14" fmla="*/ -865 w 217017"/>
                    <a:gd name="connsiteY14" fmla="*/ 3567 h 876151"/>
                    <a:gd name="connsiteX15" fmla="*/ -3314 w 217017"/>
                    <a:gd name="connsiteY15" fmla="*/ 1244 h 876151"/>
                    <a:gd name="connsiteX16" fmla="*/ -999 w 217017"/>
                    <a:gd name="connsiteY16" fmla="*/ -1204 h 876151"/>
                    <a:gd name="connsiteX17" fmla="*/ 1274 w 217017"/>
                    <a:gd name="connsiteY17" fmla="*/ -1226 h 876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17017" h="876151">
                      <a:moveTo>
                        <a:pt x="1274" y="-1226"/>
                      </a:moveTo>
                      <a:cubicBezTo>
                        <a:pt x="10865" y="-1226"/>
                        <a:pt x="49568" y="-388"/>
                        <a:pt x="94984" y="11997"/>
                      </a:cubicBezTo>
                      <a:cubicBezTo>
                        <a:pt x="144693" y="25557"/>
                        <a:pt x="173896" y="41292"/>
                        <a:pt x="195535" y="89663"/>
                      </a:cubicBezTo>
                      <a:cubicBezTo>
                        <a:pt x="215027" y="133236"/>
                        <a:pt x="215182" y="219107"/>
                        <a:pt x="212438" y="305415"/>
                      </a:cubicBezTo>
                      <a:cubicBezTo>
                        <a:pt x="211931" y="321508"/>
                        <a:pt x="211804" y="347292"/>
                        <a:pt x="211649" y="379936"/>
                      </a:cubicBezTo>
                      <a:cubicBezTo>
                        <a:pt x="211079" y="497037"/>
                        <a:pt x="210129" y="693036"/>
                        <a:pt x="188421" y="748727"/>
                      </a:cubicBezTo>
                      <a:cubicBezTo>
                        <a:pt x="157155" y="828933"/>
                        <a:pt x="81375" y="863597"/>
                        <a:pt x="50237" y="874779"/>
                      </a:cubicBezTo>
                      <a:cubicBezTo>
                        <a:pt x="49005" y="875236"/>
                        <a:pt x="47633" y="874589"/>
                        <a:pt x="47183" y="873343"/>
                      </a:cubicBezTo>
                      <a:cubicBezTo>
                        <a:pt x="46739" y="872105"/>
                        <a:pt x="47387" y="870733"/>
                        <a:pt x="48625" y="870289"/>
                      </a:cubicBezTo>
                      <a:cubicBezTo>
                        <a:pt x="79144" y="859333"/>
                        <a:pt x="153419" y="825373"/>
                        <a:pt x="183980" y="746988"/>
                      </a:cubicBezTo>
                      <a:cubicBezTo>
                        <a:pt x="205365" y="692129"/>
                        <a:pt x="206315" y="496685"/>
                        <a:pt x="206878" y="379908"/>
                      </a:cubicBezTo>
                      <a:cubicBezTo>
                        <a:pt x="207033" y="347228"/>
                        <a:pt x="207160" y="321417"/>
                        <a:pt x="207673" y="305267"/>
                      </a:cubicBezTo>
                      <a:cubicBezTo>
                        <a:pt x="210397" y="219529"/>
                        <a:pt x="210284" y="134305"/>
                        <a:pt x="191179" y="91612"/>
                      </a:cubicBezTo>
                      <a:cubicBezTo>
                        <a:pt x="170322" y="44979"/>
                        <a:pt x="141998" y="29765"/>
                        <a:pt x="93732" y="16599"/>
                      </a:cubicBezTo>
                      <a:cubicBezTo>
                        <a:pt x="42229" y="2553"/>
                        <a:pt x="-415" y="3531"/>
                        <a:pt x="-865" y="3567"/>
                      </a:cubicBezTo>
                      <a:cubicBezTo>
                        <a:pt x="-2125" y="3545"/>
                        <a:pt x="-3279" y="2567"/>
                        <a:pt x="-3314" y="1244"/>
                      </a:cubicBezTo>
                      <a:cubicBezTo>
                        <a:pt x="-3349" y="-72"/>
                        <a:pt x="-2315" y="-1169"/>
                        <a:pt x="-999" y="-1204"/>
                      </a:cubicBezTo>
                      <a:cubicBezTo>
                        <a:pt x="-943" y="-1204"/>
                        <a:pt x="-155" y="-1226"/>
                        <a:pt x="1274" y="-1226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38" name="자유형: 도형 837">
                  <a:extLst>
                    <a:ext uri="{FF2B5EF4-FFF2-40B4-BE49-F238E27FC236}">
                      <a16:creationId xmlns:a16="http://schemas.microsoft.com/office/drawing/2014/main" id="{53A25952-D915-5BCC-7BBC-0DCB7F83784E}"/>
                    </a:ext>
                  </a:extLst>
                </p:cNvPr>
                <p:cNvSpPr/>
                <p:nvPr/>
              </p:nvSpPr>
              <p:spPr>
                <a:xfrm flipV="1">
                  <a:off x="2832276" y="4100247"/>
                  <a:ext cx="187186" cy="809275"/>
                </a:xfrm>
                <a:custGeom>
                  <a:avLst/>
                  <a:gdLst>
                    <a:gd name="connsiteX0" fmla="*/ -911 w 187186"/>
                    <a:gd name="connsiteY0" fmla="*/ -1218 h 809275"/>
                    <a:gd name="connsiteX1" fmla="*/ 140960 w 187186"/>
                    <a:gd name="connsiteY1" fmla="*/ 50433 h 809275"/>
                    <a:gd name="connsiteX2" fmla="*/ 182865 w 187186"/>
                    <a:gd name="connsiteY2" fmla="*/ 335217 h 809275"/>
                    <a:gd name="connsiteX3" fmla="*/ 181570 w 187186"/>
                    <a:gd name="connsiteY3" fmla="*/ 387234 h 809275"/>
                    <a:gd name="connsiteX4" fmla="*/ 162289 w 187186"/>
                    <a:gd name="connsiteY4" fmla="*/ 675684 h 809275"/>
                    <a:gd name="connsiteX5" fmla="*/ 41078 w 187186"/>
                    <a:gd name="connsiteY5" fmla="*/ 807858 h 809275"/>
                    <a:gd name="connsiteX6" fmla="*/ 37940 w 187186"/>
                    <a:gd name="connsiteY6" fmla="*/ 806620 h 809275"/>
                    <a:gd name="connsiteX7" fmla="*/ 39178 w 187186"/>
                    <a:gd name="connsiteY7" fmla="*/ 803481 h 809275"/>
                    <a:gd name="connsiteX8" fmla="*/ 157673 w 187186"/>
                    <a:gd name="connsiteY8" fmla="*/ 674488 h 809275"/>
                    <a:gd name="connsiteX9" fmla="*/ 176799 w 187186"/>
                    <a:gd name="connsiteY9" fmla="*/ 387128 h 809275"/>
                    <a:gd name="connsiteX10" fmla="*/ 178094 w 187186"/>
                    <a:gd name="connsiteY10" fmla="*/ 335069 h 809275"/>
                    <a:gd name="connsiteX11" fmla="*/ 138441 w 187186"/>
                    <a:gd name="connsiteY11" fmla="*/ 54486 h 809275"/>
                    <a:gd name="connsiteX12" fmla="*/ -911 w 187186"/>
                    <a:gd name="connsiteY12" fmla="*/ 3553 h 809275"/>
                    <a:gd name="connsiteX13" fmla="*/ -3297 w 187186"/>
                    <a:gd name="connsiteY13" fmla="*/ 1168 h 809275"/>
                    <a:gd name="connsiteX14" fmla="*/ -911 w 187186"/>
                    <a:gd name="connsiteY14" fmla="*/ -1218 h 809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7186" h="809275">
                      <a:moveTo>
                        <a:pt x="-911" y="-1218"/>
                      </a:moveTo>
                      <a:cubicBezTo>
                        <a:pt x="18440" y="-1218"/>
                        <a:pt x="96332" y="22687"/>
                        <a:pt x="140960" y="50433"/>
                      </a:cubicBezTo>
                      <a:cubicBezTo>
                        <a:pt x="173886" y="70897"/>
                        <a:pt x="187988" y="166718"/>
                        <a:pt x="182865" y="335217"/>
                      </a:cubicBezTo>
                      <a:cubicBezTo>
                        <a:pt x="182421" y="349903"/>
                        <a:pt x="182013" y="367622"/>
                        <a:pt x="181570" y="387234"/>
                      </a:cubicBezTo>
                      <a:cubicBezTo>
                        <a:pt x="179431" y="480733"/>
                        <a:pt x="176201" y="622028"/>
                        <a:pt x="162289" y="675684"/>
                      </a:cubicBezTo>
                      <a:cubicBezTo>
                        <a:pt x="146660" y="735969"/>
                        <a:pt x="107007" y="779211"/>
                        <a:pt x="41078" y="807858"/>
                      </a:cubicBezTo>
                      <a:cubicBezTo>
                        <a:pt x="39861" y="808386"/>
                        <a:pt x="38460" y="807830"/>
                        <a:pt x="37940" y="806620"/>
                      </a:cubicBezTo>
                      <a:cubicBezTo>
                        <a:pt x="37412" y="805410"/>
                        <a:pt x="37968" y="804009"/>
                        <a:pt x="39178" y="803481"/>
                      </a:cubicBezTo>
                      <a:cubicBezTo>
                        <a:pt x="103671" y="775453"/>
                        <a:pt x="142431" y="733260"/>
                        <a:pt x="157673" y="674488"/>
                      </a:cubicBezTo>
                      <a:cubicBezTo>
                        <a:pt x="171444" y="621366"/>
                        <a:pt x="174667" y="480403"/>
                        <a:pt x="176799" y="387128"/>
                      </a:cubicBezTo>
                      <a:cubicBezTo>
                        <a:pt x="177242" y="367502"/>
                        <a:pt x="177650" y="349769"/>
                        <a:pt x="178094" y="335069"/>
                      </a:cubicBezTo>
                      <a:cubicBezTo>
                        <a:pt x="183090" y="170736"/>
                        <a:pt x="169375" y="73711"/>
                        <a:pt x="138441" y="54486"/>
                      </a:cubicBezTo>
                      <a:cubicBezTo>
                        <a:pt x="95276" y="27655"/>
                        <a:pt x="17504" y="3553"/>
                        <a:pt x="-911" y="3553"/>
                      </a:cubicBezTo>
                      <a:cubicBezTo>
                        <a:pt x="-2234" y="3553"/>
                        <a:pt x="-3297" y="2484"/>
                        <a:pt x="-3297" y="1168"/>
                      </a:cubicBezTo>
                      <a:cubicBezTo>
                        <a:pt x="-3297" y="-155"/>
                        <a:pt x="-2234" y="-1218"/>
                        <a:pt x="-911" y="-1218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39" name="자유형: 도형 838">
                  <a:extLst>
                    <a:ext uri="{FF2B5EF4-FFF2-40B4-BE49-F238E27FC236}">
                      <a16:creationId xmlns:a16="http://schemas.microsoft.com/office/drawing/2014/main" id="{6F1626FB-0099-29F9-82CC-E364456E569A}"/>
                    </a:ext>
                  </a:extLst>
                </p:cNvPr>
                <p:cNvSpPr/>
                <p:nvPr/>
              </p:nvSpPr>
              <p:spPr>
                <a:xfrm flipV="1">
                  <a:off x="2763995" y="3934784"/>
                  <a:ext cx="50012" cy="1139057"/>
                </a:xfrm>
                <a:custGeom>
                  <a:avLst/>
                  <a:gdLst>
                    <a:gd name="connsiteX0" fmla="*/ 1370 w 50012"/>
                    <a:gd name="connsiteY0" fmla="*/ 1503 h 1139057"/>
                    <a:gd name="connsiteX1" fmla="*/ 2228 w 50012"/>
                    <a:gd name="connsiteY1" fmla="*/ -122 h 1139057"/>
                    <a:gd name="connsiteX2" fmla="*/ 4234 w 50012"/>
                    <a:gd name="connsiteY2" fmla="*/ -1219 h 1139057"/>
                    <a:gd name="connsiteX3" fmla="*/ 5522 w 50012"/>
                    <a:gd name="connsiteY3" fmla="*/ -839 h 1139057"/>
                    <a:gd name="connsiteX4" fmla="*/ 6619 w 50012"/>
                    <a:gd name="connsiteY4" fmla="*/ 885 h 1139057"/>
                    <a:gd name="connsiteX5" fmla="*/ 6239 w 50012"/>
                    <a:gd name="connsiteY5" fmla="*/ 2454 h 1139057"/>
                    <a:gd name="connsiteX6" fmla="*/ 1799 w 50012"/>
                    <a:gd name="connsiteY6" fmla="*/ 40151 h 1139057"/>
                    <a:gd name="connsiteX7" fmla="*/ 7766 w 50012"/>
                    <a:gd name="connsiteY7" fmla="*/ 275219 h 1139057"/>
                    <a:gd name="connsiteX8" fmla="*/ 13206 w 50012"/>
                    <a:gd name="connsiteY8" fmla="*/ 541594 h 1139057"/>
                    <a:gd name="connsiteX9" fmla="*/ 23269 w 50012"/>
                    <a:gd name="connsiteY9" fmla="*/ 1090938 h 1139057"/>
                    <a:gd name="connsiteX10" fmla="*/ 46174 w 50012"/>
                    <a:gd name="connsiteY10" fmla="*/ 1137360 h 1139057"/>
                    <a:gd name="connsiteX11" fmla="*/ 46885 w 50012"/>
                    <a:gd name="connsiteY11" fmla="*/ 1137839 h 1139057"/>
                    <a:gd name="connsiteX12" fmla="*/ 36442 w 50012"/>
                    <a:gd name="connsiteY12" fmla="*/ 1137790 h 1139057"/>
                    <a:gd name="connsiteX13" fmla="*/ 18498 w 50012"/>
                    <a:gd name="connsiteY13" fmla="*/ 1090558 h 1139057"/>
                    <a:gd name="connsiteX14" fmla="*/ 8435 w 50012"/>
                    <a:gd name="connsiteY14" fmla="*/ 541685 h 1139057"/>
                    <a:gd name="connsiteX15" fmla="*/ 2988 w 50012"/>
                    <a:gd name="connsiteY15" fmla="*/ 275219 h 1139057"/>
                    <a:gd name="connsiteX16" fmla="*/ -2972 w 50012"/>
                    <a:gd name="connsiteY16" fmla="*/ 40341 h 1139057"/>
                    <a:gd name="connsiteX17" fmla="*/ 1370 w 50012"/>
                    <a:gd name="connsiteY17" fmla="*/ 1503 h 1139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0012" h="1139057">
                      <a:moveTo>
                        <a:pt x="1370" y="1503"/>
                      </a:moveTo>
                      <a:cubicBezTo>
                        <a:pt x="1848" y="455"/>
                        <a:pt x="2179" y="-22"/>
                        <a:pt x="2228" y="-122"/>
                      </a:cubicBezTo>
                      <a:cubicBezTo>
                        <a:pt x="2658" y="-839"/>
                        <a:pt x="3425" y="-1219"/>
                        <a:pt x="4234" y="-1219"/>
                      </a:cubicBezTo>
                      <a:cubicBezTo>
                        <a:pt x="4663" y="-1219"/>
                        <a:pt x="5092" y="-1070"/>
                        <a:pt x="5522" y="-839"/>
                      </a:cubicBezTo>
                      <a:cubicBezTo>
                        <a:pt x="6141" y="-410"/>
                        <a:pt x="6521" y="216"/>
                        <a:pt x="6619" y="885"/>
                      </a:cubicBezTo>
                      <a:cubicBezTo>
                        <a:pt x="6669" y="1407"/>
                        <a:pt x="6570" y="1984"/>
                        <a:pt x="6239" y="2454"/>
                      </a:cubicBezTo>
                      <a:cubicBezTo>
                        <a:pt x="6190" y="2553"/>
                        <a:pt x="652" y="11805"/>
                        <a:pt x="1799" y="40151"/>
                      </a:cubicBezTo>
                      <a:cubicBezTo>
                        <a:pt x="2988" y="70347"/>
                        <a:pt x="7766" y="226889"/>
                        <a:pt x="7766" y="275219"/>
                      </a:cubicBezTo>
                      <a:cubicBezTo>
                        <a:pt x="7766" y="293304"/>
                        <a:pt x="10293" y="408385"/>
                        <a:pt x="13206" y="541594"/>
                      </a:cubicBezTo>
                      <a:cubicBezTo>
                        <a:pt x="18357" y="777331"/>
                        <a:pt x="24746" y="1070756"/>
                        <a:pt x="23269" y="1090938"/>
                      </a:cubicBezTo>
                      <a:cubicBezTo>
                        <a:pt x="20792" y="1123716"/>
                        <a:pt x="35154" y="1133159"/>
                        <a:pt x="46174" y="1137360"/>
                      </a:cubicBezTo>
                      <a:cubicBezTo>
                        <a:pt x="46455" y="1137452"/>
                        <a:pt x="46695" y="1137600"/>
                        <a:pt x="46885" y="1137839"/>
                      </a:cubicBezTo>
                      <a:cubicBezTo>
                        <a:pt x="43401" y="1137790"/>
                        <a:pt x="39918" y="1137790"/>
                        <a:pt x="36442" y="1137790"/>
                      </a:cubicBezTo>
                      <a:cubicBezTo>
                        <a:pt x="22650" y="1129057"/>
                        <a:pt x="16781" y="1113555"/>
                        <a:pt x="18498" y="1090558"/>
                      </a:cubicBezTo>
                      <a:cubicBezTo>
                        <a:pt x="19975" y="1070608"/>
                        <a:pt x="13297" y="764925"/>
                        <a:pt x="8435" y="541685"/>
                      </a:cubicBezTo>
                      <a:cubicBezTo>
                        <a:pt x="5381" y="402946"/>
                        <a:pt x="2988" y="293395"/>
                        <a:pt x="2988" y="275219"/>
                      </a:cubicBezTo>
                      <a:cubicBezTo>
                        <a:pt x="2988" y="226938"/>
                        <a:pt x="-1776" y="70495"/>
                        <a:pt x="-2972" y="40341"/>
                      </a:cubicBezTo>
                      <a:cubicBezTo>
                        <a:pt x="-3922" y="16487"/>
                        <a:pt x="-298" y="5318"/>
                        <a:pt x="1370" y="1503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0" name="자유형: 도형 839">
                  <a:extLst>
                    <a:ext uri="{FF2B5EF4-FFF2-40B4-BE49-F238E27FC236}">
                      <a16:creationId xmlns:a16="http://schemas.microsoft.com/office/drawing/2014/main" id="{6EA64074-CBAC-4C96-BCFE-27C5127512AD}"/>
                    </a:ext>
                  </a:extLst>
                </p:cNvPr>
                <p:cNvSpPr/>
                <p:nvPr/>
              </p:nvSpPr>
              <p:spPr>
                <a:xfrm flipV="1">
                  <a:off x="2733268" y="3934882"/>
                  <a:ext cx="43289" cy="1136476"/>
                </a:xfrm>
                <a:custGeom>
                  <a:avLst/>
                  <a:gdLst>
                    <a:gd name="connsiteX0" fmla="*/ 4752 w 43289"/>
                    <a:gd name="connsiteY0" fmla="*/ 4502 h 1136476"/>
                    <a:gd name="connsiteX1" fmla="*/ 5899 w 43289"/>
                    <a:gd name="connsiteY1" fmla="*/ 2072 h 1136476"/>
                    <a:gd name="connsiteX2" fmla="*/ 7334 w 43289"/>
                    <a:gd name="connsiteY2" fmla="*/ -550 h 1136476"/>
                    <a:gd name="connsiteX3" fmla="*/ 13104 w 43289"/>
                    <a:gd name="connsiteY3" fmla="*/ -1221 h 1136476"/>
                    <a:gd name="connsiteX4" fmla="*/ 12626 w 43289"/>
                    <a:gd name="connsiteY4" fmla="*/ 118 h 1136476"/>
                    <a:gd name="connsiteX5" fmla="*/ 11767 w 43289"/>
                    <a:gd name="connsiteY5" fmla="*/ 1355 h 1136476"/>
                    <a:gd name="connsiteX6" fmla="*/ 10339 w 43289"/>
                    <a:gd name="connsiteY6" fmla="*/ 3881 h 1136476"/>
                    <a:gd name="connsiteX7" fmla="*/ 2225 w 43289"/>
                    <a:gd name="connsiteY7" fmla="*/ 69819 h 1136476"/>
                    <a:gd name="connsiteX8" fmla="*/ 22027 w 43289"/>
                    <a:gd name="connsiteY8" fmla="*/ 703281 h 1136476"/>
                    <a:gd name="connsiteX9" fmla="*/ 22217 w 43289"/>
                    <a:gd name="connsiteY9" fmla="*/ 924944 h 1136476"/>
                    <a:gd name="connsiteX10" fmla="*/ 22027 w 43289"/>
                    <a:gd name="connsiteY10" fmla="*/ 1028907 h 1136476"/>
                    <a:gd name="connsiteX11" fmla="*/ 22119 w 43289"/>
                    <a:gd name="connsiteY11" fmla="*/ 1033347 h 1136476"/>
                    <a:gd name="connsiteX12" fmla="*/ 40204 w 43289"/>
                    <a:gd name="connsiteY12" fmla="*/ 1135256 h 1136476"/>
                    <a:gd name="connsiteX13" fmla="*/ 33955 w 43289"/>
                    <a:gd name="connsiteY13" fmla="*/ 1135256 h 1136476"/>
                    <a:gd name="connsiteX14" fmla="*/ 17348 w 43289"/>
                    <a:gd name="connsiteY14" fmla="*/ 1033439 h 1136476"/>
                    <a:gd name="connsiteX15" fmla="*/ 17256 w 43289"/>
                    <a:gd name="connsiteY15" fmla="*/ 1029005 h 1136476"/>
                    <a:gd name="connsiteX16" fmla="*/ 17446 w 43289"/>
                    <a:gd name="connsiteY16" fmla="*/ 924894 h 1136476"/>
                    <a:gd name="connsiteX17" fmla="*/ 17256 w 43289"/>
                    <a:gd name="connsiteY17" fmla="*/ 703372 h 1136476"/>
                    <a:gd name="connsiteX18" fmla="*/ -2546 w 43289"/>
                    <a:gd name="connsiteY18" fmla="*/ 70108 h 1136476"/>
                    <a:gd name="connsiteX19" fmla="*/ 4752 w 43289"/>
                    <a:gd name="connsiteY19" fmla="*/ 4502 h 1136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3289" h="1136476">
                      <a:moveTo>
                        <a:pt x="4752" y="4502"/>
                      </a:moveTo>
                      <a:cubicBezTo>
                        <a:pt x="5132" y="3600"/>
                        <a:pt x="5519" y="2784"/>
                        <a:pt x="5899" y="2072"/>
                      </a:cubicBezTo>
                      <a:cubicBezTo>
                        <a:pt x="6377" y="1016"/>
                        <a:pt x="6898" y="167"/>
                        <a:pt x="7334" y="-550"/>
                      </a:cubicBezTo>
                      <a:cubicBezTo>
                        <a:pt x="9241" y="-789"/>
                        <a:pt x="11148" y="-981"/>
                        <a:pt x="13104" y="-1221"/>
                      </a:cubicBezTo>
                      <a:cubicBezTo>
                        <a:pt x="13104" y="-743"/>
                        <a:pt x="12964" y="-270"/>
                        <a:pt x="12626" y="118"/>
                      </a:cubicBezTo>
                      <a:cubicBezTo>
                        <a:pt x="12387" y="399"/>
                        <a:pt x="12098" y="786"/>
                        <a:pt x="11767" y="1355"/>
                      </a:cubicBezTo>
                      <a:cubicBezTo>
                        <a:pt x="11387" y="1976"/>
                        <a:pt x="10860" y="2833"/>
                        <a:pt x="10339" y="3881"/>
                      </a:cubicBezTo>
                      <a:cubicBezTo>
                        <a:pt x="6377" y="11567"/>
                        <a:pt x="-209" y="30701"/>
                        <a:pt x="2225" y="69819"/>
                      </a:cubicBezTo>
                      <a:cubicBezTo>
                        <a:pt x="5040" y="115192"/>
                        <a:pt x="19642" y="596791"/>
                        <a:pt x="22027" y="703281"/>
                      </a:cubicBezTo>
                      <a:cubicBezTo>
                        <a:pt x="23315" y="762588"/>
                        <a:pt x="22696" y="852618"/>
                        <a:pt x="22217" y="924944"/>
                      </a:cubicBezTo>
                      <a:cubicBezTo>
                        <a:pt x="21879" y="971985"/>
                        <a:pt x="21598" y="1012687"/>
                        <a:pt x="22027" y="1028907"/>
                      </a:cubicBezTo>
                      <a:lnTo>
                        <a:pt x="22119" y="1033347"/>
                      </a:lnTo>
                      <a:cubicBezTo>
                        <a:pt x="23026" y="1069651"/>
                        <a:pt x="24173" y="1118508"/>
                        <a:pt x="40204" y="1135256"/>
                      </a:cubicBezTo>
                      <a:lnTo>
                        <a:pt x="33955" y="1135256"/>
                      </a:lnTo>
                      <a:cubicBezTo>
                        <a:pt x="19304" y="1115074"/>
                        <a:pt x="18255" y="1070319"/>
                        <a:pt x="17348" y="1033439"/>
                      </a:cubicBezTo>
                      <a:lnTo>
                        <a:pt x="17256" y="1029005"/>
                      </a:lnTo>
                      <a:cubicBezTo>
                        <a:pt x="16827" y="1012687"/>
                        <a:pt x="17108" y="973942"/>
                        <a:pt x="17446" y="924894"/>
                      </a:cubicBezTo>
                      <a:cubicBezTo>
                        <a:pt x="17925" y="852618"/>
                        <a:pt x="18544" y="762630"/>
                        <a:pt x="17256" y="703372"/>
                      </a:cubicBezTo>
                      <a:cubicBezTo>
                        <a:pt x="14871" y="596932"/>
                        <a:pt x="318" y="115480"/>
                        <a:pt x="-2546" y="70108"/>
                      </a:cubicBezTo>
                      <a:cubicBezTo>
                        <a:pt x="-4790" y="34134"/>
                        <a:pt x="410" y="14382"/>
                        <a:pt x="4752" y="4502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1" name="자유형: 도형 840">
                  <a:extLst>
                    <a:ext uri="{FF2B5EF4-FFF2-40B4-BE49-F238E27FC236}">
                      <a16:creationId xmlns:a16="http://schemas.microsoft.com/office/drawing/2014/main" id="{DE026DC8-39E6-C9E5-4311-71E55F6B6344}"/>
                    </a:ext>
                  </a:extLst>
                </p:cNvPr>
                <p:cNvSpPr/>
                <p:nvPr/>
              </p:nvSpPr>
              <p:spPr>
                <a:xfrm flipV="1">
                  <a:off x="2580515" y="3933024"/>
                  <a:ext cx="73951" cy="1111951"/>
                </a:xfrm>
                <a:custGeom>
                  <a:avLst/>
                  <a:gdLst>
                    <a:gd name="connsiteX0" fmla="*/ 2425 w 73951"/>
                    <a:gd name="connsiteY0" fmla="*/ 8446 h 1111951"/>
                    <a:gd name="connsiteX1" fmla="*/ 3333 w 73951"/>
                    <a:gd name="connsiteY1" fmla="*/ 5392 h 1111951"/>
                    <a:gd name="connsiteX2" fmla="*/ 4761 w 73951"/>
                    <a:gd name="connsiteY2" fmla="*/ 1761 h 1111951"/>
                    <a:gd name="connsiteX3" fmla="*/ 11059 w 73951"/>
                    <a:gd name="connsiteY3" fmla="*/ -1243 h 1111951"/>
                    <a:gd name="connsiteX4" fmla="*/ 10440 w 73951"/>
                    <a:gd name="connsiteY4" fmla="*/ 1671 h 1111951"/>
                    <a:gd name="connsiteX5" fmla="*/ 9722 w 73951"/>
                    <a:gd name="connsiteY5" fmla="*/ 2429 h 1111951"/>
                    <a:gd name="connsiteX6" fmla="*/ 8146 w 73951"/>
                    <a:gd name="connsiteY6" fmla="*/ 5483 h 1111951"/>
                    <a:gd name="connsiteX7" fmla="*/ 2615 w 73951"/>
                    <a:gd name="connsiteY7" fmla="*/ 120994 h 1111951"/>
                    <a:gd name="connsiteX8" fmla="*/ 6957 w 73951"/>
                    <a:gd name="connsiteY8" fmla="*/ 288937 h 1111951"/>
                    <a:gd name="connsiteX9" fmla="*/ 11348 w 73951"/>
                    <a:gd name="connsiteY9" fmla="*/ 462130 h 1111951"/>
                    <a:gd name="connsiteX10" fmla="*/ 19693 w 73951"/>
                    <a:gd name="connsiteY10" fmla="*/ 631452 h 1111951"/>
                    <a:gd name="connsiteX11" fmla="*/ 35203 w 73951"/>
                    <a:gd name="connsiteY11" fmla="*/ 973924 h 1111951"/>
                    <a:gd name="connsiteX12" fmla="*/ 71035 w 73951"/>
                    <a:gd name="connsiteY12" fmla="*/ 1110469 h 1111951"/>
                    <a:gd name="connsiteX13" fmla="*/ 63252 w 73951"/>
                    <a:gd name="connsiteY13" fmla="*/ 1110708 h 1111951"/>
                    <a:gd name="connsiteX14" fmla="*/ 30432 w 73951"/>
                    <a:gd name="connsiteY14" fmla="*/ 973924 h 1111951"/>
                    <a:gd name="connsiteX15" fmla="*/ 14972 w 73951"/>
                    <a:gd name="connsiteY15" fmla="*/ 631691 h 1111951"/>
                    <a:gd name="connsiteX16" fmla="*/ 6577 w 73951"/>
                    <a:gd name="connsiteY16" fmla="*/ 462320 h 1111951"/>
                    <a:gd name="connsiteX17" fmla="*/ 2186 w 73951"/>
                    <a:gd name="connsiteY17" fmla="*/ 289029 h 1111951"/>
                    <a:gd name="connsiteX18" fmla="*/ -2156 w 73951"/>
                    <a:gd name="connsiteY18" fmla="*/ 121184 h 1111951"/>
                    <a:gd name="connsiteX19" fmla="*/ 2425 w 73951"/>
                    <a:gd name="connsiteY19" fmla="*/ 8446 h 1111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3951" h="1111951">
                      <a:moveTo>
                        <a:pt x="2425" y="8446"/>
                      </a:moveTo>
                      <a:cubicBezTo>
                        <a:pt x="2706" y="7349"/>
                        <a:pt x="2995" y="6343"/>
                        <a:pt x="3333" y="5392"/>
                      </a:cubicBezTo>
                      <a:cubicBezTo>
                        <a:pt x="3762" y="4007"/>
                        <a:pt x="4233" y="2816"/>
                        <a:pt x="4761" y="1761"/>
                      </a:cubicBezTo>
                      <a:cubicBezTo>
                        <a:pt x="6858" y="711"/>
                        <a:pt x="8962" y="-287"/>
                        <a:pt x="11059" y="-1243"/>
                      </a:cubicBezTo>
                      <a:cubicBezTo>
                        <a:pt x="11587" y="-287"/>
                        <a:pt x="11348" y="953"/>
                        <a:pt x="10440" y="1671"/>
                      </a:cubicBezTo>
                      <a:cubicBezTo>
                        <a:pt x="10201" y="1860"/>
                        <a:pt x="9961" y="2099"/>
                        <a:pt x="9722" y="2429"/>
                      </a:cubicBezTo>
                      <a:cubicBezTo>
                        <a:pt x="9201" y="3146"/>
                        <a:pt x="8674" y="4147"/>
                        <a:pt x="8146" y="5483"/>
                      </a:cubicBezTo>
                      <a:cubicBezTo>
                        <a:pt x="2805" y="19466"/>
                        <a:pt x="419" y="65888"/>
                        <a:pt x="2615" y="120994"/>
                      </a:cubicBezTo>
                      <a:cubicBezTo>
                        <a:pt x="3614" y="146665"/>
                        <a:pt x="5240" y="215746"/>
                        <a:pt x="6957" y="288937"/>
                      </a:cubicBezTo>
                      <a:cubicBezTo>
                        <a:pt x="8533" y="357209"/>
                        <a:pt x="10201" y="427775"/>
                        <a:pt x="11348" y="462130"/>
                      </a:cubicBezTo>
                      <a:cubicBezTo>
                        <a:pt x="12206" y="488033"/>
                        <a:pt x="15689" y="554496"/>
                        <a:pt x="19693" y="631452"/>
                      </a:cubicBezTo>
                      <a:cubicBezTo>
                        <a:pt x="26618" y="763521"/>
                        <a:pt x="35203" y="927882"/>
                        <a:pt x="35203" y="973924"/>
                      </a:cubicBezTo>
                      <a:cubicBezTo>
                        <a:pt x="35203" y="1045201"/>
                        <a:pt x="49178" y="1097971"/>
                        <a:pt x="71035" y="1110469"/>
                      </a:cubicBezTo>
                      <a:cubicBezTo>
                        <a:pt x="68502" y="1110616"/>
                        <a:pt x="65877" y="1110666"/>
                        <a:pt x="63252" y="1110708"/>
                      </a:cubicBezTo>
                      <a:cubicBezTo>
                        <a:pt x="43077" y="1092342"/>
                        <a:pt x="30432" y="1040958"/>
                        <a:pt x="30432" y="973924"/>
                      </a:cubicBezTo>
                      <a:cubicBezTo>
                        <a:pt x="30432" y="928023"/>
                        <a:pt x="21840" y="763711"/>
                        <a:pt x="14972" y="631691"/>
                      </a:cubicBezTo>
                      <a:cubicBezTo>
                        <a:pt x="10918" y="554735"/>
                        <a:pt x="7435" y="488223"/>
                        <a:pt x="6577" y="462320"/>
                      </a:cubicBezTo>
                      <a:cubicBezTo>
                        <a:pt x="5430" y="427916"/>
                        <a:pt x="3762" y="357308"/>
                        <a:pt x="2186" y="289029"/>
                      </a:cubicBezTo>
                      <a:cubicBezTo>
                        <a:pt x="469" y="215887"/>
                        <a:pt x="-1157" y="146805"/>
                        <a:pt x="-2156" y="121184"/>
                      </a:cubicBezTo>
                      <a:cubicBezTo>
                        <a:pt x="-2536" y="111452"/>
                        <a:pt x="-5210" y="37311"/>
                        <a:pt x="2425" y="8446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2" name="자유형: 도형 841">
                  <a:extLst>
                    <a:ext uri="{FF2B5EF4-FFF2-40B4-BE49-F238E27FC236}">
                      <a16:creationId xmlns:a16="http://schemas.microsoft.com/office/drawing/2014/main" id="{AF05DDE5-4519-7F41-73D3-410120958355}"/>
                    </a:ext>
                  </a:extLst>
                </p:cNvPr>
                <p:cNvSpPr/>
                <p:nvPr/>
              </p:nvSpPr>
              <p:spPr>
                <a:xfrm flipV="1">
                  <a:off x="2542942" y="4942914"/>
                  <a:ext cx="310683" cy="139561"/>
                </a:xfrm>
                <a:custGeom>
                  <a:avLst/>
                  <a:gdLst>
                    <a:gd name="connsiteX0" fmla="*/ 27591 w 310683"/>
                    <a:gd name="connsiteY0" fmla="*/ 48746 h 139561"/>
                    <a:gd name="connsiteX1" fmla="*/ 42235 w 310683"/>
                    <a:gd name="connsiteY1" fmla="*/ 40103 h 139561"/>
                    <a:gd name="connsiteX2" fmla="*/ 48533 w 310683"/>
                    <a:gd name="connsiteY2" fmla="*/ 37099 h 139561"/>
                    <a:gd name="connsiteX3" fmla="*/ 129831 w 310683"/>
                    <a:gd name="connsiteY3" fmla="*/ 19638 h 139561"/>
                    <a:gd name="connsiteX4" fmla="*/ 154833 w 310683"/>
                    <a:gd name="connsiteY4" fmla="*/ 16634 h 139561"/>
                    <a:gd name="connsiteX5" fmla="*/ 197730 w 310683"/>
                    <a:gd name="connsiteY5" fmla="*/ 11387 h 139561"/>
                    <a:gd name="connsiteX6" fmla="*/ 203500 w 310683"/>
                    <a:gd name="connsiteY6" fmla="*/ 10716 h 139561"/>
                    <a:gd name="connsiteX7" fmla="*/ 305029 w 310683"/>
                    <a:gd name="connsiteY7" fmla="*/ -400 h 139561"/>
                    <a:gd name="connsiteX8" fmla="*/ 305268 w 310683"/>
                    <a:gd name="connsiteY8" fmla="*/ -400 h 139561"/>
                    <a:gd name="connsiteX9" fmla="*/ 307654 w 310683"/>
                    <a:gd name="connsiteY9" fmla="*/ 1744 h 139561"/>
                    <a:gd name="connsiteX10" fmla="*/ 305507 w 310683"/>
                    <a:gd name="connsiteY10" fmla="*/ 4369 h 139561"/>
                    <a:gd name="connsiteX11" fmla="*/ 200735 w 310683"/>
                    <a:gd name="connsiteY11" fmla="*/ 15818 h 139561"/>
                    <a:gd name="connsiteX12" fmla="*/ 195148 w 310683"/>
                    <a:gd name="connsiteY12" fmla="*/ 16439 h 139561"/>
                    <a:gd name="connsiteX13" fmla="*/ 155501 w 310683"/>
                    <a:gd name="connsiteY13" fmla="*/ 21357 h 139561"/>
                    <a:gd name="connsiteX14" fmla="*/ 130359 w 310683"/>
                    <a:gd name="connsiteY14" fmla="*/ 24361 h 139561"/>
                    <a:gd name="connsiteX15" fmla="*/ 45620 w 310683"/>
                    <a:gd name="connsiteY15" fmla="*/ 43826 h 139561"/>
                    <a:gd name="connsiteX16" fmla="*/ 39899 w 310683"/>
                    <a:gd name="connsiteY16" fmla="*/ 46788 h 139561"/>
                    <a:gd name="connsiteX17" fmla="*/ 30259 w 310683"/>
                    <a:gd name="connsiteY17" fmla="*/ 52698 h 139561"/>
                    <a:gd name="connsiteX18" fmla="*/ 3448 w 310683"/>
                    <a:gd name="connsiteY18" fmla="*/ 132329 h 139561"/>
                    <a:gd name="connsiteX19" fmla="*/ 3976 w 310683"/>
                    <a:gd name="connsiteY19" fmla="*/ 136481 h 139561"/>
                    <a:gd name="connsiteX20" fmla="*/ 1822 w 310683"/>
                    <a:gd name="connsiteY20" fmla="*/ 139155 h 139561"/>
                    <a:gd name="connsiteX21" fmla="*/ -802 w 310683"/>
                    <a:gd name="connsiteY21" fmla="*/ 137051 h 139561"/>
                    <a:gd name="connsiteX22" fmla="*/ -1281 w 310683"/>
                    <a:gd name="connsiteY22" fmla="*/ 132948 h 139561"/>
                    <a:gd name="connsiteX23" fmla="*/ 27591 w 310683"/>
                    <a:gd name="connsiteY23" fmla="*/ 48746 h 139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10683" h="139561">
                      <a:moveTo>
                        <a:pt x="27591" y="48746"/>
                      </a:moveTo>
                      <a:cubicBezTo>
                        <a:pt x="32454" y="45453"/>
                        <a:pt x="37324" y="42638"/>
                        <a:pt x="42235" y="40103"/>
                      </a:cubicBezTo>
                      <a:cubicBezTo>
                        <a:pt x="44332" y="39053"/>
                        <a:pt x="46436" y="38055"/>
                        <a:pt x="48533" y="37099"/>
                      </a:cubicBezTo>
                      <a:cubicBezTo>
                        <a:pt x="73585" y="25980"/>
                        <a:pt x="100107" y="22976"/>
                        <a:pt x="129831" y="19638"/>
                      </a:cubicBezTo>
                      <a:cubicBezTo>
                        <a:pt x="137944" y="18731"/>
                        <a:pt x="146290" y="17775"/>
                        <a:pt x="154833" y="16634"/>
                      </a:cubicBezTo>
                      <a:cubicBezTo>
                        <a:pt x="166669" y="15059"/>
                        <a:pt x="181693" y="13242"/>
                        <a:pt x="197730" y="11387"/>
                      </a:cubicBezTo>
                      <a:cubicBezTo>
                        <a:pt x="199637" y="11148"/>
                        <a:pt x="201544" y="10955"/>
                        <a:pt x="203500" y="10716"/>
                      </a:cubicBezTo>
                      <a:cubicBezTo>
                        <a:pt x="251021" y="5230"/>
                        <a:pt x="304262" y="-354"/>
                        <a:pt x="305029" y="-400"/>
                      </a:cubicBezTo>
                      <a:lnTo>
                        <a:pt x="305268" y="-400"/>
                      </a:lnTo>
                      <a:cubicBezTo>
                        <a:pt x="306457" y="-400"/>
                        <a:pt x="307506" y="507"/>
                        <a:pt x="307654" y="1744"/>
                      </a:cubicBezTo>
                      <a:cubicBezTo>
                        <a:pt x="307794" y="3033"/>
                        <a:pt x="306844" y="4229"/>
                        <a:pt x="305507" y="4369"/>
                      </a:cubicBezTo>
                      <a:cubicBezTo>
                        <a:pt x="304740" y="4419"/>
                        <a:pt x="248966" y="10238"/>
                        <a:pt x="200735" y="15818"/>
                      </a:cubicBezTo>
                      <a:cubicBezTo>
                        <a:pt x="198870" y="16057"/>
                        <a:pt x="196963" y="16249"/>
                        <a:pt x="195148" y="16439"/>
                      </a:cubicBezTo>
                      <a:cubicBezTo>
                        <a:pt x="180314" y="18204"/>
                        <a:pt x="166472" y="19872"/>
                        <a:pt x="155501" y="21357"/>
                      </a:cubicBezTo>
                      <a:cubicBezTo>
                        <a:pt x="146867" y="22497"/>
                        <a:pt x="138514" y="23454"/>
                        <a:pt x="130359" y="24361"/>
                      </a:cubicBezTo>
                      <a:cubicBezTo>
                        <a:pt x="99108" y="27893"/>
                        <a:pt x="71431" y="31041"/>
                        <a:pt x="45620" y="43826"/>
                      </a:cubicBezTo>
                      <a:cubicBezTo>
                        <a:pt x="43671" y="44733"/>
                        <a:pt x="41757" y="45733"/>
                        <a:pt x="39899" y="46788"/>
                      </a:cubicBezTo>
                      <a:cubicBezTo>
                        <a:pt x="36655" y="48597"/>
                        <a:pt x="33460" y="50554"/>
                        <a:pt x="30259" y="52698"/>
                      </a:cubicBezTo>
                      <a:cubicBezTo>
                        <a:pt x="-3469" y="75464"/>
                        <a:pt x="872" y="111099"/>
                        <a:pt x="3448" y="132329"/>
                      </a:cubicBezTo>
                      <a:lnTo>
                        <a:pt x="3976" y="136481"/>
                      </a:lnTo>
                      <a:cubicBezTo>
                        <a:pt x="4116" y="137818"/>
                        <a:pt x="3159" y="139007"/>
                        <a:pt x="1822" y="139155"/>
                      </a:cubicBezTo>
                      <a:cubicBezTo>
                        <a:pt x="633" y="139246"/>
                        <a:pt x="-655" y="138345"/>
                        <a:pt x="-802" y="137051"/>
                      </a:cubicBezTo>
                      <a:lnTo>
                        <a:pt x="-1281" y="132948"/>
                      </a:lnTo>
                      <a:cubicBezTo>
                        <a:pt x="-3856" y="112056"/>
                        <a:pt x="-8578" y="73169"/>
                        <a:pt x="27591" y="48746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3" name="자유형: 도형 842">
                  <a:extLst>
                    <a:ext uri="{FF2B5EF4-FFF2-40B4-BE49-F238E27FC236}">
                      <a16:creationId xmlns:a16="http://schemas.microsoft.com/office/drawing/2014/main" id="{56583DE2-5385-BB5E-9DD3-4036838D62F3}"/>
                    </a:ext>
                  </a:extLst>
                </p:cNvPr>
                <p:cNvSpPr/>
                <p:nvPr/>
              </p:nvSpPr>
              <p:spPr>
                <a:xfrm flipV="1">
                  <a:off x="2610683" y="5075517"/>
                  <a:ext cx="31011" cy="41749"/>
                </a:xfrm>
                <a:custGeom>
                  <a:avLst/>
                  <a:gdLst>
                    <a:gd name="connsiteX0" fmla="*/ -2928 w 31011"/>
                    <a:gd name="connsiteY0" fmla="*/ 20607 h 41749"/>
                    <a:gd name="connsiteX1" fmla="*/ 12575 w 31011"/>
                    <a:gd name="connsiteY1" fmla="*/ -265 h 41749"/>
                    <a:gd name="connsiteX2" fmla="*/ 28084 w 31011"/>
                    <a:gd name="connsiteY2" fmla="*/ 20607 h 41749"/>
                    <a:gd name="connsiteX3" fmla="*/ 12575 w 31011"/>
                    <a:gd name="connsiteY3" fmla="*/ 41484 h 41749"/>
                    <a:gd name="connsiteX4" fmla="*/ -2928 w 31011"/>
                    <a:gd name="connsiteY4" fmla="*/ 20607 h 41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11" h="41749">
                      <a:moveTo>
                        <a:pt x="-2928" y="20607"/>
                      </a:moveTo>
                      <a:cubicBezTo>
                        <a:pt x="-2928" y="9081"/>
                        <a:pt x="4011" y="-265"/>
                        <a:pt x="12575" y="-265"/>
                      </a:cubicBezTo>
                      <a:cubicBezTo>
                        <a:pt x="21139" y="-265"/>
                        <a:pt x="28084" y="9081"/>
                        <a:pt x="28084" y="20607"/>
                      </a:cubicBezTo>
                      <a:cubicBezTo>
                        <a:pt x="28084" y="32141"/>
                        <a:pt x="21139" y="41484"/>
                        <a:pt x="12575" y="41484"/>
                      </a:cubicBezTo>
                      <a:cubicBezTo>
                        <a:pt x="4011" y="41484"/>
                        <a:pt x="-2928" y="32141"/>
                        <a:pt x="-2928" y="20607"/>
                      </a:cubicBezTo>
                    </a:path>
                  </a:pathLst>
                </a:custGeom>
                <a:solidFill>
                  <a:srgbClr val="40404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4" name="자유형: 도형 843">
                  <a:extLst>
                    <a:ext uri="{FF2B5EF4-FFF2-40B4-BE49-F238E27FC236}">
                      <a16:creationId xmlns:a16="http://schemas.microsoft.com/office/drawing/2014/main" id="{ED987404-9CB0-B08C-C07F-47AE4D3B6717}"/>
                    </a:ext>
                  </a:extLst>
                </p:cNvPr>
                <p:cNvSpPr/>
                <p:nvPr/>
              </p:nvSpPr>
              <p:spPr>
                <a:xfrm flipV="1">
                  <a:off x="3206844" y="3997138"/>
                  <a:ext cx="25853" cy="5038"/>
                </a:xfrm>
                <a:custGeom>
                  <a:avLst/>
                  <a:gdLst>
                    <a:gd name="connsiteX0" fmla="*/ 20816 w 25853"/>
                    <a:gd name="connsiteY0" fmla="*/ 2753 h 5038"/>
                    <a:gd name="connsiteX1" fmla="*/ 22195 w 25853"/>
                    <a:gd name="connsiteY1" fmla="*/ -2032 h 5038"/>
                    <a:gd name="connsiteX2" fmla="*/ -2139 w 25853"/>
                    <a:gd name="connsiteY2" fmla="*/ -1778 h 5038"/>
                    <a:gd name="connsiteX3" fmla="*/ -3659 w 25853"/>
                    <a:gd name="connsiteY3" fmla="*/ 3007 h 5038"/>
                    <a:gd name="connsiteX4" fmla="*/ 20816 w 25853"/>
                    <a:gd name="connsiteY4" fmla="*/ 2753 h 5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53" h="5038">
                      <a:moveTo>
                        <a:pt x="20816" y="2753"/>
                      </a:moveTo>
                      <a:lnTo>
                        <a:pt x="22195" y="-2032"/>
                      </a:lnTo>
                      <a:cubicBezTo>
                        <a:pt x="13926" y="-1919"/>
                        <a:pt x="5785" y="-1828"/>
                        <a:pt x="-2139" y="-1778"/>
                      </a:cubicBezTo>
                      <a:lnTo>
                        <a:pt x="-3659" y="3007"/>
                      </a:lnTo>
                      <a:cubicBezTo>
                        <a:pt x="4307" y="2958"/>
                        <a:pt x="12498" y="2866"/>
                        <a:pt x="20816" y="2753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5" name="자유형: 도형 844">
                  <a:extLst>
                    <a:ext uri="{FF2B5EF4-FFF2-40B4-BE49-F238E27FC236}">
                      <a16:creationId xmlns:a16="http://schemas.microsoft.com/office/drawing/2014/main" id="{DD9D073E-83A5-3DDD-2F61-D0F9F44E00BF}"/>
                    </a:ext>
                  </a:extLst>
                </p:cNvPr>
                <p:cNvSpPr/>
                <p:nvPr/>
              </p:nvSpPr>
              <p:spPr>
                <a:xfrm flipV="1">
                  <a:off x="2831912" y="3997116"/>
                  <a:ext cx="342336" cy="961742"/>
                </a:xfrm>
                <a:custGeom>
                  <a:avLst/>
                  <a:gdLst>
                    <a:gd name="connsiteX0" fmla="*/ -1973 w 342336"/>
                    <a:gd name="connsiteY0" fmla="*/ 201993 h 961742"/>
                    <a:gd name="connsiteX1" fmla="*/ 17449 w 342336"/>
                    <a:gd name="connsiteY1" fmla="*/ 676788 h 961742"/>
                    <a:gd name="connsiteX2" fmla="*/ 62183 w 342336"/>
                    <a:gd name="connsiteY2" fmla="*/ 923080 h 961742"/>
                    <a:gd name="connsiteX3" fmla="*/ 229260 w 342336"/>
                    <a:gd name="connsiteY3" fmla="*/ 956963 h 961742"/>
                    <a:gd name="connsiteX4" fmla="*/ 338368 w 342336"/>
                    <a:gd name="connsiteY4" fmla="*/ 960481 h 961742"/>
                    <a:gd name="connsiteX5" fmla="*/ 338945 w 342336"/>
                    <a:gd name="connsiteY5" fmla="*/ 955710 h 961742"/>
                    <a:gd name="connsiteX6" fmla="*/ 229598 w 342336"/>
                    <a:gd name="connsiteY6" fmla="*/ 952206 h 961742"/>
                    <a:gd name="connsiteX7" fmla="*/ 65082 w 342336"/>
                    <a:gd name="connsiteY7" fmla="*/ 919294 h 961742"/>
                    <a:gd name="connsiteX8" fmla="*/ 22213 w 342336"/>
                    <a:gd name="connsiteY8" fmla="*/ 676549 h 961742"/>
                    <a:gd name="connsiteX9" fmla="*/ 2798 w 342336"/>
                    <a:gd name="connsiteY9" fmla="*/ 201895 h 961742"/>
                    <a:gd name="connsiteX10" fmla="*/ 1743 w 342336"/>
                    <a:gd name="connsiteY10" fmla="*/ 1160 h 961742"/>
                    <a:gd name="connsiteX11" fmla="*/ -607 w 342336"/>
                    <a:gd name="connsiteY11" fmla="*/ -1261 h 961742"/>
                    <a:gd name="connsiteX12" fmla="*/ -643 w 342336"/>
                    <a:gd name="connsiteY12" fmla="*/ -1261 h 961742"/>
                    <a:gd name="connsiteX13" fmla="*/ -3028 w 342336"/>
                    <a:gd name="connsiteY13" fmla="*/ 1089 h 961742"/>
                    <a:gd name="connsiteX14" fmla="*/ -1973 w 342336"/>
                    <a:gd name="connsiteY14" fmla="*/ 201993 h 961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42336" h="961742">
                      <a:moveTo>
                        <a:pt x="-1973" y="201993"/>
                      </a:moveTo>
                      <a:cubicBezTo>
                        <a:pt x="441" y="316512"/>
                        <a:pt x="12376" y="575991"/>
                        <a:pt x="17449" y="676788"/>
                      </a:cubicBezTo>
                      <a:cubicBezTo>
                        <a:pt x="21932" y="765741"/>
                        <a:pt x="39242" y="905544"/>
                        <a:pt x="62183" y="923080"/>
                      </a:cubicBezTo>
                      <a:cubicBezTo>
                        <a:pt x="83125" y="939103"/>
                        <a:pt x="162086" y="952248"/>
                        <a:pt x="229260" y="956963"/>
                      </a:cubicBezTo>
                      <a:cubicBezTo>
                        <a:pt x="259758" y="959102"/>
                        <a:pt x="296245" y="960270"/>
                        <a:pt x="338368" y="960481"/>
                      </a:cubicBezTo>
                      <a:lnTo>
                        <a:pt x="338945" y="955710"/>
                      </a:lnTo>
                      <a:cubicBezTo>
                        <a:pt x="296702" y="955506"/>
                        <a:pt x="260124" y="954345"/>
                        <a:pt x="229598" y="952206"/>
                      </a:cubicBezTo>
                      <a:cubicBezTo>
                        <a:pt x="163134" y="947540"/>
                        <a:pt x="85278" y="934740"/>
                        <a:pt x="65082" y="919294"/>
                      </a:cubicBezTo>
                      <a:cubicBezTo>
                        <a:pt x="46301" y="904932"/>
                        <a:pt x="27421" y="779836"/>
                        <a:pt x="22213" y="676549"/>
                      </a:cubicBezTo>
                      <a:cubicBezTo>
                        <a:pt x="17140" y="575780"/>
                        <a:pt x="5212" y="316357"/>
                        <a:pt x="2798" y="201895"/>
                      </a:cubicBezTo>
                      <a:cubicBezTo>
                        <a:pt x="441" y="89923"/>
                        <a:pt x="1729" y="2032"/>
                        <a:pt x="1743" y="1160"/>
                      </a:cubicBezTo>
                      <a:cubicBezTo>
                        <a:pt x="1757" y="-156"/>
                        <a:pt x="708" y="-1247"/>
                        <a:pt x="-607" y="-1261"/>
                      </a:cubicBezTo>
                      <a:cubicBezTo>
                        <a:pt x="-622" y="-1261"/>
                        <a:pt x="-636" y="-1261"/>
                        <a:pt x="-643" y="-1261"/>
                      </a:cubicBezTo>
                      <a:cubicBezTo>
                        <a:pt x="-1945" y="-1261"/>
                        <a:pt x="-3007" y="-220"/>
                        <a:pt x="-3028" y="1089"/>
                      </a:cubicBezTo>
                      <a:cubicBezTo>
                        <a:pt x="-3042" y="1962"/>
                        <a:pt x="-4330" y="89930"/>
                        <a:pt x="-1973" y="201993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6" name="자유형: 도형 845">
                  <a:extLst>
                    <a:ext uri="{FF2B5EF4-FFF2-40B4-BE49-F238E27FC236}">
                      <a16:creationId xmlns:a16="http://schemas.microsoft.com/office/drawing/2014/main" id="{DB395248-47F7-20A9-47DE-49BD4B36C98D}"/>
                    </a:ext>
                  </a:extLst>
                </p:cNvPr>
                <p:cNvSpPr/>
                <p:nvPr/>
              </p:nvSpPr>
              <p:spPr>
                <a:xfrm flipV="1">
                  <a:off x="3265567" y="3997982"/>
                  <a:ext cx="238661" cy="957456"/>
                </a:xfrm>
                <a:custGeom>
                  <a:avLst/>
                  <a:gdLst>
                    <a:gd name="connsiteX0" fmla="*/ 82854 w 238661"/>
                    <a:gd name="connsiteY0" fmla="*/ 953548 h 957456"/>
                    <a:gd name="connsiteX1" fmla="*/ 217512 w 238661"/>
                    <a:gd name="connsiteY1" fmla="*/ 912016 h 957456"/>
                    <a:gd name="connsiteX2" fmla="*/ 231846 w 238661"/>
                    <a:gd name="connsiteY2" fmla="*/ 750983 h 957456"/>
                    <a:gd name="connsiteX3" fmla="*/ 233078 w 238661"/>
                    <a:gd name="connsiteY3" fmla="*/ 489555 h 957456"/>
                    <a:gd name="connsiteX4" fmla="*/ 231861 w 238661"/>
                    <a:gd name="connsiteY4" fmla="*/ 358387 h 957456"/>
                    <a:gd name="connsiteX5" fmla="*/ 227181 w 238661"/>
                    <a:gd name="connsiteY5" fmla="*/ 1073 h 957456"/>
                    <a:gd name="connsiteX6" fmla="*/ 224746 w 238661"/>
                    <a:gd name="connsiteY6" fmla="*/ -1263 h 957456"/>
                    <a:gd name="connsiteX7" fmla="*/ 222410 w 238661"/>
                    <a:gd name="connsiteY7" fmla="*/ 1179 h 957456"/>
                    <a:gd name="connsiteX8" fmla="*/ 227090 w 238661"/>
                    <a:gd name="connsiteY8" fmla="*/ 358316 h 957456"/>
                    <a:gd name="connsiteX9" fmla="*/ 228314 w 238661"/>
                    <a:gd name="connsiteY9" fmla="*/ 489632 h 957456"/>
                    <a:gd name="connsiteX10" fmla="*/ 227097 w 238661"/>
                    <a:gd name="connsiteY10" fmla="*/ 750568 h 957456"/>
                    <a:gd name="connsiteX11" fmla="*/ 212791 w 238661"/>
                    <a:gd name="connsiteY11" fmla="*/ 911410 h 957456"/>
                    <a:gd name="connsiteX12" fmla="*/ 82671 w 238661"/>
                    <a:gd name="connsiteY12" fmla="*/ 948777 h 957456"/>
                    <a:gd name="connsiteX13" fmla="*/ -2342 w 238661"/>
                    <a:gd name="connsiteY13" fmla="*/ 951387 h 957456"/>
                    <a:gd name="connsiteX14" fmla="*/ -3862 w 238661"/>
                    <a:gd name="connsiteY14" fmla="*/ 956194 h 957456"/>
                    <a:gd name="connsiteX15" fmla="*/ 82854 w 238661"/>
                    <a:gd name="connsiteY15" fmla="*/ 953548 h 9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38661" h="957456">
                      <a:moveTo>
                        <a:pt x="82854" y="953548"/>
                      </a:moveTo>
                      <a:cubicBezTo>
                        <a:pt x="205740" y="948819"/>
                        <a:pt x="213529" y="936117"/>
                        <a:pt x="217512" y="912016"/>
                      </a:cubicBezTo>
                      <a:cubicBezTo>
                        <a:pt x="217583" y="911249"/>
                        <a:pt x="224774" y="833526"/>
                        <a:pt x="231846" y="750983"/>
                      </a:cubicBezTo>
                      <a:cubicBezTo>
                        <a:pt x="236470" y="697059"/>
                        <a:pt x="234675" y="586819"/>
                        <a:pt x="233078" y="489555"/>
                      </a:cubicBezTo>
                      <a:cubicBezTo>
                        <a:pt x="232234" y="437791"/>
                        <a:pt x="231431" y="388892"/>
                        <a:pt x="231861" y="358387"/>
                      </a:cubicBezTo>
                      <a:cubicBezTo>
                        <a:pt x="233036" y="273444"/>
                        <a:pt x="227244" y="3782"/>
                        <a:pt x="227181" y="1073"/>
                      </a:cubicBezTo>
                      <a:cubicBezTo>
                        <a:pt x="227153" y="-236"/>
                        <a:pt x="225943" y="-1270"/>
                        <a:pt x="224746" y="-1263"/>
                      </a:cubicBezTo>
                      <a:cubicBezTo>
                        <a:pt x="223430" y="-1235"/>
                        <a:pt x="222382" y="-144"/>
                        <a:pt x="222410" y="1179"/>
                      </a:cubicBezTo>
                      <a:cubicBezTo>
                        <a:pt x="222473" y="3888"/>
                        <a:pt x="228265" y="273465"/>
                        <a:pt x="227090" y="358316"/>
                      </a:cubicBezTo>
                      <a:cubicBezTo>
                        <a:pt x="226667" y="388899"/>
                        <a:pt x="227462" y="437833"/>
                        <a:pt x="228314" y="489632"/>
                      </a:cubicBezTo>
                      <a:cubicBezTo>
                        <a:pt x="229897" y="586784"/>
                        <a:pt x="231699" y="696897"/>
                        <a:pt x="227097" y="750568"/>
                      </a:cubicBezTo>
                      <a:cubicBezTo>
                        <a:pt x="220025" y="833104"/>
                        <a:pt x="212833" y="910805"/>
                        <a:pt x="212791" y="911410"/>
                      </a:cubicBezTo>
                      <a:cubicBezTo>
                        <a:pt x="209652" y="930319"/>
                        <a:pt x="207386" y="943984"/>
                        <a:pt x="82671" y="948777"/>
                      </a:cubicBezTo>
                      <a:cubicBezTo>
                        <a:pt x="52743" y="949931"/>
                        <a:pt x="24412" y="950796"/>
                        <a:pt x="-2342" y="951387"/>
                      </a:cubicBezTo>
                      <a:lnTo>
                        <a:pt x="-3862" y="956194"/>
                      </a:lnTo>
                      <a:cubicBezTo>
                        <a:pt x="23392" y="955602"/>
                        <a:pt x="52307" y="954723"/>
                        <a:pt x="82854" y="953548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7" name="자유형: 도형 846">
                  <a:extLst>
                    <a:ext uri="{FF2B5EF4-FFF2-40B4-BE49-F238E27FC236}">
                      <a16:creationId xmlns:a16="http://schemas.microsoft.com/office/drawing/2014/main" id="{22D5F668-2CCF-0AAD-E079-BE3EE14B9602}"/>
                    </a:ext>
                  </a:extLst>
                </p:cNvPr>
                <p:cNvSpPr/>
                <p:nvPr/>
              </p:nvSpPr>
              <p:spPr>
                <a:xfrm flipV="1">
                  <a:off x="3226948" y="3979489"/>
                  <a:ext cx="69811" cy="119895"/>
                </a:xfrm>
                <a:custGeom>
                  <a:avLst/>
                  <a:gdLst>
                    <a:gd name="connsiteX0" fmla="*/ 5642 w 69811"/>
                    <a:gd name="connsiteY0" fmla="*/ 99955 h 119895"/>
                    <a:gd name="connsiteX1" fmla="*/ 1842 w 69811"/>
                    <a:gd name="connsiteY1" fmla="*/ 113149 h 119895"/>
                    <a:gd name="connsiteX2" fmla="*/ 25556 w 69811"/>
                    <a:gd name="connsiteY2" fmla="*/ 113157 h 119895"/>
                    <a:gd name="connsiteX3" fmla="*/ 29870 w 69811"/>
                    <a:gd name="connsiteY3" fmla="*/ 99533 h 119895"/>
                    <a:gd name="connsiteX4" fmla="*/ 31389 w 69811"/>
                    <a:gd name="connsiteY4" fmla="*/ 94734 h 119895"/>
                    <a:gd name="connsiteX5" fmla="*/ 37167 w 69811"/>
                    <a:gd name="connsiteY5" fmla="*/ 76508 h 119895"/>
                    <a:gd name="connsiteX6" fmla="*/ 28497 w 69811"/>
                    <a:gd name="connsiteY6" fmla="*/ 76508 h 119895"/>
                    <a:gd name="connsiteX7" fmla="*/ 12404 w 69811"/>
                    <a:gd name="connsiteY7" fmla="*/ 76508 h 119895"/>
                    <a:gd name="connsiteX8" fmla="*/ 7021 w 69811"/>
                    <a:gd name="connsiteY8" fmla="*/ 95170 h 119895"/>
                    <a:gd name="connsiteX9" fmla="*/ 12826 w 69811"/>
                    <a:gd name="connsiteY9" fmla="*/ 71737 h 119895"/>
                    <a:gd name="connsiteX10" fmla="*/ 27751 w 69811"/>
                    <a:gd name="connsiteY10" fmla="*/ 71737 h 119895"/>
                    <a:gd name="connsiteX11" fmla="*/ 59657 w 69811"/>
                    <a:gd name="connsiteY11" fmla="*/ 16504 h 119895"/>
                    <a:gd name="connsiteX12" fmla="*/ 45611 w 69811"/>
                    <a:gd name="connsiteY12" fmla="*/ 2930 h 119895"/>
                    <a:gd name="connsiteX13" fmla="*/ 21503 w 69811"/>
                    <a:gd name="connsiteY13" fmla="*/ 17046 h 119895"/>
                    <a:gd name="connsiteX14" fmla="*/ 12826 w 69811"/>
                    <a:gd name="connsiteY14" fmla="*/ 71737 h 119895"/>
                    <a:gd name="connsiteX15" fmla="*/ -3619 w 69811"/>
                    <a:gd name="connsiteY15" fmla="*/ 114873 h 119895"/>
                    <a:gd name="connsiteX16" fmla="*/ 659 w 69811"/>
                    <a:gd name="connsiteY16" fmla="*/ 100026 h 119895"/>
                    <a:gd name="connsiteX17" fmla="*/ 2039 w 69811"/>
                    <a:gd name="connsiteY17" fmla="*/ 95241 h 119895"/>
                    <a:gd name="connsiteX18" fmla="*/ 8189 w 69811"/>
                    <a:gd name="connsiteY18" fmla="*/ 73883 h 119895"/>
                    <a:gd name="connsiteX19" fmla="*/ 17597 w 69811"/>
                    <a:gd name="connsiteY19" fmla="*/ 14316 h 119895"/>
                    <a:gd name="connsiteX20" fmla="*/ 43655 w 69811"/>
                    <a:gd name="connsiteY20" fmla="*/ -1967 h 119895"/>
                    <a:gd name="connsiteX21" fmla="*/ 46223 w 69811"/>
                    <a:gd name="connsiteY21" fmla="*/ -1806 h 119895"/>
                    <a:gd name="connsiteX22" fmla="*/ 64132 w 69811"/>
                    <a:gd name="connsiteY22" fmla="*/ 14858 h 119895"/>
                    <a:gd name="connsiteX23" fmla="*/ 35823 w 69811"/>
                    <a:gd name="connsiteY23" fmla="*/ 71737 h 119895"/>
                    <a:gd name="connsiteX24" fmla="*/ 40425 w 69811"/>
                    <a:gd name="connsiteY24" fmla="*/ 71737 h 119895"/>
                    <a:gd name="connsiteX25" fmla="*/ 42346 w 69811"/>
                    <a:gd name="connsiteY25" fmla="*/ 72715 h 119895"/>
                    <a:gd name="connsiteX26" fmla="*/ 42698 w 69811"/>
                    <a:gd name="connsiteY26" fmla="*/ 74847 h 119895"/>
                    <a:gd name="connsiteX27" fmla="*/ 36428 w 69811"/>
                    <a:gd name="connsiteY27" fmla="*/ 94628 h 119895"/>
                    <a:gd name="connsiteX28" fmla="*/ 34908 w 69811"/>
                    <a:gd name="connsiteY28" fmla="*/ 99435 h 119895"/>
                    <a:gd name="connsiteX29" fmla="*/ 29574 w 69811"/>
                    <a:gd name="connsiteY29" fmla="*/ 116260 h 119895"/>
                    <a:gd name="connsiteX30" fmla="*/ 27301 w 69811"/>
                    <a:gd name="connsiteY30" fmla="*/ 117928 h 119895"/>
                    <a:gd name="connsiteX31" fmla="*/ -1325 w 69811"/>
                    <a:gd name="connsiteY31" fmla="*/ 117921 h 119895"/>
                    <a:gd name="connsiteX32" fmla="*/ -3225 w 69811"/>
                    <a:gd name="connsiteY32" fmla="*/ 116970 h 119895"/>
                    <a:gd name="connsiteX33" fmla="*/ -3619 w 69811"/>
                    <a:gd name="connsiteY33" fmla="*/ 114873 h 119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69811" h="119895">
                      <a:moveTo>
                        <a:pt x="5642" y="99955"/>
                      </a:moveTo>
                      <a:lnTo>
                        <a:pt x="1842" y="113149"/>
                      </a:lnTo>
                      <a:lnTo>
                        <a:pt x="25556" y="113157"/>
                      </a:lnTo>
                      <a:lnTo>
                        <a:pt x="29870" y="99533"/>
                      </a:lnTo>
                      <a:lnTo>
                        <a:pt x="31389" y="94734"/>
                      </a:lnTo>
                      <a:lnTo>
                        <a:pt x="37167" y="76508"/>
                      </a:lnTo>
                      <a:lnTo>
                        <a:pt x="28497" y="76508"/>
                      </a:lnTo>
                      <a:lnTo>
                        <a:pt x="12404" y="76508"/>
                      </a:lnTo>
                      <a:lnTo>
                        <a:pt x="7021" y="95170"/>
                      </a:lnTo>
                      <a:close/>
                      <a:moveTo>
                        <a:pt x="12826" y="71737"/>
                      </a:moveTo>
                      <a:lnTo>
                        <a:pt x="27751" y="71737"/>
                      </a:lnTo>
                      <a:cubicBezTo>
                        <a:pt x="38293" y="64391"/>
                        <a:pt x="68559" y="40676"/>
                        <a:pt x="59657" y="16504"/>
                      </a:cubicBezTo>
                      <a:cubicBezTo>
                        <a:pt x="56680" y="8426"/>
                        <a:pt x="51825" y="3732"/>
                        <a:pt x="45611" y="2930"/>
                      </a:cubicBezTo>
                      <a:cubicBezTo>
                        <a:pt x="37695" y="1938"/>
                        <a:pt x="28230" y="7448"/>
                        <a:pt x="21503" y="17046"/>
                      </a:cubicBezTo>
                      <a:cubicBezTo>
                        <a:pt x="11229" y="31718"/>
                        <a:pt x="12320" y="63194"/>
                        <a:pt x="12826" y="71737"/>
                      </a:cubicBezTo>
                      <a:close/>
                      <a:moveTo>
                        <a:pt x="-3619" y="114873"/>
                      </a:moveTo>
                      <a:lnTo>
                        <a:pt x="659" y="100026"/>
                      </a:lnTo>
                      <a:lnTo>
                        <a:pt x="2039" y="95241"/>
                      </a:lnTo>
                      <a:lnTo>
                        <a:pt x="8189" y="73883"/>
                      </a:lnTo>
                      <a:cubicBezTo>
                        <a:pt x="7844" y="69577"/>
                        <a:pt x="5205" y="32014"/>
                        <a:pt x="17597" y="14316"/>
                      </a:cubicBezTo>
                      <a:cubicBezTo>
                        <a:pt x="24761" y="4070"/>
                        <a:pt x="34535" y="-1967"/>
                        <a:pt x="43655" y="-1967"/>
                      </a:cubicBezTo>
                      <a:cubicBezTo>
                        <a:pt x="44520" y="-1967"/>
                        <a:pt x="45379" y="-1911"/>
                        <a:pt x="46223" y="-1806"/>
                      </a:cubicBezTo>
                      <a:cubicBezTo>
                        <a:pt x="54196" y="-771"/>
                        <a:pt x="60550" y="5147"/>
                        <a:pt x="64132" y="14858"/>
                      </a:cubicBezTo>
                      <a:cubicBezTo>
                        <a:pt x="72844" y="38495"/>
                        <a:pt x="50685" y="60316"/>
                        <a:pt x="35823" y="71737"/>
                      </a:cubicBezTo>
                      <a:lnTo>
                        <a:pt x="40425" y="71737"/>
                      </a:lnTo>
                      <a:cubicBezTo>
                        <a:pt x="41185" y="71737"/>
                        <a:pt x="41896" y="72103"/>
                        <a:pt x="42346" y="72715"/>
                      </a:cubicBezTo>
                      <a:cubicBezTo>
                        <a:pt x="42796" y="73328"/>
                        <a:pt x="42930" y="74123"/>
                        <a:pt x="42698" y="74847"/>
                      </a:cubicBezTo>
                      <a:lnTo>
                        <a:pt x="36428" y="94628"/>
                      </a:lnTo>
                      <a:lnTo>
                        <a:pt x="34908" y="99435"/>
                      </a:lnTo>
                      <a:lnTo>
                        <a:pt x="29574" y="116260"/>
                      </a:lnTo>
                      <a:cubicBezTo>
                        <a:pt x="29264" y="117252"/>
                        <a:pt x="28342" y="117928"/>
                        <a:pt x="27301" y="117928"/>
                      </a:cubicBezTo>
                      <a:lnTo>
                        <a:pt x="-1325" y="117921"/>
                      </a:lnTo>
                      <a:cubicBezTo>
                        <a:pt x="-2071" y="117921"/>
                        <a:pt x="-2782" y="117569"/>
                        <a:pt x="-3225" y="116970"/>
                      </a:cubicBezTo>
                      <a:cubicBezTo>
                        <a:pt x="-3682" y="116372"/>
                        <a:pt x="-3823" y="115591"/>
                        <a:pt x="-3619" y="114873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8" name="자유형: 도형 847">
                  <a:extLst>
                    <a:ext uri="{FF2B5EF4-FFF2-40B4-BE49-F238E27FC236}">
                      <a16:creationId xmlns:a16="http://schemas.microsoft.com/office/drawing/2014/main" id="{13B7D954-B3EF-D86C-6EDC-9CA0AD697EBD}"/>
                    </a:ext>
                  </a:extLst>
                </p:cNvPr>
                <p:cNvSpPr/>
                <p:nvPr/>
              </p:nvSpPr>
              <p:spPr>
                <a:xfrm flipV="1">
                  <a:off x="3171852" y="3979489"/>
                  <a:ext cx="61099" cy="119564"/>
                </a:xfrm>
                <a:custGeom>
                  <a:avLst/>
                  <a:gdLst>
                    <a:gd name="connsiteX0" fmla="*/ 19222 w 61099"/>
                    <a:gd name="connsiteY0" fmla="*/ 71406 h 119564"/>
                    <a:gd name="connsiteX1" fmla="*/ 28934 w 61099"/>
                    <a:gd name="connsiteY1" fmla="*/ 71406 h 119564"/>
                    <a:gd name="connsiteX2" fmla="*/ 51620 w 61099"/>
                    <a:gd name="connsiteY2" fmla="*/ 13823 h 119564"/>
                    <a:gd name="connsiteX3" fmla="*/ 36660 w 61099"/>
                    <a:gd name="connsiteY3" fmla="*/ 3261 h 119564"/>
                    <a:gd name="connsiteX4" fmla="*/ 5550 w 61099"/>
                    <a:gd name="connsiteY4" fmla="*/ 14527 h 119564"/>
                    <a:gd name="connsiteX5" fmla="*/ 19222 w 61099"/>
                    <a:gd name="connsiteY5" fmla="*/ 71406 h 119564"/>
                    <a:gd name="connsiteX6" fmla="*/ 33888 w 61099"/>
                    <a:gd name="connsiteY6" fmla="*/ 76177 h 119564"/>
                    <a:gd name="connsiteX7" fmla="*/ 5866 w 61099"/>
                    <a:gd name="connsiteY7" fmla="*/ 76177 h 119564"/>
                    <a:gd name="connsiteX8" fmla="*/ 3565 w 61099"/>
                    <a:gd name="connsiteY8" fmla="*/ 95212 h 119564"/>
                    <a:gd name="connsiteX9" fmla="*/ 2988 w 61099"/>
                    <a:gd name="connsiteY9" fmla="*/ 99983 h 119564"/>
                    <a:gd name="connsiteX10" fmla="*/ 1440 w 61099"/>
                    <a:gd name="connsiteY10" fmla="*/ 112826 h 119564"/>
                    <a:gd name="connsiteX11" fmla="*/ 22277 w 61099"/>
                    <a:gd name="connsiteY11" fmla="*/ 112783 h 119564"/>
                    <a:gd name="connsiteX12" fmla="*/ 26344 w 61099"/>
                    <a:gd name="connsiteY12" fmla="*/ 99969 h 119564"/>
                    <a:gd name="connsiteX13" fmla="*/ 27857 w 61099"/>
                    <a:gd name="connsiteY13" fmla="*/ 95191 h 119564"/>
                    <a:gd name="connsiteX14" fmla="*/ 13551 w 61099"/>
                    <a:gd name="connsiteY14" fmla="*/ 71406 h 119564"/>
                    <a:gd name="connsiteX15" fmla="*/ 1947 w 61099"/>
                    <a:gd name="connsiteY15" fmla="*/ 11402 h 119564"/>
                    <a:gd name="connsiteX16" fmla="*/ 31305 w 61099"/>
                    <a:gd name="connsiteY16" fmla="*/ -1968 h 119564"/>
                    <a:gd name="connsiteX17" fmla="*/ 37483 w 61099"/>
                    <a:gd name="connsiteY17" fmla="*/ -1433 h 119564"/>
                    <a:gd name="connsiteX18" fmla="*/ 56075 w 61099"/>
                    <a:gd name="connsiteY18" fmla="*/ 12106 h 119564"/>
                    <a:gd name="connsiteX19" fmla="*/ 35119 w 61099"/>
                    <a:gd name="connsiteY19" fmla="*/ 71406 h 119564"/>
                    <a:gd name="connsiteX20" fmla="*/ 37146 w 61099"/>
                    <a:gd name="connsiteY20" fmla="*/ 71406 h 119564"/>
                    <a:gd name="connsiteX21" fmla="*/ 39074 w 61099"/>
                    <a:gd name="connsiteY21" fmla="*/ 72384 h 119564"/>
                    <a:gd name="connsiteX22" fmla="*/ 39419 w 61099"/>
                    <a:gd name="connsiteY22" fmla="*/ 74516 h 119564"/>
                    <a:gd name="connsiteX23" fmla="*/ 32874 w 61099"/>
                    <a:gd name="connsiteY23" fmla="*/ 95163 h 119564"/>
                    <a:gd name="connsiteX24" fmla="*/ 31354 w 61099"/>
                    <a:gd name="connsiteY24" fmla="*/ 99948 h 119564"/>
                    <a:gd name="connsiteX25" fmla="*/ 26302 w 61099"/>
                    <a:gd name="connsiteY25" fmla="*/ 115894 h 119564"/>
                    <a:gd name="connsiteX26" fmla="*/ 24029 w 61099"/>
                    <a:gd name="connsiteY26" fmla="*/ 117554 h 119564"/>
                    <a:gd name="connsiteX27" fmla="*/ -1248 w 61099"/>
                    <a:gd name="connsiteY27" fmla="*/ 117597 h 119564"/>
                    <a:gd name="connsiteX28" fmla="*/ -1255 w 61099"/>
                    <a:gd name="connsiteY28" fmla="*/ 117597 h 119564"/>
                    <a:gd name="connsiteX29" fmla="*/ -3035 w 61099"/>
                    <a:gd name="connsiteY29" fmla="*/ 116794 h 119564"/>
                    <a:gd name="connsiteX30" fmla="*/ -3619 w 61099"/>
                    <a:gd name="connsiteY30" fmla="*/ 114930 h 119564"/>
                    <a:gd name="connsiteX31" fmla="*/ -1818 w 61099"/>
                    <a:gd name="connsiteY31" fmla="*/ 99969 h 119564"/>
                    <a:gd name="connsiteX32" fmla="*/ -1241 w 61099"/>
                    <a:gd name="connsiteY32" fmla="*/ 95198 h 119564"/>
                    <a:gd name="connsiteX33" fmla="*/ 1377 w 61099"/>
                    <a:gd name="connsiteY33" fmla="*/ 73510 h 119564"/>
                    <a:gd name="connsiteX34" fmla="*/ 3748 w 61099"/>
                    <a:gd name="connsiteY34" fmla="*/ 71406 h 119564"/>
                    <a:gd name="connsiteX35" fmla="*/ 13551 w 61099"/>
                    <a:gd name="connsiteY35" fmla="*/ 71406 h 119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1099" h="119564">
                      <a:moveTo>
                        <a:pt x="19222" y="71406"/>
                      </a:moveTo>
                      <a:lnTo>
                        <a:pt x="28934" y="71406"/>
                      </a:lnTo>
                      <a:cubicBezTo>
                        <a:pt x="41938" y="56769"/>
                        <a:pt x="56954" y="27693"/>
                        <a:pt x="51620" y="13823"/>
                      </a:cubicBezTo>
                      <a:cubicBezTo>
                        <a:pt x="49538" y="8412"/>
                        <a:pt x="44084" y="4563"/>
                        <a:pt x="36660" y="3261"/>
                      </a:cubicBezTo>
                      <a:cubicBezTo>
                        <a:pt x="25387" y="1283"/>
                        <a:pt x="13185" y="5710"/>
                        <a:pt x="5550" y="14527"/>
                      </a:cubicBezTo>
                      <a:cubicBezTo>
                        <a:pt x="-7328" y="29382"/>
                        <a:pt x="14951" y="64904"/>
                        <a:pt x="19222" y="71406"/>
                      </a:cubicBezTo>
                      <a:close/>
                      <a:moveTo>
                        <a:pt x="33888" y="76177"/>
                      </a:moveTo>
                      <a:lnTo>
                        <a:pt x="5866" y="76177"/>
                      </a:lnTo>
                      <a:lnTo>
                        <a:pt x="3565" y="95212"/>
                      </a:lnTo>
                      <a:lnTo>
                        <a:pt x="2988" y="99983"/>
                      </a:lnTo>
                      <a:lnTo>
                        <a:pt x="1440" y="112826"/>
                      </a:lnTo>
                      <a:lnTo>
                        <a:pt x="22277" y="112783"/>
                      </a:lnTo>
                      <a:lnTo>
                        <a:pt x="26344" y="99969"/>
                      </a:lnTo>
                      <a:lnTo>
                        <a:pt x="27857" y="95191"/>
                      </a:lnTo>
                      <a:close/>
                      <a:moveTo>
                        <a:pt x="13551" y="71406"/>
                      </a:moveTo>
                      <a:cubicBezTo>
                        <a:pt x="6591" y="60344"/>
                        <a:pt x="-11979" y="27468"/>
                        <a:pt x="1947" y="11402"/>
                      </a:cubicBezTo>
                      <a:cubicBezTo>
                        <a:pt x="9279" y="2944"/>
                        <a:pt x="20313" y="-1968"/>
                        <a:pt x="31305" y="-1968"/>
                      </a:cubicBezTo>
                      <a:cubicBezTo>
                        <a:pt x="33374" y="-1968"/>
                        <a:pt x="35443" y="-1792"/>
                        <a:pt x="37483" y="-1433"/>
                      </a:cubicBezTo>
                      <a:cubicBezTo>
                        <a:pt x="46603" y="164"/>
                        <a:pt x="53380" y="5097"/>
                        <a:pt x="56075" y="12106"/>
                      </a:cubicBezTo>
                      <a:cubicBezTo>
                        <a:pt x="62127" y="27841"/>
                        <a:pt x="47138" y="56333"/>
                        <a:pt x="35119" y="71406"/>
                      </a:cubicBezTo>
                      <a:lnTo>
                        <a:pt x="37146" y="71406"/>
                      </a:lnTo>
                      <a:cubicBezTo>
                        <a:pt x="37906" y="71406"/>
                        <a:pt x="38623" y="71772"/>
                        <a:pt x="39074" y="72384"/>
                      </a:cubicBezTo>
                      <a:cubicBezTo>
                        <a:pt x="39517" y="73004"/>
                        <a:pt x="39651" y="73792"/>
                        <a:pt x="39419" y="74516"/>
                      </a:cubicBezTo>
                      <a:lnTo>
                        <a:pt x="32874" y="95163"/>
                      </a:lnTo>
                      <a:lnTo>
                        <a:pt x="31354" y="99948"/>
                      </a:lnTo>
                      <a:lnTo>
                        <a:pt x="26302" y="115894"/>
                      </a:lnTo>
                      <a:cubicBezTo>
                        <a:pt x="25985" y="116879"/>
                        <a:pt x="25070" y="117554"/>
                        <a:pt x="24029" y="117554"/>
                      </a:cubicBezTo>
                      <a:lnTo>
                        <a:pt x="-1248" y="117597"/>
                      </a:lnTo>
                      <a:cubicBezTo>
                        <a:pt x="-1248" y="117597"/>
                        <a:pt x="-1248" y="117597"/>
                        <a:pt x="-1255" y="117597"/>
                      </a:cubicBezTo>
                      <a:cubicBezTo>
                        <a:pt x="-1937" y="117597"/>
                        <a:pt x="-2585" y="117308"/>
                        <a:pt x="-3035" y="116794"/>
                      </a:cubicBezTo>
                      <a:cubicBezTo>
                        <a:pt x="-3486" y="116288"/>
                        <a:pt x="-3704" y="115605"/>
                        <a:pt x="-3619" y="114930"/>
                      </a:cubicBezTo>
                      <a:lnTo>
                        <a:pt x="-1818" y="99969"/>
                      </a:lnTo>
                      <a:lnTo>
                        <a:pt x="-1241" y="95198"/>
                      </a:lnTo>
                      <a:lnTo>
                        <a:pt x="1377" y="73510"/>
                      </a:lnTo>
                      <a:cubicBezTo>
                        <a:pt x="1525" y="72314"/>
                        <a:pt x="2545" y="71406"/>
                        <a:pt x="3748" y="71406"/>
                      </a:cubicBezTo>
                      <a:lnTo>
                        <a:pt x="13551" y="71406"/>
                      </a:ln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9" name="자유형: 도형 848">
                  <a:extLst>
                    <a:ext uri="{FF2B5EF4-FFF2-40B4-BE49-F238E27FC236}">
                      <a16:creationId xmlns:a16="http://schemas.microsoft.com/office/drawing/2014/main" id="{C326A566-F23F-F2E2-BE45-011251FDD6BA}"/>
                    </a:ext>
                  </a:extLst>
                </p:cNvPr>
                <p:cNvSpPr/>
                <p:nvPr/>
              </p:nvSpPr>
              <p:spPr>
                <a:xfrm flipV="1">
                  <a:off x="2857806" y="3086181"/>
                  <a:ext cx="260147" cy="141420"/>
                </a:xfrm>
                <a:custGeom>
                  <a:avLst/>
                  <a:gdLst>
                    <a:gd name="connsiteX0" fmla="*/ 45400 w 260147"/>
                    <a:gd name="connsiteY0" fmla="*/ 68810 h 141420"/>
                    <a:gd name="connsiteX1" fmla="*/ 110660 w 260147"/>
                    <a:gd name="connsiteY1" fmla="*/ 123691 h 141420"/>
                    <a:gd name="connsiteX2" fmla="*/ 190761 w 260147"/>
                    <a:gd name="connsiteY2" fmla="*/ 123691 h 141420"/>
                    <a:gd name="connsiteX3" fmla="*/ 220422 w 260147"/>
                    <a:gd name="connsiteY3" fmla="*/ 52491 h 141420"/>
                    <a:gd name="connsiteX4" fmla="*/ 223068 w 260147"/>
                    <a:gd name="connsiteY4" fmla="*/ 2803 h 141420"/>
                    <a:gd name="connsiteX5" fmla="*/ 256775 w 260147"/>
                    <a:gd name="connsiteY5" fmla="*/ 2367 h 141420"/>
                    <a:gd name="connsiteX6" fmla="*/ 234763 w 260147"/>
                    <a:gd name="connsiteY6" fmla="*/ 88584 h 141420"/>
                    <a:gd name="connsiteX7" fmla="*/ 150707 w 260147"/>
                    <a:gd name="connsiteY7" fmla="*/ 138025 h 141420"/>
                    <a:gd name="connsiteX8" fmla="*/ 49355 w 260147"/>
                    <a:gd name="connsiteY8" fmla="*/ 99955 h 141420"/>
                    <a:gd name="connsiteX9" fmla="*/ -3373 w 260147"/>
                    <a:gd name="connsiteY9" fmla="*/ -3389 h 141420"/>
                    <a:gd name="connsiteX10" fmla="*/ 20567 w 260147"/>
                    <a:gd name="connsiteY10" fmla="*/ -2080 h 141420"/>
                    <a:gd name="connsiteX11" fmla="*/ 45400 w 260147"/>
                    <a:gd name="connsiteY11" fmla="*/ 68810 h 141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60147" h="141420">
                      <a:moveTo>
                        <a:pt x="45400" y="68810"/>
                      </a:moveTo>
                      <a:cubicBezTo>
                        <a:pt x="60726" y="92538"/>
                        <a:pt x="78030" y="115282"/>
                        <a:pt x="110660" y="123691"/>
                      </a:cubicBezTo>
                      <a:cubicBezTo>
                        <a:pt x="143290" y="132093"/>
                        <a:pt x="165049" y="134563"/>
                        <a:pt x="190761" y="123691"/>
                      </a:cubicBezTo>
                      <a:cubicBezTo>
                        <a:pt x="216467" y="112812"/>
                        <a:pt x="218445" y="72272"/>
                        <a:pt x="220422" y="52491"/>
                      </a:cubicBezTo>
                      <a:cubicBezTo>
                        <a:pt x="221752" y="39227"/>
                        <a:pt x="222632" y="16399"/>
                        <a:pt x="223068" y="2803"/>
                      </a:cubicBezTo>
                      <a:cubicBezTo>
                        <a:pt x="235235" y="2803"/>
                        <a:pt x="246437" y="2684"/>
                        <a:pt x="256775" y="2367"/>
                      </a:cubicBezTo>
                      <a:cubicBezTo>
                        <a:pt x="250364" y="36419"/>
                        <a:pt x="242053" y="74510"/>
                        <a:pt x="234763" y="88584"/>
                      </a:cubicBezTo>
                      <a:cubicBezTo>
                        <a:pt x="220422" y="116274"/>
                        <a:pt x="209050" y="137532"/>
                        <a:pt x="150707" y="138025"/>
                      </a:cubicBezTo>
                      <a:cubicBezTo>
                        <a:pt x="92364" y="138525"/>
                        <a:pt x="60234" y="111827"/>
                        <a:pt x="49355" y="99955"/>
                      </a:cubicBezTo>
                      <a:cubicBezTo>
                        <a:pt x="39264" y="88957"/>
                        <a:pt x="9223" y="28249"/>
                        <a:pt x="-3373" y="-3389"/>
                      </a:cubicBezTo>
                      <a:cubicBezTo>
                        <a:pt x="4403" y="-2917"/>
                        <a:pt x="12404" y="-2488"/>
                        <a:pt x="20567" y="-2080"/>
                      </a:cubicBezTo>
                      <a:cubicBezTo>
                        <a:pt x="25288" y="19502"/>
                        <a:pt x="31453" y="47214"/>
                        <a:pt x="45400" y="68810"/>
                      </a:cubicBez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50" name="자유형: 도형 849">
                  <a:extLst>
                    <a:ext uri="{FF2B5EF4-FFF2-40B4-BE49-F238E27FC236}">
                      <a16:creationId xmlns:a16="http://schemas.microsoft.com/office/drawing/2014/main" id="{6B2BB7E3-07C2-9592-444D-A58FD2B33EE2}"/>
                    </a:ext>
                  </a:extLst>
                </p:cNvPr>
                <p:cNvSpPr/>
                <p:nvPr/>
              </p:nvSpPr>
              <p:spPr>
                <a:xfrm flipV="1">
                  <a:off x="2721529" y="3221409"/>
                  <a:ext cx="528132" cy="716758"/>
                </a:xfrm>
                <a:custGeom>
                  <a:avLst/>
                  <a:gdLst>
                    <a:gd name="connsiteX0" fmla="*/ 524328 w 528132"/>
                    <a:gd name="connsiteY0" fmla="*/ 105661 h 716758"/>
                    <a:gd name="connsiteX1" fmla="*/ 524328 w 528132"/>
                    <a:gd name="connsiteY1" fmla="*/ 537798 h 716758"/>
                    <a:gd name="connsiteX2" fmla="*/ 485759 w 528132"/>
                    <a:gd name="connsiteY2" fmla="*/ 694017 h 716758"/>
                    <a:gd name="connsiteX3" fmla="*/ 393054 w 528132"/>
                    <a:gd name="connsiteY3" fmla="*/ 713615 h 716758"/>
                    <a:gd name="connsiteX4" fmla="*/ 359347 w 528132"/>
                    <a:gd name="connsiteY4" fmla="*/ 714051 h 716758"/>
                    <a:gd name="connsiteX5" fmla="*/ 323579 w 528132"/>
                    <a:gd name="connsiteY5" fmla="*/ 713805 h 716758"/>
                    <a:gd name="connsiteX6" fmla="*/ 156846 w 528132"/>
                    <a:gd name="connsiteY6" fmla="*/ 709168 h 716758"/>
                    <a:gd name="connsiteX7" fmla="*/ 132907 w 528132"/>
                    <a:gd name="connsiteY7" fmla="*/ 707859 h 716758"/>
                    <a:gd name="connsiteX8" fmla="*/ 71418 w 528132"/>
                    <a:gd name="connsiteY8" fmla="*/ 702919 h 716758"/>
                    <a:gd name="connsiteX9" fmla="*/ 2210 w 528132"/>
                    <a:gd name="connsiteY9" fmla="*/ 606028 h 716758"/>
                    <a:gd name="connsiteX10" fmla="*/ 2210 w 528132"/>
                    <a:gd name="connsiteY10" fmla="*/ 429901 h 716758"/>
                    <a:gd name="connsiteX11" fmla="*/ -1766 w 528132"/>
                    <a:gd name="connsiteY11" fmla="*/ 8741 h 716758"/>
                    <a:gd name="connsiteX12" fmla="*/ 33003 w 528132"/>
                    <a:gd name="connsiteY12" fmla="*/ 2331 h 716758"/>
                    <a:gd name="connsiteX13" fmla="*/ 35818 w 528132"/>
                    <a:gd name="connsiteY13" fmla="*/ 1831 h 716758"/>
                    <a:gd name="connsiteX14" fmla="*/ 275137 w 528132"/>
                    <a:gd name="connsiteY14" fmla="*/ -2651 h 716758"/>
                    <a:gd name="connsiteX15" fmla="*/ 480805 w 528132"/>
                    <a:gd name="connsiteY15" fmla="*/ -160 h 716758"/>
                    <a:gd name="connsiteX16" fmla="*/ 485132 w 528132"/>
                    <a:gd name="connsiteY16" fmla="*/ -1223 h 716758"/>
                    <a:gd name="connsiteX17" fmla="*/ 524328 w 528132"/>
                    <a:gd name="connsiteY17" fmla="*/ 8741 h 716758"/>
                    <a:gd name="connsiteX18" fmla="*/ 524328 w 528132"/>
                    <a:gd name="connsiteY18" fmla="*/ 105661 h 716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28132" h="716758">
                      <a:moveTo>
                        <a:pt x="524328" y="105661"/>
                      </a:moveTo>
                      <a:cubicBezTo>
                        <a:pt x="523315" y="149177"/>
                        <a:pt x="524328" y="484402"/>
                        <a:pt x="524328" y="537798"/>
                      </a:cubicBezTo>
                      <a:cubicBezTo>
                        <a:pt x="524328" y="591194"/>
                        <a:pt x="517382" y="674258"/>
                        <a:pt x="485759" y="694017"/>
                      </a:cubicBezTo>
                      <a:cubicBezTo>
                        <a:pt x="464092" y="707563"/>
                        <a:pt x="435937" y="712292"/>
                        <a:pt x="393054" y="713615"/>
                      </a:cubicBezTo>
                      <a:cubicBezTo>
                        <a:pt x="382717" y="713932"/>
                        <a:pt x="371514" y="714051"/>
                        <a:pt x="359347" y="714051"/>
                      </a:cubicBezTo>
                      <a:cubicBezTo>
                        <a:pt x="348257" y="714051"/>
                        <a:pt x="336372" y="713953"/>
                        <a:pt x="323579" y="713805"/>
                      </a:cubicBezTo>
                      <a:cubicBezTo>
                        <a:pt x="270506" y="713193"/>
                        <a:pt x="210123" y="711806"/>
                        <a:pt x="156846" y="709168"/>
                      </a:cubicBezTo>
                      <a:cubicBezTo>
                        <a:pt x="148683" y="708760"/>
                        <a:pt x="140682" y="708330"/>
                        <a:pt x="132907" y="707859"/>
                      </a:cubicBezTo>
                      <a:cubicBezTo>
                        <a:pt x="110093" y="706494"/>
                        <a:pt x="89165" y="704861"/>
                        <a:pt x="71418" y="702919"/>
                      </a:cubicBezTo>
                      <a:cubicBezTo>
                        <a:pt x="8142" y="696002"/>
                        <a:pt x="1204" y="661380"/>
                        <a:pt x="2210" y="606028"/>
                      </a:cubicBezTo>
                      <a:cubicBezTo>
                        <a:pt x="3188" y="550640"/>
                        <a:pt x="3188" y="468561"/>
                        <a:pt x="2210" y="429901"/>
                      </a:cubicBezTo>
                      <a:cubicBezTo>
                        <a:pt x="1204" y="391247"/>
                        <a:pt x="-6692" y="19627"/>
                        <a:pt x="-1766" y="8741"/>
                      </a:cubicBezTo>
                      <a:lnTo>
                        <a:pt x="33003" y="2331"/>
                      </a:lnTo>
                      <a:lnTo>
                        <a:pt x="35818" y="1831"/>
                      </a:lnTo>
                      <a:cubicBezTo>
                        <a:pt x="47690" y="-2117"/>
                        <a:pt x="231613" y="-2117"/>
                        <a:pt x="275137" y="-2651"/>
                      </a:cubicBezTo>
                      <a:cubicBezTo>
                        <a:pt x="318625" y="-3151"/>
                        <a:pt x="480805" y="-160"/>
                        <a:pt x="480805" y="-160"/>
                      </a:cubicBezTo>
                      <a:cubicBezTo>
                        <a:pt x="482289" y="-575"/>
                        <a:pt x="483739" y="-927"/>
                        <a:pt x="485132" y="-1223"/>
                      </a:cubicBezTo>
                      <a:cubicBezTo>
                        <a:pt x="513554" y="-7422"/>
                        <a:pt x="524328" y="8741"/>
                        <a:pt x="524328" y="8741"/>
                      </a:cubicBezTo>
                      <a:cubicBezTo>
                        <a:pt x="524328" y="8741"/>
                        <a:pt x="525306" y="62137"/>
                        <a:pt x="524328" y="105661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51" name="자유형: 도형 850">
                  <a:extLst>
                    <a:ext uri="{FF2B5EF4-FFF2-40B4-BE49-F238E27FC236}">
                      <a16:creationId xmlns:a16="http://schemas.microsoft.com/office/drawing/2014/main" id="{8B2D27C6-1346-4B3D-0CE4-A8720BE05CB9}"/>
                    </a:ext>
                  </a:extLst>
                </p:cNvPr>
                <p:cNvSpPr/>
                <p:nvPr/>
              </p:nvSpPr>
              <p:spPr>
                <a:xfrm flipV="1">
                  <a:off x="2652360" y="3618953"/>
                  <a:ext cx="72005" cy="307787"/>
                </a:xfrm>
                <a:custGeom>
                  <a:avLst/>
                  <a:gdLst>
                    <a:gd name="connsiteX0" fmla="*/ 35646 w 72005"/>
                    <a:gd name="connsiteY0" fmla="*/ 299980 h 307787"/>
                    <a:gd name="connsiteX1" fmla="*/ 33549 w 72005"/>
                    <a:gd name="connsiteY1" fmla="*/ 305391 h 307787"/>
                    <a:gd name="connsiteX2" fmla="*/ -453 w 72005"/>
                    <a:gd name="connsiteY2" fmla="*/ 145963 h 307787"/>
                    <a:gd name="connsiteX3" fmla="*/ 19327 w 72005"/>
                    <a:gd name="connsiteY3" fmla="*/ 21367 h 307787"/>
                    <a:gd name="connsiteX4" fmla="*/ 67784 w 72005"/>
                    <a:gd name="connsiteY4" fmla="*/ -2361 h 307787"/>
                    <a:gd name="connsiteX5" fmla="*/ 69001 w 72005"/>
                    <a:gd name="connsiteY5" fmla="*/ 285406 h 307787"/>
                    <a:gd name="connsiteX6" fmla="*/ 35646 w 72005"/>
                    <a:gd name="connsiteY6" fmla="*/ 299980 h 307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005" h="307787">
                      <a:moveTo>
                        <a:pt x="35646" y="299980"/>
                      </a:moveTo>
                      <a:cubicBezTo>
                        <a:pt x="34633" y="301619"/>
                        <a:pt x="33943" y="303484"/>
                        <a:pt x="33549" y="305391"/>
                      </a:cubicBezTo>
                      <a:cubicBezTo>
                        <a:pt x="29362" y="293245"/>
                        <a:pt x="4409" y="218387"/>
                        <a:pt x="-453" y="145963"/>
                      </a:cubicBezTo>
                      <a:cubicBezTo>
                        <a:pt x="-5752" y="66854"/>
                        <a:pt x="-4408" y="47080"/>
                        <a:pt x="19327" y="21367"/>
                      </a:cubicBezTo>
                      <a:cubicBezTo>
                        <a:pt x="43063" y="-4346"/>
                        <a:pt x="67784" y="-2361"/>
                        <a:pt x="67784" y="-2361"/>
                      </a:cubicBezTo>
                      <a:lnTo>
                        <a:pt x="69001" y="285406"/>
                      </a:lnTo>
                      <a:cubicBezTo>
                        <a:pt x="59339" y="286905"/>
                        <a:pt x="40157" y="292661"/>
                        <a:pt x="35646" y="299980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52" name="자유형: 도형 851">
                  <a:extLst>
                    <a:ext uri="{FF2B5EF4-FFF2-40B4-BE49-F238E27FC236}">
                      <a16:creationId xmlns:a16="http://schemas.microsoft.com/office/drawing/2014/main" id="{F1A5DBDA-0AF0-8817-173B-77F4047EF86F}"/>
                    </a:ext>
                  </a:extLst>
                </p:cNvPr>
                <p:cNvSpPr/>
                <p:nvPr/>
              </p:nvSpPr>
              <p:spPr>
                <a:xfrm flipV="1">
                  <a:off x="2688544" y="3604227"/>
                  <a:ext cx="36376" cy="34710"/>
                </a:xfrm>
                <a:custGeom>
                  <a:avLst/>
                  <a:gdLst>
                    <a:gd name="connsiteX0" fmla="*/ 4878 w 36376"/>
                    <a:gd name="connsiteY0" fmla="*/ 31953 h 34710"/>
                    <a:gd name="connsiteX1" fmla="*/ -2658 w 36376"/>
                    <a:gd name="connsiteY1" fmla="*/ 17344 h 34710"/>
                    <a:gd name="connsiteX2" fmla="*/ -561 w 36376"/>
                    <a:gd name="connsiteY2" fmla="*/ 11933 h 34710"/>
                    <a:gd name="connsiteX3" fmla="*/ 32794 w 36376"/>
                    <a:gd name="connsiteY3" fmla="*/ -2640 h 34710"/>
                    <a:gd name="connsiteX4" fmla="*/ 33350 w 36376"/>
                    <a:gd name="connsiteY4" fmla="*/ 27288 h 34710"/>
                    <a:gd name="connsiteX5" fmla="*/ 4878 w 36376"/>
                    <a:gd name="connsiteY5" fmla="*/ 31953 h 34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6376" h="34710">
                      <a:moveTo>
                        <a:pt x="4878" y="31953"/>
                      </a:moveTo>
                      <a:cubicBezTo>
                        <a:pt x="-1645" y="31186"/>
                        <a:pt x="-4017" y="23966"/>
                        <a:pt x="-2658" y="17344"/>
                      </a:cubicBezTo>
                      <a:cubicBezTo>
                        <a:pt x="-2264" y="15437"/>
                        <a:pt x="-1575" y="13573"/>
                        <a:pt x="-561" y="11933"/>
                      </a:cubicBezTo>
                      <a:cubicBezTo>
                        <a:pt x="3949" y="4615"/>
                        <a:pt x="23132" y="-1142"/>
                        <a:pt x="32794" y="-2640"/>
                      </a:cubicBezTo>
                      <a:lnTo>
                        <a:pt x="33350" y="27288"/>
                      </a:lnTo>
                      <a:cubicBezTo>
                        <a:pt x="33350" y="27288"/>
                        <a:pt x="13280" y="32945"/>
                        <a:pt x="4878" y="31953"/>
                      </a:cubicBez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53" name="자유형: 도형 852">
                  <a:extLst>
                    <a:ext uri="{FF2B5EF4-FFF2-40B4-BE49-F238E27FC236}">
                      <a16:creationId xmlns:a16="http://schemas.microsoft.com/office/drawing/2014/main" id="{53C260E0-5528-5126-9ECB-DE258E887196}"/>
                    </a:ext>
                  </a:extLst>
                </p:cNvPr>
                <p:cNvSpPr/>
                <p:nvPr/>
              </p:nvSpPr>
              <p:spPr>
                <a:xfrm flipV="1">
                  <a:off x="3248812" y="3633688"/>
                  <a:ext cx="61027" cy="293017"/>
                </a:xfrm>
                <a:custGeom>
                  <a:avLst/>
                  <a:gdLst>
                    <a:gd name="connsiteX0" fmla="*/ 54020 w 61027"/>
                    <a:gd name="connsiteY0" fmla="*/ 186486 h 293017"/>
                    <a:gd name="connsiteX1" fmla="*/ 28350 w 61027"/>
                    <a:gd name="connsiteY1" fmla="*/ 290632 h 293017"/>
                    <a:gd name="connsiteX2" fmla="*/ 18920 w 61027"/>
                    <a:gd name="connsiteY2" fmla="*/ 279436 h 293017"/>
                    <a:gd name="connsiteX3" fmla="*/ -3732 w 61027"/>
                    <a:gd name="connsiteY3" fmla="*/ 279436 h 293017"/>
                    <a:gd name="connsiteX4" fmla="*/ -3331 w 61027"/>
                    <a:gd name="connsiteY4" fmla="*/ -2385 h 293017"/>
                    <a:gd name="connsiteX5" fmla="*/ 44133 w 61027"/>
                    <a:gd name="connsiteY5" fmla="*/ 41124 h 293017"/>
                    <a:gd name="connsiteX6" fmla="*/ 54020 w 61027"/>
                    <a:gd name="connsiteY6" fmla="*/ 186486 h 2930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027" h="293017">
                      <a:moveTo>
                        <a:pt x="54020" y="186486"/>
                      </a:moveTo>
                      <a:cubicBezTo>
                        <a:pt x="49193" y="237201"/>
                        <a:pt x="33880" y="277424"/>
                        <a:pt x="28350" y="290632"/>
                      </a:cubicBezTo>
                      <a:cubicBezTo>
                        <a:pt x="27027" y="285854"/>
                        <a:pt x="23494" y="281590"/>
                        <a:pt x="18920" y="279436"/>
                      </a:cubicBezTo>
                      <a:cubicBezTo>
                        <a:pt x="10511" y="275475"/>
                        <a:pt x="-3732" y="279436"/>
                        <a:pt x="-3732" y="279436"/>
                      </a:cubicBezTo>
                      <a:lnTo>
                        <a:pt x="-3331" y="-2385"/>
                      </a:lnTo>
                      <a:cubicBezTo>
                        <a:pt x="-3331" y="-2385"/>
                        <a:pt x="27371" y="14342"/>
                        <a:pt x="44133" y="41124"/>
                      </a:cubicBezTo>
                      <a:cubicBezTo>
                        <a:pt x="58475" y="64022"/>
                        <a:pt x="59959" y="124188"/>
                        <a:pt x="54020" y="186486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54" name="자유형: 도형 853">
                  <a:extLst>
                    <a:ext uri="{FF2B5EF4-FFF2-40B4-BE49-F238E27FC236}">
                      <a16:creationId xmlns:a16="http://schemas.microsoft.com/office/drawing/2014/main" id="{7FE1DBBA-3030-17D4-6BF8-858C549D3FCD}"/>
                    </a:ext>
                  </a:extLst>
                </p:cNvPr>
                <p:cNvSpPr/>
                <p:nvPr/>
              </p:nvSpPr>
              <p:spPr>
                <a:xfrm flipV="1">
                  <a:off x="3248812" y="3612746"/>
                  <a:ext cx="32647" cy="33898"/>
                </a:xfrm>
                <a:custGeom>
                  <a:avLst/>
                  <a:gdLst>
                    <a:gd name="connsiteX0" fmla="*/ 26347 w 32647"/>
                    <a:gd name="connsiteY0" fmla="*/ 22454 h 33898"/>
                    <a:gd name="connsiteX1" fmla="*/ -3715 w 32647"/>
                    <a:gd name="connsiteY1" fmla="*/ 31271 h 33898"/>
                    <a:gd name="connsiteX2" fmla="*/ -3715 w 32647"/>
                    <a:gd name="connsiteY2" fmla="*/ -867 h 33898"/>
                    <a:gd name="connsiteX3" fmla="*/ 18938 w 32647"/>
                    <a:gd name="connsiteY3" fmla="*/ -867 h 33898"/>
                    <a:gd name="connsiteX4" fmla="*/ 28367 w 32647"/>
                    <a:gd name="connsiteY4" fmla="*/ 10329 h 33898"/>
                    <a:gd name="connsiteX5" fmla="*/ 26347 w 32647"/>
                    <a:gd name="connsiteY5" fmla="*/ 22454 h 33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647" h="33898">
                      <a:moveTo>
                        <a:pt x="26347" y="22454"/>
                      </a:moveTo>
                      <a:cubicBezTo>
                        <a:pt x="20422" y="30771"/>
                        <a:pt x="-3715" y="31271"/>
                        <a:pt x="-3715" y="31271"/>
                      </a:cubicBezTo>
                      <a:lnTo>
                        <a:pt x="-3715" y="-867"/>
                      </a:lnTo>
                      <a:cubicBezTo>
                        <a:pt x="-3715" y="-867"/>
                        <a:pt x="10528" y="-4828"/>
                        <a:pt x="18938" y="-867"/>
                      </a:cubicBezTo>
                      <a:cubicBezTo>
                        <a:pt x="23512" y="1287"/>
                        <a:pt x="27044" y="5551"/>
                        <a:pt x="28367" y="10329"/>
                      </a:cubicBezTo>
                      <a:cubicBezTo>
                        <a:pt x="29472" y="14319"/>
                        <a:pt x="29043" y="18668"/>
                        <a:pt x="26347" y="22454"/>
                      </a:cubicBez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55" name="자유형: 도형 854">
                  <a:extLst>
                    <a:ext uri="{FF2B5EF4-FFF2-40B4-BE49-F238E27FC236}">
                      <a16:creationId xmlns:a16="http://schemas.microsoft.com/office/drawing/2014/main" id="{8FA32760-EC25-0B35-6EA8-B61AD4D297F4}"/>
                    </a:ext>
                  </a:extLst>
                </p:cNvPr>
                <p:cNvSpPr/>
                <p:nvPr/>
              </p:nvSpPr>
              <p:spPr>
                <a:xfrm flipV="1">
                  <a:off x="2808189" y="3069753"/>
                  <a:ext cx="350543" cy="214199"/>
                </a:xfrm>
                <a:custGeom>
                  <a:avLst/>
                  <a:gdLst>
                    <a:gd name="connsiteX0" fmla="*/ 309599 w 350543"/>
                    <a:gd name="connsiteY0" fmla="*/ 144475 h 214199"/>
                    <a:gd name="connsiteX1" fmla="*/ 189458 w 350543"/>
                    <a:gd name="connsiteY1" fmla="*/ 210235 h 214199"/>
                    <a:gd name="connsiteX2" fmla="*/ 44589 w 350543"/>
                    <a:gd name="connsiteY2" fmla="*/ 122724 h 214199"/>
                    <a:gd name="connsiteX3" fmla="*/ -3368 w 350543"/>
                    <a:gd name="connsiteY3" fmla="*/ -3357 h 214199"/>
                    <a:gd name="connsiteX4" fmla="*/ 29262 w 350543"/>
                    <a:gd name="connsiteY4" fmla="*/ -3357 h 214199"/>
                    <a:gd name="connsiteX5" fmla="*/ 43604 w 350543"/>
                    <a:gd name="connsiteY5" fmla="*/ 46085 h 214199"/>
                    <a:gd name="connsiteX6" fmla="*/ 44335 w 350543"/>
                    <a:gd name="connsiteY6" fmla="*/ 48062 h 214199"/>
                    <a:gd name="connsiteX7" fmla="*/ 98977 w 350543"/>
                    <a:gd name="connsiteY7" fmla="*/ 156339 h 214199"/>
                    <a:gd name="connsiteX8" fmla="*/ 200330 w 350543"/>
                    <a:gd name="connsiteY8" fmla="*/ 194409 h 214199"/>
                    <a:gd name="connsiteX9" fmla="*/ 284386 w 350543"/>
                    <a:gd name="connsiteY9" fmla="*/ 144967 h 214199"/>
                    <a:gd name="connsiteX10" fmla="*/ 308368 w 350543"/>
                    <a:gd name="connsiteY10" fmla="*/ 48062 h 214199"/>
                    <a:gd name="connsiteX11" fmla="*/ 317016 w 350543"/>
                    <a:gd name="connsiteY11" fmla="*/ -3357 h 214199"/>
                    <a:gd name="connsiteX12" fmla="*/ 347176 w 350543"/>
                    <a:gd name="connsiteY12" fmla="*/ -3357 h 214199"/>
                    <a:gd name="connsiteX13" fmla="*/ 309599 w 350543"/>
                    <a:gd name="connsiteY13" fmla="*/ 144475 h 214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50543" h="214199">
                      <a:moveTo>
                        <a:pt x="309599" y="144475"/>
                      </a:moveTo>
                      <a:cubicBezTo>
                        <a:pt x="298227" y="170680"/>
                        <a:pt x="276476" y="216659"/>
                        <a:pt x="189458" y="210235"/>
                      </a:cubicBezTo>
                      <a:cubicBezTo>
                        <a:pt x="102439" y="203803"/>
                        <a:pt x="72279" y="169195"/>
                        <a:pt x="44589" y="122724"/>
                      </a:cubicBezTo>
                      <a:cubicBezTo>
                        <a:pt x="16899" y="76245"/>
                        <a:pt x="-2383" y="9000"/>
                        <a:pt x="-3368" y="-3357"/>
                      </a:cubicBezTo>
                      <a:lnTo>
                        <a:pt x="29262" y="-3357"/>
                      </a:lnTo>
                      <a:cubicBezTo>
                        <a:pt x="29262" y="-3357"/>
                        <a:pt x="33217" y="17409"/>
                        <a:pt x="43604" y="46085"/>
                      </a:cubicBezTo>
                      <a:cubicBezTo>
                        <a:pt x="43829" y="46718"/>
                        <a:pt x="44082" y="47393"/>
                        <a:pt x="44335" y="48062"/>
                      </a:cubicBezTo>
                      <a:cubicBezTo>
                        <a:pt x="55489" y="77828"/>
                        <a:pt x="88337" y="144735"/>
                        <a:pt x="98977" y="156339"/>
                      </a:cubicBezTo>
                      <a:cubicBezTo>
                        <a:pt x="109856" y="168210"/>
                        <a:pt x="141987" y="194908"/>
                        <a:pt x="200330" y="194409"/>
                      </a:cubicBezTo>
                      <a:cubicBezTo>
                        <a:pt x="258673" y="193916"/>
                        <a:pt x="270045" y="172658"/>
                        <a:pt x="284386" y="144967"/>
                      </a:cubicBezTo>
                      <a:cubicBezTo>
                        <a:pt x="292450" y="129402"/>
                        <a:pt x="301760" y="84436"/>
                        <a:pt x="308368" y="48062"/>
                      </a:cubicBezTo>
                      <a:cubicBezTo>
                        <a:pt x="313512" y="19753"/>
                        <a:pt x="317016" y="-3357"/>
                        <a:pt x="317016" y="-3357"/>
                      </a:cubicBezTo>
                      <a:cubicBezTo>
                        <a:pt x="326410" y="-887"/>
                        <a:pt x="347176" y="-3357"/>
                        <a:pt x="347176" y="-3357"/>
                      </a:cubicBezTo>
                      <a:cubicBezTo>
                        <a:pt x="347176" y="-3357"/>
                        <a:pt x="320971" y="118269"/>
                        <a:pt x="309599" y="144475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56" name="자유형: 도형 855">
                  <a:extLst>
                    <a:ext uri="{FF2B5EF4-FFF2-40B4-BE49-F238E27FC236}">
                      <a16:creationId xmlns:a16="http://schemas.microsoft.com/office/drawing/2014/main" id="{38E0C11D-D9E7-DABC-675A-D4BEE4B15133}"/>
                    </a:ext>
                  </a:extLst>
                </p:cNvPr>
                <p:cNvSpPr/>
                <p:nvPr/>
              </p:nvSpPr>
              <p:spPr>
                <a:xfrm flipV="1">
                  <a:off x="2785890" y="3283846"/>
                  <a:ext cx="72671" cy="137566"/>
                </a:xfrm>
                <a:custGeom>
                  <a:avLst/>
                  <a:gdLst>
                    <a:gd name="connsiteX0" fmla="*/ 19130 w 72671"/>
                    <a:gd name="connsiteY0" fmla="*/ 134385 h 137566"/>
                    <a:gd name="connsiteX1" fmla="*/ 341 w 72671"/>
                    <a:gd name="connsiteY1" fmla="*/ 117082 h 137566"/>
                    <a:gd name="connsiteX2" fmla="*/ -3121 w 72671"/>
                    <a:gd name="connsiteY2" fmla="*/ 18192 h 137566"/>
                    <a:gd name="connsiteX3" fmla="*/ 13690 w 72671"/>
                    <a:gd name="connsiteY3" fmla="*/ -2074 h 137566"/>
                    <a:gd name="connsiteX4" fmla="*/ 58684 w 72671"/>
                    <a:gd name="connsiteY4" fmla="*/ -2074 h 137566"/>
                    <a:gd name="connsiteX5" fmla="*/ 69064 w 72671"/>
                    <a:gd name="connsiteY5" fmla="*/ 24624 h 137566"/>
                    <a:gd name="connsiteX6" fmla="*/ 65601 w 72671"/>
                    <a:gd name="connsiteY6" fmla="*/ 127954 h 137566"/>
                    <a:gd name="connsiteX7" fmla="*/ 43351 w 72671"/>
                    <a:gd name="connsiteY7" fmla="*/ 134385 h 137566"/>
                    <a:gd name="connsiteX8" fmla="*/ 19130 w 72671"/>
                    <a:gd name="connsiteY8" fmla="*/ 134385 h 13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671" h="137566">
                      <a:moveTo>
                        <a:pt x="19130" y="134385"/>
                      </a:moveTo>
                      <a:cubicBezTo>
                        <a:pt x="6766" y="134878"/>
                        <a:pt x="834" y="134385"/>
                        <a:pt x="341" y="117082"/>
                      </a:cubicBezTo>
                      <a:cubicBezTo>
                        <a:pt x="-152" y="99771"/>
                        <a:pt x="-3614" y="26601"/>
                        <a:pt x="-3121" y="18192"/>
                      </a:cubicBezTo>
                      <a:cubicBezTo>
                        <a:pt x="-2629" y="9790"/>
                        <a:pt x="-5099" y="396"/>
                        <a:pt x="13690" y="-2074"/>
                      </a:cubicBezTo>
                      <a:cubicBezTo>
                        <a:pt x="32479" y="-4551"/>
                        <a:pt x="53245" y="-1582"/>
                        <a:pt x="58684" y="-2074"/>
                      </a:cubicBezTo>
                      <a:cubicBezTo>
                        <a:pt x="64124" y="-2574"/>
                        <a:pt x="68078" y="396"/>
                        <a:pt x="69064" y="24624"/>
                      </a:cubicBezTo>
                      <a:cubicBezTo>
                        <a:pt x="70056" y="48845"/>
                        <a:pt x="69556" y="121529"/>
                        <a:pt x="65601" y="127954"/>
                      </a:cubicBezTo>
                      <a:cubicBezTo>
                        <a:pt x="61647" y="134385"/>
                        <a:pt x="59177" y="134385"/>
                        <a:pt x="43351" y="134385"/>
                      </a:cubicBezTo>
                      <a:cubicBezTo>
                        <a:pt x="27532" y="134385"/>
                        <a:pt x="19130" y="134385"/>
                        <a:pt x="19130" y="134385"/>
                      </a:cubicBezTo>
                    </a:path>
                  </a:pathLst>
                </a:custGeom>
                <a:solidFill>
                  <a:srgbClr val="6D64B8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57" name="자유형: 도형 856">
                  <a:extLst>
                    <a:ext uri="{FF2B5EF4-FFF2-40B4-BE49-F238E27FC236}">
                      <a16:creationId xmlns:a16="http://schemas.microsoft.com/office/drawing/2014/main" id="{CA795CB1-4D8C-EA90-419C-B3CE20723AB2}"/>
                    </a:ext>
                  </a:extLst>
                </p:cNvPr>
                <p:cNvSpPr/>
                <p:nvPr/>
              </p:nvSpPr>
              <p:spPr>
                <a:xfrm flipV="1">
                  <a:off x="2784404" y="3282363"/>
                  <a:ext cx="75631" cy="140534"/>
                </a:xfrm>
                <a:custGeom>
                  <a:avLst/>
                  <a:gdLst>
                    <a:gd name="connsiteX0" fmla="*/ 16232 w 75631"/>
                    <a:gd name="connsiteY0" fmla="*/ 134498 h 140534"/>
                    <a:gd name="connsiteX1" fmla="*/ 6992 w 75631"/>
                    <a:gd name="connsiteY1" fmla="*/ 132155 h 140534"/>
                    <a:gd name="connsiteX2" fmla="*/ 3312 w 75631"/>
                    <a:gd name="connsiteY2" fmla="*/ 118517 h 140534"/>
                    <a:gd name="connsiteX3" fmla="*/ 2045 w 75631"/>
                    <a:gd name="connsiteY3" fmla="*/ 86295 h 140534"/>
                    <a:gd name="connsiteX4" fmla="*/ -157 w 75631"/>
                    <a:gd name="connsiteY4" fmla="*/ 19768 h 140534"/>
                    <a:gd name="connsiteX5" fmla="*/ -59 w 75631"/>
                    <a:gd name="connsiteY5" fmla="*/ 16587 h 140534"/>
                    <a:gd name="connsiteX6" fmla="*/ 15366 w 75631"/>
                    <a:gd name="connsiteY6" fmla="*/ 874 h 140534"/>
                    <a:gd name="connsiteX7" fmla="*/ 50586 w 75631"/>
                    <a:gd name="connsiteY7" fmla="*/ 586 h 140534"/>
                    <a:gd name="connsiteX8" fmla="*/ 60304 w 75631"/>
                    <a:gd name="connsiteY8" fmla="*/ 888 h 140534"/>
                    <a:gd name="connsiteX9" fmla="*/ 64062 w 75631"/>
                    <a:gd name="connsiteY9" fmla="*/ 1824 h 140534"/>
                    <a:gd name="connsiteX10" fmla="*/ 69065 w 75631"/>
                    <a:gd name="connsiteY10" fmla="*/ 26165 h 140534"/>
                    <a:gd name="connsiteX11" fmla="*/ 65828 w 75631"/>
                    <a:gd name="connsiteY11" fmla="*/ 128664 h 140534"/>
                    <a:gd name="connsiteX12" fmla="*/ 44837 w 75631"/>
                    <a:gd name="connsiteY12" fmla="*/ 134385 h 140534"/>
                    <a:gd name="connsiteX13" fmla="*/ 20616 w 75631"/>
                    <a:gd name="connsiteY13" fmla="*/ 134385 h 140534"/>
                    <a:gd name="connsiteX14" fmla="*/ 20552 w 75631"/>
                    <a:gd name="connsiteY14" fmla="*/ 134385 h 140534"/>
                    <a:gd name="connsiteX15" fmla="*/ 16232 w 75631"/>
                    <a:gd name="connsiteY15" fmla="*/ 134498 h 140534"/>
                    <a:gd name="connsiteX16" fmla="*/ 32262 w 75631"/>
                    <a:gd name="connsiteY16" fmla="*/ -3074 h 140534"/>
                    <a:gd name="connsiteX17" fmla="*/ 14979 w 75631"/>
                    <a:gd name="connsiteY17" fmla="*/ -2060 h 140534"/>
                    <a:gd name="connsiteX18" fmla="*/ -3028 w 75631"/>
                    <a:gd name="connsiteY18" fmla="*/ 16538 h 140534"/>
                    <a:gd name="connsiteX19" fmla="*/ -3120 w 75631"/>
                    <a:gd name="connsiteY19" fmla="*/ 19592 h 140534"/>
                    <a:gd name="connsiteX20" fmla="*/ -917 w 75631"/>
                    <a:gd name="connsiteY20" fmla="*/ 86422 h 140534"/>
                    <a:gd name="connsiteX21" fmla="*/ 342 w 75631"/>
                    <a:gd name="connsiteY21" fmla="*/ 118602 h 140534"/>
                    <a:gd name="connsiteX22" fmla="*/ 4965 w 75631"/>
                    <a:gd name="connsiteY22" fmla="*/ 134322 h 140534"/>
                    <a:gd name="connsiteX23" fmla="*/ 20644 w 75631"/>
                    <a:gd name="connsiteY23" fmla="*/ 137355 h 140534"/>
                    <a:gd name="connsiteX24" fmla="*/ 44837 w 75631"/>
                    <a:gd name="connsiteY24" fmla="*/ 137355 h 140534"/>
                    <a:gd name="connsiteX25" fmla="*/ 68354 w 75631"/>
                    <a:gd name="connsiteY25" fmla="*/ 130220 h 140534"/>
                    <a:gd name="connsiteX26" fmla="*/ 72034 w 75631"/>
                    <a:gd name="connsiteY26" fmla="*/ 26045 h 140534"/>
                    <a:gd name="connsiteX27" fmla="*/ 66011 w 75631"/>
                    <a:gd name="connsiteY27" fmla="*/ -407 h 140534"/>
                    <a:gd name="connsiteX28" fmla="*/ 60029 w 75631"/>
                    <a:gd name="connsiteY28" fmla="*/ -2067 h 140534"/>
                    <a:gd name="connsiteX29" fmla="*/ 50769 w 75631"/>
                    <a:gd name="connsiteY29" fmla="*/ -2377 h 140534"/>
                    <a:gd name="connsiteX30" fmla="*/ 32262 w 75631"/>
                    <a:gd name="connsiteY30" fmla="*/ -3074 h 14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5631" h="140534">
                      <a:moveTo>
                        <a:pt x="16232" y="134498"/>
                      </a:moveTo>
                      <a:cubicBezTo>
                        <a:pt x="12045" y="134498"/>
                        <a:pt x="8998" y="134034"/>
                        <a:pt x="6992" y="132155"/>
                      </a:cubicBezTo>
                      <a:cubicBezTo>
                        <a:pt x="4684" y="130001"/>
                        <a:pt x="3509" y="125667"/>
                        <a:pt x="3312" y="118517"/>
                      </a:cubicBezTo>
                      <a:cubicBezTo>
                        <a:pt x="3136" y="112641"/>
                        <a:pt x="2636" y="100432"/>
                        <a:pt x="2045" y="86295"/>
                      </a:cubicBezTo>
                      <a:cubicBezTo>
                        <a:pt x="926" y="59097"/>
                        <a:pt x="-481" y="25243"/>
                        <a:pt x="-157" y="19768"/>
                      </a:cubicBezTo>
                      <a:cubicBezTo>
                        <a:pt x="-94" y="18713"/>
                        <a:pt x="-80" y="17650"/>
                        <a:pt x="-59" y="16587"/>
                      </a:cubicBezTo>
                      <a:cubicBezTo>
                        <a:pt x="54" y="9234"/>
                        <a:pt x="152" y="2880"/>
                        <a:pt x="15366" y="874"/>
                      </a:cubicBezTo>
                      <a:cubicBezTo>
                        <a:pt x="27941" y="-780"/>
                        <a:pt x="41572" y="44"/>
                        <a:pt x="50586" y="586"/>
                      </a:cubicBezTo>
                      <a:cubicBezTo>
                        <a:pt x="55139" y="853"/>
                        <a:pt x="58432" y="1050"/>
                        <a:pt x="60304" y="888"/>
                      </a:cubicBezTo>
                      <a:cubicBezTo>
                        <a:pt x="62007" y="726"/>
                        <a:pt x="63133" y="1008"/>
                        <a:pt x="64062" y="1824"/>
                      </a:cubicBezTo>
                      <a:cubicBezTo>
                        <a:pt x="66862" y="4280"/>
                        <a:pt x="68502" y="12246"/>
                        <a:pt x="69065" y="26165"/>
                      </a:cubicBezTo>
                      <a:cubicBezTo>
                        <a:pt x="70205" y="54080"/>
                        <a:pt x="69220" y="123147"/>
                        <a:pt x="65828" y="128664"/>
                      </a:cubicBezTo>
                      <a:cubicBezTo>
                        <a:pt x="62309" y="134385"/>
                        <a:pt x="60649" y="134385"/>
                        <a:pt x="44837" y="134385"/>
                      </a:cubicBezTo>
                      <a:lnTo>
                        <a:pt x="20616" y="134385"/>
                      </a:lnTo>
                      <a:cubicBezTo>
                        <a:pt x="20595" y="134385"/>
                        <a:pt x="20573" y="134385"/>
                        <a:pt x="20552" y="134385"/>
                      </a:cubicBezTo>
                      <a:cubicBezTo>
                        <a:pt x="18997" y="134449"/>
                        <a:pt x="17555" y="134498"/>
                        <a:pt x="16232" y="134498"/>
                      </a:cubicBezTo>
                      <a:close/>
                      <a:moveTo>
                        <a:pt x="32262" y="-3074"/>
                      </a:moveTo>
                      <a:cubicBezTo>
                        <a:pt x="26646" y="-3074"/>
                        <a:pt x="20721" y="-2820"/>
                        <a:pt x="14979" y="-2060"/>
                      </a:cubicBezTo>
                      <a:cubicBezTo>
                        <a:pt x="-2775" y="276"/>
                        <a:pt x="-2909" y="8917"/>
                        <a:pt x="-3028" y="16538"/>
                      </a:cubicBezTo>
                      <a:cubicBezTo>
                        <a:pt x="-3042" y="17558"/>
                        <a:pt x="-3057" y="18586"/>
                        <a:pt x="-3120" y="19592"/>
                      </a:cubicBezTo>
                      <a:cubicBezTo>
                        <a:pt x="-3451" y="25215"/>
                        <a:pt x="-2043" y="59154"/>
                        <a:pt x="-917" y="86422"/>
                      </a:cubicBezTo>
                      <a:cubicBezTo>
                        <a:pt x="-333" y="100545"/>
                        <a:pt x="173" y="112747"/>
                        <a:pt x="342" y="118602"/>
                      </a:cubicBezTo>
                      <a:cubicBezTo>
                        <a:pt x="574" y="126708"/>
                        <a:pt x="2003" y="131557"/>
                        <a:pt x="4965" y="134322"/>
                      </a:cubicBezTo>
                      <a:cubicBezTo>
                        <a:pt x="8442" y="137573"/>
                        <a:pt x="13663" y="137636"/>
                        <a:pt x="20644" y="137355"/>
                      </a:cubicBezTo>
                      <a:lnTo>
                        <a:pt x="44837" y="137355"/>
                      </a:lnTo>
                      <a:cubicBezTo>
                        <a:pt x="60670" y="137355"/>
                        <a:pt x="63963" y="137355"/>
                        <a:pt x="68354" y="130220"/>
                      </a:cubicBezTo>
                      <a:cubicBezTo>
                        <a:pt x="72703" y="123147"/>
                        <a:pt x="72942" y="48303"/>
                        <a:pt x="72034" y="26045"/>
                      </a:cubicBezTo>
                      <a:cubicBezTo>
                        <a:pt x="71401" y="10648"/>
                        <a:pt x="69607" y="2739"/>
                        <a:pt x="66011" y="-407"/>
                      </a:cubicBezTo>
                      <a:cubicBezTo>
                        <a:pt x="63970" y="-2201"/>
                        <a:pt x="61620" y="-2208"/>
                        <a:pt x="60029" y="-2067"/>
                      </a:cubicBezTo>
                      <a:cubicBezTo>
                        <a:pt x="58390" y="-1920"/>
                        <a:pt x="55026" y="-2124"/>
                        <a:pt x="50769" y="-2377"/>
                      </a:cubicBezTo>
                      <a:cubicBezTo>
                        <a:pt x="45709" y="-2680"/>
                        <a:pt x="39221" y="-3074"/>
                        <a:pt x="32262" y="-3074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58" name="자유형: 도형 857">
                  <a:extLst>
                    <a:ext uri="{FF2B5EF4-FFF2-40B4-BE49-F238E27FC236}">
                      <a16:creationId xmlns:a16="http://schemas.microsoft.com/office/drawing/2014/main" id="{43DD47C9-2965-6294-24C3-A4FAE97A8FE5}"/>
                    </a:ext>
                  </a:extLst>
                </p:cNvPr>
                <p:cNvSpPr/>
                <p:nvPr/>
              </p:nvSpPr>
              <p:spPr>
                <a:xfrm flipV="1">
                  <a:off x="3110989" y="3283017"/>
                  <a:ext cx="86494" cy="138968"/>
                </a:xfrm>
                <a:custGeom>
                  <a:avLst/>
                  <a:gdLst>
                    <a:gd name="connsiteX0" fmla="*/ 32301 w 86494"/>
                    <a:gd name="connsiteY0" fmla="*/ 135894 h 138968"/>
                    <a:gd name="connsiteX1" fmla="*/ -828 w 86494"/>
                    <a:gd name="connsiteY1" fmla="*/ 131004 h 138968"/>
                    <a:gd name="connsiteX2" fmla="*/ -828 w 86494"/>
                    <a:gd name="connsiteY2" fmla="*/ 29644 h 138968"/>
                    <a:gd name="connsiteX3" fmla="*/ 10543 w 86494"/>
                    <a:gd name="connsiteY3" fmla="*/ -2501 h 138968"/>
                    <a:gd name="connsiteX4" fmla="*/ 72348 w 86494"/>
                    <a:gd name="connsiteY4" fmla="*/ -2501 h 138968"/>
                    <a:gd name="connsiteX5" fmla="*/ 82735 w 86494"/>
                    <a:gd name="connsiteY5" fmla="*/ 36069 h 138968"/>
                    <a:gd name="connsiteX6" fmla="*/ 71363 w 86494"/>
                    <a:gd name="connsiteY6" fmla="*/ 120617 h 138968"/>
                    <a:gd name="connsiteX7" fmla="*/ 46643 w 86494"/>
                    <a:gd name="connsiteY7" fmla="*/ 135064 h 138968"/>
                    <a:gd name="connsiteX8" fmla="*/ 32301 w 86494"/>
                    <a:gd name="connsiteY8" fmla="*/ 135894 h 138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494" h="138968">
                      <a:moveTo>
                        <a:pt x="32301" y="135894"/>
                      </a:moveTo>
                      <a:cubicBezTo>
                        <a:pt x="16067" y="135388"/>
                        <a:pt x="5111" y="137428"/>
                        <a:pt x="-828" y="131004"/>
                      </a:cubicBezTo>
                      <a:cubicBezTo>
                        <a:pt x="-6761" y="124572"/>
                        <a:pt x="-1321" y="45963"/>
                        <a:pt x="-828" y="29644"/>
                      </a:cubicBezTo>
                      <a:cubicBezTo>
                        <a:pt x="-329" y="13325"/>
                        <a:pt x="-828" y="-1522"/>
                        <a:pt x="10543" y="-2501"/>
                      </a:cubicBezTo>
                      <a:cubicBezTo>
                        <a:pt x="21915" y="-3486"/>
                        <a:pt x="63946" y="-3007"/>
                        <a:pt x="72348" y="-2501"/>
                      </a:cubicBezTo>
                      <a:cubicBezTo>
                        <a:pt x="80758" y="-2001"/>
                        <a:pt x="83720" y="5416"/>
                        <a:pt x="82735" y="36069"/>
                      </a:cubicBezTo>
                      <a:cubicBezTo>
                        <a:pt x="81743" y="66729"/>
                        <a:pt x="78280" y="103806"/>
                        <a:pt x="71363" y="120617"/>
                      </a:cubicBezTo>
                      <a:cubicBezTo>
                        <a:pt x="64439" y="137428"/>
                        <a:pt x="57515" y="134677"/>
                        <a:pt x="46643" y="135064"/>
                      </a:cubicBezTo>
                      <a:cubicBezTo>
                        <a:pt x="35764" y="135451"/>
                        <a:pt x="32301" y="135894"/>
                        <a:pt x="32301" y="135894"/>
                      </a:cubicBezTo>
                    </a:path>
                  </a:pathLst>
                </a:custGeom>
                <a:solidFill>
                  <a:srgbClr val="6D64B8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59" name="자유형: 도형 858">
                  <a:extLst>
                    <a:ext uri="{FF2B5EF4-FFF2-40B4-BE49-F238E27FC236}">
                      <a16:creationId xmlns:a16="http://schemas.microsoft.com/office/drawing/2014/main" id="{E90A055B-D297-54ED-A4F2-697938EA96AE}"/>
                    </a:ext>
                  </a:extLst>
                </p:cNvPr>
                <p:cNvSpPr/>
                <p:nvPr/>
              </p:nvSpPr>
              <p:spPr>
                <a:xfrm flipV="1">
                  <a:off x="3109506" y="3281530"/>
                  <a:ext cx="89462" cy="141930"/>
                </a:xfrm>
                <a:custGeom>
                  <a:avLst/>
                  <a:gdLst>
                    <a:gd name="connsiteX0" fmla="*/ 19949 w 89462"/>
                    <a:gd name="connsiteY0" fmla="*/ 135821 h 141930"/>
                    <a:gd name="connsiteX1" fmla="*/ 1745 w 89462"/>
                    <a:gd name="connsiteY1" fmla="*/ 131472 h 141930"/>
                    <a:gd name="connsiteX2" fmla="*/ 1442 w 89462"/>
                    <a:gd name="connsiteY2" fmla="*/ 46058 h 141930"/>
                    <a:gd name="connsiteX3" fmla="*/ 2139 w 89462"/>
                    <a:gd name="connsiteY3" fmla="*/ 31161 h 141930"/>
                    <a:gd name="connsiteX4" fmla="*/ 2237 w 89462"/>
                    <a:gd name="connsiteY4" fmla="*/ 27649 h 141930"/>
                    <a:gd name="connsiteX5" fmla="*/ 12152 w 89462"/>
                    <a:gd name="connsiteY5" fmla="*/ 452 h 141930"/>
                    <a:gd name="connsiteX6" fmla="*/ 73739 w 89462"/>
                    <a:gd name="connsiteY6" fmla="*/ 452 h 141930"/>
                    <a:gd name="connsiteX7" fmla="*/ 82733 w 89462"/>
                    <a:gd name="connsiteY7" fmla="*/ 37501 h 141930"/>
                    <a:gd name="connsiteX8" fmla="*/ 71474 w 89462"/>
                    <a:gd name="connsiteY8" fmla="*/ 121529 h 141930"/>
                    <a:gd name="connsiteX9" fmla="*/ 52446 w 89462"/>
                    <a:gd name="connsiteY9" fmla="*/ 135019 h 141930"/>
                    <a:gd name="connsiteX10" fmla="*/ 48069 w 89462"/>
                    <a:gd name="connsiteY10" fmla="*/ 135061 h 141930"/>
                    <a:gd name="connsiteX11" fmla="*/ 33713 w 89462"/>
                    <a:gd name="connsiteY11" fmla="*/ 135884 h 141930"/>
                    <a:gd name="connsiteX12" fmla="*/ 23235 w 89462"/>
                    <a:gd name="connsiteY12" fmla="*/ 135807 h 141930"/>
                    <a:gd name="connsiteX13" fmla="*/ 19949 w 89462"/>
                    <a:gd name="connsiteY13" fmla="*/ 135821 h 141930"/>
                    <a:gd name="connsiteX14" fmla="*/ 38252 w 89462"/>
                    <a:gd name="connsiteY14" fmla="*/ -3074 h 141930"/>
                    <a:gd name="connsiteX15" fmla="*/ 11899 w 89462"/>
                    <a:gd name="connsiteY15" fmla="*/ -2504 h 141930"/>
                    <a:gd name="connsiteX16" fmla="*/ -725 w 89462"/>
                    <a:gd name="connsiteY16" fmla="*/ 27572 h 141930"/>
                    <a:gd name="connsiteX17" fmla="*/ -824 w 89462"/>
                    <a:gd name="connsiteY17" fmla="*/ 31076 h 141930"/>
                    <a:gd name="connsiteX18" fmla="*/ -1513 w 89462"/>
                    <a:gd name="connsiteY18" fmla="*/ 45903 h 141930"/>
                    <a:gd name="connsiteX19" fmla="*/ -430 w 89462"/>
                    <a:gd name="connsiteY19" fmla="*/ 133485 h 141930"/>
                    <a:gd name="connsiteX20" fmla="*/ 23249 w 89462"/>
                    <a:gd name="connsiteY20" fmla="*/ 138776 h 141930"/>
                    <a:gd name="connsiteX21" fmla="*/ 33734 w 89462"/>
                    <a:gd name="connsiteY21" fmla="*/ 138854 h 141930"/>
                    <a:gd name="connsiteX22" fmla="*/ 33974 w 89462"/>
                    <a:gd name="connsiteY22" fmla="*/ 138840 h 141930"/>
                    <a:gd name="connsiteX23" fmla="*/ 48174 w 89462"/>
                    <a:gd name="connsiteY23" fmla="*/ 138023 h 141930"/>
                    <a:gd name="connsiteX24" fmla="*/ 52432 w 89462"/>
                    <a:gd name="connsiteY24" fmla="*/ 137981 h 141930"/>
                    <a:gd name="connsiteX25" fmla="*/ 74211 w 89462"/>
                    <a:gd name="connsiteY25" fmla="*/ 122655 h 141930"/>
                    <a:gd name="connsiteX26" fmla="*/ 85702 w 89462"/>
                    <a:gd name="connsiteY26" fmla="*/ 37593 h 141930"/>
                    <a:gd name="connsiteX27" fmla="*/ 73922 w 89462"/>
                    <a:gd name="connsiteY27" fmla="*/ -2511 h 141930"/>
                    <a:gd name="connsiteX28" fmla="*/ 38252 w 89462"/>
                    <a:gd name="connsiteY28" fmla="*/ -3074 h 141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89462" h="141930">
                      <a:moveTo>
                        <a:pt x="19949" y="135821"/>
                      </a:moveTo>
                      <a:cubicBezTo>
                        <a:pt x="11547" y="135821"/>
                        <a:pt x="5383" y="135413"/>
                        <a:pt x="1745" y="131472"/>
                      </a:cubicBezTo>
                      <a:cubicBezTo>
                        <a:pt x="-2653" y="126708"/>
                        <a:pt x="218" y="70188"/>
                        <a:pt x="1442" y="46058"/>
                      </a:cubicBezTo>
                      <a:cubicBezTo>
                        <a:pt x="1780" y="39492"/>
                        <a:pt x="2047" y="34229"/>
                        <a:pt x="2139" y="31161"/>
                      </a:cubicBezTo>
                      <a:lnTo>
                        <a:pt x="2237" y="27649"/>
                      </a:lnTo>
                      <a:cubicBezTo>
                        <a:pt x="2666" y="11281"/>
                        <a:pt x="3370" y="1212"/>
                        <a:pt x="12152" y="452"/>
                      </a:cubicBezTo>
                      <a:cubicBezTo>
                        <a:pt x="23362" y="-512"/>
                        <a:pt x="65351" y="-48"/>
                        <a:pt x="73739" y="452"/>
                      </a:cubicBezTo>
                      <a:cubicBezTo>
                        <a:pt x="80628" y="867"/>
                        <a:pt x="83732" y="6517"/>
                        <a:pt x="82733" y="37501"/>
                      </a:cubicBezTo>
                      <a:cubicBezTo>
                        <a:pt x="82268" y="51927"/>
                        <a:pt x="80073" y="100636"/>
                        <a:pt x="71474" y="121529"/>
                      </a:cubicBezTo>
                      <a:cubicBezTo>
                        <a:pt x="65893" y="135075"/>
                        <a:pt x="60869" y="135075"/>
                        <a:pt x="52446" y="135019"/>
                      </a:cubicBezTo>
                      <a:cubicBezTo>
                        <a:pt x="51067" y="135012"/>
                        <a:pt x="49603" y="134997"/>
                        <a:pt x="48069" y="135061"/>
                      </a:cubicBezTo>
                      <a:cubicBezTo>
                        <a:pt x="38217" y="135406"/>
                        <a:pt x="34424" y="135800"/>
                        <a:pt x="33713" y="135884"/>
                      </a:cubicBezTo>
                      <a:cubicBezTo>
                        <a:pt x="29942" y="135772"/>
                        <a:pt x="26444" y="135786"/>
                        <a:pt x="23235" y="135807"/>
                      </a:cubicBezTo>
                      <a:cubicBezTo>
                        <a:pt x="22103" y="135814"/>
                        <a:pt x="21012" y="135821"/>
                        <a:pt x="19949" y="135821"/>
                      </a:cubicBezTo>
                      <a:close/>
                      <a:moveTo>
                        <a:pt x="38252" y="-3074"/>
                      </a:moveTo>
                      <a:cubicBezTo>
                        <a:pt x="27183" y="-3074"/>
                        <a:pt x="16726" y="-2919"/>
                        <a:pt x="11899" y="-2504"/>
                      </a:cubicBezTo>
                      <a:cubicBezTo>
                        <a:pt x="28" y="-1483"/>
                        <a:pt x="-338" y="12633"/>
                        <a:pt x="-725" y="27572"/>
                      </a:cubicBezTo>
                      <a:lnTo>
                        <a:pt x="-824" y="31076"/>
                      </a:lnTo>
                      <a:cubicBezTo>
                        <a:pt x="-922" y="34130"/>
                        <a:pt x="-1183" y="39366"/>
                        <a:pt x="-1513" y="45903"/>
                      </a:cubicBezTo>
                      <a:cubicBezTo>
                        <a:pt x="-4089" y="96463"/>
                        <a:pt x="-4800" y="128749"/>
                        <a:pt x="-430" y="133485"/>
                      </a:cubicBezTo>
                      <a:cubicBezTo>
                        <a:pt x="4553" y="138889"/>
                        <a:pt x="12392" y="138840"/>
                        <a:pt x="23249" y="138776"/>
                      </a:cubicBezTo>
                      <a:cubicBezTo>
                        <a:pt x="26458" y="138755"/>
                        <a:pt x="29956" y="138734"/>
                        <a:pt x="33734" y="138854"/>
                      </a:cubicBezTo>
                      <a:cubicBezTo>
                        <a:pt x="33812" y="138861"/>
                        <a:pt x="33896" y="138854"/>
                        <a:pt x="33974" y="138840"/>
                      </a:cubicBezTo>
                      <a:cubicBezTo>
                        <a:pt x="34002" y="138840"/>
                        <a:pt x="37541" y="138396"/>
                        <a:pt x="48174" y="138023"/>
                      </a:cubicBezTo>
                      <a:cubicBezTo>
                        <a:pt x="49666" y="137967"/>
                        <a:pt x="51073" y="137981"/>
                        <a:pt x="52432" y="137981"/>
                      </a:cubicBezTo>
                      <a:cubicBezTo>
                        <a:pt x="61108" y="138037"/>
                        <a:pt x="67878" y="138052"/>
                        <a:pt x="74211" y="122655"/>
                      </a:cubicBezTo>
                      <a:cubicBezTo>
                        <a:pt x="83007" y="101305"/>
                        <a:pt x="85223" y="52152"/>
                        <a:pt x="85702" y="37593"/>
                      </a:cubicBezTo>
                      <a:cubicBezTo>
                        <a:pt x="86673" y="7460"/>
                        <a:pt x="83915" y="-1906"/>
                        <a:pt x="73922" y="-2511"/>
                      </a:cubicBezTo>
                      <a:cubicBezTo>
                        <a:pt x="69081" y="-2799"/>
                        <a:pt x="53121" y="-3074"/>
                        <a:pt x="38252" y="-3074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60" name="자유형: 도형 859">
                  <a:extLst>
                    <a:ext uri="{FF2B5EF4-FFF2-40B4-BE49-F238E27FC236}">
                      <a16:creationId xmlns:a16="http://schemas.microsoft.com/office/drawing/2014/main" id="{CAD6E2E9-F7D2-BA41-3005-5B5D952B3776}"/>
                    </a:ext>
                  </a:extLst>
                </p:cNvPr>
                <p:cNvSpPr/>
                <p:nvPr/>
              </p:nvSpPr>
              <p:spPr>
                <a:xfrm flipV="1">
                  <a:off x="2748938" y="3505116"/>
                  <a:ext cx="467402" cy="433052"/>
                </a:xfrm>
                <a:custGeom>
                  <a:avLst/>
                  <a:gdLst>
                    <a:gd name="connsiteX0" fmla="*/ 463786 w 467402"/>
                    <a:gd name="connsiteY0" fmla="*/ 211499 h 433052"/>
                    <a:gd name="connsiteX1" fmla="*/ 457727 w 467402"/>
                    <a:gd name="connsiteY1" fmla="*/ -995 h 433052"/>
                    <a:gd name="connsiteX2" fmla="*/ 453400 w 467402"/>
                    <a:gd name="connsiteY2" fmla="*/ 68 h 433052"/>
                    <a:gd name="connsiteX3" fmla="*/ 247732 w 467402"/>
                    <a:gd name="connsiteY3" fmla="*/ -2423 h 433052"/>
                    <a:gd name="connsiteX4" fmla="*/ 8413 w 467402"/>
                    <a:gd name="connsiteY4" fmla="*/ 2060 h 433052"/>
                    <a:gd name="connsiteX5" fmla="*/ 5598 w 467402"/>
                    <a:gd name="connsiteY5" fmla="*/ 2559 h 433052"/>
                    <a:gd name="connsiteX6" fmla="*/ -481 w 467402"/>
                    <a:gd name="connsiteY6" fmla="*/ 180797 h 433052"/>
                    <a:gd name="connsiteX7" fmla="*/ -481 w 467402"/>
                    <a:gd name="connsiteY7" fmla="*/ 341731 h 433052"/>
                    <a:gd name="connsiteX8" fmla="*/ 81097 w 467402"/>
                    <a:gd name="connsiteY8" fmla="*/ 416632 h 433052"/>
                    <a:gd name="connsiteX9" fmla="*/ 319163 w 467402"/>
                    <a:gd name="connsiteY9" fmla="*/ 430129 h 433052"/>
                    <a:gd name="connsiteX10" fmla="*/ 450430 w 467402"/>
                    <a:gd name="connsiteY10" fmla="*/ 389934 h 433052"/>
                    <a:gd name="connsiteX11" fmla="*/ 463786 w 467402"/>
                    <a:gd name="connsiteY11" fmla="*/ 211499 h 43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67402" h="433052">
                      <a:moveTo>
                        <a:pt x="463786" y="211499"/>
                      </a:moveTo>
                      <a:cubicBezTo>
                        <a:pt x="463132" y="172458"/>
                        <a:pt x="460788" y="48011"/>
                        <a:pt x="457727" y="-995"/>
                      </a:cubicBezTo>
                      <a:cubicBezTo>
                        <a:pt x="456334" y="-699"/>
                        <a:pt x="454884" y="-347"/>
                        <a:pt x="453400" y="68"/>
                      </a:cubicBezTo>
                      <a:cubicBezTo>
                        <a:pt x="453400" y="68"/>
                        <a:pt x="291220" y="-2923"/>
                        <a:pt x="247732" y="-2423"/>
                      </a:cubicBezTo>
                      <a:cubicBezTo>
                        <a:pt x="204208" y="-1888"/>
                        <a:pt x="20285" y="-1888"/>
                        <a:pt x="8413" y="2060"/>
                      </a:cubicBezTo>
                      <a:lnTo>
                        <a:pt x="5598" y="2559"/>
                      </a:lnTo>
                      <a:cubicBezTo>
                        <a:pt x="4029" y="36681"/>
                        <a:pt x="1475" y="133776"/>
                        <a:pt x="-481" y="180797"/>
                      </a:cubicBezTo>
                      <a:cubicBezTo>
                        <a:pt x="-2705" y="234193"/>
                        <a:pt x="-5675" y="303908"/>
                        <a:pt x="-481" y="341731"/>
                      </a:cubicBezTo>
                      <a:cubicBezTo>
                        <a:pt x="4705" y="379555"/>
                        <a:pt x="20285" y="404029"/>
                        <a:pt x="81097" y="416632"/>
                      </a:cubicBezTo>
                      <a:cubicBezTo>
                        <a:pt x="141911" y="429243"/>
                        <a:pt x="256866" y="431762"/>
                        <a:pt x="319163" y="430129"/>
                      </a:cubicBezTo>
                      <a:cubicBezTo>
                        <a:pt x="381461" y="428504"/>
                        <a:pt x="436342" y="413670"/>
                        <a:pt x="450430" y="389934"/>
                      </a:cubicBezTo>
                      <a:cubicBezTo>
                        <a:pt x="464525" y="366206"/>
                        <a:pt x="464525" y="256324"/>
                        <a:pt x="463786" y="211499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61" name="자유형: 도형 860">
                  <a:extLst>
                    <a:ext uri="{FF2B5EF4-FFF2-40B4-BE49-F238E27FC236}">
                      <a16:creationId xmlns:a16="http://schemas.microsoft.com/office/drawing/2014/main" id="{50E787A8-07C3-84B8-2E88-E5CA0385689D}"/>
                    </a:ext>
                  </a:extLst>
                </p:cNvPr>
                <p:cNvSpPr/>
                <p:nvPr/>
              </p:nvSpPr>
              <p:spPr>
                <a:xfrm flipV="1">
                  <a:off x="2931657" y="3646490"/>
                  <a:ext cx="119195" cy="76095"/>
                </a:xfrm>
                <a:custGeom>
                  <a:avLst/>
                  <a:gdLst>
                    <a:gd name="connsiteX0" fmla="*/ 5160 w 119195"/>
                    <a:gd name="connsiteY0" fmla="*/ -1596 h 76095"/>
                    <a:gd name="connsiteX1" fmla="*/ -2250 w 119195"/>
                    <a:gd name="connsiteY1" fmla="*/ 63791 h 76095"/>
                    <a:gd name="connsiteX2" fmla="*/ 58563 w 119195"/>
                    <a:gd name="connsiteY2" fmla="*/ 73404 h 76095"/>
                    <a:gd name="connsiteX3" fmla="*/ 111959 w 119195"/>
                    <a:gd name="connsiteY3" fmla="*/ 68977 h 76095"/>
                    <a:gd name="connsiteX4" fmla="*/ 115421 w 119195"/>
                    <a:gd name="connsiteY4" fmla="*/ 32146 h 76095"/>
                    <a:gd name="connsiteX5" fmla="*/ 106520 w 119195"/>
                    <a:gd name="connsiteY5" fmla="*/ -1596 h 76095"/>
                    <a:gd name="connsiteX6" fmla="*/ 5160 w 119195"/>
                    <a:gd name="connsiteY6" fmla="*/ -1596 h 76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195" h="76095">
                      <a:moveTo>
                        <a:pt x="5160" y="-1596"/>
                      </a:moveTo>
                      <a:cubicBezTo>
                        <a:pt x="-5529" y="135"/>
                        <a:pt x="-3734" y="55628"/>
                        <a:pt x="-2250" y="63791"/>
                      </a:cubicBezTo>
                      <a:cubicBezTo>
                        <a:pt x="-772" y="71947"/>
                        <a:pt x="30380" y="72629"/>
                        <a:pt x="58563" y="73404"/>
                      </a:cubicBezTo>
                      <a:cubicBezTo>
                        <a:pt x="86746" y="74170"/>
                        <a:pt x="108251" y="71947"/>
                        <a:pt x="111959" y="68977"/>
                      </a:cubicBezTo>
                      <a:cubicBezTo>
                        <a:pt x="115668" y="66015"/>
                        <a:pt x="116407" y="48957"/>
                        <a:pt x="115421" y="32146"/>
                      </a:cubicBezTo>
                      <a:cubicBezTo>
                        <a:pt x="114429" y="15335"/>
                        <a:pt x="113937" y="-723"/>
                        <a:pt x="106520" y="-1596"/>
                      </a:cubicBezTo>
                      <a:cubicBezTo>
                        <a:pt x="99103" y="-2461"/>
                        <a:pt x="15054" y="-3193"/>
                        <a:pt x="5160" y="-1596"/>
                      </a:cubicBezTo>
                    </a:path>
                  </a:pathLst>
                </a:custGeom>
                <a:solidFill>
                  <a:srgbClr val="6D64B8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62" name="자유형: 도형 861">
                  <a:extLst>
                    <a:ext uri="{FF2B5EF4-FFF2-40B4-BE49-F238E27FC236}">
                      <a16:creationId xmlns:a16="http://schemas.microsoft.com/office/drawing/2014/main" id="{5469D3A2-A3C1-426E-5C95-841783BB012E}"/>
                    </a:ext>
                  </a:extLst>
                </p:cNvPr>
                <p:cNvSpPr/>
                <p:nvPr/>
              </p:nvSpPr>
              <p:spPr>
                <a:xfrm flipV="1">
                  <a:off x="2768069" y="3531112"/>
                  <a:ext cx="423944" cy="329184"/>
                </a:xfrm>
                <a:custGeom>
                  <a:avLst/>
                  <a:gdLst>
                    <a:gd name="connsiteX0" fmla="*/ -1321 w 423944"/>
                    <a:gd name="connsiteY0" fmla="*/ 3747 h 329184"/>
                    <a:gd name="connsiteX1" fmla="*/ 10550 w 423944"/>
                    <a:gd name="connsiteY1" fmla="*/ -1692 h 329184"/>
                    <a:gd name="connsiteX2" fmla="*/ 15490 w 423944"/>
                    <a:gd name="connsiteY2" fmla="*/ 114501 h 329184"/>
                    <a:gd name="connsiteX3" fmla="*/ 21922 w 423944"/>
                    <a:gd name="connsiteY3" fmla="*/ 245029 h 329184"/>
                    <a:gd name="connsiteX4" fmla="*/ 49112 w 423944"/>
                    <a:gd name="connsiteY4" fmla="*/ 282606 h 329184"/>
                    <a:gd name="connsiteX5" fmla="*/ 173708 w 423944"/>
                    <a:gd name="connsiteY5" fmla="*/ 300895 h 329184"/>
                    <a:gd name="connsiteX6" fmla="*/ 341320 w 423944"/>
                    <a:gd name="connsiteY6" fmla="*/ 300895 h 329184"/>
                    <a:gd name="connsiteX7" fmla="*/ 383345 w 423944"/>
                    <a:gd name="connsiteY7" fmla="*/ 281121 h 329184"/>
                    <a:gd name="connsiteX8" fmla="*/ 395709 w 423944"/>
                    <a:gd name="connsiteY8" fmla="*/ 111532 h 329184"/>
                    <a:gd name="connsiteX9" fmla="*/ 404111 w 423944"/>
                    <a:gd name="connsiteY9" fmla="*/ 19074 h 329184"/>
                    <a:gd name="connsiteX10" fmla="*/ 412520 w 423944"/>
                    <a:gd name="connsiteY10" fmla="*/ 10172 h 329184"/>
                    <a:gd name="connsiteX11" fmla="*/ 420429 w 423944"/>
                    <a:gd name="connsiteY11" fmla="*/ 32915 h 329184"/>
                    <a:gd name="connsiteX12" fmla="*/ 413998 w 423944"/>
                    <a:gd name="connsiteY12" fmla="*/ 218838 h 329184"/>
                    <a:gd name="connsiteX13" fmla="*/ 392246 w 423944"/>
                    <a:gd name="connsiteY13" fmla="*/ 304322 h 329184"/>
                    <a:gd name="connsiteX14" fmla="*/ 206655 w 423944"/>
                    <a:gd name="connsiteY14" fmla="*/ 326608 h 329184"/>
                    <a:gd name="connsiteX15" fmla="*/ 49605 w 423944"/>
                    <a:gd name="connsiteY15" fmla="*/ 308312 h 329184"/>
                    <a:gd name="connsiteX16" fmla="*/ 4618 w 423944"/>
                    <a:gd name="connsiteY16" fmla="*/ 253593 h 329184"/>
                    <a:gd name="connsiteX17" fmla="*/ -3298 w 423944"/>
                    <a:gd name="connsiteY17" fmla="*/ 62090 h 329184"/>
                    <a:gd name="connsiteX18" fmla="*/ -1321 w 423944"/>
                    <a:gd name="connsiteY18" fmla="*/ 3747 h 329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23944" h="329184">
                      <a:moveTo>
                        <a:pt x="-1321" y="3747"/>
                      </a:moveTo>
                      <a:cubicBezTo>
                        <a:pt x="-1321" y="-2206"/>
                        <a:pt x="5111" y="-3670"/>
                        <a:pt x="10550" y="-1692"/>
                      </a:cubicBezTo>
                      <a:cubicBezTo>
                        <a:pt x="15983" y="285"/>
                        <a:pt x="14998" y="79394"/>
                        <a:pt x="15490" y="114501"/>
                      </a:cubicBezTo>
                      <a:cubicBezTo>
                        <a:pt x="15983" y="149601"/>
                        <a:pt x="21922" y="228218"/>
                        <a:pt x="21922" y="245029"/>
                      </a:cubicBezTo>
                      <a:cubicBezTo>
                        <a:pt x="21922" y="261840"/>
                        <a:pt x="37248" y="279637"/>
                        <a:pt x="49112" y="282606"/>
                      </a:cubicBezTo>
                      <a:cubicBezTo>
                        <a:pt x="60977" y="285569"/>
                        <a:pt x="99053" y="294963"/>
                        <a:pt x="173708" y="300895"/>
                      </a:cubicBezTo>
                      <a:cubicBezTo>
                        <a:pt x="248370" y="306827"/>
                        <a:pt x="320062" y="303865"/>
                        <a:pt x="341320" y="300895"/>
                      </a:cubicBezTo>
                      <a:cubicBezTo>
                        <a:pt x="362579" y="297933"/>
                        <a:pt x="380875" y="294963"/>
                        <a:pt x="383345" y="281121"/>
                      </a:cubicBezTo>
                      <a:cubicBezTo>
                        <a:pt x="385815" y="267273"/>
                        <a:pt x="392739" y="142677"/>
                        <a:pt x="395709" y="111532"/>
                      </a:cubicBezTo>
                      <a:cubicBezTo>
                        <a:pt x="398671" y="80386"/>
                        <a:pt x="403119" y="26491"/>
                        <a:pt x="404111" y="19074"/>
                      </a:cubicBezTo>
                      <a:cubicBezTo>
                        <a:pt x="405103" y="11657"/>
                        <a:pt x="407573" y="9679"/>
                        <a:pt x="412520" y="10172"/>
                      </a:cubicBezTo>
                      <a:cubicBezTo>
                        <a:pt x="417460" y="10672"/>
                        <a:pt x="421415" y="11657"/>
                        <a:pt x="420429" y="32915"/>
                      </a:cubicBezTo>
                      <a:cubicBezTo>
                        <a:pt x="419437" y="54181"/>
                        <a:pt x="414497" y="192646"/>
                        <a:pt x="413998" y="218838"/>
                      </a:cubicBezTo>
                      <a:cubicBezTo>
                        <a:pt x="413505" y="245029"/>
                        <a:pt x="412020" y="293408"/>
                        <a:pt x="392246" y="304322"/>
                      </a:cubicBezTo>
                      <a:cubicBezTo>
                        <a:pt x="372466" y="315236"/>
                        <a:pt x="269762" y="327593"/>
                        <a:pt x="206655" y="326608"/>
                      </a:cubicBezTo>
                      <a:cubicBezTo>
                        <a:pt x="143548" y="325616"/>
                        <a:pt x="75811" y="315236"/>
                        <a:pt x="49605" y="308312"/>
                      </a:cubicBezTo>
                      <a:cubicBezTo>
                        <a:pt x="23407" y="301388"/>
                        <a:pt x="6596" y="280945"/>
                        <a:pt x="4618" y="253593"/>
                      </a:cubicBezTo>
                      <a:cubicBezTo>
                        <a:pt x="2634" y="226241"/>
                        <a:pt x="-2799" y="81371"/>
                        <a:pt x="-3298" y="62090"/>
                      </a:cubicBezTo>
                      <a:cubicBezTo>
                        <a:pt x="-3791" y="42809"/>
                        <a:pt x="-1321" y="12156"/>
                        <a:pt x="-1321" y="3747"/>
                      </a:cubicBezTo>
                    </a:path>
                  </a:pathLst>
                </a:custGeom>
                <a:solidFill>
                  <a:srgbClr val="6D64B8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63" name="자유형: 도형 862">
                  <a:extLst>
                    <a:ext uri="{FF2B5EF4-FFF2-40B4-BE49-F238E27FC236}">
                      <a16:creationId xmlns:a16="http://schemas.microsoft.com/office/drawing/2014/main" id="{38762631-8B20-084C-BE6C-D4C63E7DA138}"/>
                    </a:ext>
                  </a:extLst>
                </p:cNvPr>
                <p:cNvSpPr/>
                <p:nvPr/>
              </p:nvSpPr>
              <p:spPr>
                <a:xfrm flipV="1">
                  <a:off x="2811256" y="3315798"/>
                  <a:ext cx="13313" cy="18594"/>
                </a:xfrm>
                <a:custGeom>
                  <a:avLst/>
                  <a:gdLst>
                    <a:gd name="connsiteX0" fmla="*/ 2297 w 13313"/>
                    <a:gd name="connsiteY0" fmla="*/ -3112 h 18594"/>
                    <a:gd name="connsiteX1" fmla="*/ 4521 w 13313"/>
                    <a:gd name="connsiteY1" fmla="*/ 15430 h 18594"/>
                    <a:gd name="connsiteX2" fmla="*/ 2297 w 13313"/>
                    <a:gd name="connsiteY2" fmla="*/ -3112 h 18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13" h="18594">
                      <a:moveTo>
                        <a:pt x="2297" y="-3112"/>
                      </a:moveTo>
                      <a:cubicBezTo>
                        <a:pt x="10080" y="-3485"/>
                        <a:pt x="14162" y="14318"/>
                        <a:pt x="4521" y="15430"/>
                      </a:cubicBezTo>
                      <a:cubicBezTo>
                        <a:pt x="-5120" y="16542"/>
                        <a:pt x="-5493" y="-2739"/>
                        <a:pt x="2297" y="-3112"/>
                      </a:cubicBezTo>
                    </a:path>
                  </a:pathLst>
                </a:custGeom>
                <a:solidFill>
                  <a:srgbClr val="00257E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64" name="자유형: 도형 863">
                  <a:extLst>
                    <a:ext uri="{FF2B5EF4-FFF2-40B4-BE49-F238E27FC236}">
                      <a16:creationId xmlns:a16="http://schemas.microsoft.com/office/drawing/2014/main" id="{B5D47AC7-171E-1E13-CF74-FDE7E2E2F5D2}"/>
                    </a:ext>
                  </a:extLst>
                </p:cNvPr>
                <p:cNvSpPr/>
                <p:nvPr/>
              </p:nvSpPr>
              <p:spPr>
                <a:xfrm flipV="1">
                  <a:off x="2810816" y="3388110"/>
                  <a:ext cx="12983" cy="18591"/>
                </a:xfrm>
                <a:custGeom>
                  <a:avLst/>
                  <a:gdLst>
                    <a:gd name="connsiteX0" fmla="*/ 3935 w 12983"/>
                    <a:gd name="connsiteY0" fmla="*/ -2999 h 18591"/>
                    <a:gd name="connsiteX1" fmla="*/ 3935 w 12983"/>
                    <a:gd name="connsiteY1" fmla="*/ 15543 h 18591"/>
                    <a:gd name="connsiteX2" fmla="*/ 3935 w 12983"/>
                    <a:gd name="connsiteY2" fmla="*/ -2999 h 18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983" h="18591">
                      <a:moveTo>
                        <a:pt x="3935" y="-2999"/>
                      </a:moveTo>
                      <a:cubicBezTo>
                        <a:pt x="10556" y="-3245"/>
                        <a:pt x="12921" y="14431"/>
                        <a:pt x="3935" y="15543"/>
                      </a:cubicBezTo>
                      <a:cubicBezTo>
                        <a:pt x="-5052" y="16655"/>
                        <a:pt x="-5994" y="-2626"/>
                        <a:pt x="3935" y="-2999"/>
                      </a:cubicBezTo>
                    </a:path>
                  </a:pathLst>
                </a:custGeom>
                <a:solidFill>
                  <a:srgbClr val="00257E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65" name="자유형: 도형 864">
                  <a:extLst>
                    <a:ext uri="{FF2B5EF4-FFF2-40B4-BE49-F238E27FC236}">
                      <a16:creationId xmlns:a16="http://schemas.microsoft.com/office/drawing/2014/main" id="{6FC4F523-E0D0-E742-AA36-E657FAA754EA}"/>
                    </a:ext>
                  </a:extLst>
                </p:cNvPr>
                <p:cNvSpPr/>
                <p:nvPr/>
              </p:nvSpPr>
              <p:spPr>
                <a:xfrm flipV="1">
                  <a:off x="3139733" y="3311392"/>
                  <a:ext cx="14278" cy="20069"/>
                </a:xfrm>
                <a:custGeom>
                  <a:avLst/>
                  <a:gdLst>
                    <a:gd name="connsiteX0" fmla="*/ 4185 w 14278"/>
                    <a:gd name="connsiteY0" fmla="*/ -3080 h 20069"/>
                    <a:gd name="connsiteX1" fmla="*/ 4185 w 14278"/>
                    <a:gd name="connsiteY1" fmla="*/ 16940 h 20069"/>
                    <a:gd name="connsiteX2" fmla="*/ 4185 w 14278"/>
                    <a:gd name="connsiteY2" fmla="*/ -3080 h 20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278" h="20069">
                      <a:moveTo>
                        <a:pt x="4185" y="-3080"/>
                      </a:moveTo>
                      <a:cubicBezTo>
                        <a:pt x="13755" y="-4206"/>
                        <a:pt x="11968" y="16574"/>
                        <a:pt x="4185" y="16940"/>
                      </a:cubicBezTo>
                      <a:cubicBezTo>
                        <a:pt x="-3605" y="17313"/>
                        <a:pt x="-8425" y="-1602"/>
                        <a:pt x="4185" y="-3080"/>
                      </a:cubicBezTo>
                    </a:path>
                  </a:pathLst>
                </a:custGeom>
                <a:solidFill>
                  <a:srgbClr val="00257E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66" name="자유형: 도형 865">
                  <a:extLst>
                    <a:ext uri="{FF2B5EF4-FFF2-40B4-BE49-F238E27FC236}">
                      <a16:creationId xmlns:a16="http://schemas.microsoft.com/office/drawing/2014/main" id="{B530F6D7-C135-3607-9D8F-79AF177E9CA2}"/>
                    </a:ext>
                  </a:extLst>
                </p:cNvPr>
                <p:cNvSpPr/>
                <p:nvPr/>
              </p:nvSpPr>
              <p:spPr>
                <a:xfrm flipV="1">
                  <a:off x="3147558" y="3380739"/>
                  <a:ext cx="13356" cy="22623"/>
                </a:xfrm>
                <a:custGeom>
                  <a:avLst/>
                  <a:gdLst>
                    <a:gd name="connsiteX0" fmla="*/ 3100 w 13356"/>
                    <a:gd name="connsiteY0" fmla="*/ -3010 h 22623"/>
                    <a:gd name="connsiteX1" fmla="*/ 3100 w 13356"/>
                    <a:gd name="connsiteY1" fmla="*/ 19613 h 22623"/>
                    <a:gd name="connsiteX2" fmla="*/ 3100 w 13356"/>
                    <a:gd name="connsiteY2" fmla="*/ -3010 h 22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356" h="22623">
                      <a:moveTo>
                        <a:pt x="3100" y="-3010"/>
                      </a:moveTo>
                      <a:cubicBezTo>
                        <a:pt x="12298" y="-3010"/>
                        <a:pt x="11706" y="19613"/>
                        <a:pt x="3100" y="19613"/>
                      </a:cubicBezTo>
                      <a:cubicBezTo>
                        <a:pt x="-5506" y="19613"/>
                        <a:pt x="-6097" y="-3010"/>
                        <a:pt x="3100" y="-3010"/>
                      </a:cubicBezTo>
                    </a:path>
                  </a:pathLst>
                </a:custGeom>
                <a:solidFill>
                  <a:srgbClr val="00257E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67" name="자유형: 도형 866">
                  <a:extLst>
                    <a:ext uri="{FF2B5EF4-FFF2-40B4-BE49-F238E27FC236}">
                      <a16:creationId xmlns:a16="http://schemas.microsoft.com/office/drawing/2014/main" id="{EBEB7888-1732-AAB2-0206-6A33ABAF9D2F}"/>
                    </a:ext>
                  </a:extLst>
                </p:cNvPr>
                <p:cNvSpPr/>
                <p:nvPr/>
              </p:nvSpPr>
              <p:spPr>
                <a:xfrm flipV="1">
                  <a:off x="2673210" y="3557611"/>
                  <a:ext cx="54195" cy="370600"/>
                </a:xfrm>
                <a:custGeom>
                  <a:avLst/>
                  <a:gdLst>
                    <a:gd name="connsiteX0" fmla="*/ 46109 w 54195"/>
                    <a:gd name="connsiteY0" fmla="*/ -2445 h 370600"/>
                    <a:gd name="connsiteX1" fmla="*/ -2678 w 54195"/>
                    <a:gd name="connsiteY1" fmla="*/ 21839 h 370600"/>
                    <a:gd name="connsiteX2" fmla="*/ -2488 w 54195"/>
                    <a:gd name="connsiteY2" fmla="*/ 23929 h 370600"/>
                    <a:gd name="connsiteX3" fmla="*/ -398 w 54195"/>
                    <a:gd name="connsiteY3" fmla="*/ 23739 h 370600"/>
                    <a:gd name="connsiteX4" fmla="*/ 45328 w 54195"/>
                    <a:gd name="connsiteY4" fmla="*/ 546 h 370600"/>
                    <a:gd name="connsiteX5" fmla="*/ 45764 w 54195"/>
                    <a:gd name="connsiteY5" fmla="*/ 100681 h 370600"/>
                    <a:gd name="connsiteX6" fmla="*/ 45940 w 54195"/>
                    <a:gd name="connsiteY6" fmla="*/ 119702 h 370600"/>
                    <a:gd name="connsiteX7" fmla="*/ 48206 w 54195"/>
                    <a:gd name="connsiteY7" fmla="*/ 366697 h 370600"/>
                    <a:gd name="connsiteX8" fmla="*/ 49719 w 54195"/>
                    <a:gd name="connsiteY8" fmla="*/ 368154 h 370600"/>
                    <a:gd name="connsiteX9" fmla="*/ 51176 w 54195"/>
                    <a:gd name="connsiteY9" fmla="*/ 366634 h 370600"/>
                    <a:gd name="connsiteX10" fmla="*/ 48910 w 54195"/>
                    <a:gd name="connsiteY10" fmla="*/ 119688 h 370600"/>
                    <a:gd name="connsiteX11" fmla="*/ 48727 w 54195"/>
                    <a:gd name="connsiteY11" fmla="*/ 100646 h 370600"/>
                    <a:gd name="connsiteX12" fmla="*/ 48382 w 54195"/>
                    <a:gd name="connsiteY12" fmla="*/ -728 h 370600"/>
                    <a:gd name="connsiteX13" fmla="*/ 48058 w 54195"/>
                    <a:gd name="connsiteY13" fmla="*/ -1889 h 370600"/>
                    <a:gd name="connsiteX14" fmla="*/ 46982 w 54195"/>
                    <a:gd name="connsiteY14" fmla="*/ -2424 h 370600"/>
                    <a:gd name="connsiteX15" fmla="*/ 46109 w 54195"/>
                    <a:gd name="connsiteY15" fmla="*/ -2445 h 37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4195" h="370600">
                      <a:moveTo>
                        <a:pt x="46109" y="-2445"/>
                      </a:moveTo>
                      <a:cubicBezTo>
                        <a:pt x="41106" y="-2445"/>
                        <a:pt x="16498" y="-1214"/>
                        <a:pt x="-2678" y="21839"/>
                      </a:cubicBezTo>
                      <a:cubicBezTo>
                        <a:pt x="-3198" y="22473"/>
                        <a:pt x="-3114" y="23409"/>
                        <a:pt x="-2488" y="23929"/>
                      </a:cubicBezTo>
                      <a:cubicBezTo>
                        <a:pt x="-1861" y="24457"/>
                        <a:pt x="-925" y="24366"/>
                        <a:pt x="-398" y="23739"/>
                      </a:cubicBezTo>
                      <a:cubicBezTo>
                        <a:pt x="16920" y="2917"/>
                        <a:pt x="39340" y="750"/>
                        <a:pt x="45328" y="546"/>
                      </a:cubicBezTo>
                      <a:cubicBezTo>
                        <a:pt x="44843" y="11875"/>
                        <a:pt x="45434" y="69001"/>
                        <a:pt x="45764" y="100681"/>
                      </a:cubicBezTo>
                      <a:cubicBezTo>
                        <a:pt x="45863" y="110089"/>
                        <a:pt x="45933" y="117091"/>
                        <a:pt x="45940" y="119702"/>
                      </a:cubicBezTo>
                      <a:cubicBezTo>
                        <a:pt x="46004" y="133191"/>
                        <a:pt x="47967" y="354953"/>
                        <a:pt x="48206" y="366697"/>
                      </a:cubicBezTo>
                      <a:cubicBezTo>
                        <a:pt x="48227" y="367521"/>
                        <a:pt x="48931" y="368182"/>
                        <a:pt x="49719" y="368154"/>
                      </a:cubicBezTo>
                      <a:cubicBezTo>
                        <a:pt x="50543" y="368133"/>
                        <a:pt x="51190" y="367457"/>
                        <a:pt x="51176" y="366634"/>
                      </a:cubicBezTo>
                      <a:cubicBezTo>
                        <a:pt x="50930" y="354897"/>
                        <a:pt x="48966" y="133177"/>
                        <a:pt x="48910" y="119688"/>
                      </a:cubicBezTo>
                      <a:cubicBezTo>
                        <a:pt x="48903" y="117077"/>
                        <a:pt x="48826" y="110068"/>
                        <a:pt x="48727" y="100646"/>
                      </a:cubicBezTo>
                      <a:cubicBezTo>
                        <a:pt x="48403" y="69177"/>
                        <a:pt x="47728" y="3691"/>
                        <a:pt x="48382" y="-728"/>
                      </a:cubicBezTo>
                      <a:cubicBezTo>
                        <a:pt x="48446" y="-1143"/>
                        <a:pt x="48326" y="-1565"/>
                        <a:pt x="48058" y="-1889"/>
                      </a:cubicBezTo>
                      <a:cubicBezTo>
                        <a:pt x="47791" y="-2213"/>
                        <a:pt x="47404" y="-2410"/>
                        <a:pt x="46982" y="-2424"/>
                      </a:cubicBezTo>
                      <a:cubicBezTo>
                        <a:pt x="46883" y="-2431"/>
                        <a:pt x="46581" y="-2445"/>
                        <a:pt x="46109" y="-2445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68" name="자유형: 도형 867">
                  <a:extLst>
                    <a:ext uri="{FF2B5EF4-FFF2-40B4-BE49-F238E27FC236}">
                      <a16:creationId xmlns:a16="http://schemas.microsoft.com/office/drawing/2014/main" id="{EF8B7263-6349-5758-36EA-514A82646776}"/>
                    </a:ext>
                  </a:extLst>
                </p:cNvPr>
                <p:cNvSpPr/>
                <p:nvPr/>
              </p:nvSpPr>
              <p:spPr>
                <a:xfrm flipV="1">
                  <a:off x="2721664" y="3806810"/>
                  <a:ext cx="589662" cy="133525"/>
                </a:xfrm>
                <a:custGeom>
                  <a:avLst/>
                  <a:gdLst>
                    <a:gd name="connsiteX0" fmla="*/ 498020 w 589662"/>
                    <a:gd name="connsiteY0" fmla="*/ -2235 h 133525"/>
                    <a:gd name="connsiteX1" fmla="*/ 484699 w 589662"/>
                    <a:gd name="connsiteY1" fmla="*/ -60 h 133525"/>
                    <a:gd name="connsiteX2" fmla="*/ 411051 w 589662"/>
                    <a:gd name="connsiteY2" fmla="*/ -173 h 133525"/>
                    <a:gd name="connsiteX3" fmla="*/ 214235 w 589662"/>
                    <a:gd name="connsiteY3" fmla="*/ -1081 h 133525"/>
                    <a:gd name="connsiteX4" fmla="*/ 116464 w 589662"/>
                    <a:gd name="connsiteY4" fmla="*/ -201 h 133525"/>
                    <a:gd name="connsiteX5" fmla="*/ 32570 w 589662"/>
                    <a:gd name="connsiteY5" fmla="*/ 3514 h 133525"/>
                    <a:gd name="connsiteX6" fmla="*/ -2199 w 589662"/>
                    <a:gd name="connsiteY6" fmla="*/ 9932 h 133525"/>
                    <a:gd name="connsiteX7" fmla="*/ -3381 w 589662"/>
                    <a:gd name="connsiteY7" fmla="*/ 11663 h 133525"/>
                    <a:gd name="connsiteX8" fmla="*/ -1650 w 589662"/>
                    <a:gd name="connsiteY8" fmla="*/ 12845 h 133525"/>
                    <a:gd name="connsiteX9" fmla="*/ 33091 w 589662"/>
                    <a:gd name="connsiteY9" fmla="*/ 6435 h 133525"/>
                    <a:gd name="connsiteX10" fmla="*/ 116507 w 589662"/>
                    <a:gd name="connsiteY10" fmla="*/ 2769 h 133525"/>
                    <a:gd name="connsiteX11" fmla="*/ 214249 w 589662"/>
                    <a:gd name="connsiteY11" fmla="*/ 1882 h 133525"/>
                    <a:gd name="connsiteX12" fmla="*/ 411001 w 589662"/>
                    <a:gd name="connsiteY12" fmla="*/ 2790 h 133525"/>
                    <a:gd name="connsiteX13" fmla="*/ 484995 w 589662"/>
                    <a:gd name="connsiteY13" fmla="*/ 2895 h 133525"/>
                    <a:gd name="connsiteX14" fmla="*/ 485459 w 589662"/>
                    <a:gd name="connsiteY14" fmla="*/ 2811 h 133525"/>
                    <a:gd name="connsiteX15" fmla="*/ 508808 w 589662"/>
                    <a:gd name="connsiteY15" fmla="*/ 3057 h 133525"/>
                    <a:gd name="connsiteX16" fmla="*/ 530671 w 589662"/>
                    <a:gd name="connsiteY16" fmla="*/ 17138 h 133525"/>
                    <a:gd name="connsiteX17" fmla="*/ 570345 w 589662"/>
                    <a:gd name="connsiteY17" fmla="*/ 55686 h 133525"/>
                    <a:gd name="connsiteX18" fmla="*/ 583286 w 589662"/>
                    <a:gd name="connsiteY18" fmla="*/ 129799 h 133525"/>
                    <a:gd name="connsiteX19" fmla="*/ 584757 w 589662"/>
                    <a:gd name="connsiteY19" fmla="*/ 131291 h 133525"/>
                    <a:gd name="connsiteX20" fmla="*/ 584764 w 589662"/>
                    <a:gd name="connsiteY20" fmla="*/ 131291 h 133525"/>
                    <a:gd name="connsiteX21" fmla="*/ 586249 w 589662"/>
                    <a:gd name="connsiteY21" fmla="*/ 129820 h 133525"/>
                    <a:gd name="connsiteX22" fmla="*/ 572872 w 589662"/>
                    <a:gd name="connsiteY22" fmla="*/ 54117 h 133525"/>
                    <a:gd name="connsiteX23" fmla="*/ 532452 w 589662"/>
                    <a:gd name="connsiteY23" fmla="*/ 14767 h 133525"/>
                    <a:gd name="connsiteX24" fmla="*/ 510166 w 589662"/>
                    <a:gd name="connsiteY24" fmla="*/ 418 h 133525"/>
                    <a:gd name="connsiteX25" fmla="*/ 498020 w 589662"/>
                    <a:gd name="connsiteY25" fmla="*/ -2235 h 13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89662" h="133525">
                      <a:moveTo>
                        <a:pt x="498020" y="-2235"/>
                      </a:moveTo>
                      <a:cubicBezTo>
                        <a:pt x="491518" y="-2235"/>
                        <a:pt x="485944" y="-482"/>
                        <a:pt x="484699" y="-60"/>
                      </a:cubicBezTo>
                      <a:cubicBezTo>
                        <a:pt x="481786" y="-11"/>
                        <a:pt x="452118" y="496"/>
                        <a:pt x="411051" y="-173"/>
                      </a:cubicBezTo>
                      <a:cubicBezTo>
                        <a:pt x="366753" y="-905"/>
                        <a:pt x="240412" y="-1228"/>
                        <a:pt x="214235" y="-1081"/>
                      </a:cubicBezTo>
                      <a:cubicBezTo>
                        <a:pt x="187150" y="-926"/>
                        <a:pt x="124416" y="-307"/>
                        <a:pt x="116464" y="-201"/>
                      </a:cubicBezTo>
                      <a:cubicBezTo>
                        <a:pt x="72955" y="404"/>
                        <a:pt x="35885" y="2923"/>
                        <a:pt x="32570" y="3514"/>
                      </a:cubicBezTo>
                      <a:cubicBezTo>
                        <a:pt x="29748" y="4021"/>
                        <a:pt x="672" y="9397"/>
                        <a:pt x="-2199" y="9932"/>
                      </a:cubicBezTo>
                      <a:cubicBezTo>
                        <a:pt x="-3008" y="10087"/>
                        <a:pt x="-3536" y="10861"/>
                        <a:pt x="-3381" y="11663"/>
                      </a:cubicBezTo>
                      <a:cubicBezTo>
                        <a:pt x="-3234" y="12472"/>
                        <a:pt x="-2445" y="13000"/>
                        <a:pt x="-1650" y="12845"/>
                      </a:cubicBezTo>
                      <a:cubicBezTo>
                        <a:pt x="1214" y="12311"/>
                        <a:pt x="30276" y="6942"/>
                        <a:pt x="33091" y="6435"/>
                      </a:cubicBezTo>
                      <a:cubicBezTo>
                        <a:pt x="35666" y="5977"/>
                        <a:pt x="71224" y="3395"/>
                        <a:pt x="116507" y="2769"/>
                      </a:cubicBezTo>
                      <a:cubicBezTo>
                        <a:pt x="124458" y="2656"/>
                        <a:pt x="187171" y="2037"/>
                        <a:pt x="214249" y="1882"/>
                      </a:cubicBezTo>
                      <a:cubicBezTo>
                        <a:pt x="240420" y="1741"/>
                        <a:pt x="366718" y="2065"/>
                        <a:pt x="411001" y="2790"/>
                      </a:cubicBezTo>
                      <a:cubicBezTo>
                        <a:pt x="454116" y="3500"/>
                        <a:pt x="484685" y="2902"/>
                        <a:pt x="484995" y="2895"/>
                      </a:cubicBezTo>
                      <a:cubicBezTo>
                        <a:pt x="485149" y="2895"/>
                        <a:pt x="485311" y="2867"/>
                        <a:pt x="485459" y="2811"/>
                      </a:cubicBezTo>
                      <a:cubicBezTo>
                        <a:pt x="485600" y="2762"/>
                        <a:pt x="499096" y="-1960"/>
                        <a:pt x="508808" y="3057"/>
                      </a:cubicBezTo>
                      <a:cubicBezTo>
                        <a:pt x="518990" y="8314"/>
                        <a:pt x="530559" y="17054"/>
                        <a:pt x="530671" y="17138"/>
                      </a:cubicBezTo>
                      <a:cubicBezTo>
                        <a:pt x="530974" y="17363"/>
                        <a:pt x="559987" y="39065"/>
                        <a:pt x="570345" y="55686"/>
                      </a:cubicBezTo>
                      <a:cubicBezTo>
                        <a:pt x="580901" y="72617"/>
                        <a:pt x="583420" y="111566"/>
                        <a:pt x="583286" y="129799"/>
                      </a:cubicBezTo>
                      <a:cubicBezTo>
                        <a:pt x="583279" y="130615"/>
                        <a:pt x="583933" y="131284"/>
                        <a:pt x="584757" y="131291"/>
                      </a:cubicBezTo>
                      <a:lnTo>
                        <a:pt x="584764" y="131291"/>
                      </a:lnTo>
                      <a:cubicBezTo>
                        <a:pt x="585580" y="131291"/>
                        <a:pt x="586242" y="130629"/>
                        <a:pt x="586249" y="129820"/>
                      </a:cubicBezTo>
                      <a:cubicBezTo>
                        <a:pt x="586390" y="111292"/>
                        <a:pt x="583779" y="71625"/>
                        <a:pt x="572872" y="54117"/>
                      </a:cubicBezTo>
                      <a:cubicBezTo>
                        <a:pt x="562211" y="37017"/>
                        <a:pt x="533662" y="15667"/>
                        <a:pt x="532452" y="14767"/>
                      </a:cubicBezTo>
                      <a:cubicBezTo>
                        <a:pt x="532346" y="14682"/>
                        <a:pt x="520580" y="5801"/>
                        <a:pt x="510166" y="418"/>
                      </a:cubicBezTo>
                      <a:cubicBezTo>
                        <a:pt x="506288" y="-1587"/>
                        <a:pt x="501982" y="-2235"/>
                        <a:pt x="498020" y="-2235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69" name="자유형: 도형 868">
                  <a:extLst>
                    <a:ext uri="{FF2B5EF4-FFF2-40B4-BE49-F238E27FC236}">
                      <a16:creationId xmlns:a16="http://schemas.microsoft.com/office/drawing/2014/main" id="{E5B86E36-F6D5-411D-577D-A9CD79F260B4}"/>
                    </a:ext>
                  </a:extLst>
                </p:cNvPr>
                <p:cNvSpPr/>
                <p:nvPr/>
              </p:nvSpPr>
              <p:spPr>
                <a:xfrm flipV="1">
                  <a:off x="3246090" y="3636313"/>
                  <a:ext cx="5747" cy="293024"/>
                </a:xfrm>
                <a:custGeom>
                  <a:avLst/>
                  <a:gdLst>
                    <a:gd name="connsiteX0" fmla="*/ -579 w 5747"/>
                    <a:gd name="connsiteY0" fmla="*/ -2381 h 293024"/>
                    <a:gd name="connsiteX1" fmla="*/ -2437 w 5747"/>
                    <a:gd name="connsiteY1" fmla="*/ -1614 h 293024"/>
                    <a:gd name="connsiteX2" fmla="*/ -3605 w 5747"/>
                    <a:gd name="connsiteY2" fmla="*/ 288026 h 293024"/>
                    <a:gd name="connsiteX3" fmla="*/ -980 w 5747"/>
                    <a:gd name="connsiteY3" fmla="*/ 290643 h 293024"/>
                    <a:gd name="connsiteX4" fmla="*/ 1651 w 5747"/>
                    <a:gd name="connsiteY4" fmla="*/ 288004 h 293024"/>
                    <a:gd name="connsiteX5" fmla="*/ 2053 w 5747"/>
                    <a:gd name="connsiteY5" fmla="*/ 279 h 293024"/>
                    <a:gd name="connsiteX6" fmla="*/ 441 w 5747"/>
                    <a:gd name="connsiteY6" fmla="*/ -2170 h 293024"/>
                    <a:gd name="connsiteX7" fmla="*/ -579 w 5747"/>
                    <a:gd name="connsiteY7" fmla="*/ -2381 h 29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47" h="293024">
                      <a:moveTo>
                        <a:pt x="-579" y="-2381"/>
                      </a:moveTo>
                      <a:cubicBezTo>
                        <a:pt x="-1262" y="-2381"/>
                        <a:pt x="-1930" y="-2120"/>
                        <a:pt x="-2437" y="-1614"/>
                      </a:cubicBezTo>
                      <a:cubicBezTo>
                        <a:pt x="-4154" y="103"/>
                        <a:pt x="-3619" y="285154"/>
                        <a:pt x="-3605" y="288026"/>
                      </a:cubicBezTo>
                      <a:cubicBezTo>
                        <a:pt x="-3598" y="289475"/>
                        <a:pt x="-2423" y="290643"/>
                        <a:pt x="-980" y="290643"/>
                      </a:cubicBezTo>
                      <a:cubicBezTo>
                        <a:pt x="484" y="290643"/>
                        <a:pt x="1666" y="289461"/>
                        <a:pt x="1651" y="288004"/>
                      </a:cubicBezTo>
                      <a:cubicBezTo>
                        <a:pt x="1560" y="267231"/>
                        <a:pt x="2046" y="1637"/>
                        <a:pt x="2053" y="279"/>
                      </a:cubicBezTo>
                      <a:cubicBezTo>
                        <a:pt x="2067" y="-791"/>
                        <a:pt x="1426" y="-1762"/>
                        <a:pt x="441" y="-2170"/>
                      </a:cubicBezTo>
                      <a:cubicBezTo>
                        <a:pt x="110" y="-2311"/>
                        <a:pt x="-234" y="-2381"/>
                        <a:pt x="-579" y="-2381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70" name="자유형: 도형 869">
                  <a:extLst>
                    <a:ext uri="{FF2B5EF4-FFF2-40B4-BE49-F238E27FC236}">
                      <a16:creationId xmlns:a16="http://schemas.microsoft.com/office/drawing/2014/main" id="{68D6AF69-65A0-2E44-C31D-E9DC13833B4B}"/>
                    </a:ext>
                  </a:extLst>
                </p:cNvPr>
                <p:cNvSpPr/>
                <p:nvPr/>
              </p:nvSpPr>
              <p:spPr>
                <a:xfrm flipV="1">
                  <a:off x="2747182" y="3504611"/>
                  <a:ext cx="470641" cy="143362"/>
                </a:xfrm>
                <a:custGeom>
                  <a:avLst/>
                  <a:gdLst>
                    <a:gd name="connsiteX0" fmla="*/ -1611 w 470641"/>
                    <a:gd name="connsiteY0" fmla="*/ -2713 h 143362"/>
                    <a:gd name="connsiteX1" fmla="*/ -1639 w 470641"/>
                    <a:gd name="connsiteY1" fmla="*/ -2713 h 143362"/>
                    <a:gd name="connsiteX2" fmla="*/ -3096 w 470641"/>
                    <a:gd name="connsiteY2" fmla="*/ -1200 h 143362"/>
                    <a:gd name="connsiteX3" fmla="*/ -3194 w 470641"/>
                    <a:gd name="connsiteY3" fmla="*/ 7758 h 143362"/>
                    <a:gd name="connsiteX4" fmla="*/ 21280 w 470641"/>
                    <a:gd name="connsiteY4" fmla="*/ 100349 h 143362"/>
                    <a:gd name="connsiteX5" fmla="*/ 147304 w 470641"/>
                    <a:gd name="connsiteY5" fmla="*/ 136301 h 143362"/>
                    <a:gd name="connsiteX6" fmla="*/ 355224 w 470641"/>
                    <a:gd name="connsiteY6" fmla="*/ 138883 h 143362"/>
                    <a:gd name="connsiteX7" fmla="*/ 435276 w 470641"/>
                    <a:gd name="connsiteY7" fmla="*/ 116400 h 143362"/>
                    <a:gd name="connsiteX8" fmla="*/ 442186 w 470641"/>
                    <a:gd name="connsiteY8" fmla="*/ 112228 h 143362"/>
                    <a:gd name="connsiteX9" fmla="*/ 467273 w 470641"/>
                    <a:gd name="connsiteY9" fmla="*/ 6406 h 143362"/>
                    <a:gd name="connsiteX10" fmla="*/ 465872 w 470641"/>
                    <a:gd name="connsiteY10" fmla="*/ 4837 h 143362"/>
                    <a:gd name="connsiteX11" fmla="*/ 464310 w 470641"/>
                    <a:gd name="connsiteY11" fmla="*/ 6238 h 143362"/>
                    <a:gd name="connsiteX12" fmla="*/ 440744 w 470641"/>
                    <a:gd name="connsiteY12" fmla="*/ 109638 h 143362"/>
                    <a:gd name="connsiteX13" fmla="*/ 433699 w 470641"/>
                    <a:gd name="connsiteY13" fmla="*/ 113888 h 143362"/>
                    <a:gd name="connsiteX14" fmla="*/ 355034 w 470641"/>
                    <a:gd name="connsiteY14" fmla="*/ 135921 h 143362"/>
                    <a:gd name="connsiteX15" fmla="*/ 147501 w 470641"/>
                    <a:gd name="connsiteY15" fmla="*/ 133338 h 143362"/>
                    <a:gd name="connsiteX16" fmla="*/ 23286 w 470641"/>
                    <a:gd name="connsiteY16" fmla="*/ 98161 h 143362"/>
                    <a:gd name="connsiteX17" fmla="*/ -232 w 470641"/>
                    <a:gd name="connsiteY17" fmla="*/ 7821 h 143362"/>
                    <a:gd name="connsiteX18" fmla="*/ -126 w 470641"/>
                    <a:gd name="connsiteY18" fmla="*/ -1264 h 143362"/>
                    <a:gd name="connsiteX19" fmla="*/ -1611 w 470641"/>
                    <a:gd name="connsiteY19" fmla="*/ -2713 h 143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0641" h="143362">
                      <a:moveTo>
                        <a:pt x="-1611" y="-2713"/>
                      </a:moveTo>
                      <a:cubicBezTo>
                        <a:pt x="-1625" y="-2713"/>
                        <a:pt x="-1632" y="-2713"/>
                        <a:pt x="-1639" y="-2713"/>
                      </a:cubicBezTo>
                      <a:cubicBezTo>
                        <a:pt x="-2462" y="-2699"/>
                        <a:pt x="-3110" y="-2024"/>
                        <a:pt x="-3096" y="-1200"/>
                      </a:cubicBezTo>
                      <a:cubicBezTo>
                        <a:pt x="-3047" y="1150"/>
                        <a:pt x="-3117" y="4190"/>
                        <a:pt x="-3194" y="7758"/>
                      </a:cubicBezTo>
                      <a:cubicBezTo>
                        <a:pt x="-3715" y="31803"/>
                        <a:pt x="-4679" y="76571"/>
                        <a:pt x="21280" y="100349"/>
                      </a:cubicBezTo>
                      <a:cubicBezTo>
                        <a:pt x="51412" y="127955"/>
                        <a:pt x="96181" y="132958"/>
                        <a:pt x="147304" y="136301"/>
                      </a:cubicBezTo>
                      <a:cubicBezTo>
                        <a:pt x="198709" y="139657"/>
                        <a:pt x="297212" y="142683"/>
                        <a:pt x="355224" y="138883"/>
                      </a:cubicBezTo>
                      <a:cubicBezTo>
                        <a:pt x="404553" y="135654"/>
                        <a:pt x="421589" y="124978"/>
                        <a:pt x="435276" y="116400"/>
                      </a:cubicBezTo>
                      <a:cubicBezTo>
                        <a:pt x="437662" y="114909"/>
                        <a:pt x="439906" y="113501"/>
                        <a:pt x="442186" y="112228"/>
                      </a:cubicBezTo>
                      <a:cubicBezTo>
                        <a:pt x="457815" y="103516"/>
                        <a:pt x="462973" y="81758"/>
                        <a:pt x="467273" y="6406"/>
                      </a:cubicBezTo>
                      <a:cubicBezTo>
                        <a:pt x="467315" y="5590"/>
                        <a:pt x="466696" y="4887"/>
                        <a:pt x="465872" y="4837"/>
                      </a:cubicBezTo>
                      <a:cubicBezTo>
                        <a:pt x="464986" y="4732"/>
                        <a:pt x="464360" y="5414"/>
                        <a:pt x="464310" y="6238"/>
                      </a:cubicBezTo>
                      <a:cubicBezTo>
                        <a:pt x="460137" y="79421"/>
                        <a:pt x="455071" y="101651"/>
                        <a:pt x="440744" y="109638"/>
                      </a:cubicBezTo>
                      <a:cubicBezTo>
                        <a:pt x="438400" y="110947"/>
                        <a:pt x="436113" y="112375"/>
                        <a:pt x="433699" y="113888"/>
                      </a:cubicBezTo>
                      <a:cubicBezTo>
                        <a:pt x="420294" y="122290"/>
                        <a:pt x="403610" y="132740"/>
                        <a:pt x="355034" y="135921"/>
                      </a:cubicBezTo>
                      <a:cubicBezTo>
                        <a:pt x="297141" y="139714"/>
                        <a:pt x="198822" y="136695"/>
                        <a:pt x="147501" y="133338"/>
                      </a:cubicBezTo>
                      <a:cubicBezTo>
                        <a:pt x="96948" y="130038"/>
                        <a:pt x="52707" y="125112"/>
                        <a:pt x="23286" y="98161"/>
                      </a:cubicBezTo>
                      <a:cubicBezTo>
                        <a:pt x="-1688" y="75291"/>
                        <a:pt x="-738" y="31402"/>
                        <a:pt x="-232" y="7821"/>
                      </a:cubicBezTo>
                      <a:cubicBezTo>
                        <a:pt x="-147" y="4204"/>
                        <a:pt x="-84" y="1122"/>
                        <a:pt x="-126" y="-1264"/>
                      </a:cubicBezTo>
                      <a:cubicBezTo>
                        <a:pt x="-147" y="-2066"/>
                        <a:pt x="-809" y="-2713"/>
                        <a:pt x="-1611" y="-2713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71" name="자유형: 도형 870">
                  <a:extLst>
                    <a:ext uri="{FF2B5EF4-FFF2-40B4-BE49-F238E27FC236}">
                      <a16:creationId xmlns:a16="http://schemas.microsoft.com/office/drawing/2014/main" id="{8D529CBC-21AE-2A13-1865-A5A1E5E16760}"/>
                    </a:ext>
                  </a:extLst>
                </p:cNvPr>
                <p:cNvSpPr/>
                <p:nvPr/>
              </p:nvSpPr>
              <p:spPr>
                <a:xfrm flipV="1">
                  <a:off x="1633249" y="4499051"/>
                  <a:ext cx="503997" cy="647459"/>
                </a:xfrm>
                <a:custGeom>
                  <a:avLst/>
                  <a:gdLst>
                    <a:gd name="connsiteX0" fmla="*/ 501983 w 503997"/>
                    <a:gd name="connsiteY0" fmla="*/ 261523 h 647459"/>
                    <a:gd name="connsiteX1" fmla="*/ 482906 w 503997"/>
                    <a:gd name="connsiteY1" fmla="*/ -706 h 647459"/>
                    <a:gd name="connsiteX2" fmla="*/ 40889 w 503997"/>
                    <a:gd name="connsiteY2" fmla="*/ -706 h 647459"/>
                    <a:gd name="connsiteX3" fmla="*/ 10764 w 503997"/>
                    <a:gd name="connsiteY3" fmla="*/ 91398 h 647459"/>
                    <a:gd name="connsiteX4" fmla="*/ -2015 w 503997"/>
                    <a:gd name="connsiteY4" fmla="*/ 322041 h 647459"/>
                    <a:gd name="connsiteX5" fmla="*/ -1290 w 503997"/>
                    <a:gd name="connsiteY5" fmla="*/ 409038 h 647459"/>
                    <a:gd name="connsiteX6" fmla="*/ -1248 w 503997"/>
                    <a:gd name="connsiteY6" fmla="*/ 412873 h 647459"/>
                    <a:gd name="connsiteX7" fmla="*/ 5662 w 503997"/>
                    <a:gd name="connsiteY7" fmla="*/ 639026 h 647459"/>
                    <a:gd name="connsiteX8" fmla="*/ 75813 w 503997"/>
                    <a:gd name="connsiteY8" fmla="*/ 641137 h 647459"/>
                    <a:gd name="connsiteX9" fmla="*/ 174668 w 503997"/>
                    <a:gd name="connsiteY9" fmla="*/ 643902 h 647459"/>
                    <a:gd name="connsiteX10" fmla="*/ 303725 w 503997"/>
                    <a:gd name="connsiteY10" fmla="*/ 646590 h 647459"/>
                    <a:gd name="connsiteX11" fmla="*/ 466482 w 503997"/>
                    <a:gd name="connsiteY11" fmla="*/ 645901 h 647459"/>
                    <a:gd name="connsiteX12" fmla="*/ 478951 w 503997"/>
                    <a:gd name="connsiteY12" fmla="*/ 580042 h 647459"/>
                    <a:gd name="connsiteX13" fmla="*/ 494306 w 503997"/>
                    <a:gd name="connsiteY13" fmla="*/ 426771 h 647459"/>
                    <a:gd name="connsiteX14" fmla="*/ 494573 w 503997"/>
                    <a:gd name="connsiteY14" fmla="*/ 422929 h 647459"/>
                    <a:gd name="connsiteX15" fmla="*/ 501983 w 503997"/>
                    <a:gd name="connsiteY15" fmla="*/ 261523 h 6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03997" h="647459">
                      <a:moveTo>
                        <a:pt x="501983" y="261523"/>
                      </a:moveTo>
                      <a:cubicBezTo>
                        <a:pt x="501983" y="182309"/>
                        <a:pt x="490928" y="52486"/>
                        <a:pt x="482906" y="-706"/>
                      </a:cubicBezTo>
                      <a:lnTo>
                        <a:pt x="40889" y="-706"/>
                      </a:lnTo>
                      <a:cubicBezTo>
                        <a:pt x="32290" y="21403"/>
                        <a:pt x="18934" y="57931"/>
                        <a:pt x="10764" y="91398"/>
                      </a:cubicBezTo>
                      <a:cubicBezTo>
                        <a:pt x="-2015" y="143858"/>
                        <a:pt x="-2015" y="270502"/>
                        <a:pt x="-2015" y="322041"/>
                      </a:cubicBezTo>
                      <a:cubicBezTo>
                        <a:pt x="-2015" y="336509"/>
                        <a:pt x="-1825" y="369125"/>
                        <a:pt x="-1290" y="409038"/>
                      </a:cubicBezTo>
                      <a:cubicBezTo>
                        <a:pt x="-1290" y="410305"/>
                        <a:pt x="-1248" y="411571"/>
                        <a:pt x="-1248" y="412873"/>
                      </a:cubicBezTo>
                      <a:cubicBezTo>
                        <a:pt x="-249" y="487246"/>
                        <a:pt x="1820" y="585264"/>
                        <a:pt x="5662" y="639026"/>
                      </a:cubicBezTo>
                      <a:cubicBezTo>
                        <a:pt x="27688" y="639722"/>
                        <a:pt x="51444" y="640412"/>
                        <a:pt x="75813" y="641137"/>
                      </a:cubicBezTo>
                      <a:cubicBezTo>
                        <a:pt x="108507" y="642101"/>
                        <a:pt x="142319" y="643058"/>
                        <a:pt x="174668" y="643902"/>
                      </a:cubicBezTo>
                      <a:cubicBezTo>
                        <a:pt x="224250" y="645204"/>
                        <a:pt x="270377" y="646203"/>
                        <a:pt x="303725" y="646590"/>
                      </a:cubicBezTo>
                      <a:cubicBezTo>
                        <a:pt x="338037" y="646970"/>
                        <a:pt x="397752" y="646668"/>
                        <a:pt x="466482" y="645901"/>
                      </a:cubicBezTo>
                      <a:cubicBezTo>
                        <a:pt x="471738" y="620723"/>
                        <a:pt x="476305" y="598043"/>
                        <a:pt x="478951" y="580042"/>
                      </a:cubicBezTo>
                      <a:cubicBezTo>
                        <a:pt x="483595" y="548306"/>
                        <a:pt x="489584" y="489322"/>
                        <a:pt x="494306" y="426771"/>
                      </a:cubicBezTo>
                      <a:cubicBezTo>
                        <a:pt x="494383" y="425505"/>
                        <a:pt x="494496" y="424238"/>
                        <a:pt x="494573" y="422929"/>
                      </a:cubicBezTo>
                      <a:cubicBezTo>
                        <a:pt x="498873" y="365599"/>
                        <a:pt x="501983" y="305694"/>
                        <a:pt x="501983" y="261523"/>
                      </a:cubicBezTo>
                    </a:path>
                  </a:pathLst>
                </a:custGeom>
                <a:solidFill>
                  <a:srgbClr val="6D64B8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72" name="자유형: 도형 871">
                  <a:extLst>
                    <a:ext uri="{FF2B5EF4-FFF2-40B4-BE49-F238E27FC236}">
                      <a16:creationId xmlns:a16="http://schemas.microsoft.com/office/drawing/2014/main" id="{2CCE2347-9077-65E0-C7B4-123639DE2F66}"/>
                    </a:ext>
                  </a:extLst>
                </p:cNvPr>
                <p:cNvSpPr/>
                <p:nvPr/>
              </p:nvSpPr>
              <p:spPr>
                <a:xfrm flipV="1">
                  <a:off x="2220332" y="4501558"/>
                  <a:ext cx="468841" cy="646167"/>
                </a:xfrm>
                <a:custGeom>
                  <a:avLst/>
                  <a:gdLst>
                    <a:gd name="connsiteX0" fmla="*/ 455302 w 468841"/>
                    <a:gd name="connsiteY0" fmla="*/ 201337 h 646167"/>
                    <a:gd name="connsiteX1" fmla="*/ 345358 w 468841"/>
                    <a:gd name="connsiteY1" fmla="*/ 12101 h 646167"/>
                    <a:gd name="connsiteX2" fmla="*/ 337638 w 468841"/>
                    <a:gd name="connsiteY2" fmla="*/ 8189 h 646167"/>
                    <a:gd name="connsiteX3" fmla="*/ 335759 w 468841"/>
                    <a:gd name="connsiteY3" fmla="*/ 7455 h 646167"/>
                    <a:gd name="connsiteX4" fmla="*/ 335682 w 468841"/>
                    <a:gd name="connsiteY4" fmla="*/ 7455 h 646167"/>
                    <a:gd name="connsiteX5" fmla="*/ 293777 w 468841"/>
                    <a:gd name="connsiteY5" fmla="*/ -178 h 646167"/>
                    <a:gd name="connsiteX6" fmla="*/ 279541 w 468841"/>
                    <a:gd name="connsiteY6" fmla="*/ -679 h 646167"/>
                    <a:gd name="connsiteX7" fmla="*/ 246806 w 468841"/>
                    <a:gd name="connsiteY7" fmla="*/ 512 h 646167"/>
                    <a:gd name="connsiteX8" fmla="*/ 10787 w 468841"/>
                    <a:gd name="connsiteY8" fmla="*/ 512 h 646167"/>
                    <a:gd name="connsiteX9" fmla="*/ 34467 w 468841"/>
                    <a:gd name="connsiteY9" fmla="*/ 132256 h 646167"/>
                    <a:gd name="connsiteX10" fmla="*/ 12708 w 468841"/>
                    <a:gd name="connsiteY10" fmla="*/ 536512 h 646167"/>
                    <a:gd name="connsiteX11" fmla="*/ -2716 w 468841"/>
                    <a:gd name="connsiteY11" fmla="*/ 645465 h 646167"/>
                    <a:gd name="connsiteX12" fmla="*/ 42221 w 468841"/>
                    <a:gd name="connsiteY12" fmla="*/ 644698 h 646167"/>
                    <a:gd name="connsiteX13" fmla="*/ 149140 w 468841"/>
                    <a:gd name="connsiteY13" fmla="*/ 642397 h 646167"/>
                    <a:gd name="connsiteX14" fmla="*/ 295578 w 468841"/>
                    <a:gd name="connsiteY14" fmla="*/ 636753 h 646167"/>
                    <a:gd name="connsiteX15" fmla="*/ 300532 w 468841"/>
                    <a:gd name="connsiteY15" fmla="*/ 636296 h 646167"/>
                    <a:gd name="connsiteX16" fmla="*/ 304480 w 468841"/>
                    <a:gd name="connsiteY16" fmla="*/ 635831 h 646167"/>
                    <a:gd name="connsiteX17" fmla="*/ 445092 w 468841"/>
                    <a:gd name="connsiteY17" fmla="*/ 523698 h 646167"/>
                    <a:gd name="connsiteX18" fmla="*/ 461291 w 468841"/>
                    <a:gd name="connsiteY18" fmla="*/ 446602 h 646167"/>
                    <a:gd name="connsiteX19" fmla="*/ 461713 w 468841"/>
                    <a:gd name="connsiteY19" fmla="*/ 442724 h 646167"/>
                    <a:gd name="connsiteX20" fmla="*/ 455302 w 468841"/>
                    <a:gd name="connsiteY20" fmla="*/ 201337 h 646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68841" h="646167">
                      <a:moveTo>
                        <a:pt x="455302" y="201337"/>
                      </a:moveTo>
                      <a:cubicBezTo>
                        <a:pt x="442256" y="103897"/>
                        <a:pt x="381042" y="32937"/>
                        <a:pt x="345358" y="12101"/>
                      </a:cubicBezTo>
                      <a:cubicBezTo>
                        <a:pt x="342627" y="10531"/>
                        <a:pt x="340016" y="9187"/>
                        <a:pt x="337638" y="8189"/>
                      </a:cubicBezTo>
                      <a:cubicBezTo>
                        <a:pt x="337026" y="7920"/>
                        <a:pt x="336413" y="7689"/>
                        <a:pt x="335759" y="7455"/>
                      </a:cubicBezTo>
                      <a:cubicBezTo>
                        <a:pt x="335724" y="7419"/>
                        <a:pt x="335724" y="7419"/>
                        <a:pt x="335682" y="7455"/>
                      </a:cubicBezTo>
                      <a:cubicBezTo>
                        <a:pt x="323599" y="2812"/>
                        <a:pt x="308280" y="666"/>
                        <a:pt x="293777" y="-178"/>
                      </a:cubicBezTo>
                      <a:cubicBezTo>
                        <a:pt x="288865" y="-480"/>
                        <a:pt x="284066" y="-637"/>
                        <a:pt x="279541" y="-679"/>
                      </a:cubicBezTo>
                      <a:cubicBezTo>
                        <a:pt x="261161" y="-904"/>
                        <a:pt x="246806" y="512"/>
                        <a:pt x="246806" y="512"/>
                      </a:cubicBezTo>
                      <a:cubicBezTo>
                        <a:pt x="246806" y="512"/>
                        <a:pt x="145488" y="512"/>
                        <a:pt x="10787" y="512"/>
                      </a:cubicBezTo>
                      <a:cubicBezTo>
                        <a:pt x="17008" y="24690"/>
                        <a:pt x="27064" y="69741"/>
                        <a:pt x="34467" y="132256"/>
                      </a:cubicBezTo>
                      <a:cubicBezTo>
                        <a:pt x="45979" y="229506"/>
                        <a:pt x="24221" y="413711"/>
                        <a:pt x="12708" y="536512"/>
                      </a:cubicBezTo>
                      <a:cubicBezTo>
                        <a:pt x="9373" y="571978"/>
                        <a:pt x="3807" y="609162"/>
                        <a:pt x="-2716" y="645465"/>
                      </a:cubicBezTo>
                      <a:cubicBezTo>
                        <a:pt x="12322" y="645233"/>
                        <a:pt x="27331" y="644965"/>
                        <a:pt x="42221" y="644698"/>
                      </a:cubicBezTo>
                      <a:cubicBezTo>
                        <a:pt x="79482" y="644008"/>
                        <a:pt x="115863" y="643199"/>
                        <a:pt x="149140" y="642397"/>
                      </a:cubicBezTo>
                      <a:cubicBezTo>
                        <a:pt x="217180" y="640708"/>
                        <a:pt x="272286" y="638710"/>
                        <a:pt x="295578" y="636753"/>
                      </a:cubicBezTo>
                      <a:cubicBezTo>
                        <a:pt x="297422" y="636598"/>
                        <a:pt x="299076" y="636451"/>
                        <a:pt x="300532" y="636296"/>
                      </a:cubicBezTo>
                      <a:cubicBezTo>
                        <a:pt x="301834" y="636141"/>
                        <a:pt x="303143" y="635986"/>
                        <a:pt x="304480" y="635831"/>
                      </a:cubicBezTo>
                      <a:cubicBezTo>
                        <a:pt x="361936" y="628886"/>
                        <a:pt x="417542" y="606248"/>
                        <a:pt x="445092" y="523698"/>
                      </a:cubicBezTo>
                      <a:cubicBezTo>
                        <a:pt x="452656" y="501018"/>
                        <a:pt x="457913" y="474806"/>
                        <a:pt x="461291" y="446602"/>
                      </a:cubicBezTo>
                      <a:cubicBezTo>
                        <a:pt x="461445" y="445293"/>
                        <a:pt x="461600" y="444026"/>
                        <a:pt x="461713" y="442724"/>
                      </a:cubicBezTo>
                      <a:cubicBezTo>
                        <a:pt x="470270" y="366740"/>
                        <a:pt x="465435" y="276787"/>
                        <a:pt x="455302" y="201337"/>
                      </a:cubicBezTo>
                    </a:path>
                  </a:pathLst>
                </a:custGeom>
                <a:solidFill>
                  <a:srgbClr val="6D64B8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73" name="자유형: 도형 872">
                  <a:extLst>
                    <a:ext uri="{FF2B5EF4-FFF2-40B4-BE49-F238E27FC236}">
                      <a16:creationId xmlns:a16="http://schemas.microsoft.com/office/drawing/2014/main" id="{C9452951-CC0F-FFC1-5D59-FBD1CD9DE586}"/>
                    </a:ext>
                  </a:extLst>
                </p:cNvPr>
                <p:cNvSpPr/>
                <p:nvPr/>
              </p:nvSpPr>
              <p:spPr>
                <a:xfrm flipV="1">
                  <a:off x="1238202" y="4510839"/>
                  <a:ext cx="323165" cy="636831"/>
                </a:xfrm>
                <a:custGeom>
                  <a:avLst/>
                  <a:gdLst>
                    <a:gd name="connsiteX0" fmla="*/ 321748 w 323165"/>
                    <a:gd name="connsiteY0" fmla="*/ 386 h 636831"/>
                    <a:gd name="connsiteX1" fmla="*/ 111942 w 323165"/>
                    <a:gd name="connsiteY1" fmla="*/ 7796 h 636831"/>
                    <a:gd name="connsiteX2" fmla="*/ 87883 w 323165"/>
                    <a:gd name="connsiteY2" fmla="*/ 18387 h 636831"/>
                    <a:gd name="connsiteX3" fmla="*/ 81015 w 323165"/>
                    <a:gd name="connsiteY3" fmla="*/ 23841 h 636831"/>
                    <a:gd name="connsiteX4" fmla="*/ 80825 w 323165"/>
                    <a:gd name="connsiteY4" fmla="*/ 23990 h 636831"/>
                    <a:gd name="connsiteX5" fmla="*/ 11132 w 323165"/>
                    <a:gd name="connsiteY5" fmla="*/ 128374 h 636831"/>
                    <a:gd name="connsiteX6" fmla="*/ 3454 w 323165"/>
                    <a:gd name="connsiteY6" fmla="*/ 321558 h 636831"/>
                    <a:gd name="connsiteX7" fmla="*/ 55915 w 323165"/>
                    <a:gd name="connsiteY7" fmla="*/ 549245 h 636831"/>
                    <a:gd name="connsiteX8" fmla="*/ 145445 w 323165"/>
                    <a:gd name="connsiteY8" fmla="*/ 623428 h 636831"/>
                    <a:gd name="connsiteX9" fmla="*/ 173157 w 323165"/>
                    <a:gd name="connsiteY9" fmla="*/ 630373 h 636831"/>
                    <a:gd name="connsiteX10" fmla="*/ 187737 w 323165"/>
                    <a:gd name="connsiteY10" fmla="*/ 632259 h 636831"/>
                    <a:gd name="connsiteX11" fmla="*/ 187814 w 323165"/>
                    <a:gd name="connsiteY11" fmla="*/ 632294 h 636831"/>
                    <a:gd name="connsiteX12" fmla="*/ 275966 w 323165"/>
                    <a:gd name="connsiteY12" fmla="*/ 636136 h 636831"/>
                    <a:gd name="connsiteX13" fmla="*/ 274664 w 323165"/>
                    <a:gd name="connsiteY13" fmla="*/ 618326 h 636831"/>
                    <a:gd name="connsiteX14" fmla="*/ 270322 w 323165"/>
                    <a:gd name="connsiteY14" fmla="*/ 406107 h 636831"/>
                    <a:gd name="connsiteX15" fmla="*/ 270287 w 323165"/>
                    <a:gd name="connsiteY15" fmla="*/ 402229 h 636831"/>
                    <a:gd name="connsiteX16" fmla="*/ 274664 w 323165"/>
                    <a:gd name="connsiteY16" fmla="*/ 184676 h 636831"/>
                    <a:gd name="connsiteX17" fmla="*/ 321748 w 323165"/>
                    <a:gd name="connsiteY17" fmla="*/ 386 h 636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23165" h="636831">
                      <a:moveTo>
                        <a:pt x="321748" y="386"/>
                      </a:moveTo>
                      <a:cubicBezTo>
                        <a:pt x="242541" y="-184"/>
                        <a:pt x="157499" y="-4139"/>
                        <a:pt x="111942" y="7796"/>
                      </a:cubicBezTo>
                      <a:cubicBezTo>
                        <a:pt x="101774" y="10484"/>
                        <a:pt x="93604" y="13939"/>
                        <a:pt x="87883" y="18387"/>
                      </a:cubicBezTo>
                      <a:cubicBezTo>
                        <a:pt x="85582" y="20188"/>
                        <a:pt x="83281" y="21997"/>
                        <a:pt x="81015" y="23841"/>
                      </a:cubicBezTo>
                      <a:cubicBezTo>
                        <a:pt x="80938" y="23876"/>
                        <a:pt x="80903" y="23954"/>
                        <a:pt x="80825" y="23990"/>
                      </a:cubicBezTo>
                      <a:cubicBezTo>
                        <a:pt x="50348" y="48547"/>
                        <a:pt x="23024" y="77294"/>
                        <a:pt x="11132" y="128374"/>
                      </a:cubicBezTo>
                      <a:cubicBezTo>
                        <a:pt x="-1647" y="183402"/>
                        <a:pt x="-5490" y="262694"/>
                        <a:pt x="3454" y="321558"/>
                      </a:cubicBezTo>
                      <a:cubicBezTo>
                        <a:pt x="12433" y="380394"/>
                        <a:pt x="30321" y="499360"/>
                        <a:pt x="55915" y="549245"/>
                      </a:cubicBezTo>
                      <a:cubicBezTo>
                        <a:pt x="81515" y="599136"/>
                        <a:pt x="113483" y="611915"/>
                        <a:pt x="145445" y="623428"/>
                      </a:cubicBezTo>
                      <a:cubicBezTo>
                        <a:pt x="154157" y="626573"/>
                        <a:pt x="163220" y="628762"/>
                        <a:pt x="173157" y="630373"/>
                      </a:cubicBezTo>
                      <a:cubicBezTo>
                        <a:pt x="177801" y="631105"/>
                        <a:pt x="182670" y="631759"/>
                        <a:pt x="187737" y="632259"/>
                      </a:cubicBezTo>
                      <a:cubicBezTo>
                        <a:pt x="187737" y="632259"/>
                        <a:pt x="187779" y="632259"/>
                        <a:pt x="187814" y="632294"/>
                      </a:cubicBezTo>
                      <a:cubicBezTo>
                        <a:pt x="210881" y="634638"/>
                        <a:pt x="238783" y="634905"/>
                        <a:pt x="275966" y="636136"/>
                      </a:cubicBezTo>
                      <a:cubicBezTo>
                        <a:pt x="275466" y="630570"/>
                        <a:pt x="275044" y="624617"/>
                        <a:pt x="274664" y="618326"/>
                      </a:cubicBezTo>
                      <a:cubicBezTo>
                        <a:pt x="272666" y="585513"/>
                        <a:pt x="270745" y="497171"/>
                        <a:pt x="270322" y="406107"/>
                      </a:cubicBezTo>
                      <a:cubicBezTo>
                        <a:pt x="270322" y="404798"/>
                        <a:pt x="270322" y="403496"/>
                        <a:pt x="270287" y="402229"/>
                      </a:cubicBezTo>
                      <a:cubicBezTo>
                        <a:pt x="269942" y="316998"/>
                        <a:pt x="270977" y="230106"/>
                        <a:pt x="274664" y="184676"/>
                      </a:cubicBezTo>
                      <a:cubicBezTo>
                        <a:pt x="281799" y="96750"/>
                        <a:pt x="298843" y="36466"/>
                        <a:pt x="321748" y="386"/>
                      </a:cubicBezTo>
                    </a:path>
                  </a:pathLst>
                </a:custGeom>
                <a:solidFill>
                  <a:srgbClr val="6D64B8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74" name="자유형: 도형 873">
                  <a:extLst>
                    <a:ext uri="{FF2B5EF4-FFF2-40B4-BE49-F238E27FC236}">
                      <a16:creationId xmlns:a16="http://schemas.microsoft.com/office/drawing/2014/main" id="{E489E92A-4025-900B-BED5-12F2EC1320C6}"/>
                    </a:ext>
                  </a:extLst>
                </p:cNvPr>
                <p:cNvSpPr/>
                <p:nvPr/>
              </p:nvSpPr>
              <p:spPr>
                <a:xfrm flipV="1">
                  <a:off x="1357421" y="4535532"/>
                  <a:ext cx="1117387" cy="17430"/>
                </a:xfrm>
                <a:custGeom>
                  <a:avLst/>
                  <a:gdLst>
                    <a:gd name="connsiteX0" fmla="*/ 116233 w 1117387"/>
                    <a:gd name="connsiteY0" fmla="*/ -1154 h 17430"/>
                    <a:gd name="connsiteX1" fmla="*/ 34126 w 1117387"/>
                    <a:gd name="connsiteY1" fmla="*/ -226 h 17430"/>
                    <a:gd name="connsiteX2" fmla="*/ 947 w 1117387"/>
                    <a:gd name="connsiteY2" fmla="*/ -395 h 17430"/>
                    <a:gd name="connsiteX3" fmla="*/ -1670 w 1117387"/>
                    <a:gd name="connsiteY3" fmla="*/ -14 h 17430"/>
                    <a:gd name="connsiteX4" fmla="*/ -1269 w 1117387"/>
                    <a:gd name="connsiteY4" fmla="*/ 2723 h 17430"/>
                    <a:gd name="connsiteX5" fmla="*/ 34204 w 1117387"/>
                    <a:gd name="connsiteY5" fmla="*/ 3617 h 17430"/>
                    <a:gd name="connsiteX6" fmla="*/ 173964 w 1117387"/>
                    <a:gd name="connsiteY6" fmla="*/ 3124 h 17430"/>
                    <a:gd name="connsiteX7" fmla="*/ 332485 w 1117387"/>
                    <a:gd name="connsiteY7" fmla="*/ 6495 h 17430"/>
                    <a:gd name="connsiteX8" fmla="*/ 511363 w 1117387"/>
                    <a:gd name="connsiteY8" fmla="*/ 9725 h 17430"/>
                    <a:gd name="connsiteX9" fmla="*/ 907414 w 1117387"/>
                    <a:gd name="connsiteY9" fmla="*/ 13546 h 17430"/>
                    <a:gd name="connsiteX10" fmla="*/ 908970 w 1117387"/>
                    <a:gd name="connsiteY10" fmla="*/ 13567 h 17430"/>
                    <a:gd name="connsiteX11" fmla="*/ 1115278 w 1117387"/>
                    <a:gd name="connsiteY11" fmla="*/ 16276 h 17430"/>
                    <a:gd name="connsiteX12" fmla="*/ 1115334 w 1117387"/>
                    <a:gd name="connsiteY12" fmla="*/ 12434 h 17430"/>
                    <a:gd name="connsiteX13" fmla="*/ 909012 w 1117387"/>
                    <a:gd name="connsiteY13" fmla="*/ 9725 h 17430"/>
                    <a:gd name="connsiteX14" fmla="*/ 907457 w 1117387"/>
                    <a:gd name="connsiteY14" fmla="*/ 9710 h 17430"/>
                    <a:gd name="connsiteX15" fmla="*/ 511363 w 1117387"/>
                    <a:gd name="connsiteY15" fmla="*/ 5890 h 17430"/>
                    <a:gd name="connsiteX16" fmla="*/ 332576 w 1117387"/>
                    <a:gd name="connsiteY16" fmla="*/ 2659 h 17430"/>
                    <a:gd name="connsiteX17" fmla="*/ 174020 w 1117387"/>
                    <a:gd name="connsiteY17" fmla="*/ -711 h 17430"/>
                    <a:gd name="connsiteX18" fmla="*/ 116233 w 1117387"/>
                    <a:gd name="connsiteY18" fmla="*/ -1154 h 17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117387" h="17430">
                      <a:moveTo>
                        <a:pt x="116233" y="-1154"/>
                      </a:moveTo>
                      <a:cubicBezTo>
                        <a:pt x="79782" y="-1154"/>
                        <a:pt x="52697" y="-599"/>
                        <a:pt x="34126" y="-226"/>
                      </a:cubicBezTo>
                      <a:cubicBezTo>
                        <a:pt x="15922" y="154"/>
                        <a:pt x="2777" y="422"/>
                        <a:pt x="947" y="-395"/>
                      </a:cubicBezTo>
                      <a:cubicBezTo>
                        <a:pt x="117" y="-1049"/>
                        <a:pt x="-1023" y="-852"/>
                        <a:pt x="-1670" y="-14"/>
                      </a:cubicBezTo>
                      <a:cubicBezTo>
                        <a:pt x="-2325" y="816"/>
                        <a:pt x="-2107" y="2068"/>
                        <a:pt x="-1269" y="2723"/>
                      </a:cubicBezTo>
                      <a:cubicBezTo>
                        <a:pt x="680" y="4243"/>
                        <a:pt x="7147" y="4172"/>
                        <a:pt x="34204" y="3617"/>
                      </a:cubicBezTo>
                      <a:cubicBezTo>
                        <a:pt x="61500" y="3054"/>
                        <a:pt x="107184" y="2118"/>
                        <a:pt x="173964" y="3124"/>
                      </a:cubicBezTo>
                      <a:cubicBezTo>
                        <a:pt x="225545" y="3905"/>
                        <a:pt x="279912" y="5221"/>
                        <a:pt x="332485" y="6495"/>
                      </a:cubicBezTo>
                      <a:cubicBezTo>
                        <a:pt x="401024" y="8155"/>
                        <a:pt x="465764" y="9725"/>
                        <a:pt x="511363" y="9725"/>
                      </a:cubicBezTo>
                      <a:cubicBezTo>
                        <a:pt x="590810" y="9725"/>
                        <a:pt x="829101" y="12603"/>
                        <a:pt x="907414" y="13546"/>
                      </a:cubicBezTo>
                      <a:lnTo>
                        <a:pt x="908970" y="13567"/>
                      </a:lnTo>
                      <a:cubicBezTo>
                        <a:pt x="988508" y="14524"/>
                        <a:pt x="1115278" y="16276"/>
                        <a:pt x="1115278" y="16276"/>
                      </a:cubicBezTo>
                      <a:lnTo>
                        <a:pt x="1115334" y="12434"/>
                      </a:lnTo>
                      <a:cubicBezTo>
                        <a:pt x="1115334" y="12434"/>
                        <a:pt x="988564" y="10689"/>
                        <a:pt x="909012" y="9725"/>
                      </a:cubicBezTo>
                      <a:lnTo>
                        <a:pt x="907457" y="9710"/>
                      </a:lnTo>
                      <a:cubicBezTo>
                        <a:pt x="829143" y="8761"/>
                        <a:pt x="590838" y="5890"/>
                        <a:pt x="511363" y="5890"/>
                      </a:cubicBezTo>
                      <a:cubicBezTo>
                        <a:pt x="465813" y="5890"/>
                        <a:pt x="401095" y="4320"/>
                        <a:pt x="332576" y="2659"/>
                      </a:cubicBezTo>
                      <a:cubicBezTo>
                        <a:pt x="279996" y="1386"/>
                        <a:pt x="225622" y="63"/>
                        <a:pt x="174020" y="-711"/>
                      </a:cubicBezTo>
                      <a:cubicBezTo>
                        <a:pt x="152628" y="-1035"/>
                        <a:pt x="133389" y="-1154"/>
                        <a:pt x="116233" y="-1154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75" name="자유형: 도형 874">
                  <a:extLst>
                    <a:ext uri="{FF2B5EF4-FFF2-40B4-BE49-F238E27FC236}">
                      <a16:creationId xmlns:a16="http://schemas.microsoft.com/office/drawing/2014/main" id="{6AB5E6D2-6DEB-A023-23EC-B1019A76EF09}"/>
                    </a:ext>
                  </a:extLst>
                </p:cNvPr>
                <p:cNvSpPr/>
                <p:nvPr/>
              </p:nvSpPr>
              <p:spPr>
                <a:xfrm flipV="1">
                  <a:off x="1383023" y="4516387"/>
                  <a:ext cx="1114591" cy="18603"/>
                </a:xfrm>
                <a:custGeom>
                  <a:avLst/>
                  <a:gdLst>
                    <a:gd name="connsiteX0" fmla="*/ -169 w 1114591"/>
                    <a:gd name="connsiteY0" fmla="*/ -1184 h 18603"/>
                    <a:gd name="connsiteX1" fmla="*/ -2083 w 1114591"/>
                    <a:gd name="connsiteY1" fmla="*/ 723 h 18603"/>
                    <a:gd name="connsiteX2" fmla="*/ -183 w 1114591"/>
                    <a:gd name="connsiteY2" fmla="*/ 2651 h 18603"/>
                    <a:gd name="connsiteX3" fmla="*/ 13905 w 1114591"/>
                    <a:gd name="connsiteY3" fmla="*/ 2693 h 18603"/>
                    <a:gd name="connsiteX4" fmla="*/ 94429 w 1114591"/>
                    <a:gd name="connsiteY4" fmla="*/ 5142 h 18603"/>
                    <a:gd name="connsiteX5" fmla="*/ 315141 w 1114591"/>
                    <a:gd name="connsiteY5" fmla="*/ 12186 h 18603"/>
                    <a:gd name="connsiteX6" fmla="*/ 415720 w 1114591"/>
                    <a:gd name="connsiteY6" fmla="*/ 13607 h 18603"/>
                    <a:gd name="connsiteX7" fmla="*/ 618418 w 1114591"/>
                    <a:gd name="connsiteY7" fmla="*/ 16950 h 18603"/>
                    <a:gd name="connsiteX8" fmla="*/ 838329 w 1114591"/>
                    <a:gd name="connsiteY8" fmla="*/ 14015 h 18603"/>
                    <a:gd name="connsiteX9" fmla="*/ 907277 w 1114591"/>
                    <a:gd name="connsiteY9" fmla="*/ 12383 h 18603"/>
                    <a:gd name="connsiteX10" fmla="*/ 1110587 w 1114591"/>
                    <a:gd name="connsiteY10" fmla="*/ 12383 h 18603"/>
                    <a:gd name="connsiteX11" fmla="*/ 1112508 w 1114591"/>
                    <a:gd name="connsiteY11" fmla="*/ 10469 h 18603"/>
                    <a:gd name="connsiteX12" fmla="*/ 1110594 w 1114591"/>
                    <a:gd name="connsiteY12" fmla="*/ 8548 h 18603"/>
                    <a:gd name="connsiteX13" fmla="*/ 907234 w 1114591"/>
                    <a:gd name="connsiteY13" fmla="*/ 8548 h 18603"/>
                    <a:gd name="connsiteX14" fmla="*/ 838223 w 1114591"/>
                    <a:gd name="connsiteY14" fmla="*/ 10173 h 18603"/>
                    <a:gd name="connsiteX15" fmla="*/ 618524 w 1114591"/>
                    <a:gd name="connsiteY15" fmla="*/ 13115 h 18603"/>
                    <a:gd name="connsiteX16" fmla="*/ 415769 w 1114591"/>
                    <a:gd name="connsiteY16" fmla="*/ 9765 h 18603"/>
                    <a:gd name="connsiteX17" fmla="*/ 315205 w 1114591"/>
                    <a:gd name="connsiteY17" fmla="*/ 8351 h 18603"/>
                    <a:gd name="connsiteX18" fmla="*/ 94837 w 1114591"/>
                    <a:gd name="connsiteY18" fmla="*/ 1328 h 18603"/>
                    <a:gd name="connsiteX19" fmla="*/ 13905 w 1114591"/>
                    <a:gd name="connsiteY19" fmla="*/ -1142 h 18603"/>
                    <a:gd name="connsiteX20" fmla="*/ -155 w 1114591"/>
                    <a:gd name="connsiteY20" fmla="*/ -1184 h 18603"/>
                    <a:gd name="connsiteX21" fmla="*/ -169 w 1114591"/>
                    <a:gd name="connsiteY21" fmla="*/ -1184 h 18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114591" h="18603">
                      <a:moveTo>
                        <a:pt x="-169" y="-1184"/>
                      </a:moveTo>
                      <a:cubicBezTo>
                        <a:pt x="-1224" y="-1184"/>
                        <a:pt x="-2083" y="-333"/>
                        <a:pt x="-2083" y="723"/>
                      </a:cubicBezTo>
                      <a:cubicBezTo>
                        <a:pt x="-2097" y="1785"/>
                        <a:pt x="-1238" y="2644"/>
                        <a:pt x="-183" y="2651"/>
                      </a:cubicBezTo>
                      <a:cubicBezTo>
                        <a:pt x="3997" y="2679"/>
                        <a:pt x="8754" y="2686"/>
                        <a:pt x="13905" y="2693"/>
                      </a:cubicBezTo>
                      <a:cubicBezTo>
                        <a:pt x="38541" y="2728"/>
                        <a:pt x="72290" y="2770"/>
                        <a:pt x="94429" y="5142"/>
                      </a:cubicBezTo>
                      <a:cubicBezTo>
                        <a:pt x="121640" y="8062"/>
                        <a:pt x="245961" y="10940"/>
                        <a:pt x="315141" y="12186"/>
                      </a:cubicBezTo>
                      <a:cubicBezTo>
                        <a:pt x="340580" y="12643"/>
                        <a:pt x="377080" y="13108"/>
                        <a:pt x="415720" y="13607"/>
                      </a:cubicBezTo>
                      <a:cubicBezTo>
                        <a:pt x="486518" y="14508"/>
                        <a:pt x="566774" y="15542"/>
                        <a:pt x="618418" y="16950"/>
                      </a:cubicBezTo>
                      <a:cubicBezTo>
                        <a:pt x="674594" y="18491"/>
                        <a:pt x="769226" y="15901"/>
                        <a:pt x="838329" y="14015"/>
                      </a:cubicBezTo>
                      <a:cubicBezTo>
                        <a:pt x="867673" y="13213"/>
                        <a:pt x="893013" y="12517"/>
                        <a:pt x="907277" y="12383"/>
                      </a:cubicBezTo>
                      <a:cubicBezTo>
                        <a:pt x="953741" y="11940"/>
                        <a:pt x="1109018" y="12376"/>
                        <a:pt x="1110587" y="12383"/>
                      </a:cubicBezTo>
                      <a:cubicBezTo>
                        <a:pt x="1111643" y="12383"/>
                        <a:pt x="1112508" y="11524"/>
                        <a:pt x="1112508" y="10469"/>
                      </a:cubicBezTo>
                      <a:cubicBezTo>
                        <a:pt x="1112515" y="9413"/>
                        <a:pt x="1111657" y="8548"/>
                        <a:pt x="1110594" y="8548"/>
                      </a:cubicBezTo>
                      <a:cubicBezTo>
                        <a:pt x="1109032" y="8541"/>
                        <a:pt x="953720" y="8111"/>
                        <a:pt x="907234" y="8548"/>
                      </a:cubicBezTo>
                      <a:cubicBezTo>
                        <a:pt x="892942" y="8681"/>
                        <a:pt x="867588" y="9378"/>
                        <a:pt x="838223" y="10173"/>
                      </a:cubicBezTo>
                      <a:cubicBezTo>
                        <a:pt x="769163" y="12059"/>
                        <a:pt x="674573" y="14649"/>
                        <a:pt x="618524" y="13115"/>
                      </a:cubicBezTo>
                      <a:cubicBezTo>
                        <a:pt x="566852" y="11700"/>
                        <a:pt x="486582" y="10673"/>
                        <a:pt x="415769" y="9765"/>
                      </a:cubicBezTo>
                      <a:cubicBezTo>
                        <a:pt x="377137" y="9273"/>
                        <a:pt x="340643" y="8808"/>
                        <a:pt x="315205" y="8351"/>
                      </a:cubicBezTo>
                      <a:cubicBezTo>
                        <a:pt x="246095" y="7105"/>
                        <a:pt x="121915" y="4234"/>
                        <a:pt x="94837" y="1328"/>
                      </a:cubicBezTo>
                      <a:cubicBezTo>
                        <a:pt x="72502" y="-1065"/>
                        <a:pt x="38633" y="-1114"/>
                        <a:pt x="13905" y="-1142"/>
                      </a:cubicBezTo>
                      <a:cubicBezTo>
                        <a:pt x="8768" y="-1149"/>
                        <a:pt x="4018" y="-1156"/>
                        <a:pt x="-155" y="-1184"/>
                      </a:cubicBezTo>
                      <a:cubicBezTo>
                        <a:pt x="-162" y="-1184"/>
                        <a:pt x="-162" y="-1184"/>
                        <a:pt x="-169" y="-1184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76" name="자유형: 도형 875">
                  <a:extLst>
                    <a:ext uri="{FF2B5EF4-FFF2-40B4-BE49-F238E27FC236}">
                      <a16:creationId xmlns:a16="http://schemas.microsoft.com/office/drawing/2014/main" id="{DC2C5280-EDA9-6528-CEE6-EB9ED5EEE039}"/>
                    </a:ext>
                  </a:extLst>
                </p:cNvPr>
                <p:cNvSpPr/>
                <p:nvPr/>
              </p:nvSpPr>
              <p:spPr>
                <a:xfrm flipV="1">
                  <a:off x="2039997" y="4027108"/>
                  <a:ext cx="220781" cy="1119402"/>
                </a:xfrm>
                <a:custGeom>
                  <a:avLst/>
                  <a:gdLst>
                    <a:gd name="connsiteX0" fmla="*/ 215177 w 220781"/>
                    <a:gd name="connsiteY0" fmla="*/ 130658 h 1119402"/>
                    <a:gd name="connsiteX1" fmla="*/ 191497 w 220781"/>
                    <a:gd name="connsiteY1" fmla="*/ -1086 h 1119402"/>
                    <a:gd name="connsiteX2" fmla="*/ 75832 w 220781"/>
                    <a:gd name="connsiteY2" fmla="*/ -1086 h 1119402"/>
                    <a:gd name="connsiteX3" fmla="*/ 94909 w 220781"/>
                    <a:gd name="connsiteY3" fmla="*/ 261143 h 1119402"/>
                    <a:gd name="connsiteX4" fmla="*/ 71877 w 220781"/>
                    <a:gd name="connsiteY4" fmla="*/ 579662 h 1119402"/>
                    <a:gd name="connsiteX5" fmla="*/ 59407 w 220781"/>
                    <a:gd name="connsiteY5" fmla="*/ 645521 h 1119402"/>
                    <a:gd name="connsiteX6" fmla="*/ 41449 w 220781"/>
                    <a:gd name="connsiteY6" fmla="*/ 734552 h 1119402"/>
                    <a:gd name="connsiteX7" fmla="*/ 40717 w 220781"/>
                    <a:gd name="connsiteY7" fmla="*/ 738584 h 1119402"/>
                    <a:gd name="connsiteX8" fmla="*/ 28403 w 220781"/>
                    <a:gd name="connsiteY8" fmla="*/ 839360 h 1119402"/>
                    <a:gd name="connsiteX9" fmla="*/ -2342 w 220781"/>
                    <a:gd name="connsiteY9" fmla="*/ 1048511 h 1119402"/>
                    <a:gd name="connsiteX10" fmla="*/ -308 w 220781"/>
                    <a:gd name="connsiteY10" fmla="*/ 1049200 h 1119402"/>
                    <a:gd name="connsiteX11" fmla="*/ 579 w 220781"/>
                    <a:gd name="connsiteY11" fmla="*/ 1049468 h 1119402"/>
                    <a:gd name="connsiteX12" fmla="*/ 17348 w 220781"/>
                    <a:gd name="connsiteY12" fmla="*/ 1118317 h 1119402"/>
                    <a:gd name="connsiteX13" fmla="*/ 17960 w 220781"/>
                    <a:gd name="connsiteY13" fmla="*/ 1117972 h 1119402"/>
                    <a:gd name="connsiteX14" fmla="*/ 18073 w 220781"/>
                    <a:gd name="connsiteY14" fmla="*/ 1117852 h 1119402"/>
                    <a:gd name="connsiteX15" fmla="*/ 68464 w 220781"/>
                    <a:gd name="connsiteY15" fmla="*/ 1049545 h 1119402"/>
                    <a:gd name="connsiteX16" fmla="*/ 130748 w 220781"/>
                    <a:gd name="connsiteY16" fmla="*/ 857430 h 1119402"/>
                    <a:gd name="connsiteX17" fmla="*/ 149480 w 220781"/>
                    <a:gd name="connsiteY17" fmla="*/ 778912 h 1119402"/>
                    <a:gd name="connsiteX18" fmla="*/ 155461 w 220781"/>
                    <a:gd name="connsiteY18" fmla="*/ 753010 h 1119402"/>
                    <a:gd name="connsiteX19" fmla="*/ 156460 w 220781"/>
                    <a:gd name="connsiteY19" fmla="*/ 748597 h 1119402"/>
                    <a:gd name="connsiteX20" fmla="*/ 177951 w 220781"/>
                    <a:gd name="connsiteY20" fmla="*/ 643867 h 1119402"/>
                    <a:gd name="connsiteX21" fmla="*/ 193418 w 220781"/>
                    <a:gd name="connsiteY21" fmla="*/ 534914 h 1119402"/>
                    <a:gd name="connsiteX22" fmla="*/ 215177 w 220781"/>
                    <a:gd name="connsiteY22" fmla="*/ 130658 h 1119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20781" h="1119402">
                      <a:moveTo>
                        <a:pt x="215177" y="130658"/>
                      </a:moveTo>
                      <a:cubicBezTo>
                        <a:pt x="207774" y="68143"/>
                        <a:pt x="197718" y="23092"/>
                        <a:pt x="191497" y="-1086"/>
                      </a:cubicBezTo>
                      <a:lnTo>
                        <a:pt x="75832" y="-1086"/>
                      </a:lnTo>
                      <a:cubicBezTo>
                        <a:pt x="83854" y="52106"/>
                        <a:pt x="94909" y="181929"/>
                        <a:pt x="94909" y="261143"/>
                      </a:cubicBezTo>
                      <a:cubicBezTo>
                        <a:pt x="94909" y="354551"/>
                        <a:pt x="80856" y="518258"/>
                        <a:pt x="71877" y="579662"/>
                      </a:cubicBezTo>
                      <a:cubicBezTo>
                        <a:pt x="69231" y="597663"/>
                        <a:pt x="64664" y="620343"/>
                        <a:pt x="59407" y="645521"/>
                      </a:cubicBezTo>
                      <a:cubicBezTo>
                        <a:pt x="53651" y="673190"/>
                        <a:pt x="47086" y="703885"/>
                        <a:pt x="41449" y="734552"/>
                      </a:cubicBezTo>
                      <a:cubicBezTo>
                        <a:pt x="41217" y="735896"/>
                        <a:pt x="40950" y="737240"/>
                        <a:pt x="40717" y="738584"/>
                      </a:cubicBezTo>
                      <a:cubicBezTo>
                        <a:pt x="34349" y="773888"/>
                        <a:pt x="29360" y="809002"/>
                        <a:pt x="28403" y="839360"/>
                      </a:cubicBezTo>
                      <a:cubicBezTo>
                        <a:pt x="25982" y="915956"/>
                        <a:pt x="10170" y="1010518"/>
                        <a:pt x="-2342" y="1048511"/>
                      </a:cubicBezTo>
                      <a:cubicBezTo>
                        <a:pt x="-1610" y="1048701"/>
                        <a:pt x="-955" y="1048933"/>
                        <a:pt x="-308" y="1049200"/>
                      </a:cubicBezTo>
                      <a:cubicBezTo>
                        <a:pt x="2" y="1049278"/>
                        <a:pt x="311" y="1049355"/>
                        <a:pt x="579" y="1049468"/>
                      </a:cubicBezTo>
                      <a:cubicBezTo>
                        <a:pt x="5793" y="1051691"/>
                        <a:pt x="13358" y="1087573"/>
                        <a:pt x="17348" y="1118317"/>
                      </a:cubicBezTo>
                      <a:lnTo>
                        <a:pt x="17960" y="1117972"/>
                      </a:lnTo>
                      <a:cubicBezTo>
                        <a:pt x="18002" y="1117930"/>
                        <a:pt x="18037" y="1117895"/>
                        <a:pt x="18073" y="1117852"/>
                      </a:cubicBezTo>
                      <a:cubicBezTo>
                        <a:pt x="31239" y="1101970"/>
                        <a:pt x="48972" y="1077404"/>
                        <a:pt x="68464" y="1049545"/>
                      </a:cubicBezTo>
                      <a:cubicBezTo>
                        <a:pt x="94754" y="994706"/>
                        <a:pt x="120502" y="902298"/>
                        <a:pt x="130748" y="857430"/>
                      </a:cubicBezTo>
                      <a:cubicBezTo>
                        <a:pt x="134892" y="839240"/>
                        <a:pt x="141725" y="811803"/>
                        <a:pt x="149480" y="778912"/>
                      </a:cubicBezTo>
                      <a:cubicBezTo>
                        <a:pt x="151436" y="770623"/>
                        <a:pt x="153428" y="761953"/>
                        <a:pt x="155461" y="753010"/>
                      </a:cubicBezTo>
                      <a:cubicBezTo>
                        <a:pt x="155806" y="751553"/>
                        <a:pt x="156151" y="750096"/>
                        <a:pt x="156460" y="748597"/>
                      </a:cubicBezTo>
                      <a:cubicBezTo>
                        <a:pt x="163751" y="716396"/>
                        <a:pt x="171351" y="680593"/>
                        <a:pt x="177951" y="643867"/>
                      </a:cubicBezTo>
                      <a:cubicBezTo>
                        <a:pt x="184474" y="607564"/>
                        <a:pt x="190083" y="570381"/>
                        <a:pt x="193418" y="534914"/>
                      </a:cubicBezTo>
                      <a:cubicBezTo>
                        <a:pt x="204931" y="412113"/>
                        <a:pt x="226689" y="227908"/>
                        <a:pt x="215177" y="130658"/>
                      </a:cubicBezTo>
                    </a:path>
                  </a:pathLst>
                </a:custGeom>
                <a:solidFill>
                  <a:srgbClr val="6D64B8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77" name="자유형: 도형 876">
                  <a:extLst>
                    <a:ext uri="{FF2B5EF4-FFF2-40B4-BE49-F238E27FC236}">
                      <a16:creationId xmlns:a16="http://schemas.microsoft.com/office/drawing/2014/main" id="{BD93297F-08C4-59C5-B773-1E9ADF486313}"/>
                    </a:ext>
                  </a:extLst>
                </p:cNvPr>
                <p:cNvSpPr/>
                <p:nvPr/>
              </p:nvSpPr>
              <p:spPr>
                <a:xfrm flipV="1">
                  <a:off x="1711063" y="4115738"/>
                  <a:ext cx="124377" cy="388923"/>
                </a:xfrm>
                <a:custGeom>
                  <a:avLst/>
                  <a:gdLst>
                    <a:gd name="connsiteX0" fmla="*/ 76528 w 124377"/>
                    <a:gd name="connsiteY0" fmla="*/ 385745 h 388923"/>
                    <a:gd name="connsiteX1" fmla="*/ 81489 w 124377"/>
                    <a:gd name="connsiteY1" fmla="*/ 363347 h 388923"/>
                    <a:gd name="connsiteX2" fmla="*/ 46692 w 124377"/>
                    <a:gd name="connsiteY2" fmla="*/ 257884 h 388923"/>
                    <a:gd name="connsiteX3" fmla="*/ 16250 w 124377"/>
                    <a:gd name="connsiteY3" fmla="*/ 87049 h 388923"/>
                    <a:gd name="connsiteX4" fmla="*/ -1877 w 124377"/>
                    <a:gd name="connsiteY4" fmla="*/ -1531 h 388923"/>
                    <a:gd name="connsiteX5" fmla="*/ 96992 w 124377"/>
                    <a:gd name="connsiteY5" fmla="*/ 1227 h 388923"/>
                    <a:gd name="connsiteX6" fmla="*/ 116026 w 124377"/>
                    <a:gd name="connsiteY6" fmla="*/ 152288 h 388923"/>
                    <a:gd name="connsiteX7" fmla="*/ 121142 w 124377"/>
                    <a:gd name="connsiteY7" fmla="*/ 331378 h 388923"/>
                    <a:gd name="connsiteX8" fmla="*/ 110333 w 124377"/>
                    <a:gd name="connsiteY8" fmla="*/ 387392 h 388923"/>
                    <a:gd name="connsiteX9" fmla="*/ 76528 w 124377"/>
                    <a:gd name="connsiteY9" fmla="*/ 385745 h 388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4377" h="388923">
                      <a:moveTo>
                        <a:pt x="76528" y="385745"/>
                      </a:moveTo>
                      <a:cubicBezTo>
                        <a:pt x="78942" y="378082"/>
                        <a:pt x="80821" y="370327"/>
                        <a:pt x="81489" y="363347"/>
                      </a:cubicBezTo>
                      <a:cubicBezTo>
                        <a:pt x="83333" y="344080"/>
                        <a:pt x="69365" y="303104"/>
                        <a:pt x="46692" y="257884"/>
                      </a:cubicBezTo>
                      <a:cubicBezTo>
                        <a:pt x="39042" y="204861"/>
                        <a:pt x="24532" y="127441"/>
                        <a:pt x="16250" y="87049"/>
                      </a:cubicBezTo>
                      <a:cubicBezTo>
                        <a:pt x="9994" y="56544"/>
                        <a:pt x="2781" y="21289"/>
                        <a:pt x="-1877" y="-1531"/>
                      </a:cubicBezTo>
                      <a:cubicBezTo>
                        <a:pt x="30823" y="-567"/>
                        <a:pt x="64636" y="383"/>
                        <a:pt x="96992" y="1227"/>
                      </a:cubicBezTo>
                      <a:cubicBezTo>
                        <a:pt x="102825" y="40993"/>
                        <a:pt x="113296" y="115021"/>
                        <a:pt x="116026" y="152288"/>
                      </a:cubicBezTo>
                      <a:cubicBezTo>
                        <a:pt x="119861" y="204735"/>
                        <a:pt x="124977" y="281493"/>
                        <a:pt x="121142" y="331378"/>
                      </a:cubicBezTo>
                      <a:cubicBezTo>
                        <a:pt x="119601" y="351412"/>
                        <a:pt x="115618" y="370581"/>
                        <a:pt x="110333" y="387392"/>
                      </a:cubicBezTo>
                      <a:cubicBezTo>
                        <a:pt x="95788" y="384823"/>
                        <a:pt x="83889" y="383669"/>
                        <a:pt x="76528" y="385745"/>
                      </a:cubicBez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78" name="자유형: 도형 877">
                  <a:extLst>
                    <a:ext uri="{FF2B5EF4-FFF2-40B4-BE49-F238E27FC236}">
                      <a16:creationId xmlns:a16="http://schemas.microsoft.com/office/drawing/2014/main" id="{8F6DC601-71C6-5DF2-5174-F3C490693B2F}"/>
                    </a:ext>
                  </a:extLst>
                </p:cNvPr>
                <p:cNvSpPr/>
                <p:nvPr/>
              </p:nvSpPr>
              <p:spPr>
                <a:xfrm flipV="1">
                  <a:off x="1771306" y="4077591"/>
                  <a:ext cx="5277" cy="14"/>
                </a:xfrm>
                <a:custGeom>
                  <a:avLst/>
                  <a:gdLst>
                    <a:gd name="connsiteX0" fmla="*/ -1875 w 5277"/>
                    <a:gd name="connsiteY0" fmla="*/ -1892 h 14"/>
                    <a:gd name="connsiteX1" fmla="*/ -1875 w 5277"/>
                    <a:gd name="connsiteY1" fmla="*/ -1906 h 14"/>
                    <a:gd name="connsiteX2" fmla="*/ -1875 w 5277"/>
                    <a:gd name="connsiteY2" fmla="*/ -1892 h 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277" h="14">
                      <a:moveTo>
                        <a:pt x="-1875" y="-1892"/>
                      </a:moveTo>
                      <a:cubicBezTo>
                        <a:pt x="-1875" y="-1899"/>
                        <a:pt x="-1875" y="-1906"/>
                        <a:pt x="-1875" y="-1906"/>
                      </a:cubicBezTo>
                      <a:cubicBezTo>
                        <a:pt x="-1875" y="-1906"/>
                        <a:pt x="-1875" y="-1899"/>
                        <a:pt x="-1875" y="-1892"/>
                      </a:cubicBezTo>
                    </a:path>
                  </a:pathLst>
                </a:custGeom>
                <a:solidFill>
                  <a:srgbClr val="00257E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79" name="자유형: 도형 878">
                  <a:extLst>
                    <a:ext uri="{FF2B5EF4-FFF2-40B4-BE49-F238E27FC236}">
                      <a16:creationId xmlns:a16="http://schemas.microsoft.com/office/drawing/2014/main" id="{561C2EAE-5712-20FE-ED75-AE9EE623A89E}"/>
                    </a:ext>
                  </a:extLst>
                </p:cNvPr>
                <p:cNvSpPr/>
                <p:nvPr/>
              </p:nvSpPr>
              <p:spPr>
                <a:xfrm flipV="1">
                  <a:off x="1509850" y="4075233"/>
                  <a:ext cx="284741" cy="1071356"/>
                </a:xfrm>
                <a:custGeom>
                  <a:avLst/>
                  <a:gdLst>
                    <a:gd name="connsiteX0" fmla="*/ 248040 w 284741"/>
                    <a:gd name="connsiteY0" fmla="*/ 900298 h 1071356"/>
                    <a:gd name="connsiteX1" fmla="*/ 217613 w 284741"/>
                    <a:gd name="connsiteY1" fmla="*/ 845881 h 1071356"/>
                    <a:gd name="connsiteX2" fmla="*/ 140509 w 284741"/>
                    <a:gd name="connsiteY2" fmla="*/ 690654 h 1071356"/>
                    <a:gd name="connsiteX3" fmla="*/ 138743 w 284741"/>
                    <a:gd name="connsiteY3" fmla="*/ 686587 h 1071356"/>
                    <a:gd name="connsiteX4" fmla="*/ 134451 w 284741"/>
                    <a:gd name="connsiteY4" fmla="*/ 677031 h 1071356"/>
                    <a:gd name="connsiteX5" fmla="*/ 129349 w 284741"/>
                    <a:gd name="connsiteY5" fmla="*/ 638764 h 1071356"/>
                    <a:gd name="connsiteX6" fmla="*/ 121672 w 284741"/>
                    <a:gd name="connsiteY6" fmla="*/ 321779 h 1071356"/>
                    <a:gd name="connsiteX7" fmla="*/ 134451 w 284741"/>
                    <a:gd name="connsiteY7" fmla="*/ 91136 h 1071356"/>
                    <a:gd name="connsiteX8" fmla="*/ 164576 w 284741"/>
                    <a:gd name="connsiteY8" fmla="*/ -968 h 1071356"/>
                    <a:gd name="connsiteX9" fmla="*/ 66678 w 284741"/>
                    <a:gd name="connsiteY9" fmla="*/ -968 h 1071356"/>
                    <a:gd name="connsiteX10" fmla="*/ 49790 w 284741"/>
                    <a:gd name="connsiteY10" fmla="*/ -1047 h 1071356"/>
                    <a:gd name="connsiteX11" fmla="*/ 2706 w 284741"/>
                    <a:gd name="connsiteY11" fmla="*/ 183243 h 1071356"/>
                    <a:gd name="connsiteX12" fmla="*/ 2706 w 284741"/>
                    <a:gd name="connsiteY12" fmla="*/ 616893 h 1071356"/>
                    <a:gd name="connsiteX13" fmla="*/ 4007 w 284741"/>
                    <a:gd name="connsiteY13" fmla="*/ 634704 h 1071356"/>
                    <a:gd name="connsiteX14" fmla="*/ 16252 w 284741"/>
                    <a:gd name="connsiteY14" fmla="*/ 706234 h 1071356"/>
                    <a:gd name="connsiteX15" fmla="*/ 16786 w 284741"/>
                    <a:gd name="connsiteY15" fmla="*/ 707733 h 1071356"/>
                    <a:gd name="connsiteX16" fmla="*/ 17863 w 284741"/>
                    <a:gd name="connsiteY16" fmla="*/ 709689 h 1071356"/>
                    <a:gd name="connsiteX17" fmla="*/ 154942 w 284741"/>
                    <a:gd name="connsiteY17" fmla="*/ 946931 h 1071356"/>
                    <a:gd name="connsiteX18" fmla="*/ 259173 w 284741"/>
                    <a:gd name="connsiteY18" fmla="*/ 1070310 h 1071356"/>
                    <a:gd name="connsiteX19" fmla="*/ 259708 w 284741"/>
                    <a:gd name="connsiteY19" fmla="*/ 1067931 h 1071356"/>
                    <a:gd name="connsiteX20" fmla="*/ 261207 w 284741"/>
                    <a:gd name="connsiteY20" fmla="*/ 1061985 h 1071356"/>
                    <a:gd name="connsiteX21" fmla="*/ 261284 w 284741"/>
                    <a:gd name="connsiteY21" fmla="*/ 1061753 h 1071356"/>
                    <a:gd name="connsiteX22" fmla="*/ 262698 w 284741"/>
                    <a:gd name="connsiteY22" fmla="*/ 1056264 h 1071356"/>
                    <a:gd name="connsiteX23" fmla="*/ 262818 w 284741"/>
                    <a:gd name="connsiteY23" fmla="*/ 1055877 h 1071356"/>
                    <a:gd name="connsiteX24" fmla="*/ 264239 w 284741"/>
                    <a:gd name="connsiteY24" fmla="*/ 1050853 h 1071356"/>
                    <a:gd name="connsiteX25" fmla="*/ 264352 w 284741"/>
                    <a:gd name="connsiteY25" fmla="*/ 1050430 h 1071356"/>
                    <a:gd name="connsiteX26" fmla="*/ 265738 w 284741"/>
                    <a:gd name="connsiteY26" fmla="*/ 1045941 h 1071356"/>
                    <a:gd name="connsiteX27" fmla="*/ 265851 w 284741"/>
                    <a:gd name="connsiteY27" fmla="*/ 1045476 h 1071356"/>
                    <a:gd name="connsiteX28" fmla="*/ 267195 w 284741"/>
                    <a:gd name="connsiteY28" fmla="*/ 1041529 h 1071356"/>
                    <a:gd name="connsiteX29" fmla="*/ 267350 w 284741"/>
                    <a:gd name="connsiteY29" fmla="*/ 1041142 h 1071356"/>
                    <a:gd name="connsiteX30" fmla="*/ 268609 w 284741"/>
                    <a:gd name="connsiteY30" fmla="*/ 1037729 h 1071356"/>
                    <a:gd name="connsiteX31" fmla="*/ 268729 w 284741"/>
                    <a:gd name="connsiteY31" fmla="*/ 1037461 h 1071356"/>
                    <a:gd name="connsiteX32" fmla="*/ 270031 w 284741"/>
                    <a:gd name="connsiteY32" fmla="*/ 1034619 h 1071356"/>
                    <a:gd name="connsiteX33" fmla="*/ 270073 w 284741"/>
                    <a:gd name="connsiteY33" fmla="*/ 1034506 h 1071356"/>
                    <a:gd name="connsiteX34" fmla="*/ 271340 w 284741"/>
                    <a:gd name="connsiteY34" fmla="*/ 1032317 h 1071356"/>
                    <a:gd name="connsiteX35" fmla="*/ 277898 w 284741"/>
                    <a:gd name="connsiteY35" fmla="*/ 1028173 h 1071356"/>
                    <a:gd name="connsiteX36" fmla="*/ 282852 w 284741"/>
                    <a:gd name="connsiteY36" fmla="*/ 1005760 h 1071356"/>
                    <a:gd name="connsiteX37" fmla="*/ 248040 w 284741"/>
                    <a:gd name="connsiteY37" fmla="*/ 900298 h 1071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84741" h="1071356">
                      <a:moveTo>
                        <a:pt x="248040" y="900298"/>
                      </a:moveTo>
                      <a:cubicBezTo>
                        <a:pt x="239104" y="882459"/>
                        <a:pt x="228816" y="863959"/>
                        <a:pt x="217613" y="845881"/>
                      </a:cubicBezTo>
                      <a:cubicBezTo>
                        <a:pt x="183913" y="791507"/>
                        <a:pt x="154787" y="723235"/>
                        <a:pt x="140509" y="690654"/>
                      </a:cubicBezTo>
                      <a:cubicBezTo>
                        <a:pt x="139897" y="689233"/>
                        <a:pt x="139320" y="687889"/>
                        <a:pt x="138743" y="686587"/>
                      </a:cubicBezTo>
                      <a:cubicBezTo>
                        <a:pt x="137061" y="682709"/>
                        <a:pt x="135598" y="679487"/>
                        <a:pt x="134451" y="677031"/>
                      </a:cubicBezTo>
                      <a:cubicBezTo>
                        <a:pt x="132494" y="672844"/>
                        <a:pt x="130806" y="658875"/>
                        <a:pt x="129349" y="638764"/>
                      </a:cubicBezTo>
                      <a:cubicBezTo>
                        <a:pt x="123360" y="554877"/>
                        <a:pt x="121672" y="363374"/>
                        <a:pt x="121672" y="321779"/>
                      </a:cubicBezTo>
                      <a:cubicBezTo>
                        <a:pt x="121672" y="270241"/>
                        <a:pt x="121672" y="143597"/>
                        <a:pt x="134451" y="91136"/>
                      </a:cubicBezTo>
                      <a:cubicBezTo>
                        <a:pt x="142620" y="57670"/>
                        <a:pt x="155976" y="21141"/>
                        <a:pt x="164576" y="-968"/>
                      </a:cubicBezTo>
                      <a:lnTo>
                        <a:pt x="66678" y="-968"/>
                      </a:lnTo>
                      <a:cubicBezTo>
                        <a:pt x="61112" y="-968"/>
                        <a:pt x="55468" y="-1003"/>
                        <a:pt x="49790" y="-1047"/>
                      </a:cubicBezTo>
                      <a:cubicBezTo>
                        <a:pt x="26884" y="35033"/>
                        <a:pt x="9841" y="95317"/>
                        <a:pt x="2706" y="183243"/>
                      </a:cubicBezTo>
                      <a:cubicBezTo>
                        <a:pt x="-4972" y="277911"/>
                        <a:pt x="-1137" y="552921"/>
                        <a:pt x="2706" y="616893"/>
                      </a:cubicBezTo>
                      <a:cubicBezTo>
                        <a:pt x="3086" y="623184"/>
                        <a:pt x="3508" y="629137"/>
                        <a:pt x="4007" y="634704"/>
                      </a:cubicBezTo>
                      <a:cubicBezTo>
                        <a:pt x="7807" y="678220"/>
                        <a:pt x="14373" y="700513"/>
                        <a:pt x="16252" y="706234"/>
                      </a:cubicBezTo>
                      <a:cubicBezTo>
                        <a:pt x="16596" y="707233"/>
                        <a:pt x="16786" y="707733"/>
                        <a:pt x="16786" y="707733"/>
                      </a:cubicBezTo>
                      <a:cubicBezTo>
                        <a:pt x="16786" y="707733"/>
                        <a:pt x="17173" y="708422"/>
                        <a:pt x="17863" y="709689"/>
                      </a:cubicBezTo>
                      <a:cubicBezTo>
                        <a:pt x="29066" y="729871"/>
                        <a:pt x="123663" y="900031"/>
                        <a:pt x="154942" y="946931"/>
                      </a:cubicBezTo>
                      <a:cubicBezTo>
                        <a:pt x="186376" y="994093"/>
                        <a:pt x="252037" y="1062907"/>
                        <a:pt x="259173" y="1070310"/>
                      </a:cubicBezTo>
                      <a:cubicBezTo>
                        <a:pt x="259363" y="1069500"/>
                        <a:pt x="259553" y="1068734"/>
                        <a:pt x="259708" y="1067931"/>
                      </a:cubicBezTo>
                      <a:cubicBezTo>
                        <a:pt x="260172" y="1065898"/>
                        <a:pt x="260707" y="1063899"/>
                        <a:pt x="261207" y="1061985"/>
                      </a:cubicBezTo>
                      <a:cubicBezTo>
                        <a:pt x="261242" y="1061908"/>
                        <a:pt x="261242" y="1061830"/>
                        <a:pt x="261284" y="1061753"/>
                      </a:cubicBezTo>
                      <a:cubicBezTo>
                        <a:pt x="261741" y="1059874"/>
                        <a:pt x="262241" y="1058030"/>
                        <a:pt x="262698" y="1056264"/>
                      </a:cubicBezTo>
                      <a:cubicBezTo>
                        <a:pt x="262741" y="1056151"/>
                        <a:pt x="262783" y="1055997"/>
                        <a:pt x="262818" y="1055877"/>
                      </a:cubicBezTo>
                      <a:cubicBezTo>
                        <a:pt x="263282" y="1054153"/>
                        <a:pt x="263740" y="1052464"/>
                        <a:pt x="264239" y="1050853"/>
                      </a:cubicBezTo>
                      <a:cubicBezTo>
                        <a:pt x="264275" y="1050740"/>
                        <a:pt x="264317" y="1050585"/>
                        <a:pt x="264352" y="1050430"/>
                      </a:cubicBezTo>
                      <a:cubicBezTo>
                        <a:pt x="264817" y="1048854"/>
                        <a:pt x="265274" y="1047362"/>
                        <a:pt x="265738" y="1045941"/>
                      </a:cubicBezTo>
                      <a:cubicBezTo>
                        <a:pt x="265773" y="1045786"/>
                        <a:pt x="265809" y="1045631"/>
                        <a:pt x="265851" y="1045476"/>
                      </a:cubicBezTo>
                      <a:cubicBezTo>
                        <a:pt x="266308" y="1044097"/>
                        <a:pt x="266773" y="1042753"/>
                        <a:pt x="267195" y="1041529"/>
                      </a:cubicBezTo>
                      <a:cubicBezTo>
                        <a:pt x="267230" y="1041374"/>
                        <a:pt x="267272" y="1041254"/>
                        <a:pt x="267350" y="1041142"/>
                      </a:cubicBezTo>
                      <a:cubicBezTo>
                        <a:pt x="267772" y="1039917"/>
                        <a:pt x="268194" y="1038763"/>
                        <a:pt x="268609" y="1037729"/>
                      </a:cubicBezTo>
                      <a:cubicBezTo>
                        <a:pt x="268652" y="1037616"/>
                        <a:pt x="268687" y="1037539"/>
                        <a:pt x="268729" y="1037461"/>
                      </a:cubicBezTo>
                      <a:cubicBezTo>
                        <a:pt x="269186" y="1036385"/>
                        <a:pt x="269609" y="1035428"/>
                        <a:pt x="270031" y="1034619"/>
                      </a:cubicBezTo>
                      <a:cubicBezTo>
                        <a:pt x="270031" y="1034583"/>
                        <a:pt x="270073" y="1034541"/>
                        <a:pt x="270073" y="1034506"/>
                      </a:cubicBezTo>
                      <a:cubicBezTo>
                        <a:pt x="270530" y="1033661"/>
                        <a:pt x="270918" y="1032895"/>
                        <a:pt x="271340" y="1032317"/>
                      </a:cubicBezTo>
                      <a:cubicBezTo>
                        <a:pt x="272719" y="1030319"/>
                        <a:pt x="274943" y="1028982"/>
                        <a:pt x="277898" y="1028173"/>
                      </a:cubicBezTo>
                      <a:cubicBezTo>
                        <a:pt x="280319" y="1020495"/>
                        <a:pt x="282198" y="1012748"/>
                        <a:pt x="282852" y="1005760"/>
                      </a:cubicBezTo>
                      <a:cubicBezTo>
                        <a:pt x="284689" y="986493"/>
                        <a:pt x="270720" y="945510"/>
                        <a:pt x="248040" y="900298"/>
                      </a:cubicBezTo>
                    </a:path>
                  </a:pathLst>
                </a:custGeom>
                <a:solidFill>
                  <a:srgbClr val="6D64B8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80" name="자유형: 도형 879">
                  <a:extLst>
                    <a:ext uri="{FF2B5EF4-FFF2-40B4-BE49-F238E27FC236}">
                      <a16:creationId xmlns:a16="http://schemas.microsoft.com/office/drawing/2014/main" id="{A53BC591-9CF3-9ECB-1AB4-D8C6CD268200}"/>
                    </a:ext>
                  </a:extLst>
                </p:cNvPr>
                <p:cNvSpPr/>
                <p:nvPr/>
              </p:nvSpPr>
              <p:spPr>
                <a:xfrm flipV="1">
                  <a:off x="1870836" y="4746856"/>
                  <a:ext cx="397626" cy="305502"/>
                </a:xfrm>
                <a:custGeom>
                  <a:avLst/>
                  <a:gdLst>
                    <a:gd name="connsiteX0" fmla="*/ 205333 w 397626"/>
                    <a:gd name="connsiteY0" fmla="*/ 286151 h 305502"/>
                    <a:gd name="connsiteX1" fmla="*/ 15371 w 397626"/>
                    <a:gd name="connsiteY1" fmla="*/ 146082 h 305502"/>
                    <a:gd name="connsiteX2" fmla="*/ 8658 w 397626"/>
                    <a:gd name="connsiteY2" fmla="*/ 44376 h 305502"/>
                    <a:gd name="connsiteX3" fmla="*/ 177509 w 397626"/>
                    <a:gd name="connsiteY3" fmla="*/ 10803 h 305502"/>
                    <a:gd name="connsiteX4" fmla="*/ 387687 w 397626"/>
                    <a:gd name="connsiteY4" fmla="*/ 192131 h 305502"/>
                    <a:gd name="connsiteX5" fmla="*/ 333897 w 397626"/>
                    <a:gd name="connsiteY5" fmla="*/ 295743 h 305502"/>
                    <a:gd name="connsiteX6" fmla="*/ 205333 w 397626"/>
                    <a:gd name="connsiteY6" fmla="*/ 286151 h 30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7626" h="305502">
                      <a:moveTo>
                        <a:pt x="205333" y="286151"/>
                      </a:moveTo>
                      <a:cubicBezTo>
                        <a:pt x="149586" y="258208"/>
                        <a:pt x="32640" y="168142"/>
                        <a:pt x="15371" y="146082"/>
                      </a:cubicBezTo>
                      <a:cubicBezTo>
                        <a:pt x="-1897" y="124014"/>
                        <a:pt x="-10532" y="77957"/>
                        <a:pt x="8658" y="44376"/>
                      </a:cubicBezTo>
                      <a:cubicBezTo>
                        <a:pt x="27841" y="10803"/>
                        <a:pt x="92123" y="-17021"/>
                        <a:pt x="177509" y="10803"/>
                      </a:cubicBezTo>
                      <a:cubicBezTo>
                        <a:pt x="262902" y="38621"/>
                        <a:pt x="371446" y="150874"/>
                        <a:pt x="387687" y="192131"/>
                      </a:cubicBezTo>
                      <a:cubicBezTo>
                        <a:pt x="403936" y="233382"/>
                        <a:pt x="398179" y="275596"/>
                        <a:pt x="333897" y="295743"/>
                      </a:cubicBezTo>
                      <a:cubicBezTo>
                        <a:pt x="269615" y="315896"/>
                        <a:pt x="229624" y="298325"/>
                        <a:pt x="205333" y="286151"/>
                      </a:cubicBez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81" name="자유형: 도형 880">
                  <a:extLst>
                    <a:ext uri="{FF2B5EF4-FFF2-40B4-BE49-F238E27FC236}">
                      <a16:creationId xmlns:a16="http://schemas.microsoft.com/office/drawing/2014/main" id="{A8A16111-01F1-0901-3AA8-916DDE64F8B7}"/>
                    </a:ext>
                  </a:extLst>
                </p:cNvPr>
                <p:cNvSpPr/>
                <p:nvPr/>
              </p:nvSpPr>
              <p:spPr>
                <a:xfrm flipV="1">
                  <a:off x="1930024" y="4780818"/>
                  <a:ext cx="281427" cy="231372"/>
                </a:xfrm>
                <a:custGeom>
                  <a:avLst/>
                  <a:gdLst>
                    <a:gd name="connsiteX0" fmla="*/ -2243 w 281427"/>
                    <a:gd name="connsiteY0" fmla="*/ 111996 h 231372"/>
                    <a:gd name="connsiteX1" fmla="*/ 96259 w 281427"/>
                    <a:gd name="connsiteY1" fmla="*/ -587 h 231372"/>
                    <a:gd name="connsiteX2" fmla="*/ 202904 w 281427"/>
                    <a:gd name="connsiteY2" fmla="*/ 55700 h 231372"/>
                    <a:gd name="connsiteX3" fmla="*/ 279184 w 281427"/>
                    <a:gd name="connsiteY3" fmla="*/ 129891 h 231372"/>
                    <a:gd name="connsiteX4" fmla="*/ 183243 w 281427"/>
                    <a:gd name="connsiteY4" fmla="*/ 230786 h 231372"/>
                    <a:gd name="connsiteX5" fmla="*/ 82185 w 281427"/>
                    <a:gd name="connsiteY5" fmla="*/ 178502 h 231372"/>
                    <a:gd name="connsiteX6" fmla="*/ -2243 w 281427"/>
                    <a:gd name="connsiteY6" fmla="*/ 111996 h 231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1427" h="231372">
                      <a:moveTo>
                        <a:pt x="-2243" y="111996"/>
                      </a:moveTo>
                      <a:cubicBezTo>
                        <a:pt x="-2243" y="111996"/>
                        <a:pt x="33575" y="36504"/>
                        <a:pt x="96259" y="-587"/>
                      </a:cubicBezTo>
                      <a:cubicBezTo>
                        <a:pt x="96259" y="-587"/>
                        <a:pt x="150929" y="18616"/>
                        <a:pt x="202904" y="55700"/>
                      </a:cubicBezTo>
                      <a:cubicBezTo>
                        <a:pt x="254878" y="92792"/>
                        <a:pt x="279184" y="129891"/>
                        <a:pt x="279184" y="129891"/>
                      </a:cubicBezTo>
                      <a:lnTo>
                        <a:pt x="183243" y="230786"/>
                      </a:lnTo>
                      <a:cubicBezTo>
                        <a:pt x="183243" y="230786"/>
                        <a:pt x="134632" y="216881"/>
                        <a:pt x="82185" y="178502"/>
                      </a:cubicBezTo>
                      <a:cubicBezTo>
                        <a:pt x="29739" y="140122"/>
                        <a:pt x="-2243" y="111996"/>
                        <a:pt x="-2243" y="111996"/>
                      </a:cubicBezTo>
                    </a:path>
                  </a:pathLst>
                </a:custGeom>
                <a:solidFill>
                  <a:srgbClr val="E6E6E6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82" name="자유형: 도형 881">
                  <a:extLst>
                    <a:ext uri="{FF2B5EF4-FFF2-40B4-BE49-F238E27FC236}">
                      <a16:creationId xmlns:a16="http://schemas.microsoft.com/office/drawing/2014/main" id="{02DC7C1B-B3FE-8E82-EF2C-BB8C5CD09F45}"/>
                    </a:ext>
                  </a:extLst>
                </p:cNvPr>
                <p:cNvSpPr/>
                <p:nvPr/>
              </p:nvSpPr>
              <p:spPr>
                <a:xfrm flipV="1">
                  <a:off x="2518260" y="4588637"/>
                  <a:ext cx="71840" cy="90961"/>
                </a:xfrm>
                <a:custGeom>
                  <a:avLst/>
                  <a:gdLst>
                    <a:gd name="connsiteX0" fmla="*/ -2578 w 71840"/>
                    <a:gd name="connsiteY0" fmla="*/ 77740 h 90961"/>
                    <a:gd name="connsiteX1" fmla="*/ 12714 w 71840"/>
                    <a:gd name="connsiteY1" fmla="*/ -1010 h 90961"/>
                    <a:gd name="connsiteX2" fmla="*/ 69002 w 71840"/>
                    <a:gd name="connsiteY2" fmla="*/ 10503 h 90961"/>
                    <a:gd name="connsiteX3" fmla="*/ 62605 w 71840"/>
                    <a:gd name="connsiteY3" fmla="*/ 88535 h 90961"/>
                    <a:gd name="connsiteX4" fmla="*/ 33078 w 71840"/>
                    <a:gd name="connsiteY4" fmla="*/ 88535 h 90961"/>
                    <a:gd name="connsiteX5" fmla="*/ -2578 w 71840"/>
                    <a:gd name="connsiteY5" fmla="*/ 77740 h 9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1840" h="90961">
                      <a:moveTo>
                        <a:pt x="-2578" y="77740"/>
                      </a:moveTo>
                      <a:cubicBezTo>
                        <a:pt x="-5195" y="55279"/>
                        <a:pt x="12714" y="-1010"/>
                        <a:pt x="12714" y="-1010"/>
                      </a:cubicBezTo>
                      <a:cubicBezTo>
                        <a:pt x="12714" y="-1010"/>
                        <a:pt x="52374" y="15619"/>
                        <a:pt x="69002" y="10503"/>
                      </a:cubicBezTo>
                      <a:lnTo>
                        <a:pt x="62605" y="88535"/>
                      </a:lnTo>
                      <a:cubicBezTo>
                        <a:pt x="62605" y="88535"/>
                        <a:pt x="58756" y="91723"/>
                        <a:pt x="33078" y="88535"/>
                      </a:cubicBezTo>
                      <a:cubicBezTo>
                        <a:pt x="7408" y="85347"/>
                        <a:pt x="-2578" y="77740"/>
                        <a:pt x="-2578" y="77740"/>
                      </a:cubicBezTo>
                    </a:path>
                  </a:pathLst>
                </a:custGeom>
                <a:solidFill>
                  <a:srgbClr val="40404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83" name="자유형: 도형 882">
                  <a:extLst>
                    <a:ext uri="{FF2B5EF4-FFF2-40B4-BE49-F238E27FC236}">
                      <a16:creationId xmlns:a16="http://schemas.microsoft.com/office/drawing/2014/main" id="{47D686B0-BBD0-F9A7-4E79-CB8E23F1EE3F}"/>
                    </a:ext>
                  </a:extLst>
                </p:cNvPr>
                <p:cNvSpPr/>
                <p:nvPr/>
              </p:nvSpPr>
              <p:spPr>
                <a:xfrm flipV="1">
                  <a:off x="2060334" y="4027460"/>
                  <a:ext cx="91" cy="112"/>
                </a:xfrm>
                <a:custGeom>
                  <a:avLst/>
                  <a:gdLst>
                    <a:gd name="connsiteX0" fmla="*/ -2231 w 91"/>
                    <a:gd name="connsiteY0" fmla="*/ -1874 h 112"/>
                    <a:gd name="connsiteX1" fmla="*/ -2139 w 91"/>
                    <a:gd name="connsiteY1" fmla="*/ -1987 h 112"/>
                    <a:gd name="connsiteX2" fmla="*/ -2231 w 91"/>
                    <a:gd name="connsiteY2" fmla="*/ -1874 h 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1" h="112">
                      <a:moveTo>
                        <a:pt x="-2231" y="-1874"/>
                      </a:moveTo>
                      <a:cubicBezTo>
                        <a:pt x="-2196" y="-1916"/>
                        <a:pt x="-2182" y="-1951"/>
                        <a:pt x="-2139" y="-1987"/>
                      </a:cubicBezTo>
                      <a:cubicBezTo>
                        <a:pt x="-2168" y="-1951"/>
                        <a:pt x="-2203" y="-1916"/>
                        <a:pt x="-2231" y="-1874"/>
                      </a:cubicBezTo>
                    </a:path>
                  </a:pathLst>
                </a:custGeom>
                <a:solidFill>
                  <a:srgbClr val="00257E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84" name="자유형: 도형 883">
                  <a:extLst>
                    <a:ext uri="{FF2B5EF4-FFF2-40B4-BE49-F238E27FC236}">
                      <a16:creationId xmlns:a16="http://schemas.microsoft.com/office/drawing/2014/main" id="{8DC297F2-5A15-C9F9-5B91-B583F689990A}"/>
                    </a:ext>
                  </a:extLst>
                </p:cNvPr>
                <p:cNvSpPr/>
                <p:nvPr/>
              </p:nvSpPr>
              <p:spPr>
                <a:xfrm flipV="1">
                  <a:off x="2110802" y="4095880"/>
                  <a:ext cx="261372" cy="408767"/>
                </a:xfrm>
                <a:custGeom>
                  <a:avLst/>
                  <a:gdLst>
                    <a:gd name="connsiteX0" fmla="*/ 78541 w 261372"/>
                    <a:gd name="connsiteY0" fmla="*/ 136594 h 408767"/>
                    <a:gd name="connsiteX1" fmla="*/ 98195 w 261372"/>
                    <a:gd name="connsiteY1" fmla="*/ 95977 h 408767"/>
                    <a:gd name="connsiteX2" fmla="*/ 152006 w 261372"/>
                    <a:gd name="connsiteY2" fmla="*/ 754 h 408767"/>
                    <a:gd name="connsiteX3" fmla="*/ 258918 w 261372"/>
                    <a:gd name="connsiteY3" fmla="*/ -1547 h 408767"/>
                    <a:gd name="connsiteX4" fmla="*/ 110988 w 261372"/>
                    <a:gd name="connsiteY4" fmla="*/ 245645 h 408767"/>
                    <a:gd name="connsiteX5" fmla="*/ -2454 w 261372"/>
                    <a:gd name="connsiteY5" fmla="*/ 407220 h 408767"/>
                    <a:gd name="connsiteX6" fmla="*/ 59830 w 261372"/>
                    <a:gd name="connsiteY6" fmla="*/ 215105 h 408767"/>
                    <a:gd name="connsiteX7" fmla="*/ 78541 w 261372"/>
                    <a:gd name="connsiteY7" fmla="*/ 136594 h 408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1372" h="408767">
                      <a:moveTo>
                        <a:pt x="78541" y="136594"/>
                      </a:moveTo>
                      <a:cubicBezTo>
                        <a:pt x="87232" y="118925"/>
                        <a:pt x="94233" y="104513"/>
                        <a:pt x="98195" y="95977"/>
                      </a:cubicBezTo>
                      <a:cubicBezTo>
                        <a:pt x="111073" y="68238"/>
                        <a:pt x="135589" y="27304"/>
                        <a:pt x="152006" y="754"/>
                      </a:cubicBezTo>
                      <a:cubicBezTo>
                        <a:pt x="189281" y="71"/>
                        <a:pt x="225641" y="-710"/>
                        <a:pt x="258918" y="-1547"/>
                      </a:cubicBezTo>
                      <a:cubicBezTo>
                        <a:pt x="225542" y="58928"/>
                        <a:pt x="150198" y="194452"/>
                        <a:pt x="110988" y="245645"/>
                      </a:cubicBezTo>
                      <a:cubicBezTo>
                        <a:pt x="80532" y="285404"/>
                        <a:pt x="35679" y="352663"/>
                        <a:pt x="-2454" y="407220"/>
                      </a:cubicBezTo>
                      <a:cubicBezTo>
                        <a:pt x="23822" y="352360"/>
                        <a:pt x="49584" y="259972"/>
                        <a:pt x="59830" y="215105"/>
                      </a:cubicBezTo>
                      <a:cubicBezTo>
                        <a:pt x="63975" y="196901"/>
                        <a:pt x="70814" y="169485"/>
                        <a:pt x="78541" y="136594"/>
                      </a:cubicBez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85" name="자유형: 도형 884">
                  <a:extLst>
                    <a:ext uri="{FF2B5EF4-FFF2-40B4-BE49-F238E27FC236}">
                      <a16:creationId xmlns:a16="http://schemas.microsoft.com/office/drawing/2014/main" id="{481D97D1-6255-BB0A-C644-3AEA882F791C}"/>
                    </a:ext>
                  </a:extLst>
                </p:cNvPr>
                <p:cNvSpPr/>
                <p:nvPr/>
              </p:nvSpPr>
              <p:spPr>
                <a:xfrm flipV="1">
                  <a:off x="1756475" y="3948557"/>
                  <a:ext cx="305713" cy="169898"/>
                </a:xfrm>
                <a:custGeom>
                  <a:avLst/>
                  <a:gdLst>
                    <a:gd name="connsiteX0" fmla="*/ 237384 w 305713"/>
                    <a:gd name="connsiteY0" fmla="*/ 163469 h 169898"/>
                    <a:gd name="connsiteX1" fmla="*/ 50301 w 305713"/>
                    <a:gd name="connsiteY1" fmla="*/ 147165 h 169898"/>
                    <a:gd name="connsiteX2" fmla="*/ -1991 w 305713"/>
                    <a:gd name="connsiteY2" fmla="*/ 113106 h 169898"/>
                    <a:gd name="connsiteX3" fmla="*/ 12217 w 305713"/>
                    <a:gd name="connsiteY3" fmla="*/ 41245 h 169898"/>
                    <a:gd name="connsiteX4" fmla="*/ 20387 w 305713"/>
                    <a:gd name="connsiteY4" fmla="*/ 12070 h 169898"/>
                    <a:gd name="connsiteX5" fmla="*/ 21801 w 305713"/>
                    <a:gd name="connsiteY5" fmla="*/ 8376 h 169898"/>
                    <a:gd name="connsiteX6" fmla="*/ 23075 w 305713"/>
                    <a:gd name="connsiteY6" fmla="*/ 5554 h 169898"/>
                    <a:gd name="connsiteX7" fmla="*/ 23145 w 305713"/>
                    <a:gd name="connsiteY7" fmla="*/ 5420 h 169898"/>
                    <a:gd name="connsiteX8" fmla="*/ 24398 w 305713"/>
                    <a:gd name="connsiteY8" fmla="*/ 3253 h 169898"/>
                    <a:gd name="connsiteX9" fmla="*/ 30949 w 305713"/>
                    <a:gd name="connsiteY9" fmla="*/ -906 h 169898"/>
                    <a:gd name="connsiteX10" fmla="*/ 64755 w 305713"/>
                    <a:gd name="connsiteY10" fmla="*/ 741 h 169898"/>
                    <a:gd name="connsiteX11" fmla="*/ 129931 w 305713"/>
                    <a:gd name="connsiteY11" fmla="*/ 13808 h 169898"/>
                    <a:gd name="connsiteX12" fmla="*/ 241226 w 305713"/>
                    <a:gd name="connsiteY12" fmla="*/ 20521 h 169898"/>
                    <a:gd name="connsiteX13" fmla="*/ 281470 w 305713"/>
                    <a:gd name="connsiteY13" fmla="*/ 19571 h 169898"/>
                    <a:gd name="connsiteX14" fmla="*/ 283532 w 305713"/>
                    <a:gd name="connsiteY14" fmla="*/ 20240 h 169898"/>
                    <a:gd name="connsiteX15" fmla="*/ 284398 w 305713"/>
                    <a:gd name="connsiteY15" fmla="*/ 20521 h 169898"/>
                    <a:gd name="connsiteX16" fmla="*/ 301160 w 305713"/>
                    <a:gd name="connsiteY16" fmla="*/ 89377 h 169898"/>
                    <a:gd name="connsiteX17" fmla="*/ 301195 w 305713"/>
                    <a:gd name="connsiteY17" fmla="*/ 89680 h 169898"/>
                    <a:gd name="connsiteX18" fmla="*/ 303580 w 305713"/>
                    <a:gd name="connsiteY18" fmla="*/ 113585 h 169898"/>
                    <a:gd name="connsiteX19" fmla="*/ 237384 w 305713"/>
                    <a:gd name="connsiteY19" fmla="*/ 163469 h 169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305713" h="169898">
                      <a:moveTo>
                        <a:pt x="237384" y="163469"/>
                      </a:moveTo>
                      <a:cubicBezTo>
                        <a:pt x="199005" y="169781"/>
                        <a:pt x="123696" y="173068"/>
                        <a:pt x="50301" y="147165"/>
                      </a:cubicBezTo>
                      <a:cubicBezTo>
                        <a:pt x="-5136" y="127602"/>
                        <a:pt x="-2075" y="120910"/>
                        <a:pt x="-1991" y="113106"/>
                      </a:cubicBezTo>
                      <a:cubicBezTo>
                        <a:pt x="-1920" y="107188"/>
                        <a:pt x="6123" y="68977"/>
                        <a:pt x="12217" y="41245"/>
                      </a:cubicBezTo>
                      <a:cubicBezTo>
                        <a:pt x="15940" y="24321"/>
                        <a:pt x="20373" y="12119"/>
                        <a:pt x="20387" y="12070"/>
                      </a:cubicBezTo>
                      <a:cubicBezTo>
                        <a:pt x="20830" y="10839"/>
                        <a:pt x="21766" y="8467"/>
                        <a:pt x="21801" y="8376"/>
                      </a:cubicBezTo>
                      <a:cubicBezTo>
                        <a:pt x="22238" y="7334"/>
                        <a:pt x="22660" y="6377"/>
                        <a:pt x="23075" y="5554"/>
                      </a:cubicBezTo>
                      <a:cubicBezTo>
                        <a:pt x="23096" y="5505"/>
                        <a:pt x="23124" y="5462"/>
                        <a:pt x="23145" y="5420"/>
                      </a:cubicBezTo>
                      <a:cubicBezTo>
                        <a:pt x="23575" y="4576"/>
                        <a:pt x="23990" y="3837"/>
                        <a:pt x="24398" y="3253"/>
                      </a:cubicBezTo>
                      <a:cubicBezTo>
                        <a:pt x="25763" y="1268"/>
                        <a:pt x="28001" y="-76"/>
                        <a:pt x="30949" y="-906"/>
                      </a:cubicBezTo>
                      <a:cubicBezTo>
                        <a:pt x="38310" y="-2982"/>
                        <a:pt x="50209" y="-1828"/>
                        <a:pt x="64755" y="741"/>
                      </a:cubicBezTo>
                      <a:cubicBezTo>
                        <a:pt x="83452" y="4034"/>
                        <a:pt x="106519" y="9677"/>
                        <a:pt x="129931" y="13808"/>
                      </a:cubicBezTo>
                      <a:cubicBezTo>
                        <a:pt x="178858" y="22442"/>
                        <a:pt x="215316" y="22442"/>
                        <a:pt x="241226" y="20521"/>
                      </a:cubicBezTo>
                      <a:cubicBezTo>
                        <a:pt x="263674" y="18854"/>
                        <a:pt x="274588" y="17918"/>
                        <a:pt x="281470" y="19571"/>
                      </a:cubicBezTo>
                      <a:cubicBezTo>
                        <a:pt x="282216" y="19754"/>
                        <a:pt x="282871" y="20001"/>
                        <a:pt x="283532" y="20240"/>
                      </a:cubicBezTo>
                      <a:cubicBezTo>
                        <a:pt x="283807" y="20338"/>
                        <a:pt x="284130" y="20409"/>
                        <a:pt x="284398" y="20521"/>
                      </a:cubicBezTo>
                      <a:cubicBezTo>
                        <a:pt x="289619" y="22759"/>
                        <a:pt x="297156" y="58640"/>
                        <a:pt x="301160" y="89377"/>
                      </a:cubicBezTo>
                      <a:cubicBezTo>
                        <a:pt x="301167" y="89476"/>
                        <a:pt x="301188" y="89575"/>
                        <a:pt x="301195" y="89680"/>
                      </a:cubicBezTo>
                      <a:cubicBezTo>
                        <a:pt x="302321" y="98357"/>
                        <a:pt x="303165" y="106625"/>
                        <a:pt x="303580" y="113585"/>
                      </a:cubicBezTo>
                      <a:cubicBezTo>
                        <a:pt x="305502" y="145244"/>
                        <a:pt x="275764" y="157164"/>
                        <a:pt x="237384" y="163469"/>
                      </a:cubicBez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86" name="자유형: 도형 885">
                  <a:extLst>
                    <a:ext uri="{FF2B5EF4-FFF2-40B4-BE49-F238E27FC236}">
                      <a16:creationId xmlns:a16="http://schemas.microsoft.com/office/drawing/2014/main" id="{DB9DE6B5-883C-8D51-64C7-DA978BAB9C6F}"/>
                    </a:ext>
                  </a:extLst>
                </p:cNvPr>
                <p:cNvSpPr/>
                <p:nvPr/>
              </p:nvSpPr>
              <p:spPr>
                <a:xfrm flipV="1">
                  <a:off x="2059679" y="4026798"/>
                  <a:ext cx="633" cy="654"/>
                </a:xfrm>
                <a:custGeom>
                  <a:avLst/>
                  <a:gdLst>
                    <a:gd name="connsiteX0" fmla="*/ -1597 w 633"/>
                    <a:gd name="connsiteY0" fmla="*/ -1987 h 654"/>
                    <a:gd name="connsiteX1" fmla="*/ -2195 w 633"/>
                    <a:gd name="connsiteY1" fmla="*/ -1333 h 654"/>
                    <a:gd name="connsiteX2" fmla="*/ -2230 w 633"/>
                    <a:gd name="connsiteY2" fmla="*/ -1635 h 654"/>
                    <a:gd name="connsiteX3" fmla="*/ -1597 w 633"/>
                    <a:gd name="connsiteY3" fmla="*/ -1987 h 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3" h="654">
                      <a:moveTo>
                        <a:pt x="-1597" y="-1987"/>
                      </a:moveTo>
                      <a:cubicBezTo>
                        <a:pt x="-1794" y="-1776"/>
                        <a:pt x="-2005" y="-1537"/>
                        <a:pt x="-2195" y="-1333"/>
                      </a:cubicBezTo>
                      <a:cubicBezTo>
                        <a:pt x="-2202" y="-1438"/>
                        <a:pt x="-2223" y="-1537"/>
                        <a:pt x="-2230" y="-1635"/>
                      </a:cubicBezTo>
                      <a:lnTo>
                        <a:pt x="-1597" y="-1987"/>
                      </a:lnTo>
                    </a:path>
                  </a:pathLst>
                </a:custGeom>
                <a:solidFill>
                  <a:srgbClr val="00257E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87" name="자유형: 도형 886">
                  <a:extLst>
                    <a:ext uri="{FF2B5EF4-FFF2-40B4-BE49-F238E27FC236}">
                      <a16:creationId xmlns:a16="http://schemas.microsoft.com/office/drawing/2014/main" id="{9AC87560-2BC0-A2EE-03F9-B661E696BFA4}"/>
                    </a:ext>
                  </a:extLst>
                </p:cNvPr>
                <p:cNvSpPr/>
                <p:nvPr/>
              </p:nvSpPr>
              <p:spPr>
                <a:xfrm flipV="1">
                  <a:off x="1776262" y="3963378"/>
                  <a:ext cx="275033" cy="156989"/>
                </a:xfrm>
                <a:custGeom>
                  <a:avLst/>
                  <a:gdLst>
                    <a:gd name="connsiteX0" fmla="*/ 21248 w 275033"/>
                    <a:gd name="connsiteY0" fmla="*/ -1964 h 156989"/>
                    <a:gd name="connsiteX1" fmla="*/ 19390 w 275033"/>
                    <a:gd name="connsiteY1" fmla="*/ -514 h 156989"/>
                    <a:gd name="connsiteX2" fmla="*/ 468 w 275033"/>
                    <a:gd name="connsiteY2" fmla="*/ 81290 h 156989"/>
                    <a:gd name="connsiteX3" fmla="*/ 271 w 275033"/>
                    <a:gd name="connsiteY3" fmla="*/ 82494 h 156989"/>
                    <a:gd name="connsiteX4" fmla="*/ 11044 w 275033"/>
                    <a:gd name="connsiteY4" fmla="*/ 123666 h 156989"/>
                    <a:gd name="connsiteX5" fmla="*/ 135513 w 275033"/>
                    <a:gd name="connsiteY5" fmla="*/ 153236 h 156989"/>
                    <a:gd name="connsiteX6" fmla="*/ 249631 w 275033"/>
                    <a:gd name="connsiteY6" fmla="*/ 141920 h 156989"/>
                    <a:gd name="connsiteX7" fmla="*/ 272733 w 275033"/>
                    <a:gd name="connsiteY7" fmla="*/ 117798 h 156989"/>
                    <a:gd name="connsiteX8" fmla="*/ 272339 w 275033"/>
                    <a:gd name="connsiteY8" fmla="*/ 113977 h 156989"/>
                    <a:gd name="connsiteX9" fmla="*/ 255162 w 275033"/>
                    <a:gd name="connsiteY9" fmla="*/ 19872 h 156989"/>
                    <a:gd name="connsiteX10" fmla="*/ 252636 w 275033"/>
                    <a:gd name="connsiteY10" fmla="*/ 18894 h 156989"/>
                    <a:gd name="connsiteX11" fmla="*/ 251657 w 275033"/>
                    <a:gd name="connsiteY11" fmla="*/ 21420 h 156989"/>
                    <a:gd name="connsiteX12" fmla="*/ 268518 w 275033"/>
                    <a:gd name="connsiteY12" fmla="*/ 114336 h 156989"/>
                    <a:gd name="connsiteX13" fmla="*/ 268926 w 275033"/>
                    <a:gd name="connsiteY13" fmla="*/ 118290 h 156989"/>
                    <a:gd name="connsiteX14" fmla="*/ 248237 w 275033"/>
                    <a:gd name="connsiteY14" fmla="*/ 138346 h 156989"/>
                    <a:gd name="connsiteX15" fmla="*/ 135928 w 275033"/>
                    <a:gd name="connsiteY15" fmla="*/ 149422 h 156989"/>
                    <a:gd name="connsiteX16" fmla="*/ 12571 w 275033"/>
                    <a:gd name="connsiteY16" fmla="*/ 120141 h 156989"/>
                    <a:gd name="connsiteX17" fmla="*/ 4050 w 275033"/>
                    <a:gd name="connsiteY17" fmla="*/ 83134 h 156989"/>
                    <a:gd name="connsiteX18" fmla="*/ 4253 w 275033"/>
                    <a:gd name="connsiteY18" fmla="*/ 81931 h 156989"/>
                    <a:gd name="connsiteX19" fmla="*/ 23112 w 275033"/>
                    <a:gd name="connsiteY19" fmla="*/ 415 h 156989"/>
                    <a:gd name="connsiteX20" fmla="*/ 21719 w 275033"/>
                    <a:gd name="connsiteY20" fmla="*/ -1907 h 156989"/>
                    <a:gd name="connsiteX21" fmla="*/ 21248 w 275033"/>
                    <a:gd name="connsiteY21" fmla="*/ -1964 h 156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75033" h="156989">
                      <a:moveTo>
                        <a:pt x="21248" y="-1964"/>
                      </a:moveTo>
                      <a:cubicBezTo>
                        <a:pt x="20389" y="-1964"/>
                        <a:pt x="19608" y="-1386"/>
                        <a:pt x="19390" y="-514"/>
                      </a:cubicBezTo>
                      <a:cubicBezTo>
                        <a:pt x="19235" y="112"/>
                        <a:pt x="3648" y="62565"/>
                        <a:pt x="468" y="81290"/>
                      </a:cubicBezTo>
                      <a:lnTo>
                        <a:pt x="271" y="82494"/>
                      </a:lnTo>
                      <a:cubicBezTo>
                        <a:pt x="-2833" y="100740"/>
                        <a:pt x="-5507" y="116496"/>
                        <a:pt x="11044" y="123666"/>
                      </a:cubicBezTo>
                      <a:cubicBezTo>
                        <a:pt x="28003" y="131013"/>
                        <a:pt x="89668" y="148247"/>
                        <a:pt x="135513" y="153236"/>
                      </a:cubicBezTo>
                      <a:cubicBezTo>
                        <a:pt x="177334" y="157781"/>
                        <a:pt x="219984" y="153552"/>
                        <a:pt x="249631" y="141920"/>
                      </a:cubicBezTo>
                      <a:cubicBezTo>
                        <a:pt x="272705" y="132871"/>
                        <a:pt x="273746" y="125644"/>
                        <a:pt x="272733" y="117798"/>
                      </a:cubicBezTo>
                      <a:lnTo>
                        <a:pt x="272339" y="113977"/>
                      </a:lnTo>
                      <a:cubicBezTo>
                        <a:pt x="266977" y="56168"/>
                        <a:pt x="260038" y="30892"/>
                        <a:pt x="255162" y="19872"/>
                      </a:cubicBezTo>
                      <a:cubicBezTo>
                        <a:pt x="254740" y="18901"/>
                        <a:pt x="253599" y="18458"/>
                        <a:pt x="252636" y="18894"/>
                      </a:cubicBezTo>
                      <a:cubicBezTo>
                        <a:pt x="251664" y="19323"/>
                        <a:pt x="251228" y="20456"/>
                        <a:pt x="251657" y="21420"/>
                      </a:cubicBezTo>
                      <a:cubicBezTo>
                        <a:pt x="256414" y="32187"/>
                        <a:pt x="263205" y="57041"/>
                        <a:pt x="268518" y="114336"/>
                      </a:cubicBezTo>
                      <a:lnTo>
                        <a:pt x="268926" y="118290"/>
                      </a:lnTo>
                      <a:cubicBezTo>
                        <a:pt x="269616" y="123617"/>
                        <a:pt x="270390" y="129655"/>
                        <a:pt x="248237" y="138346"/>
                      </a:cubicBezTo>
                      <a:cubicBezTo>
                        <a:pt x="219133" y="149766"/>
                        <a:pt x="177144" y="153911"/>
                        <a:pt x="135928" y="149422"/>
                      </a:cubicBezTo>
                      <a:cubicBezTo>
                        <a:pt x="87535" y="144151"/>
                        <a:pt x="26751" y="126284"/>
                        <a:pt x="12571" y="120141"/>
                      </a:cubicBezTo>
                      <a:cubicBezTo>
                        <a:pt x="-1221" y="114174"/>
                        <a:pt x="995" y="101155"/>
                        <a:pt x="4050" y="83134"/>
                      </a:cubicBezTo>
                      <a:lnTo>
                        <a:pt x="4253" y="81931"/>
                      </a:lnTo>
                      <a:cubicBezTo>
                        <a:pt x="7406" y="63353"/>
                        <a:pt x="22958" y="1041"/>
                        <a:pt x="23112" y="415"/>
                      </a:cubicBezTo>
                      <a:cubicBezTo>
                        <a:pt x="23373" y="-612"/>
                        <a:pt x="22746" y="-1654"/>
                        <a:pt x="21719" y="-1907"/>
                      </a:cubicBezTo>
                      <a:cubicBezTo>
                        <a:pt x="21557" y="-1949"/>
                        <a:pt x="21402" y="-1964"/>
                        <a:pt x="21248" y="-1964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88" name="자유형: 도형 887">
                  <a:extLst>
                    <a:ext uri="{FF2B5EF4-FFF2-40B4-BE49-F238E27FC236}">
                      <a16:creationId xmlns:a16="http://schemas.microsoft.com/office/drawing/2014/main" id="{BAEC9772-E92D-593C-91BF-C8331B89D2A9}"/>
                    </a:ext>
                  </a:extLst>
                </p:cNvPr>
                <p:cNvSpPr/>
                <p:nvPr/>
              </p:nvSpPr>
              <p:spPr>
                <a:xfrm flipV="1">
                  <a:off x="1527829" y="4435854"/>
                  <a:ext cx="124257" cy="24988"/>
                </a:xfrm>
                <a:custGeom>
                  <a:avLst/>
                  <a:gdLst>
                    <a:gd name="connsiteX0" fmla="*/ 122606 w 124257"/>
                    <a:gd name="connsiteY0" fmla="*/ 4644 h 24988"/>
                    <a:gd name="connsiteX1" fmla="*/ 120840 w 124257"/>
                    <a:gd name="connsiteY1" fmla="*/ 577 h 24988"/>
                    <a:gd name="connsiteX2" fmla="*/ 89301 w 124257"/>
                    <a:gd name="connsiteY2" fmla="*/ -1309 h 24988"/>
                    <a:gd name="connsiteX3" fmla="*/ -1651 w 124257"/>
                    <a:gd name="connsiteY3" fmla="*/ 20224 h 24988"/>
                    <a:gd name="connsiteX4" fmla="*/ -1117 w 124257"/>
                    <a:gd name="connsiteY4" fmla="*/ 21723 h 24988"/>
                    <a:gd name="connsiteX5" fmla="*/ -40 w 124257"/>
                    <a:gd name="connsiteY5" fmla="*/ 23679 h 24988"/>
                    <a:gd name="connsiteX6" fmla="*/ 122606 w 124257"/>
                    <a:gd name="connsiteY6" fmla="*/ 4644 h 24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257" h="24988">
                      <a:moveTo>
                        <a:pt x="122606" y="4644"/>
                      </a:moveTo>
                      <a:cubicBezTo>
                        <a:pt x="121994" y="3223"/>
                        <a:pt x="121417" y="1879"/>
                        <a:pt x="120840" y="577"/>
                      </a:cubicBezTo>
                      <a:cubicBezTo>
                        <a:pt x="109560" y="-732"/>
                        <a:pt x="99047" y="-1309"/>
                        <a:pt x="89301" y="-1309"/>
                      </a:cubicBezTo>
                      <a:cubicBezTo>
                        <a:pt x="43054" y="-1309"/>
                        <a:pt x="13809" y="11590"/>
                        <a:pt x="-1651" y="20224"/>
                      </a:cubicBezTo>
                      <a:cubicBezTo>
                        <a:pt x="-1307" y="21223"/>
                        <a:pt x="-1117" y="21723"/>
                        <a:pt x="-1117" y="21723"/>
                      </a:cubicBezTo>
                      <a:cubicBezTo>
                        <a:pt x="-1117" y="21723"/>
                        <a:pt x="-730" y="22413"/>
                        <a:pt x="-40" y="23679"/>
                      </a:cubicBezTo>
                      <a:cubicBezTo>
                        <a:pt x="18805" y="13011"/>
                        <a:pt x="56755" y="-3490"/>
                        <a:pt x="122606" y="4644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89" name="자유형: 도형 888">
                  <a:extLst>
                    <a:ext uri="{FF2B5EF4-FFF2-40B4-BE49-F238E27FC236}">
                      <a16:creationId xmlns:a16="http://schemas.microsoft.com/office/drawing/2014/main" id="{45DD1B9B-EFB1-D920-F00A-E29CF3855C74}"/>
                    </a:ext>
                  </a:extLst>
                </p:cNvPr>
                <p:cNvSpPr/>
                <p:nvPr/>
              </p:nvSpPr>
              <p:spPr>
                <a:xfrm flipV="1">
                  <a:off x="2083056" y="4388087"/>
                  <a:ext cx="115743" cy="22785"/>
                </a:xfrm>
                <a:custGeom>
                  <a:avLst/>
                  <a:gdLst>
                    <a:gd name="connsiteX0" fmla="*/ 113413 w 115743"/>
                    <a:gd name="connsiteY0" fmla="*/ 12658 h 22785"/>
                    <a:gd name="connsiteX1" fmla="*/ 65140 w 115743"/>
                    <a:gd name="connsiteY1" fmla="*/ 17070 h 22785"/>
                    <a:gd name="connsiteX2" fmla="*/ -1598 w 115743"/>
                    <a:gd name="connsiteY2" fmla="*/ -1388 h 22785"/>
                    <a:gd name="connsiteX3" fmla="*/ -2330 w 115743"/>
                    <a:gd name="connsiteY3" fmla="*/ 2645 h 22785"/>
                    <a:gd name="connsiteX4" fmla="*/ 64866 w 115743"/>
                    <a:gd name="connsiteY4" fmla="*/ 20912 h 22785"/>
                    <a:gd name="connsiteX5" fmla="*/ 112414 w 115743"/>
                    <a:gd name="connsiteY5" fmla="*/ 17070 h 22785"/>
                    <a:gd name="connsiteX6" fmla="*/ 113413 w 115743"/>
                    <a:gd name="connsiteY6" fmla="*/ 12658 h 22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5743" h="22785">
                      <a:moveTo>
                        <a:pt x="113413" y="12658"/>
                      </a:moveTo>
                      <a:cubicBezTo>
                        <a:pt x="105166" y="15501"/>
                        <a:pt x="89734" y="18801"/>
                        <a:pt x="65140" y="17070"/>
                      </a:cubicBezTo>
                      <a:cubicBezTo>
                        <a:pt x="32672" y="14804"/>
                        <a:pt x="15516" y="8513"/>
                        <a:pt x="-1598" y="-1388"/>
                      </a:cubicBezTo>
                      <a:cubicBezTo>
                        <a:pt x="-1830" y="-44"/>
                        <a:pt x="-2098" y="1301"/>
                        <a:pt x="-2330" y="2645"/>
                      </a:cubicBezTo>
                      <a:cubicBezTo>
                        <a:pt x="14636" y="12236"/>
                        <a:pt x="32559" y="18682"/>
                        <a:pt x="64866" y="20912"/>
                      </a:cubicBezTo>
                      <a:cubicBezTo>
                        <a:pt x="88087" y="22524"/>
                        <a:pt x="103358" y="19836"/>
                        <a:pt x="112414" y="17070"/>
                      </a:cubicBezTo>
                      <a:cubicBezTo>
                        <a:pt x="112759" y="15614"/>
                        <a:pt x="113104" y="14157"/>
                        <a:pt x="113413" y="12658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0" name="자유형: 도형 889">
                  <a:extLst>
                    <a:ext uri="{FF2B5EF4-FFF2-40B4-BE49-F238E27FC236}">
                      <a16:creationId xmlns:a16="http://schemas.microsoft.com/office/drawing/2014/main" id="{D3CF29BF-F71C-C79D-9A49-DE8626EE0993}"/>
                    </a:ext>
                  </a:extLst>
                </p:cNvPr>
                <p:cNvSpPr/>
                <p:nvPr/>
              </p:nvSpPr>
              <p:spPr>
                <a:xfrm flipV="1">
                  <a:off x="1436572" y="4726293"/>
                  <a:ext cx="73369" cy="18721"/>
                </a:xfrm>
                <a:custGeom>
                  <a:avLst/>
                  <a:gdLst>
                    <a:gd name="connsiteX0" fmla="*/ 71862 w 73369"/>
                    <a:gd name="connsiteY0" fmla="*/ 3299 h 18721"/>
                    <a:gd name="connsiteX1" fmla="*/ 71827 w 73369"/>
                    <a:gd name="connsiteY1" fmla="*/ -579 h 18721"/>
                    <a:gd name="connsiteX2" fmla="*/ 55980 w 73369"/>
                    <a:gd name="connsiteY2" fmla="*/ -846 h 18721"/>
                    <a:gd name="connsiteX3" fmla="*/ 7242 w 73369"/>
                    <a:gd name="connsiteY3" fmla="*/ 9554 h 18721"/>
                    <a:gd name="connsiteX4" fmla="*/ -477 w 73369"/>
                    <a:gd name="connsiteY4" fmla="*/ 14269 h 18721"/>
                    <a:gd name="connsiteX5" fmla="*/ -1280 w 73369"/>
                    <a:gd name="connsiteY5" fmla="*/ 16845 h 18721"/>
                    <a:gd name="connsiteX6" fmla="*/ 1289 w 73369"/>
                    <a:gd name="connsiteY6" fmla="*/ 17647 h 18721"/>
                    <a:gd name="connsiteX7" fmla="*/ 9353 w 73369"/>
                    <a:gd name="connsiteY7" fmla="*/ 12777 h 18721"/>
                    <a:gd name="connsiteX8" fmla="*/ 71862 w 73369"/>
                    <a:gd name="connsiteY8" fmla="*/ 3299 h 18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369" h="18721">
                      <a:moveTo>
                        <a:pt x="71862" y="3299"/>
                      </a:moveTo>
                      <a:cubicBezTo>
                        <a:pt x="71862" y="1990"/>
                        <a:pt x="71862" y="688"/>
                        <a:pt x="71827" y="-579"/>
                      </a:cubicBezTo>
                      <a:cubicBezTo>
                        <a:pt x="65958" y="-734"/>
                        <a:pt x="60695" y="-846"/>
                        <a:pt x="55980" y="-846"/>
                      </a:cubicBezTo>
                      <a:cubicBezTo>
                        <a:pt x="22899" y="-846"/>
                        <a:pt x="16102" y="3679"/>
                        <a:pt x="7242" y="9554"/>
                      </a:cubicBezTo>
                      <a:cubicBezTo>
                        <a:pt x="4934" y="11088"/>
                        <a:pt x="2556" y="12658"/>
                        <a:pt x="-477" y="14269"/>
                      </a:cubicBezTo>
                      <a:cubicBezTo>
                        <a:pt x="-1434" y="14769"/>
                        <a:pt x="-1779" y="15923"/>
                        <a:pt x="-1280" y="16845"/>
                      </a:cubicBezTo>
                      <a:cubicBezTo>
                        <a:pt x="-780" y="17802"/>
                        <a:pt x="367" y="18146"/>
                        <a:pt x="1289" y="17647"/>
                      </a:cubicBezTo>
                      <a:cubicBezTo>
                        <a:pt x="4512" y="15958"/>
                        <a:pt x="6968" y="14346"/>
                        <a:pt x="9353" y="12777"/>
                      </a:cubicBezTo>
                      <a:cubicBezTo>
                        <a:pt x="18600" y="6634"/>
                        <a:pt x="25848" y="1800"/>
                        <a:pt x="71862" y="3299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1" name="자유형: 도형 890">
                  <a:extLst>
                    <a:ext uri="{FF2B5EF4-FFF2-40B4-BE49-F238E27FC236}">
                      <a16:creationId xmlns:a16="http://schemas.microsoft.com/office/drawing/2014/main" id="{C54ABF59-961A-EF56-E00E-9E6FDE759B88}"/>
                    </a:ext>
                  </a:extLst>
                </p:cNvPr>
                <p:cNvSpPr/>
                <p:nvPr/>
              </p:nvSpPr>
              <p:spPr>
                <a:xfrm flipV="1">
                  <a:off x="1633974" y="4717878"/>
                  <a:ext cx="495863" cy="18888"/>
                </a:xfrm>
                <a:custGeom>
                  <a:avLst/>
                  <a:gdLst>
                    <a:gd name="connsiteX0" fmla="*/ 493852 w 495863"/>
                    <a:gd name="connsiteY0" fmla="*/ 13031 h 18888"/>
                    <a:gd name="connsiteX1" fmla="*/ 300513 w 495863"/>
                    <a:gd name="connsiteY1" fmla="*/ 12497 h 18888"/>
                    <a:gd name="connsiteX2" fmla="*/ 265779 w 495863"/>
                    <a:gd name="connsiteY2" fmla="*/ 11152 h 18888"/>
                    <a:gd name="connsiteX3" fmla="*/ -2011 w 495863"/>
                    <a:gd name="connsiteY3" fmla="*/ -860 h 18888"/>
                    <a:gd name="connsiteX4" fmla="*/ -1969 w 495863"/>
                    <a:gd name="connsiteY4" fmla="*/ 2976 h 18888"/>
                    <a:gd name="connsiteX5" fmla="*/ 265631 w 495863"/>
                    <a:gd name="connsiteY5" fmla="*/ 14988 h 18888"/>
                    <a:gd name="connsiteX6" fmla="*/ 300358 w 495863"/>
                    <a:gd name="connsiteY6" fmla="*/ 16332 h 18888"/>
                    <a:gd name="connsiteX7" fmla="*/ 493585 w 495863"/>
                    <a:gd name="connsiteY7" fmla="*/ 16873 h 18888"/>
                    <a:gd name="connsiteX8" fmla="*/ 493852 w 495863"/>
                    <a:gd name="connsiteY8" fmla="*/ 13031 h 18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95863" h="18888">
                      <a:moveTo>
                        <a:pt x="493852" y="13031"/>
                      </a:moveTo>
                      <a:cubicBezTo>
                        <a:pt x="456282" y="13953"/>
                        <a:pt x="373542" y="15332"/>
                        <a:pt x="300513" y="12497"/>
                      </a:cubicBezTo>
                      <a:lnTo>
                        <a:pt x="265779" y="11152"/>
                      </a:lnTo>
                      <a:cubicBezTo>
                        <a:pt x="186994" y="8162"/>
                        <a:pt x="85683" y="4284"/>
                        <a:pt x="-2011" y="-860"/>
                      </a:cubicBezTo>
                      <a:cubicBezTo>
                        <a:pt x="-2011" y="407"/>
                        <a:pt x="-1969" y="1674"/>
                        <a:pt x="-1969" y="2976"/>
                      </a:cubicBezTo>
                      <a:cubicBezTo>
                        <a:pt x="85641" y="8120"/>
                        <a:pt x="186881" y="11997"/>
                        <a:pt x="265631" y="14988"/>
                      </a:cubicBezTo>
                      <a:lnTo>
                        <a:pt x="300358" y="16332"/>
                      </a:lnTo>
                      <a:cubicBezTo>
                        <a:pt x="373232" y="19175"/>
                        <a:pt x="455783" y="17788"/>
                        <a:pt x="493585" y="16873"/>
                      </a:cubicBezTo>
                      <a:cubicBezTo>
                        <a:pt x="493662" y="15607"/>
                        <a:pt x="493775" y="14340"/>
                        <a:pt x="493852" y="13031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2" name="자유형: 도형 891">
                  <a:extLst>
                    <a:ext uri="{FF2B5EF4-FFF2-40B4-BE49-F238E27FC236}">
                      <a16:creationId xmlns:a16="http://schemas.microsoft.com/office/drawing/2014/main" id="{D6423746-952E-D7A3-C189-B2237B2389AA}"/>
                    </a:ext>
                  </a:extLst>
                </p:cNvPr>
                <p:cNvSpPr/>
                <p:nvPr/>
              </p:nvSpPr>
              <p:spPr>
                <a:xfrm flipV="1">
                  <a:off x="1257456" y="4514717"/>
                  <a:ext cx="169900" cy="624462"/>
                </a:xfrm>
                <a:custGeom>
                  <a:avLst/>
                  <a:gdLst>
                    <a:gd name="connsiteX0" fmla="*/ 92759 w 169900"/>
                    <a:gd name="connsiteY0" fmla="*/ -699 h 624462"/>
                    <a:gd name="connsiteX1" fmla="*/ 68700 w 169900"/>
                    <a:gd name="connsiteY1" fmla="*/ 9892 h 624462"/>
                    <a:gd name="connsiteX2" fmla="*/ 61832 w 169900"/>
                    <a:gd name="connsiteY2" fmla="*/ 15346 h 624462"/>
                    <a:gd name="connsiteX3" fmla="*/ 61642 w 169900"/>
                    <a:gd name="connsiteY3" fmla="*/ 15494 h 624462"/>
                    <a:gd name="connsiteX4" fmla="*/ 21419 w 169900"/>
                    <a:gd name="connsiteY4" fmla="*/ 79774 h 624462"/>
                    <a:gd name="connsiteX5" fmla="*/ 19463 w 169900"/>
                    <a:gd name="connsiteY5" fmla="*/ 87988 h 624462"/>
                    <a:gd name="connsiteX6" fmla="*/ -107 w 169900"/>
                    <a:gd name="connsiteY6" fmla="*/ 231364 h 624462"/>
                    <a:gd name="connsiteX7" fmla="*/ 64865 w 169900"/>
                    <a:gd name="connsiteY7" fmla="*/ 552726 h 624462"/>
                    <a:gd name="connsiteX8" fmla="*/ 153974 w 169900"/>
                    <a:gd name="connsiteY8" fmla="*/ 621878 h 624462"/>
                    <a:gd name="connsiteX9" fmla="*/ 168554 w 169900"/>
                    <a:gd name="connsiteY9" fmla="*/ 623764 h 624462"/>
                    <a:gd name="connsiteX10" fmla="*/ 68088 w 169900"/>
                    <a:gd name="connsiteY10" fmla="*/ 550615 h 624462"/>
                    <a:gd name="connsiteX11" fmla="*/ 3728 w 169900"/>
                    <a:gd name="connsiteY11" fmla="*/ 231709 h 624462"/>
                    <a:gd name="connsiteX12" fmla="*/ 23186 w 169900"/>
                    <a:gd name="connsiteY12" fmla="*/ 88909 h 624462"/>
                    <a:gd name="connsiteX13" fmla="*/ 25184 w 169900"/>
                    <a:gd name="connsiteY13" fmla="*/ 80698 h 624462"/>
                    <a:gd name="connsiteX14" fmla="*/ 92759 w 169900"/>
                    <a:gd name="connsiteY14" fmla="*/ -699 h 624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69900" h="624462">
                      <a:moveTo>
                        <a:pt x="92759" y="-699"/>
                      </a:moveTo>
                      <a:cubicBezTo>
                        <a:pt x="82591" y="1989"/>
                        <a:pt x="74421" y="5444"/>
                        <a:pt x="68700" y="9892"/>
                      </a:cubicBezTo>
                      <a:cubicBezTo>
                        <a:pt x="66399" y="11692"/>
                        <a:pt x="64098" y="13501"/>
                        <a:pt x="61832" y="15346"/>
                      </a:cubicBezTo>
                      <a:cubicBezTo>
                        <a:pt x="61755" y="15381"/>
                        <a:pt x="61720" y="15458"/>
                        <a:pt x="61642" y="15494"/>
                      </a:cubicBezTo>
                      <a:cubicBezTo>
                        <a:pt x="34466" y="38905"/>
                        <a:pt x="24797" y="65764"/>
                        <a:pt x="21419" y="79774"/>
                      </a:cubicBezTo>
                      <a:lnTo>
                        <a:pt x="19463" y="87988"/>
                      </a:lnTo>
                      <a:cubicBezTo>
                        <a:pt x="11905" y="119154"/>
                        <a:pt x="9062" y="130779"/>
                        <a:pt x="-107" y="231364"/>
                      </a:cubicBezTo>
                      <a:cubicBezTo>
                        <a:pt x="-9972" y="339430"/>
                        <a:pt x="41573" y="516880"/>
                        <a:pt x="64865" y="552726"/>
                      </a:cubicBezTo>
                      <a:cubicBezTo>
                        <a:pt x="82514" y="579896"/>
                        <a:pt x="115024" y="604764"/>
                        <a:pt x="153974" y="621878"/>
                      </a:cubicBezTo>
                      <a:cubicBezTo>
                        <a:pt x="158618" y="622610"/>
                        <a:pt x="163488" y="623264"/>
                        <a:pt x="168554" y="623764"/>
                      </a:cubicBezTo>
                      <a:cubicBezTo>
                        <a:pt x="124538" y="606988"/>
                        <a:pt x="87278" y="580163"/>
                        <a:pt x="68088" y="550615"/>
                      </a:cubicBezTo>
                      <a:cubicBezTo>
                        <a:pt x="44986" y="515079"/>
                        <a:pt x="-6060" y="339043"/>
                        <a:pt x="3728" y="231709"/>
                      </a:cubicBezTo>
                      <a:cubicBezTo>
                        <a:pt x="12862" y="131427"/>
                        <a:pt x="15663" y="119844"/>
                        <a:pt x="23186" y="88909"/>
                      </a:cubicBezTo>
                      <a:lnTo>
                        <a:pt x="25184" y="80698"/>
                      </a:lnTo>
                      <a:cubicBezTo>
                        <a:pt x="29406" y="63043"/>
                        <a:pt x="43987" y="24394"/>
                        <a:pt x="92759" y="-699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3" name="자유형: 도형 892">
                  <a:extLst>
                    <a:ext uri="{FF2B5EF4-FFF2-40B4-BE49-F238E27FC236}">
                      <a16:creationId xmlns:a16="http://schemas.microsoft.com/office/drawing/2014/main" id="{5D38E82F-A956-9A5D-FC4D-334F79938106}"/>
                    </a:ext>
                  </a:extLst>
                </p:cNvPr>
                <p:cNvSpPr/>
                <p:nvPr/>
              </p:nvSpPr>
              <p:spPr>
                <a:xfrm flipV="1">
                  <a:off x="2374947" y="4510269"/>
                  <a:ext cx="152581" cy="637431"/>
                </a:xfrm>
                <a:custGeom>
                  <a:avLst/>
                  <a:gdLst>
                    <a:gd name="connsiteX0" fmla="*/ 63836 w 152581"/>
                    <a:gd name="connsiteY0" fmla="*/ 37263 h 637431"/>
                    <a:gd name="connsiteX1" fmla="*/ 139166 w 152581"/>
                    <a:gd name="connsiteY1" fmla="*/ -196 h 637431"/>
                    <a:gd name="connsiteX2" fmla="*/ 124930 w 152581"/>
                    <a:gd name="connsiteY2" fmla="*/ -696 h 637431"/>
                    <a:gd name="connsiteX3" fmla="*/ 61070 w 152581"/>
                    <a:gd name="connsiteY3" fmla="*/ 34610 h 637431"/>
                    <a:gd name="connsiteX4" fmla="*/ 88 w 152581"/>
                    <a:gd name="connsiteY4" fmla="*/ 206809 h 637431"/>
                    <a:gd name="connsiteX5" fmla="*/ 13676 w 152581"/>
                    <a:gd name="connsiteY5" fmla="*/ 451229 h 637431"/>
                    <a:gd name="connsiteX6" fmla="*/ 15365 w 152581"/>
                    <a:gd name="connsiteY6" fmla="*/ 457210 h 637431"/>
                    <a:gd name="connsiteX7" fmla="*/ 75728 w 152581"/>
                    <a:gd name="connsiteY7" fmla="*/ 592988 h 637431"/>
                    <a:gd name="connsiteX8" fmla="*/ 140967 w 152581"/>
                    <a:gd name="connsiteY8" fmla="*/ 636736 h 637431"/>
                    <a:gd name="connsiteX9" fmla="*/ 145921 w 152581"/>
                    <a:gd name="connsiteY9" fmla="*/ 636279 h 637431"/>
                    <a:gd name="connsiteX10" fmla="*/ 149869 w 152581"/>
                    <a:gd name="connsiteY10" fmla="*/ 635814 h 637431"/>
                    <a:gd name="connsiteX11" fmla="*/ 78451 w 152581"/>
                    <a:gd name="connsiteY11" fmla="*/ 590299 h 637431"/>
                    <a:gd name="connsiteX12" fmla="*/ 19046 w 152581"/>
                    <a:gd name="connsiteY12" fmla="*/ 456211 h 637431"/>
                    <a:gd name="connsiteX13" fmla="*/ 17357 w 152581"/>
                    <a:gd name="connsiteY13" fmla="*/ 450152 h 637431"/>
                    <a:gd name="connsiteX14" fmla="*/ 3930 w 152581"/>
                    <a:gd name="connsiteY14" fmla="*/ 207189 h 637431"/>
                    <a:gd name="connsiteX15" fmla="*/ 63836 w 152581"/>
                    <a:gd name="connsiteY15" fmla="*/ 37263 h 637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2581" h="637431">
                      <a:moveTo>
                        <a:pt x="63836" y="37263"/>
                      </a:moveTo>
                      <a:cubicBezTo>
                        <a:pt x="75651" y="25094"/>
                        <a:pt x="102363" y="6905"/>
                        <a:pt x="139166" y="-196"/>
                      </a:cubicBezTo>
                      <a:cubicBezTo>
                        <a:pt x="134254" y="-497"/>
                        <a:pt x="129455" y="-654"/>
                        <a:pt x="124930" y="-696"/>
                      </a:cubicBezTo>
                      <a:cubicBezTo>
                        <a:pt x="94108" y="7938"/>
                        <a:pt x="71696" y="23637"/>
                        <a:pt x="61070" y="34610"/>
                      </a:cubicBezTo>
                      <a:cubicBezTo>
                        <a:pt x="29601" y="67120"/>
                        <a:pt x="7920" y="128291"/>
                        <a:pt x="88" y="206809"/>
                      </a:cubicBezTo>
                      <a:cubicBezTo>
                        <a:pt x="-8771" y="295840"/>
                        <a:pt x="5500" y="423405"/>
                        <a:pt x="13676" y="451229"/>
                      </a:cubicBezTo>
                      <a:cubicBezTo>
                        <a:pt x="14099" y="452643"/>
                        <a:pt x="14669" y="454677"/>
                        <a:pt x="15365" y="457210"/>
                      </a:cubicBezTo>
                      <a:cubicBezTo>
                        <a:pt x="22501" y="482768"/>
                        <a:pt x="44182" y="560484"/>
                        <a:pt x="75728" y="592988"/>
                      </a:cubicBezTo>
                      <a:cubicBezTo>
                        <a:pt x="92497" y="610298"/>
                        <a:pt x="115142" y="626722"/>
                        <a:pt x="140967" y="636736"/>
                      </a:cubicBezTo>
                      <a:cubicBezTo>
                        <a:pt x="142811" y="636581"/>
                        <a:pt x="144465" y="636433"/>
                        <a:pt x="145921" y="636279"/>
                      </a:cubicBezTo>
                      <a:cubicBezTo>
                        <a:pt x="147223" y="636124"/>
                        <a:pt x="148532" y="635969"/>
                        <a:pt x="149869" y="635814"/>
                      </a:cubicBezTo>
                      <a:cubicBezTo>
                        <a:pt x="121475" y="626490"/>
                        <a:pt x="96529" y="608912"/>
                        <a:pt x="78451" y="590299"/>
                      </a:cubicBezTo>
                      <a:cubicBezTo>
                        <a:pt x="47601" y="558486"/>
                        <a:pt x="26111" y="481502"/>
                        <a:pt x="19046" y="456211"/>
                      </a:cubicBezTo>
                      <a:cubicBezTo>
                        <a:pt x="18356" y="453643"/>
                        <a:pt x="17779" y="451574"/>
                        <a:pt x="17357" y="450152"/>
                      </a:cubicBezTo>
                      <a:cubicBezTo>
                        <a:pt x="9222" y="422518"/>
                        <a:pt x="-4901" y="295762"/>
                        <a:pt x="3930" y="207189"/>
                      </a:cubicBezTo>
                      <a:cubicBezTo>
                        <a:pt x="11678" y="129515"/>
                        <a:pt x="32937" y="69187"/>
                        <a:pt x="63836" y="37263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4" name="자유형: 도형 893">
                  <a:extLst>
                    <a:ext uri="{FF2B5EF4-FFF2-40B4-BE49-F238E27FC236}">
                      <a16:creationId xmlns:a16="http://schemas.microsoft.com/office/drawing/2014/main" id="{963BC347-1E21-4D0C-C938-E4D5C62A5300}"/>
                    </a:ext>
                  </a:extLst>
                </p:cNvPr>
                <p:cNvSpPr/>
                <p:nvPr/>
              </p:nvSpPr>
              <p:spPr>
                <a:xfrm flipV="1">
                  <a:off x="2406071" y="4700421"/>
                  <a:ext cx="278689" cy="44557"/>
                </a:xfrm>
                <a:custGeom>
                  <a:avLst/>
                  <a:gdLst>
                    <a:gd name="connsiteX0" fmla="*/ 275862 w 278689"/>
                    <a:gd name="connsiteY0" fmla="*/ 39813 h 44557"/>
                    <a:gd name="connsiteX1" fmla="*/ 262119 w 278689"/>
                    <a:gd name="connsiteY1" fmla="*/ 35289 h 44557"/>
                    <a:gd name="connsiteX2" fmla="*/ 261507 w 278689"/>
                    <a:gd name="connsiteY2" fmla="*/ 35134 h 44557"/>
                    <a:gd name="connsiteX3" fmla="*/ 704 w 278689"/>
                    <a:gd name="connsiteY3" fmla="*/ -867 h 44557"/>
                    <a:gd name="connsiteX4" fmla="*/ -907 w 278689"/>
                    <a:gd name="connsiteY4" fmla="*/ -867 h 44557"/>
                    <a:gd name="connsiteX5" fmla="*/ -2828 w 278689"/>
                    <a:gd name="connsiteY5" fmla="*/ 1054 h 44557"/>
                    <a:gd name="connsiteX6" fmla="*/ -907 w 278689"/>
                    <a:gd name="connsiteY6" fmla="*/ 2968 h 44557"/>
                    <a:gd name="connsiteX7" fmla="*/ 1352 w 278689"/>
                    <a:gd name="connsiteY7" fmla="*/ 3010 h 44557"/>
                    <a:gd name="connsiteX8" fmla="*/ 258671 w 278689"/>
                    <a:gd name="connsiteY8" fmla="*/ 38237 h 44557"/>
                    <a:gd name="connsiteX9" fmla="*/ 262351 w 278689"/>
                    <a:gd name="connsiteY9" fmla="*/ 39349 h 44557"/>
                    <a:gd name="connsiteX10" fmla="*/ 275440 w 278689"/>
                    <a:gd name="connsiteY10" fmla="*/ 43691 h 44557"/>
                    <a:gd name="connsiteX11" fmla="*/ 275862 w 278689"/>
                    <a:gd name="connsiteY11" fmla="*/ 39813 h 4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8689" h="44557">
                      <a:moveTo>
                        <a:pt x="275862" y="39813"/>
                      </a:moveTo>
                      <a:cubicBezTo>
                        <a:pt x="271562" y="38279"/>
                        <a:pt x="266995" y="36780"/>
                        <a:pt x="262119" y="35289"/>
                      </a:cubicBezTo>
                      <a:cubicBezTo>
                        <a:pt x="261929" y="35246"/>
                        <a:pt x="261697" y="35169"/>
                        <a:pt x="261507" y="35134"/>
                      </a:cubicBezTo>
                      <a:cubicBezTo>
                        <a:pt x="196155" y="15332"/>
                        <a:pt x="83135" y="-677"/>
                        <a:pt x="704" y="-867"/>
                      </a:cubicBezTo>
                      <a:lnTo>
                        <a:pt x="-907" y="-867"/>
                      </a:lnTo>
                      <a:cubicBezTo>
                        <a:pt x="-1984" y="-867"/>
                        <a:pt x="-2828" y="-23"/>
                        <a:pt x="-2828" y="1054"/>
                      </a:cubicBezTo>
                      <a:cubicBezTo>
                        <a:pt x="-2828" y="2124"/>
                        <a:pt x="-1984" y="2968"/>
                        <a:pt x="-907" y="2968"/>
                      </a:cubicBezTo>
                      <a:cubicBezTo>
                        <a:pt x="-182" y="2968"/>
                        <a:pt x="585" y="2968"/>
                        <a:pt x="1352" y="3010"/>
                      </a:cubicBezTo>
                      <a:cubicBezTo>
                        <a:pt x="82713" y="3278"/>
                        <a:pt x="193622" y="18857"/>
                        <a:pt x="258671" y="38237"/>
                      </a:cubicBezTo>
                      <a:cubicBezTo>
                        <a:pt x="259895" y="38582"/>
                        <a:pt x="261127" y="38969"/>
                        <a:pt x="262351" y="39349"/>
                      </a:cubicBezTo>
                      <a:cubicBezTo>
                        <a:pt x="266960" y="40770"/>
                        <a:pt x="271330" y="42192"/>
                        <a:pt x="275440" y="43691"/>
                      </a:cubicBezTo>
                      <a:cubicBezTo>
                        <a:pt x="275595" y="42382"/>
                        <a:pt x="275749" y="41115"/>
                        <a:pt x="275862" y="39813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5" name="자유형: 도형 894">
                  <a:extLst>
                    <a:ext uri="{FF2B5EF4-FFF2-40B4-BE49-F238E27FC236}">
                      <a16:creationId xmlns:a16="http://schemas.microsoft.com/office/drawing/2014/main" id="{B1D2CFC4-CCFE-8291-6059-8E7E985F0505}"/>
                    </a:ext>
                  </a:extLst>
                </p:cNvPr>
                <p:cNvSpPr/>
                <p:nvPr/>
              </p:nvSpPr>
              <p:spPr>
                <a:xfrm flipV="1">
                  <a:off x="2394013" y="4521420"/>
                  <a:ext cx="278042" cy="618414"/>
                </a:xfrm>
                <a:custGeom>
                  <a:avLst/>
                  <a:gdLst>
                    <a:gd name="connsiteX0" fmla="*/ 274192 w 278042"/>
                    <a:gd name="connsiteY0" fmla="*/ 430318 h 618414"/>
                    <a:gd name="connsiteX1" fmla="*/ 273580 w 278042"/>
                    <a:gd name="connsiteY1" fmla="*/ 430163 h 618414"/>
                    <a:gd name="connsiteX2" fmla="*/ 273503 w 278042"/>
                    <a:gd name="connsiteY2" fmla="*/ 430121 h 618414"/>
                    <a:gd name="connsiteX3" fmla="*/ 271589 w 278042"/>
                    <a:gd name="connsiteY3" fmla="*/ 431197 h 618414"/>
                    <a:gd name="connsiteX4" fmla="*/ 270744 w 278042"/>
                    <a:gd name="connsiteY4" fmla="*/ 433266 h 618414"/>
                    <a:gd name="connsiteX5" fmla="*/ 266789 w 278042"/>
                    <a:gd name="connsiteY5" fmla="*/ 449923 h 618414"/>
                    <a:gd name="connsiteX6" fmla="*/ 238276 w 278042"/>
                    <a:gd name="connsiteY6" fmla="*/ 534774 h 618414"/>
                    <a:gd name="connsiteX7" fmla="*/ 145600 w 278042"/>
                    <a:gd name="connsiteY7" fmla="*/ 612447 h 618414"/>
                    <a:gd name="connsiteX8" fmla="*/ 59517 w 278042"/>
                    <a:gd name="connsiteY8" fmla="*/ 559523 h 618414"/>
                    <a:gd name="connsiteX9" fmla="*/ 13425 w 278042"/>
                    <a:gd name="connsiteY9" fmla="*/ 398039 h 618414"/>
                    <a:gd name="connsiteX10" fmla="*/ 12778 w 278042"/>
                    <a:gd name="connsiteY10" fmla="*/ 394162 h 618414"/>
                    <a:gd name="connsiteX11" fmla="*/ 9935 w 278042"/>
                    <a:gd name="connsiteY11" fmla="*/ 376929 h 618414"/>
                    <a:gd name="connsiteX12" fmla="*/ 6789 w 278042"/>
                    <a:gd name="connsiteY12" fmla="*/ 358014 h 618414"/>
                    <a:gd name="connsiteX13" fmla="*/ 10625 w 278042"/>
                    <a:gd name="connsiteY13" fmla="*/ 139765 h 618414"/>
                    <a:gd name="connsiteX14" fmla="*/ 73105 w 278042"/>
                    <a:gd name="connsiteY14" fmla="*/ 20151 h 618414"/>
                    <a:gd name="connsiteX15" fmla="*/ 171538 w 278042"/>
                    <a:gd name="connsiteY15" fmla="*/ 4183 h 618414"/>
                    <a:gd name="connsiteX16" fmla="*/ 163860 w 278042"/>
                    <a:gd name="connsiteY16" fmla="*/ 307 h 618414"/>
                    <a:gd name="connsiteX17" fmla="*/ 161982 w 278042"/>
                    <a:gd name="connsiteY17" fmla="*/ -427 h 618414"/>
                    <a:gd name="connsiteX18" fmla="*/ 161904 w 278042"/>
                    <a:gd name="connsiteY18" fmla="*/ -427 h 618414"/>
                    <a:gd name="connsiteX19" fmla="*/ 152390 w 278042"/>
                    <a:gd name="connsiteY19" fmla="*/ -693 h 618414"/>
                    <a:gd name="connsiteX20" fmla="*/ 71029 w 278042"/>
                    <a:gd name="connsiteY20" fmla="*/ 16921 h 618414"/>
                    <a:gd name="connsiteX21" fmla="*/ 6867 w 278042"/>
                    <a:gd name="connsiteY21" fmla="*/ 139075 h 618414"/>
                    <a:gd name="connsiteX22" fmla="*/ 3032 w 278042"/>
                    <a:gd name="connsiteY22" fmla="*/ 358661 h 618414"/>
                    <a:gd name="connsiteX23" fmla="*/ 6135 w 278042"/>
                    <a:gd name="connsiteY23" fmla="*/ 377548 h 618414"/>
                    <a:gd name="connsiteX24" fmla="*/ 56329 w 278042"/>
                    <a:gd name="connsiteY24" fmla="*/ 561676 h 618414"/>
                    <a:gd name="connsiteX25" fmla="*/ 146289 w 278042"/>
                    <a:gd name="connsiteY25" fmla="*/ 616205 h 618414"/>
                    <a:gd name="connsiteX26" fmla="*/ 241653 w 278042"/>
                    <a:gd name="connsiteY26" fmla="*/ 536540 h 618414"/>
                    <a:gd name="connsiteX27" fmla="*/ 270547 w 278042"/>
                    <a:gd name="connsiteY27" fmla="*/ 450690 h 618414"/>
                    <a:gd name="connsiteX28" fmla="*/ 274424 w 278042"/>
                    <a:gd name="connsiteY28" fmla="*/ 434378 h 618414"/>
                    <a:gd name="connsiteX29" fmla="*/ 275044 w 278042"/>
                    <a:gd name="connsiteY29" fmla="*/ 432886 h 618414"/>
                    <a:gd name="connsiteX30" fmla="*/ 274192 w 278042"/>
                    <a:gd name="connsiteY30" fmla="*/ 430318 h 618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278042" h="618414">
                      <a:moveTo>
                        <a:pt x="274192" y="430318"/>
                      </a:moveTo>
                      <a:cubicBezTo>
                        <a:pt x="274002" y="430276"/>
                        <a:pt x="273770" y="430198"/>
                        <a:pt x="273580" y="430163"/>
                      </a:cubicBezTo>
                      <a:cubicBezTo>
                        <a:pt x="273545" y="430121"/>
                        <a:pt x="273545" y="430121"/>
                        <a:pt x="273503" y="430121"/>
                      </a:cubicBezTo>
                      <a:cubicBezTo>
                        <a:pt x="272736" y="430043"/>
                        <a:pt x="271933" y="430466"/>
                        <a:pt x="271589" y="431197"/>
                      </a:cubicBezTo>
                      <a:cubicBezTo>
                        <a:pt x="271279" y="431810"/>
                        <a:pt x="271011" y="432499"/>
                        <a:pt x="270744" y="433266"/>
                      </a:cubicBezTo>
                      <a:cubicBezTo>
                        <a:pt x="269358" y="437108"/>
                        <a:pt x="268246" y="442668"/>
                        <a:pt x="266789" y="449923"/>
                      </a:cubicBezTo>
                      <a:cubicBezTo>
                        <a:pt x="262799" y="469767"/>
                        <a:pt x="256811" y="499660"/>
                        <a:pt x="238276" y="534774"/>
                      </a:cubicBezTo>
                      <a:cubicBezTo>
                        <a:pt x="213942" y="580788"/>
                        <a:pt x="185358" y="604735"/>
                        <a:pt x="145600" y="612447"/>
                      </a:cubicBezTo>
                      <a:cubicBezTo>
                        <a:pt x="108719" y="619583"/>
                        <a:pt x="86919" y="599359"/>
                        <a:pt x="59517" y="559523"/>
                      </a:cubicBezTo>
                      <a:cubicBezTo>
                        <a:pt x="36682" y="526329"/>
                        <a:pt x="22869" y="454222"/>
                        <a:pt x="13425" y="398039"/>
                      </a:cubicBezTo>
                      <a:cubicBezTo>
                        <a:pt x="13200" y="396731"/>
                        <a:pt x="13003" y="395429"/>
                        <a:pt x="12778" y="394162"/>
                      </a:cubicBezTo>
                      <a:cubicBezTo>
                        <a:pt x="11779" y="388174"/>
                        <a:pt x="10857" y="382417"/>
                        <a:pt x="9935" y="376929"/>
                      </a:cubicBezTo>
                      <a:cubicBezTo>
                        <a:pt x="8823" y="370180"/>
                        <a:pt x="7789" y="363847"/>
                        <a:pt x="6789" y="358014"/>
                      </a:cubicBezTo>
                      <a:cubicBezTo>
                        <a:pt x="-2267" y="304364"/>
                        <a:pt x="-466" y="202357"/>
                        <a:pt x="10625" y="139765"/>
                      </a:cubicBezTo>
                      <a:cubicBezTo>
                        <a:pt x="20525" y="83926"/>
                        <a:pt x="43902" y="39178"/>
                        <a:pt x="73105" y="20151"/>
                      </a:cubicBezTo>
                      <a:cubicBezTo>
                        <a:pt x="91486" y="8175"/>
                        <a:pt x="137500" y="349"/>
                        <a:pt x="171538" y="4183"/>
                      </a:cubicBezTo>
                      <a:cubicBezTo>
                        <a:pt x="168814" y="2609"/>
                        <a:pt x="166239" y="1305"/>
                        <a:pt x="163860" y="307"/>
                      </a:cubicBezTo>
                      <a:cubicBezTo>
                        <a:pt x="163248" y="38"/>
                        <a:pt x="162636" y="-193"/>
                        <a:pt x="161982" y="-427"/>
                      </a:cubicBezTo>
                      <a:cubicBezTo>
                        <a:pt x="161946" y="-462"/>
                        <a:pt x="161946" y="-462"/>
                        <a:pt x="161904" y="-427"/>
                      </a:cubicBezTo>
                      <a:cubicBezTo>
                        <a:pt x="158801" y="-616"/>
                        <a:pt x="155613" y="-693"/>
                        <a:pt x="152390" y="-693"/>
                      </a:cubicBezTo>
                      <a:cubicBezTo>
                        <a:pt x="121189" y="-693"/>
                        <a:pt x="86877" y="6561"/>
                        <a:pt x="71029" y="16921"/>
                      </a:cubicBezTo>
                      <a:cubicBezTo>
                        <a:pt x="40482" y="36842"/>
                        <a:pt x="17113" y="81359"/>
                        <a:pt x="6867" y="139075"/>
                      </a:cubicBezTo>
                      <a:cubicBezTo>
                        <a:pt x="-4301" y="202047"/>
                        <a:pt x="-6109" y="304667"/>
                        <a:pt x="3032" y="358661"/>
                      </a:cubicBezTo>
                      <a:cubicBezTo>
                        <a:pt x="3989" y="364502"/>
                        <a:pt x="5058" y="370828"/>
                        <a:pt x="6135" y="377548"/>
                      </a:cubicBezTo>
                      <a:cubicBezTo>
                        <a:pt x="15656" y="435645"/>
                        <a:pt x="30046" y="523451"/>
                        <a:pt x="56329" y="561676"/>
                      </a:cubicBezTo>
                      <a:cubicBezTo>
                        <a:pt x="84653" y="602856"/>
                        <a:pt x="107410" y="623734"/>
                        <a:pt x="146289" y="616205"/>
                      </a:cubicBezTo>
                      <a:cubicBezTo>
                        <a:pt x="187350" y="608267"/>
                        <a:pt x="216743" y="583701"/>
                        <a:pt x="241653" y="536540"/>
                      </a:cubicBezTo>
                      <a:cubicBezTo>
                        <a:pt x="260456" y="500961"/>
                        <a:pt x="266789" y="469492"/>
                        <a:pt x="270547" y="450690"/>
                      </a:cubicBezTo>
                      <a:cubicBezTo>
                        <a:pt x="271933" y="443667"/>
                        <a:pt x="273123" y="437911"/>
                        <a:pt x="274424" y="434378"/>
                      </a:cubicBezTo>
                      <a:cubicBezTo>
                        <a:pt x="274614" y="433801"/>
                        <a:pt x="274847" y="433344"/>
                        <a:pt x="275044" y="432886"/>
                      </a:cubicBezTo>
                      <a:cubicBezTo>
                        <a:pt x="275501" y="431922"/>
                        <a:pt x="275079" y="430810"/>
                        <a:pt x="274192" y="430318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6" name="자유형: 도형 895">
                  <a:extLst>
                    <a:ext uri="{FF2B5EF4-FFF2-40B4-BE49-F238E27FC236}">
                      <a16:creationId xmlns:a16="http://schemas.microsoft.com/office/drawing/2014/main" id="{A9D56C9D-E8A8-6585-238B-9AD29CB99DF8}"/>
                    </a:ext>
                  </a:extLst>
                </p:cNvPr>
                <p:cNvSpPr/>
                <p:nvPr/>
              </p:nvSpPr>
              <p:spPr>
                <a:xfrm flipV="1">
                  <a:off x="1889133" y="4762161"/>
                  <a:ext cx="359048" cy="275271"/>
                </a:xfrm>
                <a:custGeom>
                  <a:avLst/>
                  <a:gdLst>
                    <a:gd name="connsiteX0" fmla="*/ 280446 w 359048"/>
                    <a:gd name="connsiteY0" fmla="*/ 270846 h 275271"/>
                    <a:gd name="connsiteX1" fmla="*/ 237542 w 359048"/>
                    <a:gd name="connsiteY1" fmla="*/ 259115 h 275271"/>
                    <a:gd name="connsiteX2" fmla="*/ 224664 w 359048"/>
                    <a:gd name="connsiteY2" fmla="*/ 254190 h 275271"/>
                    <a:gd name="connsiteX3" fmla="*/ 149538 w 359048"/>
                    <a:gd name="connsiteY3" fmla="*/ 219160 h 275271"/>
                    <a:gd name="connsiteX4" fmla="*/ 51464 w 359048"/>
                    <a:gd name="connsiteY4" fmla="*/ 145441 h 275271"/>
                    <a:gd name="connsiteX5" fmla="*/ 39875 w 359048"/>
                    <a:gd name="connsiteY5" fmla="*/ 135765 h 275271"/>
                    <a:gd name="connsiteX6" fmla="*/ 1685 w 359048"/>
                    <a:gd name="connsiteY6" fmla="*/ 79927 h 275271"/>
                    <a:gd name="connsiteX7" fmla="*/ 46532 w 359048"/>
                    <a:gd name="connsiteY7" fmla="*/ 14218 h 275271"/>
                    <a:gd name="connsiteX8" fmla="*/ 84552 w 359048"/>
                    <a:gd name="connsiteY8" fmla="*/ 4371 h 275271"/>
                    <a:gd name="connsiteX9" fmla="*/ 167341 w 359048"/>
                    <a:gd name="connsiteY9" fmla="*/ 39817 h 275271"/>
                    <a:gd name="connsiteX10" fmla="*/ 194166 w 359048"/>
                    <a:gd name="connsiteY10" fmla="*/ 52638 h 275271"/>
                    <a:gd name="connsiteX11" fmla="*/ 304702 w 359048"/>
                    <a:gd name="connsiteY11" fmla="*/ 138552 h 275271"/>
                    <a:gd name="connsiteX12" fmla="*/ 352848 w 359048"/>
                    <a:gd name="connsiteY12" fmla="*/ 211398 h 275271"/>
                    <a:gd name="connsiteX13" fmla="*/ 287462 w 359048"/>
                    <a:gd name="connsiteY13" fmla="*/ 270297 h 275271"/>
                    <a:gd name="connsiteX14" fmla="*/ 280446 w 359048"/>
                    <a:gd name="connsiteY14" fmla="*/ 270846 h 275271"/>
                    <a:gd name="connsiteX15" fmla="*/ 76650 w 359048"/>
                    <a:gd name="connsiteY15" fmla="*/ -582 h 275271"/>
                    <a:gd name="connsiteX16" fmla="*/ 44393 w 359048"/>
                    <a:gd name="connsiteY16" fmla="*/ 11029 h 275271"/>
                    <a:gd name="connsiteX17" fmla="*/ -2136 w 359048"/>
                    <a:gd name="connsiteY17" fmla="*/ 79562 h 275271"/>
                    <a:gd name="connsiteX18" fmla="*/ 37426 w 359048"/>
                    <a:gd name="connsiteY18" fmla="*/ 138721 h 275271"/>
                    <a:gd name="connsiteX19" fmla="*/ 49002 w 359048"/>
                    <a:gd name="connsiteY19" fmla="*/ 148383 h 275271"/>
                    <a:gd name="connsiteX20" fmla="*/ 147701 w 359048"/>
                    <a:gd name="connsiteY20" fmla="*/ 222524 h 275271"/>
                    <a:gd name="connsiteX21" fmla="*/ 223609 w 359048"/>
                    <a:gd name="connsiteY21" fmla="*/ 257884 h 275271"/>
                    <a:gd name="connsiteX22" fmla="*/ 236064 w 359048"/>
                    <a:gd name="connsiteY22" fmla="*/ 262655 h 275271"/>
                    <a:gd name="connsiteX23" fmla="*/ 288095 w 359048"/>
                    <a:gd name="connsiteY23" fmla="*/ 274076 h 275271"/>
                    <a:gd name="connsiteX24" fmla="*/ 356571 w 359048"/>
                    <a:gd name="connsiteY24" fmla="*/ 212313 h 275271"/>
                    <a:gd name="connsiteX25" fmla="*/ 307496 w 359048"/>
                    <a:gd name="connsiteY25" fmla="*/ 135934 h 275271"/>
                    <a:gd name="connsiteX26" fmla="*/ 195806 w 359048"/>
                    <a:gd name="connsiteY26" fmla="*/ 49168 h 275271"/>
                    <a:gd name="connsiteX27" fmla="*/ 169009 w 359048"/>
                    <a:gd name="connsiteY27" fmla="*/ 36356 h 275271"/>
                    <a:gd name="connsiteX28" fmla="*/ 85671 w 359048"/>
                    <a:gd name="connsiteY28" fmla="*/ 699 h 275271"/>
                    <a:gd name="connsiteX29" fmla="*/ 76650 w 359048"/>
                    <a:gd name="connsiteY29" fmla="*/ -582 h 275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59048" h="275271">
                      <a:moveTo>
                        <a:pt x="280446" y="270846"/>
                      </a:moveTo>
                      <a:cubicBezTo>
                        <a:pt x="265696" y="270846"/>
                        <a:pt x="249687" y="264175"/>
                        <a:pt x="237542" y="259115"/>
                      </a:cubicBezTo>
                      <a:cubicBezTo>
                        <a:pt x="232475" y="257004"/>
                        <a:pt x="228098" y="255175"/>
                        <a:pt x="224664" y="254190"/>
                      </a:cubicBezTo>
                      <a:cubicBezTo>
                        <a:pt x="210949" y="250249"/>
                        <a:pt x="180057" y="235844"/>
                        <a:pt x="149538" y="219160"/>
                      </a:cubicBezTo>
                      <a:cubicBezTo>
                        <a:pt x="120806" y="203446"/>
                        <a:pt x="80731" y="169916"/>
                        <a:pt x="51464" y="145441"/>
                      </a:cubicBezTo>
                      <a:cubicBezTo>
                        <a:pt x="47355" y="142000"/>
                        <a:pt x="43471" y="138749"/>
                        <a:pt x="39875" y="135765"/>
                      </a:cubicBezTo>
                      <a:cubicBezTo>
                        <a:pt x="14612" y="114795"/>
                        <a:pt x="334" y="93924"/>
                        <a:pt x="1685" y="79927"/>
                      </a:cubicBezTo>
                      <a:cubicBezTo>
                        <a:pt x="3811" y="57832"/>
                        <a:pt x="22669" y="30199"/>
                        <a:pt x="46532" y="14218"/>
                      </a:cubicBezTo>
                      <a:cubicBezTo>
                        <a:pt x="60697" y="4723"/>
                        <a:pt x="74194" y="1227"/>
                        <a:pt x="84552" y="4371"/>
                      </a:cubicBezTo>
                      <a:cubicBezTo>
                        <a:pt x="109252" y="11867"/>
                        <a:pt x="134887" y="24201"/>
                        <a:pt x="167341" y="39817"/>
                      </a:cubicBezTo>
                      <a:cubicBezTo>
                        <a:pt x="175842" y="43904"/>
                        <a:pt x="184751" y="48190"/>
                        <a:pt x="194166" y="52638"/>
                      </a:cubicBezTo>
                      <a:cubicBezTo>
                        <a:pt x="236613" y="72687"/>
                        <a:pt x="283612" y="116083"/>
                        <a:pt x="304702" y="138552"/>
                      </a:cubicBezTo>
                      <a:cubicBezTo>
                        <a:pt x="326038" y="161309"/>
                        <a:pt x="355410" y="201005"/>
                        <a:pt x="352848" y="211398"/>
                      </a:cubicBezTo>
                      <a:cubicBezTo>
                        <a:pt x="350076" y="222657"/>
                        <a:pt x="310402" y="266469"/>
                        <a:pt x="287462" y="270297"/>
                      </a:cubicBezTo>
                      <a:cubicBezTo>
                        <a:pt x="285167" y="270677"/>
                        <a:pt x="282824" y="270846"/>
                        <a:pt x="280446" y="270846"/>
                      </a:cubicBezTo>
                      <a:close/>
                      <a:moveTo>
                        <a:pt x="76650" y="-582"/>
                      </a:moveTo>
                      <a:cubicBezTo>
                        <a:pt x="66946" y="-582"/>
                        <a:pt x="55806" y="3387"/>
                        <a:pt x="44393" y="11029"/>
                      </a:cubicBezTo>
                      <a:cubicBezTo>
                        <a:pt x="19658" y="27593"/>
                        <a:pt x="88" y="56412"/>
                        <a:pt x="-2136" y="79562"/>
                      </a:cubicBezTo>
                      <a:cubicBezTo>
                        <a:pt x="-3627" y="95050"/>
                        <a:pt x="10791" y="116611"/>
                        <a:pt x="37426" y="138721"/>
                      </a:cubicBezTo>
                      <a:cubicBezTo>
                        <a:pt x="41022" y="141705"/>
                        <a:pt x="44899" y="144949"/>
                        <a:pt x="49002" y="148383"/>
                      </a:cubicBezTo>
                      <a:cubicBezTo>
                        <a:pt x="78388" y="172963"/>
                        <a:pt x="118632" y="206634"/>
                        <a:pt x="147701" y="222524"/>
                      </a:cubicBezTo>
                      <a:cubicBezTo>
                        <a:pt x="178432" y="239328"/>
                        <a:pt x="209647" y="253866"/>
                        <a:pt x="223609" y="257884"/>
                      </a:cubicBezTo>
                      <a:cubicBezTo>
                        <a:pt x="226824" y="258806"/>
                        <a:pt x="231103" y="260593"/>
                        <a:pt x="236064" y="262655"/>
                      </a:cubicBezTo>
                      <a:cubicBezTo>
                        <a:pt x="250602" y="268714"/>
                        <a:pt x="270524" y="277024"/>
                        <a:pt x="288095" y="274076"/>
                      </a:cubicBezTo>
                      <a:cubicBezTo>
                        <a:pt x="311514" y="270170"/>
                        <a:pt x="353207" y="226007"/>
                        <a:pt x="356571" y="212313"/>
                      </a:cubicBezTo>
                      <a:cubicBezTo>
                        <a:pt x="360160" y="197782"/>
                        <a:pt x="321858" y="151240"/>
                        <a:pt x="307496" y="135934"/>
                      </a:cubicBezTo>
                      <a:cubicBezTo>
                        <a:pt x="286230" y="113254"/>
                        <a:pt x="238773" y="69464"/>
                        <a:pt x="195806" y="49168"/>
                      </a:cubicBezTo>
                      <a:cubicBezTo>
                        <a:pt x="186404" y="44729"/>
                        <a:pt x="177496" y="40443"/>
                        <a:pt x="169009" y="36356"/>
                      </a:cubicBezTo>
                      <a:cubicBezTo>
                        <a:pt x="136400" y="20669"/>
                        <a:pt x="110652" y="8278"/>
                        <a:pt x="85671" y="699"/>
                      </a:cubicBezTo>
                      <a:cubicBezTo>
                        <a:pt x="82842" y="-159"/>
                        <a:pt x="79823" y="-582"/>
                        <a:pt x="76650" y="-582"/>
                      </a:cubicBezTo>
                    </a:path>
                  </a:pathLst>
                </a:custGeom>
                <a:solidFill>
                  <a:srgbClr val="386FC7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7" name="자유형: 도형 896">
                  <a:extLst>
                    <a:ext uri="{FF2B5EF4-FFF2-40B4-BE49-F238E27FC236}">
                      <a16:creationId xmlns:a16="http://schemas.microsoft.com/office/drawing/2014/main" id="{4B747EF2-6819-61C2-24CD-88011021FD09}"/>
                    </a:ext>
                  </a:extLst>
                </p:cNvPr>
                <p:cNvSpPr/>
                <p:nvPr/>
              </p:nvSpPr>
              <p:spPr>
                <a:xfrm flipV="1">
                  <a:off x="1650300" y="4791399"/>
                  <a:ext cx="383599" cy="23153"/>
                </a:xfrm>
                <a:custGeom>
                  <a:avLst/>
                  <a:gdLst>
                    <a:gd name="connsiteX0" fmla="*/ -41 w 383599"/>
                    <a:gd name="connsiteY0" fmla="*/ -738 h 23153"/>
                    <a:gd name="connsiteX1" fmla="*/ -1962 w 383599"/>
                    <a:gd name="connsiteY1" fmla="*/ 1176 h 23153"/>
                    <a:gd name="connsiteX2" fmla="*/ -41 w 383599"/>
                    <a:gd name="connsiteY2" fmla="*/ 3097 h 23153"/>
                    <a:gd name="connsiteX3" fmla="*/ 379460 w 383599"/>
                    <a:gd name="connsiteY3" fmla="*/ 22386 h 23153"/>
                    <a:gd name="connsiteX4" fmla="*/ 381620 w 383599"/>
                    <a:gd name="connsiteY4" fmla="*/ 20746 h 23153"/>
                    <a:gd name="connsiteX5" fmla="*/ 379974 w 383599"/>
                    <a:gd name="connsiteY5" fmla="*/ 18586 h 23153"/>
                    <a:gd name="connsiteX6" fmla="*/ -41 w 383599"/>
                    <a:gd name="connsiteY6" fmla="*/ -738 h 23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3599" h="23153">
                      <a:moveTo>
                        <a:pt x="-41" y="-738"/>
                      </a:moveTo>
                      <a:cubicBezTo>
                        <a:pt x="-1103" y="-738"/>
                        <a:pt x="-1962" y="121"/>
                        <a:pt x="-1962" y="1176"/>
                      </a:cubicBezTo>
                      <a:cubicBezTo>
                        <a:pt x="-1962" y="2239"/>
                        <a:pt x="-1103" y="3097"/>
                        <a:pt x="-41" y="3097"/>
                      </a:cubicBezTo>
                      <a:cubicBezTo>
                        <a:pt x="11908" y="3097"/>
                        <a:pt x="315023" y="13772"/>
                        <a:pt x="379460" y="22386"/>
                      </a:cubicBezTo>
                      <a:cubicBezTo>
                        <a:pt x="380487" y="22583"/>
                        <a:pt x="381473" y="21794"/>
                        <a:pt x="381620" y="20746"/>
                      </a:cubicBezTo>
                      <a:cubicBezTo>
                        <a:pt x="381761" y="19690"/>
                        <a:pt x="381022" y="18726"/>
                        <a:pt x="379974" y="18586"/>
                      </a:cubicBezTo>
                      <a:cubicBezTo>
                        <a:pt x="315424" y="9951"/>
                        <a:pt x="11922" y="-738"/>
                        <a:pt x="-41" y="-738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8" name="자유형: 도형 897">
                  <a:extLst>
                    <a:ext uri="{FF2B5EF4-FFF2-40B4-BE49-F238E27FC236}">
                      <a16:creationId xmlns:a16="http://schemas.microsoft.com/office/drawing/2014/main" id="{8C07CD60-1878-803B-D372-41ED8F4C7D86}"/>
                    </a:ext>
                  </a:extLst>
                </p:cNvPr>
                <p:cNvSpPr/>
                <p:nvPr/>
              </p:nvSpPr>
              <p:spPr>
                <a:xfrm flipV="1">
                  <a:off x="1202154" y="4768919"/>
                  <a:ext cx="812299" cy="342143"/>
                </a:xfrm>
                <a:custGeom>
                  <a:avLst/>
                  <a:gdLst>
                    <a:gd name="connsiteX0" fmla="*/ 810625 w 812299"/>
                    <a:gd name="connsiteY0" fmla="*/ 107304 h 342143"/>
                    <a:gd name="connsiteX1" fmla="*/ 599553 w 812299"/>
                    <a:gd name="connsiteY1" fmla="*/ 15206 h 342143"/>
                    <a:gd name="connsiteX2" fmla="*/ 238813 w 812299"/>
                    <a:gd name="connsiteY2" fmla="*/ 20321 h 342143"/>
                    <a:gd name="connsiteX3" fmla="*/ 42609 w 812299"/>
                    <a:gd name="connsiteY3" fmla="*/ 113384 h 342143"/>
                    <a:gd name="connsiteX4" fmla="*/ -1674 w 812299"/>
                    <a:gd name="connsiteY4" fmla="*/ 227551 h 342143"/>
                    <a:gd name="connsiteX5" fmla="*/ 48154 w 812299"/>
                    <a:gd name="connsiteY5" fmla="*/ 341627 h 342143"/>
                    <a:gd name="connsiteX6" fmla="*/ 35009 w 812299"/>
                    <a:gd name="connsiteY6" fmla="*/ 240344 h 342143"/>
                    <a:gd name="connsiteX7" fmla="*/ 146713 w 812299"/>
                    <a:gd name="connsiteY7" fmla="*/ 130336 h 342143"/>
                    <a:gd name="connsiteX8" fmla="*/ 517686 w 812299"/>
                    <a:gd name="connsiteY8" fmla="*/ 93238 h 342143"/>
                    <a:gd name="connsiteX9" fmla="*/ 740270 w 812299"/>
                    <a:gd name="connsiteY9" fmla="*/ 184056 h 342143"/>
                    <a:gd name="connsiteX10" fmla="*/ 810625 w 812299"/>
                    <a:gd name="connsiteY10" fmla="*/ 107304 h 342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12299" h="342143">
                      <a:moveTo>
                        <a:pt x="810625" y="107304"/>
                      </a:moveTo>
                      <a:cubicBezTo>
                        <a:pt x="773527" y="68933"/>
                        <a:pt x="721080" y="42064"/>
                        <a:pt x="599553" y="15206"/>
                      </a:cubicBezTo>
                      <a:cubicBezTo>
                        <a:pt x="478032" y="-11661"/>
                        <a:pt x="350108" y="-149"/>
                        <a:pt x="238813" y="20321"/>
                      </a:cubicBezTo>
                      <a:cubicBezTo>
                        <a:pt x="127524" y="40786"/>
                        <a:pt x="66429" y="95160"/>
                        <a:pt x="42609" y="113384"/>
                      </a:cubicBezTo>
                      <a:cubicBezTo>
                        <a:pt x="18789" y="131609"/>
                        <a:pt x="-1674" y="187898"/>
                        <a:pt x="-1674" y="227551"/>
                      </a:cubicBezTo>
                      <a:cubicBezTo>
                        <a:pt x="-1674" y="267211"/>
                        <a:pt x="32744" y="335455"/>
                        <a:pt x="48154" y="341627"/>
                      </a:cubicBezTo>
                      <a:lnTo>
                        <a:pt x="35009" y="240344"/>
                      </a:lnTo>
                      <a:cubicBezTo>
                        <a:pt x="35009" y="240344"/>
                        <a:pt x="59723" y="173824"/>
                        <a:pt x="146713" y="130336"/>
                      </a:cubicBezTo>
                      <a:cubicBezTo>
                        <a:pt x="233704" y="86842"/>
                        <a:pt x="384646" y="65091"/>
                        <a:pt x="517686" y="93238"/>
                      </a:cubicBezTo>
                      <a:cubicBezTo>
                        <a:pt x="650725" y="121378"/>
                        <a:pt x="740270" y="184056"/>
                        <a:pt x="740270" y="184056"/>
                      </a:cubicBezTo>
                      <a:lnTo>
                        <a:pt x="810625" y="107304"/>
                      </a:lnTo>
                    </a:path>
                  </a:pathLst>
                </a:custGeom>
                <a:solidFill>
                  <a:srgbClr val="40404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9" name="자유형: 도형 898">
                  <a:extLst>
                    <a:ext uri="{FF2B5EF4-FFF2-40B4-BE49-F238E27FC236}">
                      <a16:creationId xmlns:a16="http://schemas.microsoft.com/office/drawing/2014/main" id="{EDDFFA65-1952-56D8-9E00-EBC506A2AEB9}"/>
                    </a:ext>
                  </a:extLst>
                </p:cNvPr>
                <p:cNvSpPr/>
                <p:nvPr/>
              </p:nvSpPr>
              <p:spPr>
                <a:xfrm flipV="1">
                  <a:off x="2129584" y="4543997"/>
                  <a:ext cx="413186" cy="326203"/>
                </a:xfrm>
                <a:custGeom>
                  <a:avLst/>
                  <a:gdLst>
                    <a:gd name="connsiteX0" fmla="*/ 335138 w 413186"/>
                    <a:gd name="connsiteY0" fmla="*/ 325311 h 326203"/>
                    <a:gd name="connsiteX1" fmla="*/ -2570 w 413186"/>
                    <a:gd name="connsiteY1" fmla="*/ 73305 h 326203"/>
                    <a:gd name="connsiteX2" fmla="*/ 66504 w 413186"/>
                    <a:gd name="connsiteY2" fmla="*/ -892 h 326203"/>
                    <a:gd name="connsiteX3" fmla="*/ 246874 w 413186"/>
                    <a:gd name="connsiteY3" fmla="*/ 162209 h 326203"/>
                    <a:gd name="connsiteX4" fmla="*/ 410616 w 413186"/>
                    <a:gd name="connsiteY4" fmla="*/ 286932 h 326203"/>
                    <a:gd name="connsiteX5" fmla="*/ 377352 w 413186"/>
                    <a:gd name="connsiteY5" fmla="*/ 312518 h 326203"/>
                    <a:gd name="connsiteX6" fmla="*/ 335138 w 413186"/>
                    <a:gd name="connsiteY6" fmla="*/ 325311 h 326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3186" h="326203">
                      <a:moveTo>
                        <a:pt x="335138" y="325311"/>
                      </a:moveTo>
                      <a:cubicBezTo>
                        <a:pt x="277576" y="297163"/>
                        <a:pt x="75462" y="174362"/>
                        <a:pt x="-2570" y="73305"/>
                      </a:cubicBezTo>
                      <a:lnTo>
                        <a:pt x="66504" y="-892"/>
                      </a:lnTo>
                      <a:cubicBezTo>
                        <a:pt x="66504" y="-892"/>
                        <a:pt x="190593" y="119355"/>
                        <a:pt x="246874" y="162209"/>
                      </a:cubicBezTo>
                      <a:cubicBezTo>
                        <a:pt x="303162" y="205064"/>
                        <a:pt x="410616" y="286932"/>
                        <a:pt x="410616" y="286932"/>
                      </a:cubicBezTo>
                      <a:cubicBezTo>
                        <a:pt x="410616" y="286932"/>
                        <a:pt x="395262" y="301006"/>
                        <a:pt x="377352" y="312518"/>
                      </a:cubicBezTo>
                      <a:cubicBezTo>
                        <a:pt x="359444" y="324030"/>
                        <a:pt x="335138" y="325311"/>
                        <a:pt x="335138" y="325311"/>
                      </a:cubicBezTo>
                    </a:path>
                  </a:pathLst>
                </a:custGeom>
                <a:solidFill>
                  <a:srgbClr val="40404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0" name="자유형: 도형 899">
                  <a:extLst>
                    <a:ext uri="{FF2B5EF4-FFF2-40B4-BE49-F238E27FC236}">
                      <a16:creationId xmlns:a16="http://schemas.microsoft.com/office/drawing/2014/main" id="{B976B842-1887-0F14-57A1-D5FE79FD32DA}"/>
                    </a:ext>
                  </a:extLst>
                </p:cNvPr>
                <p:cNvSpPr/>
                <p:nvPr/>
              </p:nvSpPr>
              <p:spPr>
                <a:xfrm flipV="1">
                  <a:off x="2503518" y="4518770"/>
                  <a:ext cx="86582" cy="73176"/>
                </a:xfrm>
                <a:custGeom>
                  <a:avLst/>
                  <a:gdLst>
                    <a:gd name="connsiteX0" fmla="*/ -2830 w 86582"/>
                    <a:gd name="connsiteY0" fmla="*/ 37376 h 73176"/>
                    <a:gd name="connsiteX1" fmla="*/ 59341 w 86582"/>
                    <a:gd name="connsiteY1" fmla="*/ 72040 h 73176"/>
                    <a:gd name="connsiteX2" fmla="*/ 83752 w 86582"/>
                    <a:gd name="connsiteY2" fmla="*/ 62780 h 73176"/>
                    <a:gd name="connsiteX3" fmla="*/ 68398 w 86582"/>
                    <a:gd name="connsiteY3" fmla="*/ 2157 h 73176"/>
                    <a:gd name="connsiteX4" fmla="*/ 36422 w 86582"/>
                    <a:gd name="connsiteY4" fmla="*/ -1137 h 73176"/>
                    <a:gd name="connsiteX5" fmla="*/ 47829 w 86582"/>
                    <a:gd name="connsiteY5" fmla="*/ 46813 h 73176"/>
                    <a:gd name="connsiteX6" fmla="*/ 21701 w 86582"/>
                    <a:gd name="connsiteY6" fmla="*/ 20748 h 73176"/>
                    <a:gd name="connsiteX7" fmla="*/ -2830 w 86582"/>
                    <a:gd name="connsiteY7" fmla="*/ 37376 h 73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82" h="73176">
                      <a:moveTo>
                        <a:pt x="-2830" y="37376"/>
                      </a:moveTo>
                      <a:cubicBezTo>
                        <a:pt x="-2830" y="37376"/>
                        <a:pt x="46450" y="67846"/>
                        <a:pt x="59341" y="72040"/>
                      </a:cubicBezTo>
                      <a:lnTo>
                        <a:pt x="83752" y="62780"/>
                      </a:lnTo>
                      <a:cubicBezTo>
                        <a:pt x="83752" y="62780"/>
                        <a:pt x="76075" y="17631"/>
                        <a:pt x="68398" y="2157"/>
                      </a:cubicBezTo>
                      <a:lnTo>
                        <a:pt x="36422" y="-1137"/>
                      </a:lnTo>
                      <a:lnTo>
                        <a:pt x="47829" y="46813"/>
                      </a:lnTo>
                      <a:lnTo>
                        <a:pt x="21701" y="20748"/>
                      </a:lnTo>
                      <a:lnTo>
                        <a:pt x="-2830" y="37376"/>
                      </a:ln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1" name="자유형: 도형 900">
                  <a:extLst>
                    <a:ext uri="{FF2B5EF4-FFF2-40B4-BE49-F238E27FC236}">
                      <a16:creationId xmlns:a16="http://schemas.microsoft.com/office/drawing/2014/main" id="{6181A5AF-40D5-5DD9-0F28-7270059B50CC}"/>
                    </a:ext>
                  </a:extLst>
                </p:cNvPr>
                <p:cNvSpPr/>
                <p:nvPr/>
              </p:nvSpPr>
              <p:spPr>
                <a:xfrm flipV="1">
                  <a:off x="1650302" y="4810442"/>
                  <a:ext cx="15085" cy="18022"/>
                </a:xfrm>
                <a:custGeom>
                  <a:avLst/>
                  <a:gdLst>
                    <a:gd name="connsiteX0" fmla="*/ 2422 w 15085"/>
                    <a:gd name="connsiteY0" fmla="*/ 3124 h 18022"/>
                    <a:gd name="connsiteX1" fmla="*/ 9515 w 15085"/>
                    <a:gd name="connsiteY1" fmla="*/ 3124 h 18022"/>
                    <a:gd name="connsiteX2" fmla="*/ 9515 w 15085"/>
                    <a:gd name="connsiteY2" fmla="*/ 13412 h 18022"/>
                    <a:gd name="connsiteX3" fmla="*/ 4272 w 15085"/>
                    <a:gd name="connsiteY3" fmla="*/ 13243 h 18022"/>
                    <a:gd name="connsiteX4" fmla="*/ 2422 w 15085"/>
                    <a:gd name="connsiteY4" fmla="*/ 3124 h 18022"/>
                    <a:gd name="connsiteX5" fmla="*/ 11436 w 15085"/>
                    <a:gd name="connsiteY5" fmla="*/ -711 h 18022"/>
                    <a:gd name="connsiteX6" fmla="*/ 184 w 15085"/>
                    <a:gd name="connsiteY6" fmla="*/ -711 h 18022"/>
                    <a:gd name="connsiteX7" fmla="*/ -1273 w 15085"/>
                    <a:gd name="connsiteY7" fmla="*/ -50 h 18022"/>
                    <a:gd name="connsiteX8" fmla="*/ -1716 w 15085"/>
                    <a:gd name="connsiteY8" fmla="*/ 1491 h 18022"/>
                    <a:gd name="connsiteX9" fmla="*/ 979 w 15085"/>
                    <a:gd name="connsiteY9" fmla="*/ 15727 h 18022"/>
                    <a:gd name="connsiteX10" fmla="*/ 2738 w 15085"/>
                    <a:gd name="connsiteY10" fmla="*/ 17036 h 18022"/>
                    <a:gd name="connsiteX11" fmla="*/ 11373 w 15085"/>
                    <a:gd name="connsiteY11" fmla="*/ 17310 h 18022"/>
                    <a:gd name="connsiteX12" fmla="*/ 12766 w 15085"/>
                    <a:gd name="connsiteY12" fmla="*/ 16768 h 18022"/>
                    <a:gd name="connsiteX13" fmla="*/ 13350 w 15085"/>
                    <a:gd name="connsiteY13" fmla="*/ 15389 h 18022"/>
                    <a:gd name="connsiteX14" fmla="*/ 13350 w 15085"/>
                    <a:gd name="connsiteY14" fmla="*/ 1203 h 18022"/>
                    <a:gd name="connsiteX15" fmla="*/ 11436 w 15085"/>
                    <a:gd name="connsiteY15" fmla="*/ -711 h 18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085" h="18022">
                      <a:moveTo>
                        <a:pt x="2422" y="3124"/>
                      </a:moveTo>
                      <a:lnTo>
                        <a:pt x="9515" y="3124"/>
                      </a:lnTo>
                      <a:lnTo>
                        <a:pt x="9515" y="13412"/>
                      </a:lnTo>
                      <a:lnTo>
                        <a:pt x="4272" y="13243"/>
                      </a:lnTo>
                      <a:cubicBezTo>
                        <a:pt x="3681" y="10745"/>
                        <a:pt x="2914" y="6227"/>
                        <a:pt x="2422" y="3124"/>
                      </a:cubicBezTo>
                      <a:close/>
                      <a:moveTo>
                        <a:pt x="11436" y="-711"/>
                      </a:moveTo>
                      <a:lnTo>
                        <a:pt x="184" y="-711"/>
                      </a:lnTo>
                      <a:cubicBezTo>
                        <a:pt x="-372" y="-711"/>
                        <a:pt x="-907" y="-472"/>
                        <a:pt x="-1273" y="-50"/>
                      </a:cubicBezTo>
                      <a:cubicBezTo>
                        <a:pt x="-1632" y="379"/>
                        <a:pt x="-1793" y="942"/>
                        <a:pt x="-1716" y="1491"/>
                      </a:cubicBezTo>
                      <a:cubicBezTo>
                        <a:pt x="-1540" y="2638"/>
                        <a:pt x="-6" y="12779"/>
                        <a:pt x="979" y="15727"/>
                      </a:cubicBezTo>
                      <a:cubicBezTo>
                        <a:pt x="1232" y="16487"/>
                        <a:pt x="1936" y="17015"/>
                        <a:pt x="2738" y="17036"/>
                      </a:cubicBezTo>
                      <a:lnTo>
                        <a:pt x="11373" y="17310"/>
                      </a:lnTo>
                      <a:cubicBezTo>
                        <a:pt x="11823" y="17324"/>
                        <a:pt x="12393" y="17127"/>
                        <a:pt x="12766" y="16768"/>
                      </a:cubicBezTo>
                      <a:cubicBezTo>
                        <a:pt x="13139" y="16410"/>
                        <a:pt x="13350" y="15910"/>
                        <a:pt x="13350" y="15389"/>
                      </a:cubicBezTo>
                      <a:lnTo>
                        <a:pt x="13350" y="1203"/>
                      </a:lnTo>
                      <a:cubicBezTo>
                        <a:pt x="13350" y="147"/>
                        <a:pt x="12492" y="-711"/>
                        <a:pt x="11436" y="-711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2" name="자유형: 도형 901">
                  <a:extLst>
                    <a:ext uri="{FF2B5EF4-FFF2-40B4-BE49-F238E27FC236}">
                      <a16:creationId xmlns:a16="http://schemas.microsoft.com/office/drawing/2014/main" id="{FB59119B-A5E8-B911-9AA5-BFD8B50EAD1B}"/>
                    </a:ext>
                  </a:extLst>
                </p:cNvPr>
                <p:cNvSpPr/>
                <p:nvPr/>
              </p:nvSpPr>
              <p:spPr>
                <a:xfrm flipV="1">
                  <a:off x="1643626" y="4824629"/>
                  <a:ext cx="28293" cy="49279"/>
                </a:xfrm>
                <a:custGeom>
                  <a:avLst/>
                  <a:gdLst>
                    <a:gd name="connsiteX0" fmla="*/ 2708 w 28293"/>
                    <a:gd name="connsiteY0" fmla="*/ 4319 h 49279"/>
                    <a:gd name="connsiteX1" fmla="*/ 2708 w 28293"/>
                    <a:gd name="connsiteY1" fmla="*/ 4319 h 49279"/>
                    <a:gd name="connsiteX2" fmla="*/ 2623 w 28293"/>
                    <a:gd name="connsiteY2" fmla="*/ 4509 h 49279"/>
                    <a:gd name="connsiteX3" fmla="*/ 22714 w 28293"/>
                    <a:gd name="connsiteY3" fmla="*/ 4579 h 49279"/>
                    <a:gd name="connsiteX4" fmla="*/ 16584 w 28293"/>
                    <a:gd name="connsiteY4" fmla="*/ 44781 h 49279"/>
                    <a:gd name="connsiteX5" fmla="*/ 7521 w 28293"/>
                    <a:gd name="connsiteY5" fmla="*/ 44781 h 49279"/>
                    <a:gd name="connsiteX6" fmla="*/ 2623 w 28293"/>
                    <a:gd name="connsiteY6" fmla="*/ 4509 h 49279"/>
                    <a:gd name="connsiteX7" fmla="*/ 13453 w 28293"/>
                    <a:gd name="connsiteY7" fmla="*/ -663 h 49279"/>
                    <a:gd name="connsiteX8" fmla="*/ 252 w 28293"/>
                    <a:gd name="connsiteY8" fmla="*/ 1448 h 49279"/>
                    <a:gd name="connsiteX9" fmla="*/ -1712 w 28293"/>
                    <a:gd name="connsiteY9" fmla="*/ 13178 h 49279"/>
                    <a:gd name="connsiteX10" fmla="*/ 5867 w 28293"/>
                    <a:gd name="connsiteY10" fmla="*/ 48342 h 49279"/>
                    <a:gd name="connsiteX11" fmla="*/ 6859 w 28293"/>
                    <a:gd name="connsiteY11" fmla="*/ 48616 h 49279"/>
                    <a:gd name="connsiteX12" fmla="*/ 18111 w 28293"/>
                    <a:gd name="connsiteY12" fmla="*/ 48616 h 49279"/>
                    <a:gd name="connsiteX13" fmla="*/ 19976 w 28293"/>
                    <a:gd name="connsiteY13" fmla="*/ 47139 h 49279"/>
                    <a:gd name="connsiteX14" fmla="*/ 25015 w 28293"/>
                    <a:gd name="connsiteY14" fmla="*/ 1511 h 49279"/>
                    <a:gd name="connsiteX15" fmla="*/ 13453 w 28293"/>
                    <a:gd name="connsiteY15" fmla="*/ -663 h 4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293" h="49279">
                      <a:moveTo>
                        <a:pt x="2708" y="4319"/>
                      </a:moveTo>
                      <a:lnTo>
                        <a:pt x="2708" y="4319"/>
                      </a:lnTo>
                      <a:close/>
                      <a:moveTo>
                        <a:pt x="2623" y="4509"/>
                      </a:moveTo>
                      <a:cubicBezTo>
                        <a:pt x="5593" y="3038"/>
                        <a:pt x="19744" y="2363"/>
                        <a:pt x="22714" y="4579"/>
                      </a:cubicBezTo>
                      <a:cubicBezTo>
                        <a:pt x="24051" y="7049"/>
                        <a:pt x="20666" y="27111"/>
                        <a:pt x="16584" y="44781"/>
                      </a:cubicBezTo>
                      <a:lnTo>
                        <a:pt x="7521" y="44781"/>
                      </a:lnTo>
                      <a:cubicBezTo>
                        <a:pt x="3749" y="40798"/>
                        <a:pt x="737" y="9097"/>
                        <a:pt x="2623" y="4509"/>
                      </a:cubicBezTo>
                      <a:close/>
                      <a:moveTo>
                        <a:pt x="13453" y="-663"/>
                      </a:moveTo>
                      <a:cubicBezTo>
                        <a:pt x="7866" y="-663"/>
                        <a:pt x="2145" y="188"/>
                        <a:pt x="252" y="1448"/>
                      </a:cubicBezTo>
                      <a:cubicBezTo>
                        <a:pt x="-565" y="1990"/>
                        <a:pt x="-1930" y="2904"/>
                        <a:pt x="-1712" y="13178"/>
                      </a:cubicBezTo>
                      <a:cubicBezTo>
                        <a:pt x="-1571" y="19723"/>
                        <a:pt x="132" y="44866"/>
                        <a:pt x="5867" y="48342"/>
                      </a:cubicBezTo>
                      <a:cubicBezTo>
                        <a:pt x="6163" y="48518"/>
                        <a:pt x="6508" y="48616"/>
                        <a:pt x="6859" y="48616"/>
                      </a:cubicBezTo>
                      <a:lnTo>
                        <a:pt x="18111" y="48616"/>
                      </a:lnTo>
                      <a:cubicBezTo>
                        <a:pt x="18998" y="48616"/>
                        <a:pt x="19772" y="48004"/>
                        <a:pt x="19976" y="47139"/>
                      </a:cubicBezTo>
                      <a:cubicBezTo>
                        <a:pt x="24480" y="27977"/>
                        <a:pt x="29019" y="4509"/>
                        <a:pt x="25015" y="1511"/>
                      </a:cubicBezTo>
                      <a:cubicBezTo>
                        <a:pt x="22960" y="-30"/>
                        <a:pt x="18259" y="-663"/>
                        <a:pt x="13453" y="-663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3" name="자유형: 도형 902">
                  <a:extLst>
                    <a:ext uri="{FF2B5EF4-FFF2-40B4-BE49-F238E27FC236}">
                      <a16:creationId xmlns:a16="http://schemas.microsoft.com/office/drawing/2014/main" id="{4E858D5B-D041-E1DE-8DF4-DA01D84D0021}"/>
                    </a:ext>
                  </a:extLst>
                </p:cNvPr>
                <p:cNvSpPr/>
                <p:nvPr/>
              </p:nvSpPr>
              <p:spPr>
                <a:xfrm flipV="1">
                  <a:off x="1935382" y="2566851"/>
                  <a:ext cx="311004" cy="305949"/>
                </a:xfrm>
                <a:custGeom>
                  <a:avLst/>
                  <a:gdLst>
                    <a:gd name="connsiteX0" fmla="*/ -2109 w 311004"/>
                    <a:gd name="connsiteY0" fmla="*/ 56587 h 305949"/>
                    <a:gd name="connsiteX1" fmla="*/ 44947 w 311004"/>
                    <a:gd name="connsiteY1" fmla="*/ 4084 h 305949"/>
                    <a:gd name="connsiteX2" fmla="*/ 46347 w 311004"/>
                    <a:gd name="connsiteY2" fmla="*/ 3416 h 305949"/>
                    <a:gd name="connsiteX3" fmla="*/ 217175 w 311004"/>
                    <a:gd name="connsiteY3" fmla="*/ 12212 h 305949"/>
                    <a:gd name="connsiteX4" fmla="*/ 236013 w 311004"/>
                    <a:gd name="connsiteY4" fmla="*/ 17722 h 305949"/>
                    <a:gd name="connsiteX5" fmla="*/ 304848 w 311004"/>
                    <a:gd name="connsiteY5" fmla="*/ 123262 h 305949"/>
                    <a:gd name="connsiteX6" fmla="*/ 300745 w 311004"/>
                    <a:gd name="connsiteY6" fmla="*/ 217127 h 305949"/>
                    <a:gd name="connsiteX7" fmla="*/ 242986 w 311004"/>
                    <a:gd name="connsiteY7" fmla="*/ 274337 h 305949"/>
                    <a:gd name="connsiteX8" fmla="*/ 236506 w 311004"/>
                    <a:gd name="connsiteY8" fmla="*/ 274217 h 305949"/>
                    <a:gd name="connsiteX9" fmla="*/ 138122 w 311004"/>
                    <a:gd name="connsiteY9" fmla="*/ 256900 h 305949"/>
                    <a:gd name="connsiteX10" fmla="*/ 96393 w 311004"/>
                    <a:gd name="connsiteY10" fmla="*/ 290550 h 305949"/>
                    <a:gd name="connsiteX11" fmla="*/ 79209 w 311004"/>
                    <a:gd name="connsiteY11" fmla="*/ 301682 h 305949"/>
                    <a:gd name="connsiteX12" fmla="*/ 65255 w 311004"/>
                    <a:gd name="connsiteY12" fmla="*/ 294463 h 305949"/>
                    <a:gd name="connsiteX13" fmla="*/ 65192 w 311004"/>
                    <a:gd name="connsiteY13" fmla="*/ 294399 h 305949"/>
                    <a:gd name="connsiteX14" fmla="*/ 31844 w 311004"/>
                    <a:gd name="connsiteY14" fmla="*/ 262529 h 305949"/>
                    <a:gd name="connsiteX15" fmla="*/ 18811 w 311004"/>
                    <a:gd name="connsiteY15" fmla="*/ 227288 h 305949"/>
                    <a:gd name="connsiteX16" fmla="*/ 1198 w 311004"/>
                    <a:gd name="connsiteY16" fmla="*/ 98618 h 305949"/>
                    <a:gd name="connsiteX17" fmla="*/ -2109 w 311004"/>
                    <a:gd name="connsiteY17" fmla="*/ 65151 h 305949"/>
                    <a:gd name="connsiteX18" fmla="*/ -2109 w 311004"/>
                    <a:gd name="connsiteY18" fmla="*/ 56587 h 305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11004" h="305949">
                      <a:moveTo>
                        <a:pt x="-2109" y="56587"/>
                      </a:moveTo>
                      <a:cubicBezTo>
                        <a:pt x="-828" y="51499"/>
                        <a:pt x="8298" y="21466"/>
                        <a:pt x="44947" y="4084"/>
                      </a:cubicBezTo>
                      <a:cubicBezTo>
                        <a:pt x="45369" y="3838"/>
                        <a:pt x="45861" y="3648"/>
                        <a:pt x="46347" y="3416"/>
                      </a:cubicBezTo>
                      <a:cubicBezTo>
                        <a:pt x="81897" y="-12741"/>
                        <a:pt x="170731" y="474"/>
                        <a:pt x="217175" y="12212"/>
                      </a:cubicBezTo>
                      <a:cubicBezTo>
                        <a:pt x="224705" y="14112"/>
                        <a:pt x="231129" y="16012"/>
                        <a:pt x="236013" y="17722"/>
                      </a:cubicBezTo>
                      <a:cubicBezTo>
                        <a:pt x="271197" y="29973"/>
                        <a:pt x="300260" y="70773"/>
                        <a:pt x="304848" y="123262"/>
                      </a:cubicBezTo>
                      <a:cubicBezTo>
                        <a:pt x="309443" y="175820"/>
                        <a:pt x="311948" y="198226"/>
                        <a:pt x="300745" y="217127"/>
                      </a:cubicBezTo>
                      <a:cubicBezTo>
                        <a:pt x="291203" y="233277"/>
                        <a:pt x="258841" y="269130"/>
                        <a:pt x="242986" y="274337"/>
                      </a:cubicBezTo>
                      <a:cubicBezTo>
                        <a:pt x="240305" y="275315"/>
                        <a:pt x="238040" y="275315"/>
                        <a:pt x="236506" y="274217"/>
                      </a:cubicBezTo>
                      <a:cubicBezTo>
                        <a:pt x="225802" y="266561"/>
                        <a:pt x="171773" y="249736"/>
                        <a:pt x="138122" y="256900"/>
                      </a:cubicBezTo>
                      <a:cubicBezTo>
                        <a:pt x="104479" y="263993"/>
                        <a:pt x="101108" y="276842"/>
                        <a:pt x="96393" y="290550"/>
                      </a:cubicBezTo>
                      <a:cubicBezTo>
                        <a:pt x="93466" y="299114"/>
                        <a:pt x="86725" y="302724"/>
                        <a:pt x="79209" y="301682"/>
                      </a:cubicBezTo>
                      <a:cubicBezTo>
                        <a:pt x="74917" y="299726"/>
                        <a:pt x="70033" y="297214"/>
                        <a:pt x="65255" y="294463"/>
                      </a:cubicBezTo>
                      <a:cubicBezTo>
                        <a:pt x="65255" y="294463"/>
                        <a:pt x="65255" y="294399"/>
                        <a:pt x="65192" y="294399"/>
                      </a:cubicBezTo>
                      <a:cubicBezTo>
                        <a:pt x="53567" y="283513"/>
                        <a:pt x="36129" y="270537"/>
                        <a:pt x="31844" y="262529"/>
                      </a:cubicBezTo>
                      <a:cubicBezTo>
                        <a:pt x="26658" y="253473"/>
                        <a:pt x="22063" y="241967"/>
                        <a:pt x="18811" y="227288"/>
                      </a:cubicBezTo>
                      <a:cubicBezTo>
                        <a:pt x="12577" y="199450"/>
                        <a:pt x="5540" y="140587"/>
                        <a:pt x="1198" y="98618"/>
                      </a:cubicBezTo>
                      <a:cubicBezTo>
                        <a:pt x="-273" y="85213"/>
                        <a:pt x="-1370" y="73532"/>
                        <a:pt x="-2109" y="65151"/>
                      </a:cubicBezTo>
                      <a:cubicBezTo>
                        <a:pt x="-2349" y="62209"/>
                        <a:pt x="-2292" y="59338"/>
                        <a:pt x="-2109" y="56587"/>
                      </a:cubicBezTo>
                    </a:path>
                  </a:pathLst>
                </a:custGeom>
                <a:solidFill>
                  <a:srgbClr val="FFC0C1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4" name="자유형: 도형 903">
                  <a:extLst>
                    <a:ext uri="{FF2B5EF4-FFF2-40B4-BE49-F238E27FC236}">
                      <a16:creationId xmlns:a16="http://schemas.microsoft.com/office/drawing/2014/main" id="{490DD135-B80B-AE78-3240-DCAC23C93996}"/>
                    </a:ext>
                  </a:extLst>
                </p:cNvPr>
                <p:cNvSpPr/>
                <p:nvPr/>
              </p:nvSpPr>
              <p:spPr>
                <a:xfrm flipV="1">
                  <a:off x="2149196" y="2594371"/>
                  <a:ext cx="97190" cy="262125"/>
                </a:xfrm>
                <a:custGeom>
                  <a:avLst/>
                  <a:gdLst>
                    <a:gd name="connsiteX0" fmla="*/ -2400 w 97190"/>
                    <a:gd name="connsiteY0" fmla="*/ 5043 h 262125"/>
                    <a:gd name="connsiteX1" fmla="*/ 3230 w 97190"/>
                    <a:gd name="connsiteY1" fmla="*/ -4084 h 262125"/>
                    <a:gd name="connsiteX2" fmla="*/ 22067 w 97190"/>
                    <a:gd name="connsiteY2" fmla="*/ 1426 h 262125"/>
                    <a:gd name="connsiteX3" fmla="*/ 90903 w 97190"/>
                    <a:gd name="connsiteY3" fmla="*/ 106966 h 262125"/>
                    <a:gd name="connsiteX4" fmla="*/ 86800 w 97190"/>
                    <a:gd name="connsiteY4" fmla="*/ 200831 h 262125"/>
                    <a:gd name="connsiteX5" fmla="*/ 29041 w 97190"/>
                    <a:gd name="connsiteY5" fmla="*/ 258041 h 262125"/>
                    <a:gd name="connsiteX6" fmla="*/ 62333 w 97190"/>
                    <a:gd name="connsiteY6" fmla="*/ 135057 h 262125"/>
                    <a:gd name="connsiteX7" fmla="*/ -2400 w 97190"/>
                    <a:gd name="connsiteY7" fmla="*/ 5043 h 262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7190" h="262125">
                      <a:moveTo>
                        <a:pt x="-2400" y="5043"/>
                      </a:moveTo>
                      <a:cubicBezTo>
                        <a:pt x="-2400" y="5043"/>
                        <a:pt x="-78" y="1236"/>
                        <a:pt x="3230" y="-4084"/>
                      </a:cubicBezTo>
                      <a:cubicBezTo>
                        <a:pt x="10759" y="-2184"/>
                        <a:pt x="17184" y="-284"/>
                        <a:pt x="22067" y="1426"/>
                      </a:cubicBezTo>
                      <a:cubicBezTo>
                        <a:pt x="57252" y="13677"/>
                        <a:pt x="86314" y="54478"/>
                        <a:pt x="90903" y="106966"/>
                      </a:cubicBezTo>
                      <a:cubicBezTo>
                        <a:pt x="95498" y="159525"/>
                        <a:pt x="98003" y="181930"/>
                        <a:pt x="86800" y="200831"/>
                      </a:cubicBezTo>
                      <a:cubicBezTo>
                        <a:pt x="77258" y="216981"/>
                        <a:pt x="44895" y="252834"/>
                        <a:pt x="29041" y="258041"/>
                      </a:cubicBezTo>
                      <a:cubicBezTo>
                        <a:pt x="44656" y="237050"/>
                        <a:pt x="72184" y="191845"/>
                        <a:pt x="62333" y="135057"/>
                      </a:cubicBezTo>
                      <a:cubicBezTo>
                        <a:pt x="50095" y="64702"/>
                        <a:pt x="-2400" y="5043"/>
                        <a:pt x="-2400" y="5043"/>
                      </a:cubicBezTo>
                    </a:path>
                  </a:pathLst>
                </a:custGeom>
                <a:solidFill>
                  <a:srgbClr val="FFA6A5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5" name="자유형: 도형 904">
                  <a:extLst>
                    <a:ext uri="{FF2B5EF4-FFF2-40B4-BE49-F238E27FC236}">
                      <a16:creationId xmlns:a16="http://schemas.microsoft.com/office/drawing/2014/main" id="{ADCC84C5-47D0-D9CD-581E-098C8330CDBB}"/>
                    </a:ext>
                  </a:extLst>
                </p:cNvPr>
                <p:cNvSpPr/>
                <p:nvPr/>
              </p:nvSpPr>
              <p:spPr>
                <a:xfrm flipV="1">
                  <a:off x="1935382" y="2770090"/>
                  <a:ext cx="47214" cy="94533"/>
                </a:xfrm>
                <a:custGeom>
                  <a:avLst/>
                  <a:gdLst>
                    <a:gd name="connsiteX0" fmla="*/ -1947 w 47214"/>
                    <a:gd name="connsiteY0" fmla="*/ 48567 h 94533"/>
                    <a:gd name="connsiteX1" fmla="*/ 45109 w 47214"/>
                    <a:gd name="connsiteY1" fmla="*/ -3936 h 94533"/>
                    <a:gd name="connsiteX2" fmla="*/ 1361 w 47214"/>
                    <a:gd name="connsiteY2" fmla="*/ 90598 h 94533"/>
                    <a:gd name="connsiteX3" fmla="*/ -1947 w 47214"/>
                    <a:gd name="connsiteY3" fmla="*/ 57131 h 94533"/>
                    <a:gd name="connsiteX4" fmla="*/ -1947 w 47214"/>
                    <a:gd name="connsiteY4" fmla="*/ 48567 h 94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214" h="94533">
                      <a:moveTo>
                        <a:pt x="-1947" y="48567"/>
                      </a:moveTo>
                      <a:cubicBezTo>
                        <a:pt x="-666" y="43479"/>
                        <a:pt x="8461" y="13446"/>
                        <a:pt x="45109" y="-3936"/>
                      </a:cubicBezTo>
                      <a:cubicBezTo>
                        <a:pt x="20571" y="8485"/>
                        <a:pt x="7110" y="61043"/>
                        <a:pt x="1361" y="90598"/>
                      </a:cubicBezTo>
                      <a:cubicBezTo>
                        <a:pt x="-110" y="77193"/>
                        <a:pt x="-1208" y="65512"/>
                        <a:pt x="-1947" y="57131"/>
                      </a:cubicBezTo>
                      <a:cubicBezTo>
                        <a:pt x="-2186" y="54189"/>
                        <a:pt x="-2130" y="51318"/>
                        <a:pt x="-1947" y="48567"/>
                      </a:cubicBezTo>
                    </a:path>
                  </a:pathLst>
                </a:custGeom>
                <a:solidFill>
                  <a:srgbClr val="FFA6A5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6" name="자유형: 도형 905">
                  <a:extLst>
                    <a:ext uri="{FF2B5EF4-FFF2-40B4-BE49-F238E27FC236}">
                      <a16:creationId xmlns:a16="http://schemas.microsoft.com/office/drawing/2014/main" id="{3BB4ACF7-64E6-63C1-F58E-446C5CCB9EAF}"/>
                    </a:ext>
                  </a:extLst>
                </p:cNvPr>
                <p:cNvSpPr/>
                <p:nvPr/>
              </p:nvSpPr>
              <p:spPr>
                <a:xfrm flipV="1">
                  <a:off x="1541812" y="2888922"/>
                  <a:ext cx="1129546" cy="989191"/>
                </a:xfrm>
                <a:custGeom>
                  <a:avLst/>
                  <a:gdLst>
                    <a:gd name="connsiteX0" fmla="*/ 53409 w 1129546"/>
                    <a:gd name="connsiteY0" fmla="*/ 160920 h 989191"/>
                    <a:gd name="connsiteX1" fmla="*/ 265284 w 1129546"/>
                    <a:gd name="connsiteY1" fmla="*/ 191524 h 989191"/>
                    <a:gd name="connsiteX2" fmla="*/ 308905 w 1129546"/>
                    <a:gd name="connsiteY2" fmla="*/ 37028 h 989191"/>
                    <a:gd name="connsiteX3" fmla="*/ 317596 w 1129546"/>
                    <a:gd name="connsiteY3" fmla="*/ 33608 h 989191"/>
                    <a:gd name="connsiteX4" fmla="*/ 535958 w 1129546"/>
                    <a:gd name="connsiteY4" fmla="*/ -2744 h 989191"/>
                    <a:gd name="connsiteX5" fmla="*/ 729727 w 1129546"/>
                    <a:gd name="connsiteY5" fmla="*/ 17388 h 989191"/>
                    <a:gd name="connsiteX6" fmla="*/ 764665 w 1129546"/>
                    <a:gd name="connsiteY6" fmla="*/ 28591 h 989191"/>
                    <a:gd name="connsiteX7" fmla="*/ 782279 w 1129546"/>
                    <a:gd name="connsiteY7" fmla="*/ 161730 h 989191"/>
                    <a:gd name="connsiteX8" fmla="*/ 845308 w 1129546"/>
                    <a:gd name="connsiteY8" fmla="*/ 161730 h 989191"/>
                    <a:gd name="connsiteX9" fmla="*/ 1124913 w 1129546"/>
                    <a:gd name="connsiteY9" fmla="*/ 568597 h 989191"/>
                    <a:gd name="connsiteX10" fmla="*/ 1102092 w 1129546"/>
                    <a:gd name="connsiteY10" fmla="*/ 727673 h 989191"/>
                    <a:gd name="connsiteX11" fmla="*/ 990304 w 1129546"/>
                    <a:gd name="connsiteY11" fmla="*/ 859946 h 989191"/>
                    <a:gd name="connsiteX12" fmla="*/ 819729 w 1129546"/>
                    <a:gd name="connsiteY12" fmla="*/ 905109 h 989191"/>
                    <a:gd name="connsiteX13" fmla="*/ 776480 w 1129546"/>
                    <a:gd name="connsiteY13" fmla="*/ 935642 h 989191"/>
                    <a:gd name="connsiteX14" fmla="*/ 769429 w 1129546"/>
                    <a:gd name="connsiteY14" fmla="*/ 938760 h 989191"/>
                    <a:gd name="connsiteX15" fmla="*/ 766621 w 1129546"/>
                    <a:gd name="connsiteY15" fmla="*/ 939914 h 989191"/>
                    <a:gd name="connsiteX16" fmla="*/ 741415 w 1129546"/>
                    <a:gd name="connsiteY16" fmla="*/ 947134 h 989191"/>
                    <a:gd name="connsiteX17" fmla="*/ 710516 w 1129546"/>
                    <a:gd name="connsiteY17" fmla="*/ 950385 h 989191"/>
                    <a:gd name="connsiteX18" fmla="*/ 699989 w 1129546"/>
                    <a:gd name="connsiteY18" fmla="*/ 884252 h 989191"/>
                    <a:gd name="connsiteX19" fmla="*/ 698399 w 1129546"/>
                    <a:gd name="connsiteY19" fmla="*/ 879833 h 989191"/>
                    <a:gd name="connsiteX20" fmla="*/ 526543 w 1129546"/>
                    <a:gd name="connsiteY20" fmla="*/ 767143 h 989191"/>
                    <a:gd name="connsiteX21" fmla="*/ 379211 w 1129546"/>
                    <a:gd name="connsiteY21" fmla="*/ 888516 h 989191"/>
                    <a:gd name="connsiteX22" fmla="*/ 372294 w 1129546"/>
                    <a:gd name="connsiteY22" fmla="*/ 963093 h 989191"/>
                    <a:gd name="connsiteX23" fmla="*/ 372970 w 1129546"/>
                    <a:gd name="connsiteY23" fmla="*/ 986167 h 989191"/>
                    <a:gd name="connsiteX24" fmla="*/ 351676 w 1129546"/>
                    <a:gd name="connsiteY24" fmla="*/ 978286 h 989191"/>
                    <a:gd name="connsiteX25" fmla="*/ 349593 w 1129546"/>
                    <a:gd name="connsiteY25" fmla="*/ 977427 h 989191"/>
                    <a:gd name="connsiteX26" fmla="*/ 348432 w 1129546"/>
                    <a:gd name="connsiteY26" fmla="*/ 976991 h 989191"/>
                    <a:gd name="connsiteX27" fmla="*/ 139858 w 1129546"/>
                    <a:gd name="connsiteY27" fmla="*/ 836999 h 989191"/>
                    <a:gd name="connsiteX28" fmla="*/ 69735 w 1129546"/>
                    <a:gd name="connsiteY28" fmla="*/ 700624 h 989191"/>
                    <a:gd name="connsiteX29" fmla="*/ 1399 w 1129546"/>
                    <a:gd name="connsiteY29" fmla="*/ 445430 h 989191"/>
                    <a:gd name="connsiteX30" fmla="*/ 53409 w 1129546"/>
                    <a:gd name="connsiteY30" fmla="*/ 160920 h 989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129546" h="989191">
                      <a:moveTo>
                        <a:pt x="53409" y="160920"/>
                      </a:moveTo>
                      <a:cubicBezTo>
                        <a:pt x="153559" y="145636"/>
                        <a:pt x="265284" y="191524"/>
                        <a:pt x="265284" y="191524"/>
                      </a:cubicBezTo>
                      <a:lnTo>
                        <a:pt x="308905" y="37028"/>
                      </a:lnTo>
                      <a:cubicBezTo>
                        <a:pt x="308905" y="37028"/>
                        <a:pt x="311840" y="35748"/>
                        <a:pt x="317596" y="33608"/>
                      </a:cubicBezTo>
                      <a:cubicBezTo>
                        <a:pt x="342070" y="24496"/>
                        <a:pt x="417689" y="310"/>
                        <a:pt x="535958" y="-2744"/>
                      </a:cubicBezTo>
                      <a:cubicBezTo>
                        <a:pt x="626390" y="-5059"/>
                        <a:pt x="692467" y="7473"/>
                        <a:pt x="729727" y="17388"/>
                      </a:cubicBezTo>
                      <a:cubicBezTo>
                        <a:pt x="752667" y="23511"/>
                        <a:pt x="764665" y="28591"/>
                        <a:pt x="764665" y="28591"/>
                      </a:cubicBezTo>
                      <a:cubicBezTo>
                        <a:pt x="766192" y="80601"/>
                        <a:pt x="782279" y="161730"/>
                        <a:pt x="782279" y="161730"/>
                      </a:cubicBezTo>
                      <a:cubicBezTo>
                        <a:pt x="807485" y="152553"/>
                        <a:pt x="845308" y="161730"/>
                        <a:pt x="845308" y="161730"/>
                      </a:cubicBezTo>
                      <a:cubicBezTo>
                        <a:pt x="966512" y="221318"/>
                        <a:pt x="1108820" y="440110"/>
                        <a:pt x="1124913" y="568597"/>
                      </a:cubicBezTo>
                      <a:cubicBezTo>
                        <a:pt x="1132070" y="626110"/>
                        <a:pt x="1122401" y="680625"/>
                        <a:pt x="1102092" y="727673"/>
                      </a:cubicBezTo>
                      <a:cubicBezTo>
                        <a:pt x="1077125" y="785735"/>
                        <a:pt x="1035952" y="832537"/>
                        <a:pt x="990304" y="859946"/>
                      </a:cubicBezTo>
                      <a:cubicBezTo>
                        <a:pt x="907712" y="909641"/>
                        <a:pt x="819729" y="905109"/>
                        <a:pt x="819729" y="905109"/>
                      </a:cubicBezTo>
                      <a:cubicBezTo>
                        <a:pt x="805106" y="919732"/>
                        <a:pt x="789745" y="929401"/>
                        <a:pt x="776480" y="935642"/>
                      </a:cubicBezTo>
                      <a:cubicBezTo>
                        <a:pt x="774088" y="936789"/>
                        <a:pt x="771702" y="937831"/>
                        <a:pt x="769429" y="938760"/>
                      </a:cubicBezTo>
                      <a:cubicBezTo>
                        <a:pt x="768465" y="939252"/>
                        <a:pt x="767543" y="939611"/>
                        <a:pt x="766621" y="939914"/>
                      </a:cubicBezTo>
                      <a:cubicBezTo>
                        <a:pt x="751760" y="945790"/>
                        <a:pt x="741415" y="947134"/>
                        <a:pt x="741415" y="947134"/>
                      </a:cubicBezTo>
                      <a:lnTo>
                        <a:pt x="710516" y="950385"/>
                      </a:lnTo>
                      <a:cubicBezTo>
                        <a:pt x="709411" y="926396"/>
                        <a:pt x="706660" y="902667"/>
                        <a:pt x="699989" y="884252"/>
                      </a:cubicBezTo>
                      <a:cubicBezTo>
                        <a:pt x="699440" y="882781"/>
                        <a:pt x="698955" y="881247"/>
                        <a:pt x="698399" y="879833"/>
                      </a:cubicBezTo>
                      <a:cubicBezTo>
                        <a:pt x="679005" y="833459"/>
                        <a:pt x="611704" y="761577"/>
                        <a:pt x="526543" y="767143"/>
                      </a:cubicBezTo>
                      <a:cubicBezTo>
                        <a:pt x="441432" y="772766"/>
                        <a:pt x="388873" y="841108"/>
                        <a:pt x="379211" y="888516"/>
                      </a:cubicBezTo>
                      <a:cubicBezTo>
                        <a:pt x="375109" y="908663"/>
                        <a:pt x="372294" y="935509"/>
                        <a:pt x="372294" y="963093"/>
                      </a:cubicBezTo>
                      <a:cubicBezTo>
                        <a:pt x="372294" y="970820"/>
                        <a:pt x="372484" y="978518"/>
                        <a:pt x="372970" y="986167"/>
                      </a:cubicBezTo>
                      <a:cubicBezTo>
                        <a:pt x="365933" y="983725"/>
                        <a:pt x="358825" y="981094"/>
                        <a:pt x="351676" y="978286"/>
                      </a:cubicBezTo>
                      <a:cubicBezTo>
                        <a:pt x="351000" y="978033"/>
                        <a:pt x="350325" y="977793"/>
                        <a:pt x="349593" y="977427"/>
                      </a:cubicBezTo>
                      <a:cubicBezTo>
                        <a:pt x="349227" y="977364"/>
                        <a:pt x="348798" y="977188"/>
                        <a:pt x="348432" y="976991"/>
                      </a:cubicBezTo>
                      <a:cubicBezTo>
                        <a:pt x="266747" y="944502"/>
                        <a:pt x="179440" y="889811"/>
                        <a:pt x="139858" y="836999"/>
                      </a:cubicBezTo>
                      <a:cubicBezTo>
                        <a:pt x="120154" y="810758"/>
                        <a:pt x="94153" y="761634"/>
                        <a:pt x="69735" y="700624"/>
                      </a:cubicBezTo>
                      <a:cubicBezTo>
                        <a:pt x="40067" y="626588"/>
                        <a:pt x="12722" y="535122"/>
                        <a:pt x="1399" y="445430"/>
                      </a:cubicBezTo>
                      <a:cubicBezTo>
                        <a:pt x="-19226" y="281772"/>
                        <a:pt x="53409" y="160920"/>
                        <a:pt x="53409" y="160920"/>
                      </a:cubicBezTo>
                    </a:path>
                  </a:pathLst>
                </a:custGeom>
                <a:solidFill>
                  <a:srgbClr val="D2C80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7" name="자유형: 도형 906">
                  <a:extLst>
                    <a:ext uri="{FF2B5EF4-FFF2-40B4-BE49-F238E27FC236}">
                      <a16:creationId xmlns:a16="http://schemas.microsoft.com/office/drawing/2014/main" id="{08F70FCB-845B-7F34-A5DF-79DE87EF4C09}"/>
                    </a:ext>
                  </a:extLst>
                </p:cNvPr>
                <p:cNvSpPr/>
                <p:nvPr/>
              </p:nvSpPr>
              <p:spPr>
                <a:xfrm flipV="1">
                  <a:off x="1893150" y="2888922"/>
                  <a:ext cx="427429" cy="227423"/>
                </a:xfrm>
                <a:custGeom>
                  <a:avLst/>
                  <a:gdLst>
                    <a:gd name="connsiteX0" fmla="*/ 151399 w 427429"/>
                    <a:gd name="connsiteY0" fmla="*/ -312 h 227423"/>
                    <a:gd name="connsiteX1" fmla="*/ 425142 w 427429"/>
                    <a:gd name="connsiteY1" fmla="*/ 173261 h 227423"/>
                    <a:gd name="connsiteX2" fmla="*/ 418091 w 427429"/>
                    <a:gd name="connsiteY2" fmla="*/ 176378 h 227423"/>
                    <a:gd name="connsiteX3" fmla="*/ 415283 w 427429"/>
                    <a:gd name="connsiteY3" fmla="*/ 177532 h 227423"/>
                    <a:gd name="connsiteX4" fmla="*/ 390077 w 427429"/>
                    <a:gd name="connsiteY4" fmla="*/ 184752 h 227423"/>
                    <a:gd name="connsiteX5" fmla="*/ 359178 w 427429"/>
                    <a:gd name="connsiteY5" fmla="*/ 188003 h 227423"/>
                    <a:gd name="connsiteX6" fmla="*/ 348651 w 427429"/>
                    <a:gd name="connsiteY6" fmla="*/ 121870 h 227423"/>
                    <a:gd name="connsiteX7" fmla="*/ 347060 w 427429"/>
                    <a:gd name="connsiteY7" fmla="*/ 117451 h 227423"/>
                    <a:gd name="connsiteX8" fmla="*/ 175205 w 427429"/>
                    <a:gd name="connsiteY8" fmla="*/ 4762 h 227423"/>
                    <a:gd name="connsiteX9" fmla="*/ 27873 w 427429"/>
                    <a:gd name="connsiteY9" fmla="*/ 126135 h 227423"/>
                    <a:gd name="connsiteX10" fmla="*/ 20956 w 427429"/>
                    <a:gd name="connsiteY10" fmla="*/ 200712 h 227423"/>
                    <a:gd name="connsiteX11" fmla="*/ 21631 w 427429"/>
                    <a:gd name="connsiteY11" fmla="*/ 223786 h 227423"/>
                    <a:gd name="connsiteX12" fmla="*/ 337 w 427429"/>
                    <a:gd name="connsiteY12" fmla="*/ 215905 h 227423"/>
                    <a:gd name="connsiteX13" fmla="*/ -1745 w 427429"/>
                    <a:gd name="connsiteY13" fmla="*/ 215046 h 227423"/>
                    <a:gd name="connsiteX14" fmla="*/ 151399 w 427429"/>
                    <a:gd name="connsiteY14" fmla="*/ -312 h 227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27429" h="227423">
                      <a:moveTo>
                        <a:pt x="151399" y="-312"/>
                      </a:moveTo>
                      <a:cubicBezTo>
                        <a:pt x="312129" y="-27798"/>
                        <a:pt x="399499" y="122644"/>
                        <a:pt x="425142" y="173261"/>
                      </a:cubicBezTo>
                      <a:cubicBezTo>
                        <a:pt x="422749" y="174408"/>
                        <a:pt x="420364" y="175449"/>
                        <a:pt x="418091" y="176378"/>
                      </a:cubicBezTo>
                      <a:cubicBezTo>
                        <a:pt x="417127" y="176871"/>
                        <a:pt x="416205" y="177230"/>
                        <a:pt x="415283" y="177532"/>
                      </a:cubicBezTo>
                      <a:cubicBezTo>
                        <a:pt x="400421" y="183408"/>
                        <a:pt x="390077" y="184752"/>
                        <a:pt x="390077" y="184752"/>
                      </a:cubicBezTo>
                      <a:lnTo>
                        <a:pt x="359178" y="188003"/>
                      </a:lnTo>
                      <a:cubicBezTo>
                        <a:pt x="358073" y="164014"/>
                        <a:pt x="355322" y="140286"/>
                        <a:pt x="348651" y="121870"/>
                      </a:cubicBezTo>
                      <a:cubicBezTo>
                        <a:pt x="348102" y="120400"/>
                        <a:pt x="347616" y="118866"/>
                        <a:pt x="347060" y="117451"/>
                      </a:cubicBezTo>
                      <a:cubicBezTo>
                        <a:pt x="327666" y="71078"/>
                        <a:pt x="260365" y="-804"/>
                        <a:pt x="175205" y="4762"/>
                      </a:cubicBezTo>
                      <a:cubicBezTo>
                        <a:pt x="90093" y="10385"/>
                        <a:pt x="37535" y="78727"/>
                        <a:pt x="27873" y="126135"/>
                      </a:cubicBezTo>
                      <a:cubicBezTo>
                        <a:pt x="23770" y="146281"/>
                        <a:pt x="20956" y="173127"/>
                        <a:pt x="20956" y="200712"/>
                      </a:cubicBezTo>
                      <a:cubicBezTo>
                        <a:pt x="20956" y="208439"/>
                        <a:pt x="21146" y="216137"/>
                        <a:pt x="21631" y="223786"/>
                      </a:cubicBezTo>
                      <a:cubicBezTo>
                        <a:pt x="14594" y="221344"/>
                        <a:pt x="7487" y="218712"/>
                        <a:pt x="337" y="215905"/>
                      </a:cubicBezTo>
                      <a:cubicBezTo>
                        <a:pt x="-338" y="215651"/>
                        <a:pt x="-1014" y="215412"/>
                        <a:pt x="-1745" y="215046"/>
                      </a:cubicBezTo>
                      <a:cubicBezTo>
                        <a:pt x="-5229" y="156492"/>
                        <a:pt x="3940" y="24881"/>
                        <a:pt x="151399" y="-312"/>
                      </a:cubicBezTo>
                    </a:path>
                  </a:pathLst>
                </a:custGeom>
                <a:solidFill>
                  <a:srgbClr val="230E4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8" name="자유형: 도형 907">
                  <a:extLst>
                    <a:ext uri="{FF2B5EF4-FFF2-40B4-BE49-F238E27FC236}">
                      <a16:creationId xmlns:a16="http://schemas.microsoft.com/office/drawing/2014/main" id="{6E39475E-6988-F9AC-7E80-543A8D7ED5A0}"/>
                    </a:ext>
                  </a:extLst>
                </p:cNvPr>
                <p:cNvSpPr/>
                <p:nvPr/>
              </p:nvSpPr>
              <p:spPr>
                <a:xfrm flipV="1">
                  <a:off x="2244088" y="2738363"/>
                  <a:ext cx="84428" cy="252474"/>
                </a:xfrm>
                <a:custGeom>
                  <a:avLst/>
                  <a:gdLst>
                    <a:gd name="connsiteX0" fmla="*/ -2509 w 84428"/>
                    <a:gd name="connsiteY0" fmla="*/ -3860 h 252474"/>
                    <a:gd name="connsiteX1" fmla="*/ 42774 w 84428"/>
                    <a:gd name="connsiteY1" fmla="*/ 57010 h 252474"/>
                    <a:gd name="connsiteX2" fmla="*/ 23436 w 84428"/>
                    <a:gd name="connsiteY2" fmla="*/ 131411 h 252474"/>
                    <a:gd name="connsiteX3" fmla="*/ 43625 w 84428"/>
                    <a:gd name="connsiteY3" fmla="*/ 143022 h 252474"/>
                    <a:gd name="connsiteX4" fmla="*/ 77951 w 84428"/>
                    <a:gd name="connsiteY4" fmla="*/ 231384 h 252474"/>
                    <a:gd name="connsiteX5" fmla="*/ 71343 w 84428"/>
                    <a:gd name="connsiteY5" fmla="*/ 241736 h 252474"/>
                    <a:gd name="connsiteX6" fmla="*/ 33105 w 84428"/>
                    <a:gd name="connsiteY6" fmla="*/ 233890 h 252474"/>
                    <a:gd name="connsiteX7" fmla="*/ 32676 w 84428"/>
                    <a:gd name="connsiteY7" fmla="*/ 233228 h 252474"/>
                    <a:gd name="connsiteX8" fmla="*/ 8631 w 84428"/>
                    <a:gd name="connsiteY8" fmla="*/ 157968 h 252474"/>
                    <a:gd name="connsiteX9" fmla="*/ -2509 w 84428"/>
                    <a:gd name="connsiteY9" fmla="*/ -3860 h 25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4428" h="252474">
                      <a:moveTo>
                        <a:pt x="-2509" y="-3860"/>
                      </a:moveTo>
                      <a:cubicBezTo>
                        <a:pt x="24168" y="17849"/>
                        <a:pt x="42774" y="57010"/>
                        <a:pt x="42774" y="57010"/>
                      </a:cubicBezTo>
                      <a:lnTo>
                        <a:pt x="23436" y="131411"/>
                      </a:lnTo>
                      <a:cubicBezTo>
                        <a:pt x="30346" y="133972"/>
                        <a:pt x="37207" y="137948"/>
                        <a:pt x="43625" y="143022"/>
                      </a:cubicBezTo>
                      <a:cubicBezTo>
                        <a:pt x="70851" y="164273"/>
                        <a:pt x="90737" y="204166"/>
                        <a:pt x="77951" y="231384"/>
                      </a:cubicBezTo>
                      <a:cubicBezTo>
                        <a:pt x="75868" y="235797"/>
                        <a:pt x="73666" y="239231"/>
                        <a:pt x="71343" y="241736"/>
                      </a:cubicBezTo>
                      <a:cubicBezTo>
                        <a:pt x="55919" y="258857"/>
                        <a:pt x="36532" y="239287"/>
                        <a:pt x="33105" y="233890"/>
                      </a:cubicBezTo>
                      <a:cubicBezTo>
                        <a:pt x="32922" y="233643"/>
                        <a:pt x="32795" y="233460"/>
                        <a:pt x="32676" y="233228"/>
                      </a:cubicBezTo>
                      <a:cubicBezTo>
                        <a:pt x="22887" y="204961"/>
                        <a:pt x="10467" y="181943"/>
                        <a:pt x="8631" y="157968"/>
                      </a:cubicBezTo>
                      <a:cubicBezTo>
                        <a:pt x="6182" y="125282"/>
                        <a:pt x="14626" y="43358"/>
                        <a:pt x="-2509" y="-3860"/>
                      </a:cubicBezTo>
                    </a:path>
                  </a:pathLst>
                </a:custGeom>
                <a:solidFill>
                  <a:srgbClr val="FFC0C1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9" name="자유형: 도형 908">
                  <a:extLst>
                    <a:ext uri="{FF2B5EF4-FFF2-40B4-BE49-F238E27FC236}">
                      <a16:creationId xmlns:a16="http://schemas.microsoft.com/office/drawing/2014/main" id="{7BE764C9-5BA5-D23A-1AA0-CBE039E7EF6A}"/>
                    </a:ext>
                  </a:extLst>
                </p:cNvPr>
                <p:cNvSpPr/>
                <p:nvPr/>
              </p:nvSpPr>
              <p:spPr>
                <a:xfrm flipV="1">
                  <a:off x="2244088" y="2738363"/>
                  <a:ext cx="73852" cy="252474"/>
                </a:xfrm>
                <a:custGeom>
                  <a:avLst/>
                  <a:gdLst>
                    <a:gd name="connsiteX0" fmla="*/ -2502 w 73852"/>
                    <a:gd name="connsiteY0" fmla="*/ -3860 h 252474"/>
                    <a:gd name="connsiteX1" fmla="*/ 42780 w 73852"/>
                    <a:gd name="connsiteY1" fmla="*/ 57010 h 252474"/>
                    <a:gd name="connsiteX2" fmla="*/ 23443 w 73852"/>
                    <a:gd name="connsiteY2" fmla="*/ 131411 h 252474"/>
                    <a:gd name="connsiteX3" fmla="*/ 43632 w 73852"/>
                    <a:gd name="connsiteY3" fmla="*/ 143022 h 252474"/>
                    <a:gd name="connsiteX4" fmla="*/ 71350 w 73852"/>
                    <a:gd name="connsiteY4" fmla="*/ 241736 h 252474"/>
                    <a:gd name="connsiteX5" fmla="*/ 33111 w 73852"/>
                    <a:gd name="connsiteY5" fmla="*/ 233890 h 252474"/>
                    <a:gd name="connsiteX6" fmla="*/ 32682 w 73852"/>
                    <a:gd name="connsiteY6" fmla="*/ 233228 h 252474"/>
                    <a:gd name="connsiteX7" fmla="*/ 8637 w 73852"/>
                    <a:gd name="connsiteY7" fmla="*/ 157968 h 252474"/>
                    <a:gd name="connsiteX8" fmla="*/ -2502 w 73852"/>
                    <a:gd name="connsiteY8" fmla="*/ -3860 h 25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852" h="252474">
                      <a:moveTo>
                        <a:pt x="-2502" y="-3860"/>
                      </a:moveTo>
                      <a:cubicBezTo>
                        <a:pt x="24174" y="17849"/>
                        <a:pt x="42780" y="57010"/>
                        <a:pt x="42780" y="57010"/>
                      </a:cubicBezTo>
                      <a:lnTo>
                        <a:pt x="23443" y="131411"/>
                      </a:lnTo>
                      <a:cubicBezTo>
                        <a:pt x="30353" y="133972"/>
                        <a:pt x="37214" y="137948"/>
                        <a:pt x="43632" y="143022"/>
                      </a:cubicBezTo>
                      <a:cubicBezTo>
                        <a:pt x="48227" y="181274"/>
                        <a:pt x="59542" y="218725"/>
                        <a:pt x="71350" y="241736"/>
                      </a:cubicBezTo>
                      <a:cubicBezTo>
                        <a:pt x="55925" y="258857"/>
                        <a:pt x="36538" y="239287"/>
                        <a:pt x="33111" y="233890"/>
                      </a:cubicBezTo>
                      <a:cubicBezTo>
                        <a:pt x="32928" y="233643"/>
                        <a:pt x="32802" y="233460"/>
                        <a:pt x="32682" y="233228"/>
                      </a:cubicBezTo>
                      <a:cubicBezTo>
                        <a:pt x="22894" y="204961"/>
                        <a:pt x="10474" y="181943"/>
                        <a:pt x="8637" y="157968"/>
                      </a:cubicBezTo>
                      <a:cubicBezTo>
                        <a:pt x="6188" y="125282"/>
                        <a:pt x="14632" y="43358"/>
                        <a:pt x="-2502" y="-3860"/>
                      </a:cubicBezTo>
                    </a:path>
                  </a:pathLst>
                </a:custGeom>
                <a:solidFill>
                  <a:srgbClr val="FF708D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10" name="자유형: 도형 909">
                  <a:extLst>
                    <a:ext uri="{FF2B5EF4-FFF2-40B4-BE49-F238E27FC236}">
                      <a16:creationId xmlns:a16="http://schemas.microsoft.com/office/drawing/2014/main" id="{DADB446C-856A-33AF-D2ED-EFF7965A4094}"/>
                    </a:ext>
                  </a:extLst>
                </p:cNvPr>
                <p:cNvSpPr/>
                <p:nvPr/>
              </p:nvSpPr>
              <p:spPr>
                <a:xfrm flipV="1">
                  <a:off x="1842931" y="3838061"/>
                  <a:ext cx="651002" cy="1310857"/>
                </a:xfrm>
                <a:custGeom>
                  <a:avLst/>
                  <a:gdLst>
                    <a:gd name="connsiteX0" fmla="*/ 9181 w 651002"/>
                    <a:gd name="connsiteY0" fmla="*/ 781128 h 1310857"/>
                    <a:gd name="connsiteX1" fmla="*/ 51219 w 651002"/>
                    <a:gd name="connsiteY1" fmla="*/ 408685 h 1310857"/>
                    <a:gd name="connsiteX2" fmla="*/ 99422 w 651002"/>
                    <a:gd name="connsiteY2" fmla="*/ 19383 h 1310857"/>
                    <a:gd name="connsiteX3" fmla="*/ 108415 w 651002"/>
                    <a:gd name="connsiteY3" fmla="*/ 11375 h 1310857"/>
                    <a:gd name="connsiteX4" fmla="*/ 114291 w 651002"/>
                    <a:gd name="connsiteY4" fmla="*/ 6477 h 1310857"/>
                    <a:gd name="connsiteX5" fmla="*/ 116979 w 651002"/>
                    <a:gd name="connsiteY5" fmla="*/ 4385 h 1310857"/>
                    <a:gd name="connsiteX6" fmla="*/ 123896 w 651002"/>
                    <a:gd name="connsiteY6" fmla="*/ -1236 h 1310857"/>
                    <a:gd name="connsiteX7" fmla="*/ 210296 w 651002"/>
                    <a:gd name="connsiteY7" fmla="*/ 315397 h 1310857"/>
                    <a:gd name="connsiteX8" fmla="*/ 177433 w 651002"/>
                    <a:gd name="connsiteY8" fmla="*/ 457634 h 1310857"/>
                    <a:gd name="connsiteX9" fmla="*/ 232504 w 651002"/>
                    <a:gd name="connsiteY9" fmla="*/ 782711 h 1310857"/>
                    <a:gd name="connsiteX10" fmla="*/ 249878 w 651002"/>
                    <a:gd name="connsiteY10" fmla="*/ 914625 h 1310857"/>
                    <a:gd name="connsiteX11" fmla="*/ 250856 w 651002"/>
                    <a:gd name="connsiteY11" fmla="*/ 915730 h 1310857"/>
                    <a:gd name="connsiteX12" fmla="*/ 252932 w 651002"/>
                    <a:gd name="connsiteY12" fmla="*/ 915097 h 1310857"/>
                    <a:gd name="connsiteX13" fmla="*/ 255015 w 651002"/>
                    <a:gd name="connsiteY13" fmla="*/ 912908 h 1310857"/>
                    <a:gd name="connsiteX14" fmla="*/ 290622 w 651002"/>
                    <a:gd name="connsiteY14" fmla="*/ 833124 h 1310857"/>
                    <a:gd name="connsiteX15" fmla="*/ 534557 w 651002"/>
                    <a:gd name="connsiteY15" fmla="*/ 247357 h 1310857"/>
                    <a:gd name="connsiteX16" fmla="*/ 579537 w 651002"/>
                    <a:gd name="connsiteY16" fmla="*/ 79106 h 1310857"/>
                    <a:gd name="connsiteX17" fmla="*/ 591218 w 651002"/>
                    <a:gd name="connsiteY17" fmla="*/ 28571 h 1310857"/>
                    <a:gd name="connsiteX18" fmla="*/ 603575 w 651002"/>
                    <a:gd name="connsiteY18" fmla="*/ 19580 h 1310857"/>
                    <a:gd name="connsiteX19" fmla="*/ 606453 w 651002"/>
                    <a:gd name="connsiteY19" fmla="*/ 17552 h 1310857"/>
                    <a:gd name="connsiteX20" fmla="*/ 610309 w 651002"/>
                    <a:gd name="connsiteY20" fmla="*/ 14864 h 1310857"/>
                    <a:gd name="connsiteX21" fmla="*/ 647752 w 651002"/>
                    <a:gd name="connsiteY21" fmla="*/ 332208 h 1310857"/>
                    <a:gd name="connsiteX22" fmla="*/ 570536 w 651002"/>
                    <a:gd name="connsiteY22" fmla="*/ 485979 h 1310857"/>
                    <a:gd name="connsiteX23" fmla="*/ 502504 w 651002"/>
                    <a:gd name="connsiteY23" fmla="*/ 996056 h 1310857"/>
                    <a:gd name="connsiteX24" fmla="*/ 468304 w 651002"/>
                    <a:gd name="connsiteY24" fmla="*/ 1261967 h 1310857"/>
                    <a:gd name="connsiteX25" fmla="*/ 467931 w 651002"/>
                    <a:gd name="connsiteY25" fmla="*/ 1265085 h 1310857"/>
                    <a:gd name="connsiteX26" fmla="*/ 463470 w 651002"/>
                    <a:gd name="connsiteY26" fmla="*/ 1301184 h 1310857"/>
                    <a:gd name="connsiteX27" fmla="*/ 430495 w 651002"/>
                    <a:gd name="connsiteY27" fmla="*/ 1290474 h 1310857"/>
                    <a:gd name="connsiteX28" fmla="*/ 412508 w 651002"/>
                    <a:gd name="connsiteY28" fmla="*/ 1286012 h 1310857"/>
                    <a:gd name="connsiteX29" fmla="*/ 409504 w 651002"/>
                    <a:gd name="connsiteY29" fmla="*/ 1285330 h 1310857"/>
                    <a:gd name="connsiteX30" fmla="*/ 400750 w 651002"/>
                    <a:gd name="connsiteY30" fmla="*/ 1283374 h 1310857"/>
                    <a:gd name="connsiteX31" fmla="*/ 397759 w 651002"/>
                    <a:gd name="connsiteY31" fmla="*/ 1282825 h 1310857"/>
                    <a:gd name="connsiteX32" fmla="*/ 234763 w 651002"/>
                    <a:gd name="connsiteY32" fmla="*/ 1269849 h 1310857"/>
                    <a:gd name="connsiteX33" fmla="*/ 169179 w 651002"/>
                    <a:gd name="connsiteY33" fmla="*/ 1273888 h 1310857"/>
                    <a:gd name="connsiteX34" fmla="*/ 165745 w 651002"/>
                    <a:gd name="connsiteY34" fmla="*/ 1274254 h 1310857"/>
                    <a:gd name="connsiteX35" fmla="*/ 76601 w 651002"/>
                    <a:gd name="connsiteY35" fmla="*/ 1288764 h 1310857"/>
                    <a:gd name="connsiteX36" fmla="*/ 73540 w 651002"/>
                    <a:gd name="connsiteY36" fmla="*/ 1289432 h 1310857"/>
                    <a:gd name="connsiteX37" fmla="*/ 63569 w 651002"/>
                    <a:gd name="connsiteY37" fmla="*/ 1291874 h 1310857"/>
                    <a:gd name="connsiteX38" fmla="*/ 60634 w 651002"/>
                    <a:gd name="connsiteY38" fmla="*/ 1292620 h 1310857"/>
                    <a:gd name="connsiteX39" fmla="*/ 7710 w 651002"/>
                    <a:gd name="connsiteY39" fmla="*/ 1309621 h 1310857"/>
                    <a:gd name="connsiteX40" fmla="*/ 1841 w 651002"/>
                    <a:gd name="connsiteY40" fmla="*/ 1273951 h 1310857"/>
                    <a:gd name="connsiteX41" fmla="*/ 1531 w 651002"/>
                    <a:gd name="connsiteY41" fmla="*/ 1270714 h 1310857"/>
                    <a:gd name="connsiteX42" fmla="*/ 9181 w 651002"/>
                    <a:gd name="connsiteY42" fmla="*/ 781128 h 131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651002" h="1310857">
                      <a:moveTo>
                        <a:pt x="9181" y="781128"/>
                      </a:moveTo>
                      <a:cubicBezTo>
                        <a:pt x="16091" y="671000"/>
                        <a:pt x="42036" y="472946"/>
                        <a:pt x="51219" y="408685"/>
                      </a:cubicBezTo>
                      <a:cubicBezTo>
                        <a:pt x="60388" y="344445"/>
                        <a:pt x="97100" y="22450"/>
                        <a:pt x="99422" y="19383"/>
                      </a:cubicBezTo>
                      <a:cubicBezTo>
                        <a:pt x="100351" y="18215"/>
                        <a:pt x="104073" y="14921"/>
                        <a:pt x="108415" y="11375"/>
                      </a:cubicBezTo>
                      <a:cubicBezTo>
                        <a:pt x="110315" y="9778"/>
                        <a:pt x="112335" y="8129"/>
                        <a:pt x="114291" y="6477"/>
                      </a:cubicBezTo>
                      <a:cubicBezTo>
                        <a:pt x="115213" y="5795"/>
                        <a:pt x="116135" y="5070"/>
                        <a:pt x="116979" y="4385"/>
                      </a:cubicBezTo>
                      <a:cubicBezTo>
                        <a:pt x="120899" y="1155"/>
                        <a:pt x="123896" y="-1236"/>
                        <a:pt x="123896" y="-1236"/>
                      </a:cubicBezTo>
                      <a:cubicBezTo>
                        <a:pt x="123896" y="-1236"/>
                        <a:pt x="208023" y="228998"/>
                        <a:pt x="210296" y="315397"/>
                      </a:cubicBezTo>
                      <a:cubicBezTo>
                        <a:pt x="212618" y="401789"/>
                        <a:pt x="177433" y="457634"/>
                        <a:pt x="177433" y="457634"/>
                      </a:cubicBezTo>
                      <a:cubicBezTo>
                        <a:pt x="189670" y="492094"/>
                        <a:pt x="227177" y="710759"/>
                        <a:pt x="232504" y="782711"/>
                      </a:cubicBezTo>
                      <a:cubicBezTo>
                        <a:pt x="237451" y="849646"/>
                        <a:pt x="245100" y="906061"/>
                        <a:pt x="249878" y="914625"/>
                      </a:cubicBezTo>
                      <a:cubicBezTo>
                        <a:pt x="250244" y="915237"/>
                        <a:pt x="250547" y="915589"/>
                        <a:pt x="250856" y="915730"/>
                      </a:cubicBezTo>
                      <a:cubicBezTo>
                        <a:pt x="251405" y="915913"/>
                        <a:pt x="252081" y="915667"/>
                        <a:pt x="252932" y="915097"/>
                      </a:cubicBezTo>
                      <a:cubicBezTo>
                        <a:pt x="253545" y="914625"/>
                        <a:pt x="254220" y="913886"/>
                        <a:pt x="255015" y="912908"/>
                      </a:cubicBezTo>
                      <a:cubicBezTo>
                        <a:pt x="261806" y="904471"/>
                        <a:pt x="274282" y="877914"/>
                        <a:pt x="290622" y="833124"/>
                      </a:cubicBezTo>
                      <a:cubicBezTo>
                        <a:pt x="311247" y="776596"/>
                        <a:pt x="502504" y="353621"/>
                        <a:pt x="534557" y="247357"/>
                      </a:cubicBezTo>
                      <a:cubicBezTo>
                        <a:pt x="553282" y="185559"/>
                        <a:pt x="569375" y="121748"/>
                        <a:pt x="579537" y="79106"/>
                      </a:cubicBezTo>
                      <a:cubicBezTo>
                        <a:pt x="586939" y="48319"/>
                        <a:pt x="591218" y="28571"/>
                        <a:pt x="591218" y="28571"/>
                      </a:cubicBezTo>
                      <a:cubicBezTo>
                        <a:pt x="595567" y="25314"/>
                        <a:pt x="600091" y="22085"/>
                        <a:pt x="603575" y="19580"/>
                      </a:cubicBezTo>
                      <a:cubicBezTo>
                        <a:pt x="604680" y="18841"/>
                        <a:pt x="605587" y="18157"/>
                        <a:pt x="606453" y="17552"/>
                      </a:cubicBezTo>
                      <a:cubicBezTo>
                        <a:pt x="608831" y="15892"/>
                        <a:pt x="610309" y="14864"/>
                        <a:pt x="610309" y="14864"/>
                      </a:cubicBezTo>
                      <a:cubicBezTo>
                        <a:pt x="610309" y="14864"/>
                        <a:pt x="655465" y="230475"/>
                        <a:pt x="647752" y="332208"/>
                      </a:cubicBezTo>
                      <a:cubicBezTo>
                        <a:pt x="640167" y="433969"/>
                        <a:pt x="570536" y="485979"/>
                        <a:pt x="570536" y="485979"/>
                      </a:cubicBezTo>
                      <a:cubicBezTo>
                        <a:pt x="570536" y="485979"/>
                        <a:pt x="512418" y="927960"/>
                        <a:pt x="502504" y="996056"/>
                      </a:cubicBezTo>
                      <a:cubicBezTo>
                        <a:pt x="495037" y="1046849"/>
                        <a:pt x="476988" y="1191661"/>
                        <a:pt x="468304" y="1261967"/>
                      </a:cubicBezTo>
                      <a:lnTo>
                        <a:pt x="467931" y="1265085"/>
                      </a:lnTo>
                      <a:cubicBezTo>
                        <a:pt x="465180" y="1287223"/>
                        <a:pt x="463470" y="1301184"/>
                        <a:pt x="463470" y="1301184"/>
                      </a:cubicBezTo>
                      <a:cubicBezTo>
                        <a:pt x="463470" y="1301184"/>
                        <a:pt x="452147" y="1296343"/>
                        <a:pt x="430495" y="1290474"/>
                      </a:cubicBezTo>
                      <a:cubicBezTo>
                        <a:pt x="425104" y="1289017"/>
                        <a:pt x="419109" y="1287469"/>
                        <a:pt x="412508" y="1286012"/>
                      </a:cubicBezTo>
                      <a:cubicBezTo>
                        <a:pt x="411523" y="1285759"/>
                        <a:pt x="410545" y="1285520"/>
                        <a:pt x="409504" y="1285330"/>
                      </a:cubicBezTo>
                      <a:cubicBezTo>
                        <a:pt x="406689" y="1284661"/>
                        <a:pt x="403811" y="1284056"/>
                        <a:pt x="400750" y="1283374"/>
                      </a:cubicBezTo>
                      <a:cubicBezTo>
                        <a:pt x="399771" y="1283184"/>
                        <a:pt x="398793" y="1283015"/>
                        <a:pt x="397759" y="1282825"/>
                      </a:cubicBezTo>
                      <a:cubicBezTo>
                        <a:pt x="359091" y="1274993"/>
                        <a:pt x="304084" y="1268082"/>
                        <a:pt x="234763" y="1269849"/>
                      </a:cubicBezTo>
                      <a:cubicBezTo>
                        <a:pt x="211147" y="1270454"/>
                        <a:pt x="189312" y="1271932"/>
                        <a:pt x="169179" y="1273888"/>
                      </a:cubicBezTo>
                      <a:cubicBezTo>
                        <a:pt x="168011" y="1274007"/>
                        <a:pt x="166913" y="1274141"/>
                        <a:pt x="165745" y="1274254"/>
                      </a:cubicBezTo>
                      <a:cubicBezTo>
                        <a:pt x="130321" y="1277934"/>
                        <a:pt x="100463" y="1283310"/>
                        <a:pt x="76601" y="1288764"/>
                      </a:cubicBezTo>
                      <a:cubicBezTo>
                        <a:pt x="75560" y="1289017"/>
                        <a:pt x="74525" y="1289242"/>
                        <a:pt x="73540" y="1289432"/>
                      </a:cubicBezTo>
                      <a:cubicBezTo>
                        <a:pt x="70120" y="1290284"/>
                        <a:pt x="66813" y="1291086"/>
                        <a:pt x="63569" y="1291874"/>
                      </a:cubicBezTo>
                      <a:cubicBezTo>
                        <a:pt x="62598" y="1292128"/>
                        <a:pt x="61613" y="1292367"/>
                        <a:pt x="60634" y="1292620"/>
                      </a:cubicBezTo>
                      <a:cubicBezTo>
                        <a:pt x="25942" y="1301550"/>
                        <a:pt x="7710" y="1309621"/>
                        <a:pt x="7710" y="1309621"/>
                      </a:cubicBezTo>
                      <a:cubicBezTo>
                        <a:pt x="5268" y="1301965"/>
                        <a:pt x="3305" y="1289735"/>
                        <a:pt x="1841" y="1273951"/>
                      </a:cubicBezTo>
                      <a:cubicBezTo>
                        <a:pt x="1721" y="1272903"/>
                        <a:pt x="1595" y="1271805"/>
                        <a:pt x="1531" y="1270714"/>
                      </a:cubicBezTo>
                      <a:cubicBezTo>
                        <a:pt x="-8440" y="1157701"/>
                        <a:pt x="3178" y="876563"/>
                        <a:pt x="9181" y="781128"/>
                      </a:cubicBezTo>
                    </a:path>
                  </a:pathLst>
                </a:custGeom>
                <a:solidFill>
                  <a:srgbClr val="17282F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11" name="자유형: 도형 910">
                  <a:extLst>
                    <a:ext uri="{FF2B5EF4-FFF2-40B4-BE49-F238E27FC236}">
                      <a16:creationId xmlns:a16="http://schemas.microsoft.com/office/drawing/2014/main" id="{F1476B28-A9AA-4F84-A9A9-4CE09EECA1EA}"/>
                    </a:ext>
                  </a:extLst>
                </p:cNvPr>
                <p:cNvSpPr/>
                <p:nvPr/>
              </p:nvSpPr>
              <p:spPr>
                <a:xfrm flipV="1">
                  <a:off x="2275790" y="3846498"/>
                  <a:ext cx="218143" cy="1286320"/>
                </a:xfrm>
                <a:custGeom>
                  <a:avLst/>
                  <a:gdLst>
                    <a:gd name="connsiteX0" fmla="*/ -2630 w 218143"/>
                    <a:gd name="connsiteY0" fmla="*/ 1274368 h 1286320"/>
                    <a:gd name="connsiteX1" fmla="*/ 60202 w 218143"/>
                    <a:gd name="connsiteY1" fmla="*/ 748992 h 1286320"/>
                    <a:gd name="connsiteX2" fmla="*/ 118693 w 218143"/>
                    <a:gd name="connsiteY2" fmla="*/ 435427 h 1286320"/>
                    <a:gd name="connsiteX3" fmla="*/ 164940 w 218143"/>
                    <a:gd name="connsiteY3" fmla="*/ 274809 h 1286320"/>
                    <a:gd name="connsiteX4" fmla="*/ 146412 w 218143"/>
                    <a:gd name="connsiteY4" fmla="*/ 63000 h 1286320"/>
                    <a:gd name="connsiteX5" fmla="*/ 158093 w 218143"/>
                    <a:gd name="connsiteY5" fmla="*/ 12466 h 1286320"/>
                    <a:gd name="connsiteX6" fmla="*/ 177184 w 218143"/>
                    <a:gd name="connsiteY6" fmla="*/ -1242 h 1286320"/>
                    <a:gd name="connsiteX7" fmla="*/ 214627 w 218143"/>
                    <a:gd name="connsiteY7" fmla="*/ 316102 h 1286320"/>
                    <a:gd name="connsiteX8" fmla="*/ 137411 w 218143"/>
                    <a:gd name="connsiteY8" fmla="*/ 469873 h 1286320"/>
                    <a:gd name="connsiteX9" fmla="*/ 69378 w 218143"/>
                    <a:gd name="connsiteY9" fmla="*/ 979950 h 1286320"/>
                    <a:gd name="connsiteX10" fmla="*/ 30345 w 218143"/>
                    <a:gd name="connsiteY10" fmla="*/ 1285078 h 1286320"/>
                    <a:gd name="connsiteX11" fmla="*/ -2630 w 218143"/>
                    <a:gd name="connsiteY11" fmla="*/ 1274368 h 1286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8143" h="1286320">
                      <a:moveTo>
                        <a:pt x="-2630" y="1274368"/>
                      </a:moveTo>
                      <a:cubicBezTo>
                        <a:pt x="1824" y="1221014"/>
                        <a:pt x="37009" y="931438"/>
                        <a:pt x="60202" y="748992"/>
                      </a:cubicBezTo>
                      <a:cubicBezTo>
                        <a:pt x="85408" y="550136"/>
                        <a:pt x="118693" y="435427"/>
                        <a:pt x="118693" y="435427"/>
                      </a:cubicBezTo>
                      <a:cubicBezTo>
                        <a:pt x="118693" y="435427"/>
                        <a:pt x="158832" y="392579"/>
                        <a:pt x="164940" y="274809"/>
                      </a:cubicBezTo>
                      <a:cubicBezTo>
                        <a:pt x="169106" y="194420"/>
                        <a:pt x="155461" y="109061"/>
                        <a:pt x="146412" y="63000"/>
                      </a:cubicBezTo>
                      <a:cubicBezTo>
                        <a:pt x="153814" y="32213"/>
                        <a:pt x="158093" y="12466"/>
                        <a:pt x="158093" y="12466"/>
                      </a:cubicBezTo>
                      <a:cubicBezTo>
                        <a:pt x="167269" y="5613"/>
                        <a:pt x="177184" y="-1242"/>
                        <a:pt x="177184" y="-1242"/>
                      </a:cubicBezTo>
                      <a:cubicBezTo>
                        <a:pt x="177184" y="-1242"/>
                        <a:pt x="222340" y="214369"/>
                        <a:pt x="214627" y="316102"/>
                      </a:cubicBezTo>
                      <a:cubicBezTo>
                        <a:pt x="207041" y="417863"/>
                        <a:pt x="137411" y="469873"/>
                        <a:pt x="137411" y="469873"/>
                      </a:cubicBezTo>
                      <a:cubicBezTo>
                        <a:pt x="137411" y="469873"/>
                        <a:pt x="79293" y="911854"/>
                        <a:pt x="69378" y="979950"/>
                      </a:cubicBezTo>
                      <a:cubicBezTo>
                        <a:pt x="59407" y="1048054"/>
                        <a:pt x="30345" y="1285078"/>
                        <a:pt x="30345" y="1285078"/>
                      </a:cubicBezTo>
                      <a:cubicBezTo>
                        <a:pt x="30345" y="1285078"/>
                        <a:pt x="19022" y="1280237"/>
                        <a:pt x="-2630" y="1274368"/>
                      </a:cubicBezTo>
                    </a:path>
                  </a:pathLst>
                </a:custGeom>
                <a:solidFill>
                  <a:srgbClr val="17282F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12" name="자유형: 도형 911">
                  <a:extLst>
                    <a:ext uri="{FF2B5EF4-FFF2-40B4-BE49-F238E27FC236}">
                      <a16:creationId xmlns:a16="http://schemas.microsoft.com/office/drawing/2014/main" id="{E5285C12-831A-7FA1-19AA-A8B405A5CC1D}"/>
                    </a:ext>
                  </a:extLst>
                </p:cNvPr>
                <p:cNvSpPr/>
                <p:nvPr/>
              </p:nvSpPr>
              <p:spPr>
                <a:xfrm flipV="1">
                  <a:off x="1953710" y="4182223"/>
                  <a:ext cx="146599" cy="966696"/>
                </a:xfrm>
                <a:custGeom>
                  <a:avLst/>
                  <a:gdLst>
                    <a:gd name="connsiteX0" fmla="*/ -2190 w 146599"/>
                    <a:gd name="connsiteY0" fmla="*/ 11652 h 966696"/>
                    <a:gd name="connsiteX1" fmla="*/ 13292 w 146599"/>
                    <a:gd name="connsiteY1" fmla="*/ -959 h 966696"/>
                    <a:gd name="connsiteX2" fmla="*/ 99691 w 146599"/>
                    <a:gd name="connsiteY2" fmla="*/ 315674 h 966696"/>
                    <a:gd name="connsiteX3" fmla="*/ 66828 w 146599"/>
                    <a:gd name="connsiteY3" fmla="*/ 457911 h 966696"/>
                    <a:gd name="connsiteX4" fmla="*/ 121899 w 146599"/>
                    <a:gd name="connsiteY4" fmla="*/ 782988 h 966696"/>
                    <a:gd name="connsiteX5" fmla="*/ 140252 w 146599"/>
                    <a:gd name="connsiteY5" fmla="*/ 916007 h 966696"/>
                    <a:gd name="connsiteX6" fmla="*/ 144410 w 146599"/>
                    <a:gd name="connsiteY6" fmla="*/ 913185 h 966696"/>
                    <a:gd name="connsiteX7" fmla="*/ 127585 w 146599"/>
                    <a:gd name="connsiteY7" fmla="*/ 965737 h 966696"/>
                    <a:gd name="connsiteX8" fmla="*/ 39413 w 146599"/>
                    <a:gd name="connsiteY8" fmla="*/ 459445 h 966696"/>
                    <a:gd name="connsiteX9" fmla="*/ 39300 w 146599"/>
                    <a:gd name="connsiteY9" fmla="*/ 285077 h 966696"/>
                    <a:gd name="connsiteX10" fmla="*/ -2190 w 146599"/>
                    <a:gd name="connsiteY10" fmla="*/ 11652 h 966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6599" h="966696">
                      <a:moveTo>
                        <a:pt x="-2190" y="11652"/>
                      </a:moveTo>
                      <a:cubicBezTo>
                        <a:pt x="4854" y="5775"/>
                        <a:pt x="13292" y="-959"/>
                        <a:pt x="13292" y="-959"/>
                      </a:cubicBezTo>
                      <a:cubicBezTo>
                        <a:pt x="13292" y="-959"/>
                        <a:pt x="97418" y="229275"/>
                        <a:pt x="99691" y="315674"/>
                      </a:cubicBezTo>
                      <a:cubicBezTo>
                        <a:pt x="102013" y="402066"/>
                        <a:pt x="66828" y="457911"/>
                        <a:pt x="66828" y="457911"/>
                      </a:cubicBezTo>
                      <a:cubicBezTo>
                        <a:pt x="79066" y="492371"/>
                        <a:pt x="116572" y="711036"/>
                        <a:pt x="121899" y="782988"/>
                      </a:cubicBezTo>
                      <a:cubicBezTo>
                        <a:pt x="127226" y="854821"/>
                        <a:pt x="135656" y="914536"/>
                        <a:pt x="140252" y="916007"/>
                      </a:cubicBezTo>
                      <a:cubicBezTo>
                        <a:pt x="141230" y="916303"/>
                        <a:pt x="142630" y="915374"/>
                        <a:pt x="144410" y="913185"/>
                      </a:cubicBezTo>
                      <a:lnTo>
                        <a:pt x="127585" y="965737"/>
                      </a:lnTo>
                      <a:lnTo>
                        <a:pt x="39413" y="459445"/>
                      </a:lnTo>
                      <a:cubicBezTo>
                        <a:pt x="39413" y="459445"/>
                        <a:pt x="36232" y="415098"/>
                        <a:pt x="39300" y="285077"/>
                      </a:cubicBezTo>
                      <a:cubicBezTo>
                        <a:pt x="41312" y="198010"/>
                        <a:pt x="15255" y="81400"/>
                        <a:pt x="-2190" y="11652"/>
                      </a:cubicBezTo>
                    </a:path>
                  </a:pathLst>
                </a:custGeom>
                <a:solidFill>
                  <a:srgbClr val="17282F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13" name="자유형: 도형 912">
                  <a:extLst>
                    <a:ext uri="{FF2B5EF4-FFF2-40B4-BE49-F238E27FC236}">
                      <a16:creationId xmlns:a16="http://schemas.microsoft.com/office/drawing/2014/main" id="{7B457506-8253-A65A-D121-59C2EF2D6D8A}"/>
                    </a:ext>
                  </a:extLst>
                </p:cNvPr>
                <p:cNvSpPr/>
                <p:nvPr/>
              </p:nvSpPr>
              <p:spPr>
                <a:xfrm flipV="1">
                  <a:off x="1756086" y="3147416"/>
                  <a:ext cx="915273" cy="710285"/>
                </a:xfrm>
                <a:custGeom>
                  <a:avLst/>
                  <a:gdLst>
                    <a:gd name="connsiteX0" fmla="*/ -2420 w 915273"/>
                    <a:gd name="connsiteY0" fmla="*/ 452259 h 710285"/>
                    <a:gd name="connsiteX1" fmla="*/ 181195 w 915273"/>
                    <a:gd name="connsiteY1" fmla="*/ 317720 h 710285"/>
                    <a:gd name="connsiteX2" fmla="*/ 216928 w 915273"/>
                    <a:gd name="connsiteY2" fmla="*/ 294703 h 710285"/>
                    <a:gd name="connsiteX3" fmla="*/ 265145 w 915273"/>
                    <a:gd name="connsiteY3" fmla="*/ 264177 h 710285"/>
                    <a:gd name="connsiteX4" fmla="*/ 434066 w 915273"/>
                    <a:gd name="connsiteY4" fmla="*/ 177060 h 710285"/>
                    <a:gd name="connsiteX5" fmla="*/ 476900 w 915273"/>
                    <a:gd name="connsiteY5" fmla="*/ 163901 h 710285"/>
                    <a:gd name="connsiteX6" fmla="*/ 515321 w 915273"/>
                    <a:gd name="connsiteY6" fmla="*/ -2832 h 710285"/>
                    <a:gd name="connsiteX7" fmla="*/ 550260 w 915273"/>
                    <a:gd name="connsiteY7" fmla="*/ 8371 h 710285"/>
                    <a:gd name="connsiteX8" fmla="*/ 567873 w 915273"/>
                    <a:gd name="connsiteY8" fmla="*/ 141509 h 710285"/>
                    <a:gd name="connsiteX9" fmla="*/ 630903 w 915273"/>
                    <a:gd name="connsiteY9" fmla="*/ 141509 h 710285"/>
                    <a:gd name="connsiteX10" fmla="*/ 910507 w 915273"/>
                    <a:gd name="connsiteY10" fmla="*/ 548376 h 710285"/>
                    <a:gd name="connsiteX11" fmla="*/ 887687 w 915273"/>
                    <a:gd name="connsiteY11" fmla="*/ 707453 h 710285"/>
                    <a:gd name="connsiteX12" fmla="*/ 824544 w 915273"/>
                    <a:gd name="connsiteY12" fmla="*/ 442042 h 710285"/>
                    <a:gd name="connsiteX13" fmla="*/ 596935 w 915273"/>
                    <a:gd name="connsiteY13" fmla="*/ 212603 h 710285"/>
                    <a:gd name="connsiteX14" fmla="*/ 324980 w 915273"/>
                    <a:gd name="connsiteY14" fmla="*/ 269686 h 710285"/>
                    <a:gd name="connsiteX15" fmla="*/ 23040 w 915273"/>
                    <a:gd name="connsiteY15" fmla="*/ 465474 h 710285"/>
                    <a:gd name="connsiteX16" fmla="*/ -2420 w 915273"/>
                    <a:gd name="connsiteY16" fmla="*/ 452259 h 710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5273" h="710285">
                      <a:moveTo>
                        <a:pt x="-2420" y="452259"/>
                      </a:moveTo>
                      <a:cubicBezTo>
                        <a:pt x="-2420" y="452259"/>
                        <a:pt x="68928" y="389961"/>
                        <a:pt x="181195" y="317720"/>
                      </a:cubicBezTo>
                      <a:cubicBezTo>
                        <a:pt x="193622" y="309762"/>
                        <a:pt x="205486" y="302106"/>
                        <a:pt x="216928" y="294703"/>
                      </a:cubicBezTo>
                      <a:cubicBezTo>
                        <a:pt x="233936" y="283873"/>
                        <a:pt x="249966" y="273655"/>
                        <a:pt x="265145" y="264177"/>
                      </a:cubicBezTo>
                      <a:cubicBezTo>
                        <a:pt x="332502" y="222082"/>
                        <a:pt x="383963" y="193456"/>
                        <a:pt x="434066" y="177060"/>
                      </a:cubicBezTo>
                      <a:cubicBezTo>
                        <a:pt x="448077" y="172464"/>
                        <a:pt x="462643" y="168066"/>
                        <a:pt x="476900" y="163901"/>
                      </a:cubicBezTo>
                      <a:cubicBezTo>
                        <a:pt x="485464" y="134043"/>
                        <a:pt x="508833" y="49234"/>
                        <a:pt x="515321" y="-2832"/>
                      </a:cubicBezTo>
                      <a:cubicBezTo>
                        <a:pt x="538262" y="3290"/>
                        <a:pt x="550260" y="8371"/>
                        <a:pt x="550260" y="8371"/>
                      </a:cubicBezTo>
                      <a:cubicBezTo>
                        <a:pt x="551787" y="60381"/>
                        <a:pt x="567873" y="141509"/>
                        <a:pt x="567873" y="141509"/>
                      </a:cubicBezTo>
                      <a:cubicBezTo>
                        <a:pt x="593079" y="132333"/>
                        <a:pt x="630903" y="141509"/>
                        <a:pt x="630903" y="141509"/>
                      </a:cubicBezTo>
                      <a:cubicBezTo>
                        <a:pt x="752106" y="201098"/>
                        <a:pt x="894414" y="419889"/>
                        <a:pt x="910507" y="548376"/>
                      </a:cubicBezTo>
                      <a:cubicBezTo>
                        <a:pt x="917664" y="605889"/>
                        <a:pt x="907995" y="660404"/>
                        <a:pt x="887687" y="707453"/>
                      </a:cubicBezTo>
                      <a:cubicBezTo>
                        <a:pt x="886519" y="652938"/>
                        <a:pt x="874711" y="549531"/>
                        <a:pt x="824544" y="442042"/>
                      </a:cubicBezTo>
                      <a:cubicBezTo>
                        <a:pt x="754175" y="291107"/>
                        <a:pt x="666017" y="235051"/>
                        <a:pt x="596935" y="212603"/>
                      </a:cubicBezTo>
                      <a:cubicBezTo>
                        <a:pt x="596935" y="212603"/>
                        <a:pt x="488279" y="200359"/>
                        <a:pt x="324980" y="269686"/>
                      </a:cubicBezTo>
                      <a:cubicBezTo>
                        <a:pt x="161745" y="339070"/>
                        <a:pt x="23040" y="465474"/>
                        <a:pt x="23040" y="465474"/>
                      </a:cubicBezTo>
                      <a:lnTo>
                        <a:pt x="-2420" y="452259"/>
                      </a:lnTo>
                    </a:path>
                  </a:pathLst>
                </a:custGeom>
                <a:solidFill>
                  <a:srgbClr val="C0B70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14" name="자유형: 도형 913">
                  <a:extLst>
                    <a:ext uri="{FF2B5EF4-FFF2-40B4-BE49-F238E27FC236}">
                      <a16:creationId xmlns:a16="http://schemas.microsoft.com/office/drawing/2014/main" id="{8B231200-5FDE-5EF9-99ED-52B61D571293}"/>
                    </a:ext>
                  </a:extLst>
                </p:cNvPr>
                <p:cNvSpPr/>
                <p:nvPr/>
              </p:nvSpPr>
              <p:spPr>
                <a:xfrm flipV="1">
                  <a:off x="1541812" y="3174515"/>
                  <a:ext cx="483055" cy="666965"/>
                </a:xfrm>
                <a:custGeom>
                  <a:avLst/>
                  <a:gdLst>
                    <a:gd name="connsiteX0" fmla="*/ 53807 w 483055"/>
                    <a:gd name="connsiteY0" fmla="*/ 124488 h 666965"/>
                    <a:gd name="connsiteX1" fmla="*/ 265682 w 483055"/>
                    <a:gd name="connsiteY1" fmla="*/ 155092 h 666965"/>
                    <a:gd name="connsiteX2" fmla="*/ 309304 w 483055"/>
                    <a:gd name="connsiteY2" fmla="*/ 597 h 666965"/>
                    <a:gd name="connsiteX3" fmla="*/ 317994 w 483055"/>
                    <a:gd name="connsiteY3" fmla="*/ -2823 h 666965"/>
                    <a:gd name="connsiteX4" fmla="*/ 317684 w 483055"/>
                    <a:gd name="connsiteY4" fmla="*/ 172719 h 666965"/>
                    <a:gd name="connsiteX5" fmla="*/ 479949 w 483055"/>
                    <a:gd name="connsiteY5" fmla="*/ 247965 h 666965"/>
                    <a:gd name="connsiteX6" fmla="*/ 481166 w 483055"/>
                    <a:gd name="connsiteY6" fmla="*/ 248767 h 666965"/>
                    <a:gd name="connsiteX7" fmla="*/ 434490 w 483055"/>
                    <a:gd name="connsiteY7" fmla="*/ 280032 h 666965"/>
                    <a:gd name="connsiteX8" fmla="*/ 431732 w 483055"/>
                    <a:gd name="connsiteY8" fmla="*/ 278491 h 666965"/>
                    <a:gd name="connsiteX9" fmla="*/ 93087 w 483055"/>
                    <a:gd name="connsiteY9" fmla="*/ 202507 h 666965"/>
                    <a:gd name="connsiteX10" fmla="*/ 40036 w 483055"/>
                    <a:gd name="connsiteY10" fmla="*/ 456427 h 666965"/>
                    <a:gd name="connsiteX11" fmla="*/ 70133 w 483055"/>
                    <a:gd name="connsiteY11" fmla="*/ 664142 h 666965"/>
                    <a:gd name="connsiteX12" fmla="*/ 1797 w 483055"/>
                    <a:gd name="connsiteY12" fmla="*/ 408998 h 666965"/>
                    <a:gd name="connsiteX13" fmla="*/ 53807 w 483055"/>
                    <a:gd name="connsiteY13" fmla="*/ 124488 h 666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83055" h="666965">
                      <a:moveTo>
                        <a:pt x="53807" y="124488"/>
                      </a:moveTo>
                      <a:cubicBezTo>
                        <a:pt x="153957" y="109204"/>
                        <a:pt x="265682" y="155092"/>
                        <a:pt x="265682" y="155092"/>
                      </a:cubicBezTo>
                      <a:lnTo>
                        <a:pt x="309304" y="597"/>
                      </a:lnTo>
                      <a:cubicBezTo>
                        <a:pt x="309304" y="597"/>
                        <a:pt x="312238" y="-684"/>
                        <a:pt x="317994" y="-2823"/>
                      </a:cubicBezTo>
                      <a:cubicBezTo>
                        <a:pt x="311323" y="51692"/>
                        <a:pt x="315721" y="140779"/>
                        <a:pt x="317684" y="172719"/>
                      </a:cubicBezTo>
                      <a:cubicBezTo>
                        <a:pt x="362292" y="187638"/>
                        <a:pt x="430324" y="213766"/>
                        <a:pt x="479949" y="247965"/>
                      </a:cubicBezTo>
                      <a:cubicBezTo>
                        <a:pt x="480371" y="248219"/>
                        <a:pt x="480744" y="248451"/>
                        <a:pt x="481166" y="248767"/>
                      </a:cubicBezTo>
                      <a:lnTo>
                        <a:pt x="434490" y="280032"/>
                      </a:lnTo>
                      <a:cubicBezTo>
                        <a:pt x="434490" y="280032"/>
                        <a:pt x="433498" y="279476"/>
                        <a:pt x="431732" y="278491"/>
                      </a:cubicBezTo>
                      <a:cubicBezTo>
                        <a:pt x="407497" y="265586"/>
                        <a:pt x="229646" y="174057"/>
                        <a:pt x="93087" y="202507"/>
                      </a:cubicBezTo>
                      <a:cubicBezTo>
                        <a:pt x="93087" y="202507"/>
                        <a:pt x="29516" y="301185"/>
                        <a:pt x="40036" y="456427"/>
                      </a:cubicBezTo>
                      <a:cubicBezTo>
                        <a:pt x="46644" y="553951"/>
                        <a:pt x="61090" y="624736"/>
                        <a:pt x="70133" y="664142"/>
                      </a:cubicBezTo>
                      <a:cubicBezTo>
                        <a:pt x="40465" y="590114"/>
                        <a:pt x="13120" y="498690"/>
                        <a:pt x="1797" y="408998"/>
                      </a:cubicBezTo>
                      <a:cubicBezTo>
                        <a:pt x="-18828" y="245340"/>
                        <a:pt x="53807" y="124488"/>
                        <a:pt x="53807" y="124488"/>
                      </a:cubicBezTo>
                    </a:path>
                  </a:pathLst>
                </a:custGeom>
                <a:solidFill>
                  <a:srgbClr val="C0B70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15" name="자유형: 도형 914">
                  <a:extLst>
                    <a:ext uri="{FF2B5EF4-FFF2-40B4-BE49-F238E27FC236}">
                      <a16:creationId xmlns:a16="http://schemas.microsoft.com/office/drawing/2014/main" id="{82BD7B83-B43F-EE85-F4EC-31A675A24C1A}"/>
                    </a:ext>
                  </a:extLst>
                </p:cNvPr>
                <p:cNvSpPr/>
                <p:nvPr/>
              </p:nvSpPr>
              <p:spPr>
                <a:xfrm flipV="1">
                  <a:off x="1916397" y="2514434"/>
                  <a:ext cx="375699" cy="593817"/>
                </a:xfrm>
                <a:custGeom>
                  <a:avLst/>
                  <a:gdLst>
                    <a:gd name="connsiteX0" fmla="*/ 1926 w 375699"/>
                    <a:gd name="connsiteY0" fmla="*/ 133221 h 593817"/>
                    <a:gd name="connsiteX1" fmla="*/ 4628 w 375699"/>
                    <a:gd name="connsiteY1" fmla="*/ 117732 h 593817"/>
                    <a:gd name="connsiteX2" fmla="*/ 151960 w 375699"/>
                    <a:gd name="connsiteY2" fmla="*/ -3640 h 593817"/>
                    <a:gd name="connsiteX3" fmla="*/ 323816 w 375699"/>
                    <a:gd name="connsiteY3" fmla="*/ 109049 h 593817"/>
                    <a:gd name="connsiteX4" fmla="*/ 325406 w 375699"/>
                    <a:gd name="connsiteY4" fmla="*/ 113468 h 593817"/>
                    <a:gd name="connsiteX5" fmla="*/ 335933 w 375699"/>
                    <a:gd name="connsiteY5" fmla="*/ 179601 h 593817"/>
                    <a:gd name="connsiteX6" fmla="*/ 336546 w 375699"/>
                    <a:gd name="connsiteY6" fmla="*/ 275296 h 593817"/>
                    <a:gd name="connsiteX7" fmla="*/ 360591 w 375699"/>
                    <a:gd name="connsiteY7" fmla="*/ 350556 h 593817"/>
                    <a:gd name="connsiteX8" fmla="*/ 370196 w 375699"/>
                    <a:gd name="connsiteY8" fmla="*/ 387436 h 593817"/>
                    <a:gd name="connsiteX9" fmla="*/ 328411 w 375699"/>
                    <a:gd name="connsiteY9" fmla="*/ 535324 h 593817"/>
                    <a:gd name="connsiteX10" fmla="*/ 305464 w 375699"/>
                    <a:gd name="connsiteY10" fmla="*/ 553001 h 593817"/>
                    <a:gd name="connsiteX11" fmla="*/ 189214 w 375699"/>
                    <a:gd name="connsiteY11" fmla="*/ 589839 h 593817"/>
                    <a:gd name="connsiteX12" fmla="*/ 72901 w 375699"/>
                    <a:gd name="connsiteY12" fmla="*/ 547498 h 593817"/>
                    <a:gd name="connsiteX13" fmla="*/ 57666 w 375699"/>
                    <a:gd name="connsiteY13" fmla="*/ 532263 h 593817"/>
                    <a:gd name="connsiteX14" fmla="*/ 50636 w 375699"/>
                    <a:gd name="connsiteY14" fmla="*/ 497873 h 593817"/>
                    <a:gd name="connsiteX15" fmla="*/ 50812 w 375699"/>
                    <a:gd name="connsiteY15" fmla="*/ 498127 h 593817"/>
                    <a:gd name="connsiteX16" fmla="*/ 76025 w 375699"/>
                    <a:gd name="connsiteY16" fmla="*/ 525106 h 593817"/>
                    <a:gd name="connsiteX17" fmla="*/ 84223 w 375699"/>
                    <a:gd name="connsiteY17" fmla="*/ 530060 h 593817"/>
                    <a:gd name="connsiteX18" fmla="*/ 98177 w 375699"/>
                    <a:gd name="connsiteY18" fmla="*/ 537280 h 593817"/>
                    <a:gd name="connsiteX19" fmla="*/ 115361 w 375699"/>
                    <a:gd name="connsiteY19" fmla="*/ 526148 h 593817"/>
                    <a:gd name="connsiteX20" fmla="*/ 157090 w 375699"/>
                    <a:gd name="connsiteY20" fmla="*/ 492497 h 593817"/>
                    <a:gd name="connsiteX21" fmla="*/ 255473 w 375699"/>
                    <a:gd name="connsiteY21" fmla="*/ 509815 h 593817"/>
                    <a:gd name="connsiteX22" fmla="*/ 258351 w 375699"/>
                    <a:gd name="connsiteY22" fmla="*/ 510667 h 593817"/>
                    <a:gd name="connsiteX23" fmla="*/ 319713 w 375699"/>
                    <a:gd name="connsiteY23" fmla="*/ 452725 h 593817"/>
                    <a:gd name="connsiteX24" fmla="*/ 323816 w 375699"/>
                    <a:gd name="connsiteY24" fmla="*/ 358859 h 593817"/>
                    <a:gd name="connsiteX25" fmla="*/ 254981 w 375699"/>
                    <a:gd name="connsiteY25" fmla="*/ 253320 h 593817"/>
                    <a:gd name="connsiteX26" fmla="*/ 65315 w 375699"/>
                    <a:gd name="connsiteY26" fmla="*/ 239014 h 593817"/>
                    <a:gd name="connsiteX27" fmla="*/ 16859 w 375699"/>
                    <a:gd name="connsiteY27" fmla="*/ 292185 h 593817"/>
                    <a:gd name="connsiteX28" fmla="*/ 16619 w 375699"/>
                    <a:gd name="connsiteY28" fmla="*/ 292980 h 593817"/>
                    <a:gd name="connsiteX29" fmla="*/ -1613 w 375699"/>
                    <a:gd name="connsiteY29" fmla="*/ 215384 h 593817"/>
                    <a:gd name="connsiteX30" fmla="*/ 1926 w 375699"/>
                    <a:gd name="connsiteY30" fmla="*/ 133221 h 59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75699" h="593817">
                      <a:moveTo>
                        <a:pt x="1926" y="133221"/>
                      </a:moveTo>
                      <a:cubicBezTo>
                        <a:pt x="2729" y="127711"/>
                        <a:pt x="3643" y="122517"/>
                        <a:pt x="4628" y="117732"/>
                      </a:cubicBezTo>
                      <a:cubicBezTo>
                        <a:pt x="14290" y="70325"/>
                        <a:pt x="66849" y="1982"/>
                        <a:pt x="151960" y="-3640"/>
                      </a:cubicBezTo>
                      <a:cubicBezTo>
                        <a:pt x="237121" y="-9207"/>
                        <a:pt x="304422" y="62676"/>
                        <a:pt x="323816" y="109049"/>
                      </a:cubicBezTo>
                      <a:cubicBezTo>
                        <a:pt x="324372" y="110463"/>
                        <a:pt x="324857" y="111997"/>
                        <a:pt x="325406" y="113468"/>
                      </a:cubicBezTo>
                      <a:cubicBezTo>
                        <a:pt x="332077" y="131884"/>
                        <a:pt x="334829" y="155612"/>
                        <a:pt x="335933" y="179601"/>
                      </a:cubicBezTo>
                      <a:cubicBezTo>
                        <a:pt x="337580" y="217157"/>
                        <a:pt x="335019" y="255346"/>
                        <a:pt x="336546" y="275296"/>
                      </a:cubicBezTo>
                      <a:cubicBezTo>
                        <a:pt x="338382" y="299271"/>
                        <a:pt x="350803" y="322288"/>
                        <a:pt x="360591" y="350556"/>
                      </a:cubicBezTo>
                      <a:cubicBezTo>
                        <a:pt x="364503" y="361864"/>
                        <a:pt x="368001" y="373989"/>
                        <a:pt x="370196" y="387436"/>
                      </a:cubicBezTo>
                      <a:cubicBezTo>
                        <a:pt x="377838" y="434365"/>
                        <a:pt x="374784" y="492990"/>
                        <a:pt x="328411" y="535324"/>
                      </a:cubicBezTo>
                      <a:cubicBezTo>
                        <a:pt x="321128" y="541932"/>
                        <a:pt x="313422" y="547807"/>
                        <a:pt x="305464" y="553001"/>
                      </a:cubicBezTo>
                      <a:cubicBezTo>
                        <a:pt x="262391" y="581275"/>
                        <a:pt x="211971" y="590507"/>
                        <a:pt x="189214" y="589839"/>
                      </a:cubicBezTo>
                      <a:cubicBezTo>
                        <a:pt x="135311" y="588312"/>
                        <a:pt x="95109" y="566103"/>
                        <a:pt x="72901" y="547498"/>
                      </a:cubicBezTo>
                      <a:cubicBezTo>
                        <a:pt x="66173" y="541868"/>
                        <a:pt x="60973" y="536555"/>
                        <a:pt x="57666" y="532263"/>
                      </a:cubicBezTo>
                      <a:cubicBezTo>
                        <a:pt x="43353" y="513911"/>
                        <a:pt x="46604" y="489922"/>
                        <a:pt x="50636" y="497873"/>
                      </a:cubicBezTo>
                      <a:cubicBezTo>
                        <a:pt x="50699" y="497937"/>
                        <a:pt x="50755" y="498063"/>
                        <a:pt x="50812" y="498127"/>
                      </a:cubicBezTo>
                      <a:cubicBezTo>
                        <a:pt x="58588" y="511708"/>
                        <a:pt x="67764" y="519906"/>
                        <a:pt x="76025" y="525106"/>
                      </a:cubicBezTo>
                      <a:cubicBezTo>
                        <a:pt x="78594" y="526753"/>
                        <a:pt x="81408" y="528407"/>
                        <a:pt x="84223" y="530060"/>
                      </a:cubicBezTo>
                      <a:cubicBezTo>
                        <a:pt x="88692" y="534219"/>
                        <a:pt x="93582" y="536612"/>
                        <a:pt x="98177" y="537280"/>
                      </a:cubicBezTo>
                      <a:cubicBezTo>
                        <a:pt x="105693" y="538322"/>
                        <a:pt x="112434" y="534712"/>
                        <a:pt x="115361" y="526148"/>
                      </a:cubicBezTo>
                      <a:cubicBezTo>
                        <a:pt x="120076" y="512440"/>
                        <a:pt x="123447" y="499590"/>
                        <a:pt x="157090" y="492497"/>
                      </a:cubicBezTo>
                      <a:cubicBezTo>
                        <a:pt x="190741" y="485334"/>
                        <a:pt x="244770" y="502159"/>
                        <a:pt x="255473" y="509815"/>
                      </a:cubicBezTo>
                      <a:cubicBezTo>
                        <a:pt x="256269" y="510364"/>
                        <a:pt x="257190" y="510667"/>
                        <a:pt x="258351" y="510667"/>
                      </a:cubicBezTo>
                      <a:cubicBezTo>
                        <a:pt x="272355" y="510667"/>
                        <a:pt x="309376" y="470162"/>
                        <a:pt x="319713" y="452725"/>
                      </a:cubicBezTo>
                      <a:cubicBezTo>
                        <a:pt x="330916" y="433823"/>
                        <a:pt x="328411" y="411418"/>
                        <a:pt x="323816" y="358859"/>
                      </a:cubicBezTo>
                      <a:cubicBezTo>
                        <a:pt x="319228" y="306371"/>
                        <a:pt x="290165" y="265571"/>
                        <a:pt x="254981" y="253320"/>
                      </a:cubicBezTo>
                      <a:cubicBezTo>
                        <a:pt x="219803" y="241082"/>
                        <a:pt x="106615" y="220225"/>
                        <a:pt x="65315" y="239014"/>
                      </a:cubicBezTo>
                      <a:cubicBezTo>
                        <a:pt x="27513" y="256261"/>
                        <a:pt x="18139" y="287041"/>
                        <a:pt x="16859" y="292185"/>
                      </a:cubicBezTo>
                      <a:cubicBezTo>
                        <a:pt x="16739" y="292607"/>
                        <a:pt x="16619" y="292980"/>
                        <a:pt x="16619" y="292980"/>
                      </a:cubicBezTo>
                      <a:cubicBezTo>
                        <a:pt x="5607" y="273150"/>
                        <a:pt x="153" y="244812"/>
                        <a:pt x="-1613" y="215384"/>
                      </a:cubicBezTo>
                      <a:cubicBezTo>
                        <a:pt x="-3330" y="186757"/>
                        <a:pt x="-1613" y="157146"/>
                        <a:pt x="1926" y="133221"/>
                      </a:cubicBezTo>
                    </a:path>
                  </a:pathLst>
                </a:custGeom>
                <a:solidFill>
                  <a:srgbClr val="2D272B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16" name="자유형: 도형 915">
                  <a:extLst>
                    <a:ext uri="{FF2B5EF4-FFF2-40B4-BE49-F238E27FC236}">
                      <a16:creationId xmlns:a16="http://schemas.microsoft.com/office/drawing/2014/main" id="{C1669A39-F741-F563-5166-636E7B23811F}"/>
                    </a:ext>
                  </a:extLst>
                </p:cNvPr>
                <p:cNvSpPr/>
                <p:nvPr/>
              </p:nvSpPr>
              <p:spPr>
                <a:xfrm flipV="1">
                  <a:off x="1969487" y="2574260"/>
                  <a:ext cx="33425" cy="31912"/>
                </a:xfrm>
                <a:custGeom>
                  <a:avLst/>
                  <a:gdLst>
                    <a:gd name="connsiteX0" fmla="*/ 23060 w 33425"/>
                    <a:gd name="connsiteY0" fmla="*/ 22671 h 31912"/>
                    <a:gd name="connsiteX1" fmla="*/ 31286 w 33425"/>
                    <a:gd name="connsiteY1" fmla="*/ 27611 h 31912"/>
                    <a:gd name="connsiteX2" fmla="*/ 31251 w 33425"/>
                    <a:gd name="connsiteY2" fmla="*/ 27583 h 31912"/>
                    <a:gd name="connsiteX3" fmla="*/ -2139 w 33425"/>
                    <a:gd name="connsiteY3" fmla="*/ -4302 h 31912"/>
                    <a:gd name="connsiteX4" fmla="*/ 23060 w 33425"/>
                    <a:gd name="connsiteY4" fmla="*/ 22671 h 31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425" h="31912">
                      <a:moveTo>
                        <a:pt x="23060" y="22671"/>
                      </a:moveTo>
                      <a:cubicBezTo>
                        <a:pt x="25671" y="24311"/>
                        <a:pt x="28464" y="25985"/>
                        <a:pt x="31286" y="27611"/>
                      </a:cubicBezTo>
                      <a:cubicBezTo>
                        <a:pt x="31272" y="27597"/>
                        <a:pt x="31265" y="27597"/>
                        <a:pt x="31251" y="27583"/>
                      </a:cubicBezTo>
                      <a:cubicBezTo>
                        <a:pt x="19619" y="16669"/>
                        <a:pt x="2146" y="3685"/>
                        <a:pt x="-2139" y="-4302"/>
                      </a:cubicBezTo>
                      <a:cubicBezTo>
                        <a:pt x="5636" y="9301"/>
                        <a:pt x="14799" y="17471"/>
                        <a:pt x="23060" y="22671"/>
                      </a:cubicBezTo>
                    </a:path>
                  </a:pathLst>
                </a:custGeom>
                <a:solidFill>
                  <a:srgbClr val="A31C1C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17" name="자유형: 도형 916">
                  <a:extLst>
                    <a:ext uri="{FF2B5EF4-FFF2-40B4-BE49-F238E27FC236}">
                      <a16:creationId xmlns:a16="http://schemas.microsoft.com/office/drawing/2014/main" id="{67F24B5E-190A-1EBF-4462-EAB3888B6013}"/>
                    </a:ext>
                  </a:extLst>
                </p:cNvPr>
                <p:cNvSpPr/>
                <p:nvPr/>
              </p:nvSpPr>
              <p:spPr>
                <a:xfrm flipV="1">
                  <a:off x="2113483" y="2667143"/>
                  <a:ext cx="71423" cy="31431"/>
                </a:xfrm>
                <a:custGeom>
                  <a:avLst/>
                  <a:gdLst>
                    <a:gd name="connsiteX0" fmla="*/ 68022 w 71423"/>
                    <a:gd name="connsiteY0" fmla="*/ 25488 h 31431"/>
                    <a:gd name="connsiteX1" fmla="*/ 29783 w 71423"/>
                    <a:gd name="connsiteY1" fmla="*/ -4088 h 31431"/>
                    <a:gd name="connsiteX2" fmla="*/ -2340 w 71423"/>
                    <a:gd name="connsiteY2" fmla="*/ 19887 h 31431"/>
                    <a:gd name="connsiteX3" fmla="*/ 37433 w 71423"/>
                    <a:gd name="connsiteY3" fmla="*/ 18867 h 31431"/>
                    <a:gd name="connsiteX4" fmla="*/ 68022 w 71423"/>
                    <a:gd name="connsiteY4" fmla="*/ 25488 h 31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23" h="31431">
                      <a:moveTo>
                        <a:pt x="68022" y="25488"/>
                      </a:moveTo>
                      <a:cubicBezTo>
                        <a:pt x="73426" y="20084"/>
                        <a:pt x="57818" y="-5608"/>
                        <a:pt x="29783" y="-4088"/>
                      </a:cubicBezTo>
                      <a:cubicBezTo>
                        <a:pt x="1741" y="-2554"/>
                        <a:pt x="-806" y="12231"/>
                        <a:pt x="-2340" y="19887"/>
                      </a:cubicBezTo>
                      <a:cubicBezTo>
                        <a:pt x="-2340" y="19887"/>
                        <a:pt x="18560" y="10190"/>
                        <a:pt x="37433" y="18867"/>
                      </a:cubicBezTo>
                      <a:cubicBezTo>
                        <a:pt x="56299" y="27529"/>
                        <a:pt x="64447" y="29049"/>
                        <a:pt x="68022" y="25488"/>
                      </a:cubicBezTo>
                    </a:path>
                  </a:pathLst>
                </a:custGeom>
                <a:solidFill>
                  <a:srgbClr val="161619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18" name="자유형: 도형 917">
                  <a:extLst>
                    <a:ext uri="{FF2B5EF4-FFF2-40B4-BE49-F238E27FC236}">
                      <a16:creationId xmlns:a16="http://schemas.microsoft.com/office/drawing/2014/main" id="{B2141A7D-2F44-D870-C160-FAB1EA41CCA4}"/>
                    </a:ext>
                  </a:extLst>
                </p:cNvPr>
                <p:cNvSpPr/>
                <p:nvPr/>
              </p:nvSpPr>
              <p:spPr>
                <a:xfrm rot="2420947" flipH="1">
                  <a:off x="1969183" y="2643822"/>
                  <a:ext cx="65729" cy="24702"/>
                </a:xfrm>
                <a:custGeom>
                  <a:avLst/>
                  <a:gdLst>
                    <a:gd name="connsiteX0" fmla="*/ 62469 w 65730"/>
                    <a:gd name="connsiteY0" fmla="*/ -3478 h 24703"/>
                    <a:gd name="connsiteX1" fmla="*/ 23365 w 65730"/>
                    <a:gd name="connsiteY1" fmla="*/ 20482 h 24703"/>
                    <a:gd name="connsiteX2" fmla="*/ 931 w 65730"/>
                    <a:gd name="connsiteY2" fmla="*/ -417 h 24703"/>
                    <a:gd name="connsiteX3" fmla="*/ 32576 w 65730"/>
                    <a:gd name="connsiteY3" fmla="*/ 89 h 24703"/>
                    <a:gd name="connsiteX4" fmla="*/ 62469 w 65730"/>
                    <a:gd name="connsiteY4" fmla="*/ -3478 h 2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730" h="24703">
                      <a:moveTo>
                        <a:pt x="62469" y="-3478"/>
                      </a:moveTo>
                      <a:cubicBezTo>
                        <a:pt x="68465" y="772"/>
                        <a:pt x="49254" y="20989"/>
                        <a:pt x="23365" y="20482"/>
                      </a:cubicBezTo>
                      <a:cubicBezTo>
                        <a:pt x="-2503" y="19983"/>
                        <a:pt x="-5958" y="89"/>
                        <a:pt x="931" y="-417"/>
                      </a:cubicBezTo>
                      <a:cubicBezTo>
                        <a:pt x="7842" y="-931"/>
                        <a:pt x="17046" y="3157"/>
                        <a:pt x="32576" y="89"/>
                      </a:cubicBezTo>
                      <a:cubicBezTo>
                        <a:pt x="48100" y="-2972"/>
                        <a:pt x="59598" y="-5519"/>
                        <a:pt x="62469" y="-3478"/>
                      </a:cubicBezTo>
                    </a:path>
                  </a:pathLst>
                </a:custGeom>
                <a:solidFill>
                  <a:srgbClr val="161619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19" name="자유형: 도형 918">
                  <a:extLst>
                    <a:ext uri="{FF2B5EF4-FFF2-40B4-BE49-F238E27FC236}">
                      <a16:creationId xmlns:a16="http://schemas.microsoft.com/office/drawing/2014/main" id="{9305F9D6-64BE-3B0B-5A11-4490C2CB7C12}"/>
                    </a:ext>
                  </a:extLst>
                </p:cNvPr>
                <p:cNvSpPr/>
                <p:nvPr/>
              </p:nvSpPr>
              <p:spPr>
                <a:xfrm flipV="1">
                  <a:off x="2338587" y="5102976"/>
                  <a:ext cx="117016" cy="49002"/>
                </a:xfrm>
                <a:custGeom>
                  <a:avLst/>
                  <a:gdLst>
                    <a:gd name="connsiteX0" fmla="*/ 114371 w 117016"/>
                    <a:gd name="connsiteY0" fmla="*/ 18903 h 49002"/>
                    <a:gd name="connsiteX1" fmla="*/ 47830 w 117016"/>
                    <a:gd name="connsiteY1" fmla="*/ 48733 h 49002"/>
                    <a:gd name="connsiteX2" fmla="*/ -2645 w 117016"/>
                    <a:gd name="connsiteY2" fmla="*/ -215 h 49002"/>
                    <a:gd name="connsiteX3" fmla="*/ 114371 w 117016"/>
                    <a:gd name="connsiteY3" fmla="*/ -215 h 49002"/>
                    <a:gd name="connsiteX4" fmla="*/ 114371 w 117016"/>
                    <a:gd name="connsiteY4" fmla="*/ 18903 h 49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016" h="49002">
                      <a:moveTo>
                        <a:pt x="114371" y="18903"/>
                      </a:moveTo>
                      <a:cubicBezTo>
                        <a:pt x="114371" y="18903"/>
                        <a:pt x="80721" y="50267"/>
                        <a:pt x="47830" y="48733"/>
                      </a:cubicBezTo>
                      <a:cubicBezTo>
                        <a:pt x="14954" y="47213"/>
                        <a:pt x="-2645" y="-215"/>
                        <a:pt x="-2645" y="-215"/>
                      </a:cubicBezTo>
                      <a:lnTo>
                        <a:pt x="114371" y="-215"/>
                      </a:lnTo>
                      <a:lnTo>
                        <a:pt x="114371" y="18903"/>
                      </a:lnTo>
                    </a:path>
                  </a:pathLst>
                </a:custGeom>
                <a:solidFill>
                  <a:srgbClr val="2D272B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21" name="자유형: 도형 920">
                  <a:extLst>
                    <a:ext uri="{FF2B5EF4-FFF2-40B4-BE49-F238E27FC236}">
                      <a16:creationId xmlns:a16="http://schemas.microsoft.com/office/drawing/2014/main" id="{E3A4BC38-38A2-82CE-F873-DFF801EB130B}"/>
                    </a:ext>
                  </a:extLst>
                </p:cNvPr>
                <p:cNvSpPr/>
                <p:nvPr/>
              </p:nvSpPr>
              <p:spPr>
                <a:xfrm flipV="1">
                  <a:off x="2267436" y="2766581"/>
                  <a:ext cx="38267" cy="61176"/>
                </a:xfrm>
                <a:custGeom>
                  <a:avLst/>
                  <a:gdLst>
                    <a:gd name="connsiteX0" fmla="*/ -953 w 38267"/>
                    <a:gd name="connsiteY0" fmla="*/ -3968 h 61176"/>
                    <a:gd name="connsiteX1" fmla="*/ -897 w 38267"/>
                    <a:gd name="connsiteY1" fmla="*/ -3968 h 61176"/>
                    <a:gd name="connsiteX2" fmla="*/ 574 w 38267"/>
                    <a:gd name="connsiteY2" fmla="*/ -2385 h 61176"/>
                    <a:gd name="connsiteX3" fmla="*/ 35181 w 38267"/>
                    <a:gd name="connsiteY3" fmla="*/ 54494 h 61176"/>
                    <a:gd name="connsiteX4" fmla="*/ 35428 w 38267"/>
                    <a:gd name="connsiteY4" fmla="*/ 56641 h 61176"/>
                    <a:gd name="connsiteX5" fmla="*/ 33274 w 38267"/>
                    <a:gd name="connsiteY5" fmla="*/ 56880 h 61176"/>
                    <a:gd name="connsiteX6" fmla="*/ -2487 w 38267"/>
                    <a:gd name="connsiteY6" fmla="*/ -2491 h 61176"/>
                    <a:gd name="connsiteX7" fmla="*/ -953 w 38267"/>
                    <a:gd name="connsiteY7" fmla="*/ -3968 h 61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267" h="61176">
                      <a:moveTo>
                        <a:pt x="-953" y="-3968"/>
                      </a:moveTo>
                      <a:cubicBezTo>
                        <a:pt x="-932" y="-3968"/>
                        <a:pt x="-918" y="-3968"/>
                        <a:pt x="-897" y="-3968"/>
                      </a:cubicBezTo>
                      <a:cubicBezTo>
                        <a:pt x="-53" y="-3940"/>
                        <a:pt x="609" y="-3236"/>
                        <a:pt x="574" y="-2385"/>
                      </a:cubicBezTo>
                      <a:cubicBezTo>
                        <a:pt x="-404" y="25833"/>
                        <a:pt x="34822" y="54206"/>
                        <a:pt x="35181" y="54494"/>
                      </a:cubicBezTo>
                      <a:cubicBezTo>
                        <a:pt x="35836" y="55022"/>
                        <a:pt x="35955" y="55986"/>
                        <a:pt x="35428" y="56641"/>
                      </a:cubicBezTo>
                      <a:cubicBezTo>
                        <a:pt x="34907" y="57288"/>
                        <a:pt x="33929" y="57401"/>
                        <a:pt x="33274" y="56880"/>
                      </a:cubicBezTo>
                      <a:cubicBezTo>
                        <a:pt x="31768" y="55684"/>
                        <a:pt x="-3515" y="27254"/>
                        <a:pt x="-2487" y="-2491"/>
                      </a:cubicBezTo>
                      <a:cubicBezTo>
                        <a:pt x="-2452" y="-3321"/>
                        <a:pt x="-1777" y="-3968"/>
                        <a:pt x="-953" y="-3968"/>
                      </a:cubicBezTo>
                    </a:path>
                  </a:pathLst>
                </a:custGeom>
                <a:solidFill>
                  <a:srgbClr val="161619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22" name="자유형: 도형 921">
                  <a:extLst>
                    <a:ext uri="{FF2B5EF4-FFF2-40B4-BE49-F238E27FC236}">
                      <a16:creationId xmlns:a16="http://schemas.microsoft.com/office/drawing/2014/main" id="{D6AD5A22-4789-7CE7-89ED-3E7997747E0A}"/>
                    </a:ext>
                  </a:extLst>
                </p:cNvPr>
                <p:cNvSpPr/>
                <p:nvPr/>
              </p:nvSpPr>
              <p:spPr>
                <a:xfrm flipV="1">
                  <a:off x="1891123" y="2896804"/>
                  <a:ext cx="422405" cy="230726"/>
                </a:xfrm>
                <a:custGeom>
                  <a:avLst/>
                  <a:gdLst>
                    <a:gd name="connsiteX0" fmla="*/ 5972 w 422405"/>
                    <a:gd name="connsiteY0" fmla="*/ 120150 h 230726"/>
                    <a:gd name="connsiteX1" fmla="*/ 54675 w 422405"/>
                    <a:gd name="connsiteY1" fmla="*/ 43617 h 230726"/>
                    <a:gd name="connsiteX2" fmla="*/ 166337 w 422405"/>
                    <a:gd name="connsiteY2" fmla="*/ -1849 h 230726"/>
                    <a:gd name="connsiteX3" fmla="*/ 196377 w 422405"/>
                    <a:gd name="connsiteY3" fmla="*/ -3622 h 230726"/>
                    <a:gd name="connsiteX4" fmla="*/ 349768 w 422405"/>
                    <a:gd name="connsiteY4" fmla="*/ 86436 h 230726"/>
                    <a:gd name="connsiteX5" fmla="*/ 420123 w 422405"/>
                    <a:gd name="connsiteY5" fmla="*/ 187578 h 230726"/>
                    <a:gd name="connsiteX6" fmla="*/ 417315 w 422405"/>
                    <a:gd name="connsiteY6" fmla="*/ 188732 h 230726"/>
                    <a:gd name="connsiteX7" fmla="*/ 347382 w 422405"/>
                    <a:gd name="connsiteY7" fmla="*/ 88273 h 230726"/>
                    <a:gd name="connsiteX8" fmla="*/ 166710 w 422405"/>
                    <a:gd name="connsiteY8" fmla="*/ 1205 h 230726"/>
                    <a:gd name="connsiteX9" fmla="*/ 8977 w 422405"/>
                    <a:gd name="connsiteY9" fmla="*/ 120826 h 230726"/>
                    <a:gd name="connsiteX10" fmla="*/ 2369 w 422405"/>
                    <a:gd name="connsiteY10" fmla="*/ 227104 h 230726"/>
                    <a:gd name="connsiteX11" fmla="*/ -875 w 422405"/>
                    <a:gd name="connsiteY11" fmla="*/ 225810 h 230726"/>
                    <a:gd name="connsiteX12" fmla="*/ 5972 w 422405"/>
                    <a:gd name="connsiteY12" fmla="*/ 120150 h 230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22405" h="230726">
                      <a:moveTo>
                        <a:pt x="5972" y="120150"/>
                      </a:moveTo>
                      <a:cubicBezTo>
                        <a:pt x="12404" y="92059"/>
                        <a:pt x="29659" y="64833"/>
                        <a:pt x="54675" y="43617"/>
                      </a:cubicBezTo>
                      <a:cubicBezTo>
                        <a:pt x="83864" y="18770"/>
                        <a:pt x="122468" y="3049"/>
                        <a:pt x="166337" y="-1849"/>
                      </a:cubicBezTo>
                      <a:cubicBezTo>
                        <a:pt x="176990" y="-3066"/>
                        <a:pt x="187018" y="-3622"/>
                        <a:pt x="196377" y="-3622"/>
                      </a:cubicBezTo>
                      <a:cubicBezTo>
                        <a:pt x="272313" y="-3622"/>
                        <a:pt x="308651" y="34237"/>
                        <a:pt x="349768" y="86436"/>
                      </a:cubicBezTo>
                      <a:cubicBezTo>
                        <a:pt x="384460" y="130494"/>
                        <a:pt x="410637" y="170387"/>
                        <a:pt x="420123" y="187578"/>
                      </a:cubicBezTo>
                      <a:cubicBezTo>
                        <a:pt x="419159" y="188071"/>
                        <a:pt x="418237" y="188429"/>
                        <a:pt x="417315" y="188732"/>
                      </a:cubicBezTo>
                      <a:cubicBezTo>
                        <a:pt x="408561" y="173258"/>
                        <a:pt x="384333" y="135139"/>
                        <a:pt x="347382" y="88273"/>
                      </a:cubicBezTo>
                      <a:cubicBezTo>
                        <a:pt x="300390" y="28684"/>
                        <a:pt x="262397" y="-9547"/>
                        <a:pt x="166710" y="1205"/>
                      </a:cubicBezTo>
                      <a:cubicBezTo>
                        <a:pt x="100021" y="8664"/>
                        <a:pt x="25429" y="48571"/>
                        <a:pt x="8977" y="120826"/>
                      </a:cubicBezTo>
                      <a:cubicBezTo>
                        <a:pt x="-635" y="163047"/>
                        <a:pt x="-143" y="203608"/>
                        <a:pt x="2369" y="227104"/>
                      </a:cubicBezTo>
                      <a:cubicBezTo>
                        <a:pt x="1335" y="226724"/>
                        <a:pt x="230" y="226302"/>
                        <a:pt x="-875" y="225810"/>
                      </a:cubicBezTo>
                      <a:cubicBezTo>
                        <a:pt x="-3570" y="199998"/>
                        <a:pt x="-2958" y="159367"/>
                        <a:pt x="5972" y="120150"/>
                      </a:cubicBezTo>
                    </a:path>
                  </a:pathLst>
                </a:custGeom>
                <a:solidFill>
                  <a:srgbClr val="FA469D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23" name="자유형: 도형 922">
                  <a:extLst>
                    <a:ext uri="{FF2B5EF4-FFF2-40B4-BE49-F238E27FC236}">
                      <a16:creationId xmlns:a16="http://schemas.microsoft.com/office/drawing/2014/main" id="{F0AD32D6-5778-4F85-7390-5D865AB3D767}"/>
                    </a:ext>
                  </a:extLst>
                </p:cNvPr>
                <p:cNvSpPr/>
                <p:nvPr/>
              </p:nvSpPr>
              <p:spPr>
                <a:xfrm flipV="1">
                  <a:off x="1851414" y="3194107"/>
                  <a:ext cx="565938" cy="186512"/>
                </a:xfrm>
                <a:custGeom>
                  <a:avLst/>
                  <a:gdLst>
                    <a:gd name="connsiteX0" fmla="*/ 441764 w 565938"/>
                    <a:gd name="connsiteY0" fmla="*/ -3179 h 186512"/>
                    <a:gd name="connsiteX1" fmla="*/ 443200 w 565938"/>
                    <a:gd name="connsiteY1" fmla="*/ -2201 h 186512"/>
                    <a:gd name="connsiteX2" fmla="*/ 563179 w 565938"/>
                    <a:gd name="connsiteY2" fmla="*/ 180724 h 186512"/>
                    <a:gd name="connsiteX3" fmla="*/ 563158 w 565938"/>
                    <a:gd name="connsiteY3" fmla="*/ 182899 h 186512"/>
                    <a:gd name="connsiteX4" fmla="*/ 561019 w 565938"/>
                    <a:gd name="connsiteY4" fmla="*/ 182899 h 186512"/>
                    <a:gd name="connsiteX5" fmla="*/ 440814 w 565938"/>
                    <a:gd name="connsiteY5" fmla="*/ 94 h 186512"/>
                    <a:gd name="connsiteX6" fmla="*/ 236891 w 565938"/>
                    <a:gd name="connsiteY6" fmla="*/ 26813 h 186512"/>
                    <a:gd name="connsiteX7" fmla="*/ 215168 w 565938"/>
                    <a:gd name="connsiteY7" fmla="*/ 28136 h 186512"/>
                    <a:gd name="connsiteX8" fmla="*/ -1160 w 565938"/>
                    <a:gd name="connsiteY8" fmla="*/ 31330 h 186512"/>
                    <a:gd name="connsiteX9" fmla="*/ -2279 w 565938"/>
                    <a:gd name="connsiteY9" fmla="*/ 29487 h 186512"/>
                    <a:gd name="connsiteX10" fmla="*/ -422 w 565938"/>
                    <a:gd name="connsiteY10" fmla="*/ 28361 h 186512"/>
                    <a:gd name="connsiteX11" fmla="*/ 214985 w 565938"/>
                    <a:gd name="connsiteY11" fmla="*/ 25082 h 186512"/>
                    <a:gd name="connsiteX12" fmla="*/ 236708 w 565938"/>
                    <a:gd name="connsiteY12" fmla="*/ 23766 h 186512"/>
                    <a:gd name="connsiteX13" fmla="*/ 441468 w 565938"/>
                    <a:gd name="connsiteY13" fmla="*/ -3151 h 186512"/>
                    <a:gd name="connsiteX14" fmla="*/ 441764 w 565938"/>
                    <a:gd name="connsiteY14" fmla="*/ -3179 h 186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5938" h="186512">
                      <a:moveTo>
                        <a:pt x="441764" y="-3179"/>
                      </a:moveTo>
                      <a:cubicBezTo>
                        <a:pt x="442390" y="-3179"/>
                        <a:pt x="442960" y="-2792"/>
                        <a:pt x="443200" y="-2201"/>
                      </a:cubicBezTo>
                      <a:cubicBezTo>
                        <a:pt x="467294" y="60083"/>
                        <a:pt x="559112" y="176509"/>
                        <a:pt x="563179" y="180724"/>
                      </a:cubicBezTo>
                      <a:cubicBezTo>
                        <a:pt x="563770" y="181343"/>
                        <a:pt x="563763" y="182307"/>
                        <a:pt x="563158" y="182899"/>
                      </a:cubicBezTo>
                      <a:cubicBezTo>
                        <a:pt x="562560" y="183475"/>
                        <a:pt x="561610" y="183482"/>
                        <a:pt x="561019" y="182899"/>
                      </a:cubicBezTo>
                      <a:cubicBezTo>
                        <a:pt x="557324" y="179197"/>
                        <a:pt x="465774" y="63088"/>
                        <a:pt x="440814" y="94"/>
                      </a:cubicBezTo>
                      <a:cubicBezTo>
                        <a:pt x="428535" y="2458"/>
                        <a:pt x="328913" y="21225"/>
                        <a:pt x="236891" y="26813"/>
                      </a:cubicBezTo>
                      <a:lnTo>
                        <a:pt x="215168" y="28136"/>
                      </a:lnTo>
                      <a:cubicBezTo>
                        <a:pt x="120789" y="33927"/>
                        <a:pt x="31681" y="39388"/>
                        <a:pt x="-1160" y="31330"/>
                      </a:cubicBezTo>
                      <a:cubicBezTo>
                        <a:pt x="-1970" y="31126"/>
                        <a:pt x="-2476" y="30303"/>
                        <a:pt x="-2279" y="29487"/>
                      </a:cubicBezTo>
                      <a:cubicBezTo>
                        <a:pt x="-2075" y="28656"/>
                        <a:pt x="-1245" y="28136"/>
                        <a:pt x="-422" y="28361"/>
                      </a:cubicBezTo>
                      <a:cubicBezTo>
                        <a:pt x="31969" y="36320"/>
                        <a:pt x="125011" y="30613"/>
                        <a:pt x="214985" y="25082"/>
                      </a:cubicBezTo>
                      <a:lnTo>
                        <a:pt x="236708" y="23766"/>
                      </a:lnTo>
                      <a:cubicBezTo>
                        <a:pt x="334261" y="17841"/>
                        <a:pt x="440413" y="-2939"/>
                        <a:pt x="441468" y="-3151"/>
                      </a:cubicBezTo>
                      <a:cubicBezTo>
                        <a:pt x="441574" y="-3165"/>
                        <a:pt x="441665" y="-3179"/>
                        <a:pt x="441764" y="-3179"/>
                      </a:cubicBezTo>
                    </a:path>
                  </a:pathLst>
                </a:custGeom>
                <a:solidFill>
                  <a:srgbClr val="2D272B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24" name="자유형: 도형 923">
                  <a:extLst>
                    <a:ext uri="{FF2B5EF4-FFF2-40B4-BE49-F238E27FC236}">
                      <a16:creationId xmlns:a16="http://schemas.microsoft.com/office/drawing/2014/main" id="{9CBBC853-B887-6116-D467-C76DFB8BDC26}"/>
                    </a:ext>
                  </a:extLst>
                </p:cNvPr>
                <p:cNvSpPr/>
                <p:nvPr/>
              </p:nvSpPr>
              <p:spPr>
                <a:xfrm flipV="1">
                  <a:off x="1919482" y="3262161"/>
                  <a:ext cx="257735" cy="97608"/>
                </a:xfrm>
                <a:custGeom>
                  <a:avLst/>
                  <a:gdLst>
                    <a:gd name="connsiteX0" fmla="*/ 245491 w 257735"/>
                    <a:gd name="connsiteY0" fmla="*/ -3141 h 97608"/>
                    <a:gd name="connsiteX1" fmla="*/ 246772 w 257735"/>
                    <a:gd name="connsiteY1" fmla="*/ -2465 h 97608"/>
                    <a:gd name="connsiteX2" fmla="*/ 255272 w 257735"/>
                    <a:gd name="connsiteY2" fmla="*/ 10441 h 97608"/>
                    <a:gd name="connsiteX3" fmla="*/ 255462 w 257735"/>
                    <a:gd name="connsiteY3" fmla="*/ 11679 h 97608"/>
                    <a:gd name="connsiteX4" fmla="*/ 254660 w 257735"/>
                    <a:gd name="connsiteY4" fmla="*/ 12650 h 97608"/>
                    <a:gd name="connsiteX5" fmla="*/ 86407 w 257735"/>
                    <a:gd name="connsiteY5" fmla="*/ 94306 h 97608"/>
                    <a:gd name="connsiteX6" fmla="*/ 84683 w 257735"/>
                    <a:gd name="connsiteY6" fmla="*/ 94046 h 97608"/>
                    <a:gd name="connsiteX7" fmla="*/ -1744 w 257735"/>
                    <a:gd name="connsiteY7" fmla="*/ 12397 h 97608"/>
                    <a:gd name="connsiteX8" fmla="*/ -1800 w 257735"/>
                    <a:gd name="connsiteY8" fmla="*/ 10222 h 97608"/>
                    <a:gd name="connsiteX9" fmla="*/ 367 w 257735"/>
                    <a:gd name="connsiteY9" fmla="*/ 10166 h 97608"/>
                    <a:gd name="connsiteX10" fmla="*/ 86014 w 257735"/>
                    <a:gd name="connsiteY10" fmla="*/ 91091 h 97608"/>
                    <a:gd name="connsiteX11" fmla="*/ 251754 w 257735"/>
                    <a:gd name="connsiteY11" fmla="*/ 10673 h 97608"/>
                    <a:gd name="connsiteX12" fmla="*/ 244217 w 257735"/>
                    <a:gd name="connsiteY12" fmla="*/ -776 h 97608"/>
                    <a:gd name="connsiteX13" fmla="*/ 244654 w 257735"/>
                    <a:gd name="connsiteY13" fmla="*/ -2894 h 97608"/>
                    <a:gd name="connsiteX14" fmla="*/ 245491 w 257735"/>
                    <a:gd name="connsiteY14" fmla="*/ -3141 h 97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57735" h="97608">
                      <a:moveTo>
                        <a:pt x="245491" y="-3141"/>
                      </a:moveTo>
                      <a:cubicBezTo>
                        <a:pt x="245991" y="-3141"/>
                        <a:pt x="246476" y="-2901"/>
                        <a:pt x="246772" y="-2465"/>
                      </a:cubicBezTo>
                      <a:lnTo>
                        <a:pt x="255272" y="10441"/>
                      </a:lnTo>
                      <a:cubicBezTo>
                        <a:pt x="255512" y="10792"/>
                        <a:pt x="255582" y="11264"/>
                        <a:pt x="255462" y="11679"/>
                      </a:cubicBezTo>
                      <a:cubicBezTo>
                        <a:pt x="255343" y="12108"/>
                        <a:pt x="255054" y="12467"/>
                        <a:pt x="254660" y="12650"/>
                      </a:cubicBezTo>
                      <a:lnTo>
                        <a:pt x="86407" y="94306"/>
                      </a:lnTo>
                      <a:cubicBezTo>
                        <a:pt x="85831" y="94595"/>
                        <a:pt x="85155" y="94489"/>
                        <a:pt x="84683" y="94046"/>
                      </a:cubicBezTo>
                      <a:lnTo>
                        <a:pt x="-1744" y="12397"/>
                      </a:lnTo>
                      <a:cubicBezTo>
                        <a:pt x="-2349" y="11806"/>
                        <a:pt x="-2377" y="10849"/>
                        <a:pt x="-1800" y="10222"/>
                      </a:cubicBezTo>
                      <a:cubicBezTo>
                        <a:pt x="-1230" y="9617"/>
                        <a:pt x="-252" y="9582"/>
                        <a:pt x="367" y="10166"/>
                      </a:cubicBezTo>
                      <a:lnTo>
                        <a:pt x="86014" y="91091"/>
                      </a:lnTo>
                      <a:lnTo>
                        <a:pt x="251754" y="10673"/>
                      </a:lnTo>
                      <a:lnTo>
                        <a:pt x="244217" y="-776"/>
                      </a:lnTo>
                      <a:cubicBezTo>
                        <a:pt x="243746" y="-1487"/>
                        <a:pt x="243950" y="-2430"/>
                        <a:pt x="244654" y="-2894"/>
                      </a:cubicBezTo>
                      <a:cubicBezTo>
                        <a:pt x="244914" y="-3063"/>
                        <a:pt x="245203" y="-3141"/>
                        <a:pt x="245491" y="-3141"/>
                      </a:cubicBezTo>
                    </a:path>
                  </a:pathLst>
                </a:custGeom>
                <a:solidFill>
                  <a:srgbClr val="2D272B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25" name="자유형: 도형 924">
                  <a:extLst>
                    <a:ext uri="{FF2B5EF4-FFF2-40B4-BE49-F238E27FC236}">
                      <a16:creationId xmlns:a16="http://schemas.microsoft.com/office/drawing/2014/main" id="{C0EE6701-95A3-432D-E3CE-773D2B05EA6A}"/>
                    </a:ext>
                  </a:extLst>
                </p:cNvPr>
                <p:cNvSpPr/>
                <p:nvPr/>
              </p:nvSpPr>
              <p:spPr>
                <a:xfrm flipV="1">
                  <a:off x="1846826" y="3855062"/>
                  <a:ext cx="620457" cy="1275068"/>
                </a:xfrm>
                <a:custGeom>
                  <a:avLst/>
                  <a:gdLst>
                    <a:gd name="connsiteX0" fmla="*/ 48316 w 620457"/>
                    <a:gd name="connsiteY0" fmla="*/ 1218021 h 1275068"/>
                    <a:gd name="connsiteX1" fmla="*/ 50878 w 620457"/>
                    <a:gd name="connsiteY1" fmla="*/ 1230448 h 1275068"/>
                    <a:gd name="connsiteX2" fmla="*/ 63424 w 620457"/>
                    <a:gd name="connsiteY2" fmla="*/ 1226472 h 1275068"/>
                    <a:gd name="connsiteX3" fmla="*/ 60799 w 620457"/>
                    <a:gd name="connsiteY3" fmla="*/ 1207804 h 1275068"/>
                    <a:gd name="connsiteX4" fmla="*/ 404461 w 620457"/>
                    <a:gd name="connsiteY4" fmla="*/ 1225811 h 1275068"/>
                    <a:gd name="connsiteX5" fmla="*/ 413152 w 620457"/>
                    <a:gd name="connsiteY5" fmla="*/ 1227999 h 1275068"/>
                    <a:gd name="connsiteX6" fmla="*/ 414925 w 620457"/>
                    <a:gd name="connsiteY6" fmla="*/ 1218950 h 1275068"/>
                    <a:gd name="connsiteX7" fmla="*/ 405805 w 620457"/>
                    <a:gd name="connsiteY7" fmla="*/ 1218950 h 1275068"/>
                    <a:gd name="connsiteX8" fmla="*/ 47943 w 620457"/>
                    <a:gd name="connsiteY8" fmla="*/ 1231426 h 1275068"/>
                    <a:gd name="connsiteX9" fmla="*/ 45072 w 620457"/>
                    <a:gd name="connsiteY9" fmla="*/ 1217725 h 1275068"/>
                    <a:gd name="connsiteX10" fmla="*/ 45621 w 620457"/>
                    <a:gd name="connsiteY10" fmla="*/ 1216255 h 1275068"/>
                    <a:gd name="connsiteX11" fmla="*/ 60912 w 620457"/>
                    <a:gd name="connsiteY11" fmla="*/ 1203701 h 1275068"/>
                    <a:gd name="connsiteX12" fmla="*/ 61897 w 620457"/>
                    <a:gd name="connsiteY12" fmla="*/ 1203405 h 1275068"/>
                    <a:gd name="connsiteX13" fmla="*/ 62439 w 620457"/>
                    <a:gd name="connsiteY13" fmla="*/ 1203462 h 1275068"/>
                    <a:gd name="connsiteX14" fmla="*/ 63424 w 620457"/>
                    <a:gd name="connsiteY14" fmla="*/ 1204686 h 1275068"/>
                    <a:gd name="connsiteX15" fmla="*/ 66366 w 620457"/>
                    <a:gd name="connsiteY15" fmla="*/ 1225551 h 1275068"/>
                    <a:gd name="connsiteX16" fmla="*/ 179118 w 620457"/>
                    <a:gd name="connsiteY16" fmla="*/ 1205291 h 1275068"/>
                    <a:gd name="connsiteX17" fmla="*/ 213388 w 620457"/>
                    <a:gd name="connsiteY17" fmla="*/ 1105255 h 1275068"/>
                    <a:gd name="connsiteX18" fmla="*/ 214852 w 620457"/>
                    <a:gd name="connsiteY18" fmla="*/ 1104227 h 1275068"/>
                    <a:gd name="connsiteX19" fmla="*/ 215344 w 620457"/>
                    <a:gd name="connsiteY19" fmla="*/ 1104283 h 1275068"/>
                    <a:gd name="connsiteX20" fmla="*/ 216322 w 620457"/>
                    <a:gd name="connsiteY20" fmla="*/ 1106240 h 1275068"/>
                    <a:gd name="connsiteX21" fmla="*/ 182426 w 620457"/>
                    <a:gd name="connsiteY21" fmla="*/ 1205052 h 1275068"/>
                    <a:gd name="connsiteX22" fmla="*/ 226842 w 620457"/>
                    <a:gd name="connsiteY22" fmla="*/ 1203462 h 1275068"/>
                    <a:gd name="connsiteX23" fmla="*/ 312749 w 620457"/>
                    <a:gd name="connsiteY23" fmla="*/ 1208845 h 1275068"/>
                    <a:gd name="connsiteX24" fmla="*/ 401457 w 620457"/>
                    <a:gd name="connsiteY24" fmla="*/ 1225065 h 1275068"/>
                    <a:gd name="connsiteX25" fmla="*/ 402991 w 620457"/>
                    <a:gd name="connsiteY25" fmla="*/ 1217106 h 1275068"/>
                    <a:gd name="connsiteX26" fmla="*/ 404525 w 620457"/>
                    <a:gd name="connsiteY26" fmla="*/ 1215875 h 1275068"/>
                    <a:gd name="connsiteX27" fmla="*/ 416755 w 620457"/>
                    <a:gd name="connsiteY27" fmla="*/ 1215875 h 1275068"/>
                    <a:gd name="connsiteX28" fmla="*/ 417916 w 620457"/>
                    <a:gd name="connsiteY28" fmla="*/ 1216431 h 1275068"/>
                    <a:gd name="connsiteX29" fmla="*/ 418282 w 620457"/>
                    <a:gd name="connsiteY29" fmla="*/ 1217725 h 1275068"/>
                    <a:gd name="connsiteX30" fmla="*/ 416093 w 620457"/>
                    <a:gd name="connsiteY30" fmla="*/ 1228802 h 1275068"/>
                    <a:gd name="connsiteX31" fmla="*/ 425072 w 620457"/>
                    <a:gd name="connsiteY31" fmla="*/ 1231180 h 1275068"/>
                    <a:gd name="connsiteX32" fmla="*/ 487919 w 620457"/>
                    <a:gd name="connsiteY32" fmla="*/ 850131 h 1275068"/>
                    <a:gd name="connsiteX33" fmla="*/ 546403 w 620457"/>
                    <a:gd name="connsiteY33" fmla="*/ 455431 h 1275068"/>
                    <a:gd name="connsiteX34" fmla="*/ 546776 w 620457"/>
                    <a:gd name="connsiteY34" fmla="*/ 454643 h 1275068"/>
                    <a:gd name="connsiteX35" fmla="*/ 604950 w 620457"/>
                    <a:gd name="connsiteY35" fmla="*/ 338927 h 1275068"/>
                    <a:gd name="connsiteX36" fmla="*/ 599693 w 620457"/>
                    <a:gd name="connsiteY36" fmla="*/ 791 h 1275068"/>
                    <a:gd name="connsiteX37" fmla="*/ 602572 w 620457"/>
                    <a:gd name="connsiteY37" fmla="*/ -1238 h 1275068"/>
                    <a:gd name="connsiteX38" fmla="*/ 607898 w 620457"/>
                    <a:gd name="connsiteY38" fmla="*/ 339920 h 1275068"/>
                    <a:gd name="connsiteX39" fmla="*/ 549337 w 620457"/>
                    <a:gd name="connsiteY39" fmla="*/ 456360 h 1275068"/>
                    <a:gd name="connsiteX40" fmla="*/ 490910 w 620457"/>
                    <a:gd name="connsiteY40" fmla="*/ 850497 h 1275068"/>
                    <a:gd name="connsiteX41" fmla="*/ 428014 w 620457"/>
                    <a:gd name="connsiteY41" fmla="*/ 1231982 h 1275068"/>
                    <a:gd name="connsiteX42" fmla="*/ 464423 w 620457"/>
                    <a:gd name="connsiteY42" fmla="*/ 1243178 h 1275068"/>
                    <a:gd name="connsiteX43" fmla="*/ 464050 w 620457"/>
                    <a:gd name="connsiteY43" fmla="*/ 1246295 h 1275068"/>
                    <a:gd name="connsiteX44" fmla="*/ 415474 w 620457"/>
                    <a:gd name="connsiteY44" fmla="*/ 1231982 h 1275068"/>
                    <a:gd name="connsiteX45" fmla="*/ 408627 w 620457"/>
                    <a:gd name="connsiteY45" fmla="*/ 1267223 h 1275068"/>
                    <a:gd name="connsiteX46" fmla="*/ 405622 w 620457"/>
                    <a:gd name="connsiteY46" fmla="*/ 1266541 h 1275068"/>
                    <a:gd name="connsiteX47" fmla="*/ 412540 w 620457"/>
                    <a:gd name="connsiteY47" fmla="*/ 1231180 h 1275068"/>
                    <a:gd name="connsiteX48" fmla="*/ 403786 w 620457"/>
                    <a:gd name="connsiteY48" fmla="*/ 1229041 h 1275068"/>
                    <a:gd name="connsiteX49" fmla="*/ 396868 w 620457"/>
                    <a:gd name="connsiteY49" fmla="*/ 1264584 h 1275068"/>
                    <a:gd name="connsiteX50" fmla="*/ 393878 w 620457"/>
                    <a:gd name="connsiteY50" fmla="*/ 1264035 h 1275068"/>
                    <a:gd name="connsiteX51" fmla="*/ 400851 w 620457"/>
                    <a:gd name="connsiteY51" fmla="*/ 1228302 h 1275068"/>
                    <a:gd name="connsiteX52" fmla="*/ 181321 w 620457"/>
                    <a:gd name="connsiteY52" fmla="*/ 1208352 h 1275068"/>
                    <a:gd name="connsiteX53" fmla="*/ 165298 w 620457"/>
                    <a:gd name="connsiteY53" fmla="*/ 1255099 h 1275068"/>
                    <a:gd name="connsiteX54" fmla="*/ 161864 w 620457"/>
                    <a:gd name="connsiteY54" fmla="*/ 1255465 h 1275068"/>
                    <a:gd name="connsiteX55" fmla="*/ 177957 w 620457"/>
                    <a:gd name="connsiteY55" fmla="*/ 1208542 h 1275068"/>
                    <a:gd name="connsiteX56" fmla="*/ 66788 w 620457"/>
                    <a:gd name="connsiteY56" fmla="*/ 1228605 h 1275068"/>
                    <a:gd name="connsiteX57" fmla="*/ 72720 w 620457"/>
                    <a:gd name="connsiteY57" fmla="*/ 1269975 h 1275068"/>
                    <a:gd name="connsiteX58" fmla="*/ 69659 w 620457"/>
                    <a:gd name="connsiteY58" fmla="*/ 1270643 h 1275068"/>
                    <a:gd name="connsiteX59" fmla="*/ 63854 w 620457"/>
                    <a:gd name="connsiteY59" fmla="*/ 1229463 h 1275068"/>
                    <a:gd name="connsiteX60" fmla="*/ 51490 w 620457"/>
                    <a:gd name="connsiteY60" fmla="*/ 1233446 h 1275068"/>
                    <a:gd name="connsiteX61" fmla="*/ 59688 w 620457"/>
                    <a:gd name="connsiteY61" fmla="*/ 1273085 h 1275068"/>
                    <a:gd name="connsiteX62" fmla="*/ 56753 w 620457"/>
                    <a:gd name="connsiteY62" fmla="*/ 1273831 h 1275068"/>
                    <a:gd name="connsiteX63" fmla="*/ 48562 w 620457"/>
                    <a:gd name="connsiteY63" fmla="*/ 1234361 h 1275068"/>
                    <a:gd name="connsiteX64" fmla="*/ -2040 w 620457"/>
                    <a:gd name="connsiteY64" fmla="*/ 1255162 h 1275068"/>
                    <a:gd name="connsiteX65" fmla="*/ -2350 w 620457"/>
                    <a:gd name="connsiteY65" fmla="*/ 1251925 h 1275068"/>
                    <a:gd name="connsiteX66" fmla="*/ 47943 w 620457"/>
                    <a:gd name="connsiteY66" fmla="*/ 1231426 h 1275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620457" h="1275068">
                      <a:moveTo>
                        <a:pt x="48316" y="1218021"/>
                      </a:moveTo>
                      <a:lnTo>
                        <a:pt x="50878" y="1230448"/>
                      </a:lnTo>
                      <a:cubicBezTo>
                        <a:pt x="55036" y="1229041"/>
                        <a:pt x="59265" y="1227767"/>
                        <a:pt x="63424" y="1226472"/>
                      </a:cubicBezTo>
                      <a:lnTo>
                        <a:pt x="60799" y="1207804"/>
                      </a:lnTo>
                      <a:close/>
                      <a:moveTo>
                        <a:pt x="404461" y="1225811"/>
                      </a:moveTo>
                      <a:cubicBezTo>
                        <a:pt x="407396" y="1226529"/>
                        <a:pt x="410337" y="1227275"/>
                        <a:pt x="413152" y="1227999"/>
                      </a:cubicBezTo>
                      <a:lnTo>
                        <a:pt x="414925" y="1218950"/>
                      </a:lnTo>
                      <a:lnTo>
                        <a:pt x="405805" y="1218950"/>
                      </a:lnTo>
                      <a:close/>
                      <a:moveTo>
                        <a:pt x="47943" y="1231426"/>
                      </a:moveTo>
                      <a:lnTo>
                        <a:pt x="45072" y="1217725"/>
                      </a:lnTo>
                      <a:cubicBezTo>
                        <a:pt x="45009" y="1217177"/>
                        <a:pt x="45192" y="1216614"/>
                        <a:pt x="45621" y="1216255"/>
                      </a:cubicBezTo>
                      <a:lnTo>
                        <a:pt x="60912" y="1203701"/>
                      </a:lnTo>
                      <a:cubicBezTo>
                        <a:pt x="61222" y="1203525"/>
                        <a:pt x="61524" y="1203405"/>
                        <a:pt x="61897" y="1203405"/>
                      </a:cubicBezTo>
                      <a:cubicBezTo>
                        <a:pt x="62080" y="1203405"/>
                        <a:pt x="62256" y="1203405"/>
                        <a:pt x="62439" y="1203462"/>
                      </a:cubicBezTo>
                      <a:cubicBezTo>
                        <a:pt x="62932" y="1203701"/>
                        <a:pt x="63305" y="1204144"/>
                        <a:pt x="63424" y="1204686"/>
                      </a:cubicBezTo>
                      <a:lnTo>
                        <a:pt x="66366" y="1225551"/>
                      </a:lnTo>
                      <a:cubicBezTo>
                        <a:pt x="104604" y="1214242"/>
                        <a:pt x="142716" y="1208050"/>
                        <a:pt x="179118" y="1205291"/>
                      </a:cubicBezTo>
                      <a:lnTo>
                        <a:pt x="213388" y="1105255"/>
                      </a:lnTo>
                      <a:cubicBezTo>
                        <a:pt x="213627" y="1104649"/>
                        <a:pt x="214246" y="1104227"/>
                        <a:pt x="214852" y="1104227"/>
                      </a:cubicBezTo>
                      <a:cubicBezTo>
                        <a:pt x="215042" y="1104227"/>
                        <a:pt x="215154" y="1104227"/>
                        <a:pt x="215344" y="1104283"/>
                      </a:cubicBezTo>
                      <a:cubicBezTo>
                        <a:pt x="216132" y="1104593"/>
                        <a:pt x="216569" y="1105459"/>
                        <a:pt x="216322" y="1106240"/>
                      </a:cubicBezTo>
                      <a:lnTo>
                        <a:pt x="182426" y="1205052"/>
                      </a:lnTo>
                      <a:cubicBezTo>
                        <a:pt x="197597" y="1203954"/>
                        <a:pt x="212466" y="1203462"/>
                        <a:pt x="226842" y="1203462"/>
                      </a:cubicBezTo>
                      <a:cubicBezTo>
                        <a:pt x="258044" y="1203462"/>
                        <a:pt x="287107" y="1205664"/>
                        <a:pt x="312749" y="1208845"/>
                      </a:cubicBezTo>
                      <a:cubicBezTo>
                        <a:pt x="346041" y="1212947"/>
                        <a:pt x="376194" y="1218950"/>
                        <a:pt x="401457" y="1225065"/>
                      </a:cubicBezTo>
                      <a:lnTo>
                        <a:pt x="402991" y="1217106"/>
                      </a:lnTo>
                      <a:cubicBezTo>
                        <a:pt x="403173" y="1216367"/>
                        <a:pt x="403786" y="1215875"/>
                        <a:pt x="404525" y="1215875"/>
                      </a:cubicBezTo>
                      <a:lnTo>
                        <a:pt x="416755" y="1215875"/>
                      </a:lnTo>
                      <a:cubicBezTo>
                        <a:pt x="417184" y="1215875"/>
                        <a:pt x="417677" y="1216072"/>
                        <a:pt x="417916" y="1216431"/>
                      </a:cubicBezTo>
                      <a:cubicBezTo>
                        <a:pt x="418226" y="1216804"/>
                        <a:pt x="418338" y="1217233"/>
                        <a:pt x="418282" y="1217725"/>
                      </a:cubicBezTo>
                      <a:lnTo>
                        <a:pt x="416093" y="1228802"/>
                      </a:lnTo>
                      <a:cubicBezTo>
                        <a:pt x="419204" y="1229583"/>
                        <a:pt x="422201" y="1230392"/>
                        <a:pt x="425072" y="1231180"/>
                      </a:cubicBezTo>
                      <a:cubicBezTo>
                        <a:pt x="428809" y="1212947"/>
                        <a:pt x="466991" y="1024809"/>
                        <a:pt x="487919" y="850131"/>
                      </a:cubicBezTo>
                      <a:cubicBezTo>
                        <a:pt x="509818" y="667122"/>
                        <a:pt x="546037" y="457514"/>
                        <a:pt x="546403" y="455431"/>
                      </a:cubicBezTo>
                      <a:cubicBezTo>
                        <a:pt x="546466" y="455135"/>
                        <a:pt x="546593" y="454889"/>
                        <a:pt x="546776" y="454643"/>
                      </a:cubicBezTo>
                      <a:cubicBezTo>
                        <a:pt x="547078" y="454340"/>
                        <a:pt x="577914" y="420197"/>
                        <a:pt x="604950" y="338927"/>
                      </a:cubicBezTo>
                      <a:cubicBezTo>
                        <a:pt x="626434" y="274519"/>
                        <a:pt x="608328" y="80201"/>
                        <a:pt x="599693" y="791"/>
                      </a:cubicBezTo>
                      <a:cubicBezTo>
                        <a:pt x="600798" y="52"/>
                        <a:pt x="601706" y="-632"/>
                        <a:pt x="602572" y="-1238"/>
                      </a:cubicBezTo>
                      <a:cubicBezTo>
                        <a:pt x="611135" y="77246"/>
                        <a:pt x="629678" y="274519"/>
                        <a:pt x="607898" y="339920"/>
                      </a:cubicBezTo>
                      <a:cubicBezTo>
                        <a:pt x="582017" y="417488"/>
                        <a:pt x="552645" y="452560"/>
                        <a:pt x="549337" y="456360"/>
                      </a:cubicBezTo>
                      <a:cubicBezTo>
                        <a:pt x="547508" y="467126"/>
                        <a:pt x="512386" y="671534"/>
                        <a:pt x="490910" y="850497"/>
                      </a:cubicBezTo>
                      <a:cubicBezTo>
                        <a:pt x="469926" y="1025913"/>
                        <a:pt x="431560" y="1214847"/>
                        <a:pt x="428014" y="1231982"/>
                      </a:cubicBezTo>
                      <a:cubicBezTo>
                        <a:pt x="443129" y="1236197"/>
                        <a:pt x="455423" y="1240117"/>
                        <a:pt x="464423" y="1243178"/>
                      </a:cubicBezTo>
                      <a:lnTo>
                        <a:pt x="464050" y="1246295"/>
                      </a:lnTo>
                      <a:cubicBezTo>
                        <a:pt x="452854" y="1242566"/>
                        <a:pt x="436275" y="1237359"/>
                        <a:pt x="415474" y="1231982"/>
                      </a:cubicBezTo>
                      <a:lnTo>
                        <a:pt x="408627" y="1267223"/>
                      </a:lnTo>
                      <a:cubicBezTo>
                        <a:pt x="407642" y="1266970"/>
                        <a:pt x="406664" y="1266731"/>
                        <a:pt x="405622" y="1266541"/>
                      </a:cubicBezTo>
                      <a:lnTo>
                        <a:pt x="412540" y="1231180"/>
                      </a:lnTo>
                      <a:cubicBezTo>
                        <a:pt x="409661" y="1230448"/>
                        <a:pt x="406784" y="1229709"/>
                        <a:pt x="403786" y="1229041"/>
                      </a:cubicBezTo>
                      <a:lnTo>
                        <a:pt x="396868" y="1264584"/>
                      </a:lnTo>
                      <a:cubicBezTo>
                        <a:pt x="395890" y="1264394"/>
                        <a:pt x="394912" y="1264225"/>
                        <a:pt x="393878" y="1264035"/>
                      </a:cubicBezTo>
                      <a:lnTo>
                        <a:pt x="400851" y="1228302"/>
                      </a:lnTo>
                      <a:cubicBezTo>
                        <a:pt x="345478" y="1215030"/>
                        <a:pt x="266496" y="1202371"/>
                        <a:pt x="181321" y="1208352"/>
                      </a:cubicBezTo>
                      <a:lnTo>
                        <a:pt x="165298" y="1255099"/>
                      </a:lnTo>
                      <a:cubicBezTo>
                        <a:pt x="164130" y="1255218"/>
                        <a:pt x="163032" y="1255352"/>
                        <a:pt x="161864" y="1255465"/>
                      </a:cubicBezTo>
                      <a:lnTo>
                        <a:pt x="177957" y="1208542"/>
                      </a:lnTo>
                      <a:cubicBezTo>
                        <a:pt x="141548" y="1211357"/>
                        <a:pt x="104048" y="1217528"/>
                        <a:pt x="66788" y="1228605"/>
                      </a:cubicBezTo>
                      <a:lnTo>
                        <a:pt x="72720" y="1269975"/>
                      </a:lnTo>
                      <a:cubicBezTo>
                        <a:pt x="71678" y="1270228"/>
                        <a:pt x="70644" y="1270453"/>
                        <a:pt x="69659" y="1270643"/>
                      </a:cubicBezTo>
                      <a:lnTo>
                        <a:pt x="63854" y="1229463"/>
                      </a:lnTo>
                      <a:cubicBezTo>
                        <a:pt x="59688" y="1230751"/>
                        <a:pt x="55592" y="1232025"/>
                        <a:pt x="51490" y="1233446"/>
                      </a:cubicBezTo>
                      <a:lnTo>
                        <a:pt x="59688" y="1273085"/>
                      </a:lnTo>
                      <a:cubicBezTo>
                        <a:pt x="58717" y="1273338"/>
                        <a:pt x="57731" y="1273578"/>
                        <a:pt x="56753" y="1273831"/>
                      </a:cubicBezTo>
                      <a:lnTo>
                        <a:pt x="48562" y="1234361"/>
                      </a:lnTo>
                      <a:cubicBezTo>
                        <a:pt x="31547" y="1240173"/>
                        <a:pt x="14659" y="1247020"/>
                        <a:pt x="-2040" y="1255162"/>
                      </a:cubicBezTo>
                      <a:cubicBezTo>
                        <a:pt x="-2160" y="1254113"/>
                        <a:pt x="-2286" y="1253016"/>
                        <a:pt x="-2350" y="1251925"/>
                      </a:cubicBezTo>
                      <a:cubicBezTo>
                        <a:pt x="14293" y="1243910"/>
                        <a:pt x="31061" y="1237169"/>
                        <a:pt x="47943" y="1231426"/>
                      </a:cubicBezTo>
                    </a:path>
                  </a:pathLst>
                </a:custGeom>
                <a:solidFill>
                  <a:srgbClr val="161619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26" name="자유형: 도형 925">
                  <a:extLst>
                    <a:ext uri="{FF2B5EF4-FFF2-40B4-BE49-F238E27FC236}">
                      <a16:creationId xmlns:a16="http://schemas.microsoft.com/office/drawing/2014/main" id="{C0145C0D-AE29-CCB7-B5C9-D89D16DE10D0}"/>
                    </a:ext>
                  </a:extLst>
                </p:cNvPr>
                <p:cNvSpPr/>
                <p:nvPr/>
              </p:nvSpPr>
              <p:spPr>
                <a:xfrm flipV="1">
                  <a:off x="1959586" y="4174557"/>
                  <a:ext cx="138641" cy="968740"/>
                </a:xfrm>
                <a:custGeom>
                  <a:avLst/>
                  <a:gdLst>
                    <a:gd name="connsiteX0" fmla="*/ -2192 w 138641"/>
                    <a:gd name="connsiteY0" fmla="*/ 1122 h 968740"/>
                    <a:gd name="connsiteX1" fmla="*/ 496 w 138641"/>
                    <a:gd name="connsiteY1" fmla="*/ -970 h 968740"/>
                    <a:gd name="connsiteX2" fmla="*/ 3438 w 138641"/>
                    <a:gd name="connsiteY2" fmla="*/ 11395 h 968740"/>
                    <a:gd name="connsiteX3" fmla="*/ 39537 w 138641"/>
                    <a:gd name="connsiteY3" fmla="*/ 452279 h 968740"/>
                    <a:gd name="connsiteX4" fmla="*/ 120722 w 138641"/>
                    <a:gd name="connsiteY4" fmla="*/ 944329 h 968740"/>
                    <a:gd name="connsiteX5" fmla="*/ 133395 w 138641"/>
                    <a:gd name="connsiteY5" fmla="*/ 909271 h 968740"/>
                    <a:gd name="connsiteX6" fmla="*/ 134373 w 138641"/>
                    <a:gd name="connsiteY6" fmla="*/ 910375 h 968740"/>
                    <a:gd name="connsiteX7" fmla="*/ 136449 w 138641"/>
                    <a:gd name="connsiteY7" fmla="*/ 909742 h 968740"/>
                    <a:gd name="connsiteX8" fmla="*/ 115958 w 138641"/>
                    <a:gd name="connsiteY8" fmla="*/ 966713 h 968740"/>
                    <a:gd name="connsiteX9" fmla="*/ 113995 w 138641"/>
                    <a:gd name="connsiteY9" fmla="*/ 967698 h 968740"/>
                    <a:gd name="connsiteX10" fmla="*/ 113016 w 138641"/>
                    <a:gd name="connsiteY10" fmla="*/ 965735 h 968740"/>
                    <a:gd name="connsiteX11" fmla="*/ 118583 w 138641"/>
                    <a:gd name="connsiteY11" fmla="*/ 950261 h 968740"/>
                    <a:gd name="connsiteX12" fmla="*/ 36476 w 138641"/>
                    <a:gd name="connsiteY12" fmla="*/ 452540 h 968740"/>
                    <a:gd name="connsiteX13" fmla="*/ 36476 w 138641"/>
                    <a:gd name="connsiteY13" fmla="*/ 451991 h 968740"/>
                    <a:gd name="connsiteX14" fmla="*/ 440 w 138641"/>
                    <a:gd name="connsiteY14" fmla="*/ 12142 h 968740"/>
                    <a:gd name="connsiteX15" fmla="*/ -2192 w 138641"/>
                    <a:gd name="connsiteY15" fmla="*/ 1122 h 968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8641" h="968740">
                      <a:moveTo>
                        <a:pt x="-2192" y="1122"/>
                      </a:moveTo>
                      <a:cubicBezTo>
                        <a:pt x="-1270" y="440"/>
                        <a:pt x="-348" y="-285"/>
                        <a:pt x="496" y="-970"/>
                      </a:cubicBezTo>
                      <a:cubicBezTo>
                        <a:pt x="1362" y="2775"/>
                        <a:pt x="2340" y="6991"/>
                        <a:pt x="3438" y="11395"/>
                      </a:cubicBezTo>
                      <a:cubicBezTo>
                        <a:pt x="21734" y="88303"/>
                        <a:pt x="70429" y="292422"/>
                        <a:pt x="39537" y="452279"/>
                      </a:cubicBezTo>
                      <a:lnTo>
                        <a:pt x="120722" y="944329"/>
                      </a:lnTo>
                      <a:lnTo>
                        <a:pt x="133395" y="909271"/>
                      </a:lnTo>
                      <a:cubicBezTo>
                        <a:pt x="133761" y="909883"/>
                        <a:pt x="134064" y="910235"/>
                        <a:pt x="134373" y="910375"/>
                      </a:cubicBezTo>
                      <a:cubicBezTo>
                        <a:pt x="134922" y="910558"/>
                        <a:pt x="135598" y="910312"/>
                        <a:pt x="136449" y="909742"/>
                      </a:cubicBezTo>
                      <a:lnTo>
                        <a:pt x="115958" y="966713"/>
                      </a:lnTo>
                      <a:cubicBezTo>
                        <a:pt x="115655" y="967522"/>
                        <a:pt x="114726" y="967951"/>
                        <a:pt x="113995" y="967698"/>
                      </a:cubicBezTo>
                      <a:cubicBezTo>
                        <a:pt x="113199" y="967403"/>
                        <a:pt x="112770" y="966481"/>
                        <a:pt x="113016" y="965735"/>
                      </a:cubicBezTo>
                      <a:lnTo>
                        <a:pt x="118583" y="950261"/>
                      </a:lnTo>
                      <a:lnTo>
                        <a:pt x="36476" y="452540"/>
                      </a:lnTo>
                      <a:lnTo>
                        <a:pt x="36476" y="451991"/>
                      </a:lnTo>
                      <a:cubicBezTo>
                        <a:pt x="67375" y="292717"/>
                        <a:pt x="18729" y="88850"/>
                        <a:pt x="440" y="12142"/>
                      </a:cubicBezTo>
                      <a:cubicBezTo>
                        <a:pt x="-538" y="8033"/>
                        <a:pt x="-1453" y="4366"/>
                        <a:pt x="-2192" y="1122"/>
                      </a:cubicBezTo>
                    </a:path>
                  </a:pathLst>
                </a:custGeom>
                <a:solidFill>
                  <a:srgbClr val="161619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29" name="자유형: 도형 928">
                  <a:extLst>
                    <a:ext uri="{FF2B5EF4-FFF2-40B4-BE49-F238E27FC236}">
                      <a16:creationId xmlns:a16="http://schemas.microsoft.com/office/drawing/2014/main" id="{0B18323C-EE8D-9D2C-CCAE-44338AD08317}"/>
                    </a:ext>
                  </a:extLst>
                </p:cNvPr>
                <p:cNvSpPr/>
                <p:nvPr/>
              </p:nvSpPr>
              <p:spPr>
                <a:xfrm flipV="1">
                  <a:off x="1595969" y="3589865"/>
                  <a:ext cx="424708" cy="128794"/>
                </a:xfrm>
                <a:custGeom>
                  <a:avLst/>
                  <a:gdLst>
                    <a:gd name="connsiteX0" fmla="*/ 51784 w 424708"/>
                    <a:gd name="connsiteY0" fmla="*/ -2588 h 128794"/>
                    <a:gd name="connsiteX1" fmla="*/ 211909 w 424708"/>
                    <a:gd name="connsiteY1" fmla="*/ 31035 h 128794"/>
                    <a:gd name="connsiteX2" fmla="*/ 422045 w 424708"/>
                    <a:gd name="connsiteY2" fmla="*/ 123359 h 128794"/>
                    <a:gd name="connsiteX3" fmla="*/ 422573 w 424708"/>
                    <a:gd name="connsiteY3" fmla="*/ 125456 h 128794"/>
                    <a:gd name="connsiteX4" fmla="*/ 420483 w 424708"/>
                    <a:gd name="connsiteY4" fmla="*/ 125977 h 128794"/>
                    <a:gd name="connsiteX5" fmla="*/ 211022 w 424708"/>
                    <a:gd name="connsiteY5" fmla="*/ 33969 h 128794"/>
                    <a:gd name="connsiteX6" fmla="*/ -247 w 424708"/>
                    <a:gd name="connsiteY6" fmla="*/ 3429 h 128794"/>
                    <a:gd name="connsiteX7" fmla="*/ -1915 w 424708"/>
                    <a:gd name="connsiteY7" fmla="*/ 2050 h 128794"/>
                    <a:gd name="connsiteX8" fmla="*/ -522 w 424708"/>
                    <a:gd name="connsiteY8" fmla="*/ 389 h 128794"/>
                    <a:gd name="connsiteX9" fmla="*/ 51784 w 424708"/>
                    <a:gd name="connsiteY9" fmla="*/ -2588 h 128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4708" h="128794">
                      <a:moveTo>
                        <a:pt x="51784" y="-2588"/>
                      </a:moveTo>
                      <a:cubicBezTo>
                        <a:pt x="94547" y="-2588"/>
                        <a:pt x="129345" y="5934"/>
                        <a:pt x="211909" y="31035"/>
                      </a:cubicBezTo>
                      <a:cubicBezTo>
                        <a:pt x="323979" y="65121"/>
                        <a:pt x="421074" y="122782"/>
                        <a:pt x="422045" y="123359"/>
                      </a:cubicBezTo>
                      <a:cubicBezTo>
                        <a:pt x="422770" y="123795"/>
                        <a:pt x="423002" y="124731"/>
                        <a:pt x="422573" y="125456"/>
                      </a:cubicBezTo>
                      <a:cubicBezTo>
                        <a:pt x="422144" y="126195"/>
                        <a:pt x="421201" y="126427"/>
                        <a:pt x="420483" y="125977"/>
                      </a:cubicBezTo>
                      <a:cubicBezTo>
                        <a:pt x="419505" y="125399"/>
                        <a:pt x="322719" y="67922"/>
                        <a:pt x="211022" y="33969"/>
                      </a:cubicBezTo>
                      <a:cubicBezTo>
                        <a:pt x="99037" y="-90"/>
                        <a:pt x="75358" y="-3510"/>
                        <a:pt x="-247" y="3429"/>
                      </a:cubicBezTo>
                      <a:cubicBezTo>
                        <a:pt x="-1070" y="3471"/>
                        <a:pt x="-1830" y="2894"/>
                        <a:pt x="-1915" y="2050"/>
                      </a:cubicBezTo>
                      <a:cubicBezTo>
                        <a:pt x="-1985" y="1205"/>
                        <a:pt x="-1366" y="459"/>
                        <a:pt x="-522" y="389"/>
                      </a:cubicBezTo>
                      <a:cubicBezTo>
                        <a:pt x="19731" y="-1469"/>
                        <a:pt x="36282" y="-2588"/>
                        <a:pt x="51784" y="-2588"/>
                      </a:cubicBezTo>
                    </a:path>
                  </a:pathLst>
                </a:custGeom>
                <a:solidFill>
                  <a:srgbClr val="2D272B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30" name="자유형: 도형 929">
                  <a:extLst>
                    <a:ext uri="{FF2B5EF4-FFF2-40B4-BE49-F238E27FC236}">
                      <a16:creationId xmlns:a16="http://schemas.microsoft.com/office/drawing/2014/main" id="{6A1D8D9B-40EF-5570-BB24-0087E51E391B}"/>
                    </a:ext>
                  </a:extLst>
                </p:cNvPr>
                <p:cNvSpPr/>
                <p:nvPr/>
              </p:nvSpPr>
              <p:spPr>
                <a:xfrm flipV="1">
                  <a:off x="2113483" y="2707679"/>
                  <a:ext cx="19372" cy="42066"/>
                </a:xfrm>
                <a:custGeom>
                  <a:avLst/>
                  <a:gdLst>
                    <a:gd name="connsiteX0" fmla="*/ -2308 w 19372"/>
                    <a:gd name="connsiteY0" fmla="*/ 16955 h 42066"/>
                    <a:gd name="connsiteX1" fmla="*/ 7375 w 19372"/>
                    <a:gd name="connsiteY1" fmla="*/ -4078 h 42066"/>
                    <a:gd name="connsiteX2" fmla="*/ 17065 w 19372"/>
                    <a:gd name="connsiteY2" fmla="*/ 16955 h 42066"/>
                    <a:gd name="connsiteX3" fmla="*/ 7375 w 19372"/>
                    <a:gd name="connsiteY3" fmla="*/ 37988 h 42066"/>
                    <a:gd name="connsiteX4" fmla="*/ -2308 w 19372"/>
                    <a:gd name="connsiteY4" fmla="*/ 16955 h 42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2" h="42066">
                      <a:moveTo>
                        <a:pt x="-2308" y="16955"/>
                      </a:moveTo>
                      <a:cubicBezTo>
                        <a:pt x="-2308" y="5330"/>
                        <a:pt x="2034" y="-4078"/>
                        <a:pt x="7375" y="-4078"/>
                      </a:cubicBezTo>
                      <a:cubicBezTo>
                        <a:pt x="12730" y="-4078"/>
                        <a:pt x="17065" y="5330"/>
                        <a:pt x="17065" y="16955"/>
                      </a:cubicBezTo>
                      <a:cubicBezTo>
                        <a:pt x="17065" y="28566"/>
                        <a:pt x="12730" y="37988"/>
                        <a:pt x="7375" y="37988"/>
                      </a:cubicBezTo>
                      <a:cubicBezTo>
                        <a:pt x="2034" y="37988"/>
                        <a:pt x="-2308" y="28566"/>
                        <a:pt x="-2308" y="16955"/>
                      </a:cubicBezTo>
                    </a:path>
                  </a:pathLst>
                </a:custGeom>
                <a:solidFill>
                  <a:srgbClr val="161619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31" name="자유형: 도형 930">
                  <a:extLst>
                    <a:ext uri="{FF2B5EF4-FFF2-40B4-BE49-F238E27FC236}">
                      <a16:creationId xmlns:a16="http://schemas.microsoft.com/office/drawing/2014/main" id="{D98CB50F-C789-0F47-B0A1-DC6AC743DD2D}"/>
                    </a:ext>
                  </a:extLst>
                </p:cNvPr>
                <p:cNvSpPr/>
                <p:nvPr/>
              </p:nvSpPr>
              <p:spPr>
                <a:xfrm flipV="1">
                  <a:off x="1986200" y="2696315"/>
                  <a:ext cx="16712" cy="42073"/>
                </a:xfrm>
                <a:custGeom>
                  <a:avLst/>
                  <a:gdLst>
                    <a:gd name="connsiteX0" fmla="*/ -2150 w 16712"/>
                    <a:gd name="connsiteY0" fmla="*/ 16937 h 42073"/>
                    <a:gd name="connsiteX1" fmla="*/ 6203 w 16712"/>
                    <a:gd name="connsiteY1" fmla="*/ -4097 h 42073"/>
                    <a:gd name="connsiteX2" fmla="*/ 14563 w 16712"/>
                    <a:gd name="connsiteY2" fmla="*/ 16937 h 42073"/>
                    <a:gd name="connsiteX3" fmla="*/ 6203 w 16712"/>
                    <a:gd name="connsiteY3" fmla="*/ 37977 h 42073"/>
                    <a:gd name="connsiteX4" fmla="*/ -2150 w 16712"/>
                    <a:gd name="connsiteY4" fmla="*/ 16937 h 42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12" h="42073">
                      <a:moveTo>
                        <a:pt x="-2150" y="16937"/>
                      </a:moveTo>
                      <a:cubicBezTo>
                        <a:pt x="-2150" y="5319"/>
                        <a:pt x="1587" y="-4097"/>
                        <a:pt x="6203" y="-4097"/>
                      </a:cubicBezTo>
                      <a:cubicBezTo>
                        <a:pt x="10819" y="-4097"/>
                        <a:pt x="14563" y="5319"/>
                        <a:pt x="14563" y="16937"/>
                      </a:cubicBezTo>
                      <a:cubicBezTo>
                        <a:pt x="14563" y="28555"/>
                        <a:pt x="10819" y="37977"/>
                        <a:pt x="6203" y="37977"/>
                      </a:cubicBezTo>
                      <a:cubicBezTo>
                        <a:pt x="1587" y="37977"/>
                        <a:pt x="-2150" y="28555"/>
                        <a:pt x="-2150" y="16937"/>
                      </a:cubicBezTo>
                    </a:path>
                  </a:pathLst>
                </a:custGeom>
                <a:solidFill>
                  <a:srgbClr val="161619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32" name="자유형: 도형 931">
                  <a:extLst>
                    <a:ext uri="{FF2B5EF4-FFF2-40B4-BE49-F238E27FC236}">
                      <a16:creationId xmlns:a16="http://schemas.microsoft.com/office/drawing/2014/main" id="{D32A4C80-2272-46CF-8361-9CF8524E610A}"/>
                    </a:ext>
                  </a:extLst>
                </p:cNvPr>
                <p:cNvSpPr/>
                <p:nvPr/>
              </p:nvSpPr>
              <p:spPr>
                <a:xfrm flipV="1">
                  <a:off x="1920609" y="2551305"/>
                  <a:ext cx="371488" cy="556946"/>
                </a:xfrm>
                <a:custGeom>
                  <a:avLst/>
                  <a:gdLst>
                    <a:gd name="connsiteX0" fmla="*/ -2287 w 371488"/>
                    <a:gd name="connsiteY0" fmla="*/ 133250 h 556946"/>
                    <a:gd name="connsiteX1" fmla="*/ 415 w 371488"/>
                    <a:gd name="connsiteY1" fmla="*/ 117762 h 556946"/>
                    <a:gd name="connsiteX2" fmla="*/ 147747 w 371488"/>
                    <a:gd name="connsiteY2" fmla="*/ -3611 h 556946"/>
                    <a:gd name="connsiteX3" fmla="*/ 319602 w 371488"/>
                    <a:gd name="connsiteY3" fmla="*/ 109079 h 556946"/>
                    <a:gd name="connsiteX4" fmla="*/ 321192 w 371488"/>
                    <a:gd name="connsiteY4" fmla="*/ 113498 h 556946"/>
                    <a:gd name="connsiteX5" fmla="*/ 331720 w 371488"/>
                    <a:gd name="connsiteY5" fmla="*/ 179631 h 556946"/>
                    <a:gd name="connsiteX6" fmla="*/ 332332 w 371488"/>
                    <a:gd name="connsiteY6" fmla="*/ 275326 h 556946"/>
                    <a:gd name="connsiteX7" fmla="*/ 356377 w 371488"/>
                    <a:gd name="connsiteY7" fmla="*/ 350586 h 556946"/>
                    <a:gd name="connsiteX8" fmla="*/ 365982 w 371488"/>
                    <a:gd name="connsiteY8" fmla="*/ 387466 h 556946"/>
                    <a:gd name="connsiteX9" fmla="*/ 324197 w 371488"/>
                    <a:gd name="connsiteY9" fmla="*/ 535354 h 556946"/>
                    <a:gd name="connsiteX10" fmla="*/ 301250 w 371488"/>
                    <a:gd name="connsiteY10" fmla="*/ 553031 h 556946"/>
                    <a:gd name="connsiteX11" fmla="*/ 335879 w 371488"/>
                    <a:gd name="connsiteY11" fmla="*/ 375602 h 556946"/>
                    <a:gd name="connsiteX12" fmla="*/ 244103 w 371488"/>
                    <a:gd name="connsiteY12" fmla="*/ 102478 h 556946"/>
                    <a:gd name="connsiteX13" fmla="*/ -2287 w 371488"/>
                    <a:gd name="connsiteY13" fmla="*/ 133250 h 556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71488" h="556946">
                      <a:moveTo>
                        <a:pt x="-2287" y="133250"/>
                      </a:moveTo>
                      <a:cubicBezTo>
                        <a:pt x="-1485" y="127740"/>
                        <a:pt x="-570" y="122547"/>
                        <a:pt x="415" y="117762"/>
                      </a:cubicBezTo>
                      <a:cubicBezTo>
                        <a:pt x="10077" y="70354"/>
                        <a:pt x="62635" y="2012"/>
                        <a:pt x="147747" y="-3611"/>
                      </a:cubicBezTo>
                      <a:cubicBezTo>
                        <a:pt x="232907" y="-9177"/>
                        <a:pt x="300208" y="62705"/>
                        <a:pt x="319602" y="109079"/>
                      </a:cubicBezTo>
                      <a:cubicBezTo>
                        <a:pt x="320158" y="110493"/>
                        <a:pt x="320644" y="112027"/>
                        <a:pt x="321192" y="113498"/>
                      </a:cubicBezTo>
                      <a:cubicBezTo>
                        <a:pt x="327863" y="131913"/>
                        <a:pt x="330615" y="155642"/>
                        <a:pt x="331720" y="179631"/>
                      </a:cubicBezTo>
                      <a:cubicBezTo>
                        <a:pt x="333366" y="217187"/>
                        <a:pt x="330805" y="255376"/>
                        <a:pt x="332332" y="275326"/>
                      </a:cubicBezTo>
                      <a:cubicBezTo>
                        <a:pt x="334169" y="299300"/>
                        <a:pt x="346589" y="322318"/>
                        <a:pt x="356377" y="350586"/>
                      </a:cubicBezTo>
                      <a:cubicBezTo>
                        <a:pt x="360290" y="361894"/>
                        <a:pt x="363787" y="374018"/>
                        <a:pt x="365982" y="387466"/>
                      </a:cubicBezTo>
                      <a:cubicBezTo>
                        <a:pt x="373625" y="434395"/>
                        <a:pt x="370570" y="493019"/>
                        <a:pt x="324197" y="535354"/>
                      </a:cubicBezTo>
                      <a:cubicBezTo>
                        <a:pt x="316914" y="541961"/>
                        <a:pt x="309209" y="547837"/>
                        <a:pt x="301250" y="553031"/>
                      </a:cubicBezTo>
                      <a:cubicBezTo>
                        <a:pt x="323149" y="530829"/>
                        <a:pt x="357482" y="479185"/>
                        <a:pt x="335879" y="375602"/>
                      </a:cubicBezTo>
                      <a:cubicBezTo>
                        <a:pt x="310426" y="253349"/>
                        <a:pt x="294093" y="146276"/>
                        <a:pt x="244103" y="102478"/>
                      </a:cubicBezTo>
                      <a:cubicBezTo>
                        <a:pt x="202008" y="65464"/>
                        <a:pt x="60918" y="49553"/>
                        <a:pt x="-2287" y="133250"/>
                      </a:cubicBezTo>
                    </a:path>
                  </a:pathLst>
                </a:custGeom>
                <a:solidFill>
                  <a:srgbClr val="1E191D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33" name="자유형: 도형 932">
                  <a:extLst>
                    <a:ext uri="{FF2B5EF4-FFF2-40B4-BE49-F238E27FC236}">
                      <a16:creationId xmlns:a16="http://schemas.microsoft.com/office/drawing/2014/main" id="{D00F1950-1F5C-AD6E-90BE-759A90ED7CF5}"/>
                    </a:ext>
                  </a:extLst>
                </p:cNvPr>
                <p:cNvSpPr/>
                <p:nvPr/>
              </p:nvSpPr>
              <p:spPr>
                <a:xfrm flipV="1">
                  <a:off x="1965878" y="2551667"/>
                  <a:ext cx="211155" cy="61878"/>
                </a:xfrm>
                <a:custGeom>
                  <a:avLst/>
                  <a:gdLst>
                    <a:gd name="connsiteX0" fmla="*/ 1196 w 211155"/>
                    <a:gd name="connsiteY0" fmla="*/ 2799 h 61878"/>
                    <a:gd name="connsiteX1" fmla="*/ 1372 w 211155"/>
                    <a:gd name="connsiteY1" fmla="*/ 3052 h 61878"/>
                    <a:gd name="connsiteX2" fmla="*/ 26585 w 211155"/>
                    <a:gd name="connsiteY2" fmla="*/ 30032 h 61878"/>
                    <a:gd name="connsiteX3" fmla="*/ 34783 w 211155"/>
                    <a:gd name="connsiteY3" fmla="*/ 34986 h 61878"/>
                    <a:gd name="connsiteX4" fmla="*/ 48737 w 211155"/>
                    <a:gd name="connsiteY4" fmla="*/ 42205 h 61878"/>
                    <a:gd name="connsiteX5" fmla="*/ 65921 w 211155"/>
                    <a:gd name="connsiteY5" fmla="*/ 31073 h 61878"/>
                    <a:gd name="connsiteX6" fmla="*/ 107650 w 211155"/>
                    <a:gd name="connsiteY6" fmla="*/ -2577 h 61878"/>
                    <a:gd name="connsiteX7" fmla="*/ 206033 w 211155"/>
                    <a:gd name="connsiteY7" fmla="*/ 14741 h 61878"/>
                    <a:gd name="connsiteX8" fmla="*/ 208911 w 211155"/>
                    <a:gd name="connsiteY8" fmla="*/ 15592 h 61878"/>
                    <a:gd name="connsiteX9" fmla="*/ 129556 w 211155"/>
                    <a:gd name="connsiteY9" fmla="*/ 15536 h 61878"/>
                    <a:gd name="connsiteX10" fmla="*/ 23460 w 211155"/>
                    <a:gd name="connsiteY10" fmla="*/ 52423 h 61878"/>
                    <a:gd name="connsiteX11" fmla="*/ 8225 w 211155"/>
                    <a:gd name="connsiteY11" fmla="*/ 37188 h 61878"/>
                    <a:gd name="connsiteX12" fmla="*/ 1196 w 211155"/>
                    <a:gd name="connsiteY12" fmla="*/ 2799 h 6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1155" h="61878">
                      <a:moveTo>
                        <a:pt x="1196" y="2799"/>
                      </a:moveTo>
                      <a:cubicBezTo>
                        <a:pt x="1259" y="2862"/>
                        <a:pt x="1315" y="2989"/>
                        <a:pt x="1372" y="3052"/>
                      </a:cubicBezTo>
                      <a:cubicBezTo>
                        <a:pt x="9147" y="16633"/>
                        <a:pt x="18324" y="24831"/>
                        <a:pt x="26585" y="30032"/>
                      </a:cubicBezTo>
                      <a:cubicBezTo>
                        <a:pt x="29153" y="31678"/>
                        <a:pt x="31968" y="33332"/>
                        <a:pt x="34783" y="34986"/>
                      </a:cubicBezTo>
                      <a:cubicBezTo>
                        <a:pt x="39251" y="39145"/>
                        <a:pt x="44142" y="41537"/>
                        <a:pt x="48737" y="42205"/>
                      </a:cubicBezTo>
                      <a:cubicBezTo>
                        <a:pt x="56252" y="43247"/>
                        <a:pt x="62994" y="39637"/>
                        <a:pt x="65921" y="31073"/>
                      </a:cubicBezTo>
                      <a:cubicBezTo>
                        <a:pt x="70636" y="17365"/>
                        <a:pt x="74007" y="4516"/>
                        <a:pt x="107650" y="-2577"/>
                      </a:cubicBezTo>
                      <a:cubicBezTo>
                        <a:pt x="141301" y="-9741"/>
                        <a:pt x="195330" y="7084"/>
                        <a:pt x="206033" y="14741"/>
                      </a:cubicBezTo>
                      <a:cubicBezTo>
                        <a:pt x="206828" y="15289"/>
                        <a:pt x="207750" y="15592"/>
                        <a:pt x="208911" y="15592"/>
                      </a:cubicBezTo>
                      <a:cubicBezTo>
                        <a:pt x="192515" y="22207"/>
                        <a:pt x="155923" y="-382"/>
                        <a:pt x="129556" y="15536"/>
                      </a:cubicBezTo>
                      <a:cubicBezTo>
                        <a:pt x="105933" y="29849"/>
                        <a:pt x="80312" y="72126"/>
                        <a:pt x="23460" y="52423"/>
                      </a:cubicBezTo>
                      <a:cubicBezTo>
                        <a:pt x="16733" y="46794"/>
                        <a:pt x="11533" y="41481"/>
                        <a:pt x="8225" y="37188"/>
                      </a:cubicBezTo>
                      <a:cubicBezTo>
                        <a:pt x="-6088" y="18836"/>
                        <a:pt x="-2837" y="-5153"/>
                        <a:pt x="1196" y="2799"/>
                      </a:cubicBezTo>
                    </a:path>
                  </a:pathLst>
                </a:custGeom>
                <a:solidFill>
                  <a:srgbClr val="1E191D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34" name="자유형: 도형 933">
                  <a:extLst>
                    <a:ext uri="{FF2B5EF4-FFF2-40B4-BE49-F238E27FC236}">
                      <a16:creationId xmlns:a16="http://schemas.microsoft.com/office/drawing/2014/main" id="{B9F49A00-2E5B-5189-E9EB-D15E3D447649}"/>
                    </a:ext>
                  </a:extLst>
                </p:cNvPr>
                <p:cNvSpPr/>
                <p:nvPr/>
              </p:nvSpPr>
              <p:spPr>
                <a:xfrm flipV="1">
                  <a:off x="2132858" y="2874410"/>
                  <a:ext cx="78772" cy="195790"/>
                </a:xfrm>
                <a:custGeom>
                  <a:avLst/>
                  <a:gdLst>
                    <a:gd name="connsiteX0" fmla="*/ -844 w 78772"/>
                    <a:gd name="connsiteY0" fmla="*/ -3686 h 195790"/>
                    <a:gd name="connsiteX1" fmla="*/ 564 w 78772"/>
                    <a:gd name="connsiteY1" fmla="*/ -2771 h 195790"/>
                    <a:gd name="connsiteX2" fmla="*/ 35804 w 78772"/>
                    <a:gd name="connsiteY2" fmla="*/ 96829 h 195790"/>
                    <a:gd name="connsiteX3" fmla="*/ 76147 w 78772"/>
                    <a:gd name="connsiteY3" fmla="*/ 189716 h 195790"/>
                    <a:gd name="connsiteX4" fmla="*/ 75725 w 78772"/>
                    <a:gd name="connsiteY4" fmla="*/ 191835 h 195790"/>
                    <a:gd name="connsiteX5" fmla="*/ 73607 w 78772"/>
                    <a:gd name="connsiteY5" fmla="*/ 191419 h 195790"/>
                    <a:gd name="connsiteX6" fmla="*/ 32877 w 78772"/>
                    <a:gd name="connsiteY6" fmla="*/ 97709 h 195790"/>
                    <a:gd name="connsiteX7" fmla="*/ -2237 w 78772"/>
                    <a:gd name="connsiteY7" fmla="*/ -1547 h 195790"/>
                    <a:gd name="connsiteX8" fmla="*/ -1449 w 78772"/>
                    <a:gd name="connsiteY8" fmla="*/ -3574 h 195790"/>
                    <a:gd name="connsiteX9" fmla="*/ -844 w 78772"/>
                    <a:gd name="connsiteY9" fmla="*/ -3686 h 195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8772" h="195790">
                      <a:moveTo>
                        <a:pt x="-844" y="-3686"/>
                      </a:moveTo>
                      <a:cubicBezTo>
                        <a:pt x="-239" y="-3686"/>
                        <a:pt x="317" y="-3334"/>
                        <a:pt x="564" y="-2771"/>
                      </a:cubicBezTo>
                      <a:cubicBezTo>
                        <a:pt x="739" y="-2363"/>
                        <a:pt x="18395" y="38528"/>
                        <a:pt x="35804" y="96829"/>
                      </a:cubicBezTo>
                      <a:cubicBezTo>
                        <a:pt x="53136" y="154834"/>
                        <a:pt x="75922" y="189379"/>
                        <a:pt x="76147" y="189716"/>
                      </a:cubicBezTo>
                      <a:cubicBezTo>
                        <a:pt x="76618" y="190427"/>
                        <a:pt x="76421" y="191370"/>
                        <a:pt x="75725" y="191835"/>
                      </a:cubicBezTo>
                      <a:cubicBezTo>
                        <a:pt x="75035" y="192320"/>
                        <a:pt x="74078" y="192130"/>
                        <a:pt x="73607" y="191419"/>
                      </a:cubicBezTo>
                      <a:cubicBezTo>
                        <a:pt x="73374" y="191060"/>
                        <a:pt x="50336" y="156136"/>
                        <a:pt x="32877" y="97709"/>
                      </a:cubicBezTo>
                      <a:cubicBezTo>
                        <a:pt x="15517" y="39577"/>
                        <a:pt x="-2061" y="-1153"/>
                        <a:pt x="-2237" y="-1547"/>
                      </a:cubicBezTo>
                      <a:cubicBezTo>
                        <a:pt x="-2582" y="-2321"/>
                        <a:pt x="-2223" y="-3229"/>
                        <a:pt x="-1449" y="-3574"/>
                      </a:cubicBezTo>
                      <a:cubicBezTo>
                        <a:pt x="-1245" y="-3644"/>
                        <a:pt x="-1041" y="-3686"/>
                        <a:pt x="-844" y="-3686"/>
                      </a:cubicBezTo>
                    </a:path>
                  </a:pathLst>
                </a:custGeom>
                <a:solidFill>
                  <a:srgbClr val="686C6D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35" name="자유형: 도형 934">
                  <a:extLst>
                    <a:ext uri="{FF2B5EF4-FFF2-40B4-BE49-F238E27FC236}">
                      <a16:creationId xmlns:a16="http://schemas.microsoft.com/office/drawing/2014/main" id="{707A616F-9FF1-3918-B055-455D79AE456E}"/>
                    </a:ext>
                  </a:extLst>
                </p:cNvPr>
                <p:cNvSpPr/>
                <p:nvPr/>
              </p:nvSpPr>
              <p:spPr>
                <a:xfrm flipV="1">
                  <a:off x="2046818" y="2913678"/>
                  <a:ext cx="45598" cy="176415"/>
                </a:xfrm>
                <a:custGeom>
                  <a:avLst/>
                  <a:gdLst>
                    <a:gd name="connsiteX0" fmla="*/ -710 w 45598"/>
                    <a:gd name="connsiteY0" fmla="*/ -3639 h 176415"/>
                    <a:gd name="connsiteX1" fmla="*/ 437 w 45598"/>
                    <a:gd name="connsiteY1" fmla="*/ -3104 h 176415"/>
                    <a:gd name="connsiteX2" fmla="*/ 43348 w 45598"/>
                    <a:gd name="connsiteY2" fmla="*/ 171278 h 176415"/>
                    <a:gd name="connsiteX3" fmla="*/ 41785 w 45598"/>
                    <a:gd name="connsiteY3" fmla="*/ 172777 h 176415"/>
                    <a:gd name="connsiteX4" fmla="*/ 40280 w 45598"/>
                    <a:gd name="connsiteY4" fmla="*/ 171229 h 176415"/>
                    <a:gd name="connsiteX5" fmla="*/ -1865 w 45598"/>
                    <a:gd name="connsiteY5" fmla="*/ -1098 h 176415"/>
                    <a:gd name="connsiteX6" fmla="*/ -1710 w 45598"/>
                    <a:gd name="connsiteY6" fmla="*/ -3258 h 176415"/>
                    <a:gd name="connsiteX7" fmla="*/ -710 w 45598"/>
                    <a:gd name="connsiteY7" fmla="*/ -3639 h 176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98" h="176415">
                      <a:moveTo>
                        <a:pt x="-710" y="-3639"/>
                      </a:moveTo>
                      <a:cubicBezTo>
                        <a:pt x="-288" y="-3639"/>
                        <a:pt x="134" y="-3463"/>
                        <a:pt x="437" y="-3104"/>
                      </a:cubicBezTo>
                      <a:cubicBezTo>
                        <a:pt x="44804" y="47738"/>
                        <a:pt x="43369" y="170054"/>
                        <a:pt x="43348" y="171278"/>
                      </a:cubicBezTo>
                      <a:cubicBezTo>
                        <a:pt x="43334" y="172130"/>
                        <a:pt x="42679" y="172798"/>
                        <a:pt x="41785" y="172777"/>
                      </a:cubicBezTo>
                      <a:cubicBezTo>
                        <a:pt x="40948" y="172770"/>
                        <a:pt x="40273" y="172066"/>
                        <a:pt x="40280" y="171229"/>
                      </a:cubicBezTo>
                      <a:cubicBezTo>
                        <a:pt x="40301" y="169997"/>
                        <a:pt x="41729" y="48850"/>
                        <a:pt x="-1865" y="-1098"/>
                      </a:cubicBezTo>
                      <a:cubicBezTo>
                        <a:pt x="-2421" y="-1732"/>
                        <a:pt x="-2357" y="-2703"/>
                        <a:pt x="-1710" y="-3258"/>
                      </a:cubicBezTo>
                      <a:cubicBezTo>
                        <a:pt x="-1428" y="-3505"/>
                        <a:pt x="-1069" y="-3639"/>
                        <a:pt x="-710" y="-3639"/>
                      </a:cubicBezTo>
                    </a:path>
                  </a:pathLst>
                </a:custGeom>
                <a:solidFill>
                  <a:srgbClr val="686C6D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36" name="자유형: 도형 935">
                  <a:extLst>
                    <a:ext uri="{FF2B5EF4-FFF2-40B4-BE49-F238E27FC236}">
                      <a16:creationId xmlns:a16="http://schemas.microsoft.com/office/drawing/2014/main" id="{6AA0A64A-E415-9E0D-4ED9-593748D706C6}"/>
                    </a:ext>
                  </a:extLst>
                </p:cNvPr>
                <p:cNvSpPr/>
                <p:nvPr/>
              </p:nvSpPr>
              <p:spPr>
                <a:xfrm flipV="1">
                  <a:off x="2008343" y="2970774"/>
                  <a:ext cx="41535" cy="92811"/>
                </a:xfrm>
                <a:custGeom>
                  <a:avLst/>
                  <a:gdLst>
                    <a:gd name="connsiteX0" fmla="*/ -664 w 41535"/>
                    <a:gd name="connsiteY0" fmla="*/ -3614 h 92811"/>
                    <a:gd name="connsiteX1" fmla="*/ 188 w 41535"/>
                    <a:gd name="connsiteY1" fmla="*/ -3346 h 92811"/>
                    <a:gd name="connsiteX2" fmla="*/ 36604 w 41535"/>
                    <a:gd name="connsiteY2" fmla="*/ 77529 h 92811"/>
                    <a:gd name="connsiteX3" fmla="*/ 39214 w 41535"/>
                    <a:gd name="connsiteY3" fmla="*/ 87057 h 92811"/>
                    <a:gd name="connsiteX4" fmla="*/ 38433 w 41535"/>
                    <a:gd name="connsiteY4" fmla="*/ 89076 h 92811"/>
                    <a:gd name="connsiteX5" fmla="*/ 36414 w 41535"/>
                    <a:gd name="connsiteY5" fmla="*/ 88274 h 92811"/>
                    <a:gd name="connsiteX6" fmla="*/ 33648 w 41535"/>
                    <a:gd name="connsiteY6" fmla="*/ 78275 h 92811"/>
                    <a:gd name="connsiteX7" fmla="*/ -1522 w 41535"/>
                    <a:gd name="connsiteY7" fmla="*/ -806 h 92811"/>
                    <a:gd name="connsiteX8" fmla="*/ -1930 w 41535"/>
                    <a:gd name="connsiteY8" fmla="*/ -2931 h 92811"/>
                    <a:gd name="connsiteX9" fmla="*/ -664 w 41535"/>
                    <a:gd name="connsiteY9" fmla="*/ -3614 h 9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1535" h="92811">
                      <a:moveTo>
                        <a:pt x="-664" y="-3614"/>
                      </a:moveTo>
                      <a:cubicBezTo>
                        <a:pt x="-368" y="-3614"/>
                        <a:pt x="-73" y="-3515"/>
                        <a:pt x="188" y="-3346"/>
                      </a:cubicBezTo>
                      <a:cubicBezTo>
                        <a:pt x="19441" y="9609"/>
                        <a:pt x="31037" y="55489"/>
                        <a:pt x="36604" y="77529"/>
                      </a:cubicBezTo>
                      <a:cubicBezTo>
                        <a:pt x="37807" y="82244"/>
                        <a:pt x="38743" y="85966"/>
                        <a:pt x="39214" y="87057"/>
                      </a:cubicBezTo>
                      <a:cubicBezTo>
                        <a:pt x="39552" y="87831"/>
                        <a:pt x="39200" y="88724"/>
                        <a:pt x="38433" y="89076"/>
                      </a:cubicBezTo>
                      <a:cubicBezTo>
                        <a:pt x="37652" y="89400"/>
                        <a:pt x="36759" y="89055"/>
                        <a:pt x="36414" y="88274"/>
                      </a:cubicBezTo>
                      <a:cubicBezTo>
                        <a:pt x="35844" y="86958"/>
                        <a:pt x="34964" y="83510"/>
                        <a:pt x="33648" y="78275"/>
                      </a:cubicBezTo>
                      <a:cubicBezTo>
                        <a:pt x="28596" y="58297"/>
                        <a:pt x="16767" y="11501"/>
                        <a:pt x="-1522" y="-806"/>
                      </a:cubicBezTo>
                      <a:cubicBezTo>
                        <a:pt x="-2219" y="-1278"/>
                        <a:pt x="-2402" y="-2235"/>
                        <a:pt x="-1930" y="-2931"/>
                      </a:cubicBezTo>
                      <a:cubicBezTo>
                        <a:pt x="-1642" y="-3368"/>
                        <a:pt x="-1149" y="-3614"/>
                        <a:pt x="-664" y="-3614"/>
                      </a:cubicBezTo>
                    </a:path>
                  </a:pathLst>
                </a:custGeom>
                <a:solidFill>
                  <a:srgbClr val="686C6D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37" name="자유형: 도형 936">
                  <a:extLst>
                    <a:ext uri="{FF2B5EF4-FFF2-40B4-BE49-F238E27FC236}">
                      <a16:creationId xmlns:a16="http://schemas.microsoft.com/office/drawing/2014/main" id="{92B2B2DD-850A-357F-86E1-CF6AB2B677F3}"/>
                    </a:ext>
                  </a:extLst>
                </p:cNvPr>
                <p:cNvSpPr/>
                <p:nvPr/>
              </p:nvSpPr>
              <p:spPr>
                <a:xfrm flipV="1">
                  <a:off x="1963580" y="2928976"/>
                  <a:ext cx="14598" cy="101971"/>
                </a:xfrm>
                <a:custGeom>
                  <a:avLst/>
                  <a:gdLst>
                    <a:gd name="connsiteX0" fmla="*/ -583 w 14598"/>
                    <a:gd name="connsiteY0" fmla="*/ -3674 h 101971"/>
                    <a:gd name="connsiteX1" fmla="*/ 810 w 14598"/>
                    <a:gd name="connsiteY1" fmla="*/ -2738 h 101971"/>
                    <a:gd name="connsiteX2" fmla="*/ 12478 w 14598"/>
                    <a:gd name="connsiteY2" fmla="*/ 96715 h 101971"/>
                    <a:gd name="connsiteX3" fmla="*/ 11000 w 14598"/>
                    <a:gd name="connsiteY3" fmla="*/ 98298 h 101971"/>
                    <a:gd name="connsiteX4" fmla="*/ 9416 w 14598"/>
                    <a:gd name="connsiteY4" fmla="*/ 96820 h 101971"/>
                    <a:gd name="connsiteX5" fmla="*/ -1997 w 14598"/>
                    <a:gd name="connsiteY5" fmla="*/ -1535 h 101971"/>
                    <a:gd name="connsiteX6" fmla="*/ -1195 w 14598"/>
                    <a:gd name="connsiteY6" fmla="*/ -3547 h 101971"/>
                    <a:gd name="connsiteX7" fmla="*/ -583 w 14598"/>
                    <a:gd name="connsiteY7" fmla="*/ -3674 h 101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598" h="101971">
                      <a:moveTo>
                        <a:pt x="-583" y="-3674"/>
                      </a:moveTo>
                      <a:cubicBezTo>
                        <a:pt x="1" y="-3674"/>
                        <a:pt x="578" y="-3322"/>
                        <a:pt x="810" y="-2738"/>
                      </a:cubicBezTo>
                      <a:cubicBezTo>
                        <a:pt x="9620" y="17810"/>
                        <a:pt x="12365" y="93506"/>
                        <a:pt x="12478" y="96715"/>
                      </a:cubicBezTo>
                      <a:cubicBezTo>
                        <a:pt x="12506" y="97566"/>
                        <a:pt x="11844" y="98270"/>
                        <a:pt x="11000" y="98298"/>
                      </a:cubicBezTo>
                      <a:cubicBezTo>
                        <a:pt x="10092" y="98277"/>
                        <a:pt x="9438" y="97672"/>
                        <a:pt x="9416" y="96820"/>
                      </a:cubicBezTo>
                      <a:cubicBezTo>
                        <a:pt x="9388" y="96046"/>
                        <a:pt x="6573" y="18478"/>
                        <a:pt x="-1997" y="-1535"/>
                      </a:cubicBezTo>
                      <a:cubicBezTo>
                        <a:pt x="-2328" y="-2323"/>
                        <a:pt x="-1969" y="-3209"/>
                        <a:pt x="-1195" y="-3547"/>
                      </a:cubicBezTo>
                      <a:cubicBezTo>
                        <a:pt x="-998" y="-3625"/>
                        <a:pt x="-794" y="-3674"/>
                        <a:pt x="-583" y="-3674"/>
                      </a:cubicBezTo>
                    </a:path>
                  </a:pathLst>
                </a:custGeom>
                <a:solidFill>
                  <a:srgbClr val="686C6D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38" name="자유형: 도형 937">
                  <a:extLst>
                    <a:ext uri="{FF2B5EF4-FFF2-40B4-BE49-F238E27FC236}">
                      <a16:creationId xmlns:a16="http://schemas.microsoft.com/office/drawing/2014/main" id="{326F1FB3-5369-E825-56FB-C2AD26EFBEA6}"/>
                    </a:ext>
                  </a:extLst>
                </p:cNvPr>
                <p:cNvSpPr/>
                <p:nvPr/>
              </p:nvSpPr>
              <p:spPr>
                <a:xfrm flipV="1">
                  <a:off x="2043875" y="2565331"/>
                  <a:ext cx="99307" cy="36675"/>
                </a:xfrm>
                <a:custGeom>
                  <a:avLst/>
                  <a:gdLst>
                    <a:gd name="connsiteX0" fmla="*/ 50526 w 99307"/>
                    <a:gd name="connsiteY0" fmla="*/ -4312 h 36675"/>
                    <a:gd name="connsiteX1" fmla="*/ 96244 w 99307"/>
                    <a:gd name="connsiteY1" fmla="*/ 6138 h 36675"/>
                    <a:gd name="connsiteX2" fmla="*/ 96850 w 99307"/>
                    <a:gd name="connsiteY2" fmla="*/ 8214 h 36675"/>
                    <a:gd name="connsiteX3" fmla="*/ 94767 w 99307"/>
                    <a:gd name="connsiteY3" fmla="*/ 8819 h 36675"/>
                    <a:gd name="connsiteX4" fmla="*/ 29436 w 99307"/>
                    <a:gd name="connsiteY4" fmla="*/ 1121 h 36675"/>
                    <a:gd name="connsiteX5" fmla="*/ 3273 w 99307"/>
                    <a:gd name="connsiteY5" fmla="*/ 16637 h 36675"/>
                    <a:gd name="connsiteX6" fmla="*/ 1359 w 99307"/>
                    <a:gd name="connsiteY6" fmla="*/ 30359 h 36675"/>
                    <a:gd name="connsiteX7" fmla="*/ 380 w 99307"/>
                    <a:gd name="connsiteY7" fmla="*/ 32287 h 36675"/>
                    <a:gd name="connsiteX8" fmla="*/ -1548 w 99307"/>
                    <a:gd name="connsiteY8" fmla="*/ 31323 h 36675"/>
                    <a:gd name="connsiteX9" fmla="*/ 570 w 99307"/>
                    <a:gd name="connsiteY9" fmla="*/ 15201 h 36675"/>
                    <a:gd name="connsiteX10" fmla="*/ 28760 w 99307"/>
                    <a:gd name="connsiteY10" fmla="*/ -1856 h 36675"/>
                    <a:gd name="connsiteX11" fmla="*/ 50526 w 99307"/>
                    <a:gd name="connsiteY11" fmla="*/ -4312 h 3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9307" h="36675">
                      <a:moveTo>
                        <a:pt x="50526" y="-4312"/>
                      </a:moveTo>
                      <a:cubicBezTo>
                        <a:pt x="76858" y="-4312"/>
                        <a:pt x="95998" y="6004"/>
                        <a:pt x="96244" y="6138"/>
                      </a:cubicBezTo>
                      <a:cubicBezTo>
                        <a:pt x="96983" y="6546"/>
                        <a:pt x="97251" y="7468"/>
                        <a:pt x="96850" y="8214"/>
                      </a:cubicBezTo>
                      <a:cubicBezTo>
                        <a:pt x="96441" y="8960"/>
                        <a:pt x="95505" y="9220"/>
                        <a:pt x="94767" y="8819"/>
                      </a:cubicBezTo>
                      <a:cubicBezTo>
                        <a:pt x="94478" y="8657"/>
                        <a:pt x="65191" y="-7099"/>
                        <a:pt x="29436" y="1121"/>
                      </a:cubicBezTo>
                      <a:cubicBezTo>
                        <a:pt x="16178" y="4174"/>
                        <a:pt x="7375" y="9396"/>
                        <a:pt x="3273" y="16637"/>
                      </a:cubicBezTo>
                      <a:cubicBezTo>
                        <a:pt x="-731" y="23695"/>
                        <a:pt x="1338" y="30302"/>
                        <a:pt x="1359" y="30359"/>
                      </a:cubicBezTo>
                      <a:cubicBezTo>
                        <a:pt x="1612" y="31161"/>
                        <a:pt x="1183" y="32027"/>
                        <a:pt x="380" y="32287"/>
                      </a:cubicBezTo>
                      <a:cubicBezTo>
                        <a:pt x="-450" y="32548"/>
                        <a:pt x="-1280" y="32118"/>
                        <a:pt x="-1548" y="31323"/>
                      </a:cubicBezTo>
                      <a:cubicBezTo>
                        <a:pt x="-1653" y="31006"/>
                        <a:pt x="-4074" y="23456"/>
                        <a:pt x="570" y="15201"/>
                      </a:cubicBezTo>
                      <a:cubicBezTo>
                        <a:pt x="5102" y="7151"/>
                        <a:pt x="14588" y="1402"/>
                        <a:pt x="28760" y="-1856"/>
                      </a:cubicBezTo>
                      <a:cubicBezTo>
                        <a:pt x="36353" y="-3608"/>
                        <a:pt x="43679" y="-4312"/>
                        <a:pt x="50526" y="-4312"/>
                      </a:cubicBezTo>
                    </a:path>
                  </a:pathLst>
                </a:custGeom>
                <a:solidFill>
                  <a:srgbClr val="686C6D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39" name="자유형: 도형 938">
                  <a:extLst>
                    <a:ext uri="{FF2B5EF4-FFF2-40B4-BE49-F238E27FC236}">
                      <a16:creationId xmlns:a16="http://schemas.microsoft.com/office/drawing/2014/main" id="{3AEB5C0B-D071-0A38-8944-7293684D54DB}"/>
                    </a:ext>
                  </a:extLst>
                </p:cNvPr>
                <p:cNvSpPr/>
                <p:nvPr/>
              </p:nvSpPr>
              <p:spPr>
                <a:xfrm flipV="1">
                  <a:off x="2061220" y="2547584"/>
                  <a:ext cx="95093" cy="13988"/>
                </a:xfrm>
                <a:custGeom>
                  <a:avLst/>
                  <a:gdLst>
                    <a:gd name="connsiteX0" fmla="*/ 71140 w 95093"/>
                    <a:gd name="connsiteY0" fmla="*/ -4359 h 13988"/>
                    <a:gd name="connsiteX1" fmla="*/ 91378 w 95093"/>
                    <a:gd name="connsiteY1" fmla="*/ -3627 h 13988"/>
                    <a:gd name="connsiteX2" fmla="*/ 92799 w 95093"/>
                    <a:gd name="connsiteY2" fmla="*/ -1994 h 13988"/>
                    <a:gd name="connsiteX3" fmla="*/ 91167 w 95093"/>
                    <a:gd name="connsiteY3" fmla="*/ -573 h 13988"/>
                    <a:gd name="connsiteX4" fmla="*/ -186 w 95093"/>
                    <a:gd name="connsiteY4" fmla="*/ 9511 h 13988"/>
                    <a:gd name="connsiteX5" fmla="*/ -2178 w 95093"/>
                    <a:gd name="connsiteY5" fmla="*/ 8667 h 13988"/>
                    <a:gd name="connsiteX6" fmla="*/ -1333 w 95093"/>
                    <a:gd name="connsiteY6" fmla="*/ 6675 h 13988"/>
                    <a:gd name="connsiteX7" fmla="*/ 71140 w 95093"/>
                    <a:gd name="connsiteY7" fmla="*/ -4359 h 13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093" h="13988">
                      <a:moveTo>
                        <a:pt x="71140" y="-4359"/>
                      </a:moveTo>
                      <a:cubicBezTo>
                        <a:pt x="77536" y="-4359"/>
                        <a:pt x="84299" y="-4134"/>
                        <a:pt x="91378" y="-3627"/>
                      </a:cubicBezTo>
                      <a:cubicBezTo>
                        <a:pt x="92222" y="-3571"/>
                        <a:pt x="92856" y="-2839"/>
                        <a:pt x="92799" y="-1994"/>
                      </a:cubicBezTo>
                      <a:cubicBezTo>
                        <a:pt x="92743" y="-1150"/>
                        <a:pt x="91983" y="-524"/>
                        <a:pt x="91167" y="-573"/>
                      </a:cubicBezTo>
                      <a:cubicBezTo>
                        <a:pt x="35097" y="-4584"/>
                        <a:pt x="159" y="9370"/>
                        <a:pt x="-186" y="9511"/>
                      </a:cubicBezTo>
                      <a:cubicBezTo>
                        <a:pt x="-967" y="9842"/>
                        <a:pt x="-1854" y="9455"/>
                        <a:pt x="-2178" y="8667"/>
                      </a:cubicBezTo>
                      <a:cubicBezTo>
                        <a:pt x="-2494" y="7886"/>
                        <a:pt x="-2121" y="6999"/>
                        <a:pt x="-1333" y="6675"/>
                      </a:cubicBezTo>
                      <a:cubicBezTo>
                        <a:pt x="-1031" y="6548"/>
                        <a:pt x="26258" y="-4359"/>
                        <a:pt x="71140" y="-4359"/>
                      </a:cubicBezTo>
                    </a:path>
                  </a:pathLst>
                </a:custGeom>
                <a:solidFill>
                  <a:srgbClr val="686C6D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0" name="자유형: 도형 939">
                  <a:extLst>
                    <a:ext uri="{FF2B5EF4-FFF2-40B4-BE49-F238E27FC236}">
                      <a16:creationId xmlns:a16="http://schemas.microsoft.com/office/drawing/2014/main" id="{FC3FE0D1-AA05-C528-F3DC-E4831D644125}"/>
                    </a:ext>
                  </a:extLst>
                </p:cNvPr>
                <p:cNvSpPr/>
                <p:nvPr/>
              </p:nvSpPr>
              <p:spPr>
                <a:xfrm flipV="1">
                  <a:off x="1955920" y="2811326"/>
                  <a:ext cx="229002" cy="72112"/>
                </a:xfrm>
                <a:custGeom>
                  <a:avLst/>
                  <a:gdLst>
                    <a:gd name="connsiteX0" fmla="*/ -2243 w 229002"/>
                    <a:gd name="connsiteY0" fmla="*/ 14259 h 72112"/>
                    <a:gd name="connsiteX1" fmla="*/ 4421 w 229002"/>
                    <a:gd name="connsiteY1" fmla="*/ 11317 h 72112"/>
                    <a:gd name="connsiteX2" fmla="*/ 7369 w 229002"/>
                    <a:gd name="connsiteY2" fmla="*/ 10022 h 72112"/>
                    <a:gd name="connsiteX3" fmla="*/ 35200 w 229002"/>
                    <a:gd name="connsiteY3" fmla="*/ 1163 h 72112"/>
                    <a:gd name="connsiteX4" fmla="*/ 38691 w 229002"/>
                    <a:gd name="connsiteY4" fmla="*/ 431 h 72112"/>
                    <a:gd name="connsiteX5" fmla="*/ 92220 w 229002"/>
                    <a:gd name="connsiteY5" fmla="*/ -3854 h 72112"/>
                    <a:gd name="connsiteX6" fmla="*/ 95830 w 229002"/>
                    <a:gd name="connsiteY6" fmla="*/ -3854 h 72112"/>
                    <a:gd name="connsiteX7" fmla="*/ 116568 w 229002"/>
                    <a:gd name="connsiteY7" fmla="*/ -3003 h 72112"/>
                    <a:gd name="connsiteX8" fmla="*/ 166741 w 229002"/>
                    <a:gd name="connsiteY8" fmla="*/ 2620 h 72112"/>
                    <a:gd name="connsiteX9" fmla="*/ 171027 w 229002"/>
                    <a:gd name="connsiteY9" fmla="*/ 3359 h 72112"/>
                    <a:gd name="connsiteX10" fmla="*/ 226759 w 229002"/>
                    <a:gd name="connsiteY10" fmla="*/ 19938 h 72112"/>
                    <a:gd name="connsiteX11" fmla="*/ 201490 w 229002"/>
                    <a:gd name="connsiteY11" fmla="*/ 38543 h 72112"/>
                    <a:gd name="connsiteX12" fmla="*/ 198738 w 229002"/>
                    <a:gd name="connsiteY12" fmla="*/ 40267 h 72112"/>
                    <a:gd name="connsiteX13" fmla="*/ 158480 w 229002"/>
                    <a:gd name="connsiteY13" fmla="*/ 59351 h 72112"/>
                    <a:gd name="connsiteX14" fmla="*/ 154926 w 229002"/>
                    <a:gd name="connsiteY14" fmla="*/ 60702 h 72112"/>
                    <a:gd name="connsiteX15" fmla="*/ 144294 w 229002"/>
                    <a:gd name="connsiteY15" fmla="*/ 64369 h 72112"/>
                    <a:gd name="connsiteX16" fmla="*/ 132359 w 229002"/>
                    <a:gd name="connsiteY16" fmla="*/ 68225 h 72112"/>
                    <a:gd name="connsiteX17" fmla="*/ 108806 w 229002"/>
                    <a:gd name="connsiteY17" fmla="*/ 58802 h 72112"/>
                    <a:gd name="connsiteX18" fmla="*/ 107885 w 229002"/>
                    <a:gd name="connsiteY18" fmla="*/ 58669 h 72112"/>
                    <a:gd name="connsiteX19" fmla="*/ 104275 w 229002"/>
                    <a:gd name="connsiteY19" fmla="*/ 58732 h 72112"/>
                    <a:gd name="connsiteX20" fmla="*/ 87696 w 229002"/>
                    <a:gd name="connsiteY20" fmla="*/ 64052 h 72112"/>
                    <a:gd name="connsiteX21" fmla="*/ 84515 w 229002"/>
                    <a:gd name="connsiteY21" fmla="*/ 65642 h 72112"/>
                    <a:gd name="connsiteX22" fmla="*/ 79864 w 229002"/>
                    <a:gd name="connsiteY22" fmla="*/ 68225 h 72112"/>
                    <a:gd name="connsiteX23" fmla="*/ 5096 w 229002"/>
                    <a:gd name="connsiteY23" fmla="*/ 20676 h 72112"/>
                    <a:gd name="connsiteX24" fmla="*/ -2243 w 229002"/>
                    <a:gd name="connsiteY24" fmla="*/ 14259 h 7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9002" h="72112">
                      <a:moveTo>
                        <a:pt x="-2243" y="14259"/>
                      </a:moveTo>
                      <a:cubicBezTo>
                        <a:pt x="-350" y="13520"/>
                        <a:pt x="1796" y="12471"/>
                        <a:pt x="4421" y="11317"/>
                      </a:cubicBezTo>
                      <a:cubicBezTo>
                        <a:pt x="5343" y="10881"/>
                        <a:pt x="6321" y="10459"/>
                        <a:pt x="7369" y="10022"/>
                      </a:cubicBezTo>
                      <a:cubicBezTo>
                        <a:pt x="13907" y="7215"/>
                        <a:pt x="22717" y="3851"/>
                        <a:pt x="35200" y="1163"/>
                      </a:cubicBezTo>
                      <a:cubicBezTo>
                        <a:pt x="36298" y="910"/>
                        <a:pt x="37466" y="677"/>
                        <a:pt x="38691" y="431"/>
                      </a:cubicBezTo>
                      <a:cubicBezTo>
                        <a:pt x="52145" y="-2264"/>
                        <a:pt x="69519" y="-4164"/>
                        <a:pt x="92220" y="-3854"/>
                      </a:cubicBezTo>
                      <a:cubicBezTo>
                        <a:pt x="93382" y="-3918"/>
                        <a:pt x="94606" y="-3854"/>
                        <a:pt x="95830" y="-3854"/>
                      </a:cubicBezTo>
                      <a:cubicBezTo>
                        <a:pt x="102318" y="-3742"/>
                        <a:pt x="109236" y="-3495"/>
                        <a:pt x="116568" y="-3003"/>
                      </a:cubicBezTo>
                      <a:cubicBezTo>
                        <a:pt x="136152" y="-1771"/>
                        <a:pt x="152794" y="304"/>
                        <a:pt x="166741" y="2620"/>
                      </a:cubicBezTo>
                      <a:cubicBezTo>
                        <a:pt x="168212" y="2866"/>
                        <a:pt x="169619" y="3105"/>
                        <a:pt x="171027" y="3359"/>
                      </a:cubicBezTo>
                      <a:cubicBezTo>
                        <a:pt x="210307" y="10515"/>
                        <a:pt x="226759" y="19938"/>
                        <a:pt x="226759" y="19938"/>
                      </a:cubicBezTo>
                      <a:cubicBezTo>
                        <a:pt x="218751" y="27101"/>
                        <a:pt x="210117" y="33279"/>
                        <a:pt x="201490" y="38543"/>
                      </a:cubicBezTo>
                      <a:cubicBezTo>
                        <a:pt x="200582" y="39148"/>
                        <a:pt x="199660" y="39711"/>
                        <a:pt x="198738" y="40267"/>
                      </a:cubicBezTo>
                      <a:cubicBezTo>
                        <a:pt x="184425" y="48775"/>
                        <a:pt x="170168" y="54946"/>
                        <a:pt x="158480" y="59351"/>
                      </a:cubicBezTo>
                      <a:cubicBezTo>
                        <a:pt x="157263" y="59837"/>
                        <a:pt x="156102" y="60266"/>
                        <a:pt x="154926" y="60702"/>
                      </a:cubicBezTo>
                      <a:cubicBezTo>
                        <a:pt x="151014" y="62152"/>
                        <a:pt x="147404" y="63327"/>
                        <a:pt x="144294" y="64369"/>
                      </a:cubicBezTo>
                      <a:cubicBezTo>
                        <a:pt x="138418" y="66269"/>
                        <a:pt x="134196" y="67486"/>
                        <a:pt x="132359" y="68225"/>
                      </a:cubicBezTo>
                      <a:cubicBezTo>
                        <a:pt x="132359" y="68225"/>
                        <a:pt x="119390" y="60210"/>
                        <a:pt x="108806" y="58802"/>
                      </a:cubicBezTo>
                      <a:cubicBezTo>
                        <a:pt x="108497" y="58732"/>
                        <a:pt x="108194" y="58732"/>
                        <a:pt x="107885" y="58669"/>
                      </a:cubicBezTo>
                      <a:cubicBezTo>
                        <a:pt x="106724" y="58542"/>
                        <a:pt x="105562" y="58612"/>
                        <a:pt x="104275" y="58732"/>
                      </a:cubicBezTo>
                      <a:cubicBezTo>
                        <a:pt x="98828" y="59288"/>
                        <a:pt x="92530" y="61737"/>
                        <a:pt x="87696" y="64052"/>
                      </a:cubicBezTo>
                      <a:cubicBezTo>
                        <a:pt x="86527" y="64615"/>
                        <a:pt x="85493" y="65164"/>
                        <a:pt x="84515" y="65642"/>
                      </a:cubicBezTo>
                      <a:cubicBezTo>
                        <a:pt x="81693" y="67120"/>
                        <a:pt x="79864" y="68225"/>
                        <a:pt x="79864" y="68225"/>
                      </a:cubicBezTo>
                      <a:cubicBezTo>
                        <a:pt x="55270" y="61484"/>
                        <a:pt x="20212" y="33406"/>
                        <a:pt x="5096" y="20676"/>
                      </a:cubicBezTo>
                      <a:cubicBezTo>
                        <a:pt x="508" y="16757"/>
                        <a:pt x="-2243" y="14259"/>
                        <a:pt x="-2243" y="14259"/>
                      </a:cubicBezTo>
                    </a:path>
                  </a:pathLst>
                </a:custGeom>
                <a:solidFill>
                  <a:srgbClr val="1E191D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1" name="자유형: 도형 940">
                  <a:extLst>
                    <a:ext uri="{FF2B5EF4-FFF2-40B4-BE49-F238E27FC236}">
                      <a16:creationId xmlns:a16="http://schemas.microsoft.com/office/drawing/2014/main" id="{61DACE4B-5BC0-8821-D30B-72CC9EACD44A}"/>
                    </a:ext>
                  </a:extLst>
                </p:cNvPr>
                <p:cNvSpPr/>
                <p:nvPr/>
              </p:nvSpPr>
              <p:spPr>
                <a:xfrm flipV="1">
                  <a:off x="2124904" y="2839284"/>
                  <a:ext cx="34748" cy="37647"/>
                </a:xfrm>
                <a:custGeom>
                  <a:avLst/>
                  <a:gdLst>
                    <a:gd name="connsiteX0" fmla="*/ -2332 w 34748"/>
                    <a:gd name="connsiteY0" fmla="*/ -3870 h 37647"/>
                    <a:gd name="connsiteX1" fmla="*/ 1954 w 34748"/>
                    <a:gd name="connsiteY1" fmla="*/ -3131 h 37647"/>
                    <a:gd name="connsiteX2" fmla="*/ 32417 w 34748"/>
                    <a:gd name="connsiteY2" fmla="*/ 32053 h 37647"/>
                    <a:gd name="connsiteX3" fmla="*/ 29665 w 34748"/>
                    <a:gd name="connsiteY3" fmla="*/ 33777 h 37647"/>
                    <a:gd name="connsiteX4" fmla="*/ -2332 w 34748"/>
                    <a:gd name="connsiteY4" fmla="*/ -3870 h 37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748" h="37647">
                      <a:moveTo>
                        <a:pt x="-2332" y="-3870"/>
                      </a:moveTo>
                      <a:cubicBezTo>
                        <a:pt x="-861" y="-3624"/>
                        <a:pt x="546" y="-3384"/>
                        <a:pt x="1954" y="-3131"/>
                      </a:cubicBezTo>
                      <a:cubicBezTo>
                        <a:pt x="9047" y="7938"/>
                        <a:pt x="19638" y="21836"/>
                        <a:pt x="32417" y="32053"/>
                      </a:cubicBezTo>
                      <a:cubicBezTo>
                        <a:pt x="31509" y="32659"/>
                        <a:pt x="30587" y="33221"/>
                        <a:pt x="29665" y="33777"/>
                      </a:cubicBezTo>
                      <a:cubicBezTo>
                        <a:pt x="15894" y="22568"/>
                        <a:pt x="4776" y="7445"/>
                        <a:pt x="-2332" y="-3870"/>
                      </a:cubicBezTo>
                    </a:path>
                  </a:pathLst>
                </a:custGeom>
                <a:solidFill>
                  <a:srgbClr val="161619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2" name="자유형: 도형 941">
                  <a:extLst>
                    <a:ext uri="{FF2B5EF4-FFF2-40B4-BE49-F238E27FC236}">
                      <a16:creationId xmlns:a16="http://schemas.microsoft.com/office/drawing/2014/main" id="{0E87D9BA-1239-CB3C-C438-CF7383684319}"/>
                    </a:ext>
                  </a:extLst>
                </p:cNvPr>
                <p:cNvSpPr/>
                <p:nvPr/>
              </p:nvSpPr>
              <p:spPr>
                <a:xfrm flipV="1">
                  <a:off x="2050383" y="2818849"/>
                  <a:ext cx="66259" cy="64584"/>
                </a:xfrm>
                <a:custGeom>
                  <a:avLst/>
                  <a:gdLst>
                    <a:gd name="connsiteX0" fmla="*/ -2259 w 66259"/>
                    <a:gd name="connsiteY0" fmla="*/ -3853 h 64584"/>
                    <a:gd name="connsiteX1" fmla="*/ 1351 w 66259"/>
                    <a:gd name="connsiteY1" fmla="*/ -3853 h 64584"/>
                    <a:gd name="connsiteX2" fmla="*/ 64000 w 66259"/>
                    <a:gd name="connsiteY2" fmla="*/ 59352 h 64584"/>
                    <a:gd name="connsiteX3" fmla="*/ 60447 w 66259"/>
                    <a:gd name="connsiteY3" fmla="*/ 60704 h 64584"/>
                    <a:gd name="connsiteX4" fmla="*/ -2259 w 66259"/>
                    <a:gd name="connsiteY4" fmla="*/ -3853 h 64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259" h="64584">
                      <a:moveTo>
                        <a:pt x="-2259" y="-3853"/>
                      </a:moveTo>
                      <a:cubicBezTo>
                        <a:pt x="-1098" y="-3917"/>
                        <a:pt x="126" y="-3853"/>
                        <a:pt x="1351" y="-3853"/>
                      </a:cubicBezTo>
                      <a:cubicBezTo>
                        <a:pt x="21244" y="25322"/>
                        <a:pt x="42284" y="46552"/>
                        <a:pt x="64000" y="59352"/>
                      </a:cubicBezTo>
                      <a:cubicBezTo>
                        <a:pt x="62783" y="59838"/>
                        <a:pt x="61622" y="60267"/>
                        <a:pt x="60447" y="60704"/>
                      </a:cubicBezTo>
                      <a:cubicBezTo>
                        <a:pt x="38611" y="47355"/>
                        <a:pt x="17564" y="25695"/>
                        <a:pt x="-2259" y="-3853"/>
                      </a:cubicBezTo>
                    </a:path>
                  </a:pathLst>
                </a:custGeom>
                <a:solidFill>
                  <a:srgbClr val="161619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3" name="자유형: 도형 942">
                  <a:extLst>
                    <a:ext uri="{FF2B5EF4-FFF2-40B4-BE49-F238E27FC236}">
                      <a16:creationId xmlns:a16="http://schemas.microsoft.com/office/drawing/2014/main" id="{9DD186AB-8B38-416A-5078-2B269578C8F1}"/>
                    </a:ext>
                  </a:extLst>
                </p:cNvPr>
                <p:cNvSpPr/>
                <p:nvPr/>
              </p:nvSpPr>
              <p:spPr>
                <a:xfrm flipV="1">
                  <a:off x="1993363" y="2819376"/>
                  <a:ext cx="73632" cy="59744"/>
                </a:xfrm>
                <a:custGeom>
                  <a:avLst/>
                  <a:gdLst>
                    <a:gd name="connsiteX0" fmla="*/ -2194 w 73632"/>
                    <a:gd name="connsiteY0" fmla="*/ -3152 h 59744"/>
                    <a:gd name="connsiteX1" fmla="*/ 1297 w 73632"/>
                    <a:gd name="connsiteY1" fmla="*/ -3884 h 59744"/>
                    <a:gd name="connsiteX2" fmla="*/ 70674 w 73632"/>
                    <a:gd name="connsiteY2" fmla="*/ 53009 h 59744"/>
                    <a:gd name="connsiteX3" fmla="*/ 71413 w 73632"/>
                    <a:gd name="connsiteY3" fmla="*/ 54487 h 59744"/>
                    <a:gd name="connsiteX4" fmla="*/ 71293 w 73632"/>
                    <a:gd name="connsiteY4" fmla="*/ 55036 h 59744"/>
                    <a:gd name="connsiteX5" fmla="*/ 69259 w 73632"/>
                    <a:gd name="connsiteY5" fmla="*/ 55704 h 59744"/>
                    <a:gd name="connsiteX6" fmla="*/ 66881 w 73632"/>
                    <a:gd name="connsiteY6" fmla="*/ 54416 h 59744"/>
                    <a:gd name="connsiteX7" fmla="*/ -2194 w 73632"/>
                    <a:gd name="connsiteY7" fmla="*/ -3152 h 59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632" h="59744">
                      <a:moveTo>
                        <a:pt x="-2194" y="-3152"/>
                      </a:moveTo>
                      <a:cubicBezTo>
                        <a:pt x="-1096" y="-3406"/>
                        <a:pt x="72" y="-3638"/>
                        <a:pt x="1297" y="-3884"/>
                      </a:cubicBezTo>
                      <a:cubicBezTo>
                        <a:pt x="15117" y="11160"/>
                        <a:pt x="42224" y="38267"/>
                        <a:pt x="70674" y="53009"/>
                      </a:cubicBezTo>
                      <a:cubicBezTo>
                        <a:pt x="71230" y="53312"/>
                        <a:pt x="71532" y="53867"/>
                        <a:pt x="71413" y="54487"/>
                      </a:cubicBezTo>
                      <a:cubicBezTo>
                        <a:pt x="71413" y="54663"/>
                        <a:pt x="71413" y="54846"/>
                        <a:pt x="71293" y="55036"/>
                      </a:cubicBezTo>
                      <a:cubicBezTo>
                        <a:pt x="70920" y="55768"/>
                        <a:pt x="69998" y="56070"/>
                        <a:pt x="69259" y="55704"/>
                      </a:cubicBezTo>
                      <a:cubicBezTo>
                        <a:pt x="68471" y="55282"/>
                        <a:pt x="67676" y="54846"/>
                        <a:pt x="66881" y="54416"/>
                      </a:cubicBezTo>
                      <a:cubicBezTo>
                        <a:pt x="38072" y="38745"/>
                        <a:pt x="11022" y="11336"/>
                        <a:pt x="-2194" y="-3152"/>
                      </a:cubicBezTo>
                    </a:path>
                  </a:pathLst>
                </a:custGeom>
                <a:solidFill>
                  <a:srgbClr val="161619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4" name="자유형: 도형 943">
                  <a:extLst>
                    <a:ext uri="{FF2B5EF4-FFF2-40B4-BE49-F238E27FC236}">
                      <a16:creationId xmlns:a16="http://schemas.microsoft.com/office/drawing/2014/main" id="{E0D3821F-561D-047E-20C1-C9930BC0E284}"/>
                    </a:ext>
                  </a:extLst>
                </p:cNvPr>
                <p:cNvSpPr/>
                <p:nvPr/>
              </p:nvSpPr>
              <p:spPr>
                <a:xfrm flipV="1">
                  <a:off x="1962584" y="2813316"/>
                  <a:ext cx="83414" cy="56212"/>
                </a:xfrm>
                <a:custGeom>
                  <a:avLst/>
                  <a:gdLst>
                    <a:gd name="connsiteX0" fmla="*/ -2162 w 83414"/>
                    <a:gd name="connsiteY0" fmla="*/ -2602 h 56212"/>
                    <a:gd name="connsiteX1" fmla="*/ 787 w 83414"/>
                    <a:gd name="connsiteY1" fmla="*/ -3897 h 56212"/>
                    <a:gd name="connsiteX2" fmla="*/ 80255 w 83414"/>
                    <a:gd name="connsiteY2" fmla="*/ 49351 h 56212"/>
                    <a:gd name="connsiteX3" fmla="*/ 81113 w 83414"/>
                    <a:gd name="connsiteY3" fmla="*/ 50133 h 56212"/>
                    <a:gd name="connsiteX4" fmla="*/ 81170 w 83414"/>
                    <a:gd name="connsiteY4" fmla="*/ 51308 h 56212"/>
                    <a:gd name="connsiteX5" fmla="*/ 79213 w 83414"/>
                    <a:gd name="connsiteY5" fmla="*/ 52215 h 56212"/>
                    <a:gd name="connsiteX6" fmla="*/ 77933 w 83414"/>
                    <a:gd name="connsiteY6" fmla="*/ 51723 h 56212"/>
                    <a:gd name="connsiteX7" fmla="*/ -2162 w 83414"/>
                    <a:gd name="connsiteY7" fmla="*/ -2602 h 56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3414" h="56212">
                      <a:moveTo>
                        <a:pt x="-2162" y="-2602"/>
                      </a:moveTo>
                      <a:cubicBezTo>
                        <a:pt x="-1240" y="-3038"/>
                        <a:pt x="-262" y="-3461"/>
                        <a:pt x="787" y="-3897"/>
                      </a:cubicBezTo>
                      <a:cubicBezTo>
                        <a:pt x="10139" y="6511"/>
                        <a:pt x="37365" y="33736"/>
                        <a:pt x="80255" y="49351"/>
                      </a:cubicBezTo>
                      <a:cubicBezTo>
                        <a:pt x="80621" y="49527"/>
                        <a:pt x="80987" y="49767"/>
                        <a:pt x="81113" y="50133"/>
                      </a:cubicBezTo>
                      <a:cubicBezTo>
                        <a:pt x="81289" y="50505"/>
                        <a:pt x="81289" y="50935"/>
                        <a:pt x="81170" y="51308"/>
                      </a:cubicBezTo>
                      <a:cubicBezTo>
                        <a:pt x="80930" y="52089"/>
                        <a:pt x="80008" y="52525"/>
                        <a:pt x="79213" y="52215"/>
                      </a:cubicBezTo>
                      <a:cubicBezTo>
                        <a:pt x="78784" y="52032"/>
                        <a:pt x="78362" y="51913"/>
                        <a:pt x="77933" y="51723"/>
                      </a:cubicBezTo>
                      <a:cubicBezTo>
                        <a:pt x="34121" y="35524"/>
                        <a:pt x="6656" y="7426"/>
                        <a:pt x="-2162" y="-2602"/>
                      </a:cubicBezTo>
                    </a:path>
                  </a:pathLst>
                </a:custGeom>
                <a:solidFill>
                  <a:srgbClr val="161619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5" name="자유형: 도형 944">
                  <a:extLst>
                    <a:ext uri="{FF2B5EF4-FFF2-40B4-BE49-F238E27FC236}">
                      <a16:creationId xmlns:a16="http://schemas.microsoft.com/office/drawing/2014/main" id="{6C1FBDAD-1AB2-8001-362F-471310AE8D5A}"/>
                    </a:ext>
                  </a:extLst>
                </p:cNvPr>
                <p:cNvSpPr/>
                <p:nvPr/>
              </p:nvSpPr>
              <p:spPr>
                <a:xfrm flipV="1">
                  <a:off x="2213928" y="3300889"/>
                  <a:ext cx="175463" cy="81379"/>
                </a:xfrm>
                <a:custGeom>
                  <a:avLst/>
                  <a:gdLst>
                    <a:gd name="connsiteX0" fmla="*/ -2528 w 175463"/>
                    <a:gd name="connsiteY0" fmla="*/ 15291 h 81379"/>
                    <a:gd name="connsiteX1" fmla="*/ 74688 w 175463"/>
                    <a:gd name="connsiteY1" fmla="*/ 3785 h 81379"/>
                    <a:gd name="connsiteX2" fmla="*/ 140519 w 175463"/>
                    <a:gd name="connsiteY2" fmla="*/ 3785 h 81379"/>
                    <a:gd name="connsiteX3" fmla="*/ 140638 w 175463"/>
                    <a:gd name="connsiteY3" fmla="*/ 5875 h 81379"/>
                    <a:gd name="connsiteX4" fmla="*/ 104665 w 175463"/>
                    <a:gd name="connsiteY4" fmla="*/ 26240 h 81379"/>
                    <a:gd name="connsiteX5" fmla="*/ 169525 w 175463"/>
                    <a:gd name="connsiteY5" fmla="*/ 19091 h 81379"/>
                    <a:gd name="connsiteX6" fmla="*/ 114827 w 175463"/>
                    <a:gd name="connsiteY6" fmla="*/ 51876 h 81379"/>
                    <a:gd name="connsiteX7" fmla="*/ 172579 w 175463"/>
                    <a:gd name="connsiteY7" fmla="*/ 46253 h 81379"/>
                    <a:gd name="connsiteX8" fmla="*/ 73949 w 175463"/>
                    <a:gd name="connsiteY8" fmla="*/ 77216 h 81379"/>
                    <a:gd name="connsiteX9" fmla="*/ 8605 w 175463"/>
                    <a:gd name="connsiteY9" fmla="*/ 32355 h 81379"/>
                    <a:gd name="connsiteX10" fmla="*/ -2528 w 175463"/>
                    <a:gd name="connsiteY10" fmla="*/ 15291 h 81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5463" h="81379">
                      <a:moveTo>
                        <a:pt x="-2528" y="15291"/>
                      </a:moveTo>
                      <a:cubicBezTo>
                        <a:pt x="-2528" y="15291"/>
                        <a:pt x="25732" y="12962"/>
                        <a:pt x="74688" y="3785"/>
                      </a:cubicBezTo>
                      <a:cubicBezTo>
                        <a:pt x="123630" y="-5384"/>
                        <a:pt x="136662" y="-5384"/>
                        <a:pt x="140519" y="3785"/>
                      </a:cubicBezTo>
                      <a:cubicBezTo>
                        <a:pt x="140821" y="4475"/>
                        <a:pt x="140821" y="5207"/>
                        <a:pt x="140638" y="5875"/>
                      </a:cubicBezTo>
                      <a:cubicBezTo>
                        <a:pt x="138738" y="13764"/>
                        <a:pt x="111576" y="23791"/>
                        <a:pt x="104665" y="26240"/>
                      </a:cubicBezTo>
                      <a:cubicBezTo>
                        <a:pt x="114517" y="23249"/>
                        <a:pt x="165422" y="8015"/>
                        <a:pt x="169525" y="19091"/>
                      </a:cubicBezTo>
                      <a:cubicBezTo>
                        <a:pt x="173930" y="30772"/>
                        <a:pt x="119837" y="50109"/>
                        <a:pt x="114827" y="51876"/>
                      </a:cubicBezTo>
                      <a:cubicBezTo>
                        <a:pt x="119345" y="50595"/>
                        <a:pt x="167498" y="37140"/>
                        <a:pt x="172579" y="46253"/>
                      </a:cubicBezTo>
                      <a:cubicBezTo>
                        <a:pt x="177962" y="55795"/>
                        <a:pt x="121371" y="84119"/>
                        <a:pt x="73949" y="77216"/>
                      </a:cubicBezTo>
                      <a:cubicBezTo>
                        <a:pt x="43909" y="72867"/>
                        <a:pt x="21208" y="49124"/>
                        <a:pt x="8605" y="32355"/>
                      </a:cubicBezTo>
                      <a:cubicBezTo>
                        <a:pt x="1392" y="22644"/>
                        <a:pt x="-2528" y="15291"/>
                        <a:pt x="-2528" y="15291"/>
                      </a:cubicBezTo>
                    </a:path>
                  </a:pathLst>
                </a:custGeom>
                <a:solidFill>
                  <a:srgbClr val="FFC0C1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6" name="자유형: 도형 945">
                  <a:extLst>
                    <a:ext uri="{FF2B5EF4-FFF2-40B4-BE49-F238E27FC236}">
                      <a16:creationId xmlns:a16="http://schemas.microsoft.com/office/drawing/2014/main" id="{49451441-D6C2-FAAE-BC8F-A87E53812C47}"/>
                    </a:ext>
                  </a:extLst>
                </p:cNvPr>
                <p:cNvSpPr/>
                <p:nvPr/>
              </p:nvSpPr>
              <p:spPr>
                <a:xfrm flipV="1">
                  <a:off x="2213928" y="3346325"/>
                  <a:ext cx="143291" cy="35942"/>
                </a:xfrm>
                <a:custGeom>
                  <a:avLst/>
                  <a:gdLst>
                    <a:gd name="connsiteX0" fmla="*/ -2508 w 143291"/>
                    <a:gd name="connsiteY0" fmla="*/ 15327 h 35942"/>
                    <a:gd name="connsiteX1" fmla="*/ 74708 w 143291"/>
                    <a:gd name="connsiteY1" fmla="*/ 3822 h 35942"/>
                    <a:gd name="connsiteX2" fmla="*/ 140538 w 143291"/>
                    <a:gd name="connsiteY2" fmla="*/ 3822 h 35942"/>
                    <a:gd name="connsiteX3" fmla="*/ 140658 w 143291"/>
                    <a:gd name="connsiteY3" fmla="*/ 5912 h 35942"/>
                    <a:gd name="connsiteX4" fmla="*/ 59354 w 143291"/>
                    <a:gd name="connsiteY4" fmla="*/ 26530 h 35942"/>
                    <a:gd name="connsiteX5" fmla="*/ 8624 w 143291"/>
                    <a:gd name="connsiteY5" fmla="*/ 32392 h 35942"/>
                    <a:gd name="connsiteX6" fmla="*/ -2508 w 143291"/>
                    <a:gd name="connsiteY6" fmla="*/ 15327 h 3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3291" h="35942">
                      <a:moveTo>
                        <a:pt x="-2508" y="15327"/>
                      </a:moveTo>
                      <a:cubicBezTo>
                        <a:pt x="-2508" y="15327"/>
                        <a:pt x="25752" y="12998"/>
                        <a:pt x="74708" y="3822"/>
                      </a:cubicBezTo>
                      <a:cubicBezTo>
                        <a:pt x="123650" y="-5347"/>
                        <a:pt x="136682" y="-5347"/>
                        <a:pt x="140538" y="3822"/>
                      </a:cubicBezTo>
                      <a:cubicBezTo>
                        <a:pt x="140841" y="4512"/>
                        <a:pt x="140841" y="5243"/>
                        <a:pt x="140658" y="5912"/>
                      </a:cubicBezTo>
                      <a:cubicBezTo>
                        <a:pt x="119554" y="5117"/>
                        <a:pt x="96790" y="14286"/>
                        <a:pt x="59354" y="26530"/>
                      </a:cubicBezTo>
                      <a:cubicBezTo>
                        <a:pt x="39763" y="32877"/>
                        <a:pt x="22142" y="33623"/>
                        <a:pt x="8624" y="32392"/>
                      </a:cubicBezTo>
                      <a:cubicBezTo>
                        <a:pt x="1412" y="22681"/>
                        <a:pt x="-2508" y="15327"/>
                        <a:pt x="-2508" y="15327"/>
                      </a:cubicBezTo>
                    </a:path>
                  </a:pathLst>
                </a:custGeom>
                <a:solidFill>
                  <a:srgbClr val="FFA6A5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7" name="자유형: 도형 946">
                  <a:extLst>
                    <a:ext uri="{FF2B5EF4-FFF2-40B4-BE49-F238E27FC236}">
                      <a16:creationId xmlns:a16="http://schemas.microsoft.com/office/drawing/2014/main" id="{A5A6C821-8511-77C3-85B5-5D90670AF448}"/>
                    </a:ext>
                  </a:extLst>
                </p:cNvPr>
                <p:cNvSpPr/>
                <p:nvPr/>
              </p:nvSpPr>
              <p:spPr>
                <a:xfrm flipV="1">
                  <a:off x="1738013" y="3345358"/>
                  <a:ext cx="114987" cy="67468"/>
                </a:xfrm>
                <a:custGeom>
                  <a:avLst/>
                  <a:gdLst>
                    <a:gd name="connsiteX0" fmla="*/ 2221 w 114987"/>
                    <a:gd name="connsiteY0" fmla="*/ 26334 h 67468"/>
                    <a:gd name="connsiteX1" fmla="*/ 26632 w 114987"/>
                    <a:gd name="connsiteY1" fmla="*/ -3031 h 67468"/>
                    <a:gd name="connsiteX2" fmla="*/ 48053 w 114987"/>
                    <a:gd name="connsiteY2" fmla="*/ 16299 h 67468"/>
                    <a:gd name="connsiteX3" fmla="*/ 113032 w 114987"/>
                    <a:gd name="connsiteY3" fmla="*/ 62194 h 67468"/>
                    <a:gd name="connsiteX4" fmla="*/ -1691 w 114987"/>
                    <a:gd name="connsiteY4" fmla="*/ 45911 h 67468"/>
                    <a:gd name="connsiteX5" fmla="*/ 2221 w 114987"/>
                    <a:gd name="connsiteY5" fmla="*/ 26334 h 67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987" h="67468">
                      <a:moveTo>
                        <a:pt x="2221" y="26334"/>
                      </a:moveTo>
                      <a:cubicBezTo>
                        <a:pt x="6014" y="18143"/>
                        <a:pt x="13241" y="7968"/>
                        <a:pt x="26632" y="-3031"/>
                      </a:cubicBezTo>
                      <a:cubicBezTo>
                        <a:pt x="26632" y="-3031"/>
                        <a:pt x="35077" y="5167"/>
                        <a:pt x="48053" y="16299"/>
                      </a:cubicBezTo>
                      <a:cubicBezTo>
                        <a:pt x="65005" y="30739"/>
                        <a:pt x="89655" y="50077"/>
                        <a:pt x="113032" y="62194"/>
                      </a:cubicBezTo>
                      <a:cubicBezTo>
                        <a:pt x="115164" y="63292"/>
                        <a:pt x="51114" y="71919"/>
                        <a:pt x="-1691" y="45911"/>
                      </a:cubicBezTo>
                      <a:cubicBezTo>
                        <a:pt x="-1691" y="45911"/>
                        <a:pt x="-3281" y="38205"/>
                        <a:pt x="2221" y="26334"/>
                      </a:cubicBezTo>
                    </a:path>
                  </a:pathLst>
                </a:custGeom>
                <a:solidFill>
                  <a:srgbClr val="FFC0C1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8" name="자유형: 도형 947">
                  <a:extLst>
                    <a:ext uri="{FF2B5EF4-FFF2-40B4-BE49-F238E27FC236}">
                      <a16:creationId xmlns:a16="http://schemas.microsoft.com/office/drawing/2014/main" id="{15C565FC-C9C8-D282-524D-FAC38D2A7879}"/>
                    </a:ext>
                  </a:extLst>
                </p:cNvPr>
                <p:cNvSpPr/>
                <p:nvPr/>
              </p:nvSpPr>
              <p:spPr>
                <a:xfrm flipV="1">
                  <a:off x="1742138" y="3381410"/>
                  <a:ext cx="45831" cy="31417"/>
                </a:xfrm>
                <a:custGeom>
                  <a:avLst/>
                  <a:gdLst>
                    <a:gd name="connsiteX0" fmla="*/ -1867 w 45831"/>
                    <a:gd name="connsiteY0" fmla="*/ 26363 h 31417"/>
                    <a:gd name="connsiteX1" fmla="*/ 22544 w 45831"/>
                    <a:gd name="connsiteY1" fmla="*/ -3002 h 31417"/>
                    <a:gd name="connsiteX2" fmla="*/ 43964 w 45831"/>
                    <a:gd name="connsiteY2" fmla="*/ 16328 h 31417"/>
                    <a:gd name="connsiteX3" fmla="*/ -1867 w 45831"/>
                    <a:gd name="connsiteY3" fmla="*/ 26363 h 3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831" h="31417">
                      <a:moveTo>
                        <a:pt x="-1867" y="26363"/>
                      </a:moveTo>
                      <a:cubicBezTo>
                        <a:pt x="1926" y="18172"/>
                        <a:pt x="9153" y="7997"/>
                        <a:pt x="22544" y="-3002"/>
                      </a:cubicBezTo>
                      <a:cubicBezTo>
                        <a:pt x="22544" y="-3002"/>
                        <a:pt x="30988" y="5196"/>
                        <a:pt x="43964" y="16328"/>
                      </a:cubicBezTo>
                      <a:cubicBezTo>
                        <a:pt x="35464" y="23675"/>
                        <a:pt x="19983" y="32478"/>
                        <a:pt x="-1867" y="26363"/>
                      </a:cubicBezTo>
                    </a:path>
                  </a:pathLst>
                </a:custGeom>
                <a:solidFill>
                  <a:srgbClr val="FFA6A5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9" name="자유형: 도형 948">
                  <a:extLst>
                    <a:ext uri="{FF2B5EF4-FFF2-40B4-BE49-F238E27FC236}">
                      <a16:creationId xmlns:a16="http://schemas.microsoft.com/office/drawing/2014/main" id="{8CE3B8E5-4875-6C03-C933-672B8A642A70}"/>
                    </a:ext>
                  </a:extLst>
                </p:cNvPr>
                <p:cNvSpPr/>
                <p:nvPr/>
              </p:nvSpPr>
              <p:spPr>
                <a:xfrm flipV="1">
                  <a:off x="1736679" y="3277458"/>
                  <a:ext cx="618742" cy="441524"/>
                </a:xfrm>
                <a:custGeom>
                  <a:avLst/>
                  <a:gdLst>
                    <a:gd name="connsiteX0" fmla="*/ 615000 w 618742"/>
                    <a:gd name="connsiteY0" fmla="*/ -2839 h 441524"/>
                    <a:gd name="connsiteX1" fmla="*/ 616527 w 618742"/>
                    <a:gd name="connsiteY1" fmla="*/ -1382 h 441524"/>
                    <a:gd name="connsiteX2" fmla="*/ 615071 w 618742"/>
                    <a:gd name="connsiteY2" fmla="*/ 222 h 441524"/>
                    <a:gd name="connsiteX3" fmla="*/ 366006 w 618742"/>
                    <a:gd name="connsiteY3" fmla="*/ 78317 h 441524"/>
                    <a:gd name="connsiteX4" fmla="*/ 56678 w 618742"/>
                    <a:gd name="connsiteY4" fmla="*/ 283887 h 441524"/>
                    <a:gd name="connsiteX5" fmla="*/ 861 w 618742"/>
                    <a:gd name="connsiteY5" fmla="*/ 352229 h 441524"/>
                    <a:gd name="connsiteX6" fmla="*/ 32478 w 618742"/>
                    <a:gd name="connsiteY6" fmla="*/ 431289 h 441524"/>
                    <a:gd name="connsiteX7" fmla="*/ 35201 w 618742"/>
                    <a:gd name="connsiteY7" fmla="*/ 436665 h 441524"/>
                    <a:gd name="connsiteX8" fmla="*/ 34230 w 618742"/>
                    <a:gd name="connsiteY8" fmla="*/ 438607 h 441524"/>
                    <a:gd name="connsiteX9" fmla="*/ 32302 w 618742"/>
                    <a:gd name="connsiteY9" fmla="*/ 437651 h 441524"/>
                    <a:gd name="connsiteX10" fmla="*/ 29768 w 618742"/>
                    <a:gd name="connsiteY10" fmla="*/ 432704 h 441524"/>
                    <a:gd name="connsiteX11" fmla="*/ -2193 w 618742"/>
                    <a:gd name="connsiteY11" fmla="*/ 352286 h 441524"/>
                    <a:gd name="connsiteX12" fmla="*/ 54820 w 618742"/>
                    <a:gd name="connsiteY12" fmla="*/ 281445 h 441524"/>
                    <a:gd name="connsiteX13" fmla="*/ 364690 w 618742"/>
                    <a:gd name="connsiteY13" fmla="*/ 75552 h 441524"/>
                    <a:gd name="connsiteX14" fmla="*/ 614937 w 618742"/>
                    <a:gd name="connsiteY14" fmla="*/ -2832 h 441524"/>
                    <a:gd name="connsiteX15" fmla="*/ 615000 w 618742"/>
                    <a:gd name="connsiteY15" fmla="*/ -2839 h 441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8742" h="441524">
                      <a:moveTo>
                        <a:pt x="615000" y="-2839"/>
                      </a:moveTo>
                      <a:cubicBezTo>
                        <a:pt x="615809" y="-2839"/>
                        <a:pt x="616492" y="-2206"/>
                        <a:pt x="616527" y="-1382"/>
                      </a:cubicBezTo>
                      <a:cubicBezTo>
                        <a:pt x="616570" y="-545"/>
                        <a:pt x="615915" y="173"/>
                        <a:pt x="615071" y="222"/>
                      </a:cubicBezTo>
                      <a:cubicBezTo>
                        <a:pt x="568733" y="2403"/>
                        <a:pt x="462897" y="32219"/>
                        <a:pt x="366006" y="78317"/>
                      </a:cubicBezTo>
                      <a:cubicBezTo>
                        <a:pt x="318915" y="100730"/>
                        <a:pt x="227020" y="154563"/>
                        <a:pt x="56678" y="283887"/>
                      </a:cubicBezTo>
                      <a:cubicBezTo>
                        <a:pt x="7686" y="321063"/>
                        <a:pt x="375" y="330007"/>
                        <a:pt x="861" y="352229"/>
                      </a:cubicBezTo>
                      <a:cubicBezTo>
                        <a:pt x="1283" y="371525"/>
                        <a:pt x="24765" y="416505"/>
                        <a:pt x="32478" y="431289"/>
                      </a:cubicBezTo>
                      <a:cubicBezTo>
                        <a:pt x="34420" y="435019"/>
                        <a:pt x="35046" y="436208"/>
                        <a:pt x="35201" y="436665"/>
                      </a:cubicBezTo>
                      <a:cubicBezTo>
                        <a:pt x="35468" y="437468"/>
                        <a:pt x="35039" y="438340"/>
                        <a:pt x="34230" y="438607"/>
                      </a:cubicBezTo>
                      <a:cubicBezTo>
                        <a:pt x="33442" y="438868"/>
                        <a:pt x="32576" y="438453"/>
                        <a:pt x="32302" y="437651"/>
                      </a:cubicBezTo>
                      <a:cubicBezTo>
                        <a:pt x="32147" y="437256"/>
                        <a:pt x="31056" y="435145"/>
                        <a:pt x="29768" y="432704"/>
                      </a:cubicBezTo>
                      <a:cubicBezTo>
                        <a:pt x="21971" y="417764"/>
                        <a:pt x="-1757" y="372299"/>
                        <a:pt x="-2193" y="352286"/>
                      </a:cubicBezTo>
                      <a:cubicBezTo>
                        <a:pt x="-2728" y="327502"/>
                        <a:pt x="7398" y="317453"/>
                        <a:pt x="54820" y="281445"/>
                      </a:cubicBezTo>
                      <a:cubicBezTo>
                        <a:pt x="225381" y="151973"/>
                        <a:pt x="317480" y="98021"/>
                        <a:pt x="364690" y="75552"/>
                      </a:cubicBezTo>
                      <a:cubicBezTo>
                        <a:pt x="461933" y="29284"/>
                        <a:pt x="568289" y="-637"/>
                        <a:pt x="614937" y="-2832"/>
                      </a:cubicBezTo>
                      <a:cubicBezTo>
                        <a:pt x="614951" y="-2839"/>
                        <a:pt x="614979" y="-2839"/>
                        <a:pt x="615000" y="-2839"/>
                      </a:cubicBezTo>
                    </a:path>
                  </a:pathLst>
                </a:custGeom>
                <a:solidFill>
                  <a:srgbClr val="2D272B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50" name="자유형: 도형 949">
                  <a:extLst>
                    <a:ext uri="{FF2B5EF4-FFF2-40B4-BE49-F238E27FC236}">
                      <a16:creationId xmlns:a16="http://schemas.microsoft.com/office/drawing/2014/main" id="{8BDF0D79-F728-1DD7-6098-B03A2FD4C1DA}"/>
                    </a:ext>
                  </a:extLst>
                </p:cNvPr>
                <p:cNvSpPr/>
                <p:nvPr/>
              </p:nvSpPr>
              <p:spPr>
                <a:xfrm flipV="1">
                  <a:off x="2026296" y="2688820"/>
                  <a:ext cx="72915" cy="133652"/>
                </a:xfrm>
                <a:custGeom>
                  <a:avLst/>
                  <a:gdLst>
                    <a:gd name="connsiteX0" fmla="*/ 36519 w 72915"/>
                    <a:gd name="connsiteY0" fmla="*/ -4035 h 133652"/>
                    <a:gd name="connsiteX1" fmla="*/ 70331 w 72915"/>
                    <a:gd name="connsiteY1" fmla="*/ 14943 h 133652"/>
                    <a:gd name="connsiteX2" fmla="*/ 70120 w 72915"/>
                    <a:gd name="connsiteY2" fmla="*/ 17090 h 133652"/>
                    <a:gd name="connsiteX3" fmla="*/ 67967 w 72915"/>
                    <a:gd name="connsiteY3" fmla="*/ 16893 h 133652"/>
                    <a:gd name="connsiteX4" fmla="*/ 34563 w 72915"/>
                    <a:gd name="connsiteY4" fmla="*/ -890 h 133652"/>
                    <a:gd name="connsiteX5" fmla="*/ 1102 w 72915"/>
                    <a:gd name="connsiteY5" fmla="*/ 16794 h 133652"/>
                    <a:gd name="connsiteX6" fmla="*/ 18976 w 72915"/>
                    <a:gd name="connsiteY6" fmla="*/ 66791 h 133652"/>
                    <a:gd name="connsiteX7" fmla="*/ 32902 w 72915"/>
                    <a:gd name="connsiteY7" fmla="*/ 128463 h 133652"/>
                    <a:gd name="connsiteX8" fmla="*/ 31044 w 72915"/>
                    <a:gd name="connsiteY8" fmla="*/ 129575 h 133652"/>
                    <a:gd name="connsiteX9" fmla="*/ 29932 w 72915"/>
                    <a:gd name="connsiteY9" fmla="*/ 127717 h 133652"/>
                    <a:gd name="connsiteX10" fmla="*/ 16063 w 72915"/>
                    <a:gd name="connsiteY10" fmla="*/ 67713 h 133652"/>
                    <a:gd name="connsiteX11" fmla="*/ -2114 w 72915"/>
                    <a:gd name="connsiteY11" fmla="*/ 17012 h 133652"/>
                    <a:gd name="connsiteX12" fmla="*/ -1804 w 72915"/>
                    <a:gd name="connsiteY12" fmla="*/ 15366 h 133652"/>
                    <a:gd name="connsiteX13" fmla="*/ 34302 w 72915"/>
                    <a:gd name="connsiteY13" fmla="*/ -3930 h 133652"/>
                    <a:gd name="connsiteX14" fmla="*/ 36519 w 72915"/>
                    <a:gd name="connsiteY14" fmla="*/ -4035 h 133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72915" h="133652">
                      <a:moveTo>
                        <a:pt x="36519" y="-4035"/>
                      </a:moveTo>
                      <a:cubicBezTo>
                        <a:pt x="54540" y="-4035"/>
                        <a:pt x="69670" y="14148"/>
                        <a:pt x="70331" y="14943"/>
                      </a:cubicBezTo>
                      <a:cubicBezTo>
                        <a:pt x="70873" y="15605"/>
                        <a:pt x="70775" y="16562"/>
                        <a:pt x="70120" y="17090"/>
                      </a:cubicBezTo>
                      <a:cubicBezTo>
                        <a:pt x="69473" y="17639"/>
                        <a:pt x="68502" y="17533"/>
                        <a:pt x="67967" y="16893"/>
                      </a:cubicBezTo>
                      <a:cubicBezTo>
                        <a:pt x="67812" y="16696"/>
                        <a:pt x="51923" y="-2353"/>
                        <a:pt x="34563" y="-890"/>
                      </a:cubicBezTo>
                      <a:cubicBezTo>
                        <a:pt x="19011" y="419"/>
                        <a:pt x="4431" y="13606"/>
                        <a:pt x="1102" y="16794"/>
                      </a:cubicBezTo>
                      <a:cubicBezTo>
                        <a:pt x="2939" y="21312"/>
                        <a:pt x="10940" y="41325"/>
                        <a:pt x="18976" y="66791"/>
                      </a:cubicBezTo>
                      <a:cubicBezTo>
                        <a:pt x="29989" y="101709"/>
                        <a:pt x="34549" y="121877"/>
                        <a:pt x="32902" y="128463"/>
                      </a:cubicBezTo>
                      <a:cubicBezTo>
                        <a:pt x="32698" y="129272"/>
                        <a:pt x="31889" y="129772"/>
                        <a:pt x="31044" y="129575"/>
                      </a:cubicBezTo>
                      <a:cubicBezTo>
                        <a:pt x="30235" y="129371"/>
                        <a:pt x="29728" y="128540"/>
                        <a:pt x="29932" y="127717"/>
                      </a:cubicBezTo>
                      <a:cubicBezTo>
                        <a:pt x="31424" y="121778"/>
                        <a:pt x="26752" y="101589"/>
                        <a:pt x="16063" y="67713"/>
                      </a:cubicBezTo>
                      <a:cubicBezTo>
                        <a:pt x="6992" y="38967"/>
                        <a:pt x="-2022" y="17230"/>
                        <a:pt x="-2114" y="17012"/>
                      </a:cubicBezTo>
                      <a:cubicBezTo>
                        <a:pt x="-2353" y="16449"/>
                        <a:pt x="-2226" y="15802"/>
                        <a:pt x="-1804" y="15366"/>
                      </a:cubicBezTo>
                      <a:cubicBezTo>
                        <a:pt x="-1100" y="14641"/>
                        <a:pt x="15556" y="-2360"/>
                        <a:pt x="34302" y="-3930"/>
                      </a:cubicBezTo>
                      <a:cubicBezTo>
                        <a:pt x="35048" y="-4007"/>
                        <a:pt x="35787" y="-4035"/>
                        <a:pt x="36519" y="-4035"/>
                      </a:cubicBezTo>
                    </a:path>
                  </a:pathLst>
                </a:custGeom>
                <a:solidFill>
                  <a:srgbClr val="FF5682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51" name="자유형: 도형 950">
                  <a:extLst>
                    <a:ext uri="{FF2B5EF4-FFF2-40B4-BE49-F238E27FC236}">
                      <a16:creationId xmlns:a16="http://schemas.microsoft.com/office/drawing/2014/main" id="{95386E05-6E5C-6F40-848B-AB3DADDB918D}"/>
                    </a:ext>
                  </a:extLst>
                </p:cNvPr>
                <p:cNvSpPr/>
                <p:nvPr/>
              </p:nvSpPr>
              <p:spPr>
                <a:xfrm flipV="1">
                  <a:off x="1852949" y="5112973"/>
                  <a:ext cx="116242" cy="39005"/>
                </a:xfrm>
                <a:custGeom>
                  <a:avLst/>
                  <a:gdLst>
                    <a:gd name="connsiteX0" fmla="*/ 114196 w 116242"/>
                    <a:gd name="connsiteY0" fmla="*/ 2853 h 39005"/>
                    <a:gd name="connsiteX1" fmla="*/ 49956 w 116242"/>
                    <a:gd name="connsiteY1" fmla="*/ 38799 h 39005"/>
                    <a:gd name="connsiteX2" fmla="*/ -2047 w 116242"/>
                    <a:gd name="connsiteY2" fmla="*/ -207 h 39005"/>
                    <a:gd name="connsiteX3" fmla="*/ 114196 w 116242"/>
                    <a:gd name="connsiteY3" fmla="*/ 2853 h 39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6242" h="39005">
                      <a:moveTo>
                        <a:pt x="114196" y="2853"/>
                      </a:moveTo>
                      <a:cubicBezTo>
                        <a:pt x="114196" y="2853"/>
                        <a:pt x="91410" y="38845"/>
                        <a:pt x="49956" y="38799"/>
                      </a:cubicBezTo>
                      <a:cubicBezTo>
                        <a:pt x="22378" y="38768"/>
                        <a:pt x="-2047" y="-207"/>
                        <a:pt x="-2047" y="-207"/>
                      </a:cubicBezTo>
                      <a:lnTo>
                        <a:pt x="114196" y="2853"/>
                      </a:lnTo>
                    </a:path>
                  </a:pathLst>
                </a:custGeom>
                <a:solidFill>
                  <a:srgbClr val="2D272B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52" name="자유형: 도형 951">
                  <a:extLst>
                    <a:ext uri="{FF2B5EF4-FFF2-40B4-BE49-F238E27FC236}">
                      <a16:creationId xmlns:a16="http://schemas.microsoft.com/office/drawing/2014/main" id="{D79A2120-CB10-E2D2-CA57-3FD6D9293535}"/>
                    </a:ext>
                  </a:extLst>
                </p:cNvPr>
                <p:cNvSpPr/>
                <p:nvPr/>
              </p:nvSpPr>
              <p:spPr>
                <a:xfrm flipV="1">
                  <a:off x="849933" y="4532566"/>
                  <a:ext cx="481489" cy="643647"/>
                </a:xfrm>
                <a:custGeom>
                  <a:avLst/>
                  <a:gdLst>
                    <a:gd name="connsiteX0" fmla="*/ 474978 w 481489"/>
                    <a:gd name="connsiteY0" fmla="*/ 280680 h 643647"/>
                    <a:gd name="connsiteX1" fmla="*/ 459905 w 481489"/>
                    <a:gd name="connsiteY1" fmla="*/ 11168 h 643647"/>
                    <a:gd name="connsiteX2" fmla="*/ 358981 w 481489"/>
                    <a:gd name="connsiteY2" fmla="*/ -655 h 643647"/>
                    <a:gd name="connsiteX3" fmla="*/ 338356 w 481489"/>
                    <a:gd name="connsiteY3" fmla="*/ 2709 h 643647"/>
                    <a:gd name="connsiteX4" fmla="*/ 339116 w 481489"/>
                    <a:gd name="connsiteY4" fmla="*/ 6657 h 643647"/>
                    <a:gd name="connsiteX5" fmla="*/ 353091 w 481489"/>
                    <a:gd name="connsiteY5" fmla="*/ 256515 h 643647"/>
                    <a:gd name="connsiteX6" fmla="*/ 333107 w 481489"/>
                    <a:gd name="connsiteY6" fmla="*/ 372540 h 643647"/>
                    <a:gd name="connsiteX7" fmla="*/ 191003 w 481489"/>
                    <a:gd name="connsiteY7" fmla="*/ 419913 h 643647"/>
                    <a:gd name="connsiteX8" fmla="*/ 28353 w 481489"/>
                    <a:gd name="connsiteY8" fmla="*/ 422249 h 643647"/>
                    <a:gd name="connsiteX9" fmla="*/ 13467 w 481489"/>
                    <a:gd name="connsiteY9" fmla="*/ 418730 h 643647"/>
                    <a:gd name="connsiteX10" fmla="*/ -999 w 481489"/>
                    <a:gd name="connsiteY10" fmla="*/ 411834 h 643647"/>
                    <a:gd name="connsiteX11" fmla="*/ 7082 w 481489"/>
                    <a:gd name="connsiteY11" fmla="*/ 556365 h 643647"/>
                    <a:gd name="connsiteX12" fmla="*/ 8946 w 481489"/>
                    <a:gd name="connsiteY12" fmla="*/ 579601 h 643647"/>
                    <a:gd name="connsiteX13" fmla="*/ 36472 w 481489"/>
                    <a:gd name="connsiteY13" fmla="*/ 617805 h 643647"/>
                    <a:gd name="connsiteX14" fmla="*/ 173052 w 481489"/>
                    <a:gd name="connsiteY14" fmla="*/ 642835 h 643647"/>
                    <a:gd name="connsiteX15" fmla="*/ 390661 w 481489"/>
                    <a:gd name="connsiteY15" fmla="*/ 625032 h 643647"/>
                    <a:gd name="connsiteX16" fmla="*/ 471649 w 481489"/>
                    <a:gd name="connsiteY16" fmla="*/ 573754 h 643647"/>
                    <a:gd name="connsiteX17" fmla="*/ 480185 w 481489"/>
                    <a:gd name="connsiteY17" fmla="*/ 454429 h 643647"/>
                    <a:gd name="connsiteX18" fmla="*/ 478236 w 481489"/>
                    <a:gd name="connsiteY18" fmla="*/ 386902 h 643647"/>
                    <a:gd name="connsiteX19" fmla="*/ 478165 w 481489"/>
                    <a:gd name="connsiteY19" fmla="*/ 384812 h 643647"/>
                    <a:gd name="connsiteX20" fmla="*/ 477349 w 481489"/>
                    <a:gd name="connsiteY20" fmla="*/ 358227 h 643647"/>
                    <a:gd name="connsiteX21" fmla="*/ 474978 w 481489"/>
                    <a:gd name="connsiteY21" fmla="*/ 280680 h 643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81489" h="643647">
                      <a:moveTo>
                        <a:pt x="474978" y="280680"/>
                      </a:moveTo>
                      <a:lnTo>
                        <a:pt x="459905" y="11168"/>
                      </a:lnTo>
                      <a:lnTo>
                        <a:pt x="358981" y="-655"/>
                      </a:lnTo>
                      <a:lnTo>
                        <a:pt x="338356" y="2709"/>
                      </a:lnTo>
                      <a:cubicBezTo>
                        <a:pt x="338835" y="4032"/>
                        <a:pt x="339025" y="5354"/>
                        <a:pt x="339116" y="6657"/>
                      </a:cubicBezTo>
                      <a:cubicBezTo>
                        <a:pt x="340523" y="27416"/>
                        <a:pt x="350523" y="230753"/>
                        <a:pt x="353091" y="256515"/>
                      </a:cubicBezTo>
                      <a:cubicBezTo>
                        <a:pt x="355653" y="282285"/>
                        <a:pt x="359108" y="344048"/>
                        <a:pt x="333107" y="372540"/>
                      </a:cubicBezTo>
                      <a:cubicBezTo>
                        <a:pt x="307098" y="401026"/>
                        <a:pt x="272132" y="410307"/>
                        <a:pt x="191003" y="419913"/>
                      </a:cubicBezTo>
                      <a:cubicBezTo>
                        <a:pt x="109867" y="429518"/>
                        <a:pt x="60640" y="425514"/>
                        <a:pt x="28353" y="422249"/>
                      </a:cubicBezTo>
                      <a:cubicBezTo>
                        <a:pt x="23391" y="421756"/>
                        <a:pt x="18388" y="420532"/>
                        <a:pt x="13467" y="418730"/>
                      </a:cubicBezTo>
                      <a:cubicBezTo>
                        <a:pt x="8570" y="416957"/>
                        <a:pt x="3706" y="414593"/>
                        <a:pt x="-999" y="411834"/>
                      </a:cubicBezTo>
                      <a:cubicBezTo>
                        <a:pt x="-1654" y="429560"/>
                        <a:pt x="6499" y="536683"/>
                        <a:pt x="7082" y="556365"/>
                      </a:cubicBezTo>
                      <a:cubicBezTo>
                        <a:pt x="7297" y="563423"/>
                        <a:pt x="7478" y="571481"/>
                        <a:pt x="8946" y="579601"/>
                      </a:cubicBezTo>
                      <a:cubicBezTo>
                        <a:pt x="11558" y="594097"/>
                        <a:pt x="18256" y="608706"/>
                        <a:pt x="36472" y="617805"/>
                      </a:cubicBezTo>
                      <a:cubicBezTo>
                        <a:pt x="64865" y="631984"/>
                        <a:pt x="93535" y="641083"/>
                        <a:pt x="173052" y="642835"/>
                      </a:cubicBezTo>
                      <a:cubicBezTo>
                        <a:pt x="252569" y="644580"/>
                        <a:pt x="346589" y="631435"/>
                        <a:pt x="390661" y="625032"/>
                      </a:cubicBezTo>
                      <a:cubicBezTo>
                        <a:pt x="434734" y="618628"/>
                        <a:pt x="463451" y="598432"/>
                        <a:pt x="471649" y="573754"/>
                      </a:cubicBezTo>
                      <a:cubicBezTo>
                        <a:pt x="479847" y="549075"/>
                        <a:pt x="481135" y="491555"/>
                        <a:pt x="480185" y="454429"/>
                      </a:cubicBezTo>
                      <a:cubicBezTo>
                        <a:pt x="479847" y="441115"/>
                        <a:pt x="479059" y="414951"/>
                        <a:pt x="478236" y="386902"/>
                      </a:cubicBezTo>
                      <a:cubicBezTo>
                        <a:pt x="478194" y="386213"/>
                        <a:pt x="478180" y="385509"/>
                        <a:pt x="478165" y="384812"/>
                      </a:cubicBezTo>
                      <a:cubicBezTo>
                        <a:pt x="477891" y="375995"/>
                        <a:pt x="477638" y="367023"/>
                        <a:pt x="477349" y="358227"/>
                      </a:cubicBezTo>
                      <a:cubicBezTo>
                        <a:pt x="476118" y="317568"/>
                        <a:pt x="474978" y="280680"/>
                        <a:pt x="474978" y="280680"/>
                      </a:cubicBezTo>
                    </a:path>
                  </a:pathLst>
                </a:custGeom>
                <a:solidFill>
                  <a:srgbClr val="40404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53" name="자유형: 도형 952">
                  <a:extLst>
                    <a:ext uri="{FF2B5EF4-FFF2-40B4-BE49-F238E27FC236}">
                      <a16:creationId xmlns:a16="http://schemas.microsoft.com/office/drawing/2014/main" id="{79A39346-785C-EE7F-7565-C25E8CF7BA3E}"/>
                    </a:ext>
                  </a:extLst>
                </p:cNvPr>
                <p:cNvSpPr/>
                <p:nvPr/>
              </p:nvSpPr>
              <p:spPr>
                <a:xfrm flipV="1">
                  <a:off x="873573" y="4615032"/>
                  <a:ext cx="286653" cy="139565"/>
                </a:xfrm>
                <a:custGeom>
                  <a:avLst/>
                  <a:gdLst>
                    <a:gd name="connsiteX0" fmla="*/ 283134 w 286653"/>
                    <a:gd name="connsiteY0" fmla="*/ 112648 h 139565"/>
                    <a:gd name="connsiteX1" fmla="*/ 237936 w 286653"/>
                    <a:gd name="connsiteY1" fmla="*/ 130388 h 139565"/>
                    <a:gd name="connsiteX2" fmla="*/ 90822 w 286653"/>
                    <a:gd name="connsiteY2" fmla="*/ 138614 h 139565"/>
                    <a:gd name="connsiteX3" fmla="*/ 6096 w 286653"/>
                    <a:gd name="connsiteY3" fmla="*/ 124202 h 139565"/>
                    <a:gd name="connsiteX4" fmla="*/ 51 w 286653"/>
                    <a:gd name="connsiteY4" fmla="*/ 17586 h 139565"/>
                    <a:gd name="connsiteX5" fmla="*/ 40403 w 286653"/>
                    <a:gd name="connsiteY5" fmla="*/ 12449 h 139565"/>
                    <a:gd name="connsiteX6" fmla="*/ 148363 w 286653"/>
                    <a:gd name="connsiteY6" fmla="*/ 9226 h 139565"/>
                    <a:gd name="connsiteX7" fmla="*/ 279594 w 286653"/>
                    <a:gd name="connsiteY7" fmla="*/ -928 h 139565"/>
                    <a:gd name="connsiteX8" fmla="*/ 284168 w 286653"/>
                    <a:gd name="connsiteY8" fmla="*/ 50638 h 139565"/>
                    <a:gd name="connsiteX9" fmla="*/ 283134 w 286653"/>
                    <a:gd name="connsiteY9" fmla="*/ 112648 h 139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6653" h="139565">
                      <a:moveTo>
                        <a:pt x="283134" y="112648"/>
                      </a:moveTo>
                      <a:cubicBezTo>
                        <a:pt x="278018" y="121951"/>
                        <a:pt x="268159" y="127003"/>
                        <a:pt x="237936" y="130388"/>
                      </a:cubicBezTo>
                      <a:cubicBezTo>
                        <a:pt x="207712" y="133766"/>
                        <a:pt x="123516" y="139036"/>
                        <a:pt x="90822" y="138614"/>
                      </a:cubicBezTo>
                      <a:cubicBezTo>
                        <a:pt x="58133" y="138185"/>
                        <a:pt x="17737" y="130873"/>
                        <a:pt x="6096" y="124202"/>
                      </a:cubicBezTo>
                      <a:cubicBezTo>
                        <a:pt x="6096" y="124202"/>
                        <a:pt x="-4108" y="22259"/>
                        <a:pt x="51" y="17586"/>
                      </a:cubicBezTo>
                      <a:cubicBezTo>
                        <a:pt x="4213" y="12907"/>
                        <a:pt x="28611" y="13111"/>
                        <a:pt x="40403" y="12449"/>
                      </a:cubicBezTo>
                      <a:cubicBezTo>
                        <a:pt x="52193" y="11788"/>
                        <a:pt x="115268" y="11640"/>
                        <a:pt x="148363" y="9226"/>
                      </a:cubicBezTo>
                      <a:cubicBezTo>
                        <a:pt x="181458" y="6813"/>
                        <a:pt x="235297" y="2675"/>
                        <a:pt x="279594" y="-928"/>
                      </a:cubicBezTo>
                      <a:lnTo>
                        <a:pt x="284168" y="50638"/>
                      </a:lnTo>
                      <a:cubicBezTo>
                        <a:pt x="284168" y="50638"/>
                        <a:pt x="288243" y="103352"/>
                        <a:pt x="283134" y="112648"/>
                      </a:cubicBezTo>
                    </a:path>
                  </a:pathLst>
                </a:custGeom>
                <a:solidFill>
                  <a:srgbClr val="40404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54" name="자유형: 도형 953">
                  <a:extLst>
                    <a:ext uri="{FF2B5EF4-FFF2-40B4-BE49-F238E27FC236}">
                      <a16:creationId xmlns:a16="http://schemas.microsoft.com/office/drawing/2014/main" id="{B04382FB-444E-C121-2F95-F9FEF91E4113}"/>
                    </a:ext>
                  </a:extLst>
                </p:cNvPr>
                <p:cNvSpPr/>
                <p:nvPr/>
              </p:nvSpPr>
              <p:spPr>
                <a:xfrm flipV="1">
                  <a:off x="791336" y="4749632"/>
                  <a:ext cx="414463" cy="439342"/>
                </a:xfrm>
                <a:custGeom>
                  <a:avLst/>
                  <a:gdLst>
                    <a:gd name="connsiteX0" fmla="*/ 404955 w 414463"/>
                    <a:gd name="connsiteY0" fmla="*/ 153978 h 439342"/>
                    <a:gd name="connsiteX1" fmla="*/ 397827 w 414463"/>
                    <a:gd name="connsiteY1" fmla="*/ 19603 h 439342"/>
                    <a:gd name="connsiteX2" fmla="*/ 397066 w 414463"/>
                    <a:gd name="connsiteY2" fmla="*/ 15656 h 439342"/>
                    <a:gd name="connsiteX3" fmla="*/ 355675 w 414463"/>
                    <a:gd name="connsiteY3" fmla="*/ 1117 h 439342"/>
                    <a:gd name="connsiteX4" fmla="*/ 118383 w 414463"/>
                    <a:gd name="connsiteY4" fmla="*/ 8196 h 439342"/>
                    <a:gd name="connsiteX5" fmla="*/ 7532 w 414463"/>
                    <a:gd name="connsiteY5" fmla="*/ 50439 h 439342"/>
                    <a:gd name="connsiteX6" fmla="*/ -907 w 414463"/>
                    <a:gd name="connsiteY6" fmla="*/ 171444 h 439342"/>
                    <a:gd name="connsiteX7" fmla="*/ 30 w 414463"/>
                    <a:gd name="connsiteY7" fmla="*/ 255923 h 439342"/>
                    <a:gd name="connsiteX8" fmla="*/ 1405 w 414463"/>
                    <a:gd name="connsiteY8" fmla="*/ 299038 h 439342"/>
                    <a:gd name="connsiteX9" fmla="*/ 5317 w 414463"/>
                    <a:gd name="connsiteY9" fmla="*/ 352870 h 439342"/>
                    <a:gd name="connsiteX10" fmla="*/ 10583 w 414463"/>
                    <a:gd name="connsiteY10" fmla="*/ 376951 h 439342"/>
                    <a:gd name="connsiteX11" fmla="*/ 57711 w 414463"/>
                    <a:gd name="connsiteY11" fmla="*/ 424780 h 439342"/>
                    <a:gd name="connsiteX12" fmla="*/ 87063 w 414463"/>
                    <a:gd name="connsiteY12" fmla="*/ 435195 h 439342"/>
                    <a:gd name="connsiteX13" fmla="*/ 249713 w 414463"/>
                    <a:gd name="connsiteY13" fmla="*/ 432859 h 439342"/>
                    <a:gd name="connsiteX14" fmla="*/ 391817 w 414463"/>
                    <a:gd name="connsiteY14" fmla="*/ 385486 h 439342"/>
                    <a:gd name="connsiteX15" fmla="*/ 411802 w 414463"/>
                    <a:gd name="connsiteY15" fmla="*/ 269462 h 439342"/>
                    <a:gd name="connsiteX16" fmla="*/ 404955 w 414463"/>
                    <a:gd name="connsiteY16" fmla="*/ 153978 h 439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14463" h="439342">
                      <a:moveTo>
                        <a:pt x="404955" y="153978"/>
                      </a:moveTo>
                      <a:cubicBezTo>
                        <a:pt x="401767" y="93686"/>
                        <a:pt x="398579" y="30664"/>
                        <a:pt x="397827" y="19603"/>
                      </a:cubicBezTo>
                      <a:cubicBezTo>
                        <a:pt x="397735" y="18300"/>
                        <a:pt x="397545" y="16978"/>
                        <a:pt x="397066" y="15656"/>
                      </a:cubicBezTo>
                      <a:cubicBezTo>
                        <a:pt x="394885" y="9694"/>
                        <a:pt x="386793" y="3995"/>
                        <a:pt x="355675" y="1117"/>
                      </a:cubicBezTo>
                      <a:cubicBezTo>
                        <a:pt x="317739" y="-2395"/>
                        <a:pt x="218174" y="-95"/>
                        <a:pt x="118383" y="8196"/>
                      </a:cubicBezTo>
                      <a:cubicBezTo>
                        <a:pt x="18588" y="16477"/>
                        <a:pt x="15078" y="34246"/>
                        <a:pt x="7532" y="50439"/>
                      </a:cubicBezTo>
                      <a:cubicBezTo>
                        <a:pt x="-10" y="66630"/>
                        <a:pt x="-1077" y="138225"/>
                        <a:pt x="-907" y="171444"/>
                      </a:cubicBezTo>
                      <a:cubicBezTo>
                        <a:pt x="-835" y="185229"/>
                        <a:pt x="-802" y="219267"/>
                        <a:pt x="30" y="255923"/>
                      </a:cubicBezTo>
                      <a:cubicBezTo>
                        <a:pt x="361" y="270257"/>
                        <a:pt x="800" y="284992"/>
                        <a:pt x="1405" y="299038"/>
                      </a:cubicBezTo>
                      <a:cubicBezTo>
                        <a:pt x="2298" y="319445"/>
                        <a:pt x="3566" y="338459"/>
                        <a:pt x="5317" y="352870"/>
                      </a:cubicBezTo>
                      <a:cubicBezTo>
                        <a:pt x="6727" y="364368"/>
                        <a:pt x="8466" y="372946"/>
                        <a:pt x="10583" y="376951"/>
                      </a:cubicBezTo>
                      <a:cubicBezTo>
                        <a:pt x="18417" y="391721"/>
                        <a:pt x="36582" y="412353"/>
                        <a:pt x="57711" y="424780"/>
                      </a:cubicBezTo>
                      <a:cubicBezTo>
                        <a:pt x="67123" y="430297"/>
                        <a:pt x="77118" y="434196"/>
                        <a:pt x="87063" y="435195"/>
                      </a:cubicBezTo>
                      <a:cubicBezTo>
                        <a:pt x="119351" y="438460"/>
                        <a:pt x="168578" y="442464"/>
                        <a:pt x="249713" y="432859"/>
                      </a:cubicBezTo>
                      <a:cubicBezTo>
                        <a:pt x="330842" y="423253"/>
                        <a:pt x="365809" y="413972"/>
                        <a:pt x="391817" y="385486"/>
                      </a:cubicBezTo>
                      <a:cubicBezTo>
                        <a:pt x="417818" y="356994"/>
                        <a:pt x="414363" y="295231"/>
                        <a:pt x="411802" y="269462"/>
                      </a:cubicBezTo>
                      <a:cubicBezTo>
                        <a:pt x="410606" y="257428"/>
                        <a:pt x="407798" y="206741"/>
                        <a:pt x="404955" y="153978"/>
                      </a:cubicBezTo>
                    </a:path>
                  </a:pathLst>
                </a:custGeom>
                <a:solidFill>
                  <a:srgbClr val="40404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55" name="자유형: 도형 954">
                  <a:extLst>
                    <a:ext uri="{FF2B5EF4-FFF2-40B4-BE49-F238E27FC236}">
                      <a16:creationId xmlns:a16="http://schemas.microsoft.com/office/drawing/2014/main" id="{2A0C3498-80E5-8171-4D87-931773F6DB15}"/>
                    </a:ext>
                  </a:extLst>
                </p:cNvPr>
                <p:cNvSpPr/>
                <p:nvPr/>
              </p:nvSpPr>
              <p:spPr>
                <a:xfrm flipV="1">
                  <a:off x="1208409" y="4851282"/>
                  <a:ext cx="197291" cy="329526"/>
                </a:xfrm>
                <a:custGeom>
                  <a:avLst/>
                  <a:gdLst>
                    <a:gd name="connsiteX0" fmla="*/ 194457 w 197291"/>
                    <a:gd name="connsiteY0" fmla="*/ 214695 h 329526"/>
                    <a:gd name="connsiteX1" fmla="*/ 168934 w 197291"/>
                    <a:gd name="connsiteY1" fmla="*/ 69679 h 329526"/>
                    <a:gd name="connsiteX2" fmla="*/ 95166 w 197291"/>
                    <a:gd name="connsiteY2" fmla="*/ 9596 h 329526"/>
                    <a:gd name="connsiteX3" fmla="*/ 239 w 197291"/>
                    <a:gd name="connsiteY3" fmla="*/ 4200 h 329526"/>
                    <a:gd name="connsiteX4" fmla="*/ -1120 w 197291"/>
                    <a:gd name="connsiteY4" fmla="*/ 30188 h 329526"/>
                    <a:gd name="connsiteX5" fmla="*/ 6164 w 197291"/>
                    <a:gd name="connsiteY5" fmla="*/ 164507 h 329526"/>
                    <a:gd name="connsiteX6" fmla="*/ 7015 w 197291"/>
                    <a:gd name="connsiteY6" fmla="*/ 175612 h 329526"/>
                    <a:gd name="connsiteX7" fmla="*/ 32538 w 197291"/>
                    <a:gd name="connsiteY7" fmla="*/ 279512 h 329526"/>
                    <a:gd name="connsiteX8" fmla="*/ 139393 w 197291"/>
                    <a:gd name="connsiteY8" fmla="*/ 327046 h 329526"/>
                    <a:gd name="connsiteX9" fmla="*/ 187118 w 197291"/>
                    <a:gd name="connsiteY9" fmla="*/ 314239 h 329526"/>
                    <a:gd name="connsiteX10" fmla="*/ 191636 w 197291"/>
                    <a:gd name="connsiteY10" fmla="*/ 303536 h 329526"/>
                    <a:gd name="connsiteX11" fmla="*/ 194457 w 197291"/>
                    <a:gd name="connsiteY11" fmla="*/ 214695 h 329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7291" h="329526">
                      <a:moveTo>
                        <a:pt x="194457" y="214695"/>
                      </a:moveTo>
                      <a:cubicBezTo>
                        <a:pt x="192543" y="180448"/>
                        <a:pt x="177555" y="92857"/>
                        <a:pt x="168934" y="69679"/>
                      </a:cubicBezTo>
                      <a:cubicBezTo>
                        <a:pt x="160314" y="46507"/>
                        <a:pt x="149484" y="24022"/>
                        <a:pt x="95166" y="9596"/>
                      </a:cubicBezTo>
                      <a:cubicBezTo>
                        <a:pt x="40856" y="-4830"/>
                        <a:pt x="19111" y="-797"/>
                        <a:pt x="239" y="4200"/>
                      </a:cubicBezTo>
                      <a:cubicBezTo>
                        <a:pt x="239" y="4200"/>
                        <a:pt x="-1936" y="15591"/>
                        <a:pt x="-1120" y="30188"/>
                      </a:cubicBezTo>
                      <a:cubicBezTo>
                        <a:pt x="-367" y="43662"/>
                        <a:pt x="2793" y="117522"/>
                        <a:pt x="6164" y="164507"/>
                      </a:cubicBezTo>
                      <a:cubicBezTo>
                        <a:pt x="6452" y="168413"/>
                        <a:pt x="6727" y="172135"/>
                        <a:pt x="7015" y="175612"/>
                      </a:cubicBezTo>
                      <a:cubicBezTo>
                        <a:pt x="10674" y="221035"/>
                        <a:pt x="14502" y="269259"/>
                        <a:pt x="32538" y="279512"/>
                      </a:cubicBezTo>
                      <a:cubicBezTo>
                        <a:pt x="50567" y="289772"/>
                        <a:pt x="119493" y="323654"/>
                        <a:pt x="139393" y="327046"/>
                      </a:cubicBezTo>
                      <a:cubicBezTo>
                        <a:pt x="159294" y="330438"/>
                        <a:pt x="175704" y="331775"/>
                        <a:pt x="187118" y="314239"/>
                      </a:cubicBezTo>
                      <a:cubicBezTo>
                        <a:pt x="188961" y="311410"/>
                        <a:pt x="190446" y="307765"/>
                        <a:pt x="191636" y="303536"/>
                      </a:cubicBezTo>
                      <a:cubicBezTo>
                        <a:pt x="197842" y="281602"/>
                        <a:pt x="196062" y="243398"/>
                        <a:pt x="194457" y="214695"/>
                      </a:cubicBezTo>
                    </a:path>
                  </a:pathLst>
                </a:custGeom>
                <a:solidFill>
                  <a:srgbClr val="40404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56" name="자유형: 도형 955">
                  <a:extLst>
                    <a:ext uri="{FF2B5EF4-FFF2-40B4-BE49-F238E27FC236}">
                      <a16:creationId xmlns:a16="http://schemas.microsoft.com/office/drawing/2014/main" id="{45061745-65D1-6482-6EB2-4034D43C8178}"/>
                    </a:ext>
                  </a:extLst>
                </p:cNvPr>
                <p:cNvSpPr/>
                <p:nvPr/>
              </p:nvSpPr>
              <p:spPr>
                <a:xfrm flipV="1">
                  <a:off x="1029144" y="4439711"/>
                  <a:ext cx="179525" cy="74618"/>
                </a:xfrm>
                <a:custGeom>
                  <a:avLst/>
                  <a:gdLst>
                    <a:gd name="connsiteX0" fmla="*/ 6444 w 179525"/>
                    <a:gd name="connsiteY0" fmla="*/ 4979 h 74618"/>
                    <a:gd name="connsiteX1" fmla="*/ 42579 w 179525"/>
                    <a:gd name="connsiteY1" fmla="*/ 36751 h 74618"/>
                    <a:gd name="connsiteX2" fmla="*/ 111182 w 179525"/>
                    <a:gd name="connsiteY2" fmla="*/ 44745 h 74618"/>
                    <a:gd name="connsiteX3" fmla="*/ 162854 w 179525"/>
                    <a:gd name="connsiteY3" fmla="*/ 1869 h 74618"/>
                    <a:gd name="connsiteX4" fmla="*/ 178455 w 179525"/>
                    <a:gd name="connsiteY4" fmla="*/ -1263 h 74618"/>
                    <a:gd name="connsiteX5" fmla="*/ 151925 w 179525"/>
                    <a:gd name="connsiteY5" fmla="*/ 48101 h 74618"/>
                    <a:gd name="connsiteX6" fmla="*/ 85173 w 179525"/>
                    <a:gd name="connsiteY6" fmla="*/ 73132 h 74618"/>
                    <a:gd name="connsiteX7" fmla="*/ 18534 w 179525"/>
                    <a:gd name="connsiteY7" fmla="*/ 49924 h 74618"/>
                    <a:gd name="connsiteX8" fmla="*/ -1071 w 179525"/>
                    <a:gd name="connsiteY8" fmla="*/ 11594 h 74618"/>
                    <a:gd name="connsiteX9" fmla="*/ 6444 w 179525"/>
                    <a:gd name="connsiteY9" fmla="*/ 4979 h 74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9525" h="74618">
                      <a:moveTo>
                        <a:pt x="6444" y="4979"/>
                      </a:moveTo>
                      <a:cubicBezTo>
                        <a:pt x="15254" y="21382"/>
                        <a:pt x="26387" y="29214"/>
                        <a:pt x="42579" y="36751"/>
                      </a:cubicBezTo>
                      <a:cubicBezTo>
                        <a:pt x="58778" y="44294"/>
                        <a:pt x="92245" y="48622"/>
                        <a:pt x="111182" y="44745"/>
                      </a:cubicBezTo>
                      <a:cubicBezTo>
                        <a:pt x="130118" y="40874"/>
                        <a:pt x="162854" y="1869"/>
                        <a:pt x="162854" y="1869"/>
                      </a:cubicBezTo>
                      <a:lnTo>
                        <a:pt x="178455" y="-1263"/>
                      </a:lnTo>
                      <a:cubicBezTo>
                        <a:pt x="178455" y="-1263"/>
                        <a:pt x="172382" y="31184"/>
                        <a:pt x="151925" y="48101"/>
                      </a:cubicBezTo>
                      <a:cubicBezTo>
                        <a:pt x="131469" y="65018"/>
                        <a:pt x="122793" y="71027"/>
                        <a:pt x="85173" y="73132"/>
                      </a:cubicBezTo>
                      <a:cubicBezTo>
                        <a:pt x="47547" y="75236"/>
                        <a:pt x="31608" y="62147"/>
                        <a:pt x="18534" y="49924"/>
                      </a:cubicBezTo>
                      <a:cubicBezTo>
                        <a:pt x="5459" y="37701"/>
                        <a:pt x="-1071" y="11594"/>
                        <a:pt x="-1071" y="11594"/>
                      </a:cubicBezTo>
                      <a:lnTo>
                        <a:pt x="6444" y="4979"/>
                      </a:ln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57" name="자유형: 도형 956">
                  <a:extLst>
                    <a:ext uri="{FF2B5EF4-FFF2-40B4-BE49-F238E27FC236}">
                      <a16:creationId xmlns:a16="http://schemas.microsoft.com/office/drawing/2014/main" id="{164BDF8B-F5DC-FD6B-FB55-178B2795557A}"/>
                    </a:ext>
                  </a:extLst>
                </p:cNvPr>
                <p:cNvSpPr/>
                <p:nvPr/>
              </p:nvSpPr>
              <p:spPr>
                <a:xfrm flipV="1">
                  <a:off x="797576" y="4749632"/>
                  <a:ext cx="408224" cy="300896"/>
                </a:xfrm>
                <a:custGeom>
                  <a:avLst/>
                  <a:gdLst>
                    <a:gd name="connsiteX0" fmla="*/ 405558 w 408224"/>
                    <a:gd name="connsiteY0" fmla="*/ 130903 h 300896"/>
                    <a:gd name="connsiteX1" fmla="*/ 398711 w 408224"/>
                    <a:gd name="connsiteY1" fmla="*/ 15420 h 300896"/>
                    <a:gd name="connsiteX2" fmla="*/ 389796 w 408224"/>
                    <a:gd name="connsiteY2" fmla="*/ 9853 h 300896"/>
                    <a:gd name="connsiteX3" fmla="*/ 387473 w 408224"/>
                    <a:gd name="connsiteY3" fmla="*/ 8589 h 300896"/>
                    <a:gd name="connsiteX4" fmla="*/ 381471 w 408224"/>
                    <a:gd name="connsiteY4" fmla="*/ 5612 h 300896"/>
                    <a:gd name="connsiteX5" fmla="*/ 379205 w 408224"/>
                    <a:gd name="connsiteY5" fmla="*/ 4570 h 300896"/>
                    <a:gd name="connsiteX6" fmla="*/ 366482 w 408224"/>
                    <a:gd name="connsiteY6" fmla="*/ -581 h 300896"/>
                    <a:gd name="connsiteX7" fmla="*/ 370845 w 408224"/>
                    <a:gd name="connsiteY7" fmla="*/ 81026 h 300896"/>
                    <a:gd name="connsiteX8" fmla="*/ 364414 w 408224"/>
                    <a:gd name="connsiteY8" fmla="*/ 194060 h 300896"/>
                    <a:gd name="connsiteX9" fmla="*/ 291413 w 408224"/>
                    <a:gd name="connsiteY9" fmla="*/ 243923 h 300896"/>
                    <a:gd name="connsiteX10" fmla="*/ 97700 w 408224"/>
                    <a:gd name="connsiteY10" fmla="*/ 259264 h 300896"/>
                    <a:gd name="connsiteX11" fmla="*/ -927 w 408224"/>
                    <a:gd name="connsiteY11" fmla="*/ 214312 h 300896"/>
                    <a:gd name="connsiteX12" fmla="*/ 4340 w 408224"/>
                    <a:gd name="connsiteY12" fmla="*/ 238392 h 300896"/>
                    <a:gd name="connsiteX13" fmla="*/ 19634 w 408224"/>
                    <a:gd name="connsiteY13" fmla="*/ 259637 h 300896"/>
                    <a:gd name="connsiteX14" fmla="*/ 22776 w 408224"/>
                    <a:gd name="connsiteY14" fmla="*/ 263043 h 300896"/>
                    <a:gd name="connsiteX15" fmla="*/ 34997 w 408224"/>
                    <a:gd name="connsiteY15" fmla="*/ 274527 h 300896"/>
                    <a:gd name="connsiteX16" fmla="*/ 39690 w 408224"/>
                    <a:gd name="connsiteY16" fmla="*/ 278256 h 300896"/>
                    <a:gd name="connsiteX17" fmla="*/ 51468 w 408224"/>
                    <a:gd name="connsiteY17" fmla="*/ 286222 h 300896"/>
                    <a:gd name="connsiteX18" fmla="*/ 80820 w 408224"/>
                    <a:gd name="connsiteY18" fmla="*/ 296637 h 300896"/>
                    <a:gd name="connsiteX19" fmla="*/ 243470 w 408224"/>
                    <a:gd name="connsiteY19" fmla="*/ 294301 h 300896"/>
                    <a:gd name="connsiteX20" fmla="*/ 385574 w 408224"/>
                    <a:gd name="connsiteY20" fmla="*/ 246928 h 300896"/>
                    <a:gd name="connsiteX21" fmla="*/ 405558 w 408224"/>
                    <a:gd name="connsiteY21" fmla="*/ 130903 h 300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08224" h="300896">
                      <a:moveTo>
                        <a:pt x="405558" y="130903"/>
                      </a:moveTo>
                      <a:cubicBezTo>
                        <a:pt x="404362" y="118870"/>
                        <a:pt x="401554" y="68183"/>
                        <a:pt x="398711" y="15420"/>
                      </a:cubicBezTo>
                      <a:cubicBezTo>
                        <a:pt x="395897" y="13416"/>
                        <a:pt x="392864" y="11530"/>
                        <a:pt x="389796" y="9853"/>
                      </a:cubicBezTo>
                      <a:cubicBezTo>
                        <a:pt x="389029" y="9405"/>
                        <a:pt x="388241" y="8996"/>
                        <a:pt x="387473" y="8589"/>
                      </a:cubicBezTo>
                      <a:cubicBezTo>
                        <a:pt x="385433" y="7511"/>
                        <a:pt x="383392" y="6497"/>
                        <a:pt x="381471" y="5612"/>
                      </a:cubicBezTo>
                      <a:cubicBezTo>
                        <a:pt x="380683" y="5233"/>
                        <a:pt x="379944" y="4886"/>
                        <a:pt x="379205" y="4570"/>
                      </a:cubicBezTo>
                      <a:cubicBezTo>
                        <a:pt x="372013" y="1299"/>
                        <a:pt x="366482" y="-581"/>
                        <a:pt x="366482" y="-581"/>
                      </a:cubicBezTo>
                      <a:cubicBezTo>
                        <a:pt x="366482" y="-581"/>
                        <a:pt x="367306" y="44433"/>
                        <a:pt x="370845" y="81026"/>
                      </a:cubicBezTo>
                      <a:cubicBezTo>
                        <a:pt x="374399" y="117618"/>
                        <a:pt x="370310" y="178677"/>
                        <a:pt x="364414" y="194060"/>
                      </a:cubicBezTo>
                      <a:cubicBezTo>
                        <a:pt x="358517" y="209435"/>
                        <a:pt x="348939" y="226444"/>
                        <a:pt x="291413" y="243923"/>
                      </a:cubicBezTo>
                      <a:cubicBezTo>
                        <a:pt x="233858" y="261424"/>
                        <a:pt x="183924" y="270206"/>
                        <a:pt x="97700" y="259264"/>
                      </a:cubicBezTo>
                      <a:cubicBezTo>
                        <a:pt x="24068" y="249905"/>
                        <a:pt x="12581" y="235451"/>
                        <a:pt x="-927" y="214312"/>
                      </a:cubicBezTo>
                      <a:cubicBezTo>
                        <a:pt x="483" y="225810"/>
                        <a:pt x="2223" y="234388"/>
                        <a:pt x="4340" y="238392"/>
                      </a:cubicBezTo>
                      <a:cubicBezTo>
                        <a:pt x="7715" y="244739"/>
                        <a:pt x="12998" y="252213"/>
                        <a:pt x="19634" y="259637"/>
                      </a:cubicBezTo>
                      <a:cubicBezTo>
                        <a:pt x="20643" y="260777"/>
                        <a:pt x="21698" y="261910"/>
                        <a:pt x="22776" y="263043"/>
                      </a:cubicBezTo>
                      <a:cubicBezTo>
                        <a:pt x="26533" y="266983"/>
                        <a:pt x="30624" y="270875"/>
                        <a:pt x="34997" y="274527"/>
                      </a:cubicBezTo>
                      <a:cubicBezTo>
                        <a:pt x="36531" y="275793"/>
                        <a:pt x="38089" y="277060"/>
                        <a:pt x="39690" y="278256"/>
                      </a:cubicBezTo>
                      <a:cubicBezTo>
                        <a:pt x="43455" y="281149"/>
                        <a:pt x="47413" y="283837"/>
                        <a:pt x="51468" y="286222"/>
                      </a:cubicBezTo>
                      <a:cubicBezTo>
                        <a:pt x="60880" y="291739"/>
                        <a:pt x="70874" y="295638"/>
                        <a:pt x="80820" y="296637"/>
                      </a:cubicBezTo>
                      <a:cubicBezTo>
                        <a:pt x="113107" y="299902"/>
                        <a:pt x="162334" y="303906"/>
                        <a:pt x="243470" y="294301"/>
                      </a:cubicBezTo>
                      <a:cubicBezTo>
                        <a:pt x="324599" y="284695"/>
                        <a:pt x="359565" y="275413"/>
                        <a:pt x="385574" y="246928"/>
                      </a:cubicBezTo>
                      <a:cubicBezTo>
                        <a:pt x="411575" y="218436"/>
                        <a:pt x="408120" y="156673"/>
                        <a:pt x="405558" y="130903"/>
                      </a:cubicBezTo>
                    </a:path>
                  </a:pathLst>
                </a:custGeom>
                <a:solidFill>
                  <a:srgbClr val="889FD1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58" name="자유형: 도형 957">
                  <a:extLst>
                    <a:ext uri="{FF2B5EF4-FFF2-40B4-BE49-F238E27FC236}">
                      <a16:creationId xmlns:a16="http://schemas.microsoft.com/office/drawing/2014/main" id="{C8B82986-B255-C18C-7016-3D0D2B564FA7}"/>
                    </a:ext>
                  </a:extLst>
                </p:cNvPr>
                <p:cNvSpPr/>
                <p:nvPr/>
              </p:nvSpPr>
              <p:spPr>
                <a:xfrm flipV="1">
                  <a:off x="792289" y="4889468"/>
                  <a:ext cx="382669" cy="60584"/>
                </a:xfrm>
                <a:custGeom>
                  <a:avLst/>
                  <a:gdLst>
                    <a:gd name="connsiteX0" fmla="*/ 381706 w 382669"/>
                    <a:gd name="connsiteY0" fmla="*/ 20650 h 60584"/>
                    <a:gd name="connsiteX1" fmla="*/ 381502 w 382669"/>
                    <a:gd name="connsiteY1" fmla="*/ 18250 h 60584"/>
                    <a:gd name="connsiteX2" fmla="*/ 377350 w 382669"/>
                    <a:gd name="connsiteY2" fmla="*/ 1558 h 60584"/>
                    <a:gd name="connsiteX3" fmla="*/ 340800 w 382669"/>
                    <a:gd name="connsiteY3" fmla="*/ -539 h 60584"/>
                    <a:gd name="connsiteX4" fmla="*/ 221215 w 382669"/>
                    <a:gd name="connsiteY4" fmla="*/ 3149 h 60584"/>
                    <a:gd name="connsiteX5" fmla="*/ 142605 w 382669"/>
                    <a:gd name="connsiteY5" fmla="*/ 7547 h 60584"/>
                    <a:gd name="connsiteX6" fmla="*/ 53571 w 382669"/>
                    <a:gd name="connsiteY6" fmla="*/ 13648 h 60584"/>
                    <a:gd name="connsiteX7" fmla="*/ -905 w 382669"/>
                    <a:gd name="connsiteY7" fmla="*/ 16920 h 60584"/>
                    <a:gd name="connsiteX8" fmla="*/ -511 w 382669"/>
                    <a:gd name="connsiteY8" fmla="*/ 32809 h 60584"/>
                    <a:gd name="connsiteX9" fmla="*/ -429 w 382669"/>
                    <a:gd name="connsiteY9" fmla="*/ 35075 h 60584"/>
                    <a:gd name="connsiteX10" fmla="*/ -187 w 382669"/>
                    <a:gd name="connsiteY10" fmla="*/ 42612 h 60584"/>
                    <a:gd name="connsiteX11" fmla="*/ -107 w 382669"/>
                    <a:gd name="connsiteY11" fmla="*/ 44857 h 60584"/>
                    <a:gd name="connsiteX12" fmla="*/ 470 w 382669"/>
                    <a:gd name="connsiteY12" fmla="*/ 60035 h 60584"/>
                    <a:gd name="connsiteX13" fmla="*/ 196459 w 382669"/>
                    <a:gd name="connsiteY13" fmla="*/ 43963 h 60584"/>
                    <a:gd name="connsiteX14" fmla="*/ 376717 w 382669"/>
                    <a:gd name="connsiteY14" fmla="*/ 40641 h 60584"/>
                    <a:gd name="connsiteX15" fmla="*/ 381671 w 382669"/>
                    <a:gd name="connsiteY15" fmla="*/ 25336 h 60584"/>
                    <a:gd name="connsiteX16" fmla="*/ 381706 w 382669"/>
                    <a:gd name="connsiteY16" fmla="*/ 20650 h 605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82669" h="60584">
                      <a:moveTo>
                        <a:pt x="381706" y="20650"/>
                      </a:moveTo>
                      <a:cubicBezTo>
                        <a:pt x="381657" y="19840"/>
                        <a:pt x="381593" y="19031"/>
                        <a:pt x="381502" y="18250"/>
                      </a:cubicBezTo>
                      <a:cubicBezTo>
                        <a:pt x="380566" y="9538"/>
                        <a:pt x="377350" y="1558"/>
                        <a:pt x="377350" y="1558"/>
                      </a:cubicBezTo>
                      <a:cubicBezTo>
                        <a:pt x="377350" y="1558"/>
                        <a:pt x="369715" y="-292"/>
                        <a:pt x="340800" y="-539"/>
                      </a:cubicBezTo>
                      <a:cubicBezTo>
                        <a:pt x="311857" y="-792"/>
                        <a:pt x="250137" y="3402"/>
                        <a:pt x="221215" y="3149"/>
                      </a:cubicBezTo>
                      <a:cubicBezTo>
                        <a:pt x="192293" y="2874"/>
                        <a:pt x="158179" y="4035"/>
                        <a:pt x="142605" y="7547"/>
                      </a:cubicBezTo>
                      <a:cubicBezTo>
                        <a:pt x="127030" y="11030"/>
                        <a:pt x="75608" y="11290"/>
                        <a:pt x="53571" y="13648"/>
                      </a:cubicBezTo>
                      <a:cubicBezTo>
                        <a:pt x="38431" y="15259"/>
                        <a:pt x="13304" y="16378"/>
                        <a:pt x="-905" y="16920"/>
                      </a:cubicBezTo>
                      <a:cubicBezTo>
                        <a:pt x="-789" y="22184"/>
                        <a:pt x="-652" y="27496"/>
                        <a:pt x="-511" y="32809"/>
                      </a:cubicBezTo>
                      <a:cubicBezTo>
                        <a:pt x="-470" y="33548"/>
                        <a:pt x="-448" y="34308"/>
                        <a:pt x="-429" y="35075"/>
                      </a:cubicBezTo>
                      <a:cubicBezTo>
                        <a:pt x="-358" y="37594"/>
                        <a:pt x="-283" y="40093"/>
                        <a:pt x="-187" y="42612"/>
                      </a:cubicBezTo>
                      <a:cubicBezTo>
                        <a:pt x="-168" y="43351"/>
                        <a:pt x="-149" y="44118"/>
                        <a:pt x="-107" y="44857"/>
                      </a:cubicBezTo>
                      <a:cubicBezTo>
                        <a:pt x="66" y="49965"/>
                        <a:pt x="261" y="55046"/>
                        <a:pt x="470" y="60035"/>
                      </a:cubicBezTo>
                      <a:cubicBezTo>
                        <a:pt x="44277" y="50965"/>
                        <a:pt x="121298" y="46763"/>
                        <a:pt x="196459" y="43963"/>
                      </a:cubicBezTo>
                      <a:cubicBezTo>
                        <a:pt x="277398" y="40923"/>
                        <a:pt x="352242" y="35251"/>
                        <a:pt x="376717" y="40641"/>
                      </a:cubicBezTo>
                      <a:cubicBezTo>
                        <a:pt x="376717" y="40641"/>
                        <a:pt x="380777" y="36264"/>
                        <a:pt x="381671" y="25336"/>
                      </a:cubicBezTo>
                      <a:cubicBezTo>
                        <a:pt x="381790" y="23795"/>
                        <a:pt x="381790" y="22219"/>
                        <a:pt x="381706" y="20650"/>
                      </a:cubicBezTo>
                    </a:path>
                  </a:pathLst>
                </a:custGeom>
                <a:solidFill>
                  <a:srgbClr val="889FD1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59" name="자유형: 도형 958">
                  <a:extLst>
                    <a:ext uri="{FF2B5EF4-FFF2-40B4-BE49-F238E27FC236}">
                      <a16:creationId xmlns:a16="http://schemas.microsoft.com/office/drawing/2014/main" id="{3F03E4C4-2E05-9E3E-07B6-CC93E8C81338}"/>
                    </a:ext>
                  </a:extLst>
                </p:cNvPr>
                <p:cNvSpPr/>
                <p:nvPr/>
              </p:nvSpPr>
              <p:spPr>
                <a:xfrm flipV="1">
                  <a:off x="1215876" y="4851280"/>
                  <a:ext cx="185471" cy="174182"/>
                </a:xfrm>
                <a:custGeom>
                  <a:avLst/>
                  <a:gdLst>
                    <a:gd name="connsiteX0" fmla="*/ 184167 w 185471"/>
                    <a:gd name="connsiteY0" fmla="*/ 148064 h 174182"/>
                    <a:gd name="connsiteX1" fmla="*/ 120209 w 185471"/>
                    <a:gd name="connsiteY1" fmla="*/ 123231 h 174182"/>
                    <a:gd name="connsiteX2" fmla="*/ 55335 w 185471"/>
                    <a:gd name="connsiteY2" fmla="*/ 71094 h 174182"/>
                    <a:gd name="connsiteX3" fmla="*/ 36688 w 185471"/>
                    <a:gd name="connsiteY3" fmla="*/ -520 h 174182"/>
                    <a:gd name="connsiteX4" fmla="*/ 22381 w 185471"/>
                    <a:gd name="connsiteY4" fmla="*/ 3076 h 174182"/>
                    <a:gd name="connsiteX5" fmla="*/ 20158 w 185471"/>
                    <a:gd name="connsiteY5" fmla="*/ 3626 h 174182"/>
                    <a:gd name="connsiteX6" fmla="*/ 11671 w 185471"/>
                    <a:gd name="connsiteY6" fmla="*/ 5764 h 174182"/>
                    <a:gd name="connsiteX7" fmla="*/ 9476 w 185471"/>
                    <a:gd name="connsiteY7" fmla="*/ 6319 h 174182"/>
                    <a:gd name="connsiteX8" fmla="*/ -1305 w 185471"/>
                    <a:gd name="connsiteY8" fmla="*/ 9036 h 174182"/>
                    <a:gd name="connsiteX9" fmla="*/ -453 w 185471"/>
                    <a:gd name="connsiteY9" fmla="*/ 20141 h 174182"/>
                    <a:gd name="connsiteX10" fmla="*/ 25070 w 185471"/>
                    <a:gd name="connsiteY10" fmla="*/ 124040 h 174182"/>
                    <a:gd name="connsiteX11" fmla="*/ 131925 w 185471"/>
                    <a:gd name="connsiteY11" fmla="*/ 171574 h 174182"/>
                    <a:gd name="connsiteX12" fmla="*/ 167841 w 185471"/>
                    <a:gd name="connsiteY12" fmla="*/ 170019 h 174182"/>
                    <a:gd name="connsiteX13" fmla="*/ 170459 w 185471"/>
                    <a:gd name="connsiteY13" fmla="*/ 168429 h 174182"/>
                    <a:gd name="connsiteX14" fmla="*/ 176715 w 185471"/>
                    <a:gd name="connsiteY14" fmla="*/ 162715 h 174182"/>
                    <a:gd name="connsiteX15" fmla="*/ 178207 w 185471"/>
                    <a:gd name="connsiteY15" fmla="*/ 160829 h 174182"/>
                    <a:gd name="connsiteX16" fmla="*/ 179649 w 185471"/>
                    <a:gd name="connsiteY16" fmla="*/ 158767 h 174182"/>
                    <a:gd name="connsiteX17" fmla="*/ 184167 w 185471"/>
                    <a:gd name="connsiteY17" fmla="*/ 148064 h 174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85471" h="174182">
                      <a:moveTo>
                        <a:pt x="184167" y="148064"/>
                      </a:moveTo>
                      <a:cubicBezTo>
                        <a:pt x="165315" y="148550"/>
                        <a:pt x="141411" y="132900"/>
                        <a:pt x="120209" y="123231"/>
                      </a:cubicBezTo>
                      <a:cubicBezTo>
                        <a:pt x="97092" y="112689"/>
                        <a:pt x="66046" y="91332"/>
                        <a:pt x="55335" y="71094"/>
                      </a:cubicBezTo>
                      <a:cubicBezTo>
                        <a:pt x="44632" y="50849"/>
                        <a:pt x="39157" y="13420"/>
                        <a:pt x="36688" y="-520"/>
                      </a:cubicBezTo>
                      <a:lnTo>
                        <a:pt x="22381" y="3076"/>
                      </a:lnTo>
                      <a:lnTo>
                        <a:pt x="20158" y="3626"/>
                      </a:lnTo>
                      <a:lnTo>
                        <a:pt x="11671" y="5764"/>
                      </a:lnTo>
                      <a:lnTo>
                        <a:pt x="9476" y="6319"/>
                      </a:lnTo>
                      <a:lnTo>
                        <a:pt x="-1305" y="9036"/>
                      </a:lnTo>
                      <a:cubicBezTo>
                        <a:pt x="-1016" y="12941"/>
                        <a:pt x="-742" y="16663"/>
                        <a:pt x="-453" y="20141"/>
                      </a:cubicBezTo>
                      <a:cubicBezTo>
                        <a:pt x="3206" y="65563"/>
                        <a:pt x="7034" y="113787"/>
                        <a:pt x="25070" y="124040"/>
                      </a:cubicBezTo>
                      <a:cubicBezTo>
                        <a:pt x="43098" y="134300"/>
                        <a:pt x="112025" y="168183"/>
                        <a:pt x="131925" y="171574"/>
                      </a:cubicBezTo>
                      <a:cubicBezTo>
                        <a:pt x="145753" y="173932"/>
                        <a:pt x="157905" y="175304"/>
                        <a:pt x="167841" y="170019"/>
                      </a:cubicBezTo>
                      <a:cubicBezTo>
                        <a:pt x="168742" y="169562"/>
                        <a:pt x="169615" y="169041"/>
                        <a:pt x="170459" y="168429"/>
                      </a:cubicBezTo>
                      <a:cubicBezTo>
                        <a:pt x="172669" y="166951"/>
                        <a:pt x="174773" y="165058"/>
                        <a:pt x="176715" y="162715"/>
                      </a:cubicBezTo>
                      <a:cubicBezTo>
                        <a:pt x="177243" y="162124"/>
                        <a:pt x="177728" y="161491"/>
                        <a:pt x="178207" y="160829"/>
                      </a:cubicBezTo>
                      <a:cubicBezTo>
                        <a:pt x="178714" y="160175"/>
                        <a:pt x="179171" y="159492"/>
                        <a:pt x="179649" y="158767"/>
                      </a:cubicBezTo>
                      <a:cubicBezTo>
                        <a:pt x="181493" y="155938"/>
                        <a:pt x="182978" y="152293"/>
                        <a:pt x="184167" y="148064"/>
                      </a:cubicBezTo>
                    </a:path>
                  </a:pathLst>
                </a:custGeom>
                <a:solidFill>
                  <a:srgbClr val="889FD1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60" name="자유형: 도형 959">
                  <a:extLst>
                    <a:ext uri="{FF2B5EF4-FFF2-40B4-BE49-F238E27FC236}">
                      <a16:creationId xmlns:a16="http://schemas.microsoft.com/office/drawing/2014/main" id="{6508FEAC-1A69-ED4B-ABD7-EE0051794F68}"/>
                    </a:ext>
                  </a:extLst>
                </p:cNvPr>
                <p:cNvSpPr/>
                <p:nvPr/>
              </p:nvSpPr>
              <p:spPr>
                <a:xfrm flipV="1">
                  <a:off x="1329135" y="4788657"/>
                  <a:ext cx="70" cy="2089"/>
                </a:xfrm>
                <a:custGeom>
                  <a:avLst/>
                  <a:gdLst>
                    <a:gd name="connsiteX0" fmla="*/ -1260 w 70"/>
                    <a:gd name="connsiteY0" fmla="*/ 1331 h 2089"/>
                    <a:gd name="connsiteX1" fmla="*/ -1267 w 70"/>
                    <a:gd name="connsiteY1" fmla="*/ 1331 h 2089"/>
                    <a:gd name="connsiteX2" fmla="*/ -1330 w 70"/>
                    <a:gd name="connsiteY2" fmla="*/ -759 h 2089"/>
                    <a:gd name="connsiteX3" fmla="*/ -1260 w 70"/>
                    <a:gd name="connsiteY3" fmla="*/ 1331 h 2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" h="2089">
                      <a:moveTo>
                        <a:pt x="-1260" y="1331"/>
                      </a:moveTo>
                      <a:lnTo>
                        <a:pt x="-1267" y="1331"/>
                      </a:lnTo>
                      <a:cubicBezTo>
                        <a:pt x="-1295" y="634"/>
                        <a:pt x="-1316" y="-62"/>
                        <a:pt x="-1330" y="-759"/>
                      </a:cubicBezTo>
                      <a:cubicBezTo>
                        <a:pt x="-1316" y="-62"/>
                        <a:pt x="-1302" y="641"/>
                        <a:pt x="-1260" y="1331"/>
                      </a:cubicBezTo>
                    </a:path>
                  </a:pathLst>
                </a:custGeom>
                <a:solidFill>
                  <a:srgbClr val="011875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61" name="자유형: 도형 960">
                  <a:extLst>
                    <a:ext uri="{FF2B5EF4-FFF2-40B4-BE49-F238E27FC236}">
                      <a16:creationId xmlns:a16="http://schemas.microsoft.com/office/drawing/2014/main" id="{EEF3B880-95F2-49A1-36DE-D0063DA77CEA}"/>
                    </a:ext>
                  </a:extLst>
                </p:cNvPr>
                <p:cNvSpPr/>
                <p:nvPr/>
              </p:nvSpPr>
              <p:spPr>
                <a:xfrm flipV="1">
                  <a:off x="1251855" y="4790747"/>
                  <a:ext cx="77279" cy="49117"/>
                </a:xfrm>
                <a:custGeom>
                  <a:avLst/>
                  <a:gdLst>
                    <a:gd name="connsiteX0" fmla="*/ 75181 w 77279"/>
                    <a:gd name="connsiteY0" fmla="*/ 21814 h 49117"/>
                    <a:gd name="connsiteX1" fmla="*/ 60023 w 77279"/>
                    <a:gd name="connsiteY1" fmla="*/ 14623 h 49117"/>
                    <a:gd name="connsiteX2" fmla="*/ 41819 w 77279"/>
                    <a:gd name="connsiteY2" fmla="*/ 7776 h 49117"/>
                    <a:gd name="connsiteX3" fmla="*/ -1283 w 77279"/>
                    <a:gd name="connsiteY3" fmla="*/ -718 h 49117"/>
                    <a:gd name="connsiteX4" fmla="*/ 280 w 77279"/>
                    <a:gd name="connsiteY4" fmla="*/ 27176 h 49117"/>
                    <a:gd name="connsiteX5" fmla="*/ 42952 w 77279"/>
                    <a:gd name="connsiteY5" fmla="*/ 34931 h 49117"/>
                    <a:gd name="connsiteX6" fmla="*/ 57455 w 77279"/>
                    <a:gd name="connsiteY6" fmla="*/ 39934 h 49117"/>
                    <a:gd name="connsiteX7" fmla="*/ 75997 w 77279"/>
                    <a:gd name="connsiteY7" fmla="*/ 48400 h 49117"/>
                    <a:gd name="connsiteX8" fmla="*/ 75181 w 77279"/>
                    <a:gd name="connsiteY8" fmla="*/ 21814 h 49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7279" h="49117">
                      <a:moveTo>
                        <a:pt x="75181" y="21814"/>
                      </a:moveTo>
                      <a:cubicBezTo>
                        <a:pt x="72352" y="20351"/>
                        <a:pt x="66786" y="17557"/>
                        <a:pt x="60023" y="14623"/>
                      </a:cubicBezTo>
                      <a:cubicBezTo>
                        <a:pt x="54485" y="12230"/>
                        <a:pt x="48124" y="9725"/>
                        <a:pt x="41819" y="7776"/>
                      </a:cubicBezTo>
                      <a:cubicBezTo>
                        <a:pt x="24233" y="2364"/>
                        <a:pt x="-1283" y="-718"/>
                        <a:pt x="-1283" y="-718"/>
                      </a:cubicBezTo>
                      <a:lnTo>
                        <a:pt x="280" y="27176"/>
                      </a:lnTo>
                      <a:cubicBezTo>
                        <a:pt x="280" y="27176"/>
                        <a:pt x="22369" y="29323"/>
                        <a:pt x="42952" y="34931"/>
                      </a:cubicBezTo>
                      <a:cubicBezTo>
                        <a:pt x="47645" y="36198"/>
                        <a:pt x="52613" y="37971"/>
                        <a:pt x="57455" y="39934"/>
                      </a:cubicBezTo>
                      <a:cubicBezTo>
                        <a:pt x="64140" y="42623"/>
                        <a:pt x="70635" y="45705"/>
                        <a:pt x="75997" y="48400"/>
                      </a:cubicBezTo>
                      <a:cubicBezTo>
                        <a:pt x="75722" y="39583"/>
                        <a:pt x="75469" y="30610"/>
                        <a:pt x="75181" y="21814"/>
                      </a:cubicBezTo>
                    </a:path>
                  </a:pathLst>
                </a:custGeom>
                <a:solidFill>
                  <a:srgbClr val="634CCA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62" name="자유형: 도형 961">
                  <a:extLst>
                    <a:ext uri="{FF2B5EF4-FFF2-40B4-BE49-F238E27FC236}">
                      <a16:creationId xmlns:a16="http://schemas.microsoft.com/office/drawing/2014/main" id="{40091125-F905-E090-128C-3AA0BDDE8994}"/>
                    </a:ext>
                  </a:extLst>
                </p:cNvPr>
                <p:cNvSpPr/>
                <p:nvPr/>
              </p:nvSpPr>
              <p:spPr>
                <a:xfrm flipV="1">
                  <a:off x="859916" y="4532566"/>
                  <a:ext cx="471507" cy="279403"/>
                </a:xfrm>
                <a:custGeom>
                  <a:avLst/>
                  <a:gdLst>
                    <a:gd name="connsiteX0" fmla="*/ 468177 w 471507"/>
                    <a:gd name="connsiteY0" fmla="*/ 20275 h 279403"/>
                    <a:gd name="connsiteX1" fmla="*/ 448044 w 471507"/>
                    <a:gd name="connsiteY1" fmla="*/ 11176 h 279403"/>
                    <a:gd name="connsiteX2" fmla="*/ 445673 w 471507"/>
                    <a:gd name="connsiteY2" fmla="*/ 10269 h 279403"/>
                    <a:gd name="connsiteX3" fmla="*/ 435131 w 471507"/>
                    <a:gd name="connsiteY3" fmla="*/ 6806 h 279403"/>
                    <a:gd name="connsiteX4" fmla="*/ 434012 w 471507"/>
                    <a:gd name="connsiteY4" fmla="*/ 6504 h 279403"/>
                    <a:gd name="connsiteX5" fmla="*/ 431725 w 471507"/>
                    <a:gd name="connsiteY5" fmla="*/ 5913 h 279403"/>
                    <a:gd name="connsiteX6" fmla="*/ 392460 w 471507"/>
                    <a:gd name="connsiteY6" fmla="*/ -948 h 279403"/>
                    <a:gd name="connsiteX7" fmla="*/ 394915 w 471507"/>
                    <a:gd name="connsiteY7" fmla="*/ 143667 h 279403"/>
                    <a:gd name="connsiteX8" fmla="*/ 369385 w 471507"/>
                    <a:gd name="connsiteY8" fmla="*/ 200856 h 279403"/>
                    <a:gd name="connsiteX9" fmla="*/ 248801 w 471507"/>
                    <a:gd name="connsiteY9" fmla="*/ 230130 h 279403"/>
                    <a:gd name="connsiteX10" fmla="*/ 159524 w 471507"/>
                    <a:gd name="connsiteY10" fmla="*/ 235126 h 279403"/>
                    <a:gd name="connsiteX11" fmla="*/ 69148 w 471507"/>
                    <a:gd name="connsiteY11" fmla="*/ 230601 h 279403"/>
                    <a:gd name="connsiteX12" fmla="*/ -1043 w 471507"/>
                    <a:gd name="connsiteY12" fmla="*/ 215064 h 279403"/>
                    <a:gd name="connsiteX13" fmla="*/ 4958 w 471507"/>
                    <a:gd name="connsiteY13" fmla="*/ 232952 h 279403"/>
                    <a:gd name="connsiteX14" fmla="*/ 6453 w 471507"/>
                    <a:gd name="connsiteY14" fmla="*/ 235506 h 279403"/>
                    <a:gd name="connsiteX15" fmla="*/ 24883 w 471507"/>
                    <a:gd name="connsiteY15" fmla="*/ 252430 h 279403"/>
                    <a:gd name="connsiteX16" fmla="*/ 26484 w 471507"/>
                    <a:gd name="connsiteY16" fmla="*/ 253267 h 279403"/>
                    <a:gd name="connsiteX17" fmla="*/ 30956 w 471507"/>
                    <a:gd name="connsiteY17" fmla="*/ 255470 h 279403"/>
                    <a:gd name="connsiteX18" fmla="*/ 163063 w 471507"/>
                    <a:gd name="connsiteY18" fmla="*/ 278298 h 279403"/>
                    <a:gd name="connsiteX19" fmla="*/ 380673 w 471507"/>
                    <a:gd name="connsiteY19" fmla="*/ 260494 h 279403"/>
                    <a:gd name="connsiteX20" fmla="*/ 461661 w 471507"/>
                    <a:gd name="connsiteY20" fmla="*/ 209216 h 279403"/>
                    <a:gd name="connsiteX21" fmla="*/ 470196 w 471507"/>
                    <a:gd name="connsiteY21" fmla="*/ 89891 h 279403"/>
                    <a:gd name="connsiteX22" fmla="*/ 468247 w 471507"/>
                    <a:gd name="connsiteY22" fmla="*/ 22365 h 279403"/>
                    <a:gd name="connsiteX23" fmla="*/ 468177 w 471507"/>
                    <a:gd name="connsiteY23" fmla="*/ 20275 h 279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71507" h="279403">
                      <a:moveTo>
                        <a:pt x="468177" y="20275"/>
                      </a:moveTo>
                      <a:cubicBezTo>
                        <a:pt x="462399" y="17355"/>
                        <a:pt x="455292" y="14012"/>
                        <a:pt x="448044" y="11176"/>
                      </a:cubicBezTo>
                      <a:cubicBezTo>
                        <a:pt x="447256" y="10860"/>
                        <a:pt x="446475" y="10564"/>
                        <a:pt x="445673" y="10269"/>
                      </a:cubicBezTo>
                      <a:cubicBezTo>
                        <a:pt x="442126" y="8910"/>
                        <a:pt x="438565" y="7735"/>
                        <a:pt x="435131" y="6806"/>
                      </a:cubicBezTo>
                      <a:cubicBezTo>
                        <a:pt x="434765" y="6715"/>
                        <a:pt x="434400" y="6595"/>
                        <a:pt x="434012" y="6504"/>
                      </a:cubicBezTo>
                      <a:cubicBezTo>
                        <a:pt x="433260" y="6300"/>
                        <a:pt x="432478" y="6096"/>
                        <a:pt x="431725" y="5913"/>
                      </a:cubicBezTo>
                      <a:cubicBezTo>
                        <a:pt x="412191" y="966"/>
                        <a:pt x="392460" y="-948"/>
                        <a:pt x="392460" y="-948"/>
                      </a:cubicBezTo>
                      <a:cubicBezTo>
                        <a:pt x="392460" y="-948"/>
                        <a:pt x="395746" y="118278"/>
                        <a:pt x="394915" y="143667"/>
                      </a:cubicBezTo>
                      <a:cubicBezTo>
                        <a:pt x="394078" y="169064"/>
                        <a:pt x="391404" y="191744"/>
                        <a:pt x="369385" y="200856"/>
                      </a:cubicBezTo>
                      <a:cubicBezTo>
                        <a:pt x="347367" y="209976"/>
                        <a:pt x="289629" y="225028"/>
                        <a:pt x="248801" y="230130"/>
                      </a:cubicBezTo>
                      <a:cubicBezTo>
                        <a:pt x="207966" y="235232"/>
                        <a:pt x="174934" y="238771"/>
                        <a:pt x="159524" y="235126"/>
                      </a:cubicBezTo>
                      <a:cubicBezTo>
                        <a:pt x="144113" y="231481"/>
                        <a:pt x="101216" y="229933"/>
                        <a:pt x="69148" y="230601"/>
                      </a:cubicBezTo>
                      <a:cubicBezTo>
                        <a:pt x="40997" y="231185"/>
                        <a:pt x="20703" y="224817"/>
                        <a:pt x="-1043" y="215064"/>
                      </a:cubicBezTo>
                      <a:cubicBezTo>
                        <a:pt x="62" y="221151"/>
                        <a:pt x="1868" y="227245"/>
                        <a:pt x="4958" y="232952"/>
                      </a:cubicBezTo>
                      <a:cubicBezTo>
                        <a:pt x="5412" y="233810"/>
                        <a:pt x="5909" y="234655"/>
                        <a:pt x="6453" y="235506"/>
                      </a:cubicBezTo>
                      <a:cubicBezTo>
                        <a:pt x="10488" y="241994"/>
                        <a:pt x="16335" y="247842"/>
                        <a:pt x="24883" y="252430"/>
                      </a:cubicBezTo>
                      <a:cubicBezTo>
                        <a:pt x="25395" y="252718"/>
                        <a:pt x="25928" y="253000"/>
                        <a:pt x="26484" y="253267"/>
                      </a:cubicBezTo>
                      <a:cubicBezTo>
                        <a:pt x="27968" y="254013"/>
                        <a:pt x="29450" y="254745"/>
                        <a:pt x="30956" y="255470"/>
                      </a:cubicBezTo>
                      <a:cubicBezTo>
                        <a:pt x="58015" y="268376"/>
                        <a:pt x="87718" y="276630"/>
                        <a:pt x="163063" y="278298"/>
                      </a:cubicBezTo>
                      <a:cubicBezTo>
                        <a:pt x="242580" y="280043"/>
                        <a:pt x="336600" y="266898"/>
                        <a:pt x="380673" y="260494"/>
                      </a:cubicBezTo>
                      <a:cubicBezTo>
                        <a:pt x="424745" y="254091"/>
                        <a:pt x="453462" y="233895"/>
                        <a:pt x="461661" y="209216"/>
                      </a:cubicBezTo>
                      <a:cubicBezTo>
                        <a:pt x="469859" y="184538"/>
                        <a:pt x="471146" y="127018"/>
                        <a:pt x="470196" y="89891"/>
                      </a:cubicBezTo>
                      <a:cubicBezTo>
                        <a:pt x="469859" y="76577"/>
                        <a:pt x="469070" y="50414"/>
                        <a:pt x="468247" y="22365"/>
                      </a:cubicBezTo>
                      <a:cubicBezTo>
                        <a:pt x="468205" y="21675"/>
                        <a:pt x="468191" y="20972"/>
                        <a:pt x="468177" y="20275"/>
                      </a:cubicBezTo>
                    </a:path>
                  </a:pathLst>
                </a:custGeom>
                <a:solidFill>
                  <a:srgbClr val="889FD1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63" name="자유형: 도형 962">
                  <a:extLst>
                    <a:ext uri="{FF2B5EF4-FFF2-40B4-BE49-F238E27FC236}">
                      <a16:creationId xmlns:a16="http://schemas.microsoft.com/office/drawing/2014/main" id="{D9110A00-14CA-ED79-C130-29D21839F2F4}"/>
                    </a:ext>
                  </a:extLst>
                </p:cNvPr>
                <p:cNvSpPr/>
                <p:nvPr/>
              </p:nvSpPr>
              <p:spPr>
                <a:xfrm flipV="1">
                  <a:off x="930666" y="4649235"/>
                  <a:ext cx="180953" cy="61667"/>
                </a:xfrm>
                <a:custGeom>
                  <a:avLst/>
                  <a:gdLst>
                    <a:gd name="connsiteX0" fmla="*/ 175567 w 180953"/>
                    <a:gd name="connsiteY0" fmla="*/ 1615 h 61667"/>
                    <a:gd name="connsiteX1" fmla="*/ 5050 w 180953"/>
                    <a:gd name="connsiteY1" fmla="*/ 6731 h 61667"/>
                    <a:gd name="connsiteX2" fmla="*/ 1350 w 180953"/>
                    <a:gd name="connsiteY2" fmla="*/ 40508 h 61667"/>
                    <a:gd name="connsiteX3" fmla="*/ 4476 w 180953"/>
                    <a:gd name="connsiteY3" fmla="*/ 57320 h 61667"/>
                    <a:gd name="connsiteX4" fmla="*/ 89984 w 180953"/>
                    <a:gd name="connsiteY4" fmla="*/ 56658 h 61667"/>
                    <a:gd name="connsiteX5" fmla="*/ 174300 w 180953"/>
                    <a:gd name="connsiteY5" fmla="*/ 50705 h 61667"/>
                    <a:gd name="connsiteX6" fmla="*/ 176383 w 180953"/>
                    <a:gd name="connsiteY6" fmla="*/ 45294 h 61667"/>
                    <a:gd name="connsiteX7" fmla="*/ 175567 w 180953"/>
                    <a:gd name="connsiteY7" fmla="*/ 1615 h 61667"/>
                    <a:gd name="connsiteX8" fmla="*/ 179754 w 180953"/>
                    <a:gd name="connsiteY8" fmla="*/ 35442 h 61667"/>
                    <a:gd name="connsiteX9" fmla="*/ 175201 w 180953"/>
                    <a:gd name="connsiteY9" fmla="*/ 52753 h 61667"/>
                    <a:gd name="connsiteX10" fmla="*/ 116914 w 180953"/>
                    <a:gd name="connsiteY10" fmla="*/ 57524 h 61667"/>
                    <a:gd name="connsiteX11" fmla="*/ 3299 w 180953"/>
                    <a:gd name="connsiteY11" fmla="*/ 59234 h 61667"/>
                    <a:gd name="connsiteX12" fmla="*/ 737 w 180953"/>
                    <a:gd name="connsiteY12" fmla="*/ 13395 h 61667"/>
                    <a:gd name="connsiteX13" fmla="*/ 4453 w 180953"/>
                    <a:gd name="connsiteY13" fmla="*/ 4557 h 61667"/>
                    <a:gd name="connsiteX14" fmla="*/ 5781 w 180953"/>
                    <a:gd name="connsiteY14" fmla="*/ 4479 h 61667"/>
                    <a:gd name="connsiteX15" fmla="*/ 176601 w 180953"/>
                    <a:gd name="connsiteY15" fmla="*/ -383 h 61667"/>
                    <a:gd name="connsiteX16" fmla="*/ 179754 w 180953"/>
                    <a:gd name="connsiteY16" fmla="*/ 35442 h 61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80953" h="61667">
                      <a:moveTo>
                        <a:pt x="175567" y="1615"/>
                      </a:moveTo>
                      <a:cubicBezTo>
                        <a:pt x="171042" y="194"/>
                        <a:pt x="13173" y="4944"/>
                        <a:pt x="5050" y="6731"/>
                      </a:cubicBezTo>
                      <a:cubicBezTo>
                        <a:pt x="3316" y="7935"/>
                        <a:pt x="897" y="23887"/>
                        <a:pt x="1350" y="40508"/>
                      </a:cubicBezTo>
                      <a:cubicBezTo>
                        <a:pt x="1661" y="51669"/>
                        <a:pt x="3170" y="56510"/>
                        <a:pt x="4476" y="57320"/>
                      </a:cubicBezTo>
                      <a:cubicBezTo>
                        <a:pt x="7510" y="59198"/>
                        <a:pt x="41091" y="58945"/>
                        <a:pt x="89984" y="56658"/>
                      </a:cubicBezTo>
                      <a:cubicBezTo>
                        <a:pt x="135287" y="54533"/>
                        <a:pt x="171879" y="51767"/>
                        <a:pt x="174300" y="50705"/>
                      </a:cubicBezTo>
                      <a:cubicBezTo>
                        <a:pt x="174405" y="50656"/>
                        <a:pt x="175475" y="50058"/>
                        <a:pt x="176383" y="45294"/>
                      </a:cubicBezTo>
                      <a:cubicBezTo>
                        <a:pt x="179001" y="31719"/>
                        <a:pt x="177523" y="3684"/>
                        <a:pt x="175567" y="1615"/>
                      </a:cubicBezTo>
                      <a:close/>
                      <a:moveTo>
                        <a:pt x="179754" y="35442"/>
                      </a:moveTo>
                      <a:cubicBezTo>
                        <a:pt x="178832" y="51155"/>
                        <a:pt x="176101" y="52366"/>
                        <a:pt x="175201" y="52753"/>
                      </a:cubicBezTo>
                      <a:cubicBezTo>
                        <a:pt x="172696" y="53864"/>
                        <a:pt x="147391" y="55814"/>
                        <a:pt x="116914" y="57524"/>
                      </a:cubicBezTo>
                      <a:cubicBezTo>
                        <a:pt x="68936" y="60205"/>
                        <a:pt x="8156" y="62252"/>
                        <a:pt x="3299" y="59234"/>
                      </a:cubicBezTo>
                      <a:cubicBezTo>
                        <a:pt x="-2490" y="55638"/>
                        <a:pt x="-1327" y="25632"/>
                        <a:pt x="737" y="13395"/>
                      </a:cubicBezTo>
                      <a:cubicBezTo>
                        <a:pt x="1972" y="6070"/>
                        <a:pt x="3321" y="4824"/>
                        <a:pt x="4453" y="4557"/>
                      </a:cubicBezTo>
                      <a:lnTo>
                        <a:pt x="5781" y="4479"/>
                      </a:lnTo>
                      <a:cubicBezTo>
                        <a:pt x="21550" y="3600"/>
                        <a:pt x="172449" y="-2832"/>
                        <a:pt x="176601" y="-383"/>
                      </a:cubicBezTo>
                      <a:cubicBezTo>
                        <a:pt x="179887" y="1552"/>
                        <a:pt x="180415" y="24295"/>
                        <a:pt x="179754" y="35442"/>
                      </a:cubicBezTo>
                    </a:path>
                  </a:pathLst>
                </a:custGeom>
                <a:solidFill>
                  <a:srgbClr val="FFFFFF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64" name="자유형: 도형 963">
                  <a:extLst>
                    <a:ext uri="{FF2B5EF4-FFF2-40B4-BE49-F238E27FC236}">
                      <a16:creationId xmlns:a16="http://schemas.microsoft.com/office/drawing/2014/main" id="{3CD0B5C4-750D-EF02-F7D5-C5A5A08C8C7F}"/>
                    </a:ext>
                  </a:extLst>
                </p:cNvPr>
                <p:cNvSpPr/>
                <p:nvPr/>
              </p:nvSpPr>
              <p:spPr>
                <a:xfrm flipV="1">
                  <a:off x="880602" y="4594760"/>
                  <a:ext cx="318209" cy="108271"/>
                </a:xfrm>
                <a:custGeom>
                  <a:avLst/>
                  <a:gdLst>
                    <a:gd name="connsiteX0" fmla="*/ 317236 w 318209"/>
                    <a:gd name="connsiteY0" fmla="*/ 11505 h 108271"/>
                    <a:gd name="connsiteX1" fmla="*/ 295154 w 318209"/>
                    <a:gd name="connsiteY1" fmla="*/ 4622 h 108271"/>
                    <a:gd name="connsiteX2" fmla="*/ 292839 w 318209"/>
                    <a:gd name="connsiteY2" fmla="*/ 3898 h 108271"/>
                    <a:gd name="connsiteX3" fmla="*/ 279293 w 318209"/>
                    <a:gd name="connsiteY3" fmla="*/ -324 h 108271"/>
                    <a:gd name="connsiteX4" fmla="*/ 277111 w 318209"/>
                    <a:gd name="connsiteY4" fmla="*/ -986 h 108271"/>
                    <a:gd name="connsiteX5" fmla="*/ 276077 w 318209"/>
                    <a:gd name="connsiteY5" fmla="*/ 61023 h 108271"/>
                    <a:gd name="connsiteX6" fmla="*/ 230879 w 318209"/>
                    <a:gd name="connsiteY6" fmla="*/ 78763 h 108271"/>
                    <a:gd name="connsiteX7" fmla="*/ 83765 w 318209"/>
                    <a:gd name="connsiteY7" fmla="*/ 86990 h 108271"/>
                    <a:gd name="connsiteX8" fmla="*/ -961 w 318209"/>
                    <a:gd name="connsiteY8" fmla="*/ 72578 h 108271"/>
                    <a:gd name="connsiteX9" fmla="*/ 635 w 318209"/>
                    <a:gd name="connsiteY9" fmla="*/ 82176 h 108271"/>
                    <a:gd name="connsiteX10" fmla="*/ 1891 w 318209"/>
                    <a:gd name="connsiteY10" fmla="*/ 84900 h 108271"/>
                    <a:gd name="connsiteX11" fmla="*/ 10298 w 318209"/>
                    <a:gd name="connsiteY11" fmla="*/ 92584 h 108271"/>
                    <a:gd name="connsiteX12" fmla="*/ 113630 w 318209"/>
                    <a:gd name="connsiteY12" fmla="*/ 107284 h 108271"/>
                    <a:gd name="connsiteX13" fmla="*/ 258182 w 318209"/>
                    <a:gd name="connsiteY13" fmla="*/ 93569 h 108271"/>
                    <a:gd name="connsiteX14" fmla="*/ 309756 w 318209"/>
                    <a:gd name="connsiteY14" fmla="*/ 67026 h 108271"/>
                    <a:gd name="connsiteX15" fmla="*/ 317236 w 318209"/>
                    <a:gd name="connsiteY15" fmla="*/ 11505 h 108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8209" h="108271">
                      <a:moveTo>
                        <a:pt x="317236" y="11505"/>
                      </a:moveTo>
                      <a:lnTo>
                        <a:pt x="295154" y="4622"/>
                      </a:lnTo>
                      <a:lnTo>
                        <a:pt x="292839" y="3898"/>
                      </a:lnTo>
                      <a:lnTo>
                        <a:pt x="279293" y="-324"/>
                      </a:lnTo>
                      <a:lnTo>
                        <a:pt x="277111" y="-986"/>
                      </a:lnTo>
                      <a:cubicBezTo>
                        <a:pt x="277111" y="-986"/>
                        <a:pt x="281186" y="51728"/>
                        <a:pt x="276077" y="61023"/>
                      </a:cubicBezTo>
                      <a:cubicBezTo>
                        <a:pt x="270961" y="70326"/>
                        <a:pt x="261102" y="75379"/>
                        <a:pt x="230879" y="78763"/>
                      </a:cubicBezTo>
                      <a:cubicBezTo>
                        <a:pt x="200655" y="82141"/>
                        <a:pt x="116459" y="87412"/>
                        <a:pt x="83765" y="86990"/>
                      </a:cubicBezTo>
                      <a:cubicBezTo>
                        <a:pt x="51076" y="86560"/>
                        <a:pt x="10680" y="79249"/>
                        <a:pt x="-961" y="72578"/>
                      </a:cubicBezTo>
                      <a:cubicBezTo>
                        <a:pt x="-961" y="72578"/>
                        <a:pt x="-1220" y="77187"/>
                        <a:pt x="635" y="82176"/>
                      </a:cubicBezTo>
                      <a:cubicBezTo>
                        <a:pt x="979" y="83077"/>
                        <a:pt x="1391" y="83999"/>
                        <a:pt x="1891" y="84900"/>
                      </a:cubicBezTo>
                      <a:cubicBezTo>
                        <a:pt x="3549" y="87940"/>
                        <a:pt x="6166" y="90832"/>
                        <a:pt x="10298" y="92584"/>
                      </a:cubicBezTo>
                      <a:cubicBezTo>
                        <a:pt x="22414" y="97742"/>
                        <a:pt x="75884" y="107143"/>
                        <a:pt x="113630" y="107284"/>
                      </a:cubicBezTo>
                      <a:cubicBezTo>
                        <a:pt x="151376" y="107425"/>
                        <a:pt x="216291" y="99853"/>
                        <a:pt x="258182" y="93569"/>
                      </a:cubicBezTo>
                      <a:cubicBezTo>
                        <a:pt x="300073" y="87285"/>
                        <a:pt x="304809" y="76878"/>
                        <a:pt x="309756" y="67026"/>
                      </a:cubicBezTo>
                      <a:cubicBezTo>
                        <a:pt x="314724" y="57174"/>
                        <a:pt x="317236" y="11505"/>
                        <a:pt x="317236" y="11505"/>
                      </a:cubicBezTo>
                    </a:path>
                  </a:pathLst>
                </a:custGeom>
                <a:solidFill>
                  <a:srgbClr val="889FD1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65" name="자유형: 도형 964">
                  <a:extLst>
                    <a:ext uri="{FF2B5EF4-FFF2-40B4-BE49-F238E27FC236}">
                      <a16:creationId xmlns:a16="http://schemas.microsoft.com/office/drawing/2014/main" id="{C666BC50-818D-D9D7-C989-42435A44DB63}"/>
                    </a:ext>
                  </a:extLst>
                </p:cNvPr>
                <p:cNvSpPr/>
                <p:nvPr/>
              </p:nvSpPr>
              <p:spPr>
                <a:xfrm flipV="1">
                  <a:off x="1154113" y="4690541"/>
                  <a:ext cx="45307" cy="66067"/>
                </a:xfrm>
                <a:custGeom>
                  <a:avLst/>
                  <a:gdLst>
                    <a:gd name="connsiteX0" fmla="*/ 43556 w 45307"/>
                    <a:gd name="connsiteY0" fmla="*/ 65202 h 66067"/>
                    <a:gd name="connsiteX1" fmla="*/ 5606 w 45307"/>
                    <a:gd name="connsiteY1" fmla="*/ 53387 h 66067"/>
                    <a:gd name="connsiteX2" fmla="*/ 3432 w 45307"/>
                    <a:gd name="connsiteY2" fmla="*/ 52711 h 66067"/>
                    <a:gd name="connsiteX3" fmla="*/ -1142 w 45307"/>
                    <a:gd name="connsiteY3" fmla="*/ 1145 h 66067"/>
                    <a:gd name="connsiteX4" fmla="*/ 23001 w 45307"/>
                    <a:gd name="connsiteY4" fmla="*/ -207 h 66067"/>
                    <a:gd name="connsiteX5" fmla="*/ 40446 w 45307"/>
                    <a:gd name="connsiteY5" fmla="*/ 9519 h 66067"/>
                    <a:gd name="connsiteX6" fmla="*/ 43556 w 45307"/>
                    <a:gd name="connsiteY6" fmla="*/ 65202 h 66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307" h="66067">
                      <a:moveTo>
                        <a:pt x="43556" y="65202"/>
                      </a:moveTo>
                      <a:lnTo>
                        <a:pt x="5606" y="53387"/>
                      </a:lnTo>
                      <a:lnTo>
                        <a:pt x="3432" y="52711"/>
                      </a:lnTo>
                      <a:lnTo>
                        <a:pt x="-1142" y="1145"/>
                      </a:lnTo>
                      <a:cubicBezTo>
                        <a:pt x="-1142" y="1145"/>
                        <a:pt x="9371" y="-2261"/>
                        <a:pt x="23001" y="-207"/>
                      </a:cubicBezTo>
                      <a:cubicBezTo>
                        <a:pt x="36639" y="1848"/>
                        <a:pt x="36857" y="5782"/>
                        <a:pt x="40446" y="9519"/>
                      </a:cubicBezTo>
                      <a:cubicBezTo>
                        <a:pt x="44034" y="13262"/>
                        <a:pt x="44921" y="59396"/>
                        <a:pt x="43556" y="65202"/>
                      </a:cubicBezTo>
                    </a:path>
                  </a:pathLst>
                </a:custGeom>
                <a:solidFill>
                  <a:srgbClr val="40404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66" name="자유형: 도형 965">
                  <a:extLst>
                    <a:ext uri="{FF2B5EF4-FFF2-40B4-BE49-F238E27FC236}">
                      <a16:creationId xmlns:a16="http://schemas.microsoft.com/office/drawing/2014/main" id="{B598A3D6-0B24-0927-F692-64189601776E}"/>
                    </a:ext>
                  </a:extLst>
                </p:cNvPr>
                <p:cNvSpPr/>
                <p:nvPr/>
              </p:nvSpPr>
              <p:spPr>
                <a:xfrm flipV="1">
                  <a:off x="994311" y="4500495"/>
                  <a:ext cx="47027" cy="33347"/>
                </a:xfrm>
                <a:custGeom>
                  <a:avLst/>
                  <a:gdLst>
                    <a:gd name="connsiteX0" fmla="*/ 33886 w 47027"/>
                    <a:gd name="connsiteY0" fmla="*/ 31172 h 33347"/>
                    <a:gd name="connsiteX1" fmla="*/ -947 w 47027"/>
                    <a:gd name="connsiteY1" fmla="*/ -1198 h 33347"/>
                    <a:gd name="connsiteX2" fmla="*/ 28763 w 47027"/>
                    <a:gd name="connsiteY2" fmla="*/ -79 h 33347"/>
                    <a:gd name="connsiteX3" fmla="*/ 46081 w 47027"/>
                    <a:gd name="connsiteY3" fmla="*/ 32150 h 33347"/>
                    <a:gd name="connsiteX4" fmla="*/ 33886 w 47027"/>
                    <a:gd name="connsiteY4" fmla="*/ 31172 h 3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027" h="33347">
                      <a:moveTo>
                        <a:pt x="33886" y="31172"/>
                      </a:moveTo>
                      <a:cubicBezTo>
                        <a:pt x="28334" y="25852"/>
                        <a:pt x="6484" y="3869"/>
                        <a:pt x="-947" y="-1198"/>
                      </a:cubicBezTo>
                      <a:lnTo>
                        <a:pt x="28763" y="-79"/>
                      </a:lnTo>
                      <a:cubicBezTo>
                        <a:pt x="28763" y="-79"/>
                        <a:pt x="44786" y="30377"/>
                        <a:pt x="46081" y="32150"/>
                      </a:cubicBezTo>
                      <a:lnTo>
                        <a:pt x="33886" y="31172"/>
                      </a:ln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67" name="자유형: 도형 966">
                  <a:extLst>
                    <a:ext uri="{FF2B5EF4-FFF2-40B4-BE49-F238E27FC236}">
                      <a16:creationId xmlns:a16="http://schemas.microsoft.com/office/drawing/2014/main" id="{C4CF26F1-E401-C07F-2D08-3BCD812C79B6}"/>
                    </a:ext>
                  </a:extLst>
                </p:cNvPr>
                <p:cNvSpPr/>
                <p:nvPr/>
              </p:nvSpPr>
              <p:spPr>
                <a:xfrm flipV="1">
                  <a:off x="1193069" y="4511198"/>
                  <a:ext cx="36296" cy="37563"/>
                </a:xfrm>
                <a:custGeom>
                  <a:avLst/>
                  <a:gdLst>
                    <a:gd name="connsiteX0" fmla="*/ -1185 w 36296"/>
                    <a:gd name="connsiteY0" fmla="*/ 36386 h 37563"/>
                    <a:gd name="connsiteX1" fmla="*/ 10785 w 36296"/>
                    <a:gd name="connsiteY1" fmla="*/ 1961 h 37563"/>
                    <a:gd name="connsiteX2" fmla="*/ 35111 w 36296"/>
                    <a:gd name="connsiteY2" fmla="*/ -1177 h 37563"/>
                    <a:gd name="connsiteX3" fmla="*/ 13916 w 36296"/>
                    <a:gd name="connsiteY3" fmla="*/ 35534 h 37563"/>
                    <a:gd name="connsiteX4" fmla="*/ -1185 w 36296"/>
                    <a:gd name="connsiteY4" fmla="*/ 36386 h 37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296" h="37563">
                      <a:moveTo>
                        <a:pt x="-1185" y="36386"/>
                      </a:moveTo>
                      <a:cubicBezTo>
                        <a:pt x="-362" y="30890"/>
                        <a:pt x="5500" y="8111"/>
                        <a:pt x="10785" y="1961"/>
                      </a:cubicBezTo>
                      <a:lnTo>
                        <a:pt x="35111" y="-1177"/>
                      </a:lnTo>
                      <a:cubicBezTo>
                        <a:pt x="35111" y="-1177"/>
                        <a:pt x="16077" y="27751"/>
                        <a:pt x="13916" y="35534"/>
                      </a:cubicBezTo>
                      <a:lnTo>
                        <a:pt x="-1185" y="36386"/>
                      </a:lnTo>
                    </a:path>
                  </a:pathLst>
                </a:custGeom>
                <a:solidFill>
                  <a:srgbClr val="2E1354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68" name="자유형: 도형 967">
                  <a:extLst>
                    <a:ext uri="{FF2B5EF4-FFF2-40B4-BE49-F238E27FC236}">
                      <a16:creationId xmlns:a16="http://schemas.microsoft.com/office/drawing/2014/main" id="{61DE8305-ADD4-7720-1991-D028EAC64F2D}"/>
                    </a:ext>
                  </a:extLst>
                </p:cNvPr>
                <p:cNvSpPr/>
                <p:nvPr/>
              </p:nvSpPr>
              <p:spPr>
                <a:xfrm flipV="1">
                  <a:off x="1226640" y="4854923"/>
                  <a:ext cx="160999" cy="165094"/>
                </a:xfrm>
                <a:custGeom>
                  <a:avLst/>
                  <a:gdLst>
                    <a:gd name="connsiteX0" fmla="*/ 159696 w 160999"/>
                    <a:gd name="connsiteY0" fmla="*/ 162983 h 165094"/>
                    <a:gd name="connsiteX1" fmla="*/ 73515 w 160999"/>
                    <a:gd name="connsiteY1" fmla="*/ 124343 h 165094"/>
                    <a:gd name="connsiteX2" fmla="*/ 58562 w 160999"/>
                    <a:gd name="connsiteY2" fmla="*/ 116821 h 165094"/>
                    <a:gd name="connsiteX3" fmla="*/ 14419 w 160999"/>
                    <a:gd name="connsiteY3" fmla="*/ 71482 h 165094"/>
                    <a:gd name="connsiteX4" fmla="*/ 944 w 160999"/>
                    <a:gd name="connsiteY4" fmla="*/ 544 h 165094"/>
                    <a:gd name="connsiteX5" fmla="*/ 908 w 160999"/>
                    <a:gd name="connsiteY5" fmla="*/ 318 h 165094"/>
                    <a:gd name="connsiteX6" fmla="*/ -246 w 160999"/>
                    <a:gd name="connsiteY6" fmla="*/ -520 h 165094"/>
                    <a:gd name="connsiteX7" fmla="*/ -1301 w 160999"/>
                    <a:gd name="connsiteY7" fmla="*/ 670 h 165094"/>
                    <a:gd name="connsiteX8" fmla="*/ -1287 w 160999"/>
                    <a:gd name="connsiteY8" fmla="*/ 874 h 165094"/>
                    <a:gd name="connsiteX9" fmla="*/ 12343 w 160999"/>
                    <a:gd name="connsiteY9" fmla="*/ 72319 h 165094"/>
                    <a:gd name="connsiteX10" fmla="*/ 57556 w 160999"/>
                    <a:gd name="connsiteY10" fmla="*/ 118855 h 165094"/>
                    <a:gd name="connsiteX11" fmla="*/ 72481 w 160999"/>
                    <a:gd name="connsiteY11" fmla="*/ 126356 h 165094"/>
                    <a:gd name="connsiteX12" fmla="*/ 157079 w 160999"/>
                    <a:gd name="connsiteY12" fmla="*/ 164573 h 165094"/>
                    <a:gd name="connsiteX13" fmla="*/ 159696 w 160999"/>
                    <a:gd name="connsiteY13" fmla="*/ 162983 h 165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0999" h="165094">
                      <a:moveTo>
                        <a:pt x="159696" y="162983"/>
                      </a:moveTo>
                      <a:cubicBezTo>
                        <a:pt x="136721" y="156291"/>
                        <a:pt x="98510" y="137003"/>
                        <a:pt x="73515" y="124343"/>
                      </a:cubicBezTo>
                      <a:cubicBezTo>
                        <a:pt x="67907" y="121500"/>
                        <a:pt x="62833" y="118946"/>
                        <a:pt x="58562" y="116821"/>
                      </a:cubicBezTo>
                      <a:cubicBezTo>
                        <a:pt x="29091" y="102269"/>
                        <a:pt x="24222" y="95689"/>
                        <a:pt x="14419" y="71482"/>
                      </a:cubicBezTo>
                      <a:cubicBezTo>
                        <a:pt x="4223" y="46276"/>
                        <a:pt x="2126" y="21654"/>
                        <a:pt x="944" y="544"/>
                      </a:cubicBezTo>
                      <a:cubicBezTo>
                        <a:pt x="937" y="481"/>
                        <a:pt x="937" y="387"/>
                        <a:pt x="908" y="318"/>
                      </a:cubicBezTo>
                      <a:cubicBezTo>
                        <a:pt x="768" y="-190"/>
                        <a:pt x="296" y="-547"/>
                        <a:pt x="-246" y="-520"/>
                      </a:cubicBezTo>
                      <a:cubicBezTo>
                        <a:pt x="-851" y="-484"/>
                        <a:pt x="-1336" y="43"/>
                        <a:pt x="-1301" y="670"/>
                      </a:cubicBezTo>
                      <a:lnTo>
                        <a:pt x="-1287" y="874"/>
                      </a:lnTo>
                      <a:cubicBezTo>
                        <a:pt x="-105" y="22119"/>
                        <a:pt x="2048" y="46895"/>
                        <a:pt x="12343" y="72319"/>
                      </a:cubicBezTo>
                      <a:cubicBezTo>
                        <a:pt x="22258" y="96815"/>
                        <a:pt x="27592" y="104042"/>
                        <a:pt x="57556" y="118855"/>
                      </a:cubicBezTo>
                      <a:cubicBezTo>
                        <a:pt x="61841" y="120959"/>
                        <a:pt x="66894" y="123520"/>
                        <a:pt x="72481" y="126356"/>
                      </a:cubicBezTo>
                      <a:cubicBezTo>
                        <a:pt x="98264" y="139381"/>
                        <a:pt x="133990" y="157438"/>
                        <a:pt x="157079" y="164573"/>
                      </a:cubicBezTo>
                      <a:cubicBezTo>
                        <a:pt x="157979" y="164116"/>
                        <a:pt x="158852" y="163595"/>
                        <a:pt x="159696" y="162983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69" name="자유형: 도형 968">
                  <a:extLst>
                    <a:ext uri="{FF2B5EF4-FFF2-40B4-BE49-F238E27FC236}">
                      <a16:creationId xmlns:a16="http://schemas.microsoft.com/office/drawing/2014/main" id="{D147E824-5222-C5CE-B2CB-EA8EA03142BF}"/>
                    </a:ext>
                  </a:extLst>
                </p:cNvPr>
                <p:cNvSpPr/>
                <p:nvPr/>
              </p:nvSpPr>
              <p:spPr>
                <a:xfrm flipV="1">
                  <a:off x="1237338" y="4862228"/>
                  <a:ext cx="158049" cy="159638"/>
                </a:xfrm>
                <a:custGeom>
                  <a:avLst/>
                  <a:gdLst>
                    <a:gd name="connsiteX0" fmla="*/ 156735 w 158049"/>
                    <a:gd name="connsiteY0" fmla="*/ 157239 h 159638"/>
                    <a:gd name="connsiteX1" fmla="*/ 113296 w 158049"/>
                    <a:gd name="connsiteY1" fmla="*/ 137880 h 159638"/>
                    <a:gd name="connsiteX2" fmla="*/ 98779 w 158049"/>
                    <a:gd name="connsiteY2" fmla="*/ 130471 h 159638"/>
                    <a:gd name="connsiteX3" fmla="*/ 33856 w 158049"/>
                    <a:gd name="connsiteY3" fmla="*/ 94808 h 159638"/>
                    <a:gd name="connsiteX4" fmla="*/ 6905 w 158049"/>
                    <a:gd name="connsiteY4" fmla="*/ 49117 h 159638"/>
                    <a:gd name="connsiteX5" fmla="*/ 909 w 158049"/>
                    <a:gd name="connsiteY5" fmla="*/ -514 h 159638"/>
                    <a:gd name="connsiteX6" fmla="*/ -1314 w 158049"/>
                    <a:gd name="connsiteY6" fmla="*/ 36 h 159638"/>
                    <a:gd name="connsiteX7" fmla="*/ 4723 w 158049"/>
                    <a:gd name="connsiteY7" fmla="*/ 49602 h 159638"/>
                    <a:gd name="connsiteX8" fmla="*/ 32519 w 158049"/>
                    <a:gd name="connsiteY8" fmla="*/ 96595 h 159638"/>
                    <a:gd name="connsiteX9" fmla="*/ 97765 w 158049"/>
                    <a:gd name="connsiteY9" fmla="*/ 132511 h 159638"/>
                    <a:gd name="connsiteX10" fmla="*/ 112283 w 158049"/>
                    <a:gd name="connsiteY10" fmla="*/ 139879 h 159638"/>
                    <a:gd name="connsiteX11" fmla="*/ 155243 w 158049"/>
                    <a:gd name="connsiteY11" fmla="*/ 159125 h 159638"/>
                    <a:gd name="connsiteX12" fmla="*/ 156735 w 158049"/>
                    <a:gd name="connsiteY12" fmla="*/ 157239 h 159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8049" h="159638">
                      <a:moveTo>
                        <a:pt x="156735" y="157239"/>
                      </a:moveTo>
                      <a:cubicBezTo>
                        <a:pt x="141950" y="152686"/>
                        <a:pt x="127426" y="145157"/>
                        <a:pt x="113296" y="137880"/>
                      </a:cubicBezTo>
                      <a:cubicBezTo>
                        <a:pt x="108539" y="135425"/>
                        <a:pt x="103620" y="132884"/>
                        <a:pt x="98779" y="130471"/>
                      </a:cubicBezTo>
                      <a:cubicBezTo>
                        <a:pt x="74522" y="118536"/>
                        <a:pt x="47515" y="104948"/>
                        <a:pt x="33856" y="94808"/>
                      </a:cubicBezTo>
                      <a:cubicBezTo>
                        <a:pt x="19240" y="83936"/>
                        <a:pt x="10205" y="63395"/>
                        <a:pt x="6905" y="49117"/>
                      </a:cubicBezTo>
                      <a:cubicBezTo>
                        <a:pt x="4167" y="37219"/>
                        <a:pt x="1880" y="11661"/>
                        <a:pt x="909" y="-514"/>
                      </a:cubicBezTo>
                      <a:lnTo>
                        <a:pt x="-1314" y="36"/>
                      </a:lnTo>
                      <a:cubicBezTo>
                        <a:pt x="-308" y="12392"/>
                        <a:pt x="1965" y="37702"/>
                        <a:pt x="4723" y="49602"/>
                      </a:cubicBezTo>
                      <a:cubicBezTo>
                        <a:pt x="8094" y="64281"/>
                        <a:pt x="17404" y="85392"/>
                        <a:pt x="32519" y="96595"/>
                      </a:cubicBezTo>
                      <a:cubicBezTo>
                        <a:pt x="46340" y="106862"/>
                        <a:pt x="73439" y="120513"/>
                        <a:pt x="97765" y="132511"/>
                      </a:cubicBezTo>
                      <a:cubicBezTo>
                        <a:pt x="102635" y="134897"/>
                        <a:pt x="107526" y="137416"/>
                        <a:pt x="112283" y="139879"/>
                      </a:cubicBezTo>
                      <a:cubicBezTo>
                        <a:pt x="126230" y="147099"/>
                        <a:pt x="140564" y="154495"/>
                        <a:pt x="155243" y="159125"/>
                      </a:cubicBezTo>
                      <a:cubicBezTo>
                        <a:pt x="155771" y="158534"/>
                        <a:pt x="156256" y="157901"/>
                        <a:pt x="156735" y="157239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70" name="자유형: 도형 969">
                  <a:extLst>
                    <a:ext uri="{FF2B5EF4-FFF2-40B4-BE49-F238E27FC236}">
                      <a16:creationId xmlns:a16="http://schemas.microsoft.com/office/drawing/2014/main" id="{7813015B-85DF-3D32-9D7A-36F3915BA83A}"/>
                    </a:ext>
                  </a:extLst>
                </p:cNvPr>
                <p:cNvSpPr/>
                <p:nvPr/>
              </p:nvSpPr>
              <p:spPr>
                <a:xfrm flipV="1">
                  <a:off x="818137" y="4768280"/>
                  <a:ext cx="371083" cy="277096"/>
                </a:xfrm>
                <a:custGeom>
                  <a:avLst/>
                  <a:gdLst>
                    <a:gd name="connsiteX0" fmla="*/ 368338 w 371083"/>
                    <a:gd name="connsiteY0" fmla="*/ 130097 h 277096"/>
                    <a:gd name="connsiteX1" fmla="*/ 364968 w 371083"/>
                    <a:gd name="connsiteY1" fmla="*/ 72296 h 277096"/>
                    <a:gd name="connsiteX2" fmla="*/ 360907 w 371083"/>
                    <a:gd name="connsiteY2" fmla="*/ 471 h 277096"/>
                    <a:gd name="connsiteX3" fmla="*/ 358641 w 371083"/>
                    <a:gd name="connsiteY3" fmla="*/ -570 h 277096"/>
                    <a:gd name="connsiteX4" fmla="*/ 362723 w 371083"/>
                    <a:gd name="connsiteY4" fmla="*/ 72444 h 277096"/>
                    <a:gd name="connsiteX5" fmla="*/ 366087 w 371083"/>
                    <a:gd name="connsiteY5" fmla="*/ 130182 h 277096"/>
                    <a:gd name="connsiteX6" fmla="*/ 366882 w 371083"/>
                    <a:gd name="connsiteY6" fmla="*/ 142349 h 277096"/>
                    <a:gd name="connsiteX7" fmla="*/ 344061 w 371083"/>
                    <a:gd name="connsiteY7" fmla="*/ 224146 h 277096"/>
                    <a:gd name="connsiteX8" fmla="*/ 220141 w 371083"/>
                    <a:gd name="connsiteY8" fmla="*/ 271244 h 277096"/>
                    <a:gd name="connsiteX9" fmla="*/ 98761 w 371083"/>
                    <a:gd name="connsiteY9" fmla="*/ 273010 h 277096"/>
                    <a:gd name="connsiteX10" fmla="*/ -929 w 371083"/>
                    <a:gd name="connsiteY10" fmla="*/ 254496 h 277096"/>
                    <a:gd name="connsiteX11" fmla="*/ 2212 w 371083"/>
                    <a:gd name="connsiteY11" fmla="*/ 257902 h 277096"/>
                    <a:gd name="connsiteX12" fmla="*/ 98665 w 371083"/>
                    <a:gd name="connsiteY12" fmla="*/ 275262 h 277096"/>
                    <a:gd name="connsiteX13" fmla="*/ 220401 w 371083"/>
                    <a:gd name="connsiteY13" fmla="*/ 273481 h 277096"/>
                    <a:gd name="connsiteX14" fmla="*/ 345764 w 371083"/>
                    <a:gd name="connsiteY14" fmla="*/ 225623 h 277096"/>
                    <a:gd name="connsiteX15" fmla="*/ 369127 w 371083"/>
                    <a:gd name="connsiteY15" fmla="*/ 142151 h 277096"/>
                    <a:gd name="connsiteX16" fmla="*/ 368338 w 371083"/>
                    <a:gd name="connsiteY16" fmla="*/ 130097 h 277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71083" h="277096">
                      <a:moveTo>
                        <a:pt x="368338" y="130097"/>
                      </a:moveTo>
                      <a:cubicBezTo>
                        <a:pt x="367987" y="119352"/>
                        <a:pt x="366523" y="96496"/>
                        <a:pt x="364968" y="72296"/>
                      </a:cubicBezTo>
                      <a:cubicBezTo>
                        <a:pt x="363152" y="43875"/>
                        <a:pt x="361294" y="14621"/>
                        <a:pt x="360907" y="471"/>
                      </a:cubicBezTo>
                      <a:cubicBezTo>
                        <a:pt x="360119" y="92"/>
                        <a:pt x="359380" y="-255"/>
                        <a:pt x="358641" y="-570"/>
                      </a:cubicBezTo>
                      <a:cubicBezTo>
                        <a:pt x="358958" y="13201"/>
                        <a:pt x="360872" y="43284"/>
                        <a:pt x="362723" y="72444"/>
                      </a:cubicBezTo>
                      <a:cubicBezTo>
                        <a:pt x="364278" y="96623"/>
                        <a:pt x="365735" y="119450"/>
                        <a:pt x="366087" y="130182"/>
                      </a:cubicBezTo>
                      <a:cubicBezTo>
                        <a:pt x="366213" y="134045"/>
                        <a:pt x="366551" y="138063"/>
                        <a:pt x="366882" y="142349"/>
                      </a:cubicBezTo>
                      <a:cubicBezTo>
                        <a:pt x="368740" y="165113"/>
                        <a:pt x="371048" y="193479"/>
                        <a:pt x="344061" y="224146"/>
                      </a:cubicBezTo>
                      <a:cubicBezTo>
                        <a:pt x="311607" y="261061"/>
                        <a:pt x="258745" y="266944"/>
                        <a:pt x="220141" y="271244"/>
                      </a:cubicBezTo>
                      <a:cubicBezTo>
                        <a:pt x="181072" y="275592"/>
                        <a:pt x="123662" y="274298"/>
                        <a:pt x="98761" y="273010"/>
                      </a:cubicBezTo>
                      <a:cubicBezTo>
                        <a:pt x="83420" y="272222"/>
                        <a:pt x="29431" y="265213"/>
                        <a:pt x="-929" y="254496"/>
                      </a:cubicBezTo>
                      <a:cubicBezTo>
                        <a:pt x="79" y="255636"/>
                        <a:pt x="1135" y="256769"/>
                        <a:pt x="2212" y="257902"/>
                      </a:cubicBezTo>
                      <a:cubicBezTo>
                        <a:pt x="32941" y="267943"/>
                        <a:pt x="81941" y="274396"/>
                        <a:pt x="98665" y="275262"/>
                      </a:cubicBezTo>
                      <a:cubicBezTo>
                        <a:pt x="101601" y="275417"/>
                        <a:pt x="171389" y="278949"/>
                        <a:pt x="220401" y="273481"/>
                      </a:cubicBezTo>
                      <a:cubicBezTo>
                        <a:pt x="259365" y="269140"/>
                        <a:pt x="312719" y="263208"/>
                        <a:pt x="345764" y="225623"/>
                      </a:cubicBezTo>
                      <a:cubicBezTo>
                        <a:pt x="373363" y="194232"/>
                        <a:pt x="371005" y="165366"/>
                        <a:pt x="369127" y="142151"/>
                      </a:cubicBezTo>
                      <a:cubicBezTo>
                        <a:pt x="368796" y="137915"/>
                        <a:pt x="368458" y="133918"/>
                        <a:pt x="368338" y="130097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71" name="자유형: 도형 970">
                  <a:extLst>
                    <a:ext uri="{FF2B5EF4-FFF2-40B4-BE49-F238E27FC236}">
                      <a16:creationId xmlns:a16="http://schemas.microsoft.com/office/drawing/2014/main" id="{927C17F3-41DB-2CE2-7B1B-284DABC51FCC}"/>
                    </a:ext>
                  </a:extLst>
                </p:cNvPr>
                <p:cNvSpPr/>
                <p:nvPr/>
              </p:nvSpPr>
              <p:spPr>
                <a:xfrm flipV="1">
                  <a:off x="833500" y="4758982"/>
                  <a:ext cx="363813" cy="282376"/>
                </a:xfrm>
                <a:custGeom>
                  <a:avLst/>
                  <a:gdLst>
                    <a:gd name="connsiteX0" fmla="*/ 353855 w 363813"/>
                    <a:gd name="connsiteY0" fmla="*/ 683 h 282376"/>
                    <a:gd name="connsiteX1" fmla="*/ 351532 w 363813"/>
                    <a:gd name="connsiteY1" fmla="*/ -581 h 282376"/>
                    <a:gd name="connsiteX2" fmla="*/ 360554 w 363813"/>
                    <a:gd name="connsiteY2" fmla="*/ 161083 h 282376"/>
                    <a:gd name="connsiteX3" fmla="*/ 346459 w 363813"/>
                    <a:gd name="connsiteY3" fmla="*/ 211707 h 282376"/>
                    <a:gd name="connsiteX4" fmla="*/ 344770 w 363813"/>
                    <a:gd name="connsiteY4" fmla="*/ 214437 h 282376"/>
                    <a:gd name="connsiteX5" fmla="*/ 292451 w 363813"/>
                    <a:gd name="connsiteY5" fmla="*/ 257897 h 282376"/>
                    <a:gd name="connsiteX6" fmla="*/ 178896 w 363813"/>
                    <a:gd name="connsiteY6" fmla="*/ 278846 h 282376"/>
                    <a:gd name="connsiteX7" fmla="*/ 68043 w 363813"/>
                    <a:gd name="connsiteY7" fmla="*/ 275469 h 282376"/>
                    <a:gd name="connsiteX8" fmla="*/ 53185 w 363813"/>
                    <a:gd name="connsiteY8" fmla="*/ 274047 h 282376"/>
                    <a:gd name="connsiteX9" fmla="*/ -944 w 363813"/>
                    <a:gd name="connsiteY9" fmla="*/ 265356 h 282376"/>
                    <a:gd name="connsiteX10" fmla="*/ 3748 w 363813"/>
                    <a:gd name="connsiteY10" fmla="*/ 269086 h 282376"/>
                    <a:gd name="connsiteX11" fmla="*/ 52974 w 363813"/>
                    <a:gd name="connsiteY11" fmla="*/ 276292 h 282376"/>
                    <a:gd name="connsiteX12" fmla="*/ 67809 w 363813"/>
                    <a:gd name="connsiteY12" fmla="*/ 277692 h 282376"/>
                    <a:gd name="connsiteX13" fmla="*/ 179023 w 363813"/>
                    <a:gd name="connsiteY13" fmla="*/ 281091 h 282376"/>
                    <a:gd name="connsiteX14" fmla="*/ 293154 w 363813"/>
                    <a:gd name="connsiteY14" fmla="*/ 260015 h 282376"/>
                    <a:gd name="connsiteX15" fmla="*/ 346705 w 363813"/>
                    <a:gd name="connsiteY15" fmla="*/ 215612 h 282376"/>
                    <a:gd name="connsiteX16" fmla="*/ 348373 w 363813"/>
                    <a:gd name="connsiteY16" fmla="*/ 212882 h 282376"/>
                    <a:gd name="connsiteX17" fmla="*/ 362799 w 363813"/>
                    <a:gd name="connsiteY17" fmla="*/ 160999 h 282376"/>
                    <a:gd name="connsiteX18" fmla="*/ 353855 w 363813"/>
                    <a:gd name="connsiteY18" fmla="*/ 683 h 282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63813" h="282376">
                      <a:moveTo>
                        <a:pt x="353855" y="683"/>
                      </a:moveTo>
                      <a:cubicBezTo>
                        <a:pt x="353088" y="235"/>
                        <a:pt x="352299" y="-174"/>
                        <a:pt x="351532" y="-581"/>
                      </a:cubicBezTo>
                      <a:cubicBezTo>
                        <a:pt x="353327" y="29551"/>
                        <a:pt x="359681" y="136686"/>
                        <a:pt x="360554" y="161083"/>
                      </a:cubicBezTo>
                      <a:cubicBezTo>
                        <a:pt x="361511" y="187549"/>
                        <a:pt x="352461" y="202088"/>
                        <a:pt x="346459" y="211707"/>
                      </a:cubicBezTo>
                      <a:lnTo>
                        <a:pt x="344770" y="214437"/>
                      </a:lnTo>
                      <a:cubicBezTo>
                        <a:pt x="338345" y="224958"/>
                        <a:pt x="324954" y="246842"/>
                        <a:pt x="292451" y="257897"/>
                      </a:cubicBezTo>
                      <a:cubicBezTo>
                        <a:pt x="257118" y="269895"/>
                        <a:pt x="208817" y="277171"/>
                        <a:pt x="178896" y="278846"/>
                      </a:cubicBezTo>
                      <a:cubicBezTo>
                        <a:pt x="144471" y="280767"/>
                        <a:pt x="97295" y="278431"/>
                        <a:pt x="68043" y="275469"/>
                      </a:cubicBezTo>
                      <a:cubicBezTo>
                        <a:pt x="62968" y="274941"/>
                        <a:pt x="58009" y="274476"/>
                        <a:pt x="53185" y="274047"/>
                      </a:cubicBezTo>
                      <a:cubicBezTo>
                        <a:pt x="32871" y="272182"/>
                        <a:pt x="14732" y="270500"/>
                        <a:pt x="-944" y="265356"/>
                      </a:cubicBezTo>
                      <a:cubicBezTo>
                        <a:pt x="590" y="266623"/>
                        <a:pt x="2148" y="267890"/>
                        <a:pt x="3748" y="269086"/>
                      </a:cubicBezTo>
                      <a:cubicBezTo>
                        <a:pt x="18344" y="273090"/>
                        <a:pt x="34788" y="274603"/>
                        <a:pt x="52974" y="276292"/>
                      </a:cubicBezTo>
                      <a:cubicBezTo>
                        <a:pt x="57795" y="276714"/>
                        <a:pt x="62735" y="277185"/>
                        <a:pt x="67809" y="277692"/>
                      </a:cubicBezTo>
                      <a:cubicBezTo>
                        <a:pt x="97174" y="280690"/>
                        <a:pt x="144478" y="283019"/>
                        <a:pt x="179023" y="281091"/>
                      </a:cubicBezTo>
                      <a:cubicBezTo>
                        <a:pt x="209077" y="279409"/>
                        <a:pt x="257625" y="272098"/>
                        <a:pt x="293154" y="260015"/>
                      </a:cubicBezTo>
                      <a:cubicBezTo>
                        <a:pt x="326453" y="248714"/>
                        <a:pt x="340119" y="226365"/>
                        <a:pt x="346705" y="215612"/>
                      </a:cubicBezTo>
                      <a:lnTo>
                        <a:pt x="348373" y="212882"/>
                      </a:lnTo>
                      <a:cubicBezTo>
                        <a:pt x="354516" y="203030"/>
                        <a:pt x="363777" y="188140"/>
                        <a:pt x="362799" y="160999"/>
                      </a:cubicBezTo>
                      <a:cubicBezTo>
                        <a:pt x="361926" y="136947"/>
                        <a:pt x="355755" y="32569"/>
                        <a:pt x="353855" y="683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72" name="자유형: 도형 971">
                  <a:extLst>
                    <a:ext uri="{FF2B5EF4-FFF2-40B4-BE49-F238E27FC236}">
                      <a16:creationId xmlns:a16="http://schemas.microsoft.com/office/drawing/2014/main" id="{533B9D44-8F32-8E89-5A73-E02EDB219761}"/>
                    </a:ext>
                  </a:extLst>
                </p:cNvPr>
                <p:cNvSpPr/>
                <p:nvPr/>
              </p:nvSpPr>
              <p:spPr>
                <a:xfrm flipV="1">
                  <a:off x="793007" y="4904646"/>
                  <a:ext cx="378543" cy="23172"/>
                </a:xfrm>
                <a:custGeom>
                  <a:avLst/>
                  <a:gdLst>
                    <a:gd name="connsiteX0" fmla="*/ 376880 w 378543"/>
                    <a:gd name="connsiteY0" fmla="*/ 5102 h 23172"/>
                    <a:gd name="connsiteX1" fmla="*/ 328790 w 378543"/>
                    <a:gd name="connsiteY1" fmla="*/ 901 h 23172"/>
                    <a:gd name="connsiteX2" fmla="*/ 303450 w 378543"/>
                    <a:gd name="connsiteY2" fmla="*/ -232 h 23172"/>
                    <a:gd name="connsiteX3" fmla="*/ 264613 w 378543"/>
                    <a:gd name="connsiteY3" fmla="*/ 345 h 23172"/>
                    <a:gd name="connsiteX4" fmla="*/ 205595 w 378543"/>
                    <a:gd name="connsiteY4" fmla="*/ 4905 h 23172"/>
                    <a:gd name="connsiteX5" fmla="*/ 195032 w 378543"/>
                    <a:gd name="connsiteY5" fmla="*/ 5813 h 23172"/>
                    <a:gd name="connsiteX6" fmla="*/ 68888 w 378543"/>
                    <a:gd name="connsiteY6" fmla="*/ 15453 h 23172"/>
                    <a:gd name="connsiteX7" fmla="*/ -903 w 378543"/>
                    <a:gd name="connsiteY7" fmla="*/ 20372 h 23172"/>
                    <a:gd name="connsiteX8" fmla="*/ -823 w 378543"/>
                    <a:gd name="connsiteY8" fmla="*/ 22617 h 23172"/>
                    <a:gd name="connsiteX9" fmla="*/ 69012 w 378543"/>
                    <a:gd name="connsiteY9" fmla="*/ 17698 h 23172"/>
                    <a:gd name="connsiteX10" fmla="*/ 195229 w 378543"/>
                    <a:gd name="connsiteY10" fmla="*/ 8050 h 23172"/>
                    <a:gd name="connsiteX11" fmla="*/ 205785 w 378543"/>
                    <a:gd name="connsiteY11" fmla="*/ 7143 h 23172"/>
                    <a:gd name="connsiteX12" fmla="*/ 303302 w 378543"/>
                    <a:gd name="connsiteY12" fmla="*/ 2006 h 23172"/>
                    <a:gd name="connsiteX13" fmla="*/ 328712 w 378543"/>
                    <a:gd name="connsiteY13" fmla="*/ 3153 h 23172"/>
                    <a:gd name="connsiteX14" fmla="*/ 376162 w 378543"/>
                    <a:gd name="connsiteY14" fmla="*/ 7213 h 23172"/>
                    <a:gd name="connsiteX15" fmla="*/ 377584 w 378543"/>
                    <a:gd name="connsiteY15" fmla="*/ 6502 h 23172"/>
                    <a:gd name="connsiteX16" fmla="*/ 376880 w 378543"/>
                    <a:gd name="connsiteY16" fmla="*/ 5102 h 23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78543" h="23172">
                      <a:moveTo>
                        <a:pt x="376880" y="5102"/>
                      </a:moveTo>
                      <a:cubicBezTo>
                        <a:pt x="368661" y="2364"/>
                        <a:pt x="349288" y="1647"/>
                        <a:pt x="328790" y="901"/>
                      </a:cubicBezTo>
                      <a:cubicBezTo>
                        <a:pt x="320163" y="591"/>
                        <a:pt x="311226" y="260"/>
                        <a:pt x="303450" y="-232"/>
                      </a:cubicBezTo>
                      <a:cubicBezTo>
                        <a:pt x="293500" y="-873"/>
                        <a:pt x="279665" y="-500"/>
                        <a:pt x="264613" y="345"/>
                      </a:cubicBezTo>
                      <a:cubicBezTo>
                        <a:pt x="245079" y="1436"/>
                        <a:pt x="223461" y="3343"/>
                        <a:pt x="205595" y="4905"/>
                      </a:cubicBezTo>
                      <a:lnTo>
                        <a:pt x="195032" y="5813"/>
                      </a:lnTo>
                      <a:cubicBezTo>
                        <a:pt x="156245" y="9148"/>
                        <a:pt x="102869" y="13532"/>
                        <a:pt x="68888" y="15453"/>
                      </a:cubicBezTo>
                      <a:cubicBezTo>
                        <a:pt x="44138" y="16860"/>
                        <a:pt x="15177" y="19070"/>
                        <a:pt x="-903" y="20372"/>
                      </a:cubicBezTo>
                      <a:cubicBezTo>
                        <a:pt x="-884" y="21111"/>
                        <a:pt x="-865" y="21878"/>
                        <a:pt x="-823" y="22617"/>
                      </a:cubicBezTo>
                      <a:cubicBezTo>
                        <a:pt x="15235" y="21315"/>
                        <a:pt x="44243" y="19105"/>
                        <a:pt x="69012" y="17698"/>
                      </a:cubicBezTo>
                      <a:cubicBezTo>
                        <a:pt x="103040" y="15777"/>
                        <a:pt x="156438" y="11393"/>
                        <a:pt x="195229" y="8050"/>
                      </a:cubicBezTo>
                      <a:lnTo>
                        <a:pt x="205785" y="7143"/>
                      </a:lnTo>
                      <a:cubicBezTo>
                        <a:pt x="237352" y="4363"/>
                        <a:pt x="280601" y="598"/>
                        <a:pt x="303302" y="2006"/>
                      </a:cubicBezTo>
                      <a:cubicBezTo>
                        <a:pt x="311127" y="2491"/>
                        <a:pt x="320064" y="2829"/>
                        <a:pt x="328712" y="3153"/>
                      </a:cubicBezTo>
                      <a:cubicBezTo>
                        <a:pt x="348148" y="3870"/>
                        <a:pt x="368267" y="4595"/>
                        <a:pt x="376162" y="7213"/>
                      </a:cubicBezTo>
                      <a:cubicBezTo>
                        <a:pt x="376760" y="7431"/>
                        <a:pt x="377394" y="7100"/>
                        <a:pt x="377584" y="6502"/>
                      </a:cubicBezTo>
                      <a:cubicBezTo>
                        <a:pt x="377781" y="5932"/>
                        <a:pt x="377450" y="5299"/>
                        <a:pt x="376880" y="5102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73" name="자유형: 도형 972">
                  <a:extLst>
                    <a:ext uri="{FF2B5EF4-FFF2-40B4-BE49-F238E27FC236}">
                      <a16:creationId xmlns:a16="http://schemas.microsoft.com/office/drawing/2014/main" id="{E4EA5E24-4966-B075-BC55-BF0CEECCB1CF}"/>
                    </a:ext>
                  </a:extLst>
                </p:cNvPr>
                <p:cNvSpPr/>
                <p:nvPr/>
              </p:nvSpPr>
              <p:spPr>
                <a:xfrm flipV="1">
                  <a:off x="792683" y="4914428"/>
                  <a:ext cx="378905" cy="24354"/>
                </a:xfrm>
                <a:custGeom>
                  <a:avLst/>
                  <a:gdLst>
                    <a:gd name="connsiteX0" fmla="*/ 378000 w 378905"/>
                    <a:gd name="connsiteY0" fmla="*/ 5829 h 24354"/>
                    <a:gd name="connsiteX1" fmla="*/ 375755 w 378905"/>
                    <a:gd name="connsiteY1" fmla="*/ 5105 h 24354"/>
                    <a:gd name="connsiteX2" fmla="*/ 327855 w 378905"/>
                    <a:gd name="connsiteY2" fmla="*/ 214 h 24354"/>
                    <a:gd name="connsiteX3" fmla="*/ 259597 w 378905"/>
                    <a:gd name="connsiteY3" fmla="*/ 397 h 24354"/>
                    <a:gd name="connsiteX4" fmla="*/ 255220 w 378905"/>
                    <a:gd name="connsiteY4" fmla="*/ 622 h 24354"/>
                    <a:gd name="connsiteX5" fmla="*/ 230485 w 378905"/>
                    <a:gd name="connsiteY5" fmla="*/ 2297 h 24354"/>
                    <a:gd name="connsiteX6" fmla="*/ 166449 w 378905"/>
                    <a:gd name="connsiteY6" fmla="*/ 5815 h 24354"/>
                    <a:gd name="connsiteX7" fmla="*/ 77985 w 378905"/>
                    <a:gd name="connsiteY7" fmla="*/ 14070 h 24354"/>
                    <a:gd name="connsiteX8" fmla="*/ 60467 w 378905"/>
                    <a:gd name="connsiteY8" fmla="*/ 16244 h 24354"/>
                    <a:gd name="connsiteX9" fmla="*/ 29982 w 378905"/>
                    <a:gd name="connsiteY9" fmla="*/ 18672 h 24354"/>
                    <a:gd name="connsiteX10" fmla="*/ -903 w 378905"/>
                    <a:gd name="connsiteY10" fmla="*/ 21550 h 24354"/>
                    <a:gd name="connsiteX11" fmla="*/ -820 w 378905"/>
                    <a:gd name="connsiteY11" fmla="*/ 23816 h 24354"/>
                    <a:gd name="connsiteX12" fmla="*/ 30109 w 378905"/>
                    <a:gd name="connsiteY12" fmla="*/ 20916 h 24354"/>
                    <a:gd name="connsiteX13" fmla="*/ 60725 w 378905"/>
                    <a:gd name="connsiteY13" fmla="*/ 18482 h 24354"/>
                    <a:gd name="connsiteX14" fmla="*/ 78265 w 378905"/>
                    <a:gd name="connsiteY14" fmla="*/ 16286 h 24354"/>
                    <a:gd name="connsiteX15" fmla="*/ 166484 w 378905"/>
                    <a:gd name="connsiteY15" fmla="*/ 8060 h 24354"/>
                    <a:gd name="connsiteX16" fmla="*/ 230633 w 378905"/>
                    <a:gd name="connsiteY16" fmla="*/ 4542 h 24354"/>
                    <a:gd name="connsiteX17" fmla="*/ 259723 w 378905"/>
                    <a:gd name="connsiteY17" fmla="*/ 2649 h 24354"/>
                    <a:gd name="connsiteX18" fmla="*/ 327749 w 378905"/>
                    <a:gd name="connsiteY18" fmla="*/ 2445 h 24354"/>
                    <a:gd name="connsiteX19" fmla="*/ 375748 w 378905"/>
                    <a:gd name="connsiteY19" fmla="*/ 7448 h 24354"/>
                    <a:gd name="connsiteX20" fmla="*/ 378000 w 378905"/>
                    <a:gd name="connsiteY20" fmla="*/ 8201 h 24354"/>
                    <a:gd name="connsiteX21" fmla="*/ 378000 w 378905"/>
                    <a:gd name="connsiteY21" fmla="*/ 5829 h 24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78905" h="24354">
                      <a:moveTo>
                        <a:pt x="378000" y="5829"/>
                      </a:moveTo>
                      <a:cubicBezTo>
                        <a:pt x="377268" y="5583"/>
                        <a:pt x="376508" y="5330"/>
                        <a:pt x="375755" y="5105"/>
                      </a:cubicBezTo>
                      <a:cubicBezTo>
                        <a:pt x="365882" y="2205"/>
                        <a:pt x="352850" y="1178"/>
                        <a:pt x="327855" y="214"/>
                      </a:cubicBezTo>
                      <a:cubicBezTo>
                        <a:pt x="298004" y="-961"/>
                        <a:pt x="282073" y="-652"/>
                        <a:pt x="259597" y="397"/>
                      </a:cubicBezTo>
                      <a:cubicBezTo>
                        <a:pt x="258182" y="481"/>
                        <a:pt x="256719" y="538"/>
                        <a:pt x="255220" y="622"/>
                      </a:cubicBezTo>
                      <a:cubicBezTo>
                        <a:pt x="247761" y="1037"/>
                        <a:pt x="239323" y="1642"/>
                        <a:pt x="230485" y="2297"/>
                      </a:cubicBezTo>
                      <a:cubicBezTo>
                        <a:pt x="211316" y="3662"/>
                        <a:pt x="189622" y="5238"/>
                        <a:pt x="166449" y="5815"/>
                      </a:cubicBezTo>
                      <a:cubicBezTo>
                        <a:pt x="137021" y="6554"/>
                        <a:pt x="104291" y="10706"/>
                        <a:pt x="77985" y="14070"/>
                      </a:cubicBezTo>
                      <a:cubicBezTo>
                        <a:pt x="71651" y="14879"/>
                        <a:pt x="65747" y="15611"/>
                        <a:pt x="60467" y="16244"/>
                      </a:cubicBezTo>
                      <a:cubicBezTo>
                        <a:pt x="49117" y="17602"/>
                        <a:pt x="39394" y="18144"/>
                        <a:pt x="29982" y="18672"/>
                      </a:cubicBezTo>
                      <a:cubicBezTo>
                        <a:pt x="19449" y="19284"/>
                        <a:pt x="9435" y="19840"/>
                        <a:pt x="-903" y="21550"/>
                      </a:cubicBezTo>
                      <a:cubicBezTo>
                        <a:pt x="-862" y="22289"/>
                        <a:pt x="-839" y="23049"/>
                        <a:pt x="-820" y="23816"/>
                      </a:cubicBezTo>
                      <a:cubicBezTo>
                        <a:pt x="9380" y="22099"/>
                        <a:pt x="19105" y="21557"/>
                        <a:pt x="30109" y="20916"/>
                      </a:cubicBezTo>
                      <a:cubicBezTo>
                        <a:pt x="39540" y="20389"/>
                        <a:pt x="49309" y="19840"/>
                        <a:pt x="60725" y="18482"/>
                      </a:cubicBezTo>
                      <a:cubicBezTo>
                        <a:pt x="66030" y="17848"/>
                        <a:pt x="71935" y="17088"/>
                        <a:pt x="78265" y="16286"/>
                      </a:cubicBezTo>
                      <a:cubicBezTo>
                        <a:pt x="104530" y="12951"/>
                        <a:pt x="137191" y="8799"/>
                        <a:pt x="166484" y="8060"/>
                      </a:cubicBezTo>
                      <a:cubicBezTo>
                        <a:pt x="189727" y="7483"/>
                        <a:pt x="211464" y="5907"/>
                        <a:pt x="230633" y="4542"/>
                      </a:cubicBezTo>
                      <a:cubicBezTo>
                        <a:pt x="241266" y="3768"/>
                        <a:pt x="251321" y="3050"/>
                        <a:pt x="259723" y="2649"/>
                      </a:cubicBezTo>
                      <a:cubicBezTo>
                        <a:pt x="282108" y="1600"/>
                        <a:pt x="298018" y="1290"/>
                        <a:pt x="327749" y="2445"/>
                      </a:cubicBezTo>
                      <a:cubicBezTo>
                        <a:pt x="353152" y="3437"/>
                        <a:pt x="366009" y="4450"/>
                        <a:pt x="375748" y="7448"/>
                      </a:cubicBezTo>
                      <a:cubicBezTo>
                        <a:pt x="376529" y="7694"/>
                        <a:pt x="377268" y="7947"/>
                        <a:pt x="378000" y="8201"/>
                      </a:cubicBezTo>
                      <a:cubicBezTo>
                        <a:pt x="378000" y="7434"/>
                        <a:pt x="378007" y="6646"/>
                        <a:pt x="378000" y="5829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74" name="자유형: 도형 973">
                  <a:extLst>
                    <a:ext uri="{FF2B5EF4-FFF2-40B4-BE49-F238E27FC236}">
                      <a16:creationId xmlns:a16="http://schemas.microsoft.com/office/drawing/2014/main" id="{F76EE4B6-3FC1-3D8F-43AF-48AC01D1A484}"/>
                    </a:ext>
                  </a:extLst>
                </p:cNvPr>
                <p:cNvSpPr/>
                <p:nvPr/>
              </p:nvSpPr>
              <p:spPr>
                <a:xfrm flipV="1">
                  <a:off x="882211" y="4604272"/>
                  <a:ext cx="295733" cy="100794"/>
                </a:xfrm>
                <a:custGeom>
                  <a:avLst/>
                  <a:gdLst>
                    <a:gd name="connsiteX0" fmla="*/ 293557 w 295733"/>
                    <a:gd name="connsiteY0" fmla="*/ 6668 h 100794"/>
                    <a:gd name="connsiteX1" fmla="*/ 292917 w 295733"/>
                    <a:gd name="connsiteY1" fmla="*/ 18 h 100794"/>
                    <a:gd name="connsiteX2" fmla="*/ 291734 w 295733"/>
                    <a:gd name="connsiteY2" fmla="*/ -975 h 100794"/>
                    <a:gd name="connsiteX3" fmla="*/ 290679 w 295733"/>
                    <a:gd name="connsiteY3" fmla="*/ 278 h 100794"/>
                    <a:gd name="connsiteX4" fmla="*/ 291242 w 295733"/>
                    <a:gd name="connsiteY4" fmla="*/ 5943 h 100794"/>
                    <a:gd name="connsiteX5" fmla="*/ 289856 w 295733"/>
                    <a:gd name="connsiteY5" fmla="*/ 63336 h 100794"/>
                    <a:gd name="connsiteX6" fmla="*/ 239661 w 295733"/>
                    <a:gd name="connsiteY6" fmla="*/ 87550 h 100794"/>
                    <a:gd name="connsiteX7" fmla="*/ 107592 w 295733"/>
                    <a:gd name="connsiteY7" fmla="*/ 97190 h 100794"/>
                    <a:gd name="connsiteX8" fmla="*/ 19390 w 295733"/>
                    <a:gd name="connsiteY8" fmla="*/ 89211 h 100794"/>
                    <a:gd name="connsiteX9" fmla="*/ -962 w 295733"/>
                    <a:gd name="connsiteY9" fmla="*/ 84221 h 100794"/>
                    <a:gd name="connsiteX10" fmla="*/ 294 w 295733"/>
                    <a:gd name="connsiteY10" fmla="*/ 86945 h 100794"/>
                    <a:gd name="connsiteX11" fmla="*/ 18929 w 295733"/>
                    <a:gd name="connsiteY11" fmla="*/ 91399 h 100794"/>
                    <a:gd name="connsiteX12" fmla="*/ 107494 w 295733"/>
                    <a:gd name="connsiteY12" fmla="*/ 99442 h 100794"/>
                    <a:gd name="connsiteX13" fmla="*/ 240055 w 295733"/>
                    <a:gd name="connsiteY13" fmla="*/ 89780 h 100794"/>
                    <a:gd name="connsiteX14" fmla="*/ 291833 w 295733"/>
                    <a:gd name="connsiteY14" fmla="*/ 64398 h 100794"/>
                    <a:gd name="connsiteX15" fmla="*/ 293557 w 295733"/>
                    <a:gd name="connsiteY15" fmla="*/ 6668 h 10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95733" h="100794">
                      <a:moveTo>
                        <a:pt x="293557" y="6668"/>
                      </a:moveTo>
                      <a:cubicBezTo>
                        <a:pt x="293381" y="4247"/>
                        <a:pt x="293163" y="2009"/>
                        <a:pt x="292917" y="18"/>
                      </a:cubicBezTo>
                      <a:cubicBezTo>
                        <a:pt x="292839" y="-588"/>
                        <a:pt x="292318" y="-1010"/>
                        <a:pt x="291734" y="-975"/>
                      </a:cubicBezTo>
                      <a:cubicBezTo>
                        <a:pt x="291108" y="-897"/>
                        <a:pt x="290601" y="-348"/>
                        <a:pt x="290679" y="278"/>
                      </a:cubicBezTo>
                      <a:cubicBezTo>
                        <a:pt x="290890" y="2044"/>
                        <a:pt x="291087" y="3944"/>
                        <a:pt x="291242" y="5943"/>
                      </a:cubicBezTo>
                      <a:cubicBezTo>
                        <a:pt x="293043" y="26096"/>
                        <a:pt x="293304" y="56433"/>
                        <a:pt x="289856" y="63336"/>
                      </a:cubicBezTo>
                      <a:cubicBezTo>
                        <a:pt x="285887" y="71287"/>
                        <a:pt x="281404" y="80231"/>
                        <a:pt x="239661" y="87550"/>
                      </a:cubicBezTo>
                      <a:cubicBezTo>
                        <a:pt x="196159" y="95185"/>
                        <a:pt x="146774" y="98802"/>
                        <a:pt x="107592" y="97190"/>
                      </a:cubicBezTo>
                      <a:cubicBezTo>
                        <a:pt x="65771" y="95473"/>
                        <a:pt x="44556" y="94425"/>
                        <a:pt x="19390" y="89211"/>
                      </a:cubicBezTo>
                      <a:cubicBezTo>
                        <a:pt x="10525" y="87381"/>
                        <a:pt x="3896" y="85657"/>
                        <a:pt x="-962" y="84221"/>
                      </a:cubicBezTo>
                      <a:cubicBezTo>
                        <a:pt x="-618" y="85122"/>
                        <a:pt x="-206" y="86044"/>
                        <a:pt x="294" y="86945"/>
                      </a:cubicBezTo>
                      <a:cubicBezTo>
                        <a:pt x="4986" y="88261"/>
                        <a:pt x="11111" y="89788"/>
                        <a:pt x="18929" y="91399"/>
                      </a:cubicBezTo>
                      <a:cubicBezTo>
                        <a:pt x="44253" y="96670"/>
                        <a:pt x="65560" y="97711"/>
                        <a:pt x="107494" y="99442"/>
                      </a:cubicBezTo>
                      <a:cubicBezTo>
                        <a:pt x="146830" y="101054"/>
                        <a:pt x="196391" y="97423"/>
                        <a:pt x="240055" y="89780"/>
                      </a:cubicBezTo>
                      <a:cubicBezTo>
                        <a:pt x="282917" y="82244"/>
                        <a:pt x="287660" y="72765"/>
                        <a:pt x="291833" y="64398"/>
                      </a:cubicBezTo>
                      <a:cubicBezTo>
                        <a:pt x="295682" y="56679"/>
                        <a:pt x="295175" y="25913"/>
                        <a:pt x="293557" y="6668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75" name="자유형: 도형 974">
                  <a:extLst>
                    <a:ext uri="{FF2B5EF4-FFF2-40B4-BE49-F238E27FC236}">
                      <a16:creationId xmlns:a16="http://schemas.microsoft.com/office/drawing/2014/main" id="{E8BA4F8D-FEEA-7479-7909-B88D40A5E00A}"/>
                    </a:ext>
                  </a:extLst>
                </p:cNvPr>
                <p:cNvSpPr/>
                <p:nvPr/>
              </p:nvSpPr>
              <p:spPr>
                <a:xfrm flipV="1">
                  <a:off x="865916" y="4558858"/>
                  <a:ext cx="433926" cy="246251"/>
                </a:xfrm>
                <a:custGeom>
                  <a:avLst/>
                  <a:gdLst>
                    <a:gd name="connsiteX0" fmla="*/ 428028 w 433926"/>
                    <a:gd name="connsiteY0" fmla="*/ -341 h 246251"/>
                    <a:gd name="connsiteX1" fmla="*/ 425741 w 433926"/>
                    <a:gd name="connsiteY1" fmla="*/ -933 h 246251"/>
                    <a:gd name="connsiteX2" fmla="*/ 430484 w 433926"/>
                    <a:gd name="connsiteY2" fmla="*/ 126886 h 246251"/>
                    <a:gd name="connsiteX3" fmla="*/ 403645 w 433926"/>
                    <a:gd name="connsiteY3" fmla="*/ 201020 h 246251"/>
                    <a:gd name="connsiteX4" fmla="*/ 307535 w 433926"/>
                    <a:gd name="connsiteY4" fmla="*/ 231243 h 246251"/>
                    <a:gd name="connsiteX5" fmla="*/ 301743 w 433926"/>
                    <a:gd name="connsiteY5" fmla="*/ 232383 h 246251"/>
                    <a:gd name="connsiteX6" fmla="*/ 168619 w 433926"/>
                    <a:gd name="connsiteY6" fmla="*/ 243023 h 246251"/>
                    <a:gd name="connsiteX7" fmla="*/ 161392 w 433926"/>
                    <a:gd name="connsiteY7" fmla="*/ 243044 h 246251"/>
                    <a:gd name="connsiteX8" fmla="*/ 54617 w 433926"/>
                    <a:gd name="connsiteY8" fmla="*/ 238900 h 246251"/>
                    <a:gd name="connsiteX9" fmla="*/ 24146 w 433926"/>
                    <a:gd name="connsiteY9" fmla="*/ 232313 h 246251"/>
                    <a:gd name="connsiteX10" fmla="*/ -1027 w 433926"/>
                    <a:gd name="connsiteY10" fmla="*/ 226106 h 246251"/>
                    <a:gd name="connsiteX11" fmla="*/ 468 w 433926"/>
                    <a:gd name="connsiteY11" fmla="*/ 228661 h 246251"/>
                    <a:gd name="connsiteX12" fmla="*/ 23503 w 433926"/>
                    <a:gd name="connsiteY12" fmla="*/ 234466 h 246251"/>
                    <a:gd name="connsiteX13" fmla="*/ 54380 w 433926"/>
                    <a:gd name="connsiteY13" fmla="*/ 241123 h 246251"/>
                    <a:gd name="connsiteX14" fmla="*/ 161385 w 433926"/>
                    <a:gd name="connsiteY14" fmla="*/ 245303 h 246251"/>
                    <a:gd name="connsiteX15" fmla="*/ 168633 w 433926"/>
                    <a:gd name="connsiteY15" fmla="*/ 245275 h 246251"/>
                    <a:gd name="connsiteX16" fmla="*/ 302180 w 433926"/>
                    <a:gd name="connsiteY16" fmla="*/ 234607 h 246251"/>
                    <a:gd name="connsiteX17" fmla="*/ 307978 w 433926"/>
                    <a:gd name="connsiteY17" fmla="*/ 233453 h 246251"/>
                    <a:gd name="connsiteX18" fmla="*/ 405137 w 433926"/>
                    <a:gd name="connsiteY18" fmla="*/ 202695 h 246251"/>
                    <a:gd name="connsiteX19" fmla="*/ 432736 w 433926"/>
                    <a:gd name="connsiteY19" fmla="*/ 126984 h 246251"/>
                    <a:gd name="connsiteX20" fmla="*/ 428028 w 433926"/>
                    <a:gd name="connsiteY20" fmla="*/ -341 h 246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33926" h="246251">
                      <a:moveTo>
                        <a:pt x="428028" y="-341"/>
                      </a:moveTo>
                      <a:cubicBezTo>
                        <a:pt x="427275" y="-546"/>
                        <a:pt x="426494" y="-750"/>
                        <a:pt x="425741" y="-933"/>
                      </a:cubicBezTo>
                      <a:cubicBezTo>
                        <a:pt x="427507" y="29769"/>
                        <a:pt x="431504" y="103734"/>
                        <a:pt x="430484" y="126886"/>
                      </a:cubicBezTo>
                      <a:cubicBezTo>
                        <a:pt x="429090" y="158911"/>
                        <a:pt x="418809" y="187333"/>
                        <a:pt x="403645" y="201020"/>
                      </a:cubicBezTo>
                      <a:cubicBezTo>
                        <a:pt x="387840" y="215291"/>
                        <a:pt x="359319" y="220962"/>
                        <a:pt x="307535" y="231243"/>
                      </a:cubicBezTo>
                      <a:lnTo>
                        <a:pt x="301743" y="232383"/>
                      </a:lnTo>
                      <a:cubicBezTo>
                        <a:pt x="249755" y="242721"/>
                        <a:pt x="210341" y="242875"/>
                        <a:pt x="168619" y="243023"/>
                      </a:cubicBezTo>
                      <a:lnTo>
                        <a:pt x="161392" y="243044"/>
                      </a:lnTo>
                      <a:cubicBezTo>
                        <a:pt x="118235" y="243227"/>
                        <a:pt x="82314" y="241841"/>
                        <a:pt x="54617" y="238900"/>
                      </a:cubicBezTo>
                      <a:cubicBezTo>
                        <a:pt x="41585" y="237513"/>
                        <a:pt x="33108" y="234994"/>
                        <a:pt x="24146" y="232313"/>
                      </a:cubicBezTo>
                      <a:cubicBezTo>
                        <a:pt x="16841" y="230131"/>
                        <a:pt x="9350" y="227915"/>
                        <a:pt x="-1027" y="226106"/>
                      </a:cubicBezTo>
                      <a:cubicBezTo>
                        <a:pt x="-573" y="226965"/>
                        <a:pt x="-75" y="227809"/>
                        <a:pt x="468" y="228661"/>
                      </a:cubicBezTo>
                      <a:cubicBezTo>
                        <a:pt x="9778" y="230392"/>
                        <a:pt x="16722" y="232461"/>
                        <a:pt x="23503" y="234466"/>
                      </a:cubicBezTo>
                      <a:cubicBezTo>
                        <a:pt x="32577" y="237182"/>
                        <a:pt x="41145" y="239723"/>
                        <a:pt x="54380" y="241123"/>
                      </a:cubicBezTo>
                      <a:cubicBezTo>
                        <a:pt x="82168" y="244079"/>
                        <a:pt x="118157" y="245486"/>
                        <a:pt x="161385" y="245303"/>
                      </a:cubicBezTo>
                      <a:lnTo>
                        <a:pt x="168633" y="245275"/>
                      </a:lnTo>
                      <a:cubicBezTo>
                        <a:pt x="210468" y="245120"/>
                        <a:pt x="249973" y="244986"/>
                        <a:pt x="302180" y="234607"/>
                      </a:cubicBezTo>
                      <a:lnTo>
                        <a:pt x="307978" y="233453"/>
                      </a:lnTo>
                      <a:cubicBezTo>
                        <a:pt x="360157" y="223081"/>
                        <a:pt x="388881" y="217374"/>
                        <a:pt x="405137" y="202695"/>
                      </a:cubicBezTo>
                      <a:cubicBezTo>
                        <a:pt x="420752" y="188600"/>
                        <a:pt x="431321" y="159601"/>
                        <a:pt x="432736" y="126984"/>
                      </a:cubicBezTo>
                      <a:cubicBezTo>
                        <a:pt x="433749" y="103903"/>
                        <a:pt x="429815" y="30811"/>
                        <a:pt x="428028" y="-341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A526056E-EEF0-B2D0-AA9D-6BF2C68A7FBB}"/>
                    </a:ext>
                  </a:extLst>
                </p:cNvPr>
                <p:cNvSpPr/>
                <p:nvPr/>
              </p:nvSpPr>
              <p:spPr>
                <a:xfrm flipV="1">
                  <a:off x="885842" y="4549646"/>
                  <a:ext cx="426558" cy="251106"/>
                </a:xfrm>
                <a:custGeom>
                  <a:avLst/>
                  <a:gdLst>
                    <a:gd name="connsiteX0" fmla="*/ 422114 w 426558"/>
                    <a:gd name="connsiteY0" fmla="*/ -36 h 251106"/>
                    <a:gd name="connsiteX1" fmla="*/ 419742 w 426558"/>
                    <a:gd name="connsiteY1" fmla="*/ -944 h 251106"/>
                    <a:gd name="connsiteX2" fmla="*/ 421093 w 426558"/>
                    <a:gd name="connsiteY2" fmla="*/ 31314 h 251106"/>
                    <a:gd name="connsiteX3" fmla="*/ 422297 w 426558"/>
                    <a:gd name="connsiteY3" fmla="*/ 66977 h 251106"/>
                    <a:gd name="connsiteX4" fmla="*/ 413536 w 426558"/>
                    <a:gd name="connsiteY4" fmla="*/ 174599 h 251106"/>
                    <a:gd name="connsiteX5" fmla="*/ 336777 w 426558"/>
                    <a:gd name="connsiteY5" fmla="*/ 227756 h 251106"/>
                    <a:gd name="connsiteX6" fmla="*/ 141925 w 426558"/>
                    <a:gd name="connsiteY6" fmla="*/ 247664 h 251106"/>
                    <a:gd name="connsiteX7" fmla="*/ -1047 w 426558"/>
                    <a:gd name="connsiteY7" fmla="*/ 241218 h 251106"/>
                    <a:gd name="connsiteX8" fmla="*/ 553 w 426558"/>
                    <a:gd name="connsiteY8" fmla="*/ 242055 h 251106"/>
                    <a:gd name="connsiteX9" fmla="*/ 5025 w 426558"/>
                    <a:gd name="connsiteY9" fmla="*/ 244258 h 251106"/>
                    <a:gd name="connsiteX10" fmla="*/ 141960 w 426558"/>
                    <a:gd name="connsiteY10" fmla="*/ 249915 h 251106"/>
                    <a:gd name="connsiteX11" fmla="*/ 337192 w 426558"/>
                    <a:gd name="connsiteY11" fmla="*/ 229987 h 251106"/>
                    <a:gd name="connsiteX12" fmla="*/ 415654 w 426558"/>
                    <a:gd name="connsiteY12" fmla="*/ 175359 h 251106"/>
                    <a:gd name="connsiteX13" fmla="*/ 424541 w 426558"/>
                    <a:gd name="connsiteY13" fmla="*/ 66808 h 251106"/>
                    <a:gd name="connsiteX14" fmla="*/ 423345 w 426558"/>
                    <a:gd name="connsiteY14" fmla="*/ 31279 h 251106"/>
                    <a:gd name="connsiteX15" fmla="*/ 422114 w 426558"/>
                    <a:gd name="connsiteY15" fmla="*/ -36 h 251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26558" h="251106">
                      <a:moveTo>
                        <a:pt x="422114" y="-36"/>
                      </a:moveTo>
                      <a:cubicBezTo>
                        <a:pt x="421326" y="-352"/>
                        <a:pt x="420545" y="-648"/>
                        <a:pt x="419742" y="-944"/>
                      </a:cubicBezTo>
                      <a:cubicBezTo>
                        <a:pt x="420734" y="7585"/>
                        <a:pt x="420889" y="18865"/>
                        <a:pt x="421093" y="31314"/>
                      </a:cubicBezTo>
                      <a:cubicBezTo>
                        <a:pt x="421269" y="42995"/>
                        <a:pt x="421452" y="55063"/>
                        <a:pt x="422297" y="66977"/>
                      </a:cubicBezTo>
                      <a:cubicBezTo>
                        <a:pt x="424689" y="100416"/>
                        <a:pt x="422972" y="148338"/>
                        <a:pt x="413536" y="174599"/>
                      </a:cubicBezTo>
                      <a:cubicBezTo>
                        <a:pt x="403515" y="202508"/>
                        <a:pt x="389470" y="217581"/>
                        <a:pt x="336777" y="227756"/>
                      </a:cubicBezTo>
                      <a:cubicBezTo>
                        <a:pt x="281411" y="238466"/>
                        <a:pt x="192527" y="246432"/>
                        <a:pt x="141925" y="247664"/>
                      </a:cubicBezTo>
                      <a:cubicBezTo>
                        <a:pt x="99584" y="248684"/>
                        <a:pt x="38358" y="246474"/>
                        <a:pt x="-1047" y="241218"/>
                      </a:cubicBezTo>
                      <a:cubicBezTo>
                        <a:pt x="-535" y="241506"/>
                        <a:pt x="-2" y="241788"/>
                        <a:pt x="553" y="242055"/>
                      </a:cubicBezTo>
                      <a:cubicBezTo>
                        <a:pt x="2037" y="242801"/>
                        <a:pt x="3519" y="243533"/>
                        <a:pt x="5025" y="244258"/>
                      </a:cubicBezTo>
                      <a:cubicBezTo>
                        <a:pt x="44578" y="248937"/>
                        <a:pt x="101779" y="250901"/>
                        <a:pt x="141960" y="249915"/>
                      </a:cubicBezTo>
                      <a:cubicBezTo>
                        <a:pt x="192675" y="248677"/>
                        <a:pt x="281720" y="240704"/>
                        <a:pt x="337192" y="229987"/>
                      </a:cubicBezTo>
                      <a:cubicBezTo>
                        <a:pt x="390954" y="219593"/>
                        <a:pt x="405338" y="204077"/>
                        <a:pt x="415654" y="175359"/>
                      </a:cubicBezTo>
                      <a:cubicBezTo>
                        <a:pt x="426610" y="144847"/>
                        <a:pt x="426399" y="92774"/>
                        <a:pt x="424541" y="66808"/>
                      </a:cubicBezTo>
                      <a:cubicBezTo>
                        <a:pt x="423697" y="54958"/>
                        <a:pt x="423521" y="42918"/>
                        <a:pt x="423345" y="31279"/>
                      </a:cubicBezTo>
                      <a:cubicBezTo>
                        <a:pt x="423148" y="19323"/>
                        <a:pt x="422993" y="8472"/>
                        <a:pt x="422114" y="-36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77" name="자유형: 도형 976">
                  <a:extLst>
                    <a:ext uri="{FF2B5EF4-FFF2-40B4-BE49-F238E27FC236}">
                      <a16:creationId xmlns:a16="http://schemas.microsoft.com/office/drawing/2014/main" id="{35FA1D37-881D-CDF7-C098-C8FB05CB8C34}"/>
                    </a:ext>
                  </a:extLst>
                </p:cNvPr>
                <p:cNvSpPr/>
                <p:nvPr/>
              </p:nvSpPr>
              <p:spPr>
                <a:xfrm flipV="1">
                  <a:off x="1157553" y="4697444"/>
                  <a:ext cx="42933" cy="7762"/>
                </a:xfrm>
                <a:custGeom>
                  <a:avLst/>
                  <a:gdLst>
                    <a:gd name="connsiteX0" fmla="*/ 40654 w 42933"/>
                    <a:gd name="connsiteY0" fmla="*/ 6861 h 7762"/>
                    <a:gd name="connsiteX1" fmla="*/ 39571 w 42933"/>
                    <a:gd name="connsiteY1" fmla="*/ 6017 h 7762"/>
                    <a:gd name="connsiteX2" fmla="*/ 17524 w 42933"/>
                    <a:gd name="connsiteY2" fmla="*/ 1464 h 7762"/>
                    <a:gd name="connsiteX3" fmla="*/ 15244 w 42933"/>
                    <a:gd name="connsiteY3" fmla="*/ 1365 h 7762"/>
                    <a:gd name="connsiteX4" fmla="*/ 185 w 42933"/>
                    <a:gd name="connsiteY4" fmla="*/ 2386 h 7762"/>
                    <a:gd name="connsiteX5" fmla="*/ -1131 w 42933"/>
                    <a:gd name="connsiteY5" fmla="*/ 1471 h 7762"/>
                    <a:gd name="connsiteX6" fmla="*/ -209 w 42933"/>
                    <a:gd name="connsiteY6" fmla="*/ 155 h 7762"/>
                    <a:gd name="connsiteX7" fmla="*/ 8235 w 42933"/>
                    <a:gd name="connsiteY7" fmla="*/ -767 h 7762"/>
                    <a:gd name="connsiteX8" fmla="*/ 41027 w 42933"/>
                    <a:gd name="connsiteY8" fmla="*/ 4335 h 7762"/>
                    <a:gd name="connsiteX9" fmla="*/ 41787 w 42933"/>
                    <a:gd name="connsiteY9" fmla="*/ 5756 h 7762"/>
                    <a:gd name="connsiteX10" fmla="*/ 40654 w 42933"/>
                    <a:gd name="connsiteY10" fmla="*/ 6861 h 7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2933" h="7762">
                      <a:moveTo>
                        <a:pt x="40654" y="6861"/>
                      </a:moveTo>
                      <a:cubicBezTo>
                        <a:pt x="40134" y="6868"/>
                        <a:pt x="39711" y="6509"/>
                        <a:pt x="39571" y="6017"/>
                      </a:cubicBezTo>
                      <a:cubicBezTo>
                        <a:pt x="38325" y="4778"/>
                        <a:pt x="29255" y="2020"/>
                        <a:pt x="17524" y="1464"/>
                      </a:cubicBezTo>
                      <a:cubicBezTo>
                        <a:pt x="16778" y="1415"/>
                        <a:pt x="16011" y="1386"/>
                        <a:pt x="15244" y="1365"/>
                      </a:cubicBezTo>
                      <a:cubicBezTo>
                        <a:pt x="10487" y="1246"/>
                        <a:pt x="5364" y="1513"/>
                        <a:pt x="185" y="2386"/>
                      </a:cubicBezTo>
                      <a:cubicBezTo>
                        <a:pt x="-462" y="2491"/>
                        <a:pt x="-1025" y="2069"/>
                        <a:pt x="-1131" y="1471"/>
                      </a:cubicBezTo>
                      <a:cubicBezTo>
                        <a:pt x="-1229" y="845"/>
                        <a:pt x="-814" y="253"/>
                        <a:pt x="-209" y="155"/>
                      </a:cubicBezTo>
                      <a:cubicBezTo>
                        <a:pt x="2606" y="-317"/>
                        <a:pt x="5428" y="-612"/>
                        <a:pt x="8235" y="-767"/>
                      </a:cubicBezTo>
                      <a:cubicBezTo>
                        <a:pt x="23914" y="-1646"/>
                        <a:pt x="38325" y="1985"/>
                        <a:pt x="41027" y="4335"/>
                      </a:cubicBezTo>
                      <a:cubicBezTo>
                        <a:pt x="41548" y="4757"/>
                        <a:pt x="41801" y="5243"/>
                        <a:pt x="41787" y="5756"/>
                      </a:cubicBezTo>
                      <a:cubicBezTo>
                        <a:pt x="41773" y="6390"/>
                        <a:pt x="41196" y="6875"/>
                        <a:pt x="40654" y="6861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78" name="자유형: 도형 977">
                  <a:extLst>
                    <a:ext uri="{FF2B5EF4-FFF2-40B4-BE49-F238E27FC236}">
                      <a16:creationId xmlns:a16="http://schemas.microsoft.com/office/drawing/2014/main" id="{1BB379C6-0848-7771-B283-D3B04AD25E4F}"/>
                    </a:ext>
                  </a:extLst>
                </p:cNvPr>
                <p:cNvSpPr/>
                <p:nvPr/>
              </p:nvSpPr>
              <p:spPr>
                <a:xfrm flipV="1">
                  <a:off x="1159857" y="5033404"/>
                  <a:ext cx="38483" cy="141613"/>
                </a:xfrm>
                <a:custGeom>
                  <a:avLst/>
                  <a:gdLst>
                    <a:gd name="connsiteX0" fmla="*/ 5003 w 38483"/>
                    <a:gd name="connsiteY0" fmla="*/ 123365 h 141613"/>
                    <a:gd name="connsiteX1" fmla="*/ 7712 w 38483"/>
                    <a:gd name="connsiteY1" fmla="*/ 19477 h 141613"/>
                    <a:gd name="connsiteX2" fmla="*/ 23778 w 38483"/>
                    <a:gd name="connsiteY2" fmla="*/ 2111 h 141613"/>
                    <a:gd name="connsiteX3" fmla="*/ 27240 w 38483"/>
                    <a:gd name="connsiteY3" fmla="*/ 2539 h 141613"/>
                    <a:gd name="connsiteX4" fmla="*/ 35086 w 38483"/>
                    <a:gd name="connsiteY4" fmla="*/ 138206 h 141613"/>
                    <a:gd name="connsiteX5" fmla="*/ 20526 w 38483"/>
                    <a:gd name="connsiteY5" fmla="*/ 129902 h 141613"/>
                    <a:gd name="connsiteX6" fmla="*/ 5003 w 38483"/>
                    <a:gd name="connsiteY6" fmla="*/ 123365 h 141613"/>
                    <a:gd name="connsiteX7" fmla="*/ 24502 w 38483"/>
                    <a:gd name="connsiteY7" fmla="*/ -240 h 141613"/>
                    <a:gd name="connsiteX8" fmla="*/ 23489 w 38483"/>
                    <a:gd name="connsiteY8" fmla="*/ -127 h 141613"/>
                    <a:gd name="connsiteX9" fmla="*/ 5735 w 38483"/>
                    <a:gd name="connsiteY9" fmla="*/ 18403 h 141613"/>
                    <a:gd name="connsiteX10" fmla="*/ 2864 w 38483"/>
                    <a:gd name="connsiteY10" fmla="*/ 124385 h 141613"/>
                    <a:gd name="connsiteX11" fmla="*/ 3694 w 38483"/>
                    <a:gd name="connsiteY11" fmla="*/ 125328 h 141613"/>
                    <a:gd name="connsiteX12" fmla="*/ 19478 w 38483"/>
                    <a:gd name="connsiteY12" fmla="*/ 131892 h 141613"/>
                    <a:gd name="connsiteX13" fmla="*/ 35607 w 38483"/>
                    <a:gd name="connsiteY13" fmla="*/ 141180 h 141613"/>
                    <a:gd name="connsiteX14" fmla="*/ 36754 w 38483"/>
                    <a:gd name="connsiteY14" fmla="*/ 141224 h 141613"/>
                    <a:gd name="connsiteX15" fmla="*/ 37338 w 38483"/>
                    <a:gd name="connsiteY15" fmla="*/ 140238 h 141613"/>
                    <a:gd name="connsiteX16" fmla="*/ 29442 w 38483"/>
                    <a:gd name="connsiteY16" fmla="*/ 1836 h 141613"/>
                    <a:gd name="connsiteX17" fmla="*/ 29069 w 38483"/>
                    <a:gd name="connsiteY17" fmla="*/ 1077 h 141613"/>
                    <a:gd name="connsiteX18" fmla="*/ 24502 w 38483"/>
                    <a:gd name="connsiteY18" fmla="*/ -240 h 141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8483" h="141613">
                      <a:moveTo>
                        <a:pt x="5003" y="123365"/>
                      </a:moveTo>
                      <a:cubicBezTo>
                        <a:pt x="4004" y="115229"/>
                        <a:pt x="-4581" y="42059"/>
                        <a:pt x="7712" y="19477"/>
                      </a:cubicBezTo>
                      <a:cubicBezTo>
                        <a:pt x="14890" y="6277"/>
                        <a:pt x="20414" y="2751"/>
                        <a:pt x="23778" y="2111"/>
                      </a:cubicBezTo>
                      <a:cubicBezTo>
                        <a:pt x="25537" y="1781"/>
                        <a:pt x="26691" y="2237"/>
                        <a:pt x="27240" y="2539"/>
                      </a:cubicBezTo>
                      <a:cubicBezTo>
                        <a:pt x="27824" y="10844"/>
                        <a:pt x="34797" y="110633"/>
                        <a:pt x="35086" y="138206"/>
                      </a:cubicBezTo>
                      <a:cubicBezTo>
                        <a:pt x="32426" y="136565"/>
                        <a:pt x="26979" y="133299"/>
                        <a:pt x="20526" y="129902"/>
                      </a:cubicBezTo>
                      <a:cubicBezTo>
                        <a:pt x="12962" y="125911"/>
                        <a:pt x="7023" y="123970"/>
                        <a:pt x="5003" y="123365"/>
                      </a:cubicBezTo>
                      <a:close/>
                      <a:moveTo>
                        <a:pt x="24502" y="-240"/>
                      </a:moveTo>
                      <a:cubicBezTo>
                        <a:pt x="24179" y="-226"/>
                        <a:pt x="23841" y="-190"/>
                        <a:pt x="23489" y="-127"/>
                      </a:cubicBezTo>
                      <a:cubicBezTo>
                        <a:pt x="17859" y="865"/>
                        <a:pt x="11885" y="7094"/>
                        <a:pt x="5735" y="18403"/>
                      </a:cubicBezTo>
                      <a:cubicBezTo>
                        <a:pt x="-7565" y="42839"/>
                        <a:pt x="2435" y="121070"/>
                        <a:pt x="2864" y="124385"/>
                      </a:cubicBezTo>
                      <a:cubicBezTo>
                        <a:pt x="2927" y="124836"/>
                        <a:pt x="3251" y="125207"/>
                        <a:pt x="3694" y="125328"/>
                      </a:cubicBezTo>
                      <a:cubicBezTo>
                        <a:pt x="3758" y="125342"/>
                        <a:pt x="10541" y="127178"/>
                        <a:pt x="19478" y="131892"/>
                      </a:cubicBezTo>
                      <a:cubicBezTo>
                        <a:pt x="28506" y="136650"/>
                        <a:pt x="35543" y="141139"/>
                        <a:pt x="35607" y="141180"/>
                      </a:cubicBezTo>
                      <a:cubicBezTo>
                        <a:pt x="35951" y="141406"/>
                        <a:pt x="36395" y="141419"/>
                        <a:pt x="36754" y="141224"/>
                      </a:cubicBezTo>
                      <a:cubicBezTo>
                        <a:pt x="37112" y="141027"/>
                        <a:pt x="37338" y="140647"/>
                        <a:pt x="37338" y="140238"/>
                      </a:cubicBezTo>
                      <a:cubicBezTo>
                        <a:pt x="37422" y="114984"/>
                        <a:pt x="29527" y="2962"/>
                        <a:pt x="29442" y="1836"/>
                      </a:cubicBezTo>
                      <a:cubicBezTo>
                        <a:pt x="29421" y="1547"/>
                        <a:pt x="29287" y="1275"/>
                        <a:pt x="29069" y="1077"/>
                      </a:cubicBezTo>
                      <a:cubicBezTo>
                        <a:pt x="28992" y="1005"/>
                        <a:pt x="27366" y="-402"/>
                        <a:pt x="24502" y="-240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79" name="자유형: 도형 978">
                  <a:extLst>
                    <a:ext uri="{FF2B5EF4-FFF2-40B4-BE49-F238E27FC236}">
                      <a16:creationId xmlns:a16="http://schemas.microsoft.com/office/drawing/2014/main" id="{60D066E5-9FB7-2364-88A0-969B0573481E}"/>
                    </a:ext>
                  </a:extLst>
                </p:cNvPr>
                <p:cNvSpPr/>
                <p:nvPr/>
              </p:nvSpPr>
              <p:spPr>
                <a:xfrm flipV="1">
                  <a:off x="1207020" y="5014781"/>
                  <a:ext cx="47970" cy="167347"/>
                </a:xfrm>
                <a:custGeom>
                  <a:avLst/>
                  <a:gdLst>
                    <a:gd name="connsiteX0" fmla="*/ 8681 w 47970"/>
                    <a:gd name="connsiteY0" fmla="*/ 164547 h 167347"/>
                    <a:gd name="connsiteX1" fmla="*/ 2474 w 47970"/>
                    <a:gd name="connsiteY1" fmla="*/ 51808 h 167347"/>
                    <a:gd name="connsiteX2" fmla="*/ 1841 w 47970"/>
                    <a:gd name="connsiteY2" fmla="*/ 39155 h 167347"/>
                    <a:gd name="connsiteX3" fmla="*/ 2693 w 47970"/>
                    <a:gd name="connsiteY3" fmla="*/ 6230 h 167347"/>
                    <a:gd name="connsiteX4" fmla="*/ 33690 w 47970"/>
                    <a:gd name="connsiteY4" fmla="*/ 2156 h 167347"/>
                    <a:gd name="connsiteX5" fmla="*/ 38778 w 47970"/>
                    <a:gd name="connsiteY5" fmla="*/ 93135 h 167347"/>
                    <a:gd name="connsiteX6" fmla="*/ 44393 w 47970"/>
                    <a:gd name="connsiteY6" fmla="*/ 155552 h 167347"/>
                    <a:gd name="connsiteX7" fmla="*/ 17878 w 47970"/>
                    <a:gd name="connsiteY7" fmla="*/ -68 h 167347"/>
                    <a:gd name="connsiteX8" fmla="*/ 757 w 47970"/>
                    <a:gd name="connsiteY8" fmla="*/ 5080 h 167347"/>
                    <a:gd name="connsiteX9" fmla="*/ -404 w 47970"/>
                    <a:gd name="connsiteY9" fmla="*/ 39276 h 167347"/>
                    <a:gd name="connsiteX10" fmla="*/ 230 w 47970"/>
                    <a:gd name="connsiteY10" fmla="*/ 51912 h 167347"/>
                    <a:gd name="connsiteX11" fmla="*/ 6528 w 47970"/>
                    <a:gd name="connsiteY11" fmla="*/ 166036 h 167347"/>
                    <a:gd name="connsiteX12" fmla="*/ 6985 w 47970"/>
                    <a:gd name="connsiteY12" fmla="*/ 166875 h 167347"/>
                    <a:gd name="connsiteX13" fmla="*/ 7921 w 47970"/>
                    <a:gd name="connsiteY13" fmla="*/ 167050 h 167347"/>
                    <a:gd name="connsiteX14" fmla="*/ 45913 w 47970"/>
                    <a:gd name="connsiteY14" fmla="*/ 157493 h 167347"/>
                    <a:gd name="connsiteX15" fmla="*/ 46751 w 47970"/>
                    <a:gd name="connsiteY15" fmla="*/ 156256 h 167347"/>
                    <a:gd name="connsiteX16" fmla="*/ 41030 w 47970"/>
                    <a:gd name="connsiteY16" fmla="*/ 93014 h 167347"/>
                    <a:gd name="connsiteX17" fmla="*/ 35879 w 47970"/>
                    <a:gd name="connsiteY17" fmla="*/ 1002 h 167347"/>
                    <a:gd name="connsiteX18" fmla="*/ 34802 w 47970"/>
                    <a:gd name="connsiteY18" fmla="*/ -54 h 167347"/>
                    <a:gd name="connsiteX19" fmla="*/ 17878 w 47970"/>
                    <a:gd name="connsiteY19" fmla="*/ -68 h 167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7970" h="167347">
                      <a:moveTo>
                        <a:pt x="8681" y="164547"/>
                      </a:moveTo>
                      <a:cubicBezTo>
                        <a:pt x="7421" y="145195"/>
                        <a:pt x="3628" y="76879"/>
                        <a:pt x="2474" y="51808"/>
                      </a:cubicBezTo>
                      <a:cubicBezTo>
                        <a:pt x="2270" y="47283"/>
                        <a:pt x="2045" y="43061"/>
                        <a:pt x="1841" y="39155"/>
                      </a:cubicBezTo>
                      <a:cubicBezTo>
                        <a:pt x="933" y="21738"/>
                        <a:pt x="335" y="10240"/>
                        <a:pt x="2693" y="6230"/>
                      </a:cubicBezTo>
                      <a:cubicBezTo>
                        <a:pt x="3826" y="4308"/>
                        <a:pt x="9371" y="1246"/>
                        <a:pt x="33690" y="2156"/>
                      </a:cubicBezTo>
                      <a:cubicBezTo>
                        <a:pt x="34141" y="10015"/>
                        <a:pt x="37075" y="61560"/>
                        <a:pt x="38778" y="93135"/>
                      </a:cubicBezTo>
                      <a:cubicBezTo>
                        <a:pt x="40432" y="123526"/>
                        <a:pt x="43704" y="150154"/>
                        <a:pt x="44393" y="155552"/>
                      </a:cubicBezTo>
                      <a:close/>
                      <a:moveTo>
                        <a:pt x="17878" y="-68"/>
                      </a:moveTo>
                      <a:cubicBezTo>
                        <a:pt x="8104" y="474"/>
                        <a:pt x="2460" y="2183"/>
                        <a:pt x="757" y="5080"/>
                      </a:cubicBezTo>
                      <a:cubicBezTo>
                        <a:pt x="-1952" y="9677"/>
                        <a:pt x="-1368" y="20818"/>
                        <a:pt x="-404" y="39276"/>
                      </a:cubicBezTo>
                      <a:cubicBezTo>
                        <a:pt x="-200" y="43173"/>
                        <a:pt x="19" y="47395"/>
                        <a:pt x="230" y="51912"/>
                      </a:cubicBezTo>
                      <a:cubicBezTo>
                        <a:pt x="1405" y="77611"/>
                        <a:pt x="5367" y="148741"/>
                        <a:pt x="6528" y="166036"/>
                      </a:cubicBezTo>
                      <a:cubicBezTo>
                        <a:pt x="6549" y="166369"/>
                        <a:pt x="6718" y="166677"/>
                        <a:pt x="6985" y="166875"/>
                      </a:cubicBezTo>
                      <a:cubicBezTo>
                        <a:pt x="7260" y="167065"/>
                        <a:pt x="7604" y="167136"/>
                        <a:pt x="7921" y="167050"/>
                      </a:cubicBezTo>
                      <a:lnTo>
                        <a:pt x="45913" y="157493"/>
                      </a:lnTo>
                      <a:cubicBezTo>
                        <a:pt x="46469" y="157353"/>
                        <a:pt x="46828" y="156820"/>
                        <a:pt x="46751" y="156256"/>
                      </a:cubicBezTo>
                      <a:cubicBezTo>
                        <a:pt x="46715" y="155960"/>
                        <a:pt x="42859" y="126827"/>
                        <a:pt x="41030" y="93014"/>
                      </a:cubicBezTo>
                      <a:cubicBezTo>
                        <a:pt x="39172" y="58759"/>
                        <a:pt x="35879" y="1002"/>
                        <a:pt x="35879" y="1002"/>
                      </a:cubicBezTo>
                      <a:cubicBezTo>
                        <a:pt x="35851" y="424"/>
                        <a:pt x="35386" y="-35"/>
                        <a:pt x="34802" y="-54"/>
                      </a:cubicBezTo>
                      <a:cubicBezTo>
                        <a:pt x="28201" y="-329"/>
                        <a:pt x="22558" y="-329"/>
                        <a:pt x="17878" y="-68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0" name="자유형: 도형 979">
                  <a:extLst>
                    <a:ext uri="{FF2B5EF4-FFF2-40B4-BE49-F238E27FC236}">
                      <a16:creationId xmlns:a16="http://schemas.microsoft.com/office/drawing/2014/main" id="{3FCF6877-F65E-80EF-6375-61D5DD731E18}"/>
                    </a:ext>
                  </a:extLst>
                </p:cNvPr>
                <p:cNvSpPr/>
                <p:nvPr/>
              </p:nvSpPr>
              <p:spPr>
                <a:xfrm flipV="1">
                  <a:off x="1053520" y="4795224"/>
                  <a:ext cx="118068" cy="190481"/>
                </a:xfrm>
                <a:custGeom>
                  <a:avLst/>
                  <a:gdLst>
                    <a:gd name="connsiteX0" fmla="*/ 113990 w 118068"/>
                    <a:gd name="connsiteY0" fmla="*/ 398 h 190481"/>
                    <a:gd name="connsiteX1" fmla="*/ 112808 w 118068"/>
                    <a:gd name="connsiteY1" fmla="*/ -595 h 190481"/>
                    <a:gd name="connsiteX2" fmla="*/ 111753 w 118068"/>
                    <a:gd name="connsiteY2" fmla="*/ 656 h 190481"/>
                    <a:gd name="connsiteX3" fmla="*/ 114757 w 118068"/>
                    <a:gd name="connsiteY3" fmla="*/ 51970 h 190481"/>
                    <a:gd name="connsiteX4" fmla="*/ 114750 w 118068"/>
                    <a:gd name="connsiteY4" fmla="*/ 54313 h 190481"/>
                    <a:gd name="connsiteX5" fmla="*/ 114624 w 118068"/>
                    <a:gd name="connsiteY5" fmla="*/ 62476 h 190481"/>
                    <a:gd name="connsiteX6" fmla="*/ 114546 w 118068"/>
                    <a:gd name="connsiteY6" fmla="*/ 64777 h 190481"/>
                    <a:gd name="connsiteX7" fmla="*/ 111260 w 118068"/>
                    <a:gd name="connsiteY7" fmla="*/ 109138 h 190481"/>
                    <a:gd name="connsiteX8" fmla="*/ 111021 w 118068"/>
                    <a:gd name="connsiteY8" fmla="*/ 111319 h 190481"/>
                    <a:gd name="connsiteX9" fmla="*/ 80129 w 118068"/>
                    <a:gd name="connsiteY9" fmla="*/ 159572 h 190481"/>
                    <a:gd name="connsiteX10" fmla="*/ -240 w 118068"/>
                    <a:gd name="connsiteY10" fmla="*/ 187677 h 190481"/>
                    <a:gd name="connsiteX11" fmla="*/ -1021 w 118068"/>
                    <a:gd name="connsiteY11" fmla="*/ 189049 h 190481"/>
                    <a:gd name="connsiteX12" fmla="*/ 358 w 118068"/>
                    <a:gd name="connsiteY12" fmla="*/ 189851 h 190481"/>
                    <a:gd name="connsiteX13" fmla="*/ 81191 w 118068"/>
                    <a:gd name="connsiteY13" fmla="*/ 161563 h 190481"/>
                    <a:gd name="connsiteX14" fmla="*/ 113265 w 118068"/>
                    <a:gd name="connsiteY14" fmla="*/ 111552 h 190481"/>
                    <a:gd name="connsiteX15" fmla="*/ 113505 w 118068"/>
                    <a:gd name="connsiteY15" fmla="*/ 109377 h 190481"/>
                    <a:gd name="connsiteX16" fmla="*/ 116812 w 118068"/>
                    <a:gd name="connsiteY16" fmla="*/ 64538 h 190481"/>
                    <a:gd name="connsiteX17" fmla="*/ 116847 w 118068"/>
                    <a:gd name="connsiteY17" fmla="*/ 63518 h 190481"/>
                    <a:gd name="connsiteX18" fmla="*/ 117002 w 118068"/>
                    <a:gd name="connsiteY18" fmla="*/ 55066 h 190481"/>
                    <a:gd name="connsiteX19" fmla="*/ 117002 w 118068"/>
                    <a:gd name="connsiteY19" fmla="*/ 52695 h 190481"/>
                    <a:gd name="connsiteX20" fmla="*/ 113990 w 118068"/>
                    <a:gd name="connsiteY20" fmla="*/ 398 h 190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18068" h="190481">
                      <a:moveTo>
                        <a:pt x="113990" y="398"/>
                      </a:moveTo>
                      <a:cubicBezTo>
                        <a:pt x="113913" y="-187"/>
                        <a:pt x="113392" y="-630"/>
                        <a:pt x="112808" y="-595"/>
                      </a:cubicBezTo>
                      <a:cubicBezTo>
                        <a:pt x="112182" y="-517"/>
                        <a:pt x="111675" y="32"/>
                        <a:pt x="111753" y="656"/>
                      </a:cubicBezTo>
                      <a:cubicBezTo>
                        <a:pt x="113962" y="19678"/>
                        <a:pt x="114743" y="36827"/>
                        <a:pt x="114757" y="51970"/>
                      </a:cubicBezTo>
                      <a:cubicBezTo>
                        <a:pt x="114757" y="52758"/>
                        <a:pt x="114757" y="53546"/>
                        <a:pt x="114750" y="54313"/>
                      </a:cubicBezTo>
                      <a:cubicBezTo>
                        <a:pt x="114729" y="57107"/>
                        <a:pt x="114680" y="59837"/>
                        <a:pt x="114624" y="62476"/>
                      </a:cubicBezTo>
                      <a:cubicBezTo>
                        <a:pt x="114602" y="63264"/>
                        <a:pt x="114574" y="64010"/>
                        <a:pt x="114546" y="64777"/>
                      </a:cubicBezTo>
                      <a:cubicBezTo>
                        <a:pt x="114025" y="83165"/>
                        <a:pt x="112442" y="98034"/>
                        <a:pt x="111260" y="109138"/>
                      </a:cubicBezTo>
                      <a:lnTo>
                        <a:pt x="111021" y="111319"/>
                      </a:lnTo>
                      <a:cubicBezTo>
                        <a:pt x="108874" y="131734"/>
                        <a:pt x="105532" y="146117"/>
                        <a:pt x="80129" y="159572"/>
                      </a:cubicBezTo>
                      <a:cubicBezTo>
                        <a:pt x="54549" y="173118"/>
                        <a:pt x="22890" y="181534"/>
                        <a:pt x="-240" y="187677"/>
                      </a:cubicBezTo>
                      <a:cubicBezTo>
                        <a:pt x="-838" y="187846"/>
                        <a:pt x="-1190" y="188451"/>
                        <a:pt x="-1021" y="189049"/>
                      </a:cubicBezTo>
                      <a:cubicBezTo>
                        <a:pt x="-873" y="189647"/>
                        <a:pt x="-268" y="189999"/>
                        <a:pt x="358" y="189851"/>
                      </a:cubicBezTo>
                      <a:cubicBezTo>
                        <a:pt x="23573" y="183687"/>
                        <a:pt x="55366" y="175236"/>
                        <a:pt x="81191" y="161563"/>
                      </a:cubicBezTo>
                      <a:cubicBezTo>
                        <a:pt x="107580" y="147581"/>
                        <a:pt x="111028" y="132698"/>
                        <a:pt x="113265" y="111552"/>
                      </a:cubicBezTo>
                      <a:lnTo>
                        <a:pt x="113505" y="109377"/>
                      </a:lnTo>
                      <a:cubicBezTo>
                        <a:pt x="114708" y="98182"/>
                        <a:pt x="116298" y="83151"/>
                        <a:pt x="116812" y="64538"/>
                      </a:cubicBezTo>
                      <a:cubicBezTo>
                        <a:pt x="116840" y="64221"/>
                        <a:pt x="116840" y="63884"/>
                        <a:pt x="116847" y="63518"/>
                      </a:cubicBezTo>
                      <a:cubicBezTo>
                        <a:pt x="116918" y="60787"/>
                        <a:pt x="116960" y="57973"/>
                        <a:pt x="117002" y="55066"/>
                      </a:cubicBezTo>
                      <a:cubicBezTo>
                        <a:pt x="117002" y="54299"/>
                        <a:pt x="117009" y="53511"/>
                        <a:pt x="117002" y="52695"/>
                      </a:cubicBezTo>
                      <a:cubicBezTo>
                        <a:pt x="117023" y="37305"/>
                        <a:pt x="116249" y="19847"/>
                        <a:pt x="113990" y="398"/>
                      </a:cubicBezTo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1" name="자유형: 도형 980">
                  <a:extLst>
                    <a:ext uri="{FF2B5EF4-FFF2-40B4-BE49-F238E27FC236}">
                      <a16:creationId xmlns:a16="http://schemas.microsoft.com/office/drawing/2014/main" id="{F2F3F22B-23E7-8348-71D8-385368D9CC50}"/>
                    </a:ext>
                  </a:extLst>
                </p:cNvPr>
                <p:cNvSpPr/>
                <p:nvPr/>
              </p:nvSpPr>
              <p:spPr>
                <a:xfrm flipV="1">
                  <a:off x="1247512" y="4801822"/>
                  <a:ext cx="7271" cy="96705"/>
                </a:xfrm>
                <a:custGeom>
                  <a:avLst/>
                  <a:gdLst>
                    <a:gd name="connsiteX0" fmla="*/ -170 w 7271"/>
                    <a:gd name="connsiteY0" fmla="*/ -659 h 96705"/>
                    <a:gd name="connsiteX1" fmla="*/ -1232 w 7271"/>
                    <a:gd name="connsiteY1" fmla="*/ 523 h 96705"/>
                    <a:gd name="connsiteX2" fmla="*/ 3785 w 7271"/>
                    <a:gd name="connsiteY2" fmla="*/ 94965 h 96705"/>
                    <a:gd name="connsiteX3" fmla="*/ 4960 w 7271"/>
                    <a:gd name="connsiteY3" fmla="*/ 96042 h 96705"/>
                    <a:gd name="connsiteX4" fmla="*/ 4974 w 7271"/>
                    <a:gd name="connsiteY4" fmla="*/ 96042 h 96705"/>
                    <a:gd name="connsiteX5" fmla="*/ 6037 w 7271"/>
                    <a:gd name="connsiteY5" fmla="*/ 94874 h 96705"/>
                    <a:gd name="connsiteX6" fmla="*/ 1012 w 7271"/>
                    <a:gd name="connsiteY6" fmla="*/ 396 h 96705"/>
                    <a:gd name="connsiteX7" fmla="*/ -170 w 7271"/>
                    <a:gd name="connsiteY7" fmla="*/ -659 h 967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71" h="96705">
                      <a:moveTo>
                        <a:pt x="-170" y="-659"/>
                      </a:moveTo>
                      <a:cubicBezTo>
                        <a:pt x="-789" y="-631"/>
                        <a:pt x="-1267" y="-96"/>
                        <a:pt x="-1232" y="523"/>
                      </a:cubicBezTo>
                      <a:cubicBezTo>
                        <a:pt x="48" y="23337"/>
                        <a:pt x="3088" y="78218"/>
                        <a:pt x="3785" y="94965"/>
                      </a:cubicBezTo>
                      <a:cubicBezTo>
                        <a:pt x="3813" y="95585"/>
                        <a:pt x="4334" y="96070"/>
                        <a:pt x="4960" y="96042"/>
                      </a:cubicBezTo>
                      <a:cubicBezTo>
                        <a:pt x="4960" y="96042"/>
                        <a:pt x="4967" y="96042"/>
                        <a:pt x="4974" y="96042"/>
                      </a:cubicBezTo>
                      <a:cubicBezTo>
                        <a:pt x="5586" y="96007"/>
                        <a:pt x="6058" y="95486"/>
                        <a:pt x="6037" y="94874"/>
                      </a:cubicBezTo>
                      <a:cubicBezTo>
                        <a:pt x="5333" y="78105"/>
                        <a:pt x="2293" y="23217"/>
                        <a:pt x="1012" y="396"/>
                      </a:cubicBezTo>
                      <a:cubicBezTo>
                        <a:pt x="977" y="-223"/>
                        <a:pt x="450" y="-701"/>
                        <a:pt x="-170" y="-659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2" name="자유형: 도형 981">
                  <a:extLst>
                    <a:ext uri="{FF2B5EF4-FFF2-40B4-BE49-F238E27FC236}">
                      <a16:creationId xmlns:a16="http://schemas.microsoft.com/office/drawing/2014/main" id="{48CF0858-42E0-D50A-C719-826911AC4745}"/>
                    </a:ext>
                  </a:extLst>
                </p:cNvPr>
                <p:cNvSpPr/>
                <p:nvPr/>
              </p:nvSpPr>
              <p:spPr>
                <a:xfrm flipV="1">
                  <a:off x="1293971" y="4799212"/>
                  <a:ext cx="20667" cy="43249"/>
                </a:xfrm>
                <a:custGeom>
                  <a:avLst/>
                  <a:gdLst>
                    <a:gd name="connsiteX0" fmla="*/ 19368 w 20667"/>
                    <a:gd name="connsiteY0" fmla="*/ 2887 h 43249"/>
                    <a:gd name="connsiteX1" fmla="*/ -1300 w 20667"/>
                    <a:gd name="connsiteY1" fmla="*/ -469 h 43249"/>
                    <a:gd name="connsiteX2" fmla="*/ -314 w 20667"/>
                    <a:gd name="connsiteY2" fmla="*/ 10382 h 43249"/>
                    <a:gd name="connsiteX3" fmla="*/ 819 w 20667"/>
                    <a:gd name="connsiteY3" fmla="*/ 37537 h 43249"/>
                    <a:gd name="connsiteX4" fmla="*/ 15322 w 20667"/>
                    <a:gd name="connsiteY4" fmla="*/ 42540 h 43249"/>
                    <a:gd name="connsiteX5" fmla="*/ 17890 w 20667"/>
                    <a:gd name="connsiteY5" fmla="*/ 17228 h 43249"/>
                    <a:gd name="connsiteX6" fmla="*/ 19368 w 20667"/>
                    <a:gd name="connsiteY6" fmla="*/ 2887 h 43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67" h="43249">
                      <a:moveTo>
                        <a:pt x="19368" y="2887"/>
                      </a:moveTo>
                      <a:cubicBezTo>
                        <a:pt x="13640" y="-2046"/>
                        <a:pt x="-1300" y="-469"/>
                        <a:pt x="-1300" y="-469"/>
                      </a:cubicBezTo>
                      <a:cubicBezTo>
                        <a:pt x="-1300" y="-469"/>
                        <a:pt x="-828" y="3992"/>
                        <a:pt x="-314" y="10382"/>
                      </a:cubicBezTo>
                      <a:cubicBezTo>
                        <a:pt x="298" y="18073"/>
                        <a:pt x="931" y="28607"/>
                        <a:pt x="819" y="37537"/>
                      </a:cubicBezTo>
                      <a:cubicBezTo>
                        <a:pt x="5512" y="38804"/>
                        <a:pt x="10480" y="40577"/>
                        <a:pt x="15322" y="42540"/>
                      </a:cubicBezTo>
                      <a:lnTo>
                        <a:pt x="17890" y="17228"/>
                      </a:lnTo>
                      <a:lnTo>
                        <a:pt x="19368" y="2887"/>
                      </a:lnTo>
                    </a:path>
                  </a:pathLst>
                </a:custGeom>
                <a:solidFill>
                  <a:srgbClr val="386FC7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3" name="자유형: 도형 982">
                  <a:extLst>
                    <a:ext uri="{FF2B5EF4-FFF2-40B4-BE49-F238E27FC236}">
                      <a16:creationId xmlns:a16="http://schemas.microsoft.com/office/drawing/2014/main" id="{9D57339D-F910-E1B7-7D8B-2372737FF477}"/>
                    </a:ext>
                  </a:extLst>
                </p:cNvPr>
                <p:cNvSpPr/>
                <p:nvPr/>
              </p:nvSpPr>
              <p:spPr>
                <a:xfrm flipV="1">
                  <a:off x="757456" y="4905266"/>
                  <a:ext cx="36004" cy="44970"/>
                </a:xfrm>
                <a:custGeom>
                  <a:avLst/>
                  <a:gdLst>
                    <a:gd name="connsiteX0" fmla="*/ 34606 w 36004"/>
                    <a:gd name="connsiteY0" fmla="*/ 33343 h 44970"/>
                    <a:gd name="connsiteX1" fmla="*/ 34947 w 36004"/>
                    <a:gd name="connsiteY1" fmla="*/ 44230 h 44970"/>
                    <a:gd name="connsiteX2" fmla="*/ -644 w 36004"/>
                    <a:gd name="connsiteY2" fmla="*/ 8130 h 44970"/>
                    <a:gd name="connsiteX3" fmla="*/ 8264 w 36004"/>
                    <a:gd name="connsiteY3" fmla="*/ -441 h 44970"/>
                    <a:gd name="connsiteX4" fmla="*/ 34606 w 36004"/>
                    <a:gd name="connsiteY4" fmla="*/ 33343 h 44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04" h="44970">
                      <a:moveTo>
                        <a:pt x="34606" y="33343"/>
                      </a:moveTo>
                      <a:cubicBezTo>
                        <a:pt x="34202" y="35096"/>
                        <a:pt x="36178" y="46052"/>
                        <a:pt x="34947" y="44230"/>
                      </a:cubicBezTo>
                      <a:cubicBezTo>
                        <a:pt x="31946" y="39782"/>
                        <a:pt x="-477" y="11128"/>
                        <a:pt x="-644" y="8130"/>
                      </a:cubicBezTo>
                      <a:cubicBezTo>
                        <a:pt x="-812" y="5140"/>
                        <a:pt x="4455" y="-1405"/>
                        <a:pt x="8264" y="-441"/>
                      </a:cubicBezTo>
                      <a:cubicBezTo>
                        <a:pt x="12071" y="530"/>
                        <a:pt x="34606" y="33343"/>
                        <a:pt x="34606" y="33343"/>
                      </a:cubicBezTo>
                    </a:path>
                  </a:pathLst>
                </a:custGeom>
                <a:solidFill>
                  <a:srgbClr val="386FC7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01B28151-C8E2-4F80-5174-ACE0AB92DB54}"/>
                    </a:ext>
                  </a:extLst>
                </p:cNvPr>
                <p:cNvSpPr/>
                <p:nvPr/>
              </p:nvSpPr>
              <p:spPr>
                <a:xfrm flipV="1">
                  <a:off x="791038" y="4904343"/>
                  <a:ext cx="13393" cy="13696"/>
                </a:xfrm>
                <a:custGeom>
                  <a:avLst/>
                  <a:gdLst>
                    <a:gd name="connsiteX0" fmla="*/ 1664 w 13393"/>
                    <a:gd name="connsiteY0" fmla="*/ 2212 h 13696"/>
                    <a:gd name="connsiteX1" fmla="*/ 9875 w 13393"/>
                    <a:gd name="connsiteY1" fmla="*/ 1754 h 13696"/>
                    <a:gd name="connsiteX2" fmla="*/ 10246 w 13393"/>
                    <a:gd name="connsiteY2" fmla="*/ 9220 h 13696"/>
                    <a:gd name="connsiteX3" fmla="*/ 2357 w 13393"/>
                    <a:gd name="connsiteY3" fmla="*/ 10677 h 13696"/>
                    <a:gd name="connsiteX4" fmla="*/ 10997 w 13393"/>
                    <a:gd name="connsiteY4" fmla="*/ -561 h 13696"/>
                    <a:gd name="connsiteX5" fmla="*/ 386 w 13393"/>
                    <a:gd name="connsiteY5" fmla="*/ 30 h 13696"/>
                    <a:gd name="connsiteX6" fmla="*/ -400 w 13393"/>
                    <a:gd name="connsiteY6" fmla="*/ 417 h 13696"/>
                    <a:gd name="connsiteX7" fmla="*/ -672 w 13393"/>
                    <a:gd name="connsiteY7" fmla="*/ 1240 h 13696"/>
                    <a:gd name="connsiteX8" fmla="*/ 218 w 13393"/>
                    <a:gd name="connsiteY8" fmla="*/ 12098 h 13696"/>
                    <a:gd name="connsiteX9" fmla="*/ 655 w 13393"/>
                    <a:gd name="connsiteY9" fmla="*/ 12901 h 13696"/>
                    <a:gd name="connsiteX10" fmla="*/ 1540 w 13393"/>
                    <a:gd name="connsiteY10" fmla="*/ 13112 h 13696"/>
                    <a:gd name="connsiteX11" fmla="*/ 11796 w 13393"/>
                    <a:gd name="connsiteY11" fmla="*/ 11226 h 13696"/>
                    <a:gd name="connsiteX12" fmla="*/ 12544 w 13393"/>
                    <a:gd name="connsiteY12" fmla="*/ 10719 h 13696"/>
                    <a:gd name="connsiteX13" fmla="*/ 12678 w 13393"/>
                    <a:gd name="connsiteY13" fmla="*/ 9825 h 13696"/>
                    <a:gd name="connsiteX14" fmla="*/ 12181 w 13393"/>
                    <a:gd name="connsiteY14" fmla="*/ 635 h 13696"/>
                    <a:gd name="connsiteX15" fmla="*/ 11857 w 13393"/>
                    <a:gd name="connsiteY15" fmla="*/ -230 h 13696"/>
                    <a:gd name="connsiteX16" fmla="*/ 10997 w 13393"/>
                    <a:gd name="connsiteY16" fmla="*/ -561 h 13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393" h="13696">
                      <a:moveTo>
                        <a:pt x="1664" y="2212"/>
                      </a:moveTo>
                      <a:lnTo>
                        <a:pt x="9875" y="1754"/>
                      </a:lnTo>
                      <a:cubicBezTo>
                        <a:pt x="9817" y="3485"/>
                        <a:pt x="9790" y="6673"/>
                        <a:pt x="10246" y="9220"/>
                      </a:cubicBezTo>
                      <a:lnTo>
                        <a:pt x="2357" y="10677"/>
                      </a:lnTo>
                      <a:close/>
                      <a:moveTo>
                        <a:pt x="10997" y="-561"/>
                      </a:moveTo>
                      <a:lnTo>
                        <a:pt x="386" y="30"/>
                      </a:lnTo>
                      <a:cubicBezTo>
                        <a:pt x="84" y="44"/>
                        <a:pt x="-199" y="185"/>
                        <a:pt x="-400" y="417"/>
                      </a:cubicBezTo>
                      <a:cubicBezTo>
                        <a:pt x="-598" y="642"/>
                        <a:pt x="-697" y="945"/>
                        <a:pt x="-672" y="1240"/>
                      </a:cubicBezTo>
                      <a:lnTo>
                        <a:pt x="218" y="12098"/>
                      </a:lnTo>
                      <a:cubicBezTo>
                        <a:pt x="243" y="12415"/>
                        <a:pt x="403" y="12711"/>
                        <a:pt x="655" y="12901"/>
                      </a:cubicBezTo>
                      <a:cubicBezTo>
                        <a:pt x="909" y="13098"/>
                        <a:pt x="1233" y="13175"/>
                        <a:pt x="1540" y="13112"/>
                      </a:cubicBezTo>
                      <a:lnTo>
                        <a:pt x="11796" y="11226"/>
                      </a:lnTo>
                      <a:cubicBezTo>
                        <a:pt x="12104" y="11169"/>
                        <a:pt x="12377" y="10979"/>
                        <a:pt x="12544" y="10719"/>
                      </a:cubicBezTo>
                      <a:cubicBezTo>
                        <a:pt x="12712" y="10452"/>
                        <a:pt x="12762" y="10128"/>
                        <a:pt x="12678" y="9825"/>
                      </a:cubicBezTo>
                      <a:cubicBezTo>
                        <a:pt x="11791" y="6553"/>
                        <a:pt x="12178" y="692"/>
                        <a:pt x="12181" y="635"/>
                      </a:cubicBezTo>
                      <a:cubicBezTo>
                        <a:pt x="12201" y="311"/>
                        <a:pt x="12085" y="2"/>
                        <a:pt x="11857" y="-230"/>
                      </a:cubicBezTo>
                      <a:cubicBezTo>
                        <a:pt x="11631" y="-463"/>
                        <a:pt x="11318" y="-582"/>
                        <a:pt x="10997" y="-561"/>
                      </a:cubicBezTo>
                    </a:path>
                  </a:pathLst>
                </a:custGeom>
                <a:solidFill>
                  <a:srgbClr val="212830"/>
                </a:solidFill>
                <a:ln w="7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018" name="그룹 1017">
                <a:extLst>
                  <a:ext uri="{FF2B5EF4-FFF2-40B4-BE49-F238E27FC236}">
                    <a16:creationId xmlns:a16="http://schemas.microsoft.com/office/drawing/2014/main" id="{16AFAA5F-E23F-68C6-CA62-C09B6788C9F4}"/>
                  </a:ext>
                </a:extLst>
              </p:cNvPr>
              <p:cNvGrpSpPr/>
              <p:nvPr/>
            </p:nvGrpSpPr>
            <p:grpSpPr>
              <a:xfrm>
                <a:off x="1129039" y="2873857"/>
                <a:ext cx="680370" cy="236181"/>
                <a:chOff x="3524868" y="1474094"/>
                <a:chExt cx="1478165" cy="513124"/>
              </a:xfrm>
            </p:grpSpPr>
            <p:sp>
              <p:nvSpPr>
                <p:cNvPr id="1019" name="자유형: 도형 1018">
                  <a:extLst>
                    <a:ext uri="{FF2B5EF4-FFF2-40B4-BE49-F238E27FC236}">
                      <a16:creationId xmlns:a16="http://schemas.microsoft.com/office/drawing/2014/main" id="{B32A434C-4FCF-DF1B-D1DF-3C11870714EE}"/>
                    </a:ext>
                  </a:extLst>
                </p:cNvPr>
                <p:cNvSpPr/>
                <p:nvPr/>
              </p:nvSpPr>
              <p:spPr>
                <a:xfrm flipV="1">
                  <a:off x="3969292" y="1789131"/>
                  <a:ext cx="27737" cy="123965"/>
                </a:xfrm>
                <a:custGeom>
                  <a:avLst/>
                  <a:gdLst>
                    <a:gd name="connsiteX0" fmla="*/ 18406 w 27737"/>
                    <a:gd name="connsiteY0" fmla="*/ 1642 h 123965"/>
                    <a:gd name="connsiteX1" fmla="*/ 6175 w 27737"/>
                    <a:gd name="connsiteY1" fmla="*/ 60389 h 123965"/>
                    <a:gd name="connsiteX2" fmla="*/ -781 w 27737"/>
                    <a:gd name="connsiteY2" fmla="*/ 119505 h 123965"/>
                    <a:gd name="connsiteX3" fmla="*/ 4352 w 27737"/>
                    <a:gd name="connsiteY3" fmla="*/ 120229 h 123965"/>
                    <a:gd name="connsiteX4" fmla="*/ 13321 w 27737"/>
                    <a:gd name="connsiteY4" fmla="*/ 91684 h 123965"/>
                    <a:gd name="connsiteX5" fmla="*/ 20985 w 27737"/>
                    <a:gd name="connsiteY5" fmla="*/ 61675 h 123965"/>
                    <a:gd name="connsiteX6" fmla="*/ 25997 w 27737"/>
                    <a:gd name="connsiteY6" fmla="*/ 2151 h 123965"/>
                    <a:gd name="connsiteX7" fmla="*/ 18406 w 27737"/>
                    <a:gd name="connsiteY7" fmla="*/ 1642 h 123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737" h="123965">
                      <a:moveTo>
                        <a:pt x="18406" y="1642"/>
                      </a:moveTo>
                      <a:cubicBezTo>
                        <a:pt x="12566" y="20798"/>
                        <a:pt x="9157" y="40663"/>
                        <a:pt x="6175" y="60389"/>
                      </a:cubicBezTo>
                      <a:cubicBezTo>
                        <a:pt x="3651" y="80261"/>
                        <a:pt x="2573" y="100295"/>
                        <a:pt x="-781" y="119505"/>
                      </a:cubicBezTo>
                      <a:cubicBezTo>
                        <a:pt x="-1377" y="123056"/>
                        <a:pt x="3244" y="123488"/>
                        <a:pt x="4352" y="120229"/>
                      </a:cubicBezTo>
                      <a:cubicBezTo>
                        <a:pt x="7445" y="111125"/>
                        <a:pt x="10532" y="101536"/>
                        <a:pt x="13321" y="91684"/>
                      </a:cubicBezTo>
                      <a:cubicBezTo>
                        <a:pt x="16218" y="81864"/>
                        <a:pt x="18267" y="71619"/>
                        <a:pt x="20985" y="61675"/>
                      </a:cubicBezTo>
                      <a:cubicBezTo>
                        <a:pt x="25889" y="41626"/>
                        <a:pt x="28365" y="21299"/>
                        <a:pt x="25997" y="2151"/>
                      </a:cubicBezTo>
                      <a:cubicBezTo>
                        <a:pt x="25488" y="-1955"/>
                        <a:pt x="19907" y="-3287"/>
                        <a:pt x="18406" y="1642"/>
                      </a:cubicBezTo>
                    </a:path>
                  </a:pathLst>
                </a:custGeom>
                <a:solidFill>
                  <a:srgbClr val="5CBDEC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0" name="자유형: 도형 1019">
                  <a:extLst>
                    <a:ext uri="{FF2B5EF4-FFF2-40B4-BE49-F238E27FC236}">
                      <a16:creationId xmlns:a16="http://schemas.microsoft.com/office/drawing/2014/main" id="{5CC2FEDB-7B42-BB6C-01D8-424602A74283}"/>
                    </a:ext>
                  </a:extLst>
                </p:cNvPr>
                <p:cNvSpPr/>
                <p:nvPr/>
              </p:nvSpPr>
              <p:spPr>
                <a:xfrm flipV="1">
                  <a:off x="3524868" y="1480824"/>
                  <a:ext cx="1478165" cy="491339"/>
                </a:xfrm>
                <a:custGeom>
                  <a:avLst/>
                  <a:gdLst>
                    <a:gd name="connsiteX0" fmla="*/ -1150 w 1478165"/>
                    <a:gd name="connsiteY0" fmla="*/ 366799 h 491339"/>
                    <a:gd name="connsiteX1" fmla="*/ -1150 w 1478165"/>
                    <a:gd name="connsiteY1" fmla="*/ 121122 h 491339"/>
                    <a:gd name="connsiteX2" fmla="*/ 121687 w 1478165"/>
                    <a:gd name="connsiteY2" fmla="*/ -1710 h 491339"/>
                    <a:gd name="connsiteX3" fmla="*/ 1211327 w 1478165"/>
                    <a:gd name="connsiteY3" fmla="*/ -1710 h 491339"/>
                    <a:gd name="connsiteX4" fmla="*/ 1334158 w 1478165"/>
                    <a:gd name="connsiteY4" fmla="*/ 121122 h 491339"/>
                    <a:gd name="connsiteX5" fmla="*/ 1334158 w 1478165"/>
                    <a:gd name="connsiteY5" fmla="*/ 194795 h 491339"/>
                    <a:gd name="connsiteX6" fmla="*/ 1477016 w 1478165"/>
                    <a:gd name="connsiteY6" fmla="*/ 243960 h 491339"/>
                    <a:gd name="connsiteX7" fmla="*/ 1334158 w 1478165"/>
                    <a:gd name="connsiteY7" fmla="*/ 293133 h 491339"/>
                    <a:gd name="connsiteX8" fmla="*/ 1334158 w 1478165"/>
                    <a:gd name="connsiteY8" fmla="*/ 366799 h 491339"/>
                    <a:gd name="connsiteX9" fmla="*/ 1211327 w 1478165"/>
                    <a:gd name="connsiteY9" fmla="*/ 489630 h 491339"/>
                    <a:gd name="connsiteX10" fmla="*/ 121687 w 1478165"/>
                    <a:gd name="connsiteY10" fmla="*/ 489630 h 491339"/>
                    <a:gd name="connsiteX11" fmla="*/ -1150 w 1478165"/>
                    <a:gd name="connsiteY11" fmla="*/ 366799 h 49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78165" h="491339">
                      <a:moveTo>
                        <a:pt x="-1150" y="366799"/>
                      </a:moveTo>
                      <a:lnTo>
                        <a:pt x="-1150" y="121122"/>
                      </a:lnTo>
                      <a:cubicBezTo>
                        <a:pt x="-1150" y="53563"/>
                        <a:pt x="54128" y="-1710"/>
                        <a:pt x="121687" y="-1710"/>
                      </a:cubicBezTo>
                      <a:lnTo>
                        <a:pt x="1211327" y="-1710"/>
                      </a:lnTo>
                      <a:cubicBezTo>
                        <a:pt x="1278886" y="-1710"/>
                        <a:pt x="1334158" y="53563"/>
                        <a:pt x="1334158" y="121122"/>
                      </a:cubicBezTo>
                      <a:lnTo>
                        <a:pt x="1334158" y="194795"/>
                      </a:lnTo>
                      <a:lnTo>
                        <a:pt x="1477016" y="243960"/>
                      </a:lnTo>
                      <a:lnTo>
                        <a:pt x="1334158" y="293133"/>
                      </a:lnTo>
                      <a:lnTo>
                        <a:pt x="1334158" y="366799"/>
                      </a:lnTo>
                      <a:cubicBezTo>
                        <a:pt x="1334158" y="434357"/>
                        <a:pt x="1278886" y="489630"/>
                        <a:pt x="1211327" y="489630"/>
                      </a:cubicBezTo>
                      <a:lnTo>
                        <a:pt x="121687" y="489630"/>
                      </a:lnTo>
                      <a:cubicBezTo>
                        <a:pt x="54128" y="489630"/>
                        <a:pt x="-1150" y="434357"/>
                        <a:pt x="-1150" y="366799"/>
                      </a:cubicBezTo>
                    </a:path>
                  </a:pathLst>
                </a:custGeom>
                <a:solidFill>
                  <a:srgbClr val="FFFFFF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1" name="자유형: 도형 1020">
                  <a:extLst>
                    <a:ext uri="{FF2B5EF4-FFF2-40B4-BE49-F238E27FC236}">
                      <a16:creationId xmlns:a16="http://schemas.microsoft.com/office/drawing/2014/main" id="{1320E7FD-390B-6CA8-AD44-2943BFDEAF18}"/>
                    </a:ext>
                  </a:extLst>
                </p:cNvPr>
                <p:cNvSpPr/>
                <p:nvPr/>
              </p:nvSpPr>
              <p:spPr>
                <a:xfrm flipV="1">
                  <a:off x="3613988" y="1633421"/>
                  <a:ext cx="194024" cy="186140"/>
                </a:xfrm>
                <a:custGeom>
                  <a:avLst/>
                  <a:gdLst>
                    <a:gd name="connsiteX0" fmla="*/ 111218 w 194024"/>
                    <a:gd name="connsiteY0" fmla="*/ 175269 h 186140"/>
                    <a:gd name="connsiteX1" fmla="*/ 128467 w 194024"/>
                    <a:gd name="connsiteY1" fmla="*/ 140315 h 186140"/>
                    <a:gd name="connsiteX2" fmla="*/ 140837 w 194024"/>
                    <a:gd name="connsiteY2" fmla="*/ 131326 h 186140"/>
                    <a:gd name="connsiteX3" fmla="*/ 179415 w 194024"/>
                    <a:gd name="connsiteY3" fmla="*/ 125719 h 186140"/>
                    <a:gd name="connsiteX4" fmla="*/ 188519 w 194024"/>
                    <a:gd name="connsiteY4" fmla="*/ 97705 h 186140"/>
                    <a:gd name="connsiteX5" fmla="*/ 160604 w 194024"/>
                    <a:gd name="connsiteY5" fmla="*/ 70493 h 186140"/>
                    <a:gd name="connsiteX6" fmla="*/ 155880 w 194024"/>
                    <a:gd name="connsiteY6" fmla="*/ 55950 h 186140"/>
                    <a:gd name="connsiteX7" fmla="*/ 162470 w 194024"/>
                    <a:gd name="connsiteY7" fmla="*/ 17530 h 186140"/>
                    <a:gd name="connsiteX8" fmla="*/ 138634 w 194024"/>
                    <a:gd name="connsiteY8" fmla="*/ 215 h 186140"/>
                    <a:gd name="connsiteX9" fmla="*/ 104129 w 194024"/>
                    <a:gd name="connsiteY9" fmla="*/ 18355 h 186140"/>
                    <a:gd name="connsiteX10" fmla="*/ 88842 w 194024"/>
                    <a:gd name="connsiteY10" fmla="*/ 18355 h 186140"/>
                    <a:gd name="connsiteX11" fmla="*/ 54337 w 194024"/>
                    <a:gd name="connsiteY11" fmla="*/ 215 h 186140"/>
                    <a:gd name="connsiteX12" fmla="*/ 30502 w 194024"/>
                    <a:gd name="connsiteY12" fmla="*/ 17530 h 186140"/>
                    <a:gd name="connsiteX13" fmla="*/ 37091 w 194024"/>
                    <a:gd name="connsiteY13" fmla="*/ 55950 h 186140"/>
                    <a:gd name="connsiteX14" fmla="*/ 32367 w 194024"/>
                    <a:gd name="connsiteY14" fmla="*/ 70493 h 186140"/>
                    <a:gd name="connsiteX15" fmla="*/ 4452 w 194024"/>
                    <a:gd name="connsiteY15" fmla="*/ 97705 h 186140"/>
                    <a:gd name="connsiteX16" fmla="*/ 13557 w 194024"/>
                    <a:gd name="connsiteY16" fmla="*/ 125719 h 186140"/>
                    <a:gd name="connsiteX17" fmla="*/ 52132 w 194024"/>
                    <a:gd name="connsiteY17" fmla="*/ 131326 h 186140"/>
                    <a:gd name="connsiteX18" fmla="*/ 64501 w 194024"/>
                    <a:gd name="connsiteY18" fmla="*/ 140315 h 186140"/>
                    <a:gd name="connsiteX19" fmla="*/ 81753 w 194024"/>
                    <a:gd name="connsiteY19" fmla="*/ 175269 h 186140"/>
                    <a:gd name="connsiteX20" fmla="*/ 111218 w 194024"/>
                    <a:gd name="connsiteY20" fmla="*/ 175269 h 186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4024" h="186140">
                      <a:moveTo>
                        <a:pt x="111218" y="175269"/>
                      </a:moveTo>
                      <a:lnTo>
                        <a:pt x="128467" y="140315"/>
                      </a:lnTo>
                      <a:cubicBezTo>
                        <a:pt x="130862" y="135463"/>
                        <a:pt x="135486" y="132104"/>
                        <a:pt x="140837" y="131326"/>
                      </a:cubicBezTo>
                      <a:lnTo>
                        <a:pt x="179415" y="125719"/>
                      </a:lnTo>
                      <a:cubicBezTo>
                        <a:pt x="192888" y="123763"/>
                        <a:pt x="198268" y="107210"/>
                        <a:pt x="188519" y="97705"/>
                      </a:cubicBezTo>
                      <a:lnTo>
                        <a:pt x="160604" y="70493"/>
                      </a:lnTo>
                      <a:cubicBezTo>
                        <a:pt x="156731" y="66718"/>
                        <a:pt x="154965" y="61280"/>
                        <a:pt x="155880" y="55950"/>
                      </a:cubicBezTo>
                      <a:lnTo>
                        <a:pt x="162470" y="17530"/>
                      </a:lnTo>
                      <a:cubicBezTo>
                        <a:pt x="164771" y="4113"/>
                        <a:pt x="150687" y="-6124"/>
                        <a:pt x="138634" y="215"/>
                      </a:cubicBezTo>
                      <a:lnTo>
                        <a:pt x="104129" y="18355"/>
                      </a:lnTo>
                      <a:cubicBezTo>
                        <a:pt x="99345" y="20866"/>
                        <a:pt x="93626" y="20866"/>
                        <a:pt x="88842" y="18355"/>
                      </a:cubicBezTo>
                      <a:lnTo>
                        <a:pt x="54337" y="215"/>
                      </a:lnTo>
                      <a:cubicBezTo>
                        <a:pt x="42284" y="-6124"/>
                        <a:pt x="28200" y="4113"/>
                        <a:pt x="30502" y="17530"/>
                      </a:cubicBezTo>
                      <a:lnTo>
                        <a:pt x="37091" y="55950"/>
                      </a:lnTo>
                      <a:cubicBezTo>
                        <a:pt x="38006" y="61280"/>
                        <a:pt x="36240" y="66718"/>
                        <a:pt x="32367" y="70493"/>
                      </a:cubicBezTo>
                      <a:lnTo>
                        <a:pt x="4452" y="97705"/>
                      </a:lnTo>
                      <a:cubicBezTo>
                        <a:pt x="-5300" y="107210"/>
                        <a:pt x="83" y="123763"/>
                        <a:pt x="13557" y="125719"/>
                      </a:cubicBezTo>
                      <a:lnTo>
                        <a:pt x="52132" y="131326"/>
                      </a:lnTo>
                      <a:cubicBezTo>
                        <a:pt x="57484" y="132104"/>
                        <a:pt x="62109" y="135463"/>
                        <a:pt x="64501" y="140315"/>
                      </a:cubicBezTo>
                      <a:lnTo>
                        <a:pt x="81753" y="175269"/>
                      </a:lnTo>
                      <a:cubicBezTo>
                        <a:pt x="87780" y="187485"/>
                        <a:pt x="105191" y="187485"/>
                        <a:pt x="111218" y="175269"/>
                      </a:cubicBezTo>
                    </a:path>
                  </a:pathLst>
                </a:custGeom>
                <a:solidFill>
                  <a:srgbClr val="F1475E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2" name="자유형: 도형 1021">
                  <a:extLst>
                    <a:ext uri="{FF2B5EF4-FFF2-40B4-BE49-F238E27FC236}">
                      <a16:creationId xmlns:a16="http://schemas.microsoft.com/office/drawing/2014/main" id="{D8027E5B-860B-939E-8425-F3780408079D}"/>
                    </a:ext>
                  </a:extLst>
                </p:cNvPr>
                <p:cNvSpPr/>
                <p:nvPr/>
              </p:nvSpPr>
              <p:spPr>
                <a:xfrm flipV="1">
                  <a:off x="3845951" y="1633421"/>
                  <a:ext cx="194024" cy="186140"/>
                </a:xfrm>
                <a:custGeom>
                  <a:avLst/>
                  <a:gdLst>
                    <a:gd name="connsiteX0" fmla="*/ 110955 w 194024"/>
                    <a:gd name="connsiteY0" fmla="*/ 175269 h 186140"/>
                    <a:gd name="connsiteX1" fmla="*/ 128207 w 194024"/>
                    <a:gd name="connsiteY1" fmla="*/ 140315 h 186140"/>
                    <a:gd name="connsiteX2" fmla="*/ 140576 w 194024"/>
                    <a:gd name="connsiteY2" fmla="*/ 131326 h 186140"/>
                    <a:gd name="connsiteX3" fmla="*/ 179152 w 194024"/>
                    <a:gd name="connsiteY3" fmla="*/ 125719 h 186140"/>
                    <a:gd name="connsiteX4" fmla="*/ 188257 w 194024"/>
                    <a:gd name="connsiteY4" fmla="*/ 97705 h 186140"/>
                    <a:gd name="connsiteX5" fmla="*/ 160344 w 194024"/>
                    <a:gd name="connsiteY5" fmla="*/ 70493 h 186140"/>
                    <a:gd name="connsiteX6" fmla="*/ 155620 w 194024"/>
                    <a:gd name="connsiteY6" fmla="*/ 55950 h 186140"/>
                    <a:gd name="connsiteX7" fmla="*/ 162209 w 194024"/>
                    <a:gd name="connsiteY7" fmla="*/ 17530 h 186140"/>
                    <a:gd name="connsiteX8" fmla="*/ 138374 w 194024"/>
                    <a:gd name="connsiteY8" fmla="*/ 215 h 186140"/>
                    <a:gd name="connsiteX9" fmla="*/ 103869 w 194024"/>
                    <a:gd name="connsiteY9" fmla="*/ 18355 h 186140"/>
                    <a:gd name="connsiteX10" fmla="*/ 88578 w 194024"/>
                    <a:gd name="connsiteY10" fmla="*/ 18355 h 186140"/>
                    <a:gd name="connsiteX11" fmla="*/ 54074 w 194024"/>
                    <a:gd name="connsiteY11" fmla="*/ 215 h 186140"/>
                    <a:gd name="connsiteX12" fmla="*/ 30242 w 194024"/>
                    <a:gd name="connsiteY12" fmla="*/ 17530 h 186140"/>
                    <a:gd name="connsiteX13" fmla="*/ 36830 w 194024"/>
                    <a:gd name="connsiteY13" fmla="*/ 55950 h 186140"/>
                    <a:gd name="connsiteX14" fmla="*/ 32107 w 194024"/>
                    <a:gd name="connsiteY14" fmla="*/ 70493 h 186140"/>
                    <a:gd name="connsiteX15" fmla="*/ 4191 w 194024"/>
                    <a:gd name="connsiteY15" fmla="*/ 97705 h 186140"/>
                    <a:gd name="connsiteX16" fmla="*/ 13296 w 194024"/>
                    <a:gd name="connsiteY16" fmla="*/ 125719 h 186140"/>
                    <a:gd name="connsiteX17" fmla="*/ 51872 w 194024"/>
                    <a:gd name="connsiteY17" fmla="*/ 131326 h 186140"/>
                    <a:gd name="connsiteX18" fmla="*/ 64240 w 194024"/>
                    <a:gd name="connsiteY18" fmla="*/ 140315 h 186140"/>
                    <a:gd name="connsiteX19" fmla="*/ 81493 w 194024"/>
                    <a:gd name="connsiteY19" fmla="*/ 175269 h 186140"/>
                    <a:gd name="connsiteX20" fmla="*/ 110955 w 194024"/>
                    <a:gd name="connsiteY20" fmla="*/ 175269 h 186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4024" h="186140">
                      <a:moveTo>
                        <a:pt x="110955" y="175269"/>
                      </a:moveTo>
                      <a:lnTo>
                        <a:pt x="128207" y="140315"/>
                      </a:lnTo>
                      <a:cubicBezTo>
                        <a:pt x="130602" y="135463"/>
                        <a:pt x="135227" y="132104"/>
                        <a:pt x="140576" y="131326"/>
                      </a:cubicBezTo>
                      <a:lnTo>
                        <a:pt x="179152" y="125719"/>
                      </a:lnTo>
                      <a:cubicBezTo>
                        <a:pt x="192624" y="123763"/>
                        <a:pt x="198008" y="107210"/>
                        <a:pt x="188257" y="97705"/>
                      </a:cubicBezTo>
                      <a:lnTo>
                        <a:pt x="160344" y="70493"/>
                      </a:lnTo>
                      <a:cubicBezTo>
                        <a:pt x="156472" y="66718"/>
                        <a:pt x="154706" y="61280"/>
                        <a:pt x="155620" y="55950"/>
                      </a:cubicBezTo>
                      <a:lnTo>
                        <a:pt x="162209" y="17530"/>
                      </a:lnTo>
                      <a:cubicBezTo>
                        <a:pt x="164511" y="4113"/>
                        <a:pt x="150424" y="-6124"/>
                        <a:pt x="138374" y="215"/>
                      </a:cubicBezTo>
                      <a:lnTo>
                        <a:pt x="103869" y="18355"/>
                      </a:lnTo>
                      <a:cubicBezTo>
                        <a:pt x="99082" y="20866"/>
                        <a:pt x="93366" y="20866"/>
                        <a:pt x="88578" y="18355"/>
                      </a:cubicBezTo>
                      <a:lnTo>
                        <a:pt x="54074" y="215"/>
                      </a:lnTo>
                      <a:cubicBezTo>
                        <a:pt x="42024" y="-6124"/>
                        <a:pt x="27940" y="4113"/>
                        <a:pt x="30242" y="17530"/>
                      </a:cubicBezTo>
                      <a:lnTo>
                        <a:pt x="36830" y="55950"/>
                      </a:lnTo>
                      <a:cubicBezTo>
                        <a:pt x="37745" y="61280"/>
                        <a:pt x="35976" y="66718"/>
                        <a:pt x="32107" y="70493"/>
                      </a:cubicBezTo>
                      <a:lnTo>
                        <a:pt x="4191" y="97705"/>
                      </a:lnTo>
                      <a:cubicBezTo>
                        <a:pt x="-5560" y="107210"/>
                        <a:pt x="-180" y="123763"/>
                        <a:pt x="13296" y="125719"/>
                      </a:cubicBezTo>
                      <a:lnTo>
                        <a:pt x="51872" y="131326"/>
                      </a:lnTo>
                      <a:cubicBezTo>
                        <a:pt x="57224" y="132104"/>
                        <a:pt x="61849" y="135463"/>
                        <a:pt x="64240" y="140315"/>
                      </a:cubicBezTo>
                      <a:lnTo>
                        <a:pt x="81493" y="175269"/>
                      </a:lnTo>
                      <a:cubicBezTo>
                        <a:pt x="87519" y="187485"/>
                        <a:pt x="104932" y="187485"/>
                        <a:pt x="110955" y="175269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3" name="자유형: 도형 1022">
                  <a:extLst>
                    <a:ext uri="{FF2B5EF4-FFF2-40B4-BE49-F238E27FC236}">
                      <a16:creationId xmlns:a16="http://schemas.microsoft.com/office/drawing/2014/main" id="{F63E8E82-71ED-5CDB-9B00-FA2837B320C6}"/>
                    </a:ext>
                  </a:extLst>
                </p:cNvPr>
                <p:cNvSpPr/>
                <p:nvPr/>
              </p:nvSpPr>
              <p:spPr>
                <a:xfrm flipV="1">
                  <a:off x="4077915" y="1633421"/>
                  <a:ext cx="194027" cy="186140"/>
                </a:xfrm>
                <a:custGeom>
                  <a:avLst/>
                  <a:gdLst>
                    <a:gd name="connsiteX0" fmla="*/ 110697 w 194027"/>
                    <a:gd name="connsiteY0" fmla="*/ 175269 h 186140"/>
                    <a:gd name="connsiteX1" fmla="*/ 127943 w 194027"/>
                    <a:gd name="connsiteY1" fmla="*/ 140315 h 186140"/>
                    <a:gd name="connsiteX2" fmla="*/ 140313 w 194027"/>
                    <a:gd name="connsiteY2" fmla="*/ 131326 h 186140"/>
                    <a:gd name="connsiteX3" fmla="*/ 178894 w 194027"/>
                    <a:gd name="connsiteY3" fmla="*/ 125719 h 186140"/>
                    <a:gd name="connsiteX4" fmla="*/ 187999 w 194027"/>
                    <a:gd name="connsiteY4" fmla="*/ 97705 h 186140"/>
                    <a:gd name="connsiteX5" fmla="*/ 160085 w 194027"/>
                    <a:gd name="connsiteY5" fmla="*/ 70493 h 186140"/>
                    <a:gd name="connsiteX6" fmla="*/ 155356 w 194027"/>
                    <a:gd name="connsiteY6" fmla="*/ 55950 h 186140"/>
                    <a:gd name="connsiteX7" fmla="*/ 161949 w 194027"/>
                    <a:gd name="connsiteY7" fmla="*/ 17530 h 186140"/>
                    <a:gd name="connsiteX8" fmla="*/ 138110 w 194027"/>
                    <a:gd name="connsiteY8" fmla="*/ 215 h 186140"/>
                    <a:gd name="connsiteX9" fmla="*/ 103611 w 194027"/>
                    <a:gd name="connsiteY9" fmla="*/ 18355 h 186140"/>
                    <a:gd name="connsiteX10" fmla="*/ 88321 w 194027"/>
                    <a:gd name="connsiteY10" fmla="*/ 18355 h 186140"/>
                    <a:gd name="connsiteX11" fmla="*/ 53814 w 194027"/>
                    <a:gd name="connsiteY11" fmla="*/ 215 h 186140"/>
                    <a:gd name="connsiteX12" fmla="*/ 29983 w 194027"/>
                    <a:gd name="connsiteY12" fmla="*/ 17530 h 186140"/>
                    <a:gd name="connsiteX13" fmla="*/ 36568 w 194027"/>
                    <a:gd name="connsiteY13" fmla="*/ 55950 h 186140"/>
                    <a:gd name="connsiteX14" fmla="*/ 31847 w 194027"/>
                    <a:gd name="connsiteY14" fmla="*/ 70493 h 186140"/>
                    <a:gd name="connsiteX15" fmla="*/ 3925 w 194027"/>
                    <a:gd name="connsiteY15" fmla="*/ 97705 h 186140"/>
                    <a:gd name="connsiteX16" fmla="*/ 13037 w 194027"/>
                    <a:gd name="connsiteY16" fmla="*/ 125719 h 186140"/>
                    <a:gd name="connsiteX17" fmla="*/ 51611 w 194027"/>
                    <a:gd name="connsiteY17" fmla="*/ 131326 h 186140"/>
                    <a:gd name="connsiteX18" fmla="*/ 63981 w 194027"/>
                    <a:gd name="connsiteY18" fmla="*/ 140315 h 186140"/>
                    <a:gd name="connsiteX19" fmla="*/ 81235 w 194027"/>
                    <a:gd name="connsiteY19" fmla="*/ 175269 h 186140"/>
                    <a:gd name="connsiteX20" fmla="*/ 110697 w 194027"/>
                    <a:gd name="connsiteY20" fmla="*/ 175269 h 186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4027" h="186140">
                      <a:moveTo>
                        <a:pt x="110697" y="175269"/>
                      </a:moveTo>
                      <a:lnTo>
                        <a:pt x="127943" y="140315"/>
                      </a:lnTo>
                      <a:cubicBezTo>
                        <a:pt x="130338" y="135463"/>
                        <a:pt x="134967" y="132104"/>
                        <a:pt x="140313" y="131326"/>
                      </a:cubicBezTo>
                      <a:lnTo>
                        <a:pt x="178894" y="125719"/>
                      </a:lnTo>
                      <a:cubicBezTo>
                        <a:pt x="192366" y="123763"/>
                        <a:pt x="197750" y="107210"/>
                        <a:pt x="187999" y="97705"/>
                      </a:cubicBezTo>
                      <a:lnTo>
                        <a:pt x="160085" y="70493"/>
                      </a:lnTo>
                      <a:cubicBezTo>
                        <a:pt x="156211" y="66718"/>
                        <a:pt x="154447" y="61280"/>
                        <a:pt x="155356" y="55950"/>
                      </a:cubicBezTo>
                      <a:lnTo>
                        <a:pt x="161949" y="17530"/>
                      </a:lnTo>
                      <a:cubicBezTo>
                        <a:pt x="164252" y="4113"/>
                        <a:pt x="150164" y="-6124"/>
                        <a:pt x="138110" y="215"/>
                      </a:cubicBezTo>
                      <a:lnTo>
                        <a:pt x="103611" y="18355"/>
                      </a:lnTo>
                      <a:cubicBezTo>
                        <a:pt x="98820" y="20873"/>
                        <a:pt x="93104" y="20873"/>
                        <a:pt x="88321" y="18355"/>
                      </a:cubicBezTo>
                      <a:lnTo>
                        <a:pt x="53814" y="215"/>
                      </a:lnTo>
                      <a:cubicBezTo>
                        <a:pt x="41760" y="-6124"/>
                        <a:pt x="27680" y="4113"/>
                        <a:pt x="29983" y="17530"/>
                      </a:cubicBezTo>
                      <a:lnTo>
                        <a:pt x="36568" y="55950"/>
                      </a:lnTo>
                      <a:cubicBezTo>
                        <a:pt x="37485" y="61280"/>
                        <a:pt x="35714" y="66718"/>
                        <a:pt x="31847" y="70493"/>
                      </a:cubicBezTo>
                      <a:lnTo>
                        <a:pt x="3925" y="97705"/>
                      </a:lnTo>
                      <a:cubicBezTo>
                        <a:pt x="-5818" y="107210"/>
                        <a:pt x="-442" y="123763"/>
                        <a:pt x="13037" y="125719"/>
                      </a:cubicBezTo>
                      <a:lnTo>
                        <a:pt x="51611" y="131326"/>
                      </a:lnTo>
                      <a:cubicBezTo>
                        <a:pt x="56965" y="132104"/>
                        <a:pt x="61586" y="135463"/>
                        <a:pt x="63981" y="140315"/>
                      </a:cubicBezTo>
                      <a:lnTo>
                        <a:pt x="81235" y="175269"/>
                      </a:lnTo>
                      <a:cubicBezTo>
                        <a:pt x="87258" y="187485"/>
                        <a:pt x="104666" y="187485"/>
                        <a:pt x="110697" y="175269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4" name="자유형: 도형 1023">
                  <a:extLst>
                    <a:ext uri="{FF2B5EF4-FFF2-40B4-BE49-F238E27FC236}">
                      <a16:creationId xmlns:a16="http://schemas.microsoft.com/office/drawing/2014/main" id="{C97C6261-8964-E000-17DB-201DBCC3A3C5}"/>
                    </a:ext>
                  </a:extLst>
                </p:cNvPr>
                <p:cNvSpPr/>
                <p:nvPr/>
              </p:nvSpPr>
              <p:spPr>
                <a:xfrm flipV="1">
                  <a:off x="4309879" y="1633421"/>
                  <a:ext cx="194025" cy="186140"/>
                </a:xfrm>
                <a:custGeom>
                  <a:avLst/>
                  <a:gdLst>
                    <a:gd name="connsiteX0" fmla="*/ 110432 w 194025"/>
                    <a:gd name="connsiteY0" fmla="*/ 175269 h 186140"/>
                    <a:gd name="connsiteX1" fmla="*/ 127685 w 194025"/>
                    <a:gd name="connsiteY1" fmla="*/ 140315 h 186140"/>
                    <a:gd name="connsiteX2" fmla="*/ 140056 w 194025"/>
                    <a:gd name="connsiteY2" fmla="*/ 131326 h 186140"/>
                    <a:gd name="connsiteX3" fmla="*/ 178629 w 194025"/>
                    <a:gd name="connsiteY3" fmla="*/ 125719 h 186140"/>
                    <a:gd name="connsiteX4" fmla="*/ 187734 w 194025"/>
                    <a:gd name="connsiteY4" fmla="*/ 97705 h 186140"/>
                    <a:gd name="connsiteX5" fmla="*/ 159820 w 194025"/>
                    <a:gd name="connsiteY5" fmla="*/ 70493 h 186140"/>
                    <a:gd name="connsiteX6" fmla="*/ 155098 w 194025"/>
                    <a:gd name="connsiteY6" fmla="*/ 55950 h 186140"/>
                    <a:gd name="connsiteX7" fmla="*/ 161684 w 194025"/>
                    <a:gd name="connsiteY7" fmla="*/ 17530 h 186140"/>
                    <a:gd name="connsiteX8" fmla="*/ 137853 w 194025"/>
                    <a:gd name="connsiteY8" fmla="*/ 215 h 186140"/>
                    <a:gd name="connsiteX9" fmla="*/ 103346 w 194025"/>
                    <a:gd name="connsiteY9" fmla="*/ 18355 h 186140"/>
                    <a:gd name="connsiteX10" fmla="*/ 88056 w 194025"/>
                    <a:gd name="connsiteY10" fmla="*/ 18355 h 186140"/>
                    <a:gd name="connsiteX11" fmla="*/ 53549 w 194025"/>
                    <a:gd name="connsiteY11" fmla="*/ 215 h 186140"/>
                    <a:gd name="connsiteX12" fmla="*/ 29718 w 194025"/>
                    <a:gd name="connsiteY12" fmla="*/ 17530 h 186140"/>
                    <a:gd name="connsiteX13" fmla="*/ 36311 w 194025"/>
                    <a:gd name="connsiteY13" fmla="*/ 55950 h 186140"/>
                    <a:gd name="connsiteX14" fmla="*/ 31582 w 194025"/>
                    <a:gd name="connsiteY14" fmla="*/ 70493 h 186140"/>
                    <a:gd name="connsiteX15" fmla="*/ 3668 w 194025"/>
                    <a:gd name="connsiteY15" fmla="*/ 97705 h 186140"/>
                    <a:gd name="connsiteX16" fmla="*/ 12772 w 194025"/>
                    <a:gd name="connsiteY16" fmla="*/ 125719 h 186140"/>
                    <a:gd name="connsiteX17" fmla="*/ 51346 w 194025"/>
                    <a:gd name="connsiteY17" fmla="*/ 131326 h 186140"/>
                    <a:gd name="connsiteX18" fmla="*/ 63717 w 194025"/>
                    <a:gd name="connsiteY18" fmla="*/ 140315 h 186140"/>
                    <a:gd name="connsiteX19" fmla="*/ 80970 w 194025"/>
                    <a:gd name="connsiteY19" fmla="*/ 175269 h 186140"/>
                    <a:gd name="connsiteX20" fmla="*/ 110432 w 194025"/>
                    <a:gd name="connsiteY20" fmla="*/ 175269 h 186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4025" h="186140">
                      <a:moveTo>
                        <a:pt x="110432" y="175269"/>
                      </a:moveTo>
                      <a:lnTo>
                        <a:pt x="127685" y="140315"/>
                      </a:lnTo>
                      <a:cubicBezTo>
                        <a:pt x="130081" y="135463"/>
                        <a:pt x="134702" y="132104"/>
                        <a:pt x="140056" y="131326"/>
                      </a:cubicBezTo>
                      <a:lnTo>
                        <a:pt x="178629" y="125719"/>
                      </a:lnTo>
                      <a:cubicBezTo>
                        <a:pt x="192109" y="123763"/>
                        <a:pt x="197485" y="107210"/>
                        <a:pt x="187734" y="97705"/>
                      </a:cubicBezTo>
                      <a:lnTo>
                        <a:pt x="159820" y="70493"/>
                      </a:lnTo>
                      <a:cubicBezTo>
                        <a:pt x="155946" y="66718"/>
                        <a:pt x="154182" y="61280"/>
                        <a:pt x="155098" y="55950"/>
                      </a:cubicBezTo>
                      <a:lnTo>
                        <a:pt x="161684" y="17530"/>
                      </a:lnTo>
                      <a:cubicBezTo>
                        <a:pt x="163987" y="4113"/>
                        <a:pt x="149899" y="-6124"/>
                        <a:pt x="137853" y="215"/>
                      </a:cubicBezTo>
                      <a:lnTo>
                        <a:pt x="103346" y="18355"/>
                      </a:lnTo>
                      <a:cubicBezTo>
                        <a:pt x="98562" y="20866"/>
                        <a:pt x="92847" y="20866"/>
                        <a:pt x="88056" y="18355"/>
                      </a:cubicBezTo>
                      <a:lnTo>
                        <a:pt x="53549" y="215"/>
                      </a:lnTo>
                      <a:cubicBezTo>
                        <a:pt x="41503" y="-6124"/>
                        <a:pt x="27415" y="4113"/>
                        <a:pt x="29718" y="17530"/>
                      </a:cubicBezTo>
                      <a:lnTo>
                        <a:pt x="36311" y="55950"/>
                      </a:lnTo>
                      <a:cubicBezTo>
                        <a:pt x="37220" y="61280"/>
                        <a:pt x="35456" y="66718"/>
                        <a:pt x="31582" y="70493"/>
                      </a:cubicBezTo>
                      <a:lnTo>
                        <a:pt x="3668" y="97705"/>
                      </a:lnTo>
                      <a:cubicBezTo>
                        <a:pt x="-6083" y="107210"/>
                        <a:pt x="-699" y="123763"/>
                        <a:pt x="12772" y="125719"/>
                      </a:cubicBezTo>
                      <a:lnTo>
                        <a:pt x="51346" y="131326"/>
                      </a:lnTo>
                      <a:cubicBezTo>
                        <a:pt x="56700" y="132104"/>
                        <a:pt x="61329" y="135463"/>
                        <a:pt x="63717" y="140315"/>
                      </a:cubicBezTo>
                      <a:lnTo>
                        <a:pt x="80970" y="175269"/>
                      </a:lnTo>
                      <a:cubicBezTo>
                        <a:pt x="87001" y="187485"/>
                        <a:pt x="104409" y="187485"/>
                        <a:pt x="110432" y="175269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5" name="자유형: 도형 1024">
                  <a:extLst>
                    <a:ext uri="{FF2B5EF4-FFF2-40B4-BE49-F238E27FC236}">
                      <a16:creationId xmlns:a16="http://schemas.microsoft.com/office/drawing/2014/main" id="{CD3A9A5E-D200-2D0E-BD72-37B0601C845F}"/>
                    </a:ext>
                  </a:extLst>
                </p:cNvPr>
                <p:cNvSpPr/>
                <p:nvPr/>
              </p:nvSpPr>
              <p:spPr>
                <a:xfrm flipV="1">
                  <a:off x="4541844" y="1633421"/>
                  <a:ext cx="194025" cy="186140"/>
                </a:xfrm>
                <a:custGeom>
                  <a:avLst/>
                  <a:gdLst>
                    <a:gd name="connsiteX0" fmla="*/ 110173 w 194025"/>
                    <a:gd name="connsiteY0" fmla="*/ 175269 h 186140"/>
                    <a:gd name="connsiteX1" fmla="*/ 127419 w 194025"/>
                    <a:gd name="connsiteY1" fmla="*/ 140315 h 186140"/>
                    <a:gd name="connsiteX2" fmla="*/ 139789 w 194025"/>
                    <a:gd name="connsiteY2" fmla="*/ 131326 h 186140"/>
                    <a:gd name="connsiteX3" fmla="*/ 178370 w 194025"/>
                    <a:gd name="connsiteY3" fmla="*/ 125719 h 186140"/>
                    <a:gd name="connsiteX4" fmla="*/ 187475 w 194025"/>
                    <a:gd name="connsiteY4" fmla="*/ 97705 h 186140"/>
                    <a:gd name="connsiteX5" fmla="*/ 159561 w 194025"/>
                    <a:gd name="connsiteY5" fmla="*/ 70493 h 186140"/>
                    <a:gd name="connsiteX6" fmla="*/ 154832 w 194025"/>
                    <a:gd name="connsiteY6" fmla="*/ 55950 h 186140"/>
                    <a:gd name="connsiteX7" fmla="*/ 161425 w 194025"/>
                    <a:gd name="connsiteY7" fmla="*/ 17530 h 186140"/>
                    <a:gd name="connsiteX8" fmla="*/ 137586 w 194025"/>
                    <a:gd name="connsiteY8" fmla="*/ 215 h 186140"/>
                    <a:gd name="connsiteX9" fmla="*/ 103086 w 194025"/>
                    <a:gd name="connsiteY9" fmla="*/ 18355 h 186140"/>
                    <a:gd name="connsiteX10" fmla="*/ 87797 w 194025"/>
                    <a:gd name="connsiteY10" fmla="*/ 18355 h 186140"/>
                    <a:gd name="connsiteX11" fmla="*/ 53290 w 194025"/>
                    <a:gd name="connsiteY11" fmla="*/ 215 h 186140"/>
                    <a:gd name="connsiteX12" fmla="*/ 29459 w 194025"/>
                    <a:gd name="connsiteY12" fmla="*/ 17530 h 186140"/>
                    <a:gd name="connsiteX13" fmla="*/ 36044 w 194025"/>
                    <a:gd name="connsiteY13" fmla="*/ 55950 h 186140"/>
                    <a:gd name="connsiteX14" fmla="*/ 31323 w 194025"/>
                    <a:gd name="connsiteY14" fmla="*/ 70493 h 186140"/>
                    <a:gd name="connsiteX15" fmla="*/ 3409 w 194025"/>
                    <a:gd name="connsiteY15" fmla="*/ 97705 h 186140"/>
                    <a:gd name="connsiteX16" fmla="*/ 12513 w 194025"/>
                    <a:gd name="connsiteY16" fmla="*/ 125719 h 186140"/>
                    <a:gd name="connsiteX17" fmla="*/ 51087 w 194025"/>
                    <a:gd name="connsiteY17" fmla="*/ 131326 h 186140"/>
                    <a:gd name="connsiteX18" fmla="*/ 63457 w 194025"/>
                    <a:gd name="connsiteY18" fmla="*/ 140315 h 186140"/>
                    <a:gd name="connsiteX19" fmla="*/ 80711 w 194025"/>
                    <a:gd name="connsiteY19" fmla="*/ 175269 h 186140"/>
                    <a:gd name="connsiteX20" fmla="*/ 110173 w 194025"/>
                    <a:gd name="connsiteY20" fmla="*/ 175269 h 186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94025" h="186140">
                      <a:moveTo>
                        <a:pt x="110173" y="175269"/>
                      </a:moveTo>
                      <a:lnTo>
                        <a:pt x="127419" y="140315"/>
                      </a:lnTo>
                      <a:cubicBezTo>
                        <a:pt x="129814" y="135463"/>
                        <a:pt x="134443" y="132104"/>
                        <a:pt x="139789" y="131326"/>
                      </a:cubicBezTo>
                      <a:lnTo>
                        <a:pt x="178370" y="125719"/>
                      </a:lnTo>
                      <a:cubicBezTo>
                        <a:pt x="191842" y="123763"/>
                        <a:pt x="197226" y="107210"/>
                        <a:pt x="187475" y="97705"/>
                      </a:cubicBezTo>
                      <a:lnTo>
                        <a:pt x="159561" y="70493"/>
                      </a:lnTo>
                      <a:cubicBezTo>
                        <a:pt x="155687" y="66718"/>
                        <a:pt x="153923" y="61280"/>
                        <a:pt x="154832" y="55950"/>
                      </a:cubicBezTo>
                      <a:lnTo>
                        <a:pt x="161425" y="17530"/>
                      </a:lnTo>
                      <a:cubicBezTo>
                        <a:pt x="163728" y="4113"/>
                        <a:pt x="149640" y="-6124"/>
                        <a:pt x="137586" y="215"/>
                      </a:cubicBezTo>
                      <a:lnTo>
                        <a:pt x="103086" y="18355"/>
                      </a:lnTo>
                      <a:cubicBezTo>
                        <a:pt x="98296" y="20873"/>
                        <a:pt x="92580" y="20873"/>
                        <a:pt x="87797" y="18355"/>
                      </a:cubicBezTo>
                      <a:lnTo>
                        <a:pt x="53290" y="215"/>
                      </a:lnTo>
                      <a:cubicBezTo>
                        <a:pt x="41236" y="-6124"/>
                        <a:pt x="27156" y="4113"/>
                        <a:pt x="29459" y="17530"/>
                      </a:cubicBezTo>
                      <a:lnTo>
                        <a:pt x="36044" y="55950"/>
                      </a:lnTo>
                      <a:cubicBezTo>
                        <a:pt x="36961" y="61280"/>
                        <a:pt x="35189" y="66718"/>
                        <a:pt x="31323" y="70493"/>
                      </a:cubicBezTo>
                      <a:lnTo>
                        <a:pt x="3409" y="97705"/>
                      </a:lnTo>
                      <a:cubicBezTo>
                        <a:pt x="-6342" y="107210"/>
                        <a:pt x="-966" y="123763"/>
                        <a:pt x="12513" y="125719"/>
                      </a:cubicBezTo>
                      <a:lnTo>
                        <a:pt x="51087" y="131326"/>
                      </a:lnTo>
                      <a:cubicBezTo>
                        <a:pt x="56440" y="132104"/>
                        <a:pt x="61062" y="135463"/>
                        <a:pt x="63457" y="140315"/>
                      </a:cubicBezTo>
                      <a:lnTo>
                        <a:pt x="80711" y="175269"/>
                      </a:lnTo>
                      <a:cubicBezTo>
                        <a:pt x="86734" y="187485"/>
                        <a:pt x="104142" y="187485"/>
                        <a:pt x="110173" y="175269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6" name="자유형: 도형 1025">
                  <a:extLst>
                    <a:ext uri="{FF2B5EF4-FFF2-40B4-BE49-F238E27FC236}">
                      <a16:creationId xmlns:a16="http://schemas.microsoft.com/office/drawing/2014/main" id="{6484929A-5053-BDC9-811C-B141F67F83B9}"/>
                    </a:ext>
                  </a:extLst>
                </p:cNvPr>
                <p:cNvSpPr/>
                <p:nvPr/>
              </p:nvSpPr>
              <p:spPr>
                <a:xfrm flipV="1">
                  <a:off x="3556196" y="1516913"/>
                  <a:ext cx="421867" cy="93533"/>
                </a:xfrm>
                <a:custGeom>
                  <a:avLst/>
                  <a:gdLst>
                    <a:gd name="connsiteX0" fmla="*/ 1542 w 421867"/>
                    <a:gd name="connsiteY0" fmla="*/ -1427 h 93533"/>
                    <a:gd name="connsiteX1" fmla="*/ 83050 w 421867"/>
                    <a:gd name="connsiteY1" fmla="*/ 74811 h 93533"/>
                    <a:gd name="connsiteX2" fmla="*/ 197221 w 421867"/>
                    <a:gd name="connsiteY2" fmla="*/ 78116 h 93533"/>
                    <a:gd name="connsiteX3" fmla="*/ 312342 w 421867"/>
                    <a:gd name="connsiteY3" fmla="*/ 77623 h 93533"/>
                    <a:gd name="connsiteX4" fmla="*/ 420195 w 421867"/>
                    <a:gd name="connsiteY4" fmla="*/ 81551 h 93533"/>
                    <a:gd name="connsiteX5" fmla="*/ 420195 w 421867"/>
                    <a:gd name="connsiteY5" fmla="*/ 84478 h 93533"/>
                    <a:gd name="connsiteX6" fmla="*/ 281644 w 421867"/>
                    <a:gd name="connsiteY6" fmla="*/ 89454 h 93533"/>
                    <a:gd name="connsiteX7" fmla="*/ 124812 w 421867"/>
                    <a:gd name="connsiteY7" fmla="*/ 89654 h 93533"/>
                    <a:gd name="connsiteX8" fmla="*/ -474 w 421867"/>
                    <a:gd name="connsiteY8" fmla="*/ -881 h 93533"/>
                    <a:gd name="connsiteX9" fmla="*/ 1542 w 421867"/>
                    <a:gd name="connsiteY9" fmla="*/ -1427 h 93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1867" h="93533">
                      <a:moveTo>
                        <a:pt x="1542" y="-1427"/>
                      </a:moveTo>
                      <a:cubicBezTo>
                        <a:pt x="23627" y="34982"/>
                        <a:pt x="36591" y="64675"/>
                        <a:pt x="83050" y="74811"/>
                      </a:cubicBezTo>
                      <a:cubicBezTo>
                        <a:pt x="119660" y="82807"/>
                        <a:pt x="160065" y="78324"/>
                        <a:pt x="197221" y="78116"/>
                      </a:cubicBezTo>
                      <a:cubicBezTo>
                        <a:pt x="235594" y="77892"/>
                        <a:pt x="273968" y="77785"/>
                        <a:pt x="312342" y="77623"/>
                      </a:cubicBezTo>
                      <a:cubicBezTo>
                        <a:pt x="347449" y="77469"/>
                        <a:pt x="386220" y="72031"/>
                        <a:pt x="420195" y="81551"/>
                      </a:cubicBezTo>
                      <a:cubicBezTo>
                        <a:pt x="421645" y="81959"/>
                        <a:pt x="421629" y="84062"/>
                        <a:pt x="420195" y="84478"/>
                      </a:cubicBezTo>
                      <a:cubicBezTo>
                        <a:pt x="377427" y="96856"/>
                        <a:pt x="326008" y="89261"/>
                        <a:pt x="281644" y="89454"/>
                      </a:cubicBezTo>
                      <a:cubicBezTo>
                        <a:pt x="229423" y="89670"/>
                        <a:pt x="177016" y="91095"/>
                        <a:pt x="124812" y="89654"/>
                      </a:cubicBezTo>
                      <a:cubicBezTo>
                        <a:pt x="74334" y="88260"/>
                        <a:pt x="-4024" y="63296"/>
                        <a:pt x="-474" y="-881"/>
                      </a:cubicBezTo>
                      <a:cubicBezTo>
                        <a:pt x="-416" y="-1936"/>
                        <a:pt x="968" y="-2375"/>
                        <a:pt x="1542" y="-1427"/>
                      </a:cubicBezTo>
                    </a:path>
                  </a:pathLst>
                </a:custGeom>
                <a:solidFill>
                  <a:srgbClr val="6D64B8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7" name="자유형: 도형 1026">
                  <a:extLst>
                    <a:ext uri="{FF2B5EF4-FFF2-40B4-BE49-F238E27FC236}">
                      <a16:creationId xmlns:a16="http://schemas.microsoft.com/office/drawing/2014/main" id="{BFEABD8A-3E87-085A-C0ED-F1BAAB383A60}"/>
                    </a:ext>
                  </a:extLst>
                </p:cNvPr>
                <p:cNvSpPr/>
                <p:nvPr/>
              </p:nvSpPr>
              <p:spPr>
                <a:xfrm flipV="1">
                  <a:off x="4418790" y="1946536"/>
                  <a:ext cx="391181" cy="40682"/>
                </a:xfrm>
                <a:custGeom>
                  <a:avLst/>
                  <a:gdLst>
                    <a:gd name="connsiteX0" fmla="*/ 432 w 391181"/>
                    <a:gd name="connsiteY0" fmla="*/ 9686 h 40682"/>
                    <a:gd name="connsiteX1" fmla="*/ 242559 w 391181"/>
                    <a:gd name="connsiteY1" fmla="*/ 1136 h 40682"/>
                    <a:gd name="connsiteX2" fmla="*/ 389429 w 391181"/>
                    <a:gd name="connsiteY2" fmla="*/ 37484 h 40682"/>
                    <a:gd name="connsiteX3" fmla="*/ 387750 w 391181"/>
                    <a:gd name="connsiteY3" fmla="*/ 39163 h 40682"/>
                    <a:gd name="connsiteX4" fmla="*/ 204817 w 391181"/>
                    <a:gd name="connsiteY4" fmla="*/ 10648 h 40682"/>
                    <a:gd name="connsiteX5" fmla="*/ 1164 w 391181"/>
                    <a:gd name="connsiteY5" fmla="*/ 15077 h 40682"/>
                    <a:gd name="connsiteX6" fmla="*/ 432 w 391181"/>
                    <a:gd name="connsiteY6" fmla="*/ 9686 h 40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1181" h="40682">
                      <a:moveTo>
                        <a:pt x="432" y="9686"/>
                      </a:moveTo>
                      <a:cubicBezTo>
                        <a:pt x="76910" y="-6990"/>
                        <a:pt x="164541" y="-189"/>
                        <a:pt x="242559" y="1136"/>
                      </a:cubicBezTo>
                      <a:cubicBezTo>
                        <a:pt x="288435" y="1914"/>
                        <a:pt x="358442" y="-4687"/>
                        <a:pt x="389429" y="37484"/>
                      </a:cubicBezTo>
                      <a:cubicBezTo>
                        <a:pt x="390176" y="38493"/>
                        <a:pt x="388744" y="39787"/>
                        <a:pt x="387750" y="39163"/>
                      </a:cubicBezTo>
                      <a:cubicBezTo>
                        <a:pt x="332901" y="4771"/>
                        <a:pt x="267453" y="10695"/>
                        <a:pt x="204817" y="10648"/>
                      </a:cubicBezTo>
                      <a:cubicBezTo>
                        <a:pt x="137736" y="10602"/>
                        <a:pt x="67775" y="20708"/>
                        <a:pt x="1164" y="15077"/>
                      </a:cubicBezTo>
                      <a:cubicBezTo>
                        <a:pt x="-1724" y="14831"/>
                        <a:pt x="-2795" y="10387"/>
                        <a:pt x="432" y="9686"/>
                      </a:cubicBezTo>
                    </a:path>
                  </a:pathLst>
                </a:custGeom>
                <a:solidFill>
                  <a:srgbClr val="6D64B8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8" name="자유형: 도형 1027">
                  <a:extLst>
                    <a:ext uri="{FF2B5EF4-FFF2-40B4-BE49-F238E27FC236}">
                      <a16:creationId xmlns:a16="http://schemas.microsoft.com/office/drawing/2014/main" id="{3E04B903-2E47-1C93-6341-A007BEB557B7}"/>
                    </a:ext>
                  </a:extLst>
                </p:cNvPr>
                <p:cNvSpPr/>
                <p:nvPr/>
              </p:nvSpPr>
              <p:spPr>
                <a:xfrm flipV="1">
                  <a:off x="4240328" y="1474094"/>
                  <a:ext cx="443686" cy="16476"/>
                </a:xfrm>
                <a:custGeom>
                  <a:avLst/>
                  <a:gdLst>
                    <a:gd name="connsiteX0" fmla="*/ 508 w 443686"/>
                    <a:gd name="connsiteY0" fmla="*/ 4403 h 16476"/>
                    <a:gd name="connsiteX1" fmla="*/ 227599 w 443686"/>
                    <a:gd name="connsiteY1" fmla="*/ 2008 h 16476"/>
                    <a:gd name="connsiteX2" fmla="*/ 440295 w 443686"/>
                    <a:gd name="connsiteY2" fmla="*/ 3417 h 16476"/>
                    <a:gd name="connsiteX3" fmla="*/ 440295 w 443686"/>
                    <a:gd name="connsiteY3" fmla="*/ 8848 h 16476"/>
                    <a:gd name="connsiteX4" fmla="*/ 227599 w 443686"/>
                    <a:gd name="connsiteY4" fmla="*/ 10473 h 16476"/>
                    <a:gd name="connsiteX5" fmla="*/ 508 w 443686"/>
                    <a:gd name="connsiteY5" fmla="*/ 8308 h 16476"/>
                    <a:gd name="connsiteX6" fmla="*/ 508 w 443686"/>
                    <a:gd name="connsiteY6" fmla="*/ 4403 h 16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3686" h="16476">
                      <a:moveTo>
                        <a:pt x="508" y="4403"/>
                      </a:moveTo>
                      <a:cubicBezTo>
                        <a:pt x="75976" y="-103"/>
                        <a:pt x="152015" y="2601"/>
                        <a:pt x="227599" y="2008"/>
                      </a:cubicBezTo>
                      <a:cubicBezTo>
                        <a:pt x="296821" y="1469"/>
                        <a:pt x="372020" y="-7728"/>
                        <a:pt x="440295" y="3417"/>
                      </a:cubicBezTo>
                      <a:cubicBezTo>
                        <a:pt x="442990" y="3856"/>
                        <a:pt x="442983" y="8409"/>
                        <a:pt x="440295" y="8848"/>
                      </a:cubicBezTo>
                      <a:cubicBezTo>
                        <a:pt x="372151" y="20047"/>
                        <a:pt x="296667" y="10943"/>
                        <a:pt x="227599" y="10473"/>
                      </a:cubicBezTo>
                      <a:cubicBezTo>
                        <a:pt x="152007" y="9957"/>
                        <a:pt x="75992" y="12737"/>
                        <a:pt x="508" y="8308"/>
                      </a:cubicBezTo>
                      <a:cubicBezTo>
                        <a:pt x="-1996" y="8154"/>
                        <a:pt x="-2003" y="4557"/>
                        <a:pt x="508" y="4403"/>
                      </a:cubicBezTo>
                    </a:path>
                  </a:pathLst>
                </a:custGeom>
                <a:solidFill>
                  <a:srgbClr val="6D64B8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9" name="자유형: 도형 1028">
                  <a:extLst>
                    <a:ext uri="{FF2B5EF4-FFF2-40B4-BE49-F238E27FC236}">
                      <a16:creationId xmlns:a16="http://schemas.microsoft.com/office/drawing/2014/main" id="{3D5A4FD2-7BCA-6644-779A-E31E96E67FF6}"/>
                    </a:ext>
                  </a:extLst>
                </p:cNvPr>
                <p:cNvSpPr/>
                <p:nvPr/>
              </p:nvSpPr>
              <p:spPr>
                <a:xfrm flipV="1">
                  <a:off x="4106252" y="1787947"/>
                  <a:ext cx="70962" cy="33255"/>
                </a:xfrm>
                <a:custGeom>
                  <a:avLst/>
                  <a:gdLst>
                    <a:gd name="connsiteX0" fmla="*/ -19 w 70962"/>
                    <a:gd name="connsiteY0" fmla="*/ 29855 h 33255"/>
                    <a:gd name="connsiteX1" fmla="*/ 2007 w 70962"/>
                    <a:gd name="connsiteY1" fmla="*/ 6324 h 33255"/>
                    <a:gd name="connsiteX2" fmla="*/ 16749 w 70962"/>
                    <a:gd name="connsiteY2" fmla="*/ -1048 h 33255"/>
                    <a:gd name="connsiteX3" fmla="*/ 37530 w 70962"/>
                    <a:gd name="connsiteY3" fmla="*/ 2056 h 33255"/>
                    <a:gd name="connsiteX4" fmla="*/ 69319 w 70962"/>
                    <a:gd name="connsiteY4" fmla="*/ 22106 h 33255"/>
                    <a:gd name="connsiteX5" fmla="*/ 69496 w 70962"/>
                    <a:gd name="connsiteY5" fmla="*/ 23384 h 33255"/>
                    <a:gd name="connsiteX6" fmla="*/ 40812 w 70962"/>
                    <a:gd name="connsiteY6" fmla="*/ 15898 h 33255"/>
                    <a:gd name="connsiteX7" fmla="*/ 15039 w 70962"/>
                    <a:gd name="connsiteY7" fmla="*/ 8311 h 33255"/>
                    <a:gd name="connsiteX8" fmla="*/ 3663 w 70962"/>
                    <a:gd name="connsiteY8" fmla="*/ 30355 h 33255"/>
                    <a:gd name="connsiteX9" fmla="*/ -19 w 70962"/>
                    <a:gd name="connsiteY9" fmla="*/ 29855 h 33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0962" h="33255">
                      <a:moveTo>
                        <a:pt x="-19" y="29855"/>
                      </a:moveTo>
                      <a:cubicBezTo>
                        <a:pt x="351" y="21690"/>
                        <a:pt x="-3562" y="13525"/>
                        <a:pt x="2007" y="6324"/>
                      </a:cubicBezTo>
                      <a:cubicBezTo>
                        <a:pt x="5396" y="1949"/>
                        <a:pt x="11542" y="-123"/>
                        <a:pt x="16749" y="-1048"/>
                      </a:cubicBezTo>
                      <a:cubicBezTo>
                        <a:pt x="24067" y="-2349"/>
                        <a:pt x="31022" y="-1333"/>
                        <a:pt x="37530" y="2056"/>
                      </a:cubicBezTo>
                      <a:cubicBezTo>
                        <a:pt x="49454" y="8265"/>
                        <a:pt x="54360" y="20897"/>
                        <a:pt x="69319" y="22106"/>
                      </a:cubicBezTo>
                      <a:cubicBezTo>
                        <a:pt x="70058" y="22168"/>
                        <a:pt x="70189" y="23123"/>
                        <a:pt x="69496" y="23384"/>
                      </a:cubicBezTo>
                      <a:cubicBezTo>
                        <a:pt x="59090" y="27236"/>
                        <a:pt x="49469" y="21651"/>
                        <a:pt x="40812" y="15898"/>
                      </a:cubicBezTo>
                      <a:cubicBezTo>
                        <a:pt x="33302" y="10907"/>
                        <a:pt x="24621" y="5238"/>
                        <a:pt x="15039" y="8311"/>
                      </a:cubicBezTo>
                      <a:cubicBezTo>
                        <a:pt x="3986" y="11862"/>
                        <a:pt x="6828" y="21844"/>
                        <a:pt x="3663" y="30355"/>
                      </a:cubicBezTo>
                      <a:cubicBezTo>
                        <a:pt x="2977" y="32219"/>
                        <a:pt x="-127" y="32119"/>
                        <a:pt x="-19" y="29855"/>
                      </a:cubicBezTo>
                    </a:path>
                  </a:pathLst>
                </a:custGeom>
                <a:solidFill>
                  <a:srgbClr val="1D6636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30" name="자유형: 도형 1029">
                  <a:extLst>
                    <a:ext uri="{FF2B5EF4-FFF2-40B4-BE49-F238E27FC236}">
                      <a16:creationId xmlns:a16="http://schemas.microsoft.com/office/drawing/2014/main" id="{D8EF3BAC-DF04-6BB1-D6D1-972FD7B5EA1A}"/>
                    </a:ext>
                  </a:extLst>
                </p:cNvPr>
                <p:cNvSpPr/>
                <p:nvPr/>
              </p:nvSpPr>
              <p:spPr>
                <a:xfrm flipV="1">
                  <a:off x="4106252" y="1787952"/>
                  <a:ext cx="70962" cy="33251"/>
                </a:xfrm>
                <a:custGeom>
                  <a:avLst/>
                  <a:gdLst>
                    <a:gd name="connsiteX0" fmla="*/ 22804 w 70962"/>
                    <a:gd name="connsiteY0" fmla="*/ -1595 h 33251"/>
                    <a:gd name="connsiteX1" fmla="*/ 16750 w 70962"/>
                    <a:gd name="connsiteY1" fmla="*/ -1048 h 33251"/>
                    <a:gd name="connsiteX2" fmla="*/ 2007 w 70962"/>
                    <a:gd name="connsiteY2" fmla="*/ 6324 h 33251"/>
                    <a:gd name="connsiteX3" fmla="*/ -1012 w 70962"/>
                    <a:gd name="connsiteY3" fmla="*/ 15975 h 33251"/>
                    <a:gd name="connsiteX4" fmla="*/ 4 w 70962"/>
                    <a:gd name="connsiteY4" fmla="*/ 28707 h 33251"/>
                    <a:gd name="connsiteX5" fmla="*/ -19 w 70962"/>
                    <a:gd name="connsiteY5" fmla="*/ 29855 h 33251"/>
                    <a:gd name="connsiteX6" fmla="*/ -26 w 70962"/>
                    <a:gd name="connsiteY6" fmla="*/ 29970 h 33251"/>
                    <a:gd name="connsiteX7" fmla="*/ 1714 w 70962"/>
                    <a:gd name="connsiteY7" fmla="*/ 31657 h 33251"/>
                    <a:gd name="connsiteX8" fmla="*/ 3663 w 70962"/>
                    <a:gd name="connsiteY8" fmla="*/ 30355 h 33251"/>
                    <a:gd name="connsiteX9" fmla="*/ 15040 w 70962"/>
                    <a:gd name="connsiteY9" fmla="*/ 8311 h 33251"/>
                    <a:gd name="connsiteX10" fmla="*/ 20593 w 70962"/>
                    <a:gd name="connsiteY10" fmla="*/ 7440 h 33251"/>
                    <a:gd name="connsiteX11" fmla="*/ 40812 w 70962"/>
                    <a:gd name="connsiteY11" fmla="*/ 15898 h 33251"/>
                    <a:gd name="connsiteX12" fmla="*/ 62441 w 70962"/>
                    <a:gd name="connsiteY12" fmla="*/ 24655 h 33251"/>
                    <a:gd name="connsiteX13" fmla="*/ 69496 w 70962"/>
                    <a:gd name="connsiteY13" fmla="*/ 23384 h 33251"/>
                    <a:gd name="connsiteX14" fmla="*/ 69950 w 70962"/>
                    <a:gd name="connsiteY14" fmla="*/ 22761 h 33251"/>
                    <a:gd name="connsiteX15" fmla="*/ 69319 w 70962"/>
                    <a:gd name="connsiteY15" fmla="*/ 22106 h 33251"/>
                    <a:gd name="connsiteX16" fmla="*/ 68187 w 70962"/>
                    <a:gd name="connsiteY16" fmla="*/ 21990 h 33251"/>
                    <a:gd name="connsiteX17" fmla="*/ 37531 w 70962"/>
                    <a:gd name="connsiteY17" fmla="*/ 2056 h 33251"/>
                    <a:gd name="connsiteX18" fmla="*/ 22804 w 70962"/>
                    <a:gd name="connsiteY18" fmla="*/ -1595 h 33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962" h="33251">
                      <a:moveTo>
                        <a:pt x="22804" y="-1595"/>
                      </a:moveTo>
                      <a:cubicBezTo>
                        <a:pt x="20817" y="-1595"/>
                        <a:pt x="18798" y="-1410"/>
                        <a:pt x="16750" y="-1048"/>
                      </a:cubicBezTo>
                      <a:cubicBezTo>
                        <a:pt x="11543" y="-123"/>
                        <a:pt x="5396" y="1949"/>
                        <a:pt x="2007" y="6324"/>
                      </a:cubicBezTo>
                      <a:cubicBezTo>
                        <a:pt x="-358" y="9389"/>
                        <a:pt x="-1012" y="12632"/>
                        <a:pt x="-1012" y="15975"/>
                      </a:cubicBezTo>
                      <a:cubicBezTo>
                        <a:pt x="-1005" y="20111"/>
                        <a:pt x="4" y="24401"/>
                        <a:pt x="4" y="28707"/>
                      </a:cubicBezTo>
                      <a:cubicBezTo>
                        <a:pt x="4" y="29092"/>
                        <a:pt x="-3" y="29477"/>
                        <a:pt x="-19" y="29855"/>
                      </a:cubicBezTo>
                      <a:cubicBezTo>
                        <a:pt x="-26" y="29893"/>
                        <a:pt x="-26" y="29932"/>
                        <a:pt x="-26" y="29970"/>
                      </a:cubicBezTo>
                      <a:cubicBezTo>
                        <a:pt x="-19" y="31102"/>
                        <a:pt x="821" y="31657"/>
                        <a:pt x="1714" y="31657"/>
                      </a:cubicBezTo>
                      <a:cubicBezTo>
                        <a:pt x="2508" y="31657"/>
                        <a:pt x="3347" y="31218"/>
                        <a:pt x="3663" y="30355"/>
                      </a:cubicBezTo>
                      <a:cubicBezTo>
                        <a:pt x="6829" y="21844"/>
                        <a:pt x="3987" y="11862"/>
                        <a:pt x="15040" y="8311"/>
                      </a:cubicBezTo>
                      <a:cubicBezTo>
                        <a:pt x="16927" y="7710"/>
                        <a:pt x="18775" y="7440"/>
                        <a:pt x="20593" y="7440"/>
                      </a:cubicBezTo>
                      <a:cubicBezTo>
                        <a:pt x="27995" y="7440"/>
                        <a:pt x="34781" y="11885"/>
                        <a:pt x="40812" y="15898"/>
                      </a:cubicBezTo>
                      <a:cubicBezTo>
                        <a:pt x="47482" y="20327"/>
                        <a:pt x="54715" y="24655"/>
                        <a:pt x="62441" y="24655"/>
                      </a:cubicBezTo>
                      <a:cubicBezTo>
                        <a:pt x="64744" y="24655"/>
                        <a:pt x="67101" y="24270"/>
                        <a:pt x="69496" y="23384"/>
                      </a:cubicBezTo>
                      <a:cubicBezTo>
                        <a:pt x="69804" y="23269"/>
                        <a:pt x="69950" y="23015"/>
                        <a:pt x="69950" y="22761"/>
                      </a:cubicBezTo>
                      <a:cubicBezTo>
                        <a:pt x="69950" y="22445"/>
                        <a:pt x="69727" y="22137"/>
                        <a:pt x="69319" y="22106"/>
                      </a:cubicBezTo>
                      <a:cubicBezTo>
                        <a:pt x="68934" y="22075"/>
                        <a:pt x="68556" y="22037"/>
                        <a:pt x="68187" y="21990"/>
                      </a:cubicBezTo>
                      <a:cubicBezTo>
                        <a:pt x="54107" y="20250"/>
                        <a:pt x="49146" y="8103"/>
                        <a:pt x="37531" y="2056"/>
                      </a:cubicBezTo>
                      <a:cubicBezTo>
                        <a:pt x="32840" y="-385"/>
                        <a:pt x="27918" y="-1595"/>
                        <a:pt x="22804" y="-1595"/>
                      </a:cubicBezTo>
                    </a:path>
                  </a:pathLst>
                </a:custGeom>
                <a:solidFill>
                  <a:srgbClr val="10351D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31" name="자유형: 도형 1030">
                  <a:extLst>
                    <a:ext uri="{FF2B5EF4-FFF2-40B4-BE49-F238E27FC236}">
                      <a16:creationId xmlns:a16="http://schemas.microsoft.com/office/drawing/2014/main" id="{8FB9E9E4-443F-5728-A808-126750CB21D2}"/>
                    </a:ext>
                  </a:extLst>
                </p:cNvPr>
                <p:cNvSpPr/>
                <p:nvPr/>
              </p:nvSpPr>
              <p:spPr>
                <a:xfrm flipV="1">
                  <a:off x="4609949" y="1633672"/>
                  <a:ext cx="82969" cy="55324"/>
                </a:xfrm>
                <a:custGeom>
                  <a:avLst/>
                  <a:gdLst>
                    <a:gd name="connsiteX0" fmla="*/ -117 w 82969"/>
                    <a:gd name="connsiteY0" fmla="*/ 16872 h 55324"/>
                    <a:gd name="connsiteX1" fmla="*/ 9149 w 82969"/>
                    <a:gd name="connsiteY1" fmla="*/ 31638 h 55324"/>
                    <a:gd name="connsiteX2" fmla="*/ 14825 w 82969"/>
                    <a:gd name="connsiteY2" fmla="*/ 45849 h 55324"/>
                    <a:gd name="connsiteX3" fmla="*/ 45612 w 82969"/>
                    <a:gd name="connsiteY3" fmla="*/ 22980 h 55324"/>
                    <a:gd name="connsiteX4" fmla="*/ 80142 w 82969"/>
                    <a:gd name="connsiteY4" fmla="*/ -1791 h 55324"/>
                    <a:gd name="connsiteX5" fmla="*/ 81005 w 82969"/>
                    <a:gd name="connsiteY5" fmla="*/ 304 h 55324"/>
                    <a:gd name="connsiteX6" fmla="*/ 68527 w 82969"/>
                    <a:gd name="connsiteY6" fmla="*/ 8600 h 55324"/>
                    <a:gd name="connsiteX7" fmla="*/ 54832 w 82969"/>
                    <a:gd name="connsiteY7" fmla="*/ 25892 h 55324"/>
                    <a:gd name="connsiteX8" fmla="*/ 37078 w 82969"/>
                    <a:gd name="connsiteY8" fmla="*/ 50778 h 55324"/>
                    <a:gd name="connsiteX9" fmla="*/ -1565 w 82969"/>
                    <a:gd name="connsiteY9" fmla="*/ 17712 h 55324"/>
                    <a:gd name="connsiteX10" fmla="*/ -117 w 82969"/>
                    <a:gd name="connsiteY10" fmla="*/ 16872 h 5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2969" h="55324">
                      <a:moveTo>
                        <a:pt x="-117" y="16872"/>
                      </a:moveTo>
                      <a:cubicBezTo>
                        <a:pt x="3903" y="21517"/>
                        <a:pt x="6576" y="25961"/>
                        <a:pt x="9149" y="31638"/>
                      </a:cubicBezTo>
                      <a:cubicBezTo>
                        <a:pt x="10766" y="35204"/>
                        <a:pt x="11945" y="42953"/>
                        <a:pt x="14825" y="45849"/>
                      </a:cubicBezTo>
                      <a:cubicBezTo>
                        <a:pt x="30608" y="61700"/>
                        <a:pt x="41060" y="31599"/>
                        <a:pt x="45612" y="22980"/>
                      </a:cubicBezTo>
                      <a:cubicBezTo>
                        <a:pt x="54069" y="6982"/>
                        <a:pt x="60817" y="-2222"/>
                        <a:pt x="80142" y="-1791"/>
                      </a:cubicBezTo>
                      <a:cubicBezTo>
                        <a:pt x="81120" y="-1768"/>
                        <a:pt x="81868" y="-405"/>
                        <a:pt x="81005" y="304"/>
                      </a:cubicBezTo>
                      <a:cubicBezTo>
                        <a:pt x="77069" y="3555"/>
                        <a:pt x="72625" y="5673"/>
                        <a:pt x="68527" y="8600"/>
                      </a:cubicBezTo>
                      <a:cubicBezTo>
                        <a:pt x="61602" y="13529"/>
                        <a:pt x="58714" y="18805"/>
                        <a:pt x="54832" y="25892"/>
                      </a:cubicBezTo>
                      <a:cubicBezTo>
                        <a:pt x="50234" y="34272"/>
                        <a:pt x="46051" y="46111"/>
                        <a:pt x="37078" y="50778"/>
                      </a:cubicBezTo>
                      <a:cubicBezTo>
                        <a:pt x="15211" y="62170"/>
                        <a:pt x="2386" y="35497"/>
                        <a:pt x="-1565" y="17712"/>
                      </a:cubicBezTo>
                      <a:cubicBezTo>
                        <a:pt x="-1743" y="16934"/>
                        <a:pt x="-726" y="16179"/>
                        <a:pt x="-117" y="16872"/>
                      </a:cubicBezTo>
                    </a:path>
                  </a:pathLst>
                </a:custGeom>
                <a:solidFill>
                  <a:srgbClr val="1D6636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32" name="자유형: 도형 1031">
                  <a:extLst>
                    <a:ext uri="{FF2B5EF4-FFF2-40B4-BE49-F238E27FC236}">
                      <a16:creationId xmlns:a16="http://schemas.microsoft.com/office/drawing/2014/main" id="{E9B4836C-238E-9200-D5F6-2588F3BB86F6}"/>
                    </a:ext>
                  </a:extLst>
                </p:cNvPr>
                <p:cNvSpPr/>
                <p:nvPr/>
              </p:nvSpPr>
              <p:spPr>
                <a:xfrm flipV="1">
                  <a:off x="4609946" y="1633672"/>
                  <a:ext cx="82970" cy="55326"/>
                </a:xfrm>
                <a:custGeom>
                  <a:avLst/>
                  <a:gdLst>
                    <a:gd name="connsiteX0" fmla="*/ 78859 w 82970"/>
                    <a:gd name="connsiteY0" fmla="*/ -1805 h 55326"/>
                    <a:gd name="connsiteX1" fmla="*/ 45615 w 82970"/>
                    <a:gd name="connsiteY1" fmla="*/ 22981 h 55326"/>
                    <a:gd name="connsiteX2" fmla="*/ 23763 w 82970"/>
                    <a:gd name="connsiteY2" fmla="*/ 50386 h 55326"/>
                    <a:gd name="connsiteX3" fmla="*/ 14828 w 82970"/>
                    <a:gd name="connsiteY3" fmla="*/ 45850 h 55326"/>
                    <a:gd name="connsiteX4" fmla="*/ 9151 w 82970"/>
                    <a:gd name="connsiteY4" fmla="*/ 31639 h 55326"/>
                    <a:gd name="connsiteX5" fmla="*/ -115 w 82970"/>
                    <a:gd name="connsiteY5" fmla="*/ 16873 h 55326"/>
                    <a:gd name="connsiteX6" fmla="*/ -685 w 82970"/>
                    <a:gd name="connsiteY6" fmla="*/ 16596 h 55326"/>
                    <a:gd name="connsiteX7" fmla="*/ -1586 w 82970"/>
                    <a:gd name="connsiteY7" fmla="*/ 17528 h 55326"/>
                    <a:gd name="connsiteX8" fmla="*/ -1563 w 82970"/>
                    <a:gd name="connsiteY8" fmla="*/ 17712 h 55326"/>
                    <a:gd name="connsiteX9" fmla="*/ 26898 w 82970"/>
                    <a:gd name="connsiteY9" fmla="*/ 53521 h 55326"/>
                    <a:gd name="connsiteX10" fmla="*/ 37080 w 82970"/>
                    <a:gd name="connsiteY10" fmla="*/ 50779 h 55326"/>
                    <a:gd name="connsiteX11" fmla="*/ 54835 w 82970"/>
                    <a:gd name="connsiteY11" fmla="*/ 25893 h 55326"/>
                    <a:gd name="connsiteX12" fmla="*/ 68530 w 82970"/>
                    <a:gd name="connsiteY12" fmla="*/ 8601 h 55326"/>
                    <a:gd name="connsiteX13" fmla="*/ 81008 w 82970"/>
                    <a:gd name="connsiteY13" fmla="*/ 305 h 55326"/>
                    <a:gd name="connsiteX14" fmla="*/ 81385 w 82970"/>
                    <a:gd name="connsiteY14" fmla="*/ -465 h 55326"/>
                    <a:gd name="connsiteX15" fmla="*/ 80145 w 82970"/>
                    <a:gd name="connsiteY15" fmla="*/ -1790 h 55326"/>
                    <a:gd name="connsiteX16" fmla="*/ 78859 w 82970"/>
                    <a:gd name="connsiteY16" fmla="*/ -1805 h 55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82970" h="55326">
                      <a:moveTo>
                        <a:pt x="78859" y="-1805"/>
                      </a:moveTo>
                      <a:cubicBezTo>
                        <a:pt x="60519" y="-1805"/>
                        <a:pt x="53880" y="7337"/>
                        <a:pt x="45615" y="22981"/>
                      </a:cubicBezTo>
                      <a:cubicBezTo>
                        <a:pt x="41987" y="29852"/>
                        <a:pt x="34608" y="50386"/>
                        <a:pt x="23763" y="50386"/>
                      </a:cubicBezTo>
                      <a:cubicBezTo>
                        <a:pt x="21005" y="50386"/>
                        <a:pt x="18025" y="49062"/>
                        <a:pt x="14828" y="45850"/>
                      </a:cubicBezTo>
                      <a:cubicBezTo>
                        <a:pt x="11947" y="42953"/>
                        <a:pt x="10769" y="35205"/>
                        <a:pt x="9151" y="31639"/>
                      </a:cubicBezTo>
                      <a:cubicBezTo>
                        <a:pt x="6579" y="25962"/>
                        <a:pt x="3906" y="21518"/>
                        <a:pt x="-115" y="16873"/>
                      </a:cubicBezTo>
                      <a:cubicBezTo>
                        <a:pt x="-284" y="16680"/>
                        <a:pt x="-484" y="16596"/>
                        <a:pt x="-685" y="16596"/>
                      </a:cubicBezTo>
                      <a:cubicBezTo>
                        <a:pt x="-1139" y="16596"/>
                        <a:pt x="-1586" y="17035"/>
                        <a:pt x="-1586" y="17528"/>
                      </a:cubicBezTo>
                      <a:cubicBezTo>
                        <a:pt x="-1586" y="17589"/>
                        <a:pt x="-1578" y="17651"/>
                        <a:pt x="-1563" y="17712"/>
                      </a:cubicBezTo>
                      <a:cubicBezTo>
                        <a:pt x="1734" y="32532"/>
                        <a:pt x="11185" y="53521"/>
                        <a:pt x="26898" y="53521"/>
                      </a:cubicBezTo>
                      <a:cubicBezTo>
                        <a:pt x="30040" y="53521"/>
                        <a:pt x="33437" y="52682"/>
                        <a:pt x="37080" y="50779"/>
                      </a:cubicBezTo>
                      <a:cubicBezTo>
                        <a:pt x="46054" y="46112"/>
                        <a:pt x="50236" y="34273"/>
                        <a:pt x="54835" y="25893"/>
                      </a:cubicBezTo>
                      <a:cubicBezTo>
                        <a:pt x="58717" y="18806"/>
                        <a:pt x="61605" y="13530"/>
                        <a:pt x="68530" y="8601"/>
                      </a:cubicBezTo>
                      <a:cubicBezTo>
                        <a:pt x="72627" y="5674"/>
                        <a:pt x="77072" y="3555"/>
                        <a:pt x="81008" y="305"/>
                      </a:cubicBezTo>
                      <a:cubicBezTo>
                        <a:pt x="81269" y="89"/>
                        <a:pt x="81385" y="-188"/>
                        <a:pt x="81385" y="-465"/>
                      </a:cubicBezTo>
                      <a:cubicBezTo>
                        <a:pt x="81393" y="-1112"/>
                        <a:pt x="80823" y="-1775"/>
                        <a:pt x="80145" y="-1790"/>
                      </a:cubicBezTo>
                      <a:cubicBezTo>
                        <a:pt x="79706" y="-1798"/>
                        <a:pt x="79282" y="-1805"/>
                        <a:pt x="78859" y="-1805"/>
                      </a:cubicBezTo>
                    </a:path>
                  </a:pathLst>
                </a:custGeom>
                <a:solidFill>
                  <a:srgbClr val="10351D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033" name="그룹 1032">
                <a:extLst>
                  <a:ext uri="{FF2B5EF4-FFF2-40B4-BE49-F238E27FC236}">
                    <a16:creationId xmlns:a16="http://schemas.microsoft.com/office/drawing/2014/main" id="{77616307-AB1F-7E31-E56E-90D06ABFF963}"/>
                  </a:ext>
                </a:extLst>
              </p:cNvPr>
              <p:cNvGrpSpPr/>
              <p:nvPr/>
            </p:nvGrpSpPr>
            <p:grpSpPr>
              <a:xfrm>
                <a:off x="2363582" y="2533943"/>
                <a:ext cx="230884" cy="353366"/>
                <a:chOff x="4769160" y="2043569"/>
                <a:chExt cx="501614" cy="767718"/>
              </a:xfrm>
            </p:grpSpPr>
            <p:sp>
              <p:nvSpPr>
                <p:cNvPr id="1034" name="자유형: 도형 1033">
                  <a:extLst>
                    <a:ext uri="{FF2B5EF4-FFF2-40B4-BE49-F238E27FC236}">
                      <a16:creationId xmlns:a16="http://schemas.microsoft.com/office/drawing/2014/main" id="{8539B090-F861-A689-4C36-70370F63FB9E}"/>
                    </a:ext>
                  </a:extLst>
                </p:cNvPr>
                <p:cNvSpPr/>
                <p:nvPr/>
              </p:nvSpPr>
              <p:spPr>
                <a:xfrm flipV="1">
                  <a:off x="4769160" y="2043569"/>
                  <a:ext cx="501614" cy="501614"/>
                </a:xfrm>
                <a:custGeom>
                  <a:avLst/>
                  <a:gdLst>
                    <a:gd name="connsiteX0" fmla="*/ 500192 w 501614"/>
                    <a:gd name="connsiteY0" fmla="*/ 247088 h 501614"/>
                    <a:gd name="connsiteX1" fmla="*/ 249384 w 501614"/>
                    <a:gd name="connsiteY1" fmla="*/ -3719 h 501614"/>
                    <a:gd name="connsiteX2" fmla="*/ -1423 w 501614"/>
                    <a:gd name="connsiteY2" fmla="*/ 247088 h 501614"/>
                    <a:gd name="connsiteX3" fmla="*/ 249384 w 501614"/>
                    <a:gd name="connsiteY3" fmla="*/ 497896 h 501614"/>
                    <a:gd name="connsiteX4" fmla="*/ 500192 w 501614"/>
                    <a:gd name="connsiteY4" fmla="*/ 247088 h 501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614" h="501614">
                      <a:moveTo>
                        <a:pt x="500192" y="247088"/>
                      </a:moveTo>
                      <a:cubicBezTo>
                        <a:pt x="500192" y="108575"/>
                        <a:pt x="387898" y="-3719"/>
                        <a:pt x="249384" y="-3719"/>
                      </a:cubicBezTo>
                      <a:cubicBezTo>
                        <a:pt x="110864" y="-3719"/>
                        <a:pt x="-1423" y="108575"/>
                        <a:pt x="-1423" y="247088"/>
                      </a:cubicBezTo>
                      <a:cubicBezTo>
                        <a:pt x="-1423" y="385609"/>
                        <a:pt x="110864" y="497896"/>
                        <a:pt x="249384" y="497896"/>
                      </a:cubicBezTo>
                      <a:cubicBezTo>
                        <a:pt x="387898" y="497896"/>
                        <a:pt x="500192" y="385609"/>
                        <a:pt x="500192" y="247088"/>
                      </a:cubicBezTo>
                    </a:path>
                  </a:pathLst>
                </a:custGeom>
                <a:solidFill>
                  <a:srgbClr val="F1475E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35" name="자유형: 도형 1034">
                  <a:extLst>
                    <a:ext uri="{FF2B5EF4-FFF2-40B4-BE49-F238E27FC236}">
                      <a16:creationId xmlns:a16="http://schemas.microsoft.com/office/drawing/2014/main" id="{B6DC01EA-729A-95F7-2917-16435A25D545}"/>
                    </a:ext>
                  </a:extLst>
                </p:cNvPr>
                <p:cNvSpPr/>
                <p:nvPr/>
              </p:nvSpPr>
              <p:spPr>
                <a:xfrm flipV="1">
                  <a:off x="4942942" y="2649537"/>
                  <a:ext cx="154049" cy="154049"/>
                </a:xfrm>
                <a:custGeom>
                  <a:avLst/>
                  <a:gdLst>
                    <a:gd name="connsiteX0" fmla="*/ 152626 w 154049"/>
                    <a:gd name="connsiteY0" fmla="*/ -3083 h 154049"/>
                    <a:gd name="connsiteX1" fmla="*/ -1423 w 154049"/>
                    <a:gd name="connsiteY1" fmla="*/ -3083 h 154049"/>
                    <a:gd name="connsiteX2" fmla="*/ -1423 w 154049"/>
                    <a:gd name="connsiteY2" fmla="*/ 150966 h 154049"/>
                    <a:gd name="connsiteX3" fmla="*/ 152626 w 154049"/>
                    <a:gd name="connsiteY3" fmla="*/ 150966 h 154049"/>
                    <a:gd name="connsiteX4" fmla="*/ 152626 w 154049"/>
                    <a:gd name="connsiteY4" fmla="*/ -3083 h 154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049" h="154049">
                      <a:moveTo>
                        <a:pt x="152626" y="-3083"/>
                      </a:moveTo>
                      <a:lnTo>
                        <a:pt x="-1423" y="-3083"/>
                      </a:lnTo>
                      <a:lnTo>
                        <a:pt x="-1423" y="150966"/>
                      </a:lnTo>
                      <a:lnTo>
                        <a:pt x="152626" y="150966"/>
                      </a:lnTo>
                      <a:lnTo>
                        <a:pt x="152626" y="-3083"/>
                      </a:lnTo>
                    </a:path>
                  </a:pathLst>
                </a:custGeom>
                <a:solidFill>
                  <a:srgbClr val="F1475E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36" name="자유형: 도형 1035">
                  <a:extLst>
                    <a:ext uri="{FF2B5EF4-FFF2-40B4-BE49-F238E27FC236}">
                      <a16:creationId xmlns:a16="http://schemas.microsoft.com/office/drawing/2014/main" id="{BD082342-28F0-CE35-0803-090B8D471230}"/>
                    </a:ext>
                  </a:extLst>
                </p:cNvPr>
                <p:cNvSpPr/>
                <p:nvPr/>
              </p:nvSpPr>
              <p:spPr>
                <a:xfrm flipV="1">
                  <a:off x="4935240" y="2641834"/>
                  <a:ext cx="169453" cy="169453"/>
                </a:xfrm>
                <a:custGeom>
                  <a:avLst/>
                  <a:gdLst>
                    <a:gd name="connsiteX0" fmla="*/ 160329 w 169453"/>
                    <a:gd name="connsiteY0" fmla="*/ 4619 h 169453"/>
                    <a:gd name="connsiteX1" fmla="*/ 160329 w 169453"/>
                    <a:gd name="connsiteY1" fmla="*/ 12322 h 169453"/>
                    <a:gd name="connsiteX2" fmla="*/ 13982 w 169453"/>
                    <a:gd name="connsiteY2" fmla="*/ 12322 h 169453"/>
                    <a:gd name="connsiteX3" fmla="*/ 13982 w 169453"/>
                    <a:gd name="connsiteY3" fmla="*/ 150966 h 169453"/>
                    <a:gd name="connsiteX4" fmla="*/ 152626 w 169453"/>
                    <a:gd name="connsiteY4" fmla="*/ 150966 h 169453"/>
                    <a:gd name="connsiteX5" fmla="*/ 152626 w 169453"/>
                    <a:gd name="connsiteY5" fmla="*/ 4619 h 169453"/>
                    <a:gd name="connsiteX6" fmla="*/ 160329 w 169453"/>
                    <a:gd name="connsiteY6" fmla="*/ 4619 h 169453"/>
                    <a:gd name="connsiteX7" fmla="*/ 160329 w 169453"/>
                    <a:gd name="connsiteY7" fmla="*/ 12322 h 169453"/>
                    <a:gd name="connsiteX8" fmla="*/ 160329 w 169453"/>
                    <a:gd name="connsiteY8" fmla="*/ 4619 h 169453"/>
                    <a:gd name="connsiteX9" fmla="*/ 168031 w 169453"/>
                    <a:gd name="connsiteY9" fmla="*/ 4619 h 169453"/>
                    <a:gd name="connsiteX10" fmla="*/ 168031 w 169453"/>
                    <a:gd name="connsiteY10" fmla="*/ 158668 h 169453"/>
                    <a:gd name="connsiteX11" fmla="*/ 165774 w 169453"/>
                    <a:gd name="connsiteY11" fmla="*/ 164114 h 169453"/>
                    <a:gd name="connsiteX12" fmla="*/ 160329 w 169453"/>
                    <a:gd name="connsiteY12" fmla="*/ 166371 h 169453"/>
                    <a:gd name="connsiteX13" fmla="*/ 6280 w 169453"/>
                    <a:gd name="connsiteY13" fmla="*/ 166371 h 169453"/>
                    <a:gd name="connsiteX14" fmla="*/ 834 w 169453"/>
                    <a:gd name="connsiteY14" fmla="*/ 164114 h 169453"/>
                    <a:gd name="connsiteX15" fmla="*/ -1423 w 169453"/>
                    <a:gd name="connsiteY15" fmla="*/ 158668 h 169453"/>
                    <a:gd name="connsiteX16" fmla="*/ -1423 w 169453"/>
                    <a:gd name="connsiteY16" fmla="*/ 4619 h 169453"/>
                    <a:gd name="connsiteX17" fmla="*/ 834 w 169453"/>
                    <a:gd name="connsiteY17" fmla="*/ -834 h 169453"/>
                    <a:gd name="connsiteX18" fmla="*/ 6280 w 169453"/>
                    <a:gd name="connsiteY18" fmla="*/ -3083 h 169453"/>
                    <a:gd name="connsiteX19" fmla="*/ 160329 w 169453"/>
                    <a:gd name="connsiteY19" fmla="*/ -3083 h 169453"/>
                    <a:gd name="connsiteX20" fmla="*/ 165774 w 169453"/>
                    <a:gd name="connsiteY20" fmla="*/ -826 h 169453"/>
                    <a:gd name="connsiteX21" fmla="*/ 168031 w 169453"/>
                    <a:gd name="connsiteY21" fmla="*/ 4619 h 169453"/>
                    <a:gd name="connsiteX22" fmla="*/ 160329 w 169453"/>
                    <a:gd name="connsiteY22" fmla="*/ 4619 h 169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69453" h="169453">
                      <a:moveTo>
                        <a:pt x="160329" y="4619"/>
                      </a:moveTo>
                      <a:lnTo>
                        <a:pt x="160329" y="12322"/>
                      </a:lnTo>
                      <a:lnTo>
                        <a:pt x="13982" y="12322"/>
                      </a:lnTo>
                      <a:lnTo>
                        <a:pt x="13982" y="150966"/>
                      </a:lnTo>
                      <a:lnTo>
                        <a:pt x="152626" y="150966"/>
                      </a:lnTo>
                      <a:lnTo>
                        <a:pt x="152626" y="4619"/>
                      </a:lnTo>
                      <a:lnTo>
                        <a:pt x="160329" y="4619"/>
                      </a:lnTo>
                      <a:lnTo>
                        <a:pt x="160329" y="12322"/>
                      </a:lnTo>
                      <a:lnTo>
                        <a:pt x="160329" y="4619"/>
                      </a:lnTo>
                      <a:lnTo>
                        <a:pt x="168031" y="4619"/>
                      </a:lnTo>
                      <a:lnTo>
                        <a:pt x="168031" y="158668"/>
                      </a:lnTo>
                      <a:cubicBezTo>
                        <a:pt x="168031" y="160694"/>
                        <a:pt x="167207" y="162681"/>
                        <a:pt x="165774" y="164114"/>
                      </a:cubicBezTo>
                      <a:cubicBezTo>
                        <a:pt x="164342" y="165547"/>
                        <a:pt x="162354" y="166371"/>
                        <a:pt x="160329" y="166371"/>
                      </a:cubicBezTo>
                      <a:lnTo>
                        <a:pt x="6280" y="166371"/>
                      </a:lnTo>
                      <a:cubicBezTo>
                        <a:pt x="4246" y="166371"/>
                        <a:pt x="2267" y="165547"/>
                        <a:pt x="834" y="164114"/>
                      </a:cubicBezTo>
                      <a:cubicBezTo>
                        <a:pt x="-606" y="162681"/>
                        <a:pt x="-1423" y="160694"/>
                        <a:pt x="-1423" y="158668"/>
                      </a:cubicBezTo>
                      <a:lnTo>
                        <a:pt x="-1423" y="4619"/>
                      </a:lnTo>
                      <a:cubicBezTo>
                        <a:pt x="-1423" y="2586"/>
                        <a:pt x="-606" y="606"/>
                        <a:pt x="834" y="-834"/>
                      </a:cubicBezTo>
                      <a:cubicBezTo>
                        <a:pt x="2267" y="-2267"/>
                        <a:pt x="4246" y="-3083"/>
                        <a:pt x="6280" y="-3083"/>
                      </a:cubicBezTo>
                      <a:lnTo>
                        <a:pt x="160329" y="-3083"/>
                      </a:lnTo>
                      <a:cubicBezTo>
                        <a:pt x="162354" y="-3083"/>
                        <a:pt x="164342" y="-2267"/>
                        <a:pt x="165774" y="-826"/>
                      </a:cubicBezTo>
                      <a:cubicBezTo>
                        <a:pt x="167207" y="606"/>
                        <a:pt x="168031" y="2586"/>
                        <a:pt x="168031" y="4619"/>
                      </a:cubicBezTo>
                      <a:lnTo>
                        <a:pt x="160329" y="4619"/>
                      </a:lnTo>
                    </a:path>
                  </a:pathLst>
                </a:custGeom>
                <a:solidFill>
                  <a:srgbClr val="FFFFFF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37" name="자유형: 도형 1036">
                  <a:extLst>
                    <a:ext uri="{FF2B5EF4-FFF2-40B4-BE49-F238E27FC236}">
                      <a16:creationId xmlns:a16="http://schemas.microsoft.com/office/drawing/2014/main" id="{1AFA6DFA-AB74-461E-1CB6-2DDF6A15B8C4}"/>
                    </a:ext>
                  </a:extLst>
                </p:cNvPr>
                <p:cNvSpPr/>
                <p:nvPr/>
              </p:nvSpPr>
              <p:spPr>
                <a:xfrm flipV="1">
                  <a:off x="4869769" y="2326149"/>
                  <a:ext cx="300395" cy="98206"/>
                </a:xfrm>
                <a:custGeom>
                  <a:avLst/>
                  <a:gdLst>
                    <a:gd name="connsiteX0" fmla="*/ -1423 w 300395"/>
                    <a:gd name="connsiteY0" fmla="*/ 7954 h 98206"/>
                    <a:gd name="connsiteX1" fmla="*/ 13019 w 300395"/>
                    <a:gd name="connsiteY1" fmla="*/ -3600 h 98206"/>
                    <a:gd name="connsiteX2" fmla="*/ 148775 w 300395"/>
                    <a:gd name="connsiteY2" fmla="*/ 48392 h 98206"/>
                    <a:gd name="connsiteX3" fmla="*/ 284531 w 300395"/>
                    <a:gd name="connsiteY3" fmla="*/ -3600 h 98206"/>
                    <a:gd name="connsiteX4" fmla="*/ 298973 w 300395"/>
                    <a:gd name="connsiteY4" fmla="*/ 7954 h 98206"/>
                    <a:gd name="connsiteX5" fmla="*/ 148775 w 300395"/>
                    <a:gd name="connsiteY5" fmla="*/ 94606 h 98206"/>
                    <a:gd name="connsiteX6" fmla="*/ -1423 w 300395"/>
                    <a:gd name="connsiteY6" fmla="*/ 7954 h 98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0395" h="98206">
                      <a:moveTo>
                        <a:pt x="-1423" y="7954"/>
                      </a:moveTo>
                      <a:lnTo>
                        <a:pt x="13019" y="-3600"/>
                      </a:lnTo>
                      <a:cubicBezTo>
                        <a:pt x="53457" y="36838"/>
                        <a:pt x="99672" y="48392"/>
                        <a:pt x="148775" y="48392"/>
                      </a:cubicBezTo>
                      <a:cubicBezTo>
                        <a:pt x="197878" y="48392"/>
                        <a:pt x="244093" y="36838"/>
                        <a:pt x="284531" y="-3600"/>
                      </a:cubicBezTo>
                      <a:lnTo>
                        <a:pt x="298973" y="7954"/>
                      </a:lnTo>
                      <a:cubicBezTo>
                        <a:pt x="264312" y="71499"/>
                        <a:pt x="200767" y="94606"/>
                        <a:pt x="148775" y="94606"/>
                      </a:cubicBezTo>
                      <a:cubicBezTo>
                        <a:pt x="96783" y="94606"/>
                        <a:pt x="33238" y="71499"/>
                        <a:pt x="-1423" y="7954"/>
                      </a:cubicBezTo>
                    </a:path>
                  </a:pathLst>
                </a:custGeom>
                <a:solidFill>
                  <a:srgbClr val="FFFFFF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38" name="자유형: 도형 1037">
                  <a:extLst>
                    <a:ext uri="{FF2B5EF4-FFF2-40B4-BE49-F238E27FC236}">
                      <a16:creationId xmlns:a16="http://schemas.microsoft.com/office/drawing/2014/main" id="{F4757F1A-0123-2186-28D6-7FEB280FCD4A}"/>
                    </a:ext>
                  </a:extLst>
                </p:cNvPr>
                <p:cNvSpPr/>
                <p:nvPr/>
              </p:nvSpPr>
              <p:spPr>
                <a:xfrm flipV="1">
                  <a:off x="4904430" y="2164398"/>
                  <a:ext cx="80875" cy="109759"/>
                </a:xfrm>
                <a:custGeom>
                  <a:avLst/>
                  <a:gdLst>
                    <a:gd name="connsiteX0" fmla="*/ -1338 w 80875"/>
                    <a:gd name="connsiteY0" fmla="*/ 53939 h 109759"/>
                    <a:gd name="connsiteX1" fmla="*/ 39100 w 80875"/>
                    <a:gd name="connsiteY1" fmla="*/ -3830 h 109759"/>
                    <a:gd name="connsiteX2" fmla="*/ 79537 w 80875"/>
                    <a:gd name="connsiteY2" fmla="*/ 45274 h 109759"/>
                    <a:gd name="connsiteX3" fmla="*/ 21769 w 80875"/>
                    <a:gd name="connsiteY3" fmla="*/ 105930 h 109759"/>
                    <a:gd name="connsiteX4" fmla="*/ -1338 w 80875"/>
                    <a:gd name="connsiteY4" fmla="*/ 53939 h 10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875" h="109759">
                      <a:moveTo>
                        <a:pt x="-1338" y="53939"/>
                      </a:moveTo>
                      <a:cubicBezTo>
                        <a:pt x="-1338" y="22166"/>
                        <a:pt x="16570" y="-3830"/>
                        <a:pt x="39100" y="-3830"/>
                      </a:cubicBezTo>
                      <a:cubicBezTo>
                        <a:pt x="59319" y="-3830"/>
                        <a:pt x="76649" y="16389"/>
                        <a:pt x="79537" y="45274"/>
                      </a:cubicBezTo>
                      <a:lnTo>
                        <a:pt x="21769" y="105930"/>
                      </a:lnTo>
                      <a:cubicBezTo>
                        <a:pt x="8482" y="97265"/>
                        <a:pt x="-1338" y="77046"/>
                        <a:pt x="-1338" y="53939"/>
                      </a:cubicBezTo>
                    </a:path>
                  </a:pathLst>
                </a:custGeom>
                <a:solidFill>
                  <a:srgbClr val="FFFFFF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39" name="자유형: 도형 1038">
                  <a:extLst>
                    <a:ext uri="{FF2B5EF4-FFF2-40B4-BE49-F238E27FC236}">
                      <a16:creationId xmlns:a16="http://schemas.microsoft.com/office/drawing/2014/main" id="{B49CBEFC-4027-560B-3BA9-2BF7C5F34418}"/>
                    </a:ext>
                  </a:extLst>
                </p:cNvPr>
                <p:cNvSpPr/>
                <p:nvPr/>
              </p:nvSpPr>
              <p:spPr>
                <a:xfrm flipV="1">
                  <a:off x="5054628" y="2164398"/>
                  <a:ext cx="80875" cy="109759"/>
                </a:xfrm>
                <a:custGeom>
                  <a:avLst/>
                  <a:gdLst>
                    <a:gd name="connsiteX0" fmla="*/ -1507 w 80875"/>
                    <a:gd name="connsiteY0" fmla="*/ 45274 h 109759"/>
                    <a:gd name="connsiteX1" fmla="*/ 38931 w 80875"/>
                    <a:gd name="connsiteY1" fmla="*/ -3830 h 109759"/>
                    <a:gd name="connsiteX2" fmla="*/ 79368 w 80875"/>
                    <a:gd name="connsiteY2" fmla="*/ 53939 h 109759"/>
                    <a:gd name="connsiteX3" fmla="*/ 56261 w 80875"/>
                    <a:gd name="connsiteY3" fmla="*/ 105930 h 109759"/>
                    <a:gd name="connsiteX4" fmla="*/ -1507 w 80875"/>
                    <a:gd name="connsiteY4" fmla="*/ 45274 h 10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875" h="109759">
                      <a:moveTo>
                        <a:pt x="-1507" y="45274"/>
                      </a:moveTo>
                      <a:cubicBezTo>
                        <a:pt x="1381" y="16389"/>
                        <a:pt x="18712" y="-3830"/>
                        <a:pt x="38931" y="-3830"/>
                      </a:cubicBezTo>
                      <a:cubicBezTo>
                        <a:pt x="61460" y="-3830"/>
                        <a:pt x="79368" y="22166"/>
                        <a:pt x="79368" y="53939"/>
                      </a:cubicBezTo>
                      <a:cubicBezTo>
                        <a:pt x="79368" y="77046"/>
                        <a:pt x="69548" y="97265"/>
                        <a:pt x="56261" y="105930"/>
                      </a:cubicBezTo>
                      <a:lnTo>
                        <a:pt x="-1507" y="45274"/>
                      </a:lnTo>
                    </a:path>
                  </a:pathLst>
                </a:custGeom>
                <a:solidFill>
                  <a:srgbClr val="FFFFFF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40" name="자유형: 도형 1039">
                  <a:extLst>
                    <a:ext uri="{FF2B5EF4-FFF2-40B4-BE49-F238E27FC236}">
                      <a16:creationId xmlns:a16="http://schemas.microsoft.com/office/drawing/2014/main" id="{E8482751-3609-B3CE-C33C-F6E28D817DFD}"/>
                    </a:ext>
                  </a:extLst>
                </p:cNvPr>
                <p:cNvSpPr/>
                <p:nvPr/>
              </p:nvSpPr>
              <p:spPr>
                <a:xfrm flipV="1">
                  <a:off x="4920396" y="2591731"/>
                  <a:ext cx="203194" cy="219379"/>
                </a:xfrm>
                <a:custGeom>
                  <a:avLst/>
                  <a:gdLst>
                    <a:gd name="connsiteX0" fmla="*/ -1077 w 203194"/>
                    <a:gd name="connsiteY0" fmla="*/ 213950 h 219379"/>
                    <a:gd name="connsiteX1" fmla="*/ 73167 w 203194"/>
                    <a:gd name="connsiteY1" fmla="*/ 121451 h 219379"/>
                    <a:gd name="connsiteX2" fmla="*/ 195589 w 203194"/>
                    <a:gd name="connsiteY2" fmla="*/ -2396 h 219379"/>
                    <a:gd name="connsiteX3" fmla="*/ 201389 w 203194"/>
                    <a:gd name="connsiteY3" fmla="*/ 3411 h 219379"/>
                    <a:gd name="connsiteX4" fmla="*/ 88602 w 203194"/>
                    <a:gd name="connsiteY4" fmla="*/ 136887 h 219379"/>
                    <a:gd name="connsiteX5" fmla="*/ 841 w 203194"/>
                    <a:gd name="connsiteY5" fmla="*/ 215868 h 219379"/>
                    <a:gd name="connsiteX6" fmla="*/ -1077 w 203194"/>
                    <a:gd name="connsiteY6" fmla="*/ 213950 h 219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3194" h="219379">
                      <a:moveTo>
                        <a:pt x="-1077" y="213950"/>
                      </a:moveTo>
                      <a:cubicBezTo>
                        <a:pt x="23416" y="183895"/>
                        <a:pt x="46686" y="151167"/>
                        <a:pt x="73167" y="121451"/>
                      </a:cubicBezTo>
                      <a:cubicBezTo>
                        <a:pt x="110839" y="79172"/>
                        <a:pt x="147973" y="28991"/>
                        <a:pt x="195589" y="-2396"/>
                      </a:cubicBezTo>
                      <a:cubicBezTo>
                        <a:pt x="199502" y="-4977"/>
                        <a:pt x="202938" y="-93"/>
                        <a:pt x="201389" y="3411"/>
                      </a:cubicBezTo>
                      <a:cubicBezTo>
                        <a:pt x="178652" y="55087"/>
                        <a:pt x="127631" y="97366"/>
                        <a:pt x="88602" y="136887"/>
                      </a:cubicBezTo>
                      <a:cubicBezTo>
                        <a:pt x="60666" y="165178"/>
                        <a:pt x="29594" y="190011"/>
                        <a:pt x="841" y="215868"/>
                      </a:cubicBezTo>
                      <a:cubicBezTo>
                        <a:pt x="-477" y="217054"/>
                        <a:pt x="-2163" y="215290"/>
                        <a:pt x="-1077" y="213950"/>
                      </a:cubicBezTo>
                    </a:path>
                  </a:pathLst>
                </a:custGeom>
                <a:solidFill>
                  <a:srgbClr val="364088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41" name="자유형: 도형 1040">
                  <a:extLst>
                    <a:ext uri="{FF2B5EF4-FFF2-40B4-BE49-F238E27FC236}">
                      <a16:creationId xmlns:a16="http://schemas.microsoft.com/office/drawing/2014/main" id="{07AE000F-F4BB-55EA-F18E-5F10033F564F}"/>
                    </a:ext>
                  </a:extLst>
                </p:cNvPr>
                <p:cNvSpPr/>
                <p:nvPr/>
              </p:nvSpPr>
              <p:spPr>
                <a:xfrm flipV="1">
                  <a:off x="4814845" y="2103141"/>
                  <a:ext cx="97344" cy="123776"/>
                </a:xfrm>
                <a:custGeom>
                  <a:avLst/>
                  <a:gdLst>
                    <a:gd name="connsiteX0" fmla="*/ 3758 w 97344"/>
                    <a:gd name="connsiteY0" fmla="*/ -3109 h 123776"/>
                    <a:gd name="connsiteX1" fmla="*/ 37356 w 97344"/>
                    <a:gd name="connsiteY1" fmla="*/ 58834 h 123776"/>
                    <a:gd name="connsiteX2" fmla="*/ 95541 w 97344"/>
                    <a:gd name="connsiteY2" fmla="*/ 116640 h 123776"/>
                    <a:gd name="connsiteX3" fmla="*/ 93715 w 97344"/>
                    <a:gd name="connsiteY3" fmla="*/ 119776 h 123776"/>
                    <a:gd name="connsiteX4" fmla="*/ 30262 w 97344"/>
                    <a:gd name="connsiteY4" fmla="*/ 71088 h 123776"/>
                    <a:gd name="connsiteX5" fmla="*/ -825 w 97344"/>
                    <a:gd name="connsiteY5" fmla="*/ -1900 h 123776"/>
                    <a:gd name="connsiteX6" fmla="*/ 3758 w 97344"/>
                    <a:gd name="connsiteY6" fmla="*/ -3109 h 123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344" h="123776">
                      <a:moveTo>
                        <a:pt x="3758" y="-3109"/>
                      </a:moveTo>
                      <a:cubicBezTo>
                        <a:pt x="18416" y="14729"/>
                        <a:pt x="23700" y="39585"/>
                        <a:pt x="37356" y="58834"/>
                      </a:cubicBezTo>
                      <a:cubicBezTo>
                        <a:pt x="53300" y="81309"/>
                        <a:pt x="74921" y="98686"/>
                        <a:pt x="95541" y="116640"/>
                      </a:cubicBezTo>
                      <a:cubicBezTo>
                        <a:pt x="96942" y="117857"/>
                        <a:pt x="95464" y="120376"/>
                        <a:pt x="93715" y="119776"/>
                      </a:cubicBezTo>
                      <a:cubicBezTo>
                        <a:pt x="67273" y="110710"/>
                        <a:pt x="47300" y="92940"/>
                        <a:pt x="30262" y="71088"/>
                      </a:cubicBezTo>
                      <a:cubicBezTo>
                        <a:pt x="15574" y="52263"/>
                        <a:pt x="-4406" y="23125"/>
                        <a:pt x="-825" y="-1900"/>
                      </a:cubicBezTo>
                      <a:cubicBezTo>
                        <a:pt x="-540" y="-3880"/>
                        <a:pt x="2526" y="-4612"/>
                        <a:pt x="3758" y="-3109"/>
                      </a:cubicBezTo>
                    </a:path>
                  </a:pathLst>
                </a:custGeom>
                <a:solidFill>
                  <a:srgbClr val="F1475E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42" name="자유형: 도형 1041">
                  <a:extLst>
                    <a:ext uri="{FF2B5EF4-FFF2-40B4-BE49-F238E27FC236}">
                      <a16:creationId xmlns:a16="http://schemas.microsoft.com/office/drawing/2014/main" id="{9232D87B-0C3A-0ACB-65AD-77CE90FCAEAD}"/>
                    </a:ext>
                  </a:extLst>
                </p:cNvPr>
                <p:cNvSpPr/>
                <p:nvPr/>
              </p:nvSpPr>
              <p:spPr>
                <a:xfrm flipV="1">
                  <a:off x="4814843" y="2103140"/>
                  <a:ext cx="97343" cy="123778"/>
                </a:xfrm>
                <a:custGeom>
                  <a:avLst/>
                  <a:gdLst>
                    <a:gd name="connsiteX0" fmla="*/ 1896 w 97343"/>
                    <a:gd name="connsiteY0" fmla="*/ -3909 h 123778"/>
                    <a:gd name="connsiteX1" fmla="*/ -823 w 97343"/>
                    <a:gd name="connsiteY1" fmla="*/ -1899 h 123778"/>
                    <a:gd name="connsiteX2" fmla="*/ -1247 w 97343"/>
                    <a:gd name="connsiteY2" fmla="*/ 4186 h 123778"/>
                    <a:gd name="connsiteX3" fmla="*/ 30264 w 97343"/>
                    <a:gd name="connsiteY3" fmla="*/ 71089 h 123778"/>
                    <a:gd name="connsiteX4" fmla="*/ 93717 w 97343"/>
                    <a:gd name="connsiteY4" fmla="*/ 119777 h 123778"/>
                    <a:gd name="connsiteX5" fmla="*/ 94248 w 97343"/>
                    <a:gd name="connsiteY5" fmla="*/ 119869 h 123778"/>
                    <a:gd name="connsiteX6" fmla="*/ 96097 w 97343"/>
                    <a:gd name="connsiteY6" fmla="*/ 117874 h 123778"/>
                    <a:gd name="connsiteX7" fmla="*/ 95542 w 97343"/>
                    <a:gd name="connsiteY7" fmla="*/ 116642 h 123778"/>
                    <a:gd name="connsiteX8" fmla="*/ 37358 w 97343"/>
                    <a:gd name="connsiteY8" fmla="*/ 58835 h 123778"/>
                    <a:gd name="connsiteX9" fmla="*/ 3760 w 97343"/>
                    <a:gd name="connsiteY9" fmla="*/ -3108 h 123778"/>
                    <a:gd name="connsiteX10" fmla="*/ 1896 w 97343"/>
                    <a:gd name="connsiteY10" fmla="*/ -3909 h 123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7343" h="123778">
                      <a:moveTo>
                        <a:pt x="1896" y="-3909"/>
                      </a:moveTo>
                      <a:cubicBezTo>
                        <a:pt x="656" y="-3909"/>
                        <a:pt x="-646" y="-3154"/>
                        <a:pt x="-823" y="-1899"/>
                      </a:cubicBezTo>
                      <a:cubicBezTo>
                        <a:pt x="-1108" y="104"/>
                        <a:pt x="-1247" y="2137"/>
                        <a:pt x="-1247" y="4186"/>
                      </a:cubicBezTo>
                      <a:cubicBezTo>
                        <a:pt x="-1239" y="27725"/>
                        <a:pt x="16746" y="53774"/>
                        <a:pt x="30264" y="71089"/>
                      </a:cubicBezTo>
                      <a:cubicBezTo>
                        <a:pt x="47302" y="92941"/>
                        <a:pt x="67274" y="110711"/>
                        <a:pt x="93717" y="119777"/>
                      </a:cubicBezTo>
                      <a:cubicBezTo>
                        <a:pt x="93894" y="119838"/>
                        <a:pt x="94071" y="119869"/>
                        <a:pt x="94248" y="119869"/>
                      </a:cubicBezTo>
                      <a:cubicBezTo>
                        <a:pt x="95273" y="119869"/>
                        <a:pt x="96089" y="118860"/>
                        <a:pt x="96097" y="117874"/>
                      </a:cubicBezTo>
                      <a:cubicBezTo>
                        <a:pt x="96097" y="117427"/>
                        <a:pt x="95935" y="116981"/>
                        <a:pt x="95542" y="116642"/>
                      </a:cubicBezTo>
                      <a:cubicBezTo>
                        <a:pt x="74923" y="98687"/>
                        <a:pt x="53302" y="81311"/>
                        <a:pt x="37358" y="58835"/>
                      </a:cubicBezTo>
                      <a:cubicBezTo>
                        <a:pt x="23701" y="39586"/>
                        <a:pt x="18418" y="14731"/>
                        <a:pt x="3760" y="-3108"/>
                      </a:cubicBezTo>
                      <a:cubicBezTo>
                        <a:pt x="3313" y="-3655"/>
                        <a:pt x="2612" y="-3909"/>
                        <a:pt x="1896" y="-3909"/>
                      </a:cubicBezTo>
                    </a:path>
                  </a:pathLst>
                </a:custGeom>
                <a:solidFill>
                  <a:srgbClr val="F36582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043" name="그룹 1042">
                <a:extLst>
                  <a:ext uri="{FF2B5EF4-FFF2-40B4-BE49-F238E27FC236}">
                    <a16:creationId xmlns:a16="http://schemas.microsoft.com/office/drawing/2014/main" id="{672EC67D-6A40-6BF0-D128-71BD0C11749F}"/>
                  </a:ext>
                </a:extLst>
              </p:cNvPr>
              <p:cNvGrpSpPr/>
              <p:nvPr/>
            </p:nvGrpSpPr>
            <p:grpSpPr>
              <a:xfrm>
                <a:off x="1360331" y="3480841"/>
                <a:ext cx="337135" cy="352793"/>
                <a:chOff x="7572659" y="3416381"/>
                <a:chExt cx="732457" cy="766474"/>
              </a:xfrm>
            </p:grpSpPr>
            <p:sp>
              <p:nvSpPr>
                <p:cNvPr id="1046" name="자유형: 도형 1045">
                  <a:extLst>
                    <a:ext uri="{FF2B5EF4-FFF2-40B4-BE49-F238E27FC236}">
                      <a16:creationId xmlns:a16="http://schemas.microsoft.com/office/drawing/2014/main" id="{28DE6BD4-EC41-EFD0-772B-25BE0CFCCA08}"/>
                    </a:ext>
                  </a:extLst>
                </p:cNvPr>
                <p:cNvSpPr/>
                <p:nvPr/>
              </p:nvSpPr>
              <p:spPr>
                <a:xfrm flipV="1">
                  <a:off x="7756776" y="3416381"/>
                  <a:ext cx="548340" cy="766474"/>
                </a:xfrm>
                <a:custGeom>
                  <a:avLst/>
                  <a:gdLst>
                    <a:gd name="connsiteX0" fmla="*/ 273542 w 548340"/>
                    <a:gd name="connsiteY0" fmla="*/ 205 h 766474"/>
                    <a:gd name="connsiteX1" fmla="*/ 243611 w 548340"/>
                    <a:gd name="connsiteY1" fmla="*/ 1099 h 766474"/>
                    <a:gd name="connsiteX2" fmla="*/ 235377 w 548340"/>
                    <a:gd name="connsiteY2" fmla="*/ 43416 h 766474"/>
                    <a:gd name="connsiteX3" fmla="*/ 214472 w 548340"/>
                    <a:gd name="connsiteY3" fmla="*/ 139643 h 766474"/>
                    <a:gd name="connsiteX4" fmla="*/ 171885 w 548340"/>
                    <a:gd name="connsiteY4" fmla="*/ 193637 h 766474"/>
                    <a:gd name="connsiteX5" fmla="*/ 131132 w 548340"/>
                    <a:gd name="connsiteY5" fmla="*/ 239636 h 766474"/>
                    <a:gd name="connsiteX6" fmla="*/ 65152 w 548340"/>
                    <a:gd name="connsiteY6" fmla="*/ 371240 h 766474"/>
                    <a:gd name="connsiteX7" fmla="*/ 14008 w 548340"/>
                    <a:gd name="connsiteY7" fmla="*/ 411231 h 766474"/>
                    <a:gd name="connsiteX8" fmla="*/ -2621 w 548340"/>
                    <a:gd name="connsiteY8" fmla="*/ 416808 h 766474"/>
                    <a:gd name="connsiteX9" fmla="*/ -2621 w 548340"/>
                    <a:gd name="connsiteY9" fmla="*/ 452817 h 766474"/>
                    <a:gd name="connsiteX10" fmla="*/ -2629 w 548340"/>
                    <a:gd name="connsiteY10" fmla="*/ 612435 h 766474"/>
                    <a:gd name="connsiteX11" fmla="*/ -2652 w 548340"/>
                    <a:gd name="connsiteY11" fmla="*/ 695437 h 766474"/>
                    <a:gd name="connsiteX12" fmla="*/ -1289 w 548340"/>
                    <a:gd name="connsiteY12" fmla="*/ 725700 h 766474"/>
                    <a:gd name="connsiteX13" fmla="*/ 27803 w 548340"/>
                    <a:gd name="connsiteY13" fmla="*/ 731338 h 766474"/>
                    <a:gd name="connsiteX14" fmla="*/ 102663 w 548340"/>
                    <a:gd name="connsiteY14" fmla="*/ 745125 h 766474"/>
                    <a:gd name="connsiteX15" fmla="*/ 166825 w 548340"/>
                    <a:gd name="connsiteY15" fmla="*/ 756286 h 766474"/>
                    <a:gd name="connsiteX16" fmla="*/ 319742 w 548340"/>
                    <a:gd name="connsiteY16" fmla="*/ 763881 h 766474"/>
                    <a:gd name="connsiteX17" fmla="*/ 454966 w 548340"/>
                    <a:gd name="connsiteY17" fmla="*/ 734411 h 766474"/>
                    <a:gd name="connsiteX18" fmla="*/ 479729 w 548340"/>
                    <a:gd name="connsiteY18" fmla="*/ 707506 h 766474"/>
                    <a:gd name="connsiteX19" fmla="*/ 484797 w 548340"/>
                    <a:gd name="connsiteY19" fmla="*/ 675749 h 766474"/>
                    <a:gd name="connsiteX20" fmla="*/ 509815 w 548340"/>
                    <a:gd name="connsiteY20" fmla="*/ 628348 h 766474"/>
                    <a:gd name="connsiteX21" fmla="*/ 528332 w 548340"/>
                    <a:gd name="connsiteY21" fmla="*/ 597885 h 766474"/>
                    <a:gd name="connsiteX22" fmla="*/ 519597 w 548340"/>
                    <a:gd name="connsiteY22" fmla="*/ 566860 h 766474"/>
                    <a:gd name="connsiteX23" fmla="*/ 513504 w 548340"/>
                    <a:gd name="connsiteY23" fmla="*/ 536342 h 766474"/>
                    <a:gd name="connsiteX24" fmla="*/ 531906 w 548340"/>
                    <a:gd name="connsiteY24" fmla="*/ 512064 h 766474"/>
                    <a:gd name="connsiteX25" fmla="*/ 543259 w 548340"/>
                    <a:gd name="connsiteY25" fmla="*/ 481216 h 766474"/>
                    <a:gd name="connsiteX26" fmla="*/ 528493 w 548340"/>
                    <a:gd name="connsiteY26" fmla="*/ 454997 h 766474"/>
                    <a:gd name="connsiteX27" fmla="*/ 521423 w 548340"/>
                    <a:gd name="connsiteY27" fmla="*/ 425897 h 766474"/>
                    <a:gd name="connsiteX28" fmla="*/ 539092 w 548340"/>
                    <a:gd name="connsiteY28" fmla="*/ 400617 h 766474"/>
                    <a:gd name="connsiteX29" fmla="*/ 525767 w 548340"/>
                    <a:gd name="connsiteY29" fmla="*/ 340400 h 766474"/>
                    <a:gd name="connsiteX30" fmla="*/ 477049 w 548340"/>
                    <a:gd name="connsiteY30" fmla="*/ 306571 h 766474"/>
                    <a:gd name="connsiteX31" fmla="*/ 323138 w 548340"/>
                    <a:gd name="connsiteY31" fmla="*/ 302242 h 766474"/>
                    <a:gd name="connsiteX32" fmla="*/ 292359 w 548340"/>
                    <a:gd name="connsiteY32" fmla="*/ 303274 h 766474"/>
                    <a:gd name="connsiteX33" fmla="*/ 284719 w 548340"/>
                    <a:gd name="connsiteY33" fmla="*/ 289979 h 766474"/>
                    <a:gd name="connsiteX34" fmla="*/ 302195 w 548340"/>
                    <a:gd name="connsiteY34" fmla="*/ 229531 h 766474"/>
                    <a:gd name="connsiteX35" fmla="*/ 342918 w 548340"/>
                    <a:gd name="connsiteY35" fmla="*/ 100021 h 766474"/>
                    <a:gd name="connsiteX36" fmla="*/ 273542 w 548340"/>
                    <a:gd name="connsiteY36" fmla="*/ 205 h 766474"/>
                    <a:gd name="connsiteX37" fmla="*/ 273542 w 548340"/>
                    <a:gd name="connsiteY37" fmla="*/ 205 h 766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48340" h="766474">
                      <a:moveTo>
                        <a:pt x="273542" y="205"/>
                      </a:moveTo>
                      <a:cubicBezTo>
                        <a:pt x="264222" y="-1813"/>
                        <a:pt x="252237" y="-4824"/>
                        <a:pt x="243611" y="1099"/>
                      </a:cubicBezTo>
                      <a:cubicBezTo>
                        <a:pt x="233389" y="8116"/>
                        <a:pt x="236632" y="32494"/>
                        <a:pt x="235377" y="43416"/>
                      </a:cubicBezTo>
                      <a:cubicBezTo>
                        <a:pt x="231595" y="76190"/>
                        <a:pt x="227320" y="108980"/>
                        <a:pt x="214472" y="139643"/>
                      </a:cubicBezTo>
                      <a:cubicBezTo>
                        <a:pt x="205083" y="162049"/>
                        <a:pt x="190733" y="178617"/>
                        <a:pt x="171885" y="193637"/>
                      </a:cubicBezTo>
                      <a:cubicBezTo>
                        <a:pt x="155756" y="206492"/>
                        <a:pt x="139558" y="220288"/>
                        <a:pt x="131132" y="239636"/>
                      </a:cubicBezTo>
                      <a:cubicBezTo>
                        <a:pt x="111467" y="284788"/>
                        <a:pt x="93659" y="330656"/>
                        <a:pt x="65152" y="371240"/>
                      </a:cubicBezTo>
                      <a:cubicBezTo>
                        <a:pt x="53591" y="387700"/>
                        <a:pt x="35968" y="410099"/>
                        <a:pt x="14008" y="411231"/>
                      </a:cubicBezTo>
                      <a:cubicBezTo>
                        <a:pt x="7053" y="411586"/>
                        <a:pt x="-2621" y="407804"/>
                        <a:pt x="-2621" y="416808"/>
                      </a:cubicBezTo>
                      <a:cubicBezTo>
                        <a:pt x="-2621" y="428816"/>
                        <a:pt x="-2621" y="440816"/>
                        <a:pt x="-2621" y="452817"/>
                      </a:cubicBezTo>
                      <a:cubicBezTo>
                        <a:pt x="-2621" y="506026"/>
                        <a:pt x="-2621" y="559226"/>
                        <a:pt x="-2629" y="612435"/>
                      </a:cubicBezTo>
                      <a:cubicBezTo>
                        <a:pt x="-2637" y="640102"/>
                        <a:pt x="-2645" y="667769"/>
                        <a:pt x="-2652" y="695437"/>
                      </a:cubicBezTo>
                      <a:cubicBezTo>
                        <a:pt x="-2652" y="699742"/>
                        <a:pt x="-5664" y="723489"/>
                        <a:pt x="-1289" y="725700"/>
                      </a:cubicBezTo>
                      <a:cubicBezTo>
                        <a:pt x="6598" y="729689"/>
                        <a:pt x="19123" y="729751"/>
                        <a:pt x="27803" y="731338"/>
                      </a:cubicBezTo>
                      <a:cubicBezTo>
                        <a:pt x="52759" y="735913"/>
                        <a:pt x="77731" y="740427"/>
                        <a:pt x="102663" y="745125"/>
                      </a:cubicBezTo>
                      <a:cubicBezTo>
                        <a:pt x="123768" y="749107"/>
                        <a:pt x="145374" y="754969"/>
                        <a:pt x="166825" y="756286"/>
                      </a:cubicBezTo>
                      <a:cubicBezTo>
                        <a:pt x="217823" y="759421"/>
                        <a:pt x="268605" y="763303"/>
                        <a:pt x="319742" y="763881"/>
                      </a:cubicBezTo>
                      <a:cubicBezTo>
                        <a:pt x="366534" y="764404"/>
                        <a:pt x="417440" y="766361"/>
                        <a:pt x="454966" y="734411"/>
                      </a:cubicBezTo>
                      <a:cubicBezTo>
                        <a:pt x="464070" y="726655"/>
                        <a:pt x="473367" y="717712"/>
                        <a:pt x="479729" y="707506"/>
                      </a:cubicBezTo>
                      <a:cubicBezTo>
                        <a:pt x="486007" y="697462"/>
                        <a:pt x="484890" y="687087"/>
                        <a:pt x="484797" y="675749"/>
                      </a:cubicBezTo>
                      <a:cubicBezTo>
                        <a:pt x="484605" y="652488"/>
                        <a:pt x="493964" y="644115"/>
                        <a:pt x="509815" y="628348"/>
                      </a:cubicBezTo>
                      <a:cubicBezTo>
                        <a:pt x="518110" y="620099"/>
                        <a:pt x="527284" y="610140"/>
                        <a:pt x="528332" y="597885"/>
                      </a:cubicBezTo>
                      <a:cubicBezTo>
                        <a:pt x="529233" y="587217"/>
                        <a:pt x="523556" y="576434"/>
                        <a:pt x="519597" y="566860"/>
                      </a:cubicBezTo>
                      <a:cubicBezTo>
                        <a:pt x="515908" y="557948"/>
                        <a:pt x="509892" y="546178"/>
                        <a:pt x="513504" y="536342"/>
                      </a:cubicBezTo>
                      <a:cubicBezTo>
                        <a:pt x="516909" y="527038"/>
                        <a:pt x="525551" y="519366"/>
                        <a:pt x="531906" y="512064"/>
                      </a:cubicBezTo>
                      <a:cubicBezTo>
                        <a:pt x="539624" y="503183"/>
                        <a:pt x="548096" y="493632"/>
                        <a:pt x="543259" y="481216"/>
                      </a:cubicBezTo>
                      <a:cubicBezTo>
                        <a:pt x="539624" y="471888"/>
                        <a:pt x="533600" y="463539"/>
                        <a:pt x="528493" y="454997"/>
                      </a:cubicBezTo>
                      <a:cubicBezTo>
                        <a:pt x="523364" y="446408"/>
                        <a:pt x="516663" y="436095"/>
                        <a:pt x="521423" y="425897"/>
                      </a:cubicBezTo>
                      <a:cubicBezTo>
                        <a:pt x="525759" y="416623"/>
                        <a:pt x="533462" y="409090"/>
                        <a:pt x="539092" y="400617"/>
                      </a:cubicBezTo>
                      <a:cubicBezTo>
                        <a:pt x="552310" y="380714"/>
                        <a:pt x="537960" y="357384"/>
                        <a:pt x="525767" y="340400"/>
                      </a:cubicBezTo>
                      <a:cubicBezTo>
                        <a:pt x="513012" y="322638"/>
                        <a:pt x="499224" y="310075"/>
                        <a:pt x="477049" y="306571"/>
                      </a:cubicBezTo>
                      <a:cubicBezTo>
                        <a:pt x="426975" y="298668"/>
                        <a:pt x="373659" y="301179"/>
                        <a:pt x="323138" y="302242"/>
                      </a:cubicBezTo>
                      <a:cubicBezTo>
                        <a:pt x="312902" y="302457"/>
                        <a:pt x="302596" y="303428"/>
                        <a:pt x="292359" y="303274"/>
                      </a:cubicBezTo>
                      <a:cubicBezTo>
                        <a:pt x="285104" y="303158"/>
                        <a:pt x="284988" y="295933"/>
                        <a:pt x="284719" y="289979"/>
                      </a:cubicBezTo>
                      <a:cubicBezTo>
                        <a:pt x="283771" y="269121"/>
                        <a:pt x="293384" y="247909"/>
                        <a:pt x="302195" y="229531"/>
                      </a:cubicBezTo>
                      <a:cubicBezTo>
                        <a:pt x="322592" y="187005"/>
                        <a:pt x="344066" y="148655"/>
                        <a:pt x="342918" y="100021"/>
                      </a:cubicBezTo>
                      <a:cubicBezTo>
                        <a:pt x="341832" y="54215"/>
                        <a:pt x="320327" y="12229"/>
                        <a:pt x="273542" y="205"/>
                      </a:cubicBezTo>
                      <a:cubicBezTo>
                        <a:pt x="259200" y="-2899"/>
                        <a:pt x="276485" y="968"/>
                        <a:pt x="273542" y="20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47" name="자유형: 도형 1046">
                  <a:extLst>
                    <a:ext uri="{FF2B5EF4-FFF2-40B4-BE49-F238E27FC236}">
                      <a16:creationId xmlns:a16="http://schemas.microsoft.com/office/drawing/2014/main" id="{AEE50F23-AB9E-1DED-D88A-5FF781074F59}"/>
                    </a:ext>
                  </a:extLst>
                </p:cNvPr>
                <p:cNvSpPr/>
                <p:nvPr/>
              </p:nvSpPr>
              <p:spPr>
                <a:xfrm flipV="1">
                  <a:off x="7573136" y="3431303"/>
                  <a:ext cx="153556" cy="355445"/>
                </a:xfrm>
                <a:custGeom>
                  <a:avLst/>
                  <a:gdLst>
                    <a:gd name="connsiteX0" fmla="*/ 115353 w 153556"/>
                    <a:gd name="connsiteY0" fmla="*/ 352789 h 355445"/>
                    <a:gd name="connsiteX1" fmla="*/ 31735 w 153556"/>
                    <a:gd name="connsiteY1" fmla="*/ 352789 h 355445"/>
                    <a:gd name="connsiteX2" fmla="*/ -3234 w 153556"/>
                    <a:gd name="connsiteY2" fmla="*/ 317819 h 355445"/>
                    <a:gd name="connsiteX3" fmla="*/ -3234 w 153556"/>
                    <a:gd name="connsiteY3" fmla="*/ 32312 h 355445"/>
                    <a:gd name="connsiteX4" fmla="*/ 31735 w 153556"/>
                    <a:gd name="connsiteY4" fmla="*/ -2657 h 355445"/>
                    <a:gd name="connsiteX5" fmla="*/ 115353 w 153556"/>
                    <a:gd name="connsiteY5" fmla="*/ -2657 h 355445"/>
                    <a:gd name="connsiteX6" fmla="*/ 150322 w 153556"/>
                    <a:gd name="connsiteY6" fmla="*/ 32312 h 355445"/>
                    <a:gd name="connsiteX7" fmla="*/ 150322 w 153556"/>
                    <a:gd name="connsiteY7" fmla="*/ 317819 h 355445"/>
                    <a:gd name="connsiteX8" fmla="*/ 115353 w 153556"/>
                    <a:gd name="connsiteY8" fmla="*/ 352789 h 35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556" h="355445">
                      <a:moveTo>
                        <a:pt x="115353" y="352789"/>
                      </a:moveTo>
                      <a:lnTo>
                        <a:pt x="31735" y="352789"/>
                      </a:lnTo>
                      <a:cubicBezTo>
                        <a:pt x="12425" y="352789"/>
                        <a:pt x="-3234" y="337137"/>
                        <a:pt x="-3234" y="317819"/>
                      </a:cubicBezTo>
                      <a:lnTo>
                        <a:pt x="-3234" y="32312"/>
                      </a:lnTo>
                      <a:cubicBezTo>
                        <a:pt x="-3234" y="12995"/>
                        <a:pt x="12425" y="-2657"/>
                        <a:pt x="31735" y="-2657"/>
                      </a:cubicBezTo>
                      <a:lnTo>
                        <a:pt x="115353" y="-2657"/>
                      </a:lnTo>
                      <a:cubicBezTo>
                        <a:pt x="134663" y="-2657"/>
                        <a:pt x="150322" y="12995"/>
                        <a:pt x="150322" y="32312"/>
                      </a:cubicBezTo>
                      <a:lnTo>
                        <a:pt x="150322" y="317819"/>
                      </a:lnTo>
                      <a:cubicBezTo>
                        <a:pt x="150322" y="337137"/>
                        <a:pt x="134663" y="352789"/>
                        <a:pt x="115353" y="352789"/>
                      </a:cubicBezTo>
                    </a:path>
                  </a:pathLst>
                </a:custGeom>
                <a:solidFill>
                  <a:srgbClr val="5CBDEC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48" name="자유형: 도형 1047">
                  <a:extLst>
                    <a:ext uri="{FF2B5EF4-FFF2-40B4-BE49-F238E27FC236}">
                      <a16:creationId xmlns:a16="http://schemas.microsoft.com/office/drawing/2014/main" id="{85A5F3D5-9C46-4183-0BC8-8E54E855B4B5}"/>
                    </a:ext>
                  </a:extLst>
                </p:cNvPr>
                <p:cNvSpPr/>
                <p:nvPr/>
              </p:nvSpPr>
              <p:spPr>
                <a:xfrm flipV="1">
                  <a:off x="7572661" y="3470875"/>
                  <a:ext cx="13046" cy="289952"/>
                </a:xfrm>
                <a:custGeom>
                  <a:avLst/>
                  <a:gdLst>
                    <a:gd name="connsiteX0" fmla="*/ 509 w 13046"/>
                    <a:gd name="connsiteY0" fmla="*/ 285847 h 289952"/>
                    <a:gd name="connsiteX1" fmla="*/ -2972 w 13046"/>
                    <a:gd name="connsiteY1" fmla="*/ 134825 h 289952"/>
                    <a:gd name="connsiteX2" fmla="*/ 2366 w 13046"/>
                    <a:gd name="connsiteY2" fmla="*/ -1508 h 289952"/>
                    <a:gd name="connsiteX3" fmla="*/ 5431 w 13046"/>
                    <a:gd name="connsiteY3" fmla="*/ -1508 h 289952"/>
                    <a:gd name="connsiteX4" fmla="*/ 8998 w 13046"/>
                    <a:gd name="connsiteY4" fmla="*/ 134825 h 289952"/>
                    <a:gd name="connsiteX5" fmla="*/ 3544 w 13046"/>
                    <a:gd name="connsiteY5" fmla="*/ 285847 h 289952"/>
                    <a:gd name="connsiteX6" fmla="*/ 509 w 13046"/>
                    <a:gd name="connsiteY6" fmla="*/ 285847 h 289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46" h="289952">
                      <a:moveTo>
                        <a:pt x="509" y="285847"/>
                      </a:moveTo>
                      <a:cubicBezTo>
                        <a:pt x="-4166" y="235658"/>
                        <a:pt x="-3026" y="185191"/>
                        <a:pt x="-2972" y="134825"/>
                      </a:cubicBezTo>
                      <a:cubicBezTo>
                        <a:pt x="-2918" y="89311"/>
                        <a:pt x="-4790" y="43574"/>
                        <a:pt x="2366" y="-1508"/>
                      </a:cubicBezTo>
                      <a:cubicBezTo>
                        <a:pt x="2605" y="-3018"/>
                        <a:pt x="5208" y="-3034"/>
                        <a:pt x="5431" y="-1508"/>
                      </a:cubicBezTo>
                      <a:cubicBezTo>
                        <a:pt x="11986" y="43643"/>
                        <a:pt x="9537" y="89334"/>
                        <a:pt x="8998" y="134825"/>
                      </a:cubicBezTo>
                      <a:cubicBezTo>
                        <a:pt x="8397" y="185207"/>
                        <a:pt x="8867" y="235696"/>
                        <a:pt x="3544" y="285847"/>
                      </a:cubicBezTo>
                      <a:cubicBezTo>
                        <a:pt x="3336" y="287780"/>
                        <a:pt x="694" y="287803"/>
                        <a:pt x="509" y="285847"/>
                      </a:cubicBezTo>
                    </a:path>
                  </a:pathLst>
                </a:custGeom>
                <a:solidFill>
                  <a:srgbClr val="5CBDEC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49" name="자유형: 도형 1048">
                  <a:extLst>
                    <a:ext uri="{FF2B5EF4-FFF2-40B4-BE49-F238E27FC236}">
                      <a16:creationId xmlns:a16="http://schemas.microsoft.com/office/drawing/2014/main" id="{C3A252D2-760A-AA93-F45E-048CA25D5E00}"/>
                    </a:ext>
                  </a:extLst>
                </p:cNvPr>
                <p:cNvSpPr/>
                <p:nvPr/>
              </p:nvSpPr>
              <p:spPr>
                <a:xfrm flipV="1">
                  <a:off x="7572659" y="3470878"/>
                  <a:ext cx="13047" cy="289951"/>
                </a:xfrm>
                <a:custGeom>
                  <a:avLst/>
                  <a:gdLst>
                    <a:gd name="connsiteX0" fmla="*/ 3916 w 13047"/>
                    <a:gd name="connsiteY0" fmla="*/ -2647 h 289951"/>
                    <a:gd name="connsiteX1" fmla="*/ 2368 w 13047"/>
                    <a:gd name="connsiteY1" fmla="*/ -1507 h 289951"/>
                    <a:gd name="connsiteX2" fmla="*/ -3154 w 13047"/>
                    <a:gd name="connsiteY2" fmla="*/ 88913 h 289951"/>
                    <a:gd name="connsiteX3" fmla="*/ -2970 w 13047"/>
                    <a:gd name="connsiteY3" fmla="*/ 132693 h 289951"/>
                    <a:gd name="connsiteX4" fmla="*/ -2970 w 13047"/>
                    <a:gd name="connsiteY4" fmla="*/ 134827 h 289951"/>
                    <a:gd name="connsiteX5" fmla="*/ -3131 w 13047"/>
                    <a:gd name="connsiteY5" fmla="*/ 185602 h 289951"/>
                    <a:gd name="connsiteX6" fmla="*/ 512 w 13047"/>
                    <a:gd name="connsiteY6" fmla="*/ 285849 h 289951"/>
                    <a:gd name="connsiteX7" fmla="*/ 2014 w 13047"/>
                    <a:gd name="connsiteY7" fmla="*/ 287305 h 289951"/>
                    <a:gd name="connsiteX8" fmla="*/ 3547 w 13047"/>
                    <a:gd name="connsiteY8" fmla="*/ 285849 h 289951"/>
                    <a:gd name="connsiteX9" fmla="*/ 9000 w 13047"/>
                    <a:gd name="connsiteY9" fmla="*/ 134827 h 289951"/>
                    <a:gd name="connsiteX10" fmla="*/ 9893 w 13047"/>
                    <a:gd name="connsiteY10" fmla="*/ 72399 h 289951"/>
                    <a:gd name="connsiteX11" fmla="*/ 5434 w 13047"/>
                    <a:gd name="connsiteY11" fmla="*/ -1507 h 289951"/>
                    <a:gd name="connsiteX12" fmla="*/ 3916 w 13047"/>
                    <a:gd name="connsiteY12" fmla="*/ -2647 h 289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047" h="289951">
                      <a:moveTo>
                        <a:pt x="3916" y="-2647"/>
                      </a:moveTo>
                      <a:cubicBezTo>
                        <a:pt x="3200" y="-2647"/>
                        <a:pt x="2491" y="-2261"/>
                        <a:pt x="2368" y="-1507"/>
                      </a:cubicBezTo>
                      <a:cubicBezTo>
                        <a:pt x="-2384" y="28433"/>
                        <a:pt x="-3154" y="58657"/>
                        <a:pt x="-3154" y="88913"/>
                      </a:cubicBezTo>
                      <a:cubicBezTo>
                        <a:pt x="-3154" y="103509"/>
                        <a:pt x="-2970" y="118113"/>
                        <a:pt x="-2970" y="132693"/>
                      </a:cubicBezTo>
                      <a:cubicBezTo>
                        <a:pt x="-2970" y="133410"/>
                        <a:pt x="-2970" y="134118"/>
                        <a:pt x="-2970" y="134827"/>
                      </a:cubicBezTo>
                      <a:cubicBezTo>
                        <a:pt x="-2993" y="151749"/>
                        <a:pt x="-3131" y="168679"/>
                        <a:pt x="-3131" y="185602"/>
                      </a:cubicBezTo>
                      <a:cubicBezTo>
                        <a:pt x="-3131" y="219069"/>
                        <a:pt x="-2592" y="252520"/>
                        <a:pt x="512" y="285849"/>
                      </a:cubicBezTo>
                      <a:cubicBezTo>
                        <a:pt x="604" y="286819"/>
                        <a:pt x="1305" y="287305"/>
                        <a:pt x="2014" y="287305"/>
                      </a:cubicBezTo>
                      <a:cubicBezTo>
                        <a:pt x="2730" y="287305"/>
                        <a:pt x="3446" y="286819"/>
                        <a:pt x="3547" y="285849"/>
                      </a:cubicBezTo>
                      <a:cubicBezTo>
                        <a:pt x="8869" y="235698"/>
                        <a:pt x="8399" y="185209"/>
                        <a:pt x="9000" y="134827"/>
                      </a:cubicBezTo>
                      <a:cubicBezTo>
                        <a:pt x="9246" y="114038"/>
                        <a:pt x="9893" y="93203"/>
                        <a:pt x="9893" y="72399"/>
                      </a:cubicBezTo>
                      <a:cubicBezTo>
                        <a:pt x="9893" y="47681"/>
                        <a:pt x="8992" y="23010"/>
                        <a:pt x="5434" y="-1507"/>
                      </a:cubicBezTo>
                      <a:cubicBezTo>
                        <a:pt x="5326" y="-2269"/>
                        <a:pt x="4617" y="-2647"/>
                        <a:pt x="3916" y="-2647"/>
                      </a:cubicBezTo>
                    </a:path>
                  </a:pathLst>
                </a:custGeom>
                <a:solidFill>
                  <a:srgbClr val="3D96D9"/>
                </a:solidFill>
                <a:ln w="7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2" name="자유형: 도형 1">
                <a:extLst>
                  <a:ext uri="{FF2B5EF4-FFF2-40B4-BE49-F238E27FC236}">
                    <a16:creationId xmlns:a16="http://schemas.microsoft.com/office/drawing/2014/main" id="{A4980304-B8D9-FA6A-03C2-EFDDDC6957DD}"/>
                  </a:ext>
                </a:extLst>
              </p:cNvPr>
              <p:cNvSpPr/>
              <p:nvPr/>
            </p:nvSpPr>
            <p:spPr>
              <a:xfrm flipV="1">
                <a:off x="1438739" y="3471862"/>
                <a:ext cx="252390" cy="352793"/>
              </a:xfrm>
              <a:custGeom>
                <a:avLst/>
                <a:gdLst>
                  <a:gd name="connsiteX0" fmla="*/ 273542 w 548340"/>
                  <a:gd name="connsiteY0" fmla="*/ 205 h 766474"/>
                  <a:gd name="connsiteX1" fmla="*/ 243611 w 548340"/>
                  <a:gd name="connsiteY1" fmla="*/ 1099 h 766474"/>
                  <a:gd name="connsiteX2" fmla="*/ 235377 w 548340"/>
                  <a:gd name="connsiteY2" fmla="*/ 43416 h 766474"/>
                  <a:gd name="connsiteX3" fmla="*/ 214472 w 548340"/>
                  <a:gd name="connsiteY3" fmla="*/ 139643 h 766474"/>
                  <a:gd name="connsiteX4" fmla="*/ 171885 w 548340"/>
                  <a:gd name="connsiteY4" fmla="*/ 193637 h 766474"/>
                  <a:gd name="connsiteX5" fmla="*/ 131132 w 548340"/>
                  <a:gd name="connsiteY5" fmla="*/ 239636 h 766474"/>
                  <a:gd name="connsiteX6" fmla="*/ 65152 w 548340"/>
                  <a:gd name="connsiteY6" fmla="*/ 371240 h 766474"/>
                  <a:gd name="connsiteX7" fmla="*/ 14008 w 548340"/>
                  <a:gd name="connsiteY7" fmla="*/ 411231 h 766474"/>
                  <a:gd name="connsiteX8" fmla="*/ -2621 w 548340"/>
                  <a:gd name="connsiteY8" fmla="*/ 416808 h 766474"/>
                  <a:gd name="connsiteX9" fmla="*/ -2621 w 548340"/>
                  <a:gd name="connsiteY9" fmla="*/ 452817 h 766474"/>
                  <a:gd name="connsiteX10" fmla="*/ -2629 w 548340"/>
                  <a:gd name="connsiteY10" fmla="*/ 612435 h 766474"/>
                  <a:gd name="connsiteX11" fmla="*/ -2652 w 548340"/>
                  <a:gd name="connsiteY11" fmla="*/ 695437 h 766474"/>
                  <a:gd name="connsiteX12" fmla="*/ -1289 w 548340"/>
                  <a:gd name="connsiteY12" fmla="*/ 725700 h 766474"/>
                  <a:gd name="connsiteX13" fmla="*/ 27803 w 548340"/>
                  <a:gd name="connsiteY13" fmla="*/ 731338 h 766474"/>
                  <a:gd name="connsiteX14" fmla="*/ 102663 w 548340"/>
                  <a:gd name="connsiteY14" fmla="*/ 745125 h 766474"/>
                  <a:gd name="connsiteX15" fmla="*/ 166825 w 548340"/>
                  <a:gd name="connsiteY15" fmla="*/ 756286 h 766474"/>
                  <a:gd name="connsiteX16" fmla="*/ 319742 w 548340"/>
                  <a:gd name="connsiteY16" fmla="*/ 763881 h 766474"/>
                  <a:gd name="connsiteX17" fmla="*/ 454966 w 548340"/>
                  <a:gd name="connsiteY17" fmla="*/ 734411 h 766474"/>
                  <a:gd name="connsiteX18" fmla="*/ 479729 w 548340"/>
                  <a:gd name="connsiteY18" fmla="*/ 707506 h 766474"/>
                  <a:gd name="connsiteX19" fmla="*/ 484797 w 548340"/>
                  <a:gd name="connsiteY19" fmla="*/ 675749 h 766474"/>
                  <a:gd name="connsiteX20" fmla="*/ 509815 w 548340"/>
                  <a:gd name="connsiteY20" fmla="*/ 628348 h 766474"/>
                  <a:gd name="connsiteX21" fmla="*/ 528332 w 548340"/>
                  <a:gd name="connsiteY21" fmla="*/ 597885 h 766474"/>
                  <a:gd name="connsiteX22" fmla="*/ 519597 w 548340"/>
                  <a:gd name="connsiteY22" fmla="*/ 566860 h 766474"/>
                  <a:gd name="connsiteX23" fmla="*/ 513504 w 548340"/>
                  <a:gd name="connsiteY23" fmla="*/ 536342 h 766474"/>
                  <a:gd name="connsiteX24" fmla="*/ 531906 w 548340"/>
                  <a:gd name="connsiteY24" fmla="*/ 512064 h 766474"/>
                  <a:gd name="connsiteX25" fmla="*/ 543259 w 548340"/>
                  <a:gd name="connsiteY25" fmla="*/ 481216 h 766474"/>
                  <a:gd name="connsiteX26" fmla="*/ 528493 w 548340"/>
                  <a:gd name="connsiteY26" fmla="*/ 454997 h 766474"/>
                  <a:gd name="connsiteX27" fmla="*/ 521423 w 548340"/>
                  <a:gd name="connsiteY27" fmla="*/ 425897 h 766474"/>
                  <a:gd name="connsiteX28" fmla="*/ 539092 w 548340"/>
                  <a:gd name="connsiteY28" fmla="*/ 400617 h 766474"/>
                  <a:gd name="connsiteX29" fmla="*/ 525767 w 548340"/>
                  <a:gd name="connsiteY29" fmla="*/ 340400 h 766474"/>
                  <a:gd name="connsiteX30" fmla="*/ 477049 w 548340"/>
                  <a:gd name="connsiteY30" fmla="*/ 306571 h 766474"/>
                  <a:gd name="connsiteX31" fmla="*/ 323138 w 548340"/>
                  <a:gd name="connsiteY31" fmla="*/ 302242 h 766474"/>
                  <a:gd name="connsiteX32" fmla="*/ 292359 w 548340"/>
                  <a:gd name="connsiteY32" fmla="*/ 303274 h 766474"/>
                  <a:gd name="connsiteX33" fmla="*/ 284719 w 548340"/>
                  <a:gd name="connsiteY33" fmla="*/ 289979 h 766474"/>
                  <a:gd name="connsiteX34" fmla="*/ 302195 w 548340"/>
                  <a:gd name="connsiteY34" fmla="*/ 229531 h 766474"/>
                  <a:gd name="connsiteX35" fmla="*/ 342918 w 548340"/>
                  <a:gd name="connsiteY35" fmla="*/ 100021 h 766474"/>
                  <a:gd name="connsiteX36" fmla="*/ 273542 w 548340"/>
                  <a:gd name="connsiteY36" fmla="*/ 205 h 766474"/>
                  <a:gd name="connsiteX37" fmla="*/ 273542 w 548340"/>
                  <a:gd name="connsiteY37" fmla="*/ 205 h 766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48340" h="766474">
                    <a:moveTo>
                      <a:pt x="273542" y="205"/>
                    </a:moveTo>
                    <a:cubicBezTo>
                      <a:pt x="264222" y="-1813"/>
                      <a:pt x="252237" y="-4824"/>
                      <a:pt x="243611" y="1099"/>
                    </a:cubicBezTo>
                    <a:cubicBezTo>
                      <a:pt x="233389" y="8116"/>
                      <a:pt x="236632" y="32494"/>
                      <a:pt x="235377" y="43416"/>
                    </a:cubicBezTo>
                    <a:cubicBezTo>
                      <a:pt x="231595" y="76190"/>
                      <a:pt x="227320" y="108980"/>
                      <a:pt x="214472" y="139643"/>
                    </a:cubicBezTo>
                    <a:cubicBezTo>
                      <a:pt x="205083" y="162049"/>
                      <a:pt x="190733" y="178617"/>
                      <a:pt x="171885" y="193637"/>
                    </a:cubicBezTo>
                    <a:cubicBezTo>
                      <a:pt x="155756" y="206492"/>
                      <a:pt x="139558" y="220288"/>
                      <a:pt x="131132" y="239636"/>
                    </a:cubicBezTo>
                    <a:cubicBezTo>
                      <a:pt x="111467" y="284788"/>
                      <a:pt x="93659" y="330656"/>
                      <a:pt x="65152" y="371240"/>
                    </a:cubicBezTo>
                    <a:cubicBezTo>
                      <a:pt x="53591" y="387700"/>
                      <a:pt x="35968" y="410099"/>
                      <a:pt x="14008" y="411231"/>
                    </a:cubicBezTo>
                    <a:cubicBezTo>
                      <a:pt x="7053" y="411586"/>
                      <a:pt x="-2621" y="407804"/>
                      <a:pt x="-2621" y="416808"/>
                    </a:cubicBezTo>
                    <a:cubicBezTo>
                      <a:pt x="-2621" y="428816"/>
                      <a:pt x="-2621" y="440816"/>
                      <a:pt x="-2621" y="452817"/>
                    </a:cubicBezTo>
                    <a:cubicBezTo>
                      <a:pt x="-2621" y="506026"/>
                      <a:pt x="-2621" y="559226"/>
                      <a:pt x="-2629" y="612435"/>
                    </a:cubicBezTo>
                    <a:cubicBezTo>
                      <a:pt x="-2637" y="640102"/>
                      <a:pt x="-2645" y="667769"/>
                      <a:pt x="-2652" y="695437"/>
                    </a:cubicBezTo>
                    <a:cubicBezTo>
                      <a:pt x="-2652" y="699742"/>
                      <a:pt x="-5664" y="723489"/>
                      <a:pt x="-1289" y="725700"/>
                    </a:cubicBezTo>
                    <a:cubicBezTo>
                      <a:pt x="6598" y="729689"/>
                      <a:pt x="19123" y="729751"/>
                      <a:pt x="27803" y="731338"/>
                    </a:cubicBezTo>
                    <a:cubicBezTo>
                      <a:pt x="52759" y="735913"/>
                      <a:pt x="77731" y="740427"/>
                      <a:pt x="102663" y="745125"/>
                    </a:cubicBezTo>
                    <a:cubicBezTo>
                      <a:pt x="123768" y="749107"/>
                      <a:pt x="145374" y="754969"/>
                      <a:pt x="166825" y="756286"/>
                    </a:cubicBezTo>
                    <a:cubicBezTo>
                      <a:pt x="217823" y="759421"/>
                      <a:pt x="268605" y="763303"/>
                      <a:pt x="319742" y="763881"/>
                    </a:cubicBezTo>
                    <a:cubicBezTo>
                      <a:pt x="366534" y="764404"/>
                      <a:pt x="417440" y="766361"/>
                      <a:pt x="454966" y="734411"/>
                    </a:cubicBezTo>
                    <a:cubicBezTo>
                      <a:pt x="464070" y="726655"/>
                      <a:pt x="473367" y="717712"/>
                      <a:pt x="479729" y="707506"/>
                    </a:cubicBezTo>
                    <a:cubicBezTo>
                      <a:pt x="486007" y="697462"/>
                      <a:pt x="484890" y="687087"/>
                      <a:pt x="484797" y="675749"/>
                    </a:cubicBezTo>
                    <a:cubicBezTo>
                      <a:pt x="484605" y="652488"/>
                      <a:pt x="493964" y="644115"/>
                      <a:pt x="509815" y="628348"/>
                    </a:cubicBezTo>
                    <a:cubicBezTo>
                      <a:pt x="518110" y="620099"/>
                      <a:pt x="527284" y="610140"/>
                      <a:pt x="528332" y="597885"/>
                    </a:cubicBezTo>
                    <a:cubicBezTo>
                      <a:pt x="529233" y="587217"/>
                      <a:pt x="523556" y="576434"/>
                      <a:pt x="519597" y="566860"/>
                    </a:cubicBezTo>
                    <a:cubicBezTo>
                      <a:pt x="515908" y="557948"/>
                      <a:pt x="509892" y="546178"/>
                      <a:pt x="513504" y="536342"/>
                    </a:cubicBezTo>
                    <a:cubicBezTo>
                      <a:pt x="516909" y="527038"/>
                      <a:pt x="525551" y="519366"/>
                      <a:pt x="531906" y="512064"/>
                    </a:cubicBezTo>
                    <a:cubicBezTo>
                      <a:pt x="539624" y="503183"/>
                      <a:pt x="548096" y="493632"/>
                      <a:pt x="543259" y="481216"/>
                    </a:cubicBezTo>
                    <a:cubicBezTo>
                      <a:pt x="539624" y="471888"/>
                      <a:pt x="533600" y="463539"/>
                      <a:pt x="528493" y="454997"/>
                    </a:cubicBezTo>
                    <a:cubicBezTo>
                      <a:pt x="523364" y="446408"/>
                      <a:pt x="516663" y="436095"/>
                      <a:pt x="521423" y="425897"/>
                    </a:cubicBezTo>
                    <a:cubicBezTo>
                      <a:pt x="525759" y="416623"/>
                      <a:pt x="533462" y="409090"/>
                      <a:pt x="539092" y="400617"/>
                    </a:cubicBezTo>
                    <a:cubicBezTo>
                      <a:pt x="552310" y="380714"/>
                      <a:pt x="537960" y="357384"/>
                      <a:pt x="525767" y="340400"/>
                    </a:cubicBezTo>
                    <a:cubicBezTo>
                      <a:pt x="513012" y="322638"/>
                      <a:pt x="499224" y="310075"/>
                      <a:pt x="477049" y="306571"/>
                    </a:cubicBezTo>
                    <a:cubicBezTo>
                      <a:pt x="426975" y="298668"/>
                      <a:pt x="373659" y="301179"/>
                      <a:pt x="323138" y="302242"/>
                    </a:cubicBezTo>
                    <a:cubicBezTo>
                      <a:pt x="312902" y="302457"/>
                      <a:pt x="302596" y="303428"/>
                      <a:pt x="292359" y="303274"/>
                    </a:cubicBezTo>
                    <a:cubicBezTo>
                      <a:pt x="285104" y="303158"/>
                      <a:pt x="284988" y="295933"/>
                      <a:pt x="284719" y="289979"/>
                    </a:cubicBezTo>
                    <a:cubicBezTo>
                      <a:pt x="283771" y="269121"/>
                      <a:pt x="293384" y="247909"/>
                      <a:pt x="302195" y="229531"/>
                    </a:cubicBezTo>
                    <a:cubicBezTo>
                      <a:pt x="322592" y="187005"/>
                      <a:pt x="344066" y="148655"/>
                      <a:pt x="342918" y="100021"/>
                    </a:cubicBezTo>
                    <a:cubicBezTo>
                      <a:pt x="341832" y="54215"/>
                      <a:pt x="320327" y="12229"/>
                      <a:pt x="273542" y="205"/>
                    </a:cubicBezTo>
                    <a:cubicBezTo>
                      <a:pt x="259200" y="-2899"/>
                      <a:pt x="276485" y="968"/>
                      <a:pt x="273542" y="205"/>
                    </a:cubicBezTo>
                  </a:path>
                </a:pathLst>
              </a:custGeom>
              <a:solidFill>
                <a:schemeClr val="bg1"/>
              </a:solidFill>
              <a:ln w="7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9940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그룹 76">
            <a:extLst>
              <a:ext uri="{FF2B5EF4-FFF2-40B4-BE49-F238E27FC236}">
                <a16:creationId xmlns:a16="http://schemas.microsoft.com/office/drawing/2014/main" id="{C3514925-9E26-80C8-3FEE-0FCF0982699F}"/>
              </a:ext>
            </a:extLst>
          </p:cNvPr>
          <p:cNvGrpSpPr/>
          <p:nvPr/>
        </p:nvGrpSpPr>
        <p:grpSpPr>
          <a:xfrm rot="16200000">
            <a:off x="2808237" y="3343434"/>
            <a:ext cx="5199382" cy="1308932"/>
            <a:chOff x="-75234" y="-283402"/>
            <a:chExt cx="4137657" cy="2274766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0E6253BF-D2DE-EB16-0AF5-36768DBC2B80}"/>
                </a:ext>
              </a:extLst>
            </p:cNvPr>
            <p:cNvSpPr/>
            <p:nvPr/>
          </p:nvSpPr>
          <p:spPr>
            <a:xfrm>
              <a:off x="263333" y="1471002"/>
              <a:ext cx="3460518" cy="426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19100" dist="38100" dir="5400000" algn="t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6A73B332-575D-82E2-7770-7C013283CF67}"/>
                </a:ext>
              </a:extLst>
            </p:cNvPr>
            <p:cNvSpPr/>
            <p:nvPr/>
          </p:nvSpPr>
          <p:spPr>
            <a:xfrm>
              <a:off x="-75234" y="-283402"/>
              <a:ext cx="4137657" cy="2274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083AE38-13DE-18D7-B552-574A18EEC254}"/>
              </a:ext>
            </a:extLst>
          </p:cNvPr>
          <p:cNvSpPr txBox="1"/>
          <p:nvPr/>
        </p:nvSpPr>
        <p:spPr>
          <a:xfrm>
            <a:off x="2266222" y="1048179"/>
            <a:ext cx="765955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18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관리 플랫폼이 왜 이런 일까지 하는 것일까요</a:t>
            </a:r>
            <a:r>
              <a:rPr lang="en-US" altLang="ko-KR" sz="180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0CE60-3B8C-D90F-2849-A746254D8B59}"/>
              </a:ext>
            </a:extLst>
          </p:cNvPr>
          <p:cNvSpPr txBox="1"/>
          <p:nvPr/>
        </p:nvSpPr>
        <p:spPr>
          <a:xfrm>
            <a:off x="1115094" y="1816608"/>
            <a:ext cx="4241015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 별점 분포도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E0D5E-D51F-143C-7AE8-9576634517F3}"/>
              </a:ext>
            </a:extLst>
          </p:cNvPr>
          <p:cNvSpPr txBox="1"/>
          <p:nvPr/>
        </p:nvSpPr>
        <p:spPr>
          <a:xfrm>
            <a:off x="6829474" y="1816608"/>
            <a:ext cx="4241015" cy="370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관리인에게 불만을 표현하지 않은 이유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F6134-F359-1571-6A72-31FA4F9C7CA0}"/>
              </a:ext>
            </a:extLst>
          </p:cNvPr>
          <p:cNvSpPr txBox="1"/>
          <p:nvPr/>
        </p:nvSpPr>
        <p:spPr>
          <a:xfrm>
            <a:off x="780217" y="6158639"/>
            <a:ext cx="4910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※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출처 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Tripadvisor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리뷰 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128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만개의 별점 분포 조사결과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E185F-ABDE-D2DC-9918-7D3A1BCD8103}"/>
              </a:ext>
            </a:extLst>
          </p:cNvPr>
          <p:cNvSpPr txBox="1"/>
          <p:nvPr/>
        </p:nvSpPr>
        <p:spPr>
          <a:xfrm>
            <a:off x="6717814" y="6158639"/>
            <a:ext cx="4464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※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출처 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여행 중 불만을 느낀적이 있는 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120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명을 대상으로 한 설문조사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81C35F2-4DFA-0946-0E51-1B26B9B5DCF2}"/>
              </a:ext>
            </a:extLst>
          </p:cNvPr>
          <p:cNvGrpSpPr/>
          <p:nvPr/>
        </p:nvGrpSpPr>
        <p:grpSpPr>
          <a:xfrm>
            <a:off x="610790" y="2253227"/>
            <a:ext cx="4784879" cy="3621387"/>
            <a:chOff x="610790" y="2253227"/>
            <a:chExt cx="4784879" cy="3621387"/>
          </a:xfrm>
        </p:grpSpPr>
        <p:graphicFrame>
          <p:nvGraphicFramePr>
            <p:cNvPr id="9" name="차트 8">
              <a:extLst>
                <a:ext uri="{FF2B5EF4-FFF2-40B4-BE49-F238E27FC236}">
                  <a16:creationId xmlns:a16="http://schemas.microsoft.com/office/drawing/2014/main" id="{6B979DF7-5BA4-0CB1-4703-8158341C139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17946687"/>
                </p:ext>
              </p:extLst>
            </p:nvPr>
          </p:nvGraphicFramePr>
          <p:xfrm>
            <a:off x="1189247" y="2253227"/>
            <a:ext cx="3998857" cy="26659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1E8024B-CE66-7C07-749E-FDF34E4B7E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8758" y="3719389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28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70</a:t>
              </a:r>
              <a:r>
                <a:rPr lang="en-US" altLang="ko-KR" sz="20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28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C339545-4553-6615-B7C1-A77C401DB6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30926" y="3133517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20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20</a:t>
              </a:r>
              <a:r>
                <a:rPr lang="en-US" altLang="ko-KR" sz="16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20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A5E2A3C-28B5-B10C-5399-610A60A446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9851" y="2518077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6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10</a:t>
              </a:r>
              <a:r>
                <a:rPr lang="en-US" altLang="ko-KR" sz="12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16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28D973B-76DC-03DC-5017-EE497831FE71}"/>
                </a:ext>
              </a:extLst>
            </p:cNvPr>
            <p:cNvGrpSpPr/>
            <p:nvPr/>
          </p:nvGrpSpPr>
          <p:grpSpPr>
            <a:xfrm>
              <a:off x="3692352" y="2706279"/>
              <a:ext cx="1703317" cy="898992"/>
              <a:chOff x="4261827" y="2850622"/>
              <a:chExt cx="1425871" cy="752559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EFD78FE8-B3E8-70A2-CFBB-104631A2E08B}"/>
                  </a:ext>
                </a:extLst>
              </p:cNvPr>
              <p:cNvSpPr/>
              <p:nvPr/>
            </p:nvSpPr>
            <p:spPr>
              <a:xfrm>
                <a:off x="4261827" y="2850622"/>
                <a:ext cx="1425871" cy="752559"/>
              </a:xfrm>
              <a:prstGeom prst="roundRect">
                <a:avLst>
                  <a:gd name="adj" fmla="val 18311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88900">
                  <a:schemeClr val="bg1">
                    <a:lumMod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805BED8B-BED9-E61F-A44C-EA4AF83C04F6}"/>
                  </a:ext>
                </a:extLst>
              </p:cNvPr>
              <p:cNvGrpSpPr/>
              <p:nvPr/>
            </p:nvGrpSpPr>
            <p:grpSpPr>
              <a:xfrm>
                <a:off x="4497898" y="3009711"/>
                <a:ext cx="953729" cy="152838"/>
                <a:chOff x="10511653" y="4413906"/>
                <a:chExt cx="637060" cy="102091"/>
              </a:xfrm>
            </p:grpSpPr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BF260077-09A6-2EE9-7000-C34D3DC0AFA3}"/>
                    </a:ext>
                  </a:extLst>
                </p:cNvPr>
                <p:cNvSpPr/>
                <p:nvPr/>
              </p:nvSpPr>
              <p:spPr>
                <a:xfrm flipV="1">
                  <a:off x="10776921" y="4413906"/>
                  <a:ext cx="106524" cy="102091"/>
                </a:xfrm>
                <a:custGeom>
                  <a:avLst/>
                  <a:gdLst>
                    <a:gd name="connsiteX0" fmla="*/ 28851 w 75053"/>
                    <a:gd name="connsiteY0" fmla="*/ 67338 h 71930"/>
                    <a:gd name="connsiteX1" fmla="*/ 21595 w 75053"/>
                    <a:gd name="connsiteY1" fmla="*/ 52636 h 71930"/>
                    <a:gd name="connsiteX2" fmla="*/ 17375 w 75053"/>
                    <a:gd name="connsiteY2" fmla="*/ 49571 h 71930"/>
                    <a:gd name="connsiteX3" fmla="*/ 1149 w 75053"/>
                    <a:gd name="connsiteY3" fmla="*/ 47213 h 71930"/>
                    <a:gd name="connsiteX4" fmla="*/ -1955 w 75053"/>
                    <a:gd name="connsiteY4" fmla="*/ 37656 h 71930"/>
                    <a:gd name="connsiteX5" fmla="*/ 9787 w 75053"/>
                    <a:gd name="connsiteY5" fmla="*/ 26212 h 71930"/>
                    <a:gd name="connsiteX6" fmla="*/ 11397 w 75053"/>
                    <a:gd name="connsiteY6" fmla="*/ 21254 h 71930"/>
                    <a:gd name="connsiteX7" fmla="*/ 8625 w 75053"/>
                    <a:gd name="connsiteY7" fmla="*/ 5095 h 71930"/>
                    <a:gd name="connsiteX8" fmla="*/ 16756 w 75053"/>
                    <a:gd name="connsiteY8" fmla="*/ -814 h 71930"/>
                    <a:gd name="connsiteX9" fmla="*/ 31268 w 75053"/>
                    <a:gd name="connsiteY9" fmla="*/ 6818 h 71930"/>
                    <a:gd name="connsiteX10" fmla="*/ 36482 w 75053"/>
                    <a:gd name="connsiteY10" fmla="*/ 6818 h 71930"/>
                    <a:gd name="connsiteX11" fmla="*/ 50994 w 75053"/>
                    <a:gd name="connsiteY11" fmla="*/ -814 h 71930"/>
                    <a:gd name="connsiteX12" fmla="*/ 59123 w 75053"/>
                    <a:gd name="connsiteY12" fmla="*/ 5095 h 71930"/>
                    <a:gd name="connsiteX13" fmla="*/ 56350 w 75053"/>
                    <a:gd name="connsiteY13" fmla="*/ 21254 h 71930"/>
                    <a:gd name="connsiteX14" fmla="*/ 57963 w 75053"/>
                    <a:gd name="connsiteY14" fmla="*/ 26212 h 71930"/>
                    <a:gd name="connsiteX15" fmla="*/ 69703 w 75053"/>
                    <a:gd name="connsiteY15" fmla="*/ 37656 h 71930"/>
                    <a:gd name="connsiteX16" fmla="*/ 66598 w 75053"/>
                    <a:gd name="connsiteY16" fmla="*/ 47213 h 71930"/>
                    <a:gd name="connsiteX17" fmla="*/ 50372 w 75053"/>
                    <a:gd name="connsiteY17" fmla="*/ 49571 h 71930"/>
                    <a:gd name="connsiteX18" fmla="*/ 46155 w 75053"/>
                    <a:gd name="connsiteY18" fmla="*/ 52636 h 71930"/>
                    <a:gd name="connsiteX19" fmla="*/ 38899 w 75053"/>
                    <a:gd name="connsiteY19" fmla="*/ 67338 h 71930"/>
                    <a:gd name="connsiteX20" fmla="*/ 28851 w 75053"/>
                    <a:gd name="connsiteY20" fmla="*/ 67338 h 71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5053" h="71930">
                      <a:moveTo>
                        <a:pt x="28851" y="67338"/>
                      </a:moveTo>
                      <a:lnTo>
                        <a:pt x="21595" y="52636"/>
                      </a:lnTo>
                      <a:cubicBezTo>
                        <a:pt x="20777" y="50982"/>
                        <a:pt x="19202" y="49834"/>
                        <a:pt x="17375" y="49571"/>
                      </a:cubicBezTo>
                      <a:lnTo>
                        <a:pt x="1149" y="47213"/>
                      </a:lnTo>
                      <a:cubicBezTo>
                        <a:pt x="-3444" y="46545"/>
                        <a:pt x="-5280" y="40899"/>
                        <a:pt x="-1955" y="37656"/>
                      </a:cubicBezTo>
                      <a:lnTo>
                        <a:pt x="9787" y="26212"/>
                      </a:lnTo>
                      <a:cubicBezTo>
                        <a:pt x="11105" y="24925"/>
                        <a:pt x="11709" y="23069"/>
                        <a:pt x="11397" y="21254"/>
                      </a:cubicBezTo>
                      <a:lnTo>
                        <a:pt x="8625" y="5095"/>
                      </a:lnTo>
                      <a:cubicBezTo>
                        <a:pt x="7841" y="516"/>
                        <a:pt x="12646" y="-2973"/>
                        <a:pt x="16756" y="-814"/>
                      </a:cubicBezTo>
                      <a:lnTo>
                        <a:pt x="31268" y="6818"/>
                      </a:lnTo>
                      <a:cubicBezTo>
                        <a:pt x="32898" y="7676"/>
                        <a:pt x="34849" y="7676"/>
                        <a:pt x="36482" y="6818"/>
                      </a:cubicBezTo>
                      <a:lnTo>
                        <a:pt x="50994" y="-814"/>
                      </a:lnTo>
                      <a:cubicBezTo>
                        <a:pt x="55104" y="-2973"/>
                        <a:pt x="59906" y="516"/>
                        <a:pt x="59123" y="5095"/>
                      </a:cubicBezTo>
                      <a:lnTo>
                        <a:pt x="56350" y="21254"/>
                      </a:lnTo>
                      <a:cubicBezTo>
                        <a:pt x="56038" y="23069"/>
                        <a:pt x="56642" y="24925"/>
                        <a:pt x="57963" y="26212"/>
                      </a:cubicBezTo>
                      <a:lnTo>
                        <a:pt x="69703" y="37656"/>
                      </a:lnTo>
                      <a:cubicBezTo>
                        <a:pt x="73027" y="40899"/>
                        <a:pt x="71194" y="46545"/>
                        <a:pt x="66598" y="47213"/>
                      </a:cubicBezTo>
                      <a:lnTo>
                        <a:pt x="50372" y="49571"/>
                      </a:lnTo>
                      <a:cubicBezTo>
                        <a:pt x="48548" y="49834"/>
                        <a:pt x="46970" y="50982"/>
                        <a:pt x="46155" y="52636"/>
                      </a:cubicBezTo>
                      <a:lnTo>
                        <a:pt x="38899" y="67338"/>
                      </a:lnTo>
                      <a:cubicBezTo>
                        <a:pt x="36844" y="71503"/>
                        <a:pt x="30906" y="71503"/>
                        <a:pt x="28851" y="67338"/>
                      </a:cubicBezTo>
                    </a:path>
                  </a:pathLst>
                </a:custGeom>
                <a:solidFill>
                  <a:srgbClr val="FFD14F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DDFBF2E5-50D0-C2A0-2F5D-98F4A9351BBE}"/>
                    </a:ext>
                  </a:extLst>
                </p:cNvPr>
                <p:cNvSpPr/>
                <p:nvPr/>
              </p:nvSpPr>
              <p:spPr>
                <a:xfrm flipV="1">
                  <a:off x="10909555" y="4413906"/>
                  <a:ext cx="106524" cy="102091"/>
                </a:xfrm>
                <a:custGeom>
                  <a:avLst/>
                  <a:gdLst>
                    <a:gd name="connsiteX0" fmla="*/ 28570 w 75053"/>
                    <a:gd name="connsiteY0" fmla="*/ 67338 h 71930"/>
                    <a:gd name="connsiteX1" fmla="*/ 21314 w 75053"/>
                    <a:gd name="connsiteY1" fmla="*/ 52636 h 71930"/>
                    <a:gd name="connsiteX2" fmla="*/ 17097 w 75053"/>
                    <a:gd name="connsiteY2" fmla="*/ 49571 h 71930"/>
                    <a:gd name="connsiteX3" fmla="*/ 871 w 75053"/>
                    <a:gd name="connsiteY3" fmla="*/ 47213 h 71930"/>
                    <a:gd name="connsiteX4" fmla="*/ -2234 w 75053"/>
                    <a:gd name="connsiteY4" fmla="*/ 37656 h 71930"/>
                    <a:gd name="connsiteX5" fmla="*/ 9506 w 75053"/>
                    <a:gd name="connsiteY5" fmla="*/ 26212 h 71930"/>
                    <a:gd name="connsiteX6" fmla="*/ 11119 w 75053"/>
                    <a:gd name="connsiteY6" fmla="*/ 21254 h 71930"/>
                    <a:gd name="connsiteX7" fmla="*/ 8346 w 75053"/>
                    <a:gd name="connsiteY7" fmla="*/ 5095 h 71930"/>
                    <a:gd name="connsiteX8" fmla="*/ 16475 w 75053"/>
                    <a:gd name="connsiteY8" fmla="*/ -814 h 71930"/>
                    <a:gd name="connsiteX9" fmla="*/ 30987 w 75053"/>
                    <a:gd name="connsiteY9" fmla="*/ 6818 h 71930"/>
                    <a:gd name="connsiteX10" fmla="*/ 36201 w 75053"/>
                    <a:gd name="connsiteY10" fmla="*/ 6818 h 71930"/>
                    <a:gd name="connsiteX11" fmla="*/ 50713 w 75053"/>
                    <a:gd name="connsiteY11" fmla="*/ -814 h 71930"/>
                    <a:gd name="connsiteX12" fmla="*/ 58841 w 75053"/>
                    <a:gd name="connsiteY12" fmla="*/ 5095 h 71930"/>
                    <a:gd name="connsiteX13" fmla="*/ 56072 w 75053"/>
                    <a:gd name="connsiteY13" fmla="*/ 21254 h 71930"/>
                    <a:gd name="connsiteX14" fmla="*/ 57682 w 75053"/>
                    <a:gd name="connsiteY14" fmla="*/ 26212 h 71930"/>
                    <a:gd name="connsiteX15" fmla="*/ 69421 w 75053"/>
                    <a:gd name="connsiteY15" fmla="*/ 37656 h 71930"/>
                    <a:gd name="connsiteX16" fmla="*/ 66317 w 75053"/>
                    <a:gd name="connsiteY16" fmla="*/ 47213 h 71930"/>
                    <a:gd name="connsiteX17" fmla="*/ 50094 w 75053"/>
                    <a:gd name="connsiteY17" fmla="*/ 49571 h 71930"/>
                    <a:gd name="connsiteX18" fmla="*/ 45874 w 75053"/>
                    <a:gd name="connsiteY18" fmla="*/ 52636 h 71930"/>
                    <a:gd name="connsiteX19" fmla="*/ 38618 w 75053"/>
                    <a:gd name="connsiteY19" fmla="*/ 67338 h 71930"/>
                    <a:gd name="connsiteX20" fmla="*/ 28570 w 75053"/>
                    <a:gd name="connsiteY20" fmla="*/ 67338 h 71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5053" h="71930">
                      <a:moveTo>
                        <a:pt x="28570" y="67338"/>
                      </a:moveTo>
                      <a:lnTo>
                        <a:pt x="21314" y="52636"/>
                      </a:lnTo>
                      <a:cubicBezTo>
                        <a:pt x="20499" y="50982"/>
                        <a:pt x="18921" y="49834"/>
                        <a:pt x="17097" y="49571"/>
                      </a:cubicBezTo>
                      <a:lnTo>
                        <a:pt x="871" y="47213"/>
                      </a:lnTo>
                      <a:cubicBezTo>
                        <a:pt x="-3725" y="46545"/>
                        <a:pt x="-5561" y="40899"/>
                        <a:pt x="-2234" y="37656"/>
                      </a:cubicBezTo>
                      <a:lnTo>
                        <a:pt x="9506" y="26212"/>
                      </a:lnTo>
                      <a:cubicBezTo>
                        <a:pt x="10827" y="24925"/>
                        <a:pt x="11428" y="23069"/>
                        <a:pt x="11119" y="21254"/>
                      </a:cubicBezTo>
                      <a:lnTo>
                        <a:pt x="8346" y="5095"/>
                      </a:lnTo>
                      <a:cubicBezTo>
                        <a:pt x="7560" y="516"/>
                        <a:pt x="12365" y="-2973"/>
                        <a:pt x="16475" y="-814"/>
                      </a:cubicBezTo>
                      <a:lnTo>
                        <a:pt x="30987" y="6818"/>
                      </a:lnTo>
                      <a:cubicBezTo>
                        <a:pt x="32620" y="7676"/>
                        <a:pt x="34568" y="7676"/>
                        <a:pt x="36201" y="6818"/>
                      </a:cubicBezTo>
                      <a:lnTo>
                        <a:pt x="50713" y="-814"/>
                      </a:lnTo>
                      <a:cubicBezTo>
                        <a:pt x="54823" y="-2973"/>
                        <a:pt x="59628" y="516"/>
                        <a:pt x="58841" y="5095"/>
                      </a:cubicBezTo>
                      <a:lnTo>
                        <a:pt x="56072" y="21254"/>
                      </a:lnTo>
                      <a:cubicBezTo>
                        <a:pt x="55760" y="23069"/>
                        <a:pt x="56361" y="24925"/>
                        <a:pt x="57682" y="26212"/>
                      </a:cubicBezTo>
                      <a:lnTo>
                        <a:pt x="69421" y="37656"/>
                      </a:lnTo>
                      <a:cubicBezTo>
                        <a:pt x="72749" y="40899"/>
                        <a:pt x="70913" y="46545"/>
                        <a:pt x="66317" y="47213"/>
                      </a:cubicBezTo>
                      <a:lnTo>
                        <a:pt x="50094" y="49571"/>
                      </a:lnTo>
                      <a:cubicBezTo>
                        <a:pt x="48267" y="49834"/>
                        <a:pt x="46692" y="50982"/>
                        <a:pt x="45874" y="52636"/>
                      </a:cubicBezTo>
                      <a:lnTo>
                        <a:pt x="38618" y="67338"/>
                      </a:lnTo>
                      <a:cubicBezTo>
                        <a:pt x="36563" y="71503"/>
                        <a:pt x="30625" y="71503"/>
                        <a:pt x="28570" y="67338"/>
                      </a:cubicBezTo>
                    </a:path>
                  </a:pathLst>
                </a:custGeom>
                <a:solidFill>
                  <a:srgbClr val="FFD14F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1CC5D6C3-06AA-316E-8171-48ECE0BD7330}"/>
                    </a:ext>
                  </a:extLst>
                </p:cNvPr>
                <p:cNvSpPr/>
                <p:nvPr/>
              </p:nvSpPr>
              <p:spPr>
                <a:xfrm flipV="1">
                  <a:off x="11042189" y="4413906"/>
                  <a:ext cx="106524" cy="102091"/>
                </a:xfrm>
                <a:custGeom>
                  <a:avLst/>
                  <a:gdLst>
                    <a:gd name="connsiteX0" fmla="*/ 28288 w 75053"/>
                    <a:gd name="connsiteY0" fmla="*/ 67338 h 71930"/>
                    <a:gd name="connsiteX1" fmla="*/ 21032 w 75053"/>
                    <a:gd name="connsiteY1" fmla="*/ 52636 h 71930"/>
                    <a:gd name="connsiteX2" fmla="*/ 16814 w 75053"/>
                    <a:gd name="connsiteY2" fmla="*/ 49571 h 71930"/>
                    <a:gd name="connsiteX3" fmla="*/ 589 w 75053"/>
                    <a:gd name="connsiteY3" fmla="*/ 47213 h 71930"/>
                    <a:gd name="connsiteX4" fmla="*/ -2516 w 75053"/>
                    <a:gd name="connsiteY4" fmla="*/ 37656 h 71930"/>
                    <a:gd name="connsiteX5" fmla="*/ 9226 w 75053"/>
                    <a:gd name="connsiteY5" fmla="*/ 26212 h 71930"/>
                    <a:gd name="connsiteX6" fmla="*/ 10836 w 75053"/>
                    <a:gd name="connsiteY6" fmla="*/ 21254 h 71930"/>
                    <a:gd name="connsiteX7" fmla="*/ 8064 w 75053"/>
                    <a:gd name="connsiteY7" fmla="*/ 5095 h 71930"/>
                    <a:gd name="connsiteX8" fmla="*/ 16193 w 75053"/>
                    <a:gd name="connsiteY8" fmla="*/ -814 h 71930"/>
                    <a:gd name="connsiteX9" fmla="*/ 30707 w 75053"/>
                    <a:gd name="connsiteY9" fmla="*/ 6818 h 71930"/>
                    <a:gd name="connsiteX10" fmla="*/ 35919 w 75053"/>
                    <a:gd name="connsiteY10" fmla="*/ 6818 h 71930"/>
                    <a:gd name="connsiteX11" fmla="*/ 50433 w 75053"/>
                    <a:gd name="connsiteY11" fmla="*/ -814 h 71930"/>
                    <a:gd name="connsiteX12" fmla="*/ 58562 w 75053"/>
                    <a:gd name="connsiteY12" fmla="*/ 5095 h 71930"/>
                    <a:gd name="connsiteX13" fmla="*/ 55790 w 75053"/>
                    <a:gd name="connsiteY13" fmla="*/ 21254 h 71930"/>
                    <a:gd name="connsiteX14" fmla="*/ 57400 w 75053"/>
                    <a:gd name="connsiteY14" fmla="*/ 26212 h 71930"/>
                    <a:gd name="connsiteX15" fmla="*/ 69142 w 75053"/>
                    <a:gd name="connsiteY15" fmla="*/ 37656 h 71930"/>
                    <a:gd name="connsiteX16" fmla="*/ 66038 w 75053"/>
                    <a:gd name="connsiteY16" fmla="*/ 47213 h 71930"/>
                    <a:gd name="connsiteX17" fmla="*/ 49812 w 75053"/>
                    <a:gd name="connsiteY17" fmla="*/ 49571 h 71930"/>
                    <a:gd name="connsiteX18" fmla="*/ 45594 w 75053"/>
                    <a:gd name="connsiteY18" fmla="*/ 52636 h 71930"/>
                    <a:gd name="connsiteX19" fmla="*/ 38339 w 75053"/>
                    <a:gd name="connsiteY19" fmla="*/ 67338 h 71930"/>
                    <a:gd name="connsiteX20" fmla="*/ 28288 w 75053"/>
                    <a:gd name="connsiteY20" fmla="*/ 67338 h 71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5053" h="71930">
                      <a:moveTo>
                        <a:pt x="28288" y="67338"/>
                      </a:moveTo>
                      <a:lnTo>
                        <a:pt x="21032" y="52636"/>
                      </a:lnTo>
                      <a:cubicBezTo>
                        <a:pt x="20217" y="50982"/>
                        <a:pt x="18638" y="49834"/>
                        <a:pt x="16814" y="49571"/>
                      </a:cubicBezTo>
                      <a:lnTo>
                        <a:pt x="589" y="47213"/>
                      </a:lnTo>
                      <a:cubicBezTo>
                        <a:pt x="-4005" y="46545"/>
                        <a:pt x="-5840" y="40899"/>
                        <a:pt x="-2516" y="37656"/>
                      </a:cubicBezTo>
                      <a:lnTo>
                        <a:pt x="9226" y="26212"/>
                      </a:lnTo>
                      <a:cubicBezTo>
                        <a:pt x="10544" y="24925"/>
                        <a:pt x="11149" y="23069"/>
                        <a:pt x="10836" y="21254"/>
                      </a:cubicBezTo>
                      <a:lnTo>
                        <a:pt x="8064" y="5095"/>
                      </a:lnTo>
                      <a:cubicBezTo>
                        <a:pt x="7281" y="516"/>
                        <a:pt x="12082" y="-2973"/>
                        <a:pt x="16193" y="-814"/>
                      </a:cubicBezTo>
                      <a:lnTo>
                        <a:pt x="30707" y="6818"/>
                      </a:lnTo>
                      <a:cubicBezTo>
                        <a:pt x="32338" y="7676"/>
                        <a:pt x="34289" y="7676"/>
                        <a:pt x="35919" y="6818"/>
                      </a:cubicBezTo>
                      <a:lnTo>
                        <a:pt x="50433" y="-814"/>
                      </a:lnTo>
                      <a:cubicBezTo>
                        <a:pt x="54541" y="-2973"/>
                        <a:pt x="59346" y="516"/>
                        <a:pt x="58562" y="5095"/>
                      </a:cubicBezTo>
                      <a:lnTo>
                        <a:pt x="55790" y="21254"/>
                      </a:lnTo>
                      <a:cubicBezTo>
                        <a:pt x="55478" y="23069"/>
                        <a:pt x="56082" y="24925"/>
                        <a:pt x="57400" y="26212"/>
                      </a:cubicBezTo>
                      <a:lnTo>
                        <a:pt x="69142" y="37656"/>
                      </a:lnTo>
                      <a:cubicBezTo>
                        <a:pt x="72466" y="40899"/>
                        <a:pt x="70634" y="46545"/>
                        <a:pt x="66038" y="47213"/>
                      </a:cubicBezTo>
                      <a:lnTo>
                        <a:pt x="49812" y="49571"/>
                      </a:lnTo>
                      <a:cubicBezTo>
                        <a:pt x="47988" y="49834"/>
                        <a:pt x="46410" y="50982"/>
                        <a:pt x="45594" y="52636"/>
                      </a:cubicBezTo>
                      <a:lnTo>
                        <a:pt x="38339" y="67338"/>
                      </a:lnTo>
                      <a:cubicBezTo>
                        <a:pt x="36283" y="71503"/>
                        <a:pt x="30343" y="71503"/>
                        <a:pt x="28288" y="67338"/>
                      </a:cubicBezTo>
                    </a:path>
                  </a:pathLst>
                </a:custGeom>
                <a:solidFill>
                  <a:srgbClr val="FFD14F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E177C6BD-C657-2B35-E2B0-A9C9CAE768F6}"/>
                    </a:ext>
                  </a:extLst>
                </p:cNvPr>
                <p:cNvSpPr/>
                <p:nvPr/>
              </p:nvSpPr>
              <p:spPr>
                <a:xfrm flipV="1">
                  <a:off x="10644286" y="4413906"/>
                  <a:ext cx="106525" cy="102091"/>
                </a:xfrm>
                <a:custGeom>
                  <a:avLst/>
                  <a:gdLst>
                    <a:gd name="connsiteX0" fmla="*/ 29130 w 75054"/>
                    <a:gd name="connsiteY0" fmla="*/ 67338 h 71930"/>
                    <a:gd name="connsiteX1" fmla="*/ 21874 w 75054"/>
                    <a:gd name="connsiteY1" fmla="*/ 52636 h 71930"/>
                    <a:gd name="connsiteX2" fmla="*/ 17657 w 75054"/>
                    <a:gd name="connsiteY2" fmla="*/ 49571 h 71930"/>
                    <a:gd name="connsiteX3" fmla="*/ 1431 w 75054"/>
                    <a:gd name="connsiteY3" fmla="*/ 47213 h 71930"/>
                    <a:gd name="connsiteX4" fmla="*/ -1673 w 75054"/>
                    <a:gd name="connsiteY4" fmla="*/ 37656 h 71930"/>
                    <a:gd name="connsiteX5" fmla="*/ 10066 w 75054"/>
                    <a:gd name="connsiteY5" fmla="*/ 26212 h 71930"/>
                    <a:gd name="connsiteX6" fmla="*/ 11679 w 75054"/>
                    <a:gd name="connsiteY6" fmla="*/ 21254 h 71930"/>
                    <a:gd name="connsiteX7" fmla="*/ 8907 w 75054"/>
                    <a:gd name="connsiteY7" fmla="*/ 5095 h 71930"/>
                    <a:gd name="connsiteX8" fmla="*/ 17035 w 75054"/>
                    <a:gd name="connsiteY8" fmla="*/ -814 h 71930"/>
                    <a:gd name="connsiteX9" fmla="*/ 31547 w 75054"/>
                    <a:gd name="connsiteY9" fmla="*/ 6818 h 71930"/>
                    <a:gd name="connsiteX10" fmla="*/ 36762 w 75054"/>
                    <a:gd name="connsiteY10" fmla="*/ 6818 h 71930"/>
                    <a:gd name="connsiteX11" fmla="*/ 51273 w 75054"/>
                    <a:gd name="connsiteY11" fmla="*/ -814 h 71930"/>
                    <a:gd name="connsiteX12" fmla="*/ 59402 w 75054"/>
                    <a:gd name="connsiteY12" fmla="*/ 5095 h 71930"/>
                    <a:gd name="connsiteX13" fmla="*/ 56633 w 75054"/>
                    <a:gd name="connsiteY13" fmla="*/ 21254 h 71930"/>
                    <a:gd name="connsiteX14" fmla="*/ 58243 w 75054"/>
                    <a:gd name="connsiteY14" fmla="*/ 26212 h 71930"/>
                    <a:gd name="connsiteX15" fmla="*/ 69985 w 75054"/>
                    <a:gd name="connsiteY15" fmla="*/ 37656 h 71930"/>
                    <a:gd name="connsiteX16" fmla="*/ 66877 w 75054"/>
                    <a:gd name="connsiteY16" fmla="*/ 47213 h 71930"/>
                    <a:gd name="connsiteX17" fmla="*/ 50654 w 75054"/>
                    <a:gd name="connsiteY17" fmla="*/ 49571 h 71930"/>
                    <a:gd name="connsiteX18" fmla="*/ 46434 w 75054"/>
                    <a:gd name="connsiteY18" fmla="*/ 52636 h 71930"/>
                    <a:gd name="connsiteX19" fmla="*/ 39178 w 75054"/>
                    <a:gd name="connsiteY19" fmla="*/ 67338 h 71930"/>
                    <a:gd name="connsiteX20" fmla="*/ 29130 w 75054"/>
                    <a:gd name="connsiteY20" fmla="*/ 67338 h 71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5054" h="71930">
                      <a:moveTo>
                        <a:pt x="29130" y="67338"/>
                      </a:moveTo>
                      <a:lnTo>
                        <a:pt x="21874" y="52636"/>
                      </a:lnTo>
                      <a:cubicBezTo>
                        <a:pt x="21059" y="50982"/>
                        <a:pt x="19481" y="49834"/>
                        <a:pt x="17657" y="49571"/>
                      </a:cubicBezTo>
                      <a:lnTo>
                        <a:pt x="1431" y="47213"/>
                      </a:lnTo>
                      <a:cubicBezTo>
                        <a:pt x="-3165" y="46545"/>
                        <a:pt x="-5000" y="40899"/>
                        <a:pt x="-1673" y="37656"/>
                      </a:cubicBezTo>
                      <a:lnTo>
                        <a:pt x="10066" y="26212"/>
                      </a:lnTo>
                      <a:cubicBezTo>
                        <a:pt x="11387" y="24925"/>
                        <a:pt x="11991" y="23069"/>
                        <a:pt x="11679" y="21254"/>
                      </a:cubicBezTo>
                      <a:lnTo>
                        <a:pt x="8907" y="5095"/>
                      </a:lnTo>
                      <a:cubicBezTo>
                        <a:pt x="8121" y="516"/>
                        <a:pt x="12925" y="-2973"/>
                        <a:pt x="17035" y="-814"/>
                      </a:cubicBezTo>
                      <a:lnTo>
                        <a:pt x="31547" y="6818"/>
                      </a:lnTo>
                      <a:cubicBezTo>
                        <a:pt x="33180" y="7676"/>
                        <a:pt x="35131" y="7676"/>
                        <a:pt x="36762" y="6818"/>
                      </a:cubicBezTo>
                      <a:lnTo>
                        <a:pt x="51273" y="-814"/>
                      </a:lnTo>
                      <a:cubicBezTo>
                        <a:pt x="55384" y="-2973"/>
                        <a:pt x="60188" y="516"/>
                        <a:pt x="59402" y="5095"/>
                      </a:cubicBezTo>
                      <a:lnTo>
                        <a:pt x="56633" y="21254"/>
                      </a:lnTo>
                      <a:cubicBezTo>
                        <a:pt x="56320" y="23069"/>
                        <a:pt x="56922" y="24925"/>
                        <a:pt x="58243" y="26212"/>
                      </a:cubicBezTo>
                      <a:lnTo>
                        <a:pt x="69985" y="37656"/>
                      </a:lnTo>
                      <a:cubicBezTo>
                        <a:pt x="73309" y="40899"/>
                        <a:pt x="71473" y="46545"/>
                        <a:pt x="66877" y="47213"/>
                      </a:cubicBezTo>
                      <a:lnTo>
                        <a:pt x="50654" y="49571"/>
                      </a:lnTo>
                      <a:cubicBezTo>
                        <a:pt x="48828" y="49834"/>
                        <a:pt x="47252" y="50982"/>
                        <a:pt x="46434" y="52636"/>
                      </a:cubicBezTo>
                      <a:lnTo>
                        <a:pt x="39178" y="67338"/>
                      </a:lnTo>
                      <a:cubicBezTo>
                        <a:pt x="37123" y="71503"/>
                        <a:pt x="31186" y="71503"/>
                        <a:pt x="29130" y="67338"/>
                      </a:cubicBezTo>
                    </a:path>
                  </a:pathLst>
                </a:custGeom>
                <a:solidFill>
                  <a:srgbClr val="FFD14F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B290E5E7-7E2D-3CB2-2F2F-2BD7FB04D5F0}"/>
                    </a:ext>
                  </a:extLst>
                </p:cNvPr>
                <p:cNvSpPr/>
                <p:nvPr/>
              </p:nvSpPr>
              <p:spPr>
                <a:xfrm flipV="1">
                  <a:off x="10511653" y="4413906"/>
                  <a:ext cx="106525" cy="102091"/>
                </a:xfrm>
                <a:custGeom>
                  <a:avLst/>
                  <a:gdLst>
                    <a:gd name="connsiteX0" fmla="*/ 29411 w 75054"/>
                    <a:gd name="connsiteY0" fmla="*/ 67338 h 71930"/>
                    <a:gd name="connsiteX1" fmla="*/ 22156 w 75054"/>
                    <a:gd name="connsiteY1" fmla="*/ 52636 h 71930"/>
                    <a:gd name="connsiteX2" fmla="*/ 17935 w 75054"/>
                    <a:gd name="connsiteY2" fmla="*/ 49571 h 71930"/>
                    <a:gd name="connsiteX3" fmla="*/ 1712 w 75054"/>
                    <a:gd name="connsiteY3" fmla="*/ 47213 h 71930"/>
                    <a:gd name="connsiteX4" fmla="*/ -1395 w 75054"/>
                    <a:gd name="connsiteY4" fmla="*/ 37656 h 71930"/>
                    <a:gd name="connsiteX5" fmla="*/ 10347 w 75054"/>
                    <a:gd name="connsiteY5" fmla="*/ 26212 h 71930"/>
                    <a:gd name="connsiteX6" fmla="*/ 11957 w 75054"/>
                    <a:gd name="connsiteY6" fmla="*/ 21254 h 71930"/>
                    <a:gd name="connsiteX7" fmla="*/ 9185 w 75054"/>
                    <a:gd name="connsiteY7" fmla="*/ 5095 h 71930"/>
                    <a:gd name="connsiteX8" fmla="*/ 17316 w 75054"/>
                    <a:gd name="connsiteY8" fmla="*/ -814 h 71930"/>
                    <a:gd name="connsiteX9" fmla="*/ 31828 w 75054"/>
                    <a:gd name="connsiteY9" fmla="*/ 6818 h 71930"/>
                    <a:gd name="connsiteX10" fmla="*/ 37043 w 75054"/>
                    <a:gd name="connsiteY10" fmla="*/ 6818 h 71930"/>
                    <a:gd name="connsiteX11" fmla="*/ 51554 w 75054"/>
                    <a:gd name="connsiteY11" fmla="*/ -814 h 71930"/>
                    <a:gd name="connsiteX12" fmla="*/ 59683 w 75054"/>
                    <a:gd name="connsiteY12" fmla="*/ 5095 h 71930"/>
                    <a:gd name="connsiteX13" fmla="*/ 56911 w 75054"/>
                    <a:gd name="connsiteY13" fmla="*/ 21254 h 71930"/>
                    <a:gd name="connsiteX14" fmla="*/ 58524 w 75054"/>
                    <a:gd name="connsiteY14" fmla="*/ 26212 h 71930"/>
                    <a:gd name="connsiteX15" fmla="*/ 70263 w 75054"/>
                    <a:gd name="connsiteY15" fmla="*/ 37656 h 71930"/>
                    <a:gd name="connsiteX16" fmla="*/ 67158 w 75054"/>
                    <a:gd name="connsiteY16" fmla="*/ 47213 h 71930"/>
                    <a:gd name="connsiteX17" fmla="*/ 50933 w 75054"/>
                    <a:gd name="connsiteY17" fmla="*/ 49571 h 71930"/>
                    <a:gd name="connsiteX18" fmla="*/ 46715 w 75054"/>
                    <a:gd name="connsiteY18" fmla="*/ 52636 h 71930"/>
                    <a:gd name="connsiteX19" fmla="*/ 39459 w 75054"/>
                    <a:gd name="connsiteY19" fmla="*/ 67338 h 71930"/>
                    <a:gd name="connsiteX20" fmla="*/ 29411 w 75054"/>
                    <a:gd name="connsiteY20" fmla="*/ 67338 h 71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5054" h="71930">
                      <a:moveTo>
                        <a:pt x="29411" y="67338"/>
                      </a:moveTo>
                      <a:lnTo>
                        <a:pt x="22156" y="52636"/>
                      </a:lnTo>
                      <a:cubicBezTo>
                        <a:pt x="21337" y="50982"/>
                        <a:pt x="19762" y="49834"/>
                        <a:pt x="17935" y="49571"/>
                      </a:cubicBezTo>
                      <a:lnTo>
                        <a:pt x="1712" y="47213"/>
                      </a:lnTo>
                      <a:cubicBezTo>
                        <a:pt x="-2884" y="46545"/>
                        <a:pt x="-4720" y="40899"/>
                        <a:pt x="-1395" y="37656"/>
                      </a:cubicBezTo>
                      <a:lnTo>
                        <a:pt x="10347" y="26212"/>
                      </a:lnTo>
                      <a:cubicBezTo>
                        <a:pt x="11668" y="24925"/>
                        <a:pt x="12269" y="23069"/>
                        <a:pt x="11957" y="21254"/>
                      </a:cubicBezTo>
                      <a:lnTo>
                        <a:pt x="9185" y="5095"/>
                      </a:lnTo>
                      <a:cubicBezTo>
                        <a:pt x="8401" y="516"/>
                        <a:pt x="13206" y="-2973"/>
                        <a:pt x="17316" y="-814"/>
                      </a:cubicBezTo>
                      <a:lnTo>
                        <a:pt x="31828" y="6818"/>
                      </a:lnTo>
                      <a:cubicBezTo>
                        <a:pt x="33458" y="7676"/>
                        <a:pt x="35409" y="7676"/>
                        <a:pt x="37043" y="6818"/>
                      </a:cubicBezTo>
                      <a:lnTo>
                        <a:pt x="51554" y="-814"/>
                      </a:lnTo>
                      <a:cubicBezTo>
                        <a:pt x="55665" y="-2973"/>
                        <a:pt x="60469" y="516"/>
                        <a:pt x="59683" y="5095"/>
                      </a:cubicBezTo>
                      <a:lnTo>
                        <a:pt x="56911" y="21254"/>
                      </a:lnTo>
                      <a:cubicBezTo>
                        <a:pt x="56601" y="23069"/>
                        <a:pt x="57203" y="24925"/>
                        <a:pt x="58524" y="26212"/>
                      </a:cubicBezTo>
                      <a:lnTo>
                        <a:pt x="70263" y="37656"/>
                      </a:lnTo>
                      <a:cubicBezTo>
                        <a:pt x="73590" y="40899"/>
                        <a:pt x="71754" y="46545"/>
                        <a:pt x="67158" y="47213"/>
                      </a:cubicBezTo>
                      <a:lnTo>
                        <a:pt x="50933" y="49571"/>
                      </a:lnTo>
                      <a:cubicBezTo>
                        <a:pt x="49109" y="49834"/>
                        <a:pt x="47530" y="50982"/>
                        <a:pt x="46715" y="52636"/>
                      </a:cubicBezTo>
                      <a:lnTo>
                        <a:pt x="39459" y="67338"/>
                      </a:lnTo>
                      <a:cubicBezTo>
                        <a:pt x="37404" y="71503"/>
                        <a:pt x="31466" y="71503"/>
                        <a:pt x="29411" y="67338"/>
                      </a:cubicBezTo>
                    </a:path>
                  </a:pathLst>
                </a:custGeom>
                <a:solidFill>
                  <a:srgbClr val="FFD14F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7406A4-5E76-82DF-8D87-A3C1349C9B90}"/>
                  </a:ext>
                </a:extLst>
              </p:cNvPr>
              <p:cNvSpPr txBox="1"/>
              <p:nvPr/>
            </p:nvSpPr>
            <p:spPr>
              <a:xfrm>
                <a:off x="4360527" y="3164318"/>
                <a:ext cx="1228471" cy="286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4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점</a:t>
                </a: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, 5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점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043B184-E0C7-4037-0484-2D54D69C9896}"/>
                </a:ext>
              </a:extLst>
            </p:cNvPr>
            <p:cNvGrpSpPr/>
            <p:nvPr/>
          </p:nvGrpSpPr>
          <p:grpSpPr>
            <a:xfrm>
              <a:off x="610790" y="3028579"/>
              <a:ext cx="1257282" cy="663580"/>
              <a:chOff x="4075132" y="4120853"/>
              <a:chExt cx="1425871" cy="752559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F57F49DC-9290-81AF-F6B8-AA5DDFB04B67}"/>
                  </a:ext>
                </a:extLst>
              </p:cNvPr>
              <p:cNvSpPr/>
              <p:nvPr/>
            </p:nvSpPr>
            <p:spPr>
              <a:xfrm>
                <a:off x="4075132" y="4120853"/>
                <a:ext cx="1425871" cy="752559"/>
              </a:xfrm>
              <a:prstGeom prst="roundRect">
                <a:avLst>
                  <a:gd name="adj" fmla="val 18311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88900">
                  <a:schemeClr val="bg1">
                    <a:lumMod val="85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0486D44F-B276-6515-5556-9BC01EFF7B18}"/>
                  </a:ext>
                </a:extLst>
              </p:cNvPr>
              <p:cNvSpPr/>
              <p:nvPr/>
            </p:nvSpPr>
            <p:spPr>
              <a:xfrm flipV="1">
                <a:off x="4609049" y="4279942"/>
                <a:ext cx="159475" cy="152838"/>
              </a:xfrm>
              <a:custGeom>
                <a:avLst/>
                <a:gdLst>
                  <a:gd name="connsiteX0" fmla="*/ 28851 w 75053"/>
                  <a:gd name="connsiteY0" fmla="*/ 67338 h 71930"/>
                  <a:gd name="connsiteX1" fmla="*/ 21595 w 75053"/>
                  <a:gd name="connsiteY1" fmla="*/ 52636 h 71930"/>
                  <a:gd name="connsiteX2" fmla="*/ 17375 w 75053"/>
                  <a:gd name="connsiteY2" fmla="*/ 49571 h 71930"/>
                  <a:gd name="connsiteX3" fmla="*/ 1149 w 75053"/>
                  <a:gd name="connsiteY3" fmla="*/ 47213 h 71930"/>
                  <a:gd name="connsiteX4" fmla="*/ -1955 w 75053"/>
                  <a:gd name="connsiteY4" fmla="*/ 37656 h 71930"/>
                  <a:gd name="connsiteX5" fmla="*/ 9787 w 75053"/>
                  <a:gd name="connsiteY5" fmla="*/ 26212 h 71930"/>
                  <a:gd name="connsiteX6" fmla="*/ 11397 w 75053"/>
                  <a:gd name="connsiteY6" fmla="*/ 21254 h 71930"/>
                  <a:gd name="connsiteX7" fmla="*/ 8625 w 75053"/>
                  <a:gd name="connsiteY7" fmla="*/ 5095 h 71930"/>
                  <a:gd name="connsiteX8" fmla="*/ 16756 w 75053"/>
                  <a:gd name="connsiteY8" fmla="*/ -814 h 71930"/>
                  <a:gd name="connsiteX9" fmla="*/ 31268 w 75053"/>
                  <a:gd name="connsiteY9" fmla="*/ 6818 h 71930"/>
                  <a:gd name="connsiteX10" fmla="*/ 36482 w 75053"/>
                  <a:gd name="connsiteY10" fmla="*/ 6818 h 71930"/>
                  <a:gd name="connsiteX11" fmla="*/ 50994 w 75053"/>
                  <a:gd name="connsiteY11" fmla="*/ -814 h 71930"/>
                  <a:gd name="connsiteX12" fmla="*/ 59123 w 75053"/>
                  <a:gd name="connsiteY12" fmla="*/ 5095 h 71930"/>
                  <a:gd name="connsiteX13" fmla="*/ 56350 w 75053"/>
                  <a:gd name="connsiteY13" fmla="*/ 21254 h 71930"/>
                  <a:gd name="connsiteX14" fmla="*/ 57963 w 75053"/>
                  <a:gd name="connsiteY14" fmla="*/ 26212 h 71930"/>
                  <a:gd name="connsiteX15" fmla="*/ 69703 w 75053"/>
                  <a:gd name="connsiteY15" fmla="*/ 37656 h 71930"/>
                  <a:gd name="connsiteX16" fmla="*/ 66598 w 75053"/>
                  <a:gd name="connsiteY16" fmla="*/ 47213 h 71930"/>
                  <a:gd name="connsiteX17" fmla="*/ 50372 w 75053"/>
                  <a:gd name="connsiteY17" fmla="*/ 49571 h 71930"/>
                  <a:gd name="connsiteX18" fmla="*/ 46155 w 75053"/>
                  <a:gd name="connsiteY18" fmla="*/ 52636 h 71930"/>
                  <a:gd name="connsiteX19" fmla="*/ 38899 w 75053"/>
                  <a:gd name="connsiteY19" fmla="*/ 67338 h 71930"/>
                  <a:gd name="connsiteX20" fmla="*/ 28851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851" y="67338"/>
                    </a:moveTo>
                    <a:lnTo>
                      <a:pt x="21595" y="52636"/>
                    </a:lnTo>
                    <a:cubicBezTo>
                      <a:pt x="20777" y="50982"/>
                      <a:pt x="19202" y="49834"/>
                      <a:pt x="17375" y="49571"/>
                    </a:cubicBezTo>
                    <a:lnTo>
                      <a:pt x="1149" y="47213"/>
                    </a:lnTo>
                    <a:cubicBezTo>
                      <a:pt x="-3444" y="46545"/>
                      <a:pt x="-5280" y="40899"/>
                      <a:pt x="-1955" y="37656"/>
                    </a:cubicBezTo>
                    <a:lnTo>
                      <a:pt x="9787" y="26212"/>
                    </a:lnTo>
                    <a:cubicBezTo>
                      <a:pt x="11105" y="24925"/>
                      <a:pt x="11709" y="23069"/>
                      <a:pt x="11397" y="21254"/>
                    </a:cubicBezTo>
                    <a:lnTo>
                      <a:pt x="8625" y="5095"/>
                    </a:lnTo>
                    <a:cubicBezTo>
                      <a:pt x="7841" y="516"/>
                      <a:pt x="12646" y="-2973"/>
                      <a:pt x="16756" y="-814"/>
                    </a:cubicBezTo>
                    <a:lnTo>
                      <a:pt x="31268" y="6818"/>
                    </a:lnTo>
                    <a:cubicBezTo>
                      <a:pt x="32898" y="7676"/>
                      <a:pt x="34849" y="7676"/>
                      <a:pt x="36482" y="6818"/>
                    </a:cubicBezTo>
                    <a:lnTo>
                      <a:pt x="50994" y="-814"/>
                    </a:lnTo>
                    <a:cubicBezTo>
                      <a:pt x="55104" y="-2973"/>
                      <a:pt x="59906" y="516"/>
                      <a:pt x="59123" y="5095"/>
                    </a:cubicBezTo>
                    <a:lnTo>
                      <a:pt x="56350" y="21254"/>
                    </a:lnTo>
                    <a:cubicBezTo>
                      <a:pt x="56038" y="23069"/>
                      <a:pt x="56642" y="24925"/>
                      <a:pt x="57963" y="26212"/>
                    </a:cubicBezTo>
                    <a:lnTo>
                      <a:pt x="69703" y="37656"/>
                    </a:lnTo>
                    <a:cubicBezTo>
                      <a:pt x="73027" y="40899"/>
                      <a:pt x="71194" y="46545"/>
                      <a:pt x="66598" y="47213"/>
                    </a:cubicBezTo>
                    <a:lnTo>
                      <a:pt x="50372" y="49571"/>
                    </a:lnTo>
                    <a:cubicBezTo>
                      <a:pt x="48548" y="49834"/>
                      <a:pt x="46970" y="50982"/>
                      <a:pt x="46155" y="52636"/>
                    </a:cubicBezTo>
                    <a:lnTo>
                      <a:pt x="38899" y="67338"/>
                    </a:lnTo>
                    <a:cubicBezTo>
                      <a:pt x="36844" y="71503"/>
                      <a:pt x="30906" y="71503"/>
                      <a:pt x="28851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8301ED66-48B9-B43B-C564-279DAD9A0CFA}"/>
                  </a:ext>
                </a:extLst>
              </p:cNvPr>
              <p:cNvSpPr/>
              <p:nvPr/>
            </p:nvSpPr>
            <p:spPr>
              <a:xfrm flipV="1">
                <a:off x="4807612" y="4279942"/>
                <a:ext cx="159475" cy="152838"/>
              </a:xfrm>
              <a:custGeom>
                <a:avLst/>
                <a:gdLst>
                  <a:gd name="connsiteX0" fmla="*/ 28570 w 75053"/>
                  <a:gd name="connsiteY0" fmla="*/ 67338 h 71930"/>
                  <a:gd name="connsiteX1" fmla="*/ 21314 w 75053"/>
                  <a:gd name="connsiteY1" fmla="*/ 52636 h 71930"/>
                  <a:gd name="connsiteX2" fmla="*/ 17097 w 75053"/>
                  <a:gd name="connsiteY2" fmla="*/ 49571 h 71930"/>
                  <a:gd name="connsiteX3" fmla="*/ 871 w 75053"/>
                  <a:gd name="connsiteY3" fmla="*/ 47213 h 71930"/>
                  <a:gd name="connsiteX4" fmla="*/ -2234 w 75053"/>
                  <a:gd name="connsiteY4" fmla="*/ 37656 h 71930"/>
                  <a:gd name="connsiteX5" fmla="*/ 9506 w 75053"/>
                  <a:gd name="connsiteY5" fmla="*/ 26212 h 71930"/>
                  <a:gd name="connsiteX6" fmla="*/ 11119 w 75053"/>
                  <a:gd name="connsiteY6" fmla="*/ 21254 h 71930"/>
                  <a:gd name="connsiteX7" fmla="*/ 8346 w 75053"/>
                  <a:gd name="connsiteY7" fmla="*/ 5095 h 71930"/>
                  <a:gd name="connsiteX8" fmla="*/ 16475 w 75053"/>
                  <a:gd name="connsiteY8" fmla="*/ -814 h 71930"/>
                  <a:gd name="connsiteX9" fmla="*/ 30987 w 75053"/>
                  <a:gd name="connsiteY9" fmla="*/ 6818 h 71930"/>
                  <a:gd name="connsiteX10" fmla="*/ 36201 w 75053"/>
                  <a:gd name="connsiteY10" fmla="*/ 6818 h 71930"/>
                  <a:gd name="connsiteX11" fmla="*/ 50713 w 75053"/>
                  <a:gd name="connsiteY11" fmla="*/ -814 h 71930"/>
                  <a:gd name="connsiteX12" fmla="*/ 58841 w 75053"/>
                  <a:gd name="connsiteY12" fmla="*/ 5095 h 71930"/>
                  <a:gd name="connsiteX13" fmla="*/ 56072 w 75053"/>
                  <a:gd name="connsiteY13" fmla="*/ 21254 h 71930"/>
                  <a:gd name="connsiteX14" fmla="*/ 57682 w 75053"/>
                  <a:gd name="connsiteY14" fmla="*/ 26212 h 71930"/>
                  <a:gd name="connsiteX15" fmla="*/ 69421 w 75053"/>
                  <a:gd name="connsiteY15" fmla="*/ 37656 h 71930"/>
                  <a:gd name="connsiteX16" fmla="*/ 66317 w 75053"/>
                  <a:gd name="connsiteY16" fmla="*/ 47213 h 71930"/>
                  <a:gd name="connsiteX17" fmla="*/ 50094 w 75053"/>
                  <a:gd name="connsiteY17" fmla="*/ 49571 h 71930"/>
                  <a:gd name="connsiteX18" fmla="*/ 45874 w 75053"/>
                  <a:gd name="connsiteY18" fmla="*/ 52636 h 71930"/>
                  <a:gd name="connsiteX19" fmla="*/ 38618 w 75053"/>
                  <a:gd name="connsiteY19" fmla="*/ 67338 h 71930"/>
                  <a:gd name="connsiteX20" fmla="*/ 28570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570" y="67338"/>
                    </a:moveTo>
                    <a:lnTo>
                      <a:pt x="21314" y="52636"/>
                    </a:lnTo>
                    <a:cubicBezTo>
                      <a:pt x="20499" y="50982"/>
                      <a:pt x="18921" y="49834"/>
                      <a:pt x="17097" y="49571"/>
                    </a:cubicBezTo>
                    <a:lnTo>
                      <a:pt x="871" y="47213"/>
                    </a:lnTo>
                    <a:cubicBezTo>
                      <a:pt x="-3725" y="46545"/>
                      <a:pt x="-5561" y="40899"/>
                      <a:pt x="-2234" y="37656"/>
                    </a:cubicBezTo>
                    <a:lnTo>
                      <a:pt x="9506" y="26212"/>
                    </a:lnTo>
                    <a:cubicBezTo>
                      <a:pt x="10827" y="24925"/>
                      <a:pt x="11428" y="23069"/>
                      <a:pt x="11119" y="21254"/>
                    </a:cubicBezTo>
                    <a:lnTo>
                      <a:pt x="8346" y="5095"/>
                    </a:lnTo>
                    <a:cubicBezTo>
                      <a:pt x="7560" y="516"/>
                      <a:pt x="12365" y="-2973"/>
                      <a:pt x="16475" y="-814"/>
                    </a:cubicBezTo>
                    <a:lnTo>
                      <a:pt x="30987" y="6818"/>
                    </a:lnTo>
                    <a:cubicBezTo>
                      <a:pt x="32620" y="7676"/>
                      <a:pt x="34568" y="7676"/>
                      <a:pt x="36201" y="6818"/>
                    </a:cubicBezTo>
                    <a:lnTo>
                      <a:pt x="50713" y="-814"/>
                    </a:lnTo>
                    <a:cubicBezTo>
                      <a:pt x="54823" y="-2973"/>
                      <a:pt x="59628" y="516"/>
                      <a:pt x="58841" y="5095"/>
                    </a:cubicBezTo>
                    <a:lnTo>
                      <a:pt x="56072" y="21254"/>
                    </a:lnTo>
                    <a:cubicBezTo>
                      <a:pt x="55760" y="23069"/>
                      <a:pt x="56361" y="24925"/>
                      <a:pt x="57682" y="26212"/>
                    </a:cubicBezTo>
                    <a:lnTo>
                      <a:pt x="69421" y="37656"/>
                    </a:lnTo>
                    <a:cubicBezTo>
                      <a:pt x="72749" y="40899"/>
                      <a:pt x="70913" y="46545"/>
                      <a:pt x="66317" y="47213"/>
                    </a:cubicBezTo>
                    <a:lnTo>
                      <a:pt x="50094" y="49571"/>
                    </a:lnTo>
                    <a:cubicBezTo>
                      <a:pt x="48267" y="49834"/>
                      <a:pt x="46692" y="50982"/>
                      <a:pt x="45874" y="52636"/>
                    </a:cubicBezTo>
                    <a:lnTo>
                      <a:pt x="38618" y="67338"/>
                    </a:lnTo>
                    <a:cubicBezTo>
                      <a:pt x="36563" y="71503"/>
                      <a:pt x="30625" y="71503"/>
                      <a:pt x="28570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9681BA4-EF0F-AA19-22AC-BAADEDB7F7F1}"/>
                  </a:ext>
                </a:extLst>
              </p:cNvPr>
              <p:cNvSpPr txBox="1"/>
              <p:nvPr/>
            </p:nvSpPr>
            <p:spPr>
              <a:xfrm>
                <a:off x="4173833" y="4434549"/>
                <a:ext cx="1228471" cy="364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</a:t>
                </a:r>
                <a:r>
                  <a:rPr lang="ko-KR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점</a:t>
                </a:r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 2</a:t>
                </a:r>
                <a:r>
                  <a:rPr lang="ko-KR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점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FE03C29-E2FB-AA86-C88B-CFCB474CB96F}"/>
                </a:ext>
              </a:extLst>
            </p:cNvPr>
            <p:cNvGrpSpPr/>
            <p:nvPr/>
          </p:nvGrpSpPr>
          <p:grpSpPr>
            <a:xfrm>
              <a:off x="2521778" y="4977894"/>
              <a:ext cx="1867100" cy="896720"/>
              <a:chOff x="4056579" y="4671528"/>
              <a:chExt cx="1867100" cy="896720"/>
            </a:xfrm>
          </p:grpSpPr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B9B38385-DC54-C992-BF8B-6FA909381B98}"/>
                  </a:ext>
                </a:extLst>
              </p:cNvPr>
              <p:cNvSpPr txBox="1"/>
              <p:nvPr/>
            </p:nvSpPr>
            <p:spPr>
              <a:xfrm>
                <a:off x="4056579" y="4671528"/>
                <a:ext cx="671399" cy="896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5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defRPr>
                </a:lvl1pPr>
              </a:lstStyle>
              <a:p>
                <a:r>
                  <a:rPr lang="en-US" altLang="ko-KR">
                    <a:solidFill>
                      <a:srgbClr val="019AAC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70%</a:t>
                </a:r>
              </a:p>
              <a:p>
                <a:r>
                  <a:rPr lang="en-US" altLang="ko-KR">
                    <a:solidFill>
                      <a:srgbClr val="313B59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20%</a:t>
                </a:r>
              </a:p>
              <a:p>
                <a:r>
                  <a:rPr lang="en-US" altLang="ko-KR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10%</a:t>
                </a:r>
                <a:endParaRPr lang="ko-KR" alt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9674BB1-7078-5129-05F9-52FB0FAD1DC5}"/>
                  </a:ext>
                </a:extLst>
              </p:cNvPr>
              <p:cNvSpPr txBox="1"/>
              <p:nvPr/>
            </p:nvSpPr>
            <p:spPr>
              <a:xfrm>
                <a:off x="4633411" y="4671528"/>
                <a:ext cx="1290268" cy="896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270000"/>
                  </a:lnSpc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4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점</a:t>
                </a: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 5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점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1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점</a:t>
                </a:r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, 2</a:t>
                </a:r>
                <a:r>
                  <a:rPr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점</a:t>
                </a:r>
                <a:endPara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기타</a:t>
                </a:r>
              </a:p>
            </p:txBody>
          </p:sp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E609888-886A-BDCC-7D0F-6A833DD09F91}"/>
                </a:ext>
              </a:extLst>
            </p:cNvPr>
            <p:cNvCxnSpPr>
              <a:cxnSpLocks/>
            </p:cNvCxnSpPr>
            <p:nvPr/>
          </p:nvCxnSpPr>
          <p:spPr>
            <a:xfrm>
              <a:off x="1395907" y="4935569"/>
              <a:ext cx="358553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57D9E0-8226-01FA-938F-D871046314E7}"/>
              </a:ext>
            </a:extLst>
          </p:cNvPr>
          <p:cNvGrpSpPr/>
          <p:nvPr/>
        </p:nvGrpSpPr>
        <p:grpSpPr>
          <a:xfrm>
            <a:off x="7023776" y="2288963"/>
            <a:ext cx="4123656" cy="3502840"/>
            <a:chOff x="7023776" y="2288963"/>
            <a:chExt cx="4123656" cy="3502840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BA51626C-465E-19D0-1C10-486021C3C2F7}"/>
                </a:ext>
              </a:extLst>
            </p:cNvPr>
            <p:cNvSpPr/>
            <p:nvPr/>
          </p:nvSpPr>
          <p:spPr>
            <a:xfrm>
              <a:off x="7152455" y="2514412"/>
              <a:ext cx="3675150" cy="399765"/>
            </a:xfrm>
            <a:prstGeom prst="rect">
              <a:avLst/>
            </a:prstGeom>
            <a:solidFill>
              <a:srgbClr val="019AAC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50B9F2D8-9EB0-BE1E-616C-6954EA5F6895}"/>
                </a:ext>
              </a:extLst>
            </p:cNvPr>
            <p:cNvSpPr/>
            <p:nvPr/>
          </p:nvSpPr>
          <p:spPr>
            <a:xfrm>
              <a:off x="7152455" y="3089937"/>
              <a:ext cx="3675150" cy="399765"/>
            </a:xfrm>
            <a:prstGeom prst="rect">
              <a:avLst/>
            </a:prstGeom>
            <a:solidFill>
              <a:srgbClr val="019AAC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76B825CF-5D82-4B1C-3425-A0ACC992E44B}"/>
                </a:ext>
              </a:extLst>
            </p:cNvPr>
            <p:cNvSpPr/>
            <p:nvPr/>
          </p:nvSpPr>
          <p:spPr>
            <a:xfrm>
              <a:off x="7152455" y="3665462"/>
              <a:ext cx="3675150" cy="399765"/>
            </a:xfrm>
            <a:prstGeom prst="rect">
              <a:avLst/>
            </a:prstGeom>
            <a:solidFill>
              <a:srgbClr val="019AAC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70E2631-DF41-B6CA-032C-643AE857E566}"/>
                </a:ext>
              </a:extLst>
            </p:cNvPr>
            <p:cNvSpPr/>
            <p:nvPr/>
          </p:nvSpPr>
          <p:spPr>
            <a:xfrm>
              <a:off x="7152455" y="4240987"/>
              <a:ext cx="3675150" cy="399765"/>
            </a:xfrm>
            <a:prstGeom prst="rect">
              <a:avLst/>
            </a:prstGeom>
            <a:solidFill>
              <a:srgbClr val="019AAC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699E9A12-8D40-57F8-778E-1A596981712C}"/>
                </a:ext>
              </a:extLst>
            </p:cNvPr>
            <p:cNvSpPr/>
            <p:nvPr/>
          </p:nvSpPr>
          <p:spPr>
            <a:xfrm>
              <a:off x="7152455" y="4816512"/>
              <a:ext cx="3675150" cy="399765"/>
            </a:xfrm>
            <a:prstGeom prst="rect">
              <a:avLst/>
            </a:prstGeom>
            <a:solidFill>
              <a:srgbClr val="019AAC">
                <a:alpha val="6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F6F0F551-D7AC-F993-948F-ADEC8E8BC0A2}"/>
                </a:ext>
              </a:extLst>
            </p:cNvPr>
            <p:cNvSpPr/>
            <p:nvPr/>
          </p:nvSpPr>
          <p:spPr>
            <a:xfrm>
              <a:off x="7152455" y="5392038"/>
              <a:ext cx="3675150" cy="399765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438D715-D99C-CD24-3859-1347B59FA7EE}"/>
                </a:ext>
              </a:extLst>
            </p:cNvPr>
            <p:cNvSpPr txBox="1"/>
            <p:nvPr/>
          </p:nvSpPr>
          <p:spPr>
            <a:xfrm>
              <a:off x="7147014" y="2294025"/>
              <a:ext cx="671399" cy="3486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2700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pPr algn="r"/>
              <a:r>
                <a:rPr lang="en-US" altLang="ko-KR" sz="140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30%</a:t>
              </a:r>
            </a:p>
            <a:p>
              <a:pPr algn="r"/>
              <a:r>
                <a:rPr lang="en-US" altLang="ko-KR" sz="140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26%</a:t>
              </a:r>
            </a:p>
            <a:p>
              <a:pPr algn="r"/>
              <a:r>
                <a:rPr lang="en-US" altLang="ko-KR" sz="140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19%</a:t>
              </a:r>
            </a:p>
            <a:p>
              <a:pPr algn="r"/>
              <a:r>
                <a:rPr lang="en-US" altLang="ko-KR" sz="140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10%</a:t>
              </a:r>
            </a:p>
            <a:p>
              <a:pPr algn="r"/>
              <a:r>
                <a:rPr lang="en-US" altLang="ko-KR" sz="140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5%</a:t>
              </a:r>
            </a:p>
            <a:p>
              <a:pPr algn="r"/>
              <a:r>
                <a:rPr lang="en-US" altLang="ko-KR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10%</a:t>
              </a:r>
              <a:endPara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FC43FDE8-A5CD-0AC1-BCB6-BFBA8B57C73B}"/>
                </a:ext>
              </a:extLst>
            </p:cNvPr>
            <p:cNvSpPr txBox="1"/>
            <p:nvPr/>
          </p:nvSpPr>
          <p:spPr>
            <a:xfrm>
              <a:off x="7884685" y="2342280"/>
              <a:ext cx="2624372" cy="50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70000"/>
                </a:lnSpc>
              </a:pPr>
              <a:r>
                <a:rPr lang="ko-KR" altLang="en-US" sz="12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말하기 부담스러워서</a:t>
              </a:r>
              <a:endParaRPr lang="en-US" altLang="ko-KR" sz="1200" spc="-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48786D5E-AB17-3856-11EF-453549756A3A}"/>
                </a:ext>
              </a:extLst>
            </p:cNvPr>
            <p:cNvSpPr txBox="1"/>
            <p:nvPr/>
          </p:nvSpPr>
          <p:spPr>
            <a:xfrm>
              <a:off x="7884685" y="2916032"/>
              <a:ext cx="2624372" cy="50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70000"/>
                </a:lnSpc>
              </a:pPr>
              <a:r>
                <a:rPr lang="en-US" altLang="ko-KR" sz="12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</a:t>
              </a:r>
              <a:r>
                <a:rPr lang="ko-KR" altLang="en-US" sz="12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직접 말하기</a:t>
              </a:r>
              <a:r>
                <a:rPr lang="en-US" altLang="ko-KR" sz="12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) </a:t>
              </a:r>
              <a:r>
                <a:rPr lang="ko-KR" altLang="en-US" sz="12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귀찮아서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68268431-3948-097C-6FC1-D3B7E53CED35}"/>
                </a:ext>
              </a:extLst>
            </p:cNvPr>
            <p:cNvSpPr txBox="1"/>
            <p:nvPr/>
          </p:nvSpPr>
          <p:spPr>
            <a:xfrm>
              <a:off x="7884685" y="3489784"/>
              <a:ext cx="2624372" cy="50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70000"/>
                </a:lnSpc>
              </a:pPr>
              <a:r>
                <a:rPr lang="en-US" altLang="ko-KR" sz="12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</a:t>
              </a:r>
              <a:r>
                <a:rPr lang="ko-KR" altLang="en-US" sz="12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말 할 정도로</a:t>
              </a:r>
              <a:r>
                <a:rPr lang="en-US" altLang="ko-KR" sz="12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) </a:t>
              </a:r>
              <a:r>
                <a:rPr lang="ko-KR" altLang="en-US" sz="12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큰 불만은 아니라서</a:t>
              </a:r>
              <a:endParaRPr lang="en-US" altLang="ko-KR" sz="1200" spc="-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1518592C-9731-7E84-DD23-3CB0208CD0F9}"/>
                </a:ext>
              </a:extLst>
            </p:cNvPr>
            <p:cNvSpPr txBox="1"/>
            <p:nvPr/>
          </p:nvSpPr>
          <p:spPr>
            <a:xfrm>
              <a:off x="7884685" y="4063536"/>
              <a:ext cx="2624372" cy="50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70000"/>
                </a:lnSpc>
              </a:pPr>
              <a:r>
                <a:rPr lang="ko-KR" altLang="en-US" sz="12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어디에 연락해야할 지 모르겠어서</a:t>
              </a:r>
              <a:endParaRPr lang="en-US" altLang="ko-KR" sz="1200" spc="-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028A932C-3983-A6EE-C5AF-7BF76D220AB3}"/>
                </a:ext>
              </a:extLst>
            </p:cNvPr>
            <p:cNvSpPr txBox="1"/>
            <p:nvPr/>
          </p:nvSpPr>
          <p:spPr>
            <a:xfrm>
              <a:off x="7884685" y="4637288"/>
              <a:ext cx="2624372" cy="50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70000"/>
                </a:lnSpc>
              </a:pPr>
              <a:r>
                <a:rPr lang="ko-KR" altLang="en-US" sz="1200" spc="-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외국이라 말이 안통해서</a:t>
              </a:r>
              <a:endParaRPr lang="en-US" altLang="ko-KR" sz="1200" spc="-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781A9B1-D332-A901-A03D-24BB417F7E00}"/>
                </a:ext>
              </a:extLst>
            </p:cNvPr>
            <p:cNvSpPr txBox="1"/>
            <p:nvPr/>
          </p:nvSpPr>
          <p:spPr>
            <a:xfrm>
              <a:off x="7884685" y="5211038"/>
              <a:ext cx="2624372" cy="508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70000"/>
                </a:lnSpc>
              </a:pPr>
              <a:r>
                <a:rPr lang="ko-KR" altLang="en-US" sz="12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기타 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619B615-6C22-7F68-1085-382DCE4F1720}"/>
                </a:ext>
              </a:extLst>
            </p:cNvPr>
            <p:cNvSpPr/>
            <p:nvPr/>
          </p:nvSpPr>
          <p:spPr>
            <a:xfrm>
              <a:off x="7023776" y="2418587"/>
              <a:ext cx="3910864" cy="2901608"/>
            </a:xfrm>
            <a:prstGeom prst="rect">
              <a:avLst/>
            </a:prstGeom>
            <a:noFill/>
            <a:ln w="19050">
              <a:solidFill>
                <a:srgbClr val="019A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A2B5AE2F-F1FC-DFA6-0CD0-5A5CAC7534B4}"/>
                </a:ext>
              </a:extLst>
            </p:cNvPr>
            <p:cNvSpPr/>
            <p:nvPr/>
          </p:nvSpPr>
          <p:spPr>
            <a:xfrm>
              <a:off x="10100734" y="2288963"/>
              <a:ext cx="1046698" cy="534802"/>
            </a:xfrm>
            <a:prstGeom prst="roundRect">
              <a:avLst/>
            </a:prstGeom>
            <a:solidFill>
              <a:srgbClr val="019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 fontAlgn="ctr"/>
              <a:r>
                <a:rPr lang="en-US" altLang="ko-KR" sz="120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90%</a:t>
              </a:r>
            </a:p>
            <a:p>
              <a:pPr algn="ctr" fontAlgn="ctr"/>
              <a:r>
                <a:rPr lang="ko-KR" altLang="en-US" sz="120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해결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287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9CB996A-A04A-9650-40AD-A31D56362D4E}"/>
              </a:ext>
            </a:extLst>
          </p:cNvPr>
          <p:cNvSpPr/>
          <p:nvPr/>
        </p:nvSpPr>
        <p:spPr>
          <a:xfrm>
            <a:off x="0" y="4857093"/>
            <a:ext cx="12192000" cy="2000907"/>
          </a:xfrm>
          <a:prstGeom prst="rect">
            <a:avLst/>
          </a:prstGeom>
          <a:solidFill>
            <a:srgbClr val="FFD1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85F3EB-865E-BC68-19EB-82D66EDF3F28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챗봇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20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메이트</a:t>
            </a:r>
            <a:endParaRPr lang="ko-KR" altLang="en-US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354" name="그룹 353">
            <a:extLst>
              <a:ext uri="{FF2B5EF4-FFF2-40B4-BE49-F238E27FC236}">
                <a16:creationId xmlns:a16="http://schemas.microsoft.com/office/drawing/2014/main" id="{2B5D7C78-032D-2D66-E33B-25B908605250}"/>
              </a:ext>
            </a:extLst>
          </p:cNvPr>
          <p:cNvGrpSpPr/>
          <p:nvPr/>
        </p:nvGrpSpPr>
        <p:grpSpPr>
          <a:xfrm>
            <a:off x="535276" y="4068874"/>
            <a:ext cx="2014590" cy="2343893"/>
            <a:chOff x="323848" y="3770078"/>
            <a:chExt cx="2109585" cy="245441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E9DAECD-4141-8446-486F-C5B1F2898A87}"/>
                </a:ext>
              </a:extLst>
            </p:cNvPr>
            <p:cNvGrpSpPr/>
            <p:nvPr/>
          </p:nvGrpSpPr>
          <p:grpSpPr>
            <a:xfrm>
              <a:off x="1802902" y="4087427"/>
              <a:ext cx="630531" cy="274844"/>
              <a:chOff x="4362811" y="2945742"/>
              <a:chExt cx="385805" cy="168170"/>
            </a:xfrm>
          </p:grpSpPr>
          <p:sp>
            <p:nvSpPr>
              <p:cNvPr id="349" name="자유형: 도형 348">
                <a:extLst>
                  <a:ext uri="{FF2B5EF4-FFF2-40B4-BE49-F238E27FC236}">
                    <a16:creationId xmlns:a16="http://schemas.microsoft.com/office/drawing/2014/main" id="{7424E1FC-B2E1-7A12-27BE-5258243C367E}"/>
                  </a:ext>
                </a:extLst>
              </p:cNvPr>
              <p:cNvSpPr/>
              <p:nvPr/>
            </p:nvSpPr>
            <p:spPr>
              <a:xfrm flipV="1">
                <a:off x="4362811" y="2945742"/>
                <a:ext cx="385805" cy="168170"/>
              </a:xfrm>
              <a:custGeom>
                <a:avLst/>
                <a:gdLst>
                  <a:gd name="connsiteX0" fmla="*/ 431403 w 457669"/>
                  <a:gd name="connsiteY0" fmla="*/ -1610 h 164871"/>
                  <a:gd name="connsiteX1" fmla="*/ 15970 w 457669"/>
                  <a:gd name="connsiteY1" fmla="*/ -1610 h 164871"/>
                  <a:gd name="connsiteX2" fmla="*/ -5147 w 457669"/>
                  <a:gd name="connsiteY2" fmla="*/ 19509 h 164871"/>
                  <a:gd name="connsiteX3" fmla="*/ -5147 w 457669"/>
                  <a:gd name="connsiteY3" fmla="*/ 142142 h 164871"/>
                  <a:gd name="connsiteX4" fmla="*/ 15970 w 457669"/>
                  <a:gd name="connsiteY4" fmla="*/ 163262 h 164871"/>
                  <a:gd name="connsiteX5" fmla="*/ 431403 w 457669"/>
                  <a:gd name="connsiteY5" fmla="*/ 163262 h 164871"/>
                  <a:gd name="connsiteX6" fmla="*/ 452523 w 457669"/>
                  <a:gd name="connsiteY6" fmla="*/ 142142 h 164871"/>
                  <a:gd name="connsiteX7" fmla="*/ 452523 w 457669"/>
                  <a:gd name="connsiteY7" fmla="*/ 19509 h 164871"/>
                  <a:gd name="connsiteX8" fmla="*/ 431403 w 457669"/>
                  <a:gd name="connsiteY8" fmla="*/ -1610 h 164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669" h="164871">
                    <a:moveTo>
                      <a:pt x="431403" y="-1610"/>
                    </a:moveTo>
                    <a:lnTo>
                      <a:pt x="15970" y="-1610"/>
                    </a:lnTo>
                    <a:cubicBezTo>
                      <a:pt x="4309" y="-1610"/>
                      <a:pt x="-5147" y="7845"/>
                      <a:pt x="-5147" y="19509"/>
                    </a:cubicBezTo>
                    <a:lnTo>
                      <a:pt x="-5147" y="142142"/>
                    </a:lnTo>
                    <a:cubicBezTo>
                      <a:pt x="-5147" y="153806"/>
                      <a:pt x="4309" y="163262"/>
                      <a:pt x="15970" y="163262"/>
                    </a:cubicBezTo>
                    <a:lnTo>
                      <a:pt x="431403" y="163262"/>
                    </a:lnTo>
                    <a:cubicBezTo>
                      <a:pt x="443067" y="163262"/>
                      <a:pt x="452523" y="153806"/>
                      <a:pt x="452523" y="142142"/>
                    </a:cubicBezTo>
                    <a:lnTo>
                      <a:pt x="452523" y="19509"/>
                    </a:lnTo>
                    <a:cubicBezTo>
                      <a:pt x="452523" y="7845"/>
                      <a:pt x="443067" y="-1610"/>
                      <a:pt x="431403" y="-1610"/>
                    </a:cubicBezTo>
                  </a:path>
                </a:pathLst>
              </a:custGeom>
              <a:solidFill>
                <a:srgbClr val="F3F2F1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350" name="그룹 349">
                <a:extLst>
                  <a:ext uri="{FF2B5EF4-FFF2-40B4-BE49-F238E27FC236}">
                    <a16:creationId xmlns:a16="http://schemas.microsoft.com/office/drawing/2014/main" id="{0BC2F836-F169-9FB4-3925-19FA5B083580}"/>
                  </a:ext>
                </a:extLst>
              </p:cNvPr>
              <p:cNvGrpSpPr/>
              <p:nvPr/>
            </p:nvGrpSpPr>
            <p:grpSpPr>
              <a:xfrm>
                <a:off x="4422180" y="3008129"/>
                <a:ext cx="267067" cy="60328"/>
                <a:chOff x="1194487" y="4743338"/>
                <a:chExt cx="267067" cy="60328"/>
              </a:xfrm>
            </p:grpSpPr>
            <p:sp>
              <p:nvSpPr>
                <p:cNvPr id="351" name="자유형: 도형 350">
                  <a:extLst>
                    <a:ext uri="{FF2B5EF4-FFF2-40B4-BE49-F238E27FC236}">
                      <a16:creationId xmlns:a16="http://schemas.microsoft.com/office/drawing/2014/main" id="{62E9A3BB-8B37-1F4D-F421-907BF8B7F46D}"/>
                    </a:ext>
                  </a:extLst>
                </p:cNvPr>
                <p:cNvSpPr/>
                <p:nvPr/>
              </p:nvSpPr>
              <p:spPr>
                <a:xfrm flipV="1">
                  <a:off x="1194487" y="4743338"/>
                  <a:ext cx="267067" cy="15698"/>
                </a:xfrm>
                <a:custGeom>
                  <a:avLst/>
                  <a:gdLst>
                    <a:gd name="connsiteX0" fmla="*/ 237203 w 238026"/>
                    <a:gd name="connsiteY0" fmla="*/ -2449 h 13991"/>
                    <a:gd name="connsiteX1" fmla="*/ -823 w 238026"/>
                    <a:gd name="connsiteY1" fmla="*/ -2449 h 13991"/>
                    <a:gd name="connsiteX2" fmla="*/ -823 w 238026"/>
                    <a:gd name="connsiteY2" fmla="*/ 11542 h 13991"/>
                    <a:gd name="connsiteX3" fmla="*/ 237203 w 238026"/>
                    <a:gd name="connsiteY3" fmla="*/ 11542 h 13991"/>
                    <a:gd name="connsiteX4" fmla="*/ 237203 w 238026"/>
                    <a:gd name="connsiteY4" fmla="*/ -2449 h 13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026" h="13991">
                      <a:moveTo>
                        <a:pt x="237203" y="-2449"/>
                      </a:moveTo>
                      <a:lnTo>
                        <a:pt x="-823" y="-2449"/>
                      </a:lnTo>
                      <a:lnTo>
                        <a:pt x="-823" y="11542"/>
                      </a:lnTo>
                      <a:lnTo>
                        <a:pt x="237203" y="11542"/>
                      </a:lnTo>
                      <a:lnTo>
                        <a:pt x="237203" y="-2449"/>
                      </a:lnTo>
                    </a:path>
                  </a:pathLst>
                </a:custGeom>
                <a:solidFill>
                  <a:srgbClr val="DADBD8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52" name="자유형: 도형 351">
                  <a:extLst>
                    <a:ext uri="{FF2B5EF4-FFF2-40B4-BE49-F238E27FC236}">
                      <a16:creationId xmlns:a16="http://schemas.microsoft.com/office/drawing/2014/main" id="{975239A2-BDD8-FD26-4E8B-D8BA3D9A3EE7}"/>
                    </a:ext>
                  </a:extLst>
                </p:cNvPr>
                <p:cNvSpPr/>
                <p:nvPr/>
              </p:nvSpPr>
              <p:spPr>
                <a:xfrm flipV="1">
                  <a:off x="1194487" y="4787971"/>
                  <a:ext cx="107769" cy="15695"/>
                </a:xfrm>
                <a:custGeom>
                  <a:avLst/>
                  <a:gdLst>
                    <a:gd name="connsiteX0" fmla="*/ 95441 w 96050"/>
                    <a:gd name="connsiteY0" fmla="*/ -2352 h 13988"/>
                    <a:gd name="connsiteX1" fmla="*/ -610 w 96050"/>
                    <a:gd name="connsiteY1" fmla="*/ -2352 h 13988"/>
                    <a:gd name="connsiteX2" fmla="*/ -610 w 96050"/>
                    <a:gd name="connsiteY2" fmla="*/ 11636 h 13988"/>
                    <a:gd name="connsiteX3" fmla="*/ 95441 w 96050"/>
                    <a:gd name="connsiteY3" fmla="*/ 11636 h 13988"/>
                    <a:gd name="connsiteX4" fmla="*/ 95441 w 96050"/>
                    <a:gd name="connsiteY4" fmla="*/ -2352 h 13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050" h="13988">
                      <a:moveTo>
                        <a:pt x="95441" y="-2352"/>
                      </a:moveTo>
                      <a:lnTo>
                        <a:pt x="-610" y="-2352"/>
                      </a:lnTo>
                      <a:lnTo>
                        <a:pt x="-610" y="11636"/>
                      </a:lnTo>
                      <a:lnTo>
                        <a:pt x="95441" y="11636"/>
                      </a:lnTo>
                      <a:lnTo>
                        <a:pt x="95441" y="-2352"/>
                      </a:lnTo>
                    </a:path>
                  </a:pathLst>
                </a:custGeom>
                <a:solidFill>
                  <a:srgbClr val="DADBD8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27" name="그래픽 265">
              <a:extLst>
                <a:ext uri="{FF2B5EF4-FFF2-40B4-BE49-F238E27FC236}">
                  <a16:creationId xmlns:a16="http://schemas.microsoft.com/office/drawing/2014/main" id="{887CB5B3-42B8-8BC4-C083-DE0D20D374C2}"/>
                </a:ext>
              </a:extLst>
            </p:cNvPr>
            <p:cNvGrpSpPr/>
            <p:nvPr/>
          </p:nvGrpSpPr>
          <p:grpSpPr>
            <a:xfrm>
              <a:off x="462426" y="4181248"/>
              <a:ext cx="1801261" cy="2043246"/>
              <a:chOff x="5027344" y="3926310"/>
              <a:chExt cx="1001093" cy="1135582"/>
            </a:xfrm>
          </p:grpSpPr>
          <p:grpSp>
            <p:nvGrpSpPr>
              <p:cNvPr id="57" name="그래픽 265">
                <a:extLst>
                  <a:ext uri="{FF2B5EF4-FFF2-40B4-BE49-F238E27FC236}">
                    <a16:creationId xmlns:a16="http://schemas.microsoft.com/office/drawing/2014/main" id="{FA5C5978-C1AE-C22A-49ED-E38966764EE8}"/>
                  </a:ext>
                </a:extLst>
              </p:cNvPr>
              <p:cNvGrpSpPr/>
              <p:nvPr/>
            </p:nvGrpSpPr>
            <p:grpSpPr>
              <a:xfrm>
                <a:off x="5027344" y="3926310"/>
                <a:ext cx="1001093" cy="1135582"/>
                <a:chOff x="5027344" y="3926310"/>
                <a:chExt cx="1001093" cy="1135582"/>
              </a:xfrm>
            </p:grpSpPr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01C9A8A0-D4F5-242D-B311-1A2870000A85}"/>
                    </a:ext>
                  </a:extLst>
                </p:cNvPr>
                <p:cNvSpPr/>
                <p:nvPr/>
              </p:nvSpPr>
              <p:spPr>
                <a:xfrm>
                  <a:off x="5565345" y="4464417"/>
                  <a:ext cx="422011" cy="396294"/>
                </a:xfrm>
                <a:custGeom>
                  <a:avLst/>
                  <a:gdLst>
                    <a:gd name="connsiteX0" fmla="*/ 84066 w 422011"/>
                    <a:gd name="connsiteY0" fmla="*/ 73120 h 396294"/>
                    <a:gd name="connsiteX1" fmla="*/ 170324 w 422011"/>
                    <a:gd name="connsiteY1" fmla="*/ 171249 h 396294"/>
                    <a:gd name="connsiteX2" fmla="*/ 344947 w 422011"/>
                    <a:gd name="connsiteY2" fmla="*/ 0 h 396294"/>
                    <a:gd name="connsiteX3" fmla="*/ 422012 w 422011"/>
                    <a:gd name="connsiteY3" fmla="*/ 50250 h 396294"/>
                    <a:gd name="connsiteX4" fmla="*/ 283190 w 422011"/>
                    <a:gd name="connsiteY4" fmla="*/ 312309 h 396294"/>
                    <a:gd name="connsiteX5" fmla="*/ 88004 w 422011"/>
                    <a:gd name="connsiteY5" fmla="*/ 355174 h 396294"/>
                    <a:gd name="connsiteX6" fmla="*/ 0 w 422011"/>
                    <a:gd name="connsiteY6" fmla="*/ 247733 h 396294"/>
                    <a:gd name="connsiteX7" fmla="*/ 84066 w 422011"/>
                    <a:gd name="connsiteY7" fmla="*/ 73120 h 396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2011" h="396294">
                      <a:moveTo>
                        <a:pt x="84066" y="73120"/>
                      </a:moveTo>
                      <a:lnTo>
                        <a:pt x="170324" y="171249"/>
                      </a:lnTo>
                      <a:lnTo>
                        <a:pt x="344947" y="0"/>
                      </a:lnTo>
                      <a:lnTo>
                        <a:pt x="422012" y="50250"/>
                      </a:lnTo>
                      <a:lnTo>
                        <a:pt x="283190" y="312309"/>
                      </a:lnTo>
                      <a:cubicBezTo>
                        <a:pt x="260159" y="401062"/>
                        <a:pt x="146108" y="426108"/>
                        <a:pt x="88004" y="355174"/>
                      </a:cubicBezTo>
                      <a:lnTo>
                        <a:pt x="0" y="247733"/>
                      </a:lnTo>
                      <a:lnTo>
                        <a:pt x="84066" y="73120"/>
                      </a:lnTo>
                      <a:close/>
                    </a:path>
                  </a:pathLst>
                </a:custGeom>
                <a:solidFill>
                  <a:srgbClr val="E69773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FACFD6AB-CB72-4A02-5474-7E82AD900FAF}"/>
                    </a:ext>
                  </a:extLst>
                </p:cNvPr>
                <p:cNvSpPr/>
                <p:nvPr/>
              </p:nvSpPr>
              <p:spPr>
                <a:xfrm>
                  <a:off x="5706242" y="4628702"/>
                  <a:ext cx="34808" cy="55283"/>
                </a:xfrm>
                <a:custGeom>
                  <a:avLst/>
                  <a:gdLst>
                    <a:gd name="connsiteX0" fmla="*/ 2947 w 34808"/>
                    <a:gd name="connsiteY0" fmla="*/ 55283 h 55283"/>
                    <a:gd name="connsiteX1" fmla="*/ 1460 w 34808"/>
                    <a:gd name="connsiteY1" fmla="*/ 54880 h 55283"/>
                    <a:gd name="connsiteX2" fmla="*/ 403 w 34808"/>
                    <a:gd name="connsiteY2" fmla="*/ 50843 h 55283"/>
                    <a:gd name="connsiteX3" fmla="*/ 29312 w 34808"/>
                    <a:gd name="connsiteY3" fmla="*/ 1463 h 55283"/>
                    <a:gd name="connsiteX4" fmla="*/ 33349 w 34808"/>
                    <a:gd name="connsiteY4" fmla="*/ 406 h 55283"/>
                    <a:gd name="connsiteX5" fmla="*/ 34406 w 34808"/>
                    <a:gd name="connsiteY5" fmla="*/ 4443 h 55283"/>
                    <a:gd name="connsiteX6" fmla="*/ 5497 w 34808"/>
                    <a:gd name="connsiteY6" fmla="*/ 53823 h 55283"/>
                    <a:gd name="connsiteX7" fmla="*/ 2947 w 34808"/>
                    <a:gd name="connsiteY7" fmla="*/ 55283 h 55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808" h="55283">
                      <a:moveTo>
                        <a:pt x="2947" y="55283"/>
                      </a:moveTo>
                      <a:cubicBezTo>
                        <a:pt x="2441" y="55283"/>
                        <a:pt x="1926" y="55155"/>
                        <a:pt x="1460" y="54880"/>
                      </a:cubicBezTo>
                      <a:cubicBezTo>
                        <a:pt x="55" y="54056"/>
                        <a:pt x="-418" y="52247"/>
                        <a:pt x="403" y="50843"/>
                      </a:cubicBezTo>
                      <a:lnTo>
                        <a:pt x="29312" y="1463"/>
                      </a:lnTo>
                      <a:cubicBezTo>
                        <a:pt x="30136" y="51"/>
                        <a:pt x="31948" y="-418"/>
                        <a:pt x="33349" y="406"/>
                      </a:cubicBezTo>
                      <a:cubicBezTo>
                        <a:pt x="34754" y="1230"/>
                        <a:pt x="35226" y="3038"/>
                        <a:pt x="34406" y="4443"/>
                      </a:cubicBezTo>
                      <a:lnTo>
                        <a:pt x="5497" y="53823"/>
                      </a:lnTo>
                      <a:cubicBezTo>
                        <a:pt x="4949" y="54761"/>
                        <a:pt x="3961" y="55283"/>
                        <a:pt x="2947" y="55283"/>
                      </a:cubicBezTo>
                      <a:close/>
                    </a:path>
                  </a:pathLst>
                </a:custGeom>
                <a:solidFill>
                  <a:srgbClr val="AF4E4A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19" name="그래픽 265">
                  <a:extLst>
                    <a:ext uri="{FF2B5EF4-FFF2-40B4-BE49-F238E27FC236}">
                      <a16:creationId xmlns:a16="http://schemas.microsoft.com/office/drawing/2014/main" id="{0F8B4712-A98F-2D2D-276C-226336ACB317}"/>
                    </a:ext>
                  </a:extLst>
                </p:cNvPr>
                <p:cNvGrpSpPr/>
                <p:nvPr/>
              </p:nvGrpSpPr>
              <p:grpSpPr>
                <a:xfrm>
                  <a:off x="5868568" y="4249616"/>
                  <a:ext cx="159869" cy="265057"/>
                  <a:chOff x="5868568" y="4249616"/>
                  <a:chExt cx="159869" cy="265057"/>
                </a:xfrm>
              </p:grpSpPr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CC50847E-5CBF-F9FE-B335-AFCAE06F2194}"/>
                      </a:ext>
                    </a:extLst>
                  </p:cNvPr>
                  <p:cNvSpPr/>
                  <p:nvPr/>
                </p:nvSpPr>
                <p:spPr>
                  <a:xfrm>
                    <a:off x="5868568" y="4249616"/>
                    <a:ext cx="159869" cy="222527"/>
                  </a:xfrm>
                  <a:custGeom>
                    <a:avLst/>
                    <a:gdLst>
                      <a:gd name="connsiteX0" fmla="*/ 42348 w 159869"/>
                      <a:gd name="connsiteY0" fmla="*/ 222527 h 222527"/>
                      <a:gd name="connsiteX1" fmla="*/ 42118 w 159869"/>
                      <a:gd name="connsiteY1" fmla="*/ 222518 h 222527"/>
                      <a:gd name="connsiteX2" fmla="*/ 40513 w 159869"/>
                      <a:gd name="connsiteY2" fmla="*/ 214585 h 222527"/>
                      <a:gd name="connsiteX3" fmla="*/ 40503 w 159869"/>
                      <a:gd name="connsiteY3" fmla="*/ 214548 h 222527"/>
                      <a:gd name="connsiteX4" fmla="*/ 40503 w 159869"/>
                      <a:gd name="connsiteY4" fmla="*/ 214548 h 222527"/>
                      <a:gd name="connsiteX5" fmla="*/ 1029 w 159869"/>
                      <a:gd name="connsiteY5" fmla="*/ 84559 h 222527"/>
                      <a:gd name="connsiteX6" fmla="*/ 116 w 159869"/>
                      <a:gd name="connsiteY6" fmla="*/ 75113 h 222527"/>
                      <a:gd name="connsiteX7" fmla="*/ 7839 w 159869"/>
                      <a:gd name="connsiteY7" fmla="*/ 64006 h 222527"/>
                      <a:gd name="connsiteX8" fmla="*/ 21368 w 159869"/>
                      <a:gd name="connsiteY8" fmla="*/ 64092 h 222527"/>
                      <a:gd name="connsiteX9" fmla="*/ 31152 w 159869"/>
                      <a:gd name="connsiteY9" fmla="*/ 76899 h 222527"/>
                      <a:gd name="connsiteX10" fmla="*/ 38829 w 159869"/>
                      <a:gd name="connsiteY10" fmla="*/ 97182 h 222527"/>
                      <a:gd name="connsiteX11" fmla="*/ 51636 w 159869"/>
                      <a:gd name="connsiteY11" fmla="*/ 95131 h 222527"/>
                      <a:gd name="connsiteX12" fmla="*/ 55952 w 159869"/>
                      <a:gd name="connsiteY12" fmla="*/ 17479 h 222527"/>
                      <a:gd name="connsiteX13" fmla="*/ 60199 w 159869"/>
                      <a:gd name="connsiteY13" fmla="*/ 3093 h 222527"/>
                      <a:gd name="connsiteX14" fmla="*/ 77893 w 159869"/>
                      <a:gd name="connsiteY14" fmla="*/ 5633 h 222527"/>
                      <a:gd name="connsiteX15" fmla="*/ 79663 w 159869"/>
                      <a:gd name="connsiteY15" fmla="*/ 13885 h 222527"/>
                      <a:gd name="connsiteX16" fmla="*/ 83998 w 159869"/>
                      <a:gd name="connsiteY16" fmla="*/ 66826 h 222527"/>
                      <a:gd name="connsiteX17" fmla="*/ 86463 w 159869"/>
                      <a:gd name="connsiteY17" fmla="*/ 99286 h 222527"/>
                      <a:gd name="connsiteX18" fmla="*/ 86588 w 159869"/>
                      <a:gd name="connsiteY18" fmla="*/ 87835 h 222527"/>
                      <a:gd name="connsiteX19" fmla="*/ 88879 w 159869"/>
                      <a:gd name="connsiteY19" fmla="*/ 28234 h 222527"/>
                      <a:gd name="connsiteX20" fmla="*/ 91761 w 159869"/>
                      <a:gd name="connsiteY20" fmla="*/ 19008 h 222527"/>
                      <a:gd name="connsiteX21" fmla="*/ 96369 w 159869"/>
                      <a:gd name="connsiteY21" fmla="*/ 15158 h 222527"/>
                      <a:gd name="connsiteX22" fmla="*/ 102329 w 159869"/>
                      <a:gd name="connsiteY22" fmla="*/ 15224 h 222527"/>
                      <a:gd name="connsiteX23" fmla="*/ 106852 w 159869"/>
                      <a:gd name="connsiteY23" fmla="*/ 20570 h 222527"/>
                      <a:gd name="connsiteX24" fmla="*/ 109264 w 159869"/>
                      <a:gd name="connsiteY24" fmla="*/ 32632 h 222527"/>
                      <a:gd name="connsiteX25" fmla="*/ 110803 w 159869"/>
                      <a:gd name="connsiteY25" fmla="*/ 67859 h 222527"/>
                      <a:gd name="connsiteX26" fmla="*/ 112399 w 159869"/>
                      <a:gd name="connsiteY26" fmla="*/ 104032 h 222527"/>
                      <a:gd name="connsiteX27" fmla="*/ 112966 w 159869"/>
                      <a:gd name="connsiteY27" fmla="*/ 93861 h 222527"/>
                      <a:gd name="connsiteX28" fmla="*/ 115307 w 159869"/>
                      <a:gd name="connsiteY28" fmla="*/ 73265 h 222527"/>
                      <a:gd name="connsiteX29" fmla="*/ 121845 w 159869"/>
                      <a:gd name="connsiteY29" fmla="*/ 53090 h 222527"/>
                      <a:gd name="connsiteX30" fmla="*/ 130457 w 159869"/>
                      <a:gd name="connsiteY30" fmla="*/ 51186 h 222527"/>
                      <a:gd name="connsiteX31" fmla="*/ 133404 w 159869"/>
                      <a:gd name="connsiteY31" fmla="*/ 54271 h 222527"/>
                      <a:gd name="connsiteX32" fmla="*/ 135009 w 159869"/>
                      <a:gd name="connsiteY32" fmla="*/ 68155 h 222527"/>
                      <a:gd name="connsiteX33" fmla="*/ 134442 w 159869"/>
                      <a:gd name="connsiteY33" fmla="*/ 81595 h 222527"/>
                      <a:gd name="connsiteX34" fmla="*/ 133152 w 159869"/>
                      <a:gd name="connsiteY34" fmla="*/ 108775 h 222527"/>
                      <a:gd name="connsiteX35" fmla="*/ 132476 w 159869"/>
                      <a:gd name="connsiteY35" fmla="*/ 124319 h 222527"/>
                      <a:gd name="connsiteX36" fmla="*/ 138390 w 159869"/>
                      <a:gd name="connsiteY36" fmla="*/ 105479 h 222527"/>
                      <a:gd name="connsiteX37" fmla="*/ 154847 w 159869"/>
                      <a:gd name="connsiteY37" fmla="*/ 89883 h 222527"/>
                      <a:gd name="connsiteX38" fmla="*/ 159488 w 159869"/>
                      <a:gd name="connsiteY38" fmla="*/ 100402 h 222527"/>
                      <a:gd name="connsiteX39" fmla="*/ 133765 w 159869"/>
                      <a:gd name="connsiteY39" fmla="*/ 214614 h 222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59869" h="222527">
                        <a:moveTo>
                          <a:pt x="42348" y="222527"/>
                        </a:moveTo>
                        <a:lnTo>
                          <a:pt x="42118" y="222518"/>
                        </a:lnTo>
                        <a:cubicBezTo>
                          <a:pt x="41583" y="219872"/>
                          <a:pt x="41048" y="217230"/>
                          <a:pt x="40513" y="214585"/>
                        </a:cubicBezTo>
                        <a:lnTo>
                          <a:pt x="40503" y="214548"/>
                        </a:lnTo>
                        <a:lnTo>
                          <a:pt x="40503" y="214548"/>
                        </a:lnTo>
                        <a:cubicBezTo>
                          <a:pt x="32009" y="172616"/>
                          <a:pt x="9756" y="126443"/>
                          <a:pt x="1029" y="84559"/>
                        </a:cubicBezTo>
                        <a:cubicBezTo>
                          <a:pt x="379" y="81448"/>
                          <a:pt x="-271" y="78267"/>
                          <a:pt x="116" y="75113"/>
                        </a:cubicBezTo>
                        <a:cubicBezTo>
                          <a:pt x="691" y="70456"/>
                          <a:pt x="3678" y="66166"/>
                          <a:pt x="7839" y="64006"/>
                        </a:cubicBezTo>
                        <a:cubicBezTo>
                          <a:pt x="12004" y="61843"/>
                          <a:pt x="17230" y="61879"/>
                          <a:pt x="21368" y="64092"/>
                        </a:cubicBezTo>
                        <a:cubicBezTo>
                          <a:pt x="26209" y="66681"/>
                          <a:pt x="29186" y="71772"/>
                          <a:pt x="31152" y="76899"/>
                        </a:cubicBezTo>
                        <a:cubicBezTo>
                          <a:pt x="33742" y="83656"/>
                          <a:pt x="36184" y="90441"/>
                          <a:pt x="38829" y="97182"/>
                        </a:cubicBezTo>
                        <a:cubicBezTo>
                          <a:pt x="41432" y="103809"/>
                          <a:pt x="51233" y="102243"/>
                          <a:pt x="51636" y="95131"/>
                        </a:cubicBezTo>
                        <a:cubicBezTo>
                          <a:pt x="53107" y="69248"/>
                          <a:pt x="54548" y="43365"/>
                          <a:pt x="55952" y="17479"/>
                        </a:cubicBezTo>
                        <a:cubicBezTo>
                          <a:pt x="56228" y="12375"/>
                          <a:pt x="56694" y="6812"/>
                          <a:pt x="60199" y="3093"/>
                        </a:cubicBezTo>
                        <a:cubicBezTo>
                          <a:pt x="64985" y="-1985"/>
                          <a:pt x="74729" y="-583"/>
                          <a:pt x="77893" y="5633"/>
                        </a:cubicBezTo>
                        <a:cubicBezTo>
                          <a:pt x="79177" y="8157"/>
                          <a:pt x="79429" y="11062"/>
                          <a:pt x="79663" y="13885"/>
                        </a:cubicBezTo>
                        <a:cubicBezTo>
                          <a:pt x="81107" y="31533"/>
                          <a:pt x="83299" y="49132"/>
                          <a:pt x="83998" y="66826"/>
                        </a:cubicBezTo>
                        <a:cubicBezTo>
                          <a:pt x="84540" y="80584"/>
                          <a:pt x="86939" y="89285"/>
                          <a:pt x="86463" y="99286"/>
                        </a:cubicBezTo>
                        <a:cubicBezTo>
                          <a:pt x="86621" y="96004"/>
                          <a:pt x="86430" y="91117"/>
                          <a:pt x="86588" y="87835"/>
                        </a:cubicBezTo>
                        <a:cubicBezTo>
                          <a:pt x="87549" y="67958"/>
                          <a:pt x="88744" y="48114"/>
                          <a:pt x="88879" y="28234"/>
                        </a:cubicBezTo>
                        <a:cubicBezTo>
                          <a:pt x="88898" y="25142"/>
                          <a:pt x="90119" y="21630"/>
                          <a:pt x="91761" y="19008"/>
                        </a:cubicBezTo>
                        <a:cubicBezTo>
                          <a:pt x="92840" y="17282"/>
                          <a:pt x="94468" y="15890"/>
                          <a:pt x="96369" y="15158"/>
                        </a:cubicBezTo>
                        <a:cubicBezTo>
                          <a:pt x="98272" y="14426"/>
                          <a:pt x="100471" y="14377"/>
                          <a:pt x="102329" y="15224"/>
                        </a:cubicBezTo>
                        <a:cubicBezTo>
                          <a:pt x="104515" y="16212"/>
                          <a:pt x="106035" y="18315"/>
                          <a:pt x="106852" y="20570"/>
                        </a:cubicBezTo>
                        <a:cubicBezTo>
                          <a:pt x="108257" y="24437"/>
                          <a:pt x="109080" y="28546"/>
                          <a:pt x="109264" y="32632"/>
                        </a:cubicBezTo>
                        <a:cubicBezTo>
                          <a:pt x="109793" y="44372"/>
                          <a:pt x="110232" y="56119"/>
                          <a:pt x="110803" y="67859"/>
                        </a:cubicBezTo>
                        <a:cubicBezTo>
                          <a:pt x="111384" y="79820"/>
                          <a:pt x="111014" y="92134"/>
                          <a:pt x="112399" y="104032"/>
                        </a:cubicBezTo>
                        <a:cubicBezTo>
                          <a:pt x="112018" y="100737"/>
                          <a:pt x="112658" y="97136"/>
                          <a:pt x="112966" y="93861"/>
                        </a:cubicBezTo>
                        <a:cubicBezTo>
                          <a:pt x="113613" y="86981"/>
                          <a:pt x="114420" y="80118"/>
                          <a:pt x="115307" y="73265"/>
                        </a:cubicBezTo>
                        <a:cubicBezTo>
                          <a:pt x="116193" y="66392"/>
                          <a:pt x="116386" y="58121"/>
                          <a:pt x="121845" y="53090"/>
                        </a:cubicBezTo>
                        <a:cubicBezTo>
                          <a:pt x="124152" y="50963"/>
                          <a:pt x="127677" y="49739"/>
                          <a:pt x="130457" y="51186"/>
                        </a:cubicBezTo>
                        <a:cubicBezTo>
                          <a:pt x="131737" y="51852"/>
                          <a:pt x="132712" y="53008"/>
                          <a:pt x="133404" y="54271"/>
                        </a:cubicBezTo>
                        <a:cubicBezTo>
                          <a:pt x="135699" y="58456"/>
                          <a:pt x="135210" y="63563"/>
                          <a:pt x="135009" y="68155"/>
                        </a:cubicBezTo>
                        <a:cubicBezTo>
                          <a:pt x="134816" y="72635"/>
                          <a:pt x="134629" y="77115"/>
                          <a:pt x="134442" y="81595"/>
                        </a:cubicBezTo>
                        <a:cubicBezTo>
                          <a:pt x="134058" y="90657"/>
                          <a:pt x="133664" y="99719"/>
                          <a:pt x="133152" y="108775"/>
                        </a:cubicBezTo>
                        <a:cubicBezTo>
                          <a:pt x="132925" y="113957"/>
                          <a:pt x="132702" y="119140"/>
                          <a:pt x="132476" y="124319"/>
                        </a:cubicBezTo>
                        <a:lnTo>
                          <a:pt x="138390" y="105479"/>
                        </a:lnTo>
                        <a:cubicBezTo>
                          <a:pt x="140546" y="98209"/>
                          <a:pt x="148000" y="86620"/>
                          <a:pt x="154847" y="89883"/>
                        </a:cubicBezTo>
                        <a:cubicBezTo>
                          <a:pt x="158782" y="91760"/>
                          <a:pt x="160755" y="96230"/>
                          <a:pt x="159488" y="100402"/>
                        </a:cubicBezTo>
                        <a:lnTo>
                          <a:pt x="133765" y="214614"/>
                        </a:lnTo>
                      </a:path>
                    </a:pathLst>
                  </a:custGeom>
                  <a:solidFill>
                    <a:srgbClr val="E6977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D2ADEC6F-8CCE-BE61-44B9-4CB57F66CF38}"/>
                      </a:ext>
                    </a:extLst>
                  </p:cNvPr>
                  <p:cNvSpPr/>
                  <p:nvPr/>
                </p:nvSpPr>
                <p:spPr>
                  <a:xfrm>
                    <a:off x="5868568" y="4249616"/>
                    <a:ext cx="159869" cy="265057"/>
                  </a:xfrm>
                  <a:custGeom>
                    <a:avLst/>
                    <a:gdLst>
                      <a:gd name="connsiteX0" fmla="*/ 42348 w 159869"/>
                      <a:gd name="connsiteY0" fmla="*/ 222527 h 265057"/>
                      <a:gd name="connsiteX1" fmla="*/ 42118 w 159869"/>
                      <a:gd name="connsiteY1" fmla="*/ 222518 h 265057"/>
                      <a:gd name="connsiteX2" fmla="*/ 40513 w 159869"/>
                      <a:gd name="connsiteY2" fmla="*/ 214585 h 265057"/>
                      <a:gd name="connsiteX3" fmla="*/ 40503 w 159869"/>
                      <a:gd name="connsiteY3" fmla="*/ 214548 h 265057"/>
                      <a:gd name="connsiteX4" fmla="*/ 40503 w 159869"/>
                      <a:gd name="connsiteY4" fmla="*/ 214548 h 265057"/>
                      <a:gd name="connsiteX5" fmla="*/ 1029 w 159869"/>
                      <a:gd name="connsiteY5" fmla="*/ 84559 h 265057"/>
                      <a:gd name="connsiteX6" fmla="*/ 116 w 159869"/>
                      <a:gd name="connsiteY6" fmla="*/ 75113 h 265057"/>
                      <a:gd name="connsiteX7" fmla="*/ 7839 w 159869"/>
                      <a:gd name="connsiteY7" fmla="*/ 64006 h 265057"/>
                      <a:gd name="connsiteX8" fmla="*/ 21368 w 159869"/>
                      <a:gd name="connsiteY8" fmla="*/ 64092 h 265057"/>
                      <a:gd name="connsiteX9" fmla="*/ 31152 w 159869"/>
                      <a:gd name="connsiteY9" fmla="*/ 76899 h 265057"/>
                      <a:gd name="connsiteX10" fmla="*/ 38829 w 159869"/>
                      <a:gd name="connsiteY10" fmla="*/ 97182 h 265057"/>
                      <a:gd name="connsiteX11" fmla="*/ 51636 w 159869"/>
                      <a:gd name="connsiteY11" fmla="*/ 95131 h 265057"/>
                      <a:gd name="connsiteX12" fmla="*/ 55952 w 159869"/>
                      <a:gd name="connsiteY12" fmla="*/ 17479 h 265057"/>
                      <a:gd name="connsiteX13" fmla="*/ 60199 w 159869"/>
                      <a:gd name="connsiteY13" fmla="*/ 3093 h 265057"/>
                      <a:gd name="connsiteX14" fmla="*/ 77893 w 159869"/>
                      <a:gd name="connsiteY14" fmla="*/ 5633 h 265057"/>
                      <a:gd name="connsiteX15" fmla="*/ 79663 w 159869"/>
                      <a:gd name="connsiteY15" fmla="*/ 13885 h 265057"/>
                      <a:gd name="connsiteX16" fmla="*/ 83998 w 159869"/>
                      <a:gd name="connsiteY16" fmla="*/ 66826 h 265057"/>
                      <a:gd name="connsiteX17" fmla="*/ 86463 w 159869"/>
                      <a:gd name="connsiteY17" fmla="*/ 99286 h 265057"/>
                      <a:gd name="connsiteX18" fmla="*/ 86588 w 159869"/>
                      <a:gd name="connsiteY18" fmla="*/ 87835 h 265057"/>
                      <a:gd name="connsiteX19" fmla="*/ 88879 w 159869"/>
                      <a:gd name="connsiteY19" fmla="*/ 28234 h 265057"/>
                      <a:gd name="connsiteX20" fmla="*/ 91761 w 159869"/>
                      <a:gd name="connsiteY20" fmla="*/ 19008 h 265057"/>
                      <a:gd name="connsiteX21" fmla="*/ 96369 w 159869"/>
                      <a:gd name="connsiteY21" fmla="*/ 15158 h 265057"/>
                      <a:gd name="connsiteX22" fmla="*/ 102329 w 159869"/>
                      <a:gd name="connsiteY22" fmla="*/ 15224 h 265057"/>
                      <a:gd name="connsiteX23" fmla="*/ 106852 w 159869"/>
                      <a:gd name="connsiteY23" fmla="*/ 20570 h 265057"/>
                      <a:gd name="connsiteX24" fmla="*/ 109264 w 159869"/>
                      <a:gd name="connsiteY24" fmla="*/ 32632 h 265057"/>
                      <a:gd name="connsiteX25" fmla="*/ 110803 w 159869"/>
                      <a:gd name="connsiteY25" fmla="*/ 67859 h 265057"/>
                      <a:gd name="connsiteX26" fmla="*/ 112399 w 159869"/>
                      <a:gd name="connsiteY26" fmla="*/ 104032 h 265057"/>
                      <a:gd name="connsiteX27" fmla="*/ 112966 w 159869"/>
                      <a:gd name="connsiteY27" fmla="*/ 93861 h 265057"/>
                      <a:gd name="connsiteX28" fmla="*/ 115307 w 159869"/>
                      <a:gd name="connsiteY28" fmla="*/ 73265 h 265057"/>
                      <a:gd name="connsiteX29" fmla="*/ 121845 w 159869"/>
                      <a:gd name="connsiteY29" fmla="*/ 53090 h 265057"/>
                      <a:gd name="connsiteX30" fmla="*/ 130457 w 159869"/>
                      <a:gd name="connsiteY30" fmla="*/ 51186 h 265057"/>
                      <a:gd name="connsiteX31" fmla="*/ 133404 w 159869"/>
                      <a:gd name="connsiteY31" fmla="*/ 54271 h 265057"/>
                      <a:gd name="connsiteX32" fmla="*/ 135009 w 159869"/>
                      <a:gd name="connsiteY32" fmla="*/ 68155 h 265057"/>
                      <a:gd name="connsiteX33" fmla="*/ 134442 w 159869"/>
                      <a:gd name="connsiteY33" fmla="*/ 81595 h 265057"/>
                      <a:gd name="connsiteX34" fmla="*/ 133152 w 159869"/>
                      <a:gd name="connsiteY34" fmla="*/ 108775 h 265057"/>
                      <a:gd name="connsiteX35" fmla="*/ 132476 w 159869"/>
                      <a:gd name="connsiteY35" fmla="*/ 124319 h 265057"/>
                      <a:gd name="connsiteX36" fmla="*/ 138390 w 159869"/>
                      <a:gd name="connsiteY36" fmla="*/ 105479 h 265057"/>
                      <a:gd name="connsiteX37" fmla="*/ 154847 w 159869"/>
                      <a:gd name="connsiteY37" fmla="*/ 89883 h 265057"/>
                      <a:gd name="connsiteX38" fmla="*/ 159488 w 159869"/>
                      <a:gd name="connsiteY38" fmla="*/ 100402 h 265057"/>
                      <a:gd name="connsiteX39" fmla="*/ 133765 w 159869"/>
                      <a:gd name="connsiteY39" fmla="*/ 214614 h 265057"/>
                      <a:gd name="connsiteX40" fmla="*/ 118789 w 159869"/>
                      <a:gd name="connsiteY40" fmla="*/ 265057 h 265057"/>
                      <a:gd name="connsiteX41" fmla="*/ 42348 w 159869"/>
                      <a:gd name="connsiteY41" fmla="*/ 222527 h 26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9869" h="265057">
                        <a:moveTo>
                          <a:pt x="42348" y="222527"/>
                        </a:moveTo>
                        <a:lnTo>
                          <a:pt x="42118" y="222518"/>
                        </a:lnTo>
                        <a:cubicBezTo>
                          <a:pt x="41583" y="219872"/>
                          <a:pt x="41048" y="217230"/>
                          <a:pt x="40513" y="214585"/>
                        </a:cubicBezTo>
                        <a:lnTo>
                          <a:pt x="40503" y="214548"/>
                        </a:lnTo>
                        <a:lnTo>
                          <a:pt x="40503" y="214548"/>
                        </a:lnTo>
                        <a:cubicBezTo>
                          <a:pt x="32009" y="172616"/>
                          <a:pt x="9756" y="126443"/>
                          <a:pt x="1029" y="84559"/>
                        </a:cubicBezTo>
                        <a:cubicBezTo>
                          <a:pt x="379" y="81448"/>
                          <a:pt x="-271" y="78267"/>
                          <a:pt x="116" y="75113"/>
                        </a:cubicBezTo>
                        <a:cubicBezTo>
                          <a:pt x="691" y="70456"/>
                          <a:pt x="3678" y="66166"/>
                          <a:pt x="7839" y="64006"/>
                        </a:cubicBezTo>
                        <a:cubicBezTo>
                          <a:pt x="12004" y="61843"/>
                          <a:pt x="17230" y="61879"/>
                          <a:pt x="21368" y="64092"/>
                        </a:cubicBezTo>
                        <a:cubicBezTo>
                          <a:pt x="26209" y="66681"/>
                          <a:pt x="29186" y="71772"/>
                          <a:pt x="31152" y="76899"/>
                        </a:cubicBezTo>
                        <a:cubicBezTo>
                          <a:pt x="33742" y="83656"/>
                          <a:pt x="36184" y="90441"/>
                          <a:pt x="38829" y="97182"/>
                        </a:cubicBezTo>
                        <a:cubicBezTo>
                          <a:pt x="41432" y="103809"/>
                          <a:pt x="51233" y="102243"/>
                          <a:pt x="51636" y="95131"/>
                        </a:cubicBezTo>
                        <a:cubicBezTo>
                          <a:pt x="53107" y="69248"/>
                          <a:pt x="54548" y="43365"/>
                          <a:pt x="55952" y="17479"/>
                        </a:cubicBezTo>
                        <a:cubicBezTo>
                          <a:pt x="56228" y="12375"/>
                          <a:pt x="56694" y="6812"/>
                          <a:pt x="60199" y="3093"/>
                        </a:cubicBezTo>
                        <a:cubicBezTo>
                          <a:pt x="64985" y="-1985"/>
                          <a:pt x="74729" y="-583"/>
                          <a:pt x="77893" y="5633"/>
                        </a:cubicBezTo>
                        <a:cubicBezTo>
                          <a:pt x="79177" y="8157"/>
                          <a:pt x="79429" y="11062"/>
                          <a:pt x="79663" y="13885"/>
                        </a:cubicBezTo>
                        <a:cubicBezTo>
                          <a:pt x="81107" y="31533"/>
                          <a:pt x="83299" y="49132"/>
                          <a:pt x="83998" y="66826"/>
                        </a:cubicBezTo>
                        <a:cubicBezTo>
                          <a:pt x="84540" y="80584"/>
                          <a:pt x="86939" y="89285"/>
                          <a:pt x="86463" y="99286"/>
                        </a:cubicBezTo>
                        <a:cubicBezTo>
                          <a:pt x="86621" y="96004"/>
                          <a:pt x="86430" y="91117"/>
                          <a:pt x="86588" y="87835"/>
                        </a:cubicBezTo>
                        <a:cubicBezTo>
                          <a:pt x="87549" y="67958"/>
                          <a:pt x="88744" y="48114"/>
                          <a:pt x="88879" y="28234"/>
                        </a:cubicBezTo>
                        <a:cubicBezTo>
                          <a:pt x="88898" y="25142"/>
                          <a:pt x="90119" y="21630"/>
                          <a:pt x="91761" y="19008"/>
                        </a:cubicBezTo>
                        <a:cubicBezTo>
                          <a:pt x="92840" y="17282"/>
                          <a:pt x="94468" y="15890"/>
                          <a:pt x="96369" y="15158"/>
                        </a:cubicBezTo>
                        <a:cubicBezTo>
                          <a:pt x="98272" y="14426"/>
                          <a:pt x="100471" y="14377"/>
                          <a:pt x="102329" y="15224"/>
                        </a:cubicBezTo>
                        <a:cubicBezTo>
                          <a:pt x="104515" y="16212"/>
                          <a:pt x="106035" y="18315"/>
                          <a:pt x="106852" y="20570"/>
                        </a:cubicBezTo>
                        <a:cubicBezTo>
                          <a:pt x="108257" y="24437"/>
                          <a:pt x="109080" y="28546"/>
                          <a:pt x="109264" y="32632"/>
                        </a:cubicBezTo>
                        <a:cubicBezTo>
                          <a:pt x="109793" y="44372"/>
                          <a:pt x="110232" y="56119"/>
                          <a:pt x="110803" y="67859"/>
                        </a:cubicBezTo>
                        <a:cubicBezTo>
                          <a:pt x="111384" y="79820"/>
                          <a:pt x="111014" y="92134"/>
                          <a:pt x="112399" y="104032"/>
                        </a:cubicBezTo>
                        <a:cubicBezTo>
                          <a:pt x="112018" y="100737"/>
                          <a:pt x="112658" y="97136"/>
                          <a:pt x="112966" y="93861"/>
                        </a:cubicBezTo>
                        <a:cubicBezTo>
                          <a:pt x="113613" y="86981"/>
                          <a:pt x="114420" y="80118"/>
                          <a:pt x="115307" y="73265"/>
                        </a:cubicBezTo>
                        <a:cubicBezTo>
                          <a:pt x="116193" y="66392"/>
                          <a:pt x="116386" y="58121"/>
                          <a:pt x="121845" y="53090"/>
                        </a:cubicBezTo>
                        <a:cubicBezTo>
                          <a:pt x="124152" y="50963"/>
                          <a:pt x="127677" y="49739"/>
                          <a:pt x="130457" y="51186"/>
                        </a:cubicBezTo>
                        <a:cubicBezTo>
                          <a:pt x="131737" y="51852"/>
                          <a:pt x="132712" y="53008"/>
                          <a:pt x="133404" y="54271"/>
                        </a:cubicBezTo>
                        <a:cubicBezTo>
                          <a:pt x="135699" y="58456"/>
                          <a:pt x="135210" y="63563"/>
                          <a:pt x="135009" y="68155"/>
                        </a:cubicBezTo>
                        <a:cubicBezTo>
                          <a:pt x="134816" y="72635"/>
                          <a:pt x="134629" y="77115"/>
                          <a:pt x="134442" y="81595"/>
                        </a:cubicBezTo>
                        <a:cubicBezTo>
                          <a:pt x="134058" y="90657"/>
                          <a:pt x="133664" y="99719"/>
                          <a:pt x="133152" y="108775"/>
                        </a:cubicBezTo>
                        <a:cubicBezTo>
                          <a:pt x="132925" y="113957"/>
                          <a:pt x="132702" y="119140"/>
                          <a:pt x="132476" y="124319"/>
                        </a:cubicBezTo>
                        <a:lnTo>
                          <a:pt x="138390" y="105479"/>
                        </a:lnTo>
                        <a:cubicBezTo>
                          <a:pt x="140546" y="98209"/>
                          <a:pt x="148000" y="86620"/>
                          <a:pt x="154847" y="89883"/>
                        </a:cubicBezTo>
                        <a:cubicBezTo>
                          <a:pt x="158782" y="91760"/>
                          <a:pt x="160755" y="96230"/>
                          <a:pt x="159488" y="100402"/>
                        </a:cubicBezTo>
                        <a:lnTo>
                          <a:pt x="133765" y="214614"/>
                        </a:lnTo>
                        <a:lnTo>
                          <a:pt x="118789" y="265057"/>
                        </a:lnTo>
                        <a:lnTo>
                          <a:pt x="42348" y="222527"/>
                        </a:lnTo>
                        <a:close/>
                      </a:path>
                    </a:pathLst>
                  </a:custGeom>
                  <a:solidFill>
                    <a:srgbClr val="E6977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FEDEE73F-3A4B-C501-C4E3-349EAC23EAFA}"/>
                      </a:ext>
                    </a:extLst>
                  </p:cNvPr>
                  <p:cNvSpPr/>
                  <p:nvPr/>
                </p:nvSpPr>
                <p:spPr>
                  <a:xfrm>
                    <a:off x="5906260" y="4346441"/>
                    <a:ext cx="30841" cy="55407"/>
                  </a:xfrm>
                  <a:custGeom>
                    <a:avLst/>
                    <a:gdLst>
                      <a:gd name="connsiteX0" fmla="*/ 28717 w 30841"/>
                      <a:gd name="connsiteY0" fmla="*/ 55257 h 55407"/>
                      <a:gd name="connsiteX1" fmla="*/ 28717 w 30841"/>
                      <a:gd name="connsiteY1" fmla="*/ 55257 h 55407"/>
                      <a:gd name="connsiteX2" fmla="*/ 27588 w 30841"/>
                      <a:gd name="connsiteY2" fmla="*/ 55402 h 55407"/>
                      <a:gd name="connsiteX3" fmla="*/ 25619 w 30841"/>
                      <a:gd name="connsiteY3" fmla="*/ 54414 h 55407"/>
                      <a:gd name="connsiteX4" fmla="*/ 24927 w 30841"/>
                      <a:gd name="connsiteY4" fmla="*/ 52323 h 55407"/>
                      <a:gd name="connsiteX5" fmla="*/ 1620 w 30841"/>
                      <a:gd name="connsiteY5" fmla="*/ 5474 h 55407"/>
                      <a:gd name="connsiteX6" fmla="*/ 163 w 30841"/>
                      <a:gd name="connsiteY6" fmla="*/ 3826 h 55407"/>
                      <a:gd name="connsiteX7" fmla="*/ 288 w 30841"/>
                      <a:gd name="connsiteY7" fmla="*/ 1633 h 55407"/>
                      <a:gd name="connsiteX8" fmla="*/ 1932 w 30841"/>
                      <a:gd name="connsiteY8" fmla="*/ 163 h 55407"/>
                      <a:gd name="connsiteX9" fmla="*/ 4115 w 30841"/>
                      <a:gd name="connsiteY9" fmla="*/ 284 h 55407"/>
                      <a:gd name="connsiteX10" fmla="*/ 30667 w 30841"/>
                      <a:gd name="connsiteY10" fmla="*/ 52733 h 55407"/>
                      <a:gd name="connsiteX11" fmla="*/ 29613 w 30841"/>
                      <a:gd name="connsiteY11" fmla="*/ 54765 h 55407"/>
                      <a:gd name="connsiteX12" fmla="*/ 28717 w 30841"/>
                      <a:gd name="connsiteY12" fmla="*/ 55257 h 55407"/>
                      <a:gd name="connsiteX13" fmla="*/ 27693 w 30841"/>
                      <a:gd name="connsiteY13" fmla="*/ 52553 h 55407"/>
                      <a:gd name="connsiteX14" fmla="*/ 27726 w 30841"/>
                      <a:gd name="connsiteY14" fmla="*/ 52526 h 55407"/>
                      <a:gd name="connsiteX15" fmla="*/ 27693 w 30841"/>
                      <a:gd name="connsiteY15" fmla="*/ 52553 h 55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0841" h="55407">
                        <a:moveTo>
                          <a:pt x="28717" y="55257"/>
                        </a:moveTo>
                        <a:lnTo>
                          <a:pt x="28717" y="55257"/>
                        </a:lnTo>
                        <a:cubicBezTo>
                          <a:pt x="28363" y="55375"/>
                          <a:pt x="27989" y="55425"/>
                          <a:pt x="27588" y="55402"/>
                        </a:cubicBezTo>
                        <a:cubicBezTo>
                          <a:pt x="26824" y="55346"/>
                          <a:pt x="26125" y="54995"/>
                          <a:pt x="25619" y="54414"/>
                        </a:cubicBezTo>
                        <a:cubicBezTo>
                          <a:pt x="25117" y="53829"/>
                          <a:pt x="24871" y="53088"/>
                          <a:pt x="24927" y="52323"/>
                        </a:cubicBezTo>
                        <a:cubicBezTo>
                          <a:pt x="27342" y="18349"/>
                          <a:pt x="2674" y="5986"/>
                          <a:pt x="1620" y="5474"/>
                        </a:cubicBezTo>
                        <a:cubicBezTo>
                          <a:pt x="931" y="5135"/>
                          <a:pt x="409" y="4551"/>
                          <a:pt x="163" y="3826"/>
                        </a:cubicBezTo>
                        <a:cubicBezTo>
                          <a:pt x="-93" y="3097"/>
                          <a:pt x="-44" y="2316"/>
                          <a:pt x="288" y="1633"/>
                        </a:cubicBezTo>
                        <a:cubicBezTo>
                          <a:pt x="619" y="934"/>
                          <a:pt x="1203" y="412"/>
                          <a:pt x="1932" y="163"/>
                        </a:cubicBezTo>
                        <a:cubicBezTo>
                          <a:pt x="2660" y="-93"/>
                          <a:pt x="3438" y="-44"/>
                          <a:pt x="4115" y="284"/>
                        </a:cubicBezTo>
                        <a:cubicBezTo>
                          <a:pt x="4410" y="422"/>
                          <a:pt x="33342" y="15103"/>
                          <a:pt x="30667" y="52733"/>
                        </a:cubicBezTo>
                        <a:cubicBezTo>
                          <a:pt x="30611" y="53544"/>
                          <a:pt x="30221" y="54273"/>
                          <a:pt x="29613" y="54765"/>
                        </a:cubicBezTo>
                        <a:cubicBezTo>
                          <a:pt x="29351" y="54978"/>
                          <a:pt x="29049" y="55146"/>
                          <a:pt x="28717" y="55257"/>
                        </a:cubicBezTo>
                        <a:close/>
                        <a:moveTo>
                          <a:pt x="27693" y="52553"/>
                        </a:moveTo>
                        <a:lnTo>
                          <a:pt x="27726" y="52526"/>
                        </a:lnTo>
                        <a:lnTo>
                          <a:pt x="27693" y="52553"/>
                        </a:lnTo>
                        <a:close/>
                      </a:path>
                    </a:pathLst>
                  </a:custGeom>
                  <a:solidFill>
                    <a:srgbClr val="AF4E4A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120" name="그래픽 265">
                  <a:extLst>
                    <a:ext uri="{FF2B5EF4-FFF2-40B4-BE49-F238E27FC236}">
                      <a16:creationId xmlns:a16="http://schemas.microsoft.com/office/drawing/2014/main" id="{874AECDA-EF90-CBAF-6FFC-86BC3EDE88CC}"/>
                    </a:ext>
                  </a:extLst>
                </p:cNvPr>
                <p:cNvGrpSpPr/>
                <p:nvPr/>
              </p:nvGrpSpPr>
              <p:grpSpPr>
                <a:xfrm>
                  <a:off x="5027344" y="3926310"/>
                  <a:ext cx="692717" cy="1086241"/>
                  <a:chOff x="5027344" y="3926310"/>
                  <a:chExt cx="692717" cy="1086241"/>
                </a:xfrm>
              </p:grpSpPr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4CAE7DBA-3542-C81D-7D52-2976791A9281}"/>
                      </a:ext>
                    </a:extLst>
                  </p:cNvPr>
                  <p:cNvSpPr/>
                  <p:nvPr/>
                </p:nvSpPr>
                <p:spPr>
                  <a:xfrm>
                    <a:off x="5273490" y="4158435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A0739A6-9A1A-F1C3-225F-1916C707995A}"/>
                      </a:ext>
                    </a:extLst>
                  </p:cNvPr>
                  <p:cNvSpPr/>
                  <p:nvPr/>
                </p:nvSpPr>
                <p:spPr>
                  <a:xfrm>
                    <a:off x="5245438" y="410257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0CECB524-E67C-F188-CA79-E424B513596F}"/>
                      </a:ext>
                    </a:extLst>
                  </p:cNvPr>
                  <p:cNvSpPr/>
                  <p:nvPr/>
                </p:nvSpPr>
                <p:spPr>
                  <a:xfrm>
                    <a:off x="5243163" y="4027458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5B675CC6-54AC-2566-A4D5-472565C42D88}"/>
                      </a:ext>
                    </a:extLst>
                  </p:cNvPr>
                  <p:cNvSpPr/>
                  <p:nvPr/>
                </p:nvSpPr>
                <p:spPr>
                  <a:xfrm>
                    <a:off x="5280081" y="397303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0834757-EBD4-5FCC-8AAD-A5CB896B0556}"/>
                      </a:ext>
                    </a:extLst>
                  </p:cNvPr>
                  <p:cNvSpPr/>
                  <p:nvPr/>
                </p:nvSpPr>
                <p:spPr>
                  <a:xfrm>
                    <a:off x="5346909" y="394357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65641168-F66C-ED71-1169-40F0828F18FE}"/>
                      </a:ext>
                    </a:extLst>
                  </p:cNvPr>
                  <p:cNvSpPr/>
                  <p:nvPr/>
                </p:nvSpPr>
                <p:spPr>
                  <a:xfrm rot="-1306680">
                    <a:off x="5411469" y="3941306"/>
                    <a:ext cx="100089" cy="100089"/>
                  </a:xfrm>
                  <a:custGeom>
                    <a:avLst/>
                    <a:gdLst>
                      <a:gd name="connsiteX0" fmla="*/ 100089 w 100089"/>
                      <a:gd name="connsiteY0" fmla="*/ 50045 h 100089"/>
                      <a:gd name="connsiteX1" fmla="*/ 50045 w 100089"/>
                      <a:gd name="connsiteY1" fmla="*/ 100089 h 100089"/>
                      <a:gd name="connsiteX2" fmla="*/ 0 w 100089"/>
                      <a:gd name="connsiteY2" fmla="*/ 50045 h 100089"/>
                      <a:gd name="connsiteX3" fmla="*/ 50045 w 100089"/>
                      <a:gd name="connsiteY3" fmla="*/ 0 h 100089"/>
                      <a:gd name="connsiteX4" fmla="*/ 100089 w 100089"/>
                      <a:gd name="connsiteY4" fmla="*/ 50045 h 100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89" h="100089">
                        <a:moveTo>
                          <a:pt x="100089" y="50045"/>
                        </a:moveTo>
                        <a:cubicBezTo>
                          <a:pt x="100089" y="77684"/>
                          <a:pt x="77684" y="100089"/>
                          <a:pt x="50045" y="100089"/>
                        </a:cubicBezTo>
                        <a:cubicBezTo>
                          <a:pt x="22406" y="100089"/>
                          <a:pt x="0" y="77684"/>
                          <a:pt x="0" y="50045"/>
                        </a:cubicBezTo>
                        <a:cubicBezTo>
                          <a:pt x="0" y="22406"/>
                          <a:pt x="22406" y="0"/>
                          <a:pt x="50045" y="0"/>
                        </a:cubicBezTo>
                        <a:cubicBezTo>
                          <a:pt x="77684" y="0"/>
                          <a:pt x="100089" y="22406"/>
                          <a:pt x="100089" y="50045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35DFE2BC-37E9-01B2-4589-D589356462D1}"/>
                      </a:ext>
                    </a:extLst>
                  </p:cNvPr>
                  <p:cNvSpPr/>
                  <p:nvPr/>
                </p:nvSpPr>
                <p:spPr>
                  <a:xfrm>
                    <a:off x="5477062" y="3969623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2557FD2-ECB1-C54F-74EC-AE7FD294D25E}"/>
                      </a:ext>
                    </a:extLst>
                  </p:cNvPr>
                  <p:cNvSpPr/>
                  <p:nvPr/>
                </p:nvSpPr>
                <p:spPr>
                  <a:xfrm>
                    <a:off x="5511577" y="4014484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6471891B-6BDD-F282-859A-E9870A0E9E2C}"/>
                      </a:ext>
                    </a:extLst>
                  </p:cNvPr>
                  <p:cNvSpPr/>
                  <p:nvPr/>
                </p:nvSpPr>
                <p:spPr>
                  <a:xfrm>
                    <a:off x="5027344" y="4385612"/>
                    <a:ext cx="692717" cy="626939"/>
                  </a:xfrm>
                  <a:custGeom>
                    <a:avLst/>
                    <a:gdLst>
                      <a:gd name="connsiteX0" fmla="*/ 685925 w 692717"/>
                      <a:gd name="connsiteY0" fmla="*/ 187345 h 626939"/>
                      <a:gd name="connsiteX1" fmla="*/ 544963 w 692717"/>
                      <a:gd name="connsiteY1" fmla="*/ 54973 h 626939"/>
                      <a:gd name="connsiteX2" fmla="*/ 446784 w 692717"/>
                      <a:gd name="connsiteY2" fmla="*/ 6387 h 626939"/>
                      <a:gd name="connsiteX3" fmla="*/ 230054 w 692717"/>
                      <a:gd name="connsiteY3" fmla="*/ 20 h 626939"/>
                      <a:gd name="connsiteX4" fmla="*/ 223532 w 692717"/>
                      <a:gd name="connsiteY4" fmla="*/ 332 h 626939"/>
                      <a:gd name="connsiteX5" fmla="*/ 223293 w 692717"/>
                      <a:gd name="connsiteY5" fmla="*/ 0 h 626939"/>
                      <a:gd name="connsiteX6" fmla="*/ 182680 w 692717"/>
                      <a:gd name="connsiteY6" fmla="*/ 775 h 626939"/>
                      <a:gd name="connsiteX7" fmla="*/ 45312 w 692717"/>
                      <a:gd name="connsiteY7" fmla="*/ 92412 h 626939"/>
                      <a:gd name="connsiteX8" fmla="*/ 38055 w 692717"/>
                      <a:gd name="connsiteY8" fmla="*/ 115305 h 626939"/>
                      <a:gd name="connsiteX9" fmla="*/ 468 w 692717"/>
                      <a:gd name="connsiteY9" fmla="*/ 285097 h 626939"/>
                      <a:gd name="connsiteX10" fmla="*/ 18881 w 692717"/>
                      <a:gd name="connsiteY10" fmla="*/ 308797 h 626939"/>
                      <a:gd name="connsiteX11" fmla="*/ 128081 w 692717"/>
                      <a:gd name="connsiteY11" fmla="*/ 312293 h 626939"/>
                      <a:gd name="connsiteX12" fmla="*/ 103511 w 692717"/>
                      <a:gd name="connsiteY12" fmla="*/ 626939 h 626939"/>
                      <a:gd name="connsiteX13" fmla="*/ 592925 w 692717"/>
                      <a:gd name="connsiteY13" fmla="*/ 626939 h 626939"/>
                      <a:gd name="connsiteX14" fmla="*/ 581730 w 692717"/>
                      <a:gd name="connsiteY14" fmla="*/ 328802 h 626939"/>
                      <a:gd name="connsiteX15" fmla="*/ 686817 w 692717"/>
                      <a:gd name="connsiteY15" fmla="*/ 217849 h 626939"/>
                      <a:gd name="connsiteX16" fmla="*/ 685925 w 692717"/>
                      <a:gd name="connsiteY16" fmla="*/ 187345 h 62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692717" h="626939">
                        <a:moveTo>
                          <a:pt x="685925" y="187345"/>
                        </a:moveTo>
                        <a:lnTo>
                          <a:pt x="544963" y="54973"/>
                        </a:lnTo>
                        <a:cubicBezTo>
                          <a:pt x="521601" y="26251"/>
                          <a:pt x="486426" y="7552"/>
                          <a:pt x="446784" y="6387"/>
                        </a:cubicBezTo>
                        <a:lnTo>
                          <a:pt x="230054" y="20"/>
                        </a:lnTo>
                        <a:cubicBezTo>
                          <a:pt x="227855" y="20"/>
                          <a:pt x="225689" y="164"/>
                          <a:pt x="223532" y="332"/>
                        </a:cubicBezTo>
                        <a:lnTo>
                          <a:pt x="223293" y="0"/>
                        </a:lnTo>
                        <a:lnTo>
                          <a:pt x="182680" y="775"/>
                        </a:lnTo>
                        <a:cubicBezTo>
                          <a:pt x="122938" y="1910"/>
                          <a:pt x="67870" y="37078"/>
                          <a:pt x="45312" y="92412"/>
                        </a:cubicBezTo>
                        <a:cubicBezTo>
                          <a:pt x="42319" y="99758"/>
                          <a:pt x="39880" y="107398"/>
                          <a:pt x="38055" y="115305"/>
                        </a:cubicBezTo>
                        <a:lnTo>
                          <a:pt x="468" y="285097"/>
                        </a:lnTo>
                        <a:cubicBezTo>
                          <a:pt x="-2171" y="297021"/>
                          <a:pt x="6674" y="308407"/>
                          <a:pt x="18881" y="308797"/>
                        </a:cubicBezTo>
                        <a:lnTo>
                          <a:pt x="128081" y="312293"/>
                        </a:lnTo>
                        <a:lnTo>
                          <a:pt x="103511" y="626939"/>
                        </a:lnTo>
                        <a:lnTo>
                          <a:pt x="592925" y="626939"/>
                        </a:lnTo>
                        <a:lnTo>
                          <a:pt x="581730" y="328802"/>
                        </a:lnTo>
                        <a:lnTo>
                          <a:pt x="686817" y="217849"/>
                        </a:lnTo>
                        <a:cubicBezTo>
                          <a:pt x="695019" y="209188"/>
                          <a:pt x="694622" y="195508"/>
                          <a:pt x="685925" y="187345"/>
                        </a:cubicBezTo>
                        <a:close/>
                      </a:path>
                    </a:pathLst>
                  </a:custGeom>
                  <a:solidFill>
                    <a:srgbClr val="FFD14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161" name="그래픽 265">
                    <a:extLst>
                      <a:ext uri="{FF2B5EF4-FFF2-40B4-BE49-F238E27FC236}">
                        <a16:creationId xmlns:a16="http://schemas.microsoft.com/office/drawing/2014/main" id="{7482BDEA-B98E-EEEB-5E96-14AD9C618BCE}"/>
                      </a:ext>
                    </a:extLst>
                  </p:cNvPr>
                  <p:cNvGrpSpPr/>
                  <p:nvPr/>
                </p:nvGrpSpPr>
                <p:grpSpPr>
                  <a:xfrm>
                    <a:off x="5288456" y="4070704"/>
                    <a:ext cx="260910" cy="371749"/>
                    <a:chOff x="5288456" y="4070704"/>
                    <a:chExt cx="260910" cy="371749"/>
                  </a:xfrm>
                </p:grpSpPr>
                <p:sp>
                  <p:nvSpPr>
                    <p:cNvPr id="172" name="자유형: 도형 171">
                      <a:extLst>
                        <a:ext uri="{FF2B5EF4-FFF2-40B4-BE49-F238E27FC236}">
                          <a16:creationId xmlns:a16="http://schemas.microsoft.com/office/drawing/2014/main" id="{F44B2B97-BA67-8116-6DB1-C3B559B3F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8456" y="4070704"/>
                      <a:ext cx="260910" cy="371749"/>
                    </a:xfrm>
                    <a:custGeom>
                      <a:avLst/>
                      <a:gdLst>
                        <a:gd name="connsiteX0" fmla="*/ 226656 w 260910"/>
                        <a:gd name="connsiteY0" fmla="*/ 45605 h 371749"/>
                        <a:gd name="connsiteX1" fmla="*/ 196841 w 260910"/>
                        <a:gd name="connsiteY1" fmla="*/ 17271 h 371749"/>
                        <a:gd name="connsiteX2" fmla="*/ 96988 w 260910"/>
                        <a:gd name="connsiteY2" fmla="*/ 0 h 371749"/>
                        <a:gd name="connsiteX3" fmla="*/ 88241 w 260910"/>
                        <a:gd name="connsiteY3" fmla="*/ 78975 h 371749"/>
                        <a:gd name="connsiteX4" fmla="*/ 64804 w 260910"/>
                        <a:gd name="connsiteY4" fmla="*/ 76379 h 371749"/>
                        <a:gd name="connsiteX5" fmla="*/ 44224 w 260910"/>
                        <a:gd name="connsiteY5" fmla="*/ 74101 h 371749"/>
                        <a:gd name="connsiteX6" fmla="*/ 34614 w 260910"/>
                        <a:gd name="connsiteY6" fmla="*/ 74265 h 371749"/>
                        <a:gd name="connsiteX7" fmla="*/ 664 w 260910"/>
                        <a:gd name="connsiteY7" fmla="*/ 108971 h 371749"/>
                        <a:gd name="connsiteX8" fmla="*/ 240 w 260910"/>
                        <a:gd name="connsiteY8" fmla="*/ 112798 h 371749"/>
                        <a:gd name="connsiteX9" fmla="*/ 35110 w 260910"/>
                        <a:gd name="connsiteY9" fmla="*/ 156355 h 371749"/>
                        <a:gd name="connsiteX10" fmla="*/ 45577 w 260910"/>
                        <a:gd name="connsiteY10" fmla="*/ 157513 h 371749"/>
                        <a:gd name="connsiteX11" fmla="*/ 20596 w 260910"/>
                        <a:gd name="connsiteY11" fmla="*/ 287270 h 371749"/>
                        <a:gd name="connsiteX12" fmla="*/ 76065 w 260910"/>
                        <a:gd name="connsiteY12" fmla="*/ 369186 h 371749"/>
                        <a:gd name="connsiteX13" fmla="*/ 82767 w 260910"/>
                        <a:gd name="connsiteY13" fmla="*/ 370476 h 371749"/>
                        <a:gd name="connsiteX14" fmla="*/ 164683 w 260910"/>
                        <a:gd name="connsiteY14" fmla="*/ 315007 h 371749"/>
                        <a:gd name="connsiteX15" fmla="*/ 174093 w 260910"/>
                        <a:gd name="connsiteY15" fmla="*/ 266133 h 371749"/>
                        <a:gd name="connsiteX16" fmla="*/ 243599 w 260910"/>
                        <a:gd name="connsiteY16" fmla="*/ 209568 h 371749"/>
                        <a:gd name="connsiteX17" fmla="*/ 260570 w 260910"/>
                        <a:gd name="connsiteY17" fmla="*/ 56341 h 371749"/>
                        <a:gd name="connsiteX18" fmla="*/ 260800 w 260910"/>
                        <a:gd name="connsiteY18" fmla="*/ 38345 h 371749"/>
                        <a:gd name="connsiteX19" fmla="*/ 244137 w 260910"/>
                        <a:gd name="connsiteY19" fmla="*/ 47539 h 371749"/>
                        <a:gd name="connsiteX20" fmla="*/ 226656 w 260910"/>
                        <a:gd name="connsiteY20" fmla="*/ 45605 h 3717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60910" h="371749">
                          <a:moveTo>
                            <a:pt x="226656" y="45605"/>
                          </a:moveTo>
                          <a:cubicBezTo>
                            <a:pt x="211131" y="43886"/>
                            <a:pt x="196841" y="17271"/>
                            <a:pt x="196841" y="17271"/>
                          </a:cubicBezTo>
                          <a:cubicBezTo>
                            <a:pt x="196841" y="17271"/>
                            <a:pt x="100444" y="13253"/>
                            <a:pt x="96988" y="0"/>
                          </a:cubicBezTo>
                          <a:lnTo>
                            <a:pt x="88241" y="78975"/>
                          </a:lnTo>
                          <a:lnTo>
                            <a:pt x="64804" y="76379"/>
                          </a:lnTo>
                          <a:lnTo>
                            <a:pt x="44224" y="74101"/>
                          </a:lnTo>
                          <a:cubicBezTo>
                            <a:pt x="40955" y="73740"/>
                            <a:pt x="37742" y="73838"/>
                            <a:pt x="34614" y="74265"/>
                          </a:cubicBezTo>
                          <a:cubicBezTo>
                            <a:pt x="17121" y="76651"/>
                            <a:pt x="2692" y="90673"/>
                            <a:pt x="664" y="108971"/>
                          </a:cubicBezTo>
                          <a:lnTo>
                            <a:pt x="240" y="112798"/>
                          </a:lnTo>
                          <a:cubicBezTo>
                            <a:pt x="-2149" y="134364"/>
                            <a:pt x="13543" y="153969"/>
                            <a:pt x="35110" y="156355"/>
                          </a:cubicBezTo>
                          <a:lnTo>
                            <a:pt x="45577" y="157513"/>
                          </a:lnTo>
                          <a:lnTo>
                            <a:pt x="20596" y="287270"/>
                          </a:lnTo>
                          <a:cubicBezTo>
                            <a:pt x="13294" y="325208"/>
                            <a:pt x="38126" y="361883"/>
                            <a:pt x="76065" y="369186"/>
                          </a:cubicBezTo>
                          <a:lnTo>
                            <a:pt x="82767" y="370476"/>
                          </a:lnTo>
                          <a:cubicBezTo>
                            <a:pt x="120705" y="377778"/>
                            <a:pt x="157380" y="352946"/>
                            <a:pt x="164683" y="315007"/>
                          </a:cubicBezTo>
                          <a:lnTo>
                            <a:pt x="174093" y="266133"/>
                          </a:lnTo>
                          <a:cubicBezTo>
                            <a:pt x="208752" y="269389"/>
                            <a:pt x="239752" y="244300"/>
                            <a:pt x="243599" y="209568"/>
                          </a:cubicBezTo>
                          <a:lnTo>
                            <a:pt x="260570" y="56341"/>
                          </a:lnTo>
                          <a:cubicBezTo>
                            <a:pt x="260964" y="52797"/>
                            <a:pt x="260981" y="41795"/>
                            <a:pt x="260800" y="38345"/>
                          </a:cubicBezTo>
                          <a:cubicBezTo>
                            <a:pt x="255578" y="40016"/>
                            <a:pt x="249940" y="48182"/>
                            <a:pt x="244137" y="47539"/>
                          </a:cubicBezTo>
                          <a:lnTo>
                            <a:pt x="226656" y="45605"/>
                          </a:lnTo>
                          <a:close/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173" name="그래픽 265">
                      <a:extLst>
                        <a:ext uri="{FF2B5EF4-FFF2-40B4-BE49-F238E27FC236}">
                          <a16:creationId xmlns:a16="http://schemas.microsoft.com/office/drawing/2014/main" id="{9CA6CF7A-914D-0ED1-C930-6A98F85CC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19300" y="4128536"/>
                      <a:ext cx="227891" cy="248260"/>
                      <a:chOff x="5319300" y="4128536"/>
                      <a:chExt cx="227891" cy="248260"/>
                    </a:xfrm>
                  </p:grpSpPr>
                  <p:sp>
                    <p:nvSpPr>
                      <p:cNvPr id="175" name="자유형: 도형 174">
                        <a:extLst>
                          <a:ext uri="{FF2B5EF4-FFF2-40B4-BE49-F238E27FC236}">
                            <a16:creationId xmlns:a16="http://schemas.microsoft.com/office/drawing/2014/main" id="{72141543-EC1D-CD61-B540-AB7A072E62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9300" y="4169771"/>
                        <a:ext cx="20328" cy="30785"/>
                      </a:xfrm>
                      <a:custGeom>
                        <a:avLst/>
                        <a:gdLst>
                          <a:gd name="connsiteX0" fmla="*/ 2632 w 20328"/>
                          <a:gd name="connsiteY0" fmla="*/ 30768 h 30785"/>
                          <a:gd name="connsiteX1" fmla="*/ 318 w 20328"/>
                          <a:gd name="connsiteY1" fmla="*/ 29163 h 30785"/>
                          <a:gd name="connsiteX2" fmla="*/ 1624 w 20328"/>
                          <a:gd name="connsiteY2" fmla="*/ 25198 h 30785"/>
                          <a:gd name="connsiteX3" fmla="*/ 12974 w 20328"/>
                          <a:gd name="connsiteY3" fmla="*/ 19467 h 30785"/>
                          <a:gd name="connsiteX4" fmla="*/ 2372 w 20328"/>
                          <a:gd name="connsiteY4" fmla="*/ 4668 h 30785"/>
                          <a:gd name="connsiteX5" fmla="*/ 3055 w 20328"/>
                          <a:gd name="connsiteY5" fmla="*/ 552 h 30785"/>
                          <a:gd name="connsiteX6" fmla="*/ 7171 w 20328"/>
                          <a:gd name="connsiteY6" fmla="*/ 1235 h 30785"/>
                          <a:gd name="connsiteX7" fmla="*/ 19778 w 20328"/>
                          <a:gd name="connsiteY7" fmla="*/ 18834 h 30785"/>
                          <a:gd name="connsiteX8" fmla="*/ 20244 w 20328"/>
                          <a:gd name="connsiteY8" fmla="*/ 21256 h 30785"/>
                          <a:gd name="connsiteX9" fmla="*/ 18708 w 20328"/>
                          <a:gd name="connsiteY9" fmla="*/ 23189 h 30785"/>
                          <a:gd name="connsiteX10" fmla="*/ 4279 w 20328"/>
                          <a:gd name="connsiteY10" fmla="*/ 30472 h 30785"/>
                          <a:gd name="connsiteX11" fmla="*/ 2632 w 20328"/>
                          <a:gd name="connsiteY11" fmla="*/ 30768 h 307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0328" h="30785">
                            <a:moveTo>
                              <a:pt x="2632" y="30768"/>
                            </a:moveTo>
                            <a:cubicBezTo>
                              <a:pt x="1673" y="30663"/>
                              <a:pt x="787" y="30088"/>
                              <a:pt x="318" y="29163"/>
                            </a:cubicBezTo>
                            <a:cubicBezTo>
                              <a:pt x="-418" y="27709"/>
                              <a:pt x="167" y="25933"/>
                              <a:pt x="1624" y="25198"/>
                            </a:cubicBezTo>
                            <a:lnTo>
                              <a:pt x="12974" y="19467"/>
                            </a:lnTo>
                            <a:lnTo>
                              <a:pt x="2372" y="4668"/>
                            </a:lnTo>
                            <a:cubicBezTo>
                              <a:pt x="1424" y="3346"/>
                              <a:pt x="1729" y="1501"/>
                              <a:pt x="3055" y="552"/>
                            </a:cubicBezTo>
                            <a:cubicBezTo>
                              <a:pt x="4368" y="-396"/>
                              <a:pt x="6216" y="-94"/>
                              <a:pt x="7171" y="1235"/>
                            </a:cubicBezTo>
                            <a:lnTo>
                              <a:pt x="19778" y="18834"/>
                            </a:lnTo>
                            <a:cubicBezTo>
                              <a:pt x="20280" y="19533"/>
                              <a:pt x="20447" y="20419"/>
                              <a:pt x="20244" y="21256"/>
                            </a:cubicBezTo>
                            <a:cubicBezTo>
                              <a:pt x="20037" y="22093"/>
                              <a:pt x="19479" y="22799"/>
                              <a:pt x="18708" y="23189"/>
                            </a:cubicBezTo>
                            <a:lnTo>
                              <a:pt x="4279" y="30472"/>
                            </a:lnTo>
                            <a:cubicBezTo>
                              <a:pt x="3754" y="30735"/>
                              <a:pt x="3180" y="30827"/>
                              <a:pt x="2632" y="30768"/>
                            </a:cubicBez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grpSp>
                    <p:nvGrpSpPr>
                      <p:cNvPr id="176" name="그래픽 265">
                        <a:extLst>
                          <a:ext uri="{FF2B5EF4-FFF2-40B4-BE49-F238E27FC236}">
                            <a16:creationId xmlns:a16="http://schemas.microsoft.com/office/drawing/2014/main" id="{A7EDE5D6-5A74-2634-508A-3FF08E402A6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03328" y="4128536"/>
                        <a:ext cx="143863" cy="166917"/>
                        <a:chOff x="5403328" y="4128536"/>
                        <a:chExt cx="143863" cy="166917"/>
                      </a:xfrm>
                    </p:grpSpPr>
                    <p:sp>
                      <p:nvSpPr>
                        <p:cNvPr id="178" name="자유형: 도형 177">
                          <a:extLst>
                            <a:ext uri="{FF2B5EF4-FFF2-40B4-BE49-F238E27FC236}">
                              <a16:creationId xmlns:a16="http://schemas.microsoft.com/office/drawing/2014/main" id="{3E3FFAE3-2460-0F5A-270F-21964D04E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61139" y="4164266"/>
                          <a:ext cx="31816" cy="59538"/>
                        </a:xfrm>
                        <a:custGeom>
                          <a:avLst/>
                          <a:gdLst>
                            <a:gd name="connsiteX0" fmla="*/ 13616 w 31816"/>
                            <a:gd name="connsiteY0" fmla="*/ 59439 h 59538"/>
                            <a:gd name="connsiteX1" fmla="*/ 2627 w 31816"/>
                            <a:gd name="connsiteY1" fmla="*/ 58221 h 59538"/>
                            <a:gd name="connsiteX2" fmla="*/ 18 w 31816"/>
                            <a:gd name="connsiteY2" fmla="*/ 54962 h 59538"/>
                            <a:gd name="connsiteX3" fmla="*/ 3277 w 31816"/>
                            <a:gd name="connsiteY3" fmla="*/ 52352 h 59538"/>
                            <a:gd name="connsiteX4" fmla="*/ 14266 w 31816"/>
                            <a:gd name="connsiteY4" fmla="*/ 53570 h 59538"/>
                            <a:gd name="connsiteX5" fmla="*/ 22668 w 31816"/>
                            <a:gd name="connsiteY5" fmla="*/ 50728 h 59538"/>
                            <a:gd name="connsiteX6" fmla="*/ 25891 w 31816"/>
                            <a:gd name="connsiteY6" fmla="*/ 42470 h 59538"/>
                            <a:gd name="connsiteX7" fmla="*/ 23374 w 31816"/>
                            <a:gd name="connsiteY7" fmla="*/ 3137 h 59538"/>
                            <a:gd name="connsiteX8" fmla="*/ 26134 w 31816"/>
                            <a:gd name="connsiteY8" fmla="*/ 6 h 59538"/>
                            <a:gd name="connsiteX9" fmla="*/ 29265 w 31816"/>
                            <a:gd name="connsiteY9" fmla="*/ 2766 h 59538"/>
                            <a:gd name="connsiteX10" fmla="*/ 31782 w 31816"/>
                            <a:gd name="connsiteY10" fmla="*/ 42092 h 59538"/>
                            <a:gd name="connsiteX11" fmla="*/ 26741 w 31816"/>
                            <a:gd name="connsiteY11" fmla="*/ 54995 h 59538"/>
                            <a:gd name="connsiteX12" fmla="*/ 13616 w 31816"/>
                            <a:gd name="connsiteY12" fmla="*/ 59439 h 595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31816" h="59538">
                              <a:moveTo>
                                <a:pt x="13616" y="59439"/>
                              </a:moveTo>
                              <a:lnTo>
                                <a:pt x="2627" y="58221"/>
                              </a:lnTo>
                              <a:cubicBezTo>
                                <a:pt x="1006" y="58040"/>
                                <a:pt x="-159" y="56583"/>
                                <a:pt x="18" y="54962"/>
                              </a:cubicBezTo>
                              <a:cubicBezTo>
                                <a:pt x="198" y="53340"/>
                                <a:pt x="1656" y="52175"/>
                                <a:pt x="3277" y="52352"/>
                              </a:cubicBezTo>
                              <a:lnTo>
                                <a:pt x="14266" y="53570"/>
                              </a:lnTo>
                              <a:cubicBezTo>
                                <a:pt x="17354" y="53911"/>
                                <a:pt x="20420" y="52878"/>
                                <a:pt x="22668" y="50728"/>
                              </a:cubicBezTo>
                              <a:cubicBezTo>
                                <a:pt x="24916" y="48581"/>
                                <a:pt x="26091" y="45572"/>
                                <a:pt x="25891" y="42470"/>
                              </a:cubicBezTo>
                              <a:lnTo>
                                <a:pt x="23374" y="3137"/>
                              </a:lnTo>
                              <a:cubicBezTo>
                                <a:pt x="23269" y="1512"/>
                                <a:pt x="24506" y="111"/>
                                <a:pt x="26134" y="6"/>
                              </a:cubicBezTo>
                              <a:cubicBezTo>
                                <a:pt x="27755" y="-93"/>
                                <a:pt x="29160" y="1138"/>
                                <a:pt x="29265" y="2766"/>
                              </a:cubicBezTo>
                              <a:lnTo>
                                <a:pt x="31782" y="42092"/>
                              </a:lnTo>
                              <a:cubicBezTo>
                                <a:pt x="32094" y="46937"/>
                                <a:pt x="30256" y="51644"/>
                                <a:pt x="26741" y="54995"/>
                              </a:cubicBezTo>
                              <a:cubicBezTo>
                                <a:pt x="23229" y="58352"/>
                                <a:pt x="18444" y="59970"/>
                                <a:pt x="13616" y="5943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F4E4A"/>
                        </a:solidFill>
                        <a:ln w="32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grpSp>
                      <p:nvGrpSpPr>
                        <p:cNvPr id="179" name="그래픽 265">
                          <a:extLst>
                            <a:ext uri="{FF2B5EF4-FFF2-40B4-BE49-F238E27FC236}">
                              <a16:creationId xmlns:a16="http://schemas.microsoft.com/office/drawing/2014/main" id="{D3D0CE2A-7F12-1BCA-B92B-31363F6D403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03328" y="4128536"/>
                          <a:ext cx="143863" cy="166917"/>
                          <a:chOff x="5403328" y="4128536"/>
                          <a:chExt cx="143863" cy="166917"/>
                        </a:xfrm>
                      </p:grpSpPr>
                      <p:sp>
                        <p:nvSpPr>
                          <p:cNvPr id="181" name="자유형: 도형 180">
                            <a:extLst>
                              <a:ext uri="{FF2B5EF4-FFF2-40B4-BE49-F238E27FC236}">
                                <a16:creationId xmlns:a16="http://schemas.microsoft.com/office/drawing/2014/main" id="{97D04A9E-0B8C-F24E-DA3C-64902A52382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505624" y="4186219"/>
                            <a:ext cx="16075" cy="16075"/>
                          </a:xfrm>
                          <a:custGeom>
                            <a:avLst/>
                            <a:gdLst>
                              <a:gd name="connsiteX0" fmla="*/ 16056 w 16075"/>
                              <a:gd name="connsiteY0" fmla="*/ 7483 h 16075"/>
                              <a:gd name="connsiteX1" fmla="*/ 8592 w 16075"/>
                              <a:gd name="connsiteY1" fmla="*/ 16056 h 16075"/>
                              <a:gd name="connsiteX2" fmla="*/ 19 w 16075"/>
                              <a:gd name="connsiteY2" fmla="*/ 8592 h 16075"/>
                              <a:gd name="connsiteX3" fmla="*/ 7483 w 16075"/>
                              <a:gd name="connsiteY3" fmla="*/ 19 h 16075"/>
                              <a:gd name="connsiteX4" fmla="*/ 16056 w 16075"/>
                              <a:gd name="connsiteY4" fmla="*/ 7483 h 1607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6075" h="16075">
                                <a:moveTo>
                                  <a:pt x="16056" y="7483"/>
                                </a:moveTo>
                                <a:cubicBezTo>
                                  <a:pt x="16361" y="11914"/>
                                  <a:pt x="13020" y="15751"/>
                                  <a:pt x="8592" y="16056"/>
                                </a:cubicBezTo>
                                <a:cubicBezTo>
                                  <a:pt x="4165" y="16361"/>
                                  <a:pt x="325" y="13020"/>
                                  <a:pt x="19" y="8592"/>
                                </a:cubicBezTo>
                                <a:cubicBezTo>
                                  <a:pt x="-286" y="4165"/>
                                  <a:pt x="3055" y="325"/>
                                  <a:pt x="7483" y="19"/>
                                </a:cubicBezTo>
                                <a:cubicBezTo>
                                  <a:pt x="11914" y="-286"/>
                                  <a:pt x="15751" y="3055"/>
                                  <a:pt x="16056" y="748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82" name="자유형: 도형 181">
                            <a:extLst>
                              <a:ext uri="{FF2B5EF4-FFF2-40B4-BE49-F238E27FC236}">
                                <a16:creationId xmlns:a16="http://schemas.microsoft.com/office/drawing/2014/main" id="{26023F53-CE9F-C38E-92E8-299EC702766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40045" y="4288615"/>
                            <a:ext cx="21295" cy="6838"/>
                          </a:xfrm>
                          <a:custGeom>
                            <a:avLst/>
                            <a:gdLst>
                              <a:gd name="connsiteX0" fmla="*/ 19874 w 21295"/>
                              <a:gd name="connsiteY0" fmla="*/ 5514 h 6838"/>
                              <a:gd name="connsiteX1" fmla="*/ 18771 w 21295"/>
                              <a:gd name="connsiteY1" fmla="*/ 5297 h 6838"/>
                              <a:gd name="connsiteX2" fmla="*/ 2758 w 21295"/>
                              <a:gd name="connsiteY2" fmla="*/ 6443 h 6838"/>
                              <a:gd name="connsiteX3" fmla="*/ 398 w 21295"/>
                              <a:gd name="connsiteY3" fmla="*/ 6249 h 6838"/>
                              <a:gd name="connsiteX4" fmla="*/ 588 w 21295"/>
                              <a:gd name="connsiteY4" fmla="*/ 3889 h 6838"/>
                              <a:gd name="connsiteX5" fmla="*/ 20488 w 21295"/>
                              <a:gd name="connsiteY5" fmla="*/ 2425 h 6838"/>
                              <a:gd name="connsiteX6" fmla="*/ 21059 w 21295"/>
                              <a:gd name="connsiteY6" fmla="*/ 4713 h 6838"/>
                              <a:gd name="connsiteX7" fmla="*/ 19874 w 21295"/>
                              <a:gd name="connsiteY7" fmla="*/ 5514 h 683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1295" h="6838">
                                <a:moveTo>
                                  <a:pt x="19874" y="5514"/>
                                </a:moveTo>
                                <a:cubicBezTo>
                                  <a:pt x="19506" y="5570"/>
                                  <a:pt x="19119" y="5501"/>
                                  <a:pt x="18771" y="5297"/>
                                </a:cubicBezTo>
                                <a:cubicBezTo>
                                  <a:pt x="18423" y="5090"/>
                                  <a:pt x="10050" y="252"/>
                                  <a:pt x="2758" y="6443"/>
                                </a:cubicBezTo>
                                <a:cubicBezTo>
                                  <a:pt x="2055" y="7040"/>
                                  <a:pt x="1002" y="6951"/>
                                  <a:pt x="398" y="6249"/>
                                </a:cubicBezTo>
                                <a:cubicBezTo>
                                  <a:pt x="-200" y="5543"/>
                                  <a:pt x="-114" y="4490"/>
                                  <a:pt x="588" y="3889"/>
                                </a:cubicBezTo>
                                <a:cubicBezTo>
                                  <a:pt x="9742" y="-3867"/>
                                  <a:pt x="20379" y="2363"/>
                                  <a:pt x="20488" y="2425"/>
                                </a:cubicBezTo>
                                <a:cubicBezTo>
                                  <a:pt x="21275" y="2901"/>
                                  <a:pt x="21531" y="3922"/>
                                  <a:pt x="21059" y="4713"/>
                                </a:cubicBezTo>
                                <a:cubicBezTo>
                                  <a:pt x="20799" y="5163"/>
                                  <a:pt x="20353" y="5442"/>
                                  <a:pt x="19874" y="551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AF4E4A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83" name="그래픽 265">
                            <a:extLst>
                              <a:ext uri="{FF2B5EF4-FFF2-40B4-BE49-F238E27FC236}">
                                <a16:creationId xmlns:a16="http://schemas.microsoft.com/office/drawing/2014/main" id="{ECAD3336-B68B-A296-458A-5E5FF66EC2B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03328" y="4128536"/>
                            <a:ext cx="143863" cy="40204"/>
                            <a:chOff x="5403328" y="4128536"/>
                            <a:chExt cx="143863" cy="40204"/>
                          </a:xfrm>
                          <a:solidFill>
                            <a:srgbClr val="2B2B39"/>
                          </a:solidFill>
                        </p:grpSpPr>
                        <p:sp>
                          <p:nvSpPr>
                            <p:cNvPr id="191" name="자유형: 도형 190">
                              <a:extLst>
                                <a:ext uri="{FF2B5EF4-FFF2-40B4-BE49-F238E27FC236}">
                                  <a16:creationId xmlns:a16="http://schemas.microsoft.com/office/drawing/2014/main" id="{ECD8D61F-210D-71F1-8910-34B02CDDE7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03328" y="4128536"/>
                              <a:ext cx="64209" cy="25458"/>
                            </a:xfrm>
                            <a:custGeom>
                              <a:avLst/>
                              <a:gdLst>
                                <a:gd name="connsiteX0" fmla="*/ 3985 w 64209"/>
                                <a:gd name="connsiteY0" fmla="*/ 24536 h 25458"/>
                                <a:gd name="connsiteX1" fmla="*/ 18072 w 64209"/>
                                <a:gd name="connsiteY1" fmla="*/ 24910 h 25458"/>
                                <a:gd name="connsiteX2" fmla="*/ 32464 w 64209"/>
                                <a:gd name="connsiteY2" fmla="*/ 23774 h 25458"/>
                                <a:gd name="connsiteX3" fmla="*/ 46915 w 64209"/>
                                <a:gd name="connsiteY3" fmla="*/ 23577 h 25458"/>
                                <a:gd name="connsiteX4" fmla="*/ 60881 w 64209"/>
                                <a:gd name="connsiteY4" fmla="*/ 21904 h 25458"/>
                                <a:gd name="connsiteX5" fmla="*/ 61176 w 64209"/>
                                <a:gd name="connsiteY5" fmla="*/ 10108 h 25458"/>
                                <a:gd name="connsiteX6" fmla="*/ 31000 w 64209"/>
                                <a:gd name="connsiteY6" fmla="*/ 51 h 25458"/>
                                <a:gd name="connsiteX7" fmla="*/ 2242 w 64209"/>
                                <a:gd name="connsiteY7" fmla="*/ 12832 h 25458"/>
                                <a:gd name="connsiteX8" fmla="*/ 3985 w 64209"/>
                                <a:gd name="connsiteY8" fmla="*/ 24536 h 2545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64209" h="25458">
                                  <a:moveTo>
                                    <a:pt x="3985" y="24536"/>
                                  </a:moveTo>
                                  <a:cubicBezTo>
                                    <a:pt x="8015" y="26059"/>
                                    <a:pt x="13113" y="25333"/>
                                    <a:pt x="18072" y="24910"/>
                                  </a:cubicBezTo>
                                  <a:cubicBezTo>
                                    <a:pt x="23064" y="24382"/>
                                    <a:pt x="28086" y="23975"/>
                                    <a:pt x="32464" y="23774"/>
                                  </a:cubicBezTo>
                                  <a:cubicBezTo>
                                    <a:pt x="36852" y="23571"/>
                                    <a:pt x="41897" y="23509"/>
                                    <a:pt x="46915" y="23577"/>
                                  </a:cubicBezTo>
                                  <a:cubicBezTo>
                                    <a:pt x="51898" y="23538"/>
                                    <a:pt x="57067" y="23788"/>
                                    <a:pt x="60881" y="21904"/>
                                  </a:cubicBezTo>
                                  <a:cubicBezTo>
                                    <a:pt x="64570" y="20138"/>
                                    <a:pt x="65893" y="15510"/>
                                    <a:pt x="61176" y="10108"/>
                                  </a:cubicBezTo>
                                  <a:cubicBezTo>
                                    <a:pt x="56739" y="4843"/>
                                    <a:pt x="45517" y="-586"/>
                                    <a:pt x="31000" y="51"/>
                                  </a:cubicBezTo>
                                  <a:cubicBezTo>
                                    <a:pt x="16503" y="757"/>
                                    <a:pt x="6010" y="7190"/>
                                    <a:pt x="2242" y="12832"/>
                                  </a:cubicBezTo>
                                  <a:cubicBezTo>
                                    <a:pt x="-1775" y="18641"/>
                                    <a:pt x="99" y="23121"/>
                                    <a:pt x="3985" y="24536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256" name="자유형: 도형 255">
                              <a:extLst>
                                <a:ext uri="{FF2B5EF4-FFF2-40B4-BE49-F238E27FC236}">
                                  <a16:creationId xmlns:a16="http://schemas.microsoft.com/office/drawing/2014/main" id="{E138961E-662C-0A49-EFE0-2E66CCC5B70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4136" y="4144417"/>
                              <a:ext cx="43055" cy="24323"/>
                            </a:xfrm>
                            <a:custGeom>
                              <a:avLst/>
                              <a:gdLst>
                                <a:gd name="connsiteX0" fmla="*/ 39146 w 43055"/>
                                <a:gd name="connsiteY0" fmla="*/ 24206 h 24323"/>
                                <a:gd name="connsiteX1" fmla="*/ 29615 w 43055"/>
                                <a:gd name="connsiteY1" fmla="*/ 22270 h 24323"/>
                                <a:gd name="connsiteX2" fmla="*/ 20162 w 43055"/>
                                <a:gd name="connsiteY2" fmla="*/ 19129 h 24323"/>
                                <a:gd name="connsiteX3" fmla="*/ 10497 w 43055"/>
                                <a:gd name="connsiteY3" fmla="*/ 16700 h 24323"/>
                                <a:gd name="connsiteX4" fmla="*/ 1431 w 43055"/>
                                <a:gd name="connsiteY4" fmla="*/ 13214 h 24323"/>
                                <a:gd name="connsiteX5" fmla="*/ 3427 w 43055"/>
                                <a:gd name="connsiteY5" fmla="*/ 4149 h 24323"/>
                                <a:gd name="connsiteX6" fmla="*/ 25558 w 43055"/>
                                <a:gd name="connsiteY6" fmla="*/ 1221 h 24323"/>
                                <a:gd name="connsiteX7" fmla="*/ 42491 w 43055"/>
                                <a:gd name="connsiteY7" fmla="*/ 15535 h 24323"/>
                                <a:gd name="connsiteX8" fmla="*/ 39146 w 43055"/>
                                <a:gd name="connsiteY8" fmla="*/ 24206 h 2432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43055" h="24323">
                                  <a:moveTo>
                                    <a:pt x="39146" y="24206"/>
                                  </a:moveTo>
                                  <a:cubicBezTo>
                                    <a:pt x="36156" y="24735"/>
                                    <a:pt x="32868" y="23376"/>
                                    <a:pt x="29615" y="22270"/>
                                  </a:cubicBezTo>
                                  <a:cubicBezTo>
                                    <a:pt x="26362" y="21078"/>
                                    <a:pt x="23067" y="19972"/>
                                    <a:pt x="20162" y="19129"/>
                                  </a:cubicBezTo>
                                  <a:cubicBezTo>
                                    <a:pt x="17258" y="18282"/>
                                    <a:pt x="13880" y="17438"/>
                                    <a:pt x="10497" y="16700"/>
                                  </a:cubicBezTo>
                                  <a:cubicBezTo>
                                    <a:pt x="7159" y="15883"/>
                                    <a:pt x="3643" y="15262"/>
                                    <a:pt x="1431" y="13214"/>
                                  </a:cubicBezTo>
                                  <a:cubicBezTo>
                                    <a:pt x="-719" y="11284"/>
                                    <a:pt x="-745" y="7536"/>
                                    <a:pt x="3427" y="4149"/>
                                  </a:cubicBezTo>
                                  <a:cubicBezTo>
                                    <a:pt x="7385" y="824"/>
                                    <a:pt x="15929" y="-1555"/>
                                    <a:pt x="25558" y="1221"/>
                                  </a:cubicBezTo>
                                  <a:cubicBezTo>
                                    <a:pt x="35162" y="4047"/>
                                    <a:pt x="41011" y="10625"/>
                                    <a:pt x="42491" y="15535"/>
                                  </a:cubicBezTo>
                                  <a:cubicBezTo>
                                    <a:pt x="44109" y="20606"/>
                                    <a:pt x="42015" y="23737"/>
                                    <a:pt x="39146" y="24206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84" name="자유형: 도형 183">
                            <a:extLst>
                              <a:ext uri="{FF2B5EF4-FFF2-40B4-BE49-F238E27FC236}">
                                <a16:creationId xmlns:a16="http://schemas.microsoft.com/office/drawing/2014/main" id="{76FDCEDF-C4FF-11FA-F133-EDFD8C5CD69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34392" y="4178351"/>
                            <a:ext cx="17592" cy="17590"/>
                          </a:xfrm>
                          <a:custGeom>
                            <a:avLst/>
                            <a:gdLst>
                              <a:gd name="connsiteX0" fmla="*/ 17440 w 17592"/>
                              <a:gd name="connsiteY0" fmla="*/ 10415 h 17590"/>
                              <a:gd name="connsiteX1" fmla="*/ 7174 w 17592"/>
                              <a:gd name="connsiteY1" fmla="*/ 17439 h 17590"/>
                              <a:gd name="connsiteX2" fmla="*/ 153 w 17592"/>
                              <a:gd name="connsiteY2" fmla="*/ 7175 h 17590"/>
                              <a:gd name="connsiteX3" fmla="*/ 10417 w 17592"/>
                              <a:gd name="connsiteY3" fmla="*/ 152 h 17590"/>
                              <a:gd name="connsiteX4" fmla="*/ 17440 w 17592"/>
                              <a:gd name="connsiteY4" fmla="*/ 10415 h 175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7592" h="17590">
                                <a:moveTo>
                                  <a:pt x="17440" y="10415"/>
                                </a:moveTo>
                                <a:cubicBezTo>
                                  <a:pt x="16544" y="15187"/>
                                  <a:pt x="11949" y="18331"/>
                                  <a:pt x="7174" y="17439"/>
                                </a:cubicBezTo>
                                <a:cubicBezTo>
                                  <a:pt x="2402" y="16543"/>
                                  <a:pt x="-746" y="11948"/>
                                  <a:pt x="153" y="7175"/>
                                </a:cubicBezTo>
                                <a:cubicBezTo>
                                  <a:pt x="1049" y="2400"/>
                                  <a:pt x="5644" y="-741"/>
                                  <a:pt x="10417" y="152"/>
                                </a:cubicBezTo>
                                <a:cubicBezTo>
                                  <a:pt x="15192" y="1048"/>
                                  <a:pt x="18336" y="5643"/>
                                  <a:pt x="17440" y="104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85" name="그래픽 265">
                            <a:extLst>
                              <a:ext uri="{FF2B5EF4-FFF2-40B4-BE49-F238E27FC236}">
                                <a16:creationId xmlns:a16="http://schemas.microsoft.com/office/drawing/2014/main" id="{4AFD76AE-DFF9-5866-926D-5EDFE723E7A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30212" y="4190890"/>
                            <a:ext cx="21152" cy="10152"/>
                            <a:chOff x="5430212" y="4190890"/>
                            <a:chExt cx="21152" cy="10152"/>
                          </a:xfrm>
                        </p:grpSpPr>
                        <p:sp>
                          <p:nvSpPr>
                            <p:cNvPr id="189" name="자유형: 도형 188">
                              <a:extLst>
                                <a:ext uri="{FF2B5EF4-FFF2-40B4-BE49-F238E27FC236}">
                                  <a16:creationId xmlns:a16="http://schemas.microsoft.com/office/drawing/2014/main" id="{0F191434-B682-AEB4-BE7B-9AF948AA601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3157" y="4193838"/>
                              <a:ext cx="15258" cy="4259"/>
                            </a:xfrm>
                            <a:custGeom>
                              <a:avLst/>
                              <a:gdLst>
                                <a:gd name="connsiteX0" fmla="*/ 0 w 15258"/>
                                <a:gd name="connsiteY0" fmla="*/ 1476 h 4259"/>
                                <a:gd name="connsiteX1" fmla="*/ 15259 w 15258"/>
                                <a:gd name="connsiteY1" fmla="*/ 4259 h 425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15258" h="4259">
                                  <a:moveTo>
                                    <a:pt x="0" y="1476"/>
                                  </a:moveTo>
                                  <a:cubicBezTo>
                                    <a:pt x="0" y="1476"/>
                                    <a:pt x="8425" y="-3270"/>
                                    <a:pt x="15259" y="4259"/>
                                  </a:cubicBezTo>
                                </a:path>
                              </a:pathLst>
                            </a:custGeom>
                            <a:solidFill>
                              <a:srgbClr val="E69773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90" name="자유형: 도형 189">
                              <a:extLst>
                                <a:ext uri="{FF2B5EF4-FFF2-40B4-BE49-F238E27FC236}">
                                  <a16:creationId xmlns:a16="http://schemas.microsoft.com/office/drawing/2014/main" id="{8F7FA972-017E-7ED1-415D-13919ABC0AB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0212" y="4190890"/>
                              <a:ext cx="21152" cy="10152"/>
                            </a:xfrm>
                            <a:custGeom>
                              <a:avLst/>
                              <a:gdLst>
                                <a:gd name="connsiteX0" fmla="*/ 17879 w 21152"/>
                                <a:gd name="connsiteY0" fmla="*/ 10134 h 10152"/>
                                <a:gd name="connsiteX1" fmla="*/ 16018 w 21152"/>
                                <a:gd name="connsiteY1" fmla="*/ 9185 h 10152"/>
                                <a:gd name="connsiteX2" fmla="*/ 4376 w 21152"/>
                                <a:gd name="connsiteY2" fmla="*/ 7003 h 10152"/>
                                <a:gd name="connsiteX3" fmla="*/ 372 w 21152"/>
                                <a:gd name="connsiteY3" fmla="*/ 5844 h 10152"/>
                                <a:gd name="connsiteX4" fmla="*/ 1494 w 21152"/>
                                <a:gd name="connsiteY4" fmla="*/ 1853 h 10152"/>
                                <a:gd name="connsiteX5" fmla="*/ 20386 w 21152"/>
                                <a:gd name="connsiteY5" fmla="*/ 5217 h 10152"/>
                                <a:gd name="connsiteX6" fmla="*/ 20186 w 21152"/>
                                <a:gd name="connsiteY6" fmla="*/ 9389 h 10152"/>
                                <a:gd name="connsiteX7" fmla="*/ 17879 w 21152"/>
                                <a:gd name="connsiteY7" fmla="*/ 10134 h 1015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21152" h="10152">
                                  <a:moveTo>
                                    <a:pt x="17879" y="10134"/>
                                  </a:moveTo>
                                  <a:cubicBezTo>
                                    <a:pt x="17189" y="10059"/>
                                    <a:pt x="16523" y="9740"/>
                                    <a:pt x="16018" y="9185"/>
                                  </a:cubicBezTo>
                                  <a:cubicBezTo>
                                    <a:pt x="10989" y="3645"/>
                                    <a:pt x="5036" y="6639"/>
                                    <a:pt x="4376" y="7003"/>
                                  </a:cubicBezTo>
                                  <a:cubicBezTo>
                                    <a:pt x="2952" y="7774"/>
                                    <a:pt x="1156" y="7265"/>
                                    <a:pt x="372" y="5844"/>
                                  </a:cubicBezTo>
                                  <a:cubicBezTo>
                                    <a:pt x="-413" y="4426"/>
                                    <a:pt x="83" y="2647"/>
                                    <a:pt x="1494" y="1853"/>
                                  </a:cubicBezTo>
                                  <a:cubicBezTo>
                                    <a:pt x="5124" y="-188"/>
                                    <a:pt x="13727" y="-2112"/>
                                    <a:pt x="20386" y="5217"/>
                                  </a:cubicBezTo>
                                  <a:cubicBezTo>
                                    <a:pt x="21483" y="6425"/>
                                    <a:pt x="21391" y="8293"/>
                                    <a:pt x="20186" y="9389"/>
                                  </a:cubicBezTo>
                                  <a:cubicBezTo>
                                    <a:pt x="19533" y="9980"/>
                                    <a:pt x="18686" y="10226"/>
                                    <a:pt x="17879" y="10134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AF4E4A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86" name="그래픽 265">
                            <a:extLst>
                              <a:ext uri="{FF2B5EF4-FFF2-40B4-BE49-F238E27FC236}">
                                <a16:creationId xmlns:a16="http://schemas.microsoft.com/office/drawing/2014/main" id="{B6917077-AE8C-317D-0088-2DD55AE6A0D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503466" y="4199212"/>
                            <a:ext cx="19476" cy="8240"/>
                            <a:chOff x="5503466" y="4199212"/>
                            <a:chExt cx="19476" cy="8240"/>
                          </a:xfrm>
                        </p:grpSpPr>
                        <p:sp>
                          <p:nvSpPr>
                            <p:cNvPr id="187" name="자유형: 도형 186">
                              <a:extLst>
                                <a:ext uri="{FF2B5EF4-FFF2-40B4-BE49-F238E27FC236}">
                                  <a16:creationId xmlns:a16="http://schemas.microsoft.com/office/drawing/2014/main" id="{EA5C6A91-A5F9-92BD-90FC-B810A95FFDE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6418" y="4202156"/>
                              <a:ext cx="13574" cy="2344"/>
                            </a:xfrm>
                            <a:custGeom>
                              <a:avLst/>
                              <a:gdLst>
                                <a:gd name="connsiteX0" fmla="*/ 0 w 13574"/>
                                <a:gd name="connsiteY0" fmla="*/ 700 h 2344"/>
                                <a:gd name="connsiteX1" fmla="*/ 13575 w 13574"/>
                                <a:gd name="connsiteY1" fmla="*/ 2344 h 234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13574" h="2344">
                                  <a:moveTo>
                                    <a:pt x="0" y="700"/>
                                  </a:moveTo>
                                  <a:cubicBezTo>
                                    <a:pt x="0" y="700"/>
                                    <a:pt x="7421" y="-1683"/>
                                    <a:pt x="13575" y="2344"/>
                                  </a:cubicBezTo>
                                </a:path>
                              </a:pathLst>
                            </a:custGeom>
                            <a:solidFill>
                              <a:srgbClr val="E69773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88" name="자유형: 도형 187">
                              <a:extLst>
                                <a:ext uri="{FF2B5EF4-FFF2-40B4-BE49-F238E27FC236}">
                                  <a16:creationId xmlns:a16="http://schemas.microsoft.com/office/drawing/2014/main" id="{673F151B-D99A-F410-DCF9-4A44A17F24F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3466" y="4199212"/>
                              <a:ext cx="19476" cy="8240"/>
                            </a:xfrm>
                            <a:custGeom>
                              <a:avLst/>
                              <a:gdLst>
                                <a:gd name="connsiteX0" fmla="*/ 16198 w 19476"/>
                                <a:gd name="connsiteY0" fmla="*/ 8223 h 8240"/>
                                <a:gd name="connsiteX1" fmla="*/ 14908 w 19476"/>
                                <a:gd name="connsiteY1" fmla="*/ 7760 h 8240"/>
                                <a:gd name="connsiteX2" fmla="*/ 3834 w 19476"/>
                                <a:gd name="connsiteY2" fmla="*/ 6461 h 8240"/>
                                <a:gd name="connsiteX3" fmla="*/ 138 w 19476"/>
                                <a:gd name="connsiteY3" fmla="*/ 4531 h 8240"/>
                                <a:gd name="connsiteX4" fmla="*/ 2045 w 19476"/>
                                <a:gd name="connsiteY4" fmla="*/ 835 h 8240"/>
                                <a:gd name="connsiteX5" fmla="*/ 18141 w 19476"/>
                                <a:gd name="connsiteY5" fmla="*/ 2824 h 8240"/>
                                <a:gd name="connsiteX6" fmla="*/ 18994 w 19476"/>
                                <a:gd name="connsiteY6" fmla="*/ 6907 h 8240"/>
                                <a:gd name="connsiteX7" fmla="*/ 16198 w 19476"/>
                                <a:gd name="connsiteY7" fmla="*/ 8223 h 824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9476" h="8240">
                                  <a:moveTo>
                                    <a:pt x="16198" y="8223"/>
                                  </a:moveTo>
                                  <a:cubicBezTo>
                                    <a:pt x="15752" y="8174"/>
                                    <a:pt x="15309" y="8023"/>
                                    <a:pt x="14908" y="7760"/>
                                  </a:cubicBezTo>
                                  <a:cubicBezTo>
                                    <a:pt x="10047" y="4573"/>
                                    <a:pt x="3896" y="6434"/>
                                    <a:pt x="3834" y="6461"/>
                                  </a:cubicBezTo>
                                  <a:cubicBezTo>
                                    <a:pt x="2282" y="6946"/>
                                    <a:pt x="634" y="6076"/>
                                    <a:pt x="138" y="4531"/>
                                  </a:cubicBezTo>
                                  <a:cubicBezTo>
                                    <a:pt x="-351" y="2985"/>
                                    <a:pt x="496" y="1331"/>
                                    <a:pt x="2045" y="835"/>
                                  </a:cubicBezTo>
                                  <a:cubicBezTo>
                                    <a:pt x="2403" y="720"/>
                                    <a:pt x="10884" y="-1919"/>
                                    <a:pt x="18141" y="2824"/>
                                  </a:cubicBezTo>
                                  <a:cubicBezTo>
                                    <a:pt x="19503" y="3713"/>
                                    <a:pt x="19887" y="5541"/>
                                    <a:pt x="18994" y="6907"/>
                                  </a:cubicBezTo>
                                  <a:cubicBezTo>
                                    <a:pt x="18367" y="7869"/>
                                    <a:pt x="17271" y="8341"/>
                                    <a:pt x="16198" y="822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AF4E4A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180" name="자유형: 도형 179">
                          <a:extLst>
                            <a:ext uri="{FF2B5EF4-FFF2-40B4-BE49-F238E27FC236}">
                              <a16:creationId xmlns:a16="http://schemas.microsoft.com/office/drawing/2014/main" id="{E5F7FE1F-463E-BFEB-62F8-1300436089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16276" y="4220621"/>
                          <a:ext cx="45316" cy="35916"/>
                        </a:xfrm>
                        <a:custGeom>
                          <a:avLst/>
                          <a:gdLst>
                            <a:gd name="connsiteX0" fmla="*/ 6814 w 45316"/>
                            <a:gd name="connsiteY0" fmla="*/ 749 h 35916"/>
                            <a:gd name="connsiteX1" fmla="*/ 15460 w 45316"/>
                            <a:gd name="connsiteY1" fmla="*/ 2558 h 35916"/>
                            <a:gd name="connsiteX2" fmla="*/ 41677 w 45316"/>
                            <a:gd name="connsiteY2" fmla="*/ 18151 h 35916"/>
                            <a:gd name="connsiteX3" fmla="*/ 44520 w 45316"/>
                            <a:gd name="connsiteY3" fmla="*/ 25854 h 35916"/>
                            <a:gd name="connsiteX4" fmla="*/ 14226 w 45316"/>
                            <a:gd name="connsiteY4" fmla="*/ 31375 h 35916"/>
                            <a:gd name="connsiteX5" fmla="*/ 6814 w 45316"/>
                            <a:gd name="connsiteY5" fmla="*/ 749 h 359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316" h="35916">
                              <a:moveTo>
                                <a:pt x="6814" y="749"/>
                              </a:moveTo>
                              <a:cubicBezTo>
                                <a:pt x="9732" y="-757"/>
                                <a:pt x="13297" y="90"/>
                                <a:pt x="15460" y="2558"/>
                              </a:cubicBezTo>
                              <a:cubicBezTo>
                                <a:pt x="19401" y="7061"/>
                                <a:pt x="28155" y="15243"/>
                                <a:pt x="41677" y="18151"/>
                              </a:cubicBezTo>
                              <a:cubicBezTo>
                                <a:pt x="44996" y="18863"/>
                                <a:pt x="46295" y="22963"/>
                                <a:pt x="44520" y="25854"/>
                              </a:cubicBezTo>
                              <a:cubicBezTo>
                                <a:pt x="40607" y="32212"/>
                                <a:pt x="30974" y="41619"/>
                                <a:pt x="14226" y="31375"/>
                              </a:cubicBezTo>
                              <a:cubicBezTo>
                                <a:pt x="-6183" y="18896"/>
                                <a:pt x="-794" y="4675"/>
                                <a:pt x="6814" y="74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32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</p:grpSp>
                  <p:sp>
                    <p:nvSpPr>
                      <p:cNvPr id="177" name="자유형: 도형 176">
                        <a:extLst>
                          <a:ext uri="{FF2B5EF4-FFF2-40B4-BE49-F238E27FC236}">
                            <a16:creationId xmlns:a16="http://schemas.microsoft.com/office/drawing/2014/main" id="{A8E2F4AC-B5B2-D063-C253-B3E961C803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5709" y="4302958"/>
                        <a:ext cx="86389" cy="73838"/>
                      </a:xfrm>
                      <a:custGeom>
                        <a:avLst/>
                        <a:gdLst>
                          <a:gd name="connsiteX0" fmla="*/ 86389 w 86389"/>
                          <a:gd name="connsiteY0" fmla="*/ 34200 h 73838"/>
                          <a:gd name="connsiteX1" fmla="*/ 0 w 86389"/>
                          <a:gd name="connsiteY1" fmla="*/ 0 h 73838"/>
                          <a:gd name="connsiteX2" fmla="*/ 78758 w 86389"/>
                          <a:gd name="connsiteY2" fmla="*/ 73838 h 73838"/>
                          <a:gd name="connsiteX3" fmla="*/ 86389 w 86389"/>
                          <a:gd name="connsiteY3" fmla="*/ 34200 h 738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6389" h="73838">
                            <a:moveTo>
                              <a:pt x="86389" y="34200"/>
                            </a:moveTo>
                            <a:cubicBezTo>
                              <a:pt x="86389" y="34200"/>
                              <a:pt x="14432" y="30895"/>
                              <a:pt x="0" y="0"/>
                            </a:cubicBezTo>
                            <a:cubicBezTo>
                              <a:pt x="0" y="0"/>
                              <a:pt x="2796" y="64494"/>
                              <a:pt x="78758" y="73838"/>
                            </a:cubicBezTo>
                            <a:lnTo>
                              <a:pt x="86389" y="34200"/>
                            </a:ln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174" name="자유형: 도형 173">
                      <a:extLst>
                        <a:ext uri="{FF2B5EF4-FFF2-40B4-BE49-F238E27FC236}">
                          <a16:creationId xmlns:a16="http://schemas.microsoft.com/office/drawing/2014/main" id="{5D6461A7-4260-D940-5F2C-2449BE2269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7250" y="4198425"/>
                      <a:ext cx="28260" cy="17192"/>
                    </a:xfrm>
                    <a:custGeom>
                      <a:avLst/>
                      <a:gdLst>
                        <a:gd name="connsiteX0" fmla="*/ 32 w 28260"/>
                        <a:gd name="connsiteY0" fmla="*/ 7034 h 17192"/>
                        <a:gd name="connsiteX1" fmla="*/ 13193 w 28260"/>
                        <a:gd name="connsiteY1" fmla="*/ 17048 h 17192"/>
                        <a:gd name="connsiteX2" fmla="*/ 28229 w 28260"/>
                        <a:gd name="connsiteY2" fmla="*/ 10159 h 17192"/>
                        <a:gd name="connsiteX3" fmla="*/ 15067 w 28260"/>
                        <a:gd name="connsiteY3" fmla="*/ 145 h 17192"/>
                        <a:gd name="connsiteX4" fmla="*/ 32 w 28260"/>
                        <a:gd name="connsiteY4" fmla="*/ 7034 h 17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260" h="17192">
                          <a:moveTo>
                            <a:pt x="32" y="7034"/>
                          </a:moveTo>
                          <a:cubicBezTo>
                            <a:pt x="-487" y="11701"/>
                            <a:pt x="5408" y="16185"/>
                            <a:pt x="13193" y="17048"/>
                          </a:cubicBezTo>
                          <a:cubicBezTo>
                            <a:pt x="20978" y="17911"/>
                            <a:pt x="27710" y="14826"/>
                            <a:pt x="28229" y="10159"/>
                          </a:cubicBezTo>
                          <a:cubicBezTo>
                            <a:pt x="28747" y="5491"/>
                            <a:pt x="22853" y="1008"/>
                            <a:pt x="15067" y="145"/>
                          </a:cubicBezTo>
                          <a:cubicBezTo>
                            <a:pt x="7279" y="-718"/>
                            <a:pt x="547" y="2367"/>
                            <a:pt x="32" y="7034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162" name="그래픽 265">
                    <a:extLst>
                      <a:ext uri="{FF2B5EF4-FFF2-40B4-BE49-F238E27FC236}">
                        <a16:creationId xmlns:a16="http://schemas.microsoft.com/office/drawing/2014/main" id="{BFD89F11-A4A1-2D01-D3A5-4A4147D4FDB4}"/>
                      </a:ext>
                    </a:extLst>
                  </p:cNvPr>
                  <p:cNvGrpSpPr/>
                  <p:nvPr/>
                </p:nvGrpSpPr>
                <p:grpSpPr>
                  <a:xfrm>
                    <a:off x="5340486" y="4131162"/>
                    <a:ext cx="228011" cy="101274"/>
                    <a:chOff x="5340486" y="4131162"/>
                    <a:chExt cx="228011" cy="101274"/>
                  </a:xfrm>
                  <a:solidFill>
                    <a:srgbClr val="FDFEFF"/>
                  </a:solidFill>
                </p:grpSpPr>
                <p:sp>
                  <p:nvSpPr>
                    <p:cNvPr id="168" name="자유형: 도형 167">
                      <a:extLst>
                        <a:ext uri="{FF2B5EF4-FFF2-40B4-BE49-F238E27FC236}">
                          <a16:creationId xmlns:a16="http://schemas.microsoft.com/office/drawing/2014/main" id="{A67660BC-3209-5AFB-F584-4985D9A23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1103" y="4131162"/>
                      <a:ext cx="87463" cy="87456"/>
                    </a:xfrm>
                    <a:custGeom>
                      <a:avLst/>
                      <a:gdLst>
                        <a:gd name="connsiteX0" fmla="*/ 43317 w 87463"/>
                        <a:gd name="connsiteY0" fmla="*/ 87455 h 87456"/>
                        <a:gd name="connsiteX1" fmla="*/ 2 w 87463"/>
                        <a:gd name="connsiteY1" fmla="*/ 43313 h 87456"/>
                        <a:gd name="connsiteX2" fmla="*/ 44147 w 87463"/>
                        <a:gd name="connsiteY2" fmla="*/ 2 h 87456"/>
                        <a:gd name="connsiteX3" fmla="*/ 87461 w 87463"/>
                        <a:gd name="connsiteY3" fmla="*/ 44140 h 87456"/>
                        <a:gd name="connsiteX4" fmla="*/ 43317 w 87463"/>
                        <a:gd name="connsiteY4" fmla="*/ 87455 h 87456"/>
                        <a:gd name="connsiteX5" fmla="*/ 44085 w 87463"/>
                        <a:gd name="connsiteY5" fmla="*/ 6455 h 87456"/>
                        <a:gd name="connsiteX6" fmla="*/ 6455 w 87463"/>
                        <a:gd name="connsiteY6" fmla="*/ 43369 h 87456"/>
                        <a:gd name="connsiteX7" fmla="*/ 43379 w 87463"/>
                        <a:gd name="connsiteY7" fmla="*/ 80999 h 87456"/>
                        <a:gd name="connsiteX8" fmla="*/ 81005 w 87463"/>
                        <a:gd name="connsiteY8" fmla="*/ 44078 h 87456"/>
                        <a:gd name="connsiteX9" fmla="*/ 44085 w 87463"/>
                        <a:gd name="connsiteY9" fmla="*/ 6455 h 874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7463" h="87456">
                          <a:moveTo>
                            <a:pt x="43317" y="87455"/>
                          </a:moveTo>
                          <a:cubicBezTo>
                            <a:pt x="19203" y="87228"/>
                            <a:pt x="-228" y="67427"/>
                            <a:pt x="2" y="43313"/>
                          </a:cubicBezTo>
                          <a:cubicBezTo>
                            <a:pt x="232" y="19203"/>
                            <a:pt x="20030" y="-225"/>
                            <a:pt x="44147" y="2"/>
                          </a:cubicBezTo>
                          <a:cubicBezTo>
                            <a:pt x="68264" y="232"/>
                            <a:pt x="87691" y="20030"/>
                            <a:pt x="87461" y="44140"/>
                          </a:cubicBezTo>
                          <a:cubicBezTo>
                            <a:pt x="87232" y="68254"/>
                            <a:pt x="67434" y="87681"/>
                            <a:pt x="43317" y="87455"/>
                          </a:cubicBezTo>
                          <a:close/>
                          <a:moveTo>
                            <a:pt x="44085" y="6455"/>
                          </a:moveTo>
                          <a:cubicBezTo>
                            <a:pt x="23532" y="6258"/>
                            <a:pt x="6648" y="22823"/>
                            <a:pt x="6455" y="43369"/>
                          </a:cubicBezTo>
                          <a:cubicBezTo>
                            <a:pt x="6261" y="63922"/>
                            <a:pt x="22823" y="80802"/>
                            <a:pt x="43379" y="80999"/>
                          </a:cubicBezTo>
                          <a:cubicBezTo>
                            <a:pt x="63932" y="81192"/>
                            <a:pt x="80812" y="64631"/>
                            <a:pt x="81005" y="44078"/>
                          </a:cubicBezTo>
                          <a:cubicBezTo>
                            <a:pt x="81202" y="23532"/>
                            <a:pt x="64637" y="6652"/>
                            <a:pt x="44085" y="6455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69" name="자유형: 도형 168">
                      <a:extLst>
                        <a:ext uri="{FF2B5EF4-FFF2-40B4-BE49-F238E27FC236}">
                          <a16:creationId xmlns:a16="http://schemas.microsoft.com/office/drawing/2014/main" id="{3BBE16E7-5D1F-23BA-BBB2-30AF7D521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1035" y="4144977"/>
                      <a:ext cx="87463" cy="87459"/>
                    </a:xfrm>
                    <a:custGeom>
                      <a:avLst/>
                      <a:gdLst>
                        <a:gd name="connsiteX0" fmla="*/ 43317 w 87463"/>
                        <a:gd name="connsiteY0" fmla="*/ 87458 h 87459"/>
                        <a:gd name="connsiteX1" fmla="*/ 2 w 87463"/>
                        <a:gd name="connsiteY1" fmla="*/ 43313 h 87459"/>
                        <a:gd name="connsiteX2" fmla="*/ 44144 w 87463"/>
                        <a:gd name="connsiteY2" fmla="*/ 2 h 87459"/>
                        <a:gd name="connsiteX3" fmla="*/ 87461 w 87463"/>
                        <a:gd name="connsiteY3" fmla="*/ 44140 h 87459"/>
                        <a:gd name="connsiteX4" fmla="*/ 43317 w 87463"/>
                        <a:gd name="connsiteY4" fmla="*/ 87458 h 87459"/>
                        <a:gd name="connsiteX5" fmla="*/ 44081 w 87463"/>
                        <a:gd name="connsiteY5" fmla="*/ 6458 h 87459"/>
                        <a:gd name="connsiteX6" fmla="*/ 6455 w 87463"/>
                        <a:gd name="connsiteY6" fmla="*/ 43376 h 87459"/>
                        <a:gd name="connsiteX7" fmla="*/ 43376 w 87463"/>
                        <a:gd name="connsiteY7" fmla="*/ 81002 h 87459"/>
                        <a:gd name="connsiteX8" fmla="*/ 81005 w 87463"/>
                        <a:gd name="connsiteY8" fmla="*/ 44081 h 87459"/>
                        <a:gd name="connsiteX9" fmla="*/ 44081 w 87463"/>
                        <a:gd name="connsiteY9" fmla="*/ 6458 h 87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7463" h="87459">
                          <a:moveTo>
                            <a:pt x="43317" y="87458"/>
                          </a:moveTo>
                          <a:cubicBezTo>
                            <a:pt x="19203" y="87228"/>
                            <a:pt x="-228" y="67430"/>
                            <a:pt x="2" y="43313"/>
                          </a:cubicBezTo>
                          <a:cubicBezTo>
                            <a:pt x="232" y="19206"/>
                            <a:pt x="20030" y="-225"/>
                            <a:pt x="44144" y="2"/>
                          </a:cubicBezTo>
                          <a:cubicBezTo>
                            <a:pt x="68258" y="228"/>
                            <a:pt x="87688" y="20033"/>
                            <a:pt x="87461" y="44140"/>
                          </a:cubicBezTo>
                          <a:cubicBezTo>
                            <a:pt x="87232" y="68257"/>
                            <a:pt x="67430" y="87685"/>
                            <a:pt x="43317" y="87458"/>
                          </a:cubicBezTo>
                          <a:close/>
                          <a:moveTo>
                            <a:pt x="44081" y="6458"/>
                          </a:moveTo>
                          <a:cubicBezTo>
                            <a:pt x="23528" y="6264"/>
                            <a:pt x="6648" y="22826"/>
                            <a:pt x="6455" y="43376"/>
                          </a:cubicBezTo>
                          <a:cubicBezTo>
                            <a:pt x="6261" y="63928"/>
                            <a:pt x="22823" y="80808"/>
                            <a:pt x="43376" y="81002"/>
                          </a:cubicBezTo>
                          <a:cubicBezTo>
                            <a:pt x="63928" y="81199"/>
                            <a:pt x="80808" y="64634"/>
                            <a:pt x="81005" y="44081"/>
                          </a:cubicBezTo>
                          <a:cubicBezTo>
                            <a:pt x="81199" y="23535"/>
                            <a:pt x="64637" y="6655"/>
                            <a:pt x="44081" y="6458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70" name="자유형: 도형 169">
                      <a:extLst>
                        <a:ext uri="{FF2B5EF4-FFF2-40B4-BE49-F238E27FC236}">
                          <a16:creationId xmlns:a16="http://schemas.microsoft.com/office/drawing/2014/main" id="{CFDE26BC-EDD8-4593-77B2-8F8ADDAA29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63566" y="4176301"/>
                      <a:ext cx="23464" cy="10974"/>
                    </a:xfrm>
                    <a:custGeom>
                      <a:avLst/>
                      <a:gdLst>
                        <a:gd name="connsiteX0" fmla="*/ 18222 w 23464"/>
                        <a:gd name="connsiteY0" fmla="*/ 10974 h 10974"/>
                        <a:gd name="connsiteX1" fmla="*/ 3400 w 23464"/>
                        <a:gd name="connsiteY1" fmla="*/ 8362 h 10974"/>
                        <a:gd name="connsiteX2" fmla="*/ 0 w 23464"/>
                        <a:gd name="connsiteY2" fmla="*/ 2877 h 10974"/>
                        <a:gd name="connsiteX3" fmla="*/ 23464 w 23464"/>
                        <a:gd name="connsiteY3" fmla="*/ 7203 h 10974"/>
                        <a:gd name="connsiteX4" fmla="*/ 18222 w 23464"/>
                        <a:gd name="connsiteY4" fmla="*/ 10974 h 10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64" h="10974">
                          <a:moveTo>
                            <a:pt x="18222" y="10974"/>
                          </a:moveTo>
                          <a:cubicBezTo>
                            <a:pt x="12561" y="3104"/>
                            <a:pt x="4329" y="7797"/>
                            <a:pt x="3400" y="8362"/>
                          </a:cubicBezTo>
                          <a:lnTo>
                            <a:pt x="0" y="2877"/>
                          </a:lnTo>
                          <a:cubicBezTo>
                            <a:pt x="4844" y="-159"/>
                            <a:pt x="16004" y="-3168"/>
                            <a:pt x="23464" y="7203"/>
                          </a:cubicBezTo>
                          <a:lnTo>
                            <a:pt x="18222" y="10974"/>
                          </a:ln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71" name="자유형: 도형 170">
                      <a:extLst>
                        <a:ext uri="{FF2B5EF4-FFF2-40B4-BE49-F238E27FC236}">
                          <a16:creationId xmlns:a16="http://schemas.microsoft.com/office/drawing/2014/main" id="{AE1FE3D6-2239-F3E2-4125-9D676FB00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0486" y="4140464"/>
                      <a:ext cx="51741" cy="17034"/>
                    </a:xfrm>
                    <a:custGeom>
                      <a:avLst/>
                      <a:gdLst>
                        <a:gd name="connsiteX0" fmla="*/ 47416 w 51741"/>
                        <a:gd name="connsiteY0" fmla="*/ 17029 h 17034"/>
                        <a:gd name="connsiteX1" fmla="*/ 43832 w 51741"/>
                        <a:gd name="connsiteY1" fmla="*/ 15775 h 17034"/>
                        <a:gd name="connsiteX2" fmla="*/ 3944 w 51741"/>
                        <a:gd name="connsiteY2" fmla="*/ 7462 h 17034"/>
                        <a:gd name="connsiteX3" fmla="*/ 35 w 51741"/>
                        <a:gd name="connsiteY3" fmla="*/ 3352 h 17034"/>
                        <a:gd name="connsiteX4" fmla="*/ 5044 w 51741"/>
                        <a:gd name="connsiteY4" fmla="*/ 28 h 17034"/>
                        <a:gd name="connsiteX5" fmla="*/ 50823 w 51741"/>
                        <a:gd name="connsiteY5" fmla="*/ 10983 h 17034"/>
                        <a:gd name="connsiteX6" fmla="*/ 49967 w 51741"/>
                        <a:gd name="connsiteY6" fmla="*/ 16235 h 17034"/>
                        <a:gd name="connsiteX7" fmla="*/ 47416 w 51741"/>
                        <a:gd name="connsiteY7" fmla="*/ 17029 h 170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1741" h="17034">
                          <a:moveTo>
                            <a:pt x="47416" y="17029"/>
                          </a:moveTo>
                          <a:cubicBezTo>
                            <a:pt x="46090" y="17091"/>
                            <a:pt x="44751" y="16661"/>
                            <a:pt x="43832" y="15775"/>
                          </a:cubicBezTo>
                          <a:cubicBezTo>
                            <a:pt x="43369" y="15431"/>
                            <a:pt x="36037" y="10288"/>
                            <a:pt x="3944" y="7462"/>
                          </a:cubicBezTo>
                          <a:cubicBezTo>
                            <a:pt x="1479" y="7245"/>
                            <a:pt x="-273" y="5404"/>
                            <a:pt x="35" y="3352"/>
                          </a:cubicBezTo>
                          <a:cubicBezTo>
                            <a:pt x="327" y="1291"/>
                            <a:pt x="2635" y="-225"/>
                            <a:pt x="5044" y="28"/>
                          </a:cubicBezTo>
                          <a:cubicBezTo>
                            <a:pt x="41974" y="3277"/>
                            <a:pt x="49658" y="9720"/>
                            <a:pt x="50823" y="10983"/>
                          </a:cubicBezTo>
                          <a:cubicBezTo>
                            <a:pt x="52330" y="12608"/>
                            <a:pt x="51939" y="14958"/>
                            <a:pt x="49967" y="16235"/>
                          </a:cubicBezTo>
                          <a:cubicBezTo>
                            <a:pt x="49192" y="16727"/>
                            <a:pt x="48309" y="16986"/>
                            <a:pt x="47416" y="17029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402CAF82-95A5-10CC-9865-C9697FEACF1F}"/>
                      </a:ext>
                    </a:extLst>
                  </p:cNvPr>
                  <p:cNvSpPr/>
                  <p:nvPr/>
                </p:nvSpPr>
                <p:spPr>
                  <a:xfrm>
                    <a:off x="5466956" y="4023076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2DFD0378-4896-1646-05F2-488050FF4158}"/>
                      </a:ext>
                    </a:extLst>
                  </p:cNvPr>
                  <p:cNvSpPr/>
                  <p:nvPr/>
                </p:nvSpPr>
                <p:spPr>
                  <a:xfrm>
                    <a:off x="5399006" y="3993616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B9AA3696-27C0-3D14-0DB5-32C0ED73BE3D}"/>
                      </a:ext>
                    </a:extLst>
                  </p:cNvPr>
                  <p:cNvSpPr/>
                  <p:nvPr/>
                </p:nvSpPr>
                <p:spPr>
                  <a:xfrm>
                    <a:off x="5330127" y="4008471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795875A6-EDF2-FAE2-1F5F-EE06E5680ED6}"/>
                      </a:ext>
                    </a:extLst>
                  </p:cNvPr>
                  <p:cNvSpPr/>
                  <p:nvPr/>
                </p:nvSpPr>
                <p:spPr>
                  <a:xfrm>
                    <a:off x="5311110" y="4089901"/>
                    <a:ext cx="76401" cy="76401"/>
                  </a:xfrm>
                  <a:custGeom>
                    <a:avLst/>
                    <a:gdLst>
                      <a:gd name="connsiteX0" fmla="*/ 76402 w 76401"/>
                      <a:gd name="connsiteY0" fmla="*/ 38201 h 76401"/>
                      <a:gd name="connsiteX1" fmla="*/ 38201 w 76401"/>
                      <a:gd name="connsiteY1" fmla="*/ 76402 h 76401"/>
                      <a:gd name="connsiteX2" fmla="*/ 0 w 76401"/>
                      <a:gd name="connsiteY2" fmla="*/ 38201 h 76401"/>
                      <a:gd name="connsiteX3" fmla="*/ 38201 w 76401"/>
                      <a:gd name="connsiteY3" fmla="*/ 0 h 76401"/>
                      <a:gd name="connsiteX4" fmla="*/ 76402 w 76401"/>
                      <a:gd name="connsiteY4" fmla="*/ 38201 h 76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401" h="76401">
                        <a:moveTo>
                          <a:pt x="76402" y="38201"/>
                        </a:moveTo>
                        <a:cubicBezTo>
                          <a:pt x="76402" y="59299"/>
                          <a:pt x="59299" y="76402"/>
                          <a:pt x="38201" y="76402"/>
                        </a:cubicBezTo>
                        <a:cubicBezTo>
                          <a:pt x="17103" y="76402"/>
                          <a:pt x="0" y="59299"/>
                          <a:pt x="0" y="38201"/>
                        </a:cubicBezTo>
                        <a:cubicBezTo>
                          <a:pt x="0" y="17103"/>
                          <a:pt x="17103" y="0"/>
                          <a:pt x="38201" y="0"/>
                        </a:cubicBezTo>
                        <a:cubicBezTo>
                          <a:pt x="59299" y="0"/>
                          <a:pt x="76402" y="17103"/>
                          <a:pt x="76402" y="38201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58970FB1-0AD3-978B-124B-0D0375299DE8}"/>
                      </a:ext>
                    </a:extLst>
                  </p:cNvPr>
                  <p:cNvSpPr/>
                  <p:nvPr/>
                </p:nvSpPr>
                <p:spPr>
                  <a:xfrm>
                    <a:off x="5290938" y="4057841"/>
                    <a:ext cx="76401" cy="76401"/>
                  </a:xfrm>
                  <a:custGeom>
                    <a:avLst/>
                    <a:gdLst>
                      <a:gd name="connsiteX0" fmla="*/ 76402 w 76401"/>
                      <a:gd name="connsiteY0" fmla="*/ 38201 h 76401"/>
                      <a:gd name="connsiteX1" fmla="*/ 38201 w 76401"/>
                      <a:gd name="connsiteY1" fmla="*/ 76402 h 76401"/>
                      <a:gd name="connsiteX2" fmla="*/ 0 w 76401"/>
                      <a:gd name="connsiteY2" fmla="*/ 38201 h 76401"/>
                      <a:gd name="connsiteX3" fmla="*/ 38201 w 76401"/>
                      <a:gd name="connsiteY3" fmla="*/ 0 h 76401"/>
                      <a:gd name="connsiteX4" fmla="*/ 76402 w 76401"/>
                      <a:gd name="connsiteY4" fmla="*/ 38201 h 76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401" h="76401">
                        <a:moveTo>
                          <a:pt x="76402" y="38201"/>
                        </a:moveTo>
                        <a:cubicBezTo>
                          <a:pt x="76402" y="59299"/>
                          <a:pt x="59299" y="76402"/>
                          <a:pt x="38201" y="76402"/>
                        </a:cubicBezTo>
                        <a:cubicBezTo>
                          <a:pt x="17103" y="76402"/>
                          <a:pt x="0" y="59299"/>
                          <a:pt x="0" y="38201"/>
                        </a:cubicBezTo>
                        <a:cubicBezTo>
                          <a:pt x="0" y="17103"/>
                          <a:pt x="17103" y="0"/>
                          <a:pt x="38201" y="0"/>
                        </a:cubicBezTo>
                        <a:cubicBezTo>
                          <a:pt x="59299" y="0"/>
                          <a:pt x="76402" y="17103"/>
                          <a:pt x="76402" y="38201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121" name="자유형: 도형 120">
                  <a:extLst>
                    <a:ext uri="{FF2B5EF4-FFF2-40B4-BE49-F238E27FC236}">
                      <a16:creationId xmlns:a16="http://schemas.microsoft.com/office/drawing/2014/main" id="{49900360-B24C-99AF-9350-2C4EC3945BA4}"/>
                    </a:ext>
                  </a:extLst>
                </p:cNvPr>
                <p:cNvSpPr/>
                <p:nvPr/>
              </p:nvSpPr>
              <p:spPr>
                <a:xfrm>
                  <a:off x="5268742" y="4357928"/>
                  <a:ext cx="220743" cy="138479"/>
                </a:xfrm>
                <a:custGeom>
                  <a:avLst/>
                  <a:gdLst>
                    <a:gd name="connsiteX0" fmla="*/ 219765 w 220743"/>
                    <a:gd name="connsiteY0" fmla="*/ 60568 h 138479"/>
                    <a:gd name="connsiteX1" fmla="*/ 203242 w 220743"/>
                    <a:gd name="connsiteY1" fmla="*/ 18114 h 138479"/>
                    <a:gd name="connsiteX2" fmla="*/ 189198 w 220743"/>
                    <a:gd name="connsiteY2" fmla="*/ 11490 h 138479"/>
                    <a:gd name="connsiteX3" fmla="*/ 128610 w 220743"/>
                    <a:gd name="connsiteY3" fmla="*/ 74849 h 138479"/>
                    <a:gd name="connsiteX4" fmla="*/ 126745 w 220743"/>
                    <a:gd name="connsiteY4" fmla="*/ 74964 h 138479"/>
                    <a:gd name="connsiteX5" fmla="*/ 36926 w 220743"/>
                    <a:gd name="connsiteY5" fmla="*/ 1529 h 138479"/>
                    <a:gd name="connsiteX6" fmla="*/ 26646 w 220743"/>
                    <a:gd name="connsiteY6" fmla="*/ 3334 h 138479"/>
                    <a:gd name="connsiteX7" fmla="*/ 1525 w 220743"/>
                    <a:gd name="connsiteY7" fmla="*/ 54844 h 138479"/>
                    <a:gd name="connsiteX8" fmla="*/ 3540 w 220743"/>
                    <a:gd name="connsiteY8" fmla="*/ 71153 h 138479"/>
                    <a:gd name="connsiteX9" fmla="*/ 56307 w 220743"/>
                    <a:gd name="connsiteY9" fmla="*/ 133829 h 138479"/>
                    <a:gd name="connsiteX10" fmla="*/ 76187 w 220743"/>
                    <a:gd name="connsiteY10" fmla="*/ 135214 h 138479"/>
                    <a:gd name="connsiteX11" fmla="*/ 125974 w 220743"/>
                    <a:gd name="connsiteY11" fmla="*/ 89235 h 138479"/>
                    <a:gd name="connsiteX12" fmla="*/ 129709 w 220743"/>
                    <a:gd name="connsiteY12" fmla="*/ 89422 h 138479"/>
                    <a:gd name="connsiteX13" fmla="*/ 161188 w 220743"/>
                    <a:gd name="connsiteY13" fmla="*/ 125033 h 138479"/>
                    <a:gd name="connsiteX14" fmla="*/ 174323 w 220743"/>
                    <a:gd name="connsiteY14" fmla="*/ 124271 h 138479"/>
                    <a:gd name="connsiteX15" fmla="*/ 217129 w 220743"/>
                    <a:gd name="connsiteY15" fmla="*/ 75305 h 138479"/>
                    <a:gd name="connsiteX16" fmla="*/ 219765 w 220743"/>
                    <a:gd name="connsiteY16" fmla="*/ 60568 h 138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0743" h="138479">
                      <a:moveTo>
                        <a:pt x="219765" y="60568"/>
                      </a:moveTo>
                      <a:lnTo>
                        <a:pt x="203242" y="18114"/>
                      </a:lnTo>
                      <a:cubicBezTo>
                        <a:pt x="202615" y="9876"/>
                        <a:pt x="194387" y="5996"/>
                        <a:pt x="189198" y="11490"/>
                      </a:cubicBezTo>
                      <a:lnTo>
                        <a:pt x="128610" y="74849"/>
                      </a:lnTo>
                      <a:cubicBezTo>
                        <a:pt x="128114" y="75367"/>
                        <a:pt x="127300" y="75417"/>
                        <a:pt x="126745" y="74964"/>
                      </a:cubicBezTo>
                      <a:lnTo>
                        <a:pt x="36926" y="1529"/>
                      </a:lnTo>
                      <a:cubicBezTo>
                        <a:pt x="33713" y="-1129"/>
                        <a:pt x="28366" y="-191"/>
                        <a:pt x="26646" y="3334"/>
                      </a:cubicBezTo>
                      <a:lnTo>
                        <a:pt x="1525" y="54844"/>
                      </a:lnTo>
                      <a:cubicBezTo>
                        <a:pt x="-1088" y="60201"/>
                        <a:pt x="-297" y="66594"/>
                        <a:pt x="3540" y="71153"/>
                      </a:cubicBezTo>
                      <a:lnTo>
                        <a:pt x="56307" y="133829"/>
                      </a:lnTo>
                      <a:cubicBezTo>
                        <a:pt x="61014" y="139419"/>
                        <a:pt x="70480" y="140078"/>
                        <a:pt x="76187" y="135214"/>
                      </a:cubicBezTo>
                      <a:lnTo>
                        <a:pt x="125974" y="89235"/>
                      </a:lnTo>
                      <a:cubicBezTo>
                        <a:pt x="127051" y="88240"/>
                        <a:pt x="128738" y="88325"/>
                        <a:pt x="129709" y="89422"/>
                      </a:cubicBezTo>
                      <a:lnTo>
                        <a:pt x="161188" y="125033"/>
                      </a:lnTo>
                      <a:cubicBezTo>
                        <a:pt x="164641" y="130176"/>
                        <a:pt x="171304" y="129792"/>
                        <a:pt x="174323" y="124271"/>
                      </a:cubicBezTo>
                      <a:lnTo>
                        <a:pt x="217129" y="75305"/>
                      </a:lnTo>
                      <a:cubicBezTo>
                        <a:pt x="220707" y="71209"/>
                        <a:pt x="221714" y="65577"/>
                        <a:pt x="219765" y="60568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76535701-D6F8-4172-DE5B-8A94985DC023}"/>
                    </a:ext>
                  </a:extLst>
                </p:cNvPr>
                <p:cNvSpPr/>
                <p:nvPr/>
              </p:nvSpPr>
              <p:spPr>
                <a:xfrm>
                  <a:off x="5522622" y="4168224"/>
                  <a:ext cx="26657" cy="14512"/>
                </a:xfrm>
                <a:custGeom>
                  <a:avLst/>
                  <a:gdLst>
                    <a:gd name="connsiteX0" fmla="*/ 0 w 26657"/>
                    <a:gd name="connsiteY0" fmla="*/ 6707 h 14512"/>
                    <a:gd name="connsiteX1" fmla="*/ 23136 w 26657"/>
                    <a:gd name="connsiteY1" fmla="*/ 8 h 14512"/>
                    <a:gd name="connsiteX2" fmla="*/ 26641 w 26657"/>
                    <a:gd name="connsiteY2" fmla="*/ 3868 h 14512"/>
                    <a:gd name="connsiteX3" fmla="*/ 24764 w 26657"/>
                    <a:gd name="connsiteY3" fmla="*/ 6871 h 14512"/>
                    <a:gd name="connsiteX4" fmla="*/ 22447 w 26657"/>
                    <a:gd name="connsiteY4" fmla="*/ 7515 h 14512"/>
                    <a:gd name="connsiteX5" fmla="*/ 1864 w 26657"/>
                    <a:gd name="connsiteY5" fmla="*/ 14046 h 14512"/>
                    <a:gd name="connsiteX6" fmla="*/ 0 w 26657"/>
                    <a:gd name="connsiteY6" fmla="*/ 14512 h 14512"/>
                    <a:gd name="connsiteX7" fmla="*/ 0 w 26657"/>
                    <a:gd name="connsiteY7" fmla="*/ 6707 h 14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657" h="14512">
                      <a:moveTo>
                        <a:pt x="0" y="6707"/>
                      </a:moveTo>
                      <a:cubicBezTo>
                        <a:pt x="4037" y="4672"/>
                        <a:pt x="14658" y="-228"/>
                        <a:pt x="23136" y="8"/>
                      </a:cubicBezTo>
                      <a:cubicBezTo>
                        <a:pt x="25266" y="61"/>
                        <a:pt x="26835" y="1790"/>
                        <a:pt x="26641" y="3868"/>
                      </a:cubicBezTo>
                      <a:cubicBezTo>
                        <a:pt x="26526" y="5125"/>
                        <a:pt x="25798" y="6215"/>
                        <a:pt x="24764" y="6871"/>
                      </a:cubicBezTo>
                      <a:cubicBezTo>
                        <a:pt x="24088" y="7298"/>
                        <a:pt x="23287" y="7544"/>
                        <a:pt x="22447" y="7515"/>
                      </a:cubicBezTo>
                      <a:cubicBezTo>
                        <a:pt x="15580" y="7331"/>
                        <a:pt x="5261" y="12165"/>
                        <a:pt x="1864" y="14046"/>
                      </a:cubicBezTo>
                      <a:cubicBezTo>
                        <a:pt x="1264" y="14377"/>
                        <a:pt x="630" y="14492"/>
                        <a:pt x="0" y="14512"/>
                      </a:cubicBezTo>
                      <a:lnTo>
                        <a:pt x="0" y="6707"/>
                      </a:lnTo>
                      <a:close/>
                    </a:path>
                  </a:pathLst>
                </a:custGeom>
                <a:solidFill>
                  <a:srgbClr val="FDFEFF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D62A015B-479D-3639-2BDD-3D8194B6A1BC}"/>
                    </a:ext>
                  </a:extLst>
                </p:cNvPr>
                <p:cNvSpPr/>
                <p:nvPr/>
              </p:nvSpPr>
              <p:spPr>
                <a:xfrm>
                  <a:off x="5388684" y="4482912"/>
                  <a:ext cx="20352" cy="20352"/>
                </a:xfrm>
                <a:custGeom>
                  <a:avLst/>
                  <a:gdLst>
                    <a:gd name="connsiteX0" fmla="*/ 20353 w 20352"/>
                    <a:gd name="connsiteY0" fmla="*/ 10175 h 20352"/>
                    <a:gd name="connsiteX1" fmla="*/ 10175 w 20352"/>
                    <a:gd name="connsiteY1" fmla="*/ 20353 h 20352"/>
                    <a:gd name="connsiteX2" fmla="*/ 0 w 20352"/>
                    <a:gd name="connsiteY2" fmla="*/ 10175 h 20352"/>
                    <a:gd name="connsiteX3" fmla="*/ 10175 w 20352"/>
                    <a:gd name="connsiteY3" fmla="*/ 0 h 20352"/>
                    <a:gd name="connsiteX4" fmla="*/ 20353 w 20352"/>
                    <a:gd name="connsiteY4" fmla="*/ 10175 h 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52">
                      <a:moveTo>
                        <a:pt x="20353" y="10175"/>
                      </a:moveTo>
                      <a:cubicBezTo>
                        <a:pt x="20353" y="15794"/>
                        <a:pt x="15797" y="20353"/>
                        <a:pt x="10175" y="20353"/>
                      </a:cubicBezTo>
                      <a:cubicBezTo>
                        <a:pt x="4556" y="20353"/>
                        <a:pt x="0" y="15797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-3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766BC7AA-4278-2ED8-FA78-BB6B28F8D418}"/>
                    </a:ext>
                  </a:extLst>
                </p:cNvPr>
                <p:cNvSpPr/>
                <p:nvPr/>
              </p:nvSpPr>
              <p:spPr>
                <a:xfrm>
                  <a:off x="5388684" y="4530175"/>
                  <a:ext cx="20352" cy="20349"/>
                </a:xfrm>
                <a:custGeom>
                  <a:avLst/>
                  <a:gdLst>
                    <a:gd name="connsiteX0" fmla="*/ 20353 w 20352"/>
                    <a:gd name="connsiteY0" fmla="*/ 10175 h 20349"/>
                    <a:gd name="connsiteX1" fmla="*/ 10175 w 20352"/>
                    <a:gd name="connsiteY1" fmla="*/ 20349 h 20349"/>
                    <a:gd name="connsiteX2" fmla="*/ 0 w 20352"/>
                    <a:gd name="connsiteY2" fmla="*/ 10175 h 20349"/>
                    <a:gd name="connsiteX3" fmla="*/ 10175 w 20352"/>
                    <a:gd name="connsiteY3" fmla="*/ 0 h 20349"/>
                    <a:gd name="connsiteX4" fmla="*/ 20353 w 20352"/>
                    <a:gd name="connsiteY4" fmla="*/ 10175 h 20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49">
                      <a:moveTo>
                        <a:pt x="20353" y="10175"/>
                      </a:moveTo>
                      <a:cubicBezTo>
                        <a:pt x="20353" y="15794"/>
                        <a:pt x="15797" y="20349"/>
                        <a:pt x="10175" y="20349"/>
                      </a:cubicBezTo>
                      <a:cubicBezTo>
                        <a:pt x="4556" y="20349"/>
                        <a:pt x="0" y="15794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0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62ACB3A8-B5DE-F3DA-8496-87A441502C5E}"/>
                    </a:ext>
                  </a:extLst>
                </p:cNvPr>
                <p:cNvSpPr/>
                <p:nvPr/>
              </p:nvSpPr>
              <p:spPr>
                <a:xfrm>
                  <a:off x="5388684" y="4577437"/>
                  <a:ext cx="20352" cy="20352"/>
                </a:xfrm>
                <a:custGeom>
                  <a:avLst/>
                  <a:gdLst>
                    <a:gd name="connsiteX0" fmla="*/ 20353 w 20352"/>
                    <a:gd name="connsiteY0" fmla="*/ 10175 h 20352"/>
                    <a:gd name="connsiteX1" fmla="*/ 10175 w 20352"/>
                    <a:gd name="connsiteY1" fmla="*/ 20353 h 20352"/>
                    <a:gd name="connsiteX2" fmla="*/ 0 w 20352"/>
                    <a:gd name="connsiteY2" fmla="*/ 10175 h 20352"/>
                    <a:gd name="connsiteX3" fmla="*/ 10175 w 20352"/>
                    <a:gd name="connsiteY3" fmla="*/ 0 h 20352"/>
                    <a:gd name="connsiteX4" fmla="*/ 20353 w 20352"/>
                    <a:gd name="connsiteY4" fmla="*/ 10175 h 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52">
                      <a:moveTo>
                        <a:pt x="20353" y="10175"/>
                      </a:moveTo>
                      <a:cubicBezTo>
                        <a:pt x="20353" y="15794"/>
                        <a:pt x="15797" y="20353"/>
                        <a:pt x="10175" y="20353"/>
                      </a:cubicBezTo>
                      <a:cubicBezTo>
                        <a:pt x="4556" y="20353"/>
                        <a:pt x="0" y="15797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0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26" name="그래픽 265">
                  <a:extLst>
                    <a:ext uri="{FF2B5EF4-FFF2-40B4-BE49-F238E27FC236}">
                      <a16:creationId xmlns:a16="http://schemas.microsoft.com/office/drawing/2014/main" id="{2C478A33-5496-C983-3D36-80226802633E}"/>
                    </a:ext>
                  </a:extLst>
                </p:cNvPr>
                <p:cNvGrpSpPr/>
                <p:nvPr/>
              </p:nvGrpSpPr>
              <p:grpSpPr>
                <a:xfrm>
                  <a:off x="5043424" y="4693661"/>
                  <a:ext cx="596070" cy="368231"/>
                  <a:chOff x="5043424" y="4693661"/>
                  <a:chExt cx="596070" cy="368231"/>
                </a:xfrm>
              </p:grpSpPr>
              <p:grpSp>
                <p:nvGrpSpPr>
                  <p:cNvPr id="127" name="그래픽 265">
                    <a:extLst>
                      <a:ext uri="{FF2B5EF4-FFF2-40B4-BE49-F238E27FC236}">
                        <a16:creationId xmlns:a16="http://schemas.microsoft.com/office/drawing/2014/main" id="{95DC3C84-CF3B-002A-C136-C9032CF6F7BA}"/>
                      </a:ext>
                    </a:extLst>
                  </p:cNvPr>
                  <p:cNvGrpSpPr/>
                  <p:nvPr/>
                </p:nvGrpSpPr>
                <p:grpSpPr>
                  <a:xfrm>
                    <a:off x="5043424" y="4693661"/>
                    <a:ext cx="596070" cy="368231"/>
                    <a:chOff x="5043424" y="4693661"/>
                    <a:chExt cx="596070" cy="368231"/>
                  </a:xfrm>
                </p:grpSpPr>
                <p:grpSp>
                  <p:nvGrpSpPr>
                    <p:cNvPr id="137" name="그래픽 265">
                      <a:extLst>
                        <a:ext uri="{FF2B5EF4-FFF2-40B4-BE49-F238E27FC236}">
                          <a16:creationId xmlns:a16="http://schemas.microsoft.com/office/drawing/2014/main" id="{6A22F751-2DE1-136E-3B40-39146B2774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43424" y="4693661"/>
                      <a:ext cx="440592" cy="313316"/>
                      <a:chOff x="5043424" y="4693661"/>
                      <a:chExt cx="440592" cy="313316"/>
                    </a:xfrm>
                  </p:grpSpPr>
                  <p:sp>
                    <p:nvSpPr>
                      <p:cNvPr id="144" name="자유형: 도형 143">
                        <a:extLst>
                          <a:ext uri="{FF2B5EF4-FFF2-40B4-BE49-F238E27FC236}">
                            <a16:creationId xmlns:a16="http://schemas.microsoft.com/office/drawing/2014/main" id="{3213ED54-27BA-FE14-67F2-F314638E63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3424" y="4693661"/>
                        <a:ext cx="440592" cy="313316"/>
                      </a:xfrm>
                      <a:custGeom>
                        <a:avLst/>
                        <a:gdLst>
                          <a:gd name="connsiteX0" fmla="*/ 440593 w 440592"/>
                          <a:gd name="connsiteY0" fmla="*/ 201983 h 313316"/>
                          <a:gd name="connsiteX1" fmla="*/ 185633 w 440592"/>
                          <a:gd name="connsiteY1" fmla="*/ 57566 h 313316"/>
                          <a:gd name="connsiteX2" fmla="*/ 195692 w 440592"/>
                          <a:gd name="connsiteY2" fmla="*/ 5432 h 313316"/>
                          <a:gd name="connsiteX3" fmla="*/ 10983 w 440592"/>
                          <a:gd name="connsiteY3" fmla="*/ 0 h 313316"/>
                          <a:gd name="connsiteX4" fmla="*/ 1356 w 440592"/>
                          <a:gd name="connsiteY4" fmla="*/ 48576 h 313316"/>
                          <a:gd name="connsiteX5" fmla="*/ 140382 w 440592"/>
                          <a:gd name="connsiteY5" fmla="*/ 229458 h 313316"/>
                          <a:gd name="connsiteX6" fmla="*/ 389966 w 440592"/>
                          <a:gd name="connsiteY6" fmla="*/ 313317 h 3133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40592" h="313316">
                            <a:moveTo>
                              <a:pt x="440593" y="201983"/>
                            </a:moveTo>
                            <a:lnTo>
                              <a:pt x="185633" y="57566"/>
                            </a:lnTo>
                            <a:lnTo>
                              <a:pt x="195692" y="5432"/>
                            </a:lnTo>
                            <a:lnTo>
                              <a:pt x="10983" y="0"/>
                            </a:lnTo>
                            <a:lnTo>
                              <a:pt x="1356" y="48576"/>
                            </a:lnTo>
                            <a:cubicBezTo>
                              <a:pt x="-16082" y="170389"/>
                              <a:pt x="140382" y="229458"/>
                              <a:pt x="140382" y="229458"/>
                            </a:cubicBezTo>
                            <a:lnTo>
                              <a:pt x="389966" y="313317"/>
                            </a:lnTo>
                          </a:path>
                        </a:pathLst>
                      </a:custGeom>
                      <a:solidFill>
                        <a:srgbClr val="E69773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45" name="자유형: 도형 144">
                        <a:extLst>
                          <a:ext uri="{FF2B5EF4-FFF2-40B4-BE49-F238E27FC236}">
                            <a16:creationId xmlns:a16="http://schemas.microsoft.com/office/drawing/2014/main" id="{08DCAF0F-1483-F7B2-BC52-D01E1091C7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3109" y="4748028"/>
                        <a:ext cx="68143" cy="26765"/>
                      </a:xfrm>
                      <a:custGeom>
                        <a:avLst/>
                        <a:gdLst>
                          <a:gd name="connsiteX0" fmla="*/ 2950 w 68143"/>
                          <a:gd name="connsiteY0" fmla="*/ 26765 h 26765"/>
                          <a:gd name="connsiteX1" fmla="*/ 154 w 68143"/>
                          <a:gd name="connsiteY1" fmla="*/ 24750 h 26765"/>
                          <a:gd name="connsiteX2" fmla="*/ 2015 w 68143"/>
                          <a:gd name="connsiteY2" fmla="*/ 21015 h 26765"/>
                          <a:gd name="connsiteX3" fmla="*/ 64254 w 68143"/>
                          <a:gd name="connsiteY3" fmla="*/ 150 h 26765"/>
                          <a:gd name="connsiteX4" fmla="*/ 67989 w 68143"/>
                          <a:gd name="connsiteY4" fmla="*/ 2011 h 26765"/>
                          <a:gd name="connsiteX5" fmla="*/ 66128 w 68143"/>
                          <a:gd name="connsiteY5" fmla="*/ 5746 h 26765"/>
                          <a:gd name="connsiteX6" fmla="*/ 3889 w 68143"/>
                          <a:gd name="connsiteY6" fmla="*/ 26614 h 26765"/>
                          <a:gd name="connsiteX7" fmla="*/ 2950 w 68143"/>
                          <a:gd name="connsiteY7" fmla="*/ 26765 h 267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68143" h="26765">
                            <a:moveTo>
                              <a:pt x="2950" y="26765"/>
                            </a:moveTo>
                            <a:cubicBezTo>
                              <a:pt x="1716" y="26765"/>
                              <a:pt x="568" y="25987"/>
                              <a:pt x="154" y="24750"/>
                            </a:cubicBezTo>
                            <a:cubicBezTo>
                              <a:pt x="-365" y="23204"/>
                              <a:pt x="469" y="21533"/>
                              <a:pt x="2015" y="21015"/>
                            </a:cubicBezTo>
                            <a:lnTo>
                              <a:pt x="64254" y="150"/>
                            </a:lnTo>
                            <a:cubicBezTo>
                              <a:pt x="65794" y="-359"/>
                              <a:pt x="67474" y="465"/>
                              <a:pt x="67989" y="2011"/>
                            </a:cubicBezTo>
                            <a:cubicBezTo>
                              <a:pt x="68508" y="3554"/>
                              <a:pt x="67674" y="5228"/>
                              <a:pt x="66128" y="5746"/>
                            </a:cubicBezTo>
                            <a:lnTo>
                              <a:pt x="3889" y="26614"/>
                            </a:lnTo>
                            <a:cubicBezTo>
                              <a:pt x="3581" y="26716"/>
                              <a:pt x="3262" y="26765"/>
                              <a:pt x="2950" y="26765"/>
                            </a:cubicBez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138" name="자유형: 도형 137">
                      <a:extLst>
                        <a:ext uri="{FF2B5EF4-FFF2-40B4-BE49-F238E27FC236}">
                          <a16:creationId xmlns:a16="http://schemas.microsoft.com/office/drawing/2014/main" id="{387F321F-C8A1-981A-E4BA-49AA3E57D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3704" y="4894219"/>
                      <a:ext cx="215790" cy="167673"/>
                    </a:xfrm>
                    <a:custGeom>
                      <a:avLst/>
                      <a:gdLst>
                        <a:gd name="connsiteX0" fmla="*/ 0 w 215790"/>
                        <a:gd name="connsiteY0" fmla="*/ 104384 h 167673"/>
                        <a:gd name="connsiteX1" fmla="*/ 14501 w 215790"/>
                        <a:gd name="connsiteY1" fmla="*/ 118527 h 167673"/>
                        <a:gd name="connsiteX2" fmla="*/ 97276 w 215790"/>
                        <a:gd name="connsiteY2" fmla="*/ 163646 h 167673"/>
                        <a:gd name="connsiteX3" fmla="*/ 127085 w 215790"/>
                        <a:gd name="connsiteY3" fmla="*/ 153403 h 167673"/>
                        <a:gd name="connsiteX4" fmla="*/ 160851 w 215790"/>
                        <a:gd name="connsiteY4" fmla="*/ 157883 h 167673"/>
                        <a:gd name="connsiteX5" fmla="*/ 160884 w 215790"/>
                        <a:gd name="connsiteY5" fmla="*/ 138580 h 167673"/>
                        <a:gd name="connsiteX6" fmla="*/ 189537 w 215790"/>
                        <a:gd name="connsiteY6" fmla="*/ 144295 h 167673"/>
                        <a:gd name="connsiteX7" fmla="*/ 188303 w 215790"/>
                        <a:gd name="connsiteY7" fmla="*/ 114759 h 167673"/>
                        <a:gd name="connsiteX8" fmla="*/ 210041 w 215790"/>
                        <a:gd name="connsiteY8" fmla="*/ 115540 h 167673"/>
                        <a:gd name="connsiteX9" fmla="*/ 178385 w 215790"/>
                        <a:gd name="connsiteY9" fmla="*/ 60945 h 167673"/>
                        <a:gd name="connsiteX10" fmla="*/ 153654 w 215790"/>
                        <a:gd name="connsiteY10" fmla="*/ 44813 h 167673"/>
                        <a:gd name="connsiteX11" fmla="*/ 182478 w 215790"/>
                        <a:gd name="connsiteY11" fmla="*/ 32997 h 167673"/>
                        <a:gd name="connsiteX12" fmla="*/ 187946 w 215790"/>
                        <a:gd name="connsiteY12" fmla="*/ 24953 h 167673"/>
                        <a:gd name="connsiteX13" fmla="*/ 184322 w 215790"/>
                        <a:gd name="connsiteY13" fmla="*/ 18418 h 167673"/>
                        <a:gd name="connsiteX14" fmla="*/ 177282 w 215790"/>
                        <a:gd name="connsiteY14" fmla="*/ 15251 h 167673"/>
                        <a:gd name="connsiteX15" fmla="*/ 84089 w 215790"/>
                        <a:gd name="connsiteY15" fmla="*/ 28 h 167673"/>
                        <a:gd name="connsiteX16" fmla="*/ 60309 w 215790"/>
                        <a:gd name="connsiteY16" fmla="*/ 1423 h 1676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15790" h="167673">
                          <a:moveTo>
                            <a:pt x="0" y="104384"/>
                          </a:moveTo>
                          <a:cubicBezTo>
                            <a:pt x="4418" y="110659"/>
                            <a:pt x="9285" y="115848"/>
                            <a:pt x="14501" y="118527"/>
                          </a:cubicBezTo>
                          <a:lnTo>
                            <a:pt x="97276" y="163646"/>
                          </a:lnTo>
                          <a:cubicBezTo>
                            <a:pt x="112082" y="172721"/>
                            <a:pt x="133104" y="165225"/>
                            <a:pt x="127085" y="153403"/>
                          </a:cubicBezTo>
                          <a:cubicBezTo>
                            <a:pt x="136406" y="163154"/>
                            <a:pt x="150119" y="170509"/>
                            <a:pt x="160851" y="157883"/>
                          </a:cubicBezTo>
                          <a:cubicBezTo>
                            <a:pt x="167593" y="151601"/>
                            <a:pt x="165483" y="144803"/>
                            <a:pt x="160884" y="138580"/>
                          </a:cubicBezTo>
                          <a:cubicBezTo>
                            <a:pt x="169628" y="147285"/>
                            <a:pt x="179832" y="154092"/>
                            <a:pt x="189537" y="144295"/>
                          </a:cubicBezTo>
                          <a:cubicBezTo>
                            <a:pt x="201603" y="135180"/>
                            <a:pt x="196220" y="123972"/>
                            <a:pt x="188303" y="114759"/>
                          </a:cubicBezTo>
                          <a:cubicBezTo>
                            <a:pt x="194969" y="120026"/>
                            <a:pt x="202784" y="122836"/>
                            <a:pt x="210041" y="115540"/>
                          </a:cubicBezTo>
                          <a:cubicBezTo>
                            <a:pt x="229015" y="92909"/>
                            <a:pt x="196469" y="74395"/>
                            <a:pt x="178385" y="60945"/>
                          </a:cubicBezTo>
                          <a:cubicBezTo>
                            <a:pt x="169395" y="55211"/>
                            <a:pt x="161242" y="49861"/>
                            <a:pt x="153654" y="44813"/>
                          </a:cubicBezTo>
                          <a:cubicBezTo>
                            <a:pt x="163789" y="42010"/>
                            <a:pt x="174023" y="39141"/>
                            <a:pt x="182478" y="32997"/>
                          </a:cubicBezTo>
                          <a:cubicBezTo>
                            <a:pt x="185198" y="31018"/>
                            <a:pt x="187890" y="28320"/>
                            <a:pt x="187946" y="24953"/>
                          </a:cubicBezTo>
                          <a:cubicBezTo>
                            <a:pt x="187988" y="22366"/>
                            <a:pt x="186393" y="19970"/>
                            <a:pt x="184322" y="18418"/>
                          </a:cubicBezTo>
                          <a:cubicBezTo>
                            <a:pt x="182254" y="16865"/>
                            <a:pt x="179750" y="16022"/>
                            <a:pt x="177282" y="15251"/>
                          </a:cubicBezTo>
                          <a:cubicBezTo>
                            <a:pt x="154254" y="8066"/>
                            <a:pt x="84089" y="28"/>
                            <a:pt x="84089" y="28"/>
                          </a:cubicBezTo>
                          <a:cubicBezTo>
                            <a:pt x="76218" y="-130"/>
                            <a:pt x="68223" y="386"/>
                            <a:pt x="60309" y="1423"/>
                          </a:cubicBezTo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39" name="자유형: 도형 138">
                      <a:extLst>
                        <a:ext uri="{FF2B5EF4-FFF2-40B4-BE49-F238E27FC236}">
                          <a16:creationId xmlns:a16="http://schemas.microsoft.com/office/drawing/2014/main" id="{5530EAFE-2798-3695-FD8F-4B39CD1874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0872" y="5018285"/>
                      <a:ext cx="3849" cy="3889"/>
                    </a:xfrm>
                    <a:custGeom>
                      <a:avLst/>
                      <a:gdLst>
                        <a:gd name="connsiteX0" fmla="*/ 0 w 3849"/>
                        <a:gd name="connsiteY0" fmla="*/ 0 h 3889"/>
                        <a:gd name="connsiteX1" fmla="*/ 3850 w 3849"/>
                        <a:gd name="connsiteY1" fmla="*/ 3889 h 3889"/>
                        <a:gd name="connsiteX2" fmla="*/ 0 w 3849"/>
                        <a:gd name="connsiteY2" fmla="*/ 0 h 3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3849" h="3889">
                          <a:moveTo>
                            <a:pt x="0" y="0"/>
                          </a:moveTo>
                          <a:cubicBezTo>
                            <a:pt x="1191" y="1080"/>
                            <a:pt x="2481" y="2412"/>
                            <a:pt x="3850" y="3889"/>
                          </a:cubicBezTo>
                          <a:cubicBezTo>
                            <a:pt x="2416" y="2491"/>
                            <a:pt x="1086" y="1185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0" name="자유형: 도형 139">
                      <a:extLst>
                        <a:ext uri="{FF2B5EF4-FFF2-40B4-BE49-F238E27FC236}">
                          <a16:creationId xmlns:a16="http://schemas.microsoft.com/office/drawing/2014/main" id="{22204908-588F-F02B-4B7F-2A47C4C98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2438" y="4914392"/>
                      <a:ext cx="63046" cy="24645"/>
                    </a:xfrm>
                    <a:custGeom>
                      <a:avLst/>
                      <a:gdLst>
                        <a:gd name="connsiteX0" fmla="*/ 44919 w 63046"/>
                        <a:gd name="connsiteY0" fmla="*/ 24646 h 24645"/>
                        <a:gd name="connsiteX1" fmla="*/ 0 w 63046"/>
                        <a:gd name="connsiteY1" fmla="*/ 0 h 24645"/>
                        <a:gd name="connsiteX2" fmla="*/ 63047 w 63046"/>
                        <a:gd name="connsiteY2" fmla="*/ 18741 h 24645"/>
                        <a:gd name="connsiteX3" fmla="*/ 44919 w 63046"/>
                        <a:gd name="connsiteY3" fmla="*/ 24646 h 24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046" h="24645">
                          <a:moveTo>
                            <a:pt x="44919" y="24646"/>
                          </a:moveTo>
                          <a:lnTo>
                            <a:pt x="0" y="0"/>
                          </a:lnTo>
                          <a:cubicBezTo>
                            <a:pt x="0" y="0"/>
                            <a:pt x="55340" y="13552"/>
                            <a:pt x="63047" y="18741"/>
                          </a:cubicBezTo>
                          <a:lnTo>
                            <a:pt x="44919" y="24646"/>
                          </a:lnTo>
                          <a:close/>
                        </a:path>
                      </a:pathLst>
                    </a:custGeom>
                    <a:solidFill>
                      <a:srgbClr val="AF4E4A">
                        <a:alpha val="30000"/>
                      </a:srgbClr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1" name="자유형: 도형 140">
                      <a:extLst>
                        <a:ext uri="{FF2B5EF4-FFF2-40B4-BE49-F238E27FC236}">
                          <a16:creationId xmlns:a16="http://schemas.microsoft.com/office/drawing/2014/main" id="{08B19469-1FCF-CC1D-8F9B-0504C5B02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4426" y="4988937"/>
                      <a:ext cx="34025" cy="25720"/>
                    </a:xfrm>
                    <a:custGeom>
                      <a:avLst/>
                      <a:gdLst>
                        <a:gd name="connsiteX0" fmla="*/ 586 w 34025"/>
                        <a:gd name="connsiteY0" fmla="*/ 4473 h 25720"/>
                        <a:gd name="connsiteX1" fmla="*/ 448 w 34025"/>
                        <a:gd name="connsiteY1" fmla="*/ 1256 h 25720"/>
                        <a:gd name="connsiteX2" fmla="*/ 4281 w 34025"/>
                        <a:gd name="connsiteY2" fmla="*/ 449 h 25720"/>
                        <a:gd name="connsiteX3" fmla="*/ 33319 w 34025"/>
                        <a:gd name="connsiteY3" fmla="*/ 21136 h 25720"/>
                        <a:gd name="connsiteX4" fmla="*/ 33049 w 34025"/>
                        <a:gd name="connsiteY4" fmla="*/ 25042 h 25720"/>
                        <a:gd name="connsiteX5" fmla="*/ 29144 w 34025"/>
                        <a:gd name="connsiteY5" fmla="*/ 24770 h 25720"/>
                        <a:gd name="connsiteX6" fmla="*/ 1255 w 34025"/>
                        <a:gd name="connsiteY6" fmla="*/ 5083 h 25720"/>
                        <a:gd name="connsiteX7" fmla="*/ 586 w 34025"/>
                        <a:gd name="connsiteY7" fmla="*/ 4473 h 25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4025" h="25720">
                          <a:moveTo>
                            <a:pt x="586" y="4473"/>
                          </a:moveTo>
                          <a:cubicBezTo>
                            <a:pt x="-123" y="3564"/>
                            <a:pt x="-212" y="2274"/>
                            <a:pt x="448" y="1256"/>
                          </a:cubicBezTo>
                          <a:cubicBezTo>
                            <a:pt x="1285" y="-24"/>
                            <a:pt x="2998" y="-385"/>
                            <a:pt x="4281" y="449"/>
                          </a:cubicBezTo>
                          <a:cubicBezTo>
                            <a:pt x="6894" y="2155"/>
                            <a:pt x="29908" y="17217"/>
                            <a:pt x="33319" y="21136"/>
                          </a:cubicBezTo>
                          <a:cubicBezTo>
                            <a:pt x="34385" y="22147"/>
                            <a:pt x="34205" y="24034"/>
                            <a:pt x="33049" y="25042"/>
                          </a:cubicBezTo>
                          <a:cubicBezTo>
                            <a:pt x="31897" y="26043"/>
                            <a:pt x="30148" y="25925"/>
                            <a:pt x="29144" y="24770"/>
                          </a:cubicBezTo>
                          <a:cubicBezTo>
                            <a:pt x="26954" y="22255"/>
                            <a:pt x="10875" y="11362"/>
                            <a:pt x="1255" y="5083"/>
                          </a:cubicBezTo>
                          <a:cubicBezTo>
                            <a:pt x="993" y="4916"/>
                            <a:pt x="769" y="4709"/>
                            <a:pt x="586" y="4473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2" name="자유형: 도형 141">
                      <a:extLst>
                        <a:ext uri="{FF2B5EF4-FFF2-40B4-BE49-F238E27FC236}">
                          <a16:creationId xmlns:a16="http://schemas.microsoft.com/office/drawing/2014/main" id="{E8F55CCB-295B-043E-710E-4DBCAAB62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0714" y="5016191"/>
                      <a:ext cx="28546" cy="21127"/>
                    </a:xfrm>
                    <a:custGeom>
                      <a:avLst/>
                      <a:gdLst>
                        <a:gd name="connsiteX0" fmla="*/ 584 w 28546"/>
                        <a:gd name="connsiteY0" fmla="*/ 4470 h 21127"/>
                        <a:gd name="connsiteX1" fmla="*/ 476 w 28546"/>
                        <a:gd name="connsiteY1" fmla="*/ 1214 h 21127"/>
                        <a:gd name="connsiteX2" fmla="*/ 4320 w 28546"/>
                        <a:gd name="connsiteY2" fmla="*/ 476 h 21127"/>
                        <a:gd name="connsiteX3" fmla="*/ 27331 w 28546"/>
                        <a:gd name="connsiteY3" fmla="*/ 16069 h 21127"/>
                        <a:gd name="connsiteX4" fmla="*/ 28069 w 28546"/>
                        <a:gd name="connsiteY4" fmla="*/ 19913 h 21127"/>
                        <a:gd name="connsiteX5" fmla="*/ 24226 w 28546"/>
                        <a:gd name="connsiteY5" fmla="*/ 20651 h 21127"/>
                        <a:gd name="connsiteX6" fmla="*/ 1218 w 28546"/>
                        <a:gd name="connsiteY6" fmla="*/ 5058 h 21127"/>
                        <a:gd name="connsiteX7" fmla="*/ 584 w 28546"/>
                        <a:gd name="connsiteY7" fmla="*/ 4470 h 211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8546" h="21127">
                          <a:moveTo>
                            <a:pt x="584" y="4470"/>
                          </a:moveTo>
                          <a:cubicBezTo>
                            <a:pt x="-134" y="3551"/>
                            <a:pt x="-213" y="2235"/>
                            <a:pt x="476" y="1214"/>
                          </a:cubicBezTo>
                          <a:cubicBezTo>
                            <a:pt x="1333" y="-49"/>
                            <a:pt x="3053" y="-381"/>
                            <a:pt x="4320" y="476"/>
                          </a:cubicBezTo>
                          <a:lnTo>
                            <a:pt x="27331" y="16069"/>
                          </a:lnTo>
                          <a:cubicBezTo>
                            <a:pt x="28601" y="16933"/>
                            <a:pt x="28926" y="18649"/>
                            <a:pt x="28069" y="19913"/>
                          </a:cubicBezTo>
                          <a:cubicBezTo>
                            <a:pt x="27213" y="21176"/>
                            <a:pt x="25493" y="21508"/>
                            <a:pt x="24226" y="20651"/>
                          </a:cubicBezTo>
                          <a:lnTo>
                            <a:pt x="1218" y="5058"/>
                          </a:lnTo>
                          <a:cubicBezTo>
                            <a:pt x="969" y="4890"/>
                            <a:pt x="758" y="4694"/>
                            <a:pt x="584" y="4470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43" name="자유형: 도형 142">
                      <a:extLst>
                        <a:ext uri="{FF2B5EF4-FFF2-40B4-BE49-F238E27FC236}">
                          <a16:creationId xmlns:a16="http://schemas.microsoft.com/office/drawing/2014/main" id="{AA023D01-397B-D5F4-2DDC-F0ABE35C1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5816" y="5036177"/>
                      <a:ext cx="17741" cy="14211"/>
                    </a:xfrm>
                    <a:custGeom>
                      <a:avLst/>
                      <a:gdLst>
                        <a:gd name="connsiteX0" fmla="*/ 584 w 17741"/>
                        <a:gd name="connsiteY0" fmla="*/ 4469 h 14211"/>
                        <a:gd name="connsiteX1" fmla="*/ 512 w 17741"/>
                        <a:gd name="connsiteY1" fmla="*/ 1164 h 14211"/>
                        <a:gd name="connsiteX2" fmla="*/ 4371 w 17741"/>
                        <a:gd name="connsiteY2" fmla="*/ 511 h 14211"/>
                        <a:gd name="connsiteX3" fmla="*/ 16581 w 17741"/>
                        <a:gd name="connsiteY3" fmla="*/ 9186 h 14211"/>
                        <a:gd name="connsiteX4" fmla="*/ 17234 w 17741"/>
                        <a:gd name="connsiteY4" fmla="*/ 13045 h 14211"/>
                        <a:gd name="connsiteX5" fmla="*/ 13374 w 17741"/>
                        <a:gd name="connsiteY5" fmla="*/ 13699 h 14211"/>
                        <a:gd name="connsiteX6" fmla="*/ 1165 w 17741"/>
                        <a:gd name="connsiteY6" fmla="*/ 5024 h 14211"/>
                        <a:gd name="connsiteX7" fmla="*/ 584 w 17741"/>
                        <a:gd name="connsiteY7" fmla="*/ 4469 h 14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1" h="14211">
                          <a:moveTo>
                            <a:pt x="584" y="4469"/>
                          </a:moveTo>
                          <a:cubicBezTo>
                            <a:pt x="-148" y="3531"/>
                            <a:pt x="-214" y="2185"/>
                            <a:pt x="512" y="1164"/>
                          </a:cubicBezTo>
                          <a:cubicBezTo>
                            <a:pt x="1398" y="-83"/>
                            <a:pt x="3124" y="-372"/>
                            <a:pt x="4371" y="511"/>
                          </a:cubicBezTo>
                          <a:lnTo>
                            <a:pt x="16581" y="9186"/>
                          </a:lnTo>
                          <a:cubicBezTo>
                            <a:pt x="17815" y="10059"/>
                            <a:pt x="18117" y="11798"/>
                            <a:pt x="17234" y="13045"/>
                          </a:cubicBezTo>
                          <a:cubicBezTo>
                            <a:pt x="16348" y="14293"/>
                            <a:pt x="14622" y="14585"/>
                            <a:pt x="13374" y="13699"/>
                          </a:cubicBezTo>
                          <a:lnTo>
                            <a:pt x="1165" y="5024"/>
                          </a:lnTo>
                          <a:cubicBezTo>
                            <a:pt x="938" y="4866"/>
                            <a:pt x="745" y="4676"/>
                            <a:pt x="584" y="4469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128" name="그래픽 265">
                    <a:extLst>
                      <a:ext uri="{FF2B5EF4-FFF2-40B4-BE49-F238E27FC236}">
                        <a16:creationId xmlns:a16="http://schemas.microsoft.com/office/drawing/2014/main" id="{2B13CF84-4A2F-E093-F5C0-1A37E6F631C3}"/>
                      </a:ext>
                    </a:extLst>
                  </p:cNvPr>
                  <p:cNvGrpSpPr/>
                  <p:nvPr/>
                </p:nvGrpSpPr>
                <p:grpSpPr>
                  <a:xfrm>
                    <a:off x="5389649" y="4874514"/>
                    <a:ext cx="88243" cy="129749"/>
                    <a:chOff x="5389649" y="4874514"/>
                    <a:chExt cx="88243" cy="129749"/>
                  </a:xfrm>
                </p:grpSpPr>
                <p:sp>
                  <p:nvSpPr>
                    <p:cNvPr id="129" name="자유형: 도형 128">
                      <a:extLst>
                        <a:ext uri="{FF2B5EF4-FFF2-40B4-BE49-F238E27FC236}">
                          <a16:creationId xmlns:a16="http://schemas.microsoft.com/office/drawing/2014/main" id="{3C30A68A-044A-F8E2-36B2-3ED7700BBE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649" y="4874514"/>
                      <a:ext cx="88243" cy="129749"/>
                    </a:xfrm>
                    <a:custGeom>
                      <a:avLst/>
                      <a:gdLst>
                        <a:gd name="connsiteX0" fmla="*/ 0 w 88243"/>
                        <a:gd name="connsiteY0" fmla="*/ 113815 h 129749"/>
                        <a:gd name="connsiteX1" fmla="*/ 58009 w 88243"/>
                        <a:gd name="connsiteY1" fmla="*/ 75 h 129749"/>
                        <a:gd name="connsiteX2" fmla="*/ 88244 w 88243"/>
                        <a:gd name="connsiteY2" fmla="*/ 10532 h 129749"/>
                        <a:gd name="connsiteX3" fmla="*/ 27307 w 88243"/>
                        <a:gd name="connsiteY3" fmla="*/ 129750 h 129749"/>
                        <a:gd name="connsiteX4" fmla="*/ 0 w 88243"/>
                        <a:gd name="connsiteY4" fmla="*/ 113815 h 1297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8243" h="129749">
                          <a:moveTo>
                            <a:pt x="0" y="113815"/>
                          </a:moveTo>
                          <a:cubicBezTo>
                            <a:pt x="0" y="113815"/>
                            <a:pt x="17159" y="42438"/>
                            <a:pt x="58009" y="75"/>
                          </a:cubicBezTo>
                          <a:cubicBezTo>
                            <a:pt x="67921" y="-597"/>
                            <a:pt x="80997" y="3266"/>
                            <a:pt x="88244" y="10532"/>
                          </a:cubicBezTo>
                          <a:cubicBezTo>
                            <a:pt x="88244" y="10532"/>
                            <a:pt x="44634" y="57385"/>
                            <a:pt x="27307" y="129750"/>
                          </a:cubicBezTo>
                          <a:cubicBezTo>
                            <a:pt x="15813" y="128214"/>
                            <a:pt x="6702" y="122860"/>
                            <a:pt x="0" y="113815"/>
                          </a:cubicBezTo>
                          <a:close/>
                        </a:path>
                      </a:pathLst>
                    </a:custGeom>
                    <a:solidFill>
                      <a:srgbClr val="2B2B39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30" name="자유형: 도형 129">
                      <a:extLst>
                        <a:ext uri="{FF2B5EF4-FFF2-40B4-BE49-F238E27FC236}">
                          <a16:creationId xmlns:a16="http://schemas.microsoft.com/office/drawing/2014/main" id="{E853DEE4-8DF1-3271-FCEB-2D4072CF9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4568" y="4874730"/>
                      <a:ext cx="80418" cy="80421"/>
                    </a:xfrm>
                    <a:custGeom>
                      <a:avLst/>
                      <a:gdLst>
                        <a:gd name="connsiteX0" fmla="*/ 75979 w 80418"/>
                        <a:gd name="connsiteY0" fmla="*/ 58558 h 80421"/>
                        <a:gd name="connsiteX1" fmla="*/ 58555 w 80418"/>
                        <a:gd name="connsiteY1" fmla="*/ 4438 h 80421"/>
                        <a:gd name="connsiteX2" fmla="*/ 4439 w 80418"/>
                        <a:gd name="connsiteY2" fmla="*/ 21863 h 80421"/>
                        <a:gd name="connsiteX3" fmla="*/ 21863 w 80418"/>
                        <a:gd name="connsiteY3" fmla="*/ 75983 h 80421"/>
                        <a:gd name="connsiteX4" fmla="*/ 75979 w 80418"/>
                        <a:gd name="connsiteY4" fmla="*/ 58558 h 80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418" h="80421">
                          <a:moveTo>
                            <a:pt x="75979" y="58558"/>
                          </a:moveTo>
                          <a:cubicBezTo>
                            <a:pt x="86112" y="38803"/>
                            <a:pt x="78310" y="14571"/>
                            <a:pt x="58555" y="4438"/>
                          </a:cubicBezTo>
                          <a:cubicBezTo>
                            <a:pt x="38799" y="-5693"/>
                            <a:pt x="14571" y="2108"/>
                            <a:pt x="4439" y="21863"/>
                          </a:cubicBezTo>
                          <a:cubicBezTo>
                            <a:pt x="-5693" y="41622"/>
                            <a:pt x="2108" y="65851"/>
                            <a:pt x="21863" y="75983"/>
                          </a:cubicBezTo>
                          <a:cubicBezTo>
                            <a:pt x="41615" y="86115"/>
                            <a:pt x="65847" y="78316"/>
                            <a:pt x="75979" y="58558"/>
                          </a:cubicBezTo>
                          <a:close/>
                        </a:path>
                      </a:pathLst>
                    </a:custGeom>
                    <a:solidFill>
                      <a:srgbClr val="2B2B39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31" name="자유형: 도형 130">
                      <a:extLst>
                        <a:ext uri="{FF2B5EF4-FFF2-40B4-BE49-F238E27FC236}">
                          <a16:creationId xmlns:a16="http://schemas.microsoft.com/office/drawing/2014/main" id="{EBB1913F-6B75-CC45-2A00-73E09B50A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5842" y="4886011"/>
                      <a:ext cx="57863" cy="57863"/>
                    </a:xfrm>
                    <a:custGeom>
                      <a:avLst/>
                      <a:gdLst>
                        <a:gd name="connsiteX0" fmla="*/ 42137 w 57863"/>
                        <a:gd name="connsiteY0" fmla="*/ 3185 h 57863"/>
                        <a:gd name="connsiteX1" fmla="*/ 3185 w 57863"/>
                        <a:gd name="connsiteY1" fmla="*/ 15726 h 57863"/>
                        <a:gd name="connsiteX2" fmla="*/ 15726 w 57863"/>
                        <a:gd name="connsiteY2" fmla="*/ 54678 h 57863"/>
                        <a:gd name="connsiteX3" fmla="*/ 54678 w 57863"/>
                        <a:gd name="connsiteY3" fmla="*/ 42134 h 57863"/>
                        <a:gd name="connsiteX4" fmla="*/ 42137 w 57863"/>
                        <a:gd name="connsiteY4" fmla="*/ 3185 h 578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863" h="57863">
                          <a:moveTo>
                            <a:pt x="42137" y="3185"/>
                          </a:moveTo>
                          <a:cubicBezTo>
                            <a:pt x="27939" y="-4095"/>
                            <a:pt x="10468" y="1531"/>
                            <a:pt x="3185" y="15726"/>
                          </a:cubicBezTo>
                          <a:cubicBezTo>
                            <a:pt x="-4095" y="29924"/>
                            <a:pt x="1531" y="47395"/>
                            <a:pt x="15726" y="54678"/>
                          </a:cubicBezTo>
                          <a:cubicBezTo>
                            <a:pt x="29924" y="61958"/>
                            <a:pt x="47395" y="56333"/>
                            <a:pt x="54678" y="42134"/>
                          </a:cubicBezTo>
                          <a:cubicBezTo>
                            <a:pt x="61958" y="27939"/>
                            <a:pt x="56336" y="10468"/>
                            <a:pt x="42137" y="318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70" name="그래픽 265">
                <a:extLst>
                  <a:ext uri="{FF2B5EF4-FFF2-40B4-BE49-F238E27FC236}">
                    <a16:creationId xmlns:a16="http://schemas.microsoft.com/office/drawing/2014/main" id="{20007675-ECF4-25FE-28FC-B500490163A9}"/>
                  </a:ext>
                </a:extLst>
              </p:cNvPr>
              <p:cNvGrpSpPr/>
              <p:nvPr/>
            </p:nvGrpSpPr>
            <p:grpSpPr>
              <a:xfrm>
                <a:off x="5664105" y="3983556"/>
                <a:ext cx="288346" cy="280688"/>
                <a:chOff x="5664105" y="3983556"/>
                <a:chExt cx="288346" cy="280688"/>
              </a:xfrm>
            </p:grpSpPr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EE050585-6940-EFD5-6197-7943166DF406}"/>
                    </a:ext>
                  </a:extLst>
                </p:cNvPr>
                <p:cNvSpPr/>
                <p:nvPr/>
              </p:nvSpPr>
              <p:spPr>
                <a:xfrm>
                  <a:off x="5664105" y="3983556"/>
                  <a:ext cx="288346" cy="280688"/>
                </a:xfrm>
                <a:custGeom>
                  <a:avLst/>
                  <a:gdLst>
                    <a:gd name="connsiteX0" fmla="*/ 113818 w 288346"/>
                    <a:gd name="connsiteY0" fmla="*/ 275769 h 280688"/>
                    <a:gd name="connsiteX1" fmla="*/ 97378 w 288346"/>
                    <a:gd name="connsiteY1" fmla="*/ 268772 h 280688"/>
                    <a:gd name="connsiteX2" fmla="*/ 97378 w 288346"/>
                    <a:gd name="connsiteY2" fmla="*/ 228319 h 280688"/>
                    <a:gd name="connsiteX3" fmla="*/ 74570 w 288346"/>
                    <a:gd name="connsiteY3" fmla="*/ 205508 h 280688"/>
                    <a:gd name="connsiteX4" fmla="*/ 22808 w 288346"/>
                    <a:gd name="connsiteY4" fmla="*/ 205508 h 280688"/>
                    <a:gd name="connsiteX5" fmla="*/ 0 w 288346"/>
                    <a:gd name="connsiteY5" fmla="*/ 182697 h 280688"/>
                    <a:gd name="connsiteX6" fmla="*/ 0 w 288346"/>
                    <a:gd name="connsiteY6" fmla="*/ 22811 h 280688"/>
                    <a:gd name="connsiteX7" fmla="*/ 22808 w 288346"/>
                    <a:gd name="connsiteY7" fmla="*/ 0 h 280688"/>
                    <a:gd name="connsiteX8" fmla="*/ 265539 w 288346"/>
                    <a:gd name="connsiteY8" fmla="*/ 0 h 280688"/>
                    <a:gd name="connsiteX9" fmla="*/ 288346 w 288346"/>
                    <a:gd name="connsiteY9" fmla="*/ 22811 h 280688"/>
                    <a:gd name="connsiteX10" fmla="*/ 288346 w 288346"/>
                    <a:gd name="connsiteY10" fmla="*/ 182701 h 280688"/>
                    <a:gd name="connsiteX11" fmla="*/ 265539 w 288346"/>
                    <a:gd name="connsiteY11" fmla="*/ 205512 h 280688"/>
                    <a:gd name="connsiteX12" fmla="*/ 209673 w 288346"/>
                    <a:gd name="connsiteY12" fmla="*/ 205512 h 280688"/>
                    <a:gd name="connsiteX13" fmla="*/ 170426 w 288346"/>
                    <a:gd name="connsiteY13" fmla="*/ 221322 h 280688"/>
                    <a:gd name="connsiteX14" fmla="*/ 113818 w 288346"/>
                    <a:gd name="connsiteY14" fmla="*/ 275769 h 280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88346" h="280688">
                      <a:moveTo>
                        <a:pt x="113818" y="275769"/>
                      </a:moveTo>
                      <a:cubicBezTo>
                        <a:pt x="104779" y="284470"/>
                        <a:pt x="97378" y="281316"/>
                        <a:pt x="97378" y="268772"/>
                      </a:cubicBezTo>
                      <a:lnTo>
                        <a:pt x="97378" y="228319"/>
                      </a:lnTo>
                      <a:cubicBezTo>
                        <a:pt x="97378" y="215775"/>
                        <a:pt x="87115" y="205508"/>
                        <a:pt x="74570" y="205508"/>
                      </a:cubicBezTo>
                      <a:lnTo>
                        <a:pt x="22808" y="205508"/>
                      </a:lnTo>
                      <a:cubicBezTo>
                        <a:pt x="10263" y="205508"/>
                        <a:pt x="0" y="195245"/>
                        <a:pt x="0" y="182697"/>
                      </a:cubicBezTo>
                      <a:lnTo>
                        <a:pt x="0" y="22811"/>
                      </a:lnTo>
                      <a:cubicBezTo>
                        <a:pt x="0" y="10267"/>
                        <a:pt x="10263" y="0"/>
                        <a:pt x="22808" y="0"/>
                      </a:cubicBezTo>
                      <a:lnTo>
                        <a:pt x="265539" y="0"/>
                      </a:lnTo>
                      <a:cubicBezTo>
                        <a:pt x="278083" y="0"/>
                        <a:pt x="288346" y="10263"/>
                        <a:pt x="288346" y="22811"/>
                      </a:cubicBezTo>
                      <a:lnTo>
                        <a:pt x="288346" y="182701"/>
                      </a:lnTo>
                      <a:cubicBezTo>
                        <a:pt x="288346" y="195245"/>
                        <a:pt x="278083" y="205512"/>
                        <a:pt x="265539" y="205512"/>
                      </a:cubicBezTo>
                      <a:lnTo>
                        <a:pt x="209673" y="205512"/>
                      </a:lnTo>
                      <a:cubicBezTo>
                        <a:pt x="197129" y="205512"/>
                        <a:pt x="179465" y="212621"/>
                        <a:pt x="170426" y="221322"/>
                      </a:cubicBezTo>
                      <a:lnTo>
                        <a:pt x="113818" y="275769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06" name="그래픽 265">
                  <a:extLst>
                    <a:ext uri="{FF2B5EF4-FFF2-40B4-BE49-F238E27FC236}">
                      <a16:creationId xmlns:a16="http://schemas.microsoft.com/office/drawing/2014/main" id="{8C02EF95-847B-44CD-E76F-8019B11806D6}"/>
                    </a:ext>
                  </a:extLst>
                </p:cNvPr>
                <p:cNvGrpSpPr/>
                <p:nvPr/>
              </p:nvGrpSpPr>
              <p:grpSpPr>
                <a:xfrm>
                  <a:off x="5705450" y="4031840"/>
                  <a:ext cx="205656" cy="98575"/>
                  <a:chOff x="5705450" y="4031840"/>
                  <a:chExt cx="205656" cy="98575"/>
                </a:xfrm>
                <a:solidFill>
                  <a:srgbClr val="FFFFFF"/>
                </a:solidFill>
              </p:grpSpPr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CA96E612-CC98-25C6-BAFF-D4BB629B6376}"/>
                      </a:ext>
                    </a:extLst>
                  </p:cNvPr>
                  <p:cNvSpPr/>
                  <p:nvPr/>
                </p:nvSpPr>
                <p:spPr>
                  <a:xfrm>
                    <a:off x="5705450" y="4031840"/>
                    <a:ext cx="205656" cy="16463"/>
                  </a:xfrm>
                  <a:custGeom>
                    <a:avLst/>
                    <a:gdLst>
                      <a:gd name="connsiteX0" fmla="*/ 197424 w 205656"/>
                      <a:gd name="connsiteY0" fmla="*/ 16463 h 16463"/>
                      <a:gd name="connsiteX1" fmla="*/ 8232 w 205656"/>
                      <a:gd name="connsiteY1" fmla="*/ 16463 h 16463"/>
                      <a:gd name="connsiteX2" fmla="*/ 0 w 205656"/>
                      <a:gd name="connsiteY2" fmla="*/ 8232 h 16463"/>
                      <a:gd name="connsiteX3" fmla="*/ 0 w 205656"/>
                      <a:gd name="connsiteY3" fmla="*/ 8232 h 16463"/>
                      <a:gd name="connsiteX4" fmla="*/ 8232 w 205656"/>
                      <a:gd name="connsiteY4" fmla="*/ 0 h 16463"/>
                      <a:gd name="connsiteX5" fmla="*/ 197424 w 205656"/>
                      <a:gd name="connsiteY5" fmla="*/ 0 h 16463"/>
                      <a:gd name="connsiteX6" fmla="*/ 205656 w 205656"/>
                      <a:gd name="connsiteY6" fmla="*/ 8232 h 16463"/>
                      <a:gd name="connsiteX7" fmla="*/ 205656 w 205656"/>
                      <a:gd name="connsiteY7" fmla="*/ 8232 h 16463"/>
                      <a:gd name="connsiteX8" fmla="*/ 197424 w 205656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5656" h="16463">
                        <a:moveTo>
                          <a:pt x="19742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97424" y="0"/>
                        </a:lnTo>
                        <a:cubicBezTo>
                          <a:pt x="201970" y="0"/>
                          <a:pt x="205656" y="3686"/>
                          <a:pt x="205656" y="8232"/>
                        </a:cubicBezTo>
                        <a:lnTo>
                          <a:pt x="205656" y="8232"/>
                        </a:lnTo>
                        <a:cubicBezTo>
                          <a:pt x="205656" y="12777"/>
                          <a:pt x="201973" y="16463"/>
                          <a:pt x="19742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B3EFB80E-77CF-935F-92A2-5CFA1DE843AB}"/>
                      </a:ext>
                    </a:extLst>
                  </p:cNvPr>
                  <p:cNvSpPr/>
                  <p:nvPr/>
                </p:nvSpPr>
                <p:spPr>
                  <a:xfrm>
                    <a:off x="5705450" y="4072896"/>
                    <a:ext cx="205656" cy="16463"/>
                  </a:xfrm>
                  <a:custGeom>
                    <a:avLst/>
                    <a:gdLst>
                      <a:gd name="connsiteX0" fmla="*/ 197424 w 205656"/>
                      <a:gd name="connsiteY0" fmla="*/ 16463 h 16463"/>
                      <a:gd name="connsiteX1" fmla="*/ 8232 w 205656"/>
                      <a:gd name="connsiteY1" fmla="*/ 16463 h 16463"/>
                      <a:gd name="connsiteX2" fmla="*/ 0 w 205656"/>
                      <a:gd name="connsiteY2" fmla="*/ 8232 h 16463"/>
                      <a:gd name="connsiteX3" fmla="*/ 0 w 205656"/>
                      <a:gd name="connsiteY3" fmla="*/ 8232 h 16463"/>
                      <a:gd name="connsiteX4" fmla="*/ 8232 w 205656"/>
                      <a:gd name="connsiteY4" fmla="*/ 0 h 16463"/>
                      <a:gd name="connsiteX5" fmla="*/ 197424 w 205656"/>
                      <a:gd name="connsiteY5" fmla="*/ 0 h 16463"/>
                      <a:gd name="connsiteX6" fmla="*/ 205656 w 205656"/>
                      <a:gd name="connsiteY6" fmla="*/ 8232 h 16463"/>
                      <a:gd name="connsiteX7" fmla="*/ 205656 w 205656"/>
                      <a:gd name="connsiteY7" fmla="*/ 8232 h 16463"/>
                      <a:gd name="connsiteX8" fmla="*/ 197424 w 205656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5656" h="16463">
                        <a:moveTo>
                          <a:pt x="19742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97424" y="0"/>
                        </a:lnTo>
                        <a:cubicBezTo>
                          <a:pt x="201970" y="0"/>
                          <a:pt x="205656" y="3686"/>
                          <a:pt x="205656" y="8232"/>
                        </a:cubicBezTo>
                        <a:lnTo>
                          <a:pt x="205656" y="8232"/>
                        </a:lnTo>
                        <a:cubicBezTo>
                          <a:pt x="205656" y="12777"/>
                          <a:pt x="201973" y="16463"/>
                          <a:pt x="19742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16" name="자유형: 도형 115">
                    <a:extLst>
                      <a:ext uri="{FF2B5EF4-FFF2-40B4-BE49-F238E27FC236}">
                        <a16:creationId xmlns:a16="http://schemas.microsoft.com/office/drawing/2014/main" id="{9D113C65-4BC9-4503-6FDD-1486C04A236B}"/>
                      </a:ext>
                    </a:extLst>
                  </p:cNvPr>
                  <p:cNvSpPr/>
                  <p:nvPr/>
                </p:nvSpPr>
                <p:spPr>
                  <a:xfrm>
                    <a:off x="5744311" y="4113952"/>
                    <a:ext cx="166795" cy="16463"/>
                  </a:xfrm>
                  <a:custGeom>
                    <a:avLst/>
                    <a:gdLst>
                      <a:gd name="connsiteX0" fmla="*/ 158564 w 166795"/>
                      <a:gd name="connsiteY0" fmla="*/ 16463 h 16463"/>
                      <a:gd name="connsiteX1" fmla="*/ 8232 w 166795"/>
                      <a:gd name="connsiteY1" fmla="*/ 16463 h 16463"/>
                      <a:gd name="connsiteX2" fmla="*/ 0 w 166795"/>
                      <a:gd name="connsiteY2" fmla="*/ 8232 h 16463"/>
                      <a:gd name="connsiteX3" fmla="*/ 0 w 166795"/>
                      <a:gd name="connsiteY3" fmla="*/ 8232 h 16463"/>
                      <a:gd name="connsiteX4" fmla="*/ 8232 w 166795"/>
                      <a:gd name="connsiteY4" fmla="*/ 0 h 16463"/>
                      <a:gd name="connsiteX5" fmla="*/ 158564 w 166795"/>
                      <a:gd name="connsiteY5" fmla="*/ 0 h 16463"/>
                      <a:gd name="connsiteX6" fmla="*/ 166795 w 166795"/>
                      <a:gd name="connsiteY6" fmla="*/ 8232 h 16463"/>
                      <a:gd name="connsiteX7" fmla="*/ 166795 w 166795"/>
                      <a:gd name="connsiteY7" fmla="*/ 8232 h 16463"/>
                      <a:gd name="connsiteX8" fmla="*/ 158564 w 166795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6795" h="16463">
                        <a:moveTo>
                          <a:pt x="15856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58564" y="0"/>
                        </a:lnTo>
                        <a:cubicBezTo>
                          <a:pt x="163110" y="0"/>
                          <a:pt x="166795" y="3686"/>
                          <a:pt x="166795" y="8232"/>
                        </a:cubicBezTo>
                        <a:lnTo>
                          <a:pt x="166795" y="8232"/>
                        </a:lnTo>
                        <a:cubicBezTo>
                          <a:pt x="166795" y="12777"/>
                          <a:pt x="163113" y="16463"/>
                          <a:pt x="15856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71" name="그래픽 265">
                <a:extLst>
                  <a:ext uri="{FF2B5EF4-FFF2-40B4-BE49-F238E27FC236}">
                    <a16:creationId xmlns:a16="http://schemas.microsoft.com/office/drawing/2014/main" id="{9A376443-9CF4-A920-0997-1B0D251F71D7}"/>
                  </a:ext>
                </a:extLst>
              </p:cNvPr>
              <p:cNvGrpSpPr/>
              <p:nvPr/>
            </p:nvGrpSpPr>
            <p:grpSpPr>
              <a:xfrm>
                <a:off x="5232556" y="4692181"/>
                <a:ext cx="739983" cy="342360"/>
                <a:chOff x="5232556" y="4692181"/>
                <a:chExt cx="739983" cy="342360"/>
              </a:xfrm>
            </p:grpSpPr>
            <p:grpSp>
              <p:nvGrpSpPr>
                <p:cNvPr id="76" name="그래픽 265">
                  <a:extLst>
                    <a:ext uri="{FF2B5EF4-FFF2-40B4-BE49-F238E27FC236}">
                      <a16:creationId xmlns:a16="http://schemas.microsoft.com/office/drawing/2014/main" id="{E40B919A-0986-F5D4-8B65-61185AE0D74F}"/>
                    </a:ext>
                  </a:extLst>
                </p:cNvPr>
                <p:cNvGrpSpPr/>
                <p:nvPr/>
              </p:nvGrpSpPr>
              <p:grpSpPr>
                <a:xfrm>
                  <a:off x="5232556" y="4692181"/>
                  <a:ext cx="739983" cy="342360"/>
                  <a:chOff x="5232556" y="4692181"/>
                  <a:chExt cx="739983" cy="342360"/>
                </a:xfrm>
              </p:grpSpPr>
              <p:sp>
                <p:nvSpPr>
                  <p:cNvPr id="78" name="자유형: 도형 77">
                    <a:extLst>
                      <a:ext uri="{FF2B5EF4-FFF2-40B4-BE49-F238E27FC236}">
                        <a16:creationId xmlns:a16="http://schemas.microsoft.com/office/drawing/2014/main" id="{1B5C9166-312D-C677-BBCA-936AEE81ED17}"/>
                      </a:ext>
                    </a:extLst>
                  </p:cNvPr>
                  <p:cNvSpPr/>
                  <p:nvPr/>
                </p:nvSpPr>
                <p:spPr>
                  <a:xfrm>
                    <a:off x="5232556" y="4692181"/>
                    <a:ext cx="710524" cy="341658"/>
                  </a:xfrm>
                  <a:custGeom>
                    <a:avLst/>
                    <a:gdLst>
                      <a:gd name="connsiteX0" fmla="*/ 683053 w 710524"/>
                      <a:gd name="connsiteY0" fmla="*/ 0 h 341658"/>
                      <a:gd name="connsiteX1" fmla="*/ 340204 w 710524"/>
                      <a:gd name="connsiteY1" fmla="*/ 0 h 341658"/>
                      <a:gd name="connsiteX2" fmla="*/ 313930 w 710524"/>
                      <a:gd name="connsiteY2" fmla="*/ 20008 h 341658"/>
                      <a:gd name="connsiteX3" fmla="*/ 234948 w 710524"/>
                      <a:gd name="connsiteY3" fmla="*/ 306316 h 341658"/>
                      <a:gd name="connsiteX4" fmla="*/ 225197 w 710524"/>
                      <a:gd name="connsiteY4" fmla="*/ 306316 h 341658"/>
                      <a:gd name="connsiteX5" fmla="*/ 5241 w 710524"/>
                      <a:gd name="connsiteY5" fmla="*/ 306316 h 341658"/>
                      <a:gd name="connsiteX6" fmla="*/ 889 w 710524"/>
                      <a:gd name="connsiteY6" fmla="*/ 314453 h 341658"/>
                      <a:gd name="connsiteX7" fmla="*/ 19026 w 710524"/>
                      <a:gd name="connsiteY7" fmla="*/ 341658 h 341658"/>
                      <a:gd name="connsiteX8" fmla="*/ 225197 w 710524"/>
                      <a:gd name="connsiteY8" fmla="*/ 341658 h 341658"/>
                      <a:gd name="connsiteX9" fmla="*/ 616925 w 710524"/>
                      <a:gd name="connsiteY9" fmla="*/ 341658 h 341658"/>
                      <a:gd name="connsiteX10" fmla="*/ 709334 w 710524"/>
                      <a:gd name="connsiteY10" fmla="*/ 35388 h 341658"/>
                      <a:gd name="connsiteX11" fmla="*/ 683053 w 710524"/>
                      <a:gd name="connsiteY11" fmla="*/ 0 h 34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10524" h="341658">
                        <a:moveTo>
                          <a:pt x="683053" y="0"/>
                        </a:moveTo>
                        <a:lnTo>
                          <a:pt x="340204" y="0"/>
                        </a:lnTo>
                        <a:cubicBezTo>
                          <a:pt x="327941" y="0"/>
                          <a:pt x="317192" y="8189"/>
                          <a:pt x="313930" y="20008"/>
                        </a:cubicBezTo>
                        <a:lnTo>
                          <a:pt x="234948" y="306316"/>
                        </a:lnTo>
                        <a:lnTo>
                          <a:pt x="225197" y="306316"/>
                        </a:lnTo>
                        <a:lnTo>
                          <a:pt x="5241" y="306316"/>
                        </a:lnTo>
                        <a:cubicBezTo>
                          <a:pt x="1063" y="306316"/>
                          <a:pt x="-1432" y="310973"/>
                          <a:pt x="889" y="314453"/>
                        </a:cubicBezTo>
                        <a:lnTo>
                          <a:pt x="19026" y="341658"/>
                        </a:lnTo>
                        <a:lnTo>
                          <a:pt x="225197" y="341658"/>
                        </a:lnTo>
                        <a:lnTo>
                          <a:pt x="616925" y="341658"/>
                        </a:lnTo>
                        <a:lnTo>
                          <a:pt x="709334" y="35388"/>
                        </a:lnTo>
                        <a:cubicBezTo>
                          <a:pt x="714657" y="17760"/>
                          <a:pt x="701463" y="0"/>
                          <a:pt x="683053" y="0"/>
                        </a:cubicBezTo>
                        <a:close/>
                      </a:path>
                    </a:pathLst>
                  </a:custGeom>
                  <a:solidFill>
                    <a:srgbClr val="5F5F75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4CFC065A-36A4-015C-C345-0FB51AC0BE12}"/>
                      </a:ext>
                    </a:extLst>
                  </p:cNvPr>
                  <p:cNvSpPr/>
                  <p:nvPr/>
                </p:nvSpPr>
                <p:spPr>
                  <a:xfrm>
                    <a:off x="5487210" y="4692884"/>
                    <a:ext cx="485329" cy="341658"/>
                  </a:xfrm>
                  <a:custGeom>
                    <a:avLst/>
                    <a:gdLst>
                      <a:gd name="connsiteX0" fmla="*/ 391728 w 485329"/>
                      <a:gd name="connsiteY0" fmla="*/ 341658 h 341658"/>
                      <a:gd name="connsiteX1" fmla="*/ 0 w 485329"/>
                      <a:gd name="connsiteY1" fmla="*/ 341658 h 341658"/>
                      <a:gd name="connsiteX2" fmla="*/ 88733 w 485329"/>
                      <a:gd name="connsiteY2" fmla="*/ 20008 h 341658"/>
                      <a:gd name="connsiteX3" fmla="*/ 115006 w 485329"/>
                      <a:gd name="connsiteY3" fmla="*/ 0 h 341658"/>
                      <a:gd name="connsiteX4" fmla="*/ 457856 w 485329"/>
                      <a:gd name="connsiteY4" fmla="*/ 0 h 341658"/>
                      <a:gd name="connsiteX5" fmla="*/ 484140 w 485329"/>
                      <a:gd name="connsiteY5" fmla="*/ 35388 h 341658"/>
                      <a:gd name="connsiteX6" fmla="*/ 391728 w 485329"/>
                      <a:gd name="connsiteY6" fmla="*/ 341658 h 34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5329" h="341658">
                        <a:moveTo>
                          <a:pt x="391728" y="341658"/>
                        </a:moveTo>
                        <a:lnTo>
                          <a:pt x="0" y="341658"/>
                        </a:lnTo>
                        <a:lnTo>
                          <a:pt x="88733" y="20008"/>
                        </a:lnTo>
                        <a:cubicBezTo>
                          <a:pt x="91995" y="8189"/>
                          <a:pt x="102744" y="0"/>
                          <a:pt x="115006" y="0"/>
                        </a:cubicBezTo>
                        <a:lnTo>
                          <a:pt x="457856" y="0"/>
                        </a:lnTo>
                        <a:cubicBezTo>
                          <a:pt x="476266" y="0"/>
                          <a:pt x="489460" y="17763"/>
                          <a:pt x="484140" y="35388"/>
                        </a:cubicBezTo>
                        <a:lnTo>
                          <a:pt x="391728" y="341658"/>
                        </a:lnTo>
                        <a:close/>
                      </a:path>
                    </a:pathLst>
                  </a:custGeom>
                  <a:solidFill>
                    <a:srgbClr val="313B59"/>
                  </a:solidFill>
                  <a:ln w="127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07B09742-1320-E6B4-DEDF-3C3EA252FADA}"/>
                    </a:ext>
                  </a:extLst>
                </p:cNvPr>
                <p:cNvSpPr/>
                <p:nvPr/>
              </p:nvSpPr>
              <p:spPr>
                <a:xfrm>
                  <a:off x="5708595" y="4831866"/>
                  <a:ext cx="87977" cy="87981"/>
                </a:xfrm>
                <a:custGeom>
                  <a:avLst/>
                  <a:gdLst>
                    <a:gd name="connsiteX0" fmla="*/ 0 w 87977"/>
                    <a:gd name="connsiteY0" fmla="*/ 43994 h 87981"/>
                    <a:gd name="connsiteX1" fmla="*/ 43991 w 87977"/>
                    <a:gd name="connsiteY1" fmla="*/ 0 h 87981"/>
                    <a:gd name="connsiteX2" fmla="*/ 87978 w 87977"/>
                    <a:gd name="connsiteY2" fmla="*/ 43994 h 87981"/>
                    <a:gd name="connsiteX3" fmla="*/ 43991 w 87977"/>
                    <a:gd name="connsiteY3" fmla="*/ 87981 h 87981"/>
                    <a:gd name="connsiteX4" fmla="*/ 0 w 87977"/>
                    <a:gd name="connsiteY4" fmla="*/ 43994 h 87981"/>
                    <a:gd name="connsiteX5" fmla="*/ 6709 w 87977"/>
                    <a:gd name="connsiteY5" fmla="*/ 43994 h 87981"/>
                    <a:gd name="connsiteX6" fmla="*/ 43994 w 87977"/>
                    <a:gd name="connsiteY6" fmla="*/ 81276 h 87981"/>
                    <a:gd name="connsiteX7" fmla="*/ 81273 w 87977"/>
                    <a:gd name="connsiteY7" fmla="*/ 43994 h 87981"/>
                    <a:gd name="connsiteX8" fmla="*/ 43994 w 87977"/>
                    <a:gd name="connsiteY8" fmla="*/ 6709 h 87981"/>
                    <a:gd name="connsiteX9" fmla="*/ 6709 w 87977"/>
                    <a:gd name="connsiteY9" fmla="*/ 43994 h 8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977" h="87981">
                      <a:moveTo>
                        <a:pt x="0" y="43994"/>
                      </a:moveTo>
                      <a:cubicBezTo>
                        <a:pt x="0" y="19739"/>
                        <a:pt x="19736" y="0"/>
                        <a:pt x="43991" y="0"/>
                      </a:cubicBezTo>
                      <a:cubicBezTo>
                        <a:pt x="68246" y="0"/>
                        <a:pt x="87978" y="19736"/>
                        <a:pt x="87978" y="43994"/>
                      </a:cubicBezTo>
                      <a:cubicBezTo>
                        <a:pt x="87978" y="68249"/>
                        <a:pt x="68249" y="87981"/>
                        <a:pt x="43991" y="87981"/>
                      </a:cubicBezTo>
                      <a:cubicBezTo>
                        <a:pt x="19739" y="87985"/>
                        <a:pt x="0" y="68252"/>
                        <a:pt x="0" y="43994"/>
                      </a:cubicBezTo>
                      <a:close/>
                      <a:moveTo>
                        <a:pt x="6709" y="43994"/>
                      </a:moveTo>
                      <a:cubicBezTo>
                        <a:pt x="6709" y="64553"/>
                        <a:pt x="23431" y="81276"/>
                        <a:pt x="43994" y="81276"/>
                      </a:cubicBezTo>
                      <a:cubicBezTo>
                        <a:pt x="64550" y="81276"/>
                        <a:pt x="81273" y="64553"/>
                        <a:pt x="81273" y="43994"/>
                      </a:cubicBezTo>
                      <a:cubicBezTo>
                        <a:pt x="81273" y="23435"/>
                        <a:pt x="64550" y="6709"/>
                        <a:pt x="43994" y="6709"/>
                      </a:cubicBezTo>
                      <a:cubicBezTo>
                        <a:pt x="23431" y="6709"/>
                        <a:pt x="6709" y="23438"/>
                        <a:pt x="6709" y="43994"/>
                      </a:cubicBezTo>
                      <a:close/>
                    </a:path>
                  </a:pathLst>
                </a:custGeom>
                <a:solidFill>
                  <a:srgbClr val="F6EEE3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353" name="그룹 352">
              <a:extLst>
                <a:ext uri="{FF2B5EF4-FFF2-40B4-BE49-F238E27FC236}">
                  <a16:creationId xmlns:a16="http://schemas.microsoft.com/office/drawing/2014/main" id="{178973B2-8FAD-BCEC-7C66-EF6BE23421C6}"/>
                </a:ext>
              </a:extLst>
            </p:cNvPr>
            <p:cNvGrpSpPr/>
            <p:nvPr/>
          </p:nvGrpSpPr>
          <p:grpSpPr>
            <a:xfrm rot="16200000">
              <a:off x="211702" y="4498084"/>
              <a:ext cx="519604" cy="295311"/>
              <a:chOff x="2310436" y="2494906"/>
              <a:chExt cx="519604" cy="295311"/>
            </a:xfrm>
          </p:grpSpPr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4CB2A87E-EAA5-81B1-28D0-6285E46058ED}"/>
                  </a:ext>
                </a:extLst>
              </p:cNvPr>
              <p:cNvSpPr/>
              <p:nvPr/>
            </p:nvSpPr>
            <p:spPr>
              <a:xfrm>
                <a:off x="2310436" y="2620020"/>
                <a:ext cx="177773" cy="170197"/>
              </a:xfrm>
              <a:custGeom>
                <a:avLst/>
                <a:gdLst>
                  <a:gd name="connsiteX0" fmla="*/ 279774 w 351041"/>
                  <a:gd name="connsiteY0" fmla="*/ 90798 h 336081"/>
                  <a:gd name="connsiteX1" fmla="*/ 268040 w 351041"/>
                  <a:gd name="connsiteY1" fmla="*/ 76625 h 336081"/>
                  <a:gd name="connsiteX2" fmla="*/ 272240 w 351041"/>
                  <a:gd name="connsiteY2" fmla="*/ 45278 h 336081"/>
                  <a:gd name="connsiteX3" fmla="*/ 276507 w 351041"/>
                  <a:gd name="connsiteY3" fmla="*/ 25286 h 336081"/>
                  <a:gd name="connsiteX4" fmla="*/ 223663 w 351041"/>
                  <a:gd name="connsiteY4" fmla="*/ 16 h 336081"/>
                  <a:gd name="connsiteX5" fmla="*/ 188744 w 351041"/>
                  <a:gd name="connsiteY5" fmla="*/ 40154 h 336081"/>
                  <a:gd name="connsiteX6" fmla="*/ 143529 w 351041"/>
                  <a:gd name="connsiteY6" fmla="*/ 45345 h 336081"/>
                  <a:gd name="connsiteX7" fmla="*/ 101752 w 351041"/>
                  <a:gd name="connsiteY7" fmla="*/ 9484 h 336081"/>
                  <a:gd name="connsiteX8" fmla="*/ 53441 w 351041"/>
                  <a:gd name="connsiteY8" fmla="*/ 42612 h 336081"/>
                  <a:gd name="connsiteX9" fmla="*/ 65138 w 351041"/>
                  <a:gd name="connsiteY9" fmla="*/ 74539 h 336081"/>
                  <a:gd name="connsiteX10" fmla="*/ 72568 w 351041"/>
                  <a:gd name="connsiteY10" fmla="*/ 95656 h 336081"/>
                  <a:gd name="connsiteX11" fmla="*/ 66938 w 351041"/>
                  <a:gd name="connsiteY11" fmla="*/ 104286 h 336081"/>
                  <a:gd name="connsiteX12" fmla="*/ 54556 w 351041"/>
                  <a:gd name="connsiteY12" fmla="*/ 133528 h 336081"/>
                  <a:gd name="connsiteX13" fmla="*/ 692 w 351041"/>
                  <a:gd name="connsiteY13" fmla="*/ 152930 h 336081"/>
                  <a:gd name="connsiteX14" fmla="*/ 1321 w 351041"/>
                  <a:gd name="connsiteY14" fmla="*/ 158626 h 336081"/>
                  <a:gd name="connsiteX15" fmla="*/ 4331 w 351041"/>
                  <a:gd name="connsiteY15" fmla="*/ 197964 h 336081"/>
                  <a:gd name="connsiteX16" fmla="*/ 5235 w 351041"/>
                  <a:gd name="connsiteY16" fmla="*/ 211328 h 336081"/>
                  <a:gd name="connsiteX17" fmla="*/ 60852 w 351041"/>
                  <a:gd name="connsiteY17" fmla="*/ 222434 h 336081"/>
                  <a:gd name="connsiteX18" fmla="*/ 78540 w 351041"/>
                  <a:gd name="connsiteY18" fmla="*/ 252161 h 336081"/>
                  <a:gd name="connsiteX19" fmla="*/ 84769 w 351041"/>
                  <a:gd name="connsiteY19" fmla="*/ 259239 h 336081"/>
                  <a:gd name="connsiteX20" fmla="*/ 75606 w 351041"/>
                  <a:gd name="connsiteY20" fmla="*/ 311436 h 336081"/>
                  <a:gd name="connsiteX21" fmla="*/ 82378 w 351041"/>
                  <a:gd name="connsiteY21" fmla="*/ 314960 h 336081"/>
                  <a:gd name="connsiteX22" fmla="*/ 126270 w 351041"/>
                  <a:gd name="connsiteY22" fmla="*/ 336067 h 336081"/>
                  <a:gd name="connsiteX23" fmla="*/ 130118 w 351041"/>
                  <a:gd name="connsiteY23" fmla="*/ 334524 h 336081"/>
                  <a:gd name="connsiteX24" fmla="*/ 160722 w 351041"/>
                  <a:gd name="connsiteY24" fmla="*/ 298215 h 336081"/>
                  <a:gd name="connsiteX25" fmla="*/ 208804 w 351041"/>
                  <a:gd name="connsiteY25" fmla="*/ 295300 h 336081"/>
                  <a:gd name="connsiteX26" fmla="*/ 249152 w 351041"/>
                  <a:gd name="connsiteY26" fmla="*/ 327990 h 336081"/>
                  <a:gd name="connsiteX27" fmla="*/ 255229 w 351041"/>
                  <a:gd name="connsiteY27" fmla="*/ 323913 h 336081"/>
                  <a:gd name="connsiteX28" fmla="*/ 297472 w 351041"/>
                  <a:gd name="connsiteY28" fmla="*/ 294862 h 336081"/>
                  <a:gd name="connsiteX29" fmla="*/ 295881 w 351041"/>
                  <a:gd name="connsiteY29" fmla="*/ 287861 h 336081"/>
                  <a:gd name="connsiteX30" fmla="*/ 279375 w 351041"/>
                  <a:gd name="connsiteY30" fmla="*/ 245361 h 336081"/>
                  <a:gd name="connsiteX31" fmla="*/ 297186 w 351041"/>
                  <a:gd name="connsiteY31" fmla="*/ 203203 h 336081"/>
                  <a:gd name="connsiteX32" fmla="*/ 321951 w 351041"/>
                  <a:gd name="connsiteY32" fmla="*/ 194792 h 336081"/>
                  <a:gd name="connsiteX33" fmla="*/ 350221 w 351041"/>
                  <a:gd name="connsiteY33" fmla="*/ 184534 h 336081"/>
                  <a:gd name="connsiteX34" fmla="*/ 351031 w 351041"/>
                  <a:gd name="connsiteY34" fmla="*/ 179210 h 336081"/>
                  <a:gd name="connsiteX35" fmla="*/ 345687 w 351041"/>
                  <a:gd name="connsiteY35" fmla="*/ 126127 h 336081"/>
                  <a:gd name="connsiteX36" fmla="*/ 344202 w 351041"/>
                  <a:gd name="connsiteY36" fmla="*/ 123965 h 336081"/>
                  <a:gd name="connsiteX37" fmla="*/ 292224 w 351041"/>
                  <a:gd name="connsiteY37" fmla="*/ 115773 h 336081"/>
                  <a:gd name="connsiteX38" fmla="*/ 279774 w 351041"/>
                  <a:gd name="connsiteY38" fmla="*/ 90798 h 336081"/>
                  <a:gd name="connsiteX39" fmla="*/ 227692 w 351041"/>
                  <a:gd name="connsiteY39" fmla="*/ 198641 h 336081"/>
                  <a:gd name="connsiteX40" fmla="*/ 184639 w 351041"/>
                  <a:gd name="connsiteY40" fmla="*/ 227149 h 336081"/>
                  <a:gd name="connsiteX41" fmla="*/ 148987 w 351041"/>
                  <a:gd name="connsiteY41" fmla="*/ 221786 h 336081"/>
                  <a:gd name="connsiteX42" fmla="*/ 120116 w 351041"/>
                  <a:gd name="connsiteY42" fmla="*/ 187677 h 336081"/>
                  <a:gd name="connsiteX43" fmla="*/ 145301 w 351041"/>
                  <a:gd name="connsiteY43" fmla="*/ 118592 h 336081"/>
                  <a:gd name="connsiteX44" fmla="*/ 218091 w 351041"/>
                  <a:gd name="connsiteY44" fmla="*/ 126670 h 336081"/>
                  <a:gd name="connsiteX45" fmla="*/ 227692 w 351041"/>
                  <a:gd name="connsiteY45" fmla="*/ 198641 h 33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351041" h="336081">
                    <a:moveTo>
                      <a:pt x="279774" y="90798"/>
                    </a:moveTo>
                    <a:cubicBezTo>
                      <a:pt x="276279" y="85703"/>
                      <a:pt x="272288" y="81035"/>
                      <a:pt x="268040" y="76625"/>
                    </a:cubicBezTo>
                    <a:cubicBezTo>
                      <a:pt x="269764" y="64176"/>
                      <a:pt x="272107" y="47079"/>
                      <a:pt x="272240" y="45278"/>
                    </a:cubicBezTo>
                    <a:cubicBezTo>
                      <a:pt x="272450" y="42411"/>
                      <a:pt x="277946" y="27391"/>
                      <a:pt x="276507" y="25286"/>
                    </a:cubicBezTo>
                    <a:cubicBezTo>
                      <a:pt x="275069" y="23181"/>
                      <a:pt x="226882" y="-699"/>
                      <a:pt x="223663" y="16"/>
                    </a:cubicBezTo>
                    <a:cubicBezTo>
                      <a:pt x="221139" y="568"/>
                      <a:pt x="198498" y="28153"/>
                      <a:pt x="188744" y="40154"/>
                    </a:cubicBezTo>
                    <a:cubicBezTo>
                      <a:pt x="173390" y="39144"/>
                      <a:pt x="158093" y="41021"/>
                      <a:pt x="143529" y="45345"/>
                    </a:cubicBezTo>
                    <a:cubicBezTo>
                      <a:pt x="133537" y="36306"/>
                      <a:pt x="104372" y="10084"/>
                      <a:pt x="101752" y="9484"/>
                    </a:cubicBezTo>
                    <a:cubicBezTo>
                      <a:pt x="98590" y="8760"/>
                      <a:pt x="56194" y="39268"/>
                      <a:pt x="53441" y="42612"/>
                    </a:cubicBezTo>
                    <a:cubicBezTo>
                      <a:pt x="50689" y="45964"/>
                      <a:pt x="62414" y="66595"/>
                      <a:pt x="65138" y="74539"/>
                    </a:cubicBezTo>
                    <a:cubicBezTo>
                      <a:pt x="66529" y="78597"/>
                      <a:pt x="69644" y="87455"/>
                      <a:pt x="72568" y="95656"/>
                    </a:cubicBezTo>
                    <a:cubicBezTo>
                      <a:pt x="70577" y="98447"/>
                      <a:pt x="68701" y="101324"/>
                      <a:pt x="66938" y="104286"/>
                    </a:cubicBezTo>
                    <a:cubicBezTo>
                      <a:pt x="61471" y="113458"/>
                      <a:pt x="57404" y="123317"/>
                      <a:pt x="54556" y="133528"/>
                    </a:cubicBezTo>
                    <a:cubicBezTo>
                      <a:pt x="39297" y="138785"/>
                      <a:pt x="2006" y="151711"/>
                      <a:pt x="692" y="152930"/>
                    </a:cubicBezTo>
                    <a:cubicBezTo>
                      <a:pt x="-956" y="154473"/>
                      <a:pt x="787" y="156264"/>
                      <a:pt x="1321" y="158626"/>
                    </a:cubicBezTo>
                    <a:cubicBezTo>
                      <a:pt x="1844" y="160988"/>
                      <a:pt x="4150" y="193735"/>
                      <a:pt x="4331" y="197964"/>
                    </a:cubicBezTo>
                    <a:cubicBezTo>
                      <a:pt x="4511" y="202203"/>
                      <a:pt x="4969" y="208423"/>
                      <a:pt x="5235" y="211328"/>
                    </a:cubicBezTo>
                    <a:cubicBezTo>
                      <a:pt x="5435" y="213490"/>
                      <a:pt x="42002" y="219481"/>
                      <a:pt x="60852" y="222434"/>
                    </a:cubicBezTo>
                    <a:cubicBezTo>
                      <a:pt x="65405" y="233045"/>
                      <a:pt x="71253" y="243103"/>
                      <a:pt x="78540" y="252161"/>
                    </a:cubicBezTo>
                    <a:cubicBezTo>
                      <a:pt x="80492" y="254590"/>
                      <a:pt x="82578" y="256943"/>
                      <a:pt x="84769" y="259239"/>
                    </a:cubicBezTo>
                    <a:cubicBezTo>
                      <a:pt x="81150" y="276717"/>
                      <a:pt x="74492" y="309807"/>
                      <a:pt x="75606" y="311436"/>
                    </a:cubicBezTo>
                    <a:cubicBezTo>
                      <a:pt x="77130" y="313655"/>
                      <a:pt x="82378" y="314960"/>
                      <a:pt x="82378" y="314960"/>
                    </a:cubicBezTo>
                    <a:cubicBezTo>
                      <a:pt x="82378" y="314960"/>
                      <a:pt x="124536" y="336715"/>
                      <a:pt x="126270" y="336067"/>
                    </a:cubicBezTo>
                    <a:cubicBezTo>
                      <a:pt x="128003" y="335420"/>
                      <a:pt x="128518" y="336162"/>
                      <a:pt x="130118" y="334524"/>
                    </a:cubicBezTo>
                    <a:cubicBezTo>
                      <a:pt x="131556" y="333048"/>
                      <a:pt x="155502" y="305616"/>
                      <a:pt x="160722" y="298215"/>
                    </a:cubicBezTo>
                    <a:cubicBezTo>
                      <a:pt x="177047" y="300758"/>
                      <a:pt x="193545" y="300044"/>
                      <a:pt x="208804" y="295300"/>
                    </a:cubicBezTo>
                    <a:cubicBezTo>
                      <a:pt x="222091" y="306730"/>
                      <a:pt x="247951" y="328742"/>
                      <a:pt x="249152" y="327990"/>
                    </a:cubicBezTo>
                    <a:cubicBezTo>
                      <a:pt x="250780" y="326961"/>
                      <a:pt x="255229" y="323913"/>
                      <a:pt x="255229" y="323913"/>
                    </a:cubicBezTo>
                    <a:cubicBezTo>
                      <a:pt x="255229" y="323913"/>
                      <a:pt x="297739" y="296758"/>
                      <a:pt x="297472" y="294862"/>
                    </a:cubicBezTo>
                    <a:cubicBezTo>
                      <a:pt x="297196" y="292957"/>
                      <a:pt x="295881" y="287861"/>
                      <a:pt x="295881" y="287861"/>
                    </a:cubicBezTo>
                    <a:lnTo>
                      <a:pt x="279375" y="245361"/>
                    </a:lnTo>
                    <a:cubicBezTo>
                      <a:pt x="288404" y="232607"/>
                      <a:pt x="294043" y="218348"/>
                      <a:pt x="297186" y="203203"/>
                    </a:cubicBezTo>
                    <a:cubicBezTo>
                      <a:pt x="306454" y="199879"/>
                      <a:pt x="317665" y="195945"/>
                      <a:pt x="321951" y="194792"/>
                    </a:cubicBezTo>
                    <a:cubicBezTo>
                      <a:pt x="328476" y="193049"/>
                      <a:pt x="349250" y="187239"/>
                      <a:pt x="350221" y="184534"/>
                    </a:cubicBezTo>
                    <a:cubicBezTo>
                      <a:pt x="351193" y="181819"/>
                      <a:pt x="351031" y="179210"/>
                      <a:pt x="351031" y="179210"/>
                    </a:cubicBezTo>
                    <a:lnTo>
                      <a:pt x="345687" y="126127"/>
                    </a:lnTo>
                    <a:lnTo>
                      <a:pt x="344202" y="123965"/>
                    </a:lnTo>
                    <a:cubicBezTo>
                      <a:pt x="344202" y="123965"/>
                      <a:pt x="307416" y="117945"/>
                      <a:pt x="292224" y="115773"/>
                    </a:cubicBezTo>
                    <a:cubicBezTo>
                      <a:pt x="289138" y="107058"/>
                      <a:pt x="285166" y="98638"/>
                      <a:pt x="279774" y="90798"/>
                    </a:cubicBezTo>
                    <a:close/>
                    <a:moveTo>
                      <a:pt x="227692" y="198641"/>
                    </a:moveTo>
                    <a:cubicBezTo>
                      <a:pt x="218967" y="213595"/>
                      <a:pt x="202174" y="224710"/>
                      <a:pt x="184639" y="227149"/>
                    </a:cubicBezTo>
                    <a:cubicBezTo>
                      <a:pt x="173161" y="230359"/>
                      <a:pt x="158893" y="226873"/>
                      <a:pt x="148987" y="221786"/>
                    </a:cubicBezTo>
                    <a:cubicBezTo>
                      <a:pt x="135261" y="214738"/>
                      <a:pt x="124927" y="202317"/>
                      <a:pt x="120116" y="187677"/>
                    </a:cubicBezTo>
                    <a:cubicBezTo>
                      <a:pt x="111573" y="161674"/>
                      <a:pt x="122260" y="133204"/>
                      <a:pt x="145301" y="118592"/>
                    </a:cubicBezTo>
                    <a:cubicBezTo>
                      <a:pt x="168141" y="104105"/>
                      <a:pt x="198745" y="107905"/>
                      <a:pt x="218091" y="126670"/>
                    </a:cubicBezTo>
                    <a:cubicBezTo>
                      <a:pt x="237055" y="145062"/>
                      <a:pt x="241008" y="175809"/>
                      <a:pt x="227692" y="198641"/>
                    </a:cubicBezTo>
                    <a:close/>
                  </a:path>
                </a:pathLst>
              </a:custGeom>
              <a:solidFill>
                <a:srgbClr val="FFD14F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F232CC57-31AD-4564-3445-B7E87C614371}"/>
                  </a:ext>
                </a:extLst>
              </p:cNvPr>
              <p:cNvSpPr/>
              <p:nvPr/>
            </p:nvSpPr>
            <p:spPr>
              <a:xfrm>
                <a:off x="2574282" y="2494906"/>
                <a:ext cx="255758" cy="245959"/>
              </a:xfrm>
              <a:custGeom>
                <a:avLst/>
                <a:gdLst>
                  <a:gd name="connsiteX0" fmla="*/ 417338 w 505034"/>
                  <a:gd name="connsiteY0" fmla="*/ 151313 h 485684"/>
                  <a:gd name="connsiteX1" fmla="*/ 403260 w 505034"/>
                  <a:gd name="connsiteY1" fmla="*/ 128701 h 485684"/>
                  <a:gd name="connsiteX2" fmla="*/ 415386 w 505034"/>
                  <a:gd name="connsiteY2" fmla="*/ 84543 h 485684"/>
                  <a:gd name="connsiteX3" fmla="*/ 425396 w 505034"/>
                  <a:gd name="connsiteY3" fmla="*/ 56692 h 485684"/>
                  <a:gd name="connsiteX4" fmla="*/ 354483 w 505034"/>
                  <a:gd name="connsiteY4" fmla="*/ 10162 h 485684"/>
                  <a:gd name="connsiteX5" fmla="*/ 296580 w 505034"/>
                  <a:gd name="connsiteY5" fmla="*/ 60969 h 485684"/>
                  <a:gd name="connsiteX6" fmla="*/ 230696 w 505034"/>
                  <a:gd name="connsiteY6" fmla="*/ 59635 h 485684"/>
                  <a:gd name="connsiteX7" fmla="*/ 177727 w 505034"/>
                  <a:gd name="connsiteY7" fmla="*/ 56 h 485684"/>
                  <a:gd name="connsiteX8" fmla="*/ 101975 w 505034"/>
                  <a:gd name="connsiteY8" fmla="*/ 38204 h 485684"/>
                  <a:gd name="connsiteX9" fmla="*/ 112548 w 505034"/>
                  <a:gd name="connsiteY9" fmla="*/ 86286 h 485684"/>
                  <a:gd name="connsiteX10" fmla="*/ 119101 w 505034"/>
                  <a:gd name="connsiteY10" fmla="*/ 118023 h 485684"/>
                  <a:gd name="connsiteX11" fmla="*/ 109347 w 505034"/>
                  <a:gd name="connsiteY11" fmla="*/ 129301 h 485684"/>
                  <a:gd name="connsiteX12" fmla="*/ 85897 w 505034"/>
                  <a:gd name="connsiteY12" fmla="*/ 168849 h 485684"/>
                  <a:gd name="connsiteX13" fmla="*/ 4849 w 505034"/>
                  <a:gd name="connsiteY13" fmla="*/ 186222 h 485684"/>
                  <a:gd name="connsiteX14" fmla="*/ 4639 w 505034"/>
                  <a:gd name="connsiteY14" fmla="*/ 194519 h 485684"/>
                  <a:gd name="connsiteX15" fmla="*/ 1305 w 505034"/>
                  <a:gd name="connsiteY15" fmla="*/ 251545 h 485684"/>
                  <a:gd name="connsiteX16" fmla="*/ 0 w 505034"/>
                  <a:gd name="connsiteY16" fmla="*/ 270900 h 485684"/>
                  <a:gd name="connsiteX17" fmla="*/ 77648 w 505034"/>
                  <a:gd name="connsiteY17" fmla="*/ 297636 h 485684"/>
                  <a:gd name="connsiteX18" fmla="*/ 97241 w 505034"/>
                  <a:gd name="connsiteY18" fmla="*/ 343728 h 485684"/>
                  <a:gd name="connsiteX19" fmla="*/ 104804 w 505034"/>
                  <a:gd name="connsiteY19" fmla="*/ 355091 h 485684"/>
                  <a:gd name="connsiteX20" fmla="*/ 81515 w 505034"/>
                  <a:gd name="connsiteY20" fmla="*/ 428195 h 485684"/>
                  <a:gd name="connsiteX21" fmla="*/ 90554 w 505034"/>
                  <a:gd name="connsiteY21" fmla="*/ 434568 h 485684"/>
                  <a:gd name="connsiteX22" fmla="*/ 149429 w 505034"/>
                  <a:gd name="connsiteY22" fmla="*/ 473382 h 485684"/>
                  <a:gd name="connsiteX23" fmla="*/ 155239 w 505034"/>
                  <a:gd name="connsiteY23" fmla="*/ 471915 h 485684"/>
                  <a:gd name="connsiteX24" fmla="*/ 206197 w 505034"/>
                  <a:gd name="connsiteY24" fmla="*/ 425776 h 485684"/>
                  <a:gd name="connsiteX25" fmla="*/ 275749 w 505034"/>
                  <a:gd name="connsiteY25" fmla="*/ 430939 h 485684"/>
                  <a:gd name="connsiteX26" fmla="*/ 327289 w 505034"/>
                  <a:gd name="connsiteY26" fmla="*/ 485669 h 485684"/>
                  <a:gd name="connsiteX27" fmla="*/ 336795 w 505034"/>
                  <a:gd name="connsiteY27" fmla="*/ 481002 h 485684"/>
                  <a:gd name="connsiteX28" fmla="*/ 403041 w 505034"/>
                  <a:gd name="connsiteY28" fmla="*/ 447522 h 485684"/>
                  <a:gd name="connsiteX29" fmla="*/ 402127 w 505034"/>
                  <a:gd name="connsiteY29" fmla="*/ 437178 h 485684"/>
                  <a:gd name="connsiteX30" fmla="*/ 386706 w 505034"/>
                  <a:gd name="connsiteY30" fmla="*/ 372998 h 485684"/>
                  <a:gd name="connsiteX31" fmla="*/ 420453 w 505034"/>
                  <a:gd name="connsiteY31" fmla="*/ 315981 h 485684"/>
                  <a:gd name="connsiteX32" fmla="*/ 457629 w 505034"/>
                  <a:gd name="connsiteY32" fmla="*/ 308733 h 485684"/>
                  <a:gd name="connsiteX33" fmla="*/ 500187 w 505034"/>
                  <a:gd name="connsiteY33" fmla="*/ 299513 h 485684"/>
                  <a:gd name="connsiteX34" fmla="*/ 502387 w 505034"/>
                  <a:gd name="connsiteY34" fmla="*/ 292036 h 485684"/>
                  <a:gd name="connsiteX35" fmla="*/ 505035 w 505034"/>
                  <a:gd name="connsiteY35" fmla="*/ 214845 h 485684"/>
                  <a:gd name="connsiteX36" fmla="*/ 503330 w 505034"/>
                  <a:gd name="connsiteY36" fmla="*/ 211454 h 485684"/>
                  <a:gd name="connsiteX37" fmla="*/ 430340 w 505034"/>
                  <a:gd name="connsiteY37" fmla="*/ 189594 h 485684"/>
                  <a:gd name="connsiteX38" fmla="*/ 417338 w 505034"/>
                  <a:gd name="connsiteY38" fmla="*/ 151313 h 485684"/>
                  <a:gd name="connsiteX39" fmla="*/ 321641 w 505034"/>
                  <a:gd name="connsiteY39" fmla="*/ 295912 h 485684"/>
                  <a:gd name="connsiteX40" fmla="*/ 254337 w 505034"/>
                  <a:gd name="connsiteY40" fmla="*/ 328440 h 485684"/>
                  <a:gd name="connsiteX41" fmla="*/ 204226 w 505034"/>
                  <a:gd name="connsiteY41" fmla="*/ 313810 h 485684"/>
                  <a:gd name="connsiteX42" fmla="*/ 169441 w 505034"/>
                  <a:gd name="connsiteY42" fmla="*/ 259270 h 485684"/>
                  <a:gd name="connsiteX43" fmla="*/ 218999 w 505034"/>
                  <a:gd name="connsiteY43" fmla="*/ 165039 h 485684"/>
                  <a:gd name="connsiteX44" fmla="*/ 321860 w 505034"/>
                  <a:gd name="connsiteY44" fmla="*/ 190775 h 485684"/>
                  <a:gd name="connsiteX45" fmla="*/ 321641 w 505034"/>
                  <a:gd name="connsiteY45" fmla="*/ 295912 h 485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505034" h="485684">
                    <a:moveTo>
                      <a:pt x="417338" y="151313"/>
                    </a:moveTo>
                    <a:cubicBezTo>
                      <a:pt x="413309" y="143322"/>
                      <a:pt x="408499" y="135845"/>
                      <a:pt x="403260" y="128701"/>
                    </a:cubicBezTo>
                    <a:cubicBezTo>
                      <a:pt x="408156" y="111175"/>
                      <a:pt x="414843" y="87105"/>
                      <a:pt x="415386" y="84543"/>
                    </a:cubicBezTo>
                    <a:cubicBezTo>
                      <a:pt x="416243" y="80466"/>
                      <a:pt x="427054" y="59987"/>
                      <a:pt x="425396" y="56692"/>
                    </a:cubicBezTo>
                    <a:cubicBezTo>
                      <a:pt x="423739" y="53396"/>
                      <a:pt x="359245" y="9772"/>
                      <a:pt x="354483" y="10162"/>
                    </a:cubicBezTo>
                    <a:cubicBezTo>
                      <a:pt x="350758" y="10467"/>
                      <a:pt x="312906" y="45643"/>
                      <a:pt x="296580" y="60969"/>
                    </a:cubicBezTo>
                    <a:cubicBezTo>
                      <a:pt x="274749" y="56530"/>
                      <a:pt x="252441" y="56254"/>
                      <a:pt x="230696" y="59635"/>
                    </a:cubicBezTo>
                    <a:cubicBezTo>
                      <a:pt x="218113" y="44728"/>
                      <a:pt x="181366" y="1437"/>
                      <a:pt x="177727" y="56"/>
                    </a:cubicBezTo>
                    <a:cubicBezTo>
                      <a:pt x="173327" y="-1601"/>
                      <a:pt x="106575" y="33927"/>
                      <a:pt x="101975" y="38204"/>
                    </a:cubicBezTo>
                    <a:cubicBezTo>
                      <a:pt x="97374" y="42471"/>
                      <a:pt x="110185" y="74361"/>
                      <a:pt x="112548" y="86286"/>
                    </a:cubicBezTo>
                    <a:cubicBezTo>
                      <a:pt x="113757" y="92382"/>
                      <a:pt x="116501" y="105688"/>
                      <a:pt x="119101" y="118023"/>
                    </a:cubicBezTo>
                    <a:cubicBezTo>
                      <a:pt x="115710" y="121643"/>
                      <a:pt x="112452" y="125396"/>
                      <a:pt x="109347" y="129301"/>
                    </a:cubicBezTo>
                    <a:cubicBezTo>
                      <a:pt x="99717" y="141398"/>
                      <a:pt x="91964" y="154752"/>
                      <a:pt x="85897" y="168849"/>
                    </a:cubicBezTo>
                    <a:cubicBezTo>
                      <a:pt x="62989" y="173421"/>
                      <a:pt x="6973" y="184717"/>
                      <a:pt x="4849" y="186222"/>
                    </a:cubicBezTo>
                    <a:cubicBezTo>
                      <a:pt x="2182" y="188118"/>
                      <a:pt x="4334" y="191023"/>
                      <a:pt x="4639" y="194519"/>
                    </a:cubicBezTo>
                    <a:cubicBezTo>
                      <a:pt x="4944" y="198005"/>
                      <a:pt x="1877" y="245439"/>
                      <a:pt x="1305" y="251545"/>
                    </a:cubicBezTo>
                    <a:cubicBezTo>
                      <a:pt x="743" y="257660"/>
                      <a:pt x="181" y="266680"/>
                      <a:pt x="0" y="270900"/>
                    </a:cubicBezTo>
                    <a:cubicBezTo>
                      <a:pt x="-133" y="274033"/>
                      <a:pt x="51169" y="289740"/>
                      <a:pt x="77648" y="297636"/>
                    </a:cubicBezTo>
                    <a:cubicBezTo>
                      <a:pt x="82115" y="313743"/>
                      <a:pt x="88564" y="329307"/>
                      <a:pt x="97241" y="343728"/>
                    </a:cubicBezTo>
                    <a:cubicBezTo>
                      <a:pt x="99565" y="347595"/>
                      <a:pt x="102108" y="351376"/>
                      <a:pt x="104804" y="355091"/>
                    </a:cubicBezTo>
                    <a:cubicBezTo>
                      <a:pt x="96212" y="379456"/>
                      <a:pt x="80220" y="425643"/>
                      <a:pt x="81515" y="428195"/>
                    </a:cubicBezTo>
                    <a:cubicBezTo>
                      <a:pt x="83268" y="431682"/>
                      <a:pt x="90554" y="434568"/>
                      <a:pt x="90554" y="434568"/>
                    </a:cubicBezTo>
                    <a:cubicBezTo>
                      <a:pt x="90554" y="434568"/>
                      <a:pt x="146809" y="473973"/>
                      <a:pt x="149429" y="473382"/>
                    </a:cubicBezTo>
                    <a:cubicBezTo>
                      <a:pt x="152048" y="472791"/>
                      <a:pt x="152629" y="473954"/>
                      <a:pt x="155239" y="471915"/>
                    </a:cubicBezTo>
                    <a:cubicBezTo>
                      <a:pt x="157582" y="470077"/>
                      <a:pt x="197273" y="435377"/>
                      <a:pt x="206197" y="425776"/>
                    </a:cubicBezTo>
                    <a:cubicBezTo>
                      <a:pt x="229124" y="432605"/>
                      <a:pt x="252937" y="434787"/>
                      <a:pt x="275749" y="430939"/>
                    </a:cubicBezTo>
                    <a:cubicBezTo>
                      <a:pt x="292589" y="449922"/>
                      <a:pt x="325412" y="486527"/>
                      <a:pt x="327289" y="485669"/>
                    </a:cubicBezTo>
                    <a:cubicBezTo>
                      <a:pt x="329822" y="484517"/>
                      <a:pt x="336795" y="481002"/>
                      <a:pt x="336795" y="481002"/>
                    </a:cubicBezTo>
                    <a:cubicBezTo>
                      <a:pt x="336795" y="481002"/>
                      <a:pt x="403060" y="450312"/>
                      <a:pt x="403041" y="447522"/>
                    </a:cubicBezTo>
                    <a:cubicBezTo>
                      <a:pt x="403013" y="444740"/>
                      <a:pt x="402127" y="437178"/>
                      <a:pt x="402127" y="437178"/>
                    </a:cubicBezTo>
                    <a:lnTo>
                      <a:pt x="386706" y="372998"/>
                    </a:lnTo>
                    <a:cubicBezTo>
                      <a:pt x="402136" y="356453"/>
                      <a:pt x="413004" y="337098"/>
                      <a:pt x="420453" y="315981"/>
                    </a:cubicBezTo>
                    <a:cubicBezTo>
                      <a:pt x="434388" y="313010"/>
                      <a:pt x="451247" y="309543"/>
                      <a:pt x="457629" y="308733"/>
                    </a:cubicBezTo>
                    <a:cubicBezTo>
                      <a:pt x="467325" y="307495"/>
                      <a:pt x="498263" y="303208"/>
                      <a:pt x="500187" y="299513"/>
                    </a:cubicBezTo>
                    <a:cubicBezTo>
                      <a:pt x="502101" y="295807"/>
                      <a:pt x="502387" y="292036"/>
                      <a:pt x="502387" y="292036"/>
                    </a:cubicBezTo>
                    <a:lnTo>
                      <a:pt x="505035" y="214845"/>
                    </a:lnTo>
                    <a:lnTo>
                      <a:pt x="503330" y="211454"/>
                    </a:lnTo>
                    <a:cubicBezTo>
                      <a:pt x="503330" y="211454"/>
                      <a:pt x="451723" y="195662"/>
                      <a:pt x="430340" y="189594"/>
                    </a:cubicBezTo>
                    <a:cubicBezTo>
                      <a:pt x="427606" y="176459"/>
                      <a:pt x="423539" y="163600"/>
                      <a:pt x="417338" y="151313"/>
                    </a:cubicBezTo>
                    <a:close/>
                    <a:moveTo>
                      <a:pt x="321641" y="295912"/>
                    </a:moveTo>
                    <a:cubicBezTo>
                      <a:pt x="306220" y="315677"/>
                      <a:pt x="279959" y="328354"/>
                      <a:pt x="254337" y="328440"/>
                    </a:cubicBezTo>
                    <a:cubicBezTo>
                      <a:pt x="237249" y="330821"/>
                      <a:pt x="217456" y="323049"/>
                      <a:pt x="204226" y="313810"/>
                    </a:cubicBezTo>
                    <a:cubicBezTo>
                      <a:pt x="185909" y="301027"/>
                      <a:pt x="173489" y="281206"/>
                      <a:pt x="169441" y="259270"/>
                    </a:cubicBezTo>
                    <a:cubicBezTo>
                      <a:pt x="162230" y="220303"/>
                      <a:pt x="183109" y="181526"/>
                      <a:pt x="218999" y="165039"/>
                    </a:cubicBezTo>
                    <a:cubicBezTo>
                      <a:pt x="254594" y="148684"/>
                      <a:pt x="297761" y="160095"/>
                      <a:pt x="321860" y="190775"/>
                    </a:cubicBezTo>
                    <a:cubicBezTo>
                      <a:pt x="345491" y="220874"/>
                      <a:pt x="345177" y="265747"/>
                      <a:pt x="321641" y="295912"/>
                    </a:cubicBezTo>
                    <a:close/>
                  </a:path>
                </a:pathLst>
              </a:custGeom>
              <a:solidFill>
                <a:srgbClr val="FFD1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D71DAAA-7DDC-2200-D508-85D49B55F902}"/>
                </a:ext>
              </a:extLst>
            </p:cNvPr>
            <p:cNvGrpSpPr/>
            <p:nvPr/>
          </p:nvGrpSpPr>
          <p:grpSpPr>
            <a:xfrm>
              <a:off x="336277" y="3770078"/>
              <a:ext cx="608611" cy="454398"/>
              <a:chOff x="3787762" y="4022942"/>
              <a:chExt cx="495682" cy="370083"/>
            </a:xfrm>
          </p:grpSpPr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EE65FF61-7A68-7CF0-273B-A0CE910A77D7}"/>
                  </a:ext>
                </a:extLst>
              </p:cNvPr>
              <p:cNvSpPr/>
              <p:nvPr/>
            </p:nvSpPr>
            <p:spPr>
              <a:xfrm flipV="1">
                <a:off x="3787762" y="4022942"/>
                <a:ext cx="495682" cy="370083"/>
              </a:xfrm>
              <a:custGeom>
                <a:avLst/>
                <a:gdLst>
                  <a:gd name="connsiteX0" fmla="*/ 388105 w 441781"/>
                  <a:gd name="connsiteY0" fmla="*/ 292545 h 293808"/>
                  <a:gd name="connsiteX1" fmla="*/ 52348 w 441781"/>
                  <a:gd name="connsiteY1" fmla="*/ 292545 h 293808"/>
                  <a:gd name="connsiteX2" fmla="*/ -664 w 441781"/>
                  <a:gd name="connsiteY2" fmla="*/ 239532 h 293808"/>
                  <a:gd name="connsiteX3" fmla="*/ -664 w 441781"/>
                  <a:gd name="connsiteY3" fmla="*/ 113601 h 293808"/>
                  <a:gd name="connsiteX4" fmla="*/ 52348 w 441781"/>
                  <a:gd name="connsiteY4" fmla="*/ 60588 h 293808"/>
                  <a:gd name="connsiteX5" fmla="*/ 246207 w 441781"/>
                  <a:gd name="connsiteY5" fmla="*/ 60588 h 293808"/>
                  <a:gd name="connsiteX6" fmla="*/ 290032 w 441781"/>
                  <a:gd name="connsiteY6" fmla="*/ 16274 h 293808"/>
                  <a:gd name="connsiteX7" fmla="*/ 338674 w 441781"/>
                  <a:gd name="connsiteY7" fmla="*/ -1059 h 293808"/>
                  <a:gd name="connsiteX8" fmla="*/ 346114 w 441781"/>
                  <a:gd name="connsiteY8" fmla="*/ 10322 h 293808"/>
                  <a:gd name="connsiteX9" fmla="*/ 323575 w 441781"/>
                  <a:gd name="connsiteY9" fmla="*/ 60588 h 293808"/>
                  <a:gd name="connsiteX10" fmla="*/ 388105 w 441781"/>
                  <a:gd name="connsiteY10" fmla="*/ 60588 h 293808"/>
                  <a:gd name="connsiteX11" fmla="*/ 441118 w 441781"/>
                  <a:gd name="connsiteY11" fmla="*/ 113601 h 293808"/>
                  <a:gd name="connsiteX12" fmla="*/ 441118 w 441781"/>
                  <a:gd name="connsiteY12" fmla="*/ 239532 h 293808"/>
                  <a:gd name="connsiteX13" fmla="*/ 388105 w 441781"/>
                  <a:gd name="connsiteY13" fmla="*/ 292545 h 29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1781" h="293808">
                    <a:moveTo>
                      <a:pt x="388105" y="292545"/>
                    </a:moveTo>
                    <a:lnTo>
                      <a:pt x="52348" y="292545"/>
                    </a:lnTo>
                    <a:cubicBezTo>
                      <a:pt x="23070" y="292545"/>
                      <a:pt x="-664" y="268812"/>
                      <a:pt x="-664" y="239532"/>
                    </a:cubicBezTo>
                    <a:lnTo>
                      <a:pt x="-664" y="113601"/>
                    </a:lnTo>
                    <a:cubicBezTo>
                      <a:pt x="-664" y="84324"/>
                      <a:pt x="23070" y="60588"/>
                      <a:pt x="52348" y="60588"/>
                    </a:cubicBezTo>
                    <a:lnTo>
                      <a:pt x="246207" y="60588"/>
                    </a:lnTo>
                    <a:cubicBezTo>
                      <a:pt x="254982" y="41585"/>
                      <a:pt x="271440" y="26325"/>
                      <a:pt x="290032" y="16274"/>
                    </a:cubicBezTo>
                    <a:cubicBezTo>
                      <a:pt x="305237" y="8055"/>
                      <a:pt x="321786" y="2869"/>
                      <a:pt x="338674" y="-1059"/>
                    </a:cubicBezTo>
                    <a:cubicBezTo>
                      <a:pt x="345302" y="-2603"/>
                      <a:pt x="350262" y="4931"/>
                      <a:pt x="346114" y="10322"/>
                    </a:cubicBezTo>
                    <a:cubicBezTo>
                      <a:pt x="334826" y="24989"/>
                      <a:pt x="327102" y="42400"/>
                      <a:pt x="323575" y="60588"/>
                    </a:cubicBezTo>
                    <a:lnTo>
                      <a:pt x="388105" y="60588"/>
                    </a:lnTo>
                    <a:cubicBezTo>
                      <a:pt x="417382" y="60588"/>
                      <a:pt x="441118" y="84324"/>
                      <a:pt x="441118" y="113601"/>
                    </a:cubicBezTo>
                    <a:lnTo>
                      <a:pt x="441118" y="239532"/>
                    </a:lnTo>
                    <a:cubicBezTo>
                      <a:pt x="441118" y="268812"/>
                      <a:pt x="417382" y="292545"/>
                      <a:pt x="388105" y="292545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26CDF06-5E79-84BD-5163-3D5344F02300}"/>
                  </a:ext>
                </a:extLst>
              </p:cNvPr>
              <p:cNvGrpSpPr/>
              <p:nvPr/>
            </p:nvGrpSpPr>
            <p:grpSpPr>
              <a:xfrm>
                <a:off x="3947620" y="4082762"/>
                <a:ext cx="175967" cy="175967"/>
                <a:chOff x="4091125" y="3990138"/>
                <a:chExt cx="140529" cy="140529"/>
              </a:xfrm>
            </p:grpSpPr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2E5176A0-56DD-B648-9E3B-050225116D4C}"/>
                    </a:ext>
                  </a:extLst>
                </p:cNvPr>
                <p:cNvSpPr/>
                <p:nvPr/>
              </p:nvSpPr>
              <p:spPr>
                <a:xfrm>
                  <a:off x="4091125" y="3990138"/>
                  <a:ext cx="140529" cy="140529"/>
                </a:xfrm>
                <a:prstGeom prst="ellipse">
                  <a:avLst/>
                </a:prstGeom>
                <a:solidFill>
                  <a:srgbClr val="313B5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2705C4B4-65F0-05BA-1606-9F26696D2B25}"/>
                    </a:ext>
                  </a:extLst>
                </p:cNvPr>
                <p:cNvSpPr/>
                <p:nvPr/>
              </p:nvSpPr>
              <p:spPr>
                <a:xfrm flipV="1">
                  <a:off x="4128531" y="4035305"/>
                  <a:ext cx="65717" cy="50198"/>
                </a:xfrm>
                <a:custGeom>
                  <a:avLst/>
                  <a:gdLst>
                    <a:gd name="connsiteX0" fmla="*/ 24075 w 58571"/>
                    <a:gd name="connsiteY0" fmla="*/ -2413 h 44739"/>
                    <a:gd name="connsiteX1" fmla="*/ -2228 w 58571"/>
                    <a:gd name="connsiteY1" fmla="*/ 17915 h 44739"/>
                    <a:gd name="connsiteX2" fmla="*/ 4866 w 58571"/>
                    <a:gd name="connsiteY2" fmla="*/ 27093 h 44739"/>
                    <a:gd name="connsiteX3" fmla="*/ 22505 w 58571"/>
                    <a:gd name="connsiteY3" fmla="*/ 13463 h 44739"/>
                    <a:gd name="connsiteX4" fmla="*/ 47588 w 58571"/>
                    <a:gd name="connsiteY4" fmla="*/ 42327 h 44739"/>
                    <a:gd name="connsiteX5" fmla="*/ 56344 w 58571"/>
                    <a:gd name="connsiteY5" fmla="*/ 34718 h 44739"/>
                    <a:gd name="connsiteX6" fmla="*/ 24075 w 58571"/>
                    <a:gd name="connsiteY6" fmla="*/ -2413 h 4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571" h="44739">
                      <a:moveTo>
                        <a:pt x="24075" y="-2413"/>
                      </a:moveTo>
                      <a:lnTo>
                        <a:pt x="-2228" y="17915"/>
                      </a:lnTo>
                      <a:lnTo>
                        <a:pt x="4866" y="27093"/>
                      </a:lnTo>
                      <a:lnTo>
                        <a:pt x="22505" y="13463"/>
                      </a:lnTo>
                      <a:lnTo>
                        <a:pt x="47588" y="42327"/>
                      </a:lnTo>
                      <a:lnTo>
                        <a:pt x="56344" y="34718"/>
                      </a:lnTo>
                      <a:lnTo>
                        <a:pt x="24075" y="-2413"/>
                      </a:lnTo>
                    </a:path>
                  </a:pathLst>
                </a:custGeom>
                <a:solidFill>
                  <a:srgbClr val="FFFFFF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</p:grpSp>
      <p:pic>
        <p:nvPicPr>
          <p:cNvPr id="3" name="그림 2" descr="텍스트, 휴대 전화, 스크린샷, 모바일 기기이(가) 표시된 사진&#10;&#10;자동 생성된 설명">
            <a:extLst>
              <a:ext uri="{FF2B5EF4-FFF2-40B4-BE49-F238E27FC236}">
                <a16:creationId xmlns:a16="http://schemas.microsoft.com/office/drawing/2014/main" id="{AEC90BB7-1142-8AB1-F2FC-106076B4C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215" y="1185520"/>
            <a:ext cx="2746391" cy="5563482"/>
          </a:xfrm>
          <a:prstGeom prst="rect">
            <a:avLst/>
          </a:prstGeom>
        </p:spPr>
      </p:pic>
      <p:pic>
        <p:nvPicPr>
          <p:cNvPr id="5" name="그림 4" descr="전자제품, 텍스트, 스크린샷, 휴대 전화이(가) 표시된 사진&#10;&#10;자동 생성된 설명">
            <a:extLst>
              <a:ext uri="{FF2B5EF4-FFF2-40B4-BE49-F238E27FC236}">
                <a16:creationId xmlns:a16="http://schemas.microsoft.com/office/drawing/2014/main" id="{212BE35C-B182-D2BA-6C0D-F4D3366E0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32" y="1208795"/>
            <a:ext cx="2746391" cy="5563482"/>
          </a:xfrm>
          <a:prstGeom prst="rect">
            <a:avLst/>
          </a:prstGeom>
        </p:spPr>
      </p:pic>
      <p:pic>
        <p:nvPicPr>
          <p:cNvPr id="7" name="그림 6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E020A0B5-E7ED-CD29-3348-B699A56B5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96" y="1199489"/>
            <a:ext cx="2746391" cy="5563482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DB3E7ED8-C4EA-A8AB-ED8D-49E033FD37C4}"/>
              </a:ext>
            </a:extLst>
          </p:cNvPr>
          <p:cNvGrpSpPr/>
          <p:nvPr/>
        </p:nvGrpSpPr>
        <p:grpSpPr>
          <a:xfrm>
            <a:off x="9696658" y="743359"/>
            <a:ext cx="2052883" cy="405560"/>
            <a:chOff x="7208115" y="1147349"/>
            <a:chExt cx="1412574" cy="40556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18FED7-77E1-77DA-695F-CD5C981EAF16}"/>
                </a:ext>
              </a:extLst>
            </p:cNvPr>
            <p:cNvSpPr txBox="1"/>
            <p:nvPr/>
          </p:nvSpPr>
          <p:spPr>
            <a:xfrm>
              <a:off x="7312560" y="1147349"/>
              <a:ext cx="1308129" cy="405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914377">
                <a:lnSpc>
                  <a:spcPct val="120000"/>
                </a:lnSpc>
                <a:defRPr kumimoji="1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불만사항 전달</a:t>
              </a: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D70EB9F4-1173-16C6-C32F-7EDECC46061D}"/>
                </a:ext>
              </a:extLst>
            </p:cNvPr>
            <p:cNvSpPr/>
            <p:nvPr/>
          </p:nvSpPr>
          <p:spPr>
            <a:xfrm rot="10800000">
              <a:off x="7208115" y="1342700"/>
              <a:ext cx="208889" cy="121631"/>
            </a:xfrm>
            <a:prstGeom prst="triangle">
              <a:avLst/>
            </a:prstGeom>
            <a:solidFill>
              <a:srgbClr val="019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9834F4-76A4-DFDD-5750-3D837AB66599}"/>
              </a:ext>
            </a:extLst>
          </p:cNvPr>
          <p:cNvGrpSpPr/>
          <p:nvPr/>
        </p:nvGrpSpPr>
        <p:grpSpPr>
          <a:xfrm>
            <a:off x="6668673" y="743359"/>
            <a:ext cx="1901093" cy="405560"/>
            <a:chOff x="7312560" y="1147349"/>
            <a:chExt cx="1308129" cy="4055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891453-F3CD-7CEA-6DFA-A092F8DA0D29}"/>
                </a:ext>
              </a:extLst>
            </p:cNvPr>
            <p:cNvSpPr txBox="1"/>
            <p:nvPr/>
          </p:nvSpPr>
          <p:spPr>
            <a:xfrm>
              <a:off x="7312560" y="1147349"/>
              <a:ext cx="1308129" cy="405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914377">
                <a:lnSpc>
                  <a:spcPct val="120000"/>
                </a:lnSpc>
                <a:defRPr kumimoji="1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defRPr>
              </a:lvl1pPr>
            </a:lstStyle>
            <a:p>
              <a:pPr algn="ctr"/>
              <a:r>
                <a:rPr lang="ko-KR" altLang="en-US" sz="1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만족도 기록</a:t>
              </a:r>
            </a:p>
          </p:txBody>
        </p:sp>
        <p:sp>
          <p:nvSpPr>
            <p:cNvPr id="6" name="이등변 삼각형 71">
              <a:extLst>
                <a:ext uri="{FF2B5EF4-FFF2-40B4-BE49-F238E27FC236}">
                  <a16:creationId xmlns:a16="http://schemas.microsoft.com/office/drawing/2014/main" id="{71E59C82-67F4-EDD4-2D2E-36F21FB4081D}"/>
                </a:ext>
              </a:extLst>
            </p:cNvPr>
            <p:cNvSpPr/>
            <p:nvPr/>
          </p:nvSpPr>
          <p:spPr>
            <a:xfrm rot="10800000">
              <a:off x="7313907" y="1342700"/>
              <a:ext cx="208889" cy="121631"/>
            </a:xfrm>
            <a:prstGeom prst="triangle">
              <a:avLst/>
            </a:prstGeom>
            <a:solidFill>
              <a:srgbClr val="019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2D4A74D-9060-4C9B-B856-9273B7A0084C}"/>
              </a:ext>
            </a:extLst>
          </p:cNvPr>
          <p:cNvGrpSpPr/>
          <p:nvPr/>
        </p:nvGrpSpPr>
        <p:grpSpPr>
          <a:xfrm>
            <a:off x="3371233" y="733610"/>
            <a:ext cx="2117619" cy="405560"/>
            <a:chOff x="7163571" y="1147349"/>
            <a:chExt cx="1457118" cy="4055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CEE3D6-0D85-297C-C9F4-A748CD1BDB8E}"/>
                </a:ext>
              </a:extLst>
            </p:cNvPr>
            <p:cNvSpPr txBox="1"/>
            <p:nvPr/>
          </p:nvSpPr>
          <p:spPr>
            <a:xfrm>
              <a:off x="7312560" y="1147349"/>
              <a:ext cx="1308129" cy="405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defTabSz="914377">
                <a:lnSpc>
                  <a:spcPct val="120000"/>
                </a:lnSpc>
                <a:defRPr kumimoji="1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defRPr>
              </a:lvl1pPr>
            </a:lstStyle>
            <a:p>
              <a:pPr algn="ctr"/>
              <a:r>
                <a:rPr lang="ko-KR" altLang="en-US" sz="1800" dirty="0" err="1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챗봇</a:t>
              </a:r>
              <a:r>
                <a:rPr lang="ko-KR" altLang="en-US" sz="1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메시지 발송</a:t>
              </a:r>
            </a:p>
          </p:txBody>
        </p:sp>
        <p:sp>
          <p:nvSpPr>
            <p:cNvPr id="10" name="이등변 삼각형 71">
              <a:extLst>
                <a:ext uri="{FF2B5EF4-FFF2-40B4-BE49-F238E27FC236}">
                  <a16:creationId xmlns:a16="http://schemas.microsoft.com/office/drawing/2014/main" id="{474B61BE-63B0-B0A5-465F-AA747EA3462A}"/>
                </a:ext>
              </a:extLst>
            </p:cNvPr>
            <p:cNvSpPr/>
            <p:nvPr/>
          </p:nvSpPr>
          <p:spPr>
            <a:xfrm rot="10800000">
              <a:off x="7163571" y="1342700"/>
              <a:ext cx="208889" cy="121631"/>
            </a:xfrm>
            <a:prstGeom prst="triangle">
              <a:avLst/>
            </a:prstGeom>
            <a:solidFill>
              <a:srgbClr val="019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039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8C3A87-ABB4-827B-1B7C-B10F534B85CC}"/>
              </a:ext>
            </a:extLst>
          </p:cNvPr>
          <p:cNvSpPr/>
          <p:nvPr/>
        </p:nvSpPr>
        <p:spPr>
          <a:xfrm>
            <a:off x="0" y="4857093"/>
            <a:ext cx="12192000" cy="2000907"/>
          </a:xfrm>
          <a:prstGeom prst="rect">
            <a:avLst/>
          </a:prstGeom>
          <a:solidFill>
            <a:schemeClr val="tx1">
              <a:lumMod val="50000"/>
              <a:lumOff val="5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0D2371-15C6-9D14-CBA0-EB16848E088C}"/>
              </a:ext>
            </a:extLst>
          </p:cNvPr>
          <p:cNvGrpSpPr/>
          <p:nvPr/>
        </p:nvGrpSpPr>
        <p:grpSpPr>
          <a:xfrm rot="16200000">
            <a:off x="3187132" y="1700126"/>
            <a:ext cx="3764986" cy="2043590"/>
            <a:chOff x="112841" y="-1560150"/>
            <a:chExt cx="3761506" cy="355151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4789C52-BBFD-FD71-72C1-0A5772EF63DF}"/>
                </a:ext>
              </a:extLst>
            </p:cNvPr>
            <p:cNvSpPr/>
            <p:nvPr/>
          </p:nvSpPr>
          <p:spPr>
            <a:xfrm>
              <a:off x="263333" y="1471002"/>
              <a:ext cx="3460518" cy="426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19100" dist="38100" dir="5400000" algn="t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61283C-4C7F-74EF-859B-2C8F45A27CD1}"/>
                </a:ext>
              </a:extLst>
            </p:cNvPr>
            <p:cNvSpPr/>
            <p:nvPr/>
          </p:nvSpPr>
          <p:spPr>
            <a:xfrm>
              <a:off x="112841" y="-1560150"/>
              <a:ext cx="3761506" cy="35515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5" name="Google Shape;212;p22">
            <a:extLst>
              <a:ext uri="{FF2B5EF4-FFF2-40B4-BE49-F238E27FC236}">
                <a16:creationId xmlns:a16="http://schemas.microsoft.com/office/drawing/2014/main" id="{AD20EFC9-3F18-CA52-F99F-E4870FD83750}"/>
              </a:ext>
            </a:extLst>
          </p:cNvPr>
          <p:cNvSpPr txBox="1"/>
          <p:nvPr/>
        </p:nvSpPr>
        <p:spPr>
          <a:xfrm>
            <a:off x="8331003" y="1388298"/>
            <a:ext cx="1630575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&lt;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비동기 방식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&gt;</a:t>
            </a:r>
          </a:p>
        </p:txBody>
      </p:sp>
      <p:sp>
        <p:nvSpPr>
          <p:cNvPr id="6" name="사각형: 둥근 모서리 183">
            <a:extLst>
              <a:ext uri="{FF2B5EF4-FFF2-40B4-BE49-F238E27FC236}">
                <a16:creationId xmlns:a16="http://schemas.microsoft.com/office/drawing/2014/main" id="{366526AC-C230-1ACF-FE7A-A8BFF5BA08F5}"/>
              </a:ext>
            </a:extLst>
          </p:cNvPr>
          <p:cNvSpPr/>
          <p:nvPr/>
        </p:nvSpPr>
        <p:spPr>
          <a:xfrm>
            <a:off x="8824080" y="2050494"/>
            <a:ext cx="1349352" cy="913995"/>
          </a:xfrm>
          <a:prstGeom prst="roundRect">
            <a:avLst>
              <a:gd name="adj" fmla="val 0"/>
            </a:avLst>
          </a:prstGeom>
          <a:solidFill>
            <a:srgbClr val="019AAC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Google Shape;376;p29">
            <a:extLst>
              <a:ext uri="{FF2B5EF4-FFF2-40B4-BE49-F238E27FC236}">
                <a16:creationId xmlns:a16="http://schemas.microsoft.com/office/drawing/2014/main" id="{D76D8639-61F8-0565-F623-DE523B93BD77}"/>
              </a:ext>
            </a:extLst>
          </p:cNvPr>
          <p:cNvSpPr txBox="1"/>
          <p:nvPr/>
        </p:nvSpPr>
        <p:spPr>
          <a:xfrm>
            <a:off x="8882197" y="2052384"/>
            <a:ext cx="1233119" cy="4222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 서버</a:t>
            </a:r>
            <a:endParaRPr sz="105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CF2E35-5EA1-2A28-C182-A28C89BE2EC0}"/>
              </a:ext>
            </a:extLst>
          </p:cNvPr>
          <p:cNvSpPr/>
          <p:nvPr/>
        </p:nvSpPr>
        <p:spPr>
          <a:xfrm>
            <a:off x="8943939" y="2434250"/>
            <a:ext cx="1109634" cy="307218"/>
          </a:xfrm>
          <a:prstGeom prst="rect">
            <a:avLst/>
          </a:prstGeom>
          <a:solidFill>
            <a:srgbClr val="019A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메시지 전송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BD1CB-9F47-53C3-774B-A0CCBA4805BC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메시지 전송 구현</a:t>
            </a:r>
          </a:p>
        </p:txBody>
      </p:sp>
      <p:sp>
        <p:nvSpPr>
          <p:cNvPr id="13" name="Google Shape;376;p29">
            <a:extLst>
              <a:ext uri="{FF2B5EF4-FFF2-40B4-BE49-F238E27FC236}">
                <a16:creationId xmlns:a16="http://schemas.microsoft.com/office/drawing/2014/main" id="{619140A6-BD17-B05D-F6B3-CA664C951E45}"/>
              </a:ext>
            </a:extLst>
          </p:cNvPr>
          <p:cNvSpPr txBox="1"/>
          <p:nvPr/>
        </p:nvSpPr>
        <p:spPr>
          <a:xfrm>
            <a:off x="1516189" y="4080384"/>
            <a:ext cx="3870055" cy="42223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동일한 상품을 이용하고 있는 고객들에게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메세지 전송을 끝내기 전까지 프로세스가 점유됨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Google Shape;377;p29">
            <a:extLst>
              <a:ext uri="{FF2B5EF4-FFF2-40B4-BE49-F238E27FC236}">
                <a16:creationId xmlns:a16="http://schemas.microsoft.com/office/drawing/2014/main" id="{2BAE6787-CE71-F6F4-311B-481B954A2580}"/>
              </a:ext>
            </a:extLst>
          </p:cNvPr>
          <p:cNvSpPr txBox="1"/>
          <p:nvPr/>
        </p:nvSpPr>
        <p:spPr>
          <a:xfrm>
            <a:off x="7365538" y="4080384"/>
            <a:ext cx="3619255" cy="42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메시지 전송 과정이 앱 서버와 분리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앱서버에 영향을 미치지 않음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사각형: 둥근 모서리 109">
            <a:extLst>
              <a:ext uri="{FF2B5EF4-FFF2-40B4-BE49-F238E27FC236}">
                <a16:creationId xmlns:a16="http://schemas.microsoft.com/office/drawing/2014/main" id="{4B3281E8-44EA-E323-5A1B-A47EB032AA97}"/>
              </a:ext>
            </a:extLst>
          </p:cNvPr>
          <p:cNvSpPr/>
          <p:nvPr/>
        </p:nvSpPr>
        <p:spPr>
          <a:xfrm>
            <a:off x="8311867" y="5235345"/>
            <a:ext cx="3329961" cy="1244403"/>
          </a:xfrm>
          <a:prstGeom prst="roundRect">
            <a:avLst>
              <a:gd name="adj" fmla="val 11424"/>
            </a:avLst>
          </a:prstGeom>
          <a:solidFill>
            <a:schemeClr val="bg1"/>
          </a:solidFill>
          <a:ln w="19050">
            <a:solidFill>
              <a:srgbClr val="019AAC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자유형: 도형 127">
            <a:extLst>
              <a:ext uri="{FF2B5EF4-FFF2-40B4-BE49-F238E27FC236}">
                <a16:creationId xmlns:a16="http://schemas.microsoft.com/office/drawing/2014/main" id="{FA89E285-992B-3476-AE11-8630E417F9BE}"/>
              </a:ext>
            </a:extLst>
          </p:cNvPr>
          <p:cNvSpPr/>
          <p:nvPr/>
        </p:nvSpPr>
        <p:spPr>
          <a:xfrm>
            <a:off x="337789" y="5235345"/>
            <a:ext cx="3710039" cy="1244403"/>
          </a:xfrm>
          <a:custGeom>
            <a:avLst/>
            <a:gdLst>
              <a:gd name="connsiteX0" fmla="*/ 142161 w 3506284"/>
              <a:gd name="connsiteY0" fmla="*/ 0 h 1244403"/>
              <a:gd name="connsiteX1" fmla="*/ 3187800 w 3506284"/>
              <a:gd name="connsiteY1" fmla="*/ 0 h 1244403"/>
              <a:gd name="connsiteX2" fmla="*/ 3329961 w 3506284"/>
              <a:gd name="connsiteY2" fmla="*/ 142161 h 1244403"/>
              <a:gd name="connsiteX3" fmla="*/ 3329961 w 3506284"/>
              <a:gd name="connsiteY3" fmla="*/ 476999 h 1244403"/>
              <a:gd name="connsiteX4" fmla="*/ 3506284 w 3506284"/>
              <a:gd name="connsiteY4" fmla="*/ 622202 h 1244403"/>
              <a:gd name="connsiteX5" fmla="*/ 3329961 w 3506284"/>
              <a:gd name="connsiteY5" fmla="*/ 767404 h 1244403"/>
              <a:gd name="connsiteX6" fmla="*/ 3329961 w 3506284"/>
              <a:gd name="connsiteY6" fmla="*/ 1102242 h 1244403"/>
              <a:gd name="connsiteX7" fmla="*/ 3187800 w 3506284"/>
              <a:gd name="connsiteY7" fmla="*/ 1244403 h 1244403"/>
              <a:gd name="connsiteX8" fmla="*/ 142161 w 3506284"/>
              <a:gd name="connsiteY8" fmla="*/ 1244403 h 1244403"/>
              <a:gd name="connsiteX9" fmla="*/ 0 w 3506284"/>
              <a:gd name="connsiteY9" fmla="*/ 1102242 h 1244403"/>
              <a:gd name="connsiteX10" fmla="*/ 0 w 3506284"/>
              <a:gd name="connsiteY10" fmla="*/ 142161 h 1244403"/>
              <a:gd name="connsiteX11" fmla="*/ 142161 w 3506284"/>
              <a:gd name="connsiteY11" fmla="*/ 0 h 124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06284" h="1244403">
                <a:moveTo>
                  <a:pt x="142161" y="0"/>
                </a:moveTo>
                <a:lnTo>
                  <a:pt x="3187800" y="0"/>
                </a:lnTo>
                <a:cubicBezTo>
                  <a:pt x="3266313" y="0"/>
                  <a:pt x="3329961" y="63648"/>
                  <a:pt x="3329961" y="142161"/>
                </a:cubicBezTo>
                <a:lnTo>
                  <a:pt x="3329961" y="476999"/>
                </a:lnTo>
                <a:lnTo>
                  <a:pt x="3506284" y="622202"/>
                </a:lnTo>
                <a:lnTo>
                  <a:pt x="3329961" y="767404"/>
                </a:lnTo>
                <a:lnTo>
                  <a:pt x="3329961" y="1102242"/>
                </a:lnTo>
                <a:cubicBezTo>
                  <a:pt x="3329961" y="1180755"/>
                  <a:pt x="3266313" y="1244403"/>
                  <a:pt x="3187800" y="1244403"/>
                </a:cubicBezTo>
                <a:lnTo>
                  <a:pt x="142161" y="1244403"/>
                </a:lnTo>
                <a:cubicBezTo>
                  <a:pt x="63648" y="1244403"/>
                  <a:pt x="0" y="1180755"/>
                  <a:pt x="0" y="1102242"/>
                </a:cubicBezTo>
                <a:lnTo>
                  <a:pt x="0" y="142161"/>
                </a:lnTo>
                <a:cubicBezTo>
                  <a:pt x="0" y="63648"/>
                  <a:pt x="63648" y="0"/>
                  <a:pt x="142161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F5F110-AC36-D9EC-8E46-2B7B168C24DC}"/>
              </a:ext>
            </a:extLst>
          </p:cNvPr>
          <p:cNvSpPr txBox="1"/>
          <p:nvPr/>
        </p:nvSpPr>
        <p:spPr>
          <a:xfrm>
            <a:off x="337789" y="5412417"/>
            <a:ext cx="3523208" cy="91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숙소 체크아웃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12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렌터카 인수시간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8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와 같이 일반적으로 </a:t>
            </a:r>
            <a:r>
              <a:rPr lang="ko-KR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유사한 이용시간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가진 상품이 많음</a:t>
            </a:r>
          </a:p>
        </p:txBody>
      </p:sp>
      <p:sp>
        <p:nvSpPr>
          <p:cNvPr id="18" name="자유형: 도형 126">
            <a:extLst>
              <a:ext uri="{FF2B5EF4-FFF2-40B4-BE49-F238E27FC236}">
                <a16:creationId xmlns:a16="http://schemas.microsoft.com/office/drawing/2014/main" id="{6DFAAC3B-D36B-2129-78D9-7A18359394E0}"/>
              </a:ext>
            </a:extLst>
          </p:cNvPr>
          <p:cNvSpPr/>
          <p:nvPr/>
        </p:nvSpPr>
        <p:spPr>
          <a:xfrm>
            <a:off x="4422391" y="5235345"/>
            <a:ext cx="3506284" cy="1244403"/>
          </a:xfrm>
          <a:custGeom>
            <a:avLst/>
            <a:gdLst>
              <a:gd name="connsiteX0" fmla="*/ 142161 w 3506284"/>
              <a:gd name="connsiteY0" fmla="*/ 0 h 1244403"/>
              <a:gd name="connsiteX1" fmla="*/ 3187800 w 3506284"/>
              <a:gd name="connsiteY1" fmla="*/ 0 h 1244403"/>
              <a:gd name="connsiteX2" fmla="*/ 3329961 w 3506284"/>
              <a:gd name="connsiteY2" fmla="*/ 142161 h 1244403"/>
              <a:gd name="connsiteX3" fmla="*/ 3329961 w 3506284"/>
              <a:gd name="connsiteY3" fmla="*/ 476999 h 1244403"/>
              <a:gd name="connsiteX4" fmla="*/ 3506284 w 3506284"/>
              <a:gd name="connsiteY4" fmla="*/ 622202 h 1244403"/>
              <a:gd name="connsiteX5" fmla="*/ 3329961 w 3506284"/>
              <a:gd name="connsiteY5" fmla="*/ 767404 h 1244403"/>
              <a:gd name="connsiteX6" fmla="*/ 3329961 w 3506284"/>
              <a:gd name="connsiteY6" fmla="*/ 1102242 h 1244403"/>
              <a:gd name="connsiteX7" fmla="*/ 3187800 w 3506284"/>
              <a:gd name="connsiteY7" fmla="*/ 1244403 h 1244403"/>
              <a:gd name="connsiteX8" fmla="*/ 142161 w 3506284"/>
              <a:gd name="connsiteY8" fmla="*/ 1244403 h 1244403"/>
              <a:gd name="connsiteX9" fmla="*/ 0 w 3506284"/>
              <a:gd name="connsiteY9" fmla="*/ 1102242 h 1244403"/>
              <a:gd name="connsiteX10" fmla="*/ 0 w 3506284"/>
              <a:gd name="connsiteY10" fmla="*/ 142161 h 1244403"/>
              <a:gd name="connsiteX11" fmla="*/ 142161 w 3506284"/>
              <a:gd name="connsiteY11" fmla="*/ 0 h 124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06284" h="1244403">
                <a:moveTo>
                  <a:pt x="142161" y="0"/>
                </a:moveTo>
                <a:lnTo>
                  <a:pt x="3187800" y="0"/>
                </a:lnTo>
                <a:cubicBezTo>
                  <a:pt x="3266313" y="0"/>
                  <a:pt x="3329961" y="63648"/>
                  <a:pt x="3329961" y="142161"/>
                </a:cubicBezTo>
                <a:lnTo>
                  <a:pt x="3329961" y="476999"/>
                </a:lnTo>
                <a:lnTo>
                  <a:pt x="3506284" y="622202"/>
                </a:lnTo>
                <a:lnTo>
                  <a:pt x="3329961" y="767404"/>
                </a:lnTo>
                <a:lnTo>
                  <a:pt x="3329961" y="1102242"/>
                </a:lnTo>
                <a:cubicBezTo>
                  <a:pt x="3329961" y="1180755"/>
                  <a:pt x="3266313" y="1244403"/>
                  <a:pt x="3187800" y="1244403"/>
                </a:cubicBezTo>
                <a:lnTo>
                  <a:pt x="142161" y="1244403"/>
                </a:lnTo>
                <a:cubicBezTo>
                  <a:pt x="63648" y="1244403"/>
                  <a:pt x="0" y="1180755"/>
                  <a:pt x="0" y="1102242"/>
                </a:cubicBezTo>
                <a:lnTo>
                  <a:pt x="0" y="142161"/>
                </a:lnTo>
                <a:cubicBezTo>
                  <a:pt x="0" y="63648"/>
                  <a:pt x="63648" y="0"/>
                  <a:pt x="142161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FFD14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FC9D14-0CC4-CBF5-9BEB-160C628C29AB}"/>
              </a:ext>
            </a:extLst>
          </p:cNvPr>
          <p:cNvSpPr txBox="1"/>
          <p:nvPr/>
        </p:nvSpPr>
        <p:spPr>
          <a:xfrm>
            <a:off x="4498251" y="5404601"/>
            <a:ext cx="3186337" cy="912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앱 서버의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프로세스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점유율 폭증</a:t>
            </a: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 장애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786895-DCAA-C752-073B-EDDB965857B3}"/>
              </a:ext>
            </a:extLst>
          </p:cNvPr>
          <p:cNvSpPr txBox="1"/>
          <p:nvPr/>
        </p:nvSpPr>
        <p:spPr>
          <a:xfrm>
            <a:off x="8393107" y="5469702"/>
            <a:ext cx="3186337" cy="709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테스크를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분리할 수 있는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비동기 방식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이 필요</a:t>
            </a:r>
          </a:p>
        </p:txBody>
      </p:sp>
      <p:sp>
        <p:nvSpPr>
          <p:cNvPr id="22" name="Google Shape;212;p22">
            <a:extLst>
              <a:ext uri="{FF2B5EF4-FFF2-40B4-BE49-F238E27FC236}">
                <a16:creationId xmlns:a16="http://schemas.microsoft.com/office/drawing/2014/main" id="{F996E615-CC4A-1958-5CBB-6588784293FA}"/>
              </a:ext>
            </a:extLst>
          </p:cNvPr>
          <p:cNvSpPr txBox="1"/>
          <p:nvPr/>
        </p:nvSpPr>
        <p:spPr>
          <a:xfrm>
            <a:off x="2230422" y="1388298"/>
            <a:ext cx="1630575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&lt;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동기 방식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&gt;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91872A3-C487-637C-BE62-64587C2F02C5}"/>
              </a:ext>
            </a:extLst>
          </p:cNvPr>
          <p:cNvGrpSpPr/>
          <p:nvPr/>
        </p:nvGrpSpPr>
        <p:grpSpPr>
          <a:xfrm>
            <a:off x="7416030" y="4124688"/>
            <a:ext cx="323287" cy="323287"/>
            <a:chOff x="3970657" y="3537732"/>
            <a:chExt cx="385868" cy="385868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364C7B0-209E-CF75-32C0-D8CFE7C34EE1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313B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6963C8B0-AF03-238A-F13A-ABD15B171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C3CCC51-0200-DBA0-5ADB-BCBFAE0A65C8}"/>
              </a:ext>
            </a:extLst>
          </p:cNvPr>
          <p:cNvGrpSpPr/>
          <p:nvPr/>
        </p:nvGrpSpPr>
        <p:grpSpPr>
          <a:xfrm>
            <a:off x="1329343" y="4124688"/>
            <a:ext cx="323287" cy="323287"/>
            <a:chOff x="6965540" y="4920368"/>
            <a:chExt cx="323287" cy="323287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A80C66F-15D9-4C6B-0E45-0C4695ED7171}"/>
                </a:ext>
              </a:extLst>
            </p:cNvPr>
            <p:cNvSpPr/>
            <p:nvPr/>
          </p:nvSpPr>
          <p:spPr>
            <a:xfrm>
              <a:off x="6965540" y="4920368"/>
              <a:ext cx="323287" cy="3232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31" name="그래픽 231">
              <a:extLst>
                <a:ext uri="{FF2B5EF4-FFF2-40B4-BE49-F238E27FC236}">
                  <a16:creationId xmlns:a16="http://schemas.microsoft.com/office/drawing/2014/main" id="{FEF27EE2-D283-6A2B-0A21-E374301139BA}"/>
                </a:ext>
              </a:extLst>
            </p:cNvPr>
            <p:cNvGrpSpPr/>
            <p:nvPr/>
          </p:nvGrpSpPr>
          <p:grpSpPr>
            <a:xfrm>
              <a:off x="7066160" y="5020982"/>
              <a:ext cx="122046" cy="122058"/>
              <a:chOff x="4892151" y="6705502"/>
              <a:chExt cx="89430" cy="89439"/>
            </a:xfrm>
          </p:grpSpPr>
          <p:sp>
            <p:nvSpPr>
              <p:cNvPr id="32" name="자유형: 도형 142">
                <a:extLst>
                  <a:ext uri="{FF2B5EF4-FFF2-40B4-BE49-F238E27FC236}">
                    <a16:creationId xmlns:a16="http://schemas.microsoft.com/office/drawing/2014/main" id="{5FE3C365-74A4-0988-5543-7D4AAB514C7B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89440 h 89439"/>
                  <a:gd name="connsiteX1" fmla="*/ 0 w 89430"/>
                  <a:gd name="connsiteY1" fmla="*/ 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89440"/>
                    </a:moveTo>
                    <a:lnTo>
                      <a:pt x="0" y="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3" name="자유형: 도형 143">
                <a:extLst>
                  <a:ext uri="{FF2B5EF4-FFF2-40B4-BE49-F238E27FC236}">
                    <a16:creationId xmlns:a16="http://schemas.microsoft.com/office/drawing/2014/main" id="{B4035394-DC8B-E730-622B-DAFA62B6E8EA}"/>
                  </a:ext>
                </a:extLst>
              </p:cNvPr>
              <p:cNvSpPr/>
              <p:nvPr/>
            </p:nvSpPr>
            <p:spPr>
              <a:xfrm>
                <a:off x="4892151" y="6705502"/>
                <a:ext cx="89430" cy="89439"/>
              </a:xfrm>
              <a:custGeom>
                <a:avLst/>
                <a:gdLst>
                  <a:gd name="connsiteX0" fmla="*/ 89430 w 89430"/>
                  <a:gd name="connsiteY0" fmla="*/ 0 h 89439"/>
                  <a:gd name="connsiteX1" fmla="*/ 0 w 89430"/>
                  <a:gd name="connsiteY1" fmla="*/ 89440 h 89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430" h="89439">
                    <a:moveTo>
                      <a:pt x="89430" y="0"/>
                    </a:moveTo>
                    <a:lnTo>
                      <a:pt x="0" y="89440"/>
                    </a:lnTo>
                  </a:path>
                </a:pathLst>
              </a:custGeom>
              <a:ln w="28575" cap="rnd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sp>
        <p:nvSpPr>
          <p:cNvPr id="34" name="사각형: 둥근 모서리 8">
            <a:extLst>
              <a:ext uri="{FF2B5EF4-FFF2-40B4-BE49-F238E27FC236}">
                <a16:creationId xmlns:a16="http://schemas.microsoft.com/office/drawing/2014/main" id="{DD3A2E59-F163-4A65-CE55-EB67BE3B97F6}"/>
              </a:ext>
            </a:extLst>
          </p:cNvPr>
          <p:cNvSpPr/>
          <p:nvPr/>
        </p:nvSpPr>
        <p:spPr>
          <a:xfrm>
            <a:off x="1694872" y="2050494"/>
            <a:ext cx="1349352" cy="179878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5" name="Google Shape;376;p29">
            <a:extLst>
              <a:ext uri="{FF2B5EF4-FFF2-40B4-BE49-F238E27FC236}">
                <a16:creationId xmlns:a16="http://schemas.microsoft.com/office/drawing/2014/main" id="{20A181F5-8A2A-8B06-CFB7-8C4EEB1616C9}"/>
              </a:ext>
            </a:extLst>
          </p:cNvPr>
          <p:cNvSpPr txBox="1"/>
          <p:nvPr/>
        </p:nvSpPr>
        <p:spPr>
          <a:xfrm>
            <a:off x="1752989" y="2052384"/>
            <a:ext cx="1233119" cy="4222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앱서버</a:t>
            </a:r>
            <a:endParaRPr sz="105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10950BB-68A7-B17B-A0CE-06B24D5A6659}"/>
              </a:ext>
            </a:extLst>
          </p:cNvPr>
          <p:cNvSpPr/>
          <p:nvPr/>
        </p:nvSpPr>
        <p:spPr>
          <a:xfrm>
            <a:off x="1814731" y="3394461"/>
            <a:ext cx="1109634" cy="3072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다음 테스크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8AF1AF7-3448-5BD3-0E6F-8B77B087AC86}"/>
              </a:ext>
            </a:extLst>
          </p:cNvPr>
          <p:cNvGrpSpPr/>
          <p:nvPr/>
        </p:nvGrpSpPr>
        <p:grpSpPr>
          <a:xfrm>
            <a:off x="2897750" y="2047731"/>
            <a:ext cx="857704" cy="1077534"/>
            <a:chOff x="3489892" y="1860310"/>
            <a:chExt cx="821878" cy="1479557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320B6C1D-25FE-53A2-9125-899F8AC48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892" y="2369686"/>
              <a:ext cx="821878" cy="172577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E17E9E5-0A58-8B68-846F-D42A6769BB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9892" y="1860310"/>
              <a:ext cx="821878" cy="553831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6E8B08D-7431-680D-CD92-AC0C3E863B7A}"/>
                </a:ext>
              </a:extLst>
            </p:cNvPr>
            <p:cNvCxnSpPr>
              <a:cxnSpLocks/>
            </p:cNvCxnSpPr>
            <p:nvPr/>
          </p:nvCxnSpPr>
          <p:spPr>
            <a:xfrm>
              <a:off x="3489892" y="2688878"/>
              <a:ext cx="821878" cy="172577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EBE0C36-6D85-EDFF-B593-5921E5CE5A36}"/>
                </a:ext>
              </a:extLst>
            </p:cNvPr>
            <p:cNvCxnSpPr>
              <a:cxnSpLocks/>
            </p:cNvCxnSpPr>
            <p:nvPr/>
          </p:nvCxnSpPr>
          <p:spPr>
            <a:xfrm>
              <a:off x="3489892" y="2786036"/>
              <a:ext cx="821878" cy="553831"/>
            </a:xfrm>
            <a:prstGeom prst="straightConnector1">
              <a:avLst/>
            </a:prstGeom>
            <a:ln w="63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0A945B6-14B4-CCA8-729B-52AFB03439A8}"/>
              </a:ext>
            </a:extLst>
          </p:cNvPr>
          <p:cNvSpPr/>
          <p:nvPr/>
        </p:nvSpPr>
        <p:spPr>
          <a:xfrm>
            <a:off x="1814731" y="2434250"/>
            <a:ext cx="1109634" cy="3072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메시지 전송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18A3E18-B2B5-5F58-D407-117BAE798473}"/>
              </a:ext>
            </a:extLst>
          </p:cNvPr>
          <p:cNvSpPr/>
          <p:nvPr/>
        </p:nvSpPr>
        <p:spPr>
          <a:xfrm>
            <a:off x="3872275" y="1927848"/>
            <a:ext cx="611678" cy="253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유저</a:t>
            </a:r>
            <a:endParaRPr lang="ko-KR" altLang="en-US" sz="8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8E7BEB-30EE-DA9A-22F6-4266E0F283AB}"/>
              </a:ext>
            </a:extLst>
          </p:cNvPr>
          <p:cNvSpPr/>
          <p:nvPr/>
        </p:nvSpPr>
        <p:spPr>
          <a:xfrm>
            <a:off x="3872275" y="2284032"/>
            <a:ext cx="611678" cy="253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유저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D42F7E-6175-E7F4-D199-99A49B25EA40}"/>
              </a:ext>
            </a:extLst>
          </p:cNvPr>
          <p:cNvSpPr/>
          <p:nvPr/>
        </p:nvSpPr>
        <p:spPr>
          <a:xfrm>
            <a:off x="3872275" y="2640216"/>
            <a:ext cx="611678" cy="253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B7507F4-931F-F848-A999-CEF585C29BB1}"/>
              </a:ext>
            </a:extLst>
          </p:cNvPr>
          <p:cNvSpPr/>
          <p:nvPr/>
        </p:nvSpPr>
        <p:spPr>
          <a:xfrm>
            <a:off x="3872275" y="2996401"/>
            <a:ext cx="611678" cy="2538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유저</a:t>
            </a:r>
          </a:p>
        </p:txBody>
      </p:sp>
      <p:sp>
        <p:nvSpPr>
          <p:cNvPr id="47" name="사각형: 둥근 모서리 172">
            <a:extLst>
              <a:ext uri="{FF2B5EF4-FFF2-40B4-BE49-F238E27FC236}">
                <a16:creationId xmlns:a16="http://schemas.microsoft.com/office/drawing/2014/main" id="{0203BED3-D496-494F-95CA-90E55C955CBB}"/>
              </a:ext>
            </a:extLst>
          </p:cNvPr>
          <p:cNvSpPr/>
          <p:nvPr/>
        </p:nvSpPr>
        <p:spPr>
          <a:xfrm>
            <a:off x="6666380" y="2050494"/>
            <a:ext cx="1795988" cy="1798782"/>
          </a:xfrm>
          <a:prstGeom prst="roundRect">
            <a:avLst>
              <a:gd name="adj" fmla="val 0"/>
            </a:avLst>
          </a:prstGeom>
          <a:solidFill>
            <a:srgbClr val="019AAC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8" name="Google Shape;376;p29">
            <a:extLst>
              <a:ext uri="{FF2B5EF4-FFF2-40B4-BE49-F238E27FC236}">
                <a16:creationId xmlns:a16="http://schemas.microsoft.com/office/drawing/2014/main" id="{87937E83-4399-C7D0-5D5B-FF560B6E19EB}"/>
              </a:ext>
            </a:extLst>
          </p:cNvPr>
          <p:cNvSpPr txBox="1"/>
          <p:nvPr/>
        </p:nvSpPr>
        <p:spPr>
          <a:xfrm>
            <a:off x="6743734" y="2052384"/>
            <a:ext cx="1641281" cy="4222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앱서버</a:t>
            </a:r>
            <a:endParaRPr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D6836AB-D5B8-A4D5-DE36-4C0EEB9B0560}"/>
              </a:ext>
            </a:extLst>
          </p:cNvPr>
          <p:cNvSpPr/>
          <p:nvPr/>
        </p:nvSpPr>
        <p:spPr>
          <a:xfrm>
            <a:off x="6825913" y="3394461"/>
            <a:ext cx="1476923" cy="307218"/>
          </a:xfrm>
          <a:prstGeom prst="rect">
            <a:avLst/>
          </a:prstGeom>
          <a:solidFill>
            <a:srgbClr val="313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다음 </a:t>
            </a:r>
            <a:r>
              <a:rPr lang="ko-KR" altLang="en-US" sz="11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테스크</a:t>
            </a:r>
            <a:endParaRPr lang="ko-KR" altLang="en-US" sz="11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50F096-C399-4F0B-0DA9-9FEAF0FB8128}"/>
              </a:ext>
            </a:extLst>
          </p:cNvPr>
          <p:cNvSpPr/>
          <p:nvPr/>
        </p:nvSpPr>
        <p:spPr>
          <a:xfrm>
            <a:off x="6825913" y="2434250"/>
            <a:ext cx="1476923" cy="307218"/>
          </a:xfrm>
          <a:prstGeom prst="rect">
            <a:avLst/>
          </a:prstGeom>
          <a:solidFill>
            <a:srgbClr val="019A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 상태 변경 스케줄러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1EB20B9-C3F7-4E24-A61E-1F54227BEC00}"/>
              </a:ext>
            </a:extLst>
          </p:cNvPr>
          <p:cNvGrpSpPr/>
          <p:nvPr/>
        </p:nvGrpSpPr>
        <p:grpSpPr>
          <a:xfrm>
            <a:off x="7564374" y="2583724"/>
            <a:ext cx="1316032" cy="733237"/>
            <a:chOff x="7863632" y="2583724"/>
            <a:chExt cx="1316032" cy="733237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A1880573-918F-6536-69FE-36DE9CBD9DA3}"/>
                </a:ext>
              </a:extLst>
            </p:cNvPr>
            <p:cNvCxnSpPr>
              <a:cxnSpLocks/>
            </p:cNvCxnSpPr>
            <p:nvPr/>
          </p:nvCxnSpPr>
          <p:spPr>
            <a:xfrm>
              <a:off x="7863632" y="2739391"/>
              <a:ext cx="0" cy="577570"/>
            </a:xfrm>
            <a:prstGeom prst="straightConnector1">
              <a:avLst/>
            </a:prstGeom>
            <a:ln>
              <a:solidFill>
                <a:srgbClr val="313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DE00221C-67F5-638B-E9D1-E0C8387B1F4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890879" y="2294939"/>
              <a:ext cx="0" cy="577570"/>
            </a:xfrm>
            <a:prstGeom prst="straightConnector1">
              <a:avLst/>
            </a:prstGeom>
            <a:ln>
              <a:solidFill>
                <a:srgbClr val="019A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DFF746D-3626-5699-325C-99F9231271D1}"/>
              </a:ext>
            </a:extLst>
          </p:cNvPr>
          <p:cNvGrpSpPr/>
          <p:nvPr/>
        </p:nvGrpSpPr>
        <p:grpSpPr>
          <a:xfrm>
            <a:off x="10049702" y="2047731"/>
            <a:ext cx="857704" cy="1077534"/>
            <a:chOff x="10358485" y="2047731"/>
            <a:chExt cx="857704" cy="1077534"/>
          </a:xfrm>
        </p:grpSpPr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4E6031A3-5F8A-EF24-0F6B-1493C7E46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8485" y="2418700"/>
              <a:ext cx="857704" cy="125685"/>
            </a:xfrm>
            <a:prstGeom prst="straightConnector1">
              <a:avLst/>
            </a:prstGeom>
            <a:ln w="6350">
              <a:solidFill>
                <a:srgbClr val="313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AAC31D0F-9CB5-5161-0106-863759070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8485" y="2047731"/>
              <a:ext cx="857704" cy="403345"/>
            </a:xfrm>
            <a:prstGeom prst="straightConnector1">
              <a:avLst/>
            </a:prstGeom>
            <a:ln w="6350">
              <a:solidFill>
                <a:srgbClr val="313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B99B7A86-D4E2-4A57-FB0E-5DEBAD991226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485" y="2651162"/>
              <a:ext cx="857704" cy="125685"/>
            </a:xfrm>
            <a:prstGeom prst="straightConnector1">
              <a:avLst/>
            </a:prstGeom>
            <a:ln w="6350">
              <a:solidFill>
                <a:srgbClr val="313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173AE342-4EB1-55CB-CD8B-ECD37A85E589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485" y="2721920"/>
              <a:ext cx="857704" cy="403345"/>
            </a:xfrm>
            <a:prstGeom prst="straightConnector1">
              <a:avLst/>
            </a:prstGeom>
            <a:ln w="6350">
              <a:solidFill>
                <a:srgbClr val="313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DB5EBA-1D03-082A-E6CA-A815F0649E9D}"/>
              </a:ext>
            </a:extLst>
          </p:cNvPr>
          <p:cNvSpPr/>
          <p:nvPr/>
        </p:nvSpPr>
        <p:spPr>
          <a:xfrm>
            <a:off x="11000617" y="1927848"/>
            <a:ext cx="611678" cy="253899"/>
          </a:xfrm>
          <a:prstGeom prst="rect">
            <a:avLst/>
          </a:prstGeom>
          <a:solidFill>
            <a:srgbClr val="313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C33DD2C-702A-30EE-E171-4184D70ED24E}"/>
              </a:ext>
            </a:extLst>
          </p:cNvPr>
          <p:cNvSpPr/>
          <p:nvPr/>
        </p:nvSpPr>
        <p:spPr>
          <a:xfrm>
            <a:off x="11000617" y="2284032"/>
            <a:ext cx="611678" cy="253899"/>
          </a:xfrm>
          <a:prstGeom prst="rect">
            <a:avLst/>
          </a:prstGeom>
          <a:solidFill>
            <a:srgbClr val="313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유저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65533B2-C7D0-7477-9D6C-2EC690592540}"/>
              </a:ext>
            </a:extLst>
          </p:cNvPr>
          <p:cNvSpPr/>
          <p:nvPr/>
        </p:nvSpPr>
        <p:spPr>
          <a:xfrm>
            <a:off x="11000617" y="2640216"/>
            <a:ext cx="611678" cy="253899"/>
          </a:xfrm>
          <a:prstGeom prst="rect">
            <a:avLst/>
          </a:prstGeom>
          <a:solidFill>
            <a:srgbClr val="313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21305C6-16E6-7C16-729D-9166B2D4D99E}"/>
              </a:ext>
            </a:extLst>
          </p:cNvPr>
          <p:cNvSpPr/>
          <p:nvPr/>
        </p:nvSpPr>
        <p:spPr>
          <a:xfrm>
            <a:off x="11000617" y="2996401"/>
            <a:ext cx="611678" cy="253899"/>
          </a:xfrm>
          <a:prstGeom prst="rect">
            <a:avLst/>
          </a:prstGeom>
          <a:solidFill>
            <a:srgbClr val="313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유저</a:t>
            </a:r>
          </a:p>
        </p:txBody>
      </p:sp>
      <p:cxnSp>
        <p:nvCxnSpPr>
          <p:cNvPr id="63" name="직선 연결선 264">
            <a:extLst>
              <a:ext uri="{FF2B5EF4-FFF2-40B4-BE49-F238E27FC236}">
                <a16:creationId xmlns:a16="http://schemas.microsoft.com/office/drawing/2014/main" id="{FBDB8D14-AA58-F0AD-B197-9A514427D8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4024544" y="3586019"/>
            <a:ext cx="307141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266">
            <a:extLst>
              <a:ext uri="{FF2B5EF4-FFF2-40B4-BE49-F238E27FC236}">
                <a16:creationId xmlns:a16="http://schemas.microsoft.com/office/drawing/2014/main" id="{3EE30A83-C187-E8E4-4F09-F2CBF53F7094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11152886" y="3586019"/>
            <a:ext cx="307141" cy="0"/>
          </a:xfrm>
          <a:prstGeom prst="line">
            <a:avLst/>
          </a:prstGeom>
          <a:ln w="38100" cap="rnd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C6CA32D-24A7-B28C-D679-EE9C6065511B}"/>
              </a:ext>
            </a:extLst>
          </p:cNvPr>
          <p:cNvCxnSpPr>
            <a:cxnSpLocks/>
          </p:cNvCxnSpPr>
          <p:nvPr/>
        </p:nvCxnSpPr>
        <p:spPr>
          <a:xfrm>
            <a:off x="2369548" y="2739391"/>
            <a:ext cx="0" cy="57757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oogle Shape;397;p29" descr="Loader GIFs - Get the best gif on GIFER">
            <a:extLst>
              <a:ext uri="{FF2B5EF4-FFF2-40B4-BE49-F238E27FC236}">
                <a16:creationId xmlns:a16="http://schemas.microsoft.com/office/drawing/2014/main" id="{6CE77A3E-FD9C-2431-A4D2-425B7B170E6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0778" y="2863422"/>
            <a:ext cx="277539" cy="27753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sp>
        <p:nvSpPr>
          <p:cNvPr id="67" name="L 도형 66">
            <a:extLst>
              <a:ext uri="{FF2B5EF4-FFF2-40B4-BE49-F238E27FC236}">
                <a16:creationId xmlns:a16="http://schemas.microsoft.com/office/drawing/2014/main" id="{F2689D7A-ECBA-33D7-363D-32DE38521027}"/>
              </a:ext>
            </a:extLst>
          </p:cNvPr>
          <p:cNvSpPr/>
          <p:nvPr/>
        </p:nvSpPr>
        <p:spPr>
          <a:xfrm rot="13500000">
            <a:off x="3888550" y="5728973"/>
            <a:ext cx="260031" cy="262621"/>
          </a:xfrm>
          <a:prstGeom prst="corner">
            <a:avLst>
              <a:gd name="adj1" fmla="val 10777"/>
              <a:gd name="adj2" fmla="val 995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68" name="L 도형 67">
            <a:extLst>
              <a:ext uri="{FF2B5EF4-FFF2-40B4-BE49-F238E27FC236}">
                <a16:creationId xmlns:a16="http://schemas.microsoft.com/office/drawing/2014/main" id="{16A1D611-6DE6-E025-001A-7EC865AF015F}"/>
              </a:ext>
            </a:extLst>
          </p:cNvPr>
          <p:cNvSpPr/>
          <p:nvPr/>
        </p:nvSpPr>
        <p:spPr>
          <a:xfrm rot="13500000">
            <a:off x="7766094" y="5728973"/>
            <a:ext cx="260031" cy="262621"/>
          </a:xfrm>
          <a:prstGeom prst="corner">
            <a:avLst>
              <a:gd name="adj1" fmla="val 10777"/>
              <a:gd name="adj2" fmla="val 9956"/>
            </a:avLst>
          </a:prstGeom>
          <a:solidFill>
            <a:srgbClr val="FF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04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7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75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375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75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375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375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750"/>
                            </p:stCondLst>
                            <p:childTnLst>
                              <p:par>
                                <p:cTn id="4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50"/>
                            </p:stCondLst>
                            <p:childTnLst>
                              <p:par>
                                <p:cTn id="4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75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375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75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375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250"/>
                            </p:stCondLst>
                            <p:childTnLst>
                              <p:par>
                                <p:cTn id="5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75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375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75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375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0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48C3A87-ABB4-827B-1B7C-B10F534B85CC}"/>
              </a:ext>
            </a:extLst>
          </p:cNvPr>
          <p:cNvSpPr/>
          <p:nvPr/>
        </p:nvSpPr>
        <p:spPr>
          <a:xfrm>
            <a:off x="0" y="4857093"/>
            <a:ext cx="12192000" cy="2000907"/>
          </a:xfrm>
          <a:prstGeom prst="rect">
            <a:avLst/>
          </a:prstGeom>
          <a:solidFill>
            <a:schemeClr val="tx1">
              <a:lumMod val="50000"/>
              <a:lumOff val="5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E9748F3B-8E28-DC22-5BED-4AD5BC45EFE7}"/>
              </a:ext>
            </a:extLst>
          </p:cNvPr>
          <p:cNvSpPr/>
          <p:nvPr/>
        </p:nvSpPr>
        <p:spPr>
          <a:xfrm>
            <a:off x="1324560" y="1907251"/>
            <a:ext cx="9146106" cy="26437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85F3EB-865E-BC68-19EB-82D66EDF3F28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메시지 전송 구현</a:t>
            </a:r>
          </a:p>
        </p:txBody>
      </p:sp>
      <p:sp>
        <p:nvSpPr>
          <p:cNvPr id="130" name="Google Shape;212;p22">
            <a:extLst>
              <a:ext uri="{FF2B5EF4-FFF2-40B4-BE49-F238E27FC236}">
                <a16:creationId xmlns:a16="http://schemas.microsoft.com/office/drawing/2014/main" id="{D111DEB6-C3E5-3608-C31B-54D526307342}"/>
              </a:ext>
            </a:extLst>
          </p:cNvPr>
          <p:cNvSpPr txBox="1"/>
          <p:nvPr/>
        </p:nvSpPr>
        <p:spPr>
          <a:xfrm>
            <a:off x="4032316" y="1388298"/>
            <a:ext cx="4127368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&lt;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트래픽의 메시지 큐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&gt;</a:t>
            </a:r>
          </a:p>
        </p:txBody>
      </p:sp>
      <p:sp>
        <p:nvSpPr>
          <p:cNvPr id="56" name="Google Shape;376;p29">
            <a:extLst>
              <a:ext uri="{FF2B5EF4-FFF2-40B4-BE49-F238E27FC236}">
                <a16:creationId xmlns:a16="http://schemas.microsoft.com/office/drawing/2014/main" id="{23258030-0506-913A-379B-B0F8ACA7A049}"/>
              </a:ext>
            </a:extLst>
          </p:cNvPr>
          <p:cNvSpPr txBox="1"/>
          <p:nvPr/>
        </p:nvSpPr>
        <p:spPr>
          <a:xfrm>
            <a:off x="1230988" y="1941370"/>
            <a:ext cx="1233119" cy="4222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챗봇 서버</a:t>
            </a:r>
            <a:endParaRPr sz="1400">
              <a:solidFill>
                <a:schemeClr val="tx1">
                  <a:lumMod val="50000"/>
                  <a:lumOff val="5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23E70CF-842B-10FD-636B-70CFBB0A9731}"/>
              </a:ext>
            </a:extLst>
          </p:cNvPr>
          <p:cNvSpPr/>
          <p:nvPr/>
        </p:nvSpPr>
        <p:spPr>
          <a:xfrm>
            <a:off x="10939405" y="3175322"/>
            <a:ext cx="972148" cy="403525"/>
          </a:xfrm>
          <a:prstGeom prst="rect">
            <a:avLst/>
          </a:prstGeom>
          <a:solidFill>
            <a:srgbClr val="313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유저</a:t>
            </a:r>
            <a:endParaRPr lang="ko-KR" altLang="en-US" sz="11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BF63AE4-4506-72D4-1EF7-59F84EB034A8}"/>
              </a:ext>
            </a:extLst>
          </p:cNvPr>
          <p:cNvCxnSpPr>
            <a:cxnSpLocks/>
          </p:cNvCxnSpPr>
          <p:nvPr/>
        </p:nvCxnSpPr>
        <p:spPr>
          <a:xfrm>
            <a:off x="0" y="3377084"/>
            <a:ext cx="1530447" cy="0"/>
          </a:xfrm>
          <a:prstGeom prst="straightConnector1">
            <a:avLst/>
          </a:prstGeom>
          <a:ln>
            <a:solidFill>
              <a:srgbClr val="313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Google Shape;376;p29">
            <a:extLst>
              <a:ext uri="{FF2B5EF4-FFF2-40B4-BE49-F238E27FC236}">
                <a16:creationId xmlns:a16="http://schemas.microsoft.com/office/drawing/2014/main" id="{5FD5959A-2338-DA46-0B97-0313F7BDA168}"/>
              </a:ext>
            </a:extLst>
          </p:cNvPr>
          <p:cNvSpPr txBox="1"/>
          <p:nvPr/>
        </p:nvSpPr>
        <p:spPr>
          <a:xfrm>
            <a:off x="5479441" y="1941370"/>
            <a:ext cx="1233119" cy="4222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Kafka Broker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0EBA195-3F0A-D744-6CA9-5925386D1CF8}"/>
              </a:ext>
            </a:extLst>
          </p:cNvPr>
          <p:cNvCxnSpPr>
            <a:cxnSpLocks/>
          </p:cNvCxnSpPr>
          <p:nvPr/>
        </p:nvCxnSpPr>
        <p:spPr>
          <a:xfrm>
            <a:off x="10181881" y="3377084"/>
            <a:ext cx="723656" cy="0"/>
          </a:xfrm>
          <a:prstGeom prst="straightConnector1">
            <a:avLst/>
          </a:prstGeom>
          <a:ln>
            <a:solidFill>
              <a:srgbClr val="313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4F90E1F-5BB7-1D79-6F74-DCCBB38A7CD4}"/>
              </a:ext>
            </a:extLst>
          </p:cNvPr>
          <p:cNvSpPr/>
          <p:nvPr/>
        </p:nvSpPr>
        <p:spPr>
          <a:xfrm>
            <a:off x="8848754" y="3175322"/>
            <a:ext cx="1293929" cy="403525"/>
          </a:xfrm>
          <a:prstGeom prst="rect">
            <a:avLst/>
          </a:prstGeom>
          <a:solidFill>
            <a:srgbClr val="019A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메세지전송</a:t>
            </a:r>
            <a:endParaRPr lang="ko-KR" altLang="en-US" sz="12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209F3EA-ACBA-4526-0959-83498B05C9BB}"/>
              </a:ext>
            </a:extLst>
          </p:cNvPr>
          <p:cNvSpPr/>
          <p:nvPr/>
        </p:nvSpPr>
        <p:spPr>
          <a:xfrm>
            <a:off x="1568160" y="3175322"/>
            <a:ext cx="1390201" cy="403525"/>
          </a:xfrm>
          <a:prstGeom prst="rect">
            <a:avLst/>
          </a:prstGeom>
          <a:solidFill>
            <a:srgbClr val="019A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상품 상태 변경 감지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6649CEBC-362F-5218-5D62-E47E134BA1C7}"/>
              </a:ext>
            </a:extLst>
          </p:cNvPr>
          <p:cNvSpPr/>
          <p:nvPr/>
        </p:nvSpPr>
        <p:spPr>
          <a:xfrm>
            <a:off x="4119689" y="2375617"/>
            <a:ext cx="3961984" cy="1828858"/>
          </a:xfrm>
          <a:prstGeom prst="roundRect">
            <a:avLst>
              <a:gd name="adj" fmla="val 0"/>
            </a:avLst>
          </a:prstGeom>
          <a:solidFill>
            <a:srgbClr val="019AAC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106" name="표 109">
            <a:extLst>
              <a:ext uri="{FF2B5EF4-FFF2-40B4-BE49-F238E27FC236}">
                <a16:creationId xmlns:a16="http://schemas.microsoft.com/office/drawing/2014/main" id="{A9D864EC-1663-B78E-7174-AEB3391F8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959402"/>
              </p:ext>
            </p:extLst>
          </p:nvPr>
        </p:nvGraphicFramePr>
        <p:xfrm>
          <a:off x="4311057" y="2845815"/>
          <a:ext cx="3584357" cy="47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051">
                  <a:extLst>
                    <a:ext uri="{9D8B030D-6E8A-4147-A177-3AD203B41FA5}">
                      <a16:colId xmlns:a16="http://schemas.microsoft.com/office/drawing/2014/main" val="3554121623"/>
                    </a:ext>
                  </a:extLst>
                </a:gridCol>
                <a:gridCol w="512051">
                  <a:extLst>
                    <a:ext uri="{9D8B030D-6E8A-4147-A177-3AD203B41FA5}">
                      <a16:colId xmlns:a16="http://schemas.microsoft.com/office/drawing/2014/main" val="1889801542"/>
                    </a:ext>
                  </a:extLst>
                </a:gridCol>
                <a:gridCol w="512051">
                  <a:extLst>
                    <a:ext uri="{9D8B030D-6E8A-4147-A177-3AD203B41FA5}">
                      <a16:colId xmlns:a16="http://schemas.microsoft.com/office/drawing/2014/main" val="4294070986"/>
                    </a:ext>
                  </a:extLst>
                </a:gridCol>
                <a:gridCol w="512051">
                  <a:extLst>
                    <a:ext uri="{9D8B030D-6E8A-4147-A177-3AD203B41FA5}">
                      <a16:colId xmlns:a16="http://schemas.microsoft.com/office/drawing/2014/main" val="2003545086"/>
                    </a:ext>
                  </a:extLst>
                </a:gridCol>
                <a:gridCol w="512051">
                  <a:extLst>
                    <a:ext uri="{9D8B030D-6E8A-4147-A177-3AD203B41FA5}">
                      <a16:colId xmlns:a16="http://schemas.microsoft.com/office/drawing/2014/main" val="1256528135"/>
                    </a:ext>
                  </a:extLst>
                </a:gridCol>
                <a:gridCol w="512051">
                  <a:extLst>
                    <a:ext uri="{9D8B030D-6E8A-4147-A177-3AD203B41FA5}">
                      <a16:colId xmlns:a16="http://schemas.microsoft.com/office/drawing/2014/main" val="3135033493"/>
                    </a:ext>
                  </a:extLst>
                </a:gridCol>
                <a:gridCol w="512051">
                  <a:extLst>
                    <a:ext uri="{9D8B030D-6E8A-4147-A177-3AD203B41FA5}">
                      <a16:colId xmlns:a16="http://schemas.microsoft.com/office/drawing/2014/main" val="1366143994"/>
                    </a:ext>
                  </a:extLst>
                </a:gridCol>
              </a:tblGrid>
              <a:tr h="4740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95599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4D7F5C7-53E1-4F17-6E6C-306E1DFF9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13605"/>
              </p:ext>
            </p:extLst>
          </p:nvPr>
        </p:nvGraphicFramePr>
        <p:xfrm>
          <a:off x="4311057" y="3461509"/>
          <a:ext cx="3072306" cy="474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051">
                  <a:extLst>
                    <a:ext uri="{9D8B030D-6E8A-4147-A177-3AD203B41FA5}">
                      <a16:colId xmlns:a16="http://schemas.microsoft.com/office/drawing/2014/main" val="3554121623"/>
                    </a:ext>
                  </a:extLst>
                </a:gridCol>
                <a:gridCol w="512051">
                  <a:extLst>
                    <a:ext uri="{9D8B030D-6E8A-4147-A177-3AD203B41FA5}">
                      <a16:colId xmlns:a16="http://schemas.microsoft.com/office/drawing/2014/main" val="1889801542"/>
                    </a:ext>
                  </a:extLst>
                </a:gridCol>
                <a:gridCol w="512051">
                  <a:extLst>
                    <a:ext uri="{9D8B030D-6E8A-4147-A177-3AD203B41FA5}">
                      <a16:colId xmlns:a16="http://schemas.microsoft.com/office/drawing/2014/main" val="4294070986"/>
                    </a:ext>
                  </a:extLst>
                </a:gridCol>
                <a:gridCol w="512051">
                  <a:extLst>
                    <a:ext uri="{9D8B030D-6E8A-4147-A177-3AD203B41FA5}">
                      <a16:colId xmlns:a16="http://schemas.microsoft.com/office/drawing/2014/main" val="2003545086"/>
                    </a:ext>
                  </a:extLst>
                </a:gridCol>
                <a:gridCol w="512051">
                  <a:extLst>
                    <a:ext uri="{9D8B030D-6E8A-4147-A177-3AD203B41FA5}">
                      <a16:colId xmlns:a16="http://schemas.microsoft.com/office/drawing/2014/main" val="1256528135"/>
                    </a:ext>
                  </a:extLst>
                </a:gridCol>
                <a:gridCol w="512051">
                  <a:extLst>
                    <a:ext uri="{9D8B030D-6E8A-4147-A177-3AD203B41FA5}">
                      <a16:colId xmlns:a16="http://schemas.microsoft.com/office/drawing/2014/main" val="3135033493"/>
                    </a:ext>
                  </a:extLst>
                </a:gridCol>
              </a:tblGrid>
              <a:tr h="474036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9A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595599"/>
                  </a:ext>
                </a:extLst>
              </a:tr>
            </a:tbl>
          </a:graphicData>
        </a:graphic>
      </p:graphicFrame>
      <p:sp>
        <p:nvSpPr>
          <p:cNvPr id="117" name="Google Shape;376;p29">
            <a:extLst>
              <a:ext uri="{FF2B5EF4-FFF2-40B4-BE49-F238E27FC236}">
                <a16:creationId xmlns:a16="http://schemas.microsoft.com/office/drawing/2014/main" id="{35BFDEA9-3E44-E70C-4D8E-DE20780ECF8B}"/>
              </a:ext>
            </a:extLst>
          </p:cNvPr>
          <p:cNvSpPr txBox="1"/>
          <p:nvPr/>
        </p:nvSpPr>
        <p:spPr>
          <a:xfrm>
            <a:off x="5479441" y="2405645"/>
            <a:ext cx="1233119" cy="4222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 err="1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메시지큐</a:t>
            </a:r>
            <a:endParaRPr lang="en-US" sz="1400" dirty="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18" name="Google Shape;376;p29">
            <a:extLst>
              <a:ext uri="{FF2B5EF4-FFF2-40B4-BE49-F238E27FC236}">
                <a16:creationId xmlns:a16="http://schemas.microsoft.com/office/drawing/2014/main" id="{F31D350A-E9FA-7F17-2A72-9A685DF5B5FE}"/>
              </a:ext>
            </a:extLst>
          </p:cNvPr>
          <p:cNvSpPr txBox="1"/>
          <p:nvPr/>
        </p:nvSpPr>
        <p:spPr>
          <a:xfrm>
            <a:off x="8879159" y="2669366"/>
            <a:ext cx="1233119" cy="4222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Kafka Consumer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19" name="Google Shape;376;p29">
            <a:extLst>
              <a:ext uri="{FF2B5EF4-FFF2-40B4-BE49-F238E27FC236}">
                <a16:creationId xmlns:a16="http://schemas.microsoft.com/office/drawing/2014/main" id="{6B7AE291-B782-6CA6-551A-20BAE9E57E70}"/>
              </a:ext>
            </a:extLst>
          </p:cNvPr>
          <p:cNvSpPr txBox="1"/>
          <p:nvPr/>
        </p:nvSpPr>
        <p:spPr>
          <a:xfrm>
            <a:off x="1648128" y="2691617"/>
            <a:ext cx="1233119" cy="4222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Kafka Producer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29" name="그래픽 127">
            <a:extLst>
              <a:ext uri="{FF2B5EF4-FFF2-40B4-BE49-F238E27FC236}">
                <a16:creationId xmlns:a16="http://schemas.microsoft.com/office/drawing/2014/main" id="{D5D829C6-648E-19CC-EADF-510B7AAFD88A}"/>
              </a:ext>
            </a:extLst>
          </p:cNvPr>
          <p:cNvSpPr/>
          <p:nvPr/>
        </p:nvSpPr>
        <p:spPr>
          <a:xfrm>
            <a:off x="4410442" y="2957124"/>
            <a:ext cx="312991" cy="247836"/>
          </a:xfrm>
          <a:custGeom>
            <a:avLst/>
            <a:gdLst>
              <a:gd name="connsiteX0" fmla="*/ 292251 w 312991"/>
              <a:gd name="connsiteY0" fmla="*/ 0 h 247836"/>
              <a:gd name="connsiteX1" fmla="*/ 20805 w 312991"/>
              <a:gd name="connsiteY1" fmla="*/ 0 h 247836"/>
              <a:gd name="connsiteX2" fmla="*/ 0 w 312991"/>
              <a:gd name="connsiteY2" fmla="*/ 20805 h 247836"/>
              <a:gd name="connsiteX3" fmla="*/ 0 w 312991"/>
              <a:gd name="connsiteY3" fmla="*/ 227031 h 247836"/>
              <a:gd name="connsiteX4" fmla="*/ 20805 w 312991"/>
              <a:gd name="connsiteY4" fmla="*/ 247836 h 247836"/>
              <a:gd name="connsiteX5" fmla="*/ 292186 w 312991"/>
              <a:gd name="connsiteY5" fmla="*/ 247836 h 247836"/>
              <a:gd name="connsiteX6" fmla="*/ 312991 w 312991"/>
              <a:gd name="connsiteY6" fmla="*/ 227031 h 247836"/>
              <a:gd name="connsiteX7" fmla="*/ 312991 w 312991"/>
              <a:gd name="connsiteY7" fmla="*/ 20805 h 247836"/>
              <a:gd name="connsiteX8" fmla="*/ 292251 w 312991"/>
              <a:gd name="connsiteY8" fmla="*/ 0 h 247836"/>
              <a:gd name="connsiteX9" fmla="*/ 290881 w 312991"/>
              <a:gd name="connsiteY9" fmla="*/ 13044 h 247836"/>
              <a:gd name="connsiteX10" fmla="*/ 165528 w 312991"/>
              <a:gd name="connsiteY10" fmla="*/ 140549 h 247836"/>
              <a:gd name="connsiteX11" fmla="*/ 147658 w 312991"/>
              <a:gd name="connsiteY11" fmla="*/ 140680 h 247836"/>
              <a:gd name="connsiteX12" fmla="*/ 22175 w 312991"/>
              <a:gd name="connsiteY12" fmla="*/ 13044 h 247836"/>
              <a:gd name="connsiteX13" fmla="*/ 290881 w 312991"/>
              <a:gd name="connsiteY13" fmla="*/ 13044 h 247836"/>
              <a:gd name="connsiteX14" fmla="*/ 13044 w 312991"/>
              <a:gd name="connsiteY14" fmla="*/ 225857 h 247836"/>
              <a:gd name="connsiteX15" fmla="*/ 13044 w 312991"/>
              <a:gd name="connsiteY15" fmla="*/ 22371 h 247836"/>
              <a:gd name="connsiteX16" fmla="*/ 116939 w 312991"/>
              <a:gd name="connsiteY16" fmla="*/ 128027 h 247836"/>
              <a:gd name="connsiteX17" fmla="*/ 13044 w 312991"/>
              <a:gd name="connsiteY17" fmla="*/ 225857 h 247836"/>
              <a:gd name="connsiteX18" fmla="*/ 22566 w 312991"/>
              <a:gd name="connsiteY18" fmla="*/ 234792 h 247836"/>
              <a:gd name="connsiteX19" fmla="*/ 126136 w 312991"/>
              <a:gd name="connsiteY19" fmla="*/ 137353 h 247836"/>
              <a:gd name="connsiteX20" fmla="*/ 138462 w 312991"/>
              <a:gd name="connsiteY20" fmla="*/ 149941 h 247836"/>
              <a:gd name="connsiteX21" fmla="*/ 156463 w 312991"/>
              <a:gd name="connsiteY21" fmla="*/ 157311 h 247836"/>
              <a:gd name="connsiteX22" fmla="*/ 174660 w 312991"/>
              <a:gd name="connsiteY22" fmla="*/ 149876 h 247836"/>
              <a:gd name="connsiteX23" fmla="*/ 183921 w 312991"/>
              <a:gd name="connsiteY23" fmla="*/ 140418 h 247836"/>
              <a:gd name="connsiteX24" fmla="*/ 290229 w 312991"/>
              <a:gd name="connsiteY24" fmla="*/ 234792 h 247836"/>
              <a:gd name="connsiteX25" fmla="*/ 22566 w 312991"/>
              <a:gd name="connsiteY25" fmla="*/ 234792 h 247836"/>
              <a:gd name="connsiteX26" fmla="*/ 300012 w 312991"/>
              <a:gd name="connsiteY26" fmla="*/ 226118 h 247836"/>
              <a:gd name="connsiteX27" fmla="*/ 193116 w 312991"/>
              <a:gd name="connsiteY27" fmla="*/ 131027 h 247836"/>
              <a:gd name="connsiteX28" fmla="*/ 300012 w 312991"/>
              <a:gd name="connsiteY28" fmla="*/ 22371 h 247836"/>
              <a:gd name="connsiteX29" fmla="*/ 300012 w 312991"/>
              <a:gd name="connsiteY29" fmla="*/ 226118 h 24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2991" h="247836">
                <a:moveTo>
                  <a:pt x="292251" y="0"/>
                </a:moveTo>
                <a:lnTo>
                  <a:pt x="20805" y="0"/>
                </a:lnTo>
                <a:cubicBezTo>
                  <a:pt x="9326" y="0"/>
                  <a:pt x="0" y="9327"/>
                  <a:pt x="0" y="20805"/>
                </a:cubicBezTo>
                <a:lnTo>
                  <a:pt x="0" y="227031"/>
                </a:lnTo>
                <a:cubicBezTo>
                  <a:pt x="0" y="238510"/>
                  <a:pt x="9326" y="247836"/>
                  <a:pt x="20805" y="247836"/>
                </a:cubicBezTo>
                <a:lnTo>
                  <a:pt x="292186" y="247836"/>
                </a:lnTo>
                <a:cubicBezTo>
                  <a:pt x="303664" y="247836"/>
                  <a:pt x="312991" y="238510"/>
                  <a:pt x="312991" y="227031"/>
                </a:cubicBezTo>
                <a:lnTo>
                  <a:pt x="312991" y="20805"/>
                </a:lnTo>
                <a:cubicBezTo>
                  <a:pt x="313056" y="9327"/>
                  <a:pt x="303730" y="0"/>
                  <a:pt x="292251" y="0"/>
                </a:cubicBezTo>
                <a:close/>
                <a:moveTo>
                  <a:pt x="290881" y="13044"/>
                </a:moveTo>
                <a:lnTo>
                  <a:pt x="165528" y="140549"/>
                </a:lnTo>
                <a:cubicBezTo>
                  <a:pt x="160571" y="145375"/>
                  <a:pt x="152680" y="145441"/>
                  <a:pt x="147658" y="140680"/>
                </a:cubicBezTo>
                <a:lnTo>
                  <a:pt x="22175" y="13044"/>
                </a:lnTo>
                <a:lnTo>
                  <a:pt x="290881" y="13044"/>
                </a:lnTo>
                <a:close/>
                <a:moveTo>
                  <a:pt x="13044" y="225857"/>
                </a:moveTo>
                <a:lnTo>
                  <a:pt x="13044" y="22371"/>
                </a:lnTo>
                <a:lnTo>
                  <a:pt x="116939" y="128027"/>
                </a:lnTo>
                <a:lnTo>
                  <a:pt x="13044" y="225857"/>
                </a:lnTo>
                <a:close/>
                <a:moveTo>
                  <a:pt x="22566" y="234792"/>
                </a:moveTo>
                <a:lnTo>
                  <a:pt x="126136" y="137353"/>
                </a:lnTo>
                <a:lnTo>
                  <a:pt x="138462" y="149941"/>
                </a:lnTo>
                <a:cubicBezTo>
                  <a:pt x="143289" y="154637"/>
                  <a:pt x="149745" y="157311"/>
                  <a:pt x="156463" y="157311"/>
                </a:cubicBezTo>
                <a:cubicBezTo>
                  <a:pt x="163246" y="157311"/>
                  <a:pt x="169833" y="154637"/>
                  <a:pt x="174660" y="149876"/>
                </a:cubicBezTo>
                <a:lnTo>
                  <a:pt x="183921" y="140418"/>
                </a:lnTo>
                <a:lnTo>
                  <a:pt x="290229" y="234792"/>
                </a:lnTo>
                <a:lnTo>
                  <a:pt x="22566" y="234792"/>
                </a:lnTo>
                <a:close/>
                <a:moveTo>
                  <a:pt x="300012" y="226118"/>
                </a:moveTo>
                <a:lnTo>
                  <a:pt x="193116" y="131027"/>
                </a:lnTo>
                <a:lnTo>
                  <a:pt x="300012" y="22371"/>
                </a:lnTo>
                <a:lnTo>
                  <a:pt x="300012" y="226118"/>
                </a:lnTo>
                <a:close/>
              </a:path>
            </a:pathLst>
          </a:custGeom>
          <a:solidFill>
            <a:srgbClr val="019AAC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1" name="그래픽 127">
            <a:extLst>
              <a:ext uri="{FF2B5EF4-FFF2-40B4-BE49-F238E27FC236}">
                <a16:creationId xmlns:a16="http://schemas.microsoft.com/office/drawing/2014/main" id="{2BB87435-54DF-D3B0-E7EB-7BE63706E762}"/>
              </a:ext>
            </a:extLst>
          </p:cNvPr>
          <p:cNvSpPr/>
          <p:nvPr/>
        </p:nvSpPr>
        <p:spPr>
          <a:xfrm>
            <a:off x="4923398" y="2957124"/>
            <a:ext cx="312991" cy="247836"/>
          </a:xfrm>
          <a:custGeom>
            <a:avLst/>
            <a:gdLst>
              <a:gd name="connsiteX0" fmla="*/ 292251 w 312991"/>
              <a:gd name="connsiteY0" fmla="*/ 0 h 247836"/>
              <a:gd name="connsiteX1" fmla="*/ 20805 w 312991"/>
              <a:gd name="connsiteY1" fmla="*/ 0 h 247836"/>
              <a:gd name="connsiteX2" fmla="*/ 0 w 312991"/>
              <a:gd name="connsiteY2" fmla="*/ 20805 h 247836"/>
              <a:gd name="connsiteX3" fmla="*/ 0 w 312991"/>
              <a:gd name="connsiteY3" fmla="*/ 227031 h 247836"/>
              <a:gd name="connsiteX4" fmla="*/ 20805 w 312991"/>
              <a:gd name="connsiteY4" fmla="*/ 247836 h 247836"/>
              <a:gd name="connsiteX5" fmla="*/ 292186 w 312991"/>
              <a:gd name="connsiteY5" fmla="*/ 247836 h 247836"/>
              <a:gd name="connsiteX6" fmla="*/ 312991 w 312991"/>
              <a:gd name="connsiteY6" fmla="*/ 227031 h 247836"/>
              <a:gd name="connsiteX7" fmla="*/ 312991 w 312991"/>
              <a:gd name="connsiteY7" fmla="*/ 20805 h 247836"/>
              <a:gd name="connsiteX8" fmla="*/ 292251 w 312991"/>
              <a:gd name="connsiteY8" fmla="*/ 0 h 247836"/>
              <a:gd name="connsiteX9" fmla="*/ 290881 w 312991"/>
              <a:gd name="connsiteY9" fmla="*/ 13044 h 247836"/>
              <a:gd name="connsiteX10" fmla="*/ 165528 w 312991"/>
              <a:gd name="connsiteY10" fmla="*/ 140549 h 247836"/>
              <a:gd name="connsiteX11" fmla="*/ 147658 w 312991"/>
              <a:gd name="connsiteY11" fmla="*/ 140680 h 247836"/>
              <a:gd name="connsiteX12" fmla="*/ 22175 w 312991"/>
              <a:gd name="connsiteY12" fmla="*/ 13044 h 247836"/>
              <a:gd name="connsiteX13" fmla="*/ 290881 w 312991"/>
              <a:gd name="connsiteY13" fmla="*/ 13044 h 247836"/>
              <a:gd name="connsiteX14" fmla="*/ 13044 w 312991"/>
              <a:gd name="connsiteY14" fmla="*/ 225857 h 247836"/>
              <a:gd name="connsiteX15" fmla="*/ 13044 w 312991"/>
              <a:gd name="connsiteY15" fmla="*/ 22371 h 247836"/>
              <a:gd name="connsiteX16" fmla="*/ 116939 w 312991"/>
              <a:gd name="connsiteY16" fmla="*/ 128027 h 247836"/>
              <a:gd name="connsiteX17" fmla="*/ 13044 w 312991"/>
              <a:gd name="connsiteY17" fmla="*/ 225857 h 247836"/>
              <a:gd name="connsiteX18" fmla="*/ 22566 w 312991"/>
              <a:gd name="connsiteY18" fmla="*/ 234792 h 247836"/>
              <a:gd name="connsiteX19" fmla="*/ 126136 w 312991"/>
              <a:gd name="connsiteY19" fmla="*/ 137353 h 247836"/>
              <a:gd name="connsiteX20" fmla="*/ 138462 w 312991"/>
              <a:gd name="connsiteY20" fmla="*/ 149941 h 247836"/>
              <a:gd name="connsiteX21" fmla="*/ 156463 w 312991"/>
              <a:gd name="connsiteY21" fmla="*/ 157311 h 247836"/>
              <a:gd name="connsiteX22" fmla="*/ 174660 w 312991"/>
              <a:gd name="connsiteY22" fmla="*/ 149876 h 247836"/>
              <a:gd name="connsiteX23" fmla="*/ 183921 w 312991"/>
              <a:gd name="connsiteY23" fmla="*/ 140418 h 247836"/>
              <a:gd name="connsiteX24" fmla="*/ 290229 w 312991"/>
              <a:gd name="connsiteY24" fmla="*/ 234792 h 247836"/>
              <a:gd name="connsiteX25" fmla="*/ 22566 w 312991"/>
              <a:gd name="connsiteY25" fmla="*/ 234792 h 247836"/>
              <a:gd name="connsiteX26" fmla="*/ 300012 w 312991"/>
              <a:gd name="connsiteY26" fmla="*/ 226118 h 247836"/>
              <a:gd name="connsiteX27" fmla="*/ 193116 w 312991"/>
              <a:gd name="connsiteY27" fmla="*/ 131027 h 247836"/>
              <a:gd name="connsiteX28" fmla="*/ 300012 w 312991"/>
              <a:gd name="connsiteY28" fmla="*/ 22371 h 247836"/>
              <a:gd name="connsiteX29" fmla="*/ 300012 w 312991"/>
              <a:gd name="connsiteY29" fmla="*/ 226118 h 24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2991" h="247836">
                <a:moveTo>
                  <a:pt x="292251" y="0"/>
                </a:moveTo>
                <a:lnTo>
                  <a:pt x="20805" y="0"/>
                </a:lnTo>
                <a:cubicBezTo>
                  <a:pt x="9326" y="0"/>
                  <a:pt x="0" y="9327"/>
                  <a:pt x="0" y="20805"/>
                </a:cubicBezTo>
                <a:lnTo>
                  <a:pt x="0" y="227031"/>
                </a:lnTo>
                <a:cubicBezTo>
                  <a:pt x="0" y="238510"/>
                  <a:pt x="9326" y="247836"/>
                  <a:pt x="20805" y="247836"/>
                </a:cubicBezTo>
                <a:lnTo>
                  <a:pt x="292186" y="247836"/>
                </a:lnTo>
                <a:cubicBezTo>
                  <a:pt x="303664" y="247836"/>
                  <a:pt x="312991" y="238510"/>
                  <a:pt x="312991" y="227031"/>
                </a:cubicBezTo>
                <a:lnTo>
                  <a:pt x="312991" y="20805"/>
                </a:lnTo>
                <a:cubicBezTo>
                  <a:pt x="313056" y="9327"/>
                  <a:pt x="303730" y="0"/>
                  <a:pt x="292251" y="0"/>
                </a:cubicBezTo>
                <a:close/>
                <a:moveTo>
                  <a:pt x="290881" y="13044"/>
                </a:moveTo>
                <a:lnTo>
                  <a:pt x="165528" y="140549"/>
                </a:lnTo>
                <a:cubicBezTo>
                  <a:pt x="160571" y="145375"/>
                  <a:pt x="152680" y="145441"/>
                  <a:pt x="147658" y="140680"/>
                </a:cubicBezTo>
                <a:lnTo>
                  <a:pt x="22175" y="13044"/>
                </a:lnTo>
                <a:lnTo>
                  <a:pt x="290881" y="13044"/>
                </a:lnTo>
                <a:close/>
                <a:moveTo>
                  <a:pt x="13044" y="225857"/>
                </a:moveTo>
                <a:lnTo>
                  <a:pt x="13044" y="22371"/>
                </a:lnTo>
                <a:lnTo>
                  <a:pt x="116939" y="128027"/>
                </a:lnTo>
                <a:lnTo>
                  <a:pt x="13044" y="225857"/>
                </a:lnTo>
                <a:close/>
                <a:moveTo>
                  <a:pt x="22566" y="234792"/>
                </a:moveTo>
                <a:lnTo>
                  <a:pt x="126136" y="137353"/>
                </a:lnTo>
                <a:lnTo>
                  <a:pt x="138462" y="149941"/>
                </a:lnTo>
                <a:cubicBezTo>
                  <a:pt x="143289" y="154637"/>
                  <a:pt x="149745" y="157311"/>
                  <a:pt x="156463" y="157311"/>
                </a:cubicBezTo>
                <a:cubicBezTo>
                  <a:pt x="163246" y="157311"/>
                  <a:pt x="169833" y="154637"/>
                  <a:pt x="174660" y="149876"/>
                </a:cubicBezTo>
                <a:lnTo>
                  <a:pt x="183921" y="140418"/>
                </a:lnTo>
                <a:lnTo>
                  <a:pt x="290229" y="234792"/>
                </a:lnTo>
                <a:lnTo>
                  <a:pt x="22566" y="234792"/>
                </a:lnTo>
                <a:close/>
                <a:moveTo>
                  <a:pt x="300012" y="226118"/>
                </a:moveTo>
                <a:lnTo>
                  <a:pt x="193116" y="131027"/>
                </a:lnTo>
                <a:lnTo>
                  <a:pt x="300012" y="22371"/>
                </a:lnTo>
                <a:lnTo>
                  <a:pt x="300012" y="226118"/>
                </a:lnTo>
                <a:close/>
              </a:path>
            </a:pathLst>
          </a:custGeom>
          <a:solidFill>
            <a:srgbClr val="019AAC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7" name="그래픽 127">
            <a:extLst>
              <a:ext uri="{FF2B5EF4-FFF2-40B4-BE49-F238E27FC236}">
                <a16:creationId xmlns:a16="http://schemas.microsoft.com/office/drawing/2014/main" id="{5920B933-DA3D-DC32-4702-908D870EDD2E}"/>
              </a:ext>
            </a:extLst>
          </p:cNvPr>
          <p:cNvSpPr/>
          <p:nvPr/>
        </p:nvSpPr>
        <p:spPr>
          <a:xfrm>
            <a:off x="5436354" y="2957124"/>
            <a:ext cx="312991" cy="247836"/>
          </a:xfrm>
          <a:custGeom>
            <a:avLst/>
            <a:gdLst>
              <a:gd name="connsiteX0" fmla="*/ 292251 w 312991"/>
              <a:gd name="connsiteY0" fmla="*/ 0 h 247836"/>
              <a:gd name="connsiteX1" fmla="*/ 20805 w 312991"/>
              <a:gd name="connsiteY1" fmla="*/ 0 h 247836"/>
              <a:gd name="connsiteX2" fmla="*/ 0 w 312991"/>
              <a:gd name="connsiteY2" fmla="*/ 20805 h 247836"/>
              <a:gd name="connsiteX3" fmla="*/ 0 w 312991"/>
              <a:gd name="connsiteY3" fmla="*/ 227031 h 247836"/>
              <a:gd name="connsiteX4" fmla="*/ 20805 w 312991"/>
              <a:gd name="connsiteY4" fmla="*/ 247836 h 247836"/>
              <a:gd name="connsiteX5" fmla="*/ 292186 w 312991"/>
              <a:gd name="connsiteY5" fmla="*/ 247836 h 247836"/>
              <a:gd name="connsiteX6" fmla="*/ 312991 w 312991"/>
              <a:gd name="connsiteY6" fmla="*/ 227031 h 247836"/>
              <a:gd name="connsiteX7" fmla="*/ 312991 w 312991"/>
              <a:gd name="connsiteY7" fmla="*/ 20805 h 247836"/>
              <a:gd name="connsiteX8" fmla="*/ 292251 w 312991"/>
              <a:gd name="connsiteY8" fmla="*/ 0 h 247836"/>
              <a:gd name="connsiteX9" fmla="*/ 290881 w 312991"/>
              <a:gd name="connsiteY9" fmla="*/ 13044 h 247836"/>
              <a:gd name="connsiteX10" fmla="*/ 165528 w 312991"/>
              <a:gd name="connsiteY10" fmla="*/ 140549 h 247836"/>
              <a:gd name="connsiteX11" fmla="*/ 147658 w 312991"/>
              <a:gd name="connsiteY11" fmla="*/ 140680 h 247836"/>
              <a:gd name="connsiteX12" fmla="*/ 22175 w 312991"/>
              <a:gd name="connsiteY12" fmla="*/ 13044 h 247836"/>
              <a:gd name="connsiteX13" fmla="*/ 290881 w 312991"/>
              <a:gd name="connsiteY13" fmla="*/ 13044 h 247836"/>
              <a:gd name="connsiteX14" fmla="*/ 13044 w 312991"/>
              <a:gd name="connsiteY14" fmla="*/ 225857 h 247836"/>
              <a:gd name="connsiteX15" fmla="*/ 13044 w 312991"/>
              <a:gd name="connsiteY15" fmla="*/ 22371 h 247836"/>
              <a:gd name="connsiteX16" fmla="*/ 116939 w 312991"/>
              <a:gd name="connsiteY16" fmla="*/ 128027 h 247836"/>
              <a:gd name="connsiteX17" fmla="*/ 13044 w 312991"/>
              <a:gd name="connsiteY17" fmla="*/ 225857 h 247836"/>
              <a:gd name="connsiteX18" fmla="*/ 22566 w 312991"/>
              <a:gd name="connsiteY18" fmla="*/ 234792 h 247836"/>
              <a:gd name="connsiteX19" fmla="*/ 126136 w 312991"/>
              <a:gd name="connsiteY19" fmla="*/ 137353 h 247836"/>
              <a:gd name="connsiteX20" fmla="*/ 138462 w 312991"/>
              <a:gd name="connsiteY20" fmla="*/ 149941 h 247836"/>
              <a:gd name="connsiteX21" fmla="*/ 156463 w 312991"/>
              <a:gd name="connsiteY21" fmla="*/ 157311 h 247836"/>
              <a:gd name="connsiteX22" fmla="*/ 174660 w 312991"/>
              <a:gd name="connsiteY22" fmla="*/ 149876 h 247836"/>
              <a:gd name="connsiteX23" fmla="*/ 183921 w 312991"/>
              <a:gd name="connsiteY23" fmla="*/ 140418 h 247836"/>
              <a:gd name="connsiteX24" fmla="*/ 290229 w 312991"/>
              <a:gd name="connsiteY24" fmla="*/ 234792 h 247836"/>
              <a:gd name="connsiteX25" fmla="*/ 22566 w 312991"/>
              <a:gd name="connsiteY25" fmla="*/ 234792 h 247836"/>
              <a:gd name="connsiteX26" fmla="*/ 300012 w 312991"/>
              <a:gd name="connsiteY26" fmla="*/ 226118 h 247836"/>
              <a:gd name="connsiteX27" fmla="*/ 193116 w 312991"/>
              <a:gd name="connsiteY27" fmla="*/ 131027 h 247836"/>
              <a:gd name="connsiteX28" fmla="*/ 300012 w 312991"/>
              <a:gd name="connsiteY28" fmla="*/ 22371 h 247836"/>
              <a:gd name="connsiteX29" fmla="*/ 300012 w 312991"/>
              <a:gd name="connsiteY29" fmla="*/ 226118 h 24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2991" h="247836">
                <a:moveTo>
                  <a:pt x="292251" y="0"/>
                </a:moveTo>
                <a:lnTo>
                  <a:pt x="20805" y="0"/>
                </a:lnTo>
                <a:cubicBezTo>
                  <a:pt x="9326" y="0"/>
                  <a:pt x="0" y="9327"/>
                  <a:pt x="0" y="20805"/>
                </a:cubicBezTo>
                <a:lnTo>
                  <a:pt x="0" y="227031"/>
                </a:lnTo>
                <a:cubicBezTo>
                  <a:pt x="0" y="238510"/>
                  <a:pt x="9326" y="247836"/>
                  <a:pt x="20805" y="247836"/>
                </a:cubicBezTo>
                <a:lnTo>
                  <a:pt x="292186" y="247836"/>
                </a:lnTo>
                <a:cubicBezTo>
                  <a:pt x="303664" y="247836"/>
                  <a:pt x="312991" y="238510"/>
                  <a:pt x="312991" y="227031"/>
                </a:cubicBezTo>
                <a:lnTo>
                  <a:pt x="312991" y="20805"/>
                </a:lnTo>
                <a:cubicBezTo>
                  <a:pt x="313056" y="9327"/>
                  <a:pt x="303730" y="0"/>
                  <a:pt x="292251" y="0"/>
                </a:cubicBezTo>
                <a:close/>
                <a:moveTo>
                  <a:pt x="290881" y="13044"/>
                </a:moveTo>
                <a:lnTo>
                  <a:pt x="165528" y="140549"/>
                </a:lnTo>
                <a:cubicBezTo>
                  <a:pt x="160571" y="145375"/>
                  <a:pt x="152680" y="145441"/>
                  <a:pt x="147658" y="140680"/>
                </a:cubicBezTo>
                <a:lnTo>
                  <a:pt x="22175" y="13044"/>
                </a:lnTo>
                <a:lnTo>
                  <a:pt x="290881" y="13044"/>
                </a:lnTo>
                <a:close/>
                <a:moveTo>
                  <a:pt x="13044" y="225857"/>
                </a:moveTo>
                <a:lnTo>
                  <a:pt x="13044" y="22371"/>
                </a:lnTo>
                <a:lnTo>
                  <a:pt x="116939" y="128027"/>
                </a:lnTo>
                <a:lnTo>
                  <a:pt x="13044" y="225857"/>
                </a:lnTo>
                <a:close/>
                <a:moveTo>
                  <a:pt x="22566" y="234792"/>
                </a:moveTo>
                <a:lnTo>
                  <a:pt x="126136" y="137353"/>
                </a:lnTo>
                <a:lnTo>
                  <a:pt x="138462" y="149941"/>
                </a:lnTo>
                <a:cubicBezTo>
                  <a:pt x="143289" y="154637"/>
                  <a:pt x="149745" y="157311"/>
                  <a:pt x="156463" y="157311"/>
                </a:cubicBezTo>
                <a:cubicBezTo>
                  <a:pt x="163246" y="157311"/>
                  <a:pt x="169833" y="154637"/>
                  <a:pt x="174660" y="149876"/>
                </a:cubicBezTo>
                <a:lnTo>
                  <a:pt x="183921" y="140418"/>
                </a:lnTo>
                <a:lnTo>
                  <a:pt x="290229" y="234792"/>
                </a:lnTo>
                <a:lnTo>
                  <a:pt x="22566" y="234792"/>
                </a:lnTo>
                <a:close/>
                <a:moveTo>
                  <a:pt x="300012" y="226118"/>
                </a:moveTo>
                <a:lnTo>
                  <a:pt x="193116" y="131027"/>
                </a:lnTo>
                <a:lnTo>
                  <a:pt x="300012" y="22371"/>
                </a:lnTo>
                <a:lnTo>
                  <a:pt x="300012" y="226118"/>
                </a:lnTo>
                <a:close/>
              </a:path>
            </a:pathLst>
          </a:custGeom>
          <a:solidFill>
            <a:srgbClr val="019AAC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8" name="그래픽 127">
            <a:extLst>
              <a:ext uri="{FF2B5EF4-FFF2-40B4-BE49-F238E27FC236}">
                <a16:creationId xmlns:a16="http://schemas.microsoft.com/office/drawing/2014/main" id="{BE41DBC0-BF75-5913-EE82-AF1586B481B5}"/>
              </a:ext>
            </a:extLst>
          </p:cNvPr>
          <p:cNvSpPr/>
          <p:nvPr/>
        </p:nvSpPr>
        <p:spPr>
          <a:xfrm>
            <a:off x="5949310" y="2957124"/>
            <a:ext cx="312991" cy="247836"/>
          </a:xfrm>
          <a:custGeom>
            <a:avLst/>
            <a:gdLst>
              <a:gd name="connsiteX0" fmla="*/ 292251 w 312991"/>
              <a:gd name="connsiteY0" fmla="*/ 0 h 247836"/>
              <a:gd name="connsiteX1" fmla="*/ 20805 w 312991"/>
              <a:gd name="connsiteY1" fmla="*/ 0 h 247836"/>
              <a:gd name="connsiteX2" fmla="*/ 0 w 312991"/>
              <a:gd name="connsiteY2" fmla="*/ 20805 h 247836"/>
              <a:gd name="connsiteX3" fmla="*/ 0 w 312991"/>
              <a:gd name="connsiteY3" fmla="*/ 227031 h 247836"/>
              <a:gd name="connsiteX4" fmla="*/ 20805 w 312991"/>
              <a:gd name="connsiteY4" fmla="*/ 247836 h 247836"/>
              <a:gd name="connsiteX5" fmla="*/ 292186 w 312991"/>
              <a:gd name="connsiteY5" fmla="*/ 247836 h 247836"/>
              <a:gd name="connsiteX6" fmla="*/ 312991 w 312991"/>
              <a:gd name="connsiteY6" fmla="*/ 227031 h 247836"/>
              <a:gd name="connsiteX7" fmla="*/ 312991 w 312991"/>
              <a:gd name="connsiteY7" fmla="*/ 20805 h 247836"/>
              <a:gd name="connsiteX8" fmla="*/ 292251 w 312991"/>
              <a:gd name="connsiteY8" fmla="*/ 0 h 247836"/>
              <a:gd name="connsiteX9" fmla="*/ 290881 w 312991"/>
              <a:gd name="connsiteY9" fmla="*/ 13044 h 247836"/>
              <a:gd name="connsiteX10" fmla="*/ 165528 w 312991"/>
              <a:gd name="connsiteY10" fmla="*/ 140549 h 247836"/>
              <a:gd name="connsiteX11" fmla="*/ 147658 w 312991"/>
              <a:gd name="connsiteY11" fmla="*/ 140680 h 247836"/>
              <a:gd name="connsiteX12" fmla="*/ 22175 w 312991"/>
              <a:gd name="connsiteY12" fmla="*/ 13044 h 247836"/>
              <a:gd name="connsiteX13" fmla="*/ 290881 w 312991"/>
              <a:gd name="connsiteY13" fmla="*/ 13044 h 247836"/>
              <a:gd name="connsiteX14" fmla="*/ 13044 w 312991"/>
              <a:gd name="connsiteY14" fmla="*/ 225857 h 247836"/>
              <a:gd name="connsiteX15" fmla="*/ 13044 w 312991"/>
              <a:gd name="connsiteY15" fmla="*/ 22371 h 247836"/>
              <a:gd name="connsiteX16" fmla="*/ 116939 w 312991"/>
              <a:gd name="connsiteY16" fmla="*/ 128027 h 247836"/>
              <a:gd name="connsiteX17" fmla="*/ 13044 w 312991"/>
              <a:gd name="connsiteY17" fmla="*/ 225857 h 247836"/>
              <a:gd name="connsiteX18" fmla="*/ 22566 w 312991"/>
              <a:gd name="connsiteY18" fmla="*/ 234792 h 247836"/>
              <a:gd name="connsiteX19" fmla="*/ 126136 w 312991"/>
              <a:gd name="connsiteY19" fmla="*/ 137353 h 247836"/>
              <a:gd name="connsiteX20" fmla="*/ 138462 w 312991"/>
              <a:gd name="connsiteY20" fmla="*/ 149941 h 247836"/>
              <a:gd name="connsiteX21" fmla="*/ 156463 w 312991"/>
              <a:gd name="connsiteY21" fmla="*/ 157311 h 247836"/>
              <a:gd name="connsiteX22" fmla="*/ 174660 w 312991"/>
              <a:gd name="connsiteY22" fmla="*/ 149876 h 247836"/>
              <a:gd name="connsiteX23" fmla="*/ 183921 w 312991"/>
              <a:gd name="connsiteY23" fmla="*/ 140418 h 247836"/>
              <a:gd name="connsiteX24" fmla="*/ 290229 w 312991"/>
              <a:gd name="connsiteY24" fmla="*/ 234792 h 247836"/>
              <a:gd name="connsiteX25" fmla="*/ 22566 w 312991"/>
              <a:gd name="connsiteY25" fmla="*/ 234792 h 247836"/>
              <a:gd name="connsiteX26" fmla="*/ 300012 w 312991"/>
              <a:gd name="connsiteY26" fmla="*/ 226118 h 247836"/>
              <a:gd name="connsiteX27" fmla="*/ 193116 w 312991"/>
              <a:gd name="connsiteY27" fmla="*/ 131027 h 247836"/>
              <a:gd name="connsiteX28" fmla="*/ 300012 w 312991"/>
              <a:gd name="connsiteY28" fmla="*/ 22371 h 247836"/>
              <a:gd name="connsiteX29" fmla="*/ 300012 w 312991"/>
              <a:gd name="connsiteY29" fmla="*/ 226118 h 24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2991" h="247836">
                <a:moveTo>
                  <a:pt x="292251" y="0"/>
                </a:moveTo>
                <a:lnTo>
                  <a:pt x="20805" y="0"/>
                </a:lnTo>
                <a:cubicBezTo>
                  <a:pt x="9326" y="0"/>
                  <a:pt x="0" y="9327"/>
                  <a:pt x="0" y="20805"/>
                </a:cubicBezTo>
                <a:lnTo>
                  <a:pt x="0" y="227031"/>
                </a:lnTo>
                <a:cubicBezTo>
                  <a:pt x="0" y="238510"/>
                  <a:pt x="9326" y="247836"/>
                  <a:pt x="20805" y="247836"/>
                </a:cubicBezTo>
                <a:lnTo>
                  <a:pt x="292186" y="247836"/>
                </a:lnTo>
                <a:cubicBezTo>
                  <a:pt x="303664" y="247836"/>
                  <a:pt x="312991" y="238510"/>
                  <a:pt x="312991" y="227031"/>
                </a:cubicBezTo>
                <a:lnTo>
                  <a:pt x="312991" y="20805"/>
                </a:lnTo>
                <a:cubicBezTo>
                  <a:pt x="313056" y="9327"/>
                  <a:pt x="303730" y="0"/>
                  <a:pt x="292251" y="0"/>
                </a:cubicBezTo>
                <a:close/>
                <a:moveTo>
                  <a:pt x="290881" y="13044"/>
                </a:moveTo>
                <a:lnTo>
                  <a:pt x="165528" y="140549"/>
                </a:lnTo>
                <a:cubicBezTo>
                  <a:pt x="160571" y="145375"/>
                  <a:pt x="152680" y="145441"/>
                  <a:pt x="147658" y="140680"/>
                </a:cubicBezTo>
                <a:lnTo>
                  <a:pt x="22175" y="13044"/>
                </a:lnTo>
                <a:lnTo>
                  <a:pt x="290881" y="13044"/>
                </a:lnTo>
                <a:close/>
                <a:moveTo>
                  <a:pt x="13044" y="225857"/>
                </a:moveTo>
                <a:lnTo>
                  <a:pt x="13044" y="22371"/>
                </a:lnTo>
                <a:lnTo>
                  <a:pt x="116939" y="128027"/>
                </a:lnTo>
                <a:lnTo>
                  <a:pt x="13044" y="225857"/>
                </a:lnTo>
                <a:close/>
                <a:moveTo>
                  <a:pt x="22566" y="234792"/>
                </a:moveTo>
                <a:lnTo>
                  <a:pt x="126136" y="137353"/>
                </a:lnTo>
                <a:lnTo>
                  <a:pt x="138462" y="149941"/>
                </a:lnTo>
                <a:cubicBezTo>
                  <a:pt x="143289" y="154637"/>
                  <a:pt x="149745" y="157311"/>
                  <a:pt x="156463" y="157311"/>
                </a:cubicBezTo>
                <a:cubicBezTo>
                  <a:pt x="163246" y="157311"/>
                  <a:pt x="169833" y="154637"/>
                  <a:pt x="174660" y="149876"/>
                </a:cubicBezTo>
                <a:lnTo>
                  <a:pt x="183921" y="140418"/>
                </a:lnTo>
                <a:lnTo>
                  <a:pt x="290229" y="234792"/>
                </a:lnTo>
                <a:lnTo>
                  <a:pt x="22566" y="234792"/>
                </a:lnTo>
                <a:close/>
                <a:moveTo>
                  <a:pt x="300012" y="226118"/>
                </a:moveTo>
                <a:lnTo>
                  <a:pt x="193116" y="131027"/>
                </a:lnTo>
                <a:lnTo>
                  <a:pt x="300012" y="22371"/>
                </a:lnTo>
                <a:lnTo>
                  <a:pt x="300012" y="226118"/>
                </a:lnTo>
                <a:close/>
              </a:path>
            </a:pathLst>
          </a:custGeom>
          <a:solidFill>
            <a:srgbClr val="019AAC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9" name="그래픽 127">
            <a:extLst>
              <a:ext uri="{FF2B5EF4-FFF2-40B4-BE49-F238E27FC236}">
                <a16:creationId xmlns:a16="http://schemas.microsoft.com/office/drawing/2014/main" id="{4950D3B9-A382-36EB-1627-FDA9349BAC00}"/>
              </a:ext>
            </a:extLst>
          </p:cNvPr>
          <p:cNvSpPr/>
          <p:nvPr/>
        </p:nvSpPr>
        <p:spPr>
          <a:xfrm>
            <a:off x="6462266" y="2957124"/>
            <a:ext cx="312991" cy="247836"/>
          </a:xfrm>
          <a:custGeom>
            <a:avLst/>
            <a:gdLst>
              <a:gd name="connsiteX0" fmla="*/ 292251 w 312991"/>
              <a:gd name="connsiteY0" fmla="*/ 0 h 247836"/>
              <a:gd name="connsiteX1" fmla="*/ 20805 w 312991"/>
              <a:gd name="connsiteY1" fmla="*/ 0 h 247836"/>
              <a:gd name="connsiteX2" fmla="*/ 0 w 312991"/>
              <a:gd name="connsiteY2" fmla="*/ 20805 h 247836"/>
              <a:gd name="connsiteX3" fmla="*/ 0 w 312991"/>
              <a:gd name="connsiteY3" fmla="*/ 227031 h 247836"/>
              <a:gd name="connsiteX4" fmla="*/ 20805 w 312991"/>
              <a:gd name="connsiteY4" fmla="*/ 247836 h 247836"/>
              <a:gd name="connsiteX5" fmla="*/ 292186 w 312991"/>
              <a:gd name="connsiteY5" fmla="*/ 247836 h 247836"/>
              <a:gd name="connsiteX6" fmla="*/ 312991 w 312991"/>
              <a:gd name="connsiteY6" fmla="*/ 227031 h 247836"/>
              <a:gd name="connsiteX7" fmla="*/ 312991 w 312991"/>
              <a:gd name="connsiteY7" fmla="*/ 20805 h 247836"/>
              <a:gd name="connsiteX8" fmla="*/ 292251 w 312991"/>
              <a:gd name="connsiteY8" fmla="*/ 0 h 247836"/>
              <a:gd name="connsiteX9" fmla="*/ 290881 w 312991"/>
              <a:gd name="connsiteY9" fmla="*/ 13044 h 247836"/>
              <a:gd name="connsiteX10" fmla="*/ 165528 w 312991"/>
              <a:gd name="connsiteY10" fmla="*/ 140549 h 247836"/>
              <a:gd name="connsiteX11" fmla="*/ 147658 w 312991"/>
              <a:gd name="connsiteY11" fmla="*/ 140680 h 247836"/>
              <a:gd name="connsiteX12" fmla="*/ 22175 w 312991"/>
              <a:gd name="connsiteY12" fmla="*/ 13044 h 247836"/>
              <a:gd name="connsiteX13" fmla="*/ 290881 w 312991"/>
              <a:gd name="connsiteY13" fmla="*/ 13044 h 247836"/>
              <a:gd name="connsiteX14" fmla="*/ 13044 w 312991"/>
              <a:gd name="connsiteY14" fmla="*/ 225857 h 247836"/>
              <a:gd name="connsiteX15" fmla="*/ 13044 w 312991"/>
              <a:gd name="connsiteY15" fmla="*/ 22371 h 247836"/>
              <a:gd name="connsiteX16" fmla="*/ 116939 w 312991"/>
              <a:gd name="connsiteY16" fmla="*/ 128027 h 247836"/>
              <a:gd name="connsiteX17" fmla="*/ 13044 w 312991"/>
              <a:gd name="connsiteY17" fmla="*/ 225857 h 247836"/>
              <a:gd name="connsiteX18" fmla="*/ 22566 w 312991"/>
              <a:gd name="connsiteY18" fmla="*/ 234792 h 247836"/>
              <a:gd name="connsiteX19" fmla="*/ 126136 w 312991"/>
              <a:gd name="connsiteY19" fmla="*/ 137353 h 247836"/>
              <a:gd name="connsiteX20" fmla="*/ 138462 w 312991"/>
              <a:gd name="connsiteY20" fmla="*/ 149941 h 247836"/>
              <a:gd name="connsiteX21" fmla="*/ 156463 w 312991"/>
              <a:gd name="connsiteY21" fmla="*/ 157311 h 247836"/>
              <a:gd name="connsiteX22" fmla="*/ 174660 w 312991"/>
              <a:gd name="connsiteY22" fmla="*/ 149876 h 247836"/>
              <a:gd name="connsiteX23" fmla="*/ 183921 w 312991"/>
              <a:gd name="connsiteY23" fmla="*/ 140418 h 247836"/>
              <a:gd name="connsiteX24" fmla="*/ 290229 w 312991"/>
              <a:gd name="connsiteY24" fmla="*/ 234792 h 247836"/>
              <a:gd name="connsiteX25" fmla="*/ 22566 w 312991"/>
              <a:gd name="connsiteY25" fmla="*/ 234792 h 247836"/>
              <a:gd name="connsiteX26" fmla="*/ 300012 w 312991"/>
              <a:gd name="connsiteY26" fmla="*/ 226118 h 247836"/>
              <a:gd name="connsiteX27" fmla="*/ 193116 w 312991"/>
              <a:gd name="connsiteY27" fmla="*/ 131027 h 247836"/>
              <a:gd name="connsiteX28" fmla="*/ 300012 w 312991"/>
              <a:gd name="connsiteY28" fmla="*/ 22371 h 247836"/>
              <a:gd name="connsiteX29" fmla="*/ 300012 w 312991"/>
              <a:gd name="connsiteY29" fmla="*/ 226118 h 24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2991" h="247836">
                <a:moveTo>
                  <a:pt x="292251" y="0"/>
                </a:moveTo>
                <a:lnTo>
                  <a:pt x="20805" y="0"/>
                </a:lnTo>
                <a:cubicBezTo>
                  <a:pt x="9326" y="0"/>
                  <a:pt x="0" y="9327"/>
                  <a:pt x="0" y="20805"/>
                </a:cubicBezTo>
                <a:lnTo>
                  <a:pt x="0" y="227031"/>
                </a:lnTo>
                <a:cubicBezTo>
                  <a:pt x="0" y="238510"/>
                  <a:pt x="9326" y="247836"/>
                  <a:pt x="20805" y="247836"/>
                </a:cubicBezTo>
                <a:lnTo>
                  <a:pt x="292186" y="247836"/>
                </a:lnTo>
                <a:cubicBezTo>
                  <a:pt x="303664" y="247836"/>
                  <a:pt x="312991" y="238510"/>
                  <a:pt x="312991" y="227031"/>
                </a:cubicBezTo>
                <a:lnTo>
                  <a:pt x="312991" y="20805"/>
                </a:lnTo>
                <a:cubicBezTo>
                  <a:pt x="313056" y="9327"/>
                  <a:pt x="303730" y="0"/>
                  <a:pt x="292251" y="0"/>
                </a:cubicBezTo>
                <a:close/>
                <a:moveTo>
                  <a:pt x="290881" y="13044"/>
                </a:moveTo>
                <a:lnTo>
                  <a:pt x="165528" y="140549"/>
                </a:lnTo>
                <a:cubicBezTo>
                  <a:pt x="160571" y="145375"/>
                  <a:pt x="152680" y="145441"/>
                  <a:pt x="147658" y="140680"/>
                </a:cubicBezTo>
                <a:lnTo>
                  <a:pt x="22175" y="13044"/>
                </a:lnTo>
                <a:lnTo>
                  <a:pt x="290881" y="13044"/>
                </a:lnTo>
                <a:close/>
                <a:moveTo>
                  <a:pt x="13044" y="225857"/>
                </a:moveTo>
                <a:lnTo>
                  <a:pt x="13044" y="22371"/>
                </a:lnTo>
                <a:lnTo>
                  <a:pt x="116939" y="128027"/>
                </a:lnTo>
                <a:lnTo>
                  <a:pt x="13044" y="225857"/>
                </a:lnTo>
                <a:close/>
                <a:moveTo>
                  <a:pt x="22566" y="234792"/>
                </a:moveTo>
                <a:lnTo>
                  <a:pt x="126136" y="137353"/>
                </a:lnTo>
                <a:lnTo>
                  <a:pt x="138462" y="149941"/>
                </a:lnTo>
                <a:cubicBezTo>
                  <a:pt x="143289" y="154637"/>
                  <a:pt x="149745" y="157311"/>
                  <a:pt x="156463" y="157311"/>
                </a:cubicBezTo>
                <a:cubicBezTo>
                  <a:pt x="163246" y="157311"/>
                  <a:pt x="169833" y="154637"/>
                  <a:pt x="174660" y="149876"/>
                </a:cubicBezTo>
                <a:lnTo>
                  <a:pt x="183921" y="140418"/>
                </a:lnTo>
                <a:lnTo>
                  <a:pt x="290229" y="234792"/>
                </a:lnTo>
                <a:lnTo>
                  <a:pt x="22566" y="234792"/>
                </a:lnTo>
                <a:close/>
                <a:moveTo>
                  <a:pt x="300012" y="226118"/>
                </a:moveTo>
                <a:lnTo>
                  <a:pt x="193116" y="131027"/>
                </a:lnTo>
                <a:lnTo>
                  <a:pt x="300012" y="22371"/>
                </a:lnTo>
                <a:lnTo>
                  <a:pt x="300012" y="226118"/>
                </a:lnTo>
                <a:close/>
              </a:path>
            </a:pathLst>
          </a:custGeom>
          <a:solidFill>
            <a:srgbClr val="019AAC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0" name="그래픽 127">
            <a:extLst>
              <a:ext uri="{FF2B5EF4-FFF2-40B4-BE49-F238E27FC236}">
                <a16:creationId xmlns:a16="http://schemas.microsoft.com/office/drawing/2014/main" id="{9644C5BE-D382-4173-CAFC-CA5C2C798901}"/>
              </a:ext>
            </a:extLst>
          </p:cNvPr>
          <p:cNvSpPr/>
          <p:nvPr/>
        </p:nvSpPr>
        <p:spPr>
          <a:xfrm>
            <a:off x="6975222" y="2957124"/>
            <a:ext cx="312991" cy="247836"/>
          </a:xfrm>
          <a:custGeom>
            <a:avLst/>
            <a:gdLst>
              <a:gd name="connsiteX0" fmla="*/ 292251 w 312991"/>
              <a:gd name="connsiteY0" fmla="*/ 0 h 247836"/>
              <a:gd name="connsiteX1" fmla="*/ 20805 w 312991"/>
              <a:gd name="connsiteY1" fmla="*/ 0 h 247836"/>
              <a:gd name="connsiteX2" fmla="*/ 0 w 312991"/>
              <a:gd name="connsiteY2" fmla="*/ 20805 h 247836"/>
              <a:gd name="connsiteX3" fmla="*/ 0 w 312991"/>
              <a:gd name="connsiteY3" fmla="*/ 227031 h 247836"/>
              <a:gd name="connsiteX4" fmla="*/ 20805 w 312991"/>
              <a:gd name="connsiteY4" fmla="*/ 247836 h 247836"/>
              <a:gd name="connsiteX5" fmla="*/ 292186 w 312991"/>
              <a:gd name="connsiteY5" fmla="*/ 247836 h 247836"/>
              <a:gd name="connsiteX6" fmla="*/ 312991 w 312991"/>
              <a:gd name="connsiteY6" fmla="*/ 227031 h 247836"/>
              <a:gd name="connsiteX7" fmla="*/ 312991 w 312991"/>
              <a:gd name="connsiteY7" fmla="*/ 20805 h 247836"/>
              <a:gd name="connsiteX8" fmla="*/ 292251 w 312991"/>
              <a:gd name="connsiteY8" fmla="*/ 0 h 247836"/>
              <a:gd name="connsiteX9" fmla="*/ 290881 w 312991"/>
              <a:gd name="connsiteY9" fmla="*/ 13044 h 247836"/>
              <a:gd name="connsiteX10" fmla="*/ 165528 w 312991"/>
              <a:gd name="connsiteY10" fmla="*/ 140549 h 247836"/>
              <a:gd name="connsiteX11" fmla="*/ 147658 w 312991"/>
              <a:gd name="connsiteY11" fmla="*/ 140680 h 247836"/>
              <a:gd name="connsiteX12" fmla="*/ 22175 w 312991"/>
              <a:gd name="connsiteY12" fmla="*/ 13044 h 247836"/>
              <a:gd name="connsiteX13" fmla="*/ 290881 w 312991"/>
              <a:gd name="connsiteY13" fmla="*/ 13044 h 247836"/>
              <a:gd name="connsiteX14" fmla="*/ 13044 w 312991"/>
              <a:gd name="connsiteY14" fmla="*/ 225857 h 247836"/>
              <a:gd name="connsiteX15" fmla="*/ 13044 w 312991"/>
              <a:gd name="connsiteY15" fmla="*/ 22371 h 247836"/>
              <a:gd name="connsiteX16" fmla="*/ 116939 w 312991"/>
              <a:gd name="connsiteY16" fmla="*/ 128027 h 247836"/>
              <a:gd name="connsiteX17" fmla="*/ 13044 w 312991"/>
              <a:gd name="connsiteY17" fmla="*/ 225857 h 247836"/>
              <a:gd name="connsiteX18" fmla="*/ 22566 w 312991"/>
              <a:gd name="connsiteY18" fmla="*/ 234792 h 247836"/>
              <a:gd name="connsiteX19" fmla="*/ 126136 w 312991"/>
              <a:gd name="connsiteY19" fmla="*/ 137353 h 247836"/>
              <a:gd name="connsiteX20" fmla="*/ 138462 w 312991"/>
              <a:gd name="connsiteY20" fmla="*/ 149941 h 247836"/>
              <a:gd name="connsiteX21" fmla="*/ 156463 w 312991"/>
              <a:gd name="connsiteY21" fmla="*/ 157311 h 247836"/>
              <a:gd name="connsiteX22" fmla="*/ 174660 w 312991"/>
              <a:gd name="connsiteY22" fmla="*/ 149876 h 247836"/>
              <a:gd name="connsiteX23" fmla="*/ 183921 w 312991"/>
              <a:gd name="connsiteY23" fmla="*/ 140418 h 247836"/>
              <a:gd name="connsiteX24" fmla="*/ 290229 w 312991"/>
              <a:gd name="connsiteY24" fmla="*/ 234792 h 247836"/>
              <a:gd name="connsiteX25" fmla="*/ 22566 w 312991"/>
              <a:gd name="connsiteY25" fmla="*/ 234792 h 247836"/>
              <a:gd name="connsiteX26" fmla="*/ 300012 w 312991"/>
              <a:gd name="connsiteY26" fmla="*/ 226118 h 247836"/>
              <a:gd name="connsiteX27" fmla="*/ 193116 w 312991"/>
              <a:gd name="connsiteY27" fmla="*/ 131027 h 247836"/>
              <a:gd name="connsiteX28" fmla="*/ 300012 w 312991"/>
              <a:gd name="connsiteY28" fmla="*/ 22371 h 247836"/>
              <a:gd name="connsiteX29" fmla="*/ 300012 w 312991"/>
              <a:gd name="connsiteY29" fmla="*/ 226118 h 24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2991" h="247836">
                <a:moveTo>
                  <a:pt x="292251" y="0"/>
                </a:moveTo>
                <a:lnTo>
                  <a:pt x="20805" y="0"/>
                </a:lnTo>
                <a:cubicBezTo>
                  <a:pt x="9326" y="0"/>
                  <a:pt x="0" y="9327"/>
                  <a:pt x="0" y="20805"/>
                </a:cubicBezTo>
                <a:lnTo>
                  <a:pt x="0" y="227031"/>
                </a:lnTo>
                <a:cubicBezTo>
                  <a:pt x="0" y="238510"/>
                  <a:pt x="9326" y="247836"/>
                  <a:pt x="20805" y="247836"/>
                </a:cubicBezTo>
                <a:lnTo>
                  <a:pt x="292186" y="247836"/>
                </a:lnTo>
                <a:cubicBezTo>
                  <a:pt x="303664" y="247836"/>
                  <a:pt x="312991" y="238510"/>
                  <a:pt x="312991" y="227031"/>
                </a:cubicBezTo>
                <a:lnTo>
                  <a:pt x="312991" y="20805"/>
                </a:lnTo>
                <a:cubicBezTo>
                  <a:pt x="313056" y="9327"/>
                  <a:pt x="303730" y="0"/>
                  <a:pt x="292251" y="0"/>
                </a:cubicBezTo>
                <a:close/>
                <a:moveTo>
                  <a:pt x="290881" y="13044"/>
                </a:moveTo>
                <a:lnTo>
                  <a:pt x="165528" y="140549"/>
                </a:lnTo>
                <a:cubicBezTo>
                  <a:pt x="160571" y="145375"/>
                  <a:pt x="152680" y="145441"/>
                  <a:pt x="147658" y="140680"/>
                </a:cubicBezTo>
                <a:lnTo>
                  <a:pt x="22175" y="13044"/>
                </a:lnTo>
                <a:lnTo>
                  <a:pt x="290881" y="13044"/>
                </a:lnTo>
                <a:close/>
                <a:moveTo>
                  <a:pt x="13044" y="225857"/>
                </a:moveTo>
                <a:lnTo>
                  <a:pt x="13044" y="22371"/>
                </a:lnTo>
                <a:lnTo>
                  <a:pt x="116939" y="128027"/>
                </a:lnTo>
                <a:lnTo>
                  <a:pt x="13044" y="225857"/>
                </a:lnTo>
                <a:close/>
                <a:moveTo>
                  <a:pt x="22566" y="234792"/>
                </a:moveTo>
                <a:lnTo>
                  <a:pt x="126136" y="137353"/>
                </a:lnTo>
                <a:lnTo>
                  <a:pt x="138462" y="149941"/>
                </a:lnTo>
                <a:cubicBezTo>
                  <a:pt x="143289" y="154637"/>
                  <a:pt x="149745" y="157311"/>
                  <a:pt x="156463" y="157311"/>
                </a:cubicBezTo>
                <a:cubicBezTo>
                  <a:pt x="163246" y="157311"/>
                  <a:pt x="169833" y="154637"/>
                  <a:pt x="174660" y="149876"/>
                </a:cubicBezTo>
                <a:lnTo>
                  <a:pt x="183921" y="140418"/>
                </a:lnTo>
                <a:lnTo>
                  <a:pt x="290229" y="234792"/>
                </a:lnTo>
                <a:lnTo>
                  <a:pt x="22566" y="234792"/>
                </a:lnTo>
                <a:close/>
                <a:moveTo>
                  <a:pt x="300012" y="226118"/>
                </a:moveTo>
                <a:lnTo>
                  <a:pt x="193116" y="131027"/>
                </a:lnTo>
                <a:lnTo>
                  <a:pt x="300012" y="22371"/>
                </a:lnTo>
                <a:lnTo>
                  <a:pt x="300012" y="226118"/>
                </a:lnTo>
                <a:close/>
              </a:path>
            </a:pathLst>
          </a:custGeom>
          <a:solidFill>
            <a:srgbClr val="019AAC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1" name="그래픽 127">
            <a:extLst>
              <a:ext uri="{FF2B5EF4-FFF2-40B4-BE49-F238E27FC236}">
                <a16:creationId xmlns:a16="http://schemas.microsoft.com/office/drawing/2014/main" id="{4FA7C2F6-2624-56AE-755C-005D50A1E201}"/>
              </a:ext>
            </a:extLst>
          </p:cNvPr>
          <p:cNvSpPr/>
          <p:nvPr/>
        </p:nvSpPr>
        <p:spPr>
          <a:xfrm>
            <a:off x="4410442" y="3560729"/>
            <a:ext cx="312991" cy="247836"/>
          </a:xfrm>
          <a:custGeom>
            <a:avLst/>
            <a:gdLst>
              <a:gd name="connsiteX0" fmla="*/ 292251 w 312991"/>
              <a:gd name="connsiteY0" fmla="*/ 0 h 247836"/>
              <a:gd name="connsiteX1" fmla="*/ 20805 w 312991"/>
              <a:gd name="connsiteY1" fmla="*/ 0 h 247836"/>
              <a:gd name="connsiteX2" fmla="*/ 0 w 312991"/>
              <a:gd name="connsiteY2" fmla="*/ 20805 h 247836"/>
              <a:gd name="connsiteX3" fmla="*/ 0 w 312991"/>
              <a:gd name="connsiteY3" fmla="*/ 227031 h 247836"/>
              <a:gd name="connsiteX4" fmla="*/ 20805 w 312991"/>
              <a:gd name="connsiteY4" fmla="*/ 247836 h 247836"/>
              <a:gd name="connsiteX5" fmla="*/ 292186 w 312991"/>
              <a:gd name="connsiteY5" fmla="*/ 247836 h 247836"/>
              <a:gd name="connsiteX6" fmla="*/ 312991 w 312991"/>
              <a:gd name="connsiteY6" fmla="*/ 227031 h 247836"/>
              <a:gd name="connsiteX7" fmla="*/ 312991 w 312991"/>
              <a:gd name="connsiteY7" fmla="*/ 20805 h 247836"/>
              <a:gd name="connsiteX8" fmla="*/ 292251 w 312991"/>
              <a:gd name="connsiteY8" fmla="*/ 0 h 247836"/>
              <a:gd name="connsiteX9" fmla="*/ 290881 w 312991"/>
              <a:gd name="connsiteY9" fmla="*/ 13044 h 247836"/>
              <a:gd name="connsiteX10" fmla="*/ 165528 w 312991"/>
              <a:gd name="connsiteY10" fmla="*/ 140549 h 247836"/>
              <a:gd name="connsiteX11" fmla="*/ 147658 w 312991"/>
              <a:gd name="connsiteY11" fmla="*/ 140680 h 247836"/>
              <a:gd name="connsiteX12" fmla="*/ 22175 w 312991"/>
              <a:gd name="connsiteY12" fmla="*/ 13044 h 247836"/>
              <a:gd name="connsiteX13" fmla="*/ 290881 w 312991"/>
              <a:gd name="connsiteY13" fmla="*/ 13044 h 247836"/>
              <a:gd name="connsiteX14" fmla="*/ 13044 w 312991"/>
              <a:gd name="connsiteY14" fmla="*/ 225857 h 247836"/>
              <a:gd name="connsiteX15" fmla="*/ 13044 w 312991"/>
              <a:gd name="connsiteY15" fmla="*/ 22371 h 247836"/>
              <a:gd name="connsiteX16" fmla="*/ 116939 w 312991"/>
              <a:gd name="connsiteY16" fmla="*/ 128027 h 247836"/>
              <a:gd name="connsiteX17" fmla="*/ 13044 w 312991"/>
              <a:gd name="connsiteY17" fmla="*/ 225857 h 247836"/>
              <a:gd name="connsiteX18" fmla="*/ 22566 w 312991"/>
              <a:gd name="connsiteY18" fmla="*/ 234792 h 247836"/>
              <a:gd name="connsiteX19" fmla="*/ 126136 w 312991"/>
              <a:gd name="connsiteY19" fmla="*/ 137353 h 247836"/>
              <a:gd name="connsiteX20" fmla="*/ 138462 w 312991"/>
              <a:gd name="connsiteY20" fmla="*/ 149941 h 247836"/>
              <a:gd name="connsiteX21" fmla="*/ 156463 w 312991"/>
              <a:gd name="connsiteY21" fmla="*/ 157311 h 247836"/>
              <a:gd name="connsiteX22" fmla="*/ 174660 w 312991"/>
              <a:gd name="connsiteY22" fmla="*/ 149876 h 247836"/>
              <a:gd name="connsiteX23" fmla="*/ 183921 w 312991"/>
              <a:gd name="connsiteY23" fmla="*/ 140418 h 247836"/>
              <a:gd name="connsiteX24" fmla="*/ 290229 w 312991"/>
              <a:gd name="connsiteY24" fmla="*/ 234792 h 247836"/>
              <a:gd name="connsiteX25" fmla="*/ 22566 w 312991"/>
              <a:gd name="connsiteY25" fmla="*/ 234792 h 247836"/>
              <a:gd name="connsiteX26" fmla="*/ 300012 w 312991"/>
              <a:gd name="connsiteY26" fmla="*/ 226118 h 247836"/>
              <a:gd name="connsiteX27" fmla="*/ 193116 w 312991"/>
              <a:gd name="connsiteY27" fmla="*/ 131027 h 247836"/>
              <a:gd name="connsiteX28" fmla="*/ 300012 w 312991"/>
              <a:gd name="connsiteY28" fmla="*/ 22371 h 247836"/>
              <a:gd name="connsiteX29" fmla="*/ 300012 w 312991"/>
              <a:gd name="connsiteY29" fmla="*/ 226118 h 24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2991" h="247836">
                <a:moveTo>
                  <a:pt x="292251" y="0"/>
                </a:moveTo>
                <a:lnTo>
                  <a:pt x="20805" y="0"/>
                </a:lnTo>
                <a:cubicBezTo>
                  <a:pt x="9326" y="0"/>
                  <a:pt x="0" y="9327"/>
                  <a:pt x="0" y="20805"/>
                </a:cubicBezTo>
                <a:lnTo>
                  <a:pt x="0" y="227031"/>
                </a:lnTo>
                <a:cubicBezTo>
                  <a:pt x="0" y="238510"/>
                  <a:pt x="9326" y="247836"/>
                  <a:pt x="20805" y="247836"/>
                </a:cubicBezTo>
                <a:lnTo>
                  <a:pt x="292186" y="247836"/>
                </a:lnTo>
                <a:cubicBezTo>
                  <a:pt x="303664" y="247836"/>
                  <a:pt x="312991" y="238510"/>
                  <a:pt x="312991" y="227031"/>
                </a:cubicBezTo>
                <a:lnTo>
                  <a:pt x="312991" y="20805"/>
                </a:lnTo>
                <a:cubicBezTo>
                  <a:pt x="313056" y="9327"/>
                  <a:pt x="303730" y="0"/>
                  <a:pt x="292251" y="0"/>
                </a:cubicBezTo>
                <a:close/>
                <a:moveTo>
                  <a:pt x="290881" y="13044"/>
                </a:moveTo>
                <a:lnTo>
                  <a:pt x="165528" y="140549"/>
                </a:lnTo>
                <a:cubicBezTo>
                  <a:pt x="160571" y="145375"/>
                  <a:pt x="152680" y="145441"/>
                  <a:pt x="147658" y="140680"/>
                </a:cubicBezTo>
                <a:lnTo>
                  <a:pt x="22175" y="13044"/>
                </a:lnTo>
                <a:lnTo>
                  <a:pt x="290881" y="13044"/>
                </a:lnTo>
                <a:close/>
                <a:moveTo>
                  <a:pt x="13044" y="225857"/>
                </a:moveTo>
                <a:lnTo>
                  <a:pt x="13044" y="22371"/>
                </a:lnTo>
                <a:lnTo>
                  <a:pt x="116939" y="128027"/>
                </a:lnTo>
                <a:lnTo>
                  <a:pt x="13044" y="225857"/>
                </a:lnTo>
                <a:close/>
                <a:moveTo>
                  <a:pt x="22566" y="234792"/>
                </a:moveTo>
                <a:lnTo>
                  <a:pt x="126136" y="137353"/>
                </a:lnTo>
                <a:lnTo>
                  <a:pt x="138462" y="149941"/>
                </a:lnTo>
                <a:cubicBezTo>
                  <a:pt x="143289" y="154637"/>
                  <a:pt x="149745" y="157311"/>
                  <a:pt x="156463" y="157311"/>
                </a:cubicBezTo>
                <a:cubicBezTo>
                  <a:pt x="163246" y="157311"/>
                  <a:pt x="169833" y="154637"/>
                  <a:pt x="174660" y="149876"/>
                </a:cubicBezTo>
                <a:lnTo>
                  <a:pt x="183921" y="140418"/>
                </a:lnTo>
                <a:lnTo>
                  <a:pt x="290229" y="234792"/>
                </a:lnTo>
                <a:lnTo>
                  <a:pt x="22566" y="234792"/>
                </a:lnTo>
                <a:close/>
                <a:moveTo>
                  <a:pt x="300012" y="226118"/>
                </a:moveTo>
                <a:lnTo>
                  <a:pt x="193116" y="131027"/>
                </a:lnTo>
                <a:lnTo>
                  <a:pt x="300012" y="22371"/>
                </a:lnTo>
                <a:lnTo>
                  <a:pt x="300012" y="226118"/>
                </a:lnTo>
                <a:close/>
              </a:path>
            </a:pathLst>
          </a:custGeom>
          <a:solidFill>
            <a:srgbClr val="019AAC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2" name="그래픽 127">
            <a:extLst>
              <a:ext uri="{FF2B5EF4-FFF2-40B4-BE49-F238E27FC236}">
                <a16:creationId xmlns:a16="http://schemas.microsoft.com/office/drawing/2014/main" id="{EFA51AEB-EDB8-2F8B-E9E4-7AA75E6CEEC1}"/>
              </a:ext>
            </a:extLst>
          </p:cNvPr>
          <p:cNvSpPr/>
          <p:nvPr/>
        </p:nvSpPr>
        <p:spPr>
          <a:xfrm>
            <a:off x="4923398" y="3560729"/>
            <a:ext cx="312991" cy="247836"/>
          </a:xfrm>
          <a:custGeom>
            <a:avLst/>
            <a:gdLst>
              <a:gd name="connsiteX0" fmla="*/ 292251 w 312991"/>
              <a:gd name="connsiteY0" fmla="*/ 0 h 247836"/>
              <a:gd name="connsiteX1" fmla="*/ 20805 w 312991"/>
              <a:gd name="connsiteY1" fmla="*/ 0 h 247836"/>
              <a:gd name="connsiteX2" fmla="*/ 0 w 312991"/>
              <a:gd name="connsiteY2" fmla="*/ 20805 h 247836"/>
              <a:gd name="connsiteX3" fmla="*/ 0 w 312991"/>
              <a:gd name="connsiteY3" fmla="*/ 227031 h 247836"/>
              <a:gd name="connsiteX4" fmla="*/ 20805 w 312991"/>
              <a:gd name="connsiteY4" fmla="*/ 247836 h 247836"/>
              <a:gd name="connsiteX5" fmla="*/ 292186 w 312991"/>
              <a:gd name="connsiteY5" fmla="*/ 247836 h 247836"/>
              <a:gd name="connsiteX6" fmla="*/ 312991 w 312991"/>
              <a:gd name="connsiteY6" fmla="*/ 227031 h 247836"/>
              <a:gd name="connsiteX7" fmla="*/ 312991 w 312991"/>
              <a:gd name="connsiteY7" fmla="*/ 20805 h 247836"/>
              <a:gd name="connsiteX8" fmla="*/ 292251 w 312991"/>
              <a:gd name="connsiteY8" fmla="*/ 0 h 247836"/>
              <a:gd name="connsiteX9" fmla="*/ 290881 w 312991"/>
              <a:gd name="connsiteY9" fmla="*/ 13044 h 247836"/>
              <a:gd name="connsiteX10" fmla="*/ 165528 w 312991"/>
              <a:gd name="connsiteY10" fmla="*/ 140549 h 247836"/>
              <a:gd name="connsiteX11" fmla="*/ 147658 w 312991"/>
              <a:gd name="connsiteY11" fmla="*/ 140680 h 247836"/>
              <a:gd name="connsiteX12" fmla="*/ 22175 w 312991"/>
              <a:gd name="connsiteY12" fmla="*/ 13044 h 247836"/>
              <a:gd name="connsiteX13" fmla="*/ 290881 w 312991"/>
              <a:gd name="connsiteY13" fmla="*/ 13044 h 247836"/>
              <a:gd name="connsiteX14" fmla="*/ 13044 w 312991"/>
              <a:gd name="connsiteY14" fmla="*/ 225857 h 247836"/>
              <a:gd name="connsiteX15" fmla="*/ 13044 w 312991"/>
              <a:gd name="connsiteY15" fmla="*/ 22371 h 247836"/>
              <a:gd name="connsiteX16" fmla="*/ 116939 w 312991"/>
              <a:gd name="connsiteY16" fmla="*/ 128027 h 247836"/>
              <a:gd name="connsiteX17" fmla="*/ 13044 w 312991"/>
              <a:gd name="connsiteY17" fmla="*/ 225857 h 247836"/>
              <a:gd name="connsiteX18" fmla="*/ 22566 w 312991"/>
              <a:gd name="connsiteY18" fmla="*/ 234792 h 247836"/>
              <a:gd name="connsiteX19" fmla="*/ 126136 w 312991"/>
              <a:gd name="connsiteY19" fmla="*/ 137353 h 247836"/>
              <a:gd name="connsiteX20" fmla="*/ 138462 w 312991"/>
              <a:gd name="connsiteY20" fmla="*/ 149941 h 247836"/>
              <a:gd name="connsiteX21" fmla="*/ 156463 w 312991"/>
              <a:gd name="connsiteY21" fmla="*/ 157311 h 247836"/>
              <a:gd name="connsiteX22" fmla="*/ 174660 w 312991"/>
              <a:gd name="connsiteY22" fmla="*/ 149876 h 247836"/>
              <a:gd name="connsiteX23" fmla="*/ 183921 w 312991"/>
              <a:gd name="connsiteY23" fmla="*/ 140418 h 247836"/>
              <a:gd name="connsiteX24" fmla="*/ 290229 w 312991"/>
              <a:gd name="connsiteY24" fmla="*/ 234792 h 247836"/>
              <a:gd name="connsiteX25" fmla="*/ 22566 w 312991"/>
              <a:gd name="connsiteY25" fmla="*/ 234792 h 247836"/>
              <a:gd name="connsiteX26" fmla="*/ 300012 w 312991"/>
              <a:gd name="connsiteY26" fmla="*/ 226118 h 247836"/>
              <a:gd name="connsiteX27" fmla="*/ 193116 w 312991"/>
              <a:gd name="connsiteY27" fmla="*/ 131027 h 247836"/>
              <a:gd name="connsiteX28" fmla="*/ 300012 w 312991"/>
              <a:gd name="connsiteY28" fmla="*/ 22371 h 247836"/>
              <a:gd name="connsiteX29" fmla="*/ 300012 w 312991"/>
              <a:gd name="connsiteY29" fmla="*/ 226118 h 24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2991" h="247836">
                <a:moveTo>
                  <a:pt x="292251" y="0"/>
                </a:moveTo>
                <a:lnTo>
                  <a:pt x="20805" y="0"/>
                </a:lnTo>
                <a:cubicBezTo>
                  <a:pt x="9326" y="0"/>
                  <a:pt x="0" y="9327"/>
                  <a:pt x="0" y="20805"/>
                </a:cubicBezTo>
                <a:lnTo>
                  <a:pt x="0" y="227031"/>
                </a:lnTo>
                <a:cubicBezTo>
                  <a:pt x="0" y="238510"/>
                  <a:pt x="9326" y="247836"/>
                  <a:pt x="20805" y="247836"/>
                </a:cubicBezTo>
                <a:lnTo>
                  <a:pt x="292186" y="247836"/>
                </a:lnTo>
                <a:cubicBezTo>
                  <a:pt x="303664" y="247836"/>
                  <a:pt x="312991" y="238510"/>
                  <a:pt x="312991" y="227031"/>
                </a:cubicBezTo>
                <a:lnTo>
                  <a:pt x="312991" y="20805"/>
                </a:lnTo>
                <a:cubicBezTo>
                  <a:pt x="313056" y="9327"/>
                  <a:pt x="303730" y="0"/>
                  <a:pt x="292251" y="0"/>
                </a:cubicBezTo>
                <a:close/>
                <a:moveTo>
                  <a:pt x="290881" y="13044"/>
                </a:moveTo>
                <a:lnTo>
                  <a:pt x="165528" y="140549"/>
                </a:lnTo>
                <a:cubicBezTo>
                  <a:pt x="160571" y="145375"/>
                  <a:pt x="152680" y="145441"/>
                  <a:pt x="147658" y="140680"/>
                </a:cubicBezTo>
                <a:lnTo>
                  <a:pt x="22175" y="13044"/>
                </a:lnTo>
                <a:lnTo>
                  <a:pt x="290881" y="13044"/>
                </a:lnTo>
                <a:close/>
                <a:moveTo>
                  <a:pt x="13044" y="225857"/>
                </a:moveTo>
                <a:lnTo>
                  <a:pt x="13044" y="22371"/>
                </a:lnTo>
                <a:lnTo>
                  <a:pt x="116939" y="128027"/>
                </a:lnTo>
                <a:lnTo>
                  <a:pt x="13044" y="225857"/>
                </a:lnTo>
                <a:close/>
                <a:moveTo>
                  <a:pt x="22566" y="234792"/>
                </a:moveTo>
                <a:lnTo>
                  <a:pt x="126136" y="137353"/>
                </a:lnTo>
                <a:lnTo>
                  <a:pt x="138462" y="149941"/>
                </a:lnTo>
                <a:cubicBezTo>
                  <a:pt x="143289" y="154637"/>
                  <a:pt x="149745" y="157311"/>
                  <a:pt x="156463" y="157311"/>
                </a:cubicBezTo>
                <a:cubicBezTo>
                  <a:pt x="163246" y="157311"/>
                  <a:pt x="169833" y="154637"/>
                  <a:pt x="174660" y="149876"/>
                </a:cubicBezTo>
                <a:lnTo>
                  <a:pt x="183921" y="140418"/>
                </a:lnTo>
                <a:lnTo>
                  <a:pt x="290229" y="234792"/>
                </a:lnTo>
                <a:lnTo>
                  <a:pt x="22566" y="234792"/>
                </a:lnTo>
                <a:close/>
                <a:moveTo>
                  <a:pt x="300012" y="226118"/>
                </a:moveTo>
                <a:lnTo>
                  <a:pt x="193116" y="131027"/>
                </a:lnTo>
                <a:lnTo>
                  <a:pt x="300012" y="22371"/>
                </a:lnTo>
                <a:lnTo>
                  <a:pt x="300012" y="226118"/>
                </a:lnTo>
                <a:close/>
              </a:path>
            </a:pathLst>
          </a:custGeom>
          <a:solidFill>
            <a:srgbClr val="019AAC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3" name="그래픽 127">
            <a:extLst>
              <a:ext uri="{FF2B5EF4-FFF2-40B4-BE49-F238E27FC236}">
                <a16:creationId xmlns:a16="http://schemas.microsoft.com/office/drawing/2014/main" id="{6019CD18-BB82-DBB2-2127-23F997AB49B5}"/>
              </a:ext>
            </a:extLst>
          </p:cNvPr>
          <p:cNvSpPr/>
          <p:nvPr/>
        </p:nvSpPr>
        <p:spPr>
          <a:xfrm>
            <a:off x="5431274" y="3560729"/>
            <a:ext cx="312991" cy="247836"/>
          </a:xfrm>
          <a:custGeom>
            <a:avLst/>
            <a:gdLst>
              <a:gd name="connsiteX0" fmla="*/ 292251 w 312991"/>
              <a:gd name="connsiteY0" fmla="*/ 0 h 247836"/>
              <a:gd name="connsiteX1" fmla="*/ 20805 w 312991"/>
              <a:gd name="connsiteY1" fmla="*/ 0 h 247836"/>
              <a:gd name="connsiteX2" fmla="*/ 0 w 312991"/>
              <a:gd name="connsiteY2" fmla="*/ 20805 h 247836"/>
              <a:gd name="connsiteX3" fmla="*/ 0 w 312991"/>
              <a:gd name="connsiteY3" fmla="*/ 227031 h 247836"/>
              <a:gd name="connsiteX4" fmla="*/ 20805 w 312991"/>
              <a:gd name="connsiteY4" fmla="*/ 247836 h 247836"/>
              <a:gd name="connsiteX5" fmla="*/ 292186 w 312991"/>
              <a:gd name="connsiteY5" fmla="*/ 247836 h 247836"/>
              <a:gd name="connsiteX6" fmla="*/ 312991 w 312991"/>
              <a:gd name="connsiteY6" fmla="*/ 227031 h 247836"/>
              <a:gd name="connsiteX7" fmla="*/ 312991 w 312991"/>
              <a:gd name="connsiteY7" fmla="*/ 20805 h 247836"/>
              <a:gd name="connsiteX8" fmla="*/ 292251 w 312991"/>
              <a:gd name="connsiteY8" fmla="*/ 0 h 247836"/>
              <a:gd name="connsiteX9" fmla="*/ 290881 w 312991"/>
              <a:gd name="connsiteY9" fmla="*/ 13044 h 247836"/>
              <a:gd name="connsiteX10" fmla="*/ 165528 w 312991"/>
              <a:gd name="connsiteY10" fmla="*/ 140549 h 247836"/>
              <a:gd name="connsiteX11" fmla="*/ 147658 w 312991"/>
              <a:gd name="connsiteY11" fmla="*/ 140680 h 247836"/>
              <a:gd name="connsiteX12" fmla="*/ 22175 w 312991"/>
              <a:gd name="connsiteY12" fmla="*/ 13044 h 247836"/>
              <a:gd name="connsiteX13" fmla="*/ 290881 w 312991"/>
              <a:gd name="connsiteY13" fmla="*/ 13044 h 247836"/>
              <a:gd name="connsiteX14" fmla="*/ 13044 w 312991"/>
              <a:gd name="connsiteY14" fmla="*/ 225857 h 247836"/>
              <a:gd name="connsiteX15" fmla="*/ 13044 w 312991"/>
              <a:gd name="connsiteY15" fmla="*/ 22371 h 247836"/>
              <a:gd name="connsiteX16" fmla="*/ 116939 w 312991"/>
              <a:gd name="connsiteY16" fmla="*/ 128027 h 247836"/>
              <a:gd name="connsiteX17" fmla="*/ 13044 w 312991"/>
              <a:gd name="connsiteY17" fmla="*/ 225857 h 247836"/>
              <a:gd name="connsiteX18" fmla="*/ 22566 w 312991"/>
              <a:gd name="connsiteY18" fmla="*/ 234792 h 247836"/>
              <a:gd name="connsiteX19" fmla="*/ 126136 w 312991"/>
              <a:gd name="connsiteY19" fmla="*/ 137353 h 247836"/>
              <a:gd name="connsiteX20" fmla="*/ 138462 w 312991"/>
              <a:gd name="connsiteY20" fmla="*/ 149941 h 247836"/>
              <a:gd name="connsiteX21" fmla="*/ 156463 w 312991"/>
              <a:gd name="connsiteY21" fmla="*/ 157311 h 247836"/>
              <a:gd name="connsiteX22" fmla="*/ 174660 w 312991"/>
              <a:gd name="connsiteY22" fmla="*/ 149876 h 247836"/>
              <a:gd name="connsiteX23" fmla="*/ 183921 w 312991"/>
              <a:gd name="connsiteY23" fmla="*/ 140418 h 247836"/>
              <a:gd name="connsiteX24" fmla="*/ 290229 w 312991"/>
              <a:gd name="connsiteY24" fmla="*/ 234792 h 247836"/>
              <a:gd name="connsiteX25" fmla="*/ 22566 w 312991"/>
              <a:gd name="connsiteY25" fmla="*/ 234792 h 247836"/>
              <a:gd name="connsiteX26" fmla="*/ 300012 w 312991"/>
              <a:gd name="connsiteY26" fmla="*/ 226118 h 247836"/>
              <a:gd name="connsiteX27" fmla="*/ 193116 w 312991"/>
              <a:gd name="connsiteY27" fmla="*/ 131027 h 247836"/>
              <a:gd name="connsiteX28" fmla="*/ 300012 w 312991"/>
              <a:gd name="connsiteY28" fmla="*/ 22371 h 247836"/>
              <a:gd name="connsiteX29" fmla="*/ 300012 w 312991"/>
              <a:gd name="connsiteY29" fmla="*/ 226118 h 24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2991" h="247836">
                <a:moveTo>
                  <a:pt x="292251" y="0"/>
                </a:moveTo>
                <a:lnTo>
                  <a:pt x="20805" y="0"/>
                </a:lnTo>
                <a:cubicBezTo>
                  <a:pt x="9326" y="0"/>
                  <a:pt x="0" y="9327"/>
                  <a:pt x="0" y="20805"/>
                </a:cubicBezTo>
                <a:lnTo>
                  <a:pt x="0" y="227031"/>
                </a:lnTo>
                <a:cubicBezTo>
                  <a:pt x="0" y="238510"/>
                  <a:pt x="9326" y="247836"/>
                  <a:pt x="20805" y="247836"/>
                </a:cubicBezTo>
                <a:lnTo>
                  <a:pt x="292186" y="247836"/>
                </a:lnTo>
                <a:cubicBezTo>
                  <a:pt x="303664" y="247836"/>
                  <a:pt x="312991" y="238510"/>
                  <a:pt x="312991" y="227031"/>
                </a:cubicBezTo>
                <a:lnTo>
                  <a:pt x="312991" y="20805"/>
                </a:lnTo>
                <a:cubicBezTo>
                  <a:pt x="313056" y="9327"/>
                  <a:pt x="303730" y="0"/>
                  <a:pt x="292251" y="0"/>
                </a:cubicBezTo>
                <a:close/>
                <a:moveTo>
                  <a:pt x="290881" y="13044"/>
                </a:moveTo>
                <a:lnTo>
                  <a:pt x="165528" y="140549"/>
                </a:lnTo>
                <a:cubicBezTo>
                  <a:pt x="160571" y="145375"/>
                  <a:pt x="152680" y="145441"/>
                  <a:pt x="147658" y="140680"/>
                </a:cubicBezTo>
                <a:lnTo>
                  <a:pt x="22175" y="13044"/>
                </a:lnTo>
                <a:lnTo>
                  <a:pt x="290881" y="13044"/>
                </a:lnTo>
                <a:close/>
                <a:moveTo>
                  <a:pt x="13044" y="225857"/>
                </a:moveTo>
                <a:lnTo>
                  <a:pt x="13044" y="22371"/>
                </a:lnTo>
                <a:lnTo>
                  <a:pt x="116939" y="128027"/>
                </a:lnTo>
                <a:lnTo>
                  <a:pt x="13044" y="225857"/>
                </a:lnTo>
                <a:close/>
                <a:moveTo>
                  <a:pt x="22566" y="234792"/>
                </a:moveTo>
                <a:lnTo>
                  <a:pt x="126136" y="137353"/>
                </a:lnTo>
                <a:lnTo>
                  <a:pt x="138462" y="149941"/>
                </a:lnTo>
                <a:cubicBezTo>
                  <a:pt x="143289" y="154637"/>
                  <a:pt x="149745" y="157311"/>
                  <a:pt x="156463" y="157311"/>
                </a:cubicBezTo>
                <a:cubicBezTo>
                  <a:pt x="163246" y="157311"/>
                  <a:pt x="169833" y="154637"/>
                  <a:pt x="174660" y="149876"/>
                </a:cubicBezTo>
                <a:lnTo>
                  <a:pt x="183921" y="140418"/>
                </a:lnTo>
                <a:lnTo>
                  <a:pt x="290229" y="234792"/>
                </a:lnTo>
                <a:lnTo>
                  <a:pt x="22566" y="234792"/>
                </a:lnTo>
                <a:close/>
                <a:moveTo>
                  <a:pt x="300012" y="226118"/>
                </a:moveTo>
                <a:lnTo>
                  <a:pt x="193116" y="131027"/>
                </a:lnTo>
                <a:lnTo>
                  <a:pt x="300012" y="22371"/>
                </a:lnTo>
                <a:lnTo>
                  <a:pt x="300012" y="226118"/>
                </a:lnTo>
                <a:close/>
              </a:path>
            </a:pathLst>
          </a:custGeom>
          <a:solidFill>
            <a:srgbClr val="019AAC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4" name="그래픽 127">
            <a:extLst>
              <a:ext uri="{FF2B5EF4-FFF2-40B4-BE49-F238E27FC236}">
                <a16:creationId xmlns:a16="http://schemas.microsoft.com/office/drawing/2014/main" id="{2FD59861-9E4A-B622-1F7B-BD3F2CA95EFA}"/>
              </a:ext>
            </a:extLst>
          </p:cNvPr>
          <p:cNvSpPr/>
          <p:nvPr/>
        </p:nvSpPr>
        <p:spPr>
          <a:xfrm>
            <a:off x="5939150" y="3560729"/>
            <a:ext cx="312991" cy="247836"/>
          </a:xfrm>
          <a:custGeom>
            <a:avLst/>
            <a:gdLst>
              <a:gd name="connsiteX0" fmla="*/ 292251 w 312991"/>
              <a:gd name="connsiteY0" fmla="*/ 0 h 247836"/>
              <a:gd name="connsiteX1" fmla="*/ 20805 w 312991"/>
              <a:gd name="connsiteY1" fmla="*/ 0 h 247836"/>
              <a:gd name="connsiteX2" fmla="*/ 0 w 312991"/>
              <a:gd name="connsiteY2" fmla="*/ 20805 h 247836"/>
              <a:gd name="connsiteX3" fmla="*/ 0 w 312991"/>
              <a:gd name="connsiteY3" fmla="*/ 227031 h 247836"/>
              <a:gd name="connsiteX4" fmla="*/ 20805 w 312991"/>
              <a:gd name="connsiteY4" fmla="*/ 247836 h 247836"/>
              <a:gd name="connsiteX5" fmla="*/ 292186 w 312991"/>
              <a:gd name="connsiteY5" fmla="*/ 247836 h 247836"/>
              <a:gd name="connsiteX6" fmla="*/ 312991 w 312991"/>
              <a:gd name="connsiteY6" fmla="*/ 227031 h 247836"/>
              <a:gd name="connsiteX7" fmla="*/ 312991 w 312991"/>
              <a:gd name="connsiteY7" fmla="*/ 20805 h 247836"/>
              <a:gd name="connsiteX8" fmla="*/ 292251 w 312991"/>
              <a:gd name="connsiteY8" fmla="*/ 0 h 247836"/>
              <a:gd name="connsiteX9" fmla="*/ 290881 w 312991"/>
              <a:gd name="connsiteY9" fmla="*/ 13044 h 247836"/>
              <a:gd name="connsiteX10" fmla="*/ 165528 w 312991"/>
              <a:gd name="connsiteY10" fmla="*/ 140549 h 247836"/>
              <a:gd name="connsiteX11" fmla="*/ 147658 w 312991"/>
              <a:gd name="connsiteY11" fmla="*/ 140680 h 247836"/>
              <a:gd name="connsiteX12" fmla="*/ 22175 w 312991"/>
              <a:gd name="connsiteY12" fmla="*/ 13044 h 247836"/>
              <a:gd name="connsiteX13" fmla="*/ 290881 w 312991"/>
              <a:gd name="connsiteY13" fmla="*/ 13044 h 247836"/>
              <a:gd name="connsiteX14" fmla="*/ 13044 w 312991"/>
              <a:gd name="connsiteY14" fmla="*/ 225857 h 247836"/>
              <a:gd name="connsiteX15" fmla="*/ 13044 w 312991"/>
              <a:gd name="connsiteY15" fmla="*/ 22371 h 247836"/>
              <a:gd name="connsiteX16" fmla="*/ 116939 w 312991"/>
              <a:gd name="connsiteY16" fmla="*/ 128027 h 247836"/>
              <a:gd name="connsiteX17" fmla="*/ 13044 w 312991"/>
              <a:gd name="connsiteY17" fmla="*/ 225857 h 247836"/>
              <a:gd name="connsiteX18" fmla="*/ 22566 w 312991"/>
              <a:gd name="connsiteY18" fmla="*/ 234792 h 247836"/>
              <a:gd name="connsiteX19" fmla="*/ 126136 w 312991"/>
              <a:gd name="connsiteY19" fmla="*/ 137353 h 247836"/>
              <a:gd name="connsiteX20" fmla="*/ 138462 w 312991"/>
              <a:gd name="connsiteY20" fmla="*/ 149941 h 247836"/>
              <a:gd name="connsiteX21" fmla="*/ 156463 w 312991"/>
              <a:gd name="connsiteY21" fmla="*/ 157311 h 247836"/>
              <a:gd name="connsiteX22" fmla="*/ 174660 w 312991"/>
              <a:gd name="connsiteY22" fmla="*/ 149876 h 247836"/>
              <a:gd name="connsiteX23" fmla="*/ 183921 w 312991"/>
              <a:gd name="connsiteY23" fmla="*/ 140418 h 247836"/>
              <a:gd name="connsiteX24" fmla="*/ 290229 w 312991"/>
              <a:gd name="connsiteY24" fmla="*/ 234792 h 247836"/>
              <a:gd name="connsiteX25" fmla="*/ 22566 w 312991"/>
              <a:gd name="connsiteY25" fmla="*/ 234792 h 247836"/>
              <a:gd name="connsiteX26" fmla="*/ 300012 w 312991"/>
              <a:gd name="connsiteY26" fmla="*/ 226118 h 247836"/>
              <a:gd name="connsiteX27" fmla="*/ 193116 w 312991"/>
              <a:gd name="connsiteY27" fmla="*/ 131027 h 247836"/>
              <a:gd name="connsiteX28" fmla="*/ 300012 w 312991"/>
              <a:gd name="connsiteY28" fmla="*/ 22371 h 247836"/>
              <a:gd name="connsiteX29" fmla="*/ 300012 w 312991"/>
              <a:gd name="connsiteY29" fmla="*/ 226118 h 24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12991" h="247836">
                <a:moveTo>
                  <a:pt x="292251" y="0"/>
                </a:moveTo>
                <a:lnTo>
                  <a:pt x="20805" y="0"/>
                </a:lnTo>
                <a:cubicBezTo>
                  <a:pt x="9326" y="0"/>
                  <a:pt x="0" y="9327"/>
                  <a:pt x="0" y="20805"/>
                </a:cubicBezTo>
                <a:lnTo>
                  <a:pt x="0" y="227031"/>
                </a:lnTo>
                <a:cubicBezTo>
                  <a:pt x="0" y="238510"/>
                  <a:pt x="9326" y="247836"/>
                  <a:pt x="20805" y="247836"/>
                </a:cubicBezTo>
                <a:lnTo>
                  <a:pt x="292186" y="247836"/>
                </a:lnTo>
                <a:cubicBezTo>
                  <a:pt x="303664" y="247836"/>
                  <a:pt x="312991" y="238510"/>
                  <a:pt x="312991" y="227031"/>
                </a:cubicBezTo>
                <a:lnTo>
                  <a:pt x="312991" y="20805"/>
                </a:lnTo>
                <a:cubicBezTo>
                  <a:pt x="313056" y="9327"/>
                  <a:pt x="303730" y="0"/>
                  <a:pt x="292251" y="0"/>
                </a:cubicBezTo>
                <a:close/>
                <a:moveTo>
                  <a:pt x="290881" y="13044"/>
                </a:moveTo>
                <a:lnTo>
                  <a:pt x="165528" y="140549"/>
                </a:lnTo>
                <a:cubicBezTo>
                  <a:pt x="160571" y="145375"/>
                  <a:pt x="152680" y="145441"/>
                  <a:pt x="147658" y="140680"/>
                </a:cubicBezTo>
                <a:lnTo>
                  <a:pt x="22175" y="13044"/>
                </a:lnTo>
                <a:lnTo>
                  <a:pt x="290881" y="13044"/>
                </a:lnTo>
                <a:close/>
                <a:moveTo>
                  <a:pt x="13044" y="225857"/>
                </a:moveTo>
                <a:lnTo>
                  <a:pt x="13044" y="22371"/>
                </a:lnTo>
                <a:lnTo>
                  <a:pt x="116939" y="128027"/>
                </a:lnTo>
                <a:lnTo>
                  <a:pt x="13044" y="225857"/>
                </a:lnTo>
                <a:close/>
                <a:moveTo>
                  <a:pt x="22566" y="234792"/>
                </a:moveTo>
                <a:lnTo>
                  <a:pt x="126136" y="137353"/>
                </a:lnTo>
                <a:lnTo>
                  <a:pt x="138462" y="149941"/>
                </a:lnTo>
                <a:cubicBezTo>
                  <a:pt x="143289" y="154637"/>
                  <a:pt x="149745" y="157311"/>
                  <a:pt x="156463" y="157311"/>
                </a:cubicBezTo>
                <a:cubicBezTo>
                  <a:pt x="163246" y="157311"/>
                  <a:pt x="169833" y="154637"/>
                  <a:pt x="174660" y="149876"/>
                </a:cubicBezTo>
                <a:lnTo>
                  <a:pt x="183921" y="140418"/>
                </a:lnTo>
                <a:lnTo>
                  <a:pt x="290229" y="234792"/>
                </a:lnTo>
                <a:lnTo>
                  <a:pt x="22566" y="234792"/>
                </a:lnTo>
                <a:close/>
                <a:moveTo>
                  <a:pt x="300012" y="226118"/>
                </a:moveTo>
                <a:lnTo>
                  <a:pt x="193116" y="131027"/>
                </a:lnTo>
                <a:lnTo>
                  <a:pt x="300012" y="22371"/>
                </a:lnTo>
                <a:lnTo>
                  <a:pt x="300012" y="226118"/>
                </a:lnTo>
                <a:close/>
              </a:path>
            </a:pathLst>
          </a:custGeom>
          <a:solidFill>
            <a:srgbClr val="019AAC"/>
          </a:solidFill>
          <a:ln w="59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8" name="Google Shape;376;p29">
            <a:extLst>
              <a:ext uri="{FF2B5EF4-FFF2-40B4-BE49-F238E27FC236}">
                <a16:creationId xmlns:a16="http://schemas.microsoft.com/office/drawing/2014/main" id="{656F9F63-C87A-4313-D51A-63E2C8307189}"/>
              </a:ext>
            </a:extLst>
          </p:cNvPr>
          <p:cNvSpPr txBox="1"/>
          <p:nvPr/>
        </p:nvSpPr>
        <p:spPr>
          <a:xfrm>
            <a:off x="3264110" y="3190582"/>
            <a:ext cx="1233119" cy="42223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Kafka </a:t>
            </a:r>
          </a:p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Topic</a:t>
            </a:r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EE96C18-C8F0-DC0C-54D0-FAAD794182DE}"/>
              </a:ext>
            </a:extLst>
          </p:cNvPr>
          <p:cNvGrpSpPr/>
          <p:nvPr/>
        </p:nvGrpSpPr>
        <p:grpSpPr>
          <a:xfrm>
            <a:off x="6441413" y="5235345"/>
            <a:ext cx="4029253" cy="1244403"/>
            <a:chOff x="5996241" y="5235345"/>
            <a:chExt cx="3662957" cy="124440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1079CEE0-04D7-2675-C372-B513CAB153D1}"/>
                </a:ext>
              </a:extLst>
            </p:cNvPr>
            <p:cNvSpPr/>
            <p:nvPr/>
          </p:nvSpPr>
          <p:spPr>
            <a:xfrm>
              <a:off x="5996241" y="5235345"/>
              <a:ext cx="3662957" cy="1244403"/>
            </a:xfrm>
            <a:prstGeom prst="roundRect">
              <a:avLst>
                <a:gd name="adj" fmla="val 11424"/>
              </a:avLst>
            </a:prstGeom>
            <a:solidFill>
              <a:schemeClr val="bg1"/>
            </a:solidFill>
            <a:ln w="25400">
              <a:solidFill>
                <a:srgbClr val="019AAC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9E00E7-9DB8-C66A-71FB-8E7E07E26AB8}"/>
                </a:ext>
              </a:extLst>
            </p:cNvPr>
            <p:cNvSpPr txBox="1"/>
            <p:nvPr/>
          </p:nvSpPr>
          <p:spPr>
            <a:xfrm>
              <a:off x="6142939" y="5502897"/>
              <a:ext cx="3424647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Kafka </a:t>
              </a: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메세지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큐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를 통해 트래픽을 순차적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으로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관리함으로써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요청 누락 방지</a:t>
              </a: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6E6371D1-E4A6-C8EE-BE09-662163DD205D}"/>
              </a:ext>
            </a:extLst>
          </p:cNvPr>
          <p:cNvGrpSpPr/>
          <p:nvPr/>
        </p:nvGrpSpPr>
        <p:grpSpPr>
          <a:xfrm>
            <a:off x="1324560" y="5235345"/>
            <a:ext cx="4437775" cy="1244403"/>
            <a:chOff x="1596643" y="5235345"/>
            <a:chExt cx="4437775" cy="1244403"/>
          </a:xfrm>
        </p:grpSpPr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62AB3B6D-757B-CE1D-B744-0855D9569666}"/>
                </a:ext>
              </a:extLst>
            </p:cNvPr>
            <p:cNvSpPr/>
            <p:nvPr/>
          </p:nvSpPr>
          <p:spPr>
            <a:xfrm>
              <a:off x="1596643" y="5235345"/>
              <a:ext cx="4201771" cy="1244403"/>
            </a:xfrm>
            <a:custGeom>
              <a:avLst/>
              <a:gdLst>
                <a:gd name="connsiteX0" fmla="*/ 142161 w 4201771"/>
                <a:gd name="connsiteY0" fmla="*/ 0 h 1244403"/>
                <a:gd name="connsiteX1" fmla="*/ 837648 w 4201771"/>
                <a:gd name="connsiteY1" fmla="*/ 0 h 1244403"/>
                <a:gd name="connsiteX2" fmla="*/ 3187800 w 4201771"/>
                <a:gd name="connsiteY2" fmla="*/ 0 h 1244403"/>
                <a:gd name="connsiteX3" fmla="*/ 3883287 w 4201771"/>
                <a:gd name="connsiteY3" fmla="*/ 0 h 1244403"/>
                <a:gd name="connsiteX4" fmla="*/ 4025448 w 4201771"/>
                <a:gd name="connsiteY4" fmla="*/ 142161 h 1244403"/>
                <a:gd name="connsiteX5" fmla="*/ 4025448 w 4201771"/>
                <a:gd name="connsiteY5" fmla="*/ 476999 h 1244403"/>
                <a:gd name="connsiteX6" fmla="*/ 4201771 w 4201771"/>
                <a:gd name="connsiteY6" fmla="*/ 622202 h 1244403"/>
                <a:gd name="connsiteX7" fmla="*/ 4025448 w 4201771"/>
                <a:gd name="connsiteY7" fmla="*/ 767404 h 1244403"/>
                <a:gd name="connsiteX8" fmla="*/ 4025448 w 4201771"/>
                <a:gd name="connsiteY8" fmla="*/ 1102242 h 1244403"/>
                <a:gd name="connsiteX9" fmla="*/ 3883287 w 4201771"/>
                <a:gd name="connsiteY9" fmla="*/ 1244403 h 1244403"/>
                <a:gd name="connsiteX10" fmla="*/ 3187800 w 4201771"/>
                <a:gd name="connsiteY10" fmla="*/ 1244403 h 1244403"/>
                <a:gd name="connsiteX11" fmla="*/ 837648 w 4201771"/>
                <a:gd name="connsiteY11" fmla="*/ 1244403 h 1244403"/>
                <a:gd name="connsiteX12" fmla="*/ 142161 w 4201771"/>
                <a:gd name="connsiteY12" fmla="*/ 1244403 h 1244403"/>
                <a:gd name="connsiteX13" fmla="*/ 0 w 4201771"/>
                <a:gd name="connsiteY13" fmla="*/ 1102242 h 1244403"/>
                <a:gd name="connsiteX14" fmla="*/ 0 w 4201771"/>
                <a:gd name="connsiteY14" fmla="*/ 142161 h 1244403"/>
                <a:gd name="connsiteX15" fmla="*/ 142161 w 4201771"/>
                <a:gd name="connsiteY15" fmla="*/ 0 h 124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01771" h="1244403">
                  <a:moveTo>
                    <a:pt x="142161" y="0"/>
                  </a:moveTo>
                  <a:lnTo>
                    <a:pt x="837648" y="0"/>
                  </a:lnTo>
                  <a:lnTo>
                    <a:pt x="3187800" y="0"/>
                  </a:lnTo>
                  <a:lnTo>
                    <a:pt x="3883287" y="0"/>
                  </a:lnTo>
                  <a:cubicBezTo>
                    <a:pt x="3961800" y="0"/>
                    <a:pt x="4025448" y="63648"/>
                    <a:pt x="4025448" y="142161"/>
                  </a:cubicBezTo>
                  <a:lnTo>
                    <a:pt x="4025448" y="476999"/>
                  </a:lnTo>
                  <a:lnTo>
                    <a:pt x="4201771" y="622202"/>
                  </a:lnTo>
                  <a:lnTo>
                    <a:pt x="4025448" y="767404"/>
                  </a:lnTo>
                  <a:lnTo>
                    <a:pt x="4025448" y="1102242"/>
                  </a:lnTo>
                  <a:cubicBezTo>
                    <a:pt x="4025448" y="1180755"/>
                    <a:pt x="3961800" y="1244403"/>
                    <a:pt x="3883287" y="1244403"/>
                  </a:cubicBezTo>
                  <a:lnTo>
                    <a:pt x="3187800" y="1244403"/>
                  </a:lnTo>
                  <a:lnTo>
                    <a:pt x="837648" y="1244403"/>
                  </a:lnTo>
                  <a:lnTo>
                    <a:pt x="142161" y="1244403"/>
                  </a:lnTo>
                  <a:cubicBezTo>
                    <a:pt x="63648" y="1244403"/>
                    <a:pt x="0" y="1180755"/>
                    <a:pt x="0" y="1102242"/>
                  </a:cubicBezTo>
                  <a:lnTo>
                    <a:pt x="0" y="142161"/>
                  </a:lnTo>
                  <a:cubicBezTo>
                    <a:pt x="0" y="63648"/>
                    <a:pt x="63648" y="0"/>
                    <a:pt x="142161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FFD14F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1E831A-DC40-1A5B-445E-F277F4328F36}"/>
                </a:ext>
              </a:extLst>
            </p:cNvPr>
            <p:cNvSpPr txBox="1"/>
            <p:nvPr/>
          </p:nvSpPr>
          <p:spPr>
            <a:xfrm>
              <a:off x="1718994" y="5541466"/>
              <a:ext cx="3855468" cy="709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비동기 처리 과정에서 트래픽이 몰리면서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</a:t>
              </a:r>
            </a:p>
            <a:p>
              <a:pPr algn="ctr">
                <a:lnSpc>
                  <a:spcPct val="130000"/>
                </a:lnSpc>
              </a:pP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요청이 누락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될 수 있음</a:t>
              </a:r>
            </a:p>
          </p:txBody>
        </p:sp>
        <p:sp>
          <p:nvSpPr>
            <p:cNvPr id="176" name="L 도형 175">
              <a:extLst>
                <a:ext uri="{FF2B5EF4-FFF2-40B4-BE49-F238E27FC236}">
                  <a16:creationId xmlns:a16="http://schemas.microsoft.com/office/drawing/2014/main" id="{49B2CCBF-EC15-F936-C5E7-02615DA4E2FE}"/>
                </a:ext>
              </a:extLst>
            </p:cNvPr>
            <p:cNvSpPr/>
            <p:nvPr/>
          </p:nvSpPr>
          <p:spPr>
            <a:xfrm rot="13500000">
              <a:off x="5632067" y="5728973"/>
              <a:ext cx="260031" cy="262621"/>
            </a:xfrm>
            <a:prstGeom prst="corner">
              <a:avLst>
                <a:gd name="adj1" fmla="val 10777"/>
                <a:gd name="adj2" fmla="val 9956"/>
              </a:avLst>
            </a:prstGeom>
            <a:solidFill>
              <a:srgbClr val="FFD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1" name="L 도형 180">
              <a:extLst>
                <a:ext uri="{FF2B5EF4-FFF2-40B4-BE49-F238E27FC236}">
                  <a16:creationId xmlns:a16="http://schemas.microsoft.com/office/drawing/2014/main" id="{2641E829-C3A3-60AA-0486-B487F242DFB7}"/>
                </a:ext>
              </a:extLst>
            </p:cNvPr>
            <p:cNvSpPr/>
            <p:nvPr/>
          </p:nvSpPr>
          <p:spPr>
            <a:xfrm rot="13500000">
              <a:off x="5773092" y="5728973"/>
              <a:ext cx="260031" cy="262621"/>
            </a:xfrm>
            <a:prstGeom prst="corner">
              <a:avLst>
                <a:gd name="adj1" fmla="val 10777"/>
                <a:gd name="adj2" fmla="val 9956"/>
              </a:avLst>
            </a:prstGeom>
            <a:solidFill>
              <a:srgbClr val="FFD1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34CC239D-9F01-A2DC-3AB5-11385B1A9CC5}"/>
              </a:ext>
            </a:extLst>
          </p:cNvPr>
          <p:cNvGrpSpPr/>
          <p:nvPr/>
        </p:nvGrpSpPr>
        <p:grpSpPr>
          <a:xfrm>
            <a:off x="3017241" y="3082833"/>
            <a:ext cx="1233119" cy="619929"/>
            <a:chOff x="3017241" y="3082833"/>
            <a:chExt cx="1164683" cy="619929"/>
          </a:xfrm>
        </p:grpSpPr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3136522-ABF9-EC39-559F-D39F45DF78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7241" y="3082833"/>
              <a:ext cx="1164683" cy="229125"/>
            </a:xfrm>
            <a:prstGeom prst="straightConnector1">
              <a:avLst/>
            </a:prstGeom>
            <a:ln>
              <a:solidFill>
                <a:srgbClr val="313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화살표 연결선 184">
              <a:extLst>
                <a:ext uri="{FF2B5EF4-FFF2-40B4-BE49-F238E27FC236}">
                  <a16:creationId xmlns:a16="http://schemas.microsoft.com/office/drawing/2014/main" id="{B203F7D5-44E5-2A65-857B-FB286A710832}"/>
                </a:ext>
              </a:extLst>
            </p:cNvPr>
            <p:cNvCxnSpPr>
              <a:cxnSpLocks/>
            </p:cNvCxnSpPr>
            <p:nvPr/>
          </p:nvCxnSpPr>
          <p:spPr>
            <a:xfrm>
              <a:off x="3017241" y="3473637"/>
              <a:ext cx="1164683" cy="229125"/>
            </a:xfrm>
            <a:prstGeom prst="straightConnector1">
              <a:avLst/>
            </a:prstGeom>
            <a:ln>
              <a:solidFill>
                <a:srgbClr val="313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ADC6D810-2D52-68B3-8BE4-107E6C17024B}"/>
              </a:ext>
            </a:extLst>
          </p:cNvPr>
          <p:cNvCxnSpPr>
            <a:cxnSpLocks/>
          </p:cNvCxnSpPr>
          <p:nvPr/>
        </p:nvCxnSpPr>
        <p:spPr>
          <a:xfrm flipV="1">
            <a:off x="6252141" y="3472831"/>
            <a:ext cx="2504898" cy="203559"/>
          </a:xfrm>
          <a:prstGeom prst="straightConnector1">
            <a:avLst/>
          </a:prstGeom>
          <a:ln>
            <a:solidFill>
              <a:srgbClr val="313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854A453A-E4E9-C215-F5B6-4FAEF3C1061E}"/>
              </a:ext>
            </a:extLst>
          </p:cNvPr>
          <p:cNvCxnSpPr>
            <a:cxnSpLocks/>
          </p:cNvCxnSpPr>
          <p:nvPr/>
        </p:nvCxnSpPr>
        <p:spPr>
          <a:xfrm>
            <a:off x="7288213" y="3081042"/>
            <a:ext cx="1468826" cy="198917"/>
          </a:xfrm>
          <a:prstGeom prst="straightConnector1">
            <a:avLst/>
          </a:prstGeom>
          <a:ln>
            <a:solidFill>
              <a:srgbClr val="313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Google Shape;397;p29" descr="Loader GIFs - Get the best gif on GIFER">
            <a:extLst>
              <a:ext uri="{FF2B5EF4-FFF2-40B4-BE49-F238E27FC236}">
                <a16:creationId xmlns:a16="http://schemas.microsoft.com/office/drawing/2014/main" id="{AEAA0C2A-9F49-A442-AC61-298E19064A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358" y="3251911"/>
            <a:ext cx="277539" cy="27753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60" name="Google Shape;397;p29" descr="Loader GIFs - Get the best gif on GIFER">
            <a:extLst>
              <a:ext uri="{FF2B5EF4-FFF2-40B4-BE49-F238E27FC236}">
                <a16:creationId xmlns:a16="http://schemas.microsoft.com/office/drawing/2014/main" id="{0C0509CA-F855-A678-5115-FA5C828A94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363" y="3251911"/>
            <a:ext cx="277539" cy="27753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61" name="Google Shape;397;p29" descr="Loader GIFs - Get the best gif on GIFER">
            <a:extLst>
              <a:ext uri="{FF2B5EF4-FFF2-40B4-BE49-F238E27FC236}">
                <a16:creationId xmlns:a16="http://schemas.microsoft.com/office/drawing/2014/main" id="{73DEE0E9-447C-7803-C31E-7E5260EF17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367" y="3251911"/>
            <a:ext cx="277539" cy="277539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</p:pic>
      <p:pic>
        <p:nvPicPr>
          <p:cNvPr id="269" name="그래픽 268">
            <a:extLst>
              <a:ext uri="{FF2B5EF4-FFF2-40B4-BE49-F238E27FC236}">
                <a16:creationId xmlns:a16="http://schemas.microsoft.com/office/drawing/2014/main" id="{06D300E6-B2C0-D6BF-150D-7C4C9E11F2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2395" y="2927212"/>
            <a:ext cx="367670" cy="367670"/>
          </a:xfrm>
          <a:prstGeom prst="rect">
            <a:avLst/>
          </a:prstGeom>
        </p:spPr>
      </p:pic>
      <p:pic>
        <p:nvPicPr>
          <p:cNvPr id="270" name="그래픽 269">
            <a:extLst>
              <a:ext uri="{FF2B5EF4-FFF2-40B4-BE49-F238E27FC236}">
                <a16:creationId xmlns:a16="http://schemas.microsoft.com/office/drawing/2014/main" id="{C1D92845-752D-5583-5E36-893BC06B5A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2395" y="3361581"/>
            <a:ext cx="367670" cy="367670"/>
          </a:xfrm>
          <a:prstGeom prst="rect">
            <a:avLst/>
          </a:prstGeom>
        </p:spPr>
      </p:pic>
      <p:grpSp>
        <p:nvGrpSpPr>
          <p:cNvPr id="122" name="그래픽 4">
            <a:extLst>
              <a:ext uri="{FF2B5EF4-FFF2-40B4-BE49-F238E27FC236}">
                <a16:creationId xmlns:a16="http://schemas.microsoft.com/office/drawing/2014/main" id="{C5829D85-9348-DACC-FB68-1962FC3FF898}"/>
              </a:ext>
            </a:extLst>
          </p:cNvPr>
          <p:cNvGrpSpPr/>
          <p:nvPr/>
        </p:nvGrpSpPr>
        <p:grpSpPr>
          <a:xfrm>
            <a:off x="8181059" y="3060160"/>
            <a:ext cx="302650" cy="263820"/>
            <a:chOff x="17684277" y="2379103"/>
            <a:chExt cx="1107465" cy="965378"/>
          </a:xfrm>
        </p:grpSpPr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2C591FFB-2228-F42E-CB3F-96F62470E0EC}"/>
                </a:ext>
              </a:extLst>
            </p:cNvPr>
            <p:cNvSpPr/>
            <p:nvPr/>
          </p:nvSpPr>
          <p:spPr>
            <a:xfrm>
              <a:off x="17684277" y="2379103"/>
              <a:ext cx="1107465" cy="965378"/>
            </a:xfrm>
            <a:custGeom>
              <a:avLst/>
              <a:gdLst>
                <a:gd name="connsiteX0" fmla="*/ 36915 w 1107465"/>
                <a:gd name="connsiteY0" fmla="*/ 157844 h 965378"/>
                <a:gd name="connsiteX1" fmla="*/ 407199 w 1107465"/>
                <a:gd name="connsiteY1" fmla="*/ 20094 h 965378"/>
                <a:gd name="connsiteX2" fmla="*/ 592156 w 1107465"/>
                <a:gd name="connsiteY2" fmla="*/ 8511 h 965378"/>
                <a:gd name="connsiteX3" fmla="*/ 1063767 w 1107465"/>
                <a:gd name="connsiteY3" fmla="*/ 119478 h 965378"/>
                <a:gd name="connsiteX4" fmla="*/ 1107334 w 1107465"/>
                <a:gd name="connsiteY4" fmla="*/ 178475 h 965378"/>
                <a:gd name="connsiteX5" fmla="*/ 1072920 w 1107465"/>
                <a:gd name="connsiteY5" fmla="*/ 686472 h 965378"/>
                <a:gd name="connsiteX6" fmla="*/ 1041183 w 1107465"/>
                <a:gd name="connsiteY6" fmla="*/ 733602 h 965378"/>
                <a:gd name="connsiteX7" fmla="*/ 618292 w 1107465"/>
                <a:gd name="connsiteY7" fmla="*/ 939456 h 965378"/>
                <a:gd name="connsiteX8" fmla="*/ 423068 w 1107465"/>
                <a:gd name="connsiteY8" fmla="*/ 951696 h 965378"/>
                <a:gd name="connsiteX9" fmla="*/ 75300 w 1107465"/>
                <a:gd name="connsiteY9" fmla="*/ 833434 h 965378"/>
                <a:gd name="connsiteX10" fmla="*/ 36991 w 1107465"/>
                <a:gd name="connsiteY10" fmla="*/ 783437 h 965378"/>
                <a:gd name="connsiteX11" fmla="*/ 120 w 1107465"/>
                <a:gd name="connsiteY11" fmla="*/ 214623 h 965378"/>
                <a:gd name="connsiteX12" fmla="*/ 36915 w 1107465"/>
                <a:gd name="connsiteY12" fmla="*/ 157844 h 96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7465" h="965378">
                  <a:moveTo>
                    <a:pt x="36915" y="157844"/>
                  </a:moveTo>
                  <a:lnTo>
                    <a:pt x="407199" y="20094"/>
                  </a:lnTo>
                  <a:cubicBezTo>
                    <a:pt x="466359" y="-1919"/>
                    <a:pt x="530710" y="-5948"/>
                    <a:pt x="592156" y="8511"/>
                  </a:cubicBezTo>
                  <a:lnTo>
                    <a:pt x="1063767" y="119478"/>
                  </a:lnTo>
                  <a:cubicBezTo>
                    <a:pt x="1090770" y="125831"/>
                    <a:pt x="1109211" y="150796"/>
                    <a:pt x="1107334" y="178475"/>
                  </a:cubicBezTo>
                  <a:lnTo>
                    <a:pt x="1072920" y="686472"/>
                  </a:lnTo>
                  <a:cubicBezTo>
                    <a:pt x="1071549" y="706732"/>
                    <a:pt x="1059442" y="724715"/>
                    <a:pt x="1041183" y="733602"/>
                  </a:cubicBezTo>
                  <a:lnTo>
                    <a:pt x="618292" y="939456"/>
                  </a:lnTo>
                  <a:cubicBezTo>
                    <a:pt x="557370" y="969108"/>
                    <a:pt x="487209" y="973508"/>
                    <a:pt x="423068" y="951696"/>
                  </a:cubicBezTo>
                  <a:lnTo>
                    <a:pt x="75300" y="833434"/>
                  </a:lnTo>
                  <a:cubicBezTo>
                    <a:pt x="53593" y="826052"/>
                    <a:pt x="38467" y="806316"/>
                    <a:pt x="36991" y="783437"/>
                  </a:cubicBezTo>
                  <a:lnTo>
                    <a:pt x="120" y="214623"/>
                  </a:lnTo>
                  <a:cubicBezTo>
                    <a:pt x="-1500" y="189648"/>
                    <a:pt x="13455" y="166569"/>
                    <a:pt x="36915" y="157844"/>
                  </a:cubicBezTo>
                  <a:close/>
                </a:path>
              </a:pathLst>
            </a:custGeom>
            <a:solidFill>
              <a:srgbClr val="B8DD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7C1E2A34-BB63-D9E2-4E10-293B2BB9CC13}"/>
                </a:ext>
              </a:extLst>
            </p:cNvPr>
            <p:cNvSpPr/>
            <p:nvPr/>
          </p:nvSpPr>
          <p:spPr>
            <a:xfrm>
              <a:off x="17784051" y="2975107"/>
              <a:ext cx="900036" cy="337108"/>
            </a:xfrm>
            <a:custGeom>
              <a:avLst/>
              <a:gdLst>
                <a:gd name="connsiteX0" fmla="*/ 111 w 900036"/>
                <a:gd name="connsiteY0" fmla="*/ 177479 h 337108"/>
                <a:gd name="connsiteX1" fmla="*/ 206946 w 900036"/>
                <a:gd name="connsiteY1" fmla="*/ 114119 h 337108"/>
                <a:gd name="connsiteX2" fmla="*/ 411162 w 900036"/>
                <a:gd name="connsiteY2" fmla="*/ 0 h 337108"/>
                <a:gd name="connsiteX3" fmla="*/ 567334 w 900036"/>
                <a:gd name="connsiteY3" fmla="*/ 48054 h 337108"/>
                <a:gd name="connsiteX4" fmla="*/ 898690 w 900036"/>
                <a:gd name="connsiteY4" fmla="*/ 93097 h 337108"/>
                <a:gd name="connsiteX5" fmla="*/ 603377 w 900036"/>
                <a:gd name="connsiteY5" fmla="*/ 276292 h 337108"/>
                <a:gd name="connsiteX6" fmla="*/ 351107 w 900036"/>
                <a:gd name="connsiteY6" fmla="*/ 327346 h 337108"/>
                <a:gd name="connsiteX7" fmla="*/ 111 w 900036"/>
                <a:gd name="connsiteY7" fmla="*/ 177479 h 33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0036" h="337108">
                  <a:moveTo>
                    <a:pt x="111" y="177479"/>
                  </a:moveTo>
                  <a:cubicBezTo>
                    <a:pt x="4407" y="153838"/>
                    <a:pt x="128870" y="141151"/>
                    <a:pt x="206946" y="114119"/>
                  </a:cubicBezTo>
                  <a:cubicBezTo>
                    <a:pt x="285032" y="87087"/>
                    <a:pt x="387140" y="0"/>
                    <a:pt x="411162" y="0"/>
                  </a:cubicBezTo>
                  <a:cubicBezTo>
                    <a:pt x="435184" y="0"/>
                    <a:pt x="513270" y="39043"/>
                    <a:pt x="567334" y="48054"/>
                  </a:cubicBezTo>
                  <a:cubicBezTo>
                    <a:pt x="621389" y="57064"/>
                    <a:pt x="879002" y="53102"/>
                    <a:pt x="898690" y="93097"/>
                  </a:cubicBezTo>
                  <a:cubicBezTo>
                    <a:pt x="918378" y="133102"/>
                    <a:pt x="717496" y="231248"/>
                    <a:pt x="603377" y="276292"/>
                  </a:cubicBezTo>
                  <a:cubicBezTo>
                    <a:pt x="489258" y="321345"/>
                    <a:pt x="468227" y="354378"/>
                    <a:pt x="351107" y="327346"/>
                  </a:cubicBezTo>
                  <a:cubicBezTo>
                    <a:pt x="233978" y="300323"/>
                    <a:pt x="-5899" y="210512"/>
                    <a:pt x="111" y="177479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16246408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3DB3687D-BD7B-884D-9E9A-2D256222904F}"/>
                </a:ext>
              </a:extLst>
            </p:cNvPr>
            <p:cNvSpPr/>
            <p:nvPr/>
          </p:nvSpPr>
          <p:spPr>
            <a:xfrm>
              <a:off x="17701221" y="2608317"/>
              <a:ext cx="537507" cy="535335"/>
            </a:xfrm>
            <a:custGeom>
              <a:avLst/>
              <a:gdLst>
                <a:gd name="connsiteX0" fmla="*/ 4474 w 537507"/>
                <a:gd name="connsiteY0" fmla="*/ 3393 h 535335"/>
                <a:gd name="connsiteX1" fmla="*/ 532101 w 537507"/>
                <a:gd name="connsiteY1" fmla="*/ 138543 h 535335"/>
                <a:gd name="connsiteX2" fmla="*/ 376872 w 537507"/>
                <a:gd name="connsiteY2" fmla="*/ 222630 h 535335"/>
                <a:gd name="connsiteX3" fmla="*/ 112592 w 537507"/>
                <a:gd name="connsiteY3" fmla="*/ 444867 h 535335"/>
                <a:gd name="connsiteX4" fmla="*/ 46517 w 537507"/>
                <a:gd name="connsiteY4" fmla="*/ 535335 h 535335"/>
                <a:gd name="connsiteX5" fmla="*/ 40507 w 537507"/>
                <a:gd name="connsiteY5" fmla="*/ 351760 h 535335"/>
                <a:gd name="connsiteX6" fmla="*/ 4474 w 537507"/>
                <a:gd name="connsiteY6" fmla="*/ 3393 h 53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507" h="535335">
                  <a:moveTo>
                    <a:pt x="4474" y="3393"/>
                  </a:moveTo>
                  <a:cubicBezTo>
                    <a:pt x="33049" y="-21096"/>
                    <a:pt x="498116" y="93490"/>
                    <a:pt x="532101" y="138543"/>
                  </a:cubicBezTo>
                  <a:cubicBezTo>
                    <a:pt x="566077" y="183587"/>
                    <a:pt x="430936" y="177586"/>
                    <a:pt x="376872" y="222630"/>
                  </a:cubicBezTo>
                  <a:cubicBezTo>
                    <a:pt x="322818" y="267673"/>
                    <a:pt x="169647" y="447867"/>
                    <a:pt x="112592" y="444867"/>
                  </a:cubicBezTo>
                  <a:cubicBezTo>
                    <a:pt x="55528" y="441867"/>
                    <a:pt x="46517" y="535335"/>
                    <a:pt x="46517" y="535335"/>
                  </a:cubicBezTo>
                  <a:cubicBezTo>
                    <a:pt x="46517" y="535335"/>
                    <a:pt x="37506" y="432846"/>
                    <a:pt x="40507" y="351760"/>
                  </a:cubicBezTo>
                  <a:cubicBezTo>
                    <a:pt x="43507" y="270683"/>
                    <a:pt x="-16548" y="21414"/>
                    <a:pt x="4474" y="339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3501275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88B37DB7-CC3D-7337-9073-837579D2E69C}"/>
                </a:ext>
              </a:extLst>
            </p:cNvPr>
            <p:cNvSpPr/>
            <p:nvPr/>
          </p:nvSpPr>
          <p:spPr>
            <a:xfrm>
              <a:off x="17729429" y="3118259"/>
              <a:ext cx="88384" cy="90096"/>
            </a:xfrm>
            <a:custGeom>
              <a:avLst/>
              <a:gdLst>
                <a:gd name="connsiteX0" fmla="*/ 88384 w 88384"/>
                <a:gd name="connsiteY0" fmla="*/ 90097 h 90096"/>
                <a:gd name="connsiteX1" fmla="*/ 288 w 88384"/>
                <a:gd name="connsiteY1" fmla="*/ 0 h 90096"/>
                <a:gd name="connsiteX2" fmla="*/ 88384 w 88384"/>
                <a:gd name="connsiteY2" fmla="*/ 90097 h 9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84" h="90096">
                  <a:moveTo>
                    <a:pt x="88384" y="90097"/>
                  </a:moveTo>
                  <a:cubicBezTo>
                    <a:pt x="88384" y="90097"/>
                    <a:pt x="16404" y="73819"/>
                    <a:pt x="288" y="0"/>
                  </a:cubicBezTo>
                  <a:cubicBezTo>
                    <a:pt x="288" y="0"/>
                    <a:pt x="-9723" y="84087"/>
                    <a:pt x="88384" y="90097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667A2411-CEB4-441E-D32D-8863E9F5829C}"/>
                </a:ext>
              </a:extLst>
            </p:cNvPr>
            <p:cNvSpPr/>
            <p:nvPr/>
          </p:nvSpPr>
          <p:spPr>
            <a:xfrm>
              <a:off x="18684093" y="2975107"/>
              <a:ext cx="62722" cy="143151"/>
            </a:xfrm>
            <a:custGeom>
              <a:avLst/>
              <a:gdLst>
                <a:gd name="connsiteX0" fmla="*/ 62722 w 62722"/>
                <a:gd name="connsiteY0" fmla="*/ 0 h 143151"/>
                <a:gd name="connsiteX1" fmla="*/ 52711 w 62722"/>
                <a:gd name="connsiteY1" fmla="*/ 105108 h 143151"/>
                <a:gd name="connsiteX2" fmla="*/ 0 w 62722"/>
                <a:gd name="connsiteY2" fmla="*/ 143151 h 143151"/>
                <a:gd name="connsiteX3" fmla="*/ 31366 w 62722"/>
                <a:gd name="connsiteY3" fmla="*/ 87087 h 143151"/>
                <a:gd name="connsiteX4" fmla="*/ 62722 w 62722"/>
                <a:gd name="connsiteY4" fmla="*/ 0 h 14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22" h="143151">
                  <a:moveTo>
                    <a:pt x="62722" y="0"/>
                  </a:moveTo>
                  <a:cubicBezTo>
                    <a:pt x="62722" y="0"/>
                    <a:pt x="58722" y="91097"/>
                    <a:pt x="52711" y="105108"/>
                  </a:cubicBezTo>
                  <a:cubicBezTo>
                    <a:pt x="46701" y="119120"/>
                    <a:pt x="0" y="143151"/>
                    <a:pt x="0" y="143151"/>
                  </a:cubicBezTo>
                  <a:cubicBezTo>
                    <a:pt x="0" y="143151"/>
                    <a:pt x="24022" y="121129"/>
                    <a:pt x="31366" y="87087"/>
                  </a:cubicBezTo>
                  <a:cubicBezTo>
                    <a:pt x="38691" y="53054"/>
                    <a:pt x="62722" y="0"/>
                    <a:pt x="62722" y="0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3BCB4CF9-45D1-D56A-CE2F-A03943296EE8}"/>
                </a:ext>
              </a:extLst>
            </p:cNvPr>
            <p:cNvSpPr/>
            <p:nvPr/>
          </p:nvSpPr>
          <p:spPr>
            <a:xfrm>
              <a:off x="17959812" y="3066110"/>
              <a:ext cx="278911" cy="223659"/>
            </a:xfrm>
            <a:custGeom>
              <a:avLst/>
              <a:gdLst>
                <a:gd name="connsiteX0" fmla="*/ 114129 w 278911"/>
                <a:gd name="connsiteY0" fmla="*/ 168278 h 223659"/>
                <a:gd name="connsiteX1" fmla="*/ 226247 w 278911"/>
                <a:gd name="connsiteY1" fmla="*/ 134245 h 223659"/>
                <a:gd name="connsiteX2" fmla="*/ 268757 w 278911"/>
                <a:gd name="connsiteY2" fmla="*/ 104 h 223659"/>
                <a:gd name="connsiteX3" fmla="*/ 268757 w 278911"/>
                <a:gd name="connsiteY3" fmla="*/ 134245 h 223659"/>
                <a:gd name="connsiteX4" fmla="*/ 268757 w 278911"/>
                <a:gd name="connsiteY4" fmla="*/ 210331 h 223659"/>
                <a:gd name="connsiteX5" fmla="*/ 0 w 278911"/>
                <a:gd name="connsiteY5" fmla="*/ 164277 h 223659"/>
                <a:gd name="connsiteX6" fmla="*/ 58064 w 278911"/>
                <a:gd name="connsiteY6" fmla="*/ 164277 h 223659"/>
                <a:gd name="connsiteX7" fmla="*/ 114129 w 278911"/>
                <a:gd name="connsiteY7" fmla="*/ 168278 h 22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911" h="223659">
                  <a:moveTo>
                    <a:pt x="114129" y="168278"/>
                  </a:moveTo>
                  <a:cubicBezTo>
                    <a:pt x="142561" y="175336"/>
                    <a:pt x="212236" y="166278"/>
                    <a:pt x="226247" y="134245"/>
                  </a:cubicBezTo>
                  <a:cubicBezTo>
                    <a:pt x="240259" y="102212"/>
                    <a:pt x="247193" y="4105"/>
                    <a:pt x="268757" y="104"/>
                  </a:cubicBezTo>
                  <a:cubicBezTo>
                    <a:pt x="290322" y="-3896"/>
                    <a:pt x="271215" y="108223"/>
                    <a:pt x="268757" y="134245"/>
                  </a:cubicBezTo>
                  <a:cubicBezTo>
                    <a:pt x="266300" y="160277"/>
                    <a:pt x="266376" y="185547"/>
                    <a:pt x="268757" y="210331"/>
                  </a:cubicBezTo>
                  <a:cubicBezTo>
                    <a:pt x="271139" y="235115"/>
                    <a:pt x="124130" y="228352"/>
                    <a:pt x="0" y="164277"/>
                  </a:cubicBezTo>
                  <a:cubicBezTo>
                    <a:pt x="0" y="164277"/>
                    <a:pt x="42053" y="178289"/>
                    <a:pt x="58064" y="164277"/>
                  </a:cubicBezTo>
                  <a:cubicBezTo>
                    <a:pt x="74085" y="150256"/>
                    <a:pt x="94126" y="163306"/>
                    <a:pt x="114129" y="168278"/>
                  </a:cubicBezTo>
                  <a:close/>
                </a:path>
              </a:pathLst>
            </a:custGeom>
            <a:gradFill>
              <a:gsLst>
                <a:gs pos="0">
                  <a:srgbClr val="BBDEFB"/>
                </a:gs>
                <a:gs pos="50000">
                  <a:srgbClr val="BBDEFB">
                    <a:alpha val="54902"/>
                  </a:srgbClr>
                </a:gs>
                <a:gs pos="100000">
                  <a:srgbClr val="BBDEFB">
                    <a:alpha val="9804"/>
                  </a:srgbClr>
                </a:gs>
              </a:gsLst>
              <a:lin ang="15573783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6F364868-38F4-D555-C1E0-F7D7B238139D}"/>
                </a:ext>
              </a:extLst>
            </p:cNvPr>
            <p:cNvSpPr/>
            <p:nvPr/>
          </p:nvSpPr>
          <p:spPr>
            <a:xfrm>
              <a:off x="17701216" y="2547043"/>
              <a:ext cx="492561" cy="156316"/>
            </a:xfrm>
            <a:custGeom>
              <a:avLst/>
              <a:gdLst>
                <a:gd name="connsiteX0" fmla="*/ 4155 w 492561"/>
                <a:gd name="connsiteY0" fmla="*/ 46198 h 156316"/>
                <a:gd name="connsiteX1" fmla="*/ 32368 w 492561"/>
                <a:gd name="connsiteY1" fmla="*/ 6155 h 156316"/>
                <a:gd name="connsiteX2" fmla="*/ 106739 w 492561"/>
                <a:gd name="connsiteY2" fmla="*/ 34187 h 156316"/>
                <a:gd name="connsiteX3" fmla="*/ 272912 w 492561"/>
                <a:gd name="connsiteY3" fmla="*/ 56209 h 156316"/>
                <a:gd name="connsiteX4" fmla="*/ 451106 w 492561"/>
                <a:gd name="connsiteY4" fmla="*/ 128284 h 156316"/>
                <a:gd name="connsiteX5" fmla="*/ 487149 w 492561"/>
                <a:gd name="connsiteY5" fmla="*/ 156316 h 156316"/>
                <a:gd name="connsiteX6" fmla="*/ 302954 w 492561"/>
                <a:gd name="connsiteY6" fmla="*/ 90242 h 156316"/>
                <a:gd name="connsiteX7" fmla="*/ 112749 w 492561"/>
                <a:gd name="connsiteY7" fmla="*/ 66829 h 156316"/>
                <a:gd name="connsiteX8" fmla="*/ 4155 w 492561"/>
                <a:gd name="connsiteY8" fmla="*/ 46198 h 15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561" h="156316">
                  <a:moveTo>
                    <a:pt x="4155" y="46198"/>
                  </a:moveTo>
                  <a:cubicBezTo>
                    <a:pt x="4155" y="46198"/>
                    <a:pt x="-15971" y="26176"/>
                    <a:pt x="32368" y="6155"/>
                  </a:cubicBezTo>
                  <a:cubicBezTo>
                    <a:pt x="80707" y="-13867"/>
                    <a:pt x="72697" y="20166"/>
                    <a:pt x="106739" y="34187"/>
                  </a:cubicBezTo>
                  <a:cubicBezTo>
                    <a:pt x="140782" y="48208"/>
                    <a:pt x="248881" y="50208"/>
                    <a:pt x="272912" y="56209"/>
                  </a:cubicBezTo>
                  <a:cubicBezTo>
                    <a:pt x="296944" y="62219"/>
                    <a:pt x="389041" y="100252"/>
                    <a:pt x="451106" y="128284"/>
                  </a:cubicBezTo>
                  <a:cubicBezTo>
                    <a:pt x="513171" y="156316"/>
                    <a:pt x="487149" y="156316"/>
                    <a:pt x="487149" y="156316"/>
                  </a:cubicBezTo>
                  <a:cubicBezTo>
                    <a:pt x="487149" y="156316"/>
                    <a:pt x="357009" y="100252"/>
                    <a:pt x="302954" y="90242"/>
                  </a:cubicBezTo>
                  <a:cubicBezTo>
                    <a:pt x="248900" y="80231"/>
                    <a:pt x="130771" y="83450"/>
                    <a:pt x="112749" y="66829"/>
                  </a:cubicBezTo>
                  <a:cubicBezTo>
                    <a:pt x="94719" y="50198"/>
                    <a:pt x="4155" y="46198"/>
                    <a:pt x="4155" y="46198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16428845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8A461FE3-676F-3A7D-AE5A-B0CC9D1E2090}"/>
                </a:ext>
              </a:extLst>
            </p:cNvPr>
            <p:cNvSpPr/>
            <p:nvPr/>
          </p:nvSpPr>
          <p:spPr>
            <a:xfrm>
              <a:off x="17714705" y="2564048"/>
              <a:ext cx="243259" cy="51380"/>
            </a:xfrm>
            <a:custGeom>
              <a:avLst/>
              <a:gdLst>
                <a:gd name="connsiteX0" fmla="*/ 4877 w 243259"/>
                <a:gd name="connsiteY0" fmla="*/ 12000 h 51380"/>
                <a:gd name="connsiteX1" fmla="*/ 58913 w 243259"/>
                <a:gd name="connsiteY1" fmla="*/ 5618 h 51380"/>
                <a:gd name="connsiteX2" fmla="*/ 243260 w 243259"/>
                <a:gd name="connsiteY2" fmla="*/ 50138 h 51380"/>
                <a:gd name="connsiteX3" fmla="*/ 82582 w 243259"/>
                <a:gd name="connsiteY3" fmla="*/ 33393 h 51380"/>
                <a:gd name="connsiteX4" fmla="*/ 4877 w 243259"/>
                <a:gd name="connsiteY4" fmla="*/ 12000 h 5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59" h="51380">
                  <a:moveTo>
                    <a:pt x="4877" y="12000"/>
                  </a:moveTo>
                  <a:cubicBezTo>
                    <a:pt x="29652" y="-3764"/>
                    <a:pt x="43901" y="-1887"/>
                    <a:pt x="58913" y="5618"/>
                  </a:cubicBezTo>
                  <a:cubicBezTo>
                    <a:pt x="73924" y="13124"/>
                    <a:pt x="108109" y="46662"/>
                    <a:pt x="243260" y="50138"/>
                  </a:cubicBezTo>
                  <a:cubicBezTo>
                    <a:pt x="243260" y="50138"/>
                    <a:pt x="179194" y="58168"/>
                    <a:pt x="82582" y="33393"/>
                  </a:cubicBezTo>
                  <a:cubicBezTo>
                    <a:pt x="26023" y="18887"/>
                    <a:pt x="-14420" y="24278"/>
                    <a:pt x="4877" y="120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707153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E60DE46F-5679-F36A-1B03-256D0219BAE3}"/>
                </a:ext>
              </a:extLst>
            </p:cNvPr>
            <p:cNvSpPr/>
            <p:nvPr/>
          </p:nvSpPr>
          <p:spPr>
            <a:xfrm>
              <a:off x="18256011" y="2553083"/>
              <a:ext cx="492913" cy="637475"/>
            </a:xfrm>
            <a:custGeom>
              <a:avLst/>
              <a:gdLst>
                <a:gd name="connsiteX0" fmla="*/ 8277 w 492913"/>
                <a:gd name="connsiteY0" fmla="*/ 543649 h 637475"/>
                <a:gd name="connsiteX1" fmla="*/ 8277 w 492913"/>
                <a:gd name="connsiteY1" fmla="*/ 343938 h 637475"/>
                <a:gd name="connsiteX2" fmla="*/ 23289 w 492913"/>
                <a:gd name="connsiteY2" fmla="*/ 169754 h 637475"/>
                <a:gd name="connsiteX3" fmla="*/ 325117 w 492913"/>
                <a:gd name="connsiteY3" fmla="*/ 72123 h 637475"/>
                <a:gd name="connsiteX4" fmla="*/ 490795 w 492913"/>
                <a:gd name="connsiteY4" fmla="*/ 1572 h 637475"/>
                <a:gd name="connsiteX5" fmla="*/ 313106 w 492913"/>
                <a:gd name="connsiteY5" fmla="*/ 308715 h 637475"/>
                <a:gd name="connsiteX6" fmla="*/ 17288 w 492913"/>
                <a:gd name="connsiteY6" fmla="*/ 610219 h 637475"/>
                <a:gd name="connsiteX7" fmla="*/ 8277 w 492913"/>
                <a:gd name="connsiteY7" fmla="*/ 543649 h 63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913" h="637475">
                  <a:moveTo>
                    <a:pt x="8277" y="543649"/>
                  </a:moveTo>
                  <a:cubicBezTo>
                    <a:pt x="8277" y="543649"/>
                    <a:pt x="15783" y="384477"/>
                    <a:pt x="8277" y="343938"/>
                  </a:cubicBezTo>
                  <a:cubicBezTo>
                    <a:pt x="772" y="303390"/>
                    <a:pt x="-11239" y="189271"/>
                    <a:pt x="23289" y="169754"/>
                  </a:cubicBezTo>
                  <a:cubicBezTo>
                    <a:pt x="57826" y="150238"/>
                    <a:pt x="290579" y="94621"/>
                    <a:pt x="325117" y="72123"/>
                  </a:cubicBezTo>
                  <a:cubicBezTo>
                    <a:pt x="359655" y="49625"/>
                    <a:pt x="470278" y="-10440"/>
                    <a:pt x="490795" y="1572"/>
                  </a:cubicBezTo>
                  <a:cubicBezTo>
                    <a:pt x="511312" y="13583"/>
                    <a:pt x="377676" y="282502"/>
                    <a:pt x="313106" y="308715"/>
                  </a:cubicBezTo>
                  <a:cubicBezTo>
                    <a:pt x="248536" y="334928"/>
                    <a:pt x="26299" y="556670"/>
                    <a:pt x="17288" y="610219"/>
                  </a:cubicBezTo>
                  <a:cubicBezTo>
                    <a:pt x="8277" y="663778"/>
                    <a:pt x="14288" y="636756"/>
                    <a:pt x="8277" y="54364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2350473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7D5E889F-3905-C6AD-B0D7-20AECD96BBA3}"/>
                </a:ext>
              </a:extLst>
            </p:cNvPr>
            <p:cNvSpPr/>
            <p:nvPr/>
          </p:nvSpPr>
          <p:spPr>
            <a:xfrm>
              <a:off x="18509197" y="2785903"/>
              <a:ext cx="240171" cy="422630"/>
            </a:xfrm>
            <a:custGeom>
              <a:avLst/>
              <a:gdLst>
                <a:gd name="connsiteX0" fmla="*/ 239733 w 240171"/>
                <a:gd name="connsiteY0" fmla="*/ 0 h 422630"/>
                <a:gd name="connsiteX1" fmla="*/ 231103 w 240171"/>
                <a:gd name="connsiteY1" fmla="*/ 189205 h 422630"/>
                <a:gd name="connsiteX2" fmla="*/ 193565 w 240171"/>
                <a:gd name="connsiteY2" fmla="*/ 260785 h 422630"/>
                <a:gd name="connsiteX3" fmla="*/ 131996 w 240171"/>
                <a:gd name="connsiteY3" fmla="*/ 348377 h 422630"/>
                <a:gd name="connsiteX4" fmla="*/ 1360 w 240171"/>
                <a:gd name="connsiteY4" fmla="*/ 422453 h 422630"/>
                <a:gd name="connsiteX5" fmla="*/ 112479 w 240171"/>
                <a:gd name="connsiteY5" fmla="*/ 280197 h 422630"/>
                <a:gd name="connsiteX6" fmla="*/ 206253 w 240171"/>
                <a:gd name="connsiteY6" fmla="*/ 111119 h 422630"/>
                <a:gd name="connsiteX7" fmla="*/ 239733 w 240171"/>
                <a:gd name="connsiteY7" fmla="*/ 0 h 42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171" h="422630">
                  <a:moveTo>
                    <a:pt x="239733" y="0"/>
                  </a:moveTo>
                  <a:cubicBezTo>
                    <a:pt x="239733" y="0"/>
                    <a:pt x="243114" y="174184"/>
                    <a:pt x="231103" y="189205"/>
                  </a:cubicBezTo>
                  <a:cubicBezTo>
                    <a:pt x="219092" y="204216"/>
                    <a:pt x="196566" y="234753"/>
                    <a:pt x="193565" y="260785"/>
                  </a:cubicBezTo>
                  <a:cubicBezTo>
                    <a:pt x="190565" y="286817"/>
                    <a:pt x="180411" y="329070"/>
                    <a:pt x="131996" y="348377"/>
                  </a:cubicBezTo>
                  <a:cubicBezTo>
                    <a:pt x="83580" y="367684"/>
                    <a:pt x="17153" y="426263"/>
                    <a:pt x="1360" y="422453"/>
                  </a:cubicBezTo>
                  <a:cubicBezTo>
                    <a:pt x="-14432" y="418652"/>
                    <a:pt x="112479" y="333651"/>
                    <a:pt x="112479" y="280197"/>
                  </a:cubicBezTo>
                  <a:cubicBezTo>
                    <a:pt x="112479" y="226743"/>
                    <a:pt x="185907" y="111119"/>
                    <a:pt x="206253" y="111119"/>
                  </a:cubicBezTo>
                  <a:cubicBezTo>
                    <a:pt x="226598" y="111119"/>
                    <a:pt x="239733" y="0"/>
                    <a:pt x="23973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13087106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F7271B2-C6A8-D95A-85C5-B8814845973E}"/>
                </a:ext>
              </a:extLst>
            </p:cNvPr>
            <p:cNvSpPr/>
            <p:nvPr/>
          </p:nvSpPr>
          <p:spPr>
            <a:xfrm>
              <a:off x="18021826" y="2868039"/>
              <a:ext cx="212643" cy="166256"/>
            </a:xfrm>
            <a:custGeom>
              <a:avLst/>
              <a:gdLst>
                <a:gd name="connsiteX0" fmla="*/ 201924 w 212643"/>
                <a:gd name="connsiteY0" fmla="*/ 3780 h 166256"/>
                <a:gd name="connsiteX1" fmla="*/ 212249 w 212643"/>
                <a:gd name="connsiteY1" fmla="*/ 140101 h 166256"/>
                <a:gd name="connsiteX2" fmla="*/ 11224 w 212643"/>
                <a:gd name="connsiteY2" fmla="*/ 165628 h 166256"/>
                <a:gd name="connsiteX3" fmla="*/ 201924 w 212643"/>
                <a:gd name="connsiteY3" fmla="*/ 3780 h 16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643" h="166256">
                  <a:moveTo>
                    <a:pt x="201924" y="3780"/>
                  </a:moveTo>
                  <a:cubicBezTo>
                    <a:pt x="201924" y="3780"/>
                    <a:pt x="215059" y="93553"/>
                    <a:pt x="212249" y="140101"/>
                  </a:cubicBezTo>
                  <a:cubicBezTo>
                    <a:pt x="209439" y="186650"/>
                    <a:pt x="75794" y="152112"/>
                    <a:pt x="11224" y="165628"/>
                  </a:cubicBezTo>
                  <a:cubicBezTo>
                    <a:pt x="-53356" y="179144"/>
                    <a:pt x="180902" y="-30425"/>
                    <a:pt x="201924" y="378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13087223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BED29B5C-768D-7CF8-A01F-E5EA9CD5F03E}"/>
                </a:ext>
              </a:extLst>
            </p:cNvPr>
            <p:cNvSpPr/>
            <p:nvPr/>
          </p:nvSpPr>
          <p:spPr>
            <a:xfrm>
              <a:off x="18172696" y="2575565"/>
              <a:ext cx="471760" cy="128859"/>
            </a:xfrm>
            <a:custGeom>
              <a:avLst/>
              <a:gdLst>
                <a:gd name="connsiteX0" fmla="*/ 0 w 471760"/>
                <a:gd name="connsiteY0" fmla="*/ 88703 h 128859"/>
                <a:gd name="connsiteX1" fmla="*/ 75076 w 471760"/>
                <a:gd name="connsiteY1" fmla="*/ 121736 h 128859"/>
                <a:gd name="connsiteX2" fmla="*/ 163668 w 471760"/>
                <a:gd name="connsiteY2" fmla="*/ 105220 h 128859"/>
                <a:gd name="connsiteX3" fmla="*/ 375399 w 471760"/>
                <a:gd name="connsiteY3" fmla="*/ 49632 h 128859"/>
                <a:gd name="connsiteX4" fmla="*/ 470002 w 471760"/>
                <a:gd name="connsiteY4" fmla="*/ 102 h 128859"/>
                <a:gd name="connsiteX5" fmla="*/ 336499 w 471760"/>
                <a:gd name="connsiteY5" fmla="*/ 49632 h 128859"/>
                <a:gd name="connsiteX6" fmla="*/ 217732 w 471760"/>
                <a:gd name="connsiteY6" fmla="*/ 64433 h 128859"/>
                <a:gd name="connsiteX7" fmla="*/ 108118 w 471760"/>
                <a:gd name="connsiteY7" fmla="*/ 97714 h 128859"/>
                <a:gd name="connsiteX8" fmla="*/ 0 w 471760"/>
                <a:gd name="connsiteY8" fmla="*/ 88703 h 12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760" h="128859">
                  <a:moveTo>
                    <a:pt x="0" y="88703"/>
                  </a:moveTo>
                  <a:cubicBezTo>
                    <a:pt x="0" y="88703"/>
                    <a:pt x="64570" y="105220"/>
                    <a:pt x="75076" y="121736"/>
                  </a:cubicBezTo>
                  <a:cubicBezTo>
                    <a:pt x="85592" y="138252"/>
                    <a:pt x="141151" y="123241"/>
                    <a:pt x="163668" y="105220"/>
                  </a:cubicBezTo>
                  <a:cubicBezTo>
                    <a:pt x="186195" y="87198"/>
                    <a:pt x="369389" y="58614"/>
                    <a:pt x="375399" y="49632"/>
                  </a:cubicBezTo>
                  <a:cubicBezTo>
                    <a:pt x="381410" y="40650"/>
                    <a:pt x="486518" y="3112"/>
                    <a:pt x="470002" y="102"/>
                  </a:cubicBezTo>
                  <a:cubicBezTo>
                    <a:pt x="453485" y="-2899"/>
                    <a:pt x="362169" y="61614"/>
                    <a:pt x="336499" y="49632"/>
                  </a:cubicBezTo>
                  <a:cubicBezTo>
                    <a:pt x="310829" y="37649"/>
                    <a:pt x="234248" y="67196"/>
                    <a:pt x="217732" y="64433"/>
                  </a:cubicBezTo>
                  <a:cubicBezTo>
                    <a:pt x="201216" y="61671"/>
                    <a:pt x="123130" y="106725"/>
                    <a:pt x="108118" y="97714"/>
                  </a:cubicBezTo>
                  <a:cubicBezTo>
                    <a:pt x="93097" y="88703"/>
                    <a:pt x="0" y="88703"/>
                    <a:pt x="0" y="88703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14941575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3692792F-3E2A-8625-EDF2-21E00EAE6D72}"/>
                </a:ext>
              </a:extLst>
            </p:cNvPr>
            <p:cNvSpPr/>
            <p:nvPr/>
          </p:nvSpPr>
          <p:spPr>
            <a:xfrm>
              <a:off x="18644460" y="2487010"/>
              <a:ext cx="124425" cy="77027"/>
            </a:xfrm>
            <a:custGeom>
              <a:avLst/>
              <a:gdLst>
                <a:gd name="connsiteX0" fmla="*/ 0 w 124425"/>
                <a:gd name="connsiteY0" fmla="*/ 65 h 77027"/>
                <a:gd name="connsiteX1" fmla="*/ 70990 w 124425"/>
                <a:gd name="connsiteY1" fmla="*/ 19582 h 77027"/>
                <a:gd name="connsiteX2" fmla="*/ 39624 w 124425"/>
                <a:gd name="connsiteY2" fmla="*/ 43604 h 77027"/>
                <a:gd name="connsiteX3" fmla="*/ 28270 w 124425"/>
                <a:gd name="connsiteY3" fmla="*/ 77027 h 77027"/>
                <a:gd name="connsiteX4" fmla="*/ 64313 w 124425"/>
                <a:gd name="connsiteY4" fmla="*/ 60025 h 77027"/>
                <a:gd name="connsiteX5" fmla="*/ 124377 w 124425"/>
                <a:gd name="connsiteY5" fmla="*/ 38546 h 77027"/>
                <a:gd name="connsiteX6" fmla="*/ 0 w 124425"/>
                <a:gd name="connsiteY6" fmla="*/ 65 h 7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425" h="77027">
                  <a:moveTo>
                    <a:pt x="0" y="65"/>
                  </a:moveTo>
                  <a:cubicBezTo>
                    <a:pt x="0" y="65"/>
                    <a:pt x="61150" y="7571"/>
                    <a:pt x="70990" y="19582"/>
                  </a:cubicBezTo>
                  <a:cubicBezTo>
                    <a:pt x="80829" y="31593"/>
                    <a:pt x="41977" y="36098"/>
                    <a:pt x="39624" y="43604"/>
                  </a:cubicBezTo>
                  <a:cubicBezTo>
                    <a:pt x="37281" y="51110"/>
                    <a:pt x="41777" y="68407"/>
                    <a:pt x="28270" y="77027"/>
                  </a:cubicBezTo>
                  <a:lnTo>
                    <a:pt x="64313" y="60025"/>
                  </a:lnTo>
                  <a:cubicBezTo>
                    <a:pt x="64313" y="60025"/>
                    <a:pt x="122015" y="53986"/>
                    <a:pt x="124377" y="38546"/>
                  </a:cubicBezTo>
                  <a:cubicBezTo>
                    <a:pt x="126740" y="23116"/>
                    <a:pt x="40795" y="-1430"/>
                    <a:pt x="0" y="65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14941681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EE95A3C4-19A1-E8BF-7B38-9CA3FD354DB9}"/>
                </a:ext>
              </a:extLst>
            </p:cNvPr>
            <p:cNvSpPr/>
            <p:nvPr/>
          </p:nvSpPr>
          <p:spPr>
            <a:xfrm>
              <a:off x="17957965" y="2639999"/>
              <a:ext cx="170173" cy="46796"/>
            </a:xfrm>
            <a:custGeom>
              <a:avLst/>
              <a:gdLst>
                <a:gd name="connsiteX0" fmla="*/ 0 w 170173"/>
                <a:gd name="connsiteY0" fmla="*/ 0 h 46796"/>
                <a:gd name="connsiteX1" fmla="*/ 76581 w 170173"/>
                <a:gd name="connsiteY1" fmla="*/ 12259 h 46796"/>
                <a:gd name="connsiteX2" fmla="*/ 170174 w 170173"/>
                <a:gd name="connsiteY2" fmla="*/ 46796 h 46796"/>
                <a:gd name="connsiteX3" fmla="*/ 0 w 170173"/>
                <a:gd name="connsiteY3" fmla="*/ 0 h 4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173" h="46796">
                  <a:moveTo>
                    <a:pt x="0" y="0"/>
                  </a:moveTo>
                  <a:cubicBezTo>
                    <a:pt x="0" y="0"/>
                    <a:pt x="52559" y="3248"/>
                    <a:pt x="76581" y="12259"/>
                  </a:cubicBezTo>
                  <a:cubicBezTo>
                    <a:pt x="100603" y="21269"/>
                    <a:pt x="170174" y="46796"/>
                    <a:pt x="170174" y="4679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1529434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B787245F-026B-0535-DF8F-E385F69899AB}"/>
                </a:ext>
              </a:extLst>
            </p:cNvPr>
            <p:cNvSpPr/>
            <p:nvPr/>
          </p:nvSpPr>
          <p:spPr>
            <a:xfrm>
              <a:off x="18512313" y="2467367"/>
              <a:ext cx="194732" cy="152316"/>
            </a:xfrm>
            <a:custGeom>
              <a:avLst/>
              <a:gdLst>
                <a:gd name="connsiteX0" fmla="*/ 155911 w 194732"/>
                <a:gd name="connsiteY0" fmla="*/ 62503 h 152316"/>
                <a:gd name="connsiteX1" fmla="*/ 149158 w 194732"/>
                <a:gd name="connsiteY1" fmla="*/ 96679 h 152316"/>
                <a:gd name="connsiteX2" fmla="*/ 100352 w 194732"/>
                <a:gd name="connsiteY2" fmla="*/ 108204 h 152316"/>
                <a:gd name="connsiteX3" fmla="*/ 492 w 194732"/>
                <a:gd name="connsiteY3" fmla="*/ 151857 h 152316"/>
                <a:gd name="connsiteX4" fmla="*/ 101104 w 194732"/>
                <a:gd name="connsiteY4" fmla="*/ 85716 h 152316"/>
                <a:gd name="connsiteX5" fmla="*/ 132146 w 194732"/>
                <a:gd name="connsiteY5" fmla="*/ 28728 h 152316"/>
                <a:gd name="connsiteX6" fmla="*/ 60566 w 194732"/>
                <a:gd name="connsiteY6" fmla="*/ 200 h 152316"/>
                <a:gd name="connsiteX7" fmla="*/ 194364 w 194732"/>
                <a:gd name="connsiteY7" fmla="*/ 39243 h 152316"/>
                <a:gd name="connsiteX8" fmla="*/ 155911 w 194732"/>
                <a:gd name="connsiteY8" fmla="*/ 62503 h 15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732" h="152316">
                  <a:moveTo>
                    <a:pt x="155911" y="62503"/>
                  </a:moveTo>
                  <a:cubicBezTo>
                    <a:pt x="152940" y="71828"/>
                    <a:pt x="163417" y="91059"/>
                    <a:pt x="149158" y="96679"/>
                  </a:cubicBezTo>
                  <a:cubicBezTo>
                    <a:pt x="134890" y="102299"/>
                    <a:pt x="113868" y="100594"/>
                    <a:pt x="100352" y="108204"/>
                  </a:cubicBezTo>
                  <a:cubicBezTo>
                    <a:pt x="86836" y="115815"/>
                    <a:pt x="9503" y="157106"/>
                    <a:pt x="492" y="151857"/>
                  </a:cubicBezTo>
                  <a:cubicBezTo>
                    <a:pt x="-8519" y="146600"/>
                    <a:pt x="109363" y="102165"/>
                    <a:pt x="101104" y="85716"/>
                  </a:cubicBezTo>
                  <a:cubicBezTo>
                    <a:pt x="92846" y="69266"/>
                    <a:pt x="143662" y="39234"/>
                    <a:pt x="132146" y="28728"/>
                  </a:cubicBezTo>
                  <a:cubicBezTo>
                    <a:pt x="120631" y="18212"/>
                    <a:pt x="59814" y="3201"/>
                    <a:pt x="60566" y="200"/>
                  </a:cubicBezTo>
                  <a:cubicBezTo>
                    <a:pt x="61319" y="-2800"/>
                    <a:pt x="189877" y="28747"/>
                    <a:pt x="194364" y="39243"/>
                  </a:cubicBezTo>
                  <a:cubicBezTo>
                    <a:pt x="198841" y="49721"/>
                    <a:pt x="161169" y="45987"/>
                    <a:pt x="155911" y="6250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10686239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965AA630-05DC-7346-324E-2A6EC05AD377}"/>
                </a:ext>
              </a:extLst>
            </p:cNvPr>
            <p:cNvSpPr/>
            <p:nvPr/>
          </p:nvSpPr>
          <p:spPr>
            <a:xfrm>
              <a:off x="17783677" y="2466265"/>
              <a:ext cx="512759" cy="180485"/>
            </a:xfrm>
            <a:custGeom>
              <a:avLst/>
              <a:gdLst>
                <a:gd name="connsiteX0" fmla="*/ 370 w 512759"/>
                <a:gd name="connsiteY0" fmla="*/ 77255 h 180485"/>
                <a:gd name="connsiteX1" fmla="*/ 176135 w 512759"/>
                <a:gd name="connsiteY1" fmla="*/ 1093 h 180485"/>
                <a:gd name="connsiteX2" fmla="*/ 176135 w 512759"/>
                <a:gd name="connsiteY2" fmla="*/ 59263 h 180485"/>
                <a:gd name="connsiteX3" fmla="*/ 361987 w 512759"/>
                <a:gd name="connsiteY3" fmla="*/ 131929 h 180485"/>
                <a:gd name="connsiteX4" fmla="*/ 509148 w 512759"/>
                <a:gd name="connsiteY4" fmla="*/ 158932 h 180485"/>
                <a:gd name="connsiteX5" fmla="*/ 358987 w 512759"/>
                <a:gd name="connsiteY5" fmla="*/ 173734 h 180485"/>
                <a:gd name="connsiteX6" fmla="*/ 174287 w 512759"/>
                <a:gd name="connsiteY6" fmla="*/ 116917 h 180485"/>
                <a:gd name="connsiteX7" fmla="*/ 370 w 512759"/>
                <a:gd name="connsiteY7" fmla="*/ 77255 h 18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59" h="180485">
                  <a:moveTo>
                    <a:pt x="370" y="77255"/>
                  </a:moveTo>
                  <a:cubicBezTo>
                    <a:pt x="4171" y="61577"/>
                    <a:pt x="156971" y="-9622"/>
                    <a:pt x="176135" y="1093"/>
                  </a:cubicBezTo>
                  <a:cubicBezTo>
                    <a:pt x="195300" y="11809"/>
                    <a:pt x="149456" y="33145"/>
                    <a:pt x="176135" y="59263"/>
                  </a:cubicBezTo>
                  <a:cubicBezTo>
                    <a:pt x="202815" y="85380"/>
                    <a:pt x="343966" y="98896"/>
                    <a:pt x="361987" y="131929"/>
                  </a:cubicBezTo>
                  <a:cubicBezTo>
                    <a:pt x="380008" y="164961"/>
                    <a:pt x="482116" y="140882"/>
                    <a:pt x="509148" y="158932"/>
                  </a:cubicBezTo>
                  <a:cubicBezTo>
                    <a:pt x="536180" y="176982"/>
                    <a:pt x="404040" y="188507"/>
                    <a:pt x="358987" y="173734"/>
                  </a:cubicBezTo>
                  <a:cubicBezTo>
                    <a:pt x="313943" y="158961"/>
                    <a:pt x="232847" y="118422"/>
                    <a:pt x="174287" y="116917"/>
                  </a:cubicBezTo>
                  <a:cubicBezTo>
                    <a:pt x="115718" y="115412"/>
                    <a:pt x="-7621" y="110183"/>
                    <a:pt x="370" y="7725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755465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9CB87887-9F28-2F78-A83F-BF73F20E6F57}"/>
                </a:ext>
              </a:extLst>
            </p:cNvPr>
            <p:cNvSpPr/>
            <p:nvPr/>
          </p:nvSpPr>
          <p:spPr>
            <a:xfrm>
              <a:off x="18042799" y="2390183"/>
              <a:ext cx="456274" cy="256578"/>
            </a:xfrm>
            <a:custGeom>
              <a:avLst/>
              <a:gdLst>
                <a:gd name="connsiteX0" fmla="*/ 165931 w 456274"/>
                <a:gd name="connsiteY0" fmla="*/ 794 h 256578"/>
                <a:gd name="connsiteX1" fmla="*/ 12769 w 456274"/>
                <a:gd name="connsiteY1" fmla="*/ 39837 h 256578"/>
                <a:gd name="connsiteX2" fmla="*/ 75834 w 456274"/>
                <a:gd name="connsiteY2" fmla="*/ 76089 h 256578"/>
                <a:gd name="connsiteX3" fmla="*/ 221490 w 456274"/>
                <a:gd name="connsiteY3" fmla="*/ 111922 h 256578"/>
                <a:gd name="connsiteX4" fmla="*/ 233501 w 456274"/>
                <a:gd name="connsiteY4" fmla="*/ 185398 h 256578"/>
                <a:gd name="connsiteX5" fmla="*/ 302576 w 456274"/>
                <a:gd name="connsiteY5" fmla="*/ 218145 h 256578"/>
                <a:gd name="connsiteX6" fmla="*/ 281555 w 456274"/>
                <a:gd name="connsiteY6" fmla="*/ 256578 h 256578"/>
                <a:gd name="connsiteX7" fmla="*/ 365775 w 456274"/>
                <a:gd name="connsiteY7" fmla="*/ 225260 h 256578"/>
                <a:gd name="connsiteX8" fmla="*/ 454243 w 456274"/>
                <a:gd name="connsiteY8" fmla="*/ 199562 h 256578"/>
                <a:gd name="connsiteX9" fmla="*/ 329608 w 456274"/>
                <a:gd name="connsiteY9" fmla="*/ 135354 h 256578"/>
                <a:gd name="connsiteX10" fmla="*/ 395683 w 456274"/>
                <a:gd name="connsiteY10" fmla="*/ 68374 h 256578"/>
                <a:gd name="connsiteX11" fmla="*/ 165931 w 456274"/>
                <a:gd name="connsiteY11" fmla="*/ 794 h 25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74" h="256578">
                  <a:moveTo>
                    <a:pt x="165931" y="794"/>
                  </a:moveTo>
                  <a:cubicBezTo>
                    <a:pt x="134641" y="4956"/>
                    <a:pt x="50307" y="18815"/>
                    <a:pt x="12769" y="39837"/>
                  </a:cubicBezTo>
                  <a:cubicBezTo>
                    <a:pt x="-24770" y="60859"/>
                    <a:pt x="27780" y="80794"/>
                    <a:pt x="75834" y="76089"/>
                  </a:cubicBezTo>
                  <a:cubicBezTo>
                    <a:pt x="123887" y="71384"/>
                    <a:pt x="204974" y="80385"/>
                    <a:pt x="221490" y="111922"/>
                  </a:cubicBezTo>
                  <a:cubicBezTo>
                    <a:pt x="238006" y="143459"/>
                    <a:pt x="206478" y="170282"/>
                    <a:pt x="233501" y="185398"/>
                  </a:cubicBezTo>
                  <a:cubicBezTo>
                    <a:pt x="260523" y="200514"/>
                    <a:pt x="298071" y="195228"/>
                    <a:pt x="302576" y="218145"/>
                  </a:cubicBezTo>
                  <a:cubicBezTo>
                    <a:pt x="307082" y="241062"/>
                    <a:pt x="284555" y="248072"/>
                    <a:pt x="281555" y="256578"/>
                  </a:cubicBezTo>
                  <a:cubicBezTo>
                    <a:pt x="281555" y="256578"/>
                    <a:pt x="334371" y="227479"/>
                    <a:pt x="365775" y="225260"/>
                  </a:cubicBezTo>
                  <a:cubicBezTo>
                    <a:pt x="397178" y="223041"/>
                    <a:pt x="469254" y="225641"/>
                    <a:pt x="454243" y="199562"/>
                  </a:cubicBezTo>
                  <a:cubicBezTo>
                    <a:pt x="439222" y="173482"/>
                    <a:pt x="323607" y="164795"/>
                    <a:pt x="329608" y="135354"/>
                  </a:cubicBezTo>
                  <a:cubicBezTo>
                    <a:pt x="335609" y="105912"/>
                    <a:pt x="398683" y="84890"/>
                    <a:pt x="395683" y="68374"/>
                  </a:cubicBezTo>
                  <a:cubicBezTo>
                    <a:pt x="392683" y="51848"/>
                    <a:pt x="228500" y="-7521"/>
                    <a:pt x="165931" y="79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7554475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330" name="그래픽 4">
            <a:extLst>
              <a:ext uri="{FF2B5EF4-FFF2-40B4-BE49-F238E27FC236}">
                <a16:creationId xmlns:a16="http://schemas.microsoft.com/office/drawing/2014/main" id="{7CBE531E-6511-226C-40AF-EC519C4C6E51}"/>
              </a:ext>
            </a:extLst>
          </p:cNvPr>
          <p:cNvGrpSpPr/>
          <p:nvPr/>
        </p:nvGrpSpPr>
        <p:grpSpPr>
          <a:xfrm>
            <a:off x="8181059" y="3387541"/>
            <a:ext cx="302650" cy="263820"/>
            <a:chOff x="17684277" y="2379103"/>
            <a:chExt cx="1107465" cy="965378"/>
          </a:xfrm>
        </p:grpSpPr>
        <p:sp>
          <p:nvSpPr>
            <p:cNvPr id="331" name="자유형: 도형 330">
              <a:extLst>
                <a:ext uri="{FF2B5EF4-FFF2-40B4-BE49-F238E27FC236}">
                  <a16:creationId xmlns:a16="http://schemas.microsoft.com/office/drawing/2014/main" id="{371D0517-1884-4E46-BE30-3FB877F8B38D}"/>
                </a:ext>
              </a:extLst>
            </p:cNvPr>
            <p:cNvSpPr/>
            <p:nvPr/>
          </p:nvSpPr>
          <p:spPr>
            <a:xfrm>
              <a:off x="17684277" y="2379103"/>
              <a:ext cx="1107465" cy="965378"/>
            </a:xfrm>
            <a:custGeom>
              <a:avLst/>
              <a:gdLst>
                <a:gd name="connsiteX0" fmla="*/ 36915 w 1107465"/>
                <a:gd name="connsiteY0" fmla="*/ 157844 h 965378"/>
                <a:gd name="connsiteX1" fmla="*/ 407199 w 1107465"/>
                <a:gd name="connsiteY1" fmla="*/ 20094 h 965378"/>
                <a:gd name="connsiteX2" fmla="*/ 592156 w 1107465"/>
                <a:gd name="connsiteY2" fmla="*/ 8511 h 965378"/>
                <a:gd name="connsiteX3" fmla="*/ 1063767 w 1107465"/>
                <a:gd name="connsiteY3" fmla="*/ 119478 h 965378"/>
                <a:gd name="connsiteX4" fmla="*/ 1107334 w 1107465"/>
                <a:gd name="connsiteY4" fmla="*/ 178475 h 965378"/>
                <a:gd name="connsiteX5" fmla="*/ 1072920 w 1107465"/>
                <a:gd name="connsiteY5" fmla="*/ 686472 h 965378"/>
                <a:gd name="connsiteX6" fmla="*/ 1041183 w 1107465"/>
                <a:gd name="connsiteY6" fmla="*/ 733602 h 965378"/>
                <a:gd name="connsiteX7" fmla="*/ 618292 w 1107465"/>
                <a:gd name="connsiteY7" fmla="*/ 939456 h 965378"/>
                <a:gd name="connsiteX8" fmla="*/ 423068 w 1107465"/>
                <a:gd name="connsiteY8" fmla="*/ 951696 h 965378"/>
                <a:gd name="connsiteX9" fmla="*/ 75300 w 1107465"/>
                <a:gd name="connsiteY9" fmla="*/ 833434 h 965378"/>
                <a:gd name="connsiteX10" fmla="*/ 36991 w 1107465"/>
                <a:gd name="connsiteY10" fmla="*/ 783437 h 965378"/>
                <a:gd name="connsiteX11" fmla="*/ 120 w 1107465"/>
                <a:gd name="connsiteY11" fmla="*/ 214623 h 965378"/>
                <a:gd name="connsiteX12" fmla="*/ 36915 w 1107465"/>
                <a:gd name="connsiteY12" fmla="*/ 157844 h 965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07465" h="965378">
                  <a:moveTo>
                    <a:pt x="36915" y="157844"/>
                  </a:moveTo>
                  <a:lnTo>
                    <a:pt x="407199" y="20094"/>
                  </a:lnTo>
                  <a:cubicBezTo>
                    <a:pt x="466359" y="-1919"/>
                    <a:pt x="530710" y="-5948"/>
                    <a:pt x="592156" y="8511"/>
                  </a:cubicBezTo>
                  <a:lnTo>
                    <a:pt x="1063767" y="119478"/>
                  </a:lnTo>
                  <a:cubicBezTo>
                    <a:pt x="1090770" y="125831"/>
                    <a:pt x="1109211" y="150796"/>
                    <a:pt x="1107334" y="178475"/>
                  </a:cubicBezTo>
                  <a:lnTo>
                    <a:pt x="1072920" y="686472"/>
                  </a:lnTo>
                  <a:cubicBezTo>
                    <a:pt x="1071549" y="706732"/>
                    <a:pt x="1059442" y="724715"/>
                    <a:pt x="1041183" y="733602"/>
                  </a:cubicBezTo>
                  <a:lnTo>
                    <a:pt x="618292" y="939456"/>
                  </a:lnTo>
                  <a:cubicBezTo>
                    <a:pt x="557370" y="969108"/>
                    <a:pt x="487209" y="973508"/>
                    <a:pt x="423068" y="951696"/>
                  </a:cubicBezTo>
                  <a:lnTo>
                    <a:pt x="75300" y="833434"/>
                  </a:lnTo>
                  <a:cubicBezTo>
                    <a:pt x="53593" y="826052"/>
                    <a:pt x="38467" y="806316"/>
                    <a:pt x="36991" y="783437"/>
                  </a:cubicBezTo>
                  <a:lnTo>
                    <a:pt x="120" y="214623"/>
                  </a:lnTo>
                  <a:cubicBezTo>
                    <a:pt x="-1500" y="189648"/>
                    <a:pt x="13455" y="166569"/>
                    <a:pt x="36915" y="157844"/>
                  </a:cubicBezTo>
                  <a:close/>
                </a:path>
              </a:pathLst>
            </a:custGeom>
            <a:solidFill>
              <a:srgbClr val="B8DDF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2" name="자유형: 도형 331">
              <a:extLst>
                <a:ext uri="{FF2B5EF4-FFF2-40B4-BE49-F238E27FC236}">
                  <a16:creationId xmlns:a16="http://schemas.microsoft.com/office/drawing/2014/main" id="{2A99FC4C-6CDA-5DC4-379C-40D122435F9A}"/>
                </a:ext>
              </a:extLst>
            </p:cNvPr>
            <p:cNvSpPr/>
            <p:nvPr/>
          </p:nvSpPr>
          <p:spPr>
            <a:xfrm>
              <a:off x="17784051" y="2975107"/>
              <a:ext cx="900036" cy="337108"/>
            </a:xfrm>
            <a:custGeom>
              <a:avLst/>
              <a:gdLst>
                <a:gd name="connsiteX0" fmla="*/ 111 w 900036"/>
                <a:gd name="connsiteY0" fmla="*/ 177479 h 337108"/>
                <a:gd name="connsiteX1" fmla="*/ 206946 w 900036"/>
                <a:gd name="connsiteY1" fmla="*/ 114119 h 337108"/>
                <a:gd name="connsiteX2" fmla="*/ 411162 w 900036"/>
                <a:gd name="connsiteY2" fmla="*/ 0 h 337108"/>
                <a:gd name="connsiteX3" fmla="*/ 567334 w 900036"/>
                <a:gd name="connsiteY3" fmla="*/ 48054 h 337108"/>
                <a:gd name="connsiteX4" fmla="*/ 898690 w 900036"/>
                <a:gd name="connsiteY4" fmla="*/ 93097 h 337108"/>
                <a:gd name="connsiteX5" fmla="*/ 603377 w 900036"/>
                <a:gd name="connsiteY5" fmla="*/ 276292 h 337108"/>
                <a:gd name="connsiteX6" fmla="*/ 351107 w 900036"/>
                <a:gd name="connsiteY6" fmla="*/ 327346 h 337108"/>
                <a:gd name="connsiteX7" fmla="*/ 111 w 900036"/>
                <a:gd name="connsiteY7" fmla="*/ 177479 h 33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0036" h="337108">
                  <a:moveTo>
                    <a:pt x="111" y="177479"/>
                  </a:moveTo>
                  <a:cubicBezTo>
                    <a:pt x="4407" y="153838"/>
                    <a:pt x="128870" y="141151"/>
                    <a:pt x="206946" y="114119"/>
                  </a:cubicBezTo>
                  <a:cubicBezTo>
                    <a:pt x="285032" y="87087"/>
                    <a:pt x="387140" y="0"/>
                    <a:pt x="411162" y="0"/>
                  </a:cubicBezTo>
                  <a:cubicBezTo>
                    <a:pt x="435184" y="0"/>
                    <a:pt x="513270" y="39043"/>
                    <a:pt x="567334" y="48054"/>
                  </a:cubicBezTo>
                  <a:cubicBezTo>
                    <a:pt x="621389" y="57064"/>
                    <a:pt x="879002" y="53102"/>
                    <a:pt x="898690" y="93097"/>
                  </a:cubicBezTo>
                  <a:cubicBezTo>
                    <a:pt x="918378" y="133102"/>
                    <a:pt x="717496" y="231248"/>
                    <a:pt x="603377" y="276292"/>
                  </a:cubicBezTo>
                  <a:cubicBezTo>
                    <a:pt x="489258" y="321345"/>
                    <a:pt x="468227" y="354378"/>
                    <a:pt x="351107" y="327346"/>
                  </a:cubicBezTo>
                  <a:cubicBezTo>
                    <a:pt x="233978" y="300323"/>
                    <a:pt x="-5899" y="210512"/>
                    <a:pt x="111" y="177479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16246408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3" name="자유형: 도형 332">
              <a:extLst>
                <a:ext uri="{FF2B5EF4-FFF2-40B4-BE49-F238E27FC236}">
                  <a16:creationId xmlns:a16="http://schemas.microsoft.com/office/drawing/2014/main" id="{202A1AB2-50EA-572A-D546-6F6AA41ACA2F}"/>
                </a:ext>
              </a:extLst>
            </p:cNvPr>
            <p:cNvSpPr/>
            <p:nvPr/>
          </p:nvSpPr>
          <p:spPr>
            <a:xfrm>
              <a:off x="17701221" y="2608317"/>
              <a:ext cx="537507" cy="535335"/>
            </a:xfrm>
            <a:custGeom>
              <a:avLst/>
              <a:gdLst>
                <a:gd name="connsiteX0" fmla="*/ 4474 w 537507"/>
                <a:gd name="connsiteY0" fmla="*/ 3393 h 535335"/>
                <a:gd name="connsiteX1" fmla="*/ 532101 w 537507"/>
                <a:gd name="connsiteY1" fmla="*/ 138543 h 535335"/>
                <a:gd name="connsiteX2" fmla="*/ 376872 w 537507"/>
                <a:gd name="connsiteY2" fmla="*/ 222630 h 535335"/>
                <a:gd name="connsiteX3" fmla="*/ 112592 w 537507"/>
                <a:gd name="connsiteY3" fmla="*/ 444867 h 535335"/>
                <a:gd name="connsiteX4" fmla="*/ 46517 w 537507"/>
                <a:gd name="connsiteY4" fmla="*/ 535335 h 535335"/>
                <a:gd name="connsiteX5" fmla="*/ 40507 w 537507"/>
                <a:gd name="connsiteY5" fmla="*/ 351760 h 535335"/>
                <a:gd name="connsiteX6" fmla="*/ 4474 w 537507"/>
                <a:gd name="connsiteY6" fmla="*/ 3393 h 53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7507" h="535335">
                  <a:moveTo>
                    <a:pt x="4474" y="3393"/>
                  </a:moveTo>
                  <a:cubicBezTo>
                    <a:pt x="33049" y="-21096"/>
                    <a:pt x="498116" y="93490"/>
                    <a:pt x="532101" y="138543"/>
                  </a:cubicBezTo>
                  <a:cubicBezTo>
                    <a:pt x="566077" y="183587"/>
                    <a:pt x="430936" y="177586"/>
                    <a:pt x="376872" y="222630"/>
                  </a:cubicBezTo>
                  <a:cubicBezTo>
                    <a:pt x="322818" y="267673"/>
                    <a:pt x="169647" y="447867"/>
                    <a:pt x="112592" y="444867"/>
                  </a:cubicBezTo>
                  <a:cubicBezTo>
                    <a:pt x="55528" y="441867"/>
                    <a:pt x="46517" y="535335"/>
                    <a:pt x="46517" y="535335"/>
                  </a:cubicBezTo>
                  <a:cubicBezTo>
                    <a:pt x="46517" y="535335"/>
                    <a:pt x="37506" y="432846"/>
                    <a:pt x="40507" y="351760"/>
                  </a:cubicBezTo>
                  <a:cubicBezTo>
                    <a:pt x="43507" y="270683"/>
                    <a:pt x="-16548" y="21414"/>
                    <a:pt x="4474" y="339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3501275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4" name="자유형: 도형 333">
              <a:extLst>
                <a:ext uri="{FF2B5EF4-FFF2-40B4-BE49-F238E27FC236}">
                  <a16:creationId xmlns:a16="http://schemas.microsoft.com/office/drawing/2014/main" id="{DD9A34FF-7FC5-4158-D51D-102E2C2784B4}"/>
                </a:ext>
              </a:extLst>
            </p:cNvPr>
            <p:cNvSpPr/>
            <p:nvPr/>
          </p:nvSpPr>
          <p:spPr>
            <a:xfrm>
              <a:off x="17729429" y="3118259"/>
              <a:ext cx="88384" cy="90096"/>
            </a:xfrm>
            <a:custGeom>
              <a:avLst/>
              <a:gdLst>
                <a:gd name="connsiteX0" fmla="*/ 88384 w 88384"/>
                <a:gd name="connsiteY0" fmla="*/ 90097 h 90096"/>
                <a:gd name="connsiteX1" fmla="*/ 288 w 88384"/>
                <a:gd name="connsiteY1" fmla="*/ 0 h 90096"/>
                <a:gd name="connsiteX2" fmla="*/ 88384 w 88384"/>
                <a:gd name="connsiteY2" fmla="*/ 90097 h 9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384" h="90096">
                  <a:moveTo>
                    <a:pt x="88384" y="90097"/>
                  </a:moveTo>
                  <a:cubicBezTo>
                    <a:pt x="88384" y="90097"/>
                    <a:pt x="16404" y="73819"/>
                    <a:pt x="288" y="0"/>
                  </a:cubicBezTo>
                  <a:cubicBezTo>
                    <a:pt x="288" y="0"/>
                    <a:pt x="-9723" y="84087"/>
                    <a:pt x="88384" y="90097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5" name="자유형: 도형 334">
              <a:extLst>
                <a:ext uri="{FF2B5EF4-FFF2-40B4-BE49-F238E27FC236}">
                  <a16:creationId xmlns:a16="http://schemas.microsoft.com/office/drawing/2014/main" id="{334E16F7-1AE1-74A5-6643-5602A908D6A4}"/>
                </a:ext>
              </a:extLst>
            </p:cNvPr>
            <p:cNvSpPr/>
            <p:nvPr/>
          </p:nvSpPr>
          <p:spPr>
            <a:xfrm>
              <a:off x="18684093" y="2975107"/>
              <a:ext cx="62722" cy="143151"/>
            </a:xfrm>
            <a:custGeom>
              <a:avLst/>
              <a:gdLst>
                <a:gd name="connsiteX0" fmla="*/ 62722 w 62722"/>
                <a:gd name="connsiteY0" fmla="*/ 0 h 143151"/>
                <a:gd name="connsiteX1" fmla="*/ 52711 w 62722"/>
                <a:gd name="connsiteY1" fmla="*/ 105108 h 143151"/>
                <a:gd name="connsiteX2" fmla="*/ 0 w 62722"/>
                <a:gd name="connsiteY2" fmla="*/ 143151 h 143151"/>
                <a:gd name="connsiteX3" fmla="*/ 31366 w 62722"/>
                <a:gd name="connsiteY3" fmla="*/ 87087 h 143151"/>
                <a:gd name="connsiteX4" fmla="*/ 62722 w 62722"/>
                <a:gd name="connsiteY4" fmla="*/ 0 h 14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722" h="143151">
                  <a:moveTo>
                    <a:pt x="62722" y="0"/>
                  </a:moveTo>
                  <a:cubicBezTo>
                    <a:pt x="62722" y="0"/>
                    <a:pt x="58722" y="91097"/>
                    <a:pt x="52711" y="105108"/>
                  </a:cubicBezTo>
                  <a:cubicBezTo>
                    <a:pt x="46701" y="119120"/>
                    <a:pt x="0" y="143151"/>
                    <a:pt x="0" y="143151"/>
                  </a:cubicBezTo>
                  <a:cubicBezTo>
                    <a:pt x="0" y="143151"/>
                    <a:pt x="24022" y="121129"/>
                    <a:pt x="31366" y="87087"/>
                  </a:cubicBezTo>
                  <a:cubicBezTo>
                    <a:pt x="38691" y="53054"/>
                    <a:pt x="62722" y="0"/>
                    <a:pt x="62722" y="0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6" name="자유형: 도형 335">
              <a:extLst>
                <a:ext uri="{FF2B5EF4-FFF2-40B4-BE49-F238E27FC236}">
                  <a16:creationId xmlns:a16="http://schemas.microsoft.com/office/drawing/2014/main" id="{5E6AFDB9-92CD-0641-E0EE-852D7C791F54}"/>
                </a:ext>
              </a:extLst>
            </p:cNvPr>
            <p:cNvSpPr/>
            <p:nvPr/>
          </p:nvSpPr>
          <p:spPr>
            <a:xfrm>
              <a:off x="17959812" y="3066110"/>
              <a:ext cx="278911" cy="223659"/>
            </a:xfrm>
            <a:custGeom>
              <a:avLst/>
              <a:gdLst>
                <a:gd name="connsiteX0" fmla="*/ 114129 w 278911"/>
                <a:gd name="connsiteY0" fmla="*/ 168278 h 223659"/>
                <a:gd name="connsiteX1" fmla="*/ 226247 w 278911"/>
                <a:gd name="connsiteY1" fmla="*/ 134245 h 223659"/>
                <a:gd name="connsiteX2" fmla="*/ 268757 w 278911"/>
                <a:gd name="connsiteY2" fmla="*/ 104 h 223659"/>
                <a:gd name="connsiteX3" fmla="*/ 268757 w 278911"/>
                <a:gd name="connsiteY3" fmla="*/ 134245 h 223659"/>
                <a:gd name="connsiteX4" fmla="*/ 268757 w 278911"/>
                <a:gd name="connsiteY4" fmla="*/ 210331 h 223659"/>
                <a:gd name="connsiteX5" fmla="*/ 0 w 278911"/>
                <a:gd name="connsiteY5" fmla="*/ 164277 h 223659"/>
                <a:gd name="connsiteX6" fmla="*/ 58064 w 278911"/>
                <a:gd name="connsiteY6" fmla="*/ 164277 h 223659"/>
                <a:gd name="connsiteX7" fmla="*/ 114129 w 278911"/>
                <a:gd name="connsiteY7" fmla="*/ 168278 h 22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8911" h="223659">
                  <a:moveTo>
                    <a:pt x="114129" y="168278"/>
                  </a:moveTo>
                  <a:cubicBezTo>
                    <a:pt x="142561" y="175336"/>
                    <a:pt x="212236" y="166278"/>
                    <a:pt x="226247" y="134245"/>
                  </a:cubicBezTo>
                  <a:cubicBezTo>
                    <a:pt x="240259" y="102212"/>
                    <a:pt x="247193" y="4105"/>
                    <a:pt x="268757" y="104"/>
                  </a:cubicBezTo>
                  <a:cubicBezTo>
                    <a:pt x="290322" y="-3896"/>
                    <a:pt x="271215" y="108223"/>
                    <a:pt x="268757" y="134245"/>
                  </a:cubicBezTo>
                  <a:cubicBezTo>
                    <a:pt x="266300" y="160277"/>
                    <a:pt x="266376" y="185547"/>
                    <a:pt x="268757" y="210331"/>
                  </a:cubicBezTo>
                  <a:cubicBezTo>
                    <a:pt x="271139" y="235115"/>
                    <a:pt x="124130" y="228352"/>
                    <a:pt x="0" y="164277"/>
                  </a:cubicBezTo>
                  <a:cubicBezTo>
                    <a:pt x="0" y="164277"/>
                    <a:pt x="42053" y="178289"/>
                    <a:pt x="58064" y="164277"/>
                  </a:cubicBezTo>
                  <a:cubicBezTo>
                    <a:pt x="74085" y="150256"/>
                    <a:pt x="94126" y="163306"/>
                    <a:pt x="114129" y="168278"/>
                  </a:cubicBezTo>
                  <a:close/>
                </a:path>
              </a:pathLst>
            </a:custGeom>
            <a:gradFill>
              <a:gsLst>
                <a:gs pos="0">
                  <a:srgbClr val="BBDEFB"/>
                </a:gs>
                <a:gs pos="50000">
                  <a:srgbClr val="BBDEFB">
                    <a:alpha val="54902"/>
                  </a:srgbClr>
                </a:gs>
                <a:gs pos="100000">
                  <a:srgbClr val="BBDEFB">
                    <a:alpha val="9804"/>
                  </a:srgbClr>
                </a:gs>
              </a:gsLst>
              <a:lin ang="15573783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7" name="자유형: 도형 336">
              <a:extLst>
                <a:ext uri="{FF2B5EF4-FFF2-40B4-BE49-F238E27FC236}">
                  <a16:creationId xmlns:a16="http://schemas.microsoft.com/office/drawing/2014/main" id="{1FEDB905-25E0-2DAB-08A9-298FD15F0908}"/>
                </a:ext>
              </a:extLst>
            </p:cNvPr>
            <p:cNvSpPr/>
            <p:nvPr/>
          </p:nvSpPr>
          <p:spPr>
            <a:xfrm>
              <a:off x="17701216" y="2547043"/>
              <a:ext cx="492561" cy="156316"/>
            </a:xfrm>
            <a:custGeom>
              <a:avLst/>
              <a:gdLst>
                <a:gd name="connsiteX0" fmla="*/ 4155 w 492561"/>
                <a:gd name="connsiteY0" fmla="*/ 46198 h 156316"/>
                <a:gd name="connsiteX1" fmla="*/ 32368 w 492561"/>
                <a:gd name="connsiteY1" fmla="*/ 6155 h 156316"/>
                <a:gd name="connsiteX2" fmla="*/ 106739 w 492561"/>
                <a:gd name="connsiteY2" fmla="*/ 34187 h 156316"/>
                <a:gd name="connsiteX3" fmla="*/ 272912 w 492561"/>
                <a:gd name="connsiteY3" fmla="*/ 56209 h 156316"/>
                <a:gd name="connsiteX4" fmla="*/ 451106 w 492561"/>
                <a:gd name="connsiteY4" fmla="*/ 128284 h 156316"/>
                <a:gd name="connsiteX5" fmla="*/ 487149 w 492561"/>
                <a:gd name="connsiteY5" fmla="*/ 156316 h 156316"/>
                <a:gd name="connsiteX6" fmla="*/ 302954 w 492561"/>
                <a:gd name="connsiteY6" fmla="*/ 90242 h 156316"/>
                <a:gd name="connsiteX7" fmla="*/ 112749 w 492561"/>
                <a:gd name="connsiteY7" fmla="*/ 66829 h 156316"/>
                <a:gd name="connsiteX8" fmla="*/ 4155 w 492561"/>
                <a:gd name="connsiteY8" fmla="*/ 46198 h 15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561" h="156316">
                  <a:moveTo>
                    <a:pt x="4155" y="46198"/>
                  </a:moveTo>
                  <a:cubicBezTo>
                    <a:pt x="4155" y="46198"/>
                    <a:pt x="-15971" y="26176"/>
                    <a:pt x="32368" y="6155"/>
                  </a:cubicBezTo>
                  <a:cubicBezTo>
                    <a:pt x="80707" y="-13867"/>
                    <a:pt x="72697" y="20166"/>
                    <a:pt x="106739" y="34187"/>
                  </a:cubicBezTo>
                  <a:cubicBezTo>
                    <a:pt x="140782" y="48208"/>
                    <a:pt x="248881" y="50208"/>
                    <a:pt x="272912" y="56209"/>
                  </a:cubicBezTo>
                  <a:cubicBezTo>
                    <a:pt x="296944" y="62219"/>
                    <a:pt x="389041" y="100252"/>
                    <a:pt x="451106" y="128284"/>
                  </a:cubicBezTo>
                  <a:cubicBezTo>
                    <a:pt x="513171" y="156316"/>
                    <a:pt x="487149" y="156316"/>
                    <a:pt x="487149" y="156316"/>
                  </a:cubicBezTo>
                  <a:cubicBezTo>
                    <a:pt x="487149" y="156316"/>
                    <a:pt x="357009" y="100252"/>
                    <a:pt x="302954" y="90242"/>
                  </a:cubicBezTo>
                  <a:cubicBezTo>
                    <a:pt x="248900" y="80231"/>
                    <a:pt x="130771" y="83450"/>
                    <a:pt x="112749" y="66829"/>
                  </a:cubicBezTo>
                  <a:cubicBezTo>
                    <a:pt x="94719" y="50198"/>
                    <a:pt x="4155" y="46198"/>
                    <a:pt x="4155" y="46198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16428845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8" name="자유형: 도형 337">
              <a:extLst>
                <a:ext uri="{FF2B5EF4-FFF2-40B4-BE49-F238E27FC236}">
                  <a16:creationId xmlns:a16="http://schemas.microsoft.com/office/drawing/2014/main" id="{C66ACD56-45F1-2005-746E-B6FE882C297A}"/>
                </a:ext>
              </a:extLst>
            </p:cNvPr>
            <p:cNvSpPr/>
            <p:nvPr/>
          </p:nvSpPr>
          <p:spPr>
            <a:xfrm>
              <a:off x="17714705" y="2564048"/>
              <a:ext cx="243259" cy="51380"/>
            </a:xfrm>
            <a:custGeom>
              <a:avLst/>
              <a:gdLst>
                <a:gd name="connsiteX0" fmla="*/ 4877 w 243259"/>
                <a:gd name="connsiteY0" fmla="*/ 12000 h 51380"/>
                <a:gd name="connsiteX1" fmla="*/ 58913 w 243259"/>
                <a:gd name="connsiteY1" fmla="*/ 5618 h 51380"/>
                <a:gd name="connsiteX2" fmla="*/ 243260 w 243259"/>
                <a:gd name="connsiteY2" fmla="*/ 50138 h 51380"/>
                <a:gd name="connsiteX3" fmla="*/ 82582 w 243259"/>
                <a:gd name="connsiteY3" fmla="*/ 33393 h 51380"/>
                <a:gd name="connsiteX4" fmla="*/ 4877 w 243259"/>
                <a:gd name="connsiteY4" fmla="*/ 12000 h 5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59" h="51380">
                  <a:moveTo>
                    <a:pt x="4877" y="12000"/>
                  </a:moveTo>
                  <a:cubicBezTo>
                    <a:pt x="29652" y="-3764"/>
                    <a:pt x="43901" y="-1887"/>
                    <a:pt x="58913" y="5618"/>
                  </a:cubicBezTo>
                  <a:cubicBezTo>
                    <a:pt x="73924" y="13124"/>
                    <a:pt x="108109" y="46662"/>
                    <a:pt x="243260" y="50138"/>
                  </a:cubicBezTo>
                  <a:cubicBezTo>
                    <a:pt x="243260" y="50138"/>
                    <a:pt x="179194" y="58168"/>
                    <a:pt x="82582" y="33393"/>
                  </a:cubicBezTo>
                  <a:cubicBezTo>
                    <a:pt x="26023" y="18887"/>
                    <a:pt x="-14420" y="24278"/>
                    <a:pt x="4877" y="120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707153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9" name="자유형: 도형 338">
              <a:extLst>
                <a:ext uri="{FF2B5EF4-FFF2-40B4-BE49-F238E27FC236}">
                  <a16:creationId xmlns:a16="http://schemas.microsoft.com/office/drawing/2014/main" id="{25CC3D33-BEA1-0E8F-C8F0-6CC436BA14D6}"/>
                </a:ext>
              </a:extLst>
            </p:cNvPr>
            <p:cNvSpPr/>
            <p:nvPr/>
          </p:nvSpPr>
          <p:spPr>
            <a:xfrm>
              <a:off x="18256011" y="2553083"/>
              <a:ext cx="492913" cy="637475"/>
            </a:xfrm>
            <a:custGeom>
              <a:avLst/>
              <a:gdLst>
                <a:gd name="connsiteX0" fmla="*/ 8277 w 492913"/>
                <a:gd name="connsiteY0" fmla="*/ 543649 h 637475"/>
                <a:gd name="connsiteX1" fmla="*/ 8277 w 492913"/>
                <a:gd name="connsiteY1" fmla="*/ 343938 h 637475"/>
                <a:gd name="connsiteX2" fmla="*/ 23289 w 492913"/>
                <a:gd name="connsiteY2" fmla="*/ 169754 h 637475"/>
                <a:gd name="connsiteX3" fmla="*/ 325117 w 492913"/>
                <a:gd name="connsiteY3" fmla="*/ 72123 h 637475"/>
                <a:gd name="connsiteX4" fmla="*/ 490795 w 492913"/>
                <a:gd name="connsiteY4" fmla="*/ 1572 h 637475"/>
                <a:gd name="connsiteX5" fmla="*/ 313106 w 492913"/>
                <a:gd name="connsiteY5" fmla="*/ 308715 h 637475"/>
                <a:gd name="connsiteX6" fmla="*/ 17288 w 492913"/>
                <a:gd name="connsiteY6" fmla="*/ 610219 h 637475"/>
                <a:gd name="connsiteX7" fmla="*/ 8277 w 492913"/>
                <a:gd name="connsiteY7" fmla="*/ 543649 h 63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913" h="637475">
                  <a:moveTo>
                    <a:pt x="8277" y="543649"/>
                  </a:moveTo>
                  <a:cubicBezTo>
                    <a:pt x="8277" y="543649"/>
                    <a:pt x="15783" y="384477"/>
                    <a:pt x="8277" y="343938"/>
                  </a:cubicBezTo>
                  <a:cubicBezTo>
                    <a:pt x="772" y="303390"/>
                    <a:pt x="-11239" y="189271"/>
                    <a:pt x="23289" y="169754"/>
                  </a:cubicBezTo>
                  <a:cubicBezTo>
                    <a:pt x="57826" y="150238"/>
                    <a:pt x="290579" y="94621"/>
                    <a:pt x="325117" y="72123"/>
                  </a:cubicBezTo>
                  <a:cubicBezTo>
                    <a:pt x="359655" y="49625"/>
                    <a:pt x="470278" y="-10440"/>
                    <a:pt x="490795" y="1572"/>
                  </a:cubicBezTo>
                  <a:cubicBezTo>
                    <a:pt x="511312" y="13583"/>
                    <a:pt x="377676" y="282502"/>
                    <a:pt x="313106" y="308715"/>
                  </a:cubicBezTo>
                  <a:cubicBezTo>
                    <a:pt x="248536" y="334928"/>
                    <a:pt x="26299" y="556670"/>
                    <a:pt x="17288" y="610219"/>
                  </a:cubicBezTo>
                  <a:cubicBezTo>
                    <a:pt x="8277" y="663778"/>
                    <a:pt x="14288" y="636756"/>
                    <a:pt x="8277" y="543649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2350473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0" name="자유형: 도형 339">
              <a:extLst>
                <a:ext uri="{FF2B5EF4-FFF2-40B4-BE49-F238E27FC236}">
                  <a16:creationId xmlns:a16="http://schemas.microsoft.com/office/drawing/2014/main" id="{5B1CD5C7-40EC-9A19-D181-9B05C022532C}"/>
                </a:ext>
              </a:extLst>
            </p:cNvPr>
            <p:cNvSpPr/>
            <p:nvPr/>
          </p:nvSpPr>
          <p:spPr>
            <a:xfrm>
              <a:off x="18509197" y="2785903"/>
              <a:ext cx="240171" cy="422630"/>
            </a:xfrm>
            <a:custGeom>
              <a:avLst/>
              <a:gdLst>
                <a:gd name="connsiteX0" fmla="*/ 239733 w 240171"/>
                <a:gd name="connsiteY0" fmla="*/ 0 h 422630"/>
                <a:gd name="connsiteX1" fmla="*/ 231103 w 240171"/>
                <a:gd name="connsiteY1" fmla="*/ 189205 h 422630"/>
                <a:gd name="connsiteX2" fmla="*/ 193565 w 240171"/>
                <a:gd name="connsiteY2" fmla="*/ 260785 h 422630"/>
                <a:gd name="connsiteX3" fmla="*/ 131996 w 240171"/>
                <a:gd name="connsiteY3" fmla="*/ 348377 h 422630"/>
                <a:gd name="connsiteX4" fmla="*/ 1360 w 240171"/>
                <a:gd name="connsiteY4" fmla="*/ 422453 h 422630"/>
                <a:gd name="connsiteX5" fmla="*/ 112479 w 240171"/>
                <a:gd name="connsiteY5" fmla="*/ 280197 h 422630"/>
                <a:gd name="connsiteX6" fmla="*/ 206253 w 240171"/>
                <a:gd name="connsiteY6" fmla="*/ 111119 h 422630"/>
                <a:gd name="connsiteX7" fmla="*/ 239733 w 240171"/>
                <a:gd name="connsiteY7" fmla="*/ 0 h 42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171" h="422630">
                  <a:moveTo>
                    <a:pt x="239733" y="0"/>
                  </a:moveTo>
                  <a:cubicBezTo>
                    <a:pt x="239733" y="0"/>
                    <a:pt x="243114" y="174184"/>
                    <a:pt x="231103" y="189205"/>
                  </a:cubicBezTo>
                  <a:cubicBezTo>
                    <a:pt x="219092" y="204216"/>
                    <a:pt x="196566" y="234753"/>
                    <a:pt x="193565" y="260785"/>
                  </a:cubicBezTo>
                  <a:cubicBezTo>
                    <a:pt x="190565" y="286817"/>
                    <a:pt x="180411" y="329070"/>
                    <a:pt x="131996" y="348377"/>
                  </a:cubicBezTo>
                  <a:cubicBezTo>
                    <a:pt x="83580" y="367684"/>
                    <a:pt x="17153" y="426263"/>
                    <a:pt x="1360" y="422453"/>
                  </a:cubicBezTo>
                  <a:cubicBezTo>
                    <a:pt x="-14432" y="418652"/>
                    <a:pt x="112479" y="333651"/>
                    <a:pt x="112479" y="280197"/>
                  </a:cubicBezTo>
                  <a:cubicBezTo>
                    <a:pt x="112479" y="226743"/>
                    <a:pt x="185907" y="111119"/>
                    <a:pt x="206253" y="111119"/>
                  </a:cubicBezTo>
                  <a:cubicBezTo>
                    <a:pt x="226598" y="111119"/>
                    <a:pt x="239733" y="0"/>
                    <a:pt x="239733" y="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13087106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1" name="자유형: 도형 340">
              <a:extLst>
                <a:ext uri="{FF2B5EF4-FFF2-40B4-BE49-F238E27FC236}">
                  <a16:creationId xmlns:a16="http://schemas.microsoft.com/office/drawing/2014/main" id="{263D7814-128B-A305-0FC1-12F8074877FF}"/>
                </a:ext>
              </a:extLst>
            </p:cNvPr>
            <p:cNvSpPr/>
            <p:nvPr/>
          </p:nvSpPr>
          <p:spPr>
            <a:xfrm>
              <a:off x="18021826" y="2868039"/>
              <a:ext cx="212643" cy="166256"/>
            </a:xfrm>
            <a:custGeom>
              <a:avLst/>
              <a:gdLst>
                <a:gd name="connsiteX0" fmla="*/ 201924 w 212643"/>
                <a:gd name="connsiteY0" fmla="*/ 3780 h 166256"/>
                <a:gd name="connsiteX1" fmla="*/ 212249 w 212643"/>
                <a:gd name="connsiteY1" fmla="*/ 140101 h 166256"/>
                <a:gd name="connsiteX2" fmla="*/ 11224 w 212643"/>
                <a:gd name="connsiteY2" fmla="*/ 165628 h 166256"/>
                <a:gd name="connsiteX3" fmla="*/ 201924 w 212643"/>
                <a:gd name="connsiteY3" fmla="*/ 3780 h 16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643" h="166256">
                  <a:moveTo>
                    <a:pt x="201924" y="3780"/>
                  </a:moveTo>
                  <a:cubicBezTo>
                    <a:pt x="201924" y="3780"/>
                    <a:pt x="215059" y="93553"/>
                    <a:pt x="212249" y="140101"/>
                  </a:cubicBezTo>
                  <a:cubicBezTo>
                    <a:pt x="209439" y="186650"/>
                    <a:pt x="75794" y="152112"/>
                    <a:pt x="11224" y="165628"/>
                  </a:cubicBezTo>
                  <a:cubicBezTo>
                    <a:pt x="-53356" y="179144"/>
                    <a:pt x="180902" y="-30425"/>
                    <a:pt x="201924" y="378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13087223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2" name="자유형: 도형 341">
              <a:extLst>
                <a:ext uri="{FF2B5EF4-FFF2-40B4-BE49-F238E27FC236}">
                  <a16:creationId xmlns:a16="http://schemas.microsoft.com/office/drawing/2014/main" id="{8134BD00-42C0-106A-2C3F-68ED5D2E6403}"/>
                </a:ext>
              </a:extLst>
            </p:cNvPr>
            <p:cNvSpPr/>
            <p:nvPr/>
          </p:nvSpPr>
          <p:spPr>
            <a:xfrm>
              <a:off x="18172696" y="2575565"/>
              <a:ext cx="471760" cy="128859"/>
            </a:xfrm>
            <a:custGeom>
              <a:avLst/>
              <a:gdLst>
                <a:gd name="connsiteX0" fmla="*/ 0 w 471760"/>
                <a:gd name="connsiteY0" fmla="*/ 88703 h 128859"/>
                <a:gd name="connsiteX1" fmla="*/ 75076 w 471760"/>
                <a:gd name="connsiteY1" fmla="*/ 121736 h 128859"/>
                <a:gd name="connsiteX2" fmla="*/ 163668 w 471760"/>
                <a:gd name="connsiteY2" fmla="*/ 105220 h 128859"/>
                <a:gd name="connsiteX3" fmla="*/ 375399 w 471760"/>
                <a:gd name="connsiteY3" fmla="*/ 49632 h 128859"/>
                <a:gd name="connsiteX4" fmla="*/ 470002 w 471760"/>
                <a:gd name="connsiteY4" fmla="*/ 102 h 128859"/>
                <a:gd name="connsiteX5" fmla="*/ 336499 w 471760"/>
                <a:gd name="connsiteY5" fmla="*/ 49632 h 128859"/>
                <a:gd name="connsiteX6" fmla="*/ 217732 w 471760"/>
                <a:gd name="connsiteY6" fmla="*/ 64433 h 128859"/>
                <a:gd name="connsiteX7" fmla="*/ 108118 w 471760"/>
                <a:gd name="connsiteY7" fmla="*/ 97714 h 128859"/>
                <a:gd name="connsiteX8" fmla="*/ 0 w 471760"/>
                <a:gd name="connsiteY8" fmla="*/ 88703 h 12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760" h="128859">
                  <a:moveTo>
                    <a:pt x="0" y="88703"/>
                  </a:moveTo>
                  <a:cubicBezTo>
                    <a:pt x="0" y="88703"/>
                    <a:pt x="64570" y="105220"/>
                    <a:pt x="75076" y="121736"/>
                  </a:cubicBezTo>
                  <a:cubicBezTo>
                    <a:pt x="85592" y="138252"/>
                    <a:pt x="141151" y="123241"/>
                    <a:pt x="163668" y="105220"/>
                  </a:cubicBezTo>
                  <a:cubicBezTo>
                    <a:pt x="186195" y="87198"/>
                    <a:pt x="369389" y="58614"/>
                    <a:pt x="375399" y="49632"/>
                  </a:cubicBezTo>
                  <a:cubicBezTo>
                    <a:pt x="381410" y="40650"/>
                    <a:pt x="486518" y="3112"/>
                    <a:pt x="470002" y="102"/>
                  </a:cubicBezTo>
                  <a:cubicBezTo>
                    <a:pt x="453485" y="-2899"/>
                    <a:pt x="362169" y="61614"/>
                    <a:pt x="336499" y="49632"/>
                  </a:cubicBezTo>
                  <a:cubicBezTo>
                    <a:pt x="310829" y="37649"/>
                    <a:pt x="234248" y="67196"/>
                    <a:pt x="217732" y="64433"/>
                  </a:cubicBezTo>
                  <a:cubicBezTo>
                    <a:pt x="201216" y="61671"/>
                    <a:pt x="123130" y="106725"/>
                    <a:pt x="108118" y="97714"/>
                  </a:cubicBezTo>
                  <a:cubicBezTo>
                    <a:pt x="93097" y="88703"/>
                    <a:pt x="0" y="88703"/>
                    <a:pt x="0" y="88703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14941575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3" name="자유형: 도형 342">
              <a:extLst>
                <a:ext uri="{FF2B5EF4-FFF2-40B4-BE49-F238E27FC236}">
                  <a16:creationId xmlns:a16="http://schemas.microsoft.com/office/drawing/2014/main" id="{79FD91B4-0ECB-4E2B-ED4C-031CB300610C}"/>
                </a:ext>
              </a:extLst>
            </p:cNvPr>
            <p:cNvSpPr/>
            <p:nvPr/>
          </p:nvSpPr>
          <p:spPr>
            <a:xfrm>
              <a:off x="18644460" y="2487010"/>
              <a:ext cx="124425" cy="77027"/>
            </a:xfrm>
            <a:custGeom>
              <a:avLst/>
              <a:gdLst>
                <a:gd name="connsiteX0" fmla="*/ 0 w 124425"/>
                <a:gd name="connsiteY0" fmla="*/ 65 h 77027"/>
                <a:gd name="connsiteX1" fmla="*/ 70990 w 124425"/>
                <a:gd name="connsiteY1" fmla="*/ 19582 h 77027"/>
                <a:gd name="connsiteX2" fmla="*/ 39624 w 124425"/>
                <a:gd name="connsiteY2" fmla="*/ 43604 h 77027"/>
                <a:gd name="connsiteX3" fmla="*/ 28270 w 124425"/>
                <a:gd name="connsiteY3" fmla="*/ 77027 h 77027"/>
                <a:gd name="connsiteX4" fmla="*/ 64313 w 124425"/>
                <a:gd name="connsiteY4" fmla="*/ 60025 h 77027"/>
                <a:gd name="connsiteX5" fmla="*/ 124377 w 124425"/>
                <a:gd name="connsiteY5" fmla="*/ 38546 h 77027"/>
                <a:gd name="connsiteX6" fmla="*/ 0 w 124425"/>
                <a:gd name="connsiteY6" fmla="*/ 65 h 7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425" h="77027">
                  <a:moveTo>
                    <a:pt x="0" y="65"/>
                  </a:moveTo>
                  <a:cubicBezTo>
                    <a:pt x="0" y="65"/>
                    <a:pt x="61150" y="7571"/>
                    <a:pt x="70990" y="19582"/>
                  </a:cubicBezTo>
                  <a:cubicBezTo>
                    <a:pt x="80829" y="31593"/>
                    <a:pt x="41977" y="36098"/>
                    <a:pt x="39624" y="43604"/>
                  </a:cubicBezTo>
                  <a:cubicBezTo>
                    <a:pt x="37281" y="51110"/>
                    <a:pt x="41777" y="68407"/>
                    <a:pt x="28270" y="77027"/>
                  </a:cubicBezTo>
                  <a:lnTo>
                    <a:pt x="64313" y="60025"/>
                  </a:lnTo>
                  <a:cubicBezTo>
                    <a:pt x="64313" y="60025"/>
                    <a:pt x="122015" y="53986"/>
                    <a:pt x="124377" y="38546"/>
                  </a:cubicBezTo>
                  <a:cubicBezTo>
                    <a:pt x="126740" y="23116"/>
                    <a:pt x="40795" y="-1430"/>
                    <a:pt x="0" y="65"/>
                  </a:cubicBezTo>
                  <a:close/>
                </a:path>
              </a:pathLst>
            </a:custGeom>
            <a:gradFill>
              <a:gsLst>
                <a:gs pos="0">
                  <a:srgbClr val="447FBB"/>
                </a:gs>
                <a:gs pos="50000">
                  <a:srgbClr val="447FBB">
                    <a:alpha val="49804"/>
                  </a:srgbClr>
                </a:gs>
                <a:gs pos="100000">
                  <a:srgbClr val="447FBB">
                    <a:alpha val="0"/>
                  </a:srgbClr>
                </a:gs>
              </a:gsLst>
              <a:lin ang="14941681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4" name="자유형: 도형 343">
              <a:extLst>
                <a:ext uri="{FF2B5EF4-FFF2-40B4-BE49-F238E27FC236}">
                  <a16:creationId xmlns:a16="http://schemas.microsoft.com/office/drawing/2014/main" id="{5BDBABE7-60F9-4C92-1BF4-1EA8BD4A2FA1}"/>
                </a:ext>
              </a:extLst>
            </p:cNvPr>
            <p:cNvSpPr/>
            <p:nvPr/>
          </p:nvSpPr>
          <p:spPr>
            <a:xfrm>
              <a:off x="17957965" y="2639999"/>
              <a:ext cx="170173" cy="46796"/>
            </a:xfrm>
            <a:custGeom>
              <a:avLst/>
              <a:gdLst>
                <a:gd name="connsiteX0" fmla="*/ 0 w 170173"/>
                <a:gd name="connsiteY0" fmla="*/ 0 h 46796"/>
                <a:gd name="connsiteX1" fmla="*/ 76581 w 170173"/>
                <a:gd name="connsiteY1" fmla="*/ 12259 h 46796"/>
                <a:gd name="connsiteX2" fmla="*/ 170174 w 170173"/>
                <a:gd name="connsiteY2" fmla="*/ 46796 h 46796"/>
                <a:gd name="connsiteX3" fmla="*/ 0 w 170173"/>
                <a:gd name="connsiteY3" fmla="*/ 0 h 46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173" h="46796">
                  <a:moveTo>
                    <a:pt x="0" y="0"/>
                  </a:moveTo>
                  <a:cubicBezTo>
                    <a:pt x="0" y="0"/>
                    <a:pt x="52559" y="3248"/>
                    <a:pt x="76581" y="12259"/>
                  </a:cubicBezTo>
                  <a:cubicBezTo>
                    <a:pt x="100603" y="21269"/>
                    <a:pt x="170174" y="46796"/>
                    <a:pt x="170174" y="46796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1529434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5" name="자유형: 도형 344">
              <a:extLst>
                <a:ext uri="{FF2B5EF4-FFF2-40B4-BE49-F238E27FC236}">
                  <a16:creationId xmlns:a16="http://schemas.microsoft.com/office/drawing/2014/main" id="{8C3594EA-0A84-5604-C1C3-CF34FECDE458}"/>
                </a:ext>
              </a:extLst>
            </p:cNvPr>
            <p:cNvSpPr/>
            <p:nvPr/>
          </p:nvSpPr>
          <p:spPr>
            <a:xfrm>
              <a:off x="18512313" y="2467367"/>
              <a:ext cx="194732" cy="152316"/>
            </a:xfrm>
            <a:custGeom>
              <a:avLst/>
              <a:gdLst>
                <a:gd name="connsiteX0" fmla="*/ 155911 w 194732"/>
                <a:gd name="connsiteY0" fmla="*/ 62503 h 152316"/>
                <a:gd name="connsiteX1" fmla="*/ 149158 w 194732"/>
                <a:gd name="connsiteY1" fmla="*/ 96679 h 152316"/>
                <a:gd name="connsiteX2" fmla="*/ 100352 w 194732"/>
                <a:gd name="connsiteY2" fmla="*/ 108204 h 152316"/>
                <a:gd name="connsiteX3" fmla="*/ 492 w 194732"/>
                <a:gd name="connsiteY3" fmla="*/ 151857 h 152316"/>
                <a:gd name="connsiteX4" fmla="*/ 101104 w 194732"/>
                <a:gd name="connsiteY4" fmla="*/ 85716 h 152316"/>
                <a:gd name="connsiteX5" fmla="*/ 132146 w 194732"/>
                <a:gd name="connsiteY5" fmla="*/ 28728 h 152316"/>
                <a:gd name="connsiteX6" fmla="*/ 60566 w 194732"/>
                <a:gd name="connsiteY6" fmla="*/ 200 h 152316"/>
                <a:gd name="connsiteX7" fmla="*/ 194364 w 194732"/>
                <a:gd name="connsiteY7" fmla="*/ 39243 h 152316"/>
                <a:gd name="connsiteX8" fmla="*/ 155911 w 194732"/>
                <a:gd name="connsiteY8" fmla="*/ 62503 h 15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732" h="152316">
                  <a:moveTo>
                    <a:pt x="155911" y="62503"/>
                  </a:moveTo>
                  <a:cubicBezTo>
                    <a:pt x="152940" y="71828"/>
                    <a:pt x="163417" y="91059"/>
                    <a:pt x="149158" y="96679"/>
                  </a:cubicBezTo>
                  <a:cubicBezTo>
                    <a:pt x="134890" y="102299"/>
                    <a:pt x="113868" y="100594"/>
                    <a:pt x="100352" y="108204"/>
                  </a:cubicBezTo>
                  <a:cubicBezTo>
                    <a:pt x="86836" y="115815"/>
                    <a:pt x="9503" y="157106"/>
                    <a:pt x="492" y="151857"/>
                  </a:cubicBezTo>
                  <a:cubicBezTo>
                    <a:pt x="-8519" y="146600"/>
                    <a:pt x="109363" y="102165"/>
                    <a:pt x="101104" y="85716"/>
                  </a:cubicBezTo>
                  <a:cubicBezTo>
                    <a:pt x="92846" y="69266"/>
                    <a:pt x="143662" y="39234"/>
                    <a:pt x="132146" y="28728"/>
                  </a:cubicBezTo>
                  <a:cubicBezTo>
                    <a:pt x="120631" y="18212"/>
                    <a:pt x="59814" y="3201"/>
                    <a:pt x="60566" y="200"/>
                  </a:cubicBezTo>
                  <a:cubicBezTo>
                    <a:pt x="61319" y="-2800"/>
                    <a:pt x="189877" y="28747"/>
                    <a:pt x="194364" y="39243"/>
                  </a:cubicBezTo>
                  <a:cubicBezTo>
                    <a:pt x="198841" y="49721"/>
                    <a:pt x="161169" y="45987"/>
                    <a:pt x="155911" y="62503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10686239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6" name="자유형: 도형 345">
              <a:extLst>
                <a:ext uri="{FF2B5EF4-FFF2-40B4-BE49-F238E27FC236}">
                  <a16:creationId xmlns:a16="http://schemas.microsoft.com/office/drawing/2014/main" id="{5BFD4202-D2A1-AD85-9E7A-A8D62BC05E67}"/>
                </a:ext>
              </a:extLst>
            </p:cNvPr>
            <p:cNvSpPr/>
            <p:nvPr/>
          </p:nvSpPr>
          <p:spPr>
            <a:xfrm>
              <a:off x="17783677" y="2466265"/>
              <a:ext cx="512759" cy="180485"/>
            </a:xfrm>
            <a:custGeom>
              <a:avLst/>
              <a:gdLst>
                <a:gd name="connsiteX0" fmla="*/ 370 w 512759"/>
                <a:gd name="connsiteY0" fmla="*/ 77255 h 180485"/>
                <a:gd name="connsiteX1" fmla="*/ 176135 w 512759"/>
                <a:gd name="connsiteY1" fmla="*/ 1093 h 180485"/>
                <a:gd name="connsiteX2" fmla="*/ 176135 w 512759"/>
                <a:gd name="connsiteY2" fmla="*/ 59263 h 180485"/>
                <a:gd name="connsiteX3" fmla="*/ 361987 w 512759"/>
                <a:gd name="connsiteY3" fmla="*/ 131929 h 180485"/>
                <a:gd name="connsiteX4" fmla="*/ 509148 w 512759"/>
                <a:gd name="connsiteY4" fmla="*/ 158932 h 180485"/>
                <a:gd name="connsiteX5" fmla="*/ 358987 w 512759"/>
                <a:gd name="connsiteY5" fmla="*/ 173734 h 180485"/>
                <a:gd name="connsiteX6" fmla="*/ 174287 w 512759"/>
                <a:gd name="connsiteY6" fmla="*/ 116917 h 180485"/>
                <a:gd name="connsiteX7" fmla="*/ 370 w 512759"/>
                <a:gd name="connsiteY7" fmla="*/ 77255 h 18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2759" h="180485">
                  <a:moveTo>
                    <a:pt x="370" y="77255"/>
                  </a:moveTo>
                  <a:cubicBezTo>
                    <a:pt x="4171" y="61577"/>
                    <a:pt x="156971" y="-9622"/>
                    <a:pt x="176135" y="1093"/>
                  </a:cubicBezTo>
                  <a:cubicBezTo>
                    <a:pt x="195300" y="11809"/>
                    <a:pt x="149456" y="33145"/>
                    <a:pt x="176135" y="59263"/>
                  </a:cubicBezTo>
                  <a:cubicBezTo>
                    <a:pt x="202815" y="85380"/>
                    <a:pt x="343966" y="98896"/>
                    <a:pt x="361987" y="131929"/>
                  </a:cubicBezTo>
                  <a:cubicBezTo>
                    <a:pt x="380008" y="164961"/>
                    <a:pt x="482116" y="140882"/>
                    <a:pt x="509148" y="158932"/>
                  </a:cubicBezTo>
                  <a:cubicBezTo>
                    <a:pt x="536180" y="176982"/>
                    <a:pt x="404040" y="188507"/>
                    <a:pt x="358987" y="173734"/>
                  </a:cubicBezTo>
                  <a:cubicBezTo>
                    <a:pt x="313943" y="158961"/>
                    <a:pt x="232847" y="118422"/>
                    <a:pt x="174287" y="116917"/>
                  </a:cubicBezTo>
                  <a:cubicBezTo>
                    <a:pt x="115718" y="115412"/>
                    <a:pt x="-7621" y="110183"/>
                    <a:pt x="370" y="7725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7554657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7" name="자유형: 도형 346">
              <a:extLst>
                <a:ext uri="{FF2B5EF4-FFF2-40B4-BE49-F238E27FC236}">
                  <a16:creationId xmlns:a16="http://schemas.microsoft.com/office/drawing/2014/main" id="{F0AE344A-1EB3-C873-2537-81B93BFD4947}"/>
                </a:ext>
              </a:extLst>
            </p:cNvPr>
            <p:cNvSpPr/>
            <p:nvPr/>
          </p:nvSpPr>
          <p:spPr>
            <a:xfrm>
              <a:off x="18042799" y="2390183"/>
              <a:ext cx="456274" cy="256578"/>
            </a:xfrm>
            <a:custGeom>
              <a:avLst/>
              <a:gdLst>
                <a:gd name="connsiteX0" fmla="*/ 165931 w 456274"/>
                <a:gd name="connsiteY0" fmla="*/ 794 h 256578"/>
                <a:gd name="connsiteX1" fmla="*/ 12769 w 456274"/>
                <a:gd name="connsiteY1" fmla="*/ 39837 h 256578"/>
                <a:gd name="connsiteX2" fmla="*/ 75834 w 456274"/>
                <a:gd name="connsiteY2" fmla="*/ 76089 h 256578"/>
                <a:gd name="connsiteX3" fmla="*/ 221490 w 456274"/>
                <a:gd name="connsiteY3" fmla="*/ 111922 h 256578"/>
                <a:gd name="connsiteX4" fmla="*/ 233501 w 456274"/>
                <a:gd name="connsiteY4" fmla="*/ 185398 h 256578"/>
                <a:gd name="connsiteX5" fmla="*/ 302576 w 456274"/>
                <a:gd name="connsiteY5" fmla="*/ 218145 h 256578"/>
                <a:gd name="connsiteX6" fmla="*/ 281555 w 456274"/>
                <a:gd name="connsiteY6" fmla="*/ 256578 h 256578"/>
                <a:gd name="connsiteX7" fmla="*/ 365775 w 456274"/>
                <a:gd name="connsiteY7" fmla="*/ 225260 h 256578"/>
                <a:gd name="connsiteX8" fmla="*/ 454243 w 456274"/>
                <a:gd name="connsiteY8" fmla="*/ 199562 h 256578"/>
                <a:gd name="connsiteX9" fmla="*/ 329608 w 456274"/>
                <a:gd name="connsiteY9" fmla="*/ 135354 h 256578"/>
                <a:gd name="connsiteX10" fmla="*/ 395683 w 456274"/>
                <a:gd name="connsiteY10" fmla="*/ 68374 h 256578"/>
                <a:gd name="connsiteX11" fmla="*/ 165931 w 456274"/>
                <a:gd name="connsiteY11" fmla="*/ 794 h 25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74" h="256578">
                  <a:moveTo>
                    <a:pt x="165931" y="794"/>
                  </a:moveTo>
                  <a:cubicBezTo>
                    <a:pt x="134641" y="4956"/>
                    <a:pt x="50307" y="18815"/>
                    <a:pt x="12769" y="39837"/>
                  </a:cubicBezTo>
                  <a:cubicBezTo>
                    <a:pt x="-24770" y="60859"/>
                    <a:pt x="27780" y="80794"/>
                    <a:pt x="75834" y="76089"/>
                  </a:cubicBezTo>
                  <a:cubicBezTo>
                    <a:pt x="123887" y="71384"/>
                    <a:pt x="204974" y="80385"/>
                    <a:pt x="221490" y="111922"/>
                  </a:cubicBezTo>
                  <a:cubicBezTo>
                    <a:pt x="238006" y="143459"/>
                    <a:pt x="206478" y="170282"/>
                    <a:pt x="233501" y="185398"/>
                  </a:cubicBezTo>
                  <a:cubicBezTo>
                    <a:pt x="260523" y="200514"/>
                    <a:pt x="298071" y="195228"/>
                    <a:pt x="302576" y="218145"/>
                  </a:cubicBezTo>
                  <a:cubicBezTo>
                    <a:pt x="307082" y="241062"/>
                    <a:pt x="284555" y="248072"/>
                    <a:pt x="281555" y="256578"/>
                  </a:cubicBezTo>
                  <a:cubicBezTo>
                    <a:pt x="281555" y="256578"/>
                    <a:pt x="334371" y="227479"/>
                    <a:pt x="365775" y="225260"/>
                  </a:cubicBezTo>
                  <a:cubicBezTo>
                    <a:pt x="397178" y="223041"/>
                    <a:pt x="469254" y="225641"/>
                    <a:pt x="454243" y="199562"/>
                  </a:cubicBezTo>
                  <a:cubicBezTo>
                    <a:pt x="439222" y="173482"/>
                    <a:pt x="323607" y="164795"/>
                    <a:pt x="329608" y="135354"/>
                  </a:cubicBezTo>
                  <a:cubicBezTo>
                    <a:pt x="335609" y="105912"/>
                    <a:pt x="398683" y="84890"/>
                    <a:pt x="395683" y="68374"/>
                  </a:cubicBezTo>
                  <a:cubicBezTo>
                    <a:pt x="392683" y="51848"/>
                    <a:pt x="228500" y="-7521"/>
                    <a:pt x="165931" y="794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>
                    <a:alpha val="54902"/>
                  </a:srgbClr>
                </a:gs>
                <a:gs pos="100000">
                  <a:srgbClr val="FFFFFF">
                    <a:alpha val="9804"/>
                  </a:srgbClr>
                </a:gs>
              </a:gsLst>
              <a:lin ang="7554475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602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사각형: 둥근 모서리 818">
            <a:extLst>
              <a:ext uri="{FF2B5EF4-FFF2-40B4-BE49-F238E27FC236}">
                <a16:creationId xmlns:a16="http://schemas.microsoft.com/office/drawing/2014/main" id="{8822F2FB-F78E-A745-76E6-4BAA008305A6}"/>
              </a:ext>
            </a:extLst>
          </p:cNvPr>
          <p:cNvSpPr/>
          <p:nvPr/>
        </p:nvSpPr>
        <p:spPr>
          <a:xfrm>
            <a:off x="550864" y="1675176"/>
            <a:ext cx="11090274" cy="4817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623" name="그래픽 593">
            <a:extLst>
              <a:ext uri="{FF2B5EF4-FFF2-40B4-BE49-F238E27FC236}">
                <a16:creationId xmlns:a16="http://schemas.microsoft.com/office/drawing/2014/main" id="{53CD1E90-7DB8-D898-96B8-31F637C63B15}"/>
              </a:ext>
            </a:extLst>
          </p:cNvPr>
          <p:cNvGrpSpPr/>
          <p:nvPr/>
        </p:nvGrpSpPr>
        <p:grpSpPr>
          <a:xfrm>
            <a:off x="8008107" y="2810315"/>
            <a:ext cx="2862098" cy="1748364"/>
            <a:chOff x="13020890" y="2734644"/>
            <a:chExt cx="3172615" cy="1938049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3D4BE30F-4318-76B2-D0EC-8121C4140075}"/>
                </a:ext>
              </a:extLst>
            </p:cNvPr>
            <p:cNvSpPr/>
            <p:nvPr/>
          </p:nvSpPr>
          <p:spPr>
            <a:xfrm>
              <a:off x="13045053" y="2734644"/>
              <a:ext cx="3124307" cy="1804020"/>
            </a:xfrm>
            <a:custGeom>
              <a:avLst/>
              <a:gdLst>
                <a:gd name="connsiteX0" fmla="*/ 17081 w 3124307"/>
                <a:gd name="connsiteY0" fmla="*/ 1194033 h 1804020"/>
                <a:gd name="connsiteX1" fmla="*/ 1056601 w 3124307"/>
                <a:gd name="connsiteY1" fmla="*/ 1794155 h 1804020"/>
                <a:gd name="connsiteX2" fmla="*/ 1139088 w 3124307"/>
                <a:gd name="connsiteY2" fmla="*/ 1794155 h 1804020"/>
                <a:gd name="connsiteX3" fmla="*/ 3107219 w 3124307"/>
                <a:gd name="connsiteY3" fmla="*/ 657623 h 1804020"/>
                <a:gd name="connsiteX4" fmla="*/ 3107219 w 3124307"/>
                <a:gd name="connsiteY4" fmla="*/ 609998 h 1804020"/>
                <a:gd name="connsiteX5" fmla="*/ 2067690 w 3124307"/>
                <a:gd name="connsiteY5" fmla="*/ 9865 h 1804020"/>
                <a:gd name="connsiteX6" fmla="*/ 1985203 w 3124307"/>
                <a:gd name="connsiteY6" fmla="*/ 9865 h 1804020"/>
                <a:gd name="connsiteX7" fmla="*/ 17081 w 3124307"/>
                <a:gd name="connsiteY7" fmla="*/ 1146408 h 1804020"/>
                <a:gd name="connsiteX8" fmla="*/ 17081 w 3124307"/>
                <a:gd name="connsiteY8" fmla="*/ 1194033 h 18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4307" h="1804020">
                  <a:moveTo>
                    <a:pt x="17081" y="1194033"/>
                  </a:moveTo>
                  <a:lnTo>
                    <a:pt x="1056601" y="1794155"/>
                  </a:lnTo>
                  <a:cubicBezTo>
                    <a:pt x="1079375" y="1807309"/>
                    <a:pt x="1116313" y="1807309"/>
                    <a:pt x="1139088" y="1794155"/>
                  </a:cubicBezTo>
                  <a:lnTo>
                    <a:pt x="3107219" y="657623"/>
                  </a:lnTo>
                  <a:cubicBezTo>
                    <a:pt x="3130003" y="644478"/>
                    <a:pt x="3130003" y="623152"/>
                    <a:pt x="3107219" y="609998"/>
                  </a:cubicBezTo>
                  <a:lnTo>
                    <a:pt x="2067690" y="9865"/>
                  </a:lnTo>
                  <a:cubicBezTo>
                    <a:pt x="2044906" y="-3288"/>
                    <a:pt x="2007977" y="-3288"/>
                    <a:pt x="1985203" y="9865"/>
                  </a:cubicBezTo>
                  <a:lnTo>
                    <a:pt x="17081" y="1146408"/>
                  </a:lnTo>
                  <a:cubicBezTo>
                    <a:pt x="-5694" y="1159552"/>
                    <a:pt x="-5694" y="1180879"/>
                    <a:pt x="17081" y="1194033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5" name="자유형: 도형 624">
              <a:extLst>
                <a:ext uri="{FF2B5EF4-FFF2-40B4-BE49-F238E27FC236}">
                  <a16:creationId xmlns:a16="http://schemas.microsoft.com/office/drawing/2014/main" id="{1F5AEC1E-4BEE-FB0B-6211-B3EA9AE1FF56}"/>
                </a:ext>
              </a:extLst>
            </p:cNvPr>
            <p:cNvSpPr/>
            <p:nvPr/>
          </p:nvSpPr>
          <p:spPr>
            <a:xfrm>
              <a:off x="13616998" y="4115162"/>
              <a:ext cx="162039" cy="93545"/>
            </a:xfrm>
            <a:custGeom>
              <a:avLst/>
              <a:gdLst>
                <a:gd name="connsiteX0" fmla="*/ 23732 w 162039"/>
                <a:gd name="connsiteY0" fmla="*/ 79843 h 93545"/>
                <a:gd name="connsiteX1" fmla="*/ 138308 w 162039"/>
                <a:gd name="connsiteY1" fmla="*/ 79843 h 93545"/>
                <a:gd name="connsiteX2" fmla="*/ 138308 w 162039"/>
                <a:gd name="connsiteY2" fmla="*/ 13702 h 93545"/>
                <a:gd name="connsiteX3" fmla="*/ 23732 w 162039"/>
                <a:gd name="connsiteY3" fmla="*/ 13702 h 93545"/>
                <a:gd name="connsiteX4" fmla="*/ 23732 w 162039"/>
                <a:gd name="connsiteY4" fmla="*/ 79843 h 9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39" h="93545">
                  <a:moveTo>
                    <a:pt x="23732" y="79843"/>
                  </a:moveTo>
                  <a:cubicBezTo>
                    <a:pt x="55374" y="98112"/>
                    <a:pt x="106666" y="98112"/>
                    <a:pt x="138308" y="79843"/>
                  </a:cubicBezTo>
                  <a:cubicBezTo>
                    <a:pt x="169950" y="61574"/>
                    <a:pt x="169950" y="31971"/>
                    <a:pt x="138308" y="13702"/>
                  </a:cubicBezTo>
                  <a:cubicBezTo>
                    <a:pt x="106666" y="-4567"/>
                    <a:pt x="55374" y="-4567"/>
                    <a:pt x="23732" y="13702"/>
                  </a:cubicBezTo>
                  <a:cubicBezTo>
                    <a:pt x="-7911" y="31961"/>
                    <a:pt x="-7911" y="61584"/>
                    <a:pt x="23732" y="798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6" name="자유형: 도형 625">
              <a:extLst>
                <a:ext uri="{FF2B5EF4-FFF2-40B4-BE49-F238E27FC236}">
                  <a16:creationId xmlns:a16="http://schemas.microsoft.com/office/drawing/2014/main" id="{7B563DB6-BBD9-C772-42F1-AE06A132D879}"/>
                </a:ext>
              </a:extLst>
            </p:cNvPr>
            <p:cNvSpPr/>
            <p:nvPr/>
          </p:nvSpPr>
          <p:spPr>
            <a:xfrm>
              <a:off x="13020890" y="3885500"/>
              <a:ext cx="1122006" cy="787193"/>
            </a:xfrm>
            <a:custGeom>
              <a:avLst/>
              <a:gdLst>
                <a:gd name="connsiteX0" fmla="*/ 1080764 w 1122006"/>
                <a:gd name="connsiteY0" fmla="*/ 643299 h 787193"/>
                <a:gd name="connsiteX1" fmla="*/ 41243 w 1122006"/>
                <a:gd name="connsiteY1" fmla="*/ 43177 h 787193"/>
                <a:gd name="connsiteX2" fmla="*/ 34833 w 1122006"/>
                <a:gd name="connsiteY2" fmla="*/ 0 h 787193"/>
                <a:gd name="connsiteX3" fmla="*/ 0 w 1122006"/>
                <a:gd name="connsiteY3" fmla="*/ 66989 h 787193"/>
                <a:gd name="connsiteX4" fmla="*/ 0 w 1122006"/>
                <a:gd name="connsiteY4" fmla="*/ 105766 h 787193"/>
                <a:gd name="connsiteX5" fmla="*/ 41243 w 1122006"/>
                <a:gd name="connsiteY5" fmla="*/ 177203 h 787193"/>
                <a:gd name="connsiteX6" fmla="*/ 1080764 w 1122006"/>
                <a:gd name="connsiteY6" fmla="*/ 777326 h 787193"/>
                <a:gd name="connsiteX7" fmla="*/ 1122007 w 1122006"/>
                <a:gd name="connsiteY7" fmla="*/ 787194 h 787193"/>
                <a:gd name="connsiteX8" fmla="*/ 1122007 w 1122006"/>
                <a:gd name="connsiteY8" fmla="*/ 653167 h 787193"/>
                <a:gd name="connsiteX9" fmla="*/ 1080764 w 1122006"/>
                <a:gd name="connsiteY9" fmla="*/ 643299 h 78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2006" h="787193">
                  <a:moveTo>
                    <a:pt x="1080764" y="643299"/>
                  </a:moveTo>
                  <a:lnTo>
                    <a:pt x="41243" y="43177"/>
                  </a:lnTo>
                  <a:cubicBezTo>
                    <a:pt x="20879" y="31423"/>
                    <a:pt x="18774" y="13145"/>
                    <a:pt x="34833" y="0"/>
                  </a:cubicBezTo>
                  <a:cubicBezTo>
                    <a:pt x="15126" y="14954"/>
                    <a:pt x="0" y="43224"/>
                    <a:pt x="0" y="66989"/>
                  </a:cubicBezTo>
                  <a:lnTo>
                    <a:pt x="0" y="105766"/>
                  </a:lnTo>
                  <a:cubicBezTo>
                    <a:pt x="0" y="132074"/>
                    <a:pt x="18469" y="164049"/>
                    <a:pt x="41243" y="177203"/>
                  </a:cubicBezTo>
                  <a:lnTo>
                    <a:pt x="1080764" y="777326"/>
                  </a:lnTo>
                  <a:cubicBezTo>
                    <a:pt x="1092146" y="783898"/>
                    <a:pt x="1107081" y="787194"/>
                    <a:pt x="1122007" y="787194"/>
                  </a:cubicBezTo>
                  <a:lnTo>
                    <a:pt x="1122007" y="653167"/>
                  </a:lnTo>
                  <a:cubicBezTo>
                    <a:pt x="1107081" y="653167"/>
                    <a:pt x="1092146" y="649872"/>
                    <a:pt x="1080764" y="64329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7" name="자유형: 도형 626">
              <a:extLst>
                <a:ext uri="{FF2B5EF4-FFF2-40B4-BE49-F238E27FC236}">
                  <a16:creationId xmlns:a16="http://schemas.microsoft.com/office/drawing/2014/main" id="{2CF9769F-29FB-3378-DD5F-F42C04A4955D}"/>
                </a:ext>
              </a:extLst>
            </p:cNvPr>
            <p:cNvSpPr/>
            <p:nvPr/>
          </p:nvSpPr>
          <p:spPr>
            <a:xfrm>
              <a:off x="14142897" y="3349061"/>
              <a:ext cx="2050608" cy="1323631"/>
            </a:xfrm>
            <a:custGeom>
              <a:avLst/>
              <a:gdLst>
                <a:gd name="connsiteX0" fmla="*/ 2009365 w 2050608"/>
                <a:gd name="connsiteY0" fmla="*/ 177222 h 1323631"/>
                <a:gd name="connsiteX1" fmla="*/ 2050609 w 2050608"/>
                <a:gd name="connsiteY1" fmla="*/ 105794 h 1323631"/>
                <a:gd name="connsiteX2" fmla="*/ 2050609 w 2050608"/>
                <a:gd name="connsiteY2" fmla="*/ 67008 h 1323631"/>
                <a:gd name="connsiteX3" fmla="*/ 2015738 w 2050608"/>
                <a:gd name="connsiteY3" fmla="*/ 0 h 1323631"/>
                <a:gd name="connsiteX4" fmla="*/ 2009375 w 2050608"/>
                <a:gd name="connsiteY4" fmla="*/ 43206 h 1323631"/>
                <a:gd name="connsiteX5" fmla="*/ 41243 w 2050608"/>
                <a:gd name="connsiteY5" fmla="*/ 1179738 h 1323631"/>
                <a:gd name="connsiteX6" fmla="*/ 0 w 2050608"/>
                <a:gd name="connsiteY6" fmla="*/ 1189606 h 1323631"/>
                <a:gd name="connsiteX7" fmla="*/ 0 w 2050608"/>
                <a:gd name="connsiteY7" fmla="*/ 1323632 h 1323631"/>
                <a:gd name="connsiteX8" fmla="*/ 41243 w 2050608"/>
                <a:gd name="connsiteY8" fmla="*/ 1313764 h 1323631"/>
                <a:gd name="connsiteX9" fmla="*/ 2009365 w 2050608"/>
                <a:gd name="connsiteY9" fmla="*/ 177222 h 13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0608" h="1323631">
                  <a:moveTo>
                    <a:pt x="2009365" y="177222"/>
                  </a:moveTo>
                  <a:cubicBezTo>
                    <a:pt x="2032149" y="164077"/>
                    <a:pt x="2050609" y="132093"/>
                    <a:pt x="2050609" y="105794"/>
                  </a:cubicBezTo>
                  <a:lnTo>
                    <a:pt x="2050609" y="67008"/>
                  </a:lnTo>
                  <a:cubicBezTo>
                    <a:pt x="2050609" y="43234"/>
                    <a:pt x="2035464" y="14945"/>
                    <a:pt x="2015738" y="0"/>
                  </a:cubicBezTo>
                  <a:cubicBezTo>
                    <a:pt x="2031845" y="13145"/>
                    <a:pt x="2029768" y="31442"/>
                    <a:pt x="2009375" y="43206"/>
                  </a:cubicBezTo>
                  <a:lnTo>
                    <a:pt x="41243" y="1179738"/>
                  </a:lnTo>
                  <a:cubicBezTo>
                    <a:pt x="29851" y="1186310"/>
                    <a:pt x="14926" y="1189606"/>
                    <a:pt x="0" y="1189606"/>
                  </a:cubicBezTo>
                  <a:lnTo>
                    <a:pt x="0" y="1323632"/>
                  </a:lnTo>
                  <a:cubicBezTo>
                    <a:pt x="14926" y="1323632"/>
                    <a:pt x="29851" y="1320337"/>
                    <a:pt x="41243" y="1313764"/>
                  </a:cubicBezTo>
                  <a:lnTo>
                    <a:pt x="2009365" y="1772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8" name="자유형: 도형 627">
              <a:extLst>
                <a:ext uri="{FF2B5EF4-FFF2-40B4-BE49-F238E27FC236}">
                  <a16:creationId xmlns:a16="http://schemas.microsoft.com/office/drawing/2014/main" id="{91F0219D-EC71-5A8B-6283-7702B616C399}"/>
                </a:ext>
              </a:extLst>
            </p:cNvPr>
            <p:cNvSpPr/>
            <p:nvPr/>
          </p:nvSpPr>
          <p:spPr>
            <a:xfrm>
              <a:off x="13344576" y="2885528"/>
              <a:ext cx="2602215" cy="1502508"/>
            </a:xfrm>
            <a:custGeom>
              <a:avLst/>
              <a:gdLst>
                <a:gd name="connsiteX0" fmla="*/ 967028 w 2602215"/>
                <a:gd name="connsiteY0" fmla="*/ 1496586 h 1502508"/>
                <a:gd name="connsiteX1" fmla="*/ 10251 w 2602215"/>
                <a:gd name="connsiteY1" fmla="*/ 944431 h 1502508"/>
                <a:gd name="connsiteX2" fmla="*/ 10251 w 2602215"/>
                <a:gd name="connsiteY2" fmla="*/ 915856 h 1502508"/>
                <a:gd name="connsiteX3" fmla="*/ 1585343 w 2602215"/>
                <a:gd name="connsiteY3" fmla="*/ 5923 h 1502508"/>
                <a:gd name="connsiteX4" fmla="*/ 1634835 w 2602215"/>
                <a:gd name="connsiteY4" fmla="*/ 5914 h 1502508"/>
                <a:gd name="connsiteX5" fmla="*/ 2591965 w 2602215"/>
                <a:gd name="connsiteY5" fmla="*/ 557973 h 1502508"/>
                <a:gd name="connsiteX6" fmla="*/ 2591965 w 2602215"/>
                <a:gd name="connsiteY6" fmla="*/ 586548 h 1502508"/>
                <a:gd name="connsiteX7" fmla="*/ 1016520 w 2602215"/>
                <a:gd name="connsiteY7" fmla="*/ 1496586 h 1502508"/>
                <a:gd name="connsiteX8" fmla="*/ 967028 w 2602215"/>
                <a:gd name="connsiteY8" fmla="*/ 1496586 h 150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2215" h="1502508">
                  <a:moveTo>
                    <a:pt x="967028" y="1496586"/>
                  </a:moveTo>
                  <a:lnTo>
                    <a:pt x="10251" y="944431"/>
                  </a:lnTo>
                  <a:cubicBezTo>
                    <a:pt x="-3417" y="936535"/>
                    <a:pt x="-3417" y="923743"/>
                    <a:pt x="10251" y="915856"/>
                  </a:cubicBezTo>
                  <a:lnTo>
                    <a:pt x="1585343" y="5923"/>
                  </a:lnTo>
                  <a:cubicBezTo>
                    <a:pt x="1599021" y="-1973"/>
                    <a:pt x="1621176" y="-1973"/>
                    <a:pt x="1634835" y="5914"/>
                  </a:cubicBezTo>
                  <a:lnTo>
                    <a:pt x="2591965" y="557973"/>
                  </a:lnTo>
                  <a:cubicBezTo>
                    <a:pt x="2605633" y="565870"/>
                    <a:pt x="2605633" y="578662"/>
                    <a:pt x="2591965" y="586548"/>
                  </a:cubicBezTo>
                  <a:lnTo>
                    <a:pt x="1016520" y="1496586"/>
                  </a:lnTo>
                  <a:cubicBezTo>
                    <a:pt x="1002852" y="1504482"/>
                    <a:pt x="980687" y="1504482"/>
                    <a:pt x="967028" y="1496586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629" name="그래픽 593">
              <a:extLst>
                <a:ext uri="{FF2B5EF4-FFF2-40B4-BE49-F238E27FC236}">
                  <a16:creationId xmlns:a16="http://schemas.microsoft.com/office/drawing/2014/main" id="{CAB9F905-1A7F-E739-AC41-0CF4C498789F}"/>
                </a:ext>
              </a:extLst>
            </p:cNvPr>
            <p:cNvGrpSpPr/>
            <p:nvPr/>
          </p:nvGrpSpPr>
          <p:grpSpPr>
            <a:xfrm>
              <a:off x="13499405" y="2986052"/>
              <a:ext cx="2137700" cy="1318259"/>
              <a:chOff x="13499405" y="2986052"/>
              <a:chExt cx="2137700" cy="1318259"/>
            </a:xfrm>
          </p:grpSpPr>
          <p:grpSp>
            <p:nvGrpSpPr>
              <p:cNvPr id="630" name="그래픽 593">
                <a:extLst>
                  <a:ext uri="{FF2B5EF4-FFF2-40B4-BE49-F238E27FC236}">
                    <a16:creationId xmlns:a16="http://schemas.microsoft.com/office/drawing/2014/main" id="{EE167E1A-2252-22EA-DF92-705F99FF61ED}"/>
                  </a:ext>
                </a:extLst>
              </p:cNvPr>
              <p:cNvGrpSpPr/>
              <p:nvPr/>
            </p:nvGrpSpPr>
            <p:grpSpPr>
              <a:xfrm>
                <a:off x="13499405" y="3778969"/>
                <a:ext cx="908669" cy="525341"/>
                <a:chOff x="13499405" y="3778969"/>
                <a:chExt cx="908669" cy="525341"/>
              </a:xfrm>
            </p:grpSpPr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FCAA26B5-3B79-0062-6968-E8B0A7870C8E}"/>
                    </a:ext>
                  </a:extLst>
                </p:cNvPr>
                <p:cNvSpPr/>
                <p:nvPr/>
              </p:nvSpPr>
              <p:spPr>
                <a:xfrm>
                  <a:off x="13499405" y="3778969"/>
                  <a:ext cx="822202" cy="474700"/>
                </a:xfrm>
                <a:custGeom>
                  <a:avLst/>
                  <a:gdLst>
                    <a:gd name="connsiteX0" fmla="*/ 734570 w 822202"/>
                    <a:gd name="connsiteY0" fmla="*/ 468786 h 474700"/>
                    <a:gd name="connsiteX1" fmla="*/ 10251 w 822202"/>
                    <a:gd name="connsiteY1" fmla="*/ 50600 h 474700"/>
                    <a:gd name="connsiteX2" fmla="*/ 10251 w 822202"/>
                    <a:gd name="connsiteY2" fmla="*/ 22025 h 474700"/>
                    <a:gd name="connsiteX3" fmla="*/ 38141 w 822202"/>
                    <a:gd name="connsiteY3" fmla="*/ 5919 h 474700"/>
                    <a:gd name="connsiteX4" fmla="*/ 87632 w 822202"/>
                    <a:gd name="connsiteY4" fmla="*/ 5919 h 474700"/>
                    <a:gd name="connsiteX5" fmla="*/ 811951 w 822202"/>
                    <a:gd name="connsiteY5" fmla="*/ 424114 h 474700"/>
                    <a:gd name="connsiteX6" fmla="*/ 811951 w 822202"/>
                    <a:gd name="connsiteY6" fmla="*/ 452689 h 474700"/>
                    <a:gd name="connsiteX7" fmla="*/ 784062 w 822202"/>
                    <a:gd name="connsiteY7" fmla="*/ 468786 h 474700"/>
                    <a:gd name="connsiteX8" fmla="*/ 734570 w 822202"/>
                    <a:gd name="connsiteY8" fmla="*/ 468786 h 47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202" h="474700">
                      <a:moveTo>
                        <a:pt x="734570" y="468786"/>
                      </a:moveTo>
                      <a:lnTo>
                        <a:pt x="10251" y="50600"/>
                      </a:lnTo>
                      <a:cubicBezTo>
                        <a:pt x="-3417" y="42713"/>
                        <a:pt x="-3417" y="29912"/>
                        <a:pt x="10251" y="22025"/>
                      </a:cubicBezTo>
                      <a:lnTo>
                        <a:pt x="38141" y="5919"/>
                      </a:lnTo>
                      <a:cubicBezTo>
                        <a:pt x="51809" y="-1968"/>
                        <a:pt x="73964" y="-1978"/>
                        <a:pt x="87632" y="5919"/>
                      </a:cubicBezTo>
                      <a:lnTo>
                        <a:pt x="811951" y="424114"/>
                      </a:lnTo>
                      <a:cubicBezTo>
                        <a:pt x="825620" y="432000"/>
                        <a:pt x="825620" y="444802"/>
                        <a:pt x="811951" y="452689"/>
                      </a:cubicBezTo>
                      <a:lnTo>
                        <a:pt x="784062" y="468786"/>
                      </a:lnTo>
                      <a:cubicBezTo>
                        <a:pt x="770394" y="476672"/>
                        <a:pt x="748239" y="476672"/>
                        <a:pt x="734570" y="468786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632" name="자유형: 도형 631">
                  <a:extLst>
                    <a:ext uri="{FF2B5EF4-FFF2-40B4-BE49-F238E27FC236}">
                      <a16:creationId xmlns:a16="http://schemas.microsoft.com/office/drawing/2014/main" id="{F146B8EA-C0A7-62E4-4655-7624342B9B71}"/>
                    </a:ext>
                  </a:extLst>
                </p:cNvPr>
                <p:cNvSpPr/>
                <p:nvPr/>
              </p:nvSpPr>
              <p:spPr>
                <a:xfrm>
                  <a:off x="14305123" y="4244935"/>
                  <a:ext cx="102950" cy="59375"/>
                </a:xfrm>
                <a:custGeom>
                  <a:avLst/>
                  <a:gdLst>
                    <a:gd name="connsiteX0" fmla="*/ 4680 w 102950"/>
                    <a:gd name="connsiteY0" fmla="*/ 32299 h 59375"/>
                    <a:gd name="connsiteX1" fmla="*/ 57316 w 102950"/>
                    <a:gd name="connsiteY1" fmla="*/ 1915 h 59375"/>
                    <a:gd name="connsiteX2" fmla="*/ 76832 w 102950"/>
                    <a:gd name="connsiteY2" fmla="*/ 7144 h 59375"/>
                    <a:gd name="connsiteX3" fmla="*/ 101235 w 102950"/>
                    <a:gd name="connsiteY3" fmla="*/ 49406 h 59375"/>
                    <a:gd name="connsiteX4" fmla="*/ 94349 w 102950"/>
                    <a:gd name="connsiteY4" fmla="*/ 59084 h 59375"/>
                    <a:gd name="connsiteX5" fmla="*/ 6338 w 102950"/>
                    <a:gd name="connsiteY5" fmla="*/ 42148 h 59375"/>
                    <a:gd name="connsiteX6" fmla="*/ 4680 w 102950"/>
                    <a:gd name="connsiteY6" fmla="*/ 32299 h 5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950" h="59375">
                      <a:moveTo>
                        <a:pt x="4680" y="32299"/>
                      </a:moveTo>
                      <a:lnTo>
                        <a:pt x="57316" y="1915"/>
                      </a:lnTo>
                      <a:cubicBezTo>
                        <a:pt x="64145" y="-2029"/>
                        <a:pt x="72889" y="315"/>
                        <a:pt x="76832" y="7144"/>
                      </a:cubicBezTo>
                      <a:lnTo>
                        <a:pt x="101235" y="49406"/>
                      </a:lnTo>
                      <a:cubicBezTo>
                        <a:pt x="105179" y="56236"/>
                        <a:pt x="102093" y="60570"/>
                        <a:pt x="94349" y="59084"/>
                      </a:cubicBezTo>
                      <a:lnTo>
                        <a:pt x="6338" y="42148"/>
                      </a:lnTo>
                      <a:cubicBezTo>
                        <a:pt x="-1416" y="40653"/>
                        <a:pt x="-2159" y="36243"/>
                        <a:pt x="4680" y="32299"/>
                      </a:cubicBezTo>
                      <a:close/>
                    </a:path>
                  </a:pathLst>
                </a:custGeom>
                <a:solidFill>
                  <a:srgbClr val="27DEB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633" name="그래픽 593">
                <a:extLst>
                  <a:ext uri="{FF2B5EF4-FFF2-40B4-BE49-F238E27FC236}">
                    <a16:creationId xmlns:a16="http://schemas.microsoft.com/office/drawing/2014/main" id="{C21D1ACA-283E-B396-E7BD-3E1A6179B987}"/>
                  </a:ext>
                </a:extLst>
              </p:cNvPr>
              <p:cNvGrpSpPr/>
              <p:nvPr/>
            </p:nvGrpSpPr>
            <p:grpSpPr>
              <a:xfrm>
                <a:off x="14873081" y="2986052"/>
                <a:ext cx="764024" cy="530459"/>
                <a:chOff x="14873081" y="2986052"/>
                <a:chExt cx="764024" cy="530459"/>
              </a:xfrm>
            </p:grpSpPr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211A0CE7-36F2-45DF-7A18-660ADE15E3D3}"/>
                    </a:ext>
                  </a:extLst>
                </p:cNvPr>
                <p:cNvSpPr/>
                <p:nvPr/>
              </p:nvSpPr>
              <p:spPr>
                <a:xfrm>
                  <a:off x="14873081" y="2986052"/>
                  <a:ext cx="164162" cy="94778"/>
                </a:xfrm>
                <a:custGeom>
                  <a:avLst/>
                  <a:gdLst>
                    <a:gd name="connsiteX0" fmla="*/ 24044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4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4" y="13880"/>
                      </a:moveTo>
                      <a:cubicBezTo>
                        <a:pt x="5610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4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4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35" name="그래픽 593">
                  <a:extLst>
                    <a:ext uri="{FF2B5EF4-FFF2-40B4-BE49-F238E27FC236}">
                      <a16:creationId xmlns:a16="http://schemas.microsoft.com/office/drawing/2014/main" id="{B6655894-EC22-DF2B-8AE1-4A420C910252}"/>
                    </a:ext>
                  </a:extLst>
                </p:cNvPr>
                <p:cNvGrpSpPr/>
                <p:nvPr/>
              </p:nvGrpSpPr>
              <p:grpSpPr>
                <a:xfrm>
                  <a:off x="14969655" y="3078123"/>
                  <a:ext cx="667450" cy="438388"/>
                  <a:chOff x="14969655" y="3078123"/>
                  <a:chExt cx="667450" cy="438388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2164118E-43F1-FF51-437A-E301E4F20E9C}"/>
                      </a:ext>
                    </a:extLst>
                  </p:cNvPr>
                  <p:cNvSpPr/>
                  <p:nvPr/>
                </p:nvSpPr>
                <p:spPr>
                  <a:xfrm>
                    <a:off x="14969655" y="3078123"/>
                    <a:ext cx="667450" cy="438388"/>
                  </a:xfrm>
                  <a:custGeom>
                    <a:avLst/>
                    <a:gdLst>
                      <a:gd name="connsiteX0" fmla="*/ 657199 w 667450"/>
                      <a:gd name="connsiteY0" fmla="*/ 320783 h 438388"/>
                      <a:gd name="connsiteX1" fmla="*/ 657199 w 667450"/>
                      <a:gd name="connsiteY1" fmla="*/ 349358 h 438388"/>
                      <a:gd name="connsiteX2" fmla="*/ 513228 w 667450"/>
                      <a:gd name="connsiteY2" fmla="*/ 432473 h 438388"/>
                      <a:gd name="connsiteX3" fmla="*/ 463737 w 667450"/>
                      <a:gd name="connsiteY3" fmla="*/ 432473 h 438388"/>
                      <a:gd name="connsiteX4" fmla="*/ 10251 w 667450"/>
                      <a:gd name="connsiteY4" fmla="*/ 170659 h 438388"/>
                      <a:gd name="connsiteX5" fmla="*/ 10251 w 667450"/>
                      <a:gd name="connsiteY5" fmla="*/ 142084 h 438388"/>
                      <a:gd name="connsiteX6" fmla="*/ 140258 w 667450"/>
                      <a:gd name="connsiteY6" fmla="*/ 67018 h 438388"/>
                      <a:gd name="connsiteX7" fmla="*/ 101567 w 667450"/>
                      <a:gd name="connsiteY7" fmla="*/ 0 h 438388"/>
                      <a:gd name="connsiteX8" fmla="*/ 657199 w 667450"/>
                      <a:gd name="connsiteY8" fmla="*/ 320783 h 438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7450" h="438388">
                        <a:moveTo>
                          <a:pt x="657199" y="320783"/>
                        </a:moveTo>
                        <a:cubicBezTo>
                          <a:pt x="670867" y="328679"/>
                          <a:pt x="670867" y="341471"/>
                          <a:pt x="657199" y="349358"/>
                        </a:cubicBezTo>
                        <a:lnTo>
                          <a:pt x="513228" y="432473"/>
                        </a:lnTo>
                        <a:cubicBezTo>
                          <a:pt x="499560" y="440360"/>
                          <a:pt x="477405" y="440360"/>
                          <a:pt x="463737" y="432473"/>
                        </a:cubicBezTo>
                        <a:lnTo>
                          <a:pt x="10251" y="170659"/>
                        </a:lnTo>
                        <a:cubicBezTo>
                          <a:pt x="-3417" y="162773"/>
                          <a:pt x="-3417" y="149971"/>
                          <a:pt x="10251" y="142084"/>
                        </a:cubicBezTo>
                        <a:lnTo>
                          <a:pt x="140258" y="67018"/>
                        </a:lnTo>
                        <a:lnTo>
                          <a:pt x="101567" y="0"/>
                        </a:lnTo>
                        <a:lnTo>
                          <a:pt x="657199" y="320783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1A1527F8-B2B1-034F-C1E3-C70E28F634CC}"/>
                      </a:ext>
                    </a:extLst>
                  </p:cNvPr>
                  <p:cNvSpPr/>
                  <p:nvPr/>
                </p:nvSpPr>
                <p:spPr>
                  <a:xfrm>
                    <a:off x="15128058" y="3176854"/>
                    <a:ext cx="432256" cy="249568"/>
                  </a:xfrm>
                  <a:custGeom>
                    <a:avLst/>
                    <a:gdLst>
                      <a:gd name="connsiteX0" fmla="*/ 25365 w 432256"/>
                      <a:gd name="connsiteY0" fmla="*/ 3481 h 249568"/>
                      <a:gd name="connsiteX1" fmla="*/ 426225 w 432256"/>
                      <a:gd name="connsiteY1" fmla="*/ 234920 h 249568"/>
                      <a:gd name="connsiteX2" fmla="*/ 428930 w 432256"/>
                      <a:gd name="connsiteY2" fmla="*/ 247645 h 249568"/>
                      <a:gd name="connsiteX3" fmla="*/ 406889 w 432256"/>
                      <a:gd name="connsiteY3" fmla="*/ 246083 h 249568"/>
                      <a:gd name="connsiteX4" fmla="*/ 6030 w 432256"/>
                      <a:gd name="connsiteY4" fmla="*/ 14645 h 249568"/>
                      <a:gd name="connsiteX5" fmla="*/ 3334 w 432256"/>
                      <a:gd name="connsiteY5" fmla="*/ 1919 h 249568"/>
                      <a:gd name="connsiteX6" fmla="*/ 25365 w 432256"/>
                      <a:gd name="connsiteY6" fmla="*/ 3481 h 249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68">
                        <a:moveTo>
                          <a:pt x="25365" y="3481"/>
                        </a:moveTo>
                        <a:lnTo>
                          <a:pt x="426225" y="234920"/>
                        </a:lnTo>
                        <a:cubicBezTo>
                          <a:pt x="433054" y="238863"/>
                          <a:pt x="434264" y="244559"/>
                          <a:pt x="428930" y="247645"/>
                        </a:cubicBezTo>
                        <a:cubicBezTo>
                          <a:pt x="423586" y="250731"/>
                          <a:pt x="413719" y="250026"/>
                          <a:pt x="406889" y="246083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68" y="-1157"/>
                          <a:pt x="1853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EB596AB7-1A77-2D6F-076F-6FC07145136E}"/>
                      </a:ext>
                    </a:extLst>
                  </p:cNvPr>
                  <p:cNvSpPr/>
                  <p:nvPr/>
                </p:nvSpPr>
                <p:spPr>
                  <a:xfrm>
                    <a:off x="15089269" y="3199329"/>
                    <a:ext cx="432259" cy="249572"/>
                  </a:xfrm>
                  <a:custGeom>
                    <a:avLst/>
                    <a:gdLst>
                      <a:gd name="connsiteX0" fmla="*/ 25368 w 432259"/>
                      <a:gd name="connsiteY0" fmla="*/ 3485 h 249572"/>
                      <a:gd name="connsiteX1" fmla="*/ 426228 w 432259"/>
                      <a:gd name="connsiteY1" fmla="*/ 234924 h 249572"/>
                      <a:gd name="connsiteX2" fmla="*/ 428933 w 432259"/>
                      <a:gd name="connsiteY2" fmla="*/ 247649 h 249572"/>
                      <a:gd name="connsiteX3" fmla="*/ 406892 w 432259"/>
                      <a:gd name="connsiteY3" fmla="*/ 246087 h 249572"/>
                      <a:gd name="connsiteX4" fmla="*/ 6033 w 432259"/>
                      <a:gd name="connsiteY4" fmla="*/ 14649 h 249572"/>
                      <a:gd name="connsiteX5" fmla="*/ 3337 w 432259"/>
                      <a:gd name="connsiteY5" fmla="*/ 1923 h 249572"/>
                      <a:gd name="connsiteX6" fmla="*/ 25368 w 432259"/>
                      <a:gd name="connsiteY6" fmla="*/ 3485 h 249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9" h="249572">
                        <a:moveTo>
                          <a:pt x="25368" y="3485"/>
                        </a:moveTo>
                        <a:lnTo>
                          <a:pt x="426228" y="234924"/>
                        </a:lnTo>
                        <a:cubicBezTo>
                          <a:pt x="433058" y="238867"/>
                          <a:pt x="434267" y="244563"/>
                          <a:pt x="428933" y="247649"/>
                        </a:cubicBezTo>
                        <a:cubicBezTo>
                          <a:pt x="423590" y="250735"/>
                          <a:pt x="413722" y="250031"/>
                          <a:pt x="406892" y="246087"/>
                        </a:cubicBezTo>
                        <a:lnTo>
                          <a:pt x="6033" y="14649"/>
                        </a:lnTo>
                        <a:cubicBezTo>
                          <a:pt x="-806" y="10705"/>
                          <a:pt x="-2007" y="5009"/>
                          <a:pt x="3337" y="1923"/>
                        </a:cubicBezTo>
                        <a:cubicBezTo>
                          <a:pt x="8662" y="-1163"/>
                          <a:pt x="18539" y="-458"/>
                          <a:pt x="25368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193C278D-35BD-2BAC-7366-2F16E54B8073}"/>
                      </a:ext>
                    </a:extLst>
                  </p:cNvPr>
                  <p:cNvSpPr/>
                  <p:nvPr/>
                </p:nvSpPr>
                <p:spPr>
                  <a:xfrm>
                    <a:off x="15050487" y="3221805"/>
                    <a:ext cx="432256" cy="249575"/>
                  </a:xfrm>
                  <a:custGeom>
                    <a:avLst/>
                    <a:gdLst>
                      <a:gd name="connsiteX0" fmla="*/ 25365 w 432256"/>
                      <a:gd name="connsiteY0" fmla="*/ 3488 h 249575"/>
                      <a:gd name="connsiteX1" fmla="*/ 426225 w 432256"/>
                      <a:gd name="connsiteY1" fmla="*/ 234927 h 249575"/>
                      <a:gd name="connsiteX2" fmla="*/ 428930 w 432256"/>
                      <a:gd name="connsiteY2" fmla="*/ 247652 h 249575"/>
                      <a:gd name="connsiteX3" fmla="*/ 406889 w 432256"/>
                      <a:gd name="connsiteY3" fmla="*/ 246090 h 249575"/>
                      <a:gd name="connsiteX4" fmla="*/ 6030 w 432256"/>
                      <a:gd name="connsiteY4" fmla="*/ 14652 h 249575"/>
                      <a:gd name="connsiteX5" fmla="*/ 3334 w 432256"/>
                      <a:gd name="connsiteY5" fmla="*/ 1926 h 249575"/>
                      <a:gd name="connsiteX6" fmla="*/ 25365 w 432256"/>
                      <a:gd name="connsiteY6" fmla="*/ 3488 h 24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5">
                        <a:moveTo>
                          <a:pt x="25365" y="3488"/>
                        </a:moveTo>
                        <a:lnTo>
                          <a:pt x="426225" y="234927"/>
                        </a:lnTo>
                        <a:cubicBezTo>
                          <a:pt x="433054" y="238870"/>
                          <a:pt x="434264" y="244566"/>
                          <a:pt x="428930" y="247652"/>
                        </a:cubicBezTo>
                        <a:cubicBezTo>
                          <a:pt x="423587" y="250738"/>
                          <a:pt x="413719" y="250033"/>
                          <a:pt x="406889" y="246090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10" y="5012"/>
                          <a:pt x="3334" y="1926"/>
                        </a:cubicBezTo>
                        <a:cubicBezTo>
                          <a:pt x="8658" y="-1160"/>
                          <a:pt x="1852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40" name="그래픽 593">
                <a:extLst>
                  <a:ext uri="{FF2B5EF4-FFF2-40B4-BE49-F238E27FC236}">
                    <a16:creationId xmlns:a16="http://schemas.microsoft.com/office/drawing/2014/main" id="{9602C045-3D99-FA49-17A2-547D69E32AD6}"/>
                  </a:ext>
                </a:extLst>
              </p:cNvPr>
              <p:cNvGrpSpPr/>
              <p:nvPr/>
            </p:nvGrpSpPr>
            <p:grpSpPr>
              <a:xfrm>
                <a:off x="14040920" y="3533380"/>
                <a:ext cx="919151" cy="441238"/>
                <a:chOff x="14040920" y="3533380"/>
                <a:chExt cx="919151" cy="441238"/>
              </a:xfrm>
            </p:grpSpPr>
            <p:sp>
              <p:nvSpPr>
                <p:cNvPr id="641" name="자유형: 도형 640">
                  <a:extLst>
                    <a:ext uri="{FF2B5EF4-FFF2-40B4-BE49-F238E27FC236}">
                      <a16:creationId xmlns:a16="http://schemas.microsoft.com/office/drawing/2014/main" id="{9B15C04C-6F45-95B5-C743-44FB9088522C}"/>
                    </a:ext>
                  </a:extLst>
                </p:cNvPr>
                <p:cNvSpPr/>
                <p:nvPr/>
              </p:nvSpPr>
              <p:spPr>
                <a:xfrm>
                  <a:off x="14795906" y="3879840"/>
                  <a:ext cx="164165" cy="94778"/>
                </a:xfrm>
                <a:custGeom>
                  <a:avLst/>
                  <a:gdLst>
                    <a:gd name="connsiteX0" fmla="*/ 24047 w 164165"/>
                    <a:gd name="connsiteY0" fmla="*/ 13880 h 94778"/>
                    <a:gd name="connsiteX1" fmla="*/ 140128 w 164165"/>
                    <a:gd name="connsiteY1" fmla="*/ 13880 h 94778"/>
                    <a:gd name="connsiteX2" fmla="*/ 140119 w 164165"/>
                    <a:gd name="connsiteY2" fmla="*/ 80898 h 94778"/>
                    <a:gd name="connsiteX3" fmla="*/ 24037 w 164165"/>
                    <a:gd name="connsiteY3" fmla="*/ 80898 h 94778"/>
                    <a:gd name="connsiteX4" fmla="*/ 24047 w 164165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5" h="94778">
                      <a:moveTo>
                        <a:pt x="24047" y="13880"/>
                      </a:moveTo>
                      <a:cubicBezTo>
                        <a:pt x="56108" y="-4627"/>
                        <a:pt x="108077" y="-4627"/>
                        <a:pt x="140128" y="13880"/>
                      </a:cubicBezTo>
                      <a:cubicBezTo>
                        <a:pt x="172180" y="32387"/>
                        <a:pt x="172180" y="62391"/>
                        <a:pt x="140119" y="80898"/>
                      </a:cubicBezTo>
                      <a:cubicBezTo>
                        <a:pt x="108058" y="99405"/>
                        <a:pt x="56089" y="99405"/>
                        <a:pt x="24037" y="80898"/>
                      </a:cubicBezTo>
                      <a:cubicBezTo>
                        <a:pt x="-8014" y="62401"/>
                        <a:pt x="-8014" y="32397"/>
                        <a:pt x="24047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42" name="그래픽 593">
                  <a:extLst>
                    <a:ext uri="{FF2B5EF4-FFF2-40B4-BE49-F238E27FC236}">
                      <a16:creationId xmlns:a16="http://schemas.microsoft.com/office/drawing/2014/main" id="{81017B7F-250C-5CE0-CBC8-C744B02D0D73}"/>
                    </a:ext>
                  </a:extLst>
                </p:cNvPr>
                <p:cNvGrpSpPr/>
                <p:nvPr/>
              </p:nvGrpSpPr>
              <p:grpSpPr>
                <a:xfrm>
                  <a:off x="14040920" y="3533380"/>
                  <a:ext cx="759687" cy="385733"/>
                  <a:chOff x="14040920" y="3533380"/>
                  <a:chExt cx="759687" cy="385733"/>
                </a:xfrm>
              </p:grpSpPr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AFB7273B-D5A1-7EA5-C54B-5C48659E78D9}"/>
                      </a:ext>
                    </a:extLst>
                  </p:cNvPr>
                  <p:cNvSpPr/>
                  <p:nvPr/>
                </p:nvSpPr>
                <p:spPr>
                  <a:xfrm>
                    <a:off x="14040920" y="3533380"/>
                    <a:ext cx="759687" cy="385733"/>
                  </a:xfrm>
                  <a:custGeom>
                    <a:avLst/>
                    <a:gdLst>
                      <a:gd name="connsiteX0" fmla="*/ 643616 w 759687"/>
                      <a:gd name="connsiteY0" fmla="*/ 304505 h 385733"/>
                      <a:gd name="connsiteX1" fmla="*/ 513486 w 759687"/>
                      <a:gd name="connsiteY1" fmla="*/ 379819 h 385733"/>
                      <a:gd name="connsiteX2" fmla="*/ 463994 w 759687"/>
                      <a:gd name="connsiteY2" fmla="*/ 379819 h 385733"/>
                      <a:gd name="connsiteX3" fmla="*/ 10251 w 759687"/>
                      <a:gd name="connsiteY3" fmla="*/ 117853 h 385733"/>
                      <a:gd name="connsiteX4" fmla="*/ 10251 w 759687"/>
                      <a:gd name="connsiteY4" fmla="*/ 89278 h 385733"/>
                      <a:gd name="connsiteX5" fmla="*/ 154336 w 759687"/>
                      <a:gd name="connsiteY5" fmla="*/ 5915 h 385733"/>
                      <a:gd name="connsiteX6" fmla="*/ 203828 w 759687"/>
                      <a:gd name="connsiteY6" fmla="*/ 5915 h 385733"/>
                      <a:gd name="connsiteX7" fmla="*/ 759688 w 759687"/>
                      <a:gd name="connsiteY7" fmla="*/ 326841 h 385733"/>
                      <a:gd name="connsiteX8" fmla="*/ 643616 w 759687"/>
                      <a:gd name="connsiteY8" fmla="*/ 304505 h 38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9687" h="385733">
                        <a:moveTo>
                          <a:pt x="643616" y="304505"/>
                        </a:moveTo>
                        <a:lnTo>
                          <a:pt x="513486" y="379819"/>
                        </a:lnTo>
                        <a:cubicBezTo>
                          <a:pt x="499817" y="387705"/>
                          <a:pt x="477662" y="387705"/>
                          <a:pt x="463994" y="379819"/>
                        </a:cubicBezTo>
                        <a:lnTo>
                          <a:pt x="10251" y="117853"/>
                        </a:lnTo>
                        <a:cubicBezTo>
                          <a:pt x="-3417" y="109966"/>
                          <a:pt x="-3417" y="97164"/>
                          <a:pt x="10251" y="89278"/>
                        </a:cubicBezTo>
                        <a:lnTo>
                          <a:pt x="154336" y="5915"/>
                        </a:lnTo>
                        <a:cubicBezTo>
                          <a:pt x="168004" y="-1972"/>
                          <a:pt x="190159" y="-1972"/>
                          <a:pt x="203828" y="5915"/>
                        </a:cubicBezTo>
                        <a:lnTo>
                          <a:pt x="759688" y="326841"/>
                        </a:lnTo>
                        <a:lnTo>
                          <a:pt x="643616" y="304505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B4DFE6D7-D788-768D-DEA3-ECA7AEC519FC}"/>
                      </a:ext>
                    </a:extLst>
                  </p:cNvPr>
                  <p:cNvSpPr/>
                  <p:nvPr/>
                </p:nvSpPr>
                <p:spPr>
                  <a:xfrm>
                    <a:off x="14197713" y="3578981"/>
                    <a:ext cx="432256" cy="249568"/>
                  </a:xfrm>
                  <a:custGeom>
                    <a:avLst/>
                    <a:gdLst>
                      <a:gd name="connsiteX0" fmla="*/ 25365 w 432256"/>
                      <a:gd name="connsiteY0" fmla="*/ 3481 h 249568"/>
                      <a:gd name="connsiteX1" fmla="*/ 426225 w 432256"/>
                      <a:gd name="connsiteY1" fmla="*/ 234920 h 249568"/>
                      <a:gd name="connsiteX2" fmla="*/ 428930 w 432256"/>
                      <a:gd name="connsiteY2" fmla="*/ 247645 h 249568"/>
                      <a:gd name="connsiteX3" fmla="*/ 406889 w 432256"/>
                      <a:gd name="connsiteY3" fmla="*/ 246083 h 249568"/>
                      <a:gd name="connsiteX4" fmla="*/ 6030 w 432256"/>
                      <a:gd name="connsiteY4" fmla="*/ 14645 h 249568"/>
                      <a:gd name="connsiteX5" fmla="*/ 3334 w 432256"/>
                      <a:gd name="connsiteY5" fmla="*/ 1919 h 249568"/>
                      <a:gd name="connsiteX6" fmla="*/ 25365 w 432256"/>
                      <a:gd name="connsiteY6" fmla="*/ 3481 h 249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68">
                        <a:moveTo>
                          <a:pt x="25365" y="3481"/>
                        </a:moveTo>
                        <a:lnTo>
                          <a:pt x="426225" y="234920"/>
                        </a:lnTo>
                        <a:cubicBezTo>
                          <a:pt x="433054" y="238863"/>
                          <a:pt x="434264" y="244569"/>
                          <a:pt x="428930" y="247645"/>
                        </a:cubicBezTo>
                        <a:cubicBezTo>
                          <a:pt x="423587" y="250731"/>
                          <a:pt x="413719" y="250026"/>
                          <a:pt x="406889" y="246083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58" y="-1157"/>
                          <a:pt x="1852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5" name="자유형: 도형 644">
                    <a:extLst>
                      <a:ext uri="{FF2B5EF4-FFF2-40B4-BE49-F238E27FC236}">
                        <a16:creationId xmlns:a16="http://schemas.microsoft.com/office/drawing/2014/main" id="{31CAE579-B705-76AD-F4CB-B348EDD19854}"/>
                      </a:ext>
                    </a:extLst>
                  </p:cNvPr>
                  <p:cNvSpPr/>
                  <p:nvPr/>
                </p:nvSpPr>
                <p:spPr>
                  <a:xfrm>
                    <a:off x="14158927" y="3601456"/>
                    <a:ext cx="432256" cy="249572"/>
                  </a:xfrm>
                  <a:custGeom>
                    <a:avLst/>
                    <a:gdLst>
                      <a:gd name="connsiteX0" fmla="*/ 25365 w 432256"/>
                      <a:gd name="connsiteY0" fmla="*/ 3485 h 249572"/>
                      <a:gd name="connsiteX1" fmla="*/ 426225 w 432256"/>
                      <a:gd name="connsiteY1" fmla="*/ 234924 h 249572"/>
                      <a:gd name="connsiteX2" fmla="*/ 428930 w 432256"/>
                      <a:gd name="connsiteY2" fmla="*/ 247649 h 249572"/>
                      <a:gd name="connsiteX3" fmla="*/ 406889 w 432256"/>
                      <a:gd name="connsiteY3" fmla="*/ 246087 h 249572"/>
                      <a:gd name="connsiteX4" fmla="*/ 6030 w 432256"/>
                      <a:gd name="connsiteY4" fmla="*/ 14649 h 249572"/>
                      <a:gd name="connsiteX5" fmla="*/ 3334 w 432256"/>
                      <a:gd name="connsiteY5" fmla="*/ 1923 h 249572"/>
                      <a:gd name="connsiteX6" fmla="*/ 25365 w 432256"/>
                      <a:gd name="connsiteY6" fmla="*/ 3485 h 249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2">
                        <a:moveTo>
                          <a:pt x="25365" y="3485"/>
                        </a:moveTo>
                        <a:lnTo>
                          <a:pt x="426225" y="234924"/>
                        </a:lnTo>
                        <a:cubicBezTo>
                          <a:pt x="433054" y="238867"/>
                          <a:pt x="434264" y="244563"/>
                          <a:pt x="428930" y="247649"/>
                        </a:cubicBezTo>
                        <a:cubicBezTo>
                          <a:pt x="423587" y="250735"/>
                          <a:pt x="413719" y="250030"/>
                          <a:pt x="406889" y="246087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10" y="5009"/>
                          <a:pt x="3334" y="1923"/>
                        </a:cubicBezTo>
                        <a:cubicBezTo>
                          <a:pt x="8659" y="-1163"/>
                          <a:pt x="1852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6" name="자유형: 도형 645">
                    <a:extLst>
                      <a:ext uri="{FF2B5EF4-FFF2-40B4-BE49-F238E27FC236}">
                        <a16:creationId xmlns:a16="http://schemas.microsoft.com/office/drawing/2014/main" id="{529F261C-F4FB-520F-0730-336BFBAA3420}"/>
                      </a:ext>
                    </a:extLst>
                  </p:cNvPr>
                  <p:cNvSpPr/>
                  <p:nvPr/>
                </p:nvSpPr>
                <p:spPr>
                  <a:xfrm>
                    <a:off x="14120132" y="3623932"/>
                    <a:ext cx="432256" cy="249575"/>
                  </a:xfrm>
                  <a:custGeom>
                    <a:avLst/>
                    <a:gdLst>
                      <a:gd name="connsiteX0" fmla="*/ 25365 w 432256"/>
                      <a:gd name="connsiteY0" fmla="*/ 3488 h 249575"/>
                      <a:gd name="connsiteX1" fmla="*/ 426225 w 432256"/>
                      <a:gd name="connsiteY1" fmla="*/ 234927 h 249575"/>
                      <a:gd name="connsiteX2" fmla="*/ 428930 w 432256"/>
                      <a:gd name="connsiteY2" fmla="*/ 247652 h 249575"/>
                      <a:gd name="connsiteX3" fmla="*/ 406889 w 432256"/>
                      <a:gd name="connsiteY3" fmla="*/ 246090 h 249575"/>
                      <a:gd name="connsiteX4" fmla="*/ 6030 w 432256"/>
                      <a:gd name="connsiteY4" fmla="*/ 14652 h 249575"/>
                      <a:gd name="connsiteX5" fmla="*/ 3334 w 432256"/>
                      <a:gd name="connsiteY5" fmla="*/ 1926 h 249575"/>
                      <a:gd name="connsiteX6" fmla="*/ 25365 w 432256"/>
                      <a:gd name="connsiteY6" fmla="*/ 3488 h 24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5">
                        <a:moveTo>
                          <a:pt x="25365" y="3488"/>
                        </a:moveTo>
                        <a:lnTo>
                          <a:pt x="426225" y="234927"/>
                        </a:lnTo>
                        <a:cubicBezTo>
                          <a:pt x="433055" y="238870"/>
                          <a:pt x="434264" y="244566"/>
                          <a:pt x="428930" y="247652"/>
                        </a:cubicBezTo>
                        <a:cubicBezTo>
                          <a:pt x="423587" y="250738"/>
                          <a:pt x="413719" y="250033"/>
                          <a:pt x="406889" y="246090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09" y="5012"/>
                          <a:pt x="3334" y="1926"/>
                        </a:cubicBezTo>
                        <a:cubicBezTo>
                          <a:pt x="8668" y="-1160"/>
                          <a:pt x="1853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47" name="그래픽 593">
                <a:extLst>
                  <a:ext uri="{FF2B5EF4-FFF2-40B4-BE49-F238E27FC236}">
                    <a16:creationId xmlns:a16="http://schemas.microsoft.com/office/drawing/2014/main" id="{14F74DAC-D870-7C73-D3F8-51F947C5377E}"/>
                  </a:ext>
                </a:extLst>
              </p:cNvPr>
              <p:cNvGrpSpPr/>
              <p:nvPr/>
            </p:nvGrpSpPr>
            <p:grpSpPr>
              <a:xfrm>
                <a:off x="14331404" y="3298796"/>
                <a:ext cx="648238" cy="441200"/>
                <a:chOff x="14331404" y="3298796"/>
                <a:chExt cx="648238" cy="441200"/>
              </a:xfrm>
            </p:grpSpPr>
            <p:sp>
              <p:nvSpPr>
                <p:cNvPr id="648" name="자유형: 도형 647">
                  <a:extLst>
                    <a:ext uri="{FF2B5EF4-FFF2-40B4-BE49-F238E27FC236}">
                      <a16:creationId xmlns:a16="http://schemas.microsoft.com/office/drawing/2014/main" id="{667606F8-1A97-4828-F997-D1287597CA3C}"/>
                    </a:ext>
                  </a:extLst>
                </p:cNvPr>
                <p:cNvSpPr/>
                <p:nvPr/>
              </p:nvSpPr>
              <p:spPr>
                <a:xfrm>
                  <a:off x="14331404" y="3298796"/>
                  <a:ext cx="164162" cy="94778"/>
                </a:xfrm>
                <a:custGeom>
                  <a:avLst/>
                  <a:gdLst>
                    <a:gd name="connsiteX0" fmla="*/ 24043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3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3" y="13880"/>
                      </a:moveTo>
                      <a:cubicBezTo>
                        <a:pt x="5609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3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3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49" name="그래픽 593">
                  <a:extLst>
                    <a:ext uri="{FF2B5EF4-FFF2-40B4-BE49-F238E27FC236}">
                      <a16:creationId xmlns:a16="http://schemas.microsoft.com/office/drawing/2014/main" id="{B6E0D671-F0B3-C18C-F084-74CCC59F0217}"/>
                    </a:ext>
                  </a:extLst>
                </p:cNvPr>
                <p:cNvGrpSpPr/>
                <p:nvPr/>
              </p:nvGrpSpPr>
              <p:grpSpPr>
                <a:xfrm>
                  <a:off x="14465954" y="3390857"/>
                  <a:ext cx="513687" cy="349138"/>
                  <a:chOff x="14465954" y="3390857"/>
                  <a:chExt cx="513687" cy="349138"/>
                </a:xfrm>
              </p:grpSpPr>
              <p:sp>
                <p:nvSpPr>
                  <p:cNvPr id="650" name="자유형: 도형 649">
                    <a:extLst>
                      <a:ext uri="{FF2B5EF4-FFF2-40B4-BE49-F238E27FC236}">
                        <a16:creationId xmlns:a16="http://schemas.microsoft.com/office/drawing/2014/main" id="{B498E044-C25E-EC8A-A2A5-2502E7ED5EDF}"/>
                      </a:ext>
                    </a:extLst>
                  </p:cNvPr>
                  <p:cNvSpPr/>
                  <p:nvPr/>
                </p:nvSpPr>
                <p:spPr>
                  <a:xfrm>
                    <a:off x="14465954" y="3390857"/>
                    <a:ext cx="513687" cy="349138"/>
                  </a:xfrm>
                  <a:custGeom>
                    <a:avLst/>
                    <a:gdLst>
                      <a:gd name="connsiteX0" fmla="*/ 503437 w 513687"/>
                      <a:gd name="connsiteY0" fmla="*/ 253927 h 349138"/>
                      <a:gd name="connsiteX1" fmla="*/ 503437 w 513687"/>
                      <a:gd name="connsiteY1" fmla="*/ 282502 h 349138"/>
                      <a:gd name="connsiteX2" fmla="*/ 397433 w 513687"/>
                      <a:gd name="connsiteY2" fmla="*/ 343224 h 349138"/>
                      <a:gd name="connsiteX3" fmla="*/ 347941 w 513687"/>
                      <a:gd name="connsiteY3" fmla="*/ 343224 h 349138"/>
                      <a:gd name="connsiteX4" fmla="*/ 10251 w 513687"/>
                      <a:gd name="connsiteY4" fmla="*/ 148266 h 349138"/>
                      <a:gd name="connsiteX5" fmla="*/ 10251 w 513687"/>
                      <a:gd name="connsiteY5" fmla="*/ 119691 h 349138"/>
                      <a:gd name="connsiteX6" fmla="*/ 102301 w 513687"/>
                      <a:gd name="connsiteY6" fmla="*/ 67018 h 349138"/>
                      <a:gd name="connsiteX7" fmla="*/ 63610 w 513687"/>
                      <a:gd name="connsiteY7" fmla="*/ 0 h 349138"/>
                      <a:gd name="connsiteX8" fmla="*/ 503437 w 513687"/>
                      <a:gd name="connsiteY8" fmla="*/ 253927 h 349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3687" h="349138">
                        <a:moveTo>
                          <a:pt x="503437" y="253927"/>
                        </a:moveTo>
                        <a:cubicBezTo>
                          <a:pt x="517105" y="261814"/>
                          <a:pt x="517105" y="274615"/>
                          <a:pt x="503437" y="282502"/>
                        </a:cubicBezTo>
                        <a:lnTo>
                          <a:pt x="397433" y="343224"/>
                        </a:lnTo>
                        <a:cubicBezTo>
                          <a:pt x="383765" y="351111"/>
                          <a:pt x="361609" y="351111"/>
                          <a:pt x="347941" y="343224"/>
                        </a:cubicBezTo>
                        <a:lnTo>
                          <a:pt x="10251" y="148266"/>
                        </a:lnTo>
                        <a:cubicBezTo>
                          <a:pt x="-3417" y="140380"/>
                          <a:pt x="-3417" y="127578"/>
                          <a:pt x="10251" y="119691"/>
                        </a:cubicBezTo>
                        <a:lnTo>
                          <a:pt x="102301" y="67018"/>
                        </a:lnTo>
                        <a:lnTo>
                          <a:pt x="63610" y="0"/>
                        </a:lnTo>
                        <a:lnTo>
                          <a:pt x="503437" y="253927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1" name="자유형: 도형 650">
                    <a:extLst>
                      <a:ext uri="{FF2B5EF4-FFF2-40B4-BE49-F238E27FC236}">
                        <a16:creationId xmlns:a16="http://schemas.microsoft.com/office/drawing/2014/main" id="{5D2841F2-B4DE-A374-857C-BA63A8684D68}"/>
                      </a:ext>
                    </a:extLst>
                  </p:cNvPr>
                  <p:cNvSpPr/>
                  <p:nvPr/>
                </p:nvSpPr>
                <p:spPr>
                  <a:xfrm>
                    <a:off x="14600526" y="3476354"/>
                    <a:ext cx="322080" cy="185945"/>
                  </a:xfrm>
                  <a:custGeom>
                    <a:avLst/>
                    <a:gdLst>
                      <a:gd name="connsiteX0" fmla="*/ 25365 w 322080"/>
                      <a:gd name="connsiteY0" fmla="*/ 3485 h 185945"/>
                      <a:gd name="connsiteX1" fmla="*/ 316049 w 322080"/>
                      <a:gd name="connsiteY1" fmla="*/ 171297 h 185945"/>
                      <a:gd name="connsiteX2" fmla="*/ 318754 w 322080"/>
                      <a:gd name="connsiteY2" fmla="*/ 184022 h 185945"/>
                      <a:gd name="connsiteX3" fmla="*/ 296714 w 322080"/>
                      <a:gd name="connsiteY3" fmla="*/ 182460 h 185945"/>
                      <a:gd name="connsiteX4" fmla="*/ 6030 w 322080"/>
                      <a:gd name="connsiteY4" fmla="*/ 14649 h 185945"/>
                      <a:gd name="connsiteX5" fmla="*/ 3334 w 322080"/>
                      <a:gd name="connsiteY5" fmla="*/ 1923 h 185945"/>
                      <a:gd name="connsiteX6" fmla="*/ 25365 w 322080"/>
                      <a:gd name="connsiteY6" fmla="*/ 3485 h 185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5">
                        <a:moveTo>
                          <a:pt x="25365" y="3485"/>
                        </a:moveTo>
                        <a:lnTo>
                          <a:pt x="316049" y="171297"/>
                        </a:lnTo>
                        <a:cubicBezTo>
                          <a:pt x="322879" y="175240"/>
                          <a:pt x="324088" y="180936"/>
                          <a:pt x="318754" y="184022"/>
                        </a:cubicBezTo>
                        <a:cubicBezTo>
                          <a:pt x="313411" y="187108"/>
                          <a:pt x="303543" y="186403"/>
                          <a:pt x="296714" y="18246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10" y="5009"/>
                          <a:pt x="3334" y="1923"/>
                        </a:cubicBezTo>
                        <a:cubicBezTo>
                          <a:pt x="8659" y="-1163"/>
                          <a:pt x="1853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2" name="자유형: 도형 651">
                    <a:extLst>
                      <a:ext uri="{FF2B5EF4-FFF2-40B4-BE49-F238E27FC236}">
                        <a16:creationId xmlns:a16="http://schemas.microsoft.com/office/drawing/2014/main" id="{36AEDC72-A3CF-4BF5-39E2-9821BB506994}"/>
                      </a:ext>
                    </a:extLst>
                  </p:cNvPr>
                  <p:cNvSpPr/>
                  <p:nvPr/>
                </p:nvSpPr>
                <p:spPr>
                  <a:xfrm>
                    <a:off x="14561740" y="3498833"/>
                    <a:ext cx="322080" cy="185945"/>
                  </a:xfrm>
                  <a:custGeom>
                    <a:avLst/>
                    <a:gdLst>
                      <a:gd name="connsiteX0" fmla="*/ 25365 w 322080"/>
                      <a:gd name="connsiteY0" fmla="*/ 3485 h 185945"/>
                      <a:gd name="connsiteX1" fmla="*/ 316049 w 322080"/>
                      <a:gd name="connsiteY1" fmla="*/ 171297 h 185945"/>
                      <a:gd name="connsiteX2" fmla="*/ 318755 w 322080"/>
                      <a:gd name="connsiteY2" fmla="*/ 184022 h 185945"/>
                      <a:gd name="connsiteX3" fmla="*/ 296713 w 322080"/>
                      <a:gd name="connsiteY3" fmla="*/ 182460 h 185945"/>
                      <a:gd name="connsiteX4" fmla="*/ 6030 w 322080"/>
                      <a:gd name="connsiteY4" fmla="*/ 14649 h 185945"/>
                      <a:gd name="connsiteX5" fmla="*/ 3334 w 322080"/>
                      <a:gd name="connsiteY5" fmla="*/ 1923 h 185945"/>
                      <a:gd name="connsiteX6" fmla="*/ 25365 w 322080"/>
                      <a:gd name="connsiteY6" fmla="*/ 3485 h 185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5">
                        <a:moveTo>
                          <a:pt x="25365" y="3485"/>
                        </a:moveTo>
                        <a:lnTo>
                          <a:pt x="316049" y="171297"/>
                        </a:lnTo>
                        <a:cubicBezTo>
                          <a:pt x="322879" y="175240"/>
                          <a:pt x="324089" y="180936"/>
                          <a:pt x="318755" y="184022"/>
                        </a:cubicBezTo>
                        <a:cubicBezTo>
                          <a:pt x="313411" y="187108"/>
                          <a:pt x="303543" y="186404"/>
                          <a:pt x="296713" y="18246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58" y="-1163"/>
                          <a:pt x="1852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3" name="자유형: 도형 652">
                    <a:extLst>
                      <a:ext uri="{FF2B5EF4-FFF2-40B4-BE49-F238E27FC236}">
                        <a16:creationId xmlns:a16="http://schemas.microsoft.com/office/drawing/2014/main" id="{CDAE1BA1-C528-6105-CD3E-C55F684DE675}"/>
                      </a:ext>
                    </a:extLst>
                  </p:cNvPr>
                  <p:cNvSpPr/>
                  <p:nvPr/>
                </p:nvSpPr>
                <p:spPr>
                  <a:xfrm>
                    <a:off x="14522954" y="3521307"/>
                    <a:ext cx="322080" cy="185941"/>
                  </a:xfrm>
                  <a:custGeom>
                    <a:avLst/>
                    <a:gdLst>
                      <a:gd name="connsiteX0" fmla="*/ 25365 w 322080"/>
                      <a:gd name="connsiteY0" fmla="*/ 3481 h 185941"/>
                      <a:gd name="connsiteX1" fmla="*/ 316049 w 322080"/>
                      <a:gd name="connsiteY1" fmla="*/ 171293 h 185941"/>
                      <a:gd name="connsiteX2" fmla="*/ 318754 w 322080"/>
                      <a:gd name="connsiteY2" fmla="*/ 184018 h 185941"/>
                      <a:gd name="connsiteX3" fmla="*/ 296714 w 322080"/>
                      <a:gd name="connsiteY3" fmla="*/ 182456 h 185941"/>
                      <a:gd name="connsiteX4" fmla="*/ 6030 w 322080"/>
                      <a:gd name="connsiteY4" fmla="*/ 14645 h 185941"/>
                      <a:gd name="connsiteX5" fmla="*/ 3334 w 322080"/>
                      <a:gd name="connsiteY5" fmla="*/ 1919 h 185941"/>
                      <a:gd name="connsiteX6" fmla="*/ 25365 w 322080"/>
                      <a:gd name="connsiteY6" fmla="*/ 3481 h 185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1">
                        <a:moveTo>
                          <a:pt x="25365" y="3481"/>
                        </a:moveTo>
                        <a:lnTo>
                          <a:pt x="316049" y="171293"/>
                        </a:lnTo>
                        <a:cubicBezTo>
                          <a:pt x="322879" y="175236"/>
                          <a:pt x="324088" y="180932"/>
                          <a:pt x="318754" y="184018"/>
                        </a:cubicBezTo>
                        <a:cubicBezTo>
                          <a:pt x="313411" y="187104"/>
                          <a:pt x="303543" y="186399"/>
                          <a:pt x="296714" y="182456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59" y="-1157"/>
                          <a:pt x="1852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54" name="그래픽 593">
                <a:extLst>
                  <a:ext uri="{FF2B5EF4-FFF2-40B4-BE49-F238E27FC236}">
                    <a16:creationId xmlns:a16="http://schemas.microsoft.com/office/drawing/2014/main" id="{90E57002-8713-1822-3E6B-8A2D56A5AC9C}"/>
                  </a:ext>
                </a:extLst>
              </p:cNvPr>
              <p:cNvGrpSpPr/>
              <p:nvPr/>
            </p:nvGrpSpPr>
            <p:grpSpPr>
              <a:xfrm>
                <a:off x="14853831" y="3377170"/>
                <a:ext cx="609246" cy="307078"/>
                <a:chOff x="14853831" y="3377170"/>
                <a:chExt cx="609246" cy="307078"/>
              </a:xfrm>
            </p:grpSpPr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4D8E4F69-FE2C-FF0E-AC3D-CCDDE5748738}"/>
                    </a:ext>
                  </a:extLst>
                </p:cNvPr>
                <p:cNvSpPr/>
                <p:nvPr/>
              </p:nvSpPr>
              <p:spPr>
                <a:xfrm>
                  <a:off x="15298915" y="3589470"/>
                  <a:ext cx="164162" cy="94778"/>
                </a:xfrm>
                <a:custGeom>
                  <a:avLst/>
                  <a:gdLst>
                    <a:gd name="connsiteX0" fmla="*/ 24044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4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4" y="13880"/>
                      </a:moveTo>
                      <a:cubicBezTo>
                        <a:pt x="5610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54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4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56" name="그래픽 593">
                  <a:extLst>
                    <a:ext uri="{FF2B5EF4-FFF2-40B4-BE49-F238E27FC236}">
                      <a16:creationId xmlns:a16="http://schemas.microsoft.com/office/drawing/2014/main" id="{E5E7AE16-265E-BE28-DFFB-BF3C65C48F00}"/>
                    </a:ext>
                  </a:extLst>
                </p:cNvPr>
                <p:cNvGrpSpPr/>
                <p:nvPr/>
              </p:nvGrpSpPr>
              <p:grpSpPr>
                <a:xfrm>
                  <a:off x="14853831" y="3377170"/>
                  <a:ext cx="449782" cy="206635"/>
                  <a:chOff x="14853831" y="3377170"/>
                  <a:chExt cx="449782" cy="206635"/>
                </a:xfrm>
              </p:grpSpPr>
              <p:sp>
                <p:nvSpPr>
                  <p:cNvPr id="657" name="자유형: 도형 656">
                    <a:extLst>
                      <a:ext uri="{FF2B5EF4-FFF2-40B4-BE49-F238E27FC236}">
                        <a16:creationId xmlns:a16="http://schemas.microsoft.com/office/drawing/2014/main" id="{EAA2FD74-111A-6BD7-F93F-138D734DEBDA}"/>
                      </a:ext>
                    </a:extLst>
                  </p:cNvPr>
                  <p:cNvSpPr/>
                  <p:nvPr/>
                </p:nvSpPr>
                <p:spPr>
                  <a:xfrm>
                    <a:off x="14853831" y="3377170"/>
                    <a:ext cx="449782" cy="206635"/>
                  </a:xfrm>
                  <a:custGeom>
                    <a:avLst/>
                    <a:gdLst>
                      <a:gd name="connsiteX0" fmla="*/ 333711 w 449782"/>
                      <a:gd name="connsiteY0" fmla="*/ 170336 h 206635"/>
                      <a:gd name="connsiteX1" fmla="*/ 281076 w 449782"/>
                      <a:gd name="connsiteY1" fmla="*/ 200720 h 206635"/>
                      <a:gd name="connsiteX2" fmla="*/ 231584 w 449782"/>
                      <a:gd name="connsiteY2" fmla="*/ 200720 h 206635"/>
                      <a:gd name="connsiteX3" fmla="*/ 10251 w 449782"/>
                      <a:gd name="connsiteY3" fmla="*/ 72923 h 206635"/>
                      <a:gd name="connsiteX4" fmla="*/ 10251 w 449782"/>
                      <a:gd name="connsiteY4" fmla="*/ 44348 h 206635"/>
                      <a:gd name="connsiteX5" fmla="*/ 76831 w 449782"/>
                      <a:gd name="connsiteY5" fmla="*/ 5915 h 206635"/>
                      <a:gd name="connsiteX6" fmla="*/ 126323 w 449782"/>
                      <a:gd name="connsiteY6" fmla="*/ 5915 h 206635"/>
                      <a:gd name="connsiteX7" fmla="*/ 449783 w 449782"/>
                      <a:gd name="connsiteY7" fmla="*/ 192672 h 206635"/>
                      <a:gd name="connsiteX8" fmla="*/ 333711 w 449782"/>
                      <a:gd name="connsiteY8" fmla="*/ 170336 h 206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9782" h="206635">
                        <a:moveTo>
                          <a:pt x="333711" y="170336"/>
                        </a:moveTo>
                        <a:lnTo>
                          <a:pt x="281076" y="200720"/>
                        </a:lnTo>
                        <a:cubicBezTo>
                          <a:pt x="267407" y="208607"/>
                          <a:pt x="245252" y="208607"/>
                          <a:pt x="231584" y="200720"/>
                        </a:cubicBezTo>
                        <a:lnTo>
                          <a:pt x="10251" y="72923"/>
                        </a:lnTo>
                        <a:cubicBezTo>
                          <a:pt x="-3417" y="65037"/>
                          <a:pt x="-3417" y="52235"/>
                          <a:pt x="10251" y="44348"/>
                        </a:cubicBezTo>
                        <a:lnTo>
                          <a:pt x="76831" y="5915"/>
                        </a:lnTo>
                        <a:cubicBezTo>
                          <a:pt x="90500" y="-1972"/>
                          <a:pt x="112655" y="-1972"/>
                          <a:pt x="126323" y="5915"/>
                        </a:cubicBezTo>
                        <a:lnTo>
                          <a:pt x="449783" y="192672"/>
                        </a:lnTo>
                        <a:lnTo>
                          <a:pt x="333711" y="170336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88B5D5E-7BE2-7795-6073-4BAA70D7130D}"/>
                      </a:ext>
                    </a:extLst>
                  </p:cNvPr>
                  <p:cNvSpPr/>
                  <p:nvPr/>
                </p:nvSpPr>
                <p:spPr>
                  <a:xfrm>
                    <a:off x="14938977" y="3403159"/>
                    <a:ext cx="225344" cy="130111"/>
                  </a:xfrm>
                  <a:custGeom>
                    <a:avLst/>
                    <a:gdLst>
                      <a:gd name="connsiteX0" fmla="*/ 25375 w 225344"/>
                      <a:gd name="connsiteY0" fmla="*/ 3481 h 130111"/>
                      <a:gd name="connsiteX1" fmla="*/ 219313 w 225344"/>
                      <a:gd name="connsiteY1" fmla="*/ 115467 h 130111"/>
                      <a:gd name="connsiteX2" fmla="*/ 222018 w 225344"/>
                      <a:gd name="connsiteY2" fmla="*/ 128192 h 130111"/>
                      <a:gd name="connsiteX3" fmla="*/ 199978 w 225344"/>
                      <a:gd name="connsiteY3" fmla="*/ 126630 h 130111"/>
                      <a:gd name="connsiteX4" fmla="*/ 6030 w 225344"/>
                      <a:gd name="connsiteY4" fmla="*/ 14645 h 130111"/>
                      <a:gd name="connsiteX5" fmla="*/ 3334 w 225344"/>
                      <a:gd name="connsiteY5" fmla="*/ 1919 h 130111"/>
                      <a:gd name="connsiteX6" fmla="*/ 25375 w 225344"/>
                      <a:gd name="connsiteY6" fmla="*/ 3481 h 130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5344" h="130111">
                        <a:moveTo>
                          <a:pt x="25375" y="3481"/>
                        </a:moveTo>
                        <a:lnTo>
                          <a:pt x="219313" y="115467"/>
                        </a:lnTo>
                        <a:cubicBezTo>
                          <a:pt x="226143" y="119410"/>
                          <a:pt x="227353" y="125116"/>
                          <a:pt x="222018" y="128192"/>
                        </a:cubicBezTo>
                        <a:cubicBezTo>
                          <a:pt x="216684" y="131269"/>
                          <a:pt x="206807" y="130573"/>
                          <a:pt x="199978" y="126630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10" y="4996"/>
                          <a:pt x="3334" y="1919"/>
                        </a:cubicBezTo>
                        <a:cubicBezTo>
                          <a:pt x="8678" y="-1158"/>
                          <a:pt x="18545" y="-462"/>
                          <a:pt x="2537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95EF8CD1-F046-8E77-31CE-CAA474AF6EB8}"/>
                      </a:ext>
                    </a:extLst>
                  </p:cNvPr>
                  <p:cNvSpPr/>
                  <p:nvPr/>
                </p:nvSpPr>
                <p:spPr>
                  <a:xfrm>
                    <a:off x="14900192" y="3425634"/>
                    <a:ext cx="225344" cy="130119"/>
                  </a:xfrm>
                  <a:custGeom>
                    <a:avLst/>
                    <a:gdLst>
                      <a:gd name="connsiteX0" fmla="*/ 25375 w 225344"/>
                      <a:gd name="connsiteY0" fmla="*/ 3485 h 130119"/>
                      <a:gd name="connsiteX1" fmla="*/ 219313 w 225344"/>
                      <a:gd name="connsiteY1" fmla="*/ 115471 h 130119"/>
                      <a:gd name="connsiteX2" fmla="*/ 222018 w 225344"/>
                      <a:gd name="connsiteY2" fmla="*/ 128196 h 130119"/>
                      <a:gd name="connsiteX3" fmla="*/ 199978 w 225344"/>
                      <a:gd name="connsiteY3" fmla="*/ 126634 h 130119"/>
                      <a:gd name="connsiteX4" fmla="*/ 6030 w 225344"/>
                      <a:gd name="connsiteY4" fmla="*/ 14649 h 130119"/>
                      <a:gd name="connsiteX5" fmla="*/ 3334 w 225344"/>
                      <a:gd name="connsiteY5" fmla="*/ 1923 h 130119"/>
                      <a:gd name="connsiteX6" fmla="*/ 25375 w 225344"/>
                      <a:gd name="connsiteY6" fmla="*/ 3485 h 130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5344" h="130119">
                        <a:moveTo>
                          <a:pt x="25375" y="3485"/>
                        </a:moveTo>
                        <a:lnTo>
                          <a:pt x="219313" y="115471"/>
                        </a:lnTo>
                        <a:cubicBezTo>
                          <a:pt x="226143" y="119414"/>
                          <a:pt x="227352" y="125110"/>
                          <a:pt x="222018" y="128196"/>
                        </a:cubicBezTo>
                        <a:cubicBezTo>
                          <a:pt x="216675" y="131282"/>
                          <a:pt x="206807" y="130577"/>
                          <a:pt x="199978" y="126634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68" y="-1163"/>
                          <a:pt x="18545" y="-458"/>
                          <a:pt x="2537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60" name="그래픽 593">
                <a:extLst>
                  <a:ext uri="{FF2B5EF4-FFF2-40B4-BE49-F238E27FC236}">
                    <a16:creationId xmlns:a16="http://schemas.microsoft.com/office/drawing/2014/main" id="{3E1424E2-1A32-DE12-4D76-3290A9B132E1}"/>
                  </a:ext>
                </a:extLst>
              </p:cNvPr>
              <p:cNvGrpSpPr/>
              <p:nvPr/>
            </p:nvGrpSpPr>
            <p:grpSpPr>
              <a:xfrm>
                <a:off x="13751074" y="3633876"/>
                <a:ext cx="492447" cy="329605"/>
                <a:chOff x="13751074" y="3633876"/>
                <a:chExt cx="492447" cy="329605"/>
              </a:xfrm>
            </p:grpSpPr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AF5C95EA-5DF6-8348-FCD6-2F90F2514D1D}"/>
                    </a:ext>
                  </a:extLst>
                </p:cNvPr>
                <p:cNvSpPr/>
                <p:nvPr/>
              </p:nvSpPr>
              <p:spPr>
                <a:xfrm>
                  <a:off x="13751074" y="3633876"/>
                  <a:ext cx="164162" cy="94778"/>
                </a:xfrm>
                <a:custGeom>
                  <a:avLst/>
                  <a:gdLst>
                    <a:gd name="connsiteX0" fmla="*/ 24043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3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3" y="13880"/>
                      </a:moveTo>
                      <a:cubicBezTo>
                        <a:pt x="5609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3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3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62" name="그래픽 593">
                  <a:extLst>
                    <a:ext uri="{FF2B5EF4-FFF2-40B4-BE49-F238E27FC236}">
                      <a16:creationId xmlns:a16="http://schemas.microsoft.com/office/drawing/2014/main" id="{9413D81F-A8DF-9DD5-0C3E-22E052BFC2BD}"/>
                    </a:ext>
                  </a:extLst>
                </p:cNvPr>
                <p:cNvGrpSpPr/>
                <p:nvPr/>
              </p:nvGrpSpPr>
              <p:grpSpPr>
                <a:xfrm>
                  <a:off x="13925344" y="3725947"/>
                  <a:ext cx="318177" cy="237534"/>
                  <a:chOff x="13925344" y="3725947"/>
                  <a:chExt cx="318177" cy="237534"/>
                </a:xfrm>
              </p:grpSpPr>
              <p:sp>
                <p:nvSpPr>
                  <p:cNvPr id="663" name="자유형: 도형 662">
                    <a:extLst>
                      <a:ext uri="{FF2B5EF4-FFF2-40B4-BE49-F238E27FC236}">
                        <a16:creationId xmlns:a16="http://schemas.microsoft.com/office/drawing/2014/main" id="{1E35EE22-4E81-6D4B-8027-EF985DA976D5}"/>
                      </a:ext>
                    </a:extLst>
                  </p:cNvPr>
                  <p:cNvSpPr/>
                  <p:nvPr/>
                </p:nvSpPr>
                <p:spPr>
                  <a:xfrm>
                    <a:off x="13925344" y="3725947"/>
                    <a:ext cx="318177" cy="237534"/>
                  </a:xfrm>
                  <a:custGeom>
                    <a:avLst/>
                    <a:gdLst>
                      <a:gd name="connsiteX0" fmla="*/ 307927 w 318177"/>
                      <a:gd name="connsiteY0" fmla="*/ 164487 h 237534"/>
                      <a:gd name="connsiteX1" fmla="*/ 307927 w 318177"/>
                      <a:gd name="connsiteY1" fmla="*/ 193062 h 237534"/>
                      <a:gd name="connsiteX2" fmla="*/ 241642 w 318177"/>
                      <a:gd name="connsiteY2" fmla="*/ 231620 h 237534"/>
                      <a:gd name="connsiteX3" fmla="*/ 192150 w 318177"/>
                      <a:gd name="connsiteY3" fmla="*/ 231620 h 237534"/>
                      <a:gd name="connsiteX4" fmla="*/ 10251 w 318177"/>
                      <a:gd name="connsiteY4" fmla="*/ 126102 h 237534"/>
                      <a:gd name="connsiteX5" fmla="*/ 10251 w 318177"/>
                      <a:gd name="connsiteY5" fmla="*/ 97527 h 237534"/>
                      <a:gd name="connsiteX6" fmla="*/ 62582 w 318177"/>
                      <a:gd name="connsiteY6" fmla="*/ 67018 h 237534"/>
                      <a:gd name="connsiteX7" fmla="*/ 23891 w 318177"/>
                      <a:gd name="connsiteY7" fmla="*/ 0 h 237534"/>
                      <a:gd name="connsiteX8" fmla="*/ 307927 w 318177"/>
                      <a:gd name="connsiteY8" fmla="*/ 164487 h 237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8177" h="237534">
                        <a:moveTo>
                          <a:pt x="307927" y="164487"/>
                        </a:moveTo>
                        <a:cubicBezTo>
                          <a:pt x="321595" y="172374"/>
                          <a:pt x="321595" y="185176"/>
                          <a:pt x="307927" y="193062"/>
                        </a:cubicBezTo>
                        <a:lnTo>
                          <a:pt x="241642" y="231620"/>
                        </a:lnTo>
                        <a:cubicBezTo>
                          <a:pt x="227974" y="239506"/>
                          <a:pt x="205819" y="239506"/>
                          <a:pt x="192150" y="231620"/>
                        </a:cubicBezTo>
                        <a:lnTo>
                          <a:pt x="10251" y="126102"/>
                        </a:lnTo>
                        <a:cubicBezTo>
                          <a:pt x="-3417" y="118215"/>
                          <a:pt x="-3417" y="105413"/>
                          <a:pt x="10251" y="97527"/>
                        </a:cubicBezTo>
                        <a:lnTo>
                          <a:pt x="62582" y="67018"/>
                        </a:lnTo>
                        <a:lnTo>
                          <a:pt x="23891" y="0"/>
                        </a:lnTo>
                        <a:lnTo>
                          <a:pt x="307927" y="164487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64" name="자유형: 도형 663">
                    <a:extLst>
                      <a:ext uri="{FF2B5EF4-FFF2-40B4-BE49-F238E27FC236}">
                        <a16:creationId xmlns:a16="http://schemas.microsoft.com/office/drawing/2014/main" id="{5E625765-B123-176C-A84F-43F456C2721C}"/>
                      </a:ext>
                    </a:extLst>
                  </p:cNvPr>
                  <p:cNvSpPr/>
                  <p:nvPr/>
                </p:nvSpPr>
                <p:spPr>
                  <a:xfrm>
                    <a:off x="14018177" y="3809196"/>
                    <a:ext cx="179843" cy="103735"/>
                  </a:xfrm>
                  <a:custGeom>
                    <a:avLst/>
                    <a:gdLst>
                      <a:gd name="connsiteX0" fmla="*/ 25365 w 179843"/>
                      <a:gd name="connsiteY0" fmla="*/ 3485 h 103735"/>
                      <a:gd name="connsiteX1" fmla="*/ 173813 w 179843"/>
                      <a:gd name="connsiteY1" fmla="*/ 89087 h 103735"/>
                      <a:gd name="connsiteX2" fmla="*/ 176518 w 179843"/>
                      <a:gd name="connsiteY2" fmla="*/ 101812 h 103735"/>
                      <a:gd name="connsiteX3" fmla="*/ 154477 w 179843"/>
                      <a:gd name="connsiteY3" fmla="*/ 100250 h 103735"/>
                      <a:gd name="connsiteX4" fmla="*/ 6030 w 179843"/>
                      <a:gd name="connsiteY4" fmla="*/ 14649 h 103735"/>
                      <a:gd name="connsiteX5" fmla="*/ 3334 w 179843"/>
                      <a:gd name="connsiteY5" fmla="*/ 1923 h 103735"/>
                      <a:gd name="connsiteX6" fmla="*/ 25365 w 179843"/>
                      <a:gd name="connsiteY6" fmla="*/ 3485 h 1037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9843" h="103735">
                        <a:moveTo>
                          <a:pt x="25365" y="3485"/>
                        </a:moveTo>
                        <a:lnTo>
                          <a:pt x="173813" y="89087"/>
                        </a:lnTo>
                        <a:cubicBezTo>
                          <a:pt x="180642" y="93030"/>
                          <a:pt x="181852" y="98735"/>
                          <a:pt x="176518" y="101812"/>
                        </a:cubicBezTo>
                        <a:cubicBezTo>
                          <a:pt x="171174" y="104898"/>
                          <a:pt x="161306" y="104193"/>
                          <a:pt x="154477" y="10025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68" y="-1163"/>
                          <a:pt x="1853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65" name="자유형: 도형 664">
                    <a:extLst>
                      <a:ext uri="{FF2B5EF4-FFF2-40B4-BE49-F238E27FC236}">
                        <a16:creationId xmlns:a16="http://schemas.microsoft.com/office/drawing/2014/main" id="{E29E1587-153B-C510-2309-DBAD8E47FF2E}"/>
                      </a:ext>
                    </a:extLst>
                  </p:cNvPr>
                  <p:cNvSpPr/>
                  <p:nvPr/>
                </p:nvSpPr>
                <p:spPr>
                  <a:xfrm>
                    <a:off x="13979391" y="3831672"/>
                    <a:ext cx="179848" cy="103738"/>
                  </a:xfrm>
                  <a:custGeom>
                    <a:avLst/>
                    <a:gdLst>
                      <a:gd name="connsiteX0" fmla="*/ 25365 w 179848"/>
                      <a:gd name="connsiteY0" fmla="*/ 3488 h 103738"/>
                      <a:gd name="connsiteX1" fmla="*/ 173812 w 179848"/>
                      <a:gd name="connsiteY1" fmla="*/ 89089 h 103738"/>
                      <a:gd name="connsiteX2" fmla="*/ 176518 w 179848"/>
                      <a:gd name="connsiteY2" fmla="*/ 101815 h 103738"/>
                      <a:gd name="connsiteX3" fmla="*/ 154477 w 179848"/>
                      <a:gd name="connsiteY3" fmla="*/ 100253 h 103738"/>
                      <a:gd name="connsiteX4" fmla="*/ 6030 w 179848"/>
                      <a:gd name="connsiteY4" fmla="*/ 14652 h 103738"/>
                      <a:gd name="connsiteX5" fmla="*/ 3334 w 179848"/>
                      <a:gd name="connsiteY5" fmla="*/ 1926 h 103738"/>
                      <a:gd name="connsiteX6" fmla="*/ 25365 w 179848"/>
                      <a:gd name="connsiteY6" fmla="*/ 3488 h 10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9848" h="103738">
                        <a:moveTo>
                          <a:pt x="25365" y="3488"/>
                        </a:moveTo>
                        <a:lnTo>
                          <a:pt x="173812" y="89089"/>
                        </a:lnTo>
                        <a:cubicBezTo>
                          <a:pt x="180642" y="93033"/>
                          <a:pt x="181861" y="98729"/>
                          <a:pt x="176518" y="101815"/>
                        </a:cubicBezTo>
                        <a:cubicBezTo>
                          <a:pt x="171174" y="104901"/>
                          <a:pt x="161306" y="104196"/>
                          <a:pt x="154477" y="100253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09" y="5012"/>
                          <a:pt x="3334" y="1926"/>
                        </a:cubicBezTo>
                        <a:cubicBezTo>
                          <a:pt x="8659" y="-1160"/>
                          <a:pt x="1853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</p:grpSp>
        <p:sp>
          <p:nvSpPr>
            <p:cNvPr id="666" name="자유형: 도형 665">
              <a:extLst>
                <a:ext uri="{FF2B5EF4-FFF2-40B4-BE49-F238E27FC236}">
                  <a16:creationId xmlns:a16="http://schemas.microsoft.com/office/drawing/2014/main" id="{7E2763C1-1109-664B-898D-8CAA2538AC2A}"/>
                </a:ext>
              </a:extLst>
            </p:cNvPr>
            <p:cNvSpPr/>
            <p:nvPr/>
          </p:nvSpPr>
          <p:spPr>
            <a:xfrm>
              <a:off x="15547447" y="3075644"/>
              <a:ext cx="35759" cy="20639"/>
            </a:xfrm>
            <a:custGeom>
              <a:avLst/>
              <a:gdLst>
                <a:gd name="connsiteX0" fmla="*/ 5236 w 35759"/>
                <a:gd name="connsiteY0" fmla="*/ 17614 h 20639"/>
                <a:gd name="connsiteX1" fmla="*/ 30516 w 35759"/>
                <a:gd name="connsiteY1" fmla="*/ 17614 h 20639"/>
                <a:gd name="connsiteX2" fmla="*/ 30516 w 35759"/>
                <a:gd name="connsiteY2" fmla="*/ 3022 h 20639"/>
                <a:gd name="connsiteX3" fmla="*/ 5236 w 35759"/>
                <a:gd name="connsiteY3" fmla="*/ 3022 h 20639"/>
                <a:gd name="connsiteX4" fmla="*/ 5236 w 35759"/>
                <a:gd name="connsiteY4" fmla="*/ 17614 h 2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59" h="20639">
                  <a:moveTo>
                    <a:pt x="5236" y="17614"/>
                  </a:moveTo>
                  <a:cubicBezTo>
                    <a:pt x="12218" y="21653"/>
                    <a:pt x="23534" y="21643"/>
                    <a:pt x="30516" y="17614"/>
                  </a:cubicBezTo>
                  <a:cubicBezTo>
                    <a:pt x="37507" y="13585"/>
                    <a:pt x="37507" y="7051"/>
                    <a:pt x="30516" y="3022"/>
                  </a:cubicBezTo>
                  <a:cubicBezTo>
                    <a:pt x="23534" y="-1007"/>
                    <a:pt x="12218" y="-1007"/>
                    <a:pt x="5236" y="3022"/>
                  </a:cubicBezTo>
                  <a:cubicBezTo>
                    <a:pt x="-1745" y="7051"/>
                    <a:pt x="-1745" y="13585"/>
                    <a:pt x="5236" y="1761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667" name="그래픽 593">
              <a:extLst>
                <a:ext uri="{FF2B5EF4-FFF2-40B4-BE49-F238E27FC236}">
                  <a16:creationId xmlns:a16="http://schemas.microsoft.com/office/drawing/2014/main" id="{1402B209-3DE4-AF95-A351-B42738025EFA}"/>
                </a:ext>
              </a:extLst>
            </p:cNvPr>
            <p:cNvGrpSpPr/>
            <p:nvPr/>
          </p:nvGrpSpPr>
          <p:grpSpPr>
            <a:xfrm>
              <a:off x="15348504" y="3036479"/>
              <a:ext cx="305624" cy="177481"/>
              <a:chOff x="15348504" y="3036479"/>
              <a:chExt cx="305624" cy="177481"/>
            </a:xfrm>
            <a:solidFill>
              <a:srgbClr val="263238"/>
            </a:solidFill>
          </p:grpSpPr>
          <p:sp>
            <p:nvSpPr>
              <p:cNvPr id="668" name="자유형: 도형 667">
                <a:extLst>
                  <a:ext uri="{FF2B5EF4-FFF2-40B4-BE49-F238E27FC236}">
                    <a16:creationId xmlns:a16="http://schemas.microsoft.com/office/drawing/2014/main" id="{E095B76B-FF74-DD38-2D42-3AB56A402C51}"/>
                  </a:ext>
                </a:extLst>
              </p:cNvPr>
              <p:cNvSpPr/>
              <p:nvPr/>
            </p:nvSpPr>
            <p:spPr>
              <a:xfrm>
                <a:off x="15582615" y="3172666"/>
                <a:ext cx="71513" cy="41295"/>
              </a:xfrm>
              <a:custGeom>
                <a:avLst/>
                <a:gdLst>
                  <a:gd name="connsiteX0" fmla="*/ 10473 w 71513"/>
                  <a:gd name="connsiteY0" fmla="*/ 35245 h 41295"/>
                  <a:gd name="connsiteX1" fmla="*/ 61041 w 71513"/>
                  <a:gd name="connsiteY1" fmla="*/ 35245 h 41295"/>
                  <a:gd name="connsiteX2" fmla="*/ 61041 w 71513"/>
                  <a:gd name="connsiteY2" fmla="*/ 6051 h 41295"/>
                  <a:gd name="connsiteX3" fmla="*/ 10473 w 71513"/>
                  <a:gd name="connsiteY3" fmla="*/ 6051 h 41295"/>
                  <a:gd name="connsiteX4" fmla="*/ 10473 w 71513"/>
                  <a:gd name="connsiteY4" fmla="*/ 35245 h 4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13" h="41295">
                    <a:moveTo>
                      <a:pt x="10473" y="35245"/>
                    </a:moveTo>
                    <a:cubicBezTo>
                      <a:pt x="24436" y="43312"/>
                      <a:pt x="47077" y="43312"/>
                      <a:pt x="61041" y="35245"/>
                    </a:cubicBezTo>
                    <a:cubicBezTo>
                      <a:pt x="75005" y="27177"/>
                      <a:pt x="75005" y="14109"/>
                      <a:pt x="61041" y="6051"/>
                    </a:cubicBezTo>
                    <a:cubicBezTo>
                      <a:pt x="47077" y="-2017"/>
                      <a:pt x="24436" y="-2017"/>
                      <a:pt x="10473" y="6051"/>
                    </a:cubicBezTo>
                    <a:cubicBezTo>
                      <a:pt x="-3491" y="14109"/>
                      <a:pt x="-3491" y="27177"/>
                      <a:pt x="10473" y="3524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9" name="자유형: 도형 668">
                <a:extLst>
                  <a:ext uri="{FF2B5EF4-FFF2-40B4-BE49-F238E27FC236}">
                    <a16:creationId xmlns:a16="http://schemas.microsoft.com/office/drawing/2014/main" id="{A617E7FF-C121-F24A-9F68-B09372566684}"/>
                  </a:ext>
                </a:extLst>
              </p:cNvPr>
              <p:cNvSpPr/>
              <p:nvPr/>
            </p:nvSpPr>
            <p:spPr>
              <a:xfrm>
                <a:off x="15348504" y="3036479"/>
                <a:ext cx="215606" cy="124477"/>
              </a:xfrm>
              <a:custGeom>
                <a:avLst/>
                <a:gdLst>
                  <a:gd name="connsiteX0" fmla="*/ 208931 w 215606"/>
                  <a:gd name="connsiteY0" fmla="*/ 120625 h 124477"/>
                  <a:gd name="connsiteX1" fmla="*/ 207826 w 215606"/>
                  <a:gd name="connsiteY1" fmla="*/ 100527 h 124477"/>
                  <a:gd name="connsiteX2" fmla="*/ 41492 w 215606"/>
                  <a:gd name="connsiteY2" fmla="*/ 4496 h 124477"/>
                  <a:gd name="connsiteX3" fmla="*/ 6668 w 215606"/>
                  <a:gd name="connsiteY3" fmla="*/ 3848 h 124477"/>
                  <a:gd name="connsiteX4" fmla="*/ 7773 w 215606"/>
                  <a:gd name="connsiteY4" fmla="*/ 23955 h 124477"/>
                  <a:gd name="connsiteX5" fmla="*/ 174117 w 215606"/>
                  <a:gd name="connsiteY5" fmla="*/ 119987 h 124477"/>
                  <a:gd name="connsiteX6" fmla="*/ 208931 w 215606"/>
                  <a:gd name="connsiteY6" fmla="*/ 120625 h 12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606" h="124477">
                    <a:moveTo>
                      <a:pt x="208931" y="120625"/>
                    </a:moveTo>
                    <a:cubicBezTo>
                      <a:pt x="218247" y="115253"/>
                      <a:pt x="217752" y="106252"/>
                      <a:pt x="207826" y="100527"/>
                    </a:cubicBezTo>
                    <a:lnTo>
                      <a:pt x="41492" y="4496"/>
                    </a:lnTo>
                    <a:cubicBezTo>
                      <a:pt x="31576" y="-1238"/>
                      <a:pt x="15974" y="-1524"/>
                      <a:pt x="6668" y="3848"/>
                    </a:cubicBezTo>
                    <a:cubicBezTo>
                      <a:pt x="-2638" y="9230"/>
                      <a:pt x="-2143" y="18222"/>
                      <a:pt x="7773" y="23955"/>
                    </a:cubicBezTo>
                    <a:lnTo>
                      <a:pt x="174117" y="119987"/>
                    </a:lnTo>
                    <a:cubicBezTo>
                      <a:pt x="184033" y="125711"/>
                      <a:pt x="199626" y="126006"/>
                      <a:pt x="208931" y="1206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767" name="그룹 766">
            <a:extLst>
              <a:ext uri="{FF2B5EF4-FFF2-40B4-BE49-F238E27FC236}">
                <a16:creationId xmlns:a16="http://schemas.microsoft.com/office/drawing/2014/main" id="{86DCD6BA-8CC9-8B85-F685-FF24569B7DD7}"/>
              </a:ext>
            </a:extLst>
          </p:cNvPr>
          <p:cNvGrpSpPr/>
          <p:nvPr/>
        </p:nvGrpSpPr>
        <p:grpSpPr>
          <a:xfrm>
            <a:off x="10634186" y="1220975"/>
            <a:ext cx="575829" cy="1772201"/>
            <a:chOff x="10623839" y="1303305"/>
            <a:chExt cx="651110" cy="2003890"/>
          </a:xfrm>
        </p:grpSpPr>
        <p:sp>
          <p:nvSpPr>
            <p:cNvPr id="597" name="자유형: 도형 596">
              <a:extLst>
                <a:ext uri="{FF2B5EF4-FFF2-40B4-BE49-F238E27FC236}">
                  <a16:creationId xmlns:a16="http://schemas.microsoft.com/office/drawing/2014/main" id="{2A35234A-BB0E-C66B-788D-42E960DCEF53}"/>
                </a:ext>
              </a:extLst>
            </p:cNvPr>
            <p:cNvSpPr/>
            <p:nvPr/>
          </p:nvSpPr>
          <p:spPr>
            <a:xfrm>
              <a:off x="10623839" y="2996862"/>
              <a:ext cx="651110" cy="310333"/>
            </a:xfrm>
            <a:custGeom>
              <a:avLst/>
              <a:gdLst>
                <a:gd name="connsiteX0" fmla="*/ 555755 w 651110"/>
                <a:gd name="connsiteY0" fmla="*/ 264878 h 310333"/>
                <a:gd name="connsiteX1" fmla="*/ 95355 w 651110"/>
                <a:gd name="connsiteY1" fmla="*/ 264878 h 310333"/>
                <a:gd name="connsiteX2" fmla="*/ 95355 w 651110"/>
                <a:gd name="connsiteY2" fmla="*/ 45441 h 310333"/>
                <a:gd name="connsiteX3" fmla="*/ 555755 w 651110"/>
                <a:gd name="connsiteY3" fmla="*/ 45441 h 310333"/>
                <a:gd name="connsiteX4" fmla="*/ 555755 w 651110"/>
                <a:gd name="connsiteY4" fmla="*/ 264878 h 31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110" h="310333">
                  <a:moveTo>
                    <a:pt x="555755" y="264878"/>
                  </a:moveTo>
                  <a:cubicBezTo>
                    <a:pt x="428615" y="325486"/>
                    <a:pt x="222485" y="325486"/>
                    <a:pt x="95355" y="264878"/>
                  </a:cubicBezTo>
                  <a:cubicBezTo>
                    <a:pt x="-31785" y="204290"/>
                    <a:pt x="-31785" y="106039"/>
                    <a:pt x="95355" y="45441"/>
                  </a:cubicBezTo>
                  <a:cubicBezTo>
                    <a:pt x="222494" y="-15147"/>
                    <a:pt x="428615" y="-15147"/>
                    <a:pt x="555755" y="45441"/>
                  </a:cubicBezTo>
                  <a:cubicBezTo>
                    <a:pt x="682895" y="106039"/>
                    <a:pt x="682895" y="204290"/>
                    <a:pt x="555755" y="264878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740" name="그래픽 593">
              <a:extLst>
                <a:ext uri="{FF2B5EF4-FFF2-40B4-BE49-F238E27FC236}">
                  <a16:creationId xmlns:a16="http://schemas.microsoft.com/office/drawing/2014/main" id="{2902BB09-8FCC-BD8C-5C8A-1E45ADCB1DC3}"/>
                </a:ext>
              </a:extLst>
            </p:cNvPr>
            <p:cNvGrpSpPr/>
            <p:nvPr/>
          </p:nvGrpSpPr>
          <p:grpSpPr>
            <a:xfrm>
              <a:off x="10627146" y="1303305"/>
              <a:ext cx="538607" cy="1960704"/>
              <a:chOff x="15554733" y="1110401"/>
              <a:chExt cx="538607" cy="1960704"/>
            </a:xfrm>
          </p:grpSpPr>
          <p:sp>
            <p:nvSpPr>
              <p:cNvPr id="741" name="자유형: 도형 740">
                <a:extLst>
                  <a:ext uri="{FF2B5EF4-FFF2-40B4-BE49-F238E27FC236}">
                    <a16:creationId xmlns:a16="http://schemas.microsoft.com/office/drawing/2014/main" id="{B4D26BAC-E9BD-B660-EAF0-D43276B1B91E}"/>
                  </a:ext>
                </a:extLst>
              </p:cNvPr>
              <p:cNvSpPr/>
              <p:nvPr/>
            </p:nvSpPr>
            <p:spPr>
              <a:xfrm>
                <a:off x="15973793" y="1661231"/>
                <a:ext cx="119547" cy="168802"/>
              </a:xfrm>
              <a:custGeom>
                <a:avLst/>
                <a:gdLst>
                  <a:gd name="connsiteX0" fmla="*/ 119444 w 119547"/>
                  <a:gd name="connsiteY0" fmla="*/ 133531 h 168802"/>
                  <a:gd name="connsiteX1" fmla="*/ 94964 w 119547"/>
                  <a:gd name="connsiteY1" fmla="*/ 0 h 168802"/>
                  <a:gd name="connsiteX2" fmla="*/ 0 w 119547"/>
                  <a:gd name="connsiteY2" fmla="*/ 29108 h 168802"/>
                  <a:gd name="connsiteX3" fmla="*/ 15240 w 119547"/>
                  <a:gd name="connsiteY3" fmla="*/ 92402 h 168802"/>
                  <a:gd name="connsiteX4" fmla="*/ 94259 w 119547"/>
                  <a:gd name="connsiteY4" fmla="*/ 168802 h 168802"/>
                  <a:gd name="connsiteX5" fmla="*/ 119444 w 119547"/>
                  <a:gd name="connsiteY5" fmla="*/ 133531 h 1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547" h="168802">
                    <a:moveTo>
                      <a:pt x="119444" y="133531"/>
                    </a:moveTo>
                    <a:cubicBezTo>
                      <a:pt x="118901" y="125968"/>
                      <a:pt x="104727" y="45177"/>
                      <a:pt x="94964" y="0"/>
                    </a:cubicBezTo>
                    <a:lnTo>
                      <a:pt x="0" y="29108"/>
                    </a:lnTo>
                    <a:lnTo>
                      <a:pt x="15240" y="92402"/>
                    </a:lnTo>
                    <a:lnTo>
                      <a:pt x="94259" y="168802"/>
                    </a:lnTo>
                    <a:cubicBezTo>
                      <a:pt x="119320" y="163830"/>
                      <a:pt x="119987" y="141103"/>
                      <a:pt x="119444" y="133531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742" name="그래픽 593">
                <a:extLst>
                  <a:ext uri="{FF2B5EF4-FFF2-40B4-BE49-F238E27FC236}">
                    <a16:creationId xmlns:a16="http://schemas.microsoft.com/office/drawing/2014/main" id="{4376732D-6699-B098-C6C8-A58FCB89013E}"/>
                  </a:ext>
                </a:extLst>
              </p:cNvPr>
              <p:cNvGrpSpPr/>
              <p:nvPr/>
            </p:nvGrpSpPr>
            <p:grpSpPr>
              <a:xfrm>
                <a:off x="15554733" y="1110401"/>
                <a:ext cx="523786" cy="1960704"/>
                <a:chOff x="15554733" y="1110401"/>
                <a:chExt cx="523786" cy="1960704"/>
              </a:xfrm>
            </p:grpSpPr>
            <p:sp>
              <p:nvSpPr>
                <p:cNvPr id="743" name="자유형: 도형 742">
                  <a:extLst>
                    <a:ext uri="{FF2B5EF4-FFF2-40B4-BE49-F238E27FC236}">
                      <a16:creationId xmlns:a16="http://schemas.microsoft.com/office/drawing/2014/main" id="{19DD9CCF-D1CF-439F-ECAA-C948E21DAEA8}"/>
                    </a:ext>
                  </a:extLst>
                </p:cNvPr>
                <p:cNvSpPr/>
                <p:nvPr/>
              </p:nvSpPr>
              <p:spPr>
                <a:xfrm>
                  <a:off x="15710446" y="1110401"/>
                  <a:ext cx="303114" cy="455704"/>
                </a:xfrm>
                <a:custGeom>
                  <a:avLst/>
                  <a:gdLst>
                    <a:gd name="connsiteX0" fmla="*/ 0 w 303114"/>
                    <a:gd name="connsiteY0" fmla="*/ 455705 h 455704"/>
                    <a:gd name="connsiteX1" fmla="*/ 303114 w 303114"/>
                    <a:gd name="connsiteY1" fmla="*/ 455705 h 455704"/>
                    <a:gd name="connsiteX2" fmla="*/ 303114 w 303114"/>
                    <a:gd name="connsiteY2" fmla="*/ 128454 h 455704"/>
                    <a:gd name="connsiteX3" fmla="*/ 174669 w 303114"/>
                    <a:gd name="connsiteY3" fmla="*/ 0 h 455704"/>
                    <a:gd name="connsiteX4" fmla="*/ 128454 w 303114"/>
                    <a:gd name="connsiteY4" fmla="*/ 0 h 455704"/>
                    <a:gd name="connsiteX5" fmla="*/ 0 w 303114"/>
                    <a:gd name="connsiteY5" fmla="*/ 128454 h 455704"/>
                    <a:gd name="connsiteX6" fmla="*/ 0 w 303114"/>
                    <a:gd name="connsiteY6" fmla="*/ 455705 h 455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114" h="455704">
                      <a:moveTo>
                        <a:pt x="0" y="455705"/>
                      </a:moveTo>
                      <a:lnTo>
                        <a:pt x="303114" y="455705"/>
                      </a:lnTo>
                      <a:lnTo>
                        <a:pt x="303114" y="128454"/>
                      </a:lnTo>
                      <a:cubicBezTo>
                        <a:pt x="303114" y="57512"/>
                        <a:pt x="245602" y="0"/>
                        <a:pt x="174669" y="0"/>
                      </a:cubicBezTo>
                      <a:lnTo>
                        <a:pt x="128454" y="0"/>
                      </a:lnTo>
                      <a:cubicBezTo>
                        <a:pt x="57512" y="0"/>
                        <a:pt x="0" y="57512"/>
                        <a:pt x="0" y="128454"/>
                      </a:cubicBezTo>
                      <a:lnTo>
                        <a:pt x="0" y="455705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4" name="자유형: 도형 743">
                  <a:extLst>
                    <a:ext uri="{FF2B5EF4-FFF2-40B4-BE49-F238E27FC236}">
                      <a16:creationId xmlns:a16="http://schemas.microsoft.com/office/drawing/2014/main" id="{2113F757-E8B6-43A3-2BF0-3550A8E76BF2}"/>
                    </a:ext>
                  </a:extLst>
                </p:cNvPr>
                <p:cNvSpPr/>
                <p:nvPr/>
              </p:nvSpPr>
              <p:spPr>
                <a:xfrm>
                  <a:off x="15589040" y="1624455"/>
                  <a:ext cx="133788" cy="142151"/>
                </a:xfrm>
                <a:custGeom>
                  <a:avLst/>
                  <a:gdLst>
                    <a:gd name="connsiteX0" fmla="*/ 44891 w 133788"/>
                    <a:gd name="connsiteY0" fmla="*/ 0 h 142151"/>
                    <a:gd name="connsiteX1" fmla="*/ 0 w 133788"/>
                    <a:gd name="connsiteY1" fmla="*/ 82306 h 142151"/>
                    <a:gd name="connsiteX2" fmla="*/ 69828 w 133788"/>
                    <a:gd name="connsiteY2" fmla="*/ 142151 h 142151"/>
                    <a:gd name="connsiteX3" fmla="*/ 133788 w 133788"/>
                    <a:gd name="connsiteY3" fmla="*/ 40738 h 142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788" h="142151">
                      <a:moveTo>
                        <a:pt x="44891" y="0"/>
                      </a:moveTo>
                      <a:lnTo>
                        <a:pt x="0" y="82306"/>
                      </a:lnTo>
                      <a:lnTo>
                        <a:pt x="69828" y="142151"/>
                      </a:lnTo>
                      <a:lnTo>
                        <a:pt x="133788" y="40738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5" name="자유형: 도형 744">
                  <a:extLst>
                    <a:ext uri="{FF2B5EF4-FFF2-40B4-BE49-F238E27FC236}">
                      <a16:creationId xmlns:a16="http://schemas.microsoft.com/office/drawing/2014/main" id="{E4F62C40-2FEE-663B-2822-5B739BC51F88}"/>
                    </a:ext>
                  </a:extLst>
                </p:cNvPr>
                <p:cNvSpPr/>
                <p:nvPr/>
              </p:nvSpPr>
              <p:spPr>
                <a:xfrm>
                  <a:off x="15554733" y="1719477"/>
                  <a:ext cx="112773" cy="94872"/>
                </a:xfrm>
                <a:custGeom>
                  <a:avLst/>
                  <a:gdLst>
                    <a:gd name="connsiteX0" fmla="*/ 18390 w 112773"/>
                    <a:gd name="connsiteY0" fmla="*/ 0 h 94872"/>
                    <a:gd name="connsiteX1" fmla="*/ 12485 w 112773"/>
                    <a:gd name="connsiteY1" fmla="*/ 86906 h 94872"/>
                    <a:gd name="connsiteX2" fmla="*/ 112774 w 112773"/>
                    <a:gd name="connsiteY2" fmla="*/ 82858 h 94872"/>
                    <a:gd name="connsiteX3" fmla="*/ 18390 w 112773"/>
                    <a:gd name="connsiteY3" fmla="*/ 0 h 94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773" h="94872">
                      <a:moveTo>
                        <a:pt x="18390" y="0"/>
                      </a:moveTo>
                      <a:cubicBezTo>
                        <a:pt x="8322" y="25870"/>
                        <a:pt x="-13985" y="66866"/>
                        <a:pt x="12485" y="86906"/>
                      </a:cubicBezTo>
                      <a:cubicBezTo>
                        <a:pt x="38955" y="106947"/>
                        <a:pt x="112774" y="82858"/>
                        <a:pt x="112774" y="82858"/>
                      </a:cubicBezTo>
                      <a:lnTo>
                        <a:pt x="18390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6" name="자유형: 도형 745">
                  <a:extLst>
                    <a:ext uri="{FF2B5EF4-FFF2-40B4-BE49-F238E27FC236}">
                      <a16:creationId xmlns:a16="http://schemas.microsoft.com/office/drawing/2014/main" id="{43F05E13-7E9E-A342-38AF-0BB9581D6728}"/>
                    </a:ext>
                  </a:extLst>
                </p:cNvPr>
                <p:cNvSpPr/>
                <p:nvPr/>
              </p:nvSpPr>
              <p:spPr>
                <a:xfrm>
                  <a:off x="15622339" y="1441032"/>
                  <a:ext cx="180022" cy="248940"/>
                </a:xfrm>
                <a:custGeom>
                  <a:avLst/>
                  <a:gdLst>
                    <a:gd name="connsiteX0" fmla="*/ 180022 w 180022"/>
                    <a:gd name="connsiteY0" fmla="*/ 0 h 248940"/>
                    <a:gd name="connsiteX1" fmla="*/ 69609 w 180022"/>
                    <a:gd name="connsiteY1" fmla="*/ 51549 h 248940"/>
                    <a:gd name="connsiteX2" fmla="*/ 0 w 180022"/>
                    <a:gd name="connsiteY2" fmla="*/ 195186 h 248940"/>
                    <a:gd name="connsiteX3" fmla="*/ 101765 w 180022"/>
                    <a:gd name="connsiteY3" fmla="*/ 248736 h 248940"/>
                    <a:gd name="connsiteX4" fmla="*/ 180022 w 180022"/>
                    <a:gd name="connsiteY4" fmla="*/ 0 h 248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22" h="248940">
                      <a:moveTo>
                        <a:pt x="180022" y="0"/>
                      </a:moveTo>
                      <a:cubicBezTo>
                        <a:pt x="135502" y="457"/>
                        <a:pt x="86477" y="16650"/>
                        <a:pt x="69609" y="51549"/>
                      </a:cubicBezTo>
                      <a:cubicBezTo>
                        <a:pt x="52740" y="86458"/>
                        <a:pt x="0" y="195186"/>
                        <a:pt x="0" y="195186"/>
                      </a:cubicBezTo>
                      <a:cubicBezTo>
                        <a:pt x="0" y="195186"/>
                        <a:pt x="39357" y="252794"/>
                        <a:pt x="101765" y="248736"/>
                      </a:cubicBezTo>
                      <a:lnTo>
                        <a:pt x="180022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7" name="자유형: 도형 746">
                  <a:extLst>
                    <a:ext uri="{FF2B5EF4-FFF2-40B4-BE49-F238E27FC236}">
                      <a16:creationId xmlns:a16="http://schemas.microsoft.com/office/drawing/2014/main" id="{15C1A925-7738-6053-0D0B-9703892875FD}"/>
                    </a:ext>
                  </a:extLst>
                </p:cNvPr>
                <p:cNvSpPr/>
                <p:nvPr/>
              </p:nvSpPr>
              <p:spPr>
                <a:xfrm>
                  <a:off x="15674409" y="2805061"/>
                  <a:ext cx="189075" cy="180468"/>
                </a:xfrm>
                <a:custGeom>
                  <a:avLst/>
                  <a:gdLst>
                    <a:gd name="connsiteX0" fmla="*/ 64392 w 189075"/>
                    <a:gd name="connsiteY0" fmla="*/ 87067 h 180468"/>
                    <a:gd name="connsiteX1" fmla="*/ 9242 w 189075"/>
                    <a:gd name="connsiteY1" fmla="*/ 140293 h 180468"/>
                    <a:gd name="connsiteX2" fmla="*/ 1651 w 189075"/>
                    <a:gd name="connsiteY2" fmla="*/ 149008 h 180468"/>
                    <a:gd name="connsiteX3" fmla="*/ 22006 w 189075"/>
                    <a:gd name="connsiteY3" fmla="*/ 176726 h 180468"/>
                    <a:gd name="connsiteX4" fmla="*/ 101292 w 189075"/>
                    <a:gd name="connsiteY4" fmla="*/ 164953 h 180468"/>
                    <a:gd name="connsiteX5" fmla="*/ 140516 w 189075"/>
                    <a:gd name="connsiteY5" fmla="*/ 106126 h 180468"/>
                    <a:gd name="connsiteX6" fmla="*/ 184293 w 189075"/>
                    <a:gd name="connsiteY6" fmla="*/ 73865 h 180468"/>
                    <a:gd name="connsiteX7" fmla="*/ 183921 w 189075"/>
                    <a:gd name="connsiteY7" fmla="*/ 31536 h 180468"/>
                    <a:gd name="connsiteX8" fmla="*/ 169005 w 189075"/>
                    <a:gd name="connsiteY8" fmla="*/ 151 h 180468"/>
                    <a:gd name="connsiteX9" fmla="*/ 170501 w 189075"/>
                    <a:gd name="connsiteY9" fmla="*/ 8876 h 180468"/>
                    <a:gd name="connsiteX10" fmla="*/ 103959 w 189075"/>
                    <a:gd name="connsiteY10" fmla="*/ 19954 h 180468"/>
                    <a:gd name="connsiteX11" fmla="*/ 64392 w 189075"/>
                    <a:gd name="connsiteY11" fmla="*/ 87067 h 180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9075" h="180468">
                      <a:moveTo>
                        <a:pt x="64392" y="87067"/>
                      </a:moveTo>
                      <a:cubicBezTo>
                        <a:pt x="47819" y="107212"/>
                        <a:pt x="29235" y="123633"/>
                        <a:pt x="9242" y="140293"/>
                      </a:cubicBezTo>
                      <a:cubicBezTo>
                        <a:pt x="6252" y="142788"/>
                        <a:pt x="3156" y="145417"/>
                        <a:pt x="1651" y="149008"/>
                      </a:cubicBezTo>
                      <a:cubicBezTo>
                        <a:pt x="-778" y="154808"/>
                        <a:pt x="-4283" y="169049"/>
                        <a:pt x="22006" y="176726"/>
                      </a:cubicBezTo>
                      <a:cubicBezTo>
                        <a:pt x="47695" y="184222"/>
                        <a:pt x="79051" y="180536"/>
                        <a:pt x="101292" y="164953"/>
                      </a:cubicBezTo>
                      <a:cubicBezTo>
                        <a:pt x="121818" y="150579"/>
                        <a:pt x="121333" y="122909"/>
                        <a:pt x="140516" y="106126"/>
                      </a:cubicBezTo>
                      <a:cubicBezTo>
                        <a:pt x="154737" y="93687"/>
                        <a:pt x="173101" y="89734"/>
                        <a:pt x="184293" y="73865"/>
                      </a:cubicBezTo>
                      <a:cubicBezTo>
                        <a:pt x="192084" y="62816"/>
                        <a:pt x="189179" y="48805"/>
                        <a:pt x="183921" y="31536"/>
                      </a:cubicBezTo>
                      <a:cubicBezTo>
                        <a:pt x="178178" y="12696"/>
                        <a:pt x="175244" y="-1640"/>
                        <a:pt x="169005" y="151"/>
                      </a:cubicBezTo>
                      <a:lnTo>
                        <a:pt x="170501" y="8876"/>
                      </a:lnTo>
                      <a:cubicBezTo>
                        <a:pt x="163271" y="21868"/>
                        <a:pt x="122599" y="27697"/>
                        <a:pt x="103959" y="19954"/>
                      </a:cubicBezTo>
                      <a:cubicBezTo>
                        <a:pt x="103969" y="19963"/>
                        <a:pt x="75203" y="73922"/>
                        <a:pt x="64392" y="8706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F28F373F-36E6-B23B-2D62-C78D8451065C}"/>
                    </a:ext>
                  </a:extLst>
                </p:cNvPr>
                <p:cNvSpPr/>
                <p:nvPr/>
              </p:nvSpPr>
              <p:spPr>
                <a:xfrm>
                  <a:off x="15706131" y="2750844"/>
                  <a:ext cx="139086" cy="194667"/>
                </a:xfrm>
                <a:custGeom>
                  <a:avLst/>
                  <a:gdLst>
                    <a:gd name="connsiteX0" fmla="*/ 15678 w 139086"/>
                    <a:gd name="connsiteY0" fmla="*/ 160068 h 194667"/>
                    <a:gd name="connsiteX1" fmla="*/ 15669 w 139086"/>
                    <a:gd name="connsiteY1" fmla="*/ 159934 h 194667"/>
                    <a:gd name="connsiteX2" fmla="*/ 32671 w 139086"/>
                    <a:gd name="connsiteY2" fmla="*/ 141275 h 194667"/>
                    <a:gd name="connsiteX3" fmla="*/ 63465 w 139086"/>
                    <a:gd name="connsiteY3" fmla="*/ 90392 h 194667"/>
                    <a:gd name="connsiteX4" fmla="*/ 68304 w 139086"/>
                    <a:gd name="connsiteY4" fmla="*/ 56483 h 194667"/>
                    <a:gd name="connsiteX5" fmla="*/ 62817 w 139086"/>
                    <a:gd name="connsiteY5" fmla="*/ 10335 h 194667"/>
                    <a:gd name="connsiteX6" fmla="*/ 132436 w 139086"/>
                    <a:gd name="connsiteY6" fmla="*/ 0 h 194667"/>
                    <a:gd name="connsiteX7" fmla="*/ 138789 w 139086"/>
                    <a:gd name="connsiteY7" fmla="*/ 63094 h 194667"/>
                    <a:gd name="connsiteX8" fmla="*/ 138789 w 139086"/>
                    <a:gd name="connsiteY8" fmla="*/ 63084 h 194667"/>
                    <a:gd name="connsiteX9" fmla="*/ 109738 w 139086"/>
                    <a:gd name="connsiteY9" fmla="*/ 110033 h 194667"/>
                    <a:gd name="connsiteX10" fmla="*/ 46530 w 139086"/>
                    <a:gd name="connsiteY10" fmla="*/ 184652 h 194667"/>
                    <a:gd name="connsiteX11" fmla="*/ 5934 w 139086"/>
                    <a:gd name="connsiteY11" fmla="*/ 191576 h 194667"/>
                    <a:gd name="connsiteX12" fmla="*/ 15678 w 139086"/>
                    <a:gd name="connsiteY12" fmla="*/ 160068 h 19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9086" h="194667">
                      <a:moveTo>
                        <a:pt x="15678" y="160068"/>
                      </a:moveTo>
                      <a:cubicBezTo>
                        <a:pt x="15678" y="160049"/>
                        <a:pt x="15678" y="159953"/>
                        <a:pt x="15669" y="159934"/>
                      </a:cubicBezTo>
                      <a:cubicBezTo>
                        <a:pt x="21517" y="153991"/>
                        <a:pt x="27232" y="147876"/>
                        <a:pt x="32671" y="141275"/>
                      </a:cubicBezTo>
                      <a:cubicBezTo>
                        <a:pt x="39633" y="132807"/>
                        <a:pt x="54074" y="107394"/>
                        <a:pt x="63465" y="90392"/>
                      </a:cubicBezTo>
                      <a:cubicBezTo>
                        <a:pt x="69180" y="80058"/>
                        <a:pt x="69371" y="70304"/>
                        <a:pt x="68304" y="56483"/>
                      </a:cubicBezTo>
                      <a:lnTo>
                        <a:pt x="62817" y="10335"/>
                      </a:lnTo>
                      <a:lnTo>
                        <a:pt x="132436" y="0"/>
                      </a:lnTo>
                      <a:lnTo>
                        <a:pt x="138789" y="63094"/>
                      </a:lnTo>
                      <a:lnTo>
                        <a:pt x="138789" y="63084"/>
                      </a:lnTo>
                      <a:cubicBezTo>
                        <a:pt x="141094" y="77400"/>
                        <a:pt x="129873" y="90783"/>
                        <a:pt x="109738" y="110033"/>
                      </a:cubicBezTo>
                      <a:cubicBezTo>
                        <a:pt x="89611" y="129283"/>
                        <a:pt x="65046" y="173003"/>
                        <a:pt x="46530" y="184652"/>
                      </a:cubicBezTo>
                      <a:cubicBezTo>
                        <a:pt x="28013" y="196291"/>
                        <a:pt x="14345" y="196606"/>
                        <a:pt x="5934" y="191576"/>
                      </a:cubicBezTo>
                      <a:cubicBezTo>
                        <a:pt x="-2734" y="186385"/>
                        <a:pt x="-3781" y="182128"/>
                        <a:pt x="15678" y="160068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88A81671-ED77-9365-06A0-616D02E1A908}"/>
                    </a:ext>
                  </a:extLst>
                </p:cNvPr>
                <p:cNvSpPr/>
                <p:nvPr/>
              </p:nvSpPr>
              <p:spPr>
                <a:xfrm>
                  <a:off x="15844765" y="2894004"/>
                  <a:ext cx="191429" cy="177100"/>
                </a:xfrm>
                <a:custGeom>
                  <a:avLst/>
                  <a:gdLst>
                    <a:gd name="connsiteX0" fmla="*/ 107796 w 191429"/>
                    <a:gd name="connsiteY0" fmla="*/ 9821 h 177100"/>
                    <a:gd name="connsiteX1" fmla="*/ 107796 w 191429"/>
                    <a:gd name="connsiteY1" fmla="*/ 77 h 177100"/>
                    <a:gd name="connsiteX2" fmla="*/ 59095 w 191429"/>
                    <a:gd name="connsiteY2" fmla="*/ 85363 h 177100"/>
                    <a:gd name="connsiteX3" fmla="*/ 831 w 191429"/>
                    <a:gd name="connsiteY3" fmla="*/ 149457 h 177100"/>
                    <a:gd name="connsiteX4" fmla="*/ 61705 w 191429"/>
                    <a:gd name="connsiteY4" fmla="*/ 176270 h 177100"/>
                    <a:gd name="connsiteX5" fmla="*/ 131647 w 191429"/>
                    <a:gd name="connsiteY5" fmla="*/ 138713 h 177100"/>
                    <a:gd name="connsiteX6" fmla="*/ 158803 w 191429"/>
                    <a:gd name="connsiteY6" fmla="*/ 96536 h 177100"/>
                    <a:gd name="connsiteX7" fmla="*/ 190521 w 191429"/>
                    <a:gd name="connsiteY7" fmla="*/ 59998 h 177100"/>
                    <a:gd name="connsiteX8" fmla="*/ 186616 w 191429"/>
                    <a:gd name="connsiteY8" fmla="*/ 24232 h 177100"/>
                    <a:gd name="connsiteX9" fmla="*/ 175919 w 191429"/>
                    <a:gd name="connsiteY9" fmla="*/ 67 h 177100"/>
                    <a:gd name="connsiteX10" fmla="*/ 175919 w 191429"/>
                    <a:gd name="connsiteY10" fmla="*/ 7496 h 177100"/>
                    <a:gd name="connsiteX11" fmla="*/ 141858 w 191429"/>
                    <a:gd name="connsiteY11" fmla="*/ 19012 h 177100"/>
                    <a:gd name="connsiteX12" fmla="*/ 107796 w 191429"/>
                    <a:gd name="connsiteY12" fmla="*/ 9821 h 1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1429" h="177100">
                      <a:moveTo>
                        <a:pt x="107796" y="9821"/>
                      </a:moveTo>
                      <a:lnTo>
                        <a:pt x="107796" y="77"/>
                      </a:lnTo>
                      <a:cubicBezTo>
                        <a:pt x="103958" y="11506"/>
                        <a:pt x="86127" y="60713"/>
                        <a:pt x="59095" y="85363"/>
                      </a:cubicBezTo>
                      <a:cubicBezTo>
                        <a:pt x="37607" y="104966"/>
                        <a:pt x="8289" y="127607"/>
                        <a:pt x="831" y="149457"/>
                      </a:cubicBezTo>
                      <a:cubicBezTo>
                        <a:pt x="-6922" y="172184"/>
                        <a:pt x="41626" y="179823"/>
                        <a:pt x="61705" y="176270"/>
                      </a:cubicBezTo>
                      <a:cubicBezTo>
                        <a:pt x="85032" y="172136"/>
                        <a:pt x="115217" y="158906"/>
                        <a:pt x="131647" y="138713"/>
                      </a:cubicBezTo>
                      <a:cubicBezTo>
                        <a:pt x="143201" y="124521"/>
                        <a:pt x="150554" y="107700"/>
                        <a:pt x="158803" y="96536"/>
                      </a:cubicBezTo>
                      <a:cubicBezTo>
                        <a:pt x="167052" y="85373"/>
                        <a:pt x="186063" y="72914"/>
                        <a:pt x="190521" y="59998"/>
                      </a:cubicBezTo>
                      <a:cubicBezTo>
                        <a:pt x="192969" y="52902"/>
                        <a:pt x="190064" y="37367"/>
                        <a:pt x="186616" y="24232"/>
                      </a:cubicBezTo>
                      <a:cubicBezTo>
                        <a:pt x="183454" y="12183"/>
                        <a:pt x="180034" y="-1057"/>
                        <a:pt x="175919" y="67"/>
                      </a:cubicBezTo>
                      <a:cubicBezTo>
                        <a:pt x="175910" y="1534"/>
                        <a:pt x="175919" y="7496"/>
                        <a:pt x="175919" y="7496"/>
                      </a:cubicBezTo>
                      <a:cubicBezTo>
                        <a:pt x="170976" y="12983"/>
                        <a:pt x="157288" y="18422"/>
                        <a:pt x="141858" y="19012"/>
                      </a:cubicBezTo>
                      <a:cubicBezTo>
                        <a:pt x="131895" y="19403"/>
                        <a:pt x="107711" y="17421"/>
                        <a:pt x="107796" y="982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32F5E9CB-09CD-937B-EEE7-3C0779FDFCC3}"/>
                    </a:ext>
                  </a:extLst>
                </p:cNvPr>
                <p:cNvSpPr/>
                <p:nvPr/>
              </p:nvSpPr>
              <p:spPr>
                <a:xfrm>
                  <a:off x="15876978" y="2838236"/>
                  <a:ext cx="143705" cy="183233"/>
                </a:xfrm>
                <a:custGeom>
                  <a:avLst/>
                  <a:gdLst>
                    <a:gd name="connsiteX0" fmla="*/ 7422 w 143705"/>
                    <a:gd name="connsiteY0" fmla="*/ 158382 h 183233"/>
                    <a:gd name="connsiteX1" fmla="*/ 26882 w 143705"/>
                    <a:gd name="connsiteY1" fmla="*/ 141065 h 183233"/>
                    <a:gd name="connsiteX2" fmla="*/ 68430 w 143705"/>
                    <a:gd name="connsiteY2" fmla="*/ 74686 h 183233"/>
                    <a:gd name="connsiteX3" fmla="*/ 75574 w 143705"/>
                    <a:gd name="connsiteY3" fmla="*/ 38833 h 183233"/>
                    <a:gd name="connsiteX4" fmla="*/ 75574 w 143705"/>
                    <a:gd name="connsiteY4" fmla="*/ 0 h 183233"/>
                    <a:gd name="connsiteX5" fmla="*/ 143706 w 143705"/>
                    <a:gd name="connsiteY5" fmla="*/ 0 h 183233"/>
                    <a:gd name="connsiteX6" fmla="*/ 143706 w 143705"/>
                    <a:gd name="connsiteY6" fmla="*/ 63208 h 183233"/>
                    <a:gd name="connsiteX7" fmla="*/ 143706 w 143705"/>
                    <a:gd name="connsiteY7" fmla="*/ 63208 h 183233"/>
                    <a:gd name="connsiteX8" fmla="*/ 143706 w 143705"/>
                    <a:gd name="connsiteY8" fmla="*/ 63217 h 183233"/>
                    <a:gd name="connsiteX9" fmla="*/ 143706 w 143705"/>
                    <a:gd name="connsiteY9" fmla="*/ 64903 h 183233"/>
                    <a:gd name="connsiteX10" fmla="*/ 143363 w 143705"/>
                    <a:gd name="connsiteY10" fmla="*/ 65075 h 183233"/>
                    <a:gd name="connsiteX11" fmla="*/ 91052 w 143705"/>
                    <a:gd name="connsiteY11" fmla="*/ 141456 h 183233"/>
                    <a:gd name="connsiteX12" fmla="*/ 29482 w 143705"/>
                    <a:gd name="connsiteY12" fmla="*/ 182471 h 183233"/>
                    <a:gd name="connsiteX13" fmla="*/ 7422 w 143705"/>
                    <a:gd name="connsiteY13" fmla="*/ 158382 h 18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3705" h="183233">
                      <a:moveTo>
                        <a:pt x="7422" y="158382"/>
                      </a:moveTo>
                      <a:cubicBezTo>
                        <a:pt x="14090" y="152428"/>
                        <a:pt x="20795" y="146618"/>
                        <a:pt x="26882" y="141065"/>
                      </a:cubicBezTo>
                      <a:cubicBezTo>
                        <a:pt x="45770" y="123835"/>
                        <a:pt x="60162" y="94621"/>
                        <a:pt x="68430" y="74686"/>
                      </a:cubicBezTo>
                      <a:cubicBezTo>
                        <a:pt x="73154" y="63303"/>
                        <a:pt x="75574" y="51149"/>
                        <a:pt x="75574" y="38833"/>
                      </a:cubicBezTo>
                      <a:lnTo>
                        <a:pt x="75574" y="0"/>
                      </a:lnTo>
                      <a:lnTo>
                        <a:pt x="143706" y="0"/>
                      </a:lnTo>
                      <a:lnTo>
                        <a:pt x="143706" y="63208"/>
                      </a:lnTo>
                      <a:lnTo>
                        <a:pt x="143706" y="63208"/>
                      </a:lnTo>
                      <a:lnTo>
                        <a:pt x="143706" y="63217"/>
                      </a:lnTo>
                      <a:lnTo>
                        <a:pt x="143706" y="64903"/>
                      </a:lnTo>
                      <a:lnTo>
                        <a:pt x="143363" y="65075"/>
                      </a:lnTo>
                      <a:cubicBezTo>
                        <a:pt x="140086" y="79229"/>
                        <a:pt x="108816" y="116900"/>
                        <a:pt x="91052" y="141456"/>
                      </a:cubicBezTo>
                      <a:cubicBezTo>
                        <a:pt x="79146" y="157925"/>
                        <a:pt x="56514" y="178861"/>
                        <a:pt x="29482" y="182471"/>
                      </a:cubicBezTo>
                      <a:cubicBezTo>
                        <a:pt x="3869" y="185890"/>
                        <a:pt x="-9228" y="177813"/>
                        <a:pt x="7422" y="158382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6329DEBB-177F-9912-2F90-A9F6E4CA584A}"/>
                    </a:ext>
                  </a:extLst>
                </p:cNvPr>
                <p:cNvSpPr/>
                <p:nvPr/>
              </p:nvSpPr>
              <p:spPr>
                <a:xfrm>
                  <a:off x="15678594" y="1828024"/>
                  <a:ext cx="359783" cy="1028496"/>
                </a:xfrm>
                <a:custGeom>
                  <a:avLst/>
                  <a:gdLst>
                    <a:gd name="connsiteX0" fmla="*/ 328546 w 359783"/>
                    <a:gd name="connsiteY0" fmla="*/ 16897 h 1028496"/>
                    <a:gd name="connsiteX1" fmla="*/ 326640 w 359783"/>
                    <a:gd name="connsiteY1" fmla="*/ 538677 h 1028496"/>
                    <a:gd name="connsiteX2" fmla="*/ 357606 w 359783"/>
                    <a:gd name="connsiteY2" fmla="*/ 676637 h 1028496"/>
                    <a:gd name="connsiteX3" fmla="*/ 342823 w 359783"/>
                    <a:gd name="connsiteY3" fmla="*/ 1018461 h 1028496"/>
                    <a:gd name="connsiteX4" fmla="*/ 273967 w 359783"/>
                    <a:gd name="connsiteY4" fmla="*/ 1021194 h 1028496"/>
                    <a:gd name="connsiteX5" fmla="*/ 196824 w 359783"/>
                    <a:gd name="connsiteY5" fmla="*/ 556203 h 1028496"/>
                    <a:gd name="connsiteX6" fmla="*/ 168611 w 359783"/>
                    <a:gd name="connsiteY6" fmla="*/ 331718 h 1028496"/>
                    <a:gd name="connsiteX7" fmla="*/ 141646 w 359783"/>
                    <a:gd name="connsiteY7" fmla="*/ 555098 h 1028496"/>
                    <a:gd name="connsiteX8" fmla="*/ 157791 w 359783"/>
                    <a:gd name="connsiteY8" fmla="*/ 644452 h 1028496"/>
                    <a:gd name="connsiteX9" fmla="*/ 164249 w 359783"/>
                    <a:gd name="connsiteY9" fmla="*/ 938670 h 1028496"/>
                    <a:gd name="connsiteX10" fmla="*/ 90363 w 359783"/>
                    <a:gd name="connsiteY10" fmla="*/ 952119 h 1028496"/>
                    <a:gd name="connsiteX11" fmla="*/ 5762 w 359783"/>
                    <a:gd name="connsiteY11" fmla="*/ 535448 h 1028496"/>
                    <a:gd name="connsiteX12" fmla="*/ 26641 w 359783"/>
                    <a:gd name="connsiteY12" fmla="*/ 0 h 1028496"/>
                    <a:gd name="connsiteX13" fmla="*/ 328546 w 359783"/>
                    <a:gd name="connsiteY13" fmla="*/ 16897 h 102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59783" h="1028496">
                      <a:moveTo>
                        <a:pt x="328546" y="16897"/>
                      </a:moveTo>
                      <a:cubicBezTo>
                        <a:pt x="381371" y="132264"/>
                        <a:pt x="326640" y="538677"/>
                        <a:pt x="326640" y="538677"/>
                      </a:cubicBezTo>
                      <a:cubicBezTo>
                        <a:pt x="328231" y="557403"/>
                        <a:pt x="349634" y="594236"/>
                        <a:pt x="357606" y="676637"/>
                      </a:cubicBezTo>
                      <a:cubicBezTo>
                        <a:pt x="367027" y="774001"/>
                        <a:pt x="342823" y="1018461"/>
                        <a:pt x="342823" y="1018461"/>
                      </a:cubicBezTo>
                      <a:cubicBezTo>
                        <a:pt x="342823" y="1018461"/>
                        <a:pt x="311277" y="1039092"/>
                        <a:pt x="273967" y="1021194"/>
                      </a:cubicBezTo>
                      <a:cubicBezTo>
                        <a:pt x="273967" y="1021194"/>
                        <a:pt x="209035" y="653005"/>
                        <a:pt x="196824" y="556203"/>
                      </a:cubicBezTo>
                      <a:cubicBezTo>
                        <a:pt x="186166" y="471726"/>
                        <a:pt x="168611" y="331718"/>
                        <a:pt x="168611" y="331718"/>
                      </a:cubicBezTo>
                      <a:lnTo>
                        <a:pt x="141646" y="555098"/>
                      </a:lnTo>
                      <a:cubicBezTo>
                        <a:pt x="141646" y="555098"/>
                        <a:pt x="154029" y="608419"/>
                        <a:pt x="157791" y="644452"/>
                      </a:cubicBezTo>
                      <a:cubicBezTo>
                        <a:pt x="164782" y="711470"/>
                        <a:pt x="164249" y="938670"/>
                        <a:pt x="164249" y="938670"/>
                      </a:cubicBezTo>
                      <a:cubicBezTo>
                        <a:pt x="164249" y="938670"/>
                        <a:pt x="134988" y="958691"/>
                        <a:pt x="90363" y="952119"/>
                      </a:cubicBezTo>
                      <a:cubicBezTo>
                        <a:pt x="90363" y="952119"/>
                        <a:pt x="24231" y="601713"/>
                        <a:pt x="5762" y="535448"/>
                      </a:cubicBezTo>
                      <a:cubicBezTo>
                        <a:pt x="-2553" y="505616"/>
                        <a:pt x="-6382" y="162439"/>
                        <a:pt x="26641" y="0"/>
                      </a:cubicBezTo>
                      <a:lnTo>
                        <a:pt x="328546" y="16897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09C6CD25-73FE-661D-6A17-C9B7962C1BED}"/>
                    </a:ext>
                  </a:extLst>
                </p:cNvPr>
                <p:cNvSpPr/>
                <p:nvPr/>
              </p:nvSpPr>
              <p:spPr>
                <a:xfrm>
                  <a:off x="15747536" y="1988949"/>
                  <a:ext cx="99660" cy="319735"/>
                </a:xfrm>
                <a:custGeom>
                  <a:avLst/>
                  <a:gdLst>
                    <a:gd name="connsiteX0" fmla="*/ 99660 w 99660"/>
                    <a:gd name="connsiteY0" fmla="*/ 170802 h 319735"/>
                    <a:gd name="connsiteX1" fmla="*/ 80753 w 99660"/>
                    <a:gd name="connsiteY1" fmla="*/ 26565 h 319735"/>
                    <a:gd name="connsiteX2" fmla="*/ 0 w 99660"/>
                    <a:gd name="connsiteY2" fmla="*/ 0 h 319735"/>
                    <a:gd name="connsiteX3" fmla="*/ 67637 w 99660"/>
                    <a:gd name="connsiteY3" fmla="*/ 41701 h 319735"/>
                    <a:gd name="connsiteX4" fmla="*/ 87011 w 99660"/>
                    <a:gd name="connsiteY4" fmla="*/ 163887 h 319735"/>
                    <a:gd name="connsiteX5" fmla="*/ 81686 w 99660"/>
                    <a:gd name="connsiteY5" fmla="*/ 319735 h 319735"/>
                    <a:gd name="connsiteX6" fmla="*/ 99660 w 99660"/>
                    <a:gd name="connsiteY6" fmla="*/ 170802 h 319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9660" h="319735">
                      <a:moveTo>
                        <a:pt x="99660" y="170802"/>
                      </a:moveTo>
                      <a:lnTo>
                        <a:pt x="80753" y="26565"/>
                      </a:lnTo>
                      <a:cubicBezTo>
                        <a:pt x="80753" y="26565"/>
                        <a:pt x="36481" y="26127"/>
                        <a:pt x="0" y="0"/>
                      </a:cubicBezTo>
                      <a:cubicBezTo>
                        <a:pt x="0" y="0"/>
                        <a:pt x="26603" y="27318"/>
                        <a:pt x="67637" y="41701"/>
                      </a:cubicBezTo>
                      <a:lnTo>
                        <a:pt x="87011" y="163887"/>
                      </a:lnTo>
                      <a:lnTo>
                        <a:pt x="81686" y="319735"/>
                      </a:lnTo>
                      <a:lnTo>
                        <a:pt x="99660" y="170802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E1023BC1-EEA0-A7BB-8A4C-E7F57ED70757}"/>
                    </a:ext>
                  </a:extLst>
                </p:cNvPr>
                <p:cNvSpPr/>
                <p:nvPr/>
              </p:nvSpPr>
              <p:spPr>
                <a:xfrm>
                  <a:off x="15694424" y="1441042"/>
                  <a:ext cx="327688" cy="495942"/>
                </a:xfrm>
                <a:custGeom>
                  <a:avLst/>
                  <a:gdLst>
                    <a:gd name="connsiteX0" fmla="*/ 219542 w 327688"/>
                    <a:gd name="connsiteY0" fmla="*/ 3077 h 495942"/>
                    <a:gd name="connsiteX1" fmla="*/ 219542 w 327688"/>
                    <a:gd name="connsiteY1" fmla="*/ 3077 h 495942"/>
                    <a:gd name="connsiteX2" fmla="*/ 308963 w 327688"/>
                    <a:gd name="connsiteY2" fmla="*/ 76210 h 495942"/>
                    <a:gd name="connsiteX3" fmla="*/ 312163 w 327688"/>
                    <a:gd name="connsiteY3" fmla="*/ 163497 h 495942"/>
                    <a:gd name="connsiteX4" fmla="*/ 264967 w 327688"/>
                    <a:gd name="connsiteY4" fmla="*/ 300018 h 495942"/>
                    <a:gd name="connsiteX5" fmla="*/ 327689 w 327688"/>
                    <a:gd name="connsiteY5" fmla="*/ 458762 h 495942"/>
                    <a:gd name="connsiteX6" fmla="*/ 124 w 327688"/>
                    <a:gd name="connsiteY6" fmla="*/ 460181 h 495942"/>
                    <a:gd name="connsiteX7" fmla="*/ 8468 w 327688"/>
                    <a:gd name="connsiteY7" fmla="*/ 278187 h 495942"/>
                    <a:gd name="connsiteX8" fmla="*/ 6515 w 327688"/>
                    <a:gd name="connsiteY8" fmla="*/ 124473 h 495942"/>
                    <a:gd name="connsiteX9" fmla="*/ 114329 w 327688"/>
                    <a:gd name="connsiteY9" fmla="*/ 0 h 495942"/>
                    <a:gd name="connsiteX10" fmla="*/ 219542 w 327688"/>
                    <a:gd name="connsiteY10" fmla="*/ 3077 h 49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7688" h="495942">
                      <a:moveTo>
                        <a:pt x="219542" y="3077"/>
                      </a:moveTo>
                      <a:lnTo>
                        <a:pt x="219542" y="3077"/>
                      </a:lnTo>
                      <a:cubicBezTo>
                        <a:pt x="259871" y="12783"/>
                        <a:pt x="292008" y="40443"/>
                        <a:pt x="308963" y="76210"/>
                      </a:cubicBezTo>
                      <a:cubicBezTo>
                        <a:pt x="321860" y="103442"/>
                        <a:pt x="322012" y="135017"/>
                        <a:pt x="312163" y="163497"/>
                      </a:cubicBezTo>
                      <a:lnTo>
                        <a:pt x="264967" y="300018"/>
                      </a:lnTo>
                      <a:cubicBezTo>
                        <a:pt x="264967" y="300018"/>
                        <a:pt x="327689" y="401441"/>
                        <a:pt x="327689" y="458762"/>
                      </a:cubicBezTo>
                      <a:cubicBezTo>
                        <a:pt x="222914" y="517208"/>
                        <a:pt x="53959" y="498205"/>
                        <a:pt x="124" y="460181"/>
                      </a:cubicBezTo>
                      <a:cubicBezTo>
                        <a:pt x="-1381" y="449951"/>
                        <a:pt x="11344" y="330660"/>
                        <a:pt x="8468" y="278187"/>
                      </a:cubicBezTo>
                      <a:cubicBezTo>
                        <a:pt x="5401" y="222237"/>
                        <a:pt x="-2286" y="159058"/>
                        <a:pt x="6515" y="124473"/>
                      </a:cubicBezTo>
                      <a:cubicBezTo>
                        <a:pt x="22851" y="60274"/>
                        <a:pt x="53436" y="0"/>
                        <a:pt x="114329" y="0"/>
                      </a:cubicBezTo>
                      <a:lnTo>
                        <a:pt x="219542" y="3077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B2264241-93DA-7C9E-65C1-8550905186EB}"/>
                    </a:ext>
                  </a:extLst>
                </p:cNvPr>
                <p:cNvSpPr/>
                <p:nvPr/>
              </p:nvSpPr>
              <p:spPr>
                <a:xfrm>
                  <a:off x="15931578" y="1444119"/>
                  <a:ext cx="146942" cy="279408"/>
                </a:xfrm>
                <a:custGeom>
                  <a:avLst/>
                  <a:gdLst>
                    <a:gd name="connsiteX0" fmla="*/ 0 w 146942"/>
                    <a:gd name="connsiteY0" fmla="*/ 0 h 279408"/>
                    <a:gd name="connsiteX1" fmla="*/ 120225 w 146942"/>
                    <a:gd name="connsiteY1" fmla="*/ 109928 h 279408"/>
                    <a:gd name="connsiteX2" fmla="*/ 146942 w 146942"/>
                    <a:gd name="connsiteY2" fmla="*/ 241135 h 279408"/>
                    <a:gd name="connsiteX3" fmla="*/ 46720 w 146942"/>
                    <a:gd name="connsiteY3" fmla="*/ 279406 h 279408"/>
                    <a:gd name="connsiteX4" fmla="*/ 25870 w 146942"/>
                    <a:gd name="connsiteY4" fmla="*/ 205597 h 279408"/>
                    <a:gd name="connsiteX5" fmla="*/ 0 w 146942"/>
                    <a:gd name="connsiteY5" fmla="*/ 0 h 27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942" h="279408">
                      <a:moveTo>
                        <a:pt x="0" y="0"/>
                      </a:moveTo>
                      <a:cubicBezTo>
                        <a:pt x="40415" y="5715"/>
                        <a:pt x="99756" y="13859"/>
                        <a:pt x="120225" y="109928"/>
                      </a:cubicBezTo>
                      <a:cubicBezTo>
                        <a:pt x="140961" y="207283"/>
                        <a:pt x="146942" y="241135"/>
                        <a:pt x="146942" y="241135"/>
                      </a:cubicBezTo>
                      <a:cubicBezTo>
                        <a:pt x="146942" y="241135"/>
                        <a:pt x="113776" y="279730"/>
                        <a:pt x="46720" y="279406"/>
                      </a:cubicBezTo>
                      <a:lnTo>
                        <a:pt x="25870" y="2055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BEEC6C16-A544-5A6D-FB45-19486453FDAA}"/>
                    </a:ext>
                  </a:extLst>
                </p:cNvPr>
                <p:cNvSpPr/>
                <p:nvPr/>
              </p:nvSpPr>
              <p:spPr>
                <a:xfrm>
                  <a:off x="15908661" y="1317493"/>
                  <a:ext cx="53035" cy="207635"/>
                </a:xfrm>
                <a:custGeom>
                  <a:avLst/>
                  <a:gdLst>
                    <a:gd name="connsiteX0" fmla="*/ 0 w 53035"/>
                    <a:gd name="connsiteY0" fmla="*/ 207636 h 207635"/>
                    <a:gd name="connsiteX1" fmla="*/ 0 w 53035"/>
                    <a:gd name="connsiteY1" fmla="*/ 207636 h 207635"/>
                    <a:gd name="connsiteX2" fmla="*/ 53035 w 53035"/>
                    <a:gd name="connsiteY2" fmla="*/ 154600 h 207635"/>
                    <a:gd name="connsiteX3" fmla="*/ 53035 w 53035"/>
                    <a:gd name="connsiteY3" fmla="*/ 0 h 207635"/>
                    <a:gd name="connsiteX4" fmla="*/ 0 w 53035"/>
                    <a:gd name="connsiteY4" fmla="*/ 0 h 207635"/>
                    <a:gd name="connsiteX5" fmla="*/ 0 w 53035"/>
                    <a:gd name="connsiteY5" fmla="*/ 207636 h 207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035" h="207635">
                      <a:moveTo>
                        <a:pt x="0" y="207636"/>
                      </a:moveTo>
                      <a:lnTo>
                        <a:pt x="0" y="207636"/>
                      </a:lnTo>
                      <a:cubicBezTo>
                        <a:pt x="29289" y="207636"/>
                        <a:pt x="53035" y="183890"/>
                        <a:pt x="53035" y="154600"/>
                      </a:cubicBezTo>
                      <a:lnTo>
                        <a:pt x="53035" y="0"/>
                      </a:lnTo>
                      <a:lnTo>
                        <a:pt x="0" y="0"/>
                      </a:lnTo>
                      <a:lnTo>
                        <a:pt x="0" y="207636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336FAB54-90E9-8EAD-F7F0-22C877157750}"/>
                    </a:ext>
                  </a:extLst>
                </p:cNvPr>
                <p:cNvSpPr/>
                <p:nvPr/>
              </p:nvSpPr>
              <p:spPr>
                <a:xfrm>
                  <a:off x="15726256" y="1171704"/>
                  <a:ext cx="241410" cy="341814"/>
                </a:xfrm>
                <a:custGeom>
                  <a:avLst/>
                  <a:gdLst>
                    <a:gd name="connsiteX0" fmla="*/ 33976 w 241410"/>
                    <a:gd name="connsiteY0" fmla="*/ 0 h 341814"/>
                    <a:gd name="connsiteX1" fmla="*/ 134 w 241410"/>
                    <a:gd name="connsiteY1" fmla="*/ 134131 h 341814"/>
                    <a:gd name="connsiteX2" fmla="*/ 36624 w 241410"/>
                    <a:gd name="connsiteY2" fmla="*/ 228429 h 341814"/>
                    <a:gd name="connsiteX3" fmla="*/ 92555 w 241410"/>
                    <a:gd name="connsiteY3" fmla="*/ 226781 h 341814"/>
                    <a:gd name="connsiteX4" fmla="*/ 92555 w 241410"/>
                    <a:gd name="connsiteY4" fmla="*/ 269710 h 341814"/>
                    <a:gd name="connsiteX5" fmla="*/ 64285 w 241410"/>
                    <a:gd name="connsiteY5" fmla="*/ 324441 h 341814"/>
                    <a:gd name="connsiteX6" fmla="*/ 136084 w 241410"/>
                    <a:gd name="connsiteY6" fmla="*/ 329546 h 341814"/>
                    <a:gd name="connsiteX7" fmla="*/ 182414 w 241410"/>
                    <a:gd name="connsiteY7" fmla="*/ 281045 h 341814"/>
                    <a:gd name="connsiteX8" fmla="*/ 182414 w 241410"/>
                    <a:gd name="connsiteY8" fmla="*/ 177279 h 341814"/>
                    <a:gd name="connsiteX9" fmla="*/ 221257 w 241410"/>
                    <a:gd name="connsiteY9" fmla="*/ 180946 h 341814"/>
                    <a:gd name="connsiteX10" fmla="*/ 232268 w 241410"/>
                    <a:gd name="connsiteY10" fmla="*/ 111090 h 341814"/>
                    <a:gd name="connsiteX11" fmla="*/ 182414 w 241410"/>
                    <a:gd name="connsiteY11" fmla="*/ 121025 h 341814"/>
                    <a:gd name="connsiteX12" fmla="*/ 101242 w 241410"/>
                    <a:gd name="connsiteY12" fmla="*/ 96831 h 341814"/>
                    <a:gd name="connsiteX13" fmla="*/ 33976 w 241410"/>
                    <a:gd name="connsiteY13" fmla="*/ 0 h 341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41410" h="341814">
                      <a:moveTo>
                        <a:pt x="33976" y="0"/>
                      </a:moveTo>
                      <a:cubicBezTo>
                        <a:pt x="17965" y="9458"/>
                        <a:pt x="-1819" y="49721"/>
                        <a:pt x="134" y="134131"/>
                      </a:cubicBezTo>
                      <a:cubicBezTo>
                        <a:pt x="1791" y="205664"/>
                        <a:pt x="24975" y="223342"/>
                        <a:pt x="36624" y="228429"/>
                      </a:cubicBezTo>
                      <a:cubicBezTo>
                        <a:pt x="48264" y="233524"/>
                        <a:pt x="70724" y="230429"/>
                        <a:pt x="92555" y="226781"/>
                      </a:cubicBezTo>
                      <a:lnTo>
                        <a:pt x="92555" y="269710"/>
                      </a:lnTo>
                      <a:cubicBezTo>
                        <a:pt x="92555" y="269710"/>
                        <a:pt x="62389" y="304752"/>
                        <a:pt x="64285" y="324441"/>
                      </a:cubicBezTo>
                      <a:cubicBezTo>
                        <a:pt x="66180" y="344129"/>
                        <a:pt x="107852" y="348777"/>
                        <a:pt x="136084" y="329546"/>
                      </a:cubicBezTo>
                      <a:cubicBezTo>
                        <a:pt x="164316" y="310315"/>
                        <a:pt x="182414" y="281045"/>
                        <a:pt x="182414" y="281045"/>
                      </a:cubicBezTo>
                      <a:lnTo>
                        <a:pt x="182414" y="177279"/>
                      </a:lnTo>
                      <a:cubicBezTo>
                        <a:pt x="182414" y="177279"/>
                        <a:pt x="197149" y="196958"/>
                        <a:pt x="221257" y="180946"/>
                      </a:cubicBezTo>
                      <a:cubicBezTo>
                        <a:pt x="245365" y="164935"/>
                        <a:pt x="246279" y="125320"/>
                        <a:pt x="232268" y="111090"/>
                      </a:cubicBezTo>
                      <a:cubicBezTo>
                        <a:pt x="218256" y="96860"/>
                        <a:pt x="188053" y="101365"/>
                        <a:pt x="182414" y="121025"/>
                      </a:cubicBezTo>
                      <a:cubicBezTo>
                        <a:pt x="182414" y="121025"/>
                        <a:pt x="147600" y="122291"/>
                        <a:pt x="101242" y="96831"/>
                      </a:cubicBezTo>
                      <a:cubicBezTo>
                        <a:pt x="54865" y="71361"/>
                        <a:pt x="37053" y="27737"/>
                        <a:pt x="33976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733FDA40-3FF7-9010-AA53-EDB1CCB3685E}"/>
                    </a:ext>
                  </a:extLst>
                </p:cNvPr>
                <p:cNvSpPr/>
                <p:nvPr/>
              </p:nvSpPr>
              <p:spPr>
                <a:xfrm>
                  <a:off x="15806245" y="1278945"/>
                  <a:ext cx="17998" cy="18689"/>
                </a:xfrm>
                <a:custGeom>
                  <a:avLst/>
                  <a:gdLst>
                    <a:gd name="connsiteX0" fmla="*/ 12 w 17998"/>
                    <a:gd name="connsiteY0" fmla="*/ 8916 h 18689"/>
                    <a:gd name="connsiteX1" fmla="*/ 8527 w 17998"/>
                    <a:gd name="connsiteY1" fmla="*/ 18679 h 18689"/>
                    <a:gd name="connsiteX2" fmla="*/ 17986 w 17998"/>
                    <a:gd name="connsiteY2" fmla="*/ 9773 h 18689"/>
                    <a:gd name="connsiteX3" fmla="*/ 9470 w 17998"/>
                    <a:gd name="connsiteY3" fmla="*/ 10 h 18689"/>
                    <a:gd name="connsiteX4" fmla="*/ 12 w 17998"/>
                    <a:gd name="connsiteY4" fmla="*/ 8916 h 18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98" h="18689">
                      <a:moveTo>
                        <a:pt x="12" y="8916"/>
                      </a:moveTo>
                      <a:cubicBezTo>
                        <a:pt x="-245" y="14069"/>
                        <a:pt x="3565" y="18441"/>
                        <a:pt x="8527" y="18679"/>
                      </a:cubicBezTo>
                      <a:cubicBezTo>
                        <a:pt x="13490" y="18917"/>
                        <a:pt x="17719" y="14926"/>
                        <a:pt x="17986" y="9773"/>
                      </a:cubicBezTo>
                      <a:cubicBezTo>
                        <a:pt x="18243" y="4620"/>
                        <a:pt x="14433" y="248"/>
                        <a:pt x="9470" y="10"/>
                      </a:cubicBezTo>
                      <a:cubicBezTo>
                        <a:pt x="4508" y="-228"/>
                        <a:pt x="270" y="3763"/>
                        <a:pt x="12" y="891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1D989D2D-39BE-422E-AF94-4A2930E2D95E}"/>
                    </a:ext>
                  </a:extLst>
                </p:cNvPr>
                <p:cNvSpPr/>
                <p:nvPr/>
              </p:nvSpPr>
              <p:spPr>
                <a:xfrm>
                  <a:off x="15782959" y="1348507"/>
                  <a:ext cx="21362" cy="14667"/>
                </a:xfrm>
                <a:custGeom>
                  <a:avLst/>
                  <a:gdLst>
                    <a:gd name="connsiteX0" fmla="*/ 20898 w 21362"/>
                    <a:gd name="connsiteY0" fmla="*/ 0 h 14667"/>
                    <a:gd name="connsiteX1" fmla="*/ 0 w 21362"/>
                    <a:gd name="connsiteY1" fmla="*/ 6668 h 14667"/>
                    <a:gd name="connsiteX2" fmla="*/ 13592 w 21362"/>
                    <a:gd name="connsiteY2" fmla="*/ 14164 h 14667"/>
                    <a:gd name="connsiteX3" fmla="*/ 20898 w 21362"/>
                    <a:gd name="connsiteY3" fmla="*/ 0 h 1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62" h="14667">
                      <a:moveTo>
                        <a:pt x="20898" y="0"/>
                      </a:moveTo>
                      <a:lnTo>
                        <a:pt x="0" y="6668"/>
                      </a:lnTo>
                      <a:cubicBezTo>
                        <a:pt x="1734" y="12649"/>
                        <a:pt x="7820" y="16002"/>
                        <a:pt x="13592" y="14164"/>
                      </a:cubicBezTo>
                      <a:cubicBezTo>
                        <a:pt x="19365" y="12316"/>
                        <a:pt x="22631" y="5972"/>
                        <a:pt x="20898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48EAA13-2B1D-EF71-AEE0-003C7E84CE6B}"/>
                    </a:ext>
                  </a:extLst>
                </p:cNvPr>
                <p:cNvSpPr/>
                <p:nvPr/>
              </p:nvSpPr>
              <p:spPr>
                <a:xfrm>
                  <a:off x="15730692" y="1242592"/>
                  <a:ext cx="20006" cy="17646"/>
                </a:xfrm>
                <a:custGeom>
                  <a:avLst/>
                  <a:gdLst>
                    <a:gd name="connsiteX0" fmla="*/ 1804 w 20006"/>
                    <a:gd name="connsiteY0" fmla="*/ 17647 h 17646"/>
                    <a:gd name="connsiteX1" fmla="*/ 20007 w 20006"/>
                    <a:gd name="connsiteY1" fmla="*/ 5026 h 17646"/>
                    <a:gd name="connsiteX2" fmla="*/ 4890 w 20006"/>
                    <a:gd name="connsiteY2" fmla="*/ 1921 h 17646"/>
                    <a:gd name="connsiteX3" fmla="*/ 1804 w 20006"/>
                    <a:gd name="connsiteY3" fmla="*/ 17647 h 17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6" h="17646">
                      <a:moveTo>
                        <a:pt x="1804" y="17647"/>
                      </a:moveTo>
                      <a:lnTo>
                        <a:pt x="20007" y="5026"/>
                      </a:lnTo>
                      <a:cubicBezTo>
                        <a:pt x="16682" y="-175"/>
                        <a:pt x="9920" y="-1565"/>
                        <a:pt x="4890" y="1921"/>
                      </a:cubicBezTo>
                      <a:cubicBezTo>
                        <a:pt x="-129" y="5417"/>
                        <a:pt x="-1510" y="12446"/>
                        <a:pt x="1804" y="1764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E5B770F4-98DE-D721-90E8-3F810CBCB397}"/>
                    </a:ext>
                  </a:extLst>
                </p:cNvPr>
                <p:cNvSpPr/>
                <p:nvPr/>
              </p:nvSpPr>
              <p:spPr>
                <a:xfrm>
                  <a:off x="15736684" y="1272439"/>
                  <a:ext cx="17998" cy="18689"/>
                </a:xfrm>
                <a:custGeom>
                  <a:avLst/>
                  <a:gdLst>
                    <a:gd name="connsiteX0" fmla="*/ 12 w 17998"/>
                    <a:gd name="connsiteY0" fmla="*/ 8916 h 18689"/>
                    <a:gd name="connsiteX1" fmla="*/ 8528 w 17998"/>
                    <a:gd name="connsiteY1" fmla="*/ 18679 h 18689"/>
                    <a:gd name="connsiteX2" fmla="*/ 17986 w 17998"/>
                    <a:gd name="connsiteY2" fmla="*/ 9773 h 18689"/>
                    <a:gd name="connsiteX3" fmla="*/ 9471 w 17998"/>
                    <a:gd name="connsiteY3" fmla="*/ 10 h 18689"/>
                    <a:gd name="connsiteX4" fmla="*/ 12 w 17998"/>
                    <a:gd name="connsiteY4" fmla="*/ 8916 h 18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98" h="18689">
                      <a:moveTo>
                        <a:pt x="12" y="8916"/>
                      </a:moveTo>
                      <a:cubicBezTo>
                        <a:pt x="-245" y="14069"/>
                        <a:pt x="3565" y="18441"/>
                        <a:pt x="8528" y="18679"/>
                      </a:cubicBezTo>
                      <a:cubicBezTo>
                        <a:pt x="13490" y="18917"/>
                        <a:pt x="17719" y="14926"/>
                        <a:pt x="17986" y="9773"/>
                      </a:cubicBezTo>
                      <a:cubicBezTo>
                        <a:pt x="18243" y="4620"/>
                        <a:pt x="14433" y="248"/>
                        <a:pt x="9471" y="10"/>
                      </a:cubicBezTo>
                      <a:cubicBezTo>
                        <a:pt x="4508" y="-228"/>
                        <a:pt x="270" y="3763"/>
                        <a:pt x="12" y="891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5A4B02BF-CDA8-F997-6765-EBCA9EF698F8}"/>
                    </a:ext>
                  </a:extLst>
                </p:cNvPr>
                <p:cNvSpPr/>
                <p:nvPr/>
              </p:nvSpPr>
              <p:spPr>
                <a:xfrm>
                  <a:off x="15749203" y="1276212"/>
                  <a:ext cx="29936" cy="54149"/>
                </a:xfrm>
                <a:custGeom>
                  <a:avLst/>
                  <a:gdLst>
                    <a:gd name="connsiteX0" fmla="*/ 29937 w 29936"/>
                    <a:gd name="connsiteY0" fmla="*/ 0 h 54149"/>
                    <a:gd name="connsiteX1" fmla="*/ 28499 w 29936"/>
                    <a:gd name="connsiteY1" fmla="*/ 54150 h 54149"/>
                    <a:gd name="connsiteX2" fmla="*/ 0 w 29936"/>
                    <a:gd name="connsiteY2" fmla="*/ 45320 h 54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36" h="54149">
                      <a:moveTo>
                        <a:pt x="29937" y="0"/>
                      </a:moveTo>
                      <a:lnTo>
                        <a:pt x="28499" y="54150"/>
                      </a:lnTo>
                      <a:lnTo>
                        <a:pt x="0" y="4532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E577D3C4-484D-AE29-5931-2D01C9A5AA1E}"/>
                    </a:ext>
                  </a:extLst>
                </p:cNvPr>
                <p:cNvSpPr/>
                <p:nvPr/>
              </p:nvSpPr>
              <p:spPr>
                <a:xfrm>
                  <a:off x="15818802" y="1363166"/>
                  <a:ext cx="77714" cy="49644"/>
                </a:xfrm>
                <a:custGeom>
                  <a:avLst/>
                  <a:gdLst>
                    <a:gd name="connsiteX0" fmla="*/ 0 w 77714"/>
                    <a:gd name="connsiteY0" fmla="*/ 35328 h 49644"/>
                    <a:gd name="connsiteX1" fmla="*/ 77714 w 77714"/>
                    <a:gd name="connsiteY1" fmla="*/ 0 h 49644"/>
                    <a:gd name="connsiteX2" fmla="*/ 61122 w 77714"/>
                    <a:gd name="connsiteY2" fmla="*/ 23879 h 49644"/>
                    <a:gd name="connsiteX3" fmla="*/ 0 w 77714"/>
                    <a:gd name="connsiteY3" fmla="*/ 49644 h 49644"/>
                    <a:gd name="connsiteX4" fmla="*/ 0 w 77714"/>
                    <a:gd name="connsiteY4" fmla="*/ 35328 h 49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714" h="49644">
                      <a:moveTo>
                        <a:pt x="0" y="35328"/>
                      </a:moveTo>
                      <a:cubicBezTo>
                        <a:pt x="23003" y="32309"/>
                        <a:pt x="70342" y="18717"/>
                        <a:pt x="77714" y="0"/>
                      </a:cubicBezTo>
                      <a:cubicBezTo>
                        <a:pt x="77714" y="0"/>
                        <a:pt x="75257" y="11763"/>
                        <a:pt x="61122" y="23879"/>
                      </a:cubicBezTo>
                      <a:cubicBezTo>
                        <a:pt x="46987" y="35995"/>
                        <a:pt x="0" y="49644"/>
                        <a:pt x="0" y="49644"/>
                      </a:cubicBez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763" name="그래픽 593">
                <a:extLst>
                  <a:ext uri="{FF2B5EF4-FFF2-40B4-BE49-F238E27FC236}">
                    <a16:creationId xmlns:a16="http://schemas.microsoft.com/office/drawing/2014/main" id="{565B4C9B-A563-5042-B0B7-91F73DD1096E}"/>
                  </a:ext>
                </a:extLst>
              </p:cNvPr>
              <p:cNvGrpSpPr/>
              <p:nvPr/>
            </p:nvGrpSpPr>
            <p:grpSpPr>
              <a:xfrm>
                <a:off x="15557169" y="1674326"/>
                <a:ext cx="511586" cy="191731"/>
                <a:chOff x="15557169" y="1674326"/>
                <a:chExt cx="511586" cy="191731"/>
              </a:xfrm>
            </p:grpSpPr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6510E777-E7E0-4A3A-EFFD-C499230CB744}"/>
                    </a:ext>
                  </a:extLst>
                </p:cNvPr>
                <p:cNvSpPr/>
                <p:nvPr/>
              </p:nvSpPr>
              <p:spPr>
                <a:xfrm>
                  <a:off x="15557169" y="1674326"/>
                  <a:ext cx="180809" cy="191731"/>
                </a:xfrm>
                <a:custGeom>
                  <a:avLst/>
                  <a:gdLst>
                    <a:gd name="connsiteX0" fmla="*/ 126263 w 180809"/>
                    <a:gd name="connsiteY0" fmla="*/ 45199 h 191731"/>
                    <a:gd name="connsiteX1" fmla="*/ 102232 w 180809"/>
                    <a:gd name="connsiteY1" fmla="*/ 14528 h 191731"/>
                    <a:gd name="connsiteX2" fmla="*/ 27146 w 180809"/>
                    <a:gd name="connsiteY2" fmla="*/ 431 h 191731"/>
                    <a:gd name="connsiteX3" fmla="*/ 2124 w 180809"/>
                    <a:gd name="connsiteY3" fmla="*/ 22720 h 191731"/>
                    <a:gd name="connsiteX4" fmla="*/ 61131 w 180809"/>
                    <a:gd name="connsiteY4" fmla="*/ 158289 h 191731"/>
                    <a:gd name="connsiteX5" fmla="*/ 94793 w 180809"/>
                    <a:gd name="connsiteY5" fmla="*/ 180682 h 191731"/>
                    <a:gd name="connsiteX6" fmla="*/ 164811 w 180809"/>
                    <a:gd name="connsiteY6" fmla="*/ 191446 h 191731"/>
                    <a:gd name="connsiteX7" fmla="*/ 178203 w 180809"/>
                    <a:gd name="connsiteY7" fmla="*/ 167728 h 191731"/>
                    <a:gd name="connsiteX8" fmla="*/ 142532 w 180809"/>
                    <a:gd name="connsiteY8" fmla="*/ 79660 h 191731"/>
                    <a:gd name="connsiteX9" fmla="*/ 126263 w 180809"/>
                    <a:gd name="connsiteY9" fmla="*/ 45199 h 191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809" h="191731">
                      <a:moveTo>
                        <a:pt x="126263" y="45199"/>
                      </a:moveTo>
                      <a:cubicBezTo>
                        <a:pt x="113224" y="20920"/>
                        <a:pt x="109985" y="19853"/>
                        <a:pt x="102232" y="14528"/>
                      </a:cubicBezTo>
                      <a:cubicBezTo>
                        <a:pt x="94478" y="9204"/>
                        <a:pt x="46892" y="2098"/>
                        <a:pt x="27146" y="431"/>
                      </a:cubicBezTo>
                      <a:cubicBezTo>
                        <a:pt x="3915" y="-1531"/>
                        <a:pt x="-4334" y="2746"/>
                        <a:pt x="2124" y="22720"/>
                      </a:cubicBezTo>
                      <a:cubicBezTo>
                        <a:pt x="15945" y="65478"/>
                        <a:pt x="51740" y="145754"/>
                        <a:pt x="61131" y="158289"/>
                      </a:cubicBezTo>
                      <a:cubicBezTo>
                        <a:pt x="67285" y="166500"/>
                        <a:pt x="64379" y="174396"/>
                        <a:pt x="94793" y="180682"/>
                      </a:cubicBezTo>
                      <a:cubicBezTo>
                        <a:pt x="118805" y="185655"/>
                        <a:pt x="155800" y="190912"/>
                        <a:pt x="164811" y="191446"/>
                      </a:cubicBezTo>
                      <a:cubicBezTo>
                        <a:pt x="173822" y="191989"/>
                        <a:pt x="186280" y="194227"/>
                        <a:pt x="178203" y="167728"/>
                      </a:cubicBezTo>
                      <a:cubicBezTo>
                        <a:pt x="170126" y="141220"/>
                        <a:pt x="151076" y="98186"/>
                        <a:pt x="142532" y="79660"/>
                      </a:cubicBezTo>
                      <a:cubicBezTo>
                        <a:pt x="132483" y="57867"/>
                        <a:pt x="126263" y="45199"/>
                        <a:pt x="126263" y="4519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26BC24FB-FD53-45D5-EE0E-C7BE3AA88587}"/>
                    </a:ext>
                  </a:extLst>
                </p:cNvPr>
                <p:cNvSpPr/>
                <p:nvPr/>
              </p:nvSpPr>
              <p:spPr>
                <a:xfrm>
                  <a:off x="15603193" y="1712808"/>
                  <a:ext cx="465561" cy="124761"/>
                </a:xfrm>
                <a:custGeom>
                  <a:avLst/>
                  <a:gdLst>
                    <a:gd name="connsiteX0" fmla="*/ 385839 w 465561"/>
                    <a:gd name="connsiteY0" fmla="*/ 40826 h 124761"/>
                    <a:gd name="connsiteX1" fmla="*/ 164088 w 465561"/>
                    <a:gd name="connsiteY1" fmla="*/ 49770 h 124761"/>
                    <a:gd name="connsiteX2" fmla="*/ 108119 w 465561"/>
                    <a:gd name="connsiteY2" fmla="*/ 10717 h 124761"/>
                    <a:gd name="connsiteX3" fmla="*/ 78820 w 465561"/>
                    <a:gd name="connsiteY3" fmla="*/ 4107 h 124761"/>
                    <a:gd name="connsiteX4" fmla="*/ 96508 w 465561"/>
                    <a:gd name="connsiteY4" fmla="*/ 41178 h 124761"/>
                    <a:gd name="connsiteX5" fmla="*/ 49416 w 465561"/>
                    <a:gd name="connsiteY5" fmla="*/ 45236 h 124761"/>
                    <a:gd name="connsiteX6" fmla="*/ 1382 w 465561"/>
                    <a:gd name="connsiteY6" fmla="*/ 31606 h 124761"/>
                    <a:gd name="connsiteX7" fmla="*/ 65428 w 465561"/>
                    <a:gd name="connsiteY7" fmla="*/ 107396 h 124761"/>
                    <a:gd name="connsiteX8" fmla="*/ 188729 w 465561"/>
                    <a:gd name="connsiteY8" fmla="*/ 115150 h 124761"/>
                    <a:gd name="connsiteX9" fmla="*/ 464849 w 465561"/>
                    <a:gd name="connsiteY9" fmla="*/ 117216 h 124761"/>
                    <a:gd name="connsiteX10" fmla="*/ 445799 w 465561"/>
                    <a:gd name="connsiteY10" fmla="*/ 70306 h 124761"/>
                    <a:gd name="connsiteX11" fmla="*/ 385839 w 465561"/>
                    <a:gd name="connsiteY11" fmla="*/ 40826 h 124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65561" h="124761">
                      <a:moveTo>
                        <a:pt x="385839" y="40826"/>
                      </a:moveTo>
                      <a:cubicBezTo>
                        <a:pt x="385839" y="40826"/>
                        <a:pt x="191406" y="58247"/>
                        <a:pt x="164088" y="49770"/>
                      </a:cubicBezTo>
                      <a:cubicBezTo>
                        <a:pt x="136770" y="41293"/>
                        <a:pt x="125331" y="25672"/>
                        <a:pt x="108119" y="10717"/>
                      </a:cubicBezTo>
                      <a:cubicBezTo>
                        <a:pt x="90926" y="-4227"/>
                        <a:pt x="78820" y="-598"/>
                        <a:pt x="78820" y="4107"/>
                      </a:cubicBezTo>
                      <a:cubicBezTo>
                        <a:pt x="82344" y="11060"/>
                        <a:pt x="92508" y="33511"/>
                        <a:pt x="96508" y="41178"/>
                      </a:cubicBezTo>
                      <a:cubicBezTo>
                        <a:pt x="101747" y="51208"/>
                        <a:pt x="78315" y="51894"/>
                        <a:pt x="49416" y="45236"/>
                      </a:cubicBezTo>
                      <a:cubicBezTo>
                        <a:pt x="20508" y="38578"/>
                        <a:pt x="8916" y="21747"/>
                        <a:pt x="1382" y="31606"/>
                      </a:cubicBezTo>
                      <a:cubicBezTo>
                        <a:pt x="-6152" y="41464"/>
                        <a:pt x="17393" y="89499"/>
                        <a:pt x="65428" y="107396"/>
                      </a:cubicBezTo>
                      <a:cubicBezTo>
                        <a:pt x="113462" y="125294"/>
                        <a:pt x="149095" y="113483"/>
                        <a:pt x="188729" y="115150"/>
                      </a:cubicBezTo>
                      <a:cubicBezTo>
                        <a:pt x="228363" y="116816"/>
                        <a:pt x="409728" y="134552"/>
                        <a:pt x="464849" y="117216"/>
                      </a:cubicBezTo>
                      <a:cubicBezTo>
                        <a:pt x="464849" y="117216"/>
                        <a:pt x="471231" y="91432"/>
                        <a:pt x="445799" y="70306"/>
                      </a:cubicBezTo>
                      <a:cubicBezTo>
                        <a:pt x="420377" y="49189"/>
                        <a:pt x="385839" y="40826"/>
                        <a:pt x="385839" y="40826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766" name="자유형: 도형 765">
                <a:extLst>
                  <a:ext uri="{FF2B5EF4-FFF2-40B4-BE49-F238E27FC236}">
                    <a16:creationId xmlns:a16="http://schemas.microsoft.com/office/drawing/2014/main" id="{ED2EA392-BEA9-A8AB-90EA-681A953950ED}"/>
                  </a:ext>
                </a:extLst>
              </p:cNvPr>
              <p:cNvSpPr/>
              <p:nvPr/>
            </p:nvSpPr>
            <p:spPr>
              <a:xfrm>
                <a:off x="15950561" y="1624455"/>
                <a:ext cx="23231" cy="85705"/>
              </a:xfrm>
              <a:custGeom>
                <a:avLst/>
                <a:gdLst>
                  <a:gd name="connsiteX0" fmla="*/ 23231 w 23231"/>
                  <a:gd name="connsiteY0" fmla="*/ 74933 h 85705"/>
                  <a:gd name="connsiteX1" fmla="*/ 0 w 23231"/>
                  <a:gd name="connsiteY1" fmla="*/ 0 h 85705"/>
                  <a:gd name="connsiteX2" fmla="*/ 19507 w 23231"/>
                  <a:gd name="connsiteY2" fmla="*/ 85706 h 85705"/>
                  <a:gd name="connsiteX3" fmla="*/ 23231 w 23231"/>
                  <a:gd name="connsiteY3" fmla="*/ 74933 h 85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31" h="85705">
                    <a:moveTo>
                      <a:pt x="23231" y="74933"/>
                    </a:moveTo>
                    <a:cubicBezTo>
                      <a:pt x="23231" y="74933"/>
                      <a:pt x="8258" y="35233"/>
                      <a:pt x="0" y="0"/>
                    </a:cubicBezTo>
                    <a:cubicBezTo>
                      <a:pt x="0" y="0"/>
                      <a:pt x="3791" y="55740"/>
                      <a:pt x="19507" y="85706"/>
                    </a:cubicBezTo>
                    <a:lnTo>
                      <a:pt x="23231" y="74933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55B64E-E814-B2AB-01B8-53BA2DAEA721}"/>
              </a:ext>
            </a:extLst>
          </p:cNvPr>
          <p:cNvSpPr/>
          <p:nvPr/>
        </p:nvSpPr>
        <p:spPr>
          <a:xfrm>
            <a:off x="808870" y="1931925"/>
            <a:ext cx="1659801" cy="1879676"/>
          </a:xfrm>
          <a:prstGeom prst="roundRect">
            <a:avLst>
              <a:gd name="adj" fmla="val 0"/>
            </a:avLst>
          </a:prstGeom>
          <a:solidFill>
            <a:srgbClr val="019AAC">
              <a:alpha val="7000"/>
            </a:srgbClr>
          </a:solidFill>
          <a:ln w="12700">
            <a:noFill/>
          </a:ln>
          <a:effectLst>
            <a:outerShdw blurRad="3810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85F3EB-865E-BC68-19EB-82D66EDF3F28}"/>
              </a:ext>
            </a:extLst>
          </p:cNvPr>
          <p:cNvSpPr txBox="1"/>
          <p:nvPr/>
        </p:nvSpPr>
        <p:spPr>
          <a:xfrm>
            <a:off x="442460" y="1048179"/>
            <a:ext cx="765955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메시지 전송 프로세스</a:t>
            </a:r>
          </a:p>
        </p:txBody>
      </p:sp>
      <p:grpSp>
        <p:nvGrpSpPr>
          <p:cNvPr id="488" name="그룹 487">
            <a:extLst>
              <a:ext uri="{FF2B5EF4-FFF2-40B4-BE49-F238E27FC236}">
                <a16:creationId xmlns:a16="http://schemas.microsoft.com/office/drawing/2014/main" id="{98D66DAC-6734-B263-B1F9-B17253952479}"/>
              </a:ext>
            </a:extLst>
          </p:cNvPr>
          <p:cNvGrpSpPr/>
          <p:nvPr/>
        </p:nvGrpSpPr>
        <p:grpSpPr>
          <a:xfrm>
            <a:off x="953329" y="1943262"/>
            <a:ext cx="1370882" cy="1743796"/>
            <a:chOff x="541041" y="2797106"/>
            <a:chExt cx="1448900" cy="1843038"/>
          </a:xfrm>
        </p:grpSpPr>
        <p:sp>
          <p:nvSpPr>
            <p:cNvPr id="27" name="Google Shape;376;p29">
              <a:extLst>
                <a:ext uri="{FF2B5EF4-FFF2-40B4-BE49-F238E27FC236}">
                  <a16:creationId xmlns:a16="http://schemas.microsoft.com/office/drawing/2014/main" id="{D2C5F9F4-8113-1B6F-60E2-ED2CB120114E}"/>
                </a:ext>
              </a:extLst>
            </p:cNvPr>
            <p:cNvSpPr txBox="1"/>
            <p:nvPr/>
          </p:nvSpPr>
          <p:spPr>
            <a:xfrm>
              <a:off x="670767" y="2797106"/>
              <a:ext cx="1189451" cy="42223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20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앱서버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4F7C417-0D3B-28B1-8F95-DC5F5958B39F}"/>
                </a:ext>
              </a:extLst>
            </p:cNvPr>
            <p:cNvSpPr/>
            <p:nvPr/>
          </p:nvSpPr>
          <p:spPr>
            <a:xfrm>
              <a:off x="541041" y="3237988"/>
              <a:ext cx="1448900" cy="14021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rgbClr val="019AAC"/>
              </a:solidFill>
            </a:ln>
            <a:effectLst>
              <a:outerShdw blurRad="381000" algn="ctr" rotWithShape="0">
                <a:schemeClr val="tx1">
                  <a:lumMod val="50000"/>
                  <a:lumOff val="50000"/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56" name="Google Shape;425;p31">
              <a:extLst>
                <a:ext uri="{FF2B5EF4-FFF2-40B4-BE49-F238E27FC236}">
                  <a16:creationId xmlns:a16="http://schemas.microsoft.com/office/drawing/2014/main" id="{530494DD-ED61-7601-8199-BE5DD68AC42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52" t="27199" r="87454" b="3499"/>
            <a:stretch/>
          </p:blipFill>
          <p:spPr>
            <a:xfrm>
              <a:off x="646175" y="3374410"/>
              <a:ext cx="1238633" cy="1112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768" name="그래픽 593">
            <a:extLst>
              <a:ext uri="{FF2B5EF4-FFF2-40B4-BE49-F238E27FC236}">
                <a16:creationId xmlns:a16="http://schemas.microsoft.com/office/drawing/2014/main" id="{45E8E8A6-5FAF-074D-2C87-BA7DE2725477}"/>
              </a:ext>
            </a:extLst>
          </p:cNvPr>
          <p:cNvGrpSpPr/>
          <p:nvPr/>
        </p:nvGrpSpPr>
        <p:grpSpPr>
          <a:xfrm>
            <a:off x="7830096" y="1315888"/>
            <a:ext cx="1653594" cy="1750558"/>
            <a:chOff x="14508267" y="2295275"/>
            <a:chExt cx="396601" cy="419857"/>
          </a:xfrm>
        </p:grpSpPr>
        <p:sp>
          <p:nvSpPr>
            <p:cNvPr id="769" name="자유형: 도형 768">
              <a:extLst>
                <a:ext uri="{FF2B5EF4-FFF2-40B4-BE49-F238E27FC236}">
                  <a16:creationId xmlns:a16="http://schemas.microsoft.com/office/drawing/2014/main" id="{D953F5B8-9C50-797A-A524-F18177D94B29}"/>
                </a:ext>
              </a:extLst>
            </p:cNvPr>
            <p:cNvSpPr/>
            <p:nvPr/>
          </p:nvSpPr>
          <p:spPr>
            <a:xfrm>
              <a:off x="14756793" y="2499479"/>
              <a:ext cx="60302" cy="127635"/>
            </a:xfrm>
            <a:custGeom>
              <a:avLst/>
              <a:gdLst>
                <a:gd name="connsiteX0" fmla="*/ 60303 w 60302"/>
                <a:gd name="connsiteY0" fmla="*/ 127635 h 127635"/>
                <a:gd name="connsiteX1" fmla="*/ 37614 w 60302"/>
                <a:gd name="connsiteY1" fmla="*/ 84963 h 127635"/>
                <a:gd name="connsiteX2" fmla="*/ 55874 w 60302"/>
                <a:gd name="connsiteY2" fmla="*/ 32261 h 127635"/>
                <a:gd name="connsiteX3" fmla="*/ 55874 w 60302"/>
                <a:gd name="connsiteY3" fmla="*/ 0 h 127635"/>
                <a:gd name="connsiteX4" fmla="*/ 0 w 60302"/>
                <a:gd name="connsiteY4" fmla="*/ 32261 h 127635"/>
                <a:gd name="connsiteX5" fmla="*/ 0 w 60302"/>
                <a:gd name="connsiteY5" fmla="*/ 64522 h 127635"/>
                <a:gd name="connsiteX6" fmla="*/ 24022 w 60302"/>
                <a:gd name="connsiteY6" fmla="*/ 106128 h 127635"/>
                <a:gd name="connsiteX7" fmla="*/ 25651 w 60302"/>
                <a:gd name="connsiteY7" fmla="*/ 107575 h 127635"/>
                <a:gd name="connsiteX8" fmla="*/ 25641 w 60302"/>
                <a:gd name="connsiteY8" fmla="*/ 107594 h 127635"/>
                <a:gd name="connsiteX9" fmla="*/ 60303 w 60302"/>
                <a:gd name="connsiteY9" fmla="*/ 12763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02" h="127635">
                  <a:moveTo>
                    <a:pt x="60303" y="127635"/>
                  </a:moveTo>
                  <a:lnTo>
                    <a:pt x="37614" y="84963"/>
                  </a:lnTo>
                  <a:lnTo>
                    <a:pt x="55874" y="32261"/>
                  </a:lnTo>
                  <a:lnTo>
                    <a:pt x="55874" y="0"/>
                  </a:lnTo>
                  <a:lnTo>
                    <a:pt x="0" y="32261"/>
                  </a:lnTo>
                  <a:lnTo>
                    <a:pt x="0" y="64522"/>
                  </a:lnTo>
                  <a:lnTo>
                    <a:pt x="24022" y="106128"/>
                  </a:lnTo>
                  <a:cubicBezTo>
                    <a:pt x="24432" y="106832"/>
                    <a:pt x="25012" y="107290"/>
                    <a:pt x="25651" y="107575"/>
                  </a:cubicBezTo>
                  <a:lnTo>
                    <a:pt x="25641" y="107594"/>
                  </a:lnTo>
                  <a:lnTo>
                    <a:pt x="60303" y="127635"/>
                  </a:lnTo>
                  <a:close/>
                </a:path>
              </a:pathLst>
            </a:custGeom>
            <a:solidFill>
              <a:srgbClr val="27DE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0" name="자유형: 도형 769">
              <a:extLst>
                <a:ext uri="{FF2B5EF4-FFF2-40B4-BE49-F238E27FC236}">
                  <a16:creationId xmlns:a16="http://schemas.microsoft.com/office/drawing/2014/main" id="{4F895C66-E53B-9147-704A-E753BC05E2C8}"/>
                </a:ext>
              </a:extLst>
            </p:cNvPr>
            <p:cNvSpPr/>
            <p:nvPr/>
          </p:nvSpPr>
          <p:spPr>
            <a:xfrm>
              <a:off x="14774348" y="2584318"/>
              <a:ext cx="42452" cy="42576"/>
            </a:xfrm>
            <a:custGeom>
              <a:avLst/>
              <a:gdLst>
                <a:gd name="connsiteX0" fmla="*/ 42453 w 42452"/>
                <a:gd name="connsiteY0" fmla="*/ 42577 h 42576"/>
                <a:gd name="connsiteX1" fmla="*/ 8068 w 42452"/>
                <a:gd name="connsiteY1" fmla="*/ 22755 h 42576"/>
                <a:gd name="connsiteX2" fmla="*/ 6439 w 42452"/>
                <a:gd name="connsiteY2" fmla="*/ 21317 h 42576"/>
                <a:gd name="connsiteX3" fmla="*/ 0 w 42452"/>
                <a:gd name="connsiteY3" fmla="*/ 10125 h 42576"/>
                <a:gd name="connsiteX4" fmla="*/ 17507 w 42452"/>
                <a:gd name="connsiteY4" fmla="*/ 0 h 42576"/>
                <a:gd name="connsiteX5" fmla="*/ 41520 w 42452"/>
                <a:gd name="connsiteY5" fmla="*/ 41520 h 42576"/>
                <a:gd name="connsiteX6" fmla="*/ 42453 w 42452"/>
                <a:gd name="connsiteY6" fmla="*/ 42577 h 4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452" h="42576">
                  <a:moveTo>
                    <a:pt x="42453" y="42577"/>
                  </a:moveTo>
                  <a:lnTo>
                    <a:pt x="8068" y="22755"/>
                  </a:lnTo>
                  <a:cubicBezTo>
                    <a:pt x="7382" y="22441"/>
                    <a:pt x="6877" y="22003"/>
                    <a:pt x="6439" y="21317"/>
                  </a:cubicBezTo>
                  <a:lnTo>
                    <a:pt x="0" y="10125"/>
                  </a:lnTo>
                  <a:lnTo>
                    <a:pt x="17507" y="0"/>
                  </a:lnTo>
                  <a:lnTo>
                    <a:pt x="41520" y="41520"/>
                  </a:lnTo>
                  <a:cubicBezTo>
                    <a:pt x="41767" y="41948"/>
                    <a:pt x="42072" y="42329"/>
                    <a:pt x="42453" y="42577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1" name="자유형: 도형 770">
              <a:extLst>
                <a:ext uri="{FF2B5EF4-FFF2-40B4-BE49-F238E27FC236}">
                  <a16:creationId xmlns:a16="http://schemas.microsoft.com/office/drawing/2014/main" id="{385A3A05-FB39-05AB-514D-9F6655DC25FC}"/>
                </a:ext>
              </a:extLst>
            </p:cNvPr>
            <p:cNvSpPr/>
            <p:nvPr/>
          </p:nvSpPr>
          <p:spPr>
            <a:xfrm>
              <a:off x="14508267" y="2295275"/>
              <a:ext cx="396601" cy="419857"/>
            </a:xfrm>
            <a:custGeom>
              <a:avLst/>
              <a:gdLst>
                <a:gd name="connsiteX0" fmla="*/ 396592 w 396601"/>
                <a:gd name="connsiteY0" fmla="*/ 40898 h 419857"/>
                <a:gd name="connsiteX1" fmla="*/ 379838 w 396601"/>
                <a:gd name="connsiteY1" fmla="*/ 11885 h 419857"/>
                <a:gd name="connsiteX2" fmla="*/ 366198 w 396601"/>
                <a:gd name="connsiteY2" fmla="*/ 4008 h 419857"/>
                <a:gd name="connsiteX3" fmla="*/ 332699 w 396601"/>
                <a:gd name="connsiteY3" fmla="*/ 4008 h 419857"/>
                <a:gd name="connsiteX4" fmla="*/ 16755 w 396601"/>
                <a:gd name="connsiteY4" fmla="*/ 186545 h 419857"/>
                <a:gd name="connsiteX5" fmla="*/ 0 w 396601"/>
                <a:gd name="connsiteY5" fmla="*/ 215558 h 419857"/>
                <a:gd name="connsiteX6" fmla="*/ 0 w 396601"/>
                <a:gd name="connsiteY6" fmla="*/ 378959 h 419857"/>
                <a:gd name="connsiteX7" fmla="*/ 16755 w 396601"/>
                <a:gd name="connsiteY7" fmla="*/ 407972 h 419857"/>
                <a:gd name="connsiteX8" fmla="*/ 30394 w 396601"/>
                <a:gd name="connsiteY8" fmla="*/ 415850 h 419857"/>
                <a:gd name="connsiteX9" fmla="*/ 63903 w 396601"/>
                <a:gd name="connsiteY9" fmla="*/ 415850 h 419857"/>
                <a:gd name="connsiteX10" fmla="*/ 283607 w 396601"/>
                <a:gd name="connsiteY10" fmla="*/ 289043 h 419857"/>
                <a:gd name="connsiteX11" fmla="*/ 307581 w 396601"/>
                <a:gd name="connsiteY11" fmla="*/ 330572 h 419857"/>
                <a:gd name="connsiteX12" fmla="*/ 314058 w 396601"/>
                <a:gd name="connsiteY12" fmla="*/ 329953 h 419857"/>
                <a:gd name="connsiteX13" fmla="*/ 339395 w 396601"/>
                <a:gd name="connsiteY13" fmla="*/ 256811 h 419857"/>
                <a:gd name="connsiteX14" fmla="*/ 379847 w 396601"/>
                <a:gd name="connsiteY14" fmla="*/ 233303 h 419857"/>
                <a:gd name="connsiteX15" fmla="*/ 396602 w 396601"/>
                <a:gd name="connsiteY15" fmla="*/ 204290 h 419857"/>
                <a:gd name="connsiteX16" fmla="*/ 396592 w 396601"/>
                <a:gd name="connsiteY16" fmla="*/ 40898 h 4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6601" h="419857">
                  <a:moveTo>
                    <a:pt x="396592" y="40898"/>
                  </a:moveTo>
                  <a:cubicBezTo>
                    <a:pt x="396592" y="30211"/>
                    <a:pt x="389096" y="17228"/>
                    <a:pt x="379838" y="11885"/>
                  </a:cubicBezTo>
                  <a:lnTo>
                    <a:pt x="366198" y="4008"/>
                  </a:lnTo>
                  <a:cubicBezTo>
                    <a:pt x="356949" y="-1336"/>
                    <a:pt x="341947" y="-1336"/>
                    <a:pt x="332699" y="4008"/>
                  </a:cubicBezTo>
                  <a:lnTo>
                    <a:pt x="16755" y="186545"/>
                  </a:lnTo>
                  <a:cubicBezTo>
                    <a:pt x="7506" y="191888"/>
                    <a:pt x="0" y="204871"/>
                    <a:pt x="0" y="215558"/>
                  </a:cubicBezTo>
                  <a:lnTo>
                    <a:pt x="0" y="378959"/>
                  </a:lnTo>
                  <a:cubicBezTo>
                    <a:pt x="0" y="389646"/>
                    <a:pt x="7506" y="402629"/>
                    <a:pt x="16755" y="407972"/>
                  </a:cubicBezTo>
                  <a:lnTo>
                    <a:pt x="30394" y="415850"/>
                  </a:lnTo>
                  <a:cubicBezTo>
                    <a:pt x="39643" y="421193"/>
                    <a:pt x="54645" y="421193"/>
                    <a:pt x="63903" y="415850"/>
                  </a:cubicBezTo>
                  <a:lnTo>
                    <a:pt x="283607" y="289043"/>
                  </a:lnTo>
                  <a:lnTo>
                    <a:pt x="307581" y="330572"/>
                  </a:lnTo>
                  <a:cubicBezTo>
                    <a:pt x="309115" y="333230"/>
                    <a:pt x="313058" y="332849"/>
                    <a:pt x="314058" y="329953"/>
                  </a:cubicBezTo>
                  <a:lnTo>
                    <a:pt x="339395" y="256811"/>
                  </a:lnTo>
                  <a:lnTo>
                    <a:pt x="379847" y="233303"/>
                  </a:lnTo>
                  <a:cubicBezTo>
                    <a:pt x="389096" y="227959"/>
                    <a:pt x="396602" y="214977"/>
                    <a:pt x="396602" y="204290"/>
                  </a:cubicBezTo>
                  <a:lnTo>
                    <a:pt x="396592" y="40898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2" name="자유형: 도형 771">
              <a:extLst>
                <a:ext uri="{FF2B5EF4-FFF2-40B4-BE49-F238E27FC236}">
                  <a16:creationId xmlns:a16="http://schemas.microsoft.com/office/drawing/2014/main" id="{E5737233-AA2B-BB11-0DC0-C349F53BBE6B}"/>
                </a:ext>
              </a:extLst>
            </p:cNvPr>
            <p:cNvSpPr/>
            <p:nvPr/>
          </p:nvSpPr>
          <p:spPr>
            <a:xfrm>
              <a:off x="14508276" y="2494345"/>
              <a:ext cx="61036" cy="220770"/>
            </a:xfrm>
            <a:custGeom>
              <a:avLst/>
              <a:gdLst>
                <a:gd name="connsiteX0" fmla="*/ 0 w 61036"/>
                <a:gd name="connsiteY0" fmla="*/ 179899 h 220770"/>
                <a:gd name="connsiteX1" fmla="*/ 16755 w 61036"/>
                <a:gd name="connsiteY1" fmla="*/ 208912 h 220770"/>
                <a:gd name="connsiteX2" fmla="*/ 30394 w 61036"/>
                <a:gd name="connsiteY2" fmla="*/ 216789 h 220770"/>
                <a:gd name="connsiteX3" fmla="*/ 61036 w 61036"/>
                <a:gd name="connsiteY3" fmla="*/ 218142 h 220770"/>
                <a:gd name="connsiteX4" fmla="*/ 47149 w 61036"/>
                <a:gd name="connsiteY4" fmla="*/ 207121 h 220770"/>
                <a:gd name="connsiteX5" fmla="*/ 47149 w 61036"/>
                <a:gd name="connsiteY5" fmla="*/ 43720 h 220770"/>
                <a:gd name="connsiteX6" fmla="*/ 52054 w 61036"/>
                <a:gd name="connsiteY6" fmla="*/ 27213 h 220770"/>
                <a:gd name="connsiteX7" fmla="*/ 4905 w 61036"/>
                <a:gd name="connsiteY7" fmla="*/ 0 h 220770"/>
                <a:gd name="connsiteX8" fmla="*/ 0 w 61036"/>
                <a:gd name="connsiteY8" fmla="*/ 16507 h 220770"/>
                <a:gd name="connsiteX9" fmla="*/ 0 w 61036"/>
                <a:gd name="connsiteY9" fmla="*/ 179899 h 2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036" h="220770">
                  <a:moveTo>
                    <a:pt x="0" y="179899"/>
                  </a:moveTo>
                  <a:cubicBezTo>
                    <a:pt x="0" y="190586"/>
                    <a:pt x="7506" y="203568"/>
                    <a:pt x="16755" y="208912"/>
                  </a:cubicBezTo>
                  <a:lnTo>
                    <a:pt x="30394" y="216789"/>
                  </a:lnTo>
                  <a:cubicBezTo>
                    <a:pt x="38757" y="221618"/>
                    <a:pt x="51768" y="222037"/>
                    <a:pt x="61036" y="218142"/>
                  </a:cubicBezTo>
                  <a:cubicBezTo>
                    <a:pt x="53150" y="221123"/>
                    <a:pt x="47149" y="216675"/>
                    <a:pt x="47149" y="207121"/>
                  </a:cubicBezTo>
                  <a:lnTo>
                    <a:pt x="47149" y="43720"/>
                  </a:lnTo>
                  <a:cubicBezTo>
                    <a:pt x="47149" y="38376"/>
                    <a:pt x="49025" y="32461"/>
                    <a:pt x="52054" y="27213"/>
                  </a:cubicBezTo>
                  <a:lnTo>
                    <a:pt x="4905" y="0"/>
                  </a:lnTo>
                  <a:cubicBezTo>
                    <a:pt x="1876" y="5248"/>
                    <a:pt x="0" y="11163"/>
                    <a:pt x="0" y="16507"/>
                  </a:cubicBezTo>
                  <a:lnTo>
                    <a:pt x="0" y="179899"/>
                  </a:ln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773" name="그래픽 593">
              <a:extLst>
                <a:ext uri="{FF2B5EF4-FFF2-40B4-BE49-F238E27FC236}">
                  <a16:creationId xmlns:a16="http://schemas.microsoft.com/office/drawing/2014/main" id="{4A18B980-E127-170F-34E0-191E470AF837}"/>
                </a:ext>
              </a:extLst>
            </p:cNvPr>
            <p:cNvGrpSpPr/>
            <p:nvPr/>
          </p:nvGrpSpPr>
          <p:grpSpPr>
            <a:xfrm>
              <a:off x="14513239" y="2295306"/>
              <a:ext cx="391077" cy="300069"/>
              <a:chOff x="14513239" y="2295306"/>
              <a:chExt cx="391077" cy="300069"/>
            </a:xfrm>
          </p:grpSpPr>
          <p:sp>
            <p:nvSpPr>
              <p:cNvPr id="774" name="자유형: 도형 773">
                <a:extLst>
                  <a:ext uri="{FF2B5EF4-FFF2-40B4-BE49-F238E27FC236}">
                    <a16:creationId xmlns:a16="http://schemas.microsoft.com/office/drawing/2014/main" id="{F2433522-E935-90E5-0CE9-0558BF64C6B5}"/>
                  </a:ext>
                </a:extLst>
              </p:cNvPr>
              <p:cNvSpPr/>
              <p:nvPr/>
            </p:nvSpPr>
            <p:spPr>
              <a:xfrm>
                <a:off x="14513239" y="2295306"/>
                <a:ext cx="391077" cy="226252"/>
              </a:xfrm>
              <a:custGeom>
                <a:avLst/>
                <a:gdLst>
                  <a:gd name="connsiteX0" fmla="*/ 391077 w 391077"/>
                  <a:gd name="connsiteY0" fmla="*/ 36105 h 226252"/>
                  <a:gd name="connsiteX1" fmla="*/ 374904 w 391077"/>
                  <a:gd name="connsiteY1" fmla="*/ 31180 h 226252"/>
                  <a:gd name="connsiteX2" fmla="*/ 58922 w 391077"/>
                  <a:gd name="connsiteY2" fmla="*/ 213746 h 226252"/>
                  <a:gd name="connsiteX3" fmla="*/ 47120 w 391077"/>
                  <a:gd name="connsiteY3" fmla="*/ 226252 h 226252"/>
                  <a:gd name="connsiteX4" fmla="*/ 0 w 391077"/>
                  <a:gd name="connsiteY4" fmla="*/ 199058 h 226252"/>
                  <a:gd name="connsiteX5" fmla="*/ 11801 w 391077"/>
                  <a:gd name="connsiteY5" fmla="*/ 186552 h 226252"/>
                  <a:gd name="connsiteX6" fmla="*/ 327698 w 391077"/>
                  <a:gd name="connsiteY6" fmla="*/ 3986 h 226252"/>
                  <a:gd name="connsiteX7" fmla="*/ 361226 w 391077"/>
                  <a:gd name="connsiteY7" fmla="*/ 3986 h 226252"/>
                  <a:gd name="connsiteX8" fmla="*/ 374904 w 391077"/>
                  <a:gd name="connsiteY8" fmla="*/ 11883 h 226252"/>
                  <a:gd name="connsiteX9" fmla="*/ 391077 w 391077"/>
                  <a:gd name="connsiteY9" fmla="*/ 36105 h 22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1077" h="226252">
                    <a:moveTo>
                      <a:pt x="391077" y="36105"/>
                    </a:moveTo>
                    <a:cubicBezTo>
                      <a:pt x="389125" y="28989"/>
                      <a:pt x="382638" y="26722"/>
                      <a:pt x="374904" y="31180"/>
                    </a:cubicBezTo>
                    <a:lnTo>
                      <a:pt x="58922" y="213746"/>
                    </a:lnTo>
                    <a:cubicBezTo>
                      <a:pt x="54312" y="216403"/>
                      <a:pt x="50092" y="220937"/>
                      <a:pt x="47120" y="226252"/>
                    </a:cubicBezTo>
                    <a:lnTo>
                      <a:pt x="0" y="199058"/>
                    </a:lnTo>
                    <a:cubicBezTo>
                      <a:pt x="3048" y="193743"/>
                      <a:pt x="7191" y="189209"/>
                      <a:pt x="11801" y="186552"/>
                    </a:cubicBezTo>
                    <a:lnTo>
                      <a:pt x="327698" y="3986"/>
                    </a:lnTo>
                    <a:cubicBezTo>
                      <a:pt x="336995" y="-1329"/>
                      <a:pt x="352006" y="-1329"/>
                      <a:pt x="361226" y="3986"/>
                    </a:cubicBezTo>
                    <a:lnTo>
                      <a:pt x="374904" y="11883"/>
                    </a:lnTo>
                    <a:cubicBezTo>
                      <a:pt x="382791" y="16416"/>
                      <a:pt x="389439" y="26570"/>
                      <a:pt x="391077" y="36105"/>
                    </a:cubicBez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5" name="자유형: 도형 774">
                <a:extLst>
                  <a:ext uri="{FF2B5EF4-FFF2-40B4-BE49-F238E27FC236}">
                    <a16:creationId xmlns:a16="http://schemas.microsoft.com/office/drawing/2014/main" id="{371C507C-6B99-BF8F-206D-17B293AAD38F}"/>
                  </a:ext>
                </a:extLst>
              </p:cNvPr>
              <p:cNvSpPr/>
              <p:nvPr/>
            </p:nvSpPr>
            <p:spPr>
              <a:xfrm>
                <a:off x="14625358" y="2537632"/>
                <a:ext cx="44710" cy="57743"/>
              </a:xfrm>
              <a:custGeom>
                <a:avLst/>
                <a:gdLst>
                  <a:gd name="connsiteX0" fmla="*/ 22355 w 44710"/>
                  <a:gd name="connsiteY0" fmla="*/ 3052 h 57743"/>
                  <a:gd name="connsiteX1" fmla="*/ 0 w 44710"/>
                  <a:gd name="connsiteY1" fmla="*/ 41781 h 57743"/>
                  <a:gd name="connsiteX2" fmla="*/ 22355 w 44710"/>
                  <a:gd name="connsiteY2" fmla="*/ 54687 h 57743"/>
                  <a:gd name="connsiteX3" fmla="*/ 44710 w 44710"/>
                  <a:gd name="connsiteY3" fmla="*/ 15959 h 57743"/>
                  <a:gd name="connsiteX4" fmla="*/ 22355 w 44710"/>
                  <a:gd name="connsiteY4" fmla="*/ 3052 h 57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43">
                    <a:moveTo>
                      <a:pt x="22355" y="3052"/>
                    </a:moveTo>
                    <a:cubicBezTo>
                      <a:pt x="10011" y="10186"/>
                      <a:pt x="0" y="27522"/>
                      <a:pt x="0" y="41781"/>
                    </a:cubicBezTo>
                    <a:cubicBezTo>
                      <a:pt x="0" y="56040"/>
                      <a:pt x="10011" y="61821"/>
                      <a:pt x="22355" y="54687"/>
                    </a:cubicBezTo>
                    <a:cubicBezTo>
                      <a:pt x="34700" y="47553"/>
                      <a:pt x="44710" y="30218"/>
                      <a:pt x="44710" y="15959"/>
                    </a:cubicBezTo>
                    <a:cubicBezTo>
                      <a:pt x="44710" y="1700"/>
                      <a:pt x="34709" y="-4073"/>
                      <a:pt x="22355" y="305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6" name="자유형: 도형 775">
                <a:extLst>
                  <a:ext uri="{FF2B5EF4-FFF2-40B4-BE49-F238E27FC236}">
                    <a16:creationId xmlns:a16="http://schemas.microsoft.com/office/drawing/2014/main" id="{43BBB31D-AE08-F83C-92A9-E2028DFC1F9C}"/>
                  </a:ext>
                </a:extLst>
              </p:cNvPr>
              <p:cNvSpPr/>
              <p:nvPr/>
            </p:nvSpPr>
            <p:spPr>
              <a:xfrm>
                <a:off x="14707787" y="2489946"/>
                <a:ext cx="44710" cy="57738"/>
              </a:xfrm>
              <a:custGeom>
                <a:avLst/>
                <a:gdLst>
                  <a:gd name="connsiteX0" fmla="*/ 22355 w 44710"/>
                  <a:gd name="connsiteY0" fmla="*/ 3056 h 57738"/>
                  <a:gd name="connsiteX1" fmla="*/ 0 w 44710"/>
                  <a:gd name="connsiteY1" fmla="*/ 41776 h 57738"/>
                  <a:gd name="connsiteX2" fmla="*/ 22355 w 44710"/>
                  <a:gd name="connsiteY2" fmla="*/ 54682 h 57738"/>
                  <a:gd name="connsiteX3" fmla="*/ 44710 w 44710"/>
                  <a:gd name="connsiteY3" fmla="*/ 15963 h 57738"/>
                  <a:gd name="connsiteX4" fmla="*/ 22355 w 44710"/>
                  <a:gd name="connsiteY4" fmla="*/ 3056 h 5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38">
                    <a:moveTo>
                      <a:pt x="22355" y="3056"/>
                    </a:moveTo>
                    <a:cubicBezTo>
                      <a:pt x="10011" y="10181"/>
                      <a:pt x="0" y="27526"/>
                      <a:pt x="0" y="41776"/>
                    </a:cubicBezTo>
                    <a:cubicBezTo>
                      <a:pt x="0" y="56034"/>
                      <a:pt x="10011" y="61816"/>
                      <a:pt x="22355" y="54682"/>
                    </a:cubicBezTo>
                    <a:cubicBezTo>
                      <a:pt x="34700" y="47557"/>
                      <a:pt x="44710" y="30222"/>
                      <a:pt x="44710" y="15963"/>
                    </a:cubicBezTo>
                    <a:cubicBezTo>
                      <a:pt x="44710" y="1704"/>
                      <a:pt x="34700" y="-4078"/>
                      <a:pt x="22355" y="30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7" name="자유형: 도형 776">
                <a:extLst>
                  <a:ext uri="{FF2B5EF4-FFF2-40B4-BE49-F238E27FC236}">
                    <a16:creationId xmlns:a16="http://schemas.microsoft.com/office/drawing/2014/main" id="{160E4486-0F47-6D18-3F16-56EDEF6AB979}"/>
                  </a:ext>
                </a:extLst>
              </p:cNvPr>
              <p:cNvSpPr/>
              <p:nvPr/>
            </p:nvSpPr>
            <p:spPr>
              <a:xfrm>
                <a:off x="14790216" y="2442264"/>
                <a:ext cx="44710" cy="57743"/>
              </a:xfrm>
              <a:custGeom>
                <a:avLst/>
                <a:gdLst>
                  <a:gd name="connsiteX0" fmla="*/ 22355 w 44710"/>
                  <a:gd name="connsiteY0" fmla="*/ 3056 h 57743"/>
                  <a:gd name="connsiteX1" fmla="*/ 0 w 44710"/>
                  <a:gd name="connsiteY1" fmla="*/ 41785 h 57743"/>
                  <a:gd name="connsiteX2" fmla="*/ 22355 w 44710"/>
                  <a:gd name="connsiteY2" fmla="*/ 54691 h 57743"/>
                  <a:gd name="connsiteX3" fmla="*/ 44710 w 44710"/>
                  <a:gd name="connsiteY3" fmla="*/ 15972 h 57743"/>
                  <a:gd name="connsiteX4" fmla="*/ 22355 w 44710"/>
                  <a:gd name="connsiteY4" fmla="*/ 3056 h 57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43">
                    <a:moveTo>
                      <a:pt x="22355" y="3056"/>
                    </a:moveTo>
                    <a:cubicBezTo>
                      <a:pt x="10011" y="10190"/>
                      <a:pt x="0" y="27526"/>
                      <a:pt x="0" y="41785"/>
                    </a:cubicBezTo>
                    <a:cubicBezTo>
                      <a:pt x="0" y="56044"/>
                      <a:pt x="10011" y="61816"/>
                      <a:pt x="22355" y="54691"/>
                    </a:cubicBezTo>
                    <a:cubicBezTo>
                      <a:pt x="34699" y="47566"/>
                      <a:pt x="44710" y="30221"/>
                      <a:pt x="44710" y="15972"/>
                    </a:cubicBezTo>
                    <a:cubicBezTo>
                      <a:pt x="44710" y="1704"/>
                      <a:pt x="34699" y="-4078"/>
                      <a:pt x="22355" y="30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725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사각형: 둥근 모서리 818">
            <a:extLst>
              <a:ext uri="{FF2B5EF4-FFF2-40B4-BE49-F238E27FC236}">
                <a16:creationId xmlns:a16="http://schemas.microsoft.com/office/drawing/2014/main" id="{8822F2FB-F78E-A745-76E6-4BAA008305A6}"/>
              </a:ext>
            </a:extLst>
          </p:cNvPr>
          <p:cNvSpPr/>
          <p:nvPr/>
        </p:nvSpPr>
        <p:spPr>
          <a:xfrm>
            <a:off x="550864" y="1675176"/>
            <a:ext cx="11090274" cy="4817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623" name="그래픽 593">
            <a:extLst>
              <a:ext uri="{FF2B5EF4-FFF2-40B4-BE49-F238E27FC236}">
                <a16:creationId xmlns:a16="http://schemas.microsoft.com/office/drawing/2014/main" id="{53CD1E90-7DB8-D898-96B8-31F637C63B15}"/>
              </a:ext>
            </a:extLst>
          </p:cNvPr>
          <p:cNvGrpSpPr/>
          <p:nvPr/>
        </p:nvGrpSpPr>
        <p:grpSpPr>
          <a:xfrm>
            <a:off x="8008107" y="2810315"/>
            <a:ext cx="2862098" cy="1748364"/>
            <a:chOff x="13020890" y="2734644"/>
            <a:chExt cx="3172615" cy="1938049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3D4BE30F-4318-76B2-D0EC-8121C4140075}"/>
                </a:ext>
              </a:extLst>
            </p:cNvPr>
            <p:cNvSpPr/>
            <p:nvPr/>
          </p:nvSpPr>
          <p:spPr>
            <a:xfrm>
              <a:off x="13045053" y="2734644"/>
              <a:ext cx="3124307" cy="1804020"/>
            </a:xfrm>
            <a:custGeom>
              <a:avLst/>
              <a:gdLst>
                <a:gd name="connsiteX0" fmla="*/ 17081 w 3124307"/>
                <a:gd name="connsiteY0" fmla="*/ 1194033 h 1804020"/>
                <a:gd name="connsiteX1" fmla="*/ 1056601 w 3124307"/>
                <a:gd name="connsiteY1" fmla="*/ 1794155 h 1804020"/>
                <a:gd name="connsiteX2" fmla="*/ 1139088 w 3124307"/>
                <a:gd name="connsiteY2" fmla="*/ 1794155 h 1804020"/>
                <a:gd name="connsiteX3" fmla="*/ 3107219 w 3124307"/>
                <a:gd name="connsiteY3" fmla="*/ 657623 h 1804020"/>
                <a:gd name="connsiteX4" fmla="*/ 3107219 w 3124307"/>
                <a:gd name="connsiteY4" fmla="*/ 609998 h 1804020"/>
                <a:gd name="connsiteX5" fmla="*/ 2067690 w 3124307"/>
                <a:gd name="connsiteY5" fmla="*/ 9865 h 1804020"/>
                <a:gd name="connsiteX6" fmla="*/ 1985203 w 3124307"/>
                <a:gd name="connsiteY6" fmla="*/ 9865 h 1804020"/>
                <a:gd name="connsiteX7" fmla="*/ 17081 w 3124307"/>
                <a:gd name="connsiteY7" fmla="*/ 1146408 h 1804020"/>
                <a:gd name="connsiteX8" fmla="*/ 17081 w 3124307"/>
                <a:gd name="connsiteY8" fmla="*/ 1194033 h 18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4307" h="1804020">
                  <a:moveTo>
                    <a:pt x="17081" y="1194033"/>
                  </a:moveTo>
                  <a:lnTo>
                    <a:pt x="1056601" y="1794155"/>
                  </a:lnTo>
                  <a:cubicBezTo>
                    <a:pt x="1079375" y="1807309"/>
                    <a:pt x="1116313" y="1807309"/>
                    <a:pt x="1139088" y="1794155"/>
                  </a:cubicBezTo>
                  <a:lnTo>
                    <a:pt x="3107219" y="657623"/>
                  </a:lnTo>
                  <a:cubicBezTo>
                    <a:pt x="3130003" y="644478"/>
                    <a:pt x="3130003" y="623152"/>
                    <a:pt x="3107219" y="609998"/>
                  </a:cubicBezTo>
                  <a:lnTo>
                    <a:pt x="2067690" y="9865"/>
                  </a:lnTo>
                  <a:cubicBezTo>
                    <a:pt x="2044906" y="-3288"/>
                    <a:pt x="2007977" y="-3288"/>
                    <a:pt x="1985203" y="9865"/>
                  </a:cubicBezTo>
                  <a:lnTo>
                    <a:pt x="17081" y="1146408"/>
                  </a:lnTo>
                  <a:cubicBezTo>
                    <a:pt x="-5694" y="1159552"/>
                    <a:pt x="-5694" y="1180879"/>
                    <a:pt x="17081" y="1194033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5" name="자유형: 도형 624">
              <a:extLst>
                <a:ext uri="{FF2B5EF4-FFF2-40B4-BE49-F238E27FC236}">
                  <a16:creationId xmlns:a16="http://schemas.microsoft.com/office/drawing/2014/main" id="{1F5AEC1E-4BEE-FB0B-6211-B3EA9AE1FF56}"/>
                </a:ext>
              </a:extLst>
            </p:cNvPr>
            <p:cNvSpPr/>
            <p:nvPr/>
          </p:nvSpPr>
          <p:spPr>
            <a:xfrm>
              <a:off x="13616998" y="4115162"/>
              <a:ext cx="162039" cy="93545"/>
            </a:xfrm>
            <a:custGeom>
              <a:avLst/>
              <a:gdLst>
                <a:gd name="connsiteX0" fmla="*/ 23732 w 162039"/>
                <a:gd name="connsiteY0" fmla="*/ 79843 h 93545"/>
                <a:gd name="connsiteX1" fmla="*/ 138308 w 162039"/>
                <a:gd name="connsiteY1" fmla="*/ 79843 h 93545"/>
                <a:gd name="connsiteX2" fmla="*/ 138308 w 162039"/>
                <a:gd name="connsiteY2" fmla="*/ 13702 h 93545"/>
                <a:gd name="connsiteX3" fmla="*/ 23732 w 162039"/>
                <a:gd name="connsiteY3" fmla="*/ 13702 h 93545"/>
                <a:gd name="connsiteX4" fmla="*/ 23732 w 162039"/>
                <a:gd name="connsiteY4" fmla="*/ 79843 h 9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39" h="93545">
                  <a:moveTo>
                    <a:pt x="23732" y="79843"/>
                  </a:moveTo>
                  <a:cubicBezTo>
                    <a:pt x="55374" y="98112"/>
                    <a:pt x="106666" y="98112"/>
                    <a:pt x="138308" y="79843"/>
                  </a:cubicBezTo>
                  <a:cubicBezTo>
                    <a:pt x="169950" y="61574"/>
                    <a:pt x="169950" y="31971"/>
                    <a:pt x="138308" y="13702"/>
                  </a:cubicBezTo>
                  <a:cubicBezTo>
                    <a:pt x="106666" y="-4567"/>
                    <a:pt x="55374" y="-4567"/>
                    <a:pt x="23732" y="13702"/>
                  </a:cubicBezTo>
                  <a:cubicBezTo>
                    <a:pt x="-7911" y="31961"/>
                    <a:pt x="-7911" y="61584"/>
                    <a:pt x="23732" y="798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6" name="자유형: 도형 625">
              <a:extLst>
                <a:ext uri="{FF2B5EF4-FFF2-40B4-BE49-F238E27FC236}">
                  <a16:creationId xmlns:a16="http://schemas.microsoft.com/office/drawing/2014/main" id="{7B563DB6-BBD9-C772-42F1-AE06A132D879}"/>
                </a:ext>
              </a:extLst>
            </p:cNvPr>
            <p:cNvSpPr/>
            <p:nvPr/>
          </p:nvSpPr>
          <p:spPr>
            <a:xfrm>
              <a:off x="13020890" y="3885500"/>
              <a:ext cx="1122006" cy="787193"/>
            </a:xfrm>
            <a:custGeom>
              <a:avLst/>
              <a:gdLst>
                <a:gd name="connsiteX0" fmla="*/ 1080764 w 1122006"/>
                <a:gd name="connsiteY0" fmla="*/ 643299 h 787193"/>
                <a:gd name="connsiteX1" fmla="*/ 41243 w 1122006"/>
                <a:gd name="connsiteY1" fmla="*/ 43177 h 787193"/>
                <a:gd name="connsiteX2" fmla="*/ 34833 w 1122006"/>
                <a:gd name="connsiteY2" fmla="*/ 0 h 787193"/>
                <a:gd name="connsiteX3" fmla="*/ 0 w 1122006"/>
                <a:gd name="connsiteY3" fmla="*/ 66989 h 787193"/>
                <a:gd name="connsiteX4" fmla="*/ 0 w 1122006"/>
                <a:gd name="connsiteY4" fmla="*/ 105766 h 787193"/>
                <a:gd name="connsiteX5" fmla="*/ 41243 w 1122006"/>
                <a:gd name="connsiteY5" fmla="*/ 177203 h 787193"/>
                <a:gd name="connsiteX6" fmla="*/ 1080764 w 1122006"/>
                <a:gd name="connsiteY6" fmla="*/ 777326 h 787193"/>
                <a:gd name="connsiteX7" fmla="*/ 1122007 w 1122006"/>
                <a:gd name="connsiteY7" fmla="*/ 787194 h 787193"/>
                <a:gd name="connsiteX8" fmla="*/ 1122007 w 1122006"/>
                <a:gd name="connsiteY8" fmla="*/ 653167 h 787193"/>
                <a:gd name="connsiteX9" fmla="*/ 1080764 w 1122006"/>
                <a:gd name="connsiteY9" fmla="*/ 643299 h 78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2006" h="787193">
                  <a:moveTo>
                    <a:pt x="1080764" y="643299"/>
                  </a:moveTo>
                  <a:lnTo>
                    <a:pt x="41243" y="43177"/>
                  </a:lnTo>
                  <a:cubicBezTo>
                    <a:pt x="20879" y="31423"/>
                    <a:pt x="18774" y="13145"/>
                    <a:pt x="34833" y="0"/>
                  </a:cubicBezTo>
                  <a:cubicBezTo>
                    <a:pt x="15126" y="14954"/>
                    <a:pt x="0" y="43224"/>
                    <a:pt x="0" y="66989"/>
                  </a:cubicBezTo>
                  <a:lnTo>
                    <a:pt x="0" y="105766"/>
                  </a:lnTo>
                  <a:cubicBezTo>
                    <a:pt x="0" y="132074"/>
                    <a:pt x="18469" y="164049"/>
                    <a:pt x="41243" y="177203"/>
                  </a:cubicBezTo>
                  <a:lnTo>
                    <a:pt x="1080764" y="777326"/>
                  </a:lnTo>
                  <a:cubicBezTo>
                    <a:pt x="1092146" y="783898"/>
                    <a:pt x="1107081" y="787194"/>
                    <a:pt x="1122007" y="787194"/>
                  </a:cubicBezTo>
                  <a:lnTo>
                    <a:pt x="1122007" y="653167"/>
                  </a:lnTo>
                  <a:cubicBezTo>
                    <a:pt x="1107081" y="653167"/>
                    <a:pt x="1092146" y="649872"/>
                    <a:pt x="1080764" y="64329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7" name="자유형: 도형 626">
              <a:extLst>
                <a:ext uri="{FF2B5EF4-FFF2-40B4-BE49-F238E27FC236}">
                  <a16:creationId xmlns:a16="http://schemas.microsoft.com/office/drawing/2014/main" id="{2CF9769F-29FB-3378-DD5F-F42C04A4955D}"/>
                </a:ext>
              </a:extLst>
            </p:cNvPr>
            <p:cNvSpPr/>
            <p:nvPr/>
          </p:nvSpPr>
          <p:spPr>
            <a:xfrm>
              <a:off x="14142897" y="3349061"/>
              <a:ext cx="2050608" cy="1323631"/>
            </a:xfrm>
            <a:custGeom>
              <a:avLst/>
              <a:gdLst>
                <a:gd name="connsiteX0" fmla="*/ 2009365 w 2050608"/>
                <a:gd name="connsiteY0" fmla="*/ 177222 h 1323631"/>
                <a:gd name="connsiteX1" fmla="*/ 2050609 w 2050608"/>
                <a:gd name="connsiteY1" fmla="*/ 105794 h 1323631"/>
                <a:gd name="connsiteX2" fmla="*/ 2050609 w 2050608"/>
                <a:gd name="connsiteY2" fmla="*/ 67008 h 1323631"/>
                <a:gd name="connsiteX3" fmla="*/ 2015738 w 2050608"/>
                <a:gd name="connsiteY3" fmla="*/ 0 h 1323631"/>
                <a:gd name="connsiteX4" fmla="*/ 2009375 w 2050608"/>
                <a:gd name="connsiteY4" fmla="*/ 43206 h 1323631"/>
                <a:gd name="connsiteX5" fmla="*/ 41243 w 2050608"/>
                <a:gd name="connsiteY5" fmla="*/ 1179738 h 1323631"/>
                <a:gd name="connsiteX6" fmla="*/ 0 w 2050608"/>
                <a:gd name="connsiteY6" fmla="*/ 1189606 h 1323631"/>
                <a:gd name="connsiteX7" fmla="*/ 0 w 2050608"/>
                <a:gd name="connsiteY7" fmla="*/ 1323632 h 1323631"/>
                <a:gd name="connsiteX8" fmla="*/ 41243 w 2050608"/>
                <a:gd name="connsiteY8" fmla="*/ 1313764 h 1323631"/>
                <a:gd name="connsiteX9" fmla="*/ 2009365 w 2050608"/>
                <a:gd name="connsiteY9" fmla="*/ 177222 h 13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0608" h="1323631">
                  <a:moveTo>
                    <a:pt x="2009365" y="177222"/>
                  </a:moveTo>
                  <a:cubicBezTo>
                    <a:pt x="2032149" y="164077"/>
                    <a:pt x="2050609" y="132093"/>
                    <a:pt x="2050609" y="105794"/>
                  </a:cubicBezTo>
                  <a:lnTo>
                    <a:pt x="2050609" y="67008"/>
                  </a:lnTo>
                  <a:cubicBezTo>
                    <a:pt x="2050609" y="43234"/>
                    <a:pt x="2035464" y="14945"/>
                    <a:pt x="2015738" y="0"/>
                  </a:cubicBezTo>
                  <a:cubicBezTo>
                    <a:pt x="2031845" y="13145"/>
                    <a:pt x="2029768" y="31442"/>
                    <a:pt x="2009375" y="43206"/>
                  </a:cubicBezTo>
                  <a:lnTo>
                    <a:pt x="41243" y="1179738"/>
                  </a:lnTo>
                  <a:cubicBezTo>
                    <a:pt x="29851" y="1186310"/>
                    <a:pt x="14926" y="1189606"/>
                    <a:pt x="0" y="1189606"/>
                  </a:cubicBezTo>
                  <a:lnTo>
                    <a:pt x="0" y="1323632"/>
                  </a:lnTo>
                  <a:cubicBezTo>
                    <a:pt x="14926" y="1323632"/>
                    <a:pt x="29851" y="1320337"/>
                    <a:pt x="41243" y="1313764"/>
                  </a:cubicBezTo>
                  <a:lnTo>
                    <a:pt x="2009365" y="1772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8" name="자유형: 도형 627">
              <a:extLst>
                <a:ext uri="{FF2B5EF4-FFF2-40B4-BE49-F238E27FC236}">
                  <a16:creationId xmlns:a16="http://schemas.microsoft.com/office/drawing/2014/main" id="{91F0219D-EC71-5A8B-6283-7702B616C399}"/>
                </a:ext>
              </a:extLst>
            </p:cNvPr>
            <p:cNvSpPr/>
            <p:nvPr/>
          </p:nvSpPr>
          <p:spPr>
            <a:xfrm>
              <a:off x="13344576" y="2885528"/>
              <a:ext cx="2602215" cy="1502508"/>
            </a:xfrm>
            <a:custGeom>
              <a:avLst/>
              <a:gdLst>
                <a:gd name="connsiteX0" fmla="*/ 967028 w 2602215"/>
                <a:gd name="connsiteY0" fmla="*/ 1496586 h 1502508"/>
                <a:gd name="connsiteX1" fmla="*/ 10251 w 2602215"/>
                <a:gd name="connsiteY1" fmla="*/ 944431 h 1502508"/>
                <a:gd name="connsiteX2" fmla="*/ 10251 w 2602215"/>
                <a:gd name="connsiteY2" fmla="*/ 915856 h 1502508"/>
                <a:gd name="connsiteX3" fmla="*/ 1585343 w 2602215"/>
                <a:gd name="connsiteY3" fmla="*/ 5923 h 1502508"/>
                <a:gd name="connsiteX4" fmla="*/ 1634835 w 2602215"/>
                <a:gd name="connsiteY4" fmla="*/ 5914 h 1502508"/>
                <a:gd name="connsiteX5" fmla="*/ 2591965 w 2602215"/>
                <a:gd name="connsiteY5" fmla="*/ 557973 h 1502508"/>
                <a:gd name="connsiteX6" fmla="*/ 2591965 w 2602215"/>
                <a:gd name="connsiteY6" fmla="*/ 586548 h 1502508"/>
                <a:gd name="connsiteX7" fmla="*/ 1016520 w 2602215"/>
                <a:gd name="connsiteY7" fmla="*/ 1496586 h 1502508"/>
                <a:gd name="connsiteX8" fmla="*/ 967028 w 2602215"/>
                <a:gd name="connsiteY8" fmla="*/ 1496586 h 150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2215" h="1502508">
                  <a:moveTo>
                    <a:pt x="967028" y="1496586"/>
                  </a:moveTo>
                  <a:lnTo>
                    <a:pt x="10251" y="944431"/>
                  </a:lnTo>
                  <a:cubicBezTo>
                    <a:pt x="-3417" y="936535"/>
                    <a:pt x="-3417" y="923743"/>
                    <a:pt x="10251" y="915856"/>
                  </a:cubicBezTo>
                  <a:lnTo>
                    <a:pt x="1585343" y="5923"/>
                  </a:lnTo>
                  <a:cubicBezTo>
                    <a:pt x="1599021" y="-1973"/>
                    <a:pt x="1621176" y="-1973"/>
                    <a:pt x="1634835" y="5914"/>
                  </a:cubicBezTo>
                  <a:lnTo>
                    <a:pt x="2591965" y="557973"/>
                  </a:lnTo>
                  <a:cubicBezTo>
                    <a:pt x="2605633" y="565870"/>
                    <a:pt x="2605633" y="578662"/>
                    <a:pt x="2591965" y="586548"/>
                  </a:cubicBezTo>
                  <a:lnTo>
                    <a:pt x="1016520" y="1496586"/>
                  </a:lnTo>
                  <a:cubicBezTo>
                    <a:pt x="1002852" y="1504482"/>
                    <a:pt x="980687" y="1504482"/>
                    <a:pt x="967028" y="1496586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629" name="그래픽 593">
              <a:extLst>
                <a:ext uri="{FF2B5EF4-FFF2-40B4-BE49-F238E27FC236}">
                  <a16:creationId xmlns:a16="http://schemas.microsoft.com/office/drawing/2014/main" id="{CAB9F905-1A7F-E739-AC41-0CF4C498789F}"/>
                </a:ext>
              </a:extLst>
            </p:cNvPr>
            <p:cNvGrpSpPr/>
            <p:nvPr/>
          </p:nvGrpSpPr>
          <p:grpSpPr>
            <a:xfrm>
              <a:off x="13499405" y="2986052"/>
              <a:ext cx="2137700" cy="1318259"/>
              <a:chOff x="13499405" y="2986052"/>
              <a:chExt cx="2137700" cy="1318259"/>
            </a:xfrm>
          </p:grpSpPr>
          <p:grpSp>
            <p:nvGrpSpPr>
              <p:cNvPr id="630" name="그래픽 593">
                <a:extLst>
                  <a:ext uri="{FF2B5EF4-FFF2-40B4-BE49-F238E27FC236}">
                    <a16:creationId xmlns:a16="http://schemas.microsoft.com/office/drawing/2014/main" id="{EE167E1A-2252-22EA-DF92-705F99FF61ED}"/>
                  </a:ext>
                </a:extLst>
              </p:cNvPr>
              <p:cNvGrpSpPr/>
              <p:nvPr/>
            </p:nvGrpSpPr>
            <p:grpSpPr>
              <a:xfrm>
                <a:off x="13499405" y="3778969"/>
                <a:ext cx="908669" cy="525341"/>
                <a:chOff x="13499405" y="3778969"/>
                <a:chExt cx="908669" cy="525341"/>
              </a:xfrm>
            </p:grpSpPr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FCAA26B5-3B79-0062-6968-E8B0A7870C8E}"/>
                    </a:ext>
                  </a:extLst>
                </p:cNvPr>
                <p:cNvSpPr/>
                <p:nvPr/>
              </p:nvSpPr>
              <p:spPr>
                <a:xfrm>
                  <a:off x="13499405" y="3778969"/>
                  <a:ext cx="822202" cy="474700"/>
                </a:xfrm>
                <a:custGeom>
                  <a:avLst/>
                  <a:gdLst>
                    <a:gd name="connsiteX0" fmla="*/ 734570 w 822202"/>
                    <a:gd name="connsiteY0" fmla="*/ 468786 h 474700"/>
                    <a:gd name="connsiteX1" fmla="*/ 10251 w 822202"/>
                    <a:gd name="connsiteY1" fmla="*/ 50600 h 474700"/>
                    <a:gd name="connsiteX2" fmla="*/ 10251 w 822202"/>
                    <a:gd name="connsiteY2" fmla="*/ 22025 h 474700"/>
                    <a:gd name="connsiteX3" fmla="*/ 38141 w 822202"/>
                    <a:gd name="connsiteY3" fmla="*/ 5919 h 474700"/>
                    <a:gd name="connsiteX4" fmla="*/ 87632 w 822202"/>
                    <a:gd name="connsiteY4" fmla="*/ 5919 h 474700"/>
                    <a:gd name="connsiteX5" fmla="*/ 811951 w 822202"/>
                    <a:gd name="connsiteY5" fmla="*/ 424114 h 474700"/>
                    <a:gd name="connsiteX6" fmla="*/ 811951 w 822202"/>
                    <a:gd name="connsiteY6" fmla="*/ 452689 h 474700"/>
                    <a:gd name="connsiteX7" fmla="*/ 784062 w 822202"/>
                    <a:gd name="connsiteY7" fmla="*/ 468786 h 474700"/>
                    <a:gd name="connsiteX8" fmla="*/ 734570 w 822202"/>
                    <a:gd name="connsiteY8" fmla="*/ 468786 h 47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202" h="474700">
                      <a:moveTo>
                        <a:pt x="734570" y="468786"/>
                      </a:moveTo>
                      <a:lnTo>
                        <a:pt x="10251" y="50600"/>
                      </a:lnTo>
                      <a:cubicBezTo>
                        <a:pt x="-3417" y="42713"/>
                        <a:pt x="-3417" y="29912"/>
                        <a:pt x="10251" y="22025"/>
                      </a:cubicBezTo>
                      <a:lnTo>
                        <a:pt x="38141" y="5919"/>
                      </a:lnTo>
                      <a:cubicBezTo>
                        <a:pt x="51809" y="-1968"/>
                        <a:pt x="73964" y="-1978"/>
                        <a:pt x="87632" y="5919"/>
                      </a:cubicBezTo>
                      <a:lnTo>
                        <a:pt x="811951" y="424114"/>
                      </a:lnTo>
                      <a:cubicBezTo>
                        <a:pt x="825620" y="432000"/>
                        <a:pt x="825620" y="444802"/>
                        <a:pt x="811951" y="452689"/>
                      </a:cubicBezTo>
                      <a:lnTo>
                        <a:pt x="784062" y="468786"/>
                      </a:lnTo>
                      <a:cubicBezTo>
                        <a:pt x="770394" y="476672"/>
                        <a:pt x="748239" y="476672"/>
                        <a:pt x="734570" y="468786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632" name="자유형: 도형 631">
                  <a:extLst>
                    <a:ext uri="{FF2B5EF4-FFF2-40B4-BE49-F238E27FC236}">
                      <a16:creationId xmlns:a16="http://schemas.microsoft.com/office/drawing/2014/main" id="{F146B8EA-C0A7-62E4-4655-7624342B9B71}"/>
                    </a:ext>
                  </a:extLst>
                </p:cNvPr>
                <p:cNvSpPr/>
                <p:nvPr/>
              </p:nvSpPr>
              <p:spPr>
                <a:xfrm>
                  <a:off x="14305123" y="4244935"/>
                  <a:ext cx="102950" cy="59375"/>
                </a:xfrm>
                <a:custGeom>
                  <a:avLst/>
                  <a:gdLst>
                    <a:gd name="connsiteX0" fmla="*/ 4680 w 102950"/>
                    <a:gd name="connsiteY0" fmla="*/ 32299 h 59375"/>
                    <a:gd name="connsiteX1" fmla="*/ 57316 w 102950"/>
                    <a:gd name="connsiteY1" fmla="*/ 1915 h 59375"/>
                    <a:gd name="connsiteX2" fmla="*/ 76832 w 102950"/>
                    <a:gd name="connsiteY2" fmla="*/ 7144 h 59375"/>
                    <a:gd name="connsiteX3" fmla="*/ 101235 w 102950"/>
                    <a:gd name="connsiteY3" fmla="*/ 49406 h 59375"/>
                    <a:gd name="connsiteX4" fmla="*/ 94349 w 102950"/>
                    <a:gd name="connsiteY4" fmla="*/ 59084 h 59375"/>
                    <a:gd name="connsiteX5" fmla="*/ 6338 w 102950"/>
                    <a:gd name="connsiteY5" fmla="*/ 42148 h 59375"/>
                    <a:gd name="connsiteX6" fmla="*/ 4680 w 102950"/>
                    <a:gd name="connsiteY6" fmla="*/ 32299 h 5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950" h="59375">
                      <a:moveTo>
                        <a:pt x="4680" y="32299"/>
                      </a:moveTo>
                      <a:lnTo>
                        <a:pt x="57316" y="1915"/>
                      </a:lnTo>
                      <a:cubicBezTo>
                        <a:pt x="64145" y="-2029"/>
                        <a:pt x="72889" y="315"/>
                        <a:pt x="76832" y="7144"/>
                      </a:cubicBezTo>
                      <a:lnTo>
                        <a:pt x="101235" y="49406"/>
                      </a:lnTo>
                      <a:cubicBezTo>
                        <a:pt x="105179" y="56236"/>
                        <a:pt x="102093" y="60570"/>
                        <a:pt x="94349" y="59084"/>
                      </a:cubicBezTo>
                      <a:lnTo>
                        <a:pt x="6338" y="42148"/>
                      </a:lnTo>
                      <a:cubicBezTo>
                        <a:pt x="-1416" y="40653"/>
                        <a:pt x="-2159" y="36243"/>
                        <a:pt x="4680" y="32299"/>
                      </a:cubicBezTo>
                      <a:close/>
                    </a:path>
                  </a:pathLst>
                </a:custGeom>
                <a:solidFill>
                  <a:srgbClr val="27DEB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633" name="그래픽 593">
                <a:extLst>
                  <a:ext uri="{FF2B5EF4-FFF2-40B4-BE49-F238E27FC236}">
                    <a16:creationId xmlns:a16="http://schemas.microsoft.com/office/drawing/2014/main" id="{C21D1ACA-283E-B396-E7BD-3E1A6179B987}"/>
                  </a:ext>
                </a:extLst>
              </p:cNvPr>
              <p:cNvGrpSpPr/>
              <p:nvPr/>
            </p:nvGrpSpPr>
            <p:grpSpPr>
              <a:xfrm>
                <a:off x="14873081" y="2986052"/>
                <a:ext cx="764024" cy="530459"/>
                <a:chOff x="14873081" y="2986052"/>
                <a:chExt cx="764024" cy="530459"/>
              </a:xfrm>
            </p:grpSpPr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211A0CE7-36F2-45DF-7A18-660ADE15E3D3}"/>
                    </a:ext>
                  </a:extLst>
                </p:cNvPr>
                <p:cNvSpPr/>
                <p:nvPr/>
              </p:nvSpPr>
              <p:spPr>
                <a:xfrm>
                  <a:off x="14873081" y="2986052"/>
                  <a:ext cx="164162" cy="94778"/>
                </a:xfrm>
                <a:custGeom>
                  <a:avLst/>
                  <a:gdLst>
                    <a:gd name="connsiteX0" fmla="*/ 24044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4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4" y="13880"/>
                      </a:moveTo>
                      <a:cubicBezTo>
                        <a:pt x="5610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4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4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35" name="그래픽 593">
                  <a:extLst>
                    <a:ext uri="{FF2B5EF4-FFF2-40B4-BE49-F238E27FC236}">
                      <a16:creationId xmlns:a16="http://schemas.microsoft.com/office/drawing/2014/main" id="{B6655894-EC22-DF2B-8AE1-4A420C910252}"/>
                    </a:ext>
                  </a:extLst>
                </p:cNvPr>
                <p:cNvGrpSpPr/>
                <p:nvPr/>
              </p:nvGrpSpPr>
              <p:grpSpPr>
                <a:xfrm>
                  <a:off x="14969655" y="3078123"/>
                  <a:ext cx="667450" cy="438388"/>
                  <a:chOff x="14969655" y="3078123"/>
                  <a:chExt cx="667450" cy="438388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2164118E-43F1-FF51-437A-E301E4F20E9C}"/>
                      </a:ext>
                    </a:extLst>
                  </p:cNvPr>
                  <p:cNvSpPr/>
                  <p:nvPr/>
                </p:nvSpPr>
                <p:spPr>
                  <a:xfrm>
                    <a:off x="14969655" y="3078123"/>
                    <a:ext cx="667450" cy="438388"/>
                  </a:xfrm>
                  <a:custGeom>
                    <a:avLst/>
                    <a:gdLst>
                      <a:gd name="connsiteX0" fmla="*/ 657199 w 667450"/>
                      <a:gd name="connsiteY0" fmla="*/ 320783 h 438388"/>
                      <a:gd name="connsiteX1" fmla="*/ 657199 w 667450"/>
                      <a:gd name="connsiteY1" fmla="*/ 349358 h 438388"/>
                      <a:gd name="connsiteX2" fmla="*/ 513228 w 667450"/>
                      <a:gd name="connsiteY2" fmla="*/ 432473 h 438388"/>
                      <a:gd name="connsiteX3" fmla="*/ 463737 w 667450"/>
                      <a:gd name="connsiteY3" fmla="*/ 432473 h 438388"/>
                      <a:gd name="connsiteX4" fmla="*/ 10251 w 667450"/>
                      <a:gd name="connsiteY4" fmla="*/ 170659 h 438388"/>
                      <a:gd name="connsiteX5" fmla="*/ 10251 w 667450"/>
                      <a:gd name="connsiteY5" fmla="*/ 142084 h 438388"/>
                      <a:gd name="connsiteX6" fmla="*/ 140258 w 667450"/>
                      <a:gd name="connsiteY6" fmla="*/ 67018 h 438388"/>
                      <a:gd name="connsiteX7" fmla="*/ 101567 w 667450"/>
                      <a:gd name="connsiteY7" fmla="*/ 0 h 438388"/>
                      <a:gd name="connsiteX8" fmla="*/ 657199 w 667450"/>
                      <a:gd name="connsiteY8" fmla="*/ 320783 h 438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7450" h="438388">
                        <a:moveTo>
                          <a:pt x="657199" y="320783"/>
                        </a:moveTo>
                        <a:cubicBezTo>
                          <a:pt x="670867" y="328679"/>
                          <a:pt x="670867" y="341471"/>
                          <a:pt x="657199" y="349358"/>
                        </a:cubicBezTo>
                        <a:lnTo>
                          <a:pt x="513228" y="432473"/>
                        </a:lnTo>
                        <a:cubicBezTo>
                          <a:pt x="499560" y="440360"/>
                          <a:pt x="477405" y="440360"/>
                          <a:pt x="463737" y="432473"/>
                        </a:cubicBezTo>
                        <a:lnTo>
                          <a:pt x="10251" y="170659"/>
                        </a:lnTo>
                        <a:cubicBezTo>
                          <a:pt x="-3417" y="162773"/>
                          <a:pt x="-3417" y="149971"/>
                          <a:pt x="10251" y="142084"/>
                        </a:cubicBezTo>
                        <a:lnTo>
                          <a:pt x="140258" y="67018"/>
                        </a:lnTo>
                        <a:lnTo>
                          <a:pt x="101567" y="0"/>
                        </a:lnTo>
                        <a:lnTo>
                          <a:pt x="657199" y="320783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1A1527F8-B2B1-034F-C1E3-C70E28F634CC}"/>
                      </a:ext>
                    </a:extLst>
                  </p:cNvPr>
                  <p:cNvSpPr/>
                  <p:nvPr/>
                </p:nvSpPr>
                <p:spPr>
                  <a:xfrm>
                    <a:off x="15128058" y="3176854"/>
                    <a:ext cx="432256" cy="249568"/>
                  </a:xfrm>
                  <a:custGeom>
                    <a:avLst/>
                    <a:gdLst>
                      <a:gd name="connsiteX0" fmla="*/ 25365 w 432256"/>
                      <a:gd name="connsiteY0" fmla="*/ 3481 h 249568"/>
                      <a:gd name="connsiteX1" fmla="*/ 426225 w 432256"/>
                      <a:gd name="connsiteY1" fmla="*/ 234920 h 249568"/>
                      <a:gd name="connsiteX2" fmla="*/ 428930 w 432256"/>
                      <a:gd name="connsiteY2" fmla="*/ 247645 h 249568"/>
                      <a:gd name="connsiteX3" fmla="*/ 406889 w 432256"/>
                      <a:gd name="connsiteY3" fmla="*/ 246083 h 249568"/>
                      <a:gd name="connsiteX4" fmla="*/ 6030 w 432256"/>
                      <a:gd name="connsiteY4" fmla="*/ 14645 h 249568"/>
                      <a:gd name="connsiteX5" fmla="*/ 3334 w 432256"/>
                      <a:gd name="connsiteY5" fmla="*/ 1919 h 249568"/>
                      <a:gd name="connsiteX6" fmla="*/ 25365 w 432256"/>
                      <a:gd name="connsiteY6" fmla="*/ 3481 h 249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68">
                        <a:moveTo>
                          <a:pt x="25365" y="3481"/>
                        </a:moveTo>
                        <a:lnTo>
                          <a:pt x="426225" y="234920"/>
                        </a:lnTo>
                        <a:cubicBezTo>
                          <a:pt x="433054" y="238863"/>
                          <a:pt x="434264" y="244559"/>
                          <a:pt x="428930" y="247645"/>
                        </a:cubicBezTo>
                        <a:cubicBezTo>
                          <a:pt x="423586" y="250731"/>
                          <a:pt x="413719" y="250026"/>
                          <a:pt x="406889" y="246083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68" y="-1157"/>
                          <a:pt x="1853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EB596AB7-1A77-2D6F-076F-6FC07145136E}"/>
                      </a:ext>
                    </a:extLst>
                  </p:cNvPr>
                  <p:cNvSpPr/>
                  <p:nvPr/>
                </p:nvSpPr>
                <p:spPr>
                  <a:xfrm>
                    <a:off x="15089269" y="3199329"/>
                    <a:ext cx="432259" cy="249572"/>
                  </a:xfrm>
                  <a:custGeom>
                    <a:avLst/>
                    <a:gdLst>
                      <a:gd name="connsiteX0" fmla="*/ 25368 w 432259"/>
                      <a:gd name="connsiteY0" fmla="*/ 3485 h 249572"/>
                      <a:gd name="connsiteX1" fmla="*/ 426228 w 432259"/>
                      <a:gd name="connsiteY1" fmla="*/ 234924 h 249572"/>
                      <a:gd name="connsiteX2" fmla="*/ 428933 w 432259"/>
                      <a:gd name="connsiteY2" fmla="*/ 247649 h 249572"/>
                      <a:gd name="connsiteX3" fmla="*/ 406892 w 432259"/>
                      <a:gd name="connsiteY3" fmla="*/ 246087 h 249572"/>
                      <a:gd name="connsiteX4" fmla="*/ 6033 w 432259"/>
                      <a:gd name="connsiteY4" fmla="*/ 14649 h 249572"/>
                      <a:gd name="connsiteX5" fmla="*/ 3337 w 432259"/>
                      <a:gd name="connsiteY5" fmla="*/ 1923 h 249572"/>
                      <a:gd name="connsiteX6" fmla="*/ 25368 w 432259"/>
                      <a:gd name="connsiteY6" fmla="*/ 3485 h 249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9" h="249572">
                        <a:moveTo>
                          <a:pt x="25368" y="3485"/>
                        </a:moveTo>
                        <a:lnTo>
                          <a:pt x="426228" y="234924"/>
                        </a:lnTo>
                        <a:cubicBezTo>
                          <a:pt x="433058" y="238867"/>
                          <a:pt x="434267" y="244563"/>
                          <a:pt x="428933" y="247649"/>
                        </a:cubicBezTo>
                        <a:cubicBezTo>
                          <a:pt x="423590" y="250735"/>
                          <a:pt x="413722" y="250031"/>
                          <a:pt x="406892" y="246087"/>
                        </a:cubicBezTo>
                        <a:lnTo>
                          <a:pt x="6033" y="14649"/>
                        </a:lnTo>
                        <a:cubicBezTo>
                          <a:pt x="-806" y="10705"/>
                          <a:pt x="-2007" y="5009"/>
                          <a:pt x="3337" y="1923"/>
                        </a:cubicBezTo>
                        <a:cubicBezTo>
                          <a:pt x="8662" y="-1163"/>
                          <a:pt x="18539" y="-458"/>
                          <a:pt x="25368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193C278D-35BD-2BAC-7366-2F16E54B8073}"/>
                      </a:ext>
                    </a:extLst>
                  </p:cNvPr>
                  <p:cNvSpPr/>
                  <p:nvPr/>
                </p:nvSpPr>
                <p:spPr>
                  <a:xfrm>
                    <a:off x="15050487" y="3221805"/>
                    <a:ext cx="432256" cy="249575"/>
                  </a:xfrm>
                  <a:custGeom>
                    <a:avLst/>
                    <a:gdLst>
                      <a:gd name="connsiteX0" fmla="*/ 25365 w 432256"/>
                      <a:gd name="connsiteY0" fmla="*/ 3488 h 249575"/>
                      <a:gd name="connsiteX1" fmla="*/ 426225 w 432256"/>
                      <a:gd name="connsiteY1" fmla="*/ 234927 h 249575"/>
                      <a:gd name="connsiteX2" fmla="*/ 428930 w 432256"/>
                      <a:gd name="connsiteY2" fmla="*/ 247652 h 249575"/>
                      <a:gd name="connsiteX3" fmla="*/ 406889 w 432256"/>
                      <a:gd name="connsiteY3" fmla="*/ 246090 h 249575"/>
                      <a:gd name="connsiteX4" fmla="*/ 6030 w 432256"/>
                      <a:gd name="connsiteY4" fmla="*/ 14652 h 249575"/>
                      <a:gd name="connsiteX5" fmla="*/ 3334 w 432256"/>
                      <a:gd name="connsiteY5" fmla="*/ 1926 h 249575"/>
                      <a:gd name="connsiteX6" fmla="*/ 25365 w 432256"/>
                      <a:gd name="connsiteY6" fmla="*/ 3488 h 24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5">
                        <a:moveTo>
                          <a:pt x="25365" y="3488"/>
                        </a:moveTo>
                        <a:lnTo>
                          <a:pt x="426225" y="234927"/>
                        </a:lnTo>
                        <a:cubicBezTo>
                          <a:pt x="433054" y="238870"/>
                          <a:pt x="434264" y="244566"/>
                          <a:pt x="428930" y="247652"/>
                        </a:cubicBezTo>
                        <a:cubicBezTo>
                          <a:pt x="423587" y="250738"/>
                          <a:pt x="413719" y="250033"/>
                          <a:pt x="406889" y="246090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10" y="5012"/>
                          <a:pt x="3334" y="1926"/>
                        </a:cubicBezTo>
                        <a:cubicBezTo>
                          <a:pt x="8658" y="-1160"/>
                          <a:pt x="1852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40" name="그래픽 593">
                <a:extLst>
                  <a:ext uri="{FF2B5EF4-FFF2-40B4-BE49-F238E27FC236}">
                    <a16:creationId xmlns:a16="http://schemas.microsoft.com/office/drawing/2014/main" id="{9602C045-3D99-FA49-17A2-547D69E32AD6}"/>
                  </a:ext>
                </a:extLst>
              </p:cNvPr>
              <p:cNvGrpSpPr/>
              <p:nvPr/>
            </p:nvGrpSpPr>
            <p:grpSpPr>
              <a:xfrm>
                <a:off x="14040920" y="3533380"/>
                <a:ext cx="919151" cy="441238"/>
                <a:chOff x="14040920" y="3533380"/>
                <a:chExt cx="919151" cy="441238"/>
              </a:xfrm>
            </p:grpSpPr>
            <p:sp>
              <p:nvSpPr>
                <p:cNvPr id="641" name="자유형: 도형 640">
                  <a:extLst>
                    <a:ext uri="{FF2B5EF4-FFF2-40B4-BE49-F238E27FC236}">
                      <a16:creationId xmlns:a16="http://schemas.microsoft.com/office/drawing/2014/main" id="{9B15C04C-6F45-95B5-C743-44FB9088522C}"/>
                    </a:ext>
                  </a:extLst>
                </p:cNvPr>
                <p:cNvSpPr/>
                <p:nvPr/>
              </p:nvSpPr>
              <p:spPr>
                <a:xfrm>
                  <a:off x="14795906" y="3879840"/>
                  <a:ext cx="164165" cy="94778"/>
                </a:xfrm>
                <a:custGeom>
                  <a:avLst/>
                  <a:gdLst>
                    <a:gd name="connsiteX0" fmla="*/ 24047 w 164165"/>
                    <a:gd name="connsiteY0" fmla="*/ 13880 h 94778"/>
                    <a:gd name="connsiteX1" fmla="*/ 140128 w 164165"/>
                    <a:gd name="connsiteY1" fmla="*/ 13880 h 94778"/>
                    <a:gd name="connsiteX2" fmla="*/ 140119 w 164165"/>
                    <a:gd name="connsiteY2" fmla="*/ 80898 h 94778"/>
                    <a:gd name="connsiteX3" fmla="*/ 24037 w 164165"/>
                    <a:gd name="connsiteY3" fmla="*/ 80898 h 94778"/>
                    <a:gd name="connsiteX4" fmla="*/ 24047 w 164165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5" h="94778">
                      <a:moveTo>
                        <a:pt x="24047" y="13880"/>
                      </a:moveTo>
                      <a:cubicBezTo>
                        <a:pt x="56108" y="-4627"/>
                        <a:pt x="108077" y="-4627"/>
                        <a:pt x="140128" y="13880"/>
                      </a:cubicBezTo>
                      <a:cubicBezTo>
                        <a:pt x="172180" y="32387"/>
                        <a:pt x="172180" y="62391"/>
                        <a:pt x="140119" y="80898"/>
                      </a:cubicBezTo>
                      <a:cubicBezTo>
                        <a:pt x="108058" y="99405"/>
                        <a:pt x="56089" y="99405"/>
                        <a:pt x="24037" y="80898"/>
                      </a:cubicBezTo>
                      <a:cubicBezTo>
                        <a:pt x="-8014" y="62401"/>
                        <a:pt x="-8014" y="32397"/>
                        <a:pt x="24047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42" name="그래픽 593">
                  <a:extLst>
                    <a:ext uri="{FF2B5EF4-FFF2-40B4-BE49-F238E27FC236}">
                      <a16:creationId xmlns:a16="http://schemas.microsoft.com/office/drawing/2014/main" id="{81017B7F-250C-5CE0-CBC8-C744B02D0D73}"/>
                    </a:ext>
                  </a:extLst>
                </p:cNvPr>
                <p:cNvGrpSpPr/>
                <p:nvPr/>
              </p:nvGrpSpPr>
              <p:grpSpPr>
                <a:xfrm>
                  <a:off x="14040920" y="3533380"/>
                  <a:ext cx="759687" cy="385733"/>
                  <a:chOff x="14040920" y="3533380"/>
                  <a:chExt cx="759687" cy="385733"/>
                </a:xfrm>
              </p:grpSpPr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AFB7273B-D5A1-7EA5-C54B-5C48659E78D9}"/>
                      </a:ext>
                    </a:extLst>
                  </p:cNvPr>
                  <p:cNvSpPr/>
                  <p:nvPr/>
                </p:nvSpPr>
                <p:spPr>
                  <a:xfrm>
                    <a:off x="14040920" y="3533380"/>
                    <a:ext cx="759687" cy="385733"/>
                  </a:xfrm>
                  <a:custGeom>
                    <a:avLst/>
                    <a:gdLst>
                      <a:gd name="connsiteX0" fmla="*/ 643616 w 759687"/>
                      <a:gd name="connsiteY0" fmla="*/ 304505 h 385733"/>
                      <a:gd name="connsiteX1" fmla="*/ 513486 w 759687"/>
                      <a:gd name="connsiteY1" fmla="*/ 379819 h 385733"/>
                      <a:gd name="connsiteX2" fmla="*/ 463994 w 759687"/>
                      <a:gd name="connsiteY2" fmla="*/ 379819 h 385733"/>
                      <a:gd name="connsiteX3" fmla="*/ 10251 w 759687"/>
                      <a:gd name="connsiteY3" fmla="*/ 117853 h 385733"/>
                      <a:gd name="connsiteX4" fmla="*/ 10251 w 759687"/>
                      <a:gd name="connsiteY4" fmla="*/ 89278 h 385733"/>
                      <a:gd name="connsiteX5" fmla="*/ 154336 w 759687"/>
                      <a:gd name="connsiteY5" fmla="*/ 5915 h 385733"/>
                      <a:gd name="connsiteX6" fmla="*/ 203828 w 759687"/>
                      <a:gd name="connsiteY6" fmla="*/ 5915 h 385733"/>
                      <a:gd name="connsiteX7" fmla="*/ 759688 w 759687"/>
                      <a:gd name="connsiteY7" fmla="*/ 326841 h 385733"/>
                      <a:gd name="connsiteX8" fmla="*/ 643616 w 759687"/>
                      <a:gd name="connsiteY8" fmla="*/ 304505 h 38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9687" h="385733">
                        <a:moveTo>
                          <a:pt x="643616" y="304505"/>
                        </a:moveTo>
                        <a:lnTo>
                          <a:pt x="513486" y="379819"/>
                        </a:lnTo>
                        <a:cubicBezTo>
                          <a:pt x="499817" y="387705"/>
                          <a:pt x="477662" y="387705"/>
                          <a:pt x="463994" y="379819"/>
                        </a:cubicBezTo>
                        <a:lnTo>
                          <a:pt x="10251" y="117853"/>
                        </a:lnTo>
                        <a:cubicBezTo>
                          <a:pt x="-3417" y="109966"/>
                          <a:pt x="-3417" y="97164"/>
                          <a:pt x="10251" y="89278"/>
                        </a:cubicBezTo>
                        <a:lnTo>
                          <a:pt x="154336" y="5915"/>
                        </a:lnTo>
                        <a:cubicBezTo>
                          <a:pt x="168004" y="-1972"/>
                          <a:pt x="190159" y="-1972"/>
                          <a:pt x="203828" y="5915"/>
                        </a:cubicBezTo>
                        <a:lnTo>
                          <a:pt x="759688" y="326841"/>
                        </a:lnTo>
                        <a:lnTo>
                          <a:pt x="643616" y="304505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B4DFE6D7-D788-768D-DEA3-ECA7AEC519FC}"/>
                      </a:ext>
                    </a:extLst>
                  </p:cNvPr>
                  <p:cNvSpPr/>
                  <p:nvPr/>
                </p:nvSpPr>
                <p:spPr>
                  <a:xfrm>
                    <a:off x="14197713" y="3578981"/>
                    <a:ext cx="432256" cy="249568"/>
                  </a:xfrm>
                  <a:custGeom>
                    <a:avLst/>
                    <a:gdLst>
                      <a:gd name="connsiteX0" fmla="*/ 25365 w 432256"/>
                      <a:gd name="connsiteY0" fmla="*/ 3481 h 249568"/>
                      <a:gd name="connsiteX1" fmla="*/ 426225 w 432256"/>
                      <a:gd name="connsiteY1" fmla="*/ 234920 h 249568"/>
                      <a:gd name="connsiteX2" fmla="*/ 428930 w 432256"/>
                      <a:gd name="connsiteY2" fmla="*/ 247645 h 249568"/>
                      <a:gd name="connsiteX3" fmla="*/ 406889 w 432256"/>
                      <a:gd name="connsiteY3" fmla="*/ 246083 h 249568"/>
                      <a:gd name="connsiteX4" fmla="*/ 6030 w 432256"/>
                      <a:gd name="connsiteY4" fmla="*/ 14645 h 249568"/>
                      <a:gd name="connsiteX5" fmla="*/ 3334 w 432256"/>
                      <a:gd name="connsiteY5" fmla="*/ 1919 h 249568"/>
                      <a:gd name="connsiteX6" fmla="*/ 25365 w 432256"/>
                      <a:gd name="connsiteY6" fmla="*/ 3481 h 249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68">
                        <a:moveTo>
                          <a:pt x="25365" y="3481"/>
                        </a:moveTo>
                        <a:lnTo>
                          <a:pt x="426225" y="234920"/>
                        </a:lnTo>
                        <a:cubicBezTo>
                          <a:pt x="433054" y="238863"/>
                          <a:pt x="434264" y="244569"/>
                          <a:pt x="428930" y="247645"/>
                        </a:cubicBezTo>
                        <a:cubicBezTo>
                          <a:pt x="423587" y="250731"/>
                          <a:pt x="413719" y="250026"/>
                          <a:pt x="406889" y="246083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58" y="-1157"/>
                          <a:pt x="1852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5" name="자유형: 도형 644">
                    <a:extLst>
                      <a:ext uri="{FF2B5EF4-FFF2-40B4-BE49-F238E27FC236}">
                        <a16:creationId xmlns:a16="http://schemas.microsoft.com/office/drawing/2014/main" id="{31CAE579-B705-76AD-F4CB-B348EDD19854}"/>
                      </a:ext>
                    </a:extLst>
                  </p:cNvPr>
                  <p:cNvSpPr/>
                  <p:nvPr/>
                </p:nvSpPr>
                <p:spPr>
                  <a:xfrm>
                    <a:off x="14158927" y="3601456"/>
                    <a:ext cx="432256" cy="249572"/>
                  </a:xfrm>
                  <a:custGeom>
                    <a:avLst/>
                    <a:gdLst>
                      <a:gd name="connsiteX0" fmla="*/ 25365 w 432256"/>
                      <a:gd name="connsiteY0" fmla="*/ 3485 h 249572"/>
                      <a:gd name="connsiteX1" fmla="*/ 426225 w 432256"/>
                      <a:gd name="connsiteY1" fmla="*/ 234924 h 249572"/>
                      <a:gd name="connsiteX2" fmla="*/ 428930 w 432256"/>
                      <a:gd name="connsiteY2" fmla="*/ 247649 h 249572"/>
                      <a:gd name="connsiteX3" fmla="*/ 406889 w 432256"/>
                      <a:gd name="connsiteY3" fmla="*/ 246087 h 249572"/>
                      <a:gd name="connsiteX4" fmla="*/ 6030 w 432256"/>
                      <a:gd name="connsiteY4" fmla="*/ 14649 h 249572"/>
                      <a:gd name="connsiteX5" fmla="*/ 3334 w 432256"/>
                      <a:gd name="connsiteY5" fmla="*/ 1923 h 249572"/>
                      <a:gd name="connsiteX6" fmla="*/ 25365 w 432256"/>
                      <a:gd name="connsiteY6" fmla="*/ 3485 h 249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2">
                        <a:moveTo>
                          <a:pt x="25365" y="3485"/>
                        </a:moveTo>
                        <a:lnTo>
                          <a:pt x="426225" y="234924"/>
                        </a:lnTo>
                        <a:cubicBezTo>
                          <a:pt x="433054" y="238867"/>
                          <a:pt x="434264" y="244563"/>
                          <a:pt x="428930" y="247649"/>
                        </a:cubicBezTo>
                        <a:cubicBezTo>
                          <a:pt x="423587" y="250735"/>
                          <a:pt x="413719" y="250030"/>
                          <a:pt x="406889" y="246087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10" y="5009"/>
                          <a:pt x="3334" y="1923"/>
                        </a:cubicBezTo>
                        <a:cubicBezTo>
                          <a:pt x="8659" y="-1163"/>
                          <a:pt x="1852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6" name="자유형: 도형 645">
                    <a:extLst>
                      <a:ext uri="{FF2B5EF4-FFF2-40B4-BE49-F238E27FC236}">
                        <a16:creationId xmlns:a16="http://schemas.microsoft.com/office/drawing/2014/main" id="{529F261C-F4FB-520F-0730-336BFBAA3420}"/>
                      </a:ext>
                    </a:extLst>
                  </p:cNvPr>
                  <p:cNvSpPr/>
                  <p:nvPr/>
                </p:nvSpPr>
                <p:spPr>
                  <a:xfrm>
                    <a:off x="14120132" y="3623932"/>
                    <a:ext cx="432256" cy="249575"/>
                  </a:xfrm>
                  <a:custGeom>
                    <a:avLst/>
                    <a:gdLst>
                      <a:gd name="connsiteX0" fmla="*/ 25365 w 432256"/>
                      <a:gd name="connsiteY0" fmla="*/ 3488 h 249575"/>
                      <a:gd name="connsiteX1" fmla="*/ 426225 w 432256"/>
                      <a:gd name="connsiteY1" fmla="*/ 234927 h 249575"/>
                      <a:gd name="connsiteX2" fmla="*/ 428930 w 432256"/>
                      <a:gd name="connsiteY2" fmla="*/ 247652 h 249575"/>
                      <a:gd name="connsiteX3" fmla="*/ 406889 w 432256"/>
                      <a:gd name="connsiteY3" fmla="*/ 246090 h 249575"/>
                      <a:gd name="connsiteX4" fmla="*/ 6030 w 432256"/>
                      <a:gd name="connsiteY4" fmla="*/ 14652 h 249575"/>
                      <a:gd name="connsiteX5" fmla="*/ 3334 w 432256"/>
                      <a:gd name="connsiteY5" fmla="*/ 1926 h 249575"/>
                      <a:gd name="connsiteX6" fmla="*/ 25365 w 432256"/>
                      <a:gd name="connsiteY6" fmla="*/ 3488 h 24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5">
                        <a:moveTo>
                          <a:pt x="25365" y="3488"/>
                        </a:moveTo>
                        <a:lnTo>
                          <a:pt x="426225" y="234927"/>
                        </a:lnTo>
                        <a:cubicBezTo>
                          <a:pt x="433055" y="238870"/>
                          <a:pt x="434264" y="244566"/>
                          <a:pt x="428930" y="247652"/>
                        </a:cubicBezTo>
                        <a:cubicBezTo>
                          <a:pt x="423587" y="250738"/>
                          <a:pt x="413719" y="250033"/>
                          <a:pt x="406889" y="246090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09" y="5012"/>
                          <a:pt x="3334" y="1926"/>
                        </a:cubicBezTo>
                        <a:cubicBezTo>
                          <a:pt x="8668" y="-1160"/>
                          <a:pt x="1853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47" name="그래픽 593">
                <a:extLst>
                  <a:ext uri="{FF2B5EF4-FFF2-40B4-BE49-F238E27FC236}">
                    <a16:creationId xmlns:a16="http://schemas.microsoft.com/office/drawing/2014/main" id="{14F74DAC-D870-7C73-D3F8-51F947C5377E}"/>
                  </a:ext>
                </a:extLst>
              </p:cNvPr>
              <p:cNvGrpSpPr/>
              <p:nvPr/>
            </p:nvGrpSpPr>
            <p:grpSpPr>
              <a:xfrm>
                <a:off x="14331404" y="3298796"/>
                <a:ext cx="648238" cy="441200"/>
                <a:chOff x="14331404" y="3298796"/>
                <a:chExt cx="648238" cy="441200"/>
              </a:xfrm>
            </p:grpSpPr>
            <p:sp>
              <p:nvSpPr>
                <p:cNvPr id="648" name="자유형: 도형 647">
                  <a:extLst>
                    <a:ext uri="{FF2B5EF4-FFF2-40B4-BE49-F238E27FC236}">
                      <a16:creationId xmlns:a16="http://schemas.microsoft.com/office/drawing/2014/main" id="{667606F8-1A97-4828-F997-D1287597CA3C}"/>
                    </a:ext>
                  </a:extLst>
                </p:cNvPr>
                <p:cNvSpPr/>
                <p:nvPr/>
              </p:nvSpPr>
              <p:spPr>
                <a:xfrm>
                  <a:off x="14331404" y="3298796"/>
                  <a:ext cx="164162" cy="94778"/>
                </a:xfrm>
                <a:custGeom>
                  <a:avLst/>
                  <a:gdLst>
                    <a:gd name="connsiteX0" fmla="*/ 24043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3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3" y="13880"/>
                      </a:moveTo>
                      <a:cubicBezTo>
                        <a:pt x="5609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3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3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49" name="그래픽 593">
                  <a:extLst>
                    <a:ext uri="{FF2B5EF4-FFF2-40B4-BE49-F238E27FC236}">
                      <a16:creationId xmlns:a16="http://schemas.microsoft.com/office/drawing/2014/main" id="{B6E0D671-F0B3-C18C-F084-74CCC59F0217}"/>
                    </a:ext>
                  </a:extLst>
                </p:cNvPr>
                <p:cNvGrpSpPr/>
                <p:nvPr/>
              </p:nvGrpSpPr>
              <p:grpSpPr>
                <a:xfrm>
                  <a:off x="14465954" y="3390857"/>
                  <a:ext cx="513687" cy="349138"/>
                  <a:chOff x="14465954" y="3390857"/>
                  <a:chExt cx="513687" cy="349138"/>
                </a:xfrm>
              </p:grpSpPr>
              <p:sp>
                <p:nvSpPr>
                  <p:cNvPr id="650" name="자유형: 도형 649">
                    <a:extLst>
                      <a:ext uri="{FF2B5EF4-FFF2-40B4-BE49-F238E27FC236}">
                        <a16:creationId xmlns:a16="http://schemas.microsoft.com/office/drawing/2014/main" id="{B498E044-C25E-EC8A-A2A5-2502E7ED5EDF}"/>
                      </a:ext>
                    </a:extLst>
                  </p:cNvPr>
                  <p:cNvSpPr/>
                  <p:nvPr/>
                </p:nvSpPr>
                <p:spPr>
                  <a:xfrm>
                    <a:off x="14465954" y="3390857"/>
                    <a:ext cx="513687" cy="349138"/>
                  </a:xfrm>
                  <a:custGeom>
                    <a:avLst/>
                    <a:gdLst>
                      <a:gd name="connsiteX0" fmla="*/ 503437 w 513687"/>
                      <a:gd name="connsiteY0" fmla="*/ 253927 h 349138"/>
                      <a:gd name="connsiteX1" fmla="*/ 503437 w 513687"/>
                      <a:gd name="connsiteY1" fmla="*/ 282502 h 349138"/>
                      <a:gd name="connsiteX2" fmla="*/ 397433 w 513687"/>
                      <a:gd name="connsiteY2" fmla="*/ 343224 h 349138"/>
                      <a:gd name="connsiteX3" fmla="*/ 347941 w 513687"/>
                      <a:gd name="connsiteY3" fmla="*/ 343224 h 349138"/>
                      <a:gd name="connsiteX4" fmla="*/ 10251 w 513687"/>
                      <a:gd name="connsiteY4" fmla="*/ 148266 h 349138"/>
                      <a:gd name="connsiteX5" fmla="*/ 10251 w 513687"/>
                      <a:gd name="connsiteY5" fmla="*/ 119691 h 349138"/>
                      <a:gd name="connsiteX6" fmla="*/ 102301 w 513687"/>
                      <a:gd name="connsiteY6" fmla="*/ 67018 h 349138"/>
                      <a:gd name="connsiteX7" fmla="*/ 63610 w 513687"/>
                      <a:gd name="connsiteY7" fmla="*/ 0 h 349138"/>
                      <a:gd name="connsiteX8" fmla="*/ 503437 w 513687"/>
                      <a:gd name="connsiteY8" fmla="*/ 253927 h 349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3687" h="349138">
                        <a:moveTo>
                          <a:pt x="503437" y="253927"/>
                        </a:moveTo>
                        <a:cubicBezTo>
                          <a:pt x="517105" y="261814"/>
                          <a:pt x="517105" y="274615"/>
                          <a:pt x="503437" y="282502"/>
                        </a:cubicBezTo>
                        <a:lnTo>
                          <a:pt x="397433" y="343224"/>
                        </a:lnTo>
                        <a:cubicBezTo>
                          <a:pt x="383765" y="351111"/>
                          <a:pt x="361609" y="351111"/>
                          <a:pt x="347941" y="343224"/>
                        </a:cubicBezTo>
                        <a:lnTo>
                          <a:pt x="10251" y="148266"/>
                        </a:lnTo>
                        <a:cubicBezTo>
                          <a:pt x="-3417" y="140380"/>
                          <a:pt x="-3417" y="127578"/>
                          <a:pt x="10251" y="119691"/>
                        </a:cubicBezTo>
                        <a:lnTo>
                          <a:pt x="102301" y="67018"/>
                        </a:lnTo>
                        <a:lnTo>
                          <a:pt x="63610" y="0"/>
                        </a:lnTo>
                        <a:lnTo>
                          <a:pt x="503437" y="253927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1" name="자유형: 도형 650">
                    <a:extLst>
                      <a:ext uri="{FF2B5EF4-FFF2-40B4-BE49-F238E27FC236}">
                        <a16:creationId xmlns:a16="http://schemas.microsoft.com/office/drawing/2014/main" id="{5D2841F2-B4DE-A374-857C-BA63A8684D68}"/>
                      </a:ext>
                    </a:extLst>
                  </p:cNvPr>
                  <p:cNvSpPr/>
                  <p:nvPr/>
                </p:nvSpPr>
                <p:spPr>
                  <a:xfrm>
                    <a:off x="14600526" y="3476354"/>
                    <a:ext cx="322080" cy="185945"/>
                  </a:xfrm>
                  <a:custGeom>
                    <a:avLst/>
                    <a:gdLst>
                      <a:gd name="connsiteX0" fmla="*/ 25365 w 322080"/>
                      <a:gd name="connsiteY0" fmla="*/ 3485 h 185945"/>
                      <a:gd name="connsiteX1" fmla="*/ 316049 w 322080"/>
                      <a:gd name="connsiteY1" fmla="*/ 171297 h 185945"/>
                      <a:gd name="connsiteX2" fmla="*/ 318754 w 322080"/>
                      <a:gd name="connsiteY2" fmla="*/ 184022 h 185945"/>
                      <a:gd name="connsiteX3" fmla="*/ 296714 w 322080"/>
                      <a:gd name="connsiteY3" fmla="*/ 182460 h 185945"/>
                      <a:gd name="connsiteX4" fmla="*/ 6030 w 322080"/>
                      <a:gd name="connsiteY4" fmla="*/ 14649 h 185945"/>
                      <a:gd name="connsiteX5" fmla="*/ 3334 w 322080"/>
                      <a:gd name="connsiteY5" fmla="*/ 1923 h 185945"/>
                      <a:gd name="connsiteX6" fmla="*/ 25365 w 322080"/>
                      <a:gd name="connsiteY6" fmla="*/ 3485 h 185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5">
                        <a:moveTo>
                          <a:pt x="25365" y="3485"/>
                        </a:moveTo>
                        <a:lnTo>
                          <a:pt x="316049" y="171297"/>
                        </a:lnTo>
                        <a:cubicBezTo>
                          <a:pt x="322879" y="175240"/>
                          <a:pt x="324088" y="180936"/>
                          <a:pt x="318754" y="184022"/>
                        </a:cubicBezTo>
                        <a:cubicBezTo>
                          <a:pt x="313411" y="187108"/>
                          <a:pt x="303543" y="186403"/>
                          <a:pt x="296714" y="18246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10" y="5009"/>
                          <a:pt x="3334" y="1923"/>
                        </a:cubicBezTo>
                        <a:cubicBezTo>
                          <a:pt x="8659" y="-1163"/>
                          <a:pt x="1853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2" name="자유형: 도형 651">
                    <a:extLst>
                      <a:ext uri="{FF2B5EF4-FFF2-40B4-BE49-F238E27FC236}">
                        <a16:creationId xmlns:a16="http://schemas.microsoft.com/office/drawing/2014/main" id="{36AEDC72-A3CF-4BF5-39E2-9821BB506994}"/>
                      </a:ext>
                    </a:extLst>
                  </p:cNvPr>
                  <p:cNvSpPr/>
                  <p:nvPr/>
                </p:nvSpPr>
                <p:spPr>
                  <a:xfrm>
                    <a:off x="14561740" y="3498833"/>
                    <a:ext cx="322080" cy="185945"/>
                  </a:xfrm>
                  <a:custGeom>
                    <a:avLst/>
                    <a:gdLst>
                      <a:gd name="connsiteX0" fmla="*/ 25365 w 322080"/>
                      <a:gd name="connsiteY0" fmla="*/ 3485 h 185945"/>
                      <a:gd name="connsiteX1" fmla="*/ 316049 w 322080"/>
                      <a:gd name="connsiteY1" fmla="*/ 171297 h 185945"/>
                      <a:gd name="connsiteX2" fmla="*/ 318755 w 322080"/>
                      <a:gd name="connsiteY2" fmla="*/ 184022 h 185945"/>
                      <a:gd name="connsiteX3" fmla="*/ 296713 w 322080"/>
                      <a:gd name="connsiteY3" fmla="*/ 182460 h 185945"/>
                      <a:gd name="connsiteX4" fmla="*/ 6030 w 322080"/>
                      <a:gd name="connsiteY4" fmla="*/ 14649 h 185945"/>
                      <a:gd name="connsiteX5" fmla="*/ 3334 w 322080"/>
                      <a:gd name="connsiteY5" fmla="*/ 1923 h 185945"/>
                      <a:gd name="connsiteX6" fmla="*/ 25365 w 322080"/>
                      <a:gd name="connsiteY6" fmla="*/ 3485 h 185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5">
                        <a:moveTo>
                          <a:pt x="25365" y="3485"/>
                        </a:moveTo>
                        <a:lnTo>
                          <a:pt x="316049" y="171297"/>
                        </a:lnTo>
                        <a:cubicBezTo>
                          <a:pt x="322879" y="175240"/>
                          <a:pt x="324089" y="180936"/>
                          <a:pt x="318755" y="184022"/>
                        </a:cubicBezTo>
                        <a:cubicBezTo>
                          <a:pt x="313411" y="187108"/>
                          <a:pt x="303543" y="186404"/>
                          <a:pt x="296713" y="18246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58" y="-1163"/>
                          <a:pt x="1852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3" name="자유형: 도형 652">
                    <a:extLst>
                      <a:ext uri="{FF2B5EF4-FFF2-40B4-BE49-F238E27FC236}">
                        <a16:creationId xmlns:a16="http://schemas.microsoft.com/office/drawing/2014/main" id="{CDAE1BA1-C528-6105-CD3E-C55F684DE675}"/>
                      </a:ext>
                    </a:extLst>
                  </p:cNvPr>
                  <p:cNvSpPr/>
                  <p:nvPr/>
                </p:nvSpPr>
                <p:spPr>
                  <a:xfrm>
                    <a:off x="14522954" y="3521307"/>
                    <a:ext cx="322080" cy="185941"/>
                  </a:xfrm>
                  <a:custGeom>
                    <a:avLst/>
                    <a:gdLst>
                      <a:gd name="connsiteX0" fmla="*/ 25365 w 322080"/>
                      <a:gd name="connsiteY0" fmla="*/ 3481 h 185941"/>
                      <a:gd name="connsiteX1" fmla="*/ 316049 w 322080"/>
                      <a:gd name="connsiteY1" fmla="*/ 171293 h 185941"/>
                      <a:gd name="connsiteX2" fmla="*/ 318754 w 322080"/>
                      <a:gd name="connsiteY2" fmla="*/ 184018 h 185941"/>
                      <a:gd name="connsiteX3" fmla="*/ 296714 w 322080"/>
                      <a:gd name="connsiteY3" fmla="*/ 182456 h 185941"/>
                      <a:gd name="connsiteX4" fmla="*/ 6030 w 322080"/>
                      <a:gd name="connsiteY4" fmla="*/ 14645 h 185941"/>
                      <a:gd name="connsiteX5" fmla="*/ 3334 w 322080"/>
                      <a:gd name="connsiteY5" fmla="*/ 1919 h 185941"/>
                      <a:gd name="connsiteX6" fmla="*/ 25365 w 322080"/>
                      <a:gd name="connsiteY6" fmla="*/ 3481 h 185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1">
                        <a:moveTo>
                          <a:pt x="25365" y="3481"/>
                        </a:moveTo>
                        <a:lnTo>
                          <a:pt x="316049" y="171293"/>
                        </a:lnTo>
                        <a:cubicBezTo>
                          <a:pt x="322879" y="175236"/>
                          <a:pt x="324088" y="180932"/>
                          <a:pt x="318754" y="184018"/>
                        </a:cubicBezTo>
                        <a:cubicBezTo>
                          <a:pt x="313411" y="187104"/>
                          <a:pt x="303543" y="186399"/>
                          <a:pt x="296714" y="182456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59" y="-1157"/>
                          <a:pt x="1852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54" name="그래픽 593">
                <a:extLst>
                  <a:ext uri="{FF2B5EF4-FFF2-40B4-BE49-F238E27FC236}">
                    <a16:creationId xmlns:a16="http://schemas.microsoft.com/office/drawing/2014/main" id="{90E57002-8713-1822-3E6B-8A2D56A5AC9C}"/>
                  </a:ext>
                </a:extLst>
              </p:cNvPr>
              <p:cNvGrpSpPr/>
              <p:nvPr/>
            </p:nvGrpSpPr>
            <p:grpSpPr>
              <a:xfrm>
                <a:off x="14853831" y="3377170"/>
                <a:ext cx="609246" cy="307078"/>
                <a:chOff x="14853831" y="3377170"/>
                <a:chExt cx="609246" cy="307078"/>
              </a:xfrm>
            </p:grpSpPr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4D8E4F69-FE2C-FF0E-AC3D-CCDDE5748738}"/>
                    </a:ext>
                  </a:extLst>
                </p:cNvPr>
                <p:cNvSpPr/>
                <p:nvPr/>
              </p:nvSpPr>
              <p:spPr>
                <a:xfrm>
                  <a:off x="15298915" y="3589470"/>
                  <a:ext cx="164162" cy="94778"/>
                </a:xfrm>
                <a:custGeom>
                  <a:avLst/>
                  <a:gdLst>
                    <a:gd name="connsiteX0" fmla="*/ 24044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4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4" y="13880"/>
                      </a:moveTo>
                      <a:cubicBezTo>
                        <a:pt x="5610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54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4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56" name="그래픽 593">
                  <a:extLst>
                    <a:ext uri="{FF2B5EF4-FFF2-40B4-BE49-F238E27FC236}">
                      <a16:creationId xmlns:a16="http://schemas.microsoft.com/office/drawing/2014/main" id="{E5E7AE16-265E-BE28-DFFB-BF3C65C48F00}"/>
                    </a:ext>
                  </a:extLst>
                </p:cNvPr>
                <p:cNvGrpSpPr/>
                <p:nvPr/>
              </p:nvGrpSpPr>
              <p:grpSpPr>
                <a:xfrm>
                  <a:off x="14853831" y="3377170"/>
                  <a:ext cx="449782" cy="206635"/>
                  <a:chOff x="14853831" y="3377170"/>
                  <a:chExt cx="449782" cy="206635"/>
                </a:xfrm>
              </p:grpSpPr>
              <p:sp>
                <p:nvSpPr>
                  <p:cNvPr id="657" name="자유형: 도형 656">
                    <a:extLst>
                      <a:ext uri="{FF2B5EF4-FFF2-40B4-BE49-F238E27FC236}">
                        <a16:creationId xmlns:a16="http://schemas.microsoft.com/office/drawing/2014/main" id="{EAA2FD74-111A-6BD7-F93F-138D734DEBDA}"/>
                      </a:ext>
                    </a:extLst>
                  </p:cNvPr>
                  <p:cNvSpPr/>
                  <p:nvPr/>
                </p:nvSpPr>
                <p:spPr>
                  <a:xfrm>
                    <a:off x="14853831" y="3377170"/>
                    <a:ext cx="449782" cy="206635"/>
                  </a:xfrm>
                  <a:custGeom>
                    <a:avLst/>
                    <a:gdLst>
                      <a:gd name="connsiteX0" fmla="*/ 333711 w 449782"/>
                      <a:gd name="connsiteY0" fmla="*/ 170336 h 206635"/>
                      <a:gd name="connsiteX1" fmla="*/ 281076 w 449782"/>
                      <a:gd name="connsiteY1" fmla="*/ 200720 h 206635"/>
                      <a:gd name="connsiteX2" fmla="*/ 231584 w 449782"/>
                      <a:gd name="connsiteY2" fmla="*/ 200720 h 206635"/>
                      <a:gd name="connsiteX3" fmla="*/ 10251 w 449782"/>
                      <a:gd name="connsiteY3" fmla="*/ 72923 h 206635"/>
                      <a:gd name="connsiteX4" fmla="*/ 10251 w 449782"/>
                      <a:gd name="connsiteY4" fmla="*/ 44348 h 206635"/>
                      <a:gd name="connsiteX5" fmla="*/ 76831 w 449782"/>
                      <a:gd name="connsiteY5" fmla="*/ 5915 h 206635"/>
                      <a:gd name="connsiteX6" fmla="*/ 126323 w 449782"/>
                      <a:gd name="connsiteY6" fmla="*/ 5915 h 206635"/>
                      <a:gd name="connsiteX7" fmla="*/ 449783 w 449782"/>
                      <a:gd name="connsiteY7" fmla="*/ 192672 h 206635"/>
                      <a:gd name="connsiteX8" fmla="*/ 333711 w 449782"/>
                      <a:gd name="connsiteY8" fmla="*/ 170336 h 206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9782" h="206635">
                        <a:moveTo>
                          <a:pt x="333711" y="170336"/>
                        </a:moveTo>
                        <a:lnTo>
                          <a:pt x="281076" y="200720"/>
                        </a:lnTo>
                        <a:cubicBezTo>
                          <a:pt x="267407" y="208607"/>
                          <a:pt x="245252" y="208607"/>
                          <a:pt x="231584" y="200720"/>
                        </a:cubicBezTo>
                        <a:lnTo>
                          <a:pt x="10251" y="72923"/>
                        </a:lnTo>
                        <a:cubicBezTo>
                          <a:pt x="-3417" y="65037"/>
                          <a:pt x="-3417" y="52235"/>
                          <a:pt x="10251" y="44348"/>
                        </a:cubicBezTo>
                        <a:lnTo>
                          <a:pt x="76831" y="5915"/>
                        </a:lnTo>
                        <a:cubicBezTo>
                          <a:pt x="90500" y="-1972"/>
                          <a:pt x="112655" y="-1972"/>
                          <a:pt x="126323" y="5915"/>
                        </a:cubicBezTo>
                        <a:lnTo>
                          <a:pt x="449783" y="192672"/>
                        </a:lnTo>
                        <a:lnTo>
                          <a:pt x="333711" y="170336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88B5D5E-7BE2-7795-6073-4BAA70D7130D}"/>
                      </a:ext>
                    </a:extLst>
                  </p:cNvPr>
                  <p:cNvSpPr/>
                  <p:nvPr/>
                </p:nvSpPr>
                <p:spPr>
                  <a:xfrm>
                    <a:off x="14938977" y="3403159"/>
                    <a:ext cx="225344" cy="130111"/>
                  </a:xfrm>
                  <a:custGeom>
                    <a:avLst/>
                    <a:gdLst>
                      <a:gd name="connsiteX0" fmla="*/ 25375 w 225344"/>
                      <a:gd name="connsiteY0" fmla="*/ 3481 h 130111"/>
                      <a:gd name="connsiteX1" fmla="*/ 219313 w 225344"/>
                      <a:gd name="connsiteY1" fmla="*/ 115467 h 130111"/>
                      <a:gd name="connsiteX2" fmla="*/ 222018 w 225344"/>
                      <a:gd name="connsiteY2" fmla="*/ 128192 h 130111"/>
                      <a:gd name="connsiteX3" fmla="*/ 199978 w 225344"/>
                      <a:gd name="connsiteY3" fmla="*/ 126630 h 130111"/>
                      <a:gd name="connsiteX4" fmla="*/ 6030 w 225344"/>
                      <a:gd name="connsiteY4" fmla="*/ 14645 h 130111"/>
                      <a:gd name="connsiteX5" fmla="*/ 3334 w 225344"/>
                      <a:gd name="connsiteY5" fmla="*/ 1919 h 130111"/>
                      <a:gd name="connsiteX6" fmla="*/ 25375 w 225344"/>
                      <a:gd name="connsiteY6" fmla="*/ 3481 h 130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5344" h="130111">
                        <a:moveTo>
                          <a:pt x="25375" y="3481"/>
                        </a:moveTo>
                        <a:lnTo>
                          <a:pt x="219313" y="115467"/>
                        </a:lnTo>
                        <a:cubicBezTo>
                          <a:pt x="226143" y="119410"/>
                          <a:pt x="227353" y="125116"/>
                          <a:pt x="222018" y="128192"/>
                        </a:cubicBezTo>
                        <a:cubicBezTo>
                          <a:pt x="216684" y="131269"/>
                          <a:pt x="206807" y="130573"/>
                          <a:pt x="199978" y="126630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10" y="4996"/>
                          <a:pt x="3334" y="1919"/>
                        </a:cubicBezTo>
                        <a:cubicBezTo>
                          <a:pt x="8678" y="-1158"/>
                          <a:pt x="18545" y="-462"/>
                          <a:pt x="2537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95EF8CD1-F046-8E77-31CE-CAA474AF6EB8}"/>
                      </a:ext>
                    </a:extLst>
                  </p:cNvPr>
                  <p:cNvSpPr/>
                  <p:nvPr/>
                </p:nvSpPr>
                <p:spPr>
                  <a:xfrm>
                    <a:off x="14900192" y="3425634"/>
                    <a:ext cx="225344" cy="130119"/>
                  </a:xfrm>
                  <a:custGeom>
                    <a:avLst/>
                    <a:gdLst>
                      <a:gd name="connsiteX0" fmla="*/ 25375 w 225344"/>
                      <a:gd name="connsiteY0" fmla="*/ 3485 h 130119"/>
                      <a:gd name="connsiteX1" fmla="*/ 219313 w 225344"/>
                      <a:gd name="connsiteY1" fmla="*/ 115471 h 130119"/>
                      <a:gd name="connsiteX2" fmla="*/ 222018 w 225344"/>
                      <a:gd name="connsiteY2" fmla="*/ 128196 h 130119"/>
                      <a:gd name="connsiteX3" fmla="*/ 199978 w 225344"/>
                      <a:gd name="connsiteY3" fmla="*/ 126634 h 130119"/>
                      <a:gd name="connsiteX4" fmla="*/ 6030 w 225344"/>
                      <a:gd name="connsiteY4" fmla="*/ 14649 h 130119"/>
                      <a:gd name="connsiteX5" fmla="*/ 3334 w 225344"/>
                      <a:gd name="connsiteY5" fmla="*/ 1923 h 130119"/>
                      <a:gd name="connsiteX6" fmla="*/ 25375 w 225344"/>
                      <a:gd name="connsiteY6" fmla="*/ 3485 h 130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5344" h="130119">
                        <a:moveTo>
                          <a:pt x="25375" y="3485"/>
                        </a:moveTo>
                        <a:lnTo>
                          <a:pt x="219313" y="115471"/>
                        </a:lnTo>
                        <a:cubicBezTo>
                          <a:pt x="226143" y="119414"/>
                          <a:pt x="227352" y="125110"/>
                          <a:pt x="222018" y="128196"/>
                        </a:cubicBezTo>
                        <a:cubicBezTo>
                          <a:pt x="216675" y="131282"/>
                          <a:pt x="206807" y="130577"/>
                          <a:pt x="199978" y="126634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68" y="-1163"/>
                          <a:pt x="18545" y="-458"/>
                          <a:pt x="2537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60" name="그래픽 593">
                <a:extLst>
                  <a:ext uri="{FF2B5EF4-FFF2-40B4-BE49-F238E27FC236}">
                    <a16:creationId xmlns:a16="http://schemas.microsoft.com/office/drawing/2014/main" id="{3E1424E2-1A32-DE12-4D76-3290A9B132E1}"/>
                  </a:ext>
                </a:extLst>
              </p:cNvPr>
              <p:cNvGrpSpPr/>
              <p:nvPr/>
            </p:nvGrpSpPr>
            <p:grpSpPr>
              <a:xfrm>
                <a:off x="13751074" y="3633876"/>
                <a:ext cx="492447" cy="329605"/>
                <a:chOff x="13751074" y="3633876"/>
                <a:chExt cx="492447" cy="329605"/>
              </a:xfrm>
            </p:grpSpPr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AF5C95EA-5DF6-8348-FCD6-2F90F2514D1D}"/>
                    </a:ext>
                  </a:extLst>
                </p:cNvPr>
                <p:cNvSpPr/>
                <p:nvPr/>
              </p:nvSpPr>
              <p:spPr>
                <a:xfrm>
                  <a:off x="13751074" y="3633876"/>
                  <a:ext cx="164162" cy="94778"/>
                </a:xfrm>
                <a:custGeom>
                  <a:avLst/>
                  <a:gdLst>
                    <a:gd name="connsiteX0" fmla="*/ 24043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3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3" y="13880"/>
                      </a:moveTo>
                      <a:cubicBezTo>
                        <a:pt x="5609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3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3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62" name="그래픽 593">
                  <a:extLst>
                    <a:ext uri="{FF2B5EF4-FFF2-40B4-BE49-F238E27FC236}">
                      <a16:creationId xmlns:a16="http://schemas.microsoft.com/office/drawing/2014/main" id="{9413D81F-A8DF-9DD5-0C3E-22E052BFC2BD}"/>
                    </a:ext>
                  </a:extLst>
                </p:cNvPr>
                <p:cNvGrpSpPr/>
                <p:nvPr/>
              </p:nvGrpSpPr>
              <p:grpSpPr>
                <a:xfrm>
                  <a:off x="13925344" y="3725947"/>
                  <a:ext cx="318177" cy="237534"/>
                  <a:chOff x="13925344" y="3725947"/>
                  <a:chExt cx="318177" cy="237534"/>
                </a:xfrm>
              </p:grpSpPr>
              <p:sp>
                <p:nvSpPr>
                  <p:cNvPr id="663" name="자유형: 도형 662">
                    <a:extLst>
                      <a:ext uri="{FF2B5EF4-FFF2-40B4-BE49-F238E27FC236}">
                        <a16:creationId xmlns:a16="http://schemas.microsoft.com/office/drawing/2014/main" id="{1E35EE22-4E81-6D4B-8027-EF985DA976D5}"/>
                      </a:ext>
                    </a:extLst>
                  </p:cNvPr>
                  <p:cNvSpPr/>
                  <p:nvPr/>
                </p:nvSpPr>
                <p:spPr>
                  <a:xfrm>
                    <a:off x="13925344" y="3725947"/>
                    <a:ext cx="318177" cy="237534"/>
                  </a:xfrm>
                  <a:custGeom>
                    <a:avLst/>
                    <a:gdLst>
                      <a:gd name="connsiteX0" fmla="*/ 307927 w 318177"/>
                      <a:gd name="connsiteY0" fmla="*/ 164487 h 237534"/>
                      <a:gd name="connsiteX1" fmla="*/ 307927 w 318177"/>
                      <a:gd name="connsiteY1" fmla="*/ 193062 h 237534"/>
                      <a:gd name="connsiteX2" fmla="*/ 241642 w 318177"/>
                      <a:gd name="connsiteY2" fmla="*/ 231620 h 237534"/>
                      <a:gd name="connsiteX3" fmla="*/ 192150 w 318177"/>
                      <a:gd name="connsiteY3" fmla="*/ 231620 h 237534"/>
                      <a:gd name="connsiteX4" fmla="*/ 10251 w 318177"/>
                      <a:gd name="connsiteY4" fmla="*/ 126102 h 237534"/>
                      <a:gd name="connsiteX5" fmla="*/ 10251 w 318177"/>
                      <a:gd name="connsiteY5" fmla="*/ 97527 h 237534"/>
                      <a:gd name="connsiteX6" fmla="*/ 62582 w 318177"/>
                      <a:gd name="connsiteY6" fmla="*/ 67018 h 237534"/>
                      <a:gd name="connsiteX7" fmla="*/ 23891 w 318177"/>
                      <a:gd name="connsiteY7" fmla="*/ 0 h 237534"/>
                      <a:gd name="connsiteX8" fmla="*/ 307927 w 318177"/>
                      <a:gd name="connsiteY8" fmla="*/ 164487 h 237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8177" h="237534">
                        <a:moveTo>
                          <a:pt x="307927" y="164487"/>
                        </a:moveTo>
                        <a:cubicBezTo>
                          <a:pt x="321595" y="172374"/>
                          <a:pt x="321595" y="185176"/>
                          <a:pt x="307927" y="193062"/>
                        </a:cubicBezTo>
                        <a:lnTo>
                          <a:pt x="241642" y="231620"/>
                        </a:lnTo>
                        <a:cubicBezTo>
                          <a:pt x="227974" y="239506"/>
                          <a:pt x="205819" y="239506"/>
                          <a:pt x="192150" y="231620"/>
                        </a:cubicBezTo>
                        <a:lnTo>
                          <a:pt x="10251" y="126102"/>
                        </a:lnTo>
                        <a:cubicBezTo>
                          <a:pt x="-3417" y="118215"/>
                          <a:pt x="-3417" y="105413"/>
                          <a:pt x="10251" y="97527"/>
                        </a:cubicBezTo>
                        <a:lnTo>
                          <a:pt x="62582" y="67018"/>
                        </a:lnTo>
                        <a:lnTo>
                          <a:pt x="23891" y="0"/>
                        </a:lnTo>
                        <a:lnTo>
                          <a:pt x="307927" y="164487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64" name="자유형: 도형 663">
                    <a:extLst>
                      <a:ext uri="{FF2B5EF4-FFF2-40B4-BE49-F238E27FC236}">
                        <a16:creationId xmlns:a16="http://schemas.microsoft.com/office/drawing/2014/main" id="{5E625765-B123-176C-A84F-43F456C2721C}"/>
                      </a:ext>
                    </a:extLst>
                  </p:cNvPr>
                  <p:cNvSpPr/>
                  <p:nvPr/>
                </p:nvSpPr>
                <p:spPr>
                  <a:xfrm>
                    <a:off x="14018177" y="3809196"/>
                    <a:ext cx="179843" cy="103735"/>
                  </a:xfrm>
                  <a:custGeom>
                    <a:avLst/>
                    <a:gdLst>
                      <a:gd name="connsiteX0" fmla="*/ 25365 w 179843"/>
                      <a:gd name="connsiteY0" fmla="*/ 3485 h 103735"/>
                      <a:gd name="connsiteX1" fmla="*/ 173813 w 179843"/>
                      <a:gd name="connsiteY1" fmla="*/ 89087 h 103735"/>
                      <a:gd name="connsiteX2" fmla="*/ 176518 w 179843"/>
                      <a:gd name="connsiteY2" fmla="*/ 101812 h 103735"/>
                      <a:gd name="connsiteX3" fmla="*/ 154477 w 179843"/>
                      <a:gd name="connsiteY3" fmla="*/ 100250 h 103735"/>
                      <a:gd name="connsiteX4" fmla="*/ 6030 w 179843"/>
                      <a:gd name="connsiteY4" fmla="*/ 14649 h 103735"/>
                      <a:gd name="connsiteX5" fmla="*/ 3334 w 179843"/>
                      <a:gd name="connsiteY5" fmla="*/ 1923 h 103735"/>
                      <a:gd name="connsiteX6" fmla="*/ 25365 w 179843"/>
                      <a:gd name="connsiteY6" fmla="*/ 3485 h 1037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9843" h="103735">
                        <a:moveTo>
                          <a:pt x="25365" y="3485"/>
                        </a:moveTo>
                        <a:lnTo>
                          <a:pt x="173813" y="89087"/>
                        </a:lnTo>
                        <a:cubicBezTo>
                          <a:pt x="180642" y="93030"/>
                          <a:pt x="181852" y="98735"/>
                          <a:pt x="176518" y="101812"/>
                        </a:cubicBezTo>
                        <a:cubicBezTo>
                          <a:pt x="171174" y="104898"/>
                          <a:pt x="161306" y="104193"/>
                          <a:pt x="154477" y="10025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68" y="-1163"/>
                          <a:pt x="1853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65" name="자유형: 도형 664">
                    <a:extLst>
                      <a:ext uri="{FF2B5EF4-FFF2-40B4-BE49-F238E27FC236}">
                        <a16:creationId xmlns:a16="http://schemas.microsoft.com/office/drawing/2014/main" id="{E29E1587-153B-C510-2309-DBAD8E47FF2E}"/>
                      </a:ext>
                    </a:extLst>
                  </p:cNvPr>
                  <p:cNvSpPr/>
                  <p:nvPr/>
                </p:nvSpPr>
                <p:spPr>
                  <a:xfrm>
                    <a:off x="13979391" y="3831672"/>
                    <a:ext cx="179848" cy="103738"/>
                  </a:xfrm>
                  <a:custGeom>
                    <a:avLst/>
                    <a:gdLst>
                      <a:gd name="connsiteX0" fmla="*/ 25365 w 179848"/>
                      <a:gd name="connsiteY0" fmla="*/ 3488 h 103738"/>
                      <a:gd name="connsiteX1" fmla="*/ 173812 w 179848"/>
                      <a:gd name="connsiteY1" fmla="*/ 89089 h 103738"/>
                      <a:gd name="connsiteX2" fmla="*/ 176518 w 179848"/>
                      <a:gd name="connsiteY2" fmla="*/ 101815 h 103738"/>
                      <a:gd name="connsiteX3" fmla="*/ 154477 w 179848"/>
                      <a:gd name="connsiteY3" fmla="*/ 100253 h 103738"/>
                      <a:gd name="connsiteX4" fmla="*/ 6030 w 179848"/>
                      <a:gd name="connsiteY4" fmla="*/ 14652 h 103738"/>
                      <a:gd name="connsiteX5" fmla="*/ 3334 w 179848"/>
                      <a:gd name="connsiteY5" fmla="*/ 1926 h 103738"/>
                      <a:gd name="connsiteX6" fmla="*/ 25365 w 179848"/>
                      <a:gd name="connsiteY6" fmla="*/ 3488 h 10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9848" h="103738">
                        <a:moveTo>
                          <a:pt x="25365" y="3488"/>
                        </a:moveTo>
                        <a:lnTo>
                          <a:pt x="173812" y="89089"/>
                        </a:lnTo>
                        <a:cubicBezTo>
                          <a:pt x="180642" y="93033"/>
                          <a:pt x="181861" y="98729"/>
                          <a:pt x="176518" y="101815"/>
                        </a:cubicBezTo>
                        <a:cubicBezTo>
                          <a:pt x="171174" y="104901"/>
                          <a:pt x="161306" y="104196"/>
                          <a:pt x="154477" y="100253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09" y="5012"/>
                          <a:pt x="3334" y="1926"/>
                        </a:cubicBezTo>
                        <a:cubicBezTo>
                          <a:pt x="8659" y="-1160"/>
                          <a:pt x="1853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</p:grpSp>
        <p:sp>
          <p:nvSpPr>
            <p:cNvPr id="666" name="자유형: 도형 665">
              <a:extLst>
                <a:ext uri="{FF2B5EF4-FFF2-40B4-BE49-F238E27FC236}">
                  <a16:creationId xmlns:a16="http://schemas.microsoft.com/office/drawing/2014/main" id="{7E2763C1-1109-664B-898D-8CAA2538AC2A}"/>
                </a:ext>
              </a:extLst>
            </p:cNvPr>
            <p:cNvSpPr/>
            <p:nvPr/>
          </p:nvSpPr>
          <p:spPr>
            <a:xfrm>
              <a:off x="15547447" y="3075644"/>
              <a:ext cx="35759" cy="20639"/>
            </a:xfrm>
            <a:custGeom>
              <a:avLst/>
              <a:gdLst>
                <a:gd name="connsiteX0" fmla="*/ 5236 w 35759"/>
                <a:gd name="connsiteY0" fmla="*/ 17614 h 20639"/>
                <a:gd name="connsiteX1" fmla="*/ 30516 w 35759"/>
                <a:gd name="connsiteY1" fmla="*/ 17614 h 20639"/>
                <a:gd name="connsiteX2" fmla="*/ 30516 w 35759"/>
                <a:gd name="connsiteY2" fmla="*/ 3022 h 20639"/>
                <a:gd name="connsiteX3" fmla="*/ 5236 w 35759"/>
                <a:gd name="connsiteY3" fmla="*/ 3022 h 20639"/>
                <a:gd name="connsiteX4" fmla="*/ 5236 w 35759"/>
                <a:gd name="connsiteY4" fmla="*/ 17614 h 2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59" h="20639">
                  <a:moveTo>
                    <a:pt x="5236" y="17614"/>
                  </a:moveTo>
                  <a:cubicBezTo>
                    <a:pt x="12218" y="21653"/>
                    <a:pt x="23534" y="21643"/>
                    <a:pt x="30516" y="17614"/>
                  </a:cubicBezTo>
                  <a:cubicBezTo>
                    <a:pt x="37507" y="13585"/>
                    <a:pt x="37507" y="7051"/>
                    <a:pt x="30516" y="3022"/>
                  </a:cubicBezTo>
                  <a:cubicBezTo>
                    <a:pt x="23534" y="-1007"/>
                    <a:pt x="12218" y="-1007"/>
                    <a:pt x="5236" y="3022"/>
                  </a:cubicBezTo>
                  <a:cubicBezTo>
                    <a:pt x="-1745" y="7051"/>
                    <a:pt x="-1745" y="13585"/>
                    <a:pt x="5236" y="1761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667" name="그래픽 593">
              <a:extLst>
                <a:ext uri="{FF2B5EF4-FFF2-40B4-BE49-F238E27FC236}">
                  <a16:creationId xmlns:a16="http://schemas.microsoft.com/office/drawing/2014/main" id="{1402B209-3DE4-AF95-A351-B42738025EFA}"/>
                </a:ext>
              </a:extLst>
            </p:cNvPr>
            <p:cNvGrpSpPr/>
            <p:nvPr/>
          </p:nvGrpSpPr>
          <p:grpSpPr>
            <a:xfrm>
              <a:off x="15348504" y="3036479"/>
              <a:ext cx="305624" cy="177481"/>
              <a:chOff x="15348504" y="3036479"/>
              <a:chExt cx="305624" cy="177481"/>
            </a:xfrm>
            <a:solidFill>
              <a:srgbClr val="263238"/>
            </a:solidFill>
          </p:grpSpPr>
          <p:sp>
            <p:nvSpPr>
              <p:cNvPr id="668" name="자유형: 도형 667">
                <a:extLst>
                  <a:ext uri="{FF2B5EF4-FFF2-40B4-BE49-F238E27FC236}">
                    <a16:creationId xmlns:a16="http://schemas.microsoft.com/office/drawing/2014/main" id="{E095B76B-FF74-DD38-2D42-3AB56A402C51}"/>
                  </a:ext>
                </a:extLst>
              </p:cNvPr>
              <p:cNvSpPr/>
              <p:nvPr/>
            </p:nvSpPr>
            <p:spPr>
              <a:xfrm>
                <a:off x="15582615" y="3172666"/>
                <a:ext cx="71513" cy="41295"/>
              </a:xfrm>
              <a:custGeom>
                <a:avLst/>
                <a:gdLst>
                  <a:gd name="connsiteX0" fmla="*/ 10473 w 71513"/>
                  <a:gd name="connsiteY0" fmla="*/ 35245 h 41295"/>
                  <a:gd name="connsiteX1" fmla="*/ 61041 w 71513"/>
                  <a:gd name="connsiteY1" fmla="*/ 35245 h 41295"/>
                  <a:gd name="connsiteX2" fmla="*/ 61041 w 71513"/>
                  <a:gd name="connsiteY2" fmla="*/ 6051 h 41295"/>
                  <a:gd name="connsiteX3" fmla="*/ 10473 w 71513"/>
                  <a:gd name="connsiteY3" fmla="*/ 6051 h 41295"/>
                  <a:gd name="connsiteX4" fmla="*/ 10473 w 71513"/>
                  <a:gd name="connsiteY4" fmla="*/ 35245 h 4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13" h="41295">
                    <a:moveTo>
                      <a:pt x="10473" y="35245"/>
                    </a:moveTo>
                    <a:cubicBezTo>
                      <a:pt x="24436" y="43312"/>
                      <a:pt x="47077" y="43312"/>
                      <a:pt x="61041" y="35245"/>
                    </a:cubicBezTo>
                    <a:cubicBezTo>
                      <a:pt x="75005" y="27177"/>
                      <a:pt x="75005" y="14109"/>
                      <a:pt x="61041" y="6051"/>
                    </a:cubicBezTo>
                    <a:cubicBezTo>
                      <a:pt x="47077" y="-2017"/>
                      <a:pt x="24436" y="-2017"/>
                      <a:pt x="10473" y="6051"/>
                    </a:cubicBezTo>
                    <a:cubicBezTo>
                      <a:pt x="-3491" y="14109"/>
                      <a:pt x="-3491" y="27177"/>
                      <a:pt x="10473" y="3524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9" name="자유형: 도형 668">
                <a:extLst>
                  <a:ext uri="{FF2B5EF4-FFF2-40B4-BE49-F238E27FC236}">
                    <a16:creationId xmlns:a16="http://schemas.microsoft.com/office/drawing/2014/main" id="{A617E7FF-C121-F24A-9F68-B09372566684}"/>
                  </a:ext>
                </a:extLst>
              </p:cNvPr>
              <p:cNvSpPr/>
              <p:nvPr/>
            </p:nvSpPr>
            <p:spPr>
              <a:xfrm>
                <a:off x="15348504" y="3036479"/>
                <a:ext cx="215606" cy="124477"/>
              </a:xfrm>
              <a:custGeom>
                <a:avLst/>
                <a:gdLst>
                  <a:gd name="connsiteX0" fmla="*/ 208931 w 215606"/>
                  <a:gd name="connsiteY0" fmla="*/ 120625 h 124477"/>
                  <a:gd name="connsiteX1" fmla="*/ 207826 w 215606"/>
                  <a:gd name="connsiteY1" fmla="*/ 100527 h 124477"/>
                  <a:gd name="connsiteX2" fmla="*/ 41492 w 215606"/>
                  <a:gd name="connsiteY2" fmla="*/ 4496 h 124477"/>
                  <a:gd name="connsiteX3" fmla="*/ 6668 w 215606"/>
                  <a:gd name="connsiteY3" fmla="*/ 3848 h 124477"/>
                  <a:gd name="connsiteX4" fmla="*/ 7773 w 215606"/>
                  <a:gd name="connsiteY4" fmla="*/ 23955 h 124477"/>
                  <a:gd name="connsiteX5" fmla="*/ 174117 w 215606"/>
                  <a:gd name="connsiteY5" fmla="*/ 119987 h 124477"/>
                  <a:gd name="connsiteX6" fmla="*/ 208931 w 215606"/>
                  <a:gd name="connsiteY6" fmla="*/ 120625 h 12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606" h="124477">
                    <a:moveTo>
                      <a:pt x="208931" y="120625"/>
                    </a:moveTo>
                    <a:cubicBezTo>
                      <a:pt x="218247" y="115253"/>
                      <a:pt x="217752" y="106252"/>
                      <a:pt x="207826" y="100527"/>
                    </a:cubicBezTo>
                    <a:lnTo>
                      <a:pt x="41492" y="4496"/>
                    </a:lnTo>
                    <a:cubicBezTo>
                      <a:pt x="31576" y="-1238"/>
                      <a:pt x="15974" y="-1524"/>
                      <a:pt x="6668" y="3848"/>
                    </a:cubicBezTo>
                    <a:cubicBezTo>
                      <a:pt x="-2638" y="9230"/>
                      <a:pt x="-2143" y="18222"/>
                      <a:pt x="7773" y="23955"/>
                    </a:cubicBezTo>
                    <a:lnTo>
                      <a:pt x="174117" y="119987"/>
                    </a:lnTo>
                    <a:cubicBezTo>
                      <a:pt x="184033" y="125711"/>
                      <a:pt x="199626" y="126006"/>
                      <a:pt x="208931" y="1206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767" name="그룹 766">
            <a:extLst>
              <a:ext uri="{FF2B5EF4-FFF2-40B4-BE49-F238E27FC236}">
                <a16:creationId xmlns:a16="http://schemas.microsoft.com/office/drawing/2014/main" id="{86DCD6BA-8CC9-8B85-F685-FF24569B7DD7}"/>
              </a:ext>
            </a:extLst>
          </p:cNvPr>
          <p:cNvGrpSpPr/>
          <p:nvPr/>
        </p:nvGrpSpPr>
        <p:grpSpPr>
          <a:xfrm>
            <a:off x="10634186" y="1220975"/>
            <a:ext cx="575829" cy="1772201"/>
            <a:chOff x="10623839" y="1303305"/>
            <a:chExt cx="651110" cy="2003890"/>
          </a:xfrm>
        </p:grpSpPr>
        <p:sp>
          <p:nvSpPr>
            <p:cNvPr id="597" name="자유형: 도형 596">
              <a:extLst>
                <a:ext uri="{FF2B5EF4-FFF2-40B4-BE49-F238E27FC236}">
                  <a16:creationId xmlns:a16="http://schemas.microsoft.com/office/drawing/2014/main" id="{2A35234A-BB0E-C66B-788D-42E960DCEF53}"/>
                </a:ext>
              </a:extLst>
            </p:cNvPr>
            <p:cNvSpPr/>
            <p:nvPr/>
          </p:nvSpPr>
          <p:spPr>
            <a:xfrm>
              <a:off x="10623839" y="2996862"/>
              <a:ext cx="651110" cy="310333"/>
            </a:xfrm>
            <a:custGeom>
              <a:avLst/>
              <a:gdLst>
                <a:gd name="connsiteX0" fmla="*/ 555755 w 651110"/>
                <a:gd name="connsiteY0" fmla="*/ 264878 h 310333"/>
                <a:gd name="connsiteX1" fmla="*/ 95355 w 651110"/>
                <a:gd name="connsiteY1" fmla="*/ 264878 h 310333"/>
                <a:gd name="connsiteX2" fmla="*/ 95355 w 651110"/>
                <a:gd name="connsiteY2" fmla="*/ 45441 h 310333"/>
                <a:gd name="connsiteX3" fmla="*/ 555755 w 651110"/>
                <a:gd name="connsiteY3" fmla="*/ 45441 h 310333"/>
                <a:gd name="connsiteX4" fmla="*/ 555755 w 651110"/>
                <a:gd name="connsiteY4" fmla="*/ 264878 h 31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110" h="310333">
                  <a:moveTo>
                    <a:pt x="555755" y="264878"/>
                  </a:moveTo>
                  <a:cubicBezTo>
                    <a:pt x="428615" y="325486"/>
                    <a:pt x="222485" y="325486"/>
                    <a:pt x="95355" y="264878"/>
                  </a:cubicBezTo>
                  <a:cubicBezTo>
                    <a:pt x="-31785" y="204290"/>
                    <a:pt x="-31785" y="106039"/>
                    <a:pt x="95355" y="45441"/>
                  </a:cubicBezTo>
                  <a:cubicBezTo>
                    <a:pt x="222494" y="-15147"/>
                    <a:pt x="428615" y="-15147"/>
                    <a:pt x="555755" y="45441"/>
                  </a:cubicBezTo>
                  <a:cubicBezTo>
                    <a:pt x="682895" y="106039"/>
                    <a:pt x="682895" y="204290"/>
                    <a:pt x="555755" y="264878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740" name="그래픽 593">
              <a:extLst>
                <a:ext uri="{FF2B5EF4-FFF2-40B4-BE49-F238E27FC236}">
                  <a16:creationId xmlns:a16="http://schemas.microsoft.com/office/drawing/2014/main" id="{2902BB09-8FCC-BD8C-5C8A-1E45ADCB1DC3}"/>
                </a:ext>
              </a:extLst>
            </p:cNvPr>
            <p:cNvGrpSpPr/>
            <p:nvPr/>
          </p:nvGrpSpPr>
          <p:grpSpPr>
            <a:xfrm>
              <a:off x="10627146" y="1303305"/>
              <a:ext cx="538607" cy="1960704"/>
              <a:chOff x="15554733" y="1110401"/>
              <a:chExt cx="538607" cy="1960704"/>
            </a:xfrm>
          </p:grpSpPr>
          <p:sp>
            <p:nvSpPr>
              <p:cNvPr id="741" name="자유형: 도형 740">
                <a:extLst>
                  <a:ext uri="{FF2B5EF4-FFF2-40B4-BE49-F238E27FC236}">
                    <a16:creationId xmlns:a16="http://schemas.microsoft.com/office/drawing/2014/main" id="{B4D26BAC-E9BD-B660-EAF0-D43276B1B91E}"/>
                  </a:ext>
                </a:extLst>
              </p:cNvPr>
              <p:cNvSpPr/>
              <p:nvPr/>
            </p:nvSpPr>
            <p:spPr>
              <a:xfrm>
                <a:off x="15973793" y="1661231"/>
                <a:ext cx="119547" cy="168802"/>
              </a:xfrm>
              <a:custGeom>
                <a:avLst/>
                <a:gdLst>
                  <a:gd name="connsiteX0" fmla="*/ 119444 w 119547"/>
                  <a:gd name="connsiteY0" fmla="*/ 133531 h 168802"/>
                  <a:gd name="connsiteX1" fmla="*/ 94964 w 119547"/>
                  <a:gd name="connsiteY1" fmla="*/ 0 h 168802"/>
                  <a:gd name="connsiteX2" fmla="*/ 0 w 119547"/>
                  <a:gd name="connsiteY2" fmla="*/ 29108 h 168802"/>
                  <a:gd name="connsiteX3" fmla="*/ 15240 w 119547"/>
                  <a:gd name="connsiteY3" fmla="*/ 92402 h 168802"/>
                  <a:gd name="connsiteX4" fmla="*/ 94259 w 119547"/>
                  <a:gd name="connsiteY4" fmla="*/ 168802 h 168802"/>
                  <a:gd name="connsiteX5" fmla="*/ 119444 w 119547"/>
                  <a:gd name="connsiteY5" fmla="*/ 133531 h 1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547" h="168802">
                    <a:moveTo>
                      <a:pt x="119444" y="133531"/>
                    </a:moveTo>
                    <a:cubicBezTo>
                      <a:pt x="118901" y="125968"/>
                      <a:pt x="104727" y="45177"/>
                      <a:pt x="94964" y="0"/>
                    </a:cubicBezTo>
                    <a:lnTo>
                      <a:pt x="0" y="29108"/>
                    </a:lnTo>
                    <a:lnTo>
                      <a:pt x="15240" y="92402"/>
                    </a:lnTo>
                    <a:lnTo>
                      <a:pt x="94259" y="168802"/>
                    </a:lnTo>
                    <a:cubicBezTo>
                      <a:pt x="119320" y="163830"/>
                      <a:pt x="119987" y="141103"/>
                      <a:pt x="119444" y="133531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742" name="그래픽 593">
                <a:extLst>
                  <a:ext uri="{FF2B5EF4-FFF2-40B4-BE49-F238E27FC236}">
                    <a16:creationId xmlns:a16="http://schemas.microsoft.com/office/drawing/2014/main" id="{4376732D-6699-B098-C6C8-A58FCB89013E}"/>
                  </a:ext>
                </a:extLst>
              </p:cNvPr>
              <p:cNvGrpSpPr/>
              <p:nvPr/>
            </p:nvGrpSpPr>
            <p:grpSpPr>
              <a:xfrm>
                <a:off x="15554733" y="1110401"/>
                <a:ext cx="523786" cy="1960704"/>
                <a:chOff x="15554733" y="1110401"/>
                <a:chExt cx="523786" cy="1960704"/>
              </a:xfrm>
            </p:grpSpPr>
            <p:sp>
              <p:nvSpPr>
                <p:cNvPr id="743" name="자유형: 도형 742">
                  <a:extLst>
                    <a:ext uri="{FF2B5EF4-FFF2-40B4-BE49-F238E27FC236}">
                      <a16:creationId xmlns:a16="http://schemas.microsoft.com/office/drawing/2014/main" id="{19DD9CCF-D1CF-439F-ECAA-C948E21DAEA8}"/>
                    </a:ext>
                  </a:extLst>
                </p:cNvPr>
                <p:cNvSpPr/>
                <p:nvPr/>
              </p:nvSpPr>
              <p:spPr>
                <a:xfrm>
                  <a:off x="15710446" y="1110401"/>
                  <a:ext cx="303114" cy="455704"/>
                </a:xfrm>
                <a:custGeom>
                  <a:avLst/>
                  <a:gdLst>
                    <a:gd name="connsiteX0" fmla="*/ 0 w 303114"/>
                    <a:gd name="connsiteY0" fmla="*/ 455705 h 455704"/>
                    <a:gd name="connsiteX1" fmla="*/ 303114 w 303114"/>
                    <a:gd name="connsiteY1" fmla="*/ 455705 h 455704"/>
                    <a:gd name="connsiteX2" fmla="*/ 303114 w 303114"/>
                    <a:gd name="connsiteY2" fmla="*/ 128454 h 455704"/>
                    <a:gd name="connsiteX3" fmla="*/ 174669 w 303114"/>
                    <a:gd name="connsiteY3" fmla="*/ 0 h 455704"/>
                    <a:gd name="connsiteX4" fmla="*/ 128454 w 303114"/>
                    <a:gd name="connsiteY4" fmla="*/ 0 h 455704"/>
                    <a:gd name="connsiteX5" fmla="*/ 0 w 303114"/>
                    <a:gd name="connsiteY5" fmla="*/ 128454 h 455704"/>
                    <a:gd name="connsiteX6" fmla="*/ 0 w 303114"/>
                    <a:gd name="connsiteY6" fmla="*/ 455705 h 455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114" h="455704">
                      <a:moveTo>
                        <a:pt x="0" y="455705"/>
                      </a:moveTo>
                      <a:lnTo>
                        <a:pt x="303114" y="455705"/>
                      </a:lnTo>
                      <a:lnTo>
                        <a:pt x="303114" y="128454"/>
                      </a:lnTo>
                      <a:cubicBezTo>
                        <a:pt x="303114" y="57512"/>
                        <a:pt x="245602" y="0"/>
                        <a:pt x="174669" y="0"/>
                      </a:cubicBezTo>
                      <a:lnTo>
                        <a:pt x="128454" y="0"/>
                      </a:lnTo>
                      <a:cubicBezTo>
                        <a:pt x="57512" y="0"/>
                        <a:pt x="0" y="57512"/>
                        <a:pt x="0" y="128454"/>
                      </a:cubicBezTo>
                      <a:lnTo>
                        <a:pt x="0" y="455705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4" name="자유형: 도형 743">
                  <a:extLst>
                    <a:ext uri="{FF2B5EF4-FFF2-40B4-BE49-F238E27FC236}">
                      <a16:creationId xmlns:a16="http://schemas.microsoft.com/office/drawing/2014/main" id="{2113F757-E8B6-43A3-2BF0-3550A8E76BF2}"/>
                    </a:ext>
                  </a:extLst>
                </p:cNvPr>
                <p:cNvSpPr/>
                <p:nvPr/>
              </p:nvSpPr>
              <p:spPr>
                <a:xfrm>
                  <a:off x="15589040" y="1624455"/>
                  <a:ext cx="133788" cy="142151"/>
                </a:xfrm>
                <a:custGeom>
                  <a:avLst/>
                  <a:gdLst>
                    <a:gd name="connsiteX0" fmla="*/ 44891 w 133788"/>
                    <a:gd name="connsiteY0" fmla="*/ 0 h 142151"/>
                    <a:gd name="connsiteX1" fmla="*/ 0 w 133788"/>
                    <a:gd name="connsiteY1" fmla="*/ 82306 h 142151"/>
                    <a:gd name="connsiteX2" fmla="*/ 69828 w 133788"/>
                    <a:gd name="connsiteY2" fmla="*/ 142151 h 142151"/>
                    <a:gd name="connsiteX3" fmla="*/ 133788 w 133788"/>
                    <a:gd name="connsiteY3" fmla="*/ 40738 h 142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788" h="142151">
                      <a:moveTo>
                        <a:pt x="44891" y="0"/>
                      </a:moveTo>
                      <a:lnTo>
                        <a:pt x="0" y="82306"/>
                      </a:lnTo>
                      <a:lnTo>
                        <a:pt x="69828" y="142151"/>
                      </a:lnTo>
                      <a:lnTo>
                        <a:pt x="133788" y="40738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5" name="자유형: 도형 744">
                  <a:extLst>
                    <a:ext uri="{FF2B5EF4-FFF2-40B4-BE49-F238E27FC236}">
                      <a16:creationId xmlns:a16="http://schemas.microsoft.com/office/drawing/2014/main" id="{E4F62C40-2FEE-663B-2822-5B739BC51F88}"/>
                    </a:ext>
                  </a:extLst>
                </p:cNvPr>
                <p:cNvSpPr/>
                <p:nvPr/>
              </p:nvSpPr>
              <p:spPr>
                <a:xfrm>
                  <a:off x="15554733" y="1719477"/>
                  <a:ext cx="112773" cy="94872"/>
                </a:xfrm>
                <a:custGeom>
                  <a:avLst/>
                  <a:gdLst>
                    <a:gd name="connsiteX0" fmla="*/ 18390 w 112773"/>
                    <a:gd name="connsiteY0" fmla="*/ 0 h 94872"/>
                    <a:gd name="connsiteX1" fmla="*/ 12485 w 112773"/>
                    <a:gd name="connsiteY1" fmla="*/ 86906 h 94872"/>
                    <a:gd name="connsiteX2" fmla="*/ 112774 w 112773"/>
                    <a:gd name="connsiteY2" fmla="*/ 82858 h 94872"/>
                    <a:gd name="connsiteX3" fmla="*/ 18390 w 112773"/>
                    <a:gd name="connsiteY3" fmla="*/ 0 h 94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773" h="94872">
                      <a:moveTo>
                        <a:pt x="18390" y="0"/>
                      </a:moveTo>
                      <a:cubicBezTo>
                        <a:pt x="8322" y="25870"/>
                        <a:pt x="-13985" y="66866"/>
                        <a:pt x="12485" y="86906"/>
                      </a:cubicBezTo>
                      <a:cubicBezTo>
                        <a:pt x="38955" y="106947"/>
                        <a:pt x="112774" y="82858"/>
                        <a:pt x="112774" y="82858"/>
                      </a:cubicBezTo>
                      <a:lnTo>
                        <a:pt x="18390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6" name="자유형: 도형 745">
                  <a:extLst>
                    <a:ext uri="{FF2B5EF4-FFF2-40B4-BE49-F238E27FC236}">
                      <a16:creationId xmlns:a16="http://schemas.microsoft.com/office/drawing/2014/main" id="{43F05E13-7E9E-A342-38AF-0BB9581D6728}"/>
                    </a:ext>
                  </a:extLst>
                </p:cNvPr>
                <p:cNvSpPr/>
                <p:nvPr/>
              </p:nvSpPr>
              <p:spPr>
                <a:xfrm>
                  <a:off x="15622339" y="1441032"/>
                  <a:ext cx="180022" cy="248940"/>
                </a:xfrm>
                <a:custGeom>
                  <a:avLst/>
                  <a:gdLst>
                    <a:gd name="connsiteX0" fmla="*/ 180022 w 180022"/>
                    <a:gd name="connsiteY0" fmla="*/ 0 h 248940"/>
                    <a:gd name="connsiteX1" fmla="*/ 69609 w 180022"/>
                    <a:gd name="connsiteY1" fmla="*/ 51549 h 248940"/>
                    <a:gd name="connsiteX2" fmla="*/ 0 w 180022"/>
                    <a:gd name="connsiteY2" fmla="*/ 195186 h 248940"/>
                    <a:gd name="connsiteX3" fmla="*/ 101765 w 180022"/>
                    <a:gd name="connsiteY3" fmla="*/ 248736 h 248940"/>
                    <a:gd name="connsiteX4" fmla="*/ 180022 w 180022"/>
                    <a:gd name="connsiteY4" fmla="*/ 0 h 248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22" h="248940">
                      <a:moveTo>
                        <a:pt x="180022" y="0"/>
                      </a:moveTo>
                      <a:cubicBezTo>
                        <a:pt x="135502" y="457"/>
                        <a:pt x="86477" y="16650"/>
                        <a:pt x="69609" y="51549"/>
                      </a:cubicBezTo>
                      <a:cubicBezTo>
                        <a:pt x="52740" y="86458"/>
                        <a:pt x="0" y="195186"/>
                        <a:pt x="0" y="195186"/>
                      </a:cubicBezTo>
                      <a:cubicBezTo>
                        <a:pt x="0" y="195186"/>
                        <a:pt x="39357" y="252794"/>
                        <a:pt x="101765" y="248736"/>
                      </a:cubicBezTo>
                      <a:lnTo>
                        <a:pt x="180022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7" name="자유형: 도형 746">
                  <a:extLst>
                    <a:ext uri="{FF2B5EF4-FFF2-40B4-BE49-F238E27FC236}">
                      <a16:creationId xmlns:a16="http://schemas.microsoft.com/office/drawing/2014/main" id="{15C1A925-7738-6053-0D0B-9703892875FD}"/>
                    </a:ext>
                  </a:extLst>
                </p:cNvPr>
                <p:cNvSpPr/>
                <p:nvPr/>
              </p:nvSpPr>
              <p:spPr>
                <a:xfrm>
                  <a:off x="15674409" y="2805061"/>
                  <a:ext cx="189075" cy="180468"/>
                </a:xfrm>
                <a:custGeom>
                  <a:avLst/>
                  <a:gdLst>
                    <a:gd name="connsiteX0" fmla="*/ 64392 w 189075"/>
                    <a:gd name="connsiteY0" fmla="*/ 87067 h 180468"/>
                    <a:gd name="connsiteX1" fmla="*/ 9242 w 189075"/>
                    <a:gd name="connsiteY1" fmla="*/ 140293 h 180468"/>
                    <a:gd name="connsiteX2" fmla="*/ 1651 w 189075"/>
                    <a:gd name="connsiteY2" fmla="*/ 149008 h 180468"/>
                    <a:gd name="connsiteX3" fmla="*/ 22006 w 189075"/>
                    <a:gd name="connsiteY3" fmla="*/ 176726 h 180468"/>
                    <a:gd name="connsiteX4" fmla="*/ 101292 w 189075"/>
                    <a:gd name="connsiteY4" fmla="*/ 164953 h 180468"/>
                    <a:gd name="connsiteX5" fmla="*/ 140516 w 189075"/>
                    <a:gd name="connsiteY5" fmla="*/ 106126 h 180468"/>
                    <a:gd name="connsiteX6" fmla="*/ 184293 w 189075"/>
                    <a:gd name="connsiteY6" fmla="*/ 73865 h 180468"/>
                    <a:gd name="connsiteX7" fmla="*/ 183921 w 189075"/>
                    <a:gd name="connsiteY7" fmla="*/ 31536 h 180468"/>
                    <a:gd name="connsiteX8" fmla="*/ 169005 w 189075"/>
                    <a:gd name="connsiteY8" fmla="*/ 151 h 180468"/>
                    <a:gd name="connsiteX9" fmla="*/ 170501 w 189075"/>
                    <a:gd name="connsiteY9" fmla="*/ 8876 h 180468"/>
                    <a:gd name="connsiteX10" fmla="*/ 103959 w 189075"/>
                    <a:gd name="connsiteY10" fmla="*/ 19954 h 180468"/>
                    <a:gd name="connsiteX11" fmla="*/ 64392 w 189075"/>
                    <a:gd name="connsiteY11" fmla="*/ 87067 h 180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9075" h="180468">
                      <a:moveTo>
                        <a:pt x="64392" y="87067"/>
                      </a:moveTo>
                      <a:cubicBezTo>
                        <a:pt x="47819" y="107212"/>
                        <a:pt x="29235" y="123633"/>
                        <a:pt x="9242" y="140293"/>
                      </a:cubicBezTo>
                      <a:cubicBezTo>
                        <a:pt x="6252" y="142788"/>
                        <a:pt x="3156" y="145417"/>
                        <a:pt x="1651" y="149008"/>
                      </a:cubicBezTo>
                      <a:cubicBezTo>
                        <a:pt x="-778" y="154808"/>
                        <a:pt x="-4283" y="169049"/>
                        <a:pt x="22006" y="176726"/>
                      </a:cubicBezTo>
                      <a:cubicBezTo>
                        <a:pt x="47695" y="184222"/>
                        <a:pt x="79051" y="180536"/>
                        <a:pt x="101292" y="164953"/>
                      </a:cubicBezTo>
                      <a:cubicBezTo>
                        <a:pt x="121818" y="150579"/>
                        <a:pt x="121333" y="122909"/>
                        <a:pt x="140516" y="106126"/>
                      </a:cubicBezTo>
                      <a:cubicBezTo>
                        <a:pt x="154737" y="93687"/>
                        <a:pt x="173101" y="89734"/>
                        <a:pt x="184293" y="73865"/>
                      </a:cubicBezTo>
                      <a:cubicBezTo>
                        <a:pt x="192084" y="62816"/>
                        <a:pt x="189179" y="48805"/>
                        <a:pt x="183921" y="31536"/>
                      </a:cubicBezTo>
                      <a:cubicBezTo>
                        <a:pt x="178178" y="12696"/>
                        <a:pt x="175244" y="-1640"/>
                        <a:pt x="169005" y="151"/>
                      </a:cubicBezTo>
                      <a:lnTo>
                        <a:pt x="170501" y="8876"/>
                      </a:lnTo>
                      <a:cubicBezTo>
                        <a:pt x="163271" y="21868"/>
                        <a:pt x="122599" y="27697"/>
                        <a:pt x="103959" y="19954"/>
                      </a:cubicBezTo>
                      <a:cubicBezTo>
                        <a:pt x="103969" y="19963"/>
                        <a:pt x="75203" y="73922"/>
                        <a:pt x="64392" y="8706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F28F373F-36E6-B23B-2D62-C78D8451065C}"/>
                    </a:ext>
                  </a:extLst>
                </p:cNvPr>
                <p:cNvSpPr/>
                <p:nvPr/>
              </p:nvSpPr>
              <p:spPr>
                <a:xfrm>
                  <a:off x="15706131" y="2750844"/>
                  <a:ext cx="139086" cy="194667"/>
                </a:xfrm>
                <a:custGeom>
                  <a:avLst/>
                  <a:gdLst>
                    <a:gd name="connsiteX0" fmla="*/ 15678 w 139086"/>
                    <a:gd name="connsiteY0" fmla="*/ 160068 h 194667"/>
                    <a:gd name="connsiteX1" fmla="*/ 15669 w 139086"/>
                    <a:gd name="connsiteY1" fmla="*/ 159934 h 194667"/>
                    <a:gd name="connsiteX2" fmla="*/ 32671 w 139086"/>
                    <a:gd name="connsiteY2" fmla="*/ 141275 h 194667"/>
                    <a:gd name="connsiteX3" fmla="*/ 63465 w 139086"/>
                    <a:gd name="connsiteY3" fmla="*/ 90392 h 194667"/>
                    <a:gd name="connsiteX4" fmla="*/ 68304 w 139086"/>
                    <a:gd name="connsiteY4" fmla="*/ 56483 h 194667"/>
                    <a:gd name="connsiteX5" fmla="*/ 62817 w 139086"/>
                    <a:gd name="connsiteY5" fmla="*/ 10335 h 194667"/>
                    <a:gd name="connsiteX6" fmla="*/ 132436 w 139086"/>
                    <a:gd name="connsiteY6" fmla="*/ 0 h 194667"/>
                    <a:gd name="connsiteX7" fmla="*/ 138789 w 139086"/>
                    <a:gd name="connsiteY7" fmla="*/ 63094 h 194667"/>
                    <a:gd name="connsiteX8" fmla="*/ 138789 w 139086"/>
                    <a:gd name="connsiteY8" fmla="*/ 63084 h 194667"/>
                    <a:gd name="connsiteX9" fmla="*/ 109738 w 139086"/>
                    <a:gd name="connsiteY9" fmla="*/ 110033 h 194667"/>
                    <a:gd name="connsiteX10" fmla="*/ 46530 w 139086"/>
                    <a:gd name="connsiteY10" fmla="*/ 184652 h 194667"/>
                    <a:gd name="connsiteX11" fmla="*/ 5934 w 139086"/>
                    <a:gd name="connsiteY11" fmla="*/ 191576 h 194667"/>
                    <a:gd name="connsiteX12" fmla="*/ 15678 w 139086"/>
                    <a:gd name="connsiteY12" fmla="*/ 160068 h 19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9086" h="194667">
                      <a:moveTo>
                        <a:pt x="15678" y="160068"/>
                      </a:moveTo>
                      <a:cubicBezTo>
                        <a:pt x="15678" y="160049"/>
                        <a:pt x="15678" y="159953"/>
                        <a:pt x="15669" y="159934"/>
                      </a:cubicBezTo>
                      <a:cubicBezTo>
                        <a:pt x="21517" y="153991"/>
                        <a:pt x="27232" y="147876"/>
                        <a:pt x="32671" y="141275"/>
                      </a:cubicBezTo>
                      <a:cubicBezTo>
                        <a:pt x="39633" y="132807"/>
                        <a:pt x="54074" y="107394"/>
                        <a:pt x="63465" y="90392"/>
                      </a:cubicBezTo>
                      <a:cubicBezTo>
                        <a:pt x="69180" y="80058"/>
                        <a:pt x="69371" y="70304"/>
                        <a:pt x="68304" y="56483"/>
                      </a:cubicBezTo>
                      <a:lnTo>
                        <a:pt x="62817" y="10335"/>
                      </a:lnTo>
                      <a:lnTo>
                        <a:pt x="132436" y="0"/>
                      </a:lnTo>
                      <a:lnTo>
                        <a:pt x="138789" y="63094"/>
                      </a:lnTo>
                      <a:lnTo>
                        <a:pt x="138789" y="63084"/>
                      </a:lnTo>
                      <a:cubicBezTo>
                        <a:pt x="141094" y="77400"/>
                        <a:pt x="129873" y="90783"/>
                        <a:pt x="109738" y="110033"/>
                      </a:cubicBezTo>
                      <a:cubicBezTo>
                        <a:pt x="89611" y="129283"/>
                        <a:pt x="65046" y="173003"/>
                        <a:pt x="46530" y="184652"/>
                      </a:cubicBezTo>
                      <a:cubicBezTo>
                        <a:pt x="28013" y="196291"/>
                        <a:pt x="14345" y="196606"/>
                        <a:pt x="5934" y="191576"/>
                      </a:cubicBezTo>
                      <a:cubicBezTo>
                        <a:pt x="-2734" y="186385"/>
                        <a:pt x="-3781" y="182128"/>
                        <a:pt x="15678" y="160068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88A81671-ED77-9365-06A0-616D02E1A908}"/>
                    </a:ext>
                  </a:extLst>
                </p:cNvPr>
                <p:cNvSpPr/>
                <p:nvPr/>
              </p:nvSpPr>
              <p:spPr>
                <a:xfrm>
                  <a:off x="15844765" y="2894004"/>
                  <a:ext cx="191429" cy="177100"/>
                </a:xfrm>
                <a:custGeom>
                  <a:avLst/>
                  <a:gdLst>
                    <a:gd name="connsiteX0" fmla="*/ 107796 w 191429"/>
                    <a:gd name="connsiteY0" fmla="*/ 9821 h 177100"/>
                    <a:gd name="connsiteX1" fmla="*/ 107796 w 191429"/>
                    <a:gd name="connsiteY1" fmla="*/ 77 h 177100"/>
                    <a:gd name="connsiteX2" fmla="*/ 59095 w 191429"/>
                    <a:gd name="connsiteY2" fmla="*/ 85363 h 177100"/>
                    <a:gd name="connsiteX3" fmla="*/ 831 w 191429"/>
                    <a:gd name="connsiteY3" fmla="*/ 149457 h 177100"/>
                    <a:gd name="connsiteX4" fmla="*/ 61705 w 191429"/>
                    <a:gd name="connsiteY4" fmla="*/ 176270 h 177100"/>
                    <a:gd name="connsiteX5" fmla="*/ 131647 w 191429"/>
                    <a:gd name="connsiteY5" fmla="*/ 138713 h 177100"/>
                    <a:gd name="connsiteX6" fmla="*/ 158803 w 191429"/>
                    <a:gd name="connsiteY6" fmla="*/ 96536 h 177100"/>
                    <a:gd name="connsiteX7" fmla="*/ 190521 w 191429"/>
                    <a:gd name="connsiteY7" fmla="*/ 59998 h 177100"/>
                    <a:gd name="connsiteX8" fmla="*/ 186616 w 191429"/>
                    <a:gd name="connsiteY8" fmla="*/ 24232 h 177100"/>
                    <a:gd name="connsiteX9" fmla="*/ 175919 w 191429"/>
                    <a:gd name="connsiteY9" fmla="*/ 67 h 177100"/>
                    <a:gd name="connsiteX10" fmla="*/ 175919 w 191429"/>
                    <a:gd name="connsiteY10" fmla="*/ 7496 h 177100"/>
                    <a:gd name="connsiteX11" fmla="*/ 141858 w 191429"/>
                    <a:gd name="connsiteY11" fmla="*/ 19012 h 177100"/>
                    <a:gd name="connsiteX12" fmla="*/ 107796 w 191429"/>
                    <a:gd name="connsiteY12" fmla="*/ 9821 h 1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1429" h="177100">
                      <a:moveTo>
                        <a:pt x="107796" y="9821"/>
                      </a:moveTo>
                      <a:lnTo>
                        <a:pt x="107796" y="77"/>
                      </a:lnTo>
                      <a:cubicBezTo>
                        <a:pt x="103958" y="11506"/>
                        <a:pt x="86127" y="60713"/>
                        <a:pt x="59095" y="85363"/>
                      </a:cubicBezTo>
                      <a:cubicBezTo>
                        <a:pt x="37607" y="104966"/>
                        <a:pt x="8289" y="127607"/>
                        <a:pt x="831" y="149457"/>
                      </a:cubicBezTo>
                      <a:cubicBezTo>
                        <a:pt x="-6922" y="172184"/>
                        <a:pt x="41626" y="179823"/>
                        <a:pt x="61705" y="176270"/>
                      </a:cubicBezTo>
                      <a:cubicBezTo>
                        <a:pt x="85032" y="172136"/>
                        <a:pt x="115217" y="158906"/>
                        <a:pt x="131647" y="138713"/>
                      </a:cubicBezTo>
                      <a:cubicBezTo>
                        <a:pt x="143201" y="124521"/>
                        <a:pt x="150554" y="107700"/>
                        <a:pt x="158803" y="96536"/>
                      </a:cubicBezTo>
                      <a:cubicBezTo>
                        <a:pt x="167052" y="85373"/>
                        <a:pt x="186063" y="72914"/>
                        <a:pt x="190521" y="59998"/>
                      </a:cubicBezTo>
                      <a:cubicBezTo>
                        <a:pt x="192969" y="52902"/>
                        <a:pt x="190064" y="37367"/>
                        <a:pt x="186616" y="24232"/>
                      </a:cubicBezTo>
                      <a:cubicBezTo>
                        <a:pt x="183454" y="12183"/>
                        <a:pt x="180034" y="-1057"/>
                        <a:pt x="175919" y="67"/>
                      </a:cubicBezTo>
                      <a:cubicBezTo>
                        <a:pt x="175910" y="1534"/>
                        <a:pt x="175919" y="7496"/>
                        <a:pt x="175919" y="7496"/>
                      </a:cubicBezTo>
                      <a:cubicBezTo>
                        <a:pt x="170976" y="12983"/>
                        <a:pt x="157288" y="18422"/>
                        <a:pt x="141858" y="19012"/>
                      </a:cubicBezTo>
                      <a:cubicBezTo>
                        <a:pt x="131895" y="19403"/>
                        <a:pt x="107711" y="17421"/>
                        <a:pt x="107796" y="982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32F5E9CB-09CD-937B-EEE7-3C0779FDFCC3}"/>
                    </a:ext>
                  </a:extLst>
                </p:cNvPr>
                <p:cNvSpPr/>
                <p:nvPr/>
              </p:nvSpPr>
              <p:spPr>
                <a:xfrm>
                  <a:off x="15876978" y="2838236"/>
                  <a:ext cx="143705" cy="183233"/>
                </a:xfrm>
                <a:custGeom>
                  <a:avLst/>
                  <a:gdLst>
                    <a:gd name="connsiteX0" fmla="*/ 7422 w 143705"/>
                    <a:gd name="connsiteY0" fmla="*/ 158382 h 183233"/>
                    <a:gd name="connsiteX1" fmla="*/ 26882 w 143705"/>
                    <a:gd name="connsiteY1" fmla="*/ 141065 h 183233"/>
                    <a:gd name="connsiteX2" fmla="*/ 68430 w 143705"/>
                    <a:gd name="connsiteY2" fmla="*/ 74686 h 183233"/>
                    <a:gd name="connsiteX3" fmla="*/ 75574 w 143705"/>
                    <a:gd name="connsiteY3" fmla="*/ 38833 h 183233"/>
                    <a:gd name="connsiteX4" fmla="*/ 75574 w 143705"/>
                    <a:gd name="connsiteY4" fmla="*/ 0 h 183233"/>
                    <a:gd name="connsiteX5" fmla="*/ 143706 w 143705"/>
                    <a:gd name="connsiteY5" fmla="*/ 0 h 183233"/>
                    <a:gd name="connsiteX6" fmla="*/ 143706 w 143705"/>
                    <a:gd name="connsiteY6" fmla="*/ 63208 h 183233"/>
                    <a:gd name="connsiteX7" fmla="*/ 143706 w 143705"/>
                    <a:gd name="connsiteY7" fmla="*/ 63208 h 183233"/>
                    <a:gd name="connsiteX8" fmla="*/ 143706 w 143705"/>
                    <a:gd name="connsiteY8" fmla="*/ 63217 h 183233"/>
                    <a:gd name="connsiteX9" fmla="*/ 143706 w 143705"/>
                    <a:gd name="connsiteY9" fmla="*/ 64903 h 183233"/>
                    <a:gd name="connsiteX10" fmla="*/ 143363 w 143705"/>
                    <a:gd name="connsiteY10" fmla="*/ 65075 h 183233"/>
                    <a:gd name="connsiteX11" fmla="*/ 91052 w 143705"/>
                    <a:gd name="connsiteY11" fmla="*/ 141456 h 183233"/>
                    <a:gd name="connsiteX12" fmla="*/ 29482 w 143705"/>
                    <a:gd name="connsiteY12" fmla="*/ 182471 h 183233"/>
                    <a:gd name="connsiteX13" fmla="*/ 7422 w 143705"/>
                    <a:gd name="connsiteY13" fmla="*/ 158382 h 18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3705" h="183233">
                      <a:moveTo>
                        <a:pt x="7422" y="158382"/>
                      </a:moveTo>
                      <a:cubicBezTo>
                        <a:pt x="14090" y="152428"/>
                        <a:pt x="20795" y="146618"/>
                        <a:pt x="26882" y="141065"/>
                      </a:cubicBezTo>
                      <a:cubicBezTo>
                        <a:pt x="45770" y="123835"/>
                        <a:pt x="60162" y="94621"/>
                        <a:pt x="68430" y="74686"/>
                      </a:cubicBezTo>
                      <a:cubicBezTo>
                        <a:pt x="73154" y="63303"/>
                        <a:pt x="75574" y="51149"/>
                        <a:pt x="75574" y="38833"/>
                      </a:cubicBezTo>
                      <a:lnTo>
                        <a:pt x="75574" y="0"/>
                      </a:lnTo>
                      <a:lnTo>
                        <a:pt x="143706" y="0"/>
                      </a:lnTo>
                      <a:lnTo>
                        <a:pt x="143706" y="63208"/>
                      </a:lnTo>
                      <a:lnTo>
                        <a:pt x="143706" y="63208"/>
                      </a:lnTo>
                      <a:lnTo>
                        <a:pt x="143706" y="63217"/>
                      </a:lnTo>
                      <a:lnTo>
                        <a:pt x="143706" y="64903"/>
                      </a:lnTo>
                      <a:lnTo>
                        <a:pt x="143363" y="65075"/>
                      </a:lnTo>
                      <a:cubicBezTo>
                        <a:pt x="140086" y="79229"/>
                        <a:pt x="108816" y="116900"/>
                        <a:pt x="91052" y="141456"/>
                      </a:cubicBezTo>
                      <a:cubicBezTo>
                        <a:pt x="79146" y="157925"/>
                        <a:pt x="56514" y="178861"/>
                        <a:pt x="29482" y="182471"/>
                      </a:cubicBezTo>
                      <a:cubicBezTo>
                        <a:pt x="3869" y="185890"/>
                        <a:pt x="-9228" y="177813"/>
                        <a:pt x="7422" y="158382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6329DEBB-177F-9912-2F90-A9F6E4CA584A}"/>
                    </a:ext>
                  </a:extLst>
                </p:cNvPr>
                <p:cNvSpPr/>
                <p:nvPr/>
              </p:nvSpPr>
              <p:spPr>
                <a:xfrm>
                  <a:off x="15678594" y="1828024"/>
                  <a:ext cx="359783" cy="1028496"/>
                </a:xfrm>
                <a:custGeom>
                  <a:avLst/>
                  <a:gdLst>
                    <a:gd name="connsiteX0" fmla="*/ 328546 w 359783"/>
                    <a:gd name="connsiteY0" fmla="*/ 16897 h 1028496"/>
                    <a:gd name="connsiteX1" fmla="*/ 326640 w 359783"/>
                    <a:gd name="connsiteY1" fmla="*/ 538677 h 1028496"/>
                    <a:gd name="connsiteX2" fmla="*/ 357606 w 359783"/>
                    <a:gd name="connsiteY2" fmla="*/ 676637 h 1028496"/>
                    <a:gd name="connsiteX3" fmla="*/ 342823 w 359783"/>
                    <a:gd name="connsiteY3" fmla="*/ 1018461 h 1028496"/>
                    <a:gd name="connsiteX4" fmla="*/ 273967 w 359783"/>
                    <a:gd name="connsiteY4" fmla="*/ 1021194 h 1028496"/>
                    <a:gd name="connsiteX5" fmla="*/ 196824 w 359783"/>
                    <a:gd name="connsiteY5" fmla="*/ 556203 h 1028496"/>
                    <a:gd name="connsiteX6" fmla="*/ 168611 w 359783"/>
                    <a:gd name="connsiteY6" fmla="*/ 331718 h 1028496"/>
                    <a:gd name="connsiteX7" fmla="*/ 141646 w 359783"/>
                    <a:gd name="connsiteY7" fmla="*/ 555098 h 1028496"/>
                    <a:gd name="connsiteX8" fmla="*/ 157791 w 359783"/>
                    <a:gd name="connsiteY8" fmla="*/ 644452 h 1028496"/>
                    <a:gd name="connsiteX9" fmla="*/ 164249 w 359783"/>
                    <a:gd name="connsiteY9" fmla="*/ 938670 h 1028496"/>
                    <a:gd name="connsiteX10" fmla="*/ 90363 w 359783"/>
                    <a:gd name="connsiteY10" fmla="*/ 952119 h 1028496"/>
                    <a:gd name="connsiteX11" fmla="*/ 5762 w 359783"/>
                    <a:gd name="connsiteY11" fmla="*/ 535448 h 1028496"/>
                    <a:gd name="connsiteX12" fmla="*/ 26641 w 359783"/>
                    <a:gd name="connsiteY12" fmla="*/ 0 h 1028496"/>
                    <a:gd name="connsiteX13" fmla="*/ 328546 w 359783"/>
                    <a:gd name="connsiteY13" fmla="*/ 16897 h 102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59783" h="1028496">
                      <a:moveTo>
                        <a:pt x="328546" y="16897"/>
                      </a:moveTo>
                      <a:cubicBezTo>
                        <a:pt x="381371" y="132264"/>
                        <a:pt x="326640" y="538677"/>
                        <a:pt x="326640" y="538677"/>
                      </a:cubicBezTo>
                      <a:cubicBezTo>
                        <a:pt x="328231" y="557403"/>
                        <a:pt x="349634" y="594236"/>
                        <a:pt x="357606" y="676637"/>
                      </a:cubicBezTo>
                      <a:cubicBezTo>
                        <a:pt x="367027" y="774001"/>
                        <a:pt x="342823" y="1018461"/>
                        <a:pt x="342823" y="1018461"/>
                      </a:cubicBezTo>
                      <a:cubicBezTo>
                        <a:pt x="342823" y="1018461"/>
                        <a:pt x="311277" y="1039092"/>
                        <a:pt x="273967" y="1021194"/>
                      </a:cubicBezTo>
                      <a:cubicBezTo>
                        <a:pt x="273967" y="1021194"/>
                        <a:pt x="209035" y="653005"/>
                        <a:pt x="196824" y="556203"/>
                      </a:cubicBezTo>
                      <a:cubicBezTo>
                        <a:pt x="186166" y="471726"/>
                        <a:pt x="168611" y="331718"/>
                        <a:pt x="168611" y="331718"/>
                      </a:cubicBezTo>
                      <a:lnTo>
                        <a:pt x="141646" y="555098"/>
                      </a:lnTo>
                      <a:cubicBezTo>
                        <a:pt x="141646" y="555098"/>
                        <a:pt x="154029" y="608419"/>
                        <a:pt x="157791" y="644452"/>
                      </a:cubicBezTo>
                      <a:cubicBezTo>
                        <a:pt x="164782" y="711470"/>
                        <a:pt x="164249" y="938670"/>
                        <a:pt x="164249" y="938670"/>
                      </a:cubicBezTo>
                      <a:cubicBezTo>
                        <a:pt x="164249" y="938670"/>
                        <a:pt x="134988" y="958691"/>
                        <a:pt x="90363" y="952119"/>
                      </a:cubicBezTo>
                      <a:cubicBezTo>
                        <a:pt x="90363" y="952119"/>
                        <a:pt x="24231" y="601713"/>
                        <a:pt x="5762" y="535448"/>
                      </a:cubicBezTo>
                      <a:cubicBezTo>
                        <a:pt x="-2553" y="505616"/>
                        <a:pt x="-6382" y="162439"/>
                        <a:pt x="26641" y="0"/>
                      </a:cubicBezTo>
                      <a:lnTo>
                        <a:pt x="328546" y="16897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09C6CD25-73FE-661D-6A17-C9B7962C1BED}"/>
                    </a:ext>
                  </a:extLst>
                </p:cNvPr>
                <p:cNvSpPr/>
                <p:nvPr/>
              </p:nvSpPr>
              <p:spPr>
                <a:xfrm>
                  <a:off x="15747536" y="1988949"/>
                  <a:ext cx="99660" cy="319735"/>
                </a:xfrm>
                <a:custGeom>
                  <a:avLst/>
                  <a:gdLst>
                    <a:gd name="connsiteX0" fmla="*/ 99660 w 99660"/>
                    <a:gd name="connsiteY0" fmla="*/ 170802 h 319735"/>
                    <a:gd name="connsiteX1" fmla="*/ 80753 w 99660"/>
                    <a:gd name="connsiteY1" fmla="*/ 26565 h 319735"/>
                    <a:gd name="connsiteX2" fmla="*/ 0 w 99660"/>
                    <a:gd name="connsiteY2" fmla="*/ 0 h 319735"/>
                    <a:gd name="connsiteX3" fmla="*/ 67637 w 99660"/>
                    <a:gd name="connsiteY3" fmla="*/ 41701 h 319735"/>
                    <a:gd name="connsiteX4" fmla="*/ 87011 w 99660"/>
                    <a:gd name="connsiteY4" fmla="*/ 163887 h 319735"/>
                    <a:gd name="connsiteX5" fmla="*/ 81686 w 99660"/>
                    <a:gd name="connsiteY5" fmla="*/ 319735 h 319735"/>
                    <a:gd name="connsiteX6" fmla="*/ 99660 w 99660"/>
                    <a:gd name="connsiteY6" fmla="*/ 170802 h 319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9660" h="319735">
                      <a:moveTo>
                        <a:pt x="99660" y="170802"/>
                      </a:moveTo>
                      <a:lnTo>
                        <a:pt x="80753" y="26565"/>
                      </a:lnTo>
                      <a:cubicBezTo>
                        <a:pt x="80753" y="26565"/>
                        <a:pt x="36481" y="26127"/>
                        <a:pt x="0" y="0"/>
                      </a:cubicBezTo>
                      <a:cubicBezTo>
                        <a:pt x="0" y="0"/>
                        <a:pt x="26603" y="27318"/>
                        <a:pt x="67637" y="41701"/>
                      </a:cubicBezTo>
                      <a:lnTo>
                        <a:pt x="87011" y="163887"/>
                      </a:lnTo>
                      <a:lnTo>
                        <a:pt x="81686" y="319735"/>
                      </a:lnTo>
                      <a:lnTo>
                        <a:pt x="99660" y="170802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E1023BC1-EEA0-A7BB-8A4C-E7F57ED70757}"/>
                    </a:ext>
                  </a:extLst>
                </p:cNvPr>
                <p:cNvSpPr/>
                <p:nvPr/>
              </p:nvSpPr>
              <p:spPr>
                <a:xfrm>
                  <a:off x="15694424" y="1441042"/>
                  <a:ext cx="327688" cy="495942"/>
                </a:xfrm>
                <a:custGeom>
                  <a:avLst/>
                  <a:gdLst>
                    <a:gd name="connsiteX0" fmla="*/ 219542 w 327688"/>
                    <a:gd name="connsiteY0" fmla="*/ 3077 h 495942"/>
                    <a:gd name="connsiteX1" fmla="*/ 219542 w 327688"/>
                    <a:gd name="connsiteY1" fmla="*/ 3077 h 495942"/>
                    <a:gd name="connsiteX2" fmla="*/ 308963 w 327688"/>
                    <a:gd name="connsiteY2" fmla="*/ 76210 h 495942"/>
                    <a:gd name="connsiteX3" fmla="*/ 312163 w 327688"/>
                    <a:gd name="connsiteY3" fmla="*/ 163497 h 495942"/>
                    <a:gd name="connsiteX4" fmla="*/ 264967 w 327688"/>
                    <a:gd name="connsiteY4" fmla="*/ 300018 h 495942"/>
                    <a:gd name="connsiteX5" fmla="*/ 327689 w 327688"/>
                    <a:gd name="connsiteY5" fmla="*/ 458762 h 495942"/>
                    <a:gd name="connsiteX6" fmla="*/ 124 w 327688"/>
                    <a:gd name="connsiteY6" fmla="*/ 460181 h 495942"/>
                    <a:gd name="connsiteX7" fmla="*/ 8468 w 327688"/>
                    <a:gd name="connsiteY7" fmla="*/ 278187 h 495942"/>
                    <a:gd name="connsiteX8" fmla="*/ 6515 w 327688"/>
                    <a:gd name="connsiteY8" fmla="*/ 124473 h 495942"/>
                    <a:gd name="connsiteX9" fmla="*/ 114329 w 327688"/>
                    <a:gd name="connsiteY9" fmla="*/ 0 h 495942"/>
                    <a:gd name="connsiteX10" fmla="*/ 219542 w 327688"/>
                    <a:gd name="connsiteY10" fmla="*/ 3077 h 49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7688" h="495942">
                      <a:moveTo>
                        <a:pt x="219542" y="3077"/>
                      </a:moveTo>
                      <a:lnTo>
                        <a:pt x="219542" y="3077"/>
                      </a:lnTo>
                      <a:cubicBezTo>
                        <a:pt x="259871" y="12783"/>
                        <a:pt x="292008" y="40443"/>
                        <a:pt x="308963" y="76210"/>
                      </a:cubicBezTo>
                      <a:cubicBezTo>
                        <a:pt x="321860" y="103442"/>
                        <a:pt x="322012" y="135017"/>
                        <a:pt x="312163" y="163497"/>
                      </a:cubicBezTo>
                      <a:lnTo>
                        <a:pt x="264967" y="300018"/>
                      </a:lnTo>
                      <a:cubicBezTo>
                        <a:pt x="264967" y="300018"/>
                        <a:pt x="327689" y="401441"/>
                        <a:pt x="327689" y="458762"/>
                      </a:cubicBezTo>
                      <a:cubicBezTo>
                        <a:pt x="222914" y="517208"/>
                        <a:pt x="53959" y="498205"/>
                        <a:pt x="124" y="460181"/>
                      </a:cubicBezTo>
                      <a:cubicBezTo>
                        <a:pt x="-1381" y="449951"/>
                        <a:pt x="11344" y="330660"/>
                        <a:pt x="8468" y="278187"/>
                      </a:cubicBezTo>
                      <a:cubicBezTo>
                        <a:pt x="5401" y="222237"/>
                        <a:pt x="-2286" y="159058"/>
                        <a:pt x="6515" y="124473"/>
                      </a:cubicBezTo>
                      <a:cubicBezTo>
                        <a:pt x="22851" y="60274"/>
                        <a:pt x="53436" y="0"/>
                        <a:pt x="114329" y="0"/>
                      </a:cubicBezTo>
                      <a:lnTo>
                        <a:pt x="219542" y="3077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B2264241-93DA-7C9E-65C1-8550905186EB}"/>
                    </a:ext>
                  </a:extLst>
                </p:cNvPr>
                <p:cNvSpPr/>
                <p:nvPr/>
              </p:nvSpPr>
              <p:spPr>
                <a:xfrm>
                  <a:off x="15931578" y="1444119"/>
                  <a:ext cx="146942" cy="279408"/>
                </a:xfrm>
                <a:custGeom>
                  <a:avLst/>
                  <a:gdLst>
                    <a:gd name="connsiteX0" fmla="*/ 0 w 146942"/>
                    <a:gd name="connsiteY0" fmla="*/ 0 h 279408"/>
                    <a:gd name="connsiteX1" fmla="*/ 120225 w 146942"/>
                    <a:gd name="connsiteY1" fmla="*/ 109928 h 279408"/>
                    <a:gd name="connsiteX2" fmla="*/ 146942 w 146942"/>
                    <a:gd name="connsiteY2" fmla="*/ 241135 h 279408"/>
                    <a:gd name="connsiteX3" fmla="*/ 46720 w 146942"/>
                    <a:gd name="connsiteY3" fmla="*/ 279406 h 279408"/>
                    <a:gd name="connsiteX4" fmla="*/ 25870 w 146942"/>
                    <a:gd name="connsiteY4" fmla="*/ 205597 h 279408"/>
                    <a:gd name="connsiteX5" fmla="*/ 0 w 146942"/>
                    <a:gd name="connsiteY5" fmla="*/ 0 h 27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942" h="279408">
                      <a:moveTo>
                        <a:pt x="0" y="0"/>
                      </a:moveTo>
                      <a:cubicBezTo>
                        <a:pt x="40415" y="5715"/>
                        <a:pt x="99756" y="13859"/>
                        <a:pt x="120225" y="109928"/>
                      </a:cubicBezTo>
                      <a:cubicBezTo>
                        <a:pt x="140961" y="207283"/>
                        <a:pt x="146942" y="241135"/>
                        <a:pt x="146942" y="241135"/>
                      </a:cubicBezTo>
                      <a:cubicBezTo>
                        <a:pt x="146942" y="241135"/>
                        <a:pt x="113776" y="279730"/>
                        <a:pt x="46720" y="279406"/>
                      </a:cubicBezTo>
                      <a:lnTo>
                        <a:pt x="25870" y="2055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BEEC6C16-A544-5A6D-FB45-19486453FDAA}"/>
                    </a:ext>
                  </a:extLst>
                </p:cNvPr>
                <p:cNvSpPr/>
                <p:nvPr/>
              </p:nvSpPr>
              <p:spPr>
                <a:xfrm>
                  <a:off x="15908661" y="1317493"/>
                  <a:ext cx="53035" cy="207635"/>
                </a:xfrm>
                <a:custGeom>
                  <a:avLst/>
                  <a:gdLst>
                    <a:gd name="connsiteX0" fmla="*/ 0 w 53035"/>
                    <a:gd name="connsiteY0" fmla="*/ 207636 h 207635"/>
                    <a:gd name="connsiteX1" fmla="*/ 0 w 53035"/>
                    <a:gd name="connsiteY1" fmla="*/ 207636 h 207635"/>
                    <a:gd name="connsiteX2" fmla="*/ 53035 w 53035"/>
                    <a:gd name="connsiteY2" fmla="*/ 154600 h 207635"/>
                    <a:gd name="connsiteX3" fmla="*/ 53035 w 53035"/>
                    <a:gd name="connsiteY3" fmla="*/ 0 h 207635"/>
                    <a:gd name="connsiteX4" fmla="*/ 0 w 53035"/>
                    <a:gd name="connsiteY4" fmla="*/ 0 h 207635"/>
                    <a:gd name="connsiteX5" fmla="*/ 0 w 53035"/>
                    <a:gd name="connsiteY5" fmla="*/ 207636 h 207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035" h="207635">
                      <a:moveTo>
                        <a:pt x="0" y="207636"/>
                      </a:moveTo>
                      <a:lnTo>
                        <a:pt x="0" y="207636"/>
                      </a:lnTo>
                      <a:cubicBezTo>
                        <a:pt x="29289" y="207636"/>
                        <a:pt x="53035" y="183890"/>
                        <a:pt x="53035" y="154600"/>
                      </a:cubicBezTo>
                      <a:lnTo>
                        <a:pt x="53035" y="0"/>
                      </a:lnTo>
                      <a:lnTo>
                        <a:pt x="0" y="0"/>
                      </a:lnTo>
                      <a:lnTo>
                        <a:pt x="0" y="207636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336FAB54-90E9-8EAD-F7F0-22C877157750}"/>
                    </a:ext>
                  </a:extLst>
                </p:cNvPr>
                <p:cNvSpPr/>
                <p:nvPr/>
              </p:nvSpPr>
              <p:spPr>
                <a:xfrm>
                  <a:off x="15726256" y="1171704"/>
                  <a:ext cx="241410" cy="341814"/>
                </a:xfrm>
                <a:custGeom>
                  <a:avLst/>
                  <a:gdLst>
                    <a:gd name="connsiteX0" fmla="*/ 33976 w 241410"/>
                    <a:gd name="connsiteY0" fmla="*/ 0 h 341814"/>
                    <a:gd name="connsiteX1" fmla="*/ 134 w 241410"/>
                    <a:gd name="connsiteY1" fmla="*/ 134131 h 341814"/>
                    <a:gd name="connsiteX2" fmla="*/ 36624 w 241410"/>
                    <a:gd name="connsiteY2" fmla="*/ 228429 h 341814"/>
                    <a:gd name="connsiteX3" fmla="*/ 92555 w 241410"/>
                    <a:gd name="connsiteY3" fmla="*/ 226781 h 341814"/>
                    <a:gd name="connsiteX4" fmla="*/ 92555 w 241410"/>
                    <a:gd name="connsiteY4" fmla="*/ 269710 h 341814"/>
                    <a:gd name="connsiteX5" fmla="*/ 64285 w 241410"/>
                    <a:gd name="connsiteY5" fmla="*/ 324441 h 341814"/>
                    <a:gd name="connsiteX6" fmla="*/ 136084 w 241410"/>
                    <a:gd name="connsiteY6" fmla="*/ 329546 h 341814"/>
                    <a:gd name="connsiteX7" fmla="*/ 182414 w 241410"/>
                    <a:gd name="connsiteY7" fmla="*/ 281045 h 341814"/>
                    <a:gd name="connsiteX8" fmla="*/ 182414 w 241410"/>
                    <a:gd name="connsiteY8" fmla="*/ 177279 h 341814"/>
                    <a:gd name="connsiteX9" fmla="*/ 221257 w 241410"/>
                    <a:gd name="connsiteY9" fmla="*/ 180946 h 341814"/>
                    <a:gd name="connsiteX10" fmla="*/ 232268 w 241410"/>
                    <a:gd name="connsiteY10" fmla="*/ 111090 h 341814"/>
                    <a:gd name="connsiteX11" fmla="*/ 182414 w 241410"/>
                    <a:gd name="connsiteY11" fmla="*/ 121025 h 341814"/>
                    <a:gd name="connsiteX12" fmla="*/ 101242 w 241410"/>
                    <a:gd name="connsiteY12" fmla="*/ 96831 h 341814"/>
                    <a:gd name="connsiteX13" fmla="*/ 33976 w 241410"/>
                    <a:gd name="connsiteY13" fmla="*/ 0 h 341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41410" h="341814">
                      <a:moveTo>
                        <a:pt x="33976" y="0"/>
                      </a:moveTo>
                      <a:cubicBezTo>
                        <a:pt x="17965" y="9458"/>
                        <a:pt x="-1819" y="49721"/>
                        <a:pt x="134" y="134131"/>
                      </a:cubicBezTo>
                      <a:cubicBezTo>
                        <a:pt x="1791" y="205664"/>
                        <a:pt x="24975" y="223342"/>
                        <a:pt x="36624" y="228429"/>
                      </a:cubicBezTo>
                      <a:cubicBezTo>
                        <a:pt x="48264" y="233524"/>
                        <a:pt x="70724" y="230429"/>
                        <a:pt x="92555" y="226781"/>
                      </a:cubicBezTo>
                      <a:lnTo>
                        <a:pt x="92555" y="269710"/>
                      </a:lnTo>
                      <a:cubicBezTo>
                        <a:pt x="92555" y="269710"/>
                        <a:pt x="62389" y="304752"/>
                        <a:pt x="64285" y="324441"/>
                      </a:cubicBezTo>
                      <a:cubicBezTo>
                        <a:pt x="66180" y="344129"/>
                        <a:pt x="107852" y="348777"/>
                        <a:pt x="136084" y="329546"/>
                      </a:cubicBezTo>
                      <a:cubicBezTo>
                        <a:pt x="164316" y="310315"/>
                        <a:pt x="182414" y="281045"/>
                        <a:pt x="182414" y="281045"/>
                      </a:cubicBezTo>
                      <a:lnTo>
                        <a:pt x="182414" y="177279"/>
                      </a:lnTo>
                      <a:cubicBezTo>
                        <a:pt x="182414" y="177279"/>
                        <a:pt x="197149" y="196958"/>
                        <a:pt x="221257" y="180946"/>
                      </a:cubicBezTo>
                      <a:cubicBezTo>
                        <a:pt x="245365" y="164935"/>
                        <a:pt x="246279" y="125320"/>
                        <a:pt x="232268" y="111090"/>
                      </a:cubicBezTo>
                      <a:cubicBezTo>
                        <a:pt x="218256" y="96860"/>
                        <a:pt x="188053" y="101365"/>
                        <a:pt x="182414" y="121025"/>
                      </a:cubicBezTo>
                      <a:cubicBezTo>
                        <a:pt x="182414" y="121025"/>
                        <a:pt x="147600" y="122291"/>
                        <a:pt x="101242" y="96831"/>
                      </a:cubicBezTo>
                      <a:cubicBezTo>
                        <a:pt x="54865" y="71361"/>
                        <a:pt x="37053" y="27737"/>
                        <a:pt x="33976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733FDA40-3FF7-9010-AA53-EDB1CCB3685E}"/>
                    </a:ext>
                  </a:extLst>
                </p:cNvPr>
                <p:cNvSpPr/>
                <p:nvPr/>
              </p:nvSpPr>
              <p:spPr>
                <a:xfrm>
                  <a:off x="15806245" y="1278945"/>
                  <a:ext cx="17998" cy="18689"/>
                </a:xfrm>
                <a:custGeom>
                  <a:avLst/>
                  <a:gdLst>
                    <a:gd name="connsiteX0" fmla="*/ 12 w 17998"/>
                    <a:gd name="connsiteY0" fmla="*/ 8916 h 18689"/>
                    <a:gd name="connsiteX1" fmla="*/ 8527 w 17998"/>
                    <a:gd name="connsiteY1" fmla="*/ 18679 h 18689"/>
                    <a:gd name="connsiteX2" fmla="*/ 17986 w 17998"/>
                    <a:gd name="connsiteY2" fmla="*/ 9773 h 18689"/>
                    <a:gd name="connsiteX3" fmla="*/ 9470 w 17998"/>
                    <a:gd name="connsiteY3" fmla="*/ 10 h 18689"/>
                    <a:gd name="connsiteX4" fmla="*/ 12 w 17998"/>
                    <a:gd name="connsiteY4" fmla="*/ 8916 h 18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98" h="18689">
                      <a:moveTo>
                        <a:pt x="12" y="8916"/>
                      </a:moveTo>
                      <a:cubicBezTo>
                        <a:pt x="-245" y="14069"/>
                        <a:pt x="3565" y="18441"/>
                        <a:pt x="8527" y="18679"/>
                      </a:cubicBezTo>
                      <a:cubicBezTo>
                        <a:pt x="13490" y="18917"/>
                        <a:pt x="17719" y="14926"/>
                        <a:pt x="17986" y="9773"/>
                      </a:cubicBezTo>
                      <a:cubicBezTo>
                        <a:pt x="18243" y="4620"/>
                        <a:pt x="14433" y="248"/>
                        <a:pt x="9470" y="10"/>
                      </a:cubicBezTo>
                      <a:cubicBezTo>
                        <a:pt x="4508" y="-228"/>
                        <a:pt x="270" y="3763"/>
                        <a:pt x="12" y="891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1D989D2D-39BE-422E-AF94-4A2930E2D95E}"/>
                    </a:ext>
                  </a:extLst>
                </p:cNvPr>
                <p:cNvSpPr/>
                <p:nvPr/>
              </p:nvSpPr>
              <p:spPr>
                <a:xfrm>
                  <a:off x="15782959" y="1348507"/>
                  <a:ext cx="21362" cy="14667"/>
                </a:xfrm>
                <a:custGeom>
                  <a:avLst/>
                  <a:gdLst>
                    <a:gd name="connsiteX0" fmla="*/ 20898 w 21362"/>
                    <a:gd name="connsiteY0" fmla="*/ 0 h 14667"/>
                    <a:gd name="connsiteX1" fmla="*/ 0 w 21362"/>
                    <a:gd name="connsiteY1" fmla="*/ 6668 h 14667"/>
                    <a:gd name="connsiteX2" fmla="*/ 13592 w 21362"/>
                    <a:gd name="connsiteY2" fmla="*/ 14164 h 14667"/>
                    <a:gd name="connsiteX3" fmla="*/ 20898 w 21362"/>
                    <a:gd name="connsiteY3" fmla="*/ 0 h 1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62" h="14667">
                      <a:moveTo>
                        <a:pt x="20898" y="0"/>
                      </a:moveTo>
                      <a:lnTo>
                        <a:pt x="0" y="6668"/>
                      </a:lnTo>
                      <a:cubicBezTo>
                        <a:pt x="1734" y="12649"/>
                        <a:pt x="7820" y="16002"/>
                        <a:pt x="13592" y="14164"/>
                      </a:cubicBezTo>
                      <a:cubicBezTo>
                        <a:pt x="19365" y="12316"/>
                        <a:pt x="22631" y="5972"/>
                        <a:pt x="20898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48EAA13-2B1D-EF71-AEE0-003C7E84CE6B}"/>
                    </a:ext>
                  </a:extLst>
                </p:cNvPr>
                <p:cNvSpPr/>
                <p:nvPr/>
              </p:nvSpPr>
              <p:spPr>
                <a:xfrm>
                  <a:off x="15730692" y="1242592"/>
                  <a:ext cx="20006" cy="17646"/>
                </a:xfrm>
                <a:custGeom>
                  <a:avLst/>
                  <a:gdLst>
                    <a:gd name="connsiteX0" fmla="*/ 1804 w 20006"/>
                    <a:gd name="connsiteY0" fmla="*/ 17647 h 17646"/>
                    <a:gd name="connsiteX1" fmla="*/ 20007 w 20006"/>
                    <a:gd name="connsiteY1" fmla="*/ 5026 h 17646"/>
                    <a:gd name="connsiteX2" fmla="*/ 4890 w 20006"/>
                    <a:gd name="connsiteY2" fmla="*/ 1921 h 17646"/>
                    <a:gd name="connsiteX3" fmla="*/ 1804 w 20006"/>
                    <a:gd name="connsiteY3" fmla="*/ 17647 h 17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6" h="17646">
                      <a:moveTo>
                        <a:pt x="1804" y="17647"/>
                      </a:moveTo>
                      <a:lnTo>
                        <a:pt x="20007" y="5026"/>
                      </a:lnTo>
                      <a:cubicBezTo>
                        <a:pt x="16682" y="-175"/>
                        <a:pt x="9920" y="-1565"/>
                        <a:pt x="4890" y="1921"/>
                      </a:cubicBezTo>
                      <a:cubicBezTo>
                        <a:pt x="-129" y="5417"/>
                        <a:pt x="-1510" y="12446"/>
                        <a:pt x="1804" y="1764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E5B770F4-98DE-D721-90E8-3F810CBCB397}"/>
                    </a:ext>
                  </a:extLst>
                </p:cNvPr>
                <p:cNvSpPr/>
                <p:nvPr/>
              </p:nvSpPr>
              <p:spPr>
                <a:xfrm>
                  <a:off x="15736684" y="1272439"/>
                  <a:ext cx="17998" cy="18689"/>
                </a:xfrm>
                <a:custGeom>
                  <a:avLst/>
                  <a:gdLst>
                    <a:gd name="connsiteX0" fmla="*/ 12 w 17998"/>
                    <a:gd name="connsiteY0" fmla="*/ 8916 h 18689"/>
                    <a:gd name="connsiteX1" fmla="*/ 8528 w 17998"/>
                    <a:gd name="connsiteY1" fmla="*/ 18679 h 18689"/>
                    <a:gd name="connsiteX2" fmla="*/ 17986 w 17998"/>
                    <a:gd name="connsiteY2" fmla="*/ 9773 h 18689"/>
                    <a:gd name="connsiteX3" fmla="*/ 9471 w 17998"/>
                    <a:gd name="connsiteY3" fmla="*/ 10 h 18689"/>
                    <a:gd name="connsiteX4" fmla="*/ 12 w 17998"/>
                    <a:gd name="connsiteY4" fmla="*/ 8916 h 18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98" h="18689">
                      <a:moveTo>
                        <a:pt x="12" y="8916"/>
                      </a:moveTo>
                      <a:cubicBezTo>
                        <a:pt x="-245" y="14069"/>
                        <a:pt x="3565" y="18441"/>
                        <a:pt x="8528" y="18679"/>
                      </a:cubicBezTo>
                      <a:cubicBezTo>
                        <a:pt x="13490" y="18917"/>
                        <a:pt x="17719" y="14926"/>
                        <a:pt x="17986" y="9773"/>
                      </a:cubicBezTo>
                      <a:cubicBezTo>
                        <a:pt x="18243" y="4620"/>
                        <a:pt x="14433" y="248"/>
                        <a:pt x="9471" y="10"/>
                      </a:cubicBezTo>
                      <a:cubicBezTo>
                        <a:pt x="4508" y="-228"/>
                        <a:pt x="270" y="3763"/>
                        <a:pt x="12" y="891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5A4B02BF-CDA8-F997-6765-EBCA9EF698F8}"/>
                    </a:ext>
                  </a:extLst>
                </p:cNvPr>
                <p:cNvSpPr/>
                <p:nvPr/>
              </p:nvSpPr>
              <p:spPr>
                <a:xfrm>
                  <a:off x="15749203" y="1276212"/>
                  <a:ext cx="29936" cy="54149"/>
                </a:xfrm>
                <a:custGeom>
                  <a:avLst/>
                  <a:gdLst>
                    <a:gd name="connsiteX0" fmla="*/ 29937 w 29936"/>
                    <a:gd name="connsiteY0" fmla="*/ 0 h 54149"/>
                    <a:gd name="connsiteX1" fmla="*/ 28499 w 29936"/>
                    <a:gd name="connsiteY1" fmla="*/ 54150 h 54149"/>
                    <a:gd name="connsiteX2" fmla="*/ 0 w 29936"/>
                    <a:gd name="connsiteY2" fmla="*/ 45320 h 54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36" h="54149">
                      <a:moveTo>
                        <a:pt x="29937" y="0"/>
                      </a:moveTo>
                      <a:lnTo>
                        <a:pt x="28499" y="54150"/>
                      </a:lnTo>
                      <a:lnTo>
                        <a:pt x="0" y="4532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E577D3C4-484D-AE29-5931-2D01C9A5AA1E}"/>
                    </a:ext>
                  </a:extLst>
                </p:cNvPr>
                <p:cNvSpPr/>
                <p:nvPr/>
              </p:nvSpPr>
              <p:spPr>
                <a:xfrm>
                  <a:off x="15818802" y="1363166"/>
                  <a:ext cx="77714" cy="49644"/>
                </a:xfrm>
                <a:custGeom>
                  <a:avLst/>
                  <a:gdLst>
                    <a:gd name="connsiteX0" fmla="*/ 0 w 77714"/>
                    <a:gd name="connsiteY0" fmla="*/ 35328 h 49644"/>
                    <a:gd name="connsiteX1" fmla="*/ 77714 w 77714"/>
                    <a:gd name="connsiteY1" fmla="*/ 0 h 49644"/>
                    <a:gd name="connsiteX2" fmla="*/ 61122 w 77714"/>
                    <a:gd name="connsiteY2" fmla="*/ 23879 h 49644"/>
                    <a:gd name="connsiteX3" fmla="*/ 0 w 77714"/>
                    <a:gd name="connsiteY3" fmla="*/ 49644 h 49644"/>
                    <a:gd name="connsiteX4" fmla="*/ 0 w 77714"/>
                    <a:gd name="connsiteY4" fmla="*/ 35328 h 49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714" h="49644">
                      <a:moveTo>
                        <a:pt x="0" y="35328"/>
                      </a:moveTo>
                      <a:cubicBezTo>
                        <a:pt x="23003" y="32309"/>
                        <a:pt x="70342" y="18717"/>
                        <a:pt x="77714" y="0"/>
                      </a:cubicBezTo>
                      <a:cubicBezTo>
                        <a:pt x="77714" y="0"/>
                        <a:pt x="75257" y="11763"/>
                        <a:pt x="61122" y="23879"/>
                      </a:cubicBezTo>
                      <a:cubicBezTo>
                        <a:pt x="46987" y="35995"/>
                        <a:pt x="0" y="49644"/>
                        <a:pt x="0" y="49644"/>
                      </a:cubicBez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763" name="그래픽 593">
                <a:extLst>
                  <a:ext uri="{FF2B5EF4-FFF2-40B4-BE49-F238E27FC236}">
                    <a16:creationId xmlns:a16="http://schemas.microsoft.com/office/drawing/2014/main" id="{565B4C9B-A563-5042-B0B7-91F73DD1096E}"/>
                  </a:ext>
                </a:extLst>
              </p:cNvPr>
              <p:cNvGrpSpPr/>
              <p:nvPr/>
            </p:nvGrpSpPr>
            <p:grpSpPr>
              <a:xfrm>
                <a:off x="15557169" y="1674326"/>
                <a:ext cx="511586" cy="191731"/>
                <a:chOff x="15557169" y="1674326"/>
                <a:chExt cx="511586" cy="191731"/>
              </a:xfrm>
            </p:grpSpPr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6510E777-E7E0-4A3A-EFFD-C499230CB744}"/>
                    </a:ext>
                  </a:extLst>
                </p:cNvPr>
                <p:cNvSpPr/>
                <p:nvPr/>
              </p:nvSpPr>
              <p:spPr>
                <a:xfrm>
                  <a:off x="15557169" y="1674326"/>
                  <a:ext cx="180809" cy="191731"/>
                </a:xfrm>
                <a:custGeom>
                  <a:avLst/>
                  <a:gdLst>
                    <a:gd name="connsiteX0" fmla="*/ 126263 w 180809"/>
                    <a:gd name="connsiteY0" fmla="*/ 45199 h 191731"/>
                    <a:gd name="connsiteX1" fmla="*/ 102232 w 180809"/>
                    <a:gd name="connsiteY1" fmla="*/ 14528 h 191731"/>
                    <a:gd name="connsiteX2" fmla="*/ 27146 w 180809"/>
                    <a:gd name="connsiteY2" fmla="*/ 431 h 191731"/>
                    <a:gd name="connsiteX3" fmla="*/ 2124 w 180809"/>
                    <a:gd name="connsiteY3" fmla="*/ 22720 h 191731"/>
                    <a:gd name="connsiteX4" fmla="*/ 61131 w 180809"/>
                    <a:gd name="connsiteY4" fmla="*/ 158289 h 191731"/>
                    <a:gd name="connsiteX5" fmla="*/ 94793 w 180809"/>
                    <a:gd name="connsiteY5" fmla="*/ 180682 h 191731"/>
                    <a:gd name="connsiteX6" fmla="*/ 164811 w 180809"/>
                    <a:gd name="connsiteY6" fmla="*/ 191446 h 191731"/>
                    <a:gd name="connsiteX7" fmla="*/ 178203 w 180809"/>
                    <a:gd name="connsiteY7" fmla="*/ 167728 h 191731"/>
                    <a:gd name="connsiteX8" fmla="*/ 142532 w 180809"/>
                    <a:gd name="connsiteY8" fmla="*/ 79660 h 191731"/>
                    <a:gd name="connsiteX9" fmla="*/ 126263 w 180809"/>
                    <a:gd name="connsiteY9" fmla="*/ 45199 h 191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809" h="191731">
                      <a:moveTo>
                        <a:pt x="126263" y="45199"/>
                      </a:moveTo>
                      <a:cubicBezTo>
                        <a:pt x="113224" y="20920"/>
                        <a:pt x="109985" y="19853"/>
                        <a:pt x="102232" y="14528"/>
                      </a:cubicBezTo>
                      <a:cubicBezTo>
                        <a:pt x="94478" y="9204"/>
                        <a:pt x="46892" y="2098"/>
                        <a:pt x="27146" y="431"/>
                      </a:cubicBezTo>
                      <a:cubicBezTo>
                        <a:pt x="3915" y="-1531"/>
                        <a:pt x="-4334" y="2746"/>
                        <a:pt x="2124" y="22720"/>
                      </a:cubicBezTo>
                      <a:cubicBezTo>
                        <a:pt x="15945" y="65478"/>
                        <a:pt x="51740" y="145754"/>
                        <a:pt x="61131" y="158289"/>
                      </a:cubicBezTo>
                      <a:cubicBezTo>
                        <a:pt x="67285" y="166500"/>
                        <a:pt x="64379" y="174396"/>
                        <a:pt x="94793" y="180682"/>
                      </a:cubicBezTo>
                      <a:cubicBezTo>
                        <a:pt x="118805" y="185655"/>
                        <a:pt x="155800" y="190912"/>
                        <a:pt x="164811" y="191446"/>
                      </a:cubicBezTo>
                      <a:cubicBezTo>
                        <a:pt x="173822" y="191989"/>
                        <a:pt x="186280" y="194227"/>
                        <a:pt x="178203" y="167728"/>
                      </a:cubicBezTo>
                      <a:cubicBezTo>
                        <a:pt x="170126" y="141220"/>
                        <a:pt x="151076" y="98186"/>
                        <a:pt x="142532" y="79660"/>
                      </a:cubicBezTo>
                      <a:cubicBezTo>
                        <a:pt x="132483" y="57867"/>
                        <a:pt x="126263" y="45199"/>
                        <a:pt x="126263" y="4519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26BC24FB-FD53-45D5-EE0E-C7BE3AA88587}"/>
                    </a:ext>
                  </a:extLst>
                </p:cNvPr>
                <p:cNvSpPr/>
                <p:nvPr/>
              </p:nvSpPr>
              <p:spPr>
                <a:xfrm>
                  <a:off x="15603193" y="1712808"/>
                  <a:ext cx="465561" cy="124761"/>
                </a:xfrm>
                <a:custGeom>
                  <a:avLst/>
                  <a:gdLst>
                    <a:gd name="connsiteX0" fmla="*/ 385839 w 465561"/>
                    <a:gd name="connsiteY0" fmla="*/ 40826 h 124761"/>
                    <a:gd name="connsiteX1" fmla="*/ 164088 w 465561"/>
                    <a:gd name="connsiteY1" fmla="*/ 49770 h 124761"/>
                    <a:gd name="connsiteX2" fmla="*/ 108119 w 465561"/>
                    <a:gd name="connsiteY2" fmla="*/ 10717 h 124761"/>
                    <a:gd name="connsiteX3" fmla="*/ 78820 w 465561"/>
                    <a:gd name="connsiteY3" fmla="*/ 4107 h 124761"/>
                    <a:gd name="connsiteX4" fmla="*/ 96508 w 465561"/>
                    <a:gd name="connsiteY4" fmla="*/ 41178 h 124761"/>
                    <a:gd name="connsiteX5" fmla="*/ 49416 w 465561"/>
                    <a:gd name="connsiteY5" fmla="*/ 45236 h 124761"/>
                    <a:gd name="connsiteX6" fmla="*/ 1382 w 465561"/>
                    <a:gd name="connsiteY6" fmla="*/ 31606 h 124761"/>
                    <a:gd name="connsiteX7" fmla="*/ 65428 w 465561"/>
                    <a:gd name="connsiteY7" fmla="*/ 107396 h 124761"/>
                    <a:gd name="connsiteX8" fmla="*/ 188729 w 465561"/>
                    <a:gd name="connsiteY8" fmla="*/ 115150 h 124761"/>
                    <a:gd name="connsiteX9" fmla="*/ 464849 w 465561"/>
                    <a:gd name="connsiteY9" fmla="*/ 117216 h 124761"/>
                    <a:gd name="connsiteX10" fmla="*/ 445799 w 465561"/>
                    <a:gd name="connsiteY10" fmla="*/ 70306 h 124761"/>
                    <a:gd name="connsiteX11" fmla="*/ 385839 w 465561"/>
                    <a:gd name="connsiteY11" fmla="*/ 40826 h 124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65561" h="124761">
                      <a:moveTo>
                        <a:pt x="385839" y="40826"/>
                      </a:moveTo>
                      <a:cubicBezTo>
                        <a:pt x="385839" y="40826"/>
                        <a:pt x="191406" y="58247"/>
                        <a:pt x="164088" y="49770"/>
                      </a:cubicBezTo>
                      <a:cubicBezTo>
                        <a:pt x="136770" y="41293"/>
                        <a:pt x="125331" y="25672"/>
                        <a:pt x="108119" y="10717"/>
                      </a:cubicBezTo>
                      <a:cubicBezTo>
                        <a:pt x="90926" y="-4227"/>
                        <a:pt x="78820" y="-598"/>
                        <a:pt x="78820" y="4107"/>
                      </a:cubicBezTo>
                      <a:cubicBezTo>
                        <a:pt x="82344" y="11060"/>
                        <a:pt x="92508" y="33511"/>
                        <a:pt x="96508" y="41178"/>
                      </a:cubicBezTo>
                      <a:cubicBezTo>
                        <a:pt x="101747" y="51208"/>
                        <a:pt x="78315" y="51894"/>
                        <a:pt x="49416" y="45236"/>
                      </a:cubicBezTo>
                      <a:cubicBezTo>
                        <a:pt x="20508" y="38578"/>
                        <a:pt x="8916" y="21747"/>
                        <a:pt x="1382" y="31606"/>
                      </a:cubicBezTo>
                      <a:cubicBezTo>
                        <a:pt x="-6152" y="41464"/>
                        <a:pt x="17393" y="89499"/>
                        <a:pt x="65428" y="107396"/>
                      </a:cubicBezTo>
                      <a:cubicBezTo>
                        <a:pt x="113462" y="125294"/>
                        <a:pt x="149095" y="113483"/>
                        <a:pt x="188729" y="115150"/>
                      </a:cubicBezTo>
                      <a:cubicBezTo>
                        <a:pt x="228363" y="116816"/>
                        <a:pt x="409728" y="134552"/>
                        <a:pt x="464849" y="117216"/>
                      </a:cubicBezTo>
                      <a:cubicBezTo>
                        <a:pt x="464849" y="117216"/>
                        <a:pt x="471231" y="91432"/>
                        <a:pt x="445799" y="70306"/>
                      </a:cubicBezTo>
                      <a:cubicBezTo>
                        <a:pt x="420377" y="49189"/>
                        <a:pt x="385839" y="40826"/>
                        <a:pt x="385839" y="40826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766" name="자유형: 도형 765">
                <a:extLst>
                  <a:ext uri="{FF2B5EF4-FFF2-40B4-BE49-F238E27FC236}">
                    <a16:creationId xmlns:a16="http://schemas.microsoft.com/office/drawing/2014/main" id="{ED2EA392-BEA9-A8AB-90EA-681A953950ED}"/>
                  </a:ext>
                </a:extLst>
              </p:cNvPr>
              <p:cNvSpPr/>
              <p:nvPr/>
            </p:nvSpPr>
            <p:spPr>
              <a:xfrm>
                <a:off x="15950561" y="1624455"/>
                <a:ext cx="23231" cy="85705"/>
              </a:xfrm>
              <a:custGeom>
                <a:avLst/>
                <a:gdLst>
                  <a:gd name="connsiteX0" fmla="*/ 23231 w 23231"/>
                  <a:gd name="connsiteY0" fmla="*/ 74933 h 85705"/>
                  <a:gd name="connsiteX1" fmla="*/ 0 w 23231"/>
                  <a:gd name="connsiteY1" fmla="*/ 0 h 85705"/>
                  <a:gd name="connsiteX2" fmla="*/ 19507 w 23231"/>
                  <a:gd name="connsiteY2" fmla="*/ 85706 h 85705"/>
                  <a:gd name="connsiteX3" fmla="*/ 23231 w 23231"/>
                  <a:gd name="connsiteY3" fmla="*/ 74933 h 85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31" h="85705">
                    <a:moveTo>
                      <a:pt x="23231" y="74933"/>
                    </a:moveTo>
                    <a:cubicBezTo>
                      <a:pt x="23231" y="74933"/>
                      <a:pt x="8258" y="35233"/>
                      <a:pt x="0" y="0"/>
                    </a:cubicBezTo>
                    <a:cubicBezTo>
                      <a:pt x="0" y="0"/>
                      <a:pt x="3791" y="55740"/>
                      <a:pt x="19507" y="85706"/>
                    </a:cubicBezTo>
                    <a:lnTo>
                      <a:pt x="23231" y="74933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55B64E-E814-B2AB-01B8-53BA2DAEA721}"/>
              </a:ext>
            </a:extLst>
          </p:cNvPr>
          <p:cNvSpPr/>
          <p:nvPr/>
        </p:nvSpPr>
        <p:spPr>
          <a:xfrm>
            <a:off x="808870" y="1931925"/>
            <a:ext cx="1659801" cy="1879676"/>
          </a:xfrm>
          <a:prstGeom prst="roundRect">
            <a:avLst>
              <a:gd name="adj" fmla="val 0"/>
            </a:avLst>
          </a:prstGeom>
          <a:solidFill>
            <a:srgbClr val="019AAC">
              <a:alpha val="7000"/>
            </a:srgbClr>
          </a:solidFill>
          <a:ln w="12700">
            <a:noFill/>
          </a:ln>
          <a:effectLst>
            <a:outerShdw blurRad="3810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85F3EB-865E-BC68-19EB-82D66EDF3F28}"/>
              </a:ext>
            </a:extLst>
          </p:cNvPr>
          <p:cNvSpPr txBox="1"/>
          <p:nvPr/>
        </p:nvSpPr>
        <p:spPr>
          <a:xfrm>
            <a:off x="442460" y="1048179"/>
            <a:ext cx="765955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메시지 전송 프로세스</a:t>
            </a:r>
          </a:p>
        </p:txBody>
      </p:sp>
      <p:grpSp>
        <p:nvGrpSpPr>
          <p:cNvPr id="488" name="그룹 487">
            <a:extLst>
              <a:ext uri="{FF2B5EF4-FFF2-40B4-BE49-F238E27FC236}">
                <a16:creationId xmlns:a16="http://schemas.microsoft.com/office/drawing/2014/main" id="{98D66DAC-6734-B263-B1F9-B17253952479}"/>
              </a:ext>
            </a:extLst>
          </p:cNvPr>
          <p:cNvGrpSpPr/>
          <p:nvPr/>
        </p:nvGrpSpPr>
        <p:grpSpPr>
          <a:xfrm>
            <a:off x="953329" y="1943262"/>
            <a:ext cx="1370882" cy="1743796"/>
            <a:chOff x="541041" y="2797106"/>
            <a:chExt cx="1448900" cy="1843038"/>
          </a:xfrm>
        </p:grpSpPr>
        <p:sp>
          <p:nvSpPr>
            <p:cNvPr id="27" name="Google Shape;376;p29">
              <a:extLst>
                <a:ext uri="{FF2B5EF4-FFF2-40B4-BE49-F238E27FC236}">
                  <a16:creationId xmlns:a16="http://schemas.microsoft.com/office/drawing/2014/main" id="{D2C5F9F4-8113-1B6F-60E2-ED2CB120114E}"/>
                </a:ext>
              </a:extLst>
            </p:cNvPr>
            <p:cNvSpPr txBox="1"/>
            <p:nvPr/>
          </p:nvSpPr>
          <p:spPr>
            <a:xfrm>
              <a:off x="670767" y="2797106"/>
              <a:ext cx="1189451" cy="42223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20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앱서버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4F7C417-0D3B-28B1-8F95-DC5F5958B39F}"/>
                </a:ext>
              </a:extLst>
            </p:cNvPr>
            <p:cNvSpPr/>
            <p:nvPr/>
          </p:nvSpPr>
          <p:spPr>
            <a:xfrm>
              <a:off x="541041" y="3237988"/>
              <a:ext cx="1448900" cy="14021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rgbClr val="019AAC"/>
              </a:solidFill>
            </a:ln>
            <a:effectLst>
              <a:outerShdw blurRad="381000" algn="ctr" rotWithShape="0">
                <a:schemeClr val="tx1">
                  <a:lumMod val="50000"/>
                  <a:lumOff val="50000"/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56" name="Google Shape;425;p31">
              <a:extLst>
                <a:ext uri="{FF2B5EF4-FFF2-40B4-BE49-F238E27FC236}">
                  <a16:creationId xmlns:a16="http://schemas.microsoft.com/office/drawing/2014/main" id="{530494DD-ED61-7601-8199-BE5DD68AC42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52" t="27199" r="87454" b="3499"/>
            <a:stretch/>
          </p:blipFill>
          <p:spPr>
            <a:xfrm>
              <a:off x="646175" y="3374410"/>
              <a:ext cx="1238633" cy="1112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pic>
        <p:nvPicPr>
          <p:cNvPr id="57" name="Google Shape;425;p31">
            <a:extLst>
              <a:ext uri="{FF2B5EF4-FFF2-40B4-BE49-F238E27FC236}">
                <a16:creationId xmlns:a16="http://schemas.microsoft.com/office/drawing/2014/main" id="{45D1B70B-79CC-08C9-6707-043F5B0B5BD4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 l="20591" t="27199" r="74094" b="26032"/>
          <a:stretch/>
        </p:blipFill>
        <p:spPr>
          <a:xfrm>
            <a:off x="3458098" y="2479216"/>
            <a:ext cx="641638" cy="84810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24" name="Google Shape;376;p29">
            <a:extLst>
              <a:ext uri="{FF2B5EF4-FFF2-40B4-BE49-F238E27FC236}">
                <a16:creationId xmlns:a16="http://schemas.microsoft.com/office/drawing/2014/main" id="{F8E6B41A-A244-2361-00D8-09186F102880}"/>
              </a:ext>
            </a:extLst>
          </p:cNvPr>
          <p:cNvSpPr txBox="1"/>
          <p:nvPr/>
        </p:nvSpPr>
        <p:spPr>
          <a:xfrm>
            <a:off x="3198463" y="2133307"/>
            <a:ext cx="1255152" cy="71096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데이터베이스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AF38F5C-8A88-BF5E-A5E0-B4F381E42C81}"/>
              </a:ext>
            </a:extLst>
          </p:cNvPr>
          <p:cNvSpPr txBox="1"/>
          <p:nvPr/>
        </p:nvSpPr>
        <p:spPr>
          <a:xfrm>
            <a:off x="2545281" y="3078960"/>
            <a:ext cx="865362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이용</a:t>
            </a:r>
          </a:p>
          <a:p>
            <a:pPr algn="ctr">
              <a:lnSpc>
                <a:spcPct val="120000"/>
              </a:lnSpc>
            </a:pP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상태 갱신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E3EE219-BA15-6976-81E8-BBF9D5A97D35}"/>
              </a:ext>
            </a:extLst>
          </p:cNvPr>
          <p:cNvSpPr/>
          <p:nvPr/>
        </p:nvSpPr>
        <p:spPr>
          <a:xfrm rot="10800000" flipH="1">
            <a:off x="2521271" y="2914943"/>
            <a:ext cx="913385" cy="186685"/>
          </a:xfrm>
          <a:prstGeom prst="rightArrow">
            <a:avLst>
              <a:gd name="adj1" fmla="val 50000"/>
              <a:gd name="adj2" fmla="val 61173"/>
            </a:avLst>
          </a:prstGeom>
          <a:gradFill>
            <a:gsLst>
              <a:gs pos="0">
                <a:srgbClr val="019AAC">
                  <a:alpha val="0"/>
                </a:srgbClr>
              </a:gs>
              <a:gs pos="70000">
                <a:srgbClr val="019AAC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768" name="그래픽 593">
            <a:extLst>
              <a:ext uri="{FF2B5EF4-FFF2-40B4-BE49-F238E27FC236}">
                <a16:creationId xmlns:a16="http://schemas.microsoft.com/office/drawing/2014/main" id="{45E8E8A6-5FAF-074D-2C87-BA7DE2725477}"/>
              </a:ext>
            </a:extLst>
          </p:cNvPr>
          <p:cNvGrpSpPr/>
          <p:nvPr/>
        </p:nvGrpSpPr>
        <p:grpSpPr>
          <a:xfrm>
            <a:off x="7830096" y="1315888"/>
            <a:ext cx="1653594" cy="1750558"/>
            <a:chOff x="14508267" y="2295275"/>
            <a:chExt cx="396601" cy="419857"/>
          </a:xfrm>
        </p:grpSpPr>
        <p:sp>
          <p:nvSpPr>
            <p:cNvPr id="769" name="자유형: 도형 768">
              <a:extLst>
                <a:ext uri="{FF2B5EF4-FFF2-40B4-BE49-F238E27FC236}">
                  <a16:creationId xmlns:a16="http://schemas.microsoft.com/office/drawing/2014/main" id="{D953F5B8-9C50-797A-A524-F18177D94B29}"/>
                </a:ext>
              </a:extLst>
            </p:cNvPr>
            <p:cNvSpPr/>
            <p:nvPr/>
          </p:nvSpPr>
          <p:spPr>
            <a:xfrm>
              <a:off x="14756793" y="2499479"/>
              <a:ext cx="60302" cy="127635"/>
            </a:xfrm>
            <a:custGeom>
              <a:avLst/>
              <a:gdLst>
                <a:gd name="connsiteX0" fmla="*/ 60303 w 60302"/>
                <a:gd name="connsiteY0" fmla="*/ 127635 h 127635"/>
                <a:gd name="connsiteX1" fmla="*/ 37614 w 60302"/>
                <a:gd name="connsiteY1" fmla="*/ 84963 h 127635"/>
                <a:gd name="connsiteX2" fmla="*/ 55874 w 60302"/>
                <a:gd name="connsiteY2" fmla="*/ 32261 h 127635"/>
                <a:gd name="connsiteX3" fmla="*/ 55874 w 60302"/>
                <a:gd name="connsiteY3" fmla="*/ 0 h 127635"/>
                <a:gd name="connsiteX4" fmla="*/ 0 w 60302"/>
                <a:gd name="connsiteY4" fmla="*/ 32261 h 127635"/>
                <a:gd name="connsiteX5" fmla="*/ 0 w 60302"/>
                <a:gd name="connsiteY5" fmla="*/ 64522 h 127635"/>
                <a:gd name="connsiteX6" fmla="*/ 24022 w 60302"/>
                <a:gd name="connsiteY6" fmla="*/ 106128 h 127635"/>
                <a:gd name="connsiteX7" fmla="*/ 25651 w 60302"/>
                <a:gd name="connsiteY7" fmla="*/ 107575 h 127635"/>
                <a:gd name="connsiteX8" fmla="*/ 25641 w 60302"/>
                <a:gd name="connsiteY8" fmla="*/ 107594 h 127635"/>
                <a:gd name="connsiteX9" fmla="*/ 60303 w 60302"/>
                <a:gd name="connsiteY9" fmla="*/ 12763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02" h="127635">
                  <a:moveTo>
                    <a:pt x="60303" y="127635"/>
                  </a:moveTo>
                  <a:lnTo>
                    <a:pt x="37614" y="84963"/>
                  </a:lnTo>
                  <a:lnTo>
                    <a:pt x="55874" y="32261"/>
                  </a:lnTo>
                  <a:lnTo>
                    <a:pt x="55874" y="0"/>
                  </a:lnTo>
                  <a:lnTo>
                    <a:pt x="0" y="32261"/>
                  </a:lnTo>
                  <a:lnTo>
                    <a:pt x="0" y="64522"/>
                  </a:lnTo>
                  <a:lnTo>
                    <a:pt x="24022" y="106128"/>
                  </a:lnTo>
                  <a:cubicBezTo>
                    <a:pt x="24432" y="106832"/>
                    <a:pt x="25012" y="107290"/>
                    <a:pt x="25651" y="107575"/>
                  </a:cubicBezTo>
                  <a:lnTo>
                    <a:pt x="25641" y="107594"/>
                  </a:lnTo>
                  <a:lnTo>
                    <a:pt x="60303" y="127635"/>
                  </a:lnTo>
                  <a:close/>
                </a:path>
              </a:pathLst>
            </a:custGeom>
            <a:solidFill>
              <a:srgbClr val="27DE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0" name="자유형: 도형 769">
              <a:extLst>
                <a:ext uri="{FF2B5EF4-FFF2-40B4-BE49-F238E27FC236}">
                  <a16:creationId xmlns:a16="http://schemas.microsoft.com/office/drawing/2014/main" id="{4F895C66-E53B-9147-704A-E753BC05E2C8}"/>
                </a:ext>
              </a:extLst>
            </p:cNvPr>
            <p:cNvSpPr/>
            <p:nvPr/>
          </p:nvSpPr>
          <p:spPr>
            <a:xfrm>
              <a:off x="14774348" y="2584318"/>
              <a:ext cx="42452" cy="42576"/>
            </a:xfrm>
            <a:custGeom>
              <a:avLst/>
              <a:gdLst>
                <a:gd name="connsiteX0" fmla="*/ 42453 w 42452"/>
                <a:gd name="connsiteY0" fmla="*/ 42577 h 42576"/>
                <a:gd name="connsiteX1" fmla="*/ 8068 w 42452"/>
                <a:gd name="connsiteY1" fmla="*/ 22755 h 42576"/>
                <a:gd name="connsiteX2" fmla="*/ 6439 w 42452"/>
                <a:gd name="connsiteY2" fmla="*/ 21317 h 42576"/>
                <a:gd name="connsiteX3" fmla="*/ 0 w 42452"/>
                <a:gd name="connsiteY3" fmla="*/ 10125 h 42576"/>
                <a:gd name="connsiteX4" fmla="*/ 17507 w 42452"/>
                <a:gd name="connsiteY4" fmla="*/ 0 h 42576"/>
                <a:gd name="connsiteX5" fmla="*/ 41520 w 42452"/>
                <a:gd name="connsiteY5" fmla="*/ 41520 h 42576"/>
                <a:gd name="connsiteX6" fmla="*/ 42453 w 42452"/>
                <a:gd name="connsiteY6" fmla="*/ 42577 h 4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452" h="42576">
                  <a:moveTo>
                    <a:pt x="42453" y="42577"/>
                  </a:moveTo>
                  <a:lnTo>
                    <a:pt x="8068" y="22755"/>
                  </a:lnTo>
                  <a:cubicBezTo>
                    <a:pt x="7382" y="22441"/>
                    <a:pt x="6877" y="22003"/>
                    <a:pt x="6439" y="21317"/>
                  </a:cubicBezTo>
                  <a:lnTo>
                    <a:pt x="0" y="10125"/>
                  </a:lnTo>
                  <a:lnTo>
                    <a:pt x="17507" y="0"/>
                  </a:lnTo>
                  <a:lnTo>
                    <a:pt x="41520" y="41520"/>
                  </a:lnTo>
                  <a:cubicBezTo>
                    <a:pt x="41767" y="41948"/>
                    <a:pt x="42072" y="42329"/>
                    <a:pt x="42453" y="42577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1" name="자유형: 도형 770">
              <a:extLst>
                <a:ext uri="{FF2B5EF4-FFF2-40B4-BE49-F238E27FC236}">
                  <a16:creationId xmlns:a16="http://schemas.microsoft.com/office/drawing/2014/main" id="{385A3A05-FB39-05AB-514D-9F6655DC25FC}"/>
                </a:ext>
              </a:extLst>
            </p:cNvPr>
            <p:cNvSpPr/>
            <p:nvPr/>
          </p:nvSpPr>
          <p:spPr>
            <a:xfrm>
              <a:off x="14508267" y="2295275"/>
              <a:ext cx="396601" cy="419857"/>
            </a:xfrm>
            <a:custGeom>
              <a:avLst/>
              <a:gdLst>
                <a:gd name="connsiteX0" fmla="*/ 396592 w 396601"/>
                <a:gd name="connsiteY0" fmla="*/ 40898 h 419857"/>
                <a:gd name="connsiteX1" fmla="*/ 379838 w 396601"/>
                <a:gd name="connsiteY1" fmla="*/ 11885 h 419857"/>
                <a:gd name="connsiteX2" fmla="*/ 366198 w 396601"/>
                <a:gd name="connsiteY2" fmla="*/ 4008 h 419857"/>
                <a:gd name="connsiteX3" fmla="*/ 332699 w 396601"/>
                <a:gd name="connsiteY3" fmla="*/ 4008 h 419857"/>
                <a:gd name="connsiteX4" fmla="*/ 16755 w 396601"/>
                <a:gd name="connsiteY4" fmla="*/ 186545 h 419857"/>
                <a:gd name="connsiteX5" fmla="*/ 0 w 396601"/>
                <a:gd name="connsiteY5" fmla="*/ 215558 h 419857"/>
                <a:gd name="connsiteX6" fmla="*/ 0 w 396601"/>
                <a:gd name="connsiteY6" fmla="*/ 378959 h 419857"/>
                <a:gd name="connsiteX7" fmla="*/ 16755 w 396601"/>
                <a:gd name="connsiteY7" fmla="*/ 407972 h 419857"/>
                <a:gd name="connsiteX8" fmla="*/ 30394 w 396601"/>
                <a:gd name="connsiteY8" fmla="*/ 415850 h 419857"/>
                <a:gd name="connsiteX9" fmla="*/ 63903 w 396601"/>
                <a:gd name="connsiteY9" fmla="*/ 415850 h 419857"/>
                <a:gd name="connsiteX10" fmla="*/ 283607 w 396601"/>
                <a:gd name="connsiteY10" fmla="*/ 289043 h 419857"/>
                <a:gd name="connsiteX11" fmla="*/ 307581 w 396601"/>
                <a:gd name="connsiteY11" fmla="*/ 330572 h 419857"/>
                <a:gd name="connsiteX12" fmla="*/ 314058 w 396601"/>
                <a:gd name="connsiteY12" fmla="*/ 329953 h 419857"/>
                <a:gd name="connsiteX13" fmla="*/ 339395 w 396601"/>
                <a:gd name="connsiteY13" fmla="*/ 256811 h 419857"/>
                <a:gd name="connsiteX14" fmla="*/ 379847 w 396601"/>
                <a:gd name="connsiteY14" fmla="*/ 233303 h 419857"/>
                <a:gd name="connsiteX15" fmla="*/ 396602 w 396601"/>
                <a:gd name="connsiteY15" fmla="*/ 204290 h 419857"/>
                <a:gd name="connsiteX16" fmla="*/ 396592 w 396601"/>
                <a:gd name="connsiteY16" fmla="*/ 40898 h 4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6601" h="419857">
                  <a:moveTo>
                    <a:pt x="396592" y="40898"/>
                  </a:moveTo>
                  <a:cubicBezTo>
                    <a:pt x="396592" y="30211"/>
                    <a:pt x="389096" y="17228"/>
                    <a:pt x="379838" y="11885"/>
                  </a:cubicBezTo>
                  <a:lnTo>
                    <a:pt x="366198" y="4008"/>
                  </a:lnTo>
                  <a:cubicBezTo>
                    <a:pt x="356949" y="-1336"/>
                    <a:pt x="341947" y="-1336"/>
                    <a:pt x="332699" y="4008"/>
                  </a:cubicBezTo>
                  <a:lnTo>
                    <a:pt x="16755" y="186545"/>
                  </a:lnTo>
                  <a:cubicBezTo>
                    <a:pt x="7506" y="191888"/>
                    <a:pt x="0" y="204871"/>
                    <a:pt x="0" y="215558"/>
                  </a:cubicBezTo>
                  <a:lnTo>
                    <a:pt x="0" y="378959"/>
                  </a:lnTo>
                  <a:cubicBezTo>
                    <a:pt x="0" y="389646"/>
                    <a:pt x="7506" y="402629"/>
                    <a:pt x="16755" y="407972"/>
                  </a:cubicBezTo>
                  <a:lnTo>
                    <a:pt x="30394" y="415850"/>
                  </a:lnTo>
                  <a:cubicBezTo>
                    <a:pt x="39643" y="421193"/>
                    <a:pt x="54645" y="421193"/>
                    <a:pt x="63903" y="415850"/>
                  </a:cubicBezTo>
                  <a:lnTo>
                    <a:pt x="283607" y="289043"/>
                  </a:lnTo>
                  <a:lnTo>
                    <a:pt x="307581" y="330572"/>
                  </a:lnTo>
                  <a:cubicBezTo>
                    <a:pt x="309115" y="333230"/>
                    <a:pt x="313058" y="332849"/>
                    <a:pt x="314058" y="329953"/>
                  </a:cubicBezTo>
                  <a:lnTo>
                    <a:pt x="339395" y="256811"/>
                  </a:lnTo>
                  <a:lnTo>
                    <a:pt x="379847" y="233303"/>
                  </a:lnTo>
                  <a:cubicBezTo>
                    <a:pt x="389096" y="227959"/>
                    <a:pt x="396602" y="214977"/>
                    <a:pt x="396602" y="204290"/>
                  </a:cubicBezTo>
                  <a:lnTo>
                    <a:pt x="396592" y="40898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2" name="자유형: 도형 771">
              <a:extLst>
                <a:ext uri="{FF2B5EF4-FFF2-40B4-BE49-F238E27FC236}">
                  <a16:creationId xmlns:a16="http://schemas.microsoft.com/office/drawing/2014/main" id="{E5737233-AA2B-BB11-0DC0-C349F53BBE6B}"/>
                </a:ext>
              </a:extLst>
            </p:cNvPr>
            <p:cNvSpPr/>
            <p:nvPr/>
          </p:nvSpPr>
          <p:spPr>
            <a:xfrm>
              <a:off x="14508276" y="2494345"/>
              <a:ext cx="61036" cy="220770"/>
            </a:xfrm>
            <a:custGeom>
              <a:avLst/>
              <a:gdLst>
                <a:gd name="connsiteX0" fmla="*/ 0 w 61036"/>
                <a:gd name="connsiteY0" fmla="*/ 179899 h 220770"/>
                <a:gd name="connsiteX1" fmla="*/ 16755 w 61036"/>
                <a:gd name="connsiteY1" fmla="*/ 208912 h 220770"/>
                <a:gd name="connsiteX2" fmla="*/ 30394 w 61036"/>
                <a:gd name="connsiteY2" fmla="*/ 216789 h 220770"/>
                <a:gd name="connsiteX3" fmla="*/ 61036 w 61036"/>
                <a:gd name="connsiteY3" fmla="*/ 218142 h 220770"/>
                <a:gd name="connsiteX4" fmla="*/ 47149 w 61036"/>
                <a:gd name="connsiteY4" fmla="*/ 207121 h 220770"/>
                <a:gd name="connsiteX5" fmla="*/ 47149 w 61036"/>
                <a:gd name="connsiteY5" fmla="*/ 43720 h 220770"/>
                <a:gd name="connsiteX6" fmla="*/ 52054 w 61036"/>
                <a:gd name="connsiteY6" fmla="*/ 27213 h 220770"/>
                <a:gd name="connsiteX7" fmla="*/ 4905 w 61036"/>
                <a:gd name="connsiteY7" fmla="*/ 0 h 220770"/>
                <a:gd name="connsiteX8" fmla="*/ 0 w 61036"/>
                <a:gd name="connsiteY8" fmla="*/ 16507 h 220770"/>
                <a:gd name="connsiteX9" fmla="*/ 0 w 61036"/>
                <a:gd name="connsiteY9" fmla="*/ 179899 h 2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036" h="220770">
                  <a:moveTo>
                    <a:pt x="0" y="179899"/>
                  </a:moveTo>
                  <a:cubicBezTo>
                    <a:pt x="0" y="190586"/>
                    <a:pt x="7506" y="203568"/>
                    <a:pt x="16755" y="208912"/>
                  </a:cubicBezTo>
                  <a:lnTo>
                    <a:pt x="30394" y="216789"/>
                  </a:lnTo>
                  <a:cubicBezTo>
                    <a:pt x="38757" y="221618"/>
                    <a:pt x="51768" y="222037"/>
                    <a:pt x="61036" y="218142"/>
                  </a:cubicBezTo>
                  <a:cubicBezTo>
                    <a:pt x="53150" y="221123"/>
                    <a:pt x="47149" y="216675"/>
                    <a:pt x="47149" y="207121"/>
                  </a:cubicBezTo>
                  <a:lnTo>
                    <a:pt x="47149" y="43720"/>
                  </a:lnTo>
                  <a:cubicBezTo>
                    <a:pt x="47149" y="38376"/>
                    <a:pt x="49025" y="32461"/>
                    <a:pt x="52054" y="27213"/>
                  </a:cubicBezTo>
                  <a:lnTo>
                    <a:pt x="4905" y="0"/>
                  </a:lnTo>
                  <a:cubicBezTo>
                    <a:pt x="1876" y="5248"/>
                    <a:pt x="0" y="11163"/>
                    <a:pt x="0" y="16507"/>
                  </a:cubicBezTo>
                  <a:lnTo>
                    <a:pt x="0" y="179899"/>
                  </a:ln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773" name="그래픽 593">
              <a:extLst>
                <a:ext uri="{FF2B5EF4-FFF2-40B4-BE49-F238E27FC236}">
                  <a16:creationId xmlns:a16="http://schemas.microsoft.com/office/drawing/2014/main" id="{4A18B980-E127-170F-34E0-191E470AF837}"/>
                </a:ext>
              </a:extLst>
            </p:cNvPr>
            <p:cNvGrpSpPr/>
            <p:nvPr/>
          </p:nvGrpSpPr>
          <p:grpSpPr>
            <a:xfrm>
              <a:off x="14513239" y="2295306"/>
              <a:ext cx="391077" cy="300069"/>
              <a:chOff x="14513239" y="2295306"/>
              <a:chExt cx="391077" cy="300069"/>
            </a:xfrm>
          </p:grpSpPr>
          <p:sp>
            <p:nvSpPr>
              <p:cNvPr id="774" name="자유형: 도형 773">
                <a:extLst>
                  <a:ext uri="{FF2B5EF4-FFF2-40B4-BE49-F238E27FC236}">
                    <a16:creationId xmlns:a16="http://schemas.microsoft.com/office/drawing/2014/main" id="{F2433522-E935-90E5-0CE9-0558BF64C6B5}"/>
                  </a:ext>
                </a:extLst>
              </p:cNvPr>
              <p:cNvSpPr/>
              <p:nvPr/>
            </p:nvSpPr>
            <p:spPr>
              <a:xfrm>
                <a:off x="14513239" y="2295306"/>
                <a:ext cx="391077" cy="226252"/>
              </a:xfrm>
              <a:custGeom>
                <a:avLst/>
                <a:gdLst>
                  <a:gd name="connsiteX0" fmla="*/ 391077 w 391077"/>
                  <a:gd name="connsiteY0" fmla="*/ 36105 h 226252"/>
                  <a:gd name="connsiteX1" fmla="*/ 374904 w 391077"/>
                  <a:gd name="connsiteY1" fmla="*/ 31180 h 226252"/>
                  <a:gd name="connsiteX2" fmla="*/ 58922 w 391077"/>
                  <a:gd name="connsiteY2" fmla="*/ 213746 h 226252"/>
                  <a:gd name="connsiteX3" fmla="*/ 47120 w 391077"/>
                  <a:gd name="connsiteY3" fmla="*/ 226252 h 226252"/>
                  <a:gd name="connsiteX4" fmla="*/ 0 w 391077"/>
                  <a:gd name="connsiteY4" fmla="*/ 199058 h 226252"/>
                  <a:gd name="connsiteX5" fmla="*/ 11801 w 391077"/>
                  <a:gd name="connsiteY5" fmla="*/ 186552 h 226252"/>
                  <a:gd name="connsiteX6" fmla="*/ 327698 w 391077"/>
                  <a:gd name="connsiteY6" fmla="*/ 3986 h 226252"/>
                  <a:gd name="connsiteX7" fmla="*/ 361226 w 391077"/>
                  <a:gd name="connsiteY7" fmla="*/ 3986 h 226252"/>
                  <a:gd name="connsiteX8" fmla="*/ 374904 w 391077"/>
                  <a:gd name="connsiteY8" fmla="*/ 11883 h 226252"/>
                  <a:gd name="connsiteX9" fmla="*/ 391077 w 391077"/>
                  <a:gd name="connsiteY9" fmla="*/ 36105 h 22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1077" h="226252">
                    <a:moveTo>
                      <a:pt x="391077" y="36105"/>
                    </a:moveTo>
                    <a:cubicBezTo>
                      <a:pt x="389125" y="28989"/>
                      <a:pt x="382638" y="26722"/>
                      <a:pt x="374904" y="31180"/>
                    </a:cubicBezTo>
                    <a:lnTo>
                      <a:pt x="58922" y="213746"/>
                    </a:lnTo>
                    <a:cubicBezTo>
                      <a:pt x="54312" y="216403"/>
                      <a:pt x="50092" y="220937"/>
                      <a:pt x="47120" y="226252"/>
                    </a:cubicBezTo>
                    <a:lnTo>
                      <a:pt x="0" y="199058"/>
                    </a:lnTo>
                    <a:cubicBezTo>
                      <a:pt x="3048" y="193743"/>
                      <a:pt x="7191" y="189209"/>
                      <a:pt x="11801" y="186552"/>
                    </a:cubicBezTo>
                    <a:lnTo>
                      <a:pt x="327698" y="3986"/>
                    </a:lnTo>
                    <a:cubicBezTo>
                      <a:pt x="336995" y="-1329"/>
                      <a:pt x="352006" y="-1329"/>
                      <a:pt x="361226" y="3986"/>
                    </a:cubicBezTo>
                    <a:lnTo>
                      <a:pt x="374904" y="11883"/>
                    </a:lnTo>
                    <a:cubicBezTo>
                      <a:pt x="382791" y="16416"/>
                      <a:pt x="389439" y="26570"/>
                      <a:pt x="391077" y="36105"/>
                    </a:cubicBez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5" name="자유형: 도형 774">
                <a:extLst>
                  <a:ext uri="{FF2B5EF4-FFF2-40B4-BE49-F238E27FC236}">
                    <a16:creationId xmlns:a16="http://schemas.microsoft.com/office/drawing/2014/main" id="{371C507C-6B99-BF8F-206D-17B293AAD38F}"/>
                  </a:ext>
                </a:extLst>
              </p:cNvPr>
              <p:cNvSpPr/>
              <p:nvPr/>
            </p:nvSpPr>
            <p:spPr>
              <a:xfrm>
                <a:off x="14625358" y="2537632"/>
                <a:ext cx="44710" cy="57743"/>
              </a:xfrm>
              <a:custGeom>
                <a:avLst/>
                <a:gdLst>
                  <a:gd name="connsiteX0" fmla="*/ 22355 w 44710"/>
                  <a:gd name="connsiteY0" fmla="*/ 3052 h 57743"/>
                  <a:gd name="connsiteX1" fmla="*/ 0 w 44710"/>
                  <a:gd name="connsiteY1" fmla="*/ 41781 h 57743"/>
                  <a:gd name="connsiteX2" fmla="*/ 22355 w 44710"/>
                  <a:gd name="connsiteY2" fmla="*/ 54687 h 57743"/>
                  <a:gd name="connsiteX3" fmla="*/ 44710 w 44710"/>
                  <a:gd name="connsiteY3" fmla="*/ 15959 h 57743"/>
                  <a:gd name="connsiteX4" fmla="*/ 22355 w 44710"/>
                  <a:gd name="connsiteY4" fmla="*/ 3052 h 57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43">
                    <a:moveTo>
                      <a:pt x="22355" y="3052"/>
                    </a:moveTo>
                    <a:cubicBezTo>
                      <a:pt x="10011" y="10186"/>
                      <a:pt x="0" y="27522"/>
                      <a:pt x="0" y="41781"/>
                    </a:cubicBezTo>
                    <a:cubicBezTo>
                      <a:pt x="0" y="56040"/>
                      <a:pt x="10011" y="61821"/>
                      <a:pt x="22355" y="54687"/>
                    </a:cubicBezTo>
                    <a:cubicBezTo>
                      <a:pt x="34700" y="47553"/>
                      <a:pt x="44710" y="30218"/>
                      <a:pt x="44710" y="15959"/>
                    </a:cubicBezTo>
                    <a:cubicBezTo>
                      <a:pt x="44710" y="1700"/>
                      <a:pt x="34709" y="-4073"/>
                      <a:pt x="22355" y="305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6" name="자유형: 도형 775">
                <a:extLst>
                  <a:ext uri="{FF2B5EF4-FFF2-40B4-BE49-F238E27FC236}">
                    <a16:creationId xmlns:a16="http://schemas.microsoft.com/office/drawing/2014/main" id="{43BBB31D-AE08-F83C-92A9-E2028DFC1F9C}"/>
                  </a:ext>
                </a:extLst>
              </p:cNvPr>
              <p:cNvSpPr/>
              <p:nvPr/>
            </p:nvSpPr>
            <p:spPr>
              <a:xfrm>
                <a:off x="14707787" y="2489946"/>
                <a:ext cx="44710" cy="57738"/>
              </a:xfrm>
              <a:custGeom>
                <a:avLst/>
                <a:gdLst>
                  <a:gd name="connsiteX0" fmla="*/ 22355 w 44710"/>
                  <a:gd name="connsiteY0" fmla="*/ 3056 h 57738"/>
                  <a:gd name="connsiteX1" fmla="*/ 0 w 44710"/>
                  <a:gd name="connsiteY1" fmla="*/ 41776 h 57738"/>
                  <a:gd name="connsiteX2" fmla="*/ 22355 w 44710"/>
                  <a:gd name="connsiteY2" fmla="*/ 54682 h 57738"/>
                  <a:gd name="connsiteX3" fmla="*/ 44710 w 44710"/>
                  <a:gd name="connsiteY3" fmla="*/ 15963 h 57738"/>
                  <a:gd name="connsiteX4" fmla="*/ 22355 w 44710"/>
                  <a:gd name="connsiteY4" fmla="*/ 3056 h 5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38">
                    <a:moveTo>
                      <a:pt x="22355" y="3056"/>
                    </a:moveTo>
                    <a:cubicBezTo>
                      <a:pt x="10011" y="10181"/>
                      <a:pt x="0" y="27526"/>
                      <a:pt x="0" y="41776"/>
                    </a:cubicBezTo>
                    <a:cubicBezTo>
                      <a:pt x="0" y="56034"/>
                      <a:pt x="10011" y="61816"/>
                      <a:pt x="22355" y="54682"/>
                    </a:cubicBezTo>
                    <a:cubicBezTo>
                      <a:pt x="34700" y="47557"/>
                      <a:pt x="44710" y="30222"/>
                      <a:pt x="44710" y="15963"/>
                    </a:cubicBezTo>
                    <a:cubicBezTo>
                      <a:pt x="44710" y="1704"/>
                      <a:pt x="34700" y="-4078"/>
                      <a:pt x="22355" y="30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7" name="자유형: 도형 776">
                <a:extLst>
                  <a:ext uri="{FF2B5EF4-FFF2-40B4-BE49-F238E27FC236}">
                    <a16:creationId xmlns:a16="http://schemas.microsoft.com/office/drawing/2014/main" id="{160E4486-0F47-6D18-3F16-56EDEF6AB979}"/>
                  </a:ext>
                </a:extLst>
              </p:cNvPr>
              <p:cNvSpPr/>
              <p:nvPr/>
            </p:nvSpPr>
            <p:spPr>
              <a:xfrm>
                <a:off x="14790216" y="2442264"/>
                <a:ext cx="44710" cy="57743"/>
              </a:xfrm>
              <a:custGeom>
                <a:avLst/>
                <a:gdLst>
                  <a:gd name="connsiteX0" fmla="*/ 22355 w 44710"/>
                  <a:gd name="connsiteY0" fmla="*/ 3056 h 57743"/>
                  <a:gd name="connsiteX1" fmla="*/ 0 w 44710"/>
                  <a:gd name="connsiteY1" fmla="*/ 41785 h 57743"/>
                  <a:gd name="connsiteX2" fmla="*/ 22355 w 44710"/>
                  <a:gd name="connsiteY2" fmla="*/ 54691 h 57743"/>
                  <a:gd name="connsiteX3" fmla="*/ 44710 w 44710"/>
                  <a:gd name="connsiteY3" fmla="*/ 15972 h 57743"/>
                  <a:gd name="connsiteX4" fmla="*/ 22355 w 44710"/>
                  <a:gd name="connsiteY4" fmla="*/ 3056 h 57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43">
                    <a:moveTo>
                      <a:pt x="22355" y="3056"/>
                    </a:moveTo>
                    <a:cubicBezTo>
                      <a:pt x="10011" y="10190"/>
                      <a:pt x="0" y="27526"/>
                      <a:pt x="0" y="41785"/>
                    </a:cubicBezTo>
                    <a:cubicBezTo>
                      <a:pt x="0" y="56044"/>
                      <a:pt x="10011" y="61816"/>
                      <a:pt x="22355" y="54691"/>
                    </a:cubicBezTo>
                    <a:cubicBezTo>
                      <a:pt x="34699" y="47566"/>
                      <a:pt x="44710" y="30221"/>
                      <a:pt x="44710" y="15972"/>
                    </a:cubicBezTo>
                    <a:cubicBezTo>
                      <a:pt x="44710" y="1704"/>
                      <a:pt x="34699" y="-4078"/>
                      <a:pt x="22355" y="30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3097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사각형: 둥근 모서리 818">
            <a:extLst>
              <a:ext uri="{FF2B5EF4-FFF2-40B4-BE49-F238E27FC236}">
                <a16:creationId xmlns:a16="http://schemas.microsoft.com/office/drawing/2014/main" id="{8822F2FB-F78E-A745-76E6-4BAA008305A6}"/>
              </a:ext>
            </a:extLst>
          </p:cNvPr>
          <p:cNvSpPr/>
          <p:nvPr/>
        </p:nvSpPr>
        <p:spPr>
          <a:xfrm>
            <a:off x="550864" y="1675176"/>
            <a:ext cx="11090274" cy="4817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623" name="그래픽 593">
            <a:extLst>
              <a:ext uri="{FF2B5EF4-FFF2-40B4-BE49-F238E27FC236}">
                <a16:creationId xmlns:a16="http://schemas.microsoft.com/office/drawing/2014/main" id="{53CD1E90-7DB8-D898-96B8-31F637C63B15}"/>
              </a:ext>
            </a:extLst>
          </p:cNvPr>
          <p:cNvGrpSpPr/>
          <p:nvPr/>
        </p:nvGrpSpPr>
        <p:grpSpPr>
          <a:xfrm>
            <a:off x="8008107" y="2810315"/>
            <a:ext cx="2862098" cy="1748364"/>
            <a:chOff x="13020890" y="2734644"/>
            <a:chExt cx="3172615" cy="1938049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3D4BE30F-4318-76B2-D0EC-8121C4140075}"/>
                </a:ext>
              </a:extLst>
            </p:cNvPr>
            <p:cNvSpPr/>
            <p:nvPr/>
          </p:nvSpPr>
          <p:spPr>
            <a:xfrm>
              <a:off x="13045053" y="2734644"/>
              <a:ext cx="3124307" cy="1804020"/>
            </a:xfrm>
            <a:custGeom>
              <a:avLst/>
              <a:gdLst>
                <a:gd name="connsiteX0" fmla="*/ 17081 w 3124307"/>
                <a:gd name="connsiteY0" fmla="*/ 1194033 h 1804020"/>
                <a:gd name="connsiteX1" fmla="*/ 1056601 w 3124307"/>
                <a:gd name="connsiteY1" fmla="*/ 1794155 h 1804020"/>
                <a:gd name="connsiteX2" fmla="*/ 1139088 w 3124307"/>
                <a:gd name="connsiteY2" fmla="*/ 1794155 h 1804020"/>
                <a:gd name="connsiteX3" fmla="*/ 3107219 w 3124307"/>
                <a:gd name="connsiteY3" fmla="*/ 657623 h 1804020"/>
                <a:gd name="connsiteX4" fmla="*/ 3107219 w 3124307"/>
                <a:gd name="connsiteY4" fmla="*/ 609998 h 1804020"/>
                <a:gd name="connsiteX5" fmla="*/ 2067690 w 3124307"/>
                <a:gd name="connsiteY5" fmla="*/ 9865 h 1804020"/>
                <a:gd name="connsiteX6" fmla="*/ 1985203 w 3124307"/>
                <a:gd name="connsiteY6" fmla="*/ 9865 h 1804020"/>
                <a:gd name="connsiteX7" fmla="*/ 17081 w 3124307"/>
                <a:gd name="connsiteY7" fmla="*/ 1146408 h 1804020"/>
                <a:gd name="connsiteX8" fmla="*/ 17081 w 3124307"/>
                <a:gd name="connsiteY8" fmla="*/ 1194033 h 18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4307" h="1804020">
                  <a:moveTo>
                    <a:pt x="17081" y="1194033"/>
                  </a:moveTo>
                  <a:lnTo>
                    <a:pt x="1056601" y="1794155"/>
                  </a:lnTo>
                  <a:cubicBezTo>
                    <a:pt x="1079375" y="1807309"/>
                    <a:pt x="1116313" y="1807309"/>
                    <a:pt x="1139088" y="1794155"/>
                  </a:cubicBezTo>
                  <a:lnTo>
                    <a:pt x="3107219" y="657623"/>
                  </a:lnTo>
                  <a:cubicBezTo>
                    <a:pt x="3130003" y="644478"/>
                    <a:pt x="3130003" y="623152"/>
                    <a:pt x="3107219" y="609998"/>
                  </a:cubicBezTo>
                  <a:lnTo>
                    <a:pt x="2067690" y="9865"/>
                  </a:lnTo>
                  <a:cubicBezTo>
                    <a:pt x="2044906" y="-3288"/>
                    <a:pt x="2007977" y="-3288"/>
                    <a:pt x="1985203" y="9865"/>
                  </a:cubicBezTo>
                  <a:lnTo>
                    <a:pt x="17081" y="1146408"/>
                  </a:lnTo>
                  <a:cubicBezTo>
                    <a:pt x="-5694" y="1159552"/>
                    <a:pt x="-5694" y="1180879"/>
                    <a:pt x="17081" y="1194033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5" name="자유형: 도형 624">
              <a:extLst>
                <a:ext uri="{FF2B5EF4-FFF2-40B4-BE49-F238E27FC236}">
                  <a16:creationId xmlns:a16="http://schemas.microsoft.com/office/drawing/2014/main" id="{1F5AEC1E-4BEE-FB0B-6211-B3EA9AE1FF56}"/>
                </a:ext>
              </a:extLst>
            </p:cNvPr>
            <p:cNvSpPr/>
            <p:nvPr/>
          </p:nvSpPr>
          <p:spPr>
            <a:xfrm>
              <a:off x="13616998" y="4115162"/>
              <a:ext cx="162039" cy="93545"/>
            </a:xfrm>
            <a:custGeom>
              <a:avLst/>
              <a:gdLst>
                <a:gd name="connsiteX0" fmla="*/ 23732 w 162039"/>
                <a:gd name="connsiteY0" fmla="*/ 79843 h 93545"/>
                <a:gd name="connsiteX1" fmla="*/ 138308 w 162039"/>
                <a:gd name="connsiteY1" fmla="*/ 79843 h 93545"/>
                <a:gd name="connsiteX2" fmla="*/ 138308 w 162039"/>
                <a:gd name="connsiteY2" fmla="*/ 13702 h 93545"/>
                <a:gd name="connsiteX3" fmla="*/ 23732 w 162039"/>
                <a:gd name="connsiteY3" fmla="*/ 13702 h 93545"/>
                <a:gd name="connsiteX4" fmla="*/ 23732 w 162039"/>
                <a:gd name="connsiteY4" fmla="*/ 79843 h 9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39" h="93545">
                  <a:moveTo>
                    <a:pt x="23732" y="79843"/>
                  </a:moveTo>
                  <a:cubicBezTo>
                    <a:pt x="55374" y="98112"/>
                    <a:pt x="106666" y="98112"/>
                    <a:pt x="138308" y="79843"/>
                  </a:cubicBezTo>
                  <a:cubicBezTo>
                    <a:pt x="169950" y="61574"/>
                    <a:pt x="169950" y="31971"/>
                    <a:pt x="138308" y="13702"/>
                  </a:cubicBezTo>
                  <a:cubicBezTo>
                    <a:pt x="106666" y="-4567"/>
                    <a:pt x="55374" y="-4567"/>
                    <a:pt x="23732" y="13702"/>
                  </a:cubicBezTo>
                  <a:cubicBezTo>
                    <a:pt x="-7911" y="31961"/>
                    <a:pt x="-7911" y="61584"/>
                    <a:pt x="23732" y="798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6" name="자유형: 도형 625">
              <a:extLst>
                <a:ext uri="{FF2B5EF4-FFF2-40B4-BE49-F238E27FC236}">
                  <a16:creationId xmlns:a16="http://schemas.microsoft.com/office/drawing/2014/main" id="{7B563DB6-BBD9-C772-42F1-AE06A132D879}"/>
                </a:ext>
              </a:extLst>
            </p:cNvPr>
            <p:cNvSpPr/>
            <p:nvPr/>
          </p:nvSpPr>
          <p:spPr>
            <a:xfrm>
              <a:off x="13020890" y="3885500"/>
              <a:ext cx="1122006" cy="787193"/>
            </a:xfrm>
            <a:custGeom>
              <a:avLst/>
              <a:gdLst>
                <a:gd name="connsiteX0" fmla="*/ 1080764 w 1122006"/>
                <a:gd name="connsiteY0" fmla="*/ 643299 h 787193"/>
                <a:gd name="connsiteX1" fmla="*/ 41243 w 1122006"/>
                <a:gd name="connsiteY1" fmla="*/ 43177 h 787193"/>
                <a:gd name="connsiteX2" fmla="*/ 34833 w 1122006"/>
                <a:gd name="connsiteY2" fmla="*/ 0 h 787193"/>
                <a:gd name="connsiteX3" fmla="*/ 0 w 1122006"/>
                <a:gd name="connsiteY3" fmla="*/ 66989 h 787193"/>
                <a:gd name="connsiteX4" fmla="*/ 0 w 1122006"/>
                <a:gd name="connsiteY4" fmla="*/ 105766 h 787193"/>
                <a:gd name="connsiteX5" fmla="*/ 41243 w 1122006"/>
                <a:gd name="connsiteY5" fmla="*/ 177203 h 787193"/>
                <a:gd name="connsiteX6" fmla="*/ 1080764 w 1122006"/>
                <a:gd name="connsiteY6" fmla="*/ 777326 h 787193"/>
                <a:gd name="connsiteX7" fmla="*/ 1122007 w 1122006"/>
                <a:gd name="connsiteY7" fmla="*/ 787194 h 787193"/>
                <a:gd name="connsiteX8" fmla="*/ 1122007 w 1122006"/>
                <a:gd name="connsiteY8" fmla="*/ 653167 h 787193"/>
                <a:gd name="connsiteX9" fmla="*/ 1080764 w 1122006"/>
                <a:gd name="connsiteY9" fmla="*/ 643299 h 78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2006" h="787193">
                  <a:moveTo>
                    <a:pt x="1080764" y="643299"/>
                  </a:moveTo>
                  <a:lnTo>
                    <a:pt x="41243" y="43177"/>
                  </a:lnTo>
                  <a:cubicBezTo>
                    <a:pt x="20879" y="31423"/>
                    <a:pt x="18774" y="13145"/>
                    <a:pt x="34833" y="0"/>
                  </a:cubicBezTo>
                  <a:cubicBezTo>
                    <a:pt x="15126" y="14954"/>
                    <a:pt x="0" y="43224"/>
                    <a:pt x="0" y="66989"/>
                  </a:cubicBezTo>
                  <a:lnTo>
                    <a:pt x="0" y="105766"/>
                  </a:lnTo>
                  <a:cubicBezTo>
                    <a:pt x="0" y="132074"/>
                    <a:pt x="18469" y="164049"/>
                    <a:pt x="41243" y="177203"/>
                  </a:cubicBezTo>
                  <a:lnTo>
                    <a:pt x="1080764" y="777326"/>
                  </a:lnTo>
                  <a:cubicBezTo>
                    <a:pt x="1092146" y="783898"/>
                    <a:pt x="1107081" y="787194"/>
                    <a:pt x="1122007" y="787194"/>
                  </a:cubicBezTo>
                  <a:lnTo>
                    <a:pt x="1122007" y="653167"/>
                  </a:lnTo>
                  <a:cubicBezTo>
                    <a:pt x="1107081" y="653167"/>
                    <a:pt x="1092146" y="649872"/>
                    <a:pt x="1080764" y="64329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7" name="자유형: 도형 626">
              <a:extLst>
                <a:ext uri="{FF2B5EF4-FFF2-40B4-BE49-F238E27FC236}">
                  <a16:creationId xmlns:a16="http://schemas.microsoft.com/office/drawing/2014/main" id="{2CF9769F-29FB-3378-DD5F-F42C04A4955D}"/>
                </a:ext>
              </a:extLst>
            </p:cNvPr>
            <p:cNvSpPr/>
            <p:nvPr/>
          </p:nvSpPr>
          <p:spPr>
            <a:xfrm>
              <a:off x="14142897" y="3349061"/>
              <a:ext cx="2050608" cy="1323631"/>
            </a:xfrm>
            <a:custGeom>
              <a:avLst/>
              <a:gdLst>
                <a:gd name="connsiteX0" fmla="*/ 2009365 w 2050608"/>
                <a:gd name="connsiteY0" fmla="*/ 177222 h 1323631"/>
                <a:gd name="connsiteX1" fmla="*/ 2050609 w 2050608"/>
                <a:gd name="connsiteY1" fmla="*/ 105794 h 1323631"/>
                <a:gd name="connsiteX2" fmla="*/ 2050609 w 2050608"/>
                <a:gd name="connsiteY2" fmla="*/ 67008 h 1323631"/>
                <a:gd name="connsiteX3" fmla="*/ 2015738 w 2050608"/>
                <a:gd name="connsiteY3" fmla="*/ 0 h 1323631"/>
                <a:gd name="connsiteX4" fmla="*/ 2009375 w 2050608"/>
                <a:gd name="connsiteY4" fmla="*/ 43206 h 1323631"/>
                <a:gd name="connsiteX5" fmla="*/ 41243 w 2050608"/>
                <a:gd name="connsiteY5" fmla="*/ 1179738 h 1323631"/>
                <a:gd name="connsiteX6" fmla="*/ 0 w 2050608"/>
                <a:gd name="connsiteY6" fmla="*/ 1189606 h 1323631"/>
                <a:gd name="connsiteX7" fmla="*/ 0 w 2050608"/>
                <a:gd name="connsiteY7" fmla="*/ 1323632 h 1323631"/>
                <a:gd name="connsiteX8" fmla="*/ 41243 w 2050608"/>
                <a:gd name="connsiteY8" fmla="*/ 1313764 h 1323631"/>
                <a:gd name="connsiteX9" fmla="*/ 2009365 w 2050608"/>
                <a:gd name="connsiteY9" fmla="*/ 177222 h 13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0608" h="1323631">
                  <a:moveTo>
                    <a:pt x="2009365" y="177222"/>
                  </a:moveTo>
                  <a:cubicBezTo>
                    <a:pt x="2032149" y="164077"/>
                    <a:pt x="2050609" y="132093"/>
                    <a:pt x="2050609" y="105794"/>
                  </a:cubicBezTo>
                  <a:lnTo>
                    <a:pt x="2050609" y="67008"/>
                  </a:lnTo>
                  <a:cubicBezTo>
                    <a:pt x="2050609" y="43234"/>
                    <a:pt x="2035464" y="14945"/>
                    <a:pt x="2015738" y="0"/>
                  </a:cubicBezTo>
                  <a:cubicBezTo>
                    <a:pt x="2031845" y="13145"/>
                    <a:pt x="2029768" y="31442"/>
                    <a:pt x="2009375" y="43206"/>
                  </a:cubicBezTo>
                  <a:lnTo>
                    <a:pt x="41243" y="1179738"/>
                  </a:lnTo>
                  <a:cubicBezTo>
                    <a:pt x="29851" y="1186310"/>
                    <a:pt x="14926" y="1189606"/>
                    <a:pt x="0" y="1189606"/>
                  </a:cubicBezTo>
                  <a:lnTo>
                    <a:pt x="0" y="1323632"/>
                  </a:lnTo>
                  <a:cubicBezTo>
                    <a:pt x="14926" y="1323632"/>
                    <a:pt x="29851" y="1320337"/>
                    <a:pt x="41243" y="1313764"/>
                  </a:cubicBezTo>
                  <a:lnTo>
                    <a:pt x="2009365" y="1772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8" name="자유형: 도형 627">
              <a:extLst>
                <a:ext uri="{FF2B5EF4-FFF2-40B4-BE49-F238E27FC236}">
                  <a16:creationId xmlns:a16="http://schemas.microsoft.com/office/drawing/2014/main" id="{91F0219D-EC71-5A8B-6283-7702B616C399}"/>
                </a:ext>
              </a:extLst>
            </p:cNvPr>
            <p:cNvSpPr/>
            <p:nvPr/>
          </p:nvSpPr>
          <p:spPr>
            <a:xfrm>
              <a:off x="13344576" y="2885528"/>
              <a:ext cx="2602215" cy="1502508"/>
            </a:xfrm>
            <a:custGeom>
              <a:avLst/>
              <a:gdLst>
                <a:gd name="connsiteX0" fmla="*/ 967028 w 2602215"/>
                <a:gd name="connsiteY0" fmla="*/ 1496586 h 1502508"/>
                <a:gd name="connsiteX1" fmla="*/ 10251 w 2602215"/>
                <a:gd name="connsiteY1" fmla="*/ 944431 h 1502508"/>
                <a:gd name="connsiteX2" fmla="*/ 10251 w 2602215"/>
                <a:gd name="connsiteY2" fmla="*/ 915856 h 1502508"/>
                <a:gd name="connsiteX3" fmla="*/ 1585343 w 2602215"/>
                <a:gd name="connsiteY3" fmla="*/ 5923 h 1502508"/>
                <a:gd name="connsiteX4" fmla="*/ 1634835 w 2602215"/>
                <a:gd name="connsiteY4" fmla="*/ 5914 h 1502508"/>
                <a:gd name="connsiteX5" fmla="*/ 2591965 w 2602215"/>
                <a:gd name="connsiteY5" fmla="*/ 557973 h 1502508"/>
                <a:gd name="connsiteX6" fmla="*/ 2591965 w 2602215"/>
                <a:gd name="connsiteY6" fmla="*/ 586548 h 1502508"/>
                <a:gd name="connsiteX7" fmla="*/ 1016520 w 2602215"/>
                <a:gd name="connsiteY7" fmla="*/ 1496586 h 1502508"/>
                <a:gd name="connsiteX8" fmla="*/ 967028 w 2602215"/>
                <a:gd name="connsiteY8" fmla="*/ 1496586 h 150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2215" h="1502508">
                  <a:moveTo>
                    <a:pt x="967028" y="1496586"/>
                  </a:moveTo>
                  <a:lnTo>
                    <a:pt x="10251" y="944431"/>
                  </a:lnTo>
                  <a:cubicBezTo>
                    <a:pt x="-3417" y="936535"/>
                    <a:pt x="-3417" y="923743"/>
                    <a:pt x="10251" y="915856"/>
                  </a:cubicBezTo>
                  <a:lnTo>
                    <a:pt x="1585343" y="5923"/>
                  </a:lnTo>
                  <a:cubicBezTo>
                    <a:pt x="1599021" y="-1973"/>
                    <a:pt x="1621176" y="-1973"/>
                    <a:pt x="1634835" y="5914"/>
                  </a:cubicBezTo>
                  <a:lnTo>
                    <a:pt x="2591965" y="557973"/>
                  </a:lnTo>
                  <a:cubicBezTo>
                    <a:pt x="2605633" y="565870"/>
                    <a:pt x="2605633" y="578662"/>
                    <a:pt x="2591965" y="586548"/>
                  </a:cubicBezTo>
                  <a:lnTo>
                    <a:pt x="1016520" y="1496586"/>
                  </a:lnTo>
                  <a:cubicBezTo>
                    <a:pt x="1002852" y="1504482"/>
                    <a:pt x="980687" y="1504482"/>
                    <a:pt x="967028" y="1496586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629" name="그래픽 593">
              <a:extLst>
                <a:ext uri="{FF2B5EF4-FFF2-40B4-BE49-F238E27FC236}">
                  <a16:creationId xmlns:a16="http://schemas.microsoft.com/office/drawing/2014/main" id="{CAB9F905-1A7F-E739-AC41-0CF4C498789F}"/>
                </a:ext>
              </a:extLst>
            </p:cNvPr>
            <p:cNvGrpSpPr/>
            <p:nvPr/>
          </p:nvGrpSpPr>
          <p:grpSpPr>
            <a:xfrm>
              <a:off x="13499405" y="2986052"/>
              <a:ext cx="2137700" cy="1318259"/>
              <a:chOff x="13499405" y="2986052"/>
              <a:chExt cx="2137700" cy="1318259"/>
            </a:xfrm>
          </p:grpSpPr>
          <p:grpSp>
            <p:nvGrpSpPr>
              <p:cNvPr id="630" name="그래픽 593">
                <a:extLst>
                  <a:ext uri="{FF2B5EF4-FFF2-40B4-BE49-F238E27FC236}">
                    <a16:creationId xmlns:a16="http://schemas.microsoft.com/office/drawing/2014/main" id="{EE167E1A-2252-22EA-DF92-705F99FF61ED}"/>
                  </a:ext>
                </a:extLst>
              </p:cNvPr>
              <p:cNvGrpSpPr/>
              <p:nvPr/>
            </p:nvGrpSpPr>
            <p:grpSpPr>
              <a:xfrm>
                <a:off x="13499405" y="3778969"/>
                <a:ext cx="908669" cy="525341"/>
                <a:chOff x="13499405" y="3778969"/>
                <a:chExt cx="908669" cy="525341"/>
              </a:xfrm>
            </p:grpSpPr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FCAA26B5-3B79-0062-6968-E8B0A7870C8E}"/>
                    </a:ext>
                  </a:extLst>
                </p:cNvPr>
                <p:cNvSpPr/>
                <p:nvPr/>
              </p:nvSpPr>
              <p:spPr>
                <a:xfrm>
                  <a:off x="13499405" y="3778969"/>
                  <a:ext cx="822202" cy="474700"/>
                </a:xfrm>
                <a:custGeom>
                  <a:avLst/>
                  <a:gdLst>
                    <a:gd name="connsiteX0" fmla="*/ 734570 w 822202"/>
                    <a:gd name="connsiteY0" fmla="*/ 468786 h 474700"/>
                    <a:gd name="connsiteX1" fmla="*/ 10251 w 822202"/>
                    <a:gd name="connsiteY1" fmla="*/ 50600 h 474700"/>
                    <a:gd name="connsiteX2" fmla="*/ 10251 w 822202"/>
                    <a:gd name="connsiteY2" fmla="*/ 22025 h 474700"/>
                    <a:gd name="connsiteX3" fmla="*/ 38141 w 822202"/>
                    <a:gd name="connsiteY3" fmla="*/ 5919 h 474700"/>
                    <a:gd name="connsiteX4" fmla="*/ 87632 w 822202"/>
                    <a:gd name="connsiteY4" fmla="*/ 5919 h 474700"/>
                    <a:gd name="connsiteX5" fmla="*/ 811951 w 822202"/>
                    <a:gd name="connsiteY5" fmla="*/ 424114 h 474700"/>
                    <a:gd name="connsiteX6" fmla="*/ 811951 w 822202"/>
                    <a:gd name="connsiteY6" fmla="*/ 452689 h 474700"/>
                    <a:gd name="connsiteX7" fmla="*/ 784062 w 822202"/>
                    <a:gd name="connsiteY7" fmla="*/ 468786 h 474700"/>
                    <a:gd name="connsiteX8" fmla="*/ 734570 w 822202"/>
                    <a:gd name="connsiteY8" fmla="*/ 468786 h 47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202" h="474700">
                      <a:moveTo>
                        <a:pt x="734570" y="468786"/>
                      </a:moveTo>
                      <a:lnTo>
                        <a:pt x="10251" y="50600"/>
                      </a:lnTo>
                      <a:cubicBezTo>
                        <a:pt x="-3417" y="42713"/>
                        <a:pt x="-3417" y="29912"/>
                        <a:pt x="10251" y="22025"/>
                      </a:cubicBezTo>
                      <a:lnTo>
                        <a:pt x="38141" y="5919"/>
                      </a:lnTo>
                      <a:cubicBezTo>
                        <a:pt x="51809" y="-1968"/>
                        <a:pt x="73964" y="-1978"/>
                        <a:pt x="87632" y="5919"/>
                      </a:cubicBezTo>
                      <a:lnTo>
                        <a:pt x="811951" y="424114"/>
                      </a:lnTo>
                      <a:cubicBezTo>
                        <a:pt x="825620" y="432000"/>
                        <a:pt x="825620" y="444802"/>
                        <a:pt x="811951" y="452689"/>
                      </a:cubicBezTo>
                      <a:lnTo>
                        <a:pt x="784062" y="468786"/>
                      </a:lnTo>
                      <a:cubicBezTo>
                        <a:pt x="770394" y="476672"/>
                        <a:pt x="748239" y="476672"/>
                        <a:pt x="734570" y="468786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632" name="자유형: 도형 631">
                  <a:extLst>
                    <a:ext uri="{FF2B5EF4-FFF2-40B4-BE49-F238E27FC236}">
                      <a16:creationId xmlns:a16="http://schemas.microsoft.com/office/drawing/2014/main" id="{F146B8EA-C0A7-62E4-4655-7624342B9B71}"/>
                    </a:ext>
                  </a:extLst>
                </p:cNvPr>
                <p:cNvSpPr/>
                <p:nvPr/>
              </p:nvSpPr>
              <p:spPr>
                <a:xfrm>
                  <a:off x="14305123" y="4244935"/>
                  <a:ext cx="102950" cy="59375"/>
                </a:xfrm>
                <a:custGeom>
                  <a:avLst/>
                  <a:gdLst>
                    <a:gd name="connsiteX0" fmla="*/ 4680 w 102950"/>
                    <a:gd name="connsiteY0" fmla="*/ 32299 h 59375"/>
                    <a:gd name="connsiteX1" fmla="*/ 57316 w 102950"/>
                    <a:gd name="connsiteY1" fmla="*/ 1915 h 59375"/>
                    <a:gd name="connsiteX2" fmla="*/ 76832 w 102950"/>
                    <a:gd name="connsiteY2" fmla="*/ 7144 h 59375"/>
                    <a:gd name="connsiteX3" fmla="*/ 101235 w 102950"/>
                    <a:gd name="connsiteY3" fmla="*/ 49406 h 59375"/>
                    <a:gd name="connsiteX4" fmla="*/ 94349 w 102950"/>
                    <a:gd name="connsiteY4" fmla="*/ 59084 h 59375"/>
                    <a:gd name="connsiteX5" fmla="*/ 6338 w 102950"/>
                    <a:gd name="connsiteY5" fmla="*/ 42148 h 59375"/>
                    <a:gd name="connsiteX6" fmla="*/ 4680 w 102950"/>
                    <a:gd name="connsiteY6" fmla="*/ 32299 h 5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950" h="59375">
                      <a:moveTo>
                        <a:pt x="4680" y="32299"/>
                      </a:moveTo>
                      <a:lnTo>
                        <a:pt x="57316" y="1915"/>
                      </a:lnTo>
                      <a:cubicBezTo>
                        <a:pt x="64145" y="-2029"/>
                        <a:pt x="72889" y="315"/>
                        <a:pt x="76832" y="7144"/>
                      </a:cubicBezTo>
                      <a:lnTo>
                        <a:pt x="101235" y="49406"/>
                      </a:lnTo>
                      <a:cubicBezTo>
                        <a:pt x="105179" y="56236"/>
                        <a:pt x="102093" y="60570"/>
                        <a:pt x="94349" y="59084"/>
                      </a:cubicBezTo>
                      <a:lnTo>
                        <a:pt x="6338" y="42148"/>
                      </a:lnTo>
                      <a:cubicBezTo>
                        <a:pt x="-1416" y="40653"/>
                        <a:pt x="-2159" y="36243"/>
                        <a:pt x="4680" y="32299"/>
                      </a:cubicBezTo>
                      <a:close/>
                    </a:path>
                  </a:pathLst>
                </a:custGeom>
                <a:solidFill>
                  <a:srgbClr val="27DEB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633" name="그래픽 593">
                <a:extLst>
                  <a:ext uri="{FF2B5EF4-FFF2-40B4-BE49-F238E27FC236}">
                    <a16:creationId xmlns:a16="http://schemas.microsoft.com/office/drawing/2014/main" id="{C21D1ACA-283E-B396-E7BD-3E1A6179B987}"/>
                  </a:ext>
                </a:extLst>
              </p:cNvPr>
              <p:cNvGrpSpPr/>
              <p:nvPr/>
            </p:nvGrpSpPr>
            <p:grpSpPr>
              <a:xfrm>
                <a:off x="14873081" y="2986052"/>
                <a:ext cx="764024" cy="530459"/>
                <a:chOff x="14873081" y="2986052"/>
                <a:chExt cx="764024" cy="530459"/>
              </a:xfrm>
            </p:grpSpPr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211A0CE7-36F2-45DF-7A18-660ADE15E3D3}"/>
                    </a:ext>
                  </a:extLst>
                </p:cNvPr>
                <p:cNvSpPr/>
                <p:nvPr/>
              </p:nvSpPr>
              <p:spPr>
                <a:xfrm>
                  <a:off x="14873081" y="2986052"/>
                  <a:ext cx="164162" cy="94778"/>
                </a:xfrm>
                <a:custGeom>
                  <a:avLst/>
                  <a:gdLst>
                    <a:gd name="connsiteX0" fmla="*/ 24044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4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4" y="13880"/>
                      </a:moveTo>
                      <a:cubicBezTo>
                        <a:pt x="5610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4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4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35" name="그래픽 593">
                  <a:extLst>
                    <a:ext uri="{FF2B5EF4-FFF2-40B4-BE49-F238E27FC236}">
                      <a16:creationId xmlns:a16="http://schemas.microsoft.com/office/drawing/2014/main" id="{B6655894-EC22-DF2B-8AE1-4A420C910252}"/>
                    </a:ext>
                  </a:extLst>
                </p:cNvPr>
                <p:cNvGrpSpPr/>
                <p:nvPr/>
              </p:nvGrpSpPr>
              <p:grpSpPr>
                <a:xfrm>
                  <a:off x="14969655" y="3078123"/>
                  <a:ext cx="667450" cy="438388"/>
                  <a:chOff x="14969655" y="3078123"/>
                  <a:chExt cx="667450" cy="438388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2164118E-43F1-FF51-437A-E301E4F20E9C}"/>
                      </a:ext>
                    </a:extLst>
                  </p:cNvPr>
                  <p:cNvSpPr/>
                  <p:nvPr/>
                </p:nvSpPr>
                <p:spPr>
                  <a:xfrm>
                    <a:off x="14969655" y="3078123"/>
                    <a:ext cx="667450" cy="438388"/>
                  </a:xfrm>
                  <a:custGeom>
                    <a:avLst/>
                    <a:gdLst>
                      <a:gd name="connsiteX0" fmla="*/ 657199 w 667450"/>
                      <a:gd name="connsiteY0" fmla="*/ 320783 h 438388"/>
                      <a:gd name="connsiteX1" fmla="*/ 657199 w 667450"/>
                      <a:gd name="connsiteY1" fmla="*/ 349358 h 438388"/>
                      <a:gd name="connsiteX2" fmla="*/ 513228 w 667450"/>
                      <a:gd name="connsiteY2" fmla="*/ 432473 h 438388"/>
                      <a:gd name="connsiteX3" fmla="*/ 463737 w 667450"/>
                      <a:gd name="connsiteY3" fmla="*/ 432473 h 438388"/>
                      <a:gd name="connsiteX4" fmla="*/ 10251 w 667450"/>
                      <a:gd name="connsiteY4" fmla="*/ 170659 h 438388"/>
                      <a:gd name="connsiteX5" fmla="*/ 10251 w 667450"/>
                      <a:gd name="connsiteY5" fmla="*/ 142084 h 438388"/>
                      <a:gd name="connsiteX6" fmla="*/ 140258 w 667450"/>
                      <a:gd name="connsiteY6" fmla="*/ 67018 h 438388"/>
                      <a:gd name="connsiteX7" fmla="*/ 101567 w 667450"/>
                      <a:gd name="connsiteY7" fmla="*/ 0 h 438388"/>
                      <a:gd name="connsiteX8" fmla="*/ 657199 w 667450"/>
                      <a:gd name="connsiteY8" fmla="*/ 320783 h 438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7450" h="438388">
                        <a:moveTo>
                          <a:pt x="657199" y="320783"/>
                        </a:moveTo>
                        <a:cubicBezTo>
                          <a:pt x="670867" y="328679"/>
                          <a:pt x="670867" y="341471"/>
                          <a:pt x="657199" y="349358"/>
                        </a:cubicBezTo>
                        <a:lnTo>
                          <a:pt x="513228" y="432473"/>
                        </a:lnTo>
                        <a:cubicBezTo>
                          <a:pt x="499560" y="440360"/>
                          <a:pt x="477405" y="440360"/>
                          <a:pt x="463737" y="432473"/>
                        </a:cubicBezTo>
                        <a:lnTo>
                          <a:pt x="10251" y="170659"/>
                        </a:lnTo>
                        <a:cubicBezTo>
                          <a:pt x="-3417" y="162773"/>
                          <a:pt x="-3417" y="149971"/>
                          <a:pt x="10251" y="142084"/>
                        </a:cubicBezTo>
                        <a:lnTo>
                          <a:pt x="140258" y="67018"/>
                        </a:lnTo>
                        <a:lnTo>
                          <a:pt x="101567" y="0"/>
                        </a:lnTo>
                        <a:lnTo>
                          <a:pt x="657199" y="320783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1A1527F8-B2B1-034F-C1E3-C70E28F634CC}"/>
                      </a:ext>
                    </a:extLst>
                  </p:cNvPr>
                  <p:cNvSpPr/>
                  <p:nvPr/>
                </p:nvSpPr>
                <p:spPr>
                  <a:xfrm>
                    <a:off x="15128058" y="3176854"/>
                    <a:ext cx="432256" cy="249568"/>
                  </a:xfrm>
                  <a:custGeom>
                    <a:avLst/>
                    <a:gdLst>
                      <a:gd name="connsiteX0" fmla="*/ 25365 w 432256"/>
                      <a:gd name="connsiteY0" fmla="*/ 3481 h 249568"/>
                      <a:gd name="connsiteX1" fmla="*/ 426225 w 432256"/>
                      <a:gd name="connsiteY1" fmla="*/ 234920 h 249568"/>
                      <a:gd name="connsiteX2" fmla="*/ 428930 w 432256"/>
                      <a:gd name="connsiteY2" fmla="*/ 247645 h 249568"/>
                      <a:gd name="connsiteX3" fmla="*/ 406889 w 432256"/>
                      <a:gd name="connsiteY3" fmla="*/ 246083 h 249568"/>
                      <a:gd name="connsiteX4" fmla="*/ 6030 w 432256"/>
                      <a:gd name="connsiteY4" fmla="*/ 14645 h 249568"/>
                      <a:gd name="connsiteX5" fmla="*/ 3334 w 432256"/>
                      <a:gd name="connsiteY5" fmla="*/ 1919 h 249568"/>
                      <a:gd name="connsiteX6" fmla="*/ 25365 w 432256"/>
                      <a:gd name="connsiteY6" fmla="*/ 3481 h 249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68">
                        <a:moveTo>
                          <a:pt x="25365" y="3481"/>
                        </a:moveTo>
                        <a:lnTo>
                          <a:pt x="426225" y="234920"/>
                        </a:lnTo>
                        <a:cubicBezTo>
                          <a:pt x="433054" y="238863"/>
                          <a:pt x="434264" y="244559"/>
                          <a:pt x="428930" y="247645"/>
                        </a:cubicBezTo>
                        <a:cubicBezTo>
                          <a:pt x="423586" y="250731"/>
                          <a:pt x="413719" y="250026"/>
                          <a:pt x="406889" y="246083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68" y="-1157"/>
                          <a:pt x="1853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EB596AB7-1A77-2D6F-076F-6FC07145136E}"/>
                      </a:ext>
                    </a:extLst>
                  </p:cNvPr>
                  <p:cNvSpPr/>
                  <p:nvPr/>
                </p:nvSpPr>
                <p:spPr>
                  <a:xfrm>
                    <a:off x="15089269" y="3199329"/>
                    <a:ext cx="432259" cy="249572"/>
                  </a:xfrm>
                  <a:custGeom>
                    <a:avLst/>
                    <a:gdLst>
                      <a:gd name="connsiteX0" fmla="*/ 25368 w 432259"/>
                      <a:gd name="connsiteY0" fmla="*/ 3485 h 249572"/>
                      <a:gd name="connsiteX1" fmla="*/ 426228 w 432259"/>
                      <a:gd name="connsiteY1" fmla="*/ 234924 h 249572"/>
                      <a:gd name="connsiteX2" fmla="*/ 428933 w 432259"/>
                      <a:gd name="connsiteY2" fmla="*/ 247649 h 249572"/>
                      <a:gd name="connsiteX3" fmla="*/ 406892 w 432259"/>
                      <a:gd name="connsiteY3" fmla="*/ 246087 h 249572"/>
                      <a:gd name="connsiteX4" fmla="*/ 6033 w 432259"/>
                      <a:gd name="connsiteY4" fmla="*/ 14649 h 249572"/>
                      <a:gd name="connsiteX5" fmla="*/ 3337 w 432259"/>
                      <a:gd name="connsiteY5" fmla="*/ 1923 h 249572"/>
                      <a:gd name="connsiteX6" fmla="*/ 25368 w 432259"/>
                      <a:gd name="connsiteY6" fmla="*/ 3485 h 249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9" h="249572">
                        <a:moveTo>
                          <a:pt x="25368" y="3485"/>
                        </a:moveTo>
                        <a:lnTo>
                          <a:pt x="426228" y="234924"/>
                        </a:lnTo>
                        <a:cubicBezTo>
                          <a:pt x="433058" y="238867"/>
                          <a:pt x="434267" y="244563"/>
                          <a:pt x="428933" y="247649"/>
                        </a:cubicBezTo>
                        <a:cubicBezTo>
                          <a:pt x="423590" y="250735"/>
                          <a:pt x="413722" y="250031"/>
                          <a:pt x="406892" y="246087"/>
                        </a:cubicBezTo>
                        <a:lnTo>
                          <a:pt x="6033" y="14649"/>
                        </a:lnTo>
                        <a:cubicBezTo>
                          <a:pt x="-806" y="10705"/>
                          <a:pt x="-2007" y="5009"/>
                          <a:pt x="3337" y="1923"/>
                        </a:cubicBezTo>
                        <a:cubicBezTo>
                          <a:pt x="8662" y="-1163"/>
                          <a:pt x="18539" y="-458"/>
                          <a:pt x="25368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193C278D-35BD-2BAC-7366-2F16E54B8073}"/>
                      </a:ext>
                    </a:extLst>
                  </p:cNvPr>
                  <p:cNvSpPr/>
                  <p:nvPr/>
                </p:nvSpPr>
                <p:spPr>
                  <a:xfrm>
                    <a:off x="15050487" y="3221805"/>
                    <a:ext cx="432256" cy="249575"/>
                  </a:xfrm>
                  <a:custGeom>
                    <a:avLst/>
                    <a:gdLst>
                      <a:gd name="connsiteX0" fmla="*/ 25365 w 432256"/>
                      <a:gd name="connsiteY0" fmla="*/ 3488 h 249575"/>
                      <a:gd name="connsiteX1" fmla="*/ 426225 w 432256"/>
                      <a:gd name="connsiteY1" fmla="*/ 234927 h 249575"/>
                      <a:gd name="connsiteX2" fmla="*/ 428930 w 432256"/>
                      <a:gd name="connsiteY2" fmla="*/ 247652 h 249575"/>
                      <a:gd name="connsiteX3" fmla="*/ 406889 w 432256"/>
                      <a:gd name="connsiteY3" fmla="*/ 246090 h 249575"/>
                      <a:gd name="connsiteX4" fmla="*/ 6030 w 432256"/>
                      <a:gd name="connsiteY4" fmla="*/ 14652 h 249575"/>
                      <a:gd name="connsiteX5" fmla="*/ 3334 w 432256"/>
                      <a:gd name="connsiteY5" fmla="*/ 1926 h 249575"/>
                      <a:gd name="connsiteX6" fmla="*/ 25365 w 432256"/>
                      <a:gd name="connsiteY6" fmla="*/ 3488 h 24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5">
                        <a:moveTo>
                          <a:pt x="25365" y="3488"/>
                        </a:moveTo>
                        <a:lnTo>
                          <a:pt x="426225" y="234927"/>
                        </a:lnTo>
                        <a:cubicBezTo>
                          <a:pt x="433054" y="238870"/>
                          <a:pt x="434264" y="244566"/>
                          <a:pt x="428930" y="247652"/>
                        </a:cubicBezTo>
                        <a:cubicBezTo>
                          <a:pt x="423587" y="250738"/>
                          <a:pt x="413719" y="250033"/>
                          <a:pt x="406889" y="246090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10" y="5012"/>
                          <a:pt x="3334" y="1926"/>
                        </a:cubicBezTo>
                        <a:cubicBezTo>
                          <a:pt x="8658" y="-1160"/>
                          <a:pt x="1852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40" name="그래픽 593">
                <a:extLst>
                  <a:ext uri="{FF2B5EF4-FFF2-40B4-BE49-F238E27FC236}">
                    <a16:creationId xmlns:a16="http://schemas.microsoft.com/office/drawing/2014/main" id="{9602C045-3D99-FA49-17A2-547D69E32AD6}"/>
                  </a:ext>
                </a:extLst>
              </p:cNvPr>
              <p:cNvGrpSpPr/>
              <p:nvPr/>
            </p:nvGrpSpPr>
            <p:grpSpPr>
              <a:xfrm>
                <a:off x="14040920" y="3533380"/>
                <a:ext cx="919151" cy="441238"/>
                <a:chOff x="14040920" y="3533380"/>
                <a:chExt cx="919151" cy="441238"/>
              </a:xfrm>
            </p:grpSpPr>
            <p:sp>
              <p:nvSpPr>
                <p:cNvPr id="641" name="자유형: 도형 640">
                  <a:extLst>
                    <a:ext uri="{FF2B5EF4-FFF2-40B4-BE49-F238E27FC236}">
                      <a16:creationId xmlns:a16="http://schemas.microsoft.com/office/drawing/2014/main" id="{9B15C04C-6F45-95B5-C743-44FB9088522C}"/>
                    </a:ext>
                  </a:extLst>
                </p:cNvPr>
                <p:cNvSpPr/>
                <p:nvPr/>
              </p:nvSpPr>
              <p:spPr>
                <a:xfrm>
                  <a:off x="14795906" y="3879840"/>
                  <a:ext cx="164165" cy="94778"/>
                </a:xfrm>
                <a:custGeom>
                  <a:avLst/>
                  <a:gdLst>
                    <a:gd name="connsiteX0" fmla="*/ 24047 w 164165"/>
                    <a:gd name="connsiteY0" fmla="*/ 13880 h 94778"/>
                    <a:gd name="connsiteX1" fmla="*/ 140128 w 164165"/>
                    <a:gd name="connsiteY1" fmla="*/ 13880 h 94778"/>
                    <a:gd name="connsiteX2" fmla="*/ 140119 w 164165"/>
                    <a:gd name="connsiteY2" fmla="*/ 80898 h 94778"/>
                    <a:gd name="connsiteX3" fmla="*/ 24037 w 164165"/>
                    <a:gd name="connsiteY3" fmla="*/ 80898 h 94778"/>
                    <a:gd name="connsiteX4" fmla="*/ 24047 w 164165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5" h="94778">
                      <a:moveTo>
                        <a:pt x="24047" y="13880"/>
                      </a:moveTo>
                      <a:cubicBezTo>
                        <a:pt x="56108" y="-4627"/>
                        <a:pt x="108077" y="-4627"/>
                        <a:pt x="140128" y="13880"/>
                      </a:cubicBezTo>
                      <a:cubicBezTo>
                        <a:pt x="172180" y="32387"/>
                        <a:pt x="172180" y="62391"/>
                        <a:pt x="140119" y="80898"/>
                      </a:cubicBezTo>
                      <a:cubicBezTo>
                        <a:pt x="108058" y="99405"/>
                        <a:pt x="56089" y="99405"/>
                        <a:pt x="24037" y="80898"/>
                      </a:cubicBezTo>
                      <a:cubicBezTo>
                        <a:pt x="-8014" y="62401"/>
                        <a:pt x="-8014" y="32397"/>
                        <a:pt x="24047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42" name="그래픽 593">
                  <a:extLst>
                    <a:ext uri="{FF2B5EF4-FFF2-40B4-BE49-F238E27FC236}">
                      <a16:creationId xmlns:a16="http://schemas.microsoft.com/office/drawing/2014/main" id="{81017B7F-250C-5CE0-CBC8-C744B02D0D73}"/>
                    </a:ext>
                  </a:extLst>
                </p:cNvPr>
                <p:cNvGrpSpPr/>
                <p:nvPr/>
              </p:nvGrpSpPr>
              <p:grpSpPr>
                <a:xfrm>
                  <a:off x="14040920" y="3533380"/>
                  <a:ext cx="759687" cy="385733"/>
                  <a:chOff x="14040920" y="3533380"/>
                  <a:chExt cx="759687" cy="385733"/>
                </a:xfrm>
              </p:grpSpPr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AFB7273B-D5A1-7EA5-C54B-5C48659E78D9}"/>
                      </a:ext>
                    </a:extLst>
                  </p:cNvPr>
                  <p:cNvSpPr/>
                  <p:nvPr/>
                </p:nvSpPr>
                <p:spPr>
                  <a:xfrm>
                    <a:off x="14040920" y="3533380"/>
                    <a:ext cx="759687" cy="385733"/>
                  </a:xfrm>
                  <a:custGeom>
                    <a:avLst/>
                    <a:gdLst>
                      <a:gd name="connsiteX0" fmla="*/ 643616 w 759687"/>
                      <a:gd name="connsiteY0" fmla="*/ 304505 h 385733"/>
                      <a:gd name="connsiteX1" fmla="*/ 513486 w 759687"/>
                      <a:gd name="connsiteY1" fmla="*/ 379819 h 385733"/>
                      <a:gd name="connsiteX2" fmla="*/ 463994 w 759687"/>
                      <a:gd name="connsiteY2" fmla="*/ 379819 h 385733"/>
                      <a:gd name="connsiteX3" fmla="*/ 10251 w 759687"/>
                      <a:gd name="connsiteY3" fmla="*/ 117853 h 385733"/>
                      <a:gd name="connsiteX4" fmla="*/ 10251 w 759687"/>
                      <a:gd name="connsiteY4" fmla="*/ 89278 h 385733"/>
                      <a:gd name="connsiteX5" fmla="*/ 154336 w 759687"/>
                      <a:gd name="connsiteY5" fmla="*/ 5915 h 385733"/>
                      <a:gd name="connsiteX6" fmla="*/ 203828 w 759687"/>
                      <a:gd name="connsiteY6" fmla="*/ 5915 h 385733"/>
                      <a:gd name="connsiteX7" fmla="*/ 759688 w 759687"/>
                      <a:gd name="connsiteY7" fmla="*/ 326841 h 385733"/>
                      <a:gd name="connsiteX8" fmla="*/ 643616 w 759687"/>
                      <a:gd name="connsiteY8" fmla="*/ 304505 h 38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9687" h="385733">
                        <a:moveTo>
                          <a:pt x="643616" y="304505"/>
                        </a:moveTo>
                        <a:lnTo>
                          <a:pt x="513486" y="379819"/>
                        </a:lnTo>
                        <a:cubicBezTo>
                          <a:pt x="499817" y="387705"/>
                          <a:pt x="477662" y="387705"/>
                          <a:pt x="463994" y="379819"/>
                        </a:cubicBezTo>
                        <a:lnTo>
                          <a:pt x="10251" y="117853"/>
                        </a:lnTo>
                        <a:cubicBezTo>
                          <a:pt x="-3417" y="109966"/>
                          <a:pt x="-3417" y="97164"/>
                          <a:pt x="10251" y="89278"/>
                        </a:cubicBezTo>
                        <a:lnTo>
                          <a:pt x="154336" y="5915"/>
                        </a:lnTo>
                        <a:cubicBezTo>
                          <a:pt x="168004" y="-1972"/>
                          <a:pt x="190159" y="-1972"/>
                          <a:pt x="203828" y="5915"/>
                        </a:cubicBezTo>
                        <a:lnTo>
                          <a:pt x="759688" y="326841"/>
                        </a:lnTo>
                        <a:lnTo>
                          <a:pt x="643616" y="304505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B4DFE6D7-D788-768D-DEA3-ECA7AEC519FC}"/>
                      </a:ext>
                    </a:extLst>
                  </p:cNvPr>
                  <p:cNvSpPr/>
                  <p:nvPr/>
                </p:nvSpPr>
                <p:spPr>
                  <a:xfrm>
                    <a:off x="14197713" y="3578981"/>
                    <a:ext cx="432256" cy="249568"/>
                  </a:xfrm>
                  <a:custGeom>
                    <a:avLst/>
                    <a:gdLst>
                      <a:gd name="connsiteX0" fmla="*/ 25365 w 432256"/>
                      <a:gd name="connsiteY0" fmla="*/ 3481 h 249568"/>
                      <a:gd name="connsiteX1" fmla="*/ 426225 w 432256"/>
                      <a:gd name="connsiteY1" fmla="*/ 234920 h 249568"/>
                      <a:gd name="connsiteX2" fmla="*/ 428930 w 432256"/>
                      <a:gd name="connsiteY2" fmla="*/ 247645 h 249568"/>
                      <a:gd name="connsiteX3" fmla="*/ 406889 w 432256"/>
                      <a:gd name="connsiteY3" fmla="*/ 246083 h 249568"/>
                      <a:gd name="connsiteX4" fmla="*/ 6030 w 432256"/>
                      <a:gd name="connsiteY4" fmla="*/ 14645 h 249568"/>
                      <a:gd name="connsiteX5" fmla="*/ 3334 w 432256"/>
                      <a:gd name="connsiteY5" fmla="*/ 1919 h 249568"/>
                      <a:gd name="connsiteX6" fmla="*/ 25365 w 432256"/>
                      <a:gd name="connsiteY6" fmla="*/ 3481 h 249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68">
                        <a:moveTo>
                          <a:pt x="25365" y="3481"/>
                        </a:moveTo>
                        <a:lnTo>
                          <a:pt x="426225" y="234920"/>
                        </a:lnTo>
                        <a:cubicBezTo>
                          <a:pt x="433054" y="238863"/>
                          <a:pt x="434264" y="244569"/>
                          <a:pt x="428930" y="247645"/>
                        </a:cubicBezTo>
                        <a:cubicBezTo>
                          <a:pt x="423587" y="250731"/>
                          <a:pt x="413719" y="250026"/>
                          <a:pt x="406889" y="246083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58" y="-1157"/>
                          <a:pt x="1852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5" name="자유형: 도형 644">
                    <a:extLst>
                      <a:ext uri="{FF2B5EF4-FFF2-40B4-BE49-F238E27FC236}">
                        <a16:creationId xmlns:a16="http://schemas.microsoft.com/office/drawing/2014/main" id="{31CAE579-B705-76AD-F4CB-B348EDD19854}"/>
                      </a:ext>
                    </a:extLst>
                  </p:cNvPr>
                  <p:cNvSpPr/>
                  <p:nvPr/>
                </p:nvSpPr>
                <p:spPr>
                  <a:xfrm>
                    <a:off x="14158927" y="3601456"/>
                    <a:ext cx="432256" cy="249572"/>
                  </a:xfrm>
                  <a:custGeom>
                    <a:avLst/>
                    <a:gdLst>
                      <a:gd name="connsiteX0" fmla="*/ 25365 w 432256"/>
                      <a:gd name="connsiteY0" fmla="*/ 3485 h 249572"/>
                      <a:gd name="connsiteX1" fmla="*/ 426225 w 432256"/>
                      <a:gd name="connsiteY1" fmla="*/ 234924 h 249572"/>
                      <a:gd name="connsiteX2" fmla="*/ 428930 w 432256"/>
                      <a:gd name="connsiteY2" fmla="*/ 247649 h 249572"/>
                      <a:gd name="connsiteX3" fmla="*/ 406889 w 432256"/>
                      <a:gd name="connsiteY3" fmla="*/ 246087 h 249572"/>
                      <a:gd name="connsiteX4" fmla="*/ 6030 w 432256"/>
                      <a:gd name="connsiteY4" fmla="*/ 14649 h 249572"/>
                      <a:gd name="connsiteX5" fmla="*/ 3334 w 432256"/>
                      <a:gd name="connsiteY5" fmla="*/ 1923 h 249572"/>
                      <a:gd name="connsiteX6" fmla="*/ 25365 w 432256"/>
                      <a:gd name="connsiteY6" fmla="*/ 3485 h 249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2">
                        <a:moveTo>
                          <a:pt x="25365" y="3485"/>
                        </a:moveTo>
                        <a:lnTo>
                          <a:pt x="426225" y="234924"/>
                        </a:lnTo>
                        <a:cubicBezTo>
                          <a:pt x="433054" y="238867"/>
                          <a:pt x="434264" y="244563"/>
                          <a:pt x="428930" y="247649"/>
                        </a:cubicBezTo>
                        <a:cubicBezTo>
                          <a:pt x="423587" y="250735"/>
                          <a:pt x="413719" y="250030"/>
                          <a:pt x="406889" y="246087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10" y="5009"/>
                          <a:pt x="3334" y="1923"/>
                        </a:cubicBezTo>
                        <a:cubicBezTo>
                          <a:pt x="8659" y="-1163"/>
                          <a:pt x="1852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6" name="자유형: 도형 645">
                    <a:extLst>
                      <a:ext uri="{FF2B5EF4-FFF2-40B4-BE49-F238E27FC236}">
                        <a16:creationId xmlns:a16="http://schemas.microsoft.com/office/drawing/2014/main" id="{529F261C-F4FB-520F-0730-336BFBAA3420}"/>
                      </a:ext>
                    </a:extLst>
                  </p:cNvPr>
                  <p:cNvSpPr/>
                  <p:nvPr/>
                </p:nvSpPr>
                <p:spPr>
                  <a:xfrm>
                    <a:off x="14120132" y="3623932"/>
                    <a:ext cx="432256" cy="249575"/>
                  </a:xfrm>
                  <a:custGeom>
                    <a:avLst/>
                    <a:gdLst>
                      <a:gd name="connsiteX0" fmla="*/ 25365 w 432256"/>
                      <a:gd name="connsiteY0" fmla="*/ 3488 h 249575"/>
                      <a:gd name="connsiteX1" fmla="*/ 426225 w 432256"/>
                      <a:gd name="connsiteY1" fmla="*/ 234927 h 249575"/>
                      <a:gd name="connsiteX2" fmla="*/ 428930 w 432256"/>
                      <a:gd name="connsiteY2" fmla="*/ 247652 h 249575"/>
                      <a:gd name="connsiteX3" fmla="*/ 406889 w 432256"/>
                      <a:gd name="connsiteY3" fmla="*/ 246090 h 249575"/>
                      <a:gd name="connsiteX4" fmla="*/ 6030 w 432256"/>
                      <a:gd name="connsiteY4" fmla="*/ 14652 h 249575"/>
                      <a:gd name="connsiteX5" fmla="*/ 3334 w 432256"/>
                      <a:gd name="connsiteY5" fmla="*/ 1926 h 249575"/>
                      <a:gd name="connsiteX6" fmla="*/ 25365 w 432256"/>
                      <a:gd name="connsiteY6" fmla="*/ 3488 h 24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5">
                        <a:moveTo>
                          <a:pt x="25365" y="3488"/>
                        </a:moveTo>
                        <a:lnTo>
                          <a:pt x="426225" y="234927"/>
                        </a:lnTo>
                        <a:cubicBezTo>
                          <a:pt x="433055" y="238870"/>
                          <a:pt x="434264" y="244566"/>
                          <a:pt x="428930" y="247652"/>
                        </a:cubicBezTo>
                        <a:cubicBezTo>
                          <a:pt x="423587" y="250738"/>
                          <a:pt x="413719" y="250033"/>
                          <a:pt x="406889" y="246090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09" y="5012"/>
                          <a:pt x="3334" y="1926"/>
                        </a:cubicBezTo>
                        <a:cubicBezTo>
                          <a:pt x="8668" y="-1160"/>
                          <a:pt x="1853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47" name="그래픽 593">
                <a:extLst>
                  <a:ext uri="{FF2B5EF4-FFF2-40B4-BE49-F238E27FC236}">
                    <a16:creationId xmlns:a16="http://schemas.microsoft.com/office/drawing/2014/main" id="{14F74DAC-D870-7C73-D3F8-51F947C5377E}"/>
                  </a:ext>
                </a:extLst>
              </p:cNvPr>
              <p:cNvGrpSpPr/>
              <p:nvPr/>
            </p:nvGrpSpPr>
            <p:grpSpPr>
              <a:xfrm>
                <a:off x="14331404" y="3298796"/>
                <a:ext cx="648238" cy="441200"/>
                <a:chOff x="14331404" y="3298796"/>
                <a:chExt cx="648238" cy="441200"/>
              </a:xfrm>
            </p:grpSpPr>
            <p:sp>
              <p:nvSpPr>
                <p:cNvPr id="648" name="자유형: 도형 647">
                  <a:extLst>
                    <a:ext uri="{FF2B5EF4-FFF2-40B4-BE49-F238E27FC236}">
                      <a16:creationId xmlns:a16="http://schemas.microsoft.com/office/drawing/2014/main" id="{667606F8-1A97-4828-F997-D1287597CA3C}"/>
                    </a:ext>
                  </a:extLst>
                </p:cNvPr>
                <p:cNvSpPr/>
                <p:nvPr/>
              </p:nvSpPr>
              <p:spPr>
                <a:xfrm>
                  <a:off x="14331404" y="3298796"/>
                  <a:ext cx="164162" cy="94778"/>
                </a:xfrm>
                <a:custGeom>
                  <a:avLst/>
                  <a:gdLst>
                    <a:gd name="connsiteX0" fmla="*/ 24043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3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3" y="13880"/>
                      </a:moveTo>
                      <a:cubicBezTo>
                        <a:pt x="5609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3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3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49" name="그래픽 593">
                  <a:extLst>
                    <a:ext uri="{FF2B5EF4-FFF2-40B4-BE49-F238E27FC236}">
                      <a16:creationId xmlns:a16="http://schemas.microsoft.com/office/drawing/2014/main" id="{B6E0D671-F0B3-C18C-F084-74CCC59F0217}"/>
                    </a:ext>
                  </a:extLst>
                </p:cNvPr>
                <p:cNvGrpSpPr/>
                <p:nvPr/>
              </p:nvGrpSpPr>
              <p:grpSpPr>
                <a:xfrm>
                  <a:off x="14465954" y="3390857"/>
                  <a:ext cx="513687" cy="349138"/>
                  <a:chOff x="14465954" y="3390857"/>
                  <a:chExt cx="513687" cy="349138"/>
                </a:xfrm>
              </p:grpSpPr>
              <p:sp>
                <p:nvSpPr>
                  <p:cNvPr id="650" name="자유형: 도형 649">
                    <a:extLst>
                      <a:ext uri="{FF2B5EF4-FFF2-40B4-BE49-F238E27FC236}">
                        <a16:creationId xmlns:a16="http://schemas.microsoft.com/office/drawing/2014/main" id="{B498E044-C25E-EC8A-A2A5-2502E7ED5EDF}"/>
                      </a:ext>
                    </a:extLst>
                  </p:cNvPr>
                  <p:cNvSpPr/>
                  <p:nvPr/>
                </p:nvSpPr>
                <p:spPr>
                  <a:xfrm>
                    <a:off x="14465954" y="3390857"/>
                    <a:ext cx="513687" cy="349138"/>
                  </a:xfrm>
                  <a:custGeom>
                    <a:avLst/>
                    <a:gdLst>
                      <a:gd name="connsiteX0" fmla="*/ 503437 w 513687"/>
                      <a:gd name="connsiteY0" fmla="*/ 253927 h 349138"/>
                      <a:gd name="connsiteX1" fmla="*/ 503437 w 513687"/>
                      <a:gd name="connsiteY1" fmla="*/ 282502 h 349138"/>
                      <a:gd name="connsiteX2" fmla="*/ 397433 w 513687"/>
                      <a:gd name="connsiteY2" fmla="*/ 343224 h 349138"/>
                      <a:gd name="connsiteX3" fmla="*/ 347941 w 513687"/>
                      <a:gd name="connsiteY3" fmla="*/ 343224 h 349138"/>
                      <a:gd name="connsiteX4" fmla="*/ 10251 w 513687"/>
                      <a:gd name="connsiteY4" fmla="*/ 148266 h 349138"/>
                      <a:gd name="connsiteX5" fmla="*/ 10251 w 513687"/>
                      <a:gd name="connsiteY5" fmla="*/ 119691 h 349138"/>
                      <a:gd name="connsiteX6" fmla="*/ 102301 w 513687"/>
                      <a:gd name="connsiteY6" fmla="*/ 67018 h 349138"/>
                      <a:gd name="connsiteX7" fmla="*/ 63610 w 513687"/>
                      <a:gd name="connsiteY7" fmla="*/ 0 h 349138"/>
                      <a:gd name="connsiteX8" fmla="*/ 503437 w 513687"/>
                      <a:gd name="connsiteY8" fmla="*/ 253927 h 349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3687" h="349138">
                        <a:moveTo>
                          <a:pt x="503437" y="253927"/>
                        </a:moveTo>
                        <a:cubicBezTo>
                          <a:pt x="517105" y="261814"/>
                          <a:pt x="517105" y="274615"/>
                          <a:pt x="503437" y="282502"/>
                        </a:cubicBezTo>
                        <a:lnTo>
                          <a:pt x="397433" y="343224"/>
                        </a:lnTo>
                        <a:cubicBezTo>
                          <a:pt x="383765" y="351111"/>
                          <a:pt x="361609" y="351111"/>
                          <a:pt x="347941" y="343224"/>
                        </a:cubicBezTo>
                        <a:lnTo>
                          <a:pt x="10251" y="148266"/>
                        </a:lnTo>
                        <a:cubicBezTo>
                          <a:pt x="-3417" y="140380"/>
                          <a:pt x="-3417" y="127578"/>
                          <a:pt x="10251" y="119691"/>
                        </a:cubicBezTo>
                        <a:lnTo>
                          <a:pt x="102301" y="67018"/>
                        </a:lnTo>
                        <a:lnTo>
                          <a:pt x="63610" y="0"/>
                        </a:lnTo>
                        <a:lnTo>
                          <a:pt x="503437" y="253927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1" name="자유형: 도형 650">
                    <a:extLst>
                      <a:ext uri="{FF2B5EF4-FFF2-40B4-BE49-F238E27FC236}">
                        <a16:creationId xmlns:a16="http://schemas.microsoft.com/office/drawing/2014/main" id="{5D2841F2-B4DE-A374-857C-BA63A8684D68}"/>
                      </a:ext>
                    </a:extLst>
                  </p:cNvPr>
                  <p:cNvSpPr/>
                  <p:nvPr/>
                </p:nvSpPr>
                <p:spPr>
                  <a:xfrm>
                    <a:off x="14600526" y="3476354"/>
                    <a:ext cx="322080" cy="185945"/>
                  </a:xfrm>
                  <a:custGeom>
                    <a:avLst/>
                    <a:gdLst>
                      <a:gd name="connsiteX0" fmla="*/ 25365 w 322080"/>
                      <a:gd name="connsiteY0" fmla="*/ 3485 h 185945"/>
                      <a:gd name="connsiteX1" fmla="*/ 316049 w 322080"/>
                      <a:gd name="connsiteY1" fmla="*/ 171297 h 185945"/>
                      <a:gd name="connsiteX2" fmla="*/ 318754 w 322080"/>
                      <a:gd name="connsiteY2" fmla="*/ 184022 h 185945"/>
                      <a:gd name="connsiteX3" fmla="*/ 296714 w 322080"/>
                      <a:gd name="connsiteY3" fmla="*/ 182460 h 185945"/>
                      <a:gd name="connsiteX4" fmla="*/ 6030 w 322080"/>
                      <a:gd name="connsiteY4" fmla="*/ 14649 h 185945"/>
                      <a:gd name="connsiteX5" fmla="*/ 3334 w 322080"/>
                      <a:gd name="connsiteY5" fmla="*/ 1923 h 185945"/>
                      <a:gd name="connsiteX6" fmla="*/ 25365 w 322080"/>
                      <a:gd name="connsiteY6" fmla="*/ 3485 h 185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5">
                        <a:moveTo>
                          <a:pt x="25365" y="3485"/>
                        </a:moveTo>
                        <a:lnTo>
                          <a:pt x="316049" y="171297"/>
                        </a:lnTo>
                        <a:cubicBezTo>
                          <a:pt x="322879" y="175240"/>
                          <a:pt x="324088" y="180936"/>
                          <a:pt x="318754" y="184022"/>
                        </a:cubicBezTo>
                        <a:cubicBezTo>
                          <a:pt x="313411" y="187108"/>
                          <a:pt x="303543" y="186403"/>
                          <a:pt x="296714" y="18246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10" y="5009"/>
                          <a:pt x="3334" y="1923"/>
                        </a:cubicBezTo>
                        <a:cubicBezTo>
                          <a:pt x="8659" y="-1163"/>
                          <a:pt x="1853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2" name="자유형: 도형 651">
                    <a:extLst>
                      <a:ext uri="{FF2B5EF4-FFF2-40B4-BE49-F238E27FC236}">
                        <a16:creationId xmlns:a16="http://schemas.microsoft.com/office/drawing/2014/main" id="{36AEDC72-A3CF-4BF5-39E2-9821BB506994}"/>
                      </a:ext>
                    </a:extLst>
                  </p:cNvPr>
                  <p:cNvSpPr/>
                  <p:nvPr/>
                </p:nvSpPr>
                <p:spPr>
                  <a:xfrm>
                    <a:off x="14561740" y="3498833"/>
                    <a:ext cx="322080" cy="185945"/>
                  </a:xfrm>
                  <a:custGeom>
                    <a:avLst/>
                    <a:gdLst>
                      <a:gd name="connsiteX0" fmla="*/ 25365 w 322080"/>
                      <a:gd name="connsiteY0" fmla="*/ 3485 h 185945"/>
                      <a:gd name="connsiteX1" fmla="*/ 316049 w 322080"/>
                      <a:gd name="connsiteY1" fmla="*/ 171297 h 185945"/>
                      <a:gd name="connsiteX2" fmla="*/ 318755 w 322080"/>
                      <a:gd name="connsiteY2" fmla="*/ 184022 h 185945"/>
                      <a:gd name="connsiteX3" fmla="*/ 296713 w 322080"/>
                      <a:gd name="connsiteY3" fmla="*/ 182460 h 185945"/>
                      <a:gd name="connsiteX4" fmla="*/ 6030 w 322080"/>
                      <a:gd name="connsiteY4" fmla="*/ 14649 h 185945"/>
                      <a:gd name="connsiteX5" fmla="*/ 3334 w 322080"/>
                      <a:gd name="connsiteY5" fmla="*/ 1923 h 185945"/>
                      <a:gd name="connsiteX6" fmla="*/ 25365 w 322080"/>
                      <a:gd name="connsiteY6" fmla="*/ 3485 h 185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5">
                        <a:moveTo>
                          <a:pt x="25365" y="3485"/>
                        </a:moveTo>
                        <a:lnTo>
                          <a:pt x="316049" y="171297"/>
                        </a:lnTo>
                        <a:cubicBezTo>
                          <a:pt x="322879" y="175240"/>
                          <a:pt x="324089" y="180936"/>
                          <a:pt x="318755" y="184022"/>
                        </a:cubicBezTo>
                        <a:cubicBezTo>
                          <a:pt x="313411" y="187108"/>
                          <a:pt x="303543" y="186404"/>
                          <a:pt x="296713" y="18246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58" y="-1163"/>
                          <a:pt x="1852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3" name="자유형: 도형 652">
                    <a:extLst>
                      <a:ext uri="{FF2B5EF4-FFF2-40B4-BE49-F238E27FC236}">
                        <a16:creationId xmlns:a16="http://schemas.microsoft.com/office/drawing/2014/main" id="{CDAE1BA1-C528-6105-CD3E-C55F684DE675}"/>
                      </a:ext>
                    </a:extLst>
                  </p:cNvPr>
                  <p:cNvSpPr/>
                  <p:nvPr/>
                </p:nvSpPr>
                <p:spPr>
                  <a:xfrm>
                    <a:off x="14522954" y="3521307"/>
                    <a:ext cx="322080" cy="185941"/>
                  </a:xfrm>
                  <a:custGeom>
                    <a:avLst/>
                    <a:gdLst>
                      <a:gd name="connsiteX0" fmla="*/ 25365 w 322080"/>
                      <a:gd name="connsiteY0" fmla="*/ 3481 h 185941"/>
                      <a:gd name="connsiteX1" fmla="*/ 316049 w 322080"/>
                      <a:gd name="connsiteY1" fmla="*/ 171293 h 185941"/>
                      <a:gd name="connsiteX2" fmla="*/ 318754 w 322080"/>
                      <a:gd name="connsiteY2" fmla="*/ 184018 h 185941"/>
                      <a:gd name="connsiteX3" fmla="*/ 296714 w 322080"/>
                      <a:gd name="connsiteY3" fmla="*/ 182456 h 185941"/>
                      <a:gd name="connsiteX4" fmla="*/ 6030 w 322080"/>
                      <a:gd name="connsiteY4" fmla="*/ 14645 h 185941"/>
                      <a:gd name="connsiteX5" fmla="*/ 3334 w 322080"/>
                      <a:gd name="connsiteY5" fmla="*/ 1919 h 185941"/>
                      <a:gd name="connsiteX6" fmla="*/ 25365 w 322080"/>
                      <a:gd name="connsiteY6" fmla="*/ 3481 h 185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1">
                        <a:moveTo>
                          <a:pt x="25365" y="3481"/>
                        </a:moveTo>
                        <a:lnTo>
                          <a:pt x="316049" y="171293"/>
                        </a:lnTo>
                        <a:cubicBezTo>
                          <a:pt x="322879" y="175236"/>
                          <a:pt x="324088" y="180932"/>
                          <a:pt x="318754" y="184018"/>
                        </a:cubicBezTo>
                        <a:cubicBezTo>
                          <a:pt x="313411" y="187104"/>
                          <a:pt x="303543" y="186399"/>
                          <a:pt x="296714" y="182456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59" y="-1157"/>
                          <a:pt x="1852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54" name="그래픽 593">
                <a:extLst>
                  <a:ext uri="{FF2B5EF4-FFF2-40B4-BE49-F238E27FC236}">
                    <a16:creationId xmlns:a16="http://schemas.microsoft.com/office/drawing/2014/main" id="{90E57002-8713-1822-3E6B-8A2D56A5AC9C}"/>
                  </a:ext>
                </a:extLst>
              </p:cNvPr>
              <p:cNvGrpSpPr/>
              <p:nvPr/>
            </p:nvGrpSpPr>
            <p:grpSpPr>
              <a:xfrm>
                <a:off x="14853831" y="3377170"/>
                <a:ext cx="609246" cy="307078"/>
                <a:chOff x="14853831" y="3377170"/>
                <a:chExt cx="609246" cy="307078"/>
              </a:xfrm>
            </p:grpSpPr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4D8E4F69-FE2C-FF0E-AC3D-CCDDE5748738}"/>
                    </a:ext>
                  </a:extLst>
                </p:cNvPr>
                <p:cNvSpPr/>
                <p:nvPr/>
              </p:nvSpPr>
              <p:spPr>
                <a:xfrm>
                  <a:off x="15298915" y="3589470"/>
                  <a:ext cx="164162" cy="94778"/>
                </a:xfrm>
                <a:custGeom>
                  <a:avLst/>
                  <a:gdLst>
                    <a:gd name="connsiteX0" fmla="*/ 24044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4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4" y="13880"/>
                      </a:moveTo>
                      <a:cubicBezTo>
                        <a:pt x="5610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54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4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56" name="그래픽 593">
                  <a:extLst>
                    <a:ext uri="{FF2B5EF4-FFF2-40B4-BE49-F238E27FC236}">
                      <a16:creationId xmlns:a16="http://schemas.microsoft.com/office/drawing/2014/main" id="{E5E7AE16-265E-BE28-DFFB-BF3C65C48F00}"/>
                    </a:ext>
                  </a:extLst>
                </p:cNvPr>
                <p:cNvGrpSpPr/>
                <p:nvPr/>
              </p:nvGrpSpPr>
              <p:grpSpPr>
                <a:xfrm>
                  <a:off x="14853831" y="3377170"/>
                  <a:ext cx="449782" cy="206635"/>
                  <a:chOff x="14853831" y="3377170"/>
                  <a:chExt cx="449782" cy="206635"/>
                </a:xfrm>
              </p:grpSpPr>
              <p:sp>
                <p:nvSpPr>
                  <p:cNvPr id="657" name="자유형: 도형 656">
                    <a:extLst>
                      <a:ext uri="{FF2B5EF4-FFF2-40B4-BE49-F238E27FC236}">
                        <a16:creationId xmlns:a16="http://schemas.microsoft.com/office/drawing/2014/main" id="{EAA2FD74-111A-6BD7-F93F-138D734DEBDA}"/>
                      </a:ext>
                    </a:extLst>
                  </p:cNvPr>
                  <p:cNvSpPr/>
                  <p:nvPr/>
                </p:nvSpPr>
                <p:spPr>
                  <a:xfrm>
                    <a:off x="14853831" y="3377170"/>
                    <a:ext cx="449782" cy="206635"/>
                  </a:xfrm>
                  <a:custGeom>
                    <a:avLst/>
                    <a:gdLst>
                      <a:gd name="connsiteX0" fmla="*/ 333711 w 449782"/>
                      <a:gd name="connsiteY0" fmla="*/ 170336 h 206635"/>
                      <a:gd name="connsiteX1" fmla="*/ 281076 w 449782"/>
                      <a:gd name="connsiteY1" fmla="*/ 200720 h 206635"/>
                      <a:gd name="connsiteX2" fmla="*/ 231584 w 449782"/>
                      <a:gd name="connsiteY2" fmla="*/ 200720 h 206635"/>
                      <a:gd name="connsiteX3" fmla="*/ 10251 w 449782"/>
                      <a:gd name="connsiteY3" fmla="*/ 72923 h 206635"/>
                      <a:gd name="connsiteX4" fmla="*/ 10251 w 449782"/>
                      <a:gd name="connsiteY4" fmla="*/ 44348 h 206635"/>
                      <a:gd name="connsiteX5" fmla="*/ 76831 w 449782"/>
                      <a:gd name="connsiteY5" fmla="*/ 5915 h 206635"/>
                      <a:gd name="connsiteX6" fmla="*/ 126323 w 449782"/>
                      <a:gd name="connsiteY6" fmla="*/ 5915 h 206635"/>
                      <a:gd name="connsiteX7" fmla="*/ 449783 w 449782"/>
                      <a:gd name="connsiteY7" fmla="*/ 192672 h 206635"/>
                      <a:gd name="connsiteX8" fmla="*/ 333711 w 449782"/>
                      <a:gd name="connsiteY8" fmla="*/ 170336 h 206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9782" h="206635">
                        <a:moveTo>
                          <a:pt x="333711" y="170336"/>
                        </a:moveTo>
                        <a:lnTo>
                          <a:pt x="281076" y="200720"/>
                        </a:lnTo>
                        <a:cubicBezTo>
                          <a:pt x="267407" y="208607"/>
                          <a:pt x="245252" y="208607"/>
                          <a:pt x="231584" y="200720"/>
                        </a:cubicBezTo>
                        <a:lnTo>
                          <a:pt x="10251" y="72923"/>
                        </a:lnTo>
                        <a:cubicBezTo>
                          <a:pt x="-3417" y="65037"/>
                          <a:pt x="-3417" y="52235"/>
                          <a:pt x="10251" y="44348"/>
                        </a:cubicBezTo>
                        <a:lnTo>
                          <a:pt x="76831" y="5915"/>
                        </a:lnTo>
                        <a:cubicBezTo>
                          <a:pt x="90500" y="-1972"/>
                          <a:pt x="112655" y="-1972"/>
                          <a:pt x="126323" y="5915"/>
                        </a:cubicBezTo>
                        <a:lnTo>
                          <a:pt x="449783" y="192672"/>
                        </a:lnTo>
                        <a:lnTo>
                          <a:pt x="333711" y="170336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88B5D5E-7BE2-7795-6073-4BAA70D7130D}"/>
                      </a:ext>
                    </a:extLst>
                  </p:cNvPr>
                  <p:cNvSpPr/>
                  <p:nvPr/>
                </p:nvSpPr>
                <p:spPr>
                  <a:xfrm>
                    <a:off x="14938977" y="3403159"/>
                    <a:ext cx="225344" cy="130111"/>
                  </a:xfrm>
                  <a:custGeom>
                    <a:avLst/>
                    <a:gdLst>
                      <a:gd name="connsiteX0" fmla="*/ 25375 w 225344"/>
                      <a:gd name="connsiteY0" fmla="*/ 3481 h 130111"/>
                      <a:gd name="connsiteX1" fmla="*/ 219313 w 225344"/>
                      <a:gd name="connsiteY1" fmla="*/ 115467 h 130111"/>
                      <a:gd name="connsiteX2" fmla="*/ 222018 w 225344"/>
                      <a:gd name="connsiteY2" fmla="*/ 128192 h 130111"/>
                      <a:gd name="connsiteX3" fmla="*/ 199978 w 225344"/>
                      <a:gd name="connsiteY3" fmla="*/ 126630 h 130111"/>
                      <a:gd name="connsiteX4" fmla="*/ 6030 w 225344"/>
                      <a:gd name="connsiteY4" fmla="*/ 14645 h 130111"/>
                      <a:gd name="connsiteX5" fmla="*/ 3334 w 225344"/>
                      <a:gd name="connsiteY5" fmla="*/ 1919 h 130111"/>
                      <a:gd name="connsiteX6" fmla="*/ 25375 w 225344"/>
                      <a:gd name="connsiteY6" fmla="*/ 3481 h 130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5344" h="130111">
                        <a:moveTo>
                          <a:pt x="25375" y="3481"/>
                        </a:moveTo>
                        <a:lnTo>
                          <a:pt x="219313" y="115467"/>
                        </a:lnTo>
                        <a:cubicBezTo>
                          <a:pt x="226143" y="119410"/>
                          <a:pt x="227353" y="125116"/>
                          <a:pt x="222018" y="128192"/>
                        </a:cubicBezTo>
                        <a:cubicBezTo>
                          <a:pt x="216684" y="131269"/>
                          <a:pt x="206807" y="130573"/>
                          <a:pt x="199978" y="126630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10" y="4996"/>
                          <a:pt x="3334" y="1919"/>
                        </a:cubicBezTo>
                        <a:cubicBezTo>
                          <a:pt x="8678" y="-1158"/>
                          <a:pt x="18545" y="-462"/>
                          <a:pt x="2537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95EF8CD1-F046-8E77-31CE-CAA474AF6EB8}"/>
                      </a:ext>
                    </a:extLst>
                  </p:cNvPr>
                  <p:cNvSpPr/>
                  <p:nvPr/>
                </p:nvSpPr>
                <p:spPr>
                  <a:xfrm>
                    <a:off x="14900192" y="3425634"/>
                    <a:ext cx="225344" cy="130119"/>
                  </a:xfrm>
                  <a:custGeom>
                    <a:avLst/>
                    <a:gdLst>
                      <a:gd name="connsiteX0" fmla="*/ 25375 w 225344"/>
                      <a:gd name="connsiteY0" fmla="*/ 3485 h 130119"/>
                      <a:gd name="connsiteX1" fmla="*/ 219313 w 225344"/>
                      <a:gd name="connsiteY1" fmla="*/ 115471 h 130119"/>
                      <a:gd name="connsiteX2" fmla="*/ 222018 w 225344"/>
                      <a:gd name="connsiteY2" fmla="*/ 128196 h 130119"/>
                      <a:gd name="connsiteX3" fmla="*/ 199978 w 225344"/>
                      <a:gd name="connsiteY3" fmla="*/ 126634 h 130119"/>
                      <a:gd name="connsiteX4" fmla="*/ 6030 w 225344"/>
                      <a:gd name="connsiteY4" fmla="*/ 14649 h 130119"/>
                      <a:gd name="connsiteX5" fmla="*/ 3334 w 225344"/>
                      <a:gd name="connsiteY5" fmla="*/ 1923 h 130119"/>
                      <a:gd name="connsiteX6" fmla="*/ 25375 w 225344"/>
                      <a:gd name="connsiteY6" fmla="*/ 3485 h 130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5344" h="130119">
                        <a:moveTo>
                          <a:pt x="25375" y="3485"/>
                        </a:moveTo>
                        <a:lnTo>
                          <a:pt x="219313" y="115471"/>
                        </a:lnTo>
                        <a:cubicBezTo>
                          <a:pt x="226143" y="119414"/>
                          <a:pt x="227352" y="125110"/>
                          <a:pt x="222018" y="128196"/>
                        </a:cubicBezTo>
                        <a:cubicBezTo>
                          <a:pt x="216675" y="131282"/>
                          <a:pt x="206807" y="130577"/>
                          <a:pt x="199978" y="126634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68" y="-1163"/>
                          <a:pt x="18545" y="-458"/>
                          <a:pt x="2537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60" name="그래픽 593">
                <a:extLst>
                  <a:ext uri="{FF2B5EF4-FFF2-40B4-BE49-F238E27FC236}">
                    <a16:creationId xmlns:a16="http://schemas.microsoft.com/office/drawing/2014/main" id="{3E1424E2-1A32-DE12-4D76-3290A9B132E1}"/>
                  </a:ext>
                </a:extLst>
              </p:cNvPr>
              <p:cNvGrpSpPr/>
              <p:nvPr/>
            </p:nvGrpSpPr>
            <p:grpSpPr>
              <a:xfrm>
                <a:off x="13751074" y="3633876"/>
                <a:ext cx="492447" cy="329605"/>
                <a:chOff x="13751074" y="3633876"/>
                <a:chExt cx="492447" cy="329605"/>
              </a:xfrm>
            </p:grpSpPr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AF5C95EA-5DF6-8348-FCD6-2F90F2514D1D}"/>
                    </a:ext>
                  </a:extLst>
                </p:cNvPr>
                <p:cNvSpPr/>
                <p:nvPr/>
              </p:nvSpPr>
              <p:spPr>
                <a:xfrm>
                  <a:off x="13751074" y="3633876"/>
                  <a:ext cx="164162" cy="94778"/>
                </a:xfrm>
                <a:custGeom>
                  <a:avLst/>
                  <a:gdLst>
                    <a:gd name="connsiteX0" fmla="*/ 24043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3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3" y="13880"/>
                      </a:moveTo>
                      <a:cubicBezTo>
                        <a:pt x="5609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3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3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62" name="그래픽 593">
                  <a:extLst>
                    <a:ext uri="{FF2B5EF4-FFF2-40B4-BE49-F238E27FC236}">
                      <a16:creationId xmlns:a16="http://schemas.microsoft.com/office/drawing/2014/main" id="{9413D81F-A8DF-9DD5-0C3E-22E052BFC2BD}"/>
                    </a:ext>
                  </a:extLst>
                </p:cNvPr>
                <p:cNvGrpSpPr/>
                <p:nvPr/>
              </p:nvGrpSpPr>
              <p:grpSpPr>
                <a:xfrm>
                  <a:off x="13925344" y="3725947"/>
                  <a:ext cx="318177" cy="237534"/>
                  <a:chOff x="13925344" y="3725947"/>
                  <a:chExt cx="318177" cy="237534"/>
                </a:xfrm>
              </p:grpSpPr>
              <p:sp>
                <p:nvSpPr>
                  <p:cNvPr id="663" name="자유형: 도형 662">
                    <a:extLst>
                      <a:ext uri="{FF2B5EF4-FFF2-40B4-BE49-F238E27FC236}">
                        <a16:creationId xmlns:a16="http://schemas.microsoft.com/office/drawing/2014/main" id="{1E35EE22-4E81-6D4B-8027-EF985DA976D5}"/>
                      </a:ext>
                    </a:extLst>
                  </p:cNvPr>
                  <p:cNvSpPr/>
                  <p:nvPr/>
                </p:nvSpPr>
                <p:spPr>
                  <a:xfrm>
                    <a:off x="13925344" y="3725947"/>
                    <a:ext cx="318177" cy="237534"/>
                  </a:xfrm>
                  <a:custGeom>
                    <a:avLst/>
                    <a:gdLst>
                      <a:gd name="connsiteX0" fmla="*/ 307927 w 318177"/>
                      <a:gd name="connsiteY0" fmla="*/ 164487 h 237534"/>
                      <a:gd name="connsiteX1" fmla="*/ 307927 w 318177"/>
                      <a:gd name="connsiteY1" fmla="*/ 193062 h 237534"/>
                      <a:gd name="connsiteX2" fmla="*/ 241642 w 318177"/>
                      <a:gd name="connsiteY2" fmla="*/ 231620 h 237534"/>
                      <a:gd name="connsiteX3" fmla="*/ 192150 w 318177"/>
                      <a:gd name="connsiteY3" fmla="*/ 231620 h 237534"/>
                      <a:gd name="connsiteX4" fmla="*/ 10251 w 318177"/>
                      <a:gd name="connsiteY4" fmla="*/ 126102 h 237534"/>
                      <a:gd name="connsiteX5" fmla="*/ 10251 w 318177"/>
                      <a:gd name="connsiteY5" fmla="*/ 97527 h 237534"/>
                      <a:gd name="connsiteX6" fmla="*/ 62582 w 318177"/>
                      <a:gd name="connsiteY6" fmla="*/ 67018 h 237534"/>
                      <a:gd name="connsiteX7" fmla="*/ 23891 w 318177"/>
                      <a:gd name="connsiteY7" fmla="*/ 0 h 237534"/>
                      <a:gd name="connsiteX8" fmla="*/ 307927 w 318177"/>
                      <a:gd name="connsiteY8" fmla="*/ 164487 h 237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8177" h="237534">
                        <a:moveTo>
                          <a:pt x="307927" y="164487"/>
                        </a:moveTo>
                        <a:cubicBezTo>
                          <a:pt x="321595" y="172374"/>
                          <a:pt x="321595" y="185176"/>
                          <a:pt x="307927" y="193062"/>
                        </a:cubicBezTo>
                        <a:lnTo>
                          <a:pt x="241642" y="231620"/>
                        </a:lnTo>
                        <a:cubicBezTo>
                          <a:pt x="227974" y="239506"/>
                          <a:pt x="205819" y="239506"/>
                          <a:pt x="192150" y="231620"/>
                        </a:cubicBezTo>
                        <a:lnTo>
                          <a:pt x="10251" y="126102"/>
                        </a:lnTo>
                        <a:cubicBezTo>
                          <a:pt x="-3417" y="118215"/>
                          <a:pt x="-3417" y="105413"/>
                          <a:pt x="10251" y="97527"/>
                        </a:cubicBezTo>
                        <a:lnTo>
                          <a:pt x="62582" y="67018"/>
                        </a:lnTo>
                        <a:lnTo>
                          <a:pt x="23891" y="0"/>
                        </a:lnTo>
                        <a:lnTo>
                          <a:pt x="307927" y="164487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64" name="자유형: 도형 663">
                    <a:extLst>
                      <a:ext uri="{FF2B5EF4-FFF2-40B4-BE49-F238E27FC236}">
                        <a16:creationId xmlns:a16="http://schemas.microsoft.com/office/drawing/2014/main" id="{5E625765-B123-176C-A84F-43F456C2721C}"/>
                      </a:ext>
                    </a:extLst>
                  </p:cNvPr>
                  <p:cNvSpPr/>
                  <p:nvPr/>
                </p:nvSpPr>
                <p:spPr>
                  <a:xfrm>
                    <a:off x="14018177" y="3809196"/>
                    <a:ext cx="179843" cy="103735"/>
                  </a:xfrm>
                  <a:custGeom>
                    <a:avLst/>
                    <a:gdLst>
                      <a:gd name="connsiteX0" fmla="*/ 25365 w 179843"/>
                      <a:gd name="connsiteY0" fmla="*/ 3485 h 103735"/>
                      <a:gd name="connsiteX1" fmla="*/ 173813 w 179843"/>
                      <a:gd name="connsiteY1" fmla="*/ 89087 h 103735"/>
                      <a:gd name="connsiteX2" fmla="*/ 176518 w 179843"/>
                      <a:gd name="connsiteY2" fmla="*/ 101812 h 103735"/>
                      <a:gd name="connsiteX3" fmla="*/ 154477 w 179843"/>
                      <a:gd name="connsiteY3" fmla="*/ 100250 h 103735"/>
                      <a:gd name="connsiteX4" fmla="*/ 6030 w 179843"/>
                      <a:gd name="connsiteY4" fmla="*/ 14649 h 103735"/>
                      <a:gd name="connsiteX5" fmla="*/ 3334 w 179843"/>
                      <a:gd name="connsiteY5" fmla="*/ 1923 h 103735"/>
                      <a:gd name="connsiteX6" fmla="*/ 25365 w 179843"/>
                      <a:gd name="connsiteY6" fmla="*/ 3485 h 1037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9843" h="103735">
                        <a:moveTo>
                          <a:pt x="25365" y="3485"/>
                        </a:moveTo>
                        <a:lnTo>
                          <a:pt x="173813" y="89087"/>
                        </a:lnTo>
                        <a:cubicBezTo>
                          <a:pt x="180642" y="93030"/>
                          <a:pt x="181852" y="98735"/>
                          <a:pt x="176518" y="101812"/>
                        </a:cubicBezTo>
                        <a:cubicBezTo>
                          <a:pt x="171174" y="104898"/>
                          <a:pt x="161306" y="104193"/>
                          <a:pt x="154477" y="10025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68" y="-1163"/>
                          <a:pt x="1853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65" name="자유형: 도형 664">
                    <a:extLst>
                      <a:ext uri="{FF2B5EF4-FFF2-40B4-BE49-F238E27FC236}">
                        <a16:creationId xmlns:a16="http://schemas.microsoft.com/office/drawing/2014/main" id="{E29E1587-153B-C510-2309-DBAD8E47FF2E}"/>
                      </a:ext>
                    </a:extLst>
                  </p:cNvPr>
                  <p:cNvSpPr/>
                  <p:nvPr/>
                </p:nvSpPr>
                <p:spPr>
                  <a:xfrm>
                    <a:off x="13979391" y="3831672"/>
                    <a:ext cx="179848" cy="103738"/>
                  </a:xfrm>
                  <a:custGeom>
                    <a:avLst/>
                    <a:gdLst>
                      <a:gd name="connsiteX0" fmla="*/ 25365 w 179848"/>
                      <a:gd name="connsiteY0" fmla="*/ 3488 h 103738"/>
                      <a:gd name="connsiteX1" fmla="*/ 173812 w 179848"/>
                      <a:gd name="connsiteY1" fmla="*/ 89089 h 103738"/>
                      <a:gd name="connsiteX2" fmla="*/ 176518 w 179848"/>
                      <a:gd name="connsiteY2" fmla="*/ 101815 h 103738"/>
                      <a:gd name="connsiteX3" fmla="*/ 154477 w 179848"/>
                      <a:gd name="connsiteY3" fmla="*/ 100253 h 103738"/>
                      <a:gd name="connsiteX4" fmla="*/ 6030 w 179848"/>
                      <a:gd name="connsiteY4" fmla="*/ 14652 h 103738"/>
                      <a:gd name="connsiteX5" fmla="*/ 3334 w 179848"/>
                      <a:gd name="connsiteY5" fmla="*/ 1926 h 103738"/>
                      <a:gd name="connsiteX6" fmla="*/ 25365 w 179848"/>
                      <a:gd name="connsiteY6" fmla="*/ 3488 h 10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9848" h="103738">
                        <a:moveTo>
                          <a:pt x="25365" y="3488"/>
                        </a:moveTo>
                        <a:lnTo>
                          <a:pt x="173812" y="89089"/>
                        </a:lnTo>
                        <a:cubicBezTo>
                          <a:pt x="180642" y="93033"/>
                          <a:pt x="181861" y="98729"/>
                          <a:pt x="176518" y="101815"/>
                        </a:cubicBezTo>
                        <a:cubicBezTo>
                          <a:pt x="171174" y="104901"/>
                          <a:pt x="161306" y="104196"/>
                          <a:pt x="154477" y="100253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09" y="5012"/>
                          <a:pt x="3334" y="1926"/>
                        </a:cubicBezTo>
                        <a:cubicBezTo>
                          <a:pt x="8659" y="-1160"/>
                          <a:pt x="1853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</p:grpSp>
        <p:sp>
          <p:nvSpPr>
            <p:cNvPr id="666" name="자유형: 도형 665">
              <a:extLst>
                <a:ext uri="{FF2B5EF4-FFF2-40B4-BE49-F238E27FC236}">
                  <a16:creationId xmlns:a16="http://schemas.microsoft.com/office/drawing/2014/main" id="{7E2763C1-1109-664B-898D-8CAA2538AC2A}"/>
                </a:ext>
              </a:extLst>
            </p:cNvPr>
            <p:cNvSpPr/>
            <p:nvPr/>
          </p:nvSpPr>
          <p:spPr>
            <a:xfrm>
              <a:off x="15547447" y="3075644"/>
              <a:ext cx="35759" cy="20639"/>
            </a:xfrm>
            <a:custGeom>
              <a:avLst/>
              <a:gdLst>
                <a:gd name="connsiteX0" fmla="*/ 5236 w 35759"/>
                <a:gd name="connsiteY0" fmla="*/ 17614 h 20639"/>
                <a:gd name="connsiteX1" fmla="*/ 30516 w 35759"/>
                <a:gd name="connsiteY1" fmla="*/ 17614 h 20639"/>
                <a:gd name="connsiteX2" fmla="*/ 30516 w 35759"/>
                <a:gd name="connsiteY2" fmla="*/ 3022 h 20639"/>
                <a:gd name="connsiteX3" fmla="*/ 5236 w 35759"/>
                <a:gd name="connsiteY3" fmla="*/ 3022 h 20639"/>
                <a:gd name="connsiteX4" fmla="*/ 5236 w 35759"/>
                <a:gd name="connsiteY4" fmla="*/ 17614 h 2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59" h="20639">
                  <a:moveTo>
                    <a:pt x="5236" y="17614"/>
                  </a:moveTo>
                  <a:cubicBezTo>
                    <a:pt x="12218" y="21653"/>
                    <a:pt x="23534" y="21643"/>
                    <a:pt x="30516" y="17614"/>
                  </a:cubicBezTo>
                  <a:cubicBezTo>
                    <a:pt x="37507" y="13585"/>
                    <a:pt x="37507" y="7051"/>
                    <a:pt x="30516" y="3022"/>
                  </a:cubicBezTo>
                  <a:cubicBezTo>
                    <a:pt x="23534" y="-1007"/>
                    <a:pt x="12218" y="-1007"/>
                    <a:pt x="5236" y="3022"/>
                  </a:cubicBezTo>
                  <a:cubicBezTo>
                    <a:pt x="-1745" y="7051"/>
                    <a:pt x="-1745" y="13585"/>
                    <a:pt x="5236" y="1761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667" name="그래픽 593">
              <a:extLst>
                <a:ext uri="{FF2B5EF4-FFF2-40B4-BE49-F238E27FC236}">
                  <a16:creationId xmlns:a16="http://schemas.microsoft.com/office/drawing/2014/main" id="{1402B209-3DE4-AF95-A351-B42738025EFA}"/>
                </a:ext>
              </a:extLst>
            </p:cNvPr>
            <p:cNvGrpSpPr/>
            <p:nvPr/>
          </p:nvGrpSpPr>
          <p:grpSpPr>
            <a:xfrm>
              <a:off x="15348504" y="3036479"/>
              <a:ext cx="305624" cy="177481"/>
              <a:chOff x="15348504" y="3036479"/>
              <a:chExt cx="305624" cy="177481"/>
            </a:xfrm>
            <a:solidFill>
              <a:srgbClr val="263238"/>
            </a:solidFill>
          </p:grpSpPr>
          <p:sp>
            <p:nvSpPr>
              <p:cNvPr id="668" name="자유형: 도형 667">
                <a:extLst>
                  <a:ext uri="{FF2B5EF4-FFF2-40B4-BE49-F238E27FC236}">
                    <a16:creationId xmlns:a16="http://schemas.microsoft.com/office/drawing/2014/main" id="{E095B76B-FF74-DD38-2D42-3AB56A402C51}"/>
                  </a:ext>
                </a:extLst>
              </p:cNvPr>
              <p:cNvSpPr/>
              <p:nvPr/>
            </p:nvSpPr>
            <p:spPr>
              <a:xfrm>
                <a:off x="15582615" y="3172666"/>
                <a:ext cx="71513" cy="41295"/>
              </a:xfrm>
              <a:custGeom>
                <a:avLst/>
                <a:gdLst>
                  <a:gd name="connsiteX0" fmla="*/ 10473 w 71513"/>
                  <a:gd name="connsiteY0" fmla="*/ 35245 h 41295"/>
                  <a:gd name="connsiteX1" fmla="*/ 61041 w 71513"/>
                  <a:gd name="connsiteY1" fmla="*/ 35245 h 41295"/>
                  <a:gd name="connsiteX2" fmla="*/ 61041 w 71513"/>
                  <a:gd name="connsiteY2" fmla="*/ 6051 h 41295"/>
                  <a:gd name="connsiteX3" fmla="*/ 10473 w 71513"/>
                  <a:gd name="connsiteY3" fmla="*/ 6051 h 41295"/>
                  <a:gd name="connsiteX4" fmla="*/ 10473 w 71513"/>
                  <a:gd name="connsiteY4" fmla="*/ 35245 h 4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13" h="41295">
                    <a:moveTo>
                      <a:pt x="10473" y="35245"/>
                    </a:moveTo>
                    <a:cubicBezTo>
                      <a:pt x="24436" y="43312"/>
                      <a:pt x="47077" y="43312"/>
                      <a:pt x="61041" y="35245"/>
                    </a:cubicBezTo>
                    <a:cubicBezTo>
                      <a:pt x="75005" y="27177"/>
                      <a:pt x="75005" y="14109"/>
                      <a:pt x="61041" y="6051"/>
                    </a:cubicBezTo>
                    <a:cubicBezTo>
                      <a:pt x="47077" y="-2017"/>
                      <a:pt x="24436" y="-2017"/>
                      <a:pt x="10473" y="6051"/>
                    </a:cubicBezTo>
                    <a:cubicBezTo>
                      <a:pt x="-3491" y="14109"/>
                      <a:pt x="-3491" y="27177"/>
                      <a:pt x="10473" y="3524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9" name="자유형: 도형 668">
                <a:extLst>
                  <a:ext uri="{FF2B5EF4-FFF2-40B4-BE49-F238E27FC236}">
                    <a16:creationId xmlns:a16="http://schemas.microsoft.com/office/drawing/2014/main" id="{A617E7FF-C121-F24A-9F68-B09372566684}"/>
                  </a:ext>
                </a:extLst>
              </p:cNvPr>
              <p:cNvSpPr/>
              <p:nvPr/>
            </p:nvSpPr>
            <p:spPr>
              <a:xfrm>
                <a:off x="15348504" y="3036479"/>
                <a:ext cx="215606" cy="124477"/>
              </a:xfrm>
              <a:custGeom>
                <a:avLst/>
                <a:gdLst>
                  <a:gd name="connsiteX0" fmla="*/ 208931 w 215606"/>
                  <a:gd name="connsiteY0" fmla="*/ 120625 h 124477"/>
                  <a:gd name="connsiteX1" fmla="*/ 207826 w 215606"/>
                  <a:gd name="connsiteY1" fmla="*/ 100527 h 124477"/>
                  <a:gd name="connsiteX2" fmla="*/ 41492 w 215606"/>
                  <a:gd name="connsiteY2" fmla="*/ 4496 h 124477"/>
                  <a:gd name="connsiteX3" fmla="*/ 6668 w 215606"/>
                  <a:gd name="connsiteY3" fmla="*/ 3848 h 124477"/>
                  <a:gd name="connsiteX4" fmla="*/ 7773 w 215606"/>
                  <a:gd name="connsiteY4" fmla="*/ 23955 h 124477"/>
                  <a:gd name="connsiteX5" fmla="*/ 174117 w 215606"/>
                  <a:gd name="connsiteY5" fmla="*/ 119987 h 124477"/>
                  <a:gd name="connsiteX6" fmla="*/ 208931 w 215606"/>
                  <a:gd name="connsiteY6" fmla="*/ 120625 h 12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606" h="124477">
                    <a:moveTo>
                      <a:pt x="208931" y="120625"/>
                    </a:moveTo>
                    <a:cubicBezTo>
                      <a:pt x="218247" y="115253"/>
                      <a:pt x="217752" y="106252"/>
                      <a:pt x="207826" y="100527"/>
                    </a:cubicBezTo>
                    <a:lnTo>
                      <a:pt x="41492" y="4496"/>
                    </a:lnTo>
                    <a:cubicBezTo>
                      <a:pt x="31576" y="-1238"/>
                      <a:pt x="15974" y="-1524"/>
                      <a:pt x="6668" y="3848"/>
                    </a:cubicBezTo>
                    <a:cubicBezTo>
                      <a:pt x="-2638" y="9230"/>
                      <a:pt x="-2143" y="18222"/>
                      <a:pt x="7773" y="23955"/>
                    </a:cubicBezTo>
                    <a:lnTo>
                      <a:pt x="174117" y="119987"/>
                    </a:lnTo>
                    <a:cubicBezTo>
                      <a:pt x="184033" y="125711"/>
                      <a:pt x="199626" y="126006"/>
                      <a:pt x="208931" y="1206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767" name="그룹 766">
            <a:extLst>
              <a:ext uri="{FF2B5EF4-FFF2-40B4-BE49-F238E27FC236}">
                <a16:creationId xmlns:a16="http://schemas.microsoft.com/office/drawing/2014/main" id="{86DCD6BA-8CC9-8B85-F685-FF24569B7DD7}"/>
              </a:ext>
            </a:extLst>
          </p:cNvPr>
          <p:cNvGrpSpPr/>
          <p:nvPr/>
        </p:nvGrpSpPr>
        <p:grpSpPr>
          <a:xfrm>
            <a:off x="10634186" y="1220975"/>
            <a:ext cx="575829" cy="1772201"/>
            <a:chOff x="10623839" y="1303305"/>
            <a:chExt cx="651110" cy="2003890"/>
          </a:xfrm>
        </p:grpSpPr>
        <p:sp>
          <p:nvSpPr>
            <p:cNvPr id="597" name="자유형: 도형 596">
              <a:extLst>
                <a:ext uri="{FF2B5EF4-FFF2-40B4-BE49-F238E27FC236}">
                  <a16:creationId xmlns:a16="http://schemas.microsoft.com/office/drawing/2014/main" id="{2A35234A-BB0E-C66B-788D-42E960DCEF53}"/>
                </a:ext>
              </a:extLst>
            </p:cNvPr>
            <p:cNvSpPr/>
            <p:nvPr/>
          </p:nvSpPr>
          <p:spPr>
            <a:xfrm>
              <a:off x="10623839" y="2996862"/>
              <a:ext cx="651110" cy="310333"/>
            </a:xfrm>
            <a:custGeom>
              <a:avLst/>
              <a:gdLst>
                <a:gd name="connsiteX0" fmla="*/ 555755 w 651110"/>
                <a:gd name="connsiteY0" fmla="*/ 264878 h 310333"/>
                <a:gd name="connsiteX1" fmla="*/ 95355 w 651110"/>
                <a:gd name="connsiteY1" fmla="*/ 264878 h 310333"/>
                <a:gd name="connsiteX2" fmla="*/ 95355 w 651110"/>
                <a:gd name="connsiteY2" fmla="*/ 45441 h 310333"/>
                <a:gd name="connsiteX3" fmla="*/ 555755 w 651110"/>
                <a:gd name="connsiteY3" fmla="*/ 45441 h 310333"/>
                <a:gd name="connsiteX4" fmla="*/ 555755 w 651110"/>
                <a:gd name="connsiteY4" fmla="*/ 264878 h 31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110" h="310333">
                  <a:moveTo>
                    <a:pt x="555755" y="264878"/>
                  </a:moveTo>
                  <a:cubicBezTo>
                    <a:pt x="428615" y="325486"/>
                    <a:pt x="222485" y="325486"/>
                    <a:pt x="95355" y="264878"/>
                  </a:cubicBezTo>
                  <a:cubicBezTo>
                    <a:pt x="-31785" y="204290"/>
                    <a:pt x="-31785" y="106039"/>
                    <a:pt x="95355" y="45441"/>
                  </a:cubicBezTo>
                  <a:cubicBezTo>
                    <a:pt x="222494" y="-15147"/>
                    <a:pt x="428615" y="-15147"/>
                    <a:pt x="555755" y="45441"/>
                  </a:cubicBezTo>
                  <a:cubicBezTo>
                    <a:pt x="682895" y="106039"/>
                    <a:pt x="682895" y="204290"/>
                    <a:pt x="555755" y="264878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740" name="그래픽 593">
              <a:extLst>
                <a:ext uri="{FF2B5EF4-FFF2-40B4-BE49-F238E27FC236}">
                  <a16:creationId xmlns:a16="http://schemas.microsoft.com/office/drawing/2014/main" id="{2902BB09-8FCC-BD8C-5C8A-1E45ADCB1DC3}"/>
                </a:ext>
              </a:extLst>
            </p:cNvPr>
            <p:cNvGrpSpPr/>
            <p:nvPr/>
          </p:nvGrpSpPr>
          <p:grpSpPr>
            <a:xfrm>
              <a:off x="10627146" y="1303305"/>
              <a:ext cx="538607" cy="1960704"/>
              <a:chOff x="15554733" y="1110401"/>
              <a:chExt cx="538607" cy="1960704"/>
            </a:xfrm>
          </p:grpSpPr>
          <p:sp>
            <p:nvSpPr>
              <p:cNvPr id="741" name="자유형: 도형 740">
                <a:extLst>
                  <a:ext uri="{FF2B5EF4-FFF2-40B4-BE49-F238E27FC236}">
                    <a16:creationId xmlns:a16="http://schemas.microsoft.com/office/drawing/2014/main" id="{B4D26BAC-E9BD-B660-EAF0-D43276B1B91E}"/>
                  </a:ext>
                </a:extLst>
              </p:cNvPr>
              <p:cNvSpPr/>
              <p:nvPr/>
            </p:nvSpPr>
            <p:spPr>
              <a:xfrm>
                <a:off x="15973793" y="1661231"/>
                <a:ext cx="119547" cy="168802"/>
              </a:xfrm>
              <a:custGeom>
                <a:avLst/>
                <a:gdLst>
                  <a:gd name="connsiteX0" fmla="*/ 119444 w 119547"/>
                  <a:gd name="connsiteY0" fmla="*/ 133531 h 168802"/>
                  <a:gd name="connsiteX1" fmla="*/ 94964 w 119547"/>
                  <a:gd name="connsiteY1" fmla="*/ 0 h 168802"/>
                  <a:gd name="connsiteX2" fmla="*/ 0 w 119547"/>
                  <a:gd name="connsiteY2" fmla="*/ 29108 h 168802"/>
                  <a:gd name="connsiteX3" fmla="*/ 15240 w 119547"/>
                  <a:gd name="connsiteY3" fmla="*/ 92402 h 168802"/>
                  <a:gd name="connsiteX4" fmla="*/ 94259 w 119547"/>
                  <a:gd name="connsiteY4" fmla="*/ 168802 h 168802"/>
                  <a:gd name="connsiteX5" fmla="*/ 119444 w 119547"/>
                  <a:gd name="connsiteY5" fmla="*/ 133531 h 1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547" h="168802">
                    <a:moveTo>
                      <a:pt x="119444" y="133531"/>
                    </a:moveTo>
                    <a:cubicBezTo>
                      <a:pt x="118901" y="125968"/>
                      <a:pt x="104727" y="45177"/>
                      <a:pt x="94964" y="0"/>
                    </a:cubicBezTo>
                    <a:lnTo>
                      <a:pt x="0" y="29108"/>
                    </a:lnTo>
                    <a:lnTo>
                      <a:pt x="15240" y="92402"/>
                    </a:lnTo>
                    <a:lnTo>
                      <a:pt x="94259" y="168802"/>
                    </a:lnTo>
                    <a:cubicBezTo>
                      <a:pt x="119320" y="163830"/>
                      <a:pt x="119987" y="141103"/>
                      <a:pt x="119444" y="133531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742" name="그래픽 593">
                <a:extLst>
                  <a:ext uri="{FF2B5EF4-FFF2-40B4-BE49-F238E27FC236}">
                    <a16:creationId xmlns:a16="http://schemas.microsoft.com/office/drawing/2014/main" id="{4376732D-6699-B098-C6C8-A58FCB89013E}"/>
                  </a:ext>
                </a:extLst>
              </p:cNvPr>
              <p:cNvGrpSpPr/>
              <p:nvPr/>
            </p:nvGrpSpPr>
            <p:grpSpPr>
              <a:xfrm>
                <a:off x="15554733" y="1110401"/>
                <a:ext cx="523786" cy="1960704"/>
                <a:chOff x="15554733" y="1110401"/>
                <a:chExt cx="523786" cy="1960704"/>
              </a:xfrm>
            </p:grpSpPr>
            <p:sp>
              <p:nvSpPr>
                <p:cNvPr id="743" name="자유형: 도형 742">
                  <a:extLst>
                    <a:ext uri="{FF2B5EF4-FFF2-40B4-BE49-F238E27FC236}">
                      <a16:creationId xmlns:a16="http://schemas.microsoft.com/office/drawing/2014/main" id="{19DD9CCF-D1CF-439F-ECAA-C948E21DAEA8}"/>
                    </a:ext>
                  </a:extLst>
                </p:cNvPr>
                <p:cNvSpPr/>
                <p:nvPr/>
              </p:nvSpPr>
              <p:spPr>
                <a:xfrm>
                  <a:off x="15710446" y="1110401"/>
                  <a:ext cx="303114" cy="455704"/>
                </a:xfrm>
                <a:custGeom>
                  <a:avLst/>
                  <a:gdLst>
                    <a:gd name="connsiteX0" fmla="*/ 0 w 303114"/>
                    <a:gd name="connsiteY0" fmla="*/ 455705 h 455704"/>
                    <a:gd name="connsiteX1" fmla="*/ 303114 w 303114"/>
                    <a:gd name="connsiteY1" fmla="*/ 455705 h 455704"/>
                    <a:gd name="connsiteX2" fmla="*/ 303114 w 303114"/>
                    <a:gd name="connsiteY2" fmla="*/ 128454 h 455704"/>
                    <a:gd name="connsiteX3" fmla="*/ 174669 w 303114"/>
                    <a:gd name="connsiteY3" fmla="*/ 0 h 455704"/>
                    <a:gd name="connsiteX4" fmla="*/ 128454 w 303114"/>
                    <a:gd name="connsiteY4" fmla="*/ 0 h 455704"/>
                    <a:gd name="connsiteX5" fmla="*/ 0 w 303114"/>
                    <a:gd name="connsiteY5" fmla="*/ 128454 h 455704"/>
                    <a:gd name="connsiteX6" fmla="*/ 0 w 303114"/>
                    <a:gd name="connsiteY6" fmla="*/ 455705 h 455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114" h="455704">
                      <a:moveTo>
                        <a:pt x="0" y="455705"/>
                      </a:moveTo>
                      <a:lnTo>
                        <a:pt x="303114" y="455705"/>
                      </a:lnTo>
                      <a:lnTo>
                        <a:pt x="303114" y="128454"/>
                      </a:lnTo>
                      <a:cubicBezTo>
                        <a:pt x="303114" y="57512"/>
                        <a:pt x="245602" y="0"/>
                        <a:pt x="174669" y="0"/>
                      </a:cubicBezTo>
                      <a:lnTo>
                        <a:pt x="128454" y="0"/>
                      </a:lnTo>
                      <a:cubicBezTo>
                        <a:pt x="57512" y="0"/>
                        <a:pt x="0" y="57512"/>
                        <a:pt x="0" y="128454"/>
                      </a:cubicBezTo>
                      <a:lnTo>
                        <a:pt x="0" y="455705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4" name="자유형: 도형 743">
                  <a:extLst>
                    <a:ext uri="{FF2B5EF4-FFF2-40B4-BE49-F238E27FC236}">
                      <a16:creationId xmlns:a16="http://schemas.microsoft.com/office/drawing/2014/main" id="{2113F757-E8B6-43A3-2BF0-3550A8E76BF2}"/>
                    </a:ext>
                  </a:extLst>
                </p:cNvPr>
                <p:cNvSpPr/>
                <p:nvPr/>
              </p:nvSpPr>
              <p:spPr>
                <a:xfrm>
                  <a:off x="15589040" y="1624455"/>
                  <a:ext cx="133788" cy="142151"/>
                </a:xfrm>
                <a:custGeom>
                  <a:avLst/>
                  <a:gdLst>
                    <a:gd name="connsiteX0" fmla="*/ 44891 w 133788"/>
                    <a:gd name="connsiteY0" fmla="*/ 0 h 142151"/>
                    <a:gd name="connsiteX1" fmla="*/ 0 w 133788"/>
                    <a:gd name="connsiteY1" fmla="*/ 82306 h 142151"/>
                    <a:gd name="connsiteX2" fmla="*/ 69828 w 133788"/>
                    <a:gd name="connsiteY2" fmla="*/ 142151 h 142151"/>
                    <a:gd name="connsiteX3" fmla="*/ 133788 w 133788"/>
                    <a:gd name="connsiteY3" fmla="*/ 40738 h 142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788" h="142151">
                      <a:moveTo>
                        <a:pt x="44891" y="0"/>
                      </a:moveTo>
                      <a:lnTo>
                        <a:pt x="0" y="82306"/>
                      </a:lnTo>
                      <a:lnTo>
                        <a:pt x="69828" y="142151"/>
                      </a:lnTo>
                      <a:lnTo>
                        <a:pt x="133788" y="40738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5" name="자유형: 도형 744">
                  <a:extLst>
                    <a:ext uri="{FF2B5EF4-FFF2-40B4-BE49-F238E27FC236}">
                      <a16:creationId xmlns:a16="http://schemas.microsoft.com/office/drawing/2014/main" id="{E4F62C40-2FEE-663B-2822-5B739BC51F88}"/>
                    </a:ext>
                  </a:extLst>
                </p:cNvPr>
                <p:cNvSpPr/>
                <p:nvPr/>
              </p:nvSpPr>
              <p:spPr>
                <a:xfrm>
                  <a:off x="15554733" y="1719477"/>
                  <a:ext cx="112773" cy="94872"/>
                </a:xfrm>
                <a:custGeom>
                  <a:avLst/>
                  <a:gdLst>
                    <a:gd name="connsiteX0" fmla="*/ 18390 w 112773"/>
                    <a:gd name="connsiteY0" fmla="*/ 0 h 94872"/>
                    <a:gd name="connsiteX1" fmla="*/ 12485 w 112773"/>
                    <a:gd name="connsiteY1" fmla="*/ 86906 h 94872"/>
                    <a:gd name="connsiteX2" fmla="*/ 112774 w 112773"/>
                    <a:gd name="connsiteY2" fmla="*/ 82858 h 94872"/>
                    <a:gd name="connsiteX3" fmla="*/ 18390 w 112773"/>
                    <a:gd name="connsiteY3" fmla="*/ 0 h 94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773" h="94872">
                      <a:moveTo>
                        <a:pt x="18390" y="0"/>
                      </a:moveTo>
                      <a:cubicBezTo>
                        <a:pt x="8322" y="25870"/>
                        <a:pt x="-13985" y="66866"/>
                        <a:pt x="12485" y="86906"/>
                      </a:cubicBezTo>
                      <a:cubicBezTo>
                        <a:pt x="38955" y="106947"/>
                        <a:pt x="112774" y="82858"/>
                        <a:pt x="112774" y="82858"/>
                      </a:cubicBezTo>
                      <a:lnTo>
                        <a:pt x="18390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6" name="자유형: 도형 745">
                  <a:extLst>
                    <a:ext uri="{FF2B5EF4-FFF2-40B4-BE49-F238E27FC236}">
                      <a16:creationId xmlns:a16="http://schemas.microsoft.com/office/drawing/2014/main" id="{43F05E13-7E9E-A342-38AF-0BB9581D6728}"/>
                    </a:ext>
                  </a:extLst>
                </p:cNvPr>
                <p:cNvSpPr/>
                <p:nvPr/>
              </p:nvSpPr>
              <p:spPr>
                <a:xfrm>
                  <a:off x="15622339" y="1441032"/>
                  <a:ext cx="180022" cy="248940"/>
                </a:xfrm>
                <a:custGeom>
                  <a:avLst/>
                  <a:gdLst>
                    <a:gd name="connsiteX0" fmla="*/ 180022 w 180022"/>
                    <a:gd name="connsiteY0" fmla="*/ 0 h 248940"/>
                    <a:gd name="connsiteX1" fmla="*/ 69609 w 180022"/>
                    <a:gd name="connsiteY1" fmla="*/ 51549 h 248940"/>
                    <a:gd name="connsiteX2" fmla="*/ 0 w 180022"/>
                    <a:gd name="connsiteY2" fmla="*/ 195186 h 248940"/>
                    <a:gd name="connsiteX3" fmla="*/ 101765 w 180022"/>
                    <a:gd name="connsiteY3" fmla="*/ 248736 h 248940"/>
                    <a:gd name="connsiteX4" fmla="*/ 180022 w 180022"/>
                    <a:gd name="connsiteY4" fmla="*/ 0 h 248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22" h="248940">
                      <a:moveTo>
                        <a:pt x="180022" y="0"/>
                      </a:moveTo>
                      <a:cubicBezTo>
                        <a:pt x="135502" y="457"/>
                        <a:pt x="86477" y="16650"/>
                        <a:pt x="69609" y="51549"/>
                      </a:cubicBezTo>
                      <a:cubicBezTo>
                        <a:pt x="52740" y="86458"/>
                        <a:pt x="0" y="195186"/>
                        <a:pt x="0" y="195186"/>
                      </a:cubicBezTo>
                      <a:cubicBezTo>
                        <a:pt x="0" y="195186"/>
                        <a:pt x="39357" y="252794"/>
                        <a:pt x="101765" y="248736"/>
                      </a:cubicBezTo>
                      <a:lnTo>
                        <a:pt x="180022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7" name="자유형: 도형 746">
                  <a:extLst>
                    <a:ext uri="{FF2B5EF4-FFF2-40B4-BE49-F238E27FC236}">
                      <a16:creationId xmlns:a16="http://schemas.microsoft.com/office/drawing/2014/main" id="{15C1A925-7738-6053-0D0B-9703892875FD}"/>
                    </a:ext>
                  </a:extLst>
                </p:cNvPr>
                <p:cNvSpPr/>
                <p:nvPr/>
              </p:nvSpPr>
              <p:spPr>
                <a:xfrm>
                  <a:off x="15674409" y="2805061"/>
                  <a:ext cx="189075" cy="180468"/>
                </a:xfrm>
                <a:custGeom>
                  <a:avLst/>
                  <a:gdLst>
                    <a:gd name="connsiteX0" fmla="*/ 64392 w 189075"/>
                    <a:gd name="connsiteY0" fmla="*/ 87067 h 180468"/>
                    <a:gd name="connsiteX1" fmla="*/ 9242 w 189075"/>
                    <a:gd name="connsiteY1" fmla="*/ 140293 h 180468"/>
                    <a:gd name="connsiteX2" fmla="*/ 1651 w 189075"/>
                    <a:gd name="connsiteY2" fmla="*/ 149008 h 180468"/>
                    <a:gd name="connsiteX3" fmla="*/ 22006 w 189075"/>
                    <a:gd name="connsiteY3" fmla="*/ 176726 h 180468"/>
                    <a:gd name="connsiteX4" fmla="*/ 101292 w 189075"/>
                    <a:gd name="connsiteY4" fmla="*/ 164953 h 180468"/>
                    <a:gd name="connsiteX5" fmla="*/ 140516 w 189075"/>
                    <a:gd name="connsiteY5" fmla="*/ 106126 h 180468"/>
                    <a:gd name="connsiteX6" fmla="*/ 184293 w 189075"/>
                    <a:gd name="connsiteY6" fmla="*/ 73865 h 180468"/>
                    <a:gd name="connsiteX7" fmla="*/ 183921 w 189075"/>
                    <a:gd name="connsiteY7" fmla="*/ 31536 h 180468"/>
                    <a:gd name="connsiteX8" fmla="*/ 169005 w 189075"/>
                    <a:gd name="connsiteY8" fmla="*/ 151 h 180468"/>
                    <a:gd name="connsiteX9" fmla="*/ 170501 w 189075"/>
                    <a:gd name="connsiteY9" fmla="*/ 8876 h 180468"/>
                    <a:gd name="connsiteX10" fmla="*/ 103959 w 189075"/>
                    <a:gd name="connsiteY10" fmla="*/ 19954 h 180468"/>
                    <a:gd name="connsiteX11" fmla="*/ 64392 w 189075"/>
                    <a:gd name="connsiteY11" fmla="*/ 87067 h 180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9075" h="180468">
                      <a:moveTo>
                        <a:pt x="64392" y="87067"/>
                      </a:moveTo>
                      <a:cubicBezTo>
                        <a:pt x="47819" y="107212"/>
                        <a:pt x="29235" y="123633"/>
                        <a:pt x="9242" y="140293"/>
                      </a:cubicBezTo>
                      <a:cubicBezTo>
                        <a:pt x="6252" y="142788"/>
                        <a:pt x="3156" y="145417"/>
                        <a:pt x="1651" y="149008"/>
                      </a:cubicBezTo>
                      <a:cubicBezTo>
                        <a:pt x="-778" y="154808"/>
                        <a:pt x="-4283" y="169049"/>
                        <a:pt x="22006" y="176726"/>
                      </a:cubicBezTo>
                      <a:cubicBezTo>
                        <a:pt x="47695" y="184222"/>
                        <a:pt x="79051" y="180536"/>
                        <a:pt x="101292" y="164953"/>
                      </a:cubicBezTo>
                      <a:cubicBezTo>
                        <a:pt x="121818" y="150579"/>
                        <a:pt x="121333" y="122909"/>
                        <a:pt x="140516" y="106126"/>
                      </a:cubicBezTo>
                      <a:cubicBezTo>
                        <a:pt x="154737" y="93687"/>
                        <a:pt x="173101" y="89734"/>
                        <a:pt x="184293" y="73865"/>
                      </a:cubicBezTo>
                      <a:cubicBezTo>
                        <a:pt x="192084" y="62816"/>
                        <a:pt x="189179" y="48805"/>
                        <a:pt x="183921" y="31536"/>
                      </a:cubicBezTo>
                      <a:cubicBezTo>
                        <a:pt x="178178" y="12696"/>
                        <a:pt x="175244" y="-1640"/>
                        <a:pt x="169005" y="151"/>
                      </a:cubicBezTo>
                      <a:lnTo>
                        <a:pt x="170501" y="8876"/>
                      </a:lnTo>
                      <a:cubicBezTo>
                        <a:pt x="163271" y="21868"/>
                        <a:pt x="122599" y="27697"/>
                        <a:pt x="103959" y="19954"/>
                      </a:cubicBezTo>
                      <a:cubicBezTo>
                        <a:pt x="103969" y="19963"/>
                        <a:pt x="75203" y="73922"/>
                        <a:pt x="64392" y="8706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F28F373F-36E6-B23B-2D62-C78D8451065C}"/>
                    </a:ext>
                  </a:extLst>
                </p:cNvPr>
                <p:cNvSpPr/>
                <p:nvPr/>
              </p:nvSpPr>
              <p:spPr>
                <a:xfrm>
                  <a:off x="15706131" y="2750844"/>
                  <a:ext cx="139086" cy="194667"/>
                </a:xfrm>
                <a:custGeom>
                  <a:avLst/>
                  <a:gdLst>
                    <a:gd name="connsiteX0" fmla="*/ 15678 w 139086"/>
                    <a:gd name="connsiteY0" fmla="*/ 160068 h 194667"/>
                    <a:gd name="connsiteX1" fmla="*/ 15669 w 139086"/>
                    <a:gd name="connsiteY1" fmla="*/ 159934 h 194667"/>
                    <a:gd name="connsiteX2" fmla="*/ 32671 w 139086"/>
                    <a:gd name="connsiteY2" fmla="*/ 141275 h 194667"/>
                    <a:gd name="connsiteX3" fmla="*/ 63465 w 139086"/>
                    <a:gd name="connsiteY3" fmla="*/ 90392 h 194667"/>
                    <a:gd name="connsiteX4" fmla="*/ 68304 w 139086"/>
                    <a:gd name="connsiteY4" fmla="*/ 56483 h 194667"/>
                    <a:gd name="connsiteX5" fmla="*/ 62817 w 139086"/>
                    <a:gd name="connsiteY5" fmla="*/ 10335 h 194667"/>
                    <a:gd name="connsiteX6" fmla="*/ 132436 w 139086"/>
                    <a:gd name="connsiteY6" fmla="*/ 0 h 194667"/>
                    <a:gd name="connsiteX7" fmla="*/ 138789 w 139086"/>
                    <a:gd name="connsiteY7" fmla="*/ 63094 h 194667"/>
                    <a:gd name="connsiteX8" fmla="*/ 138789 w 139086"/>
                    <a:gd name="connsiteY8" fmla="*/ 63084 h 194667"/>
                    <a:gd name="connsiteX9" fmla="*/ 109738 w 139086"/>
                    <a:gd name="connsiteY9" fmla="*/ 110033 h 194667"/>
                    <a:gd name="connsiteX10" fmla="*/ 46530 w 139086"/>
                    <a:gd name="connsiteY10" fmla="*/ 184652 h 194667"/>
                    <a:gd name="connsiteX11" fmla="*/ 5934 w 139086"/>
                    <a:gd name="connsiteY11" fmla="*/ 191576 h 194667"/>
                    <a:gd name="connsiteX12" fmla="*/ 15678 w 139086"/>
                    <a:gd name="connsiteY12" fmla="*/ 160068 h 19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9086" h="194667">
                      <a:moveTo>
                        <a:pt x="15678" y="160068"/>
                      </a:moveTo>
                      <a:cubicBezTo>
                        <a:pt x="15678" y="160049"/>
                        <a:pt x="15678" y="159953"/>
                        <a:pt x="15669" y="159934"/>
                      </a:cubicBezTo>
                      <a:cubicBezTo>
                        <a:pt x="21517" y="153991"/>
                        <a:pt x="27232" y="147876"/>
                        <a:pt x="32671" y="141275"/>
                      </a:cubicBezTo>
                      <a:cubicBezTo>
                        <a:pt x="39633" y="132807"/>
                        <a:pt x="54074" y="107394"/>
                        <a:pt x="63465" y="90392"/>
                      </a:cubicBezTo>
                      <a:cubicBezTo>
                        <a:pt x="69180" y="80058"/>
                        <a:pt x="69371" y="70304"/>
                        <a:pt x="68304" y="56483"/>
                      </a:cubicBezTo>
                      <a:lnTo>
                        <a:pt x="62817" y="10335"/>
                      </a:lnTo>
                      <a:lnTo>
                        <a:pt x="132436" y="0"/>
                      </a:lnTo>
                      <a:lnTo>
                        <a:pt x="138789" y="63094"/>
                      </a:lnTo>
                      <a:lnTo>
                        <a:pt x="138789" y="63084"/>
                      </a:lnTo>
                      <a:cubicBezTo>
                        <a:pt x="141094" y="77400"/>
                        <a:pt x="129873" y="90783"/>
                        <a:pt x="109738" y="110033"/>
                      </a:cubicBezTo>
                      <a:cubicBezTo>
                        <a:pt x="89611" y="129283"/>
                        <a:pt x="65046" y="173003"/>
                        <a:pt x="46530" y="184652"/>
                      </a:cubicBezTo>
                      <a:cubicBezTo>
                        <a:pt x="28013" y="196291"/>
                        <a:pt x="14345" y="196606"/>
                        <a:pt x="5934" y="191576"/>
                      </a:cubicBezTo>
                      <a:cubicBezTo>
                        <a:pt x="-2734" y="186385"/>
                        <a:pt x="-3781" y="182128"/>
                        <a:pt x="15678" y="160068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88A81671-ED77-9365-06A0-616D02E1A908}"/>
                    </a:ext>
                  </a:extLst>
                </p:cNvPr>
                <p:cNvSpPr/>
                <p:nvPr/>
              </p:nvSpPr>
              <p:spPr>
                <a:xfrm>
                  <a:off x="15844765" y="2894004"/>
                  <a:ext cx="191429" cy="177100"/>
                </a:xfrm>
                <a:custGeom>
                  <a:avLst/>
                  <a:gdLst>
                    <a:gd name="connsiteX0" fmla="*/ 107796 w 191429"/>
                    <a:gd name="connsiteY0" fmla="*/ 9821 h 177100"/>
                    <a:gd name="connsiteX1" fmla="*/ 107796 w 191429"/>
                    <a:gd name="connsiteY1" fmla="*/ 77 h 177100"/>
                    <a:gd name="connsiteX2" fmla="*/ 59095 w 191429"/>
                    <a:gd name="connsiteY2" fmla="*/ 85363 h 177100"/>
                    <a:gd name="connsiteX3" fmla="*/ 831 w 191429"/>
                    <a:gd name="connsiteY3" fmla="*/ 149457 h 177100"/>
                    <a:gd name="connsiteX4" fmla="*/ 61705 w 191429"/>
                    <a:gd name="connsiteY4" fmla="*/ 176270 h 177100"/>
                    <a:gd name="connsiteX5" fmla="*/ 131647 w 191429"/>
                    <a:gd name="connsiteY5" fmla="*/ 138713 h 177100"/>
                    <a:gd name="connsiteX6" fmla="*/ 158803 w 191429"/>
                    <a:gd name="connsiteY6" fmla="*/ 96536 h 177100"/>
                    <a:gd name="connsiteX7" fmla="*/ 190521 w 191429"/>
                    <a:gd name="connsiteY7" fmla="*/ 59998 h 177100"/>
                    <a:gd name="connsiteX8" fmla="*/ 186616 w 191429"/>
                    <a:gd name="connsiteY8" fmla="*/ 24232 h 177100"/>
                    <a:gd name="connsiteX9" fmla="*/ 175919 w 191429"/>
                    <a:gd name="connsiteY9" fmla="*/ 67 h 177100"/>
                    <a:gd name="connsiteX10" fmla="*/ 175919 w 191429"/>
                    <a:gd name="connsiteY10" fmla="*/ 7496 h 177100"/>
                    <a:gd name="connsiteX11" fmla="*/ 141858 w 191429"/>
                    <a:gd name="connsiteY11" fmla="*/ 19012 h 177100"/>
                    <a:gd name="connsiteX12" fmla="*/ 107796 w 191429"/>
                    <a:gd name="connsiteY12" fmla="*/ 9821 h 1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1429" h="177100">
                      <a:moveTo>
                        <a:pt x="107796" y="9821"/>
                      </a:moveTo>
                      <a:lnTo>
                        <a:pt x="107796" y="77"/>
                      </a:lnTo>
                      <a:cubicBezTo>
                        <a:pt x="103958" y="11506"/>
                        <a:pt x="86127" y="60713"/>
                        <a:pt x="59095" y="85363"/>
                      </a:cubicBezTo>
                      <a:cubicBezTo>
                        <a:pt x="37607" y="104966"/>
                        <a:pt x="8289" y="127607"/>
                        <a:pt x="831" y="149457"/>
                      </a:cubicBezTo>
                      <a:cubicBezTo>
                        <a:pt x="-6922" y="172184"/>
                        <a:pt x="41626" y="179823"/>
                        <a:pt x="61705" y="176270"/>
                      </a:cubicBezTo>
                      <a:cubicBezTo>
                        <a:pt x="85032" y="172136"/>
                        <a:pt x="115217" y="158906"/>
                        <a:pt x="131647" y="138713"/>
                      </a:cubicBezTo>
                      <a:cubicBezTo>
                        <a:pt x="143201" y="124521"/>
                        <a:pt x="150554" y="107700"/>
                        <a:pt x="158803" y="96536"/>
                      </a:cubicBezTo>
                      <a:cubicBezTo>
                        <a:pt x="167052" y="85373"/>
                        <a:pt x="186063" y="72914"/>
                        <a:pt x="190521" y="59998"/>
                      </a:cubicBezTo>
                      <a:cubicBezTo>
                        <a:pt x="192969" y="52902"/>
                        <a:pt x="190064" y="37367"/>
                        <a:pt x="186616" y="24232"/>
                      </a:cubicBezTo>
                      <a:cubicBezTo>
                        <a:pt x="183454" y="12183"/>
                        <a:pt x="180034" y="-1057"/>
                        <a:pt x="175919" y="67"/>
                      </a:cubicBezTo>
                      <a:cubicBezTo>
                        <a:pt x="175910" y="1534"/>
                        <a:pt x="175919" y="7496"/>
                        <a:pt x="175919" y="7496"/>
                      </a:cubicBezTo>
                      <a:cubicBezTo>
                        <a:pt x="170976" y="12983"/>
                        <a:pt x="157288" y="18422"/>
                        <a:pt x="141858" y="19012"/>
                      </a:cubicBezTo>
                      <a:cubicBezTo>
                        <a:pt x="131895" y="19403"/>
                        <a:pt x="107711" y="17421"/>
                        <a:pt x="107796" y="982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32F5E9CB-09CD-937B-EEE7-3C0779FDFCC3}"/>
                    </a:ext>
                  </a:extLst>
                </p:cNvPr>
                <p:cNvSpPr/>
                <p:nvPr/>
              </p:nvSpPr>
              <p:spPr>
                <a:xfrm>
                  <a:off x="15876978" y="2838236"/>
                  <a:ext cx="143705" cy="183233"/>
                </a:xfrm>
                <a:custGeom>
                  <a:avLst/>
                  <a:gdLst>
                    <a:gd name="connsiteX0" fmla="*/ 7422 w 143705"/>
                    <a:gd name="connsiteY0" fmla="*/ 158382 h 183233"/>
                    <a:gd name="connsiteX1" fmla="*/ 26882 w 143705"/>
                    <a:gd name="connsiteY1" fmla="*/ 141065 h 183233"/>
                    <a:gd name="connsiteX2" fmla="*/ 68430 w 143705"/>
                    <a:gd name="connsiteY2" fmla="*/ 74686 h 183233"/>
                    <a:gd name="connsiteX3" fmla="*/ 75574 w 143705"/>
                    <a:gd name="connsiteY3" fmla="*/ 38833 h 183233"/>
                    <a:gd name="connsiteX4" fmla="*/ 75574 w 143705"/>
                    <a:gd name="connsiteY4" fmla="*/ 0 h 183233"/>
                    <a:gd name="connsiteX5" fmla="*/ 143706 w 143705"/>
                    <a:gd name="connsiteY5" fmla="*/ 0 h 183233"/>
                    <a:gd name="connsiteX6" fmla="*/ 143706 w 143705"/>
                    <a:gd name="connsiteY6" fmla="*/ 63208 h 183233"/>
                    <a:gd name="connsiteX7" fmla="*/ 143706 w 143705"/>
                    <a:gd name="connsiteY7" fmla="*/ 63208 h 183233"/>
                    <a:gd name="connsiteX8" fmla="*/ 143706 w 143705"/>
                    <a:gd name="connsiteY8" fmla="*/ 63217 h 183233"/>
                    <a:gd name="connsiteX9" fmla="*/ 143706 w 143705"/>
                    <a:gd name="connsiteY9" fmla="*/ 64903 h 183233"/>
                    <a:gd name="connsiteX10" fmla="*/ 143363 w 143705"/>
                    <a:gd name="connsiteY10" fmla="*/ 65075 h 183233"/>
                    <a:gd name="connsiteX11" fmla="*/ 91052 w 143705"/>
                    <a:gd name="connsiteY11" fmla="*/ 141456 h 183233"/>
                    <a:gd name="connsiteX12" fmla="*/ 29482 w 143705"/>
                    <a:gd name="connsiteY12" fmla="*/ 182471 h 183233"/>
                    <a:gd name="connsiteX13" fmla="*/ 7422 w 143705"/>
                    <a:gd name="connsiteY13" fmla="*/ 158382 h 18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3705" h="183233">
                      <a:moveTo>
                        <a:pt x="7422" y="158382"/>
                      </a:moveTo>
                      <a:cubicBezTo>
                        <a:pt x="14090" y="152428"/>
                        <a:pt x="20795" y="146618"/>
                        <a:pt x="26882" y="141065"/>
                      </a:cubicBezTo>
                      <a:cubicBezTo>
                        <a:pt x="45770" y="123835"/>
                        <a:pt x="60162" y="94621"/>
                        <a:pt x="68430" y="74686"/>
                      </a:cubicBezTo>
                      <a:cubicBezTo>
                        <a:pt x="73154" y="63303"/>
                        <a:pt x="75574" y="51149"/>
                        <a:pt x="75574" y="38833"/>
                      </a:cubicBezTo>
                      <a:lnTo>
                        <a:pt x="75574" y="0"/>
                      </a:lnTo>
                      <a:lnTo>
                        <a:pt x="143706" y="0"/>
                      </a:lnTo>
                      <a:lnTo>
                        <a:pt x="143706" y="63208"/>
                      </a:lnTo>
                      <a:lnTo>
                        <a:pt x="143706" y="63208"/>
                      </a:lnTo>
                      <a:lnTo>
                        <a:pt x="143706" y="63217"/>
                      </a:lnTo>
                      <a:lnTo>
                        <a:pt x="143706" y="64903"/>
                      </a:lnTo>
                      <a:lnTo>
                        <a:pt x="143363" y="65075"/>
                      </a:lnTo>
                      <a:cubicBezTo>
                        <a:pt x="140086" y="79229"/>
                        <a:pt x="108816" y="116900"/>
                        <a:pt x="91052" y="141456"/>
                      </a:cubicBezTo>
                      <a:cubicBezTo>
                        <a:pt x="79146" y="157925"/>
                        <a:pt x="56514" y="178861"/>
                        <a:pt x="29482" y="182471"/>
                      </a:cubicBezTo>
                      <a:cubicBezTo>
                        <a:pt x="3869" y="185890"/>
                        <a:pt x="-9228" y="177813"/>
                        <a:pt x="7422" y="158382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6329DEBB-177F-9912-2F90-A9F6E4CA584A}"/>
                    </a:ext>
                  </a:extLst>
                </p:cNvPr>
                <p:cNvSpPr/>
                <p:nvPr/>
              </p:nvSpPr>
              <p:spPr>
                <a:xfrm>
                  <a:off x="15678594" y="1828024"/>
                  <a:ext cx="359783" cy="1028496"/>
                </a:xfrm>
                <a:custGeom>
                  <a:avLst/>
                  <a:gdLst>
                    <a:gd name="connsiteX0" fmla="*/ 328546 w 359783"/>
                    <a:gd name="connsiteY0" fmla="*/ 16897 h 1028496"/>
                    <a:gd name="connsiteX1" fmla="*/ 326640 w 359783"/>
                    <a:gd name="connsiteY1" fmla="*/ 538677 h 1028496"/>
                    <a:gd name="connsiteX2" fmla="*/ 357606 w 359783"/>
                    <a:gd name="connsiteY2" fmla="*/ 676637 h 1028496"/>
                    <a:gd name="connsiteX3" fmla="*/ 342823 w 359783"/>
                    <a:gd name="connsiteY3" fmla="*/ 1018461 h 1028496"/>
                    <a:gd name="connsiteX4" fmla="*/ 273967 w 359783"/>
                    <a:gd name="connsiteY4" fmla="*/ 1021194 h 1028496"/>
                    <a:gd name="connsiteX5" fmla="*/ 196824 w 359783"/>
                    <a:gd name="connsiteY5" fmla="*/ 556203 h 1028496"/>
                    <a:gd name="connsiteX6" fmla="*/ 168611 w 359783"/>
                    <a:gd name="connsiteY6" fmla="*/ 331718 h 1028496"/>
                    <a:gd name="connsiteX7" fmla="*/ 141646 w 359783"/>
                    <a:gd name="connsiteY7" fmla="*/ 555098 h 1028496"/>
                    <a:gd name="connsiteX8" fmla="*/ 157791 w 359783"/>
                    <a:gd name="connsiteY8" fmla="*/ 644452 h 1028496"/>
                    <a:gd name="connsiteX9" fmla="*/ 164249 w 359783"/>
                    <a:gd name="connsiteY9" fmla="*/ 938670 h 1028496"/>
                    <a:gd name="connsiteX10" fmla="*/ 90363 w 359783"/>
                    <a:gd name="connsiteY10" fmla="*/ 952119 h 1028496"/>
                    <a:gd name="connsiteX11" fmla="*/ 5762 w 359783"/>
                    <a:gd name="connsiteY11" fmla="*/ 535448 h 1028496"/>
                    <a:gd name="connsiteX12" fmla="*/ 26641 w 359783"/>
                    <a:gd name="connsiteY12" fmla="*/ 0 h 1028496"/>
                    <a:gd name="connsiteX13" fmla="*/ 328546 w 359783"/>
                    <a:gd name="connsiteY13" fmla="*/ 16897 h 102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59783" h="1028496">
                      <a:moveTo>
                        <a:pt x="328546" y="16897"/>
                      </a:moveTo>
                      <a:cubicBezTo>
                        <a:pt x="381371" y="132264"/>
                        <a:pt x="326640" y="538677"/>
                        <a:pt x="326640" y="538677"/>
                      </a:cubicBezTo>
                      <a:cubicBezTo>
                        <a:pt x="328231" y="557403"/>
                        <a:pt x="349634" y="594236"/>
                        <a:pt x="357606" y="676637"/>
                      </a:cubicBezTo>
                      <a:cubicBezTo>
                        <a:pt x="367027" y="774001"/>
                        <a:pt x="342823" y="1018461"/>
                        <a:pt x="342823" y="1018461"/>
                      </a:cubicBezTo>
                      <a:cubicBezTo>
                        <a:pt x="342823" y="1018461"/>
                        <a:pt x="311277" y="1039092"/>
                        <a:pt x="273967" y="1021194"/>
                      </a:cubicBezTo>
                      <a:cubicBezTo>
                        <a:pt x="273967" y="1021194"/>
                        <a:pt x="209035" y="653005"/>
                        <a:pt x="196824" y="556203"/>
                      </a:cubicBezTo>
                      <a:cubicBezTo>
                        <a:pt x="186166" y="471726"/>
                        <a:pt x="168611" y="331718"/>
                        <a:pt x="168611" y="331718"/>
                      </a:cubicBezTo>
                      <a:lnTo>
                        <a:pt x="141646" y="555098"/>
                      </a:lnTo>
                      <a:cubicBezTo>
                        <a:pt x="141646" y="555098"/>
                        <a:pt x="154029" y="608419"/>
                        <a:pt x="157791" y="644452"/>
                      </a:cubicBezTo>
                      <a:cubicBezTo>
                        <a:pt x="164782" y="711470"/>
                        <a:pt x="164249" y="938670"/>
                        <a:pt x="164249" y="938670"/>
                      </a:cubicBezTo>
                      <a:cubicBezTo>
                        <a:pt x="164249" y="938670"/>
                        <a:pt x="134988" y="958691"/>
                        <a:pt x="90363" y="952119"/>
                      </a:cubicBezTo>
                      <a:cubicBezTo>
                        <a:pt x="90363" y="952119"/>
                        <a:pt x="24231" y="601713"/>
                        <a:pt x="5762" y="535448"/>
                      </a:cubicBezTo>
                      <a:cubicBezTo>
                        <a:pt x="-2553" y="505616"/>
                        <a:pt x="-6382" y="162439"/>
                        <a:pt x="26641" y="0"/>
                      </a:cubicBezTo>
                      <a:lnTo>
                        <a:pt x="328546" y="16897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09C6CD25-73FE-661D-6A17-C9B7962C1BED}"/>
                    </a:ext>
                  </a:extLst>
                </p:cNvPr>
                <p:cNvSpPr/>
                <p:nvPr/>
              </p:nvSpPr>
              <p:spPr>
                <a:xfrm>
                  <a:off x="15747536" y="1988949"/>
                  <a:ext cx="99660" cy="319735"/>
                </a:xfrm>
                <a:custGeom>
                  <a:avLst/>
                  <a:gdLst>
                    <a:gd name="connsiteX0" fmla="*/ 99660 w 99660"/>
                    <a:gd name="connsiteY0" fmla="*/ 170802 h 319735"/>
                    <a:gd name="connsiteX1" fmla="*/ 80753 w 99660"/>
                    <a:gd name="connsiteY1" fmla="*/ 26565 h 319735"/>
                    <a:gd name="connsiteX2" fmla="*/ 0 w 99660"/>
                    <a:gd name="connsiteY2" fmla="*/ 0 h 319735"/>
                    <a:gd name="connsiteX3" fmla="*/ 67637 w 99660"/>
                    <a:gd name="connsiteY3" fmla="*/ 41701 h 319735"/>
                    <a:gd name="connsiteX4" fmla="*/ 87011 w 99660"/>
                    <a:gd name="connsiteY4" fmla="*/ 163887 h 319735"/>
                    <a:gd name="connsiteX5" fmla="*/ 81686 w 99660"/>
                    <a:gd name="connsiteY5" fmla="*/ 319735 h 319735"/>
                    <a:gd name="connsiteX6" fmla="*/ 99660 w 99660"/>
                    <a:gd name="connsiteY6" fmla="*/ 170802 h 319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9660" h="319735">
                      <a:moveTo>
                        <a:pt x="99660" y="170802"/>
                      </a:moveTo>
                      <a:lnTo>
                        <a:pt x="80753" y="26565"/>
                      </a:lnTo>
                      <a:cubicBezTo>
                        <a:pt x="80753" y="26565"/>
                        <a:pt x="36481" y="26127"/>
                        <a:pt x="0" y="0"/>
                      </a:cubicBezTo>
                      <a:cubicBezTo>
                        <a:pt x="0" y="0"/>
                        <a:pt x="26603" y="27318"/>
                        <a:pt x="67637" y="41701"/>
                      </a:cubicBezTo>
                      <a:lnTo>
                        <a:pt x="87011" y="163887"/>
                      </a:lnTo>
                      <a:lnTo>
                        <a:pt x="81686" y="319735"/>
                      </a:lnTo>
                      <a:lnTo>
                        <a:pt x="99660" y="170802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E1023BC1-EEA0-A7BB-8A4C-E7F57ED70757}"/>
                    </a:ext>
                  </a:extLst>
                </p:cNvPr>
                <p:cNvSpPr/>
                <p:nvPr/>
              </p:nvSpPr>
              <p:spPr>
                <a:xfrm>
                  <a:off x="15694424" y="1441042"/>
                  <a:ext cx="327688" cy="495942"/>
                </a:xfrm>
                <a:custGeom>
                  <a:avLst/>
                  <a:gdLst>
                    <a:gd name="connsiteX0" fmla="*/ 219542 w 327688"/>
                    <a:gd name="connsiteY0" fmla="*/ 3077 h 495942"/>
                    <a:gd name="connsiteX1" fmla="*/ 219542 w 327688"/>
                    <a:gd name="connsiteY1" fmla="*/ 3077 h 495942"/>
                    <a:gd name="connsiteX2" fmla="*/ 308963 w 327688"/>
                    <a:gd name="connsiteY2" fmla="*/ 76210 h 495942"/>
                    <a:gd name="connsiteX3" fmla="*/ 312163 w 327688"/>
                    <a:gd name="connsiteY3" fmla="*/ 163497 h 495942"/>
                    <a:gd name="connsiteX4" fmla="*/ 264967 w 327688"/>
                    <a:gd name="connsiteY4" fmla="*/ 300018 h 495942"/>
                    <a:gd name="connsiteX5" fmla="*/ 327689 w 327688"/>
                    <a:gd name="connsiteY5" fmla="*/ 458762 h 495942"/>
                    <a:gd name="connsiteX6" fmla="*/ 124 w 327688"/>
                    <a:gd name="connsiteY6" fmla="*/ 460181 h 495942"/>
                    <a:gd name="connsiteX7" fmla="*/ 8468 w 327688"/>
                    <a:gd name="connsiteY7" fmla="*/ 278187 h 495942"/>
                    <a:gd name="connsiteX8" fmla="*/ 6515 w 327688"/>
                    <a:gd name="connsiteY8" fmla="*/ 124473 h 495942"/>
                    <a:gd name="connsiteX9" fmla="*/ 114329 w 327688"/>
                    <a:gd name="connsiteY9" fmla="*/ 0 h 495942"/>
                    <a:gd name="connsiteX10" fmla="*/ 219542 w 327688"/>
                    <a:gd name="connsiteY10" fmla="*/ 3077 h 49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7688" h="495942">
                      <a:moveTo>
                        <a:pt x="219542" y="3077"/>
                      </a:moveTo>
                      <a:lnTo>
                        <a:pt x="219542" y="3077"/>
                      </a:lnTo>
                      <a:cubicBezTo>
                        <a:pt x="259871" y="12783"/>
                        <a:pt x="292008" y="40443"/>
                        <a:pt x="308963" y="76210"/>
                      </a:cubicBezTo>
                      <a:cubicBezTo>
                        <a:pt x="321860" y="103442"/>
                        <a:pt x="322012" y="135017"/>
                        <a:pt x="312163" y="163497"/>
                      </a:cubicBezTo>
                      <a:lnTo>
                        <a:pt x="264967" y="300018"/>
                      </a:lnTo>
                      <a:cubicBezTo>
                        <a:pt x="264967" y="300018"/>
                        <a:pt x="327689" y="401441"/>
                        <a:pt x="327689" y="458762"/>
                      </a:cubicBezTo>
                      <a:cubicBezTo>
                        <a:pt x="222914" y="517208"/>
                        <a:pt x="53959" y="498205"/>
                        <a:pt x="124" y="460181"/>
                      </a:cubicBezTo>
                      <a:cubicBezTo>
                        <a:pt x="-1381" y="449951"/>
                        <a:pt x="11344" y="330660"/>
                        <a:pt x="8468" y="278187"/>
                      </a:cubicBezTo>
                      <a:cubicBezTo>
                        <a:pt x="5401" y="222237"/>
                        <a:pt x="-2286" y="159058"/>
                        <a:pt x="6515" y="124473"/>
                      </a:cubicBezTo>
                      <a:cubicBezTo>
                        <a:pt x="22851" y="60274"/>
                        <a:pt x="53436" y="0"/>
                        <a:pt x="114329" y="0"/>
                      </a:cubicBezTo>
                      <a:lnTo>
                        <a:pt x="219542" y="3077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B2264241-93DA-7C9E-65C1-8550905186EB}"/>
                    </a:ext>
                  </a:extLst>
                </p:cNvPr>
                <p:cNvSpPr/>
                <p:nvPr/>
              </p:nvSpPr>
              <p:spPr>
                <a:xfrm>
                  <a:off x="15931578" y="1444119"/>
                  <a:ext cx="146942" cy="279408"/>
                </a:xfrm>
                <a:custGeom>
                  <a:avLst/>
                  <a:gdLst>
                    <a:gd name="connsiteX0" fmla="*/ 0 w 146942"/>
                    <a:gd name="connsiteY0" fmla="*/ 0 h 279408"/>
                    <a:gd name="connsiteX1" fmla="*/ 120225 w 146942"/>
                    <a:gd name="connsiteY1" fmla="*/ 109928 h 279408"/>
                    <a:gd name="connsiteX2" fmla="*/ 146942 w 146942"/>
                    <a:gd name="connsiteY2" fmla="*/ 241135 h 279408"/>
                    <a:gd name="connsiteX3" fmla="*/ 46720 w 146942"/>
                    <a:gd name="connsiteY3" fmla="*/ 279406 h 279408"/>
                    <a:gd name="connsiteX4" fmla="*/ 25870 w 146942"/>
                    <a:gd name="connsiteY4" fmla="*/ 205597 h 279408"/>
                    <a:gd name="connsiteX5" fmla="*/ 0 w 146942"/>
                    <a:gd name="connsiteY5" fmla="*/ 0 h 27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942" h="279408">
                      <a:moveTo>
                        <a:pt x="0" y="0"/>
                      </a:moveTo>
                      <a:cubicBezTo>
                        <a:pt x="40415" y="5715"/>
                        <a:pt x="99756" y="13859"/>
                        <a:pt x="120225" y="109928"/>
                      </a:cubicBezTo>
                      <a:cubicBezTo>
                        <a:pt x="140961" y="207283"/>
                        <a:pt x="146942" y="241135"/>
                        <a:pt x="146942" y="241135"/>
                      </a:cubicBezTo>
                      <a:cubicBezTo>
                        <a:pt x="146942" y="241135"/>
                        <a:pt x="113776" y="279730"/>
                        <a:pt x="46720" y="279406"/>
                      </a:cubicBezTo>
                      <a:lnTo>
                        <a:pt x="25870" y="2055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BEEC6C16-A544-5A6D-FB45-19486453FDAA}"/>
                    </a:ext>
                  </a:extLst>
                </p:cNvPr>
                <p:cNvSpPr/>
                <p:nvPr/>
              </p:nvSpPr>
              <p:spPr>
                <a:xfrm>
                  <a:off x="15908661" y="1317493"/>
                  <a:ext cx="53035" cy="207635"/>
                </a:xfrm>
                <a:custGeom>
                  <a:avLst/>
                  <a:gdLst>
                    <a:gd name="connsiteX0" fmla="*/ 0 w 53035"/>
                    <a:gd name="connsiteY0" fmla="*/ 207636 h 207635"/>
                    <a:gd name="connsiteX1" fmla="*/ 0 w 53035"/>
                    <a:gd name="connsiteY1" fmla="*/ 207636 h 207635"/>
                    <a:gd name="connsiteX2" fmla="*/ 53035 w 53035"/>
                    <a:gd name="connsiteY2" fmla="*/ 154600 h 207635"/>
                    <a:gd name="connsiteX3" fmla="*/ 53035 w 53035"/>
                    <a:gd name="connsiteY3" fmla="*/ 0 h 207635"/>
                    <a:gd name="connsiteX4" fmla="*/ 0 w 53035"/>
                    <a:gd name="connsiteY4" fmla="*/ 0 h 207635"/>
                    <a:gd name="connsiteX5" fmla="*/ 0 w 53035"/>
                    <a:gd name="connsiteY5" fmla="*/ 207636 h 207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035" h="207635">
                      <a:moveTo>
                        <a:pt x="0" y="207636"/>
                      </a:moveTo>
                      <a:lnTo>
                        <a:pt x="0" y="207636"/>
                      </a:lnTo>
                      <a:cubicBezTo>
                        <a:pt x="29289" y="207636"/>
                        <a:pt x="53035" y="183890"/>
                        <a:pt x="53035" y="154600"/>
                      </a:cubicBezTo>
                      <a:lnTo>
                        <a:pt x="53035" y="0"/>
                      </a:lnTo>
                      <a:lnTo>
                        <a:pt x="0" y="0"/>
                      </a:lnTo>
                      <a:lnTo>
                        <a:pt x="0" y="207636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336FAB54-90E9-8EAD-F7F0-22C877157750}"/>
                    </a:ext>
                  </a:extLst>
                </p:cNvPr>
                <p:cNvSpPr/>
                <p:nvPr/>
              </p:nvSpPr>
              <p:spPr>
                <a:xfrm>
                  <a:off x="15726256" y="1171704"/>
                  <a:ext cx="241410" cy="341814"/>
                </a:xfrm>
                <a:custGeom>
                  <a:avLst/>
                  <a:gdLst>
                    <a:gd name="connsiteX0" fmla="*/ 33976 w 241410"/>
                    <a:gd name="connsiteY0" fmla="*/ 0 h 341814"/>
                    <a:gd name="connsiteX1" fmla="*/ 134 w 241410"/>
                    <a:gd name="connsiteY1" fmla="*/ 134131 h 341814"/>
                    <a:gd name="connsiteX2" fmla="*/ 36624 w 241410"/>
                    <a:gd name="connsiteY2" fmla="*/ 228429 h 341814"/>
                    <a:gd name="connsiteX3" fmla="*/ 92555 w 241410"/>
                    <a:gd name="connsiteY3" fmla="*/ 226781 h 341814"/>
                    <a:gd name="connsiteX4" fmla="*/ 92555 w 241410"/>
                    <a:gd name="connsiteY4" fmla="*/ 269710 h 341814"/>
                    <a:gd name="connsiteX5" fmla="*/ 64285 w 241410"/>
                    <a:gd name="connsiteY5" fmla="*/ 324441 h 341814"/>
                    <a:gd name="connsiteX6" fmla="*/ 136084 w 241410"/>
                    <a:gd name="connsiteY6" fmla="*/ 329546 h 341814"/>
                    <a:gd name="connsiteX7" fmla="*/ 182414 w 241410"/>
                    <a:gd name="connsiteY7" fmla="*/ 281045 h 341814"/>
                    <a:gd name="connsiteX8" fmla="*/ 182414 w 241410"/>
                    <a:gd name="connsiteY8" fmla="*/ 177279 h 341814"/>
                    <a:gd name="connsiteX9" fmla="*/ 221257 w 241410"/>
                    <a:gd name="connsiteY9" fmla="*/ 180946 h 341814"/>
                    <a:gd name="connsiteX10" fmla="*/ 232268 w 241410"/>
                    <a:gd name="connsiteY10" fmla="*/ 111090 h 341814"/>
                    <a:gd name="connsiteX11" fmla="*/ 182414 w 241410"/>
                    <a:gd name="connsiteY11" fmla="*/ 121025 h 341814"/>
                    <a:gd name="connsiteX12" fmla="*/ 101242 w 241410"/>
                    <a:gd name="connsiteY12" fmla="*/ 96831 h 341814"/>
                    <a:gd name="connsiteX13" fmla="*/ 33976 w 241410"/>
                    <a:gd name="connsiteY13" fmla="*/ 0 h 341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41410" h="341814">
                      <a:moveTo>
                        <a:pt x="33976" y="0"/>
                      </a:moveTo>
                      <a:cubicBezTo>
                        <a:pt x="17965" y="9458"/>
                        <a:pt x="-1819" y="49721"/>
                        <a:pt x="134" y="134131"/>
                      </a:cubicBezTo>
                      <a:cubicBezTo>
                        <a:pt x="1791" y="205664"/>
                        <a:pt x="24975" y="223342"/>
                        <a:pt x="36624" y="228429"/>
                      </a:cubicBezTo>
                      <a:cubicBezTo>
                        <a:pt x="48264" y="233524"/>
                        <a:pt x="70724" y="230429"/>
                        <a:pt x="92555" y="226781"/>
                      </a:cubicBezTo>
                      <a:lnTo>
                        <a:pt x="92555" y="269710"/>
                      </a:lnTo>
                      <a:cubicBezTo>
                        <a:pt x="92555" y="269710"/>
                        <a:pt x="62389" y="304752"/>
                        <a:pt x="64285" y="324441"/>
                      </a:cubicBezTo>
                      <a:cubicBezTo>
                        <a:pt x="66180" y="344129"/>
                        <a:pt x="107852" y="348777"/>
                        <a:pt x="136084" y="329546"/>
                      </a:cubicBezTo>
                      <a:cubicBezTo>
                        <a:pt x="164316" y="310315"/>
                        <a:pt x="182414" y="281045"/>
                        <a:pt x="182414" y="281045"/>
                      </a:cubicBezTo>
                      <a:lnTo>
                        <a:pt x="182414" y="177279"/>
                      </a:lnTo>
                      <a:cubicBezTo>
                        <a:pt x="182414" y="177279"/>
                        <a:pt x="197149" y="196958"/>
                        <a:pt x="221257" y="180946"/>
                      </a:cubicBezTo>
                      <a:cubicBezTo>
                        <a:pt x="245365" y="164935"/>
                        <a:pt x="246279" y="125320"/>
                        <a:pt x="232268" y="111090"/>
                      </a:cubicBezTo>
                      <a:cubicBezTo>
                        <a:pt x="218256" y="96860"/>
                        <a:pt x="188053" y="101365"/>
                        <a:pt x="182414" y="121025"/>
                      </a:cubicBezTo>
                      <a:cubicBezTo>
                        <a:pt x="182414" y="121025"/>
                        <a:pt x="147600" y="122291"/>
                        <a:pt x="101242" y="96831"/>
                      </a:cubicBezTo>
                      <a:cubicBezTo>
                        <a:pt x="54865" y="71361"/>
                        <a:pt x="37053" y="27737"/>
                        <a:pt x="33976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733FDA40-3FF7-9010-AA53-EDB1CCB3685E}"/>
                    </a:ext>
                  </a:extLst>
                </p:cNvPr>
                <p:cNvSpPr/>
                <p:nvPr/>
              </p:nvSpPr>
              <p:spPr>
                <a:xfrm>
                  <a:off x="15806245" y="1278945"/>
                  <a:ext cx="17998" cy="18689"/>
                </a:xfrm>
                <a:custGeom>
                  <a:avLst/>
                  <a:gdLst>
                    <a:gd name="connsiteX0" fmla="*/ 12 w 17998"/>
                    <a:gd name="connsiteY0" fmla="*/ 8916 h 18689"/>
                    <a:gd name="connsiteX1" fmla="*/ 8527 w 17998"/>
                    <a:gd name="connsiteY1" fmla="*/ 18679 h 18689"/>
                    <a:gd name="connsiteX2" fmla="*/ 17986 w 17998"/>
                    <a:gd name="connsiteY2" fmla="*/ 9773 h 18689"/>
                    <a:gd name="connsiteX3" fmla="*/ 9470 w 17998"/>
                    <a:gd name="connsiteY3" fmla="*/ 10 h 18689"/>
                    <a:gd name="connsiteX4" fmla="*/ 12 w 17998"/>
                    <a:gd name="connsiteY4" fmla="*/ 8916 h 18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98" h="18689">
                      <a:moveTo>
                        <a:pt x="12" y="8916"/>
                      </a:moveTo>
                      <a:cubicBezTo>
                        <a:pt x="-245" y="14069"/>
                        <a:pt x="3565" y="18441"/>
                        <a:pt x="8527" y="18679"/>
                      </a:cubicBezTo>
                      <a:cubicBezTo>
                        <a:pt x="13490" y="18917"/>
                        <a:pt x="17719" y="14926"/>
                        <a:pt x="17986" y="9773"/>
                      </a:cubicBezTo>
                      <a:cubicBezTo>
                        <a:pt x="18243" y="4620"/>
                        <a:pt x="14433" y="248"/>
                        <a:pt x="9470" y="10"/>
                      </a:cubicBezTo>
                      <a:cubicBezTo>
                        <a:pt x="4508" y="-228"/>
                        <a:pt x="270" y="3763"/>
                        <a:pt x="12" y="891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1D989D2D-39BE-422E-AF94-4A2930E2D95E}"/>
                    </a:ext>
                  </a:extLst>
                </p:cNvPr>
                <p:cNvSpPr/>
                <p:nvPr/>
              </p:nvSpPr>
              <p:spPr>
                <a:xfrm>
                  <a:off x="15782959" y="1348507"/>
                  <a:ext cx="21362" cy="14667"/>
                </a:xfrm>
                <a:custGeom>
                  <a:avLst/>
                  <a:gdLst>
                    <a:gd name="connsiteX0" fmla="*/ 20898 w 21362"/>
                    <a:gd name="connsiteY0" fmla="*/ 0 h 14667"/>
                    <a:gd name="connsiteX1" fmla="*/ 0 w 21362"/>
                    <a:gd name="connsiteY1" fmla="*/ 6668 h 14667"/>
                    <a:gd name="connsiteX2" fmla="*/ 13592 w 21362"/>
                    <a:gd name="connsiteY2" fmla="*/ 14164 h 14667"/>
                    <a:gd name="connsiteX3" fmla="*/ 20898 w 21362"/>
                    <a:gd name="connsiteY3" fmla="*/ 0 h 1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62" h="14667">
                      <a:moveTo>
                        <a:pt x="20898" y="0"/>
                      </a:moveTo>
                      <a:lnTo>
                        <a:pt x="0" y="6668"/>
                      </a:lnTo>
                      <a:cubicBezTo>
                        <a:pt x="1734" y="12649"/>
                        <a:pt x="7820" y="16002"/>
                        <a:pt x="13592" y="14164"/>
                      </a:cubicBezTo>
                      <a:cubicBezTo>
                        <a:pt x="19365" y="12316"/>
                        <a:pt x="22631" y="5972"/>
                        <a:pt x="20898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48EAA13-2B1D-EF71-AEE0-003C7E84CE6B}"/>
                    </a:ext>
                  </a:extLst>
                </p:cNvPr>
                <p:cNvSpPr/>
                <p:nvPr/>
              </p:nvSpPr>
              <p:spPr>
                <a:xfrm>
                  <a:off x="15730692" y="1242592"/>
                  <a:ext cx="20006" cy="17646"/>
                </a:xfrm>
                <a:custGeom>
                  <a:avLst/>
                  <a:gdLst>
                    <a:gd name="connsiteX0" fmla="*/ 1804 w 20006"/>
                    <a:gd name="connsiteY0" fmla="*/ 17647 h 17646"/>
                    <a:gd name="connsiteX1" fmla="*/ 20007 w 20006"/>
                    <a:gd name="connsiteY1" fmla="*/ 5026 h 17646"/>
                    <a:gd name="connsiteX2" fmla="*/ 4890 w 20006"/>
                    <a:gd name="connsiteY2" fmla="*/ 1921 h 17646"/>
                    <a:gd name="connsiteX3" fmla="*/ 1804 w 20006"/>
                    <a:gd name="connsiteY3" fmla="*/ 17647 h 17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6" h="17646">
                      <a:moveTo>
                        <a:pt x="1804" y="17647"/>
                      </a:moveTo>
                      <a:lnTo>
                        <a:pt x="20007" y="5026"/>
                      </a:lnTo>
                      <a:cubicBezTo>
                        <a:pt x="16682" y="-175"/>
                        <a:pt x="9920" y="-1565"/>
                        <a:pt x="4890" y="1921"/>
                      </a:cubicBezTo>
                      <a:cubicBezTo>
                        <a:pt x="-129" y="5417"/>
                        <a:pt x="-1510" y="12446"/>
                        <a:pt x="1804" y="1764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E5B770F4-98DE-D721-90E8-3F810CBCB397}"/>
                    </a:ext>
                  </a:extLst>
                </p:cNvPr>
                <p:cNvSpPr/>
                <p:nvPr/>
              </p:nvSpPr>
              <p:spPr>
                <a:xfrm>
                  <a:off x="15736684" y="1272439"/>
                  <a:ext cx="17998" cy="18689"/>
                </a:xfrm>
                <a:custGeom>
                  <a:avLst/>
                  <a:gdLst>
                    <a:gd name="connsiteX0" fmla="*/ 12 w 17998"/>
                    <a:gd name="connsiteY0" fmla="*/ 8916 h 18689"/>
                    <a:gd name="connsiteX1" fmla="*/ 8528 w 17998"/>
                    <a:gd name="connsiteY1" fmla="*/ 18679 h 18689"/>
                    <a:gd name="connsiteX2" fmla="*/ 17986 w 17998"/>
                    <a:gd name="connsiteY2" fmla="*/ 9773 h 18689"/>
                    <a:gd name="connsiteX3" fmla="*/ 9471 w 17998"/>
                    <a:gd name="connsiteY3" fmla="*/ 10 h 18689"/>
                    <a:gd name="connsiteX4" fmla="*/ 12 w 17998"/>
                    <a:gd name="connsiteY4" fmla="*/ 8916 h 18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98" h="18689">
                      <a:moveTo>
                        <a:pt x="12" y="8916"/>
                      </a:moveTo>
                      <a:cubicBezTo>
                        <a:pt x="-245" y="14069"/>
                        <a:pt x="3565" y="18441"/>
                        <a:pt x="8528" y="18679"/>
                      </a:cubicBezTo>
                      <a:cubicBezTo>
                        <a:pt x="13490" y="18917"/>
                        <a:pt x="17719" y="14926"/>
                        <a:pt x="17986" y="9773"/>
                      </a:cubicBezTo>
                      <a:cubicBezTo>
                        <a:pt x="18243" y="4620"/>
                        <a:pt x="14433" y="248"/>
                        <a:pt x="9471" y="10"/>
                      </a:cubicBezTo>
                      <a:cubicBezTo>
                        <a:pt x="4508" y="-228"/>
                        <a:pt x="270" y="3763"/>
                        <a:pt x="12" y="891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5A4B02BF-CDA8-F997-6765-EBCA9EF698F8}"/>
                    </a:ext>
                  </a:extLst>
                </p:cNvPr>
                <p:cNvSpPr/>
                <p:nvPr/>
              </p:nvSpPr>
              <p:spPr>
                <a:xfrm>
                  <a:off x="15749203" y="1276212"/>
                  <a:ext cx="29936" cy="54149"/>
                </a:xfrm>
                <a:custGeom>
                  <a:avLst/>
                  <a:gdLst>
                    <a:gd name="connsiteX0" fmla="*/ 29937 w 29936"/>
                    <a:gd name="connsiteY0" fmla="*/ 0 h 54149"/>
                    <a:gd name="connsiteX1" fmla="*/ 28499 w 29936"/>
                    <a:gd name="connsiteY1" fmla="*/ 54150 h 54149"/>
                    <a:gd name="connsiteX2" fmla="*/ 0 w 29936"/>
                    <a:gd name="connsiteY2" fmla="*/ 45320 h 54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36" h="54149">
                      <a:moveTo>
                        <a:pt x="29937" y="0"/>
                      </a:moveTo>
                      <a:lnTo>
                        <a:pt x="28499" y="54150"/>
                      </a:lnTo>
                      <a:lnTo>
                        <a:pt x="0" y="4532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E577D3C4-484D-AE29-5931-2D01C9A5AA1E}"/>
                    </a:ext>
                  </a:extLst>
                </p:cNvPr>
                <p:cNvSpPr/>
                <p:nvPr/>
              </p:nvSpPr>
              <p:spPr>
                <a:xfrm>
                  <a:off x="15818802" y="1363166"/>
                  <a:ext cx="77714" cy="49644"/>
                </a:xfrm>
                <a:custGeom>
                  <a:avLst/>
                  <a:gdLst>
                    <a:gd name="connsiteX0" fmla="*/ 0 w 77714"/>
                    <a:gd name="connsiteY0" fmla="*/ 35328 h 49644"/>
                    <a:gd name="connsiteX1" fmla="*/ 77714 w 77714"/>
                    <a:gd name="connsiteY1" fmla="*/ 0 h 49644"/>
                    <a:gd name="connsiteX2" fmla="*/ 61122 w 77714"/>
                    <a:gd name="connsiteY2" fmla="*/ 23879 h 49644"/>
                    <a:gd name="connsiteX3" fmla="*/ 0 w 77714"/>
                    <a:gd name="connsiteY3" fmla="*/ 49644 h 49644"/>
                    <a:gd name="connsiteX4" fmla="*/ 0 w 77714"/>
                    <a:gd name="connsiteY4" fmla="*/ 35328 h 49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714" h="49644">
                      <a:moveTo>
                        <a:pt x="0" y="35328"/>
                      </a:moveTo>
                      <a:cubicBezTo>
                        <a:pt x="23003" y="32309"/>
                        <a:pt x="70342" y="18717"/>
                        <a:pt x="77714" y="0"/>
                      </a:cubicBezTo>
                      <a:cubicBezTo>
                        <a:pt x="77714" y="0"/>
                        <a:pt x="75257" y="11763"/>
                        <a:pt x="61122" y="23879"/>
                      </a:cubicBezTo>
                      <a:cubicBezTo>
                        <a:pt x="46987" y="35995"/>
                        <a:pt x="0" y="49644"/>
                        <a:pt x="0" y="49644"/>
                      </a:cubicBez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763" name="그래픽 593">
                <a:extLst>
                  <a:ext uri="{FF2B5EF4-FFF2-40B4-BE49-F238E27FC236}">
                    <a16:creationId xmlns:a16="http://schemas.microsoft.com/office/drawing/2014/main" id="{565B4C9B-A563-5042-B0B7-91F73DD1096E}"/>
                  </a:ext>
                </a:extLst>
              </p:cNvPr>
              <p:cNvGrpSpPr/>
              <p:nvPr/>
            </p:nvGrpSpPr>
            <p:grpSpPr>
              <a:xfrm>
                <a:off x="15557169" y="1674326"/>
                <a:ext cx="511586" cy="191731"/>
                <a:chOff x="15557169" y="1674326"/>
                <a:chExt cx="511586" cy="191731"/>
              </a:xfrm>
            </p:grpSpPr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6510E777-E7E0-4A3A-EFFD-C499230CB744}"/>
                    </a:ext>
                  </a:extLst>
                </p:cNvPr>
                <p:cNvSpPr/>
                <p:nvPr/>
              </p:nvSpPr>
              <p:spPr>
                <a:xfrm>
                  <a:off x="15557169" y="1674326"/>
                  <a:ext cx="180809" cy="191731"/>
                </a:xfrm>
                <a:custGeom>
                  <a:avLst/>
                  <a:gdLst>
                    <a:gd name="connsiteX0" fmla="*/ 126263 w 180809"/>
                    <a:gd name="connsiteY0" fmla="*/ 45199 h 191731"/>
                    <a:gd name="connsiteX1" fmla="*/ 102232 w 180809"/>
                    <a:gd name="connsiteY1" fmla="*/ 14528 h 191731"/>
                    <a:gd name="connsiteX2" fmla="*/ 27146 w 180809"/>
                    <a:gd name="connsiteY2" fmla="*/ 431 h 191731"/>
                    <a:gd name="connsiteX3" fmla="*/ 2124 w 180809"/>
                    <a:gd name="connsiteY3" fmla="*/ 22720 h 191731"/>
                    <a:gd name="connsiteX4" fmla="*/ 61131 w 180809"/>
                    <a:gd name="connsiteY4" fmla="*/ 158289 h 191731"/>
                    <a:gd name="connsiteX5" fmla="*/ 94793 w 180809"/>
                    <a:gd name="connsiteY5" fmla="*/ 180682 h 191731"/>
                    <a:gd name="connsiteX6" fmla="*/ 164811 w 180809"/>
                    <a:gd name="connsiteY6" fmla="*/ 191446 h 191731"/>
                    <a:gd name="connsiteX7" fmla="*/ 178203 w 180809"/>
                    <a:gd name="connsiteY7" fmla="*/ 167728 h 191731"/>
                    <a:gd name="connsiteX8" fmla="*/ 142532 w 180809"/>
                    <a:gd name="connsiteY8" fmla="*/ 79660 h 191731"/>
                    <a:gd name="connsiteX9" fmla="*/ 126263 w 180809"/>
                    <a:gd name="connsiteY9" fmla="*/ 45199 h 191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809" h="191731">
                      <a:moveTo>
                        <a:pt x="126263" y="45199"/>
                      </a:moveTo>
                      <a:cubicBezTo>
                        <a:pt x="113224" y="20920"/>
                        <a:pt x="109985" y="19853"/>
                        <a:pt x="102232" y="14528"/>
                      </a:cubicBezTo>
                      <a:cubicBezTo>
                        <a:pt x="94478" y="9204"/>
                        <a:pt x="46892" y="2098"/>
                        <a:pt x="27146" y="431"/>
                      </a:cubicBezTo>
                      <a:cubicBezTo>
                        <a:pt x="3915" y="-1531"/>
                        <a:pt x="-4334" y="2746"/>
                        <a:pt x="2124" y="22720"/>
                      </a:cubicBezTo>
                      <a:cubicBezTo>
                        <a:pt x="15945" y="65478"/>
                        <a:pt x="51740" y="145754"/>
                        <a:pt x="61131" y="158289"/>
                      </a:cubicBezTo>
                      <a:cubicBezTo>
                        <a:pt x="67285" y="166500"/>
                        <a:pt x="64379" y="174396"/>
                        <a:pt x="94793" y="180682"/>
                      </a:cubicBezTo>
                      <a:cubicBezTo>
                        <a:pt x="118805" y="185655"/>
                        <a:pt x="155800" y="190912"/>
                        <a:pt x="164811" y="191446"/>
                      </a:cubicBezTo>
                      <a:cubicBezTo>
                        <a:pt x="173822" y="191989"/>
                        <a:pt x="186280" y="194227"/>
                        <a:pt x="178203" y="167728"/>
                      </a:cubicBezTo>
                      <a:cubicBezTo>
                        <a:pt x="170126" y="141220"/>
                        <a:pt x="151076" y="98186"/>
                        <a:pt x="142532" y="79660"/>
                      </a:cubicBezTo>
                      <a:cubicBezTo>
                        <a:pt x="132483" y="57867"/>
                        <a:pt x="126263" y="45199"/>
                        <a:pt x="126263" y="4519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26BC24FB-FD53-45D5-EE0E-C7BE3AA88587}"/>
                    </a:ext>
                  </a:extLst>
                </p:cNvPr>
                <p:cNvSpPr/>
                <p:nvPr/>
              </p:nvSpPr>
              <p:spPr>
                <a:xfrm>
                  <a:off x="15603193" y="1712808"/>
                  <a:ext cx="465561" cy="124761"/>
                </a:xfrm>
                <a:custGeom>
                  <a:avLst/>
                  <a:gdLst>
                    <a:gd name="connsiteX0" fmla="*/ 385839 w 465561"/>
                    <a:gd name="connsiteY0" fmla="*/ 40826 h 124761"/>
                    <a:gd name="connsiteX1" fmla="*/ 164088 w 465561"/>
                    <a:gd name="connsiteY1" fmla="*/ 49770 h 124761"/>
                    <a:gd name="connsiteX2" fmla="*/ 108119 w 465561"/>
                    <a:gd name="connsiteY2" fmla="*/ 10717 h 124761"/>
                    <a:gd name="connsiteX3" fmla="*/ 78820 w 465561"/>
                    <a:gd name="connsiteY3" fmla="*/ 4107 h 124761"/>
                    <a:gd name="connsiteX4" fmla="*/ 96508 w 465561"/>
                    <a:gd name="connsiteY4" fmla="*/ 41178 h 124761"/>
                    <a:gd name="connsiteX5" fmla="*/ 49416 w 465561"/>
                    <a:gd name="connsiteY5" fmla="*/ 45236 h 124761"/>
                    <a:gd name="connsiteX6" fmla="*/ 1382 w 465561"/>
                    <a:gd name="connsiteY6" fmla="*/ 31606 h 124761"/>
                    <a:gd name="connsiteX7" fmla="*/ 65428 w 465561"/>
                    <a:gd name="connsiteY7" fmla="*/ 107396 h 124761"/>
                    <a:gd name="connsiteX8" fmla="*/ 188729 w 465561"/>
                    <a:gd name="connsiteY8" fmla="*/ 115150 h 124761"/>
                    <a:gd name="connsiteX9" fmla="*/ 464849 w 465561"/>
                    <a:gd name="connsiteY9" fmla="*/ 117216 h 124761"/>
                    <a:gd name="connsiteX10" fmla="*/ 445799 w 465561"/>
                    <a:gd name="connsiteY10" fmla="*/ 70306 h 124761"/>
                    <a:gd name="connsiteX11" fmla="*/ 385839 w 465561"/>
                    <a:gd name="connsiteY11" fmla="*/ 40826 h 124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65561" h="124761">
                      <a:moveTo>
                        <a:pt x="385839" y="40826"/>
                      </a:moveTo>
                      <a:cubicBezTo>
                        <a:pt x="385839" y="40826"/>
                        <a:pt x="191406" y="58247"/>
                        <a:pt x="164088" y="49770"/>
                      </a:cubicBezTo>
                      <a:cubicBezTo>
                        <a:pt x="136770" y="41293"/>
                        <a:pt x="125331" y="25672"/>
                        <a:pt x="108119" y="10717"/>
                      </a:cubicBezTo>
                      <a:cubicBezTo>
                        <a:pt x="90926" y="-4227"/>
                        <a:pt x="78820" y="-598"/>
                        <a:pt x="78820" y="4107"/>
                      </a:cubicBezTo>
                      <a:cubicBezTo>
                        <a:pt x="82344" y="11060"/>
                        <a:pt x="92508" y="33511"/>
                        <a:pt x="96508" y="41178"/>
                      </a:cubicBezTo>
                      <a:cubicBezTo>
                        <a:pt x="101747" y="51208"/>
                        <a:pt x="78315" y="51894"/>
                        <a:pt x="49416" y="45236"/>
                      </a:cubicBezTo>
                      <a:cubicBezTo>
                        <a:pt x="20508" y="38578"/>
                        <a:pt x="8916" y="21747"/>
                        <a:pt x="1382" y="31606"/>
                      </a:cubicBezTo>
                      <a:cubicBezTo>
                        <a:pt x="-6152" y="41464"/>
                        <a:pt x="17393" y="89499"/>
                        <a:pt x="65428" y="107396"/>
                      </a:cubicBezTo>
                      <a:cubicBezTo>
                        <a:pt x="113462" y="125294"/>
                        <a:pt x="149095" y="113483"/>
                        <a:pt x="188729" y="115150"/>
                      </a:cubicBezTo>
                      <a:cubicBezTo>
                        <a:pt x="228363" y="116816"/>
                        <a:pt x="409728" y="134552"/>
                        <a:pt x="464849" y="117216"/>
                      </a:cubicBezTo>
                      <a:cubicBezTo>
                        <a:pt x="464849" y="117216"/>
                        <a:pt x="471231" y="91432"/>
                        <a:pt x="445799" y="70306"/>
                      </a:cubicBezTo>
                      <a:cubicBezTo>
                        <a:pt x="420377" y="49189"/>
                        <a:pt x="385839" y="40826"/>
                        <a:pt x="385839" y="40826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766" name="자유형: 도형 765">
                <a:extLst>
                  <a:ext uri="{FF2B5EF4-FFF2-40B4-BE49-F238E27FC236}">
                    <a16:creationId xmlns:a16="http://schemas.microsoft.com/office/drawing/2014/main" id="{ED2EA392-BEA9-A8AB-90EA-681A953950ED}"/>
                  </a:ext>
                </a:extLst>
              </p:cNvPr>
              <p:cNvSpPr/>
              <p:nvPr/>
            </p:nvSpPr>
            <p:spPr>
              <a:xfrm>
                <a:off x="15950561" y="1624455"/>
                <a:ext cx="23231" cy="85705"/>
              </a:xfrm>
              <a:custGeom>
                <a:avLst/>
                <a:gdLst>
                  <a:gd name="connsiteX0" fmla="*/ 23231 w 23231"/>
                  <a:gd name="connsiteY0" fmla="*/ 74933 h 85705"/>
                  <a:gd name="connsiteX1" fmla="*/ 0 w 23231"/>
                  <a:gd name="connsiteY1" fmla="*/ 0 h 85705"/>
                  <a:gd name="connsiteX2" fmla="*/ 19507 w 23231"/>
                  <a:gd name="connsiteY2" fmla="*/ 85706 h 85705"/>
                  <a:gd name="connsiteX3" fmla="*/ 23231 w 23231"/>
                  <a:gd name="connsiteY3" fmla="*/ 74933 h 85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31" h="85705">
                    <a:moveTo>
                      <a:pt x="23231" y="74933"/>
                    </a:moveTo>
                    <a:cubicBezTo>
                      <a:pt x="23231" y="74933"/>
                      <a:pt x="8258" y="35233"/>
                      <a:pt x="0" y="0"/>
                    </a:cubicBezTo>
                    <a:cubicBezTo>
                      <a:pt x="0" y="0"/>
                      <a:pt x="3791" y="55740"/>
                      <a:pt x="19507" y="85706"/>
                    </a:cubicBezTo>
                    <a:lnTo>
                      <a:pt x="23231" y="74933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55B64E-E814-B2AB-01B8-53BA2DAEA721}"/>
              </a:ext>
            </a:extLst>
          </p:cNvPr>
          <p:cNvSpPr/>
          <p:nvPr/>
        </p:nvSpPr>
        <p:spPr>
          <a:xfrm>
            <a:off x="808870" y="1931925"/>
            <a:ext cx="1659801" cy="1879676"/>
          </a:xfrm>
          <a:prstGeom prst="roundRect">
            <a:avLst>
              <a:gd name="adj" fmla="val 0"/>
            </a:avLst>
          </a:prstGeom>
          <a:solidFill>
            <a:srgbClr val="019AAC">
              <a:alpha val="7000"/>
            </a:srgbClr>
          </a:solidFill>
          <a:ln w="12700">
            <a:noFill/>
          </a:ln>
          <a:effectLst>
            <a:outerShdw blurRad="3810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09837E-2495-B63D-2D40-E54677FE4DEC}"/>
              </a:ext>
            </a:extLst>
          </p:cNvPr>
          <p:cNvSpPr/>
          <p:nvPr/>
        </p:nvSpPr>
        <p:spPr>
          <a:xfrm>
            <a:off x="2939736" y="4000687"/>
            <a:ext cx="7253639" cy="2196202"/>
          </a:xfrm>
          <a:prstGeom prst="roundRect">
            <a:avLst>
              <a:gd name="adj" fmla="val 0"/>
            </a:avLst>
          </a:prstGeom>
          <a:solidFill>
            <a:srgbClr val="019AAC">
              <a:alpha val="7000"/>
            </a:srgbClr>
          </a:solidFill>
          <a:ln w="12700">
            <a:noFill/>
          </a:ln>
          <a:effectLst>
            <a:outerShdw blurRad="3810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4BC05CB-5E50-5B31-9B93-A2E8BB57ED4B}"/>
              </a:ext>
            </a:extLst>
          </p:cNvPr>
          <p:cNvSpPr/>
          <p:nvPr/>
        </p:nvSpPr>
        <p:spPr>
          <a:xfrm>
            <a:off x="3169502" y="4469405"/>
            <a:ext cx="6794106" cy="14593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019AAC"/>
            </a:solidFill>
          </a:ln>
          <a:effectLst>
            <a:outerShdw blurRad="1270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85F3EB-865E-BC68-19EB-82D66EDF3F28}"/>
              </a:ext>
            </a:extLst>
          </p:cNvPr>
          <p:cNvSpPr txBox="1"/>
          <p:nvPr/>
        </p:nvSpPr>
        <p:spPr>
          <a:xfrm>
            <a:off x="442460" y="1048179"/>
            <a:ext cx="765955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메시지 전송 프로세스</a:t>
            </a:r>
          </a:p>
        </p:txBody>
      </p:sp>
      <p:grpSp>
        <p:nvGrpSpPr>
          <p:cNvPr id="488" name="그룹 487">
            <a:extLst>
              <a:ext uri="{FF2B5EF4-FFF2-40B4-BE49-F238E27FC236}">
                <a16:creationId xmlns:a16="http://schemas.microsoft.com/office/drawing/2014/main" id="{98D66DAC-6734-B263-B1F9-B17253952479}"/>
              </a:ext>
            </a:extLst>
          </p:cNvPr>
          <p:cNvGrpSpPr/>
          <p:nvPr/>
        </p:nvGrpSpPr>
        <p:grpSpPr>
          <a:xfrm>
            <a:off x="953329" y="1943262"/>
            <a:ext cx="1370882" cy="1743796"/>
            <a:chOff x="541041" y="2797106"/>
            <a:chExt cx="1448900" cy="1843038"/>
          </a:xfrm>
        </p:grpSpPr>
        <p:sp>
          <p:nvSpPr>
            <p:cNvPr id="27" name="Google Shape;376;p29">
              <a:extLst>
                <a:ext uri="{FF2B5EF4-FFF2-40B4-BE49-F238E27FC236}">
                  <a16:creationId xmlns:a16="http://schemas.microsoft.com/office/drawing/2014/main" id="{D2C5F9F4-8113-1B6F-60E2-ED2CB120114E}"/>
                </a:ext>
              </a:extLst>
            </p:cNvPr>
            <p:cNvSpPr txBox="1"/>
            <p:nvPr/>
          </p:nvSpPr>
          <p:spPr>
            <a:xfrm>
              <a:off x="670767" y="2797106"/>
              <a:ext cx="1189451" cy="42223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20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앱서버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4F7C417-0D3B-28B1-8F95-DC5F5958B39F}"/>
                </a:ext>
              </a:extLst>
            </p:cNvPr>
            <p:cNvSpPr/>
            <p:nvPr/>
          </p:nvSpPr>
          <p:spPr>
            <a:xfrm>
              <a:off x="541041" y="3237988"/>
              <a:ext cx="1448900" cy="14021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rgbClr val="019AAC"/>
              </a:solidFill>
            </a:ln>
            <a:effectLst>
              <a:outerShdw blurRad="381000" algn="ctr" rotWithShape="0">
                <a:schemeClr val="tx1">
                  <a:lumMod val="50000"/>
                  <a:lumOff val="50000"/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56" name="Google Shape;425;p31">
              <a:extLst>
                <a:ext uri="{FF2B5EF4-FFF2-40B4-BE49-F238E27FC236}">
                  <a16:creationId xmlns:a16="http://schemas.microsoft.com/office/drawing/2014/main" id="{530494DD-ED61-7601-8199-BE5DD68AC42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52" t="27199" r="87454" b="3499"/>
            <a:stretch/>
          </p:blipFill>
          <p:spPr>
            <a:xfrm>
              <a:off x="646175" y="3374410"/>
              <a:ext cx="1238633" cy="1112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86" name="Google Shape;376;p29">
            <a:extLst>
              <a:ext uri="{FF2B5EF4-FFF2-40B4-BE49-F238E27FC236}">
                <a16:creationId xmlns:a16="http://schemas.microsoft.com/office/drawing/2014/main" id="{2727F0F5-A6B4-ABE1-7029-0EEC8CEAF450}"/>
              </a:ext>
            </a:extLst>
          </p:cNvPr>
          <p:cNvSpPr txBox="1"/>
          <p:nvPr/>
        </p:nvSpPr>
        <p:spPr>
          <a:xfrm>
            <a:off x="3789090" y="3604295"/>
            <a:ext cx="577669" cy="39949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CDC</a:t>
            </a:r>
            <a:endParaRPr sz="105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9DA8952D-86EE-508F-60AF-9BC11CCA7588}"/>
              </a:ext>
            </a:extLst>
          </p:cNvPr>
          <p:cNvGrpSpPr/>
          <p:nvPr/>
        </p:nvGrpSpPr>
        <p:grpSpPr>
          <a:xfrm>
            <a:off x="3332233" y="4890627"/>
            <a:ext cx="845766" cy="817476"/>
            <a:chOff x="4089355" y="4130164"/>
            <a:chExt cx="845766" cy="817476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19F6896C-99E8-82D6-1F42-84E85E5FE2E5}"/>
                </a:ext>
              </a:extLst>
            </p:cNvPr>
            <p:cNvSpPr/>
            <p:nvPr/>
          </p:nvSpPr>
          <p:spPr>
            <a:xfrm>
              <a:off x="4103500" y="4130164"/>
              <a:ext cx="817476" cy="81747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D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06" name="Google Shape;376;p29">
              <a:extLst>
                <a:ext uri="{FF2B5EF4-FFF2-40B4-BE49-F238E27FC236}">
                  <a16:creationId xmlns:a16="http://schemas.microsoft.com/office/drawing/2014/main" id="{985C2513-CA55-DC40-84B3-B6857E177FB7}"/>
                </a:ext>
              </a:extLst>
            </p:cNvPr>
            <p:cNvSpPr txBox="1"/>
            <p:nvPr/>
          </p:nvSpPr>
          <p:spPr>
            <a:xfrm>
              <a:off x="4089355" y="4329529"/>
              <a:ext cx="845766" cy="399496"/>
            </a:xfrm>
            <a:prstGeom prst="round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</a:t>
              </a:r>
              <a:endPara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변경감지</a:t>
              </a:r>
              <a:endParaRPr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pic>
        <p:nvPicPr>
          <p:cNvPr id="57" name="Google Shape;425;p31">
            <a:extLst>
              <a:ext uri="{FF2B5EF4-FFF2-40B4-BE49-F238E27FC236}">
                <a16:creationId xmlns:a16="http://schemas.microsoft.com/office/drawing/2014/main" id="{45D1B70B-79CC-08C9-6707-043F5B0B5BD4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 l="20591" t="27199" r="74094" b="26032"/>
          <a:stretch/>
        </p:blipFill>
        <p:spPr>
          <a:xfrm>
            <a:off x="3458098" y="2479216"/>
            <a:ext cx="641638" cy="84810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24" name="Google Shape;376;p29">
            <a:extLst>
              <a:ext uri="{FF2B5EF4-FFF2-40B4-BE49-F238E27FC236}">
                <a16:creationId xmlns:a16="http://schemas.microsoft.com/office/drawing/2014/main" id="{F8E6B41A-A244-2361-00D8-09186F102880}"/>
              </a:ext>
            </a:extLst>
          </p:cNvPr>
          <p:cNvSpPr txBox="1"/>
          <p:nvPr/>
        </p:nvSpPr>
        <p:spPr>
          <a:xfrm>
            <a:off x="3198463" y="2133307"/>
            <a:ext cx="1255152" cy="71096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데이터베이스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AF38F5C-8A88-BF5E-A5E0-B4F381E42C81}"/>
              </a:ext>
            </a:extLst>
          </p:cNvPr>
          <p:cNvSpPr txBox="1"/>
          <p:nvPr/>
        </p:nvSpPr>
        <p:spPr>
          <a:xfrm>
            <a:off x="2545281" y="3078960"/>
            <a:ext cx="865362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이용</a:t>
            </a:r>
          </a:p>
          <a:p>
            <a:pPr algn="ctr">
              <a:lnSpc>
                <a:spcPct val="120000"/>
              </a:lnSpc>
            </a:pP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상태 갱신</a:t>
            </a:r>
          </a:p>
        </p:txBody>
      </p:sp>
      <p:cxnSp>
        <p:nvCxnSpPr>
          <p:cNvPr id="494" name="직선 화살표 연결선 493">
            <a:extLst>
              <a:ext uri="{FF2B5EF4-FFF2-40B4-BE49-F238E27FC236}">
                <a16:creationId xmlns:a16="http://schemas.microsoft.com/office/drawing/2014/main" id="{CCAB6516-89B6-C50A-4AF9-E755139EE899}"/>
              </a:ext>
            </a:extLst>
          </p:cNvPr>
          <p:cNvCxnSpPr>
            <a:cxnSpLocks/>
          </p:cNvCxnSpPr>
          <p:nvPr/>
        </p:nvCxnSpPr>
        <p:spPr>
          <a:xfrm flipV="1">
            <a:off x="4205823" y="5072671"/>
            <a:ext cx="700480" cy="88633"/>
          </a:xfrm>
          <a:prstGeom prst="straightConnector1">
            <a:avLst/>
          </a:prstGeom>
          <a:ln>
            <a:solidFill>
              <a:srgbClr val="313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화살표 연결선 501">
            <a:extLst>
              <a:ext uri="{FF2B5EF4-FFF2-40B4-BE49-F238E27FC236}">
                <a16:creationId xmlns:a16="http://schemas.microsoft.com/office/drawing/2014/main" id="{6956F193-EC84-C585-2DFD-DFBD1809CFB8}"/>
              </a:ext>
            </a:extLst>
          </p:cNvPr>
          <p:cNvCxnSpPr>
            <a:cxnSpLocks/>
          </p:cNvCxnSpPr>
          <p:nvPr/>
        </p:nvCxnSpPr>
        <p:spPr>
          <a:xfrm>
            <a:off x="4205823" y="5418502"/>
            <a:ext cx="700480" cy="88633"/>
          </a:xfrm>
          <a:prstGeom prst="straightConnector1">
            <a:avLst/>
          </a:prstGeom>
          <a:ln>
            <a:solidFill>
              <a:srgbClr val="313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E3EE219-BA15-6976-81E8-BBF9D5A97D35}"/>
              </a:ext>
            </a:extLst>
          </p:cNvPr>
          <p:cNvSpPr/>
          <p:nvPr/>
        </p:nvSpPr>
        <p:spPr>
          <a:xfrm rot="10800000" flipH="1">
            <a:off x="2521271" y="2914943"/>
            <a:ext cx="913385" cy="186685"/>
          </a:xfrm>
          <a:prstGeom prst="rightArrow">
            <a:avLst>
              <a:gd name="adj1" fmla="val 50000"/>
              <a:gd name="adj2" fmla="val 61173"/>
            </a:avLst>
          </a:prstGeom>
          <a:gradFill>
            <a:gsLst>
              <a:gs pos="0">
                <a:srgbClr val="019AAC">
                  <a:alpha val="0"/>
                </a:srgbClr>
              </a:gs>
              <a:gs pos="70000">
                <a:srgbClr val="019AAC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47A66D0-22E1-6C25-5615-0C68F3319A8E}"/>
              </a:ext>
            </a:extLst>
          </p:cNvPr>
          <p:cNvSpPr/>
          <p:nvPr/>
        </p:nvSpPr>
        <p:spPr>
          <a:xfrm rot="16200000" flipH="1">
            <a:off x="3042168" y="3993222"/>
            <a:ext cx="1473498" cy="205354"/>
          </a:xfrm>
          <a:prstGeom prst="rightArrow">
            <a:avLst>
              <a:gd name="adj1" fmla="val 50000"/>
              <a:gd name="adj2" fmla="val 61173"/>
            </a:avLst>
          </a:prstGeom>
          <a:gradFill>
            <a:gsLst>
              <a:gs pos="0">
                <a:srgbClr val="019AAC">
                  <a:alpha val="0"/>
                </a:srgbClr>
              </a:gs>
              <a:gs pos="70000">
                <a:srgbClr val="019AAC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Google Shape;376;p29">
            <a:extLst>
              <a:ext uri="{FF2B5EF4-FFF2-40B4-BE49-F238E27FC236}">
                <a16:creationId xmlns:a16="http://schemas.microsoft.com/office/drawing/2014/main" id="{DBBA9B2C-21F9-41F0-6C5F-95780251944C}"/>
              </a:ext>
            </a:extLst>
          </p:cNvPr>
          <p:cNvSpPr txBox="1"/>
          <p:nvPr/>
        </p:nvSpPr>
        <p:spPr>
          <a:xfrm>
            <a:off x="4083045" y="5093349"/>
            <a:ext cx="845766" cy="39949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이벤트생산</a:t>
            </a:r>
            <a:endParaRPr sz="90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Google Shape;376;p29">
            <a:extLst>
              <a:ext uri="{FF2B5EF4-FFF2-40B4-BE49-F238E27FC236}">
                <a16:creationId xmlns:a16="http://schemas.microsoft.com/office/drawing/2014/main" id="{028D99D9-319C-D06A-D736-81C4DF1D65E2}"/>
              </a:ext>
            </a:extLst>
          </p:cNvPr>
          <p:cNvSpPr txBox="1"/>
          <p:nvPr/>
        </p:nvSpPr>
        <p:spPr>
          <a:xfrm>
            <a:off x="5983196" y="4029395"/>
            <a:ext cx="1166719" cy="399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챗봇 서버</a:t>
            </a:r>
            <a:endParaRPr sz="120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68" name="그래픽 593">
            <a:extLst>
              <a:ext uri="{FF2B5EF4-FFF2-40B4-BE49-F238E27FC236}">
                <a16:creationId xmlns:a16="http://schemas.microsoft.com/office/drawing/2014/main" id="{45E8E8A6-5FAF-074D-2C87-BA7DE2725477}"/>
              </a:ext>
            </a:extLst>
          </p:cNvPr>
          <p:cNvGrpSpPr/>
          <p:nvPr/>
        </p:nvGrpSpPr>
        <p:grpSpPr>
          <a:xfrm>
            <a:off x="7830096" y="1315888"/>
            <a:ext cx="1653594" cy="1750558"/>
            <a:chOff x="14508267" y="2295275"/>
            <a:chExt cx="396601" cy="419857"/>
          </a:xfrm>
        </p:grpSpPr>
        <p:sp>
          <p:nvSpPr>
            <p:cNvPr id="769" name="자유형: 도형 768">
              <a:extLst>
                <a:ext uri="{FF2B5EF4-FFF2-40B4-BE49-F238E27FC236}">
                  <a16:creationId xmlns:a16="http://schemas.microsoft.com/office/drawing/2014/main" id="{D953F5B8-9C50-797A-A524-F18177D94B29}"/>
                </a:ext>
              </a:extLst>
            </p:cNvPr>
            <p:cNvSpPr/>
            <p:nvPr/>
          </p:nvSpPr>
          <p:spPr>
            <a:xfrm>
              <a:off x="14756793" y="2499479"/>
              <a:ext cx="60302" cy="127635"/>
            </a:xfrm>
            <a:custGeom>
              <a:avLst/>
              <a:gdLst>
                <a:gd name="connsiteX0" fmla="*/ 60303 w 60302"/>
                <a:gd name="connsiteY0" fmla="*/ 127635 h 127635"/>
                <a:gd name="connsiteX1" fmla="*/ 37614 w 60302"/>
                <a:gd name="connsiteY1" fmla="*/ 84963 h 127635"/>
                <a:gd name="connsiteX2" fmla="*/ 55874 w 60302"/>
                <a:gd name="connsiteY2" fmla="*/ 32261 h 127635"/>
                <a:gd name="connsiteX3" fmla="*/ 55874 w 60302"/>
                <a:gd name="connsiteY3" fmla="*/ 0 h 127635"/>
                <a:gd name="connsiteX4" fmla="*/ 0 w 60302"/>
                <a:gd name="connsiteY4" fmla="*/ 32261 h 127635"/>
                <a:gd name="connsiteX5" fmla="*/ 0 w 60302"/>
                <a:gd name="connsiteY5" fmla="*/ 64522 h 127635"/>
                <a:gd name="connsiteX6" fmla="*/ 24022 w 60302"/>
                <a:gd name="connsiteY6" fmla="*/ 106128 h 127635"/>
                <a:gd name="connsiteX7" fmla="*/ 25651 w 60302"/>
                <a:gd name="connsiteY7" fmla="*/ 107575 h 127635"/>
                <a:gd name="connsiteX8" fmla="*/ 25641 w 60302"/>
                <a:gd name="connsiteY8" fmla="*/ 107594 h 127635"/>
                <a:gd name="connsiteX9" fmla="*/ 60303 w 60302"/>
                <a:gd name="connsiteY9" fmla="*/ 12763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02" h="127635">
                  <a:moveTo>
                    <a:pt x="60303" y="127635"/>
                  </a:moveTo>
                  <a:lnTo>
                    <a:pt x="37614" y="84963"/>
                  </a:lnTo>
                  <a:lnTo>
                    <a:pt x="55874" y="32261"/>
                  </a:lnTo>
                  <a:lnTo>
                    <a:pt x="55874" y="0"/>
                  </a:lnTo>
                  <a:lnTo>
                    <a:pt x="0" y="32261"/>
                  </a:lnTo>
                  <a:lnTo>
                    <a:pt x="0" y="64522"/>
                  </a:lnTo>
                  <a:lnTo>
                    <a:pt x="24022" y="106128"/>
                  </a:lnTo>
                  <a:cubicBezTo>
                    <a:pt x="24432" y="106832"/>
                    <a:pt x="25012" y="107290"/>
                    <a:pt x="25651" y="107575"/>
                  </a:cubicBezTo>
                  <a:lnTo>
                    <a:pt x="25641" y="107594"/>
                  </a:lnTo>
                  <a:lnTo>
                    <a:pt x="60303" y="127635"/>
                  </a:lnTo>
                  <a:close/>
                </a:path>
              </a:pathLst>
            </a:custGeom>
            <a:solidFill>
              <a:srgbClr val="27DE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0" name="자유형: 도형 769">
              <a:extLst>
                <a:ext uri="{FF2B5EF4-FFF2-40B4-BE49-F238E27FC236}">
                  <a16:creationId xmlns:a16="http://schemas.microsoft.com/office/drawing/2014/main" id="{4F895C66-E53B-9147-704A-E753BC05E2C8}"/>
                </a:ext>
              </a:extLst>
            </p:cNvPr>
            <p:cNvSpPr/>
            <p:nvPr/>
          </p:nvSpPr>
          <p:spPr>
            <a:xfrm>
              <a:off x="14774348" y="2584318"/>
              <a:ext cx="42452" cy="42576"/>
            </a:xfrm>
            <a:custGeom>
              <a:avLst/>
              <a:gdLst>
                <a:gd name="connsiteX0" fmla="*/ 42453 w 42452"/>
                <a:gd name="connsiteY0" fmla="*/ 42577 h 42576"/>
                <a:gd name="connsiteX1" fmla="*/ 8068 w 42452"/>
                <a:gd name="connsiteY1" fmla="*/ 22755 h 42576"/>
                <a:gd name="connsiteX2" fmla="*/ 6439 w 42452"/>
                <a:gd name="connsiteY2" fmla="*/ 21317 h 42576"/>
                <a:gd name="connsiteX3" fmla="*/ 0 w 42452"/>
                <a:gd name="connsiteY3" fmla="*/ 10125 h 42576"/>
                <a:gd name="connsiteX4" fmla="*/ 17507 w 42452"/>
                <a:gd name="connsiteY4" fmla="*/ 0 h 42576"/>
                <a:gd name="connsiteX5" fmla="*/ 41520 w 42452"/>
                <a:gd name="connsiteY5" fmla="*/ 41520 h 42576"/>
                <a:gd name="connsiteX6" fmla="*/ 42453 w 42452"/>
                <a:gd name="connsiteY6" fmla="*/ 42577 h 4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452" h="42576">
                  <a:moveTo>
                    <a:pt x="42453" y="42577"/>
                  </a:moveTo>
                  <a:lnTo>
                    <a:pt x="8068" y="22755"/>
                  </a:lnTo>
                  <a:cubicBezTo>
                    <a:pt x="7382" y="22441"/>
                    <a:pt x="6877" y="22003"/>
                    <a:pt x="6439" y="21317"/>
                  </a:cubicBezTo>
                  <a:lnTo>
                    <a:pt x="0" y="10125"/>
                  </a:lnTo>
                  <a:lnTo>
                    <a:pt x="17507" y="0"/>
                  </a:lnTo>
                  <a:lnTo>
                    <a:pt x="41520" y="41520"/>
                  </a:lnTo>
                  <a:cubicBezTo>
                    <a:pt x="41767" y="41948"/>
                    <a:pt x="42072" y="42329"/>
                    <a:pt x="42453" y="42577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1" name="자유형: 도형 770">
              <a:extLst>
                <a:ext uri="{FF2B5EF4-FFF2-40B4-BE49-F238E27FC236}">
                  <a16:creationId xmlns:a16="http://schemas.microsoft.com/office/drawing/2014/main" id="{385A3A05-FB39-05AB-514D-9F6655DC25FC}"/>
                </a:ext>
              </a:extLst>
            </p:cNvPr>
            <p:cNvSpPr/>
            <p:nvPr/>
          </p:nvSpPr>
          <p:spPr>
            <a:xfrm>
              <a:off x="14508267" y="2295275"/>
              <a:ext cx="396601" cy="419857"/>
            </a:xfrm>
            <a:custGeom>
              <a:avLst/>
              <a:gdLst>
                <a:gd name="connsiteX0" fmla="*/ 396592 w 396601"/>
                <a:gd name="connsiteY0" fmla="*/ 40898 h 419857"/>
                <a:gd name="connsiteX1" fmla="*/ 379838 w 396601"/>
                <a:gd name="connsiteY1" fmla="*/ 11885 h 419857"/>
                <a:gd name="connsiteX2" fmla="*/ 366198 w 396601"/>
                <a:gd name="connsiteY2" fmla="*/ 4008 h 419857"/>
                <a:gd name="connsiteX3" fmla="*/ 332699 w 396601"/>
                <a:gd name="connsiteY3" fmla="*/ 4008 h 419857"/>
                <a:gd name="connsiteX4" fmla="*/ 16755 w 396601"/>
                <a:gd name="connsiteY4" fmla="*/ 186545 h 419857"/>
                <a:gd name="connsiteX5" fmla="*/ 0 w 396601"/>
                <a:gd name="connsiteY5" fmla="*/ 215558 h 419857"/>
                <a:gd name="connsiteX6" fmla="*/ 0 w 396601"/>
                <a:gd name="connsiteY6" fmla="*/ 378959 h 419857"/>
                <a:gd name="connsiteX7" fmla="*/ 16755 w 396601"/>
                <a:gd name="connsiteY7" fmla="*/ 407972 h 419857"/>
                <a:gd name="connsiteX8" fmla="*/ 30394 w 396601"/>
                <a:gd name="connsiteY8" fmla="*/ 415850 h 419857"/>
                <a:gd name="connsiteX9" fmla="*/ 63903 w 396601"/>
                <a:gd name="connsiteY9" fmla="*/ 415850 h 419857"/>
                <a:gd name="connsiteX10" fmla="*/ 283607 w 396601"/>
                <a:gd name="connsiteY10" fmla="*/ 289043 h 419857"/>
                <a:gd name="connsiteX11" fmla="*/ 307581 w 396601"/>
                <a:gd name="connsiteY11" fmla="*/ 330572 h 419857"/>
                <a:gd name="connsiteX12" fmla="*/ 314058 w 396601"/>
                <a:gd name="connsiteY12" fmla="*/ 329953 h 419857"/>
                <a:gd name="connsiteX13" fmla="*/ 339395 w 396601"/>
                <a:gd name="connsiteY13" fmla="*/ 256811 h 419857"/>
                <a:gd name="connsiteX14" fmla="*/ 379847 w 396601"/>
                <a:gd name="connsiteY14" fmla="*/ 233303 h 419857"/>
                <a:gd name="connsiteX15" fmla="*/ 396602 w 396601"/>
                <a:gd name="connsiteY15" fmla="*/ 204290 h 419857"/>
                <a:gd name="connsiteX16" fmla="*/ 396592 w 396601"/>
                <a:gd name="connsiteY16" fmla="*/ 40898 h 4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6601" h="419857">
                  <a:moveTo>
                    <a:pt x="396592" y="40898"/>
                  </a:moveTo>
                  <a:cubicBezTo>
                    <a:pt x="396592" y="30211"/>
                    <a:pt x="389096" y="17228"/>
                    <a:pt x="379838" y="11885"/>
                  </a:cubicBezTo>
                  <a:lnTo>
                    <a:pt x="366198" y="4008"/>
                  </a:lnTo>
                  <a:cubicBezTo>
                    <a:pt x="356949" y="-1336"/>
                    <a:pt x="341947" y="-1336"/>
                    <a:pt x="332699" y="4008"/>
                  </a:cubicBezTo>
                  <a:lnTo>
                    <a:pt x="16755" y="186545"/>
                  </a:lnTo>
                  <a:cubicBezTo>
                    <a:pt x="7506" y="191888"/>
                    <a:pt x="0" y="204871"/>
                    <a:pt x="0" y="215558"/>
                  </a:cubicBezTo>
                  <a:lnTo>
                    <a:pt x="0" y="378959"/>
                  </a:lnTo>
                  <a:cubicBezTo>
                    <a:pt x="0" y="389646"/>
                    <a:pt x="7506" y="402629"/>
                    <a:pt x="16755" y="407972"/>
                  </a:cubicBezTo>
                  <a:lnTo>
                    <a:pt x="30394" y="415850"/>
                  </a:lnTo>
                  <a:cubicBezTo>
                    <a:pt x="39643" y="421193"/>
                    <a:pt x="54645" y="421193"/>
                    <a:pt x="63903" y="415850"/>
                  </a:cubicBezTo>
                  <a:lnTo>
                    <a:pt x="283607" y="289043"/>
                  </a:lnTo>
                  <a:lnTo>
                    <a:pt x="307581" y="330572"/>
                  </a:lnTo>
                  <a:cubicBezTo>
                    <a:pt x="309115" y="333230"/>
                    <a:pt x="313058" y="332849"/>
                    <a:pt x="314058" y="329953"/>
                  </a:cubicBezTo>
                  <a:lnTo>
                    <a:pt x="339395" y="256811"/>
                  </a:lnTo>
                  <a:lnTo>
                    <a:pt x="379847" y="233303"/>
                  </a:lnTo>
                  <a:cubicBezTo>
                    <a:pt x="389096" y="227959"/>
                    <a:pt x="396602" y="214977"/>
                    <a:pt x="396602" y="204290"/>
                  </a:cubicBezTo>
                  <a:lnTo>
                    <a:pt x="396592" y="40898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2" name="자유형: 도형 771">
              <a:extLst>
                <a:ext uri="{FF2B5EF4-FFF2-40B4-BE49-F238E27FC236}">
                  <a16:creationId xmlns:a16="http://schemas.microsoft.com/office/drawing/2014/main" id="{E5737233-AA2B-BB11-0DC0-C349F53BBE6B}"/>
                </a:ext>
              </a:extLst>
            </p:cNvPr>
            <p:cNvSpPr/>
            <p:nvPr/>
          </p:nvSpPr>
          <p:spPr>
            <a:xfrm>
              <a:off x="14508276" y="2494345"/>
              <a:ext cx="61036" cy="220770"/>
            </a:xfrm>
            <a:custGeom>
              <a:avLst/>
              <a:gdLst>
                <a:gd name="connsiteX0" fmla="*/ 0 w 61036"/>
                <a:gd name="connsiteY0" fmla="*/ 179899 h 220770"/>
                <a:gd name="connsiteX1" fmla="*/ 16755 w 61036"/>
                <a:gd name="connsiteY1" fmla="*/ 208912 h 220770"/>
                <a:gd name="connsiteX2" fmla="*/ 30394 w 61036"/>
                <a:gd name="connsiteY2" fmla="*/ 216789 h 220770"/>
                <a:gd name="connsiteX3" fmla="*/ 61036 w 61036"/>
                <a:gd name="connsiteY3" fmla="*/ 218142 h 220770"/>
                <a:gd name="connsiteX4" fmla="*/ 47149 w 61036"/>
                <a:gd name="connsiteY4" fmla="*/ 207121 h 220770"/>
                <a:gd name="connsiteX5" fmla="*/ 47149 w 61036"/>
                <a:gd name="connsiteY5" fmla="*/ 43720 h 220770"/>
                <a:gd name="connsiteX6" fmla="*/ 52054 w 61036"/>
                <a:gd name="connsiteY6" fmla="*/ 27213 h 220770"/>
                <a:gd name="connsiteX7" fmla="*/ 4905 w 61036"/>
                <a:gd name="connsiteY7" fmla="*/ 0 h 220770"/>
                <a:gd name="connsiteX8" fmla="*/ 0 w 61036"/>
                <a:gd name="connsiteY8" fmla="*/ 16507 h 220770"/>
                <a:gd name="connsiteX9" fmla="*/ 0 w 61036"/>
                <a:gd name="connsiteY9" fmla="*/ 179899 h 2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036" h="220770">
                  <a:moveTo>
                    <a:pt x="0" y="179899"/>
                  </a:moveTo>
                  <a:cubicBezTo>
                    <a:pt x="0" y="190586"/>
                    <a:pt x="7506" y="203568"/>
                    <a:pt x="16755" y="208912"/>
                  </a:cubicBezTo>
                  <a:lnTo>
                    <a:pt x="30394" y="216789"/>
                  </a:lnTo>
                  <a:cubicBezTo>
                    <a:pt x="38757" y="221618"/>
                    <a:pt x="51768" y="222037"/>
                    <a:pt x="61036" y="218142"/>
                  </a:cubicBezTo>
                  <a:cubicBezTo>
                    <a:pt x="53150" y="221123"/>
                    <a:pt x="47149" y="216675"/>
                    <a:pt x="47149" y="207121"/>
                  </a:cubicBezTo>
                  <a:lnTo>
                    <a:pt x="47149" y="43720"/>
                  </a:lnTo>
                  <a:cubicBezTo>
                    <a:pt x="47149" y="38376"/>
                    <a:pt x="49025" y="32461"/>
                    <a:pt x="52054" y="27213"/>
                  </a:cubicBezTo>
                  <a:lnTo>
                    <a:pt x="4905" y="0"/>
                  </a:lnTo>
                  <a:cubicBezTo>
                    <a:pt x="1876" y="5248"/>
                    <a:pt x="0" y="11163"/>
                    <a:pt x="0" y="16507"/>
                  </a:cubicBezTo>
                  <a:lnTo>
                    <a:pt x="0" y="179899"/>
                  </a:ln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773" name="그래픽 593">
              <a:extLst>
                <a:ext uri="{FF2B5EF4-FFF2-40B4-BE49-F238E27FC236}">
                  <a16:creationId xmlns:a16="http://schemas.microsoft.com/office/drawing/2014/main" id="{4A18B980-E127-170F-34E0-191E470AF837}"/>
                </a:ext>
              </a:extLst>
            </p:cNvPr>
            <p:cNvGrpSpPr/>
            <p:nvPr/>
          </p:nvGrpSpPr>
          <p:grpSpPr>
            <a:xfrm>
              <a:off x="14513239" y="2295306"/>
              <a:ext cx="391077" cy="300069"/>
              <a:chOff x="14513239" y="2295306"/>
              <a:chExt cx="391077" cy="300069"/>
            </a:xfrm>
          </p:grpSpPr>
          <p:sp>
            <p:nvSpPr>
              <p:cNvPr id="774" name="자유형: 도형 773">
                <a:extLst>
                  <a:ext uri="{FF2B5EF4-FFF2-40B4-BE49-F238E27FC236}">
                    <a16:creationId xmlns:a16="http://schemas.microsoft.com/office/drawing/2014/main" id="{F2433522-E935-90E5-0CE9-0558BF64C6B5}"/>
                  </a:ext>
                </a:extLst>
              </p:cNvPr>
              <p:cNvSpPr/>
              <p:nvPr/>
            </p:nvSpPr>
            <p:spPr>
              <a:xfrm>
                <a:off x="14513239" y="2295306"/>
                <a:ext cx="391077" cy="226252"/>
              </a:xfrm>
              <a:custGeom>
                <a:avLst/>
                <a:gdLst>
                  <a:gd name="connsiteX0" fmla="*/ 391077 w 391077"/>
                  <a:gd name="connsiteY0" fmla="*/ 36105 h 226252"/>
                  <a:gd name="connsiteX1" fmla="*/ 374904 w 391077"/>
                  <a:gd name="connsiteY1" fmla="*/ 31180 h 226252"/>
                  <a:gd name="connsiteX2" fmla="*/ 58922 w 391077"/>
                  <a:gd name="connsiteY2" fmla="*/ 213746 h 226252"/>
                  <a:gd name="connsiteX3" fmla="*/ 47120 w 391077"/>
                  <a:gd name="connsiteY3" fmla="*/ 226252 h 226252"/>
                  <a:gd name="connsiteX4" fmla="*/ 0 w 391077"/>
                  <a:gd name="connsiteY4" fmla="*/ 199058 h 226252"/>
                  <a:gd name="connsiteX5" fmla="*/ 11801 w 391077"/>
                  <a:gd name="connsiteY5" fmla="*/ 186552 h 226252"/>
                  <a:gd name="connsiteX6" fmla="*/ 327698 w 391077"/>
                  <a:gd name="connsiteY6" fmla="*/ 3986 h 226252"/>
                  <a:gd name="connsiteX7" fmla="*/ 361226 w 391077"/>
                  <a:gd name="connsiteY7" fmla="*/ 3986 h 226252"/>
                  <a:gd name="connsiteX8" fmla="*/ 374904 w 391077"/>
                  <a:gd name="connsiteY8" fmla="*/ 11883 h 226252"/>
                  <a:gd name="connsiteX9" fmla="*/ 391077 w 391077"/>
                  <a:gd name="connsiteY9" fmla="*/ 36105 h 22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1077" h="226252">
                    <a:moveTo>
                      <a:pt x="391077" y="36105"/>
                    </a:moveTo>
                    <a:cubicBezTo>
                      <a:pt x="389125" y="28989"/>
                      <a:pt x="382638" y="26722"/>
                      <a:pt x="374904" y="31180"/>
                    </a:cubicBezTo>
                    <a:lnTo>
                      <a:pt x="58922" y="213746"/>
                    </a:lnTo>
                    <a:cubicBezTo>
                      <a:pt x="54312" y="216403"/>
                      <a:pt x="50092" y="220937"/>
                      <a:pt x="47120" y="226252"/>
                    </a:cubicBezTo>
                    <a:lnTo>
                      <a:pt x="0" y="199058"/>
                    </a:lnTo>
                    <a:cubicBezTo>
                      <a:pt x="3048" y="193743"/>
                      <a:pt x="7191" y="189209"/>
                      <a:pt x="11801" y="186552"/>
                    </a:cubicBezTo>
                    <a:lnTo>
                      <a:pt x="327698" y="3986"/>
                    </a:lnTo>
                    <a:cubicBezTo>
                      <a:pt x="336995" y="-1329"/>
                      <a:pt x="352006" y="-1329"/>
                      <a:pt x="361226" y="3986"/>
                    </a:cubicBezTo>
                    <a:lnTo>
                      <a:pt x="374904" y="11883"/>
                    </a:lnTo>
                    <a:cubicBezTo>
                      <a:pt x="382791" y="16416"/>
                      <a:pt x="389439" y="26570"/>
                      <a:pt x="391077" y="36105"/>
                    </a:cubicBez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5" name="자유형: 도형 774">
                <a:extLst>
                  <a:ext uri="{FF2B5EF4-FFF2-40B4-BE49-F238E27FC236}">
                    <a16:creationId xmlns:a16="http://schemas.microsoft.com/office/drawing/2014/main" id="{371C507C-6B99-BF8F-206D-17B293AAD38F}"/>
                  </a:ext>
                </a:extLst>
              </p:cNvPr>
              <p:cNvSpPr/>
              <p:nvPr/>
            </p:nvSpPr>
            <p:spPr>
              <a:xfrm>
                <a:off x="14625358" y="2537632"/>
                <a:ext cx="44710" cy="57743"/>
              </a:xfrm>
              <a:custGeom>
                <a:avLst/>
                <a:gdLst>
                  <a:gd name="connsiteX0" fmla="*/ 22355 w 44710"/>
                  <a:gd name="connsiteY0" fmla="*/ 3052 h 57743"/>
                  <a:gd name="connsiteX1" fmla="*/ 0 w 44710"/>
                  <a:gd name="connsiteY1" fmla="*/ 41781 h 57743"/>
                  <a:gd name="connsiteX2" fmla="*/ 22355 w 44710"/>
                  <a:gd name="connsiteY2" fmla="*/ 54687 h 57743"/>
                  <a:gd name="connsiteX3" fmla="*/ 44710 w 44710"/>
                  <a:gd name="connsiteY3" fmla="*/ 15959 h 57743"/>
                  <a:gd name="connsiteX4" fmla="*/ 22355 w 44710"/>
                  <a:gd name="connsiteY4" fmla="*/ 3052 h 57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43">
                    <a:moveTo>
                      <a:pt x="22355" y="3052"/>
                    </a:moveTo>
                    <a:cubicBezTo>
                      <a:pt x="10011" y="10186"/>
                      <a:pt x="0" y="27522"/>
                      <a:pt x="0" y="41781"/>
                    </a:cubicBezTo>
                    <a:cubicBezTo>
                      <a:pt x="0" y="56040"/>
                      <a:pt x="10011" y="61821"/>
                      <a:pt x="22355" y="54687"/>
                    </a:cubicBezTo>
                    <a:cubicBezTo>
                      <a:pt x="34700" y="47553"/>
                      <a:pt x="44710" y="30218"/>
                      <a:pt x="44710" y="15959"/>
                    </a:cubicBezTo>
                    <a:cubicBezTo>
                      <a:pt x="44710" y="1700"/>
                      <a:pt x="34709" y="-4073"/>
                      <a:pt x="22355" y="305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6" name="자유형: 도형 775">
                <a:extLst>
                  <a:ext uri="{FF2B5EF4-FFF2-40B4-BE49-F238E27FC236}">
                    <a16:creationId xmlns:a16="http://schemas.microsoft.com/office/drawing/2014/main" id="{43BBB31D-AE08-F83C-92A9-E2028DFC1F9C}"/>
                  </a:ext>
                </a:extLst>
              </p:cNvPr>
              <p:cNvSpPr/>
              <p:nvPr/>
            </p:nvSpPr>
            <p:spPr>
              <a:xfrm>
                <a:off x="14707787" y="2489946"/>
                <a:ext cx="44710" cy="57738"/>
              </a:xfrm>
              <a:custGeom>
                <a:avLst/>
                <a:gdLst>
                  <a:gd name="connsiteX0" fmla="*/ 22355 w 44710"/>
                  <a:gd name="connsiteY0" fmla="*/ 3056 h 57738"/>
                  <a:gd name="connsiteX1" fmla="*/ 0 w 44710"/>
                  <a:gd name="connsiteY1" fmla="*/ 41776 h 57738"/>
                  <a:gd name="connsiteX2" fmla="*/ 22355 w 44710"/>
                  <a:gd name="connsiteY2" fmla="*/ 54682 h 57738"/>
                  <a:gd name="connsiteX3" fmla="*/ 44710 w 44710"/>
                  <a:gd name="connsiteY3" fmla="*/ 15963 h 57738"/>
                  <a:gd name="connsiteX4" fmla="*/ 22355 w 44710"/>
                  <a:gd name="connsiteY4" fmla="*/ 3056 h 5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38">
                    <a:moveTo>
                      <a:pt x="22355" y="3056"/>
                    </a:moveTo>
                    <a:cubicBezTo>
                      <a:pt x="10011" y="10181"/>
                      <a:pt x="0" y="27526"/>
                      <a:pt x="0" y="41776"/>
                    </a:cubicBezTo>
                    <a:cubicBezTo>
                      <a:pt x="0" y="56034"/>
                      <a:pt x="10011" y="61816"/>
                      <a:pt x="22355" y="54682"/>
                    </a:cubicBezTo>
                    <a:cubicBezTo>
                      <a:pt x="34700" y="47557"/>
                      <a:pt x="44710" y="30222"/>
                      <a:pt x="44710" y="15963"/>
                    </a:cubicBezTo>
                    <a:cubicBezTo>
                      <a:pt x="44710" y="1704"/>
                      <a:pt x="34700" y="-4078"/>
                      <a:pt x="22355" y="30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7" name="자유형: 도형 776">
                <a:extLst>
                  <a:ext uri="{FF2B5EF4-FFF2-40B4-BE49-F238E27FC236}">
                    <a16:creationId xmlns:a16="http://schemas.microsoft.com/office/drawing/2014/main" id="{160E4486-0F47-6D18-3F16-56EDEF6AB979}"/>
                  </a:ext>
                </a:extLst>
              </p:cNvPr>
              <p:cNvSpPr/>
              <p:nvPr/>
            </p:nvSpPr>
            <p:spPr>
              <a:xfrm>
                <a:off x="14790216" y="2442264"/>
                <a:ext cx="44710" cy="57743"/>
              </a:xfrm>
              <a:custGeom>
                <a:avLst/>
                <a:gdLst>
                  <a:gd name="connsiteX0" fmla="*/ 22355 w 44710"/>
                  <a:gd name="connsiteY0" fmla="*/ 3056 h 57743"/>
                  <a:gd name="connsiteX1" fmla="*/ 0 w 44710"/>
                  <a:gd name="connsiteY1" fmla="*/ 41785 h 57743"/>
                  <a:gd name="connsiteX2" fmla="*/ 22355 w 44710"/>
                  <a:gd name="connsiteY2" fmla="*/ 54691 h 57743"/>
                  <a:gd name="connsiteX3" fmla="*/ 44710 w 44710"/>
                  <a:gd name="connsiteY3" fmla="*/ 15972 h 57743"/>
                  <a:gd name="connsiteX4" fmla="*/ 22355 w 44710"/>
                  <a:gd name="connsiteY4" fmla="*/ 3056 h 57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43">
                    <a:moveTo>
                      <a:pt x="22355" y="3056"/>
                    </a:moveTo>
                    <a:cubicBezTo>
                      <a:pt x="10011" y="10190"/>
                      <a:pt x="0" y="27526"/>
                      <a:pt x="0" y="41785"/>
                    </a:cubicBezTo>
                    <a:cubicBezTo>
                      <a:pt x="0" y="56044"/>
                      <a:pt x="10011" y="61816"/>
                      <a:pt x="22355" y="54691"/>
                    </a:cubicBezTo>
                    <a:cubicBezTo>
                      <a:pt x="34699" y="47566"/>
                      <a:pt x="44710" y="30221"/>
                      <a:pt x="44710" y="15972"/>
                    </a:cubicBezTo>
                    <a:cubicBezTo>
                      <a:pt x="44710" y="1704"/>
                      <a:pt x="34699" y="-4078"/>
                      <a:pt x="22355" y="30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825" name="그룹 824">
            <a:extLst>
              <a:ext uri="{FF2B5EF4-FFF2-40B4-BE49-F238E27FC236}">
                <a16:creationId xmlns:a16="http://schemas.microsoft.com/office/drawing/2014/main" id="{03683C99-9DF5-477F-3206-66B55A2FC162}"/>
              </a:ext>
            </a:extLst>
          </p:cNvPr>
          <p:cNvGrpSpPr/>
          <p:nvPr/>
        </p:nvGrpSpPr>
        <p:grpSpPr>
          <a:xfrm>
            <a:off x="4799112" y="4627434"/>
            <a:ext cx="2477065" cy="1143261"/>
            <a:chOff x="4799112" y="4627434"/>
            <a:chExt cx="2477065" cy="1143261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ACEC84FA-A8C6-5179-DDC8-0BE317AB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9112" y="4627434"/>
              <a:ext cx="2477065" cy="1143261"/>
            </a:xfrm>
            <a:prstGeom prst="rect">
              <a:avLst/>
            </a:prstGeom>
          </p:spPr>
        </p:pic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B07F43E-6BC6-7C3E-4F87-A196408FB0B8}"/>
                </a:ext>
              </a:extLst>
            </p:cNvPr>
            <p:cNvSpPr/>
            <p:nvPr/>
          </p:nvSpPr>
          <p:spPr>
            <a:xfrm>
              <a:off x="5589744" y="4684480"/>
              <a:ext cx="873956" cy="197163"/>
            </a:xfrm>
            <a:prstGeom prst="rect">
              <a:avLst/>
            </a:prstGeom>
            <a:solidFill>
              <a:srgbClr val="D9F0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824" name="Google Shape;376;p29">
            <a:extLst>
              <a:ext uri="{FF2B5EF4-FFF2-40B4-BE49-F238E27FC236}">
                <a16:creationId xmlns:a16="http://schemas.microsoft.com/office/drawing/2014/main" id="{F885E0D4-BD85-893E-303B-816DB7570199}"/>
              </a:ext>
            </a:extLst>
          </p:cNvPr>
          <p:cNvSpPr txBox="1"/>
          <p:nvPr/>
        </p:nvSpPr>
        <p:spPr>
          <a:xfrm>
            <a:off x="5454285" y="4581046"/>
            <a:ext cx="1166719" cy="399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챗봇 메세지큐</a:t>
            </a:r>
            <a:endParaRPr sz="100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395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사각형: 둥근 모서리 818">
            <a:extLst>
              <a:ext uri="{FF2B5EF4-FFF2-40B4-BE49-F238E27FC236}">
                <a16:creationId xmlns:a16="http://schemas.microsoft.com/office/drawing/2014/main" id="{8822F2FB-F78E-A745-76E6-4BAA008305A6}"/>
              </a:ext>
            </a:extLst>
          </p:cNvPr>
          <p:cNvSpPr/>
          <p:nvPr/>
        </p:nvSpPr>
        <p:spPr>
          <a:xfrm>
            <a:off x="550864" y="1675176"/>
            <a:ext cx="11090274" cy="4817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623" name="그래픽 593">
            <a:extLst>
              <a:ext uri="{FF2B5EF4-FFF2-40B4-BE49-F238E27FC236}">
                <a16:creationId xmlns:a16="http://schemas.microsoft.com/office/drawing/2014/main" id="{53CD1E90-7DB8-D898-96B8-31F637C63B15}"/>
              </a:ext>
            </a:extLst>
          </p:cNvPr>
          <p:cNvGrpSpPr/>
          <p:nvPr/>
        </p:nvGrpSpPr>
        <p:grpSpPr>
          <a:xfrm>
            <a:off x="8008107" y="2810315"/>
            <a:ext cx="2862098" cy="1748364"/>
            <a:chOff x="13020890" y="2734644"/>
            <a:chExt cx="3172615" cy="1938049"/>
          </a:xfrm>
        </p:grpSpPr>
        <p:sp>
          <p:nvSpPr>
            <p:cNvPr id="624" name="자유형: 도형 623">
              <a:extLst>
                <a:ext uri="{FF2B5EF4-FFF2-40B4-BE49-F238E27FC236}">
                  <a16:creationId xmlns:a16="http://schemas.microsoft.com/office/drawing/2014/main" id="{3D4BE30F-4318-76B2-D0EC-8121C4140075}"/>
                </a:ext>
              </a:extLst>
            </p:cNvPr>
            <p:cNvSpPr/>
            <p:nvPr/>
          </p:nvSpPr>
          <p:spPr>
            <a:xfrm>
              <a:off x="13045053" y="2734644"/>
              <a:ext cx="3124307" cy="1804020"/>
            </a:xfrm>
            <a:custGeom>
              <a:avLst/>
              <a:gdLst>
                <a:gd name="connsiteX0" fmla="*/ 17081 w 3124307"/>
                <a:gd name="connsiteY0" fmla="*/ 1194033 h 1804020"/>
                <a:gd name="connsiteX1" fmla="*/ 1056601 w 3124307"/>
                <a:gd name="connsiteY1" fmla="*/ 1794155 h 1804020"/>
                <a:gd name="connsiteX2" fmla="*/ 1139088 w 3124307"/>
                <a:gd name="connsiteY2" fmla="*/ 1794155 h 1804020"/>
                <a:gd name="connsiteX3" fmla="*/ 3107219 w 3124307"/>
                <a:gd name="connsiteY3" fmla="*/ 657623 h 1804020"/>
                <a:gd name="connsiteX4" fmla="*/ 3107219 w 3124307"/>
                <a:gd name="connsiteY4" fmla="*/ 609998 h 1804020"/>
                <a:gd name="connsiteX5" fmla="*/ 2067690 w 3124307"/>
                <a:gd name="connsiteY5" fmla="*/ 9865 h 1804020"/>
                <a:gd name="connsiteX6" fmla="*/ 1985203 w 3124307"/>
                <a:gd name="connsiteY6" fmla="*/ 9865 h 1804020"/>
                <a:gd name="connsiteX7" fmla="*/ 17081 w 3124307"/>
                <a:gd name="connsiteY7" fmla="*/ 1146408 h 1804020"/>
                <a:gd name="connsiteX8" fmla="*/ 17081 w 3124307"/>
                <a:gd name="connsiteY8" fmla="*/ 1194033 h 18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4307" h="1804020">
                  <a:moveTo>
                    <a:pt x="17081" y="1194033"/>
                  </a:moveTo>
                  <a:lnTo>
                    <a:pt x="1056601" y="1794155"/>
                  </a:lnTo>
                  <a:cubicBezTo>
                    <a:pt x="1079375" y="1807309"/>
                    <a:pt x="1116313" y="1807309"/>
                    <a:pt x="1139088" y="1794155"/>
                  </a:cubicBezTo>
                  <a:lnTo>
                    <a:pt x="3107219" y="657623"/>
                  </a:lnTo>
                  <a:cubicBezTo>
                    <a:pt x="3130003" y="644478"/>
                    <a:pt x="3130003" y="623152"/>
                    <a:pt x="3107219" y="609998"/>
                  </a:cubicBezTo>
                  <a:lnTo>
                    <a:pt x="2067690" y="9865"/>
                  </a:lnTo>
                  <a:cubicBezTo>
                    <a:pt x="2044906" y="-3288"/>
                    <a:pt x="2007977" y="-3288"/>
                    <a:pt x="1985203" y="9865"/>
                  </a:cubicBezTo>
                  <a:lnTo>
                    <a:pt x="17081" y="1146408"/>
                  </a:lnTo>
                  <a:cubicBezTo>
                    <a:pt x="-5694" y="1159552"/>
                    <a:pt x="-5694" y="1180879"/>
                    <a:pt x="17081" y="1194033"/>
                  </a:cubicBezTo>
                  <a:close/>
                </a:path>
              </a:pathLst>
            </a:custGeom>
            <a:solidFill>
              <a:srgbClr val="3747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5" name="자유형: 도형 624">
              <a:extLst>
                <a:ext uri="{FF2B5EF4-FFF2-40B4-BE49-F238E27FC236}">
                  <a16:creationId xmlns:a16="http://schemas.microsoft.com/office/drawing/2014/main" id="{1F5AEC1E-4BEE-FB0B-6211-B3EA9AE1FF56}"/>
                </a:ext>
              </a:extLst>
            </p:cNvPr>
            <p:cNvSpPr/>
            <p:nvPr/>
          </p:nvSpPr>
          <p:spPr>
            <a:xfrm>
              <a:off x="13616998" y="4115162"/>
              <a:ext cx="162039" cy="93545"/>
            </a:xfrm>
            <a:custGeom>
              <a:avLst/>
              <a:gdLst>
                <a:gd name="connsiteX0" fmla="*/ 23732 w 162039"/>
                <a:gd name="connsiteY0" fmla="*/ 79843 h 93545"/>
                <a:gd name="connsiteX1" fmla="*/ 138308 w 162039"/>
                <a:gd name="connsiteY1" fmla="*/ 79843 h 93545"/>
                <a:gd name="connsiteX2" fmla="*/ 138308 w 162039"/>
                <a:gd name="connsiteY2" fmla="*/ 13702 h 93545"/>
                <a:gd name="connsiteX3" fmla="*/ 23732 w 162039"/>
                <a:gd name="connsiteY3" fmla="*/ 13702 h 93545"/>
                <a:gd name="connsiteX4" fmla="*/ 23732 w 162039"/>
                <a:gd name="connsiteY4" fmla="*/ 79843 h 9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039" h="93545">
                  <a:moveTo>
                    <a:pt x="23732" y="79843"/>
                  </a:moveTo>
                  <a:cubicBezTo>
                    <a:pt x="55374" y="98112"/>
                    <a:pt x="106666" y="98112"/>
                    <a:pt x="138308" y="79843"/>
                  </a:cubicBezTo>
                  <a:cubicBezTo>
                    <a:pt x="169950" y="61574"/>
                    <a:pt x="169950" y="31971"/>
                    <a:pt x="138308" y="13702"/>
                  </a:cubicBezTo>
                  <a:cubicBezTo>
                    <a:pt x="106666" y="-4567"/>
                    <a:pt x="55374" y="-4567"/>
                    <a:pt x="23732" y="13702"/>
                  </a:cubicBezTo>
                  <a:cubicBezTo>
                    <a:pt x="-7911" y="31961"/>
                    <a:pt x="-7911" y="61584"/>
                    <a:pt x="23732" y="798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6" name="자유형: 도형 625">
              <a:extLst>
                <a:ext uri="{FF2B5EF4-FFF2-40B4-BE49-F238E27FC236}">
                  <a16:creationId xmlns:a16="http://schemas.microsoft.com/office/drawing/2014/main" id="{7B563DB6-BBD9-C772-42F1-AE06A132D879}"/>
                </a:ext>
              </a:extLst>
            </p:cNvPr>
            <p:cNvSpPr/>
            <p:nvPr/>
          </p:nvSpPr>
          <p:spPr>
            <a:xfrm>
              <a:off x="13020890" y="3885500"/>
              <a:ext cx="1122006" cy="787193"/>
            </a:xfrm>
            <a:custGeom>
              <a:avLst/>
              <a:gdLst>
                <a:gd name="connsiteX0" fmla="*/ 1080764 w 1122006"/>
                <a:gd name="connsiteY0" fmla="*/ 643299 h 787193"/>
                <a:gd name="connsiteX1" fmla="*/ 41243 w 1122006"/>
                <a:gd name="connsiteY1" fmla="*/ 43177 h 787193"/>
                <a:gd name="connsiteX2" fmla="*/ 34833 w 1122006"/>
                <a:gd name="connsiteY2" fmla="*/ 0 h 787193"/>
                <a:gd name="connsiteX3" fmla="*/ 0 w 1122006"/>
                <a:gd name="connsiteY3" fmla="*/ 66989 h 787193"/>
                <a:gd name="connsiteX4" fmla="*/ 0 w 1122006"/>
                <a:gd name="connsiteY4" fmla="*/ 105766 h 787193"/>
                <a:gd name="connsiteX5" fmla="*/ 41243 w 1122006"/>
                <a:gd name="connsiteY5" fmla="*/ 177203 h 787193"/>
                <a:gd name="connsiteX6" fmla="*/ 1080764 w 1122006"/>
                <a:gd name="connsiteY6" fmla="*/ 777326 h 787193"/>
                <a:gd name="connsiteX7" fmla="*/ 1122007 w 1122006"/>
                <a:gd name="connsiteY7" fmla="*/ 787194 h 787193"/>
                <a:gd name="connsiteX8" fmla="*/ 1122007 w 1122006"/>
                <a:gd name="connsiteY8" fmla="*/ 653167 h 787193"/>
                <a:gd name="connsiteX9" fmla="*/ 1080764 w 1122006"/>
                <a:gd name="connsiteY9" fmla="*/ 643299 h 78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2006" h="787193">
                  <a:moveTo>
                    <a:pt x="1080764" y="643299"/>
                  </a:moveTo>
                  <a:lnTo>
                    <a:pt x="41243" y="43177"/>
                  </a:lnTo>
                  <a:cubicBezTo>
                    <a:pt x="20879" y="31423"/>
                    <a:pt x="18774" y="13145"/>
                    <a:pt x="34833" y="0"/>
                  </a:cubicBezTo>
                  <a:cubicBezTo>
                    <a:pt x="15126" y="14954"/>
                    <a:pt x="0" y="43224"/>
                    <a:pt x="0" y="66989"/>
                  </a:cubicBezTo>
                  <a:lnTo>
                    <a:pt x="0" y="105766"/>
                  </a:lnTo>
                  <a:cubicBezTo>
                    <a:pt x="0" y="132074"/>
                    <a:pt x="18469" y="164049"/>
                    <a:pt x="41243" y="177203"/>
                  </a:cubicBezTo>
                  <a:lnTo>
                    <a:pt x="1080764" y="777326"/>
                  </a:lnTo>
                  <a:cubicBezTo>
                    <a:pt x="1092146" y="783898"/>
                    <a:pt x="1107081" y="787194"/>
                    <a:pt x="1122007" y="787194"/>
                  </a:cubicBezTo>
                  <a:lnTo>
                    <a:pt x="1122007" y="653167"/>
                  </a:lnTo>
                  <a:cubicBezTo>
                    <a:pt x="1107081" y="653167"/>
                    <a:pt x="1092146" y="649872"/>
                    <a:pt x="1080764" y="643299"/>
                  </a:cubicBezTo>
                  <a:close/>
                </a:path>
              </a:pathLst>
            </a:custGeom>
            <a:solidFill>
              <a:srgbClr val="455A6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7" name="자유형: 도형 626">
              <a:extLst>
                <a:ext uri="{FF2B5EF4-FFF2-40B4-BE49-F238E27FC236}">
                  <a16:creationId xmlns:a16="http://schemas.microsoft.com/office/drawing/2014/main" id="{2CF9769F-29FB-3378-DD5F-F42C04A4955D}"/>
                </a:ext>
              </a:extLst>
            </p:cNvPr>
            <p:cNvSpPr/>
            <p:nvPr/>
          </p:nvSpPr>
          <p:spPr>
            <a:xfrm>
              <a:off x="14142897" y="3349061"/>
              <a:ext cx="2050608" cy="1323631"/>
            </a:xfrm>
            <a:custGeom>
              <a:avLst/>
              <a:gdLst>
                <a:gd name="connsiteX0" fmla="*/ 2009365 w 2050608"/>
                <a:gd name="connsiteY0" fmla="*/ 177222 h 1323631"/>
                <a:gd name="connsiteX1" fmla="*/ 2050609 w 2050608"/>
                <a:gd name="connsiteY1" fmla="*/ 105794 h 1323631"/>
                <a:gd name="connsiteX2" fmla="*/ 2050609 w 2050608"/>
                <a:gd name="connsiteY2" fmla="*/ 67008 h 1323631"/>
                <a:gd name="connsiteX3" fmla="*/ 2015738 w 2050608"/>
                <a:gd name="connsiteY3" fmla="*/ 0 h 1323631"/>
                <a:gd name="connsiteX4" fmla="*/ 2009375 w 2050608"/>
                <a:gd name="connsiteY4" fmla="*/ 43206 h 1323631"/>
                <a:gd name="connsiteX5" fmla="*/ 41243 w 2050608"/>
                <a:gd name="connsiteY5" fmla="*/ 1179738 h 1323631"/>
                <a:gd name="connsiteX6" fmla="*/ 0 w 2050608"/>
                <a:gd name="connsiteY6" fmla="*/ 1189606 h 1323631"/>
                <a:gd name="connsiteX7" fmla="*/ 0 w 2050608"/>
                <a:gd name="connsiteY7" fmla="*/ 1323632 h 1323631"/>
                <a:gd name="connsiteX8" fmla="*/ 41243 w 2050608"/>
                <a:gd name="connsiteY8" fmla="*/ 1313764 h 1323631"/>
                <a:gd name="connsiteX9" fmla="*/ 2009365 w 2050608"/>
                <a:gd name="connsiteY9" fmla="*/ 177222 h 132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0608" h="1323631">
                  <a:moveTo>
                    <a:pt x="2009365" y="177222"/>
                  </a:moveTo>
                  <a:cubicBezTo>
                    <a:pt x="2032149" y="164077"/>
                    <a:pt x="2050609" y="132093"/>
                    <a:pt x="2050609" y="105794"/>
                  </a:cubicBezTo>
                  <a:lnTo>
                    <a:pt x="2050609" y="67008"/>
                  </a:lnTo>
                  <a:cubicBezTo>
                    <a:pt x="2050609" y="43234"/>
                    <a:pt x="2035464" y="14945"/>
                    <a:pt x="2015738" y="0"/>
                  </a:cubicBezTo>
                  <a:cubicBezTo>
                    <a:pt x="2031845" y="13145"/>
                    <a:pt x="2029768" y="31442"/>
                    <a:pt x="2009375" y="43206"/>
                  </a:cubicBezTo>
                  <a:lnTo>
                    <a:pt x="41243" y="1179738"/>
                  </a:lnTo>
                  <a:cubicBezTo>
                    <a:pt x="29851" y="1186310"/>
                    <a:pt x="14926" y="1189606"/>
                    <a:pt x="0" y="1189606"/>
                  </a:cubicBezTo>
                  <a:lnTo>
                    <a:pt x="0" y="1323632"/>
                  </a:lnTo>
                  <a:cubicBezTo>
                    <a:pt x="14926" y="1323632"/>
                    <a:pt x="29851" y="1320337"/>
                    <a:pt x="41243" y="1313764"/>
                  </a:cubicBezTo>
                  <a:lnTo>
                    <a:pt x="2009365" y="1772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28" name="자유형: 도형 627">
              <a:extLst>
                <a:ext uri="{FF2B5EF4-FFF2-40B4-BE49-F238E27FC236}">
                  <a16:creationId xmlns:a16="http://schemas.microsoft.com/office/drawing/2014/main" id="{91F0219D-EC71-5A8B-6283-7702B616C399}"/>
                </a:ext>
              </a:extLst>
            </p:cNvPr>
            <p:cNvSpPr/>
            <p:nvPr/>
          </p:nvSpPr>
          <p:spPr>
            <a:xfrm>
              <a:off x="13344576" y="2885528"/>
              <a:ext cx="2602215" cy="1502508"/>
            </a:xfrm>
            <a:custGeom>
              <a:avLst/>
              <a:gdLst>
                <a:gd name="connsiteX0" fmla="*/ 967028 w 2602215"/>
                <a:gd name="connsiteY0" fmla="*/ 1496586 h 1502508"/>
                <a:gd name="connsiteX1" fmla="*/ 10251 w 2602215"/>
                <a:gd name="connsiteY1" fmla="*/ 944431 h 1502508"/>
                <a:gd name="connsiteX2" fmla="*/ 10251 w 2602215"/>
                <a:gd name="connsiteY2" fmla="*/ 915856 h 1502508"/>
                <a:gd name="connsiteX3" fmla="*/ 1585343 w 2602215"/>
                <a:gd name="connsiteY3" fmla="*/ 5923 h 1502508"/>
                <a:gd name="connsiteX4" fmla="*/ 1634835 w 2602215"/>
                <a:gd name="connsiteY4" fmla="*/ 5914 h 1502508"/>
                <a:gd name="connsiteX5" fmla="*/ 2591965 w 2602215"/>
                <a:gd name="connsiteY5" fmla="*/ 557973 h 1502508"/>
                <a:gd name="connsiteX6" fmla="*/ 2591965 w 2602215"/>
                <a:gd name="connsiteY6" fmla="*/ 586548 h 1502508"/>
                <a:gd name="connsiteX7" fmla="*/ 1016520 w 2602215"/>
                <a:gd name="connsiteY7" fmla="*/ 1496586 h 1502508"/>
                <a:gd name="connsiteX8" fmla="*/ 967028 w 2602215"/>
                <a:gd name="connsiteY8" fmla="*/ 1496586 h 150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2215" h="1502508">
                  <a:moveTo>
                    <a:pt x="967028" y="1496586"/>
                  </a:moveTo>
                  <a:lnTo>
                    <a:pt x="10251" y="944431"/>
                  </a:lnTo>
                  <a:cubicBezTo>
                    <a:pt x="-3417" y="936535"/>
                    <a:pt x="-3417" y="923743"/>
                    <a:pt x="10251" y="915856"/>
                  </a:cubicBezTo>
                  <a:lnTo>
                    <a:pt x="1585343" y="5923"/>
                  </a:lnTo>
                  <a:cubicBezTo>
                    <a:pt x="1599021" y="-1973"/>
                    <a:pt x="1621176" y="-1973"/>
                    <a:pt x="1634835" y="5914"/>
                  </a:cubicBezTo>
                  <a:lnTo>
                    <a:pt x="2591965" y="557973"/>
                  </a:lnTo>
                  <a:cubicBezTo>
                    <a:pt x="2605633" y="565870"/>
                    <a:pt x="2605633" y="578662"/>
                    <a:pt x="2591965" y="586548"/>
                  </a:cubicBezTo>
                  <a:lnTo>
                    <a:pt x="1016520" y="1496586"/>
                  </a:lnTo>
                  <a:cubicBezTo>
                    <a:pt x="1002852" y="1504482"/>
                    <a:pt x="980687" y="1504482"/>
                    <a:pt x="967028" y="1496586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629" name="그래픽 593">
              <a:extLst>
                <a:ext uri="{FF2B5EF4-FFF2-40B4-BE49-F238E27FC236}">
                  <a16:creationId xmlns:a16="http://schemas.microsoft.com/office/drawing/2014/main" id="{CAB9F905-1A7F-E739-AC41-0CF4C498789F}"/>
                </a:ext>
              </a:extLst>
            </p:cNvPr>
            <p:cNvGrpSpPr/>
            <p:nvPr/>
          </p:nvGrpSpPr>
          <p:grpSpPr>
            <a:xfrm>
              <a:off x="13499405" y="2986052"/>
              <a:ext cx="2137700" cy="1318259"/>
              <a:chOff x="13499405" y="2986052"/>
              <a:chExt cx="2137700" cy="1318259"/>
            </a:xfrm>
          </p:grpSpPr>
          <p:grpSp>
            <p:nvGrpSpPr>
              <p:cNvPr id="630" name="그래픽 593">
                <a:extLst>
                  <a:ext uri="{FF2B5EF4-FFF2-40B4-BE49-F238E27FC236}">
                    <a16:creationId xmlns:a16="http://schemas.microsoft.com/office/drawing/2014/main" id="{EE167E1A-2252-22EA-DF92-705F99FF61ED}"/>
                  </a:ext>
                </a:extLst>
              </p:cNvPr>
              <p:cNvGrpSpPr/>
              <p:nvPr/>
            </p:nvGrpSpPr>
            <p:grpSpPr>
              <a:xfrm>
                <a:off x="13499405" y="3778969"/>
                <a:ext cx="908669" cy="525341"/>
                <a:chOff x="13499405" y="3778969"/>
                <a:chExt cx="908669" cy="525341"/>
              </a:xfrm>
            </p:grpSpPr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FCAA26B5-3B79-0062-6968-E8B0A7870C8E}"/>
                    </a:ext>
                  </a:extLst>
                </p:cNvPr>
                <p:cNvSpPr/>
                <p:nvPr/>
              </p:nvSpPr>
              <p:spPr>
                <a:xfrm>
                  <a:off x="13499405" y="3778969"/>
                  <a:ext cx="822202" cy="474700"/>
                </a:xfrm>
                <a:custGeom>
                  <a:avLst/>
                  <a:gdLst>
                    <a:gd name="connsiteX0" fmla="*/ 734570 w 822202"/>
                    <a:gd name="connsiteY0" fmla="*/ 468786 h 474700"/>
                    <a:gd name="connsiteX1" fmla="*/ 10251 w 822202"/>
                    <a:gd name="connsiteY1" fmla="*/ 50600 h 474700"/>
                    <a:gd name="connsiteX2" fmla="*/ 10251 w 822202"/>
                    <a:gd name="connsiteY2" fmla="*/ 22025 h 474700"/>
                    <a:gd name="connsiteX3" fmla="*/ 38141 w 822202"/>
                    <a:gd name="connsiteY3" fmla="*/ 5919 h 474700"/>
                    <a:gd name="connsiteX4" fmla="*/ 87632 w 822202"/>
                    <a:gd name="connsiteY4" fmla="*/ 5919 h 474700"/>
                    <a:gd name="connsiteX5" fmla="*/ 811951 w 822202"/>
                    <a:gd name="connsiteY5" fmla="*/ 424114 h 474700"/>
                    <a:gd name="connsiteX6" fmla="*/ 811951 w 822202"/>
                    <a:gd name="connsiteY6" fmla="*/ 452689 h 474700"/>
                    <a:gd name="connsiteX7" fmla="*/ 784062 w 822202"/>
                    <a:gd name="connsiteY7" fmla="*/ 468786 h 474700"/>
                    <a:gd name="connsiteX8" fmla="*/ 734570 w 822202"/>
                    <a:gd name="connsiteY8" fmla="*/ 468786 h 474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2202" h="474700">
                      <a:moveTo>
                        <a:pt x="734570" y="468786"/>
                      </a:moveTo>
                      <a:lnTo>
                        <a:pt x="10251" y="50600"/>
                      </a:lnTo>
                      <a:cubicBezTo>
                        <a:pt x="-3417" y="42713"/>
                        <a:pt x="-3417" y="29912"/>
                        <a:pt x="10251" y="22025"/>
                      </a:cubicBezTo>
                      <a:lnTo>
                        <a:pt x="38141" y="5919"/>
                      </a:lnTo>
                      <a:cubicBezTo>
                        <a:pt x="51809" y="-1968"/>
                        <a:pt x="73964" y="-1978"/>
                        <a:pt x="87632" y="5919"/>
                      </a:cubicBezTo>
                      <a:lnTo>
                        <a:pt x="811951" y="424114"/>
                      </a:lnTo>
                      <a:cubicBezTo>
                        <a:pt x="825620" y="432000"/>
                        <a:pt x="825620" y="444802"/>
                        <a:pt x="811951" y="452689"/>
                      </a:cubicBezTo>
                      <a:lnTo>
                        <a:pt x="784062" y="468786"/>
                      </a:lnTo>
                      <a:cubicBezTo>
                        <a:pt x="770394" y="476672"/>
                        <a:pt x="748239" y="476672"/>
                        <a:pt x="734570" y="468786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632" name="자유형: 도형 631">
                  <a:extLst>
                    <a:ext uri="{FF2B5EF4-FFF2-40B4-BE49-F238E27FC236}">
                      <a16:creationId xmlns:a16="http://schemas.microsoft.com/office/drawing/2014/main" id="{F146B8EA-C0A7-62E4-4655-7624342B9B71}"/>
                    </a:ext>
                  </a:extLst>
                </p:cNvPr>
                <p:cNvSpPr/>
                <p:nvPr/>
              </p:nvSpPr>
              <p:spPr>
                <a:xfrm>
                  <a:off x="14305123" y="4244935"/>
                  <a:ext cx="102950" cy="59375"/>
                </a:xfrm>
                <a:custGeom>
                  <a:avLst/>
                  <a:gdLst>
                    <a:gd name="connsiteX0" fmla="*/ 4680 w 102950"/>
                    <a:gd name="connsiteY0" fmla="*/ 32299 h 59375"/>
                    <a:gd name="connsiteX1" fmla="*/ 57316 w 102950"/>
                    <a:gd name="connsiteY1" fmla="*/ 1915 h 59375"/>
                    <a:gd name="connsiteX2" fmla="*/ 76832 w 102950"/>
                    <a:gd name="connsiteY2" fmla="*/ 7144 h 59375"/>
                    <a:gd name="connsiteX3" fmla="*/ 101235 w 102950"/>
                    <a:gd name="connsiteY3" fmla="*/ 49406 h 59375"/>
                    <a:gd name="connsiteX4" fmla="*/ 94349 w 102950"/>
                    <a:gd name="connsiteY4" fmla="*/ 59084 h 59375"/>
                    <a:gd name="connsiteX5" fmla="*/ 6338 w 102950"/>
                    <a:gd name="connsiteY5" fmla="*/ 42148 h 59375"/>
                    <a:gd name="connsiteX6" fmla="*/ 4680 w 102950"/>
                    <a:gd name="connsiteY6" fmla="*/ 32299 h 59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950" h="59375">
                      <a:moveTo>
                        <a:pt x="4680" y="32299"/>
                      </a:moveTo>
                      <a:lnTo>
                        <a:pt x="57316" y="1915"/>
                      </a:lnTo>
                      <a:cubicBezTo>
                        <a:pt x="64145" y="-2029"/>
                        <a:pt x="72889" y="315"/>
                        <a:pt x="76832" y="7144"/>
                      </a:cubicBezTo>
                      <a:lnTo>
                        <a:pt x="101235" y="49406"/>
                      </a:lnTo>
                      <a:cubicBezTo>
                        <a:pt x="105179" y="56236"/>
                        <a:pt x="102093" y="60570"/>
                        <a:pt x="94349" y="59084"/>
                      </a:cubicBezTo>
                      <a:lnTo>
                        <a:pt x="6338" y="42148"/>
                      </a:lnTo>
                      <a:cubicBezTo>
                        <a:pt x="-1416" y="40653"/>
                        <a:pt x="-2159" y="36243"/>
                        <a:pt x="4680" y="32299"/>
                      </a:cubicBezTo>
                      <a:close/>
                    </a:path>
                  </a:pathLst>
                </a:custGeom>
                <a:solidFill>
                  <a:srgbClr val="27DEB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633" name="그래픽 593">
                <a:extLst>
                  <a:ext uri="{FF2B5EF4-FFF2-40B4-BE49-F238E27FC236}">
                    <a16:creationId xmlns:a16="http://schemas.microsoft.com/office/drawing/2014/main" id="{C21D1ACA-283E-B396-E7BD-3E1A6179B987}"/>
                  </a:ext>
                </a:extLst>
              </p:cNvPr>
              <p:cNvGrpSpPr/>
              <p:nvPr/>
            </p:nvGrpSpPr>
            <p:grpSpPr>
              <a:xfrm>
                <a:off x="14873081" y="2986052"/>
                <a:ext cx="764024" cy="530459"/>
                <a:chOff x="14873081" y="2986052"/>
                <a:chExt cx="764024" cy="530459"/>
              </a:xfrm>
            </p:grpSpPr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211A0CE7-36F2-45DF-7A18-660ADE15E3D3}"/>
                    </a:ext>
                  </a:extLst>
                </p:cNvPr>
                <p:cNvSpPr/>
                <p:nvPr/>
              </p:nvSpPr>
              <p:spPr>
                <a:xfrm>
                  <a:off x="14873081" y="2986052"/>
                  <a:ext cx="164162" cy="94778"/>
                </a:xfrm>
                <a:custGeom>
                  <a:avLst/>
                  <a:gdLst>
                    <a:gd name="connsiteX0" fmla="*/ 24044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4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4" y="13880"/>
                      </a:moveTo>
                      <a:cubicBezTo>
                        <a:pt x="5610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4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4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35" name="그래픽 593">
                  <a:extLst>
                    <a:ext uri="{FF2B5EF4-FFF2-40B4-BE49-F238E27FC236}">
                      <a16:creationId xmlns:a16="http://schemas.microsoft.com/office/drawing/2014/main" id="{B6655894-EC22-DF2B-8AE1-4A420C910252}"/>
                    </a:ext>
                  </a:extLst>
                </p:cNvPr>
                <p:cNvGrpSpPr/>
                <p:nvPr/>
              </p:nvGrpSpPr>
              <p:grpSpPr>
                <a:xfrm>
                  <a:off x="14969655" y="3078123"/>
                  <a:ext cx="667450" cy="438388"/>
                  <a:chOff x="14969655" y="3078123"/>
                  <a:chExt cx="667450" cy="438388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2164118E-43F1-FF51-437A-E301E4F20E9C}"/>
                      </a:ext>
                    </a:extLst>
                  </p:cNvPr>
                  <p:cNvSpPr/>
                  <p:nvPr/>
                </p:nvSpPr>
                <p:spPr>
                  <a:xfrm>
                    <a:off x="14969655" y="3078123"/>
                    <a:ext cx="667450" cy="438388"/>
                  </a:xfrm>
                  <a:custGeom>
                    <a:avLst/>
                    <a:gdLst>
                      <a:gd name="connsiteX0" fmla="*/ 657199 w 667450"/>
                      <a:gd name="connsiteY0" fmla="*/ 320783 h 438388"/>
                      <a:gd name="connsiteX1" fmla="*/ 657199 w 667450"/>
                      <a:gd name="connsiteY1" fmla="*/ 349358 h 438388"/>
                      <a:gd name="connsiteX2" fmla="*/ 513228 w 667450"/>
                      <a:gd name="connsiteY2" fmla="*/ 432473 h 438388"/>
                      <a:gd name="connsiteX3" fmla="*/ 463737 w 667450"/>
                      <a:gd name="connsiteY3" fmla="*/ 432473 h 438388"/>
                      <a:gd name="connsiteX4" fmla="*/ 10251 w 667450"/>
                      <a:gd name="connsiteY4" fmla="*/ 170659 h 438388"/>
                      <a:gd name="connsiteX5" fmla="*/ 10251 w 667450"/>
                      <a:gd name="connsiteY5" fmla="*/ 142084 h 438388"/>
                      <a:gd name="connsiteX6" fmla="*/ 140258 w 667450"/>
                      <a:gd name="connsiteY6" fmla="*/ 67018 h 438388"/>
                      <a:gd name="connsiteX7" fmla="*/ 101567 w 667450"/>
                      <a:gd name="connsiteY7" fmla="*/ 0 h 438388"/>
                      <a:gd name="connsiteX8" fmla="*/ 657199 w 667450"/>
                      <a:gd name="connsiteY8" fmla="*/ 320783 h 438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7450" h="438388">
                        <a:moveTo>
                          <a:pt x="657199" y="320783"/>
                        </a:moveTo>
                        <a:cubicBezTo>
                          <a:pt x="670867" y="328679"/>
                          <a:pt x="670867" y="341471"/>
                          <a:pt x="657199" y="349358"/>
                        </a:cubicBezTo>
                        <a:lnTo>
                          <a:pt x="513228" y="432473"/>
                        </a:lnTo>
                        <a:cubicBezTo>
                          <a:pt x="499560" y="440360"/>
                          <a:pt x="477405" y="440360"/>
                          <a:pt x="463737" y="432473"/>
                        </a:cubicBezTo>
                        <a:lnTo>
                          <a:pt x="10251" y="170659"/>
                        </a:lnTo>
                        <a:cubicBezTo>
                          <a:pt x="-3417" y="162773"/>
                          <a:pt x="-3417" y="149971"/>
                          <a:pt x="10251" y="142084"/>
                        </a:cubicBezTo>
                        <a:lnTo>
                          <a:pt x="140258" y="67018"/>
                        </a:lnTo>
                        <a:lnTo>
                          <a:pt x="101567" y="0"/>
                        </a:lnTo>
                        <a:lnTo>
                          <a:pt x="657199" y="320783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1A1527F8-B2B1-034F-C1E3-C70E28F634CC}"/>
                      </a:ext>
                    </a:extLst>
                  </p:cNvPr>
                  <p:cNvSpPr/>
                  <p:nvPr/>
                </p:nvSpPr>
                <p:spPr>
                  <a:xfrm>
                    <a:off x="15128058" y="3176854"/>
                    <a:ext cx="432256" cy="249568"/>
                  </a:xfrm>
                  <a:custGeom>
                    <a:avLst/>
                    <a:gdLst>
                      <a:gd name="connsiteX0" fmla="*/ 25365 w 432256"/>
                      <a:gd name="connsiteY0" fmla="*/ 3481 h 249568"/>
                      <a:gd name="connsiteX1" fmla="*/ 426225 w 432256"/>
                      <a:gd name="connsiteY1" fmla="*/ 234920 h 249568"/>
                      <a:gd name="connsiteX2" fmla="*/ 428930 w 432256"/>
                      <a:gd name="connsiteY2" fmla="*/ 247645 h 249568"/>
                      <a:gd name="connsiteX3" fmla="*/ 406889 w 432256"/>
                      <a:gd name="connsiteY3" fmla="*/ 246083 h 249568"/>
                      <a:gd name="connsiteX4" fmla="*/ 6030 w 432256"/>
                      <a:gd name="connsiteY4" fmla="*/ 14645 h 249568"/>
                      <a:gd name="connsiteX5" fmla="*/ 3334 w 432256"/>
                      <a:gd name="connsiteY5" fmla="*/ 1919 h 249568"/>
                      <a:gd name="connsiteX6" fmla="*/ 25365 w 432256"/>
                      <a:gd name="connsiteY6" fmla="*/ 3481 h 249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68">
                        <a:moveTo>
                          <a:pt x="25365" y="3481"/>
                        </a:moveTo>
                        <a:lnTo>
                          <a:pt x="426225" y="234920"/>
                        </a:lnTo>
                        <a:cubicBezTo>
                          <a:pt x="433054" y="238863"/>
                          <a:pt x="434264" y="244559"/>
                          <a:pt x="428930" y="247645"/>
                        </a:cubicBezTo>
                        <a:cubicBezTo>
                          <a:pt x="423586" y="250731"/>
                          <a:pt x="413719" y="250026"/>
                          <a:pt x="406889" y="246083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68" y="-1157"/>
                          <a:pt x="1853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EB596AB7-1A77-2D6F-076F-6FC07145136E}"/>
                      </a:ext>
                    </a:extLst>
                  </p:cNvPr>
                  <p:cNvSpPr/>
                  <p:nvPr/>
                </p:nvSpPr>
                <p:spPr>
                  <a:xfrm>
                    <a:off x="15089269" y="3199329"/>
                    <a:ext cx="432259" cy="249572"/>
                  </a:xfrm>
                  <a:custGeom>
                    <a:avLst/>
                    <a:gdLst>
                      <a:gd name="connsiteX0" fmla="*/ 25368 w 432259"/>
                      <a:gd name="connsiteY0" fmla="*/ 3485 h 249572"/>
                      <a:gd name="connsiteX1" fmla="*/ 426228 w 432259"/>
                      <a:gd name="connsiteY1" fmla="*/ 234924 h 249572"/>
                      <a:gd name="connsiteX2" fmla="*/ 428933 w 432259"/>
                      <a:gd name="connsiteY2" fmla="*/ 247649 h 249572"/>
                      <a:gd name="connsiteX3" fmla="*/ 406892 w 432259"/>
                      <a:gd name="connsiteY3" fmla="*/ 246087 h 249572"/>
                      <a:gd name="connsiteX4" fmla="*/ 6033 w 432259"/>
                      <a:gd name="connsiteY4" fmla="*/ 14649 h 249572"/>
                      <a:gd name="connsiteX5" fmla="*/ 3337 w 432259"/>
                      <a:gd name="connsiteY5" fmla="*/ 1923 h 249572"/>
                      <a:gd name="connsiteX6" fmla="*/ 25368 w 432259"/>
                      <a:gd name="connsiteY6" fmla="*/ 3485 h 249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9" h="249572">
                        <a:moveTo>
                          <a:pt x="25368" y="3485"/>
                        </a:moveTo>
                        <a:lnTo>
                          <a:pt x="426228" y="234924"/>
                        </a:lnTo>
                        <a:cubicBezTo>
                          <a:pt x="433058" y="238867"/>
                          <a:pt x="434267" y="244563"/>
                          <a:pt x="428933" y="247649"/>
                        </a:cubicBezTo>
                        <a:cubicBezTo>
                          <a:pt x="423590" y="250735"/>
                          <a:pt x="413722" y="250031"/>
                          <a:pt x="406892" y="246087"/>
                        </a:cubicBezTo>
                        <a:lnTo>
                          <a:pt x="6033" y="14649"/>
                        </a:lnTo>
                        <a:cubicBezTo>
                          <a:pt x="-806" y="10705"/>
                          <a:pt x="-2007" y="5009"/>
                          <a:pt x="3337" y="1923"/>
                        </a:cubicBezTo>
                        <a:cubicBezTo>
                          <a:pt x="8662" y="-1163"/>
                          <a:pt x="18539" y="-458"/>
                          <a:pt x="25368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193C278D-35BD-2BAC-7366-2F16E54B8073}"/>
                      </a:ext>
                    </a:extLst>
                  </p:cNvPr>
                  <p:cNvSpPr/>
                  <p:nvPr/>
                </p:nvSpPr>
                <p:spPr>
                  <a:xfrm>
                    <a:off x="15050487" y="3221805"/>
                    <a:ext cx="432256" cy="249575"/>
                  </a:xfrm>
                  <a:custGeom>
                    <a:avLst/>
                    <a:gdLst>
                      <a:gd name="connsiteX0" fmla="*/ 25365 w 432256"/>
                      <a:gd name="connsiteY0" fmla="*/ 3488 h 249575"/>
                      <a:gd name="connsiteX1" fmla="*/ 426225 w 432256"/>
                      <a:gd name="connsiteY1" fmla="*/ 234927 h 249575"/>
                      <a:gd name="connsiteX2" fmla="*/ 428930 w 432256"/>
                      <a:gd name="connsiteY2" fmla="*/ 247652 h 249575"/>
                      <a:gd name="connsiteX3" fmla="*/ 406889 w 432256"/>
                      <a:gd name="connsiteY3" fmla="*/ 246090 h 249575"/>
                      <a:gd name="connsiteX4" fmla="*/ 6030 w 432256"/>
                      <a:gd name="connsiteY4" fmla="*/ 14652 h 249575"/>
                      <a:gd name="connsiteX5" fmla="*/ 3334 w 432256"/>
                      <a:gd name="connsiteY5" fmla="*/ 1926 h 249575"/>
                      <a:gd name="connsiteX6" fmla="*/ 25365 w 432256"/>
                      <a:gd name="connsiteY6" fmla="*/ 3488 h 24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5">
                        <a:moveTo>
                          <a:pt x="25365" y="3488"/>
                        </a:moveTo>
                        <a:lnTo>
                          <a:pt x="426225" y="234927"/>
                        </a:lnTo>
                        <a:cubicBezTo>
                          <a:pt x="433054" y="238870"/>
                          <a:pt x="434264" y="244566"/>
                          <a:pt x="428930" y="247652"/>
                        </a:cubicBezTo>
                        <a:cubicBezTo>
                          <a:pt x="423587" y="250738"/>
                          <a:pt x="413719" y="250033"/>
                          <a:pt x="406889" y="246090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10" y="5012"/>
                          <a:pt x="3334" y="1926"/>
                        </a:cubicBezTo>
                        <a:cubicBezTo>
                          <a:pt x="8658" y="-1160"/>
                          <a:pt x="1852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40" name="그래픽 593">
                <a:extLst>
                  <a:ext uri="{FF2B5EF4-FFF2-40B4-BE49-F238E27FC236}">
                    <a16:creationId xmlns:a16="http://schemas.microsoft.com/office/drawing/2014/main" id="{9602C045-3D99-FA49-17A2-547D69E32AD6}"/>
                  </a:ext>
                </a:extLst>
              </p:cNvPr>
              <p:cNvGrpSpPr/>
              <p:nvPr/>
            </p:nvGrpSpPr>
            <p:grpSpPr>
              <a:xfrm>
                <a:off x="14040920" y="3533380"/>
                <a:ext cx="919151" cy="441238"/>
                <a:chOff x="14040920" y="3533380"/>
                <a:chExt cx="919151" cy="441238"/>
              </a:xfrm>
            </p:grpSpPr>
            <p:sp>
              <p:nvSpPr>
                <p:cNvPr id="641" name="자유형: 도형 640">
                  <a:extLst>
                    <a:ext uri="{FF2B5EF4-FFF2-40B4-BE49-F238E27FC236}">
                      <a16:creationId xmlns:a16="http://schemas.microsoft.com/office/drawing/2014/main" id="{9B15C04C-6F45-95B5-C743-44FB9088522C}"/>
                    </a:ext>
                  </a:extLst>
                </p:cNvPr>
                <p:cNvSpPr/>
                <p:nvPr/>
              </p:nvSpPr>
              <p:spPr>
                <a:xfrm>
                  <a:off x="14795906" y="3879840"/>
                  <a:ext cx="164165" cy="94778"/>
                </a:xfrm>
                <a:custGeom>
                  <a:avLst/>
                  <a:gdLst>
                    <a:gd name="connsiteX0" fmla="*/ 24047 w 164165"/>
                    <a:gd name="connsiteY0" fmla="*/ 13880 h 94778"/>
                    <a:gd name="connsiteX1" fmla="*/ 140128 w 164165"/>
                    <a:gd name="connsiteY1" fmla="*/ 13880 h 94778"/>
                    <a:gd name="connsiteX2" fmla="*/ 140119 w 164165"/>
                    <a:gd name="connsiteY2" fmla="*/ 80898 h 94778"/>
                    <a:gd name="connsiteX3" fmla="*/ 24037 w 164165"/>
                    <a:gd name="connsiteY3" fmla="*/ 80898 h 94778"/>
                    <a:gd name="connsiteX4" fmla="*/ 24047 w 164165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5" h="94778">
                      <a:moveTo>
                        <a:pt x="24047" y="13880"/>
                      </a:moveTo>
                      <a:cubicBezTo>
                        <a:pt x="56108" y="-4627"/>
                        <a:pt x="108077" y="-4627"/>
                        <a:pt x="140128" y="13880"/>
                      </a:cubicBezTo>
                      <a:cubicBezTo>
                        <a:pt x="172180" y="32387"/>
                        <a:pt x="172180" y="62391"/>
                        <a:pt x="140119" y="80898"/>
                      </a:cubicBezTo>
                      <a:cubicBezTo>
                        <a:pt x="108058" y="99405"/>
                        <a:pt x="56089" y="99405"/>
                        <a:pt x="24037" y="80898"/>
                      </a:cubicBezTo>
                      <a:cubicBezTo>
                        <a:pt x="-8014" y="62401"/>
                        <a:pt x="-8014" y="32397"/>
                        <a:pt x="24047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42" name="그래픽 593">
                  <a:extLst>
                    <a:ext uri="{FF2B5EF4-FFF2-40B4-BE49-F238E27FC236}">
                      <a16:creationId xmlns:a16="http://schemas.microsoft.com/office/drawing/2014/main" id="{81017B7F-250C-5CE0-CBC8-C744B02D0D73}"/>
                    </a:ext>
                  </a:extLst>
                </p:cNvPr>
                <p:cNvGrpSpPr/>
                <p:nvPr/>
              </p:nvGrpSpPr>
              <p:grpSpPr>
                <a:xfrm>
                  <a:off x="14040920" y="3533380"/>
                  <a:ext cx="759687" cy="385733"/>
                  <a:chOff x="14040920" y="3533380"/>
                  <a:chExt cx="759687" cy="385733"/>
                </a:xfrm>
              </p:grpSpPr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AFB7273B-D5A1-7EA5-C54B-5C48659E78D9}"/>
                      </a:ext>
                    </a:extLst>
                  </p:cNvPr>
                  <p:cNvSpPr/>
                  <p:nvPr/>
                </p:nvSpPr>
                <p:spPr>
                  <a:xfrm>
                    <a:off x="14040920" y="3533380"/>
                    <a:ext cx="759687" cy="385733"/>
                  </a:xfrm>
                  <a:custGeom>
                    <a:avLst/>
                    <a:gdLst>
                      <a:gd name="connsiteX0" fmla="*/ 643616 w 759687"/>
                      <a:gd name="connsiteY0" fmla="*/ 304505 h 385733"/>
                      <a:gd name="connsiteX1" fmla="*/ 513486 w 759687"/>
                      <a:gd name="connsiteY1" fmla="*/ 379819 h 385733"/>
                      <a:gd name="connsiteX2" fmla="*/ 463994 w 759687"/>
                      <a:gd name="connsiteY2" fmla="*/ 379819 h 385733"/>
                      <a:gd name="connsiteX3" fmla="*/ 10251 w 759687"/>
                      <a:gd name="connsiteY3" fmla="*/ 117853 h 385733"/>
                      <a:gd name="connsiteX4" fmla="*/ 10251 w 759687"/>
                      <a:gd name="connsiteY4" fmla="*/ 89278 h 385733"/>
                      <a:gd name="connsiteX5" fmla="*/ 154336 w 759687"/>
                      <a:gd name="connsiteY5" fmla="*/ 5915 h 385733"/>
                      <a:gd name="connsiteX6" fmla="*/ 203828 w 759687"/>
                      <a:gd name="connsiteY6" fmla="*/ 5915 h 385733"/>
                      <a:gd name="connsiteX7" fmla="*/ 759688 w 759687"/>
                      <a:gd name="connsiteY7" fmla="*/ 326841 h 385733"/>
                      <a:gd name="connsiteX8" fmla="*/ 643616 w 759687"/>
                      <a:gd name="connsiteY8" fmla="*/ 304505 h 38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59687" h="385733">
                        <a:moveTo>
                          <a:pt x="643616" y="304505"/>
                        </a:moveTo>
                        <a:lnTo>
                          <a:pt x="513486" y="379819"/>
                        </a:lnTo>
                        <a:cubicBezTo>
                          <a:pt x="499817" y="387705"/>
                          <a:pt x="477662" y="387705"/>
                          <a:pt x="463994" y="379819"/>
                        </a:cubicBezTo>
                        <a:lnTo>
                          <a:pt x="10251" y="117853"/>
                        </a:lnTo>
                        <a:cubicBezTo>
                          <a:pt x="-3417" y="109966"/>
                          <a:pt x="-3417" y="97164"/>
                          <a:pt x="10251" y="89278"/>
                        </a:cubicBezTo>
                        <a:lnTo>
                          <a:pt x="154336" y="5915"/>
                        </a:lnTo>
                        <a:cubicBezTo>
                          <a:pt x="168004" y="-1972"/>
                          <a:pt x="190159" y="-1972"/>
                          <a:pt x="203828" y="5915"/>
                        </a:cubicBezTo>
                        <a:lnTo>
                          <a:pt x="759688" y="326841"/>
                        </a:lnTo>
                        <a:lnTo>
                          <a:pt x="643616" y="304505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B4DFE6D7-D788-768D-DEA3-ECA7AEC519FC}"/>
                      </a:ext>
                    </a:extLst>
                  </p:cNvPr>
                  <p:cNvSpPr/>
                  <p:nvPr/>
                </p:nvSpPr>
                <p:spPr>
                  <a:xfrm>
                    <a:off x="14197713" y="3578981"/>
                    <a:ext cx="432256" cy="249568"/>
                  </a:xfrm>
                  <a:custGeom>
                    <a:avLst/>
                    <a:gdLst>
                      <a:gd name="connsiteX0" fmla="*/ 25365 w 432256"/>
                      <a:gd name="connsiteY0" fmla="*/ 3481 h 249568"/>
                      <a:gd name="connsiteX1" fmla="*/ 426225 w 432256"/>
                      <a:gd name="connsiteY1" fmla="*/ 234920 h 249568"/>
                      <a:gd name="connsiteX2" fmla="*/ 428930 w 432256"/>
                      <a:gd name="connsiteY2" fmla="*/ 247645 h 249568"/>
                      <a:gd name="connsiteX3" fmla="*/ 406889 w 432256"/>
                      <a:gd name="connsiteY3" fmla="*/ 246083 h 249568"/>
                      <a:gd name="connsiteX4" fmla="*/ 6030 w 432256"/>
                      <a:gd name="connsiteY4" fmla="*/ 14645 h 249568"/>
                      <a:gd name="connsiteX5" fmla="*/ 3334 w 432256"/>
                      <a:gd name="connsiteY5" fmla="*/ 1919 h 249568"/>
                      <a:gd name="connsiteX6" fmla="*/ 25365 w 432256"/>
                      <a:gd name="connsiteY6" fmla="*/ 3481 h 2495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68">
                        <a:moveTo>
                          <a:pt x="25365" y="3481"/>
                        </a:moveTo>
                        <a:lnTo>
                          <a:pt x="426225" y="234920"/>
                        </a:lnTo>
                        <a:cubicBezTo>
                          <a:pt x="433054" y="238863"/>
                          <a:pt x="434264" y="244569"/>
                          <a:pt x="428930" y="247645"/>
                        </a:cubicBezTo>
                        <a:cubicBezTo>
                          <a:pt x="423587" y="250731"/>
                          <a:pt x="413719" y="250026"/>
                          <a:pt x="406889" y="246083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58" y="-1157"/>
                          <a:pt x="1852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5" name="자유형: 도형 644">
                    <a:extLst>
                      <a:ext uri="{FF2B5EF4-FFF2-40B4-BE49-F238E27FC236}">
                        <a16:creationId xmlns:a16="http://schemas.microsoft.com/office/drawing/2014/main" id="{31CAE579-B705-76AD-F4CB-B348EDD19854}"/>
                      </a:ext>
                    </a:extLst>
                  </p:cNvPr>
                  <p:cNvSpPr/>
                  <p:nvPr/>
                </p:nvSpPr>
                <p:spPr>
                  <a:xfrm>
                    <a:off x="14158927" y="3601456"/>
                    <a:ext cx="432256" cy="249572"/>
                  </a:xfrm>
                  <a:custGeom>
                    <a:avLst/>
                    <a:gdLst>
                      <a:gd name="connsiteX0" fmla="*/ 25365 w 432256"/>
                      <a:gd name="connsiteY0" fmla="*/ 3485 h 249572"/>
                      <a:gd name="connsiteX1" fmla="*/ 426225 w 432256"/>
                      <a:gd name="connsiteY1" fmla="*/ 234924 h 249572"/>
                      <a:gd name="connsiteX2" fmla="*/ 428930 w 432256"/>
                      <a:gd name="connsiteY2" fmla="*/ 247649 h 249572"/>
                      <a:gd name="connsiteX3" fmla="*/ 406889 w 432256"/>
                      <a:gd name="connsiteY3" fmla="*/ 246087 h 249572"/>
                      <a:gd name="connsiteX4" fmla="*/ 6030 w 432256"/>
                      <a:gd name="connsiteY4" fmla="*/ 14649 h 249572"/>
                      <a:gd name="connsiteX5" fmla="*/ 3334 w 432256"/>
                      <a:gd name="connsiteY5" fmla="*/ 1923 h 249572"/>
                      <a:gd name="connsiteX6" fmla="*/ 25365 w 432256"/>
                      <a:gd name="connsiteY6" fmla="*/ 3485 h 249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2">
                        <a:moveTo>
                          <a:pt x="25365" y="3485"/>
                        </a:moveTo>
                        <a:lnTo>
                          <a:pt x="426225" y="234924"/>
                        </a:lnTo>
                        <a:cubicBezTo>
                          <a:pt x="433054" y="238867"/>
                          <a:pt x="434264" y="244563"/>
                          <a:pt x="428930" y="247649"/>
                        </a:cubicBezTo>
                        <a:cubicBezTo>
                          <a:pt x="423587" y="250735"/>
                          <a:pt x="413719" y="250030"/>
                          <a:pt x="406889" y="246087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10" y="5009"/>
                          <a:pt x="3334" y="1923"/>
                        </a:cubicBezTo>
                        <a:cubicBezTo>
                          <a:pt x="8659" y="-1163"/>
                          <a:pt x="1852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46" name="자유형: 도형 645">
                    <a:extLst>
                      <a:ext uri="{FF2B5EF4-FFF2-40B4-BE49-F238E27FC236}">
                        <a16:creationId xmlns:a16="http://schemas.microsoft.com/office/drawing/2014/main" id="{529F261C-F4FB-520F-0730-336BFBAA3420}"/>
                      </a:ext>
                    </a:extLst>
                  </p:cNvPr>
                  <p:cNvSpPr/>
                  <p:nvPr/>
                </p:nvSpPr>
                <p:spPr>
                  <a:xfrm>
                    <a:off x="14120132" y="3623932"/>
                    <a:ext cx="432256" cy="249575"/>
                  </a:xfrm>
                  <a:custGeom>
                    <a:avLst/>
                    <a:gdLst>
                      <a:gd name="connsiteX0" fmla="*/ 25365 w 432256"/>
                      <a:gd name="connsiteY0" fmla="*/ 3488 h 249575"/>
                      <a:gd name="connsiteX1" fmla="*/ 426225 w 432256"/>
                      <a:gd name="connsiteY1" fmla="*/ 234927 h 249575"/>
                      <a:gd name="connsiteX2" fmla="*/ 428930 w 432256"/>
                      <a:gd name="connsiteY2" fmla="*/ 247652 h 249575"/>
                      <a:gd name="connsiteX3" fmla="*/ 406889 w 432256"/>
                      <a:gd name="connsiteY3" fmla="*/ 246090 h 249575"/>
                      <a:gd name="connsiteX4" fmla="*/ 6030 w 432256"/>
                      <a:gd name="connsiteY4" fmla="*/ 14652 h 249575"/>
                      <a:gd name="connsiteX5" fmla="*/ 3334 w 432256"/>
                      <a:gd name="connsiteY5" fmla="*/ 1926 h 249575"/>
                      <a:gd name="connsiteX6" fmla="*/ 25365 w 432256"/>
                      <a:gd name="connsiteY6" fmla="*/ 3488 h 249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32256" h="249575">
                        <a:moveTo>
                          <a:pt x="25365" y="3488"/>
                        </a:moveTo>
                        <a:lnTo>
                          <a:pt x="426225" y="234927"/>
                        </a:lnTo>
                        <a:cubicBezTo>
                          <a:pt x="433055" y="238870"/>
                          <a:pt x="434264" y="244566"/>
                          <a:pt x="428930" y="247652"/>
                        </a:cubicBezTo>
                        <a:cubicBezTo>
                          <a:pt x="423587" y="250738"/>
                          <a:pt x="413719" y="250033"/>
                          <a:pt x="406889" y="246090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09" y="5012"/>
                          <a:pt x="3334" y="1926"/>
                        </a:cubicBezTo>
                        <a:cubicBezTo>
                          <a:pt x="8668" y="-1160"/>
                          <a:pt x="1853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47" name="그래픽 593">
                <a:extLst>
                  <a:ext uri="{FF2B5EF4-FFF2-40B4-BE49-F238E27FC236}">
                    <a16:creationId xmlns:a16="http://schemas.microsoft.com/office/drawing/2014/main" id="{14F74DAC-D870-7C73-D3F8-51F947C5377E}"/>
                  </a:ext>
                </a:extLst>
              </p:cNvPr>
              <p:cNvGrpSpPr/>
              <p:nvPr/>
            </p:nvGrpSpPr>
            <p:grpSpPr>
              <a:xfrm>
                <a:off x="14331404" y="3298796"/>
                <a:ext cx="648238" cy="441200"/>
                <a:chOff x="14331404" y="3298796"/>
                <a:chExt cx="648238" cy="441200"/>
              </a:xfrm>
            </p:grpSpPr>
            <p:sp>
              <p:nvSpPr>
                <p:cNvPr id="648" name="자유형: 도형 647">
                  <a:extLst>
                    <a:ext uri="{FF2B5EF4-FFF2-40B4-BE49-F238E27FC236}">
                      <a16:creationId xmlns:a16="http://schemas.microsoft.com/office/drawing/2014/main" id="{667606F8-1A97-4828-F997-D1287597CA3C}"/>
                    </a:ext>
                  </a:extLst>
                </p:cNvPr>
                <p:cNvSpPr/>
                <p:nvPr/>
              </p:nvSpPr>
              <p:spPr>
                <a:xfrm>
                  <a:off x="14331404" y="3298796"/>
                  <a:ext cx="164162" cy="94778"/>
                </a:xfrm>
                <a:custGeom>
                  <a:avLst/>
                  <a:gdLst>
                    <a:gd name="connsiteX0" fmla="*/ 24043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3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3" y="13880"/>
                      </a:moveTo>
                      <a:cubicBezTo>
                        <a:pt x="5609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3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3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49" name="그래픽 593">
                  <a:extLst>
                    <a:ext uri="{FF2B5EF4-FFF2-40B4-BE49-F238E27FC236}">
                      <a16:creationId xmlns:a16="http://schemas.microsoft.com/office/drawing/2014/main" id="{B6E0D671-F0B3-C18C-F084-74CCC59F0217}"/>
                    </a:ext>
                  </a:extLst>
                </p:cNvPr>
                <p:cNvGrpSpPr/>
                <p:nvPr/>
              </p:nvGrpSpPr>
              <p:grpSpPr>
                <a:xfrm>
                  <a:off x="14465954" y="3390857"/>
                  <a:ext cx="513687" cy="349138"/>
                  <a:chOff x="14465954" y="3390857"/>
                  <a:chExt cx="513687" cy="349138"/>
                </a:xfrm>
              </p:grpSpPr>
              <p:sp>
                <p:nvSpPr>
                  <p:cNvPr id="650" name="자유형: 도형 649">
                    <a:extLst>
                      <a:ext uri="{FF2B5EF4-FFF2-40B4-BE49-F238E27FC236}">
                        <a16:creationId xmlns:a16="http://schemas.microsoft.com/office/drawing/2014/main" id="{B498E044-C25E-EC8A-A2A5-2502E7ED5EDF}"/>
                      </a:ext>
                    </a:extLst>
                  </p:cNvPr>
                  <p:cNvSpPr/>
                  <p:nvPr/>
                </p:nvSpPr>
                <p:spPr>
                  <a:xfrm>
                    <a:off x="14465954" y="3390857"/>
                    <a:ext cx="513687" cy="349138"/>
                  </a:xfrm>
                  <a:custGeom>
                    <a:avLst/>
                    <a:gdLst>
                      <a:gd name="connsiteX0" fmla="*/ 503437 w 513687"/>
                      <a:gd name="connsiteY0" fmla="*/ 253927 h 349138"/>
                      <a:gd name="connsiteX1" fmla="*/ 503437 w 513687"/>
                      <a:gd name="connsiteY1" fmla="*/ 282502 h 349138"/>
                      <a:gd name="connsiteX2" fmla="*/ 397433 w 513687"/>
                      <a:gd name="connsiteY2" fmla="*/ 343224 h 349138"/>
                      <a:gd name="connsiteX3" fmla="*/ 347941 w 513687"/>
                      <a:gd name="connsiteY3" fmla="*/ 343224 h 349138"/>
                      <a:gd name="connsiteX4" fmla="*/ 10251 w 513687"/>
                      <a:gd name="connsiteY4" fmla="*/ 148266 h 349138"/>
                      <a:gd name="connsiteX5" fmla="*/ 10251 w 513687"/>
                      <a:gd name="connsiteY5" fmla="*/ 119691 h 349138"/>
                      <a:gd name="connsiteX6" fmla="*/ 102301 w 513687"/>
                      <a:gd name="connsiteY6" fmla="*/ 67018 h 349138"/>
                      <a:gd name="connsiteX7" fmla="*/ 63610 w 513687"/>
                      <a:gd name="connsiteY7" fmla="*/ 0 h 349138"/>
                      <a:gd name="connsiteX8" fmla="*/ 503437 w 513687"/>
                      <a:gd name="connsiteY8" fmla="*/ 253927 h 349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3687" h="349138">
                        <a:moveTo>
                          <a:pt x="503437" y="253927"/>
                        </a:moveTo>
                        <a:cubicBezTo>
                          <a:pt x="517105" y="261814"/>
                          <a:pt x="517105" y="274615"/>
                          <a:pt x="503437" y="282502"/>
                        </a:cubicBezTo>
                        <a:lnTo>
                          <a:pt x="397433" y="343224"/>
                        </a:lnTo>
                        <a:cubicBezTo>
                          <a:pt x="383765" y="351111"/>
                          <a:pt x="361609" y="351111"/>
                          <a:pt x="347941" y="343224"/>
                        </a:cubicBezTo>
                        <a:lnTo>
                          <a:pt x="10251" y="148266"/>
                        </a:lnTo>
                        <a:cubicBezTo>
                          <a:pt x="-3417" y="140380"/>
                          <a:pt x="-3417" y="127578"/>
                          <a:pt x="10251" y="119691"/>
                        </a:cubicBezTo>
                        <a:lnTo>
                          <a:pt x="102301" y="67018"/>
                        </a:lnTo>
                        <a:lnTo>
                          <a:pt x="63610" y="0"/>
                        </a:lnTo>
                        <a:lnTo>
                          <a:pt x="503437" y="253927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1" name="자유형: 도형 650">
                    <a:extLst>
                      <a:ext uri="{FF2B5EF4-FFF2-40B4-BE49-F238E27FC236}">
                        <a16:creationId xmlns:a16="http://schemas.microsoft.com/office/drawing/2014/main" id="{5D2841F2-B4DE-A374-857C-BA63A8684D68}"/>
                      </a:ext>
                    </a:extLst>
                  </p:cNvPr>
                  <p:cNvSpPr/>
                  <p:nvPr/>
                </p:nvSpPr>
                <p:spPr>
                  <a:xfrm>
                    <a:off x="14600526" y="3476354"/>
                    <a:ext cx="322080" cy="185945"/>
                  </a:xfrm>
                  <a:custGeom>
                    <a:avLst/>
                    <a:gdLst>
                      <a:gd name="connsiteX0" fmla="*/ 25365 w 322080"/>
                      <a:gd name="connsiteY0" fmla="*/ 3485 h 185945"/>
                      <a:gd name="connsiteX1" fmla="*/ 316049 w 322080"/>
                      <a:gd name="connsiteY1" fmla="*/ 171297 h 185945"/>
                      <a:gd name="connsiteX2" fmla="*/ 318754 w 322080"/>
                      <a:gd name="connsiteY2" fmla="*/ 184022 h 185945"/>
                      <a:gd name="connsiteX3" fmla="*/ 296714 w 322080"/>
                      <a:gd name="connsiteY3" fmla="*/ 182460 h 185945"/>
                      <a:gd name="connsiteX4" fmla="*/ 6030 w 322080"/>
                      <a:gd name="connsiteY4" fmla="*/ 14649 h 185945"/>
                      <a:gd name="connsiteX5" fmla="*/ 3334 w 322080"/>
                      <a:gd name="connsiteY5" fmla="*/ 1923 h 185945"/>
                      <a:gd name="connsiteX6" fmla="*/ 25365 w 322080"/>
                      <a:gd name="connsiteY6" fmla="*/ 3485 h 185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5">
                        <a:moveTo>
                          <a:pt x="25365" y="3485"/>
                        </a:moveTo>
                        <a:lnTo>
                          <a:pt x="316049" y="171297"/>
                        </a:lnTo>
                        <a:cubicBezTo>
                          <a:pt x="322879" y="175240"/>
                          <a:pt x="324088" y="180936"/>
                          <a:pt x="318754" y="184022"/>
                        </a:cubicBezTo>
                        <a:cubicBezTo>
                          <a:pt x="313411" y="187108"/>
                          <a:pt x="303543" y="186403"/>
                          <a:pt x="296714" y="18246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10" y="5009"/>
                          <a:pt x="3334" y="1923"/>
                        </a:cubicBezTo>
                        <a:cubicBezTo>
                          <a:pt x="8659" y="-1163"/>
                          <a:pt x="1853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2" name="자유형: 도형 651">
                    <a:extLst>
                      <a:ext uri="{FF2B5EF4-FFF2-40B4-BE49-F238E27FC236}">
                        <a16:creationId xmlns:a16="http://schemas.microsoft.com/office/drawing/2014/main" id="{36AEDC72-A3CF-4BF5-39E2-9821BB506994}"/>
                      </a:ext>
                    </a:extLst>
                  </p:cNvPr>
                  <p:cNvSpPr/>
                  <p:nvPr/>
                </p:nvSpPr>
                <p:spPr>
                  <a:xfrm>
                    <a:off x="14561740" y="3498833"/>
                    <a:ext cx="322080" cy="185945"/>
                  </a:xfrm>
                  <a:custGeom>
                    <a:avLst/>
                    <a:gdLst>
                      <a:gd name="connsiteX0" fmla="*/ 25365 w 322080"/>
                      <a:gd name="connsiteY0" fmla="*/ 3485 h 185945"/>
                      <a:gd name="connsiteX1" fmla="*/ 316049 w 322080"/>
                      <a:gd name="connsiteY1" fmla="*/ 171297 h 185945"/>
                      <a:gd name="connsiteX2" fmla="*/ 318755 w 322080"/>
                      <a:gd name="connsiteY2" fmla="*/ 184022 h 185945"/>
                      <a:gd name="connsiteX3" fmla="*/ 296713 w 322080"/>
                      <a:gd name="connsiteY3" fmla="*/ 182460 h 185945"/>
                      <a:gd name="connsiteX4" fmla="*/ 6030 w 322080"/>
                      <a:gd name="connsiteY4" fmla="*/ 14649 h 185945"/>
                      <a:gd name="connsiteX5" fmla="*/ 3334 w 322080"/>
                      <a:gd name="connsiteY5" fmla="*/ 1923 h 185945"/>
                      <a:gd name="connsiteX6" fmla="*/ 25365 w 322080"/>
                      <a:gd name="connsiteY6" fmla="*/ 3485 h 185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5">
                        <a:moveTo>
                          <a:pt x="25365" y="3485"/>
                        </a:moveTo>
                        <a:lnTo>
                          <a:pt x="316049" y="171297"/>
                        </a:lnTo>
                        <a:cubicBezTo>
                          <a:pt x="322879" y="175240"/>
                          <a:pt x="324089" y="180936"/>
                          <a:pt x="318755" y="184022"/>
                        </a:cubicBezTo>
                        <a:cubicBezTo>
                          <a:pt x="313411" y="187108"/>
                          <a:pt x="303543" y="186404"/>
                          <a:pt x="296713" y="18246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58" y="-1163"/>
                          <a:pt x="1852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3" name="자유형: 도형 652">
                    <a:extLst>
                      <a:ext uri="{FF2B5EF4-FFF2-40B4-BE49-F238E27FC236}">
                        <a16:creationId xmlns:a16="http://schemas.microsoft.com/office/drawing/2014/main" id="{CDAE1BA1-C528-6105-CD3E-C55F684DE675}"/>
                      </a:ext>
                    </a:extLst>
                  </p:cNvPr>
                  <p:cNvSpPr/>
                  <p:nvPr/>
                </p:nvSpPr>
                <p:spPr>
                  <a:xfrm>
                    <a:off x="14522954" y="3521307"/>
                    <a:ext cx="322080" cy="185941"/>
                  </a:xfrm>
                  <a:custGeom>
                    <a:avLst/>
                    <a:gdLst>
                      <a:gd name="connsiteX0" fmla="*/ 25365 w 322080"/>
                      <a:gd name="connsiteY0" fmla="*/ 3481 h 185941"/>
                      <a:gd name="connsiteX1" fmla="*/ 316049 w 322080"/>
                      <a:gd name="connsiteY1" fmla="*/ 171293 h 185941"/>
                      <a:gd name="connsiteX2" fmla="*/ 318754 w 322080"/>
                      <a:gd name="connsiteY2" fmla="*/ 184018 h 185941"/>
                      <a:gd name="connsiteX3" fmla="*/ 296714 w 322080"/>
                      <a:gd name="connsiteY3" fmla="*/ 182456 h 185941"/>
                      <a:gd name="connsiteX4" fmla="*/ 6030 w 322080"/>
                      <a:gd name="connsiteY4" fmla="*/ 14645 h 185941"/>
                      <a:gd name="connsiteX5" fmla="*/ 3334 w 322080"/>
                      <a:gd name="connsiteY5" fmla="*/ 1919 h 185941"/>
                      <a:gd name="connsiteX6" fmla="*/ 25365 w 322080"/>
                      <a:gd name="connsiteY6" fmla="*/ 3481 h 185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2080" h="185941">
                        <a:moveTo>
                          <a:pt x="25365" y="3481"/>
                        </a:moveTo>
                        <a:lnTo>
                          <a:pt x="316049" y="171293"/>
                        </a:lnTo>
                        <a:cubicBezTo>
                          <a:pt x="322879" y="175236"/>
                          <a:pt x="324088" y="180932"/>
                          <a:pt x="318754" y="184018"/>
                        </a:cubicBezTo>
                        <a:cubicBezTo>
                          <a:pt x="313411" y="187104"/>
                          <a:pt x="303543" y="186399"/>
                          <a:pt x="296714" y="182456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09" y="5005"/>
                          <a:pt x="3334" y="1919"/>
                        </a:cubicBezTo>
                        <a:cubicBezTo>
                          <a:pt x="8659" y="-1157"/>
                          <a:pt x="18526" y="-462"/>
                          <a:pt x="2536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54" name="그래픽 593">
                <a:extLst>
                  <a:ext uri="{FF2B5EF4-FFF2-40B4-BE49-F238E27FC236}">
                    <a16:creationId xmlns:a16="http://schemas.microsoft.com/office/drawing/2014/main" id="{90E57002-8713-1822-3E6B-8A2D56A5AC9C}"/>
                  </a:ext>
                </a:extLst>
              </p:cNvPr>
              <p:cNvGrpSpPr/>
              <p:nvPr/>
            </p:nvGrpSpPr>
            <p:grpSpPr>
              <a:xfrm>
                <a:off x="14853831" y="3377170"/>
                <a:ext cx="609246" cy="307078"/>
                <a:chOff x="14853831" y="3377170"/>
                <a:chExt cx="609246" cy="307078"/>
              </a:xfrm>
            </p:grpSpPr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4D8E4F69-FE2C-FF0E-AC3D-CCDDE5748738}"/>
                    </a:ext>
                  </a:extLst>
                </p:cNvPr>
                <p:cNvSpPr/>
                <p:nvPr/>
              </p:nvSpPr>
              <p:spPr>
                <a:xfrm>
                  <a:off x="15298915" y="3589470"/>
                  <a:ext cx="164162" cy="94778"/>
                </a:xfrm>
                <a:custGeom>
                  <a:avLst/>
                  <a:gdLst>
                    <a:gd name="connsiteX0" fmla="*/ 24044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4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4" y="13880"/>
                      </a:moveTo>
                      <a:cubicBezTo>
                        <a:pt x="5610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54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4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56" name="그래픽 593">
                  <a:extLst>
                    <a:ext uri="{FF2B5EF4-FFF2-40B4-BE49-F238E27FC236}">
                      <a16:creationId xmlns:a16="http://schemas.microsoft.com/office/drawing/2014/main" id="{E5E7AE16-265E-BE28-DFFB-BF3C65C48F00}"/>
                    </a:ext>
                  </a:extLst>
                </p:cNvPr>
                <p:cNvGrpSpPr/>
                <p:nvPr/>
              </p:nvGrpSpPr>
              <p:grpSpPr>
                <a:xfrm>
                  <a:off x="14853831" y="3377170"/>
                  <a:ext cx="449782" cy="206635"/>
                  <a:chOff x="14853831" y="3377170"/>
                  <a:chExt cx="449782" cy="206635"/>
                </a:xfrm>
              </p:grpSpPr>
              <p:sp>
                <p:nvSpPr>
                  <p:cNvPr id="657" name="자유형: 도형 656">
                    <a:extLst>
                      <a:ext uri="{FF2B5EF4-FFF2-40B4-BE49-F238E27FC236}">
                        <a16:creationId xmlns:a16="http://schemas.microsoft.com/office/drawing/2014/main" id="{EAA2FD74-111A-6BD7-F93F-138D734DEBDA}"/>
                      </a:ext>
                    </a:extLst>
                  </p:cNvPr>
                  <p:cNvSpPr/>
                  <p:nvPr/>
                </p:nvSpPr>
                <p:spPr>
                  <a:xfrm>
                    <a:off x="14853831" y="3377170"/>
                    <a:ext cx="449782" cy="206635"/>
                  </a:xfrm>
                  <a:custGeom>
                    <a:avLst/>
                    <a:gdLst>
                      <a:gd name="connsiteX0" fmla="*/ 333711 w 449782"/>
                      <a:gd name="connsiteY0" fmla="*/ 170336 h 206635"/>
                      <a:gd name="connsiteX1" fmla="*/ 281076 w 449782"/>
                      <a:gd name="connsiteY1" fmla="*/ 200720 h 206635"/>
                      <a:gd name="connsiteX2" fmla="*/ 231584 w 449782"/>
                      <a:gd name="connsiteY2" fmla="*/ 200720 h 206635"/>
                      <a:gd name="connsiteX3" fmla="*/ 10251 w 449782"/>
                      <a:gd name="connsiteY3" fmla="*/ 72923 h 206635"/>
                      <a:gd name="connsiteX4" fmla="*/ 10251 w 449782"/>
                      <a:gd name="connsiteY4" fmla="*/ 44348 h 206635"/>
                      <a:gd name="connsiteX5" fmla="*/ 76831 w 449782"/>
                      <a:gd name="connsiteY5" fmla="*/ 5915 h 206635"/>
                      <a:gd name="connsiteX6" fmla="*/ 126323 w 449782"/>
                      <a:gd name="connsiteY6" fmla="*/ 5915 h 206635"/>
                      <a:gd name="connsiteX7" fmla="*/ 449783 w 449782"/>
                      <a:gd name="connsiteY7" fmla="*/ 192672 h 206635"/>
                      <a:gd name="connsiteX8" fmla="*/ 333711 w 449782"/>
                      <a:gd name="connsiteY8" fmla="*/ 170336 h 206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9782" h="206635">
                        <a:moveTo>
                          <a:pt x="333711" y="170336"/>
                        </a:moveTo>
                        <a:lnTo>
                          <a:pt x="281076" y="200720"/>
                        </a:lnTo>
                        <a:cubicBezTo>
                          <a:pt x="267407" y="208607"/>
                          <a:pt x="245252" y="208607"/>
                          <a:pt x="231584" y="200720"/>
                        </a:cubicBezTo>
                        <a:lnTo>
                          <a:pt x="10251" y="72923"/>
                        </a:lnTo>
                        <a:cubicBezTo>
                          <a:pt x="-3417" y="65037"/>
                          <a:pt x="-3417" y="52235"/>
                          <a:pt x="10251" y="44348"/>
                        </a:cubicBezTo>
                        <a:lnTo>
                          <a:pt x="76831" y="5915"/>
                        </a:lnTo>
                        <a:cubicBezTo>
                          <a:pt x="90500" y="-1972"/>
                          <a:pt x="112655" y="-1972"/>
                          <a:pt x="126323" y="5915"/>
                        </a:cubicBezTo>
                        <a:lnTo>
                          <a:pt x="449783" y="192672"/>
                        </a:lnTo>
                        <a:lnTo>
                          <a:pt x="333711" y="170336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88B5D5E-7BE2-7795-6073-4BAA70D7130D}"/>
                      </a:ext>
                    </a:extLst>
                  </p:cNvPr>
                  <p:cNvSpPr/>
                  <p:nvPr/>
                </p:nvSpPr>
                <p:spPr>
                  <a:xfrm>
                    <a:off x="14938977" y="3403159"/>
                    <a:ext cx="225344" cy="130111"/>
                  </a:xfrm>
                  <a:custGeom>
                    <a:avLst/>
                    <a:gdLst>
                      <a:gd name="connsiteX0" fmla="*/ 25375 w 225344"/>
                      <a:gd name="connsiteY0" fmla="*/ 3481 h 130111"/>
                      <a:gd name="connsiteX1" fmla="*/ 219313 w 225344"/>
                      <a:gd name="connsiteY1" fmla="*/ 115467 h 130111"/>
                      <a:gd name="connsiteX2" fmla="*/ 222018 w 225344"/>
                      <a:gd name="connsiteY2" fmla="*/ 128192 h 130111"/>
                      <a:gd name="connsiteX3" fmla="*/ 199978 w 225344"/>
                      <a:gd name="connsiteY3" fmla="*/ 126630 h 130111"/>
                      <a:gd name="connsiteX4" fmla="*/ 6030 w 225344"/>
                      <a:gd name="connsiteY4" fmla="*/ 14645 h 130111"/>
                      <a:gd name="connsiteX5" fmla="*/ 3334 w 225344"/>
                      <a:gd name="connsiteY5" fmla="*/ 1919 h 130111"/>
                      <a:gd name="connsiteX6" fmla="*/ 25375 w 225344"/>
                      <a:gd name="connsiteY6" fmla="*/ 3481 h 130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5344" h="130111">
                        <a:moveTo>
                          <a:pt x="25375" y="3481"/>
                        </a:moveTo>
                        <a:lnTo>
                          <a:pt x="219313" y="115467"/>
                        </a:lnTo>
                        <a:cubicBezTo>
                          <a:pt x="226143" y="119410"/>
                          <a:pt x="227353" y="125116"/>
                          <a:pt x="222018" y="128192"/>
                        </a:cubicBezTo>
                        <a:cubicBezTo>
                          <a:pt x="216684" y="131269"/>
                          <a:pt x="206807" y="130573"/>
                          <a:pt x="199978" y="126630"/>
                        </a:cubicBezTo>
                        <a:lnTo>
                          <a:pt x="6030" y="14645"/>
                        </a:lnTo>
                        <a:cubicBezTo>
                          <a:pt x="-800" y="10701"/>
                          <a:pt x="-2010" y="4996"/>
                          <a:pt x="3334" y="1919"/>
                        </a:cubicBezTo>
                        <a:cubicBezTo>
                          <a:pt x="8678" y="-1158"/>
                          <a:pt x="18545" y="-462"/>
                          <a:pt x="25375" y="3481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95EF8CD1-F046-8E77-31CE-CAA474AF6EB8}"/>
                      </a:ext>
                    </a:extLst>
                  </p:cNvPr>
                  <p:cNvSpPr/>
                  <p:nvPr/>
                </p:nvSpPr>
                <p:spPr>
                  <a:xfrm>
                    <a:off x="14900192" y="3425634"/>
                    <a:ext cx="225344" cy="130119"/>
                  </a:xfrm>
                  <a:custGeom>
                    <a:avLst/>
                    <a:gdLst>
                      <a:gd name="connsiteX0" fmla="*/ 25375 w 225344"/>
                      <a:gd name="connsiteY0" fmla="*/ 3485 h 130119"/>
                      <a:gd name="connsiteX1" fmla="*/ 219313 w 225344"/>
                      <a:gd name="connsiteY1" fmla="*/ 115471 h 130119"/>
                      <a:gd name="connsiteX2" fmla="*/ 222018 w 225344"/>
                      <a:gd name="connsiteY2" fmla="*/ 128196 h 130119"/>
                      <a:gd name="connsiteX3" fmla="*/ 199978 w 225344"/>
                      <a:gd name="connsiteY3" fmla="*/ 126634 h 130119"/>
                      <a:gd name="connsiteX4" fmla="*/ 6030 w 225344"/>
                      <a:gd name="connsiteY4" fmla="*/ 14649 h 130119"/>
                      <a:gd name="connsiteX5" fmla="*/ 3334 w 225344"/>
                      <a:gd name="connsiteY5" fmla="*/ 1923 h 130119"/>
                      <a:gd name="connsiteX6" fmla="*/ 25375 w 225344"/>
                      <a:gd name="connsiteY6" fmla="*/ 3485 h 130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5344" h="130119">
                        <a:moveTo>
                          <a:pt x="25375" y="3485"/>
                        </a:moveTo>
                        <a:lnTo>
                          <a:pt x="219313" y="115471"/>
                        </a:lnTo>
                        <a:cubicBezTo>
                          <a:pt x="226143" y="119414"/>
                          <a:pt x="227352" y="125110"/>
                          <a:pt x="222018" y="128196"/>
                        </a:cubicBezTo>
                        <a:cubicBezTo>
                          <a:pt x="216675" y="131282"/>
                          <a:pt x="206807" y="130577"/>
                          <a:pt x="199978" y="126634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68" y="-1163"/>
                          <a:pt x="18545" y="-458"/>
                          <a:pt x="2537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660" name="그래픽 593">
                <a:extLst>
                  <a:ext uri="{FF2B5EF4-FFF2-40B4-BE49-F238E27FC236}">
                    <a16:creationId xmlns:a16="http://schemas.microsoft.com/office/drawing/2014/main" id="{3E1424E2-1A32-DE12-4D76-3290A9B132E1}"/>
                  </a:ext>
                </a:extLst>
              </p:cNvPr>
              <p:cNvGrpSpPr/>
              <p:nvPr/>
            </p:nvGrpSpPr>
            <p:grpSpPr>
              <a:xfrm>
                <a:off x="13751074" y="3633876"/>
                <a:ext cx="492447" cy="329605"/>
                <a:chOff x="13751074" y="3633876"/>
                <a:chExt cx="492447" cy="329605"/>
              </a:xfrm>
            </p:grpSpPr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AF5C95EA-5DF6-8348-FCD6-2F90F2514D1D}"/>
                    </a:ext>
                  </a:extLst>
                </p:cNvPr>
                <p:cNvSpPr/>
                <p:nvPr/>
              </p:nvSpPr>
              <p:spPr>
                <a:xfrm>
                  <a:off x="13751074" y="3633876"/>
                  <a:ext cx="164162" cy="94778"/>
                </a:xfrm>
                <a:custGeom>
                  <a:avLst/>
                  <a:gdLst>
                    <a:gd name="connsiteX0" fmla="*/ 24043 w 164162"/>
                    <a:gd name="connsiteY0" fmla="*/ 13880 h 94778"/>
                    <a:gd name="connsiteX1" fmla="*/ 140125 w 164162"/>
                    <a:gd name="connsiteY1" fmla="*/ 13880 h 94778"/>
                    <a:gd name="connsiteX2" fmla="*/ 140115 w 164162"/>
                    <a:gd name="connsiteY2" fmla="*/ 80898 h 94778"/>
                    <a:gd name="connsiteX3" fmla="*/ 24034 w 164162"/>
                    <a:gd name="connsiteY3" fmla="*/ 80898 h 94778"/>
                    <a:gd name="connsiteX4" fmla="*/ 24043 w 164162"/>
                    <a:gd name="connsiteY4" fmla="*/ 13880 h 9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162" h="94778">
                      <a:moveTo>
                        <a:pt x="24043" y="13880"/>
                      </a:moveTo>
                      <a:cubicBezTo>
                        <a:pt x="56095" y="-4627"/>
                        <a:pt x="108073" y="-4627"/>
                        <a:pt x="140125" y="13880"/>
                      </a:cubicBezTo>
                      <a:cubicBezTo>
                        <a:pt x="172176" y="32387"/>
                        <a:pt x="172176" y="62391"/>
                        <a:pt x="140115" y="80898"/>
                      </a:cubicBezTo>
                      <a:cubicBezTo>
                        <a:pt x="108063" y="99405"/>
                        <a:pt x="56086" y="99405"/>
                        <a:pt x="24034" y="80898"/>
                      </a:cubicBezTo>
                      <a:cubicBezTo>
                        <a:pt x="-8018" y="62391"/>
                        <a:pt x="-8008" y="32387"/>
                        <a:pt x="24043" y="1388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662" name="그래픽 593">
                  <a:extLst>
                    <a:ext uri="{FF2B5EF4-FFF2-40B4-BE49-F238E27FC236}">
                      <a16:creationId xmlns:a16="http://schemas.microsoft.com/office/drawing/2014/main" id="{9413D81F-A8DF-9DD5-0C3E-22E052BFC2BD}"/>
                    </a:ext>
                  </a:extLst>
                </p:cNvPr>
                <p:cNvGrpSpPr/>
                <p:nvPr/>
              </p:nvGrpSpPr>
              <p:grpSpPr>
                <a:xfrm>
                  <a:off x="13925344" y="3725947"/>
                  <a:ext cx="318177" cy="237534"/>
                  <a:chOff x="13925344" y="3725947"/>
                  <a:chExt cx="318177" cy="237534"/>
                </a:xfrm>
              </p:grpSpPr>
              <p:sp>
                <p:nvSpPr>
                  <p:cNvPr id="663" name="자유형: 도형 662">
                    <a:extLst>
                      <a:ext uri="{FF2B5EF4-FFF2-40B4-BE49-F238E27FC236}">
                        <a16:creationId xmlns:a16="http://schemas.microsoft.com/office/drawing/2014/main" id="{1E35EE22-4E81-6D4B-8027-EF985DA976D5}"/>
                      </a:ext>
                    </a:extLst>
                  </p:cNvPr>
                  <p:cNvSpPr/>
                  <p:nvPr/>
                </p:nvSpPr>
                <p:spPr>
                  <a:xfrm>
                    <a:off x="13925344" y="3725947"/>
                    <a:ext cx="318177" cy="237534"/>
                  </a:xfrm>
                  <a:custGeom>
                    <a:avLst/>
                    <a:gdLst>
                      <a:gd name="connsiteX0" fmla="*/ 307927 w 318177"/>
                      <a:gd name="connsiteY0" fmla="*/ 164487 h 237534"/>
                      <a:gd name="connsiteX1" fmla="*/ 307927 w 318177"/>
                      <a:gd name="connsiteY1" fmla="*/ 193062 h 237534"/>
                      <a:gd name="connsiteX2" fmla="*/ 241642 w 318177"/>
                      <a:gd name="connsiteY2" fmla="*/ 231620 h 237534"/>
                      <a:gd name="connsiteX3" fmla="*/ 192150 w 318177"/>
                      <a:gd name="connsiteY3" fmla="*/ 231620 h 237534"/>
                      <a:gd name="connsiteX4" fmla="*/ 10251 w 318177"/>
                      <a:gd name="connsiteY4" fmla="*/ 126102 h 237534"/>
                      <a:gd name="connsiteX5" fmla="*/ 10251 w 318177"/>
                      <a:gd name="connsiteY5" fmla="*/ 97527 h 237534"/>
                      <a:gd name="connsiteX6" fmla="*/ 62582 w 318177"/>
                      <a:gd name="connsiteY6" fmla="*/ 67018 h 237534"/>
                      <a:gd name="connsiteX7" fmla="*/ 23891 w 318177"/>
                      <a:gd name="connsiteY7" fmla="*/ 0 h 237534"/>
                      <a:gd name="connsiteX8" fmla="*/ 307927 w 318177"/>
                      <a:gd name="connsiteY8" fmla="*/ 164487 h 237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8177" h="237534">
                        <a:moveTo>
                          <a:pt x="307927" y="164487"/>
                        </a:moveTo>
                        <a:cubicBezTo>
                          <a:pt x="321595" y="172374"/>
                          <a:pt x="321595" y="185176"/>
                          <a:pt x="307927" y="193062"/>
                        </a:cubicBezTo>
                        <a:lnTo>
                          <a:pt x="241642" y="231620"/>
                        </a:lnTo>
                        <a:cubicBezTo>
                          <a:pt x="227974" y="239506"/>
                          <a:pt x="205819" y="239506"/>
                          <a:pt x="192150" y="231620"/>
                        </a:cubicBezTo>
                        <a:lnTo>
                          <a:pt x="10251" y="126102"/>
                        </a:lnTo>
                        <a:cubicBezTo>
                          <a:pt x="-3417" y="118215"/>
                          <a:pt x="-3417" y="105413"/>
                          <a:pt x="10251" y="97527"/>
                        </a:cubicBezTo>
                        <a:lnTo>
                          <a:pt x="62582" y="67018"/>
                        </a:lnTo>
                        <a:lnTo>
                          <a:pt x="23891" y="0"/>
                        </a:lnTo>
                        <a:lnTo>
                          <a:pt x="307927" y="164487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64" name="자유형: 도형 663">
                    <a:extLst>
                      <a:ext uri="{FF2B5EF4-FFF2-40B4-BE49-F238E27FC236}">
                        <a16:creationId xmlns:a16="http://schemas.microsoft.com/office/drawing/2014/main" id="{5E625765-B123-176C-A84F-43F456C2721C}"/>
                      </a:ext>
                    </a:extLst>
                  </p:cNvPr>
                  <p:cNvSpPr/>
                  <p:nvPr/>
                </p:nvSpPr>
                <p:spPr>
                  <a:xfrm>
                    <a:off x="14018177" y="3809196"/>
                    <a:ext cx="179843" cy="103735"/>
                  </a:xfrm>
                  <a:custGeom>
                    <a:avLst/>
                    <a:gdLst>
                      <a:gd name="connsiteX0" fmla="*/ 25365 w 179843"/>
                      <a:gd name="connsiteY0" fmla="*/ 3485 h 103735"/>
                      <a:gd name="connsiteX1" fmla="*/ 173813 w 179843"/>
                      <a:gd name="connsiteY1" fmla="*/ 89087 h 103735"/>
                      <a:gd name="connsiteX2" fmla="*/ 176518 w 179843"/>
                      <a:gd name="connsiteY2" fmla="*/ 101812 h 103735"/>
                      <a:gd name="connsiteX3" fmla="*/ 154477 w 179843"/>
                      <a:gd name="connsiteY3" fmla="*/ 100250 h 103735"/>
                      <a:gd name="connsiteX4" fmla="*/ 6030 w 179843"/>
                      <a:gd name="connsiteY4" fmla="*/ 14649 h 103735"/>
                      <a:gd name="connsiteX5" fmla="*/ 3334 w 179843"/>
                      <a:gd name="connsiteY5" fmla="*/ 1923 h 103735"/>
                      <a:gd name="connsiteX6" fmla="*/ 25365 w 179843"/>
                      <a:gd name="connsiteY6" fmla="*/ 3485 h 1037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9843" h="103735">
                        <a:moveTo>
                          <a:pt x="25365" y="3485"/>
                        </a:moveTo>
                        <a:lnTo>
                          <a:pt x="173813" y="89087"/>
                        </a:lnTo>
                        <a:cubicBezTo>
                          <a:pt x="180642" y="93030"/>
                          <a:pt x="181852" y="98735"/>
                          <a:pt x="176518" y="101812"/>
                        </a:cubicBezTo>
                        <a:cubicBezTo>
                          <a:pt x="171174" y="104898"/>
                          <a:pt x="161306" y="104193"/>
                          <a:pt x="154477" y="100250"/>
                        </a:cubicBezTo>
                        <a:lnTo>
                          <a:pt x="6030" y="14649"/>
                        </a:lnTo>
                        <a:cubicBezTo>
                          <a:pt x="-800" y="10705"/>
                          <a:pt x="-2009" y="5009"/>
                          <a:pt x="3334" y="1923"/>
                        </a:cubicBezTo>
                        <a:cubicBezTo>
                          <a:pt x="8668" y="-1163"/>
                          <a:pt x="18536" y="-458"/>
                          <a:pt x="25365" y="3485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665" name="자유형: 도형 664">
                    <a:extLst>
                      <a:ext uri="{FF2B5EF4-FFF2-40B4-BE49-F238E27FC236}">
                        <a16:creationId xmlns:a16="http://schemas.microsoft.com/office/drawing/2014/main" id="{E29E1587-153B-C510-2309-DBAD8E47FF2E}"/>
                      </a:ext>
                    </a:extLst>
                  </p:cNvPr>
                  <p:cNvSpPr/>
                  <p:nvPr/>
                </p:nvSpPr>
                <p:spPr>
                  <a:xfrm>
                    <a:off x="13979391" y="3831672"/>
                    <a:ext cx="179848" cy="103738"/>
                  </a:xfrm>
                  <a:custGeom>
                    <a:avLst/>
                    <a:gdLst>
                      <a:gd name="connsiteX0" fmla="*/ 25365 w 179848"/>
                      <a:gd name="connsiteY0" fmla="*/ 3488 h 103738"/>
                      <a:gd name="connsiteX1" fmla="*/ 173812 w 179848"/>
                      <a:gd name="connsiteY1" fmla="*/ 89089 h 103738"/>
                      <a:gd name="connsiteX2" fmla="*/ 176518 w 179848"/>
                      <a:gd name="connsiteY2" fmla="*/ 101815 h 103738"/>
                      <a:gd name="connsiteX3" fmla="*/ 154477 w 179848"/>
                      <a:gd name="connsiteY3" fmla="*/ 100253 h 103738"/>
                      <a:gd name="connsiteX4" fmla="*/ 6030 w 179848"/>
                      <a:gd name="connsiteY4" fmla="*/ 14652 h 103738"/>
                      <a:gd name="connsiteX5" fmla="*/ 3334 w 179848"/>
                      <a:gd name="connsiteY5" fmla="*/ 1926 h 103738"/>
                      <a:gd name="connsiteX6" fmla="*/ 25365 w 179848"/>
                      <a:gd name="connsiteY6" fmla="*/ 3488 h 1037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9848" h="103738">
                        <a:moveTo>
                          <a:pt x="25365" y="3488"/>
                        </a:moveTo>
                        <a:lnTo>
                          <a:pt x="173812" y="89089"/>
                        </a:lnTo>
                        <a:cubicBezTo>
                          <a:pt x="180642" y="93033"/>
                          <a:pt x="181861" y="98729"/>
                          <a:pt x="176518" y="101815"/>
                        </a:cubicBezTo>
                        <a:cubicBezTo>
                          <a:pt x="171174" y="104901"/>
                          <a:pt x="161306" y="104196"/>
                          <a:pt x="154477" y="100253"/>
                        </a:cubicBezTo>
                        <a:lnTo>
                          <a:pt x="6030" y="14652"/>
                        </a:lnTo>
                        <a:cubicBezTo>
                          <a:pt x="-800" y="10708"/>
                          <a:pt x="-2009" y="5012"/>
                          <a:pt x="3334" y="1926"/>
                        </a:cubicBezTo>
                        <a:cubicBezTo>
                          <a:pt x="8659" y="-1160"/>
                          <a:pt x="18536" y="-465"/>
                          <a:pt x="25365" y="3488"/>
                        </a:cubicBezTo>
                        <a:close/>
                      </a:path>
                    </a:pathLst>
                  </a:custGeom>
                  <a:solidFill>
                    <a:srgbClr val="FAFAF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</p:grpSp>
        <p:sp>
          <p:nvSpPr>
            <p:cNvPr id="666" name="자유형: 도형 665">
              <a:extLst>
                <a:ext uri="{FF2B5EF4-FFF2-40B4-BE49-F238E27FC236}">
                  <a16:creationId xmlns:a16="http://schemas.microsoft.com/office/drawing/2014/main" id="{7E2763C1-1109-664B-898D-8CAA2538AC2A}"/>
                </a:ext>
              </a:extLst>
            </p:cNvPr>
            <p:cNvSpPr/>
            <p:nvPr/>
          </p:nvSpPr>
          <p:spPr>
            <a:xfrm>
              <a:off x="15547447" y="3075644"/>
              <a:ext cx="35759" cy="20639"/>
            </a:xfrm>
            <a:custGeom>
              <a:avLst/>
              <a:gdLst>
                <a:gd name="connsiteX0" fmla="*/ 5236 w 35759"/>
                <a:gd name="connsiteY0" fmla="*/ 17614 h 20639"/>
                <a:gd name="connsiteX1" fmla="*/ 30516 w 35759"/>
                <a:gd name="connsiteY1" fmla="*/ 17614 h 20639"/>
                <a:gd name="connsiteX2" fmla="*/ 30516 w 35759"/>
                <a:gd name="connsiteY2" fmla="*/ 3022 h 20639"/>
                <a:gd name="connsiteX3" fmla="*/ 5236 w 35759"/>
                <a:gd name="connsiteY3" fmla="*/ 3022 h 20639"/>
                <a:gd name="connsiteX4" fmla="*/ 5236 w 35759"/>
                <a:gd name="connsiteY4" fmla="*/ 17614 h 2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759" h="20639">
                  <a:moveTo>
                    <a:pt x="5236" y="17614"/>
                  </a:moveTo>
                  <a:cubicBezTo>
                    <a:pt x="12218" y="21653"/>
                    <a:pt x="23534" y="21643"/>
                    <a:pt x="30516" y="17614"/>
                  </a:cubicBezTo>
                  <a:cubicBezTo>
                    <a:pt x="37507" y="13585"/>
                    <a:pt x="37507" y="7051"/>
                    <a:pt x="30516" y="3022"/>
                  </a:cubicBezTo>
                  <a:cubicBezTo>
                    <a:pt x="23534" y="-1007"/>
                    <a:pt x="12218" y="-1007"/>
                    <a:pt x="5236" y="3022"/>
                  </a:cubicBezTo>
                  <a:cubicBezTo>
                    <a:pt x="-1745" y="7051"/>
                    <a:pt x="-1745" y="13585"/>
                    <a:pt x="5236" y="1761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667" name="그래픽 593">
              <a:extLst>
                <a:ext uri="{FF2B5EF4-FFF2-40B4-BE49-F238E27FC236}">
                  <a16:creationId xmlns:a16="http://schemas.microsoft.com/office/drawing/2014/main" id="{1402B209-3DE4-AF95-A351-B42738025EFA}"/>
                </a:ext>
              </a:extLst>
            </p:cNvPr>
            <p:cNvGrpSpPr/>
            <p:nvPr/>
          </p:nvGrpSpPr>
          <p:grpSpPr>
            <a:xfrm>
              <a:off x="15348504" y="3036479"/>
              <a:ext cx="305624" cy="177481"/>
              <a:chOff x="15348504" y="3036479"/>
              <a:chExt cx="305624" cy="177481"/>
            </a:xfrm>
            <a:solidFill>
              <a:srgbClr val="263238"/>
            </a:solidFill>
          </p:grpSpPr>
          <p:sp>
            <p:nvSpPr>
              <p:cNvPr id="668" name="자유형: 도형 667">
                <a:extLst>
                  <a:ext uri="{FF2B5EF4-FFF2-40B4-BE49-F238E27FC236}">
                    <a16:creationId xmlns:a16="http://schemas.microsoft.com/office/drawing/2014/main" id="{E095B76B-FF74-DD38-2D42-3AB56A402C51}"/>
                  </a:ext>
                </a:extLst>
              </p:cNvPr>
              <p:cNvSpPr/>
              <p:nvPr/>
            </p:nvSpPr>
            <p:spPr>
              <a:xfrm>
                <a:off x="15582615" y="3172666"/>
                <a:ext cx="71513" cy="41295"/>
              </a:xfrm>
              <a:custGeom>
                <a:avLst/>
                <a:gdLst>
                  <a:gd name="connsiteX0" fmla="*/ 10473 w 71513"/>
                  <a:gd name="connsiteY0" fmla="*/ 35245 h 41295"/>
                  <a:gd name="connsiteX1" fmla="*/ 61041 w 71513"/>
                  <a:gd name="connsiteY1" fmla="*/ 35245 h 41295"/>
                  <a:gd name="connsiteX2" fmla="*/ 61041 w 71513"/>
                  <a:gd name="connsiteY2" fmla="*/ 6051 h 41295"/>
                  <a:gd name="connsiteX3" fmla="*/ 10473 w 71513"/>
                  <a:gd name="connsiteY3" fmla="*/ 6051 h 41295"/>
                  <a:gd name="connsiteX4" fmla="*/ 10473 w 71513"/>
                  <a:gd name="connsiteY4" fmla="*/ 35245 h 41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13" h="41295">
                    <a:moveTo>
                      <a:pt x="10473" y="35245"/>
                    </a:moveTo>
                    <a:cubicBezTo>
                      <a:pt x="24436" y="43312"/>
                      <a:pt x="47077" y="43312"/>
                      <a:pt x="61041" y="35245"/>
                    </a:cubicBezTo>
                    <a:cubicBezTo>
                      <a:pt x="75005" y="27177"/>
                      <a:pt x="75005" y="14109"/>
                      <a:pt x="61041" y="6051"/>
                    </a:cubicBezTo>
                    <a:cubicBezTo>
                      <a:pt x="47077" y="-2017"/>
                      <a:pt x="24436" y="-2017"/>
                      <a:pt x="10473" y="6051"/>
                    </a:cubicBezTo>
                    <a:cubicBezTo>
                      <a:pt x="-3491" y="14109"/>
                      <a:pt x="-3491" y="27177"/>
                      <a:pt x="10473" y="3524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9" name="자유형: 도형 668">
                <a:extLst>
                  <a:ext uri="{FF2B5EF4-FFF2-40B4-BE49-F238E27FC236}">
                    <a16:creationId xmlns:a16="http://schemas.microsoft.com/office/drawing/2014/main" id="{A617E7FF-C121-F24A-9F68-B09372566684}"/>
                  </a:ext>
                </a:extLst>
              </p:cNvPr>
              <p:cNvSpPr/>
              <p:nvPr/>
            </p:nvSpPr>
            <p:spPr>
              <a:xfrm>
                <a:off x="15348504" y="3036479"/>
                <a:ext cx="215606" cy="124477"/>
              </a:xfrm>
              <a:custGeom>
                <a:avLst/>
                <a:gdLst>
                  <a:gd name="connsiteX0" fmla="*/ 208931 w 215606"/>
                  <a:gd name="connsiteY0" fmla="*/ 120625 h 124477"/>
                  <a:gd name="connsiteX1" fmla="*/ 207826 w 215606"/>
                  <a:gd name="connsiteY1" fmla="*/ 100527 h 124477"/>
                  <a:gd name="connsiteX2" fmla="*/ 41492 w 215606"/>
                  <a:gd name="connsiteY2" fmla="*/ 4496 h 124477"/>
                  <a:gd name="connsiteX3" fmla="*/ 6668 w 215606"/>
                  <a:gd name="connsiteY3" fmla="*/ 3848 h 124477"/>
                  <a:gd name="connsiteX4" fmla="*/ 7773 w 215606"/>
                  <a:gd name="connsiteY4" fmla="*/ 23955 h 124477"/>
                  <a:gd name="connsiteX5" fmla="*/ 174117 w 215606"/>
                  <a:gd name="connsiteY5" fmla="*/ 119987 h 124477"/>
                  <a:gd name="connsiteX6" fmla="*/ 208931 w 215606"/>
                  <a:gd name="connsiteY6" fmla="*/ 120625 h 12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606" h="124477">
                    <a:moveTo>
                      <a:pt x="208931" y="120625"/>
                    </a:moveTo>
                    <a:cubicBezTo>
                      <a:pt x="218247" y="115253"/>
                      <a:pt x="217752" y="106252"/>
                      <a:pt x="207826" y="100527"/>
                    </a:cubicBezTo>
                    <a:lnTo>
                      <a:pt x="41492" y="4496"/>
                    </a:lnTo>
                    <a:cubicBezTo>
                      <a:pt x="31576" y="-1238"/>
                      <a:pt x="15974" y="-1524"/>
                      <a:pt x="6668" y="3848"/>
                    </a:cubicBezTo>
                    <a:cubicBezTo>
                      <a:pt x="-2638" y="9230"/>
                      <a:pt x="-2143" y="18222"/>
                      <a:pt x="7773" y="23955"/>
                    </a:cubicBezTo>
                    <a:lnTo>
                      <a:pt x="174117" y="119987"/>
                    </a:lnTo>
                    <a:cubicBezTo>
                      <a:pt x="184033" y="125711"/>
                      <a:pt x="199626" y="126006"/>
                      <a:pt x="208931" y="1206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767" name="그룹 766">
            <a:extLst>
              <a:ext uri="{FF2B5EF4-FFF2-40B4-BE49-F238E27FC236}">
                <a16:creationId xmlns:a16="http://schemas.microsoft.com/office/drawing/2014/main" id="{86DCD6BA-8CC9-8B85-F685-FF24569B7DD7}"/>
              </a:ext>
            </a:extLst>
          </p:cNvPr>
          <p:cNvGrpSpPr/>
          <p:nvPr/>
        </p:nvGrpSpPr>
        <p:grpSpPr>
          <a:xfrm>
            <a:off x="10634186" y="1220975"/>
            <a:ext cx="575829" cy="1772201"/>
            <a:chOff x="10623839" y="1303305"/>
            <a:chExt cx="651110" cy="2003890"/>
          </a:xfrm>
        </p:grpSpPr>
        <p:sp>
          <p:nvSpPr>
            <p:cNvPr id="597" name="자유형: 도형 596">
              <a:extLst>
                <a:ext uri="{FF2B5EF4-FFF2-40B4-BE49-F238E27FC236}">
                  <a16:creationId xmlns:a16="http://schemas.microsoft.com/office/drawing/2014/main" id="{2A35234A-BB0E-C66B-788D-42E960DCEF53}"/>
                </a:ext>
              </a:extLst>
            </p:cNvPr>
            <p:cNvSpPr/>
            <p:nvPr/>
          </p:nvSpPr>
          <p:spPr>
            <a:xfrm>
              <a:off x="10623839" y="2996862"/>
              <a:ext cx="651110" cy="310333"/>
            </a:xfrm>
            <a:custGeom>
              <a:avLst/>
              <a:gdLst>
                <a:gd name="connsiteX0" fmla="*/ 555755 w 651110"/>
                <a:gd name="connsiteY0" fmla="*/ 264878 h 310333"/>
                <a:gd name="connsiteX1" fmla="*/ 95355 w 651110"/>
                <a:gd name="connsiteY1" fmla="*/ 264878 h 310333"/>
                <a:gd name="connsiteX2" fmla="*/ 95355 w 651110"/>
                <a:gd name="connsiteY2" fmla="*/ 45441 h 310333"/>
                <a:gd name="connsiteX3" fmla="*/ 555755 w 651110"/>
                <a:gd name="connsiteY3" fmla="*/ 45441 h 310333"/>
                <a:gd name="connsiteX4" fmla="*/ 555755 w 651110"/>
                <a:gd name="connsiteY4" fmla="*/ 264878 h 31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110" h="310333">
                  <a:moveTo>
                    <a:pt x="555755" y="264878"/>
                  </a:moveTo>
                  <a:cubicBezTo>
                    <a:pt x="428615" y="325486"/>
                    <a:pt x="222485" y="325486"/>
                    <a:pt x="95355" y="264878"/>
                  </a:cubicBezTo>
                  <a:cubicBezTo>
                    <a:pt x="-31785" y="204290"/>
                    <a:pt x="-31785" y="106039"/>
                    <a:pt x="95355" y="45441"/>
                  </a:cubicBezTo>
                  <a:cubicBezTo>
                    <a:pt x="222494" y="-15147"/>
                    <a:pt x="428615" y="-15147"/>
                    <a:pt x="555755" y="45441"/>
                  </a:cubicBezTo>
                  <a:cubicBezTo>
                    <a:pt x="682895" y="106039"/>
                    <a:pt x="682895" y="204290"/>
                    <a:pt x="555755" y="264878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740" name="그래픽 593">
              <a:extLst>
                <a:ext uri="{FF2B5EF4-FFF2-40B4-BE49-F238E27FC236}">
                  <a16:creationId xmlns:a16="http://schemas.microsoft.com/office/drawing/2014/main" id="{2902BB09-8FCC-BD8C-5C8A-1E45ADCB1DC3}"/>
                </a:ext>
              </a:extLst>
            </p:cNvPr>
            <p:cNvGrpSpPr/>
            <p:nvPr/>
          </p:nvGrpSpPr>
          <p:grpSpPr>
            <a:xfrm>
              <a:off x="10627146" y="1303305"/>
              <a:ext cx="538607" cy="1960704"/>
              <a:chOff x="15554733" y="1110401"/>
              <a:chExt cx="538607" cy="1960704"/>
            </a:xfrm>
          </p:grpSpPr>
          <p:sp>
            <p:nvSpPr>
              <p:cNvPr id="741" name="자유형: 도형 740">
                <a:extLst>
                  <a:ext uri="{FF2B5EF4-FFF2-40B4-BE49-F238E27FC236}">
                    <a16:creationId xmlns:a16="http://schemas.microsoft.com/office/drawing/2014/main" id="{B4D26BAC-E9BD-B660-EAF0-D43276B1B91E}"/>
                  </a:ext>
                </a:extLst>
              </p:cNvPr>
              <p:cNvSpPr/>
              <p:nvPr/>
            </p:nvSpPr>
            <p:spPr>
              <a:xfrm>
                <a:off x="15973793" y="1661231"/>
                <a:ext cx="119547" cy="168802"/>
              </a:xfrm>
              <a:custGeom>
                <a:avLst/>
                <a:gdLst>
                  <a:gd name="connsiteX0" fmla="*/ 119444 w 119547"/>
                  <a:gd name="connsiteY0" fmla="*/ 133531 h 168802"/>
                  <a:gd name="connsiteX1" fmla="*/ 94964 w 119547"/>
                  <a:gd name="connsiteY1" fmla="*/ 0 h 168802"/>
                  <a:gd name="connsiteX2" fmla="*/ 0 w 119547"/>
                  <a:gd name="connsiteY2" fmla="*/ 29108 h 168802"/>
                  <a:gd name="connsiteX3" fmla="*/ 15240 w 119547"/>
                  <a:gd name="connsiteY3" fmla="*/ 92402 h 168802"/>
                  <a:gd name="connsiteX4" fmla="*/ 94259 w 119547"/>
                  <a:gd name="connsiteY4" fmla="*/ 168802 h 168802"/>
                  <a:gd name="connsiteX5" fmla="*/ 119444 w 119547"/>
                  <a:gd name="connsiteY5" fmla="*/ 133531 h 1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547" h="168802">
                    <a:moveTo>
                      <a:pt x="119444" y="133531"/>
                    </a:moveTo>
                    <a:cubicBezTo>
                      <a:pt x="118901" y="125968"/>
                      <a:pt x="104727" y="45177"/>
                      <a:pt x="94964" y="0"/>
                    </a:cubicBezTo>
                    <a:lnTo>
                      <a:pt x="0" y="29108"/>
                    </a:lnTo>
                    <a:lnTo>
                      <a:pt x="15240" y="92402"/>
                    </a:lnTo>
                    <a:lnTo>
                      <a:pt x="94259" y="168802"/>
                    </a:lnTo>
                    <a:cubicBezTo>
                      <a:pt x="119320" y="163830"/>
                      <a:pt x="119987" y="141103"/>
                      <a:pt x="119444" y="133531"/>
                    </a:cubicBezTo>
                    <a:close/>
                  </a:path>
                </a:pathLst>
              </a:custGeom>
              <a:solidFill>
                <a:srgbClr val="FFA8A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742" name="그래픽 593">
                <a:extLst>
                  <a:ext uri="{FF2B5EF4-FFF2-40B4-BE49-F238E27FC236}">
                    <a16:creationId xmlns:a16="http://schemas.microsoft.com/office/drawing/2014/main" id="{4376732D-6699-B098-C6C8-A58FCB89013E}"/>
                  </a:ext>
                </a:extLst>
              </p:cNvPr>
              <p:cNvGrpSpPr/>
              <p:nvPr/>
            </p:nvGrpSpPr>
            <p:grpSpPr>
              <a:xfrm>
                <a:off x="15554733" y="1110401"/>
                <a:ext cx="523786" cy="1960704"/>
                <a:chOff x="15554733" y="1110401"/>
                <a:chExt cx="523786" cy="1960704"/>
              </a:xfrm>
            </p:grpSpPr>
            <p:sp>
              <p:nvSpPr>
                <p:cNvPr id="743" name="자유형: 도형 742">
                  <a:extLst>
                    <a:ext uri="{FF2B5EF4-FFF2-40B4-BE49-F238E27FC236}">
                      <a16:creationId xmlns:a16="http://schemas.microsoft.com/office/drawing/2014/main" id="{19DD9CCF-D1CF-439F-ECAA-C948E21DAEA8}"/>
                    </a:ext>
                  </a:extLst>
                </p:cNvPr>
                <p:cNvSpPr/>
                <p:nvPr/>
              </p:nvSpPr>
              <p:spPr>
                <a:xfrm>
                  <a:off x="15710446" y="1110401"/>
                  <a:ext cx="303114" cy="455704"/>
                </a:xfrm>
                <a:custGeom>
                  <a:avLst/>
                  <a:gdLst>
                    <a:gd name="connsiteX0" fmla="*/ 0 w 303114"/>
                    <a:gd name="connsiteY0" fmla="*/ 455705 h 455704"/>
                    <a:gd name="connsiteX1" fmla="*/ 303114 w 303114"/>
                    <a:gd name="connsiteY1" fmla="*/ 455705 h 455704"/>
                    <a:gd name="connsiteX2" fmla="*/ 303114 w 303114"/>
                    <a:gd name="connsiteY2" fmla="*/ 128454 h 455704"/>
                    <a:gd name="connsiteX3" fmla="*/ 174669 w 303114"/>
                    <a:gd name="connsiteY3" fmla="*/ 0 h 455704"/>
                    <a:gd name="connsiteX4" fmla="*/ 128454 w 303114"/>
                    <a:gd name="connsiteY4" fmla="*/ 0 h 455704"/>
                    <a:gd name="connsiteX5" fmla="*/ 0 w 303114"/>
                    <a:gd name="connsiteY5" fmla="*/ 128454 h 455704"/>
                    <a:gd name="connsiteX6" fmla="*/ 0 w 303114"/>
                    <a:gd name="connsiteY6" fmla="*/ 455705 h 455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03114" h="455704">
                      <a:moveTo>
                        <a:pt x="0" y="455705"/>
                      </a:moveTo>
                      <a:lnTo>
                        <a:pt x="303114" y="455705"/>
                      </a:lnTo>
                      <a:lnTo>
                        <a:pt x="303114" y="128454"/>
                      </a:lnTo>
                      <a:cubicBezTo>
                        <a:pt x="303114" y="57512"/>
                        <a:pt x="245602" y="0"/>
                        <a:pt x="174669" y="0"/>
                      </a:cubicBezTo>
                      <a:lnTo>
                        <a:pt x="128454" y="0"/>
                      </a:lnTo>
                      <a:cubicBezTo>
                        <a:pt x="57512" y="0"/>
                        <a:pt x="0" y="57512"/>
                        <a:pt x="0" y="128454"/>
                      </a:cubicBezTo>
                      <a:lnTo>
                        <a:pt x="0" y="455705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4" name="자유형: 도형 743">
                  <a:extLst>
                    <a:ext uri="{FF2B5EF4-FFF2-40B4-BE49-F238E27FC236}">
                      <a16:creationId xmlns:a16="http://schemas.microsoft.com/office/drawing/2014/main" id="{2113F757-E8B6-43A3-2BF0-3550A8E76BF2}"/>
                    </a:ext>
                  </a:extLst>
                </p:cNvPr>
                <p:cNvSpPr/>
                <p:nvPr/>
              </p:nvSpPr>
              <p:spPr>
                <a:xfrm>
                  <a:off x="15589040" y="1624455"/>
                  <a:ext cx="133788" cy="142151"/>
                </a:xfrm>
                <a:custGeom>
                  <a:avLst/>
                  <a:gdLst>
                    <a:gd name="connsiteX0" fmla="*/ 44891 w 133788"/>
                    <a:gd name="connsiteY0" fmla="*/ 0 h 142151"/>
                    <a:gd name="connsiteX1" fmla="*/ 0 w 133788"/>
                    <a:gd name="connsiteY1" fmla="*/ 82306 h 142151"/>
                    <a:gd name="connsiteX2" fmla="*/ 69828 w 133788"/>
                    <a:gd name="connsiteY2" fmla="*/ 142151 h 142151"/>
                    <a:gd name="connsiteX3" fmla="*/ 133788 w 133788"/>
                    <a:gd name="connsiteY3" fmla="*/ 40738 h 142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788" h="142151">
                      <a:moveTo>
                        <a:pt x="44891" y="0"/>
                      </a:moveTo>
                      <a:lnTo>
                        <a:pt x="0" y="82306"/>
                      </a:lnTo>
                      <a:lnTo>
                        <a:pt x="69828" y="142151"/>
                      </a:lnTo>
                      <a:lnTo>
                        <a:pt x="133788" y="40738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5" name="자유형: 도형 744">
                  <a:extLst>
                    <a:ext uri="{FF2B5EF4-FFF2-40B4-BE49-F238E27FC236}">
                      <a16:creationId xmlns:a16="http://schemas.microsoft.com/office/drawing/2014/main" id="{E4F62C40-2FEE-663B-2822-5B739BC51F88}"/>
                    </a:ext>
                  </a:extLst>
                </p:cNvPr>
                <p:cNvSpPr/>
                <p:nvPr/>
              </p:nvSpPr>
              <p:spPr>
                <a:xfrm>
                  <a:off x="15554733" y="1719477"/>
                  <a:ext cx="112773" cy="94872"/>
                </a:xfrm>
                <a:custGeom>
                  <a:avLst/>
                  <a:gdLst>
                    <a:gd name="connsiteX0" fmla="*/ 18390 w 112773"/>
                    <a:gd name="connsiteY0" fmla="*/ 0 h 94872"/>
                    <a:gd name="connsiteX1" fmla="*/ 12485 w 112773"/>
                    <a:gd name="connsiteY1" fmla="*/ 86906 h 94872"/>
                    <a:gd name="connsiteX2" fmla="*/ 112774 w 112773"/>
                    <a:gd name="connsiteY2" fmla="*/ 82858 h 94872"/>
                    <a:gd name="connsiteX3" fmla="*/ 18390 w 112773"/>
                    <a:gd name="connsiteY3" fmla="*/ 0 h 94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2773" h="94872">
                      <a:moveTo>
                        <a:pt x="18390" y="0"/>
                      </a:moveTo>
                      <a:cubicBezTo>
                        <a:pt x="8322" y="25870"/>
                        <a:pt x="-13985" y="66866"/>
                        <a:pt x="12485" y="86906"/>
                      </a:cubicBezTo>
                      <a:cubicBezTo>
                        <a:pt x="38955" y="106947"/>
                        <a:pt x="112774" y="82858"/>
                        <a:pt x="112774" y="82858"/>
                      </a:cubicBezTo>
                      <a:lnTo>
                        <a:pt x="18390" y="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6" name="자유형: 도형 745">
                  <a:extLst>
                    <a:ext uri="{FF2B5EF4-FFF2-40B4-BE49-F238E27FC236}">
                      <a16:creationId xmlns:a16="http://schemas.microsoft.com/office/drawing/2014/main" id="{43F05E13-7E9E-A342-38AF-0BB9581D6728}"/>
                    </a:ext>
                  </a:extLst>
                </p:cNvPr>
                <p:cNvSpPr/>
                <p:nvPr/>
              </p:nvSpPr>
              <p:spPr>
                <a:xfrm>
                  <a:off x="15622339" y="1441032"/>
                  <a:ext cx="180022" cy="248940"/>
                </a:xfrm>
                <a:custGeom>
                  <a:avLst/>
                  <a:gdLst>
                    <a:gd name="connsiteX0" fmla="*/ 180022 w 180022"/>
                    <a:gd name="connsiteY0" fmla="*/ 0 h 248940"/>
                    <a:gd name="connsiteX1" fmla="*/ 69609 w 180022"/>
                    <a:gd name="connsiteY1" fmla="*/ 51549 h 248940"/>
                    <a:gd name="connsiteX2" fmla="*/ 0 w 180022"/>
                    <a:gd name="connsiteY2" fmla="*/ 195186 h 248940"/>
                    <a:gd name="connsiteX3" fmla="*/ 101765 w 180022"/>
                    <a:gd name="connsiteY3" fmla="*/ 248736 h 248940"/>
                    <a:gd name="connsiteX4" fmla="*/ 180022 w 180022"/>
                    <a:gd name="connsiteY4" fmla="*/ 0 h 248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0022" h="248940">
                      <a:moveTo>
                        <a:pt x="180022" y="0"/>
                      </a:moveTo>
                      <a:cubicBezTo>
                        <a:pt x="135502" y="457"/>
                        <a:pt x="86477" y="16650"/>
                        <a:pt x="69609" y="51549"/>
                      </a:cubicBezTo>
                      <a:cubicBezTo>
                        <a:pt x="52740" y="86458"/>
                        <a:pt x="0" y="195186"/>
                        <a:pt x="0" y="195186"/>
                      </a:cubicBezTo>
                      <a:cubicBezTo>
                        <a:pt x="0" y="195186"/>
                        <a:pt x="39357" y="252794"/>
                        <a:pt x="101765" y="248736"/>
                      </a:cubicBezTo>
                      <a:lnTo>
                        <a:pt x="180022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7" name="자유형: 도형 746">
                  <a:extLst>
                    <a:ext uri="{FF2B5EF4-FFF2-40B4-BE49-F238E27FC236}">
                      <a16:creationId xmlns:a16="http://schemas.microsoft.com/office/drawing/2014/main" id="{15C1A925-7738-6053-0D0B-9703892875FD}"/>
                    </a:ext>
                  </a:extLst>
                </p:cNvPr>
                <p:cNvSpPr/>
                <p:nvPr/>
              </p:nvSpPr>
              <p:spPr>
                <a:xfrm>
                  <a:off x="15674409" y="2805061"/>
                  <a:ext cx="189075" cy="180468"/>
                </a:xfrm>
                <a:custGeom>
                  <a:avLst/>
                  <a:gdLst>
                    <a:gd name="connsiteX0" fmla="*/ 64392 w 189075"/>
                    <a:gd name="connsiteY0" fmla="*/ 87067 h 180468"/>
                    <a:gd name="connsiteX1" fmla="*/ 9242 w 189075"/>
                    <a:gd name="connsiteY1" fmla="*/ 140293 h 180468"/>
                    <a:gd name="connsiteX2" fmla="*/ 1651 w 189075"/>
                    <a:gd name="connsiteY2" fmla="*/ 149008 h 180468"/>
                    <a:gd name="connsiteX3" fmla="*/ 22006 w 189075"/>
                    <a:gd name="connsiteY3" fmla="*/ 176726 h 180468"/>
                    <a:gd name="connsiteX4" fmla="*/ 101292 w 189075"/>
                    <a:gd name="connsiteY4" fmla="*/ 164953 h 180468"/>
                    <a:gd name="connsiteX5" fmla="*/ 140516 w 189075"/>
                    <a:gd name="connsiteY5" fmla="*/ 106126 h 180468"/>
                    <a:gd name="connsiteX6" fmla="*/ 184293 w 189075"/>
                    <a:gd name="connsiteY6" fmla="*/ 73865 h 180468"/>
                    <a:gd name="connsiteX7" fmla="*/ 183921 w 189075"/>
                    <a:gd name="connsiteY7" fmla="*/ 31536 h 180468"/>
                    <a:gd name="connsiteX8" fmla="*/ 169005 w 189075"/>
                    <a:gd name="connsiteY8" fmla="*/ 151 h 180468"/>
                    <a:gd name="connsiteX9" fmla="*/ 170501 w 189075"/>
                    <a:gd name="connsiteY9" fmla="*/ 8876 h 180468"/>
                    <a:gd name="connsiteX10" fmla="*/ 103959 w 189075"/>
                    <a:gd name="connsiteY10" fmla="*/ 19954 h 180468"/>
                    <a:gd name="connsiteX11" fmla="*/ 64392 w 189075"/>
                    <a:gd name="connsiteY11" fmla="*/ 87067 h 180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9075" h="180468">
                      <a:moveTo>
                        <a:pt x="64392" y="87067"/>
                      </a:moveTo>
                      <a:cubicBezTo>
                        <a:pt x="47819" y="107212"/>
                        <a:pt x="29235" y="123633"/>
                        <a:pt x="9242" y="140293"/>
                      </a:cubicBezTo>
                      <a:cubicBezTo>
                        <a:pt x="6252" y="142788"/>
                        <a:pt x="3156" y="145417"/>
                        <a:pt x="1651" y="149008"/>
                      </a:cubicBezTo>
                      <a:cubicBezTo>
                        <a:pt x="-778" y="154808"/>
                        <a:pt x="-4283" y="169049"/>
                        <a:pt x="22006" y="176726"/>
                      </a:cubicBezTo>
                      <a:cubicBezTo>
                        <a:pt x="47695" y="184222"/>
                        <a:pt x="79051" y="180536"/>
                        <a:pt x="101292" y="164953"/>
                      </a:cubicBezTo>
                      <a:cubicBezTo>
                        <a:pt x="121818" y="150579"/>
                        <a:pt x="121333" y="122909"/>
                        <a:pt x="140516" y="106126"/>
                      </a:cubicBezTo>
                      <a:cubicBezTo>
                        <a:pt x="154737" y="93687"/>
                        <a:pt x="173101" y="89734"/>
                        <a:pt x="184293" y="73865"/>
                      </a:cubicBezTo>
                      <a:cubicBezTo>
                        <a:pt x="192084" y="62816"/>
                        <a:pt x="189179" y="48805"/>
                        <a:pt x="183921" y="31536"/>
                      </a:cubicBezTo>
                      <a:cubicBezTo>
                        <a:pt x="178178" y="12696"/>
                        <a:pt x="175244" y="-1640"/>
                        <a:pt x="169005" y="151"/>
                      </a:cubicBezTo>
                      <a:lnTo>
                        <a:pt x="170501" y="8876"/>
                      </a:lnTo>
                      <a:cubicBezTo>
                        <a:pt x="163271" y="21868"/>
                        <a:pt x="122599" y="27697"/>
                        <a:pt x="103959" y="19954"/>
                      </a:cubicBezTo>
                      <a:cubicBezTo>
                        <a:pt x="103969" y="19963"/>
                        <a:pt x="75203" y="73922"/>
                        <a:pt x="64392" y="8706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F28F373F-36E6-B23B-2D62-C78D8451065C}"/>
                    </a:ext>
                  </a:extLst>
                </p:cNvPr>
                <p:cNvSpPr/>
                <p:nvPr/>
              </p:nvSpPr>
              <p:spPr>
                <a:xfrm>
                  <a:off x="15706131" y="2750844"/>
                  <a:ext cx="139086" cy="194667"/>
                </a:xfrm>
                <a:custGeom>
                  <a:avLst/>
                  <a:gdLst>
                    <a:gd name="connsiteX0" fmla="*/ 15678 w 139086"/>
                    <a:gd name="connsiteY0" fmla="*/ 160068 h 194667"/>
                    <a:gd name="connsiteX1" fmla="*/ 15669 w 139086"/>
                    <a:gd name="connsiteY1" fmla="*/ 159934 h 194667"/>
                    <a:gd name="connsiteX2" fmla="*/ 32671 w 139086"/>
                    <a:gd name="connsiteY2" fmla="*/ 141275 h 194667"/>
                    <a:gd name="connsiteX3" fmla="*/ 63465 w 139086"/>
                    <a:gd name="connsiteY3" fmla="*/ 90392 h 194667"/>
                    <a:gd name="connsiteX4" fmla="*/ 68304 w 139086"/>
                    <a:gd name="connsiteY4" fmla="*/ 56483 h 194667"/>
                    <a:gd name="connsiteX5" fmla="*/ 62817 w 139086"/>
                    <a:gd name="connsiteY5" fmla="*/ 10335 h 194667"/>
                    <a:gd name="connsiteX6" fmla="*/ 132436 w 139086"/>
                    <a:gd name="connsiteY6" fmla="*/ 0 h 194667"/>
                    <a:gd name="connsiteX7" fmla="*/ 138789 w 139086"/>
                    <a:gd name="connsiteY7" fmla="*/ 63094 h 194667"/>
                    <a:gd name="connsiteX8" fmla="*/ 138789 w 139086"/>
                    <a:gd name="connsiteY8" fmla="*/ 63084 h 194667"/>
                    <a:gd name="connsiteX9" fmla="*/ 109738 w 139086"/>
                    <a:gd name="connsiteY9" fmla="*/ 110033 h 194667"/>
                    <a:gd name="connsiteX10" fmla="*/ 46530 w 139086"/>
                    <a:gd name="connsiteY10" fmla="*/ 184652 h 194667"/>
                    <a:gd name="connsiteX11" fmla="*/ 5934 w 139086"/>
                    <a:gd name="connsiteY11" fmla="*/ 191576 h 194667"/>
                    <a:gd name="connsiteX12" fmla="*/ 15678 w 139086"/>
                    <a:gd name="connsiteY12" fmla="*/ 160068 h 19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9086" h="194667">
                      <a:moveTo>
                        <a:pt x="15678" y="160068"/>
                      </a:moveTo>
                      <a:cubicBezTo>
                        <a:pt x="15678" y="160049"/>
                        <a:pt x="15678" y="159953"/>
                        <a:pt x="15669" y="159934"/>
                      </a:cubicBezTo>
                      <a:cubicBezTo>
                        <a:pt x="21517" y="153991"/>
                        <a:pt x="27232" y="147876"/>
                        <a:pt x="32671" y="141275"/>
                      </a:cubicBezTo>
                      <a:cubicBezTo>
                        <a:pt x="39633" y="132807"/>
                        <a:pt x="54074" y="107394"/>
                        <a:pt x="63465" y="90392"/>
                      </a:cubicBezTo>
                      <a:cubicBezTo>
                        <a:pt x="69180" y="80058"/>
                        <a:pt x="69371" y="70304"/>
                        <a:pt x="68304" y="56483"/>
                      </a:cubicBezTo>
                      <a:lnTo>
                        <a:pt x="62817" y="10335"/>
                      </a:lnTo>
                      <a:lnTo>
                        <a:pt x="132436" y="0"/>
                      </a:lnTo>
                      <a:lnTo>
                        <a:pt x="138789" y="63094"/>
                      </a:lnTo>
                      <a:lnTo>
                        <a:pt x="138789" y="63084"/>
                      </a:lnTo>
                      <a:cubicBezTo>
                        <a:pt x="141094" y="77400"/>
                        <a:pt x="129873" y="90783"/>
                        <a:pt x="109738" y="110033"/>
                      </a:cubicBezTo>
                      <a:cubicBezTo>
                        <a:pt x="89611" y="129283"/>
                        <a:pt x="65046" y="173003"/>
                        <a:pt x="46530" y="184652"/>
                      </a:cubicBezTo>
                      <a:cubicBezTo>
                        <a:pt x="28013" y="196291"/>
                        <a:pt x="14345" y="196606"/>
                        <a:pt x="5934" y="191576"/>
                      </a:cubicBezTo>
                      <a:cubicBezTo>
                        <a:pt x="-2734" y="186385"/>
                        <a:pt x="-3781" y="182128"/>
                        <a:pt x="15678" y="160068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88A81671-ED77-9365-06A0-616D02E1A908}"/>
                    </a:ext>
                  </a:extLst>
                </p:cNvPr>
                <p:cNvSpPr/>
                <p:nvPr/>
              </p:nvSpPr>
              <p:spPr>
                <a:xfrm>
                  <a:off x="15844765" y="2894004"/>
                  <a:ext cx="191429" cy="177100"/>
                </a:xfrm>
                <a:custGeom>
                  <a:avLst/>
                  <a:gdLst>
                    <a:gd name="connsiteX0" fmla="*/ 107796 w 191429"/>
                    <a:gd name="connsiteY0" fmla="*/ 9821 h 177100"/>
                    <a:gd name="connsiteX1" fmla="*/ 107796 w 191429"/>
                    <a:gd name="connsiteY1" fmla="*/ 77 h 177100"/>
                    <a:gd name="connsiteX2" fmla="*/ 59095 w 191429"/>
                    <a:gd name="connsiteY2" fmla="*/ 85363 h 177100"/>
                    <a:gd name="connsiteX3" fmla="*/ 831 w 191429"/>
                    <a:gd name="connsiteY3" fmla="*/ 149457 h 177100"/>
                    <a:gd name="connsiteX4" fmla="*/ 61705 w 191429"/>
                    <a:gd name="connsiteY4" fmla="*/ 176270 h 177100"/>
                    <a:gd name="connsiteX5" fmla="*/ 131647 w 191429"/>
                    <a:gd name="connsiteY5" fmla="*/ 138713 h 177100"/>
                    <a:gd name="connsiteX6" fmla="*/ 158803 w 191429"/>
                    <a:gd name="connsiteY6" fmla="*/ 96536 h 177100"/>
                    <a:gd name="connsiteX7" fmla="*/ 190521 w 191429"/>
                    <a:gd name="connsiteY7" fmla="*/ 59998 h 177100"/>
                    <a:gd name="connsiteX8" fmla="*/ 186616 w 191429"/>
                    <a:gd name="connsiteY8" fmla="*/ 24232 h 177100"/>
                    <a:gd name="connsiteX9" fmla="*/ 175919 w 191429"/>
                    <a:gd name="connsiteY9" fmla="*/ 67 h 177100"/>
                    <a:gd name="connsiteX10" fmla="*/ 175919 w 191429"/>
                    <a:gd name="connsiteY10" fmla="*/ 7496 h 177100"/>
                    <a:gd name="connsiteX11" fmla="*/ 141858 w 191429"/>
                    <a:gd name="connsiteY11" fmla="*/ 19012 h 177100"/>
                    <a:gd name="connsiteX12" fmla="*/ 107796 w 191429"/>
                    <a:gd name="connsiteY12" fmla="*/ 9821 h 1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1429" h="177100">
                      <a:moveTo>
                        <a:pt x="107796" y="9821"/>
                      </a:moveTo>
                      <a:lnTo>
                        <a:pt x="107796" y="77"/>
                      </a:lnTo>
                      <a:cubicBezTo>
                        <a:pt x="103958" y="11506"/>
                        <a:pt x="86127" y="60713"/>
                        <a:pt x="59095" y="85363"/>
                      </a:cubicBezTo>
                      <a:cubicBezTo>
                        <a:pt x="37607" y="104966"/>
                        <a:pt x="8289" y="127607"/>
                        <a:pt x="831" y="149457"/>
                      </a:cubicBezTo>
                      <a:cubicBezTo>
                        <a:pt x="-6922" y="172184"/>
                        <a:pt x="41626" y="179823"/>
                        <a:pt x="61705" y="176270"/>
                      </a:cubicBezTo>
                      <a:cubicBezTo>
                        <a:pt x="85032" y="172136"/>
                        <a:pt x="115217" y="158906"/>
                        <a:pt x="131647" y="138713"/>
                      </a:cubicBezTo>
                      <a:cubicBezTo>
                        <a:pt x="143201" y="124521"/>
                        <a:pt x="150554" y="107700"/>
                        <a:pt x="158803" y="96536"/>
                      </a:cubicBezTo>
                      <a:cubicBezTo>
                        <a:pt x="167052" y="85373"/>
                        <a:pt x="186063" y="72914"/>
                        <a:pt x="190521" y="59998"/>
                      </a:cubicBezTo>
                      <a:cubicBezTo>
                        <a:pt x="192969" y="52902"/>
                        <a:pt x="190064" y="37367"/>
                        <a:pt x="186616" y="24232"/>
                      </a:cubicBezTo>
                      <a:cubicBezTo>
                        <a:pt x="183454" y="12183"/>
                        <a:pt x="180034" y="-1057"/>
                        <a:pt x="175919" y="67"/>
                      </a:cubicBezTo>
                      <a:cubicBezTo>
                        <a:pt x="175910" y="1534"/>
                        <a:pt x="175919" y="7496"/>
                        <a:pt x="175919" y="7496"/>
                      </a:cubicBezTo>
                      <a:cubicBezTo>
                        <a:pt x="170976" y="12983"/>
                        <a:pt x="157288" y="18422"/>
                        <a:pt x="141858" y="19012"/>
                      </a:cubicBezTo>
                      <a:cubicBezTo>
                        <a:pt x="131895" y="19403"/>
                        <a:pt x="107711" y="17421"/>
                        <a:pt x="107796" y="982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32F5E9CB-09CD-937B-EEE7-3C0779FDFCC3}"/>
                    </a:ext>
                  </a:extLst>
                </p:cNvPr>
                <p:cNvSpPr/>
                <p:nvPr/>
              </p:nvSpPr>
              <p:spPr>
                <a:xfrm>
                  <a:off x="15876978" y="2838236"/>
                  <a:ext cx="143705" cy="183233"/>
                </a:xfrm>
                <a:custGeom>
                  <a:avLst/>
                  <a:gdLst>
                    <a:gd name="connsiteX0" fmla="*/ 7422 w 143705"/>
                    <a:gd name="connsiteY0" fmla="*/ 158382 h 183233"/>
                    <a:gd name="connsiteX1" fmla="*/ 26882 w 143705"/>
                    <a:gd name="connsiteY1" fmla="*/ 141065 h 183233"/>
                    <a:gd name="connsiteX2" fmla="*/ 68430 w 143705"/>
                    <a:gd name="connsiteY2" fmla="*/ 74686 h 183233"/>
                    <a:gd name="connsiteX3" fmla="*/ 75574 w 143705"/>
                    <a:gd name="connsiteY3" fmla="*/ 38833 h 183233"/>
                    <a:gd name="connsiteX4" fmla="*/ 75574 w 143705"/>
                    <a:gd name="connsiteY4" fmla="*/ 0 h 183233"/>
                    <a:gd name="connsiteX5" fmla="*/ 143706 w 143705"/>
                    <a:gd name="connsiteY5" fmla="*/ 0 h 183233"/>
                    <a:gd name="connsiteX6" fmla="*/ 143706 w 143705"/>
                    <a:gd name="connsiteY6" fmla="*/ 63208 h 183233"/>
                    <a:gd name="connsiteX7" fmla="*/ 143706 w 143705"/>
                    <a:gd name="connsiteY7" fmla="*/ 63208 h 183233"/>
                    <a:gd name="connsiteX8" fmla="*/ 143706 w 143705"/>
                    <a:gd name="connsiteY8" fmla="*/ 63217 h 183233"/>
                    <a:gd name="connsiteX9" fmla="*/ 143706 w 143705"/>
                    <a:gd name="connsiteY9" fmla="*/ 64903 h 183233"/>
                    <a:gd name="connsiteX10" fmla="*/ 143363 w 143705"/>
                    <a:gd name="connsiteY10" fmla="*/ 65075 h 183233"/>
                    <a:gd name="connsiteX11" fmla="*/ 91052 w 143705"/>
                    <a:gd name="connsiteY11" fmla="*/ 141456 h 183233"/>
                    <a:gd name="connsiteX12" fmla="*/ 29482 w 143705"/>
                    <a:gd name="connsiteY12" fmla="*/ 182471 h 183233"/>
                    <a:gd name="connsiteX13" fmla="*/ 7422 w 143705"/>
                    <a:gd name="connsiteY13" fmla="*/ 158382 h 18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3705" h="183233">
                      <a:moveTo>
                        <a:pt x="7422" y="158382"/>
                      </a:moveTo>
                      <a:cubicBezTo>
                        <a:pt x="14090" y="152428"/>
                        <a:pt x="20795" y="146618"/>
                        <a:pt x="26882" y="141065"/>
                      </a:cubicBezTo>
                      <a:cubicBezTo>
                        <a:pt x="45770" y="123835"/>
                        <a:pt x="60162" y="94621"/>
                        <a:pt x="68430" y="74686"/>
                      </a:cubicBezTo>
                      <a:cubicBezTo>
                        <a:pt x="73154" y="63303"/>
                        <a:pt x="75574" y="51149"/>
                        <a:pt x="75574" y="38833"/>
                      </a:cubicBezTo>
                      <a:lnTo>
                        <a:pt x="75574" y="0"/>
                      </a:lnTo>
                      <a:lnTo>
                        <a:pt x="143706" y="0"/>
                      </a:lnTo>
                      <a:lnTo>
                        <a:pt x="143706" y="63208"/>
                      </a:lnTo>
                      <a:lnTo>
                        <a:pt x="143706" y="63208"/>
                      </a:lnTo>
                      <a:lnTo>
                        <a:pt x="143706" y="63217"/>
                      </a:lnTo>
                      <a:lnTo>
                        <a:pt x="143706" y="64903"/>
                      </a:lnTo>
                      <a:lnTo>
                        <a:pt x="143363" y="65075"/>
                      </a:lnTo>
                      <a:cubicBezTo>
                        <a:pt x="140086" y="79229"/>
                        <a:pt x="108816" y="116900"/>
                        <a:pt x="91052" y="141456"/>
                      </a:cubicBezTo>
                      <a:cubicBezTo>
                        <a:pt x="79146" y="157925"/>
                        <a:pt x="56514" y="178861"/>
                        <a:pt x="29482" y="182471"/>
                      </a:cubicBezTo>
                      <a:cubicBezTo>
                        <a:pt x="3869" y="185890"/>
                        <a:pt x="-9228" y="177813"/>
                        <a:pt x="7422" y="158382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6329DEBB-177F-9912-2F90-A9F6E4CA584A}"/>
                    </a:ext>
                  </a:extLst>
                </p:cNvPr>
                <p:cNvSpPr/>
                <p:nvPr/>
              </p:nvSpPr>
              <p:spPr>
                <a:xfrm>
                  <a:off x="15678594" y="1828024"/>
                  <a:ext cx="359783" cy="1028496"/>
                </a:xfrm>
                <a:custGeom>
                  <a:avLst/>
                  <a:gdLst>
                    <a:gd name="connsiteX0" fmla="*/ 328546 w 359783"/>
                    <a:gd name="connsiteY0" fmla="*/ 16897 h 1028496"/>
                    <a:gd name="connsiteX1" fmla="*/ 326640 w 359783"/>
                    <a:gd name="connsiteY1" fmla="*/ 538677 h 1028496"/>
                    <a:gd name="connsiteX2" fmla="*/ 357606 w 359783"/>
                    <a:gd name="connsiteY2" fmla="*/ 676637 h 1028496"/>
                    <a:gd name="connsiteX3" fmla="*/ 342823 w 359783"/>
                    <a:gd name="connsiteY3" fmla="*/ 1018461 h 1028496"/>
                    <a:gd name="connsiteX4" fmla="*/ 273967 w 359783"/>
                    <a:gd name="connsiteY4" fmla="*/ 1021194 h 1028496"/>
                    <a:gd name="connsiteX5" fmla="*/ 196824 w 359783"/>
                    <a:gd name="connsiteY5" fmla="*/ 556203 h 1028496"/>
                    <a:gd name="connsiteX6" fmla="*/ 168611 w 359783"/>
                    <a:gd name="connsiteY6" fmla="*/ 331718 h 1028496"/>
                    <a:gd name="connsiteX7" fmla="*/ 141646 w 359783"/>
                    <a:gd name="connsiteY7" fmla="*/ 555098 h 1028496"/>
                    <a:gd name="connsiteX8" fmla="*/ 157791 w 359783"/>
                    <a:gd name="connsiteY8" fmla="*/ 644452 h 1028496"/>
                    <a:gd name="connsiteX9" fmla="*/ 164249 w 359783"/>
                    <a:gd name="connsiteY9" fmla="*/ 938670 h 1028496"/>
                    <a:gd name="connsiteX10" fmla="*/ 90363 w 359783"/>
                    <a:gd name="connsiteY10" fmla="*/ 952119 h 1028496"/>
                    <a:gd name="connsiteX11" fmla="*/ 5762 w 359783"/>
                    <a:gd name="connsiteY11" fmla="*/ 535448 h 1028496"/>
                    <a:gd name="connsiteX12" fmla="*/ 26641 w 359783"/>
                    <a:gd name="connsiteY12" fmla="*/ 0 h 1028496"/>
                    <a:gd name="connsiteX13" fmla="*/ 328546 w 359783"/>
                    <a:gd name="connsiteY13" fmla="*/ 16897 h 102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59783" h="1028496">
                      <a:moveTo>
                        <a:pt x="328546" y="16897"/>
                      </a:moveTo>
                      <a:cubicBezTo>
                        <a:pt x="381371" y="132264"/>
                        <a:pt x="326640" y="538677"/>
                        <a:pt x="326640" y="538677"/>
                      </a:cubicBezTo>
                      <a:cubicBezTo>
                        <a:pt x="328231" y="557403"/>
                        <a:pt x="349634" y="594236"/>
                        <a:pt x="357606" y="676637"/>
                      </a:cubicBezTo>
                      <a:cubicBezTo>
                        <a:pt x="367027" y="774001"/>
                        <a:pt x="342823" y="1018461"/>
                        <a:pt x="342823" y="1018461"/>
                      </a:cubicBezTo>
                      <a:cubicBezTo>
                        <a:pt x="342823" y="1018461"/>
                        <a:pt x="311277" y="1039092"/>
                        <a:pt x="273967" y="1021194"/>
                      </a:cubicBezTo>
                      <a:cubicBezTo>
                        <a:pt x="273967" y="1021194"/>
                        <a:pt x="209035" y="653005"/>
                        <a:pt x="196824" y="556203"/>
                      </a:cubicBezTo>
                      <a:cubicBezTo>
                        <a:pt x="186166" y="471726"/>
                        <a:pt x="168611" y="331718"/>
                        <a:pt x="168611" y="331718"/>
                      </a:cubicBezTo>
                      <a:lnTo>
                        <a:pt x="141646" y="555098"/>
                      </a:lnTo>
                      <a:cubicBezTo>
                        <a:pt x="141646" y="555098"/>
                        <a:pt x="154029" y="608419"/>
                        <a:pt x="157791" y="644452"/>
                      </a:cubicBezTo>
                      <a:cubicBezTo>
                        <a:pt x="164782" y="711470"/>
                        <a:pt x="164249" y="938670"/>
                        <a:pt x="164249" y="938670"/>
                      </a:cubicBezTo>
                      <a:cubicBezTo>
                        <a:pt x="164249" y="938670"/>
                        <a:pt x="134988" y="958691"/>
                        <a:pt x="90363" y="952119"/>
                      </a:cubicBezTo>
                      <a:cubicBezTo>
                        <a:pt x="90363" y="952119"/>
                        <a:pt x="24231" y="601713"/>
                        <a:pt x="5762" y="535448"/>
                      </a:cubicBezTo>
                      <a:cubicBezTo>
                        <a:pt x="-2553" y="505616"/>
                        <a:pt x="-6382" y="162439"/>
                        <a:pt x="26641" y="0"/>
                      </a:cubicBezTo>
                      <a:lnTo>
                        <a:pt x="328546" y="16897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09C6CD25-73FE-661D-6A17-C9B7962C1BED}"/>
                    </a:ext>
                  </a:extLst>
                </p:cNvPr>
                <p:cNvSpPr/>
                <p:nvPr/>
              </p:nvSpPr>
              <p:spPr>
                <a:xfrm>
                  <a:off x="15747536" y="1988949"/>
                  <a:ext cx="99660" cy="319735"/>
                </a:xfrm>
                <a:custGeom>
                  <a:avLst/>
                  <a:gdLst>
                    <a:gd name="connsiteX0" fmla="*/ 99660 w 99660"/>
                    <a:gd name="connsiteY0" fmla="*/ 170802 h 319735"/>
                    <a:gd name="connsiteX1" fmla="*/ 80753 w 99660"/>
                    <a:gd name="connsiteY1" fmla="*/ 26565 h 319735"/>
                    <a:gd name="connsiteX2" fmla="*/ 0 w 99660"/>
                    <a:gd name="connsiteY2" fmla="*/ 0 h 319735"/>
                    <a:gd name="connsiteX3" fmla="*/ 67637 w 99660"/>
                    <a:gd name="connsiteY3" fmla="*/ 41701 h 319735"/>
                    <a:gd name="connsiteX4" fmla="*/ 87011 w 99660"/>
                    <a:gd name="connsiteY4" fmla="*/ 163887 h 319735"/>
                    <a:gd name="connsiteX5" fmla="*/ 81686 w 99660"/>
                    <a:gd name="connsiteY5" fmla="*/ 319735 h 319735"/>
                    <a:gd name="connsiteX6" fmla="*/ 99660 w 99660"/>
                    <a:gd name="connsiteY6" fmla="*/ 170802 h 319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9660" h="319735">
                      <a:moveTo>
                        <a:pt x="99660" y="170802"/>
                      </a:moveTo>
                      <a:lnTo>
                        <a:pt x="80753" y="26565"/>
                      </a:lnTo>
                      <a:cubicBezTo>
                        <a:pt x="80753" y="26565"/>
                        <a:pt x="36481" y="26127"/>
                        <a:pt x="0" y="0"/>
                      </a:cubicBezTo>
                      <a:cubicBezTo>
                        <a:pt x="0" y="0"/>
                        <a:pt x="26603" y="27318"/>
                        <a:pt x="67637" y="41701"/>
                      </a:cubicBezTo>
                      <a:lnTo>
                        <a:pt x="87011" y="163887"/>
                      </a:lnTo>
                      <a:lnTo>
                        <a:pt x="81686" y="319735"/>
                      </a:lnTo>
                      <a:lnTo>
                        <a:pt x="99660" y="170802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E1023BC1-EEA0-A7BB-8A4C-E7F57ED70757}"/>
                    </a:ext>
                  </a:extLst>
                </p:cNvPr>
                <p:cNvSpPr/>
                <p:nvPr/>
              </p:nvSpPr>
              <p:spPr>
                <a:xfrm>
                  <a:off x="15694424" y="1441042"/>
                  <a:ext cx="327688" cy="495942"/>
                </a:xfrm>
                <a:custGeom>
                  <a:avLst/>
                  <a:gdLst>
                    <a:gd name="connsiteX0" fmla="*/ 219542 w 327688"/>
                    <a:gd name="connsiteY0" fmla="*/ 3077 h 495942"/>
                    <a:gd name="connsiteX1" fmla="*/ 219542 w 327688"/>
                    <a:gd name="connsiteY1" fmla="*/ 3077 h 495942"/>
                    <a:gd name="connsiteX2" fmla="*/ 308963 w 327688"/>
                    <a:gd name="connsiteY2" fmla="*/ 76210 h 495942"/>
                    <a:gd name="connsiteX3" fmla="*/ 312163 w 327688"/>
                    <a:gd name="connsiteY3" fmla="*/ 163497 h 495942"/>
                    <a:gd name="connsiteX4" fmla="*/ 264967 w 327688"/>
                    <a:gd name="connsiteY4" fmla="*/ 300018 h 495942"/>
                    <a:gd name="connsiteX5" fmla="*/ 327689 w 327688"/>
                    <a:gd name="connsiteY5" fmla="*/ 458762 h 495942"/>
                    <a:gd name="connsiteX6" fmla="*/ 124 w 327688"/>
                    <a:gd name="connsiteY6" fmla="*/ 460181 h 495942"/>
                    <a:gd name="connsiteX7" fmla="*/ 8468 w 327688"/>
                    <a:gd name="connsiteY7" fmla="*/ 278187 h 495942"/>
                    <a:gd name="connsiteX8" fmla="*/ 6515 w 327688"/>
                    <a:gd name="connsiteY8" fmla="*/ 124473 h 495942"/>
                    <a:gd name="connsiteX9" fmla="*/ 114329 w 327688"/>
                    <a:gd name="connsiteY9" fmla="*/ 0 h 495942"/>
                    <a:gd name="connsiteX10" fmla="*/ 219542 w 327688"/>
                    <a:gd name="connsiteY10" fmla="*/ 3077 h 49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7688" h="495942">
                      <a:moveTo>
                        <a:pt x="219542" y="3077"/>
                      </a:moveTo>
                      <a:lnTo>
                        <a:pt x="219542" y="3077"/>
                      </a:lnTo>
                      <a:cubicBezTo>
                        <a:pt x="259871" y="12783"/>
                        <a:pt x="292008" y="40443"/>
                        <a:pt x="308963" y="76210"/>
                      </a:cubicBezTo>
                      <a:cubicBezTo>
                        <a:pt x="321860" y="103442"/>
                        <a:pt x="322012" y="135017"/>
                        <a:pt x="312163" y="163497"/>
                      </a:cubicBezTo>
                      <a:lnTo>
                        <a:pt x="264967" y="300018"/>
                      </a:lnTo>
                      <a:cubicBezTo>
                        <a:pt x="264967" y="300018"/>
                        <a:pt x="327689" y="401441"/>
                        <a:pt x="327689" y="458762"/>
                      </a:cubicBezTo>
                      <a:cubicBezTo>
                        <a:pt x="222914" y="517208"/>
                        <a:pt x="53959" y="498205"/>
                        <a:pt x="124" y="460181"/>
                      </a:cubicBezTo>
                      <a:cubicBezTo>
                        <a:pt x="-1381" y="449951"/>
                        <a:pt x="11344" y="330660"/>
                        <a:pt x="8468" y="278187"/>
                      </a:cubicBezTo>
                      <a:cubicBezTo>
                        <a:pt x="5401" y="222237"/>
                        <a:pt x="-2286" y="159058"/>
                        <a:pt x="6515" y="124473"/>
                      </a:cubicBezTo>
                      <a:cubicBezTo>
                        <a:pt x="22851" y="60274"/>
                        <a:pt x="53436" y="0"/>
                        <a:pt x="114329" y="0"/>
                      </a:cubicBezTo>
                      <a:lnTo>
                        <a:pt x="219542" y="3077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B2264241-93DA-7C9E-65C1-8550905186EB}"/>
                    </a:ext>
                  </a:extLst>
                </p:cNvPr>
                <p:cNvSpPr/>
                <p:nvPr/>
              </p:nvSpPr>
              <p:spPr>
                <a:xfrm>
                  <a:off x="15931578" y="1444119"/>
                  <a:ext cx="146942" cy="279408"/>
                </a:xfrm>
                <a:custGeom>
                  <a:avLst/>
                  <a:gdLst>
                    <a:gd name="connsiteX0" fmla="*/ 0 w 146942"/>
                    <a:gd name="connsiteY0" fmla="*/ 0 h 279408"/>
                    <a:gd name="connsiteX1" fmla="*/ 120225 w 146942"/>
                    <a:gd name="connsiteY1" fmla="*/ 109928 h 279408"/>
                    <a:gd name="connsiteX2" fmla="*/ 146942 w 146942"/>
                    <a:gd name="connsiteY2" fmla="*/ 241135 h 279408"/>
                    <a:gd name="connsiteX3" fmla="*/ 46720 w 146942"/>
                    <a:gd name="connsiteY3" fmla="*/ 279406 h 279408"/>
                    <a:gd name="connsiteX4" fmla="*/ 25870 w 146942"/>
                    <a:gd name="connsiteY4" fmla="*/ 205597 h 279408"/>
                    <a:gd name="connsiteX5" fmla="*/ 0 w 146942"/>
                    <a:gd name="connsiteY5" fmla="*/ 0 h 27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942" h="279408">
                      <a:moveTo>
                        <a:pt x="0" y="0"/>
                      </a:moveTo>
                      <a:cubicBezTo>
                        <a:pt x="40415" y="5715"/>
                        <a:pt x="99756" y="13859"/>
                        <a:pt x="120225" y="109928"/>
                      </a:cubicBezTo>
                      <a:cubicBezTo>
                        <a:pt x="140961" y="207283"/>
                        <a:pt x="146942" y="241135"/>
                        <a:pt x="146942" y="241135"/>
                      </a:cubicBezTo>
                      <a:cubicBezTo>
                        <a:pt x="146942" y="241135"/>
                        <a:pt x="113776" y="279730"/>
                        <a:pt x="46720" y="279406"/>
                      </a:cubicBezTo>
                      <a:lnTo>
                        <a:pt x="25870" y="2055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BEEC6C16-A544-5A6D-FB45-19486453FDAA}"/>
                    </a:ext>
                  </a:extLst>
                </p:cNvPr>
                <p:cNvSpPr/>
                <p:nvPr/>
              </p:nvSpPr>
              <p:spPr>
                <a:xfrm>
                  <a:off x="15908661" y="1317493"/>
                  <a:ext cx="53035" cy="207635"/>
                </a:xfrm>
                <a:custGeom>
                  <a:avLst/>
                  <a:gdLst>
                    <a:gd name="connsiteX0" fmla="*/ 0 w 53035"/>
                    <a:gd name="connsiteY0" fmla="*/ 207636 h 207635"/>
                    <a:gd name="connsiteX1" fmla="*/ 0 w 53035"/>
                    <a:gd name="connsiteY1" fmla="*/ 207636 h 207635"/>
                    <a:gd name="connsiteX2" fmla="*/ 53035 w 53035"/>
                    <a:gd name="connsiteY2" fmla="*/ 154600 h 207635"/>
                    <a:gd name="connsiteX3" fmla="*/ 53035 w 53035"/>
                    <a:gd name="connsiteY3" fmla="*/ 0 h 207635"/>
                    <a:gd name="connsiteX4" fmla="*/ 0 w 53035"/>
                    <a:gd name="connsiteY4" fmla="*/ 0 h 207635"/>
                    <a:gd name="connsiteX5" fmla="*/ 0 w 53035"/>
                    <a:gd name="connsiteY5" fmla="*/ 207636 h 2076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035" h="207635">
                      <a:moveTo>
                        <a:pt x="0" y="207636"/>
                      </a:moveTo>
                      <a:lnTo>
                        <a:pt x="0" y="207636"/>
                      </a:lnTo>
                      <a:cubicBezTo>
                        <a:pt x="29289" y="207636"/>
                        <a:pt x="53035" y="183890"/>
                        <a:pt x="53035" y="154600"/>
                      </a:cubicBezTo>
                      <a:lnTo>
                        <a:pt x="53035" y="0"/>
                      </a:lnTo>
                      <a:lnTo>
                        <a:pt x="0" y="0"/>
                      </a:lnTo>
                      <a:lnTo>
                        <a:pt x="0" y="207636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336FAB54-90E9-8EAD-F7F0-22C877157750}"/>
                    </a:ext>
                  </a:extLst>
                </p:cNvPr>
                <p:cNvSpPr/>
                <p:nvPr/>
              </p:nvSpPr>
              <p:spPr>
                <a:xfrm>
                  <a:off x="15726256" y="1171704"/>
                  <a:ext cx="241410" cy="341814"/>
                </a:xfrm>
                <a:custGeom>
                  <a:avLst/>
                  <a:gdLst>
                    <a:gd name="connsiteX0" fmla="*/ 33976 w 241410"/>
                    <a:gd name="connsiteY0" fmla="*/ 0 h 341814"/>
                    <a:gd name="connsiteX1" fmla="*/ 134 w 241410"/>
                    <a:gd name="connsiteY1" fmla="*/ 134131 h 341814"/>
                    <a:gd name="connsiteX2" fmla="*/ 36624 w 241410"/>
                    <a:gd name="connsiteY2" fmla="*/ 228429 h 341814"/>
                    <a:gd name="connsiteX3" fmla="*/ 92555 w 241410"/>
                    <a:gd name="connsiteY3" fmla="*/ 226781 h 341814"/>
                    <a:gd name="connsiteX4" fmla="*/ 92555 w 241410"/>
                    <a:gd name="connsiteY4" fmla="*/ 269710 h 341814"/>
                    <a:gd name="connsiteX5" fmla="*/ 64285 w 241410"/>
                    <a:gd name="connsiteY5" fmla="*/ 324441 h 341814"/>
                    <a:gd name="connsiteX6" fmla="*/ 136084 w 241410"/>
                    <a:gd name="connsiteY6" fmla="*/ 329546 h 341814"/>
                    <a:gd name="connsiteX7" fmla="*/ 182414 w 241410"/>
                    <a:gd name="connsiteY7" fmla="*/ 281045 h 341814"/>
                    <a:gd name="connsiteX8" fmla="*/ 182414 w 241410"/>
                    <a:gd name="connsiteY8" fmla="*/ 177279 h 341814"/>
                    <a:gd name="connsiteX9" fmla="*/ 221257 w 241410"/>
                    <a:gd name="connsiteY9" fmla="*/ 180946 h 341814"/>
                    <a:gd name="connsiteX10" fmla="*/ 232268 w 241410"/>
                    <a:gd name="connsiteY10" fmla="*/ 111090 h 341814"/>
                    <a:gd name="connsiteX11" fmla="*/ 182414 w 241410"/>
                    <a:gd name="connsiteY11" fmla="*/ 121025 h 341814"/>
                    <a:gd name="connsiteX12" fmla="*/ 101242 w 241410"/>
                    <a:gd name="connsiteY12" fmla="*/ 96831 h 341814"/>
                    <a:gd name="connsiteX13" fmla="*/ 33976 w 241410"/>
                    <a:gd name="connsiteY13" fmla="*/ 0 h 341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41410" h="341814">
                      <a:moveTo>
                        <a:pt x="33976" y="0"/>
                      </a:moveTo>
                      <a:cubicBezTo>
                        <a:pt x="17965" y="9458"/>
                        <a:pt x="-1819" y="49721"/>
                        <a:pt x="134" y="134131"/>
                      </a:cubicBezTo>
                      <a:cubicBezTo>
                        <a:pt x="1791" y="205664"/>
                        <a:pt x="24975" y="223342"/>
                        <a:pt x="36624" y="228429"/>
                      </a:cubicBezTo>
                      <a:cubicBezTo>
                        <a:pt x="48264" y="233524"/>
                        <a:pt x="70724" y="230429"/>
                        <a:pt x="92555" y="226781"/>
                      </a:cubicBezTo>
                      <a:lnTo>
                        <a:pt x="92555" y="269710"/>
                      </a:lnTo>
                      <a:cubicBezTo>
                        <a:pt x="92555" y="269710"/>
                        <a:pt x="62389" y="304752"/>
                        <a:pt x="64285" y="324441"/>
                      </a:cubicBezTo>
                      <a:cubicBezTo>
                        <a:pt x="66180" y="344129"/>
                        <a:pt x="107852" y="348777"/>
                        <a:pt x="136084" y="329546"/>
                      </a:cubicBezTo>
                      <a:cubicBezTo>
                        <a:pt x="164316" y="310315"/>
                        <a:pt x="182414" y="281045"/>
                        <a:pt x="182414" y="281045"/>
                      </a:cubicBezTo>
                      <a:lnTo>
                        <a:pt x="182414" y="177279"/>
                      </a:lnTo>
                      <a:cubicBezTo>
                        <a:pt x="182414" y="177279"/>
                        <a:pt x="197149" y="196958"/>
                        <a:pt x="221257" y="180946"/>
                      </a:cubicBezTo>
                      <a:cubicBezTo>
                        <a:pt x="245365" y="164935"/>
                        <a:pt x="246279" y="125320"/>
                        <a:pt x="232268" y="111090"/>
                      </a:cubicBezTo>
                      <a:cubicBezTo>
                        <a:pt x="218256" y="96860"/>
                        <a:pt x="188053" y="101365"/>
                        <a:pt x="182414" y="121025"/>
                      </a:cubicBezTo>
                      <a:cubicBezTo>
                        <a:pt x="182414" y="121025"/>
                        <a:pt x="147600" y="122291"/>
                        <a:pt x="101242" y="96831"/>
                      </a:cubicBezTo>
                      <a:cubicBezTo>
                        <a:pt x="54865" y="71361"/>
                        <a:pt x="37053" y="27737"/>
                        <a:pt x="33976" y="0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733FDA40-3FF7-9010-AA53-EDB1CCB3685E}"/>
                    </a:ext>
                  </a:extLst>
                </p:cNvPr>
                <p:cNvSpPr/>
                <p:nvPr/>
              </p:nvSpPr>
              <p:spPr>
                <a:xfrm>
                  <a:off x="15806245" y="1278945"/>
                  <a:ext cx="17998" cy="18689"/>
                </a:xfrm>
                <a:custGeom>
                  <a:avLst/>
                  <a:gdLst>
                    <a:gd name="connsiteX0" fmla="*/ 12 w 17998"/>
                    <a:gd name="connsiteY0" fmla="*/ 8916 h 18689"/>
                    <a:gd name="connsiteX1" fmla="*/ 8527 w 17998"/>
                    <a:gd name="connsiteY1" fmla="*/ 18679 h 18689"/>
                    <a:gd name="connsiteX2" fmla="*/ 17986 w 17998"/>
                    <a:gd name="connsiteY2" fmla="*/ 9773 h 18689"/>
                    <a:gd name="connsiteX3" fmla="*/ 9470 w 17998"/>
                    <a:gd name="connsiteY3" fmla="*/ 10 h 18689"/>
                    <a:gd name="connsiteX4" fmla="*/ 12 w 17998"/>
                    <a:gd name="connsiteY4" fmla="*/ 8916 h 18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98" h="18689">
                      <a:moveTo>
                        <a:pt x="12" y="8916"/>
                      </a:moveTo>
                      <a:cubicBezTo>
                        <a:pt x="-245" y="14069"/>
                        <a:pt x="3565" y="18441"/>
                        <a:pt x="8527" y="18679"/>
                      </a:cubicBezTo>
                      <a:cubicBezTo>
                        <a:pt x="13490" y="18917"/>
                        <a:pt x="17719" y="14926"/>
                        <a:pt x="17986" y="9773"/>
                      </a:cubicBezTo>
                      <a:cubicBezTo>
                        <a:pt x="18243" y="4620"/>
                        <a:pt x="14433" y="248"/>
                        <a:pt x="9470" y="10"/>
                      </a:cubicBezTo>
                      <a:cubicBezTo>
                        <a:pt x="4508" y="-228"/>
                        <a:pt x="270" y="3763"/>
                        <a:pt x="12" y="891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1D989D2D-39BE-422E-AF94-4A2930E2D95E}"/>
                    </a:ext>
                  </a:extLst>
                </p:cNvPr>
                <p:cNvSpPr/>
                <p:nvPr/>
              </p:nvSpPr>
              <p:spPr>
                <a:xfrm>
                  <a:off x="15782959" y="1348507"/>
                  <a:ext cx="21362" cy="14667"/>
                </a:xfrm>
                <a:custGeom>
                  <a:avLst/>
                  <a:gdLst>
                    <a:gd name="connsiteX0" fmla="*/ 20898 w 21362"/>
                    <a:gd name="connsiteY0" fmla="*/ 0 h 14667"/>
                    <a:gd name="connsiteX1" fmla="*/ 0 w 21362"/>
                    <a:gd name="connsiteY1" fmla="*/ 6668 h 14667"/>
                    <a:gd name="connsiteX2" fmla="*/ 13592 w 21362"/>
                    <a:gd name="connsiteY2" fmla="*/ 14164 h 14667"/>
                    <a:gd name="connsiteX3" fmla="*/ 20898 w 21362"/>
                    <a:gd name="connsiteY3" fmla="*/ 0 h 14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62" h="14667">
                      <a:moveTo>
                        <a:pt x="20898" y="0"/>
                      </a:moveTo>
                      <a:lnTo>
                        <a:pt x="0" y="6668"/>
                      </a:lnTo>
                      <a:cubicBezTo>
                        <a:pt x="1734" y="12649"/>
                        <a:pt x="7820" y="16002"/>
                        <a:pt x="13592" y="14164"/>
                      </a:cubicBezTo>
                      <a:cubicBezTo>
                        <a:pt x="19365" y="12316"/>
                        <a:pt x="22631" y="5972"/>
                        <a:pt x="20898" y="0"/>
                      </a:cubicBez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48EAA13-2B1D-EF71-AEE0-003C7E84CE6B}"/>
                    </a:ext>
                  </a:extLst>
                </p:cNvPr>
                <p:cNvSpPr/>
                <p:nvPr/>
              </p:nvSpPr>
              <p:spPr>
                <a:xfrm>
                  <a:off x="15730692" y="1242592"/>
                  <a:ext cx="20006" cy="17646"/>
                </a:xfrm>
                <a:custGeom>
                  <a:avLst/>
                  <a:gdLst>
                    <a:gd name="connsiteX0" fmla="*/ 1804 w 20006"/>
                    <a:gd name="connsiteY0" fmla="*/ 17647 h 17646"/>
                    <a:gd name="connsiteX1" fmla="*/ 20007 w 20006"/>
                    <a:gd name="connsiteY1" fmla="*/ 5026 h 17646"/>
                    <a:gd name="connsiteX2" fmla="*/ 4890 w 20006"/>
                    <a:gd name="connsiteY2" fmla="*/ 1921 h 17646"/>
                    <a:gd name="connsiteX3" fmla="*/ 1804 w 20006"/>
                    <a:gd name="connsiteY3" fmla="*/ 17647 h 17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006" h="17646">
                      <a:moveTo>
                        <a:pt x="1804" y="17647"/>
                      </a:moveTo>
                      <a:lnTo>
                        <a:pt x="20007" y="5026"/>
                      </a:lnTo>
                      <a:cubicBezTo>
                        <a:pt x="16682" y="-175"/>
                        <a:pt x="9920" y="-1565"/>
                        <a:pt x="4890" y="1921"/>
                      </a:cubicBezTo>
                      <a:cubicBezTo>
                        <a:pt x="-129" y="5417"/>
                        <a:pt x="-1510" y="12446"/>
                        <a:pt x="1804" y="1764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E5B770F4-98DE-D721-90E8-3F810CBCB397}"/>
                    </a:ext>
                  </a:extLst>
                </p:cNvPr>
                <p:cNvSpPr/>
                <p:nvPr/>
              </p:nvSpPr>
              <p:spPr>
                <a:xfrm>
                  <a:off x="15736684" y="1272439"/>
                  <a:ext cx="17998" cy="18689"/>
                </a:xfrm>
                <a:custGeom>
                  <a:avLst/>
                  <a:gdLst>
                    <a:gd name="connsiteX0" fmla="*/ 12 w 17998"/>
                    <a:gd name="connsiteY0" fmla="*/ 8916 h 18689"/>
                    <a:gd name="connsiteX1" fmla="*/ 8528 w 17998"/>
                    <a:gd name="connsiteY1" fmla="*/ 18679 h 18689"/>
                    <a:gd name="connsiteX2" fmla="*/ 17986 w 17998"/>
                    <a:gd name="connsiteY2" fmla="*/ 9773 h 18689"/>
                    <a:gd name="connsiteX3" fmla="*/ 9471 w 17998"/>
                    <a:gd name="connsiteY3" fmla="*/ 10 h 18689"/>
                    <a:gd name="connsiteX4" fmla="*/ 12 w 17998"/>
                    <a:gd name="connsiteY4" fmla="*/ 8916 h 18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998" h="18689">
                      <a:moveTo>
                        <a:pt x="12" y="8916"/>
                      </a:moveTo>
                      <a:cubicBezTo>
                        <a:pt x="-245" y="14069"/>
                        <a:pt x="3565" y="18441"/>
                        <a:pt x="8528" y="18679"/>
                      </a:cubicBezTo>
                      <a:cubicBezTo>
                        <a:pt x="13490" y="18917"/>
                        <a:pt x="17719" y="14926"/>
                        <a:pt x="17986" y="9773"/>
                      </a:cubicBezTo>
                      <a:cubicBezTo>
                        <a:pt x="18243" y="4620"/>
                        <a:pt x="14433" y="248"/>
                        <a:pt x="9471" y="10"/>
                      </a:cubicBezTo>
                      <a:cubicBezTo>
                        <a:pt x="4508" y="-228"/>
                        <a:pt x="270" y="3763"/>
                        <a:pt x="12" y="891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5A4B02BF-CDA8-F997-6765-EBCA9EF698F8}"/>
                    </a:ext>
                  </a:extLst>
                </p:cNvPr>
                <p:cNvSpPr/>
                <p:nvPr/>
              </p:nvSpPr>
              <p:spPr>
                <a:xfrm>
                  <a:off x="15749203" y="1276212"/>
                  <a:ext cx="29936" cy="54149"/>
                </a:xfrm>
                <a:custGeom>
                  <a:avLst/>
                  <a:gdLst>
                    <a:gd name="connsiteX0" fmla="*/ 29937 w 29936"/>
                    <a:gd name="connsiteY0" fmla="*/ 0 h 54149"/>
                    <a:gd name="connsiteX1" fmla="*/ 28499 w 29936"/>
                    <a:gd name="connsiteY1" fmla="*/ 54150 h 54149"/>
                    <a:gd name="connsiteX2" fmla="*/ 0 w 29936"/>
                    <a:gd name="connsiteY2" fmla="*/ 45320 h 54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36" h="54149">
                      <a:moveTo>
                        <a:pt x="29937" y="0"/>
                      </a:moveTo>
                      <a:lnTo>
                        <a:pt x="28499" y="54150"/>
                      </a:lnTo>
                      <a:lnTo>
                        <a:pt x="0" y="45320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E577D3C4-484D-AE29-5931-2D01C9A5AA1E}"/>
                    </a:ext>
                  </a:extLst>
                </p:cNvPr>
                <p:cNvSpPr/>
                <p:nvPr/>
              </p:nvSpPr>
              <p:spPr>
                <a:xfrm>
                  <a:off x="15818802" y="1363166"/>
                  <a:ext cx="77714" cy="49644"/>
                </a:xfrm>
                <a:custGeom>
                  <a:avLst/>
                  <a:gdLst>
                    <a:gd name="connsiteX0" fmla="*/ 0 w 77714"/>
                    <a:gd name="connsiteY0" fmla="*/ 35328 h 49644"/>
                    <a:gd name="connsiteX1" fmla="*/ 77714 w 77714"/>
                    <a:gd name="connsiteY1" fmla="*/ 0 h 49644"/>
                    <a:gd name="connsiteX2" fmla="*/ 61122 w 77714"/>
                    <a:gd name="connsiteY2" fmla="*/ 23879 h 49644"/>
                    <a:gd name="connsiteX3" fmla="*/ 0 w 77714"/>
                    <a:gd name="connsiteY3" fmla="*/ 49644 h 49644"/>
                    <a:gd name="connsiteX4" fmla="*/ 0 w 77714"/>
                    <a:gd name="connsiteY4" fmla="*/ 35328 h 49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714" h="49644">
                      <a:moveTo>
                        <a:pt x="0" y="35328"/>
                      </a:moveTo>
                      <a:cubicBezTo>
                        <a:pt x="23003" y="32309"/>
                        <a:pt x="70342" y="18717"/>
                        <a:pt x="77714" y="0"/>
                      </a:cubicBezTo>
                      <a:cubicBezTo>
                        <a:pt x="77714" y="0"/>
                        <a:pt x="75257" y="11763"/>
                        <a:pt x="61122" y="23879"/>
                      </a:cubicBezTo>
                      <a:cubicBezTo>
                        <a:pt x="46987" y="35995"/>
                        <a:pt x="0" y="49644"/>
                        <a:pt x="0" y="49644"/>
                      </a:cubicBez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28F8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763" name="그래픽 593">
                <a:extLst>
                  <a:ext uri="{FF2B5EF4-FFF2-40B4-BE49-F238E27FC236}">
                    <a16:creationId xmlns:a16="http://schemas.microsoft.com/office/drawing/2014/main" id="{565B4C9B-A563-5042-B0B7-91F73DD1096E}"/>
                  </a:ext>
                </a:extLst>
              </p:cNvPr>
              <p:cNvGrpSpPr/>
              <p:nvPr/>
            </p:nvGrpSpPr>
            <p:grpSpPr>
              <a:xfrm>
                <a:off x="15557169" y="1674326"/>
                <a:ext cx="511586" cy="191731"/>
                <a:chOff x="15557169" y="1674326"/>
                <a:chExt cx="511586" cy="191731"/>
              </a:xfrm>
            </p:grpSpPr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6510E777-E7E0-4A3A-EFFD-C499230CB744}"/>
                    </a:ext>
                  </a:extLst>
                </p:cNvPr>
                <p:cNvSpPr/>
                <p:nvPr/>
              </p:nvSpPr>
              <p:spPr>
                <a:xfrm>
                  <a:off x="15557169" y="1674326"/>
                  <a:ext cx="180809" cy="191731"/>
                </a:xfrm>
                <a:custGeom>
                  <a:avLst/>
                  <a:gdLst>
                    <a:gd name="connsiteX0" fmla="*/ 126263 w 180809"/>
                    <a:gd name="connsiteY0" fmla="*/ 45199 h 191731"/>
                    <a:gd name="connsiteX1" fmla="*/ 102232 w 180809"/>
                    <a:gd name="connsiteY1" fmla="*/ 14528 h 191731"/>
                    <a:gd name="connsiteX2" fmla="*/ 27146 w 180809"/>
                    <a:gd name="connsiteY2" fmla="*/ 431 h 191731"/>
                    <a:gd name="connsiteX3" fmla="*/ 2124 w 180809"/>
                    <a:gd name="connsiteY3" fmla="*/ 22720 h 191731"/>
                    <a:gd name="connsiteX4" fmla="*/ 61131 w 180809"/>
                    <a:gd name="connsiteY4" fmla="*/ 158289 h 191731"/>
                    <a:gd name="connsiteX5" fmla="*/ 94793 w 180809"/>
                    <a:gd name="connsiteY5" fmla="*/ 180682 h 191731"/>
                    <a:gd name="connsiteX6" fmla="*/ 164811 w 180809"/>
                    <a:gd name="connsiteY6" fmla="*/ 191446 h 191731"/>
                    <a:gd name="connsiteX7" fmla="*/ 178203 w 180809"/>
                    <a:gd name="connsiteY7" fmla="*/ 167728 h 191731"/>
                    <a:gd name="connsiteX8" fmla="*/ 142532 w 180809"/>
                    <a:gd name="connsiteY8" fmla="*/ 79660 h 191731"/>
                    <a:gd name="connsiteX9" fmla="*/ 126263 w 180809"/>
                    <a:gd name="connsiteY9" fmla="*/ 45199 h 191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0809" h="191731">
                      <a:moveTo>
                        <a:pt x="126263" y="45199"/>
                      </a:moveTo>
                      <a:cubicBezTo>
                        <a:pt x="113224" y="20920"/>
                        <a:pt x="109985" y="19853"/>
                        <a:pt x="102232" y="14528"/>
                      </a:cubicBezTo>
                      <a:cubicBezTo>
                        <a:pt x="94478" y="9204"/>
                        <a:pt x="46892" y="2098"/>
                        <a:pt x="27146" y="431"/>
                      </a:cubicBezTo>
                      <a:cubicBezTo>
                        <a:pt x="3915" y="-1531"/>
                        <a:pt x="-4334" y="2746"/>
                        <a:pt x="2124" y="22720"/>
                      </a:cubicBezTo>
                      <a:cubicBezTo>
                        <a:pt x="15945" y="65478"/>
                        <a:pt x="51740" y="145754"/>
                        <a:pt x="61131" y="158289"/>
                      </a:cubicBezTo>
                      <a:cubicBezTo>
                        <a:pt x="67285" y="166500"/>
                        <a:pt x="64379" y="174396"/>
                        <a:pt x="94793" y="180682"/>
                      </a:cubicBezTo>
                      <a:cubicBezTo>
                        <a:pt x="118805" y="185655"/>
                        <a:pt x="155800" y="190912"/>
                        <a:pt x="164811" y="191446"/>
                      </a:cubicBezTo>
                      <a:cubicBezTo>
                        <a:pt x="173822" y="191989"/>
                        <a:pt x="186280" y="194227"/>
                        <a:pt x="178203" y="167728"/>
                      </a:cubicBezTo>
                      <a:cubicBezTo>
                        <a:pt x="170126" y="141220"/>
                        <a:pt x="151076" y="98186"/>
                        <a:pt x="142532" y="79660"/>
                      </a:cubicBezTo>
                      <a:cubicBezTo>
                        <a:pt x="132483" y="57867"/>
                        <a:pt x="126263" y="45199"/>
                        <a:pt x="126263" y="4519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26BC24FB-FD53-45D5-EE0E-C7BE3AA88587}"/>
                    </a:ext>
                  </a:extLst>
                </p:cNvPr>
                <p:cNvSpPr/>
                <p:nvPr/>
              </p:nvSpPr>
              <p:spPr>
                <a:xfrm>
                  <a:off x="15603193" y="1712808"/>
                  <a:ext cx="465561" cy="124761"/>
                </a:xfrm>
                <a:custGeom>
                  <a:avLst/>
                  <a:gdLst>
                    <a:gd name="connsiteX0" fmla="*/ 385839 w 465561"/>
                    <a:gd name="connsiteY0" fmla="*/ 40826 h 124761"/>
                    <a:gd name="connsiteX1" fmla="*/ 164088 w 465561"/>
                    <a:gd name="connsiteY1" fmla="*/ 49770 h 124761"/>
                    <a:gd name="connsiteX2" fmla="*/ 108119 w 465561"/>
                    <a:gd name="connsiteY2" fmla="*/ 10717 h 124761"/>
                    <a:gd name="connsiteX3" fmla="*/ 78820 w 465561"/>
                    <a:gd name="connsiteY3" fmla="*/ 4107 h 124761"/>
                    <a:gd name="connsiteX4" fmla="*/ 96508 w 465561"/>
                    <a:gd name="connsiteY4" fmla="*/ 41178 h 124761"/>
                    <a:gd name="connsiteX5" fmla="*/ 49416 w 465561"/>
                    <a:gd name="connsiteY5" fmla="*/ 45236 h 124761"/>
                    <a:gd name="connsiteX6" fmla="*/ 1382 w 465561"/>
                    <a:gd name="connsiteY6" fmla="*/ 31606 h 124761"/>
                    <a:gd name="connsiteX7" fmla="*/ 65428 w 465561"/>
                    <a:gd name="connsiteY7" fmla="*/ 107396 h 124761"/>
                    <a:gd name="connsiteX8" fmla="*/ 188729 w 465561"/>
                    <a:gd name="connsiteY8" fmla="*/ 115150 h 124761"/>
                    <a:gd name="connsiteX9" fmla="*/ 464849 w 465561"/>
                    <a:gd name="connsiteY9" fmla="*/ 117216 h 124761"/>
                    <a:gd name="connsiteX10" fmla="*/ 445799 w 465561"/>
                    <a:gd name="connsiteY10" fmla="*/ 70306 h 124761"/>
                    <a:gd name="connsiteX11" fmla="*/ 385839 w 465561"/>
                    <a:gd name="connsiteY11" fmla="*/ 40826 h 124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65561" h="124761">
                      <a:moveTo>
                        <a:pt x="385839" y="40826"/>
                      </a:moveTo>
                      <a:cubicBezTo>
                        <a:pt x="385839" y="40826"/>
                        <a:pt x="191406" y="58247"/>
                        <a:pt x="164088" y="49770"/>
                      </a:cubicBezTo>
                      <a:cubicBezTo>
                        <a:pt x="136770" y="41293"/>
                        <a:pt x="125331" y="25672"/>
                        <a:pt x="108119" y="10717"/>
                      </a:cubicBezTo>
                      <a:cubicBezTo>
                        <a:pt x="90926" y="-4227"/>
                        <a:pt x="78820" y="-598"/>
                        <a:pt x="78820" y="4107"/>
                      </a:cubicBezTo>
                      <a:cubicBezTo>
                        <a:pt x="82344" y="11060"/>
                        <a:pt x="92508" y="33511"/>
                        <a:pt x="96508" y="41178"/>
                      </a:cubicBezTo>
                      <a:cubicBezTo>
                        <a:pt x="101747" y="51208"/>
                        <a:pt x="78315" y="51894"/>
                        <a:pt x="49416" y="45236"/>
                      </a:cubicBezTo>
                      <a:cubicBezTo>
                        <a:pt x="20508" y="38578"/>
                        <a:pt x="8916" y="21747"/>
                        <a:pt x="1382" y="31606"/>
                      </a:cubicBezTo>
                      <a:cubicBezTo>
                        <a:pt x="-6152" y="41464"/>
                        <a:pt x="17393" y="89499"/>
                        <a:pt x="65428" y="107396"/>
                      </a:cubicBezTo>
                      <a:cubicBezTo>
                        <a:pt x="113462" y="125294"/>
                        <a:pt x="149095" y="113483"/>
                        <a:pt x="188729" y="115150"/>
                      </a:cubicBezTo>
                      <a:cubicBezTo>
                        <a:pt x="228363" y="116816"/>
                        <a:pt x="409728" y="134552"/>
                        <a:pt x="464849" y="117216"/>
                      </a:cubicBezTo>
                      <a:cubicBezTo>
                        <a:pt x="464849" y="117216"/>
                        <a:pt x="471231" y="91432"/>
                        <a:pt x="445799" y="70306"/>
                      </a:cubicBezTo>
                      <a:cubicBezTo>
                        <a:pt x="420377" y="49189"/>
                        <a:pt x="385839" y="40826"/>
                        <a:pt x="385839" y="40826"/>
                      </a:cubicBezTo>
                      <a:close/>
                    </a:path>
                  </a:pathLst>
                </a:custGeom>
                <a:solidFill>
                  <a:srgbClr val="FFA8A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766" name="자유형: 도형 765">
                <a:extLst>
                  <a:ext uri="{FF2B5EF4-FFF2-40B4-BE49-F238E27FC236}">
                    <a16:creationId xmlns:a16="http://schemas.microsoft.com/office/drawing/2014/main" id="{ED2EA392-BEA9-A8AB-90EA-681A953950ED}"/>
                  </a:ext>
                </a:extLst>
              </p:cNvPr>
              <p:cNvSpPr/>
              <p:nvPr/>
            </p:nvSpPr>
            <p:spPr>
              <a:xfrm>
                <a:off x="15950561" y="1624455"/>
                <a:ext cx="23231" cy="85705"/>
              </a:xfrm>
              <a:custGeom>
                <a:avLst/>
                <a:gdLst>
                  <a:gd name="connsiteX0" fmla="*/ 23231 w 23231"/>
                  <a:gd name="connsiteY0" fmla="*/ 74933 h 85705"/>
                  <a:gd name="connsiteX1" fmla="*/ 0 w 23231"/>
                  <a:gd name="connsiteY1" fmla="*/ 0 h 85705"/>
                  <a:gd name="connsiteX2" fmla="*/ 19507 w 23231"/>
                  <a:gd name="connsiteY2" fmla="*/ 85706 h 85705"/>
                  <a:gd name="connsiteX3" fmla="*/ 23231 w 23231"/>
                  <a:gd name="connsiteY3" fmla="*/ 74933 h 85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31" h="85705">
                    <a:moveTo>
                      <a:pt x="23231" y="74933"/>
                    </a:moveTo>
                    <a:cubicBezTo>
                      <a:pt x="23231" y="74933"/>
                      <a:pt x="8258" y="35233"/>
                      <a:pt x="0" y="0"/>
                    </a:cubicBezTo>
                    <a:cubicBezTo>
                      <a:pt x="0" y="0"/>
                      <a:pt x="3791" y="55740"/>
                      <a:pt x="19507" y="85706"/>
                    </a:cubicBezTo>
                    <a:lnTo>
                      <a:pt x="23231" y="74933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055B64E-E814-B2AB-01B8-53BA2DAEA721}"/>
              </a:ext>
            </a:extLst>
          </p:cNvPr>
          <p:cNvSpPr/>
          <p:nvPr/>
        </p:nvSpPr>
        <p:spPr>
          <a:xfrm>
            <a:off x="808870" y="1931925"/>
            <a:ext cx="1659801" cy="1879676"/>
          </a:xfrm>
          <a:prstGeom prst="roundRect">
            <a:avLst>
              <a:gd name="adj" fmla="val 0"/>
            </a:avLst>
          </a:prstGeom>
          <a:solidFill>
            <a:srgbClr val="019AAC">
              <a:alpha val="7000"/>
            </a:srgbClr>
          </a:solidFill>
          <a:ln w="12700">
            <a:noFill/>
          </a:ln>
          <a:effectLst>
            <a:outerShdw blurRad="3810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09837E-2495-B63D-2D40-E54677FE4DEC}"/>
              </a:ext>
            </a:extLst>
          </p:cNvPr>
          <p:cNvSpPr/>
          <p:nvPr/>
        </p:nvSpPr>
        <p:spPr>
          <a:xfrm>
            <a:off x="2939736" y="4000687"/>
            <a:ext cx="7253639" cy="2196202"/>
          </a:xfrm>
          <a:prstGeom prst="roundRect">
            <a:avLst>
              <a:gd name="adj" fmla="val 0"/>
            </a:avLst>
          </a:prstGeom>
          <a:solidFill>
            <a:srgbClr val="019AAC">
              <a:alpha val="7000"/>
            </a:srgbClr>
          </a:solidFill>
          <a:ln w="12700">
            <a:noFill/>
          </a:ln>
          <a:effectLst>
            <a:outerShdw blurRad="3810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4BC05CB-5E50-5B31-9B93-A2E8BB57ED4B}"/>
              </a:ext>
            </a:extLst>
          </p:cNvPr>
          <p:cNvSpPr/>
          <p:nvPr/>
        </p:nvSpPr>
        <p:spPr>
          <a:xfrm>
            <a:off x="3169502" y="4469405"/>
            <a:ext cx="6794106" cy="145932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rgbClr val="019AAC"/>
            </a:solidFill>
          </a:ln>
          <a:effectLst>
            <a:outerShdw blurRad="1270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85F3EB-865E-BC68-19EB-82D66EDF3F28}"/>
              </a:ext>
            </a:extLst>
          </p:cNvPr>
          <p:cNvSpPr txBox="1"/>
          <p:nvPr/>
        </p:nvSpPr>
        <p:spPr>
          <a:xfrm>
            <a:off x="442460" y="1048179"/>
            <a:ext cx="765955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메시지 전송 프로세스</a:t>
            </a:r>
          </a:p>
        </p:txBody>
      </p:sp>
      <p:grpSp>
        <p:nvGrpSpPr>
          <p:cNvPr id="488" name="그룹 487">
            <a:extLst>
              <a:ext uri="{FF2B5EF4-FFF2-40B4-BE49-F238E27FC236}">
                <a16:creationId xmlns:a16="http://schemas.microsoft.com/office/drawing/2014/main" id="{98D66DAC-6734-B263-B1F9-B17253952479}"/>
              </a:ext>
            </a:extLst>
          </p:cNvPr>
          <p:cNvGrpSpPr/>
          <p:nvPr/>
        </p:nvGrpSpPr>
        <p:grpSpPr>
          <a:xfrm>
            <a:off x="953329" y="1943262"/>
            <a:ext cx="1370882" cy="1743796"/>
            <a:chOff x="541041" y="2797106"/>
            <a:chExt cx="1448900" cy="1843038"/>
          </a:xfrm>
        </p:grpSpPr>
        <p:sp>
          <p:nvSpPr>
            <p:cNvPr id="27" name="Google Shape;376;p29">
              <a:extLst>
                <a:ext uri="{FF2B5EF4-FFF2-40B4-BE49-F238E27FC236}">
                  <a16:creationId xmlns:a16="http://schemas.microsoft.com/office/drawing/2014/main" id="{D2C5F9F4-8113-1B6F-60E2-ED2CB120114E}"/>
                </a:ext>
              </a:extLst>
            </p:cNvPr>
            <p:cNvSpPr txBox="1"/>
            <p:nvPr/>
          </p:nvSpPr>
          <p:spPr>
            <a:xfrm>
              <a:off x="670767" y="2797106"/>
              <a:ext cx="1189451" cy="42223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20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앱서버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4F7C417-0D3B-28B1-8F95-DC5F5958B39F}"/>
                </a:ext>
              </a:extLst>
            </p:cNvPr>
            <p:cNvSpPr/>
            <p:nvPr/>
          </p:nvSpPr>
          <p:spPr>
            <a:xfrm>
              <a:off x="541041" y="3237988"/>
              <a:ext cx="1448900" cy="14021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12700">
              <a:solidFill>
                <a:srgbClr val="019AAC"/>
              </a:solidFill>
            </a:ln>
            <a:effectLst>
              <a:outerShdw blurRad="381000" algn="ctr" rotWithShape="0">
                <a:schemeClr val="tx1">
                  <a:lumMod val="50000"/>
                  <a:lumOff val="50000"/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56" name="Google Shape;425;p31">
              <a:extLst>
                <a:ext uri="{FF2B5EF4-FFF2-40B4-BE49-F238E27FC236}">
                  <a16:creationId xmlns:a16="http://schemas.microsoft.com/office/drawing/2014/main" id="{530494DD-ED61-7601-8199-BE5DD68AC42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52" t="27199" r="87454" b="3499"/>
            <a:stretch/>
          </p:blipFill>
          <p:spPr>
            <a:xfrm>
              <a:off x="646175" y="3374410"/>
              <a:ext cx="1238633" cy="1112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2802999-76E4-ABE5-8A99-8946099A5CBC}"/>
              </a:ext>
            </a:extLst>
          </p:cNvPr>
          <p:cNvGrpSpPr/>
          <p:nvPr/>
        </p:nvGrpSpPr>
        <p:grpSpPr>
          <a:xfrm>
            <a:off x="7928639" y="4659930"/>
            <a:ext cx="766902" cy="923831"/>
            <a:chOff x="7077334" y="2715250"/>
            <a:chExt cx="658812" cy="793625"/>
          </a:xfrm>
        </p:grpSpPr>
        <p:pic>
          <p:nvPicPr>
            <p:cNvPr id="70" name="Google Shape;425;p31">
              <a:extLst>
                <a:ext uri="{FF2B5EF4-FFF2-40B4-BE49-F238E27FC236}">
                  <a16:creationId xmlns:a16="http://schemas.microsoft.com/office/drawing/2014/main" id="{2A8C027A-86CA-2968-F707-BBBE88F674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0804" t="27199" r="23501" b="28961"/>
            <a:stretch/>
          </p:blipFill>
          <p:spPr>
            <a:xfrm>
              <a:off x="7172487" y="2715250"/>
              <a:ext cx="489846" cy="566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71" name="Google Shape;425;p31">
              <a:extLst>
                <a:ext uri="{FF2B5EF4-FFF2-40B4-BE49-F238E27FC236}">
                  <a16:creationId xmlns:a16="http://schemas.microsoft.com/office/drawing/2014/main" id="{4DDDF195-4485-C102-E275-FDE116B90CB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9787" t="71038" r="22553" b="17657"/>
            <a:stretch/>
          </p:blipFill>
          <p:spPr>
            <a:xfrm>
              <a:off x="7077334" y="3362825"/>
              <a:ext cx="658812" cy="146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sp>
        <p:nvSpPr>
          <p:cNvPr id="86" name="Google Shape;376;p29">
            <a:extLst>
              <a:ext uri="{FF2B5EF4-FFF2-40B4-BE49-F238E27FC236}">
                <a16:creationId xmlns:a16="http://schemas.microsoft.com/office/drawing/2014/main" id="{2727F0F5-A6B4-ABE1-7029-0EEC8CEAF450}"/>
              </a:ext>
            </a:extLst>
          </p:cNvPr>
          <p:cNvSpPr txBox="1"/>
          <p:nvPr/>
        </p:nvSpPr>
        <p:spPr>
          <a:xfrm>
            <a:off x="3789090" y="3604295"/>
            <a:ext cx="577669" cy="39949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CDC</a:t>
            </a:r>
            <a:endParaRPr sz="105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493" name="그룹 492">
            <a:extLst>
              <a:ext uri="{FF2B5EF4-FFF2-40B4-BE49-F238E27FC236}">
                <a16:creationId xmlns:a16="http://schemas.microsoft.com/office/drawing/2014/main" id="{9DA8952D-86EE-508F-60AF-9BC11CCA7588}"/>
              </a:ext>
            </a:extLst>
          </p:cNvPr>
          <p:cNvGrpSpPr/>
          <p:nvPr/>
        </p:nvGrpSpPr>
        <p:grpSpPr>
          <a:xfrm>
            <a:off x="3332233" y="4890627"/>
            <a:ext cx="845766" cy="817476"/>
            <a:chOff x="4089355" y="4130164"/>
            <a:chExt cx="845766" cy="817476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19F6896C-99E8-82D6-1F42-84E85E5FE2E5}"/>
                </a:ext>
              </a:extLst>
            </p:cNvPr>
            <p:cNvSpPr/>
            <p:nvPr/>
          </p:nvSpPr>
          <p:spPr>
            <a:xfrm>
              <a:off x="4103500" y="4130164"/>
              <a:ext cx="817476" cy="81747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D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06" name="Google Shape;376;p29">
              <a:extLst>
                <a:ext uri="{FF2B5EF4-FFF2-40B4-BE49-F238E27FC236}">
                  <a16:creationId xmlns:a16="http://schemas.microsoft.com/office/drawing/2014/main" id="{985C2513-CA55-DC40-84B3-B6857E177FB7}"/>
                </a:ext>
              </a:extLst>
            </p:cNvPr>
            <p:cNvSpPr txBox="1"/>
            <p:nvPr/>
          </p:nvSpPr>
          <p:spPr>
            <a:xfrm>
              <a:off x="4089355" y="4329529"/>
              <a:ext cx="845766" cy="399496"/>
            </a:xfrm>
            <a:prstGeom prst="round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데이터</a:t>
              </a:r>
              <a:endPara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변경감지</a:t>
              </a:r>
              <a:endParaRPr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107" name="Google Shape;376;p29">
            <a:extLst>
              <a:ext uri="{FF2B5EF4-FFF2-40B4-BE49-F238E27FC236}">
                <a16:creationId xmlns:a16="http://schemas.microsoft.com/office/drawing/2014/main" id="{6C3A9D52-30D6-8F8B-96A9-4164DE2482B2}"/>
              </a:ext>
            </a:extLst>
          </p:cNvPr>
          <p:cNvSpPr txBox="1"/>
          <p:nvPr/>
        </p:nvSpPr>
        <p:spPr>
          <a:xfrm>
            <a:off x="7147140" y="4732095"/>
            <a:ext cx="845766" cy="39949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이벤트 소비</a:t>
            </a:r>
            <a:endParaRPr sz="90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0" name="Google Shape;376;p29">
            <a:extLst>
              <a:ext uri="{FF2B5EF4-FFF2-40B4-BE49-F238E27FC236}">
                <a16:creationId xmlns:a16="http://schemas.microsoft.com/office/drawing/2014/main" id="{9D116A67-F5A5-770A-7021-6055BDC79309}"/>
              </a:ext>
            </a:extLst>
          </p:cNvPr>
          <p:cNvSpPr txBox="1"/>
          <p:nvPr/>
        </p:nvSpPr>
        <p:spPr>
          <a:xfrm>
            <a:off x="7147140" y="5179383"/>
            <a:ext cx="845766" cy="39949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이벤트생산</a:t>
            </a:r>
            <a:endParaRPr sz="90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7" name="Google Shape;376;p29">
            <a:extLst>
              <a:ext uri="{FF2B5EF4-FFF2-40B4-BE49-F238E27FC236}">
                <a16:creationId xmlns:a16="http://schemas.microsoft.com/office/drawing/2014/main" id="{8C60F2ED-F2ED-F05D-36C6-8708AB7F6F0F}"/>
              </a:ext>
            </a:extLst>
          </p:cNvPr>
          <p:cNvSpPr txBox="1"/>
          <p:nvPr/>
        </p:nvSpPr>
        <p:spPr>
          <a:xfrm>
            <a:off x="10279169" y="5588839"/>
            <a:ext cx="1326584" cy="28970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여행객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관리인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pic>
        <p:nvPicPr>
          <p:cNvPr id="57" name="Google Shape;425;p31">
            <a:extLst>
              <a:ext uri="{FF2B5EF4-FFF2-40B4-BE49-F238E27FC236}">
                <a16:creationId xmlns:a16="http://schemas.microsoft.com/office/drawing/2014/main" id="{45D1B70B-79CC-08C9-6707-043F5B0B5BD4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 l="20591" t="27199" r="74094" b="26032"/>
          <a:stretch/>
        </p:blipFill>
        <p:spPr>
          <a:xfrm>
            <a:off x="3458098" y="2479216"/>
            <a:ext cx="641638" cy="84810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24" name="Google Shape;376;p29">
            <a:extLst>
              <a:ext uri="{FF2B5EF4-FFF2-40B4-BE49-F238E27FC236}">
                <a16:creationId xmlns:a16="http://schemas.microsoft.com/office/drawing/2014/main" id="{F8E6B41A-A244-2361-00D8-09186F102880}"/>
              </a:ext>
            </a:extLst>
          </p:cNvPr>
          <p:cNvSpPr txBox="1"/>
          <p:nvPr/>
        </p:nvSpPr>
        <p:spPr>
          <a:xfrm>
            <a:off x="3198463" y="2133307"/>
            <a:ext cx="1255152" cy="71096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데이터베이스</a:t>
            </a:r>
            <a:endParaRPr sz="120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AF38F5C-8A88-BF5E-A5E0-B4F381E42C81}"/>
              </a:ext>
            </a:extLst>
          </p:cNvPr>
          <p:cNvSpPr txBox="1"/>
          <p:nvPr/>
        </p:nvSpPr>
        <p:spPr>
          <a:xfrm>
            <a:off x="2545281" y="3078960"/>
            <a:ext cx="865362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상품 이용</a:t>
            </a:r>
          </a:p>
          <a:p>
            <a:pPr algn="ctr">
              <a:lnSpc>
                <a:spcPct val="120000"/>
              </a:lnSpc>
            </a:pPr>
            <a:r>
              <a:rPr lang="ko-KR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상태 갱신</a:t>
            </a:r>
          </a:p>
        </p:txBody>
      </p:sp>
      <p:cxnSp>
        <p:nvCxnSpPr>
          <p:cNvPr id="494" name="직선 화살표 연결선 493">
            <a:extLst>
              <a:ext uri="{FF2B5EF4-FFF2-40B4-BE49-F238E27FC236}">
                <a16:creationId xmlns:a16="http://schemas.microsoft.com/office/drawing/2014/main" id="{CCAB6516-89B6-C50A-4AF9-E755139EE899}"/>
              </a:ext>
            </a:extLst>
          </p:cNvPr>
          <p:cNvCxnSpPr>
            <a:cxnSpLocks/>
          </p:cNvCxnSpPr>
          <p:nvPr/>
        </p:nvCxnSpPr>
        <p:spPr>
          <a:xfrm flipV="1">
            <a:off x="4205823" y="5072671"/>
            <a:ext cx="700480" cy="88633"/>
          </a:xfrm>
          <a:prstGeom prst="straightConnector1">
            <a:avLst/>
          </a:prstGeom>
          <a:ln>
            <a:solidFill>
              <a:srgbClr val="313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직선 화살표 연결선 501">
            <a:extLst>
              <a:ext uri="{FF2B5EF4-FFF2-40B4-BE49-F238E27FC236}">
                <a16:creationId xmlns:a16="http://schemas.microsoft.com/office/drawing/2014/main" id="{6956F193-EC84-C585-2DFD-DFBD1809CFB8}"/>
              </a:ext>
            </a:extLst>
          </p:cNvPr>
          <p:cNvCxnSpPr>
            <a:cxnSpLocks/>
          </p:cNvCxnSpPr>
          <p:nvPr/>
        </p:nvCxnSpPr>
        <p:spPr>
          <a:xfrm>
            <a:off x="4205823" y="5418502"/>
            <a:ext cx="700480" cy="88633"/>
          </a:xfrm>
          <a:prstGeom prst="straightConnector1">
            <a:avLst/>
          </a:prstGeom>
          <a:ln>
            <a:solidFill>
              <a:srgbClr val="313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4" name="그룹 503">
            <a:extLst>
              <a:ext uri="{FF2B5EF4-FFF2-40B4-BE49-F238E27FC236}">
                <a16:creationId xmlns:a16="http://schemas.microsoft.com/office/drawing/2014/main" id="{D718E3DC-55FE-8523-6658-15D61C3FCEBE}"/>
              </a:ext>
            </a:extLst>
          </p:cNvPr>
          <p:cNvGrpSpPr/>
          <p:nvPr/>
        </p:nvGrpSpPr>
        <p:grpSpPr>
          <a:xfrm>
            <a:off x="8975494" y="4890627"/>
            <a:ext cx="845766" cy="817476"/>
            <a:chOff x="4089355" y="4130164"/>
            <a:chExt cx="845766" cy="817476"/>
          </a:xfrm>
        </p:grpSpPr>
        <p:sp>
          <p:nvSpPr>
            <p:cNvPr id="505" name="타원 504">
              <a:extLst>
                <a:ext uri="{FF2B5EF4-FFF2-40B4-BE49-F238E27FC236}">
                  <a16:creationId xmlns:a16="http://schemas.microsoft.com/office/drawing/2014/main" id="{D9CB725A-AA63-7A04-FEB3-A5FBB830FC72}"/>
                </a:ext>
              </a:extLst>
            </p:cNvPr>
            <p:cNvSpPr/>
            <p:nvPr/>
          </p:nvSpPr>
          <p:spPr>
            <a:xfrm>
              <a:off x="4103500" y="4130164"/>
              <a:ext cx="817476" cy="81747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FFD1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06" name="Google Shape;376;p29">
              <a:extLst>
                <a:ext uri="{FF2B5EF4-FFF2-40B4-BE49-F238E27FC236}">
                  <a16:creationId xmlns:a16="http://schemas.microsoft.com/office/drawing/2014/main" id="{11BCC1DD-32F7-DB5A-6C4B-3CEB87419D0D}"/>
                </a:ext>
              </a:extLst>
            </p:cNvPr>
            <p:cNvSpPr txBox="1"/>
            <p:nvPr/>
          </p:nvSpPr>
          <p:spPr>
            <a:xfrm>
              <a:off x="4089355" y="4329529"/>
              <a:ext cx="845766" cy="399496"/>
            </a:xfrm>
            <a:prstGeom prst="round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챗봇</a:t>
              </a:r>
            </a:p>
            <a:p>
              <a:pPr marL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API</a:t>
              </a:r>
            </a:p>
          </p:txBody>
        </p:sp>
      </p:grpSp>
      <p:grpSp>
        <p:nvGrpSpPr>
          <p:cNvPr id="511" name="그룹 510">
            <a:extLst>
              <a:ext uri="{FF2B5EF4-FFF2-40B4-BE49-F238E27FC236}">
                <a16:creationId xmlns:a16="http://schemas.microsoft.com/office/drawing/2014/main" id="{FFC8C572-E988-285E-ED5E-67D7D76CEC33}"/>
              </a:ext>
            </a:extLst>
          </p:cNvPr>
          <p:cNvGrpSpPr/>
          <p:nvPr/>
        </p:nvGrpSpPr>
        <p:grpSpPr>
          <a:xfrm>
            <a:off x="6722198" y="5063577"/>
            <a:ext cx="1228369" cy="435536"/>
            <a:chOff x="7170821" y="4398286"/>
            <a:chExt cx="964343" cy="435536"/>
          </a:xfrm>
        </p:grpSpPr>
        <p:cxnSp>
          <p:nvCxnSpPr>
            <p:cNvPr id="507" name="직선 화살표 연결선 506">
              <a:extLst>
                <a:ext uri="{FF2B5EF4-FFF2-40B4-BE49-F238E27FC236}">
                  <a16:creationId xmlns:a16="http://schemas.microsoft.com/office/drawing/2014/main" id="{7AB38427-8592-C898-1FF8-DF6E7F271377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62" y="4398286"/>
              <a:ext cx="733102" cy="0"/>
            </a:xfrm>
            <a:prstGeom prst="straightConnector1">
              <a:avLst/>
            </a:prstGeom>
            <a:ln>
              <a:solidFill>
                <a:srgbClr val="313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직선 화살표 연결선 508">
              <a:extLst>
                <a:ext uri="{FF2B5EF4-FFF2-40B4-BE49-F238E27FC236}">
                  <a16:creationId xmlns:a16="http://schemas.microsoft.com/office/drawing/2014/main" id="{85FCAB46-63BE-FE3D-8768-F3807EAC21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70821" y="4833822"/>
              <a:ext cx="931195" cy="0"/>
            </a:xfrm>
            <a:prstGeom prst="straightConnector1">
              <a:avLst/>
            </a:prstGeom>
            <a:ln>
              <a:solidFill>
                <a:srgbClr val="313B5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3" name="직선 화살표 연결선 512">
            <a:extLst>
              <a:ext uri="{FF2B5EF4-FFF2-40B4-BE49-F238E27FC236}">
                <a16:creationId xmlns:a16="http://schemas.microsoft.com/office/drawing/2014/main" id="{8C4283EB-4587-84A6-3A98-E0234319918F}"/>
              </a:ext>
            </a:extLst>
          </p:cNvPr>
          <p:cNvCxnSpPr>
            <a:cxnSpLocks/>
          </p:cNvCxnSpPr>
          <p:nvPr/>
        </p:nvCxnSpPr>
        <p:spPr>
          <a:xfrm>
            <a:off x="8609618" y="5299365"/>
            <a:ext cx="317105" cy="0"/>
          </a:xfrm>
          <a:prstGeom prst="straightConnector1">
            <a:avLst/>
          </a:prstGeom>
          <a:ln>
            <a:solidFill>
              <a:srgbClr val="313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5" name="Google Shape;425;p31">
            <a:extLst>
              <a:ext uri="{FF2B5EF4-FFF2-40B4-BE49-F238E27FC236}">
                <a16:creationId xmlns:a16="http://schemas.microsoft.com/office/drawing/2014/main" id="{A0D47AC9-AA68-26EB-B540-69FBAF23F26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3104" t="39515" r="4184" b="30398"/>
          <a:stretch/>
        </p:blipFill>
        <p:spPr>
          <a:xfrm>
            <a:off x="10792715" y="5047348"/>
            <a:ext cx="299493" cy="49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직선 화살표 연결선 515">
            <a:extLst>
              <a:ext uri="{FF2B5EF4-FFF2-40B4-BE49-F238E27FC236}">
                <a16:creationId xmlns:a16="http://schemas.microsoft.com/office/drawing/2014/main" id="{D02000FA-F031-3CFC-89E3-1B4A03E7C61A}"/>
              </a:ext>
            </a:extLst>
          </p:cNvPr>
          <p:cNvCxnSpPr>
            <a:cxnSpLocks/>
          </p:cNvCxnSpPr>
          <p:nvPr/>
        </p:nvCxnSpPr>
        <p:spPr>
          <a:xfrm>
            <a:off x="9882157" y="5299365"/>
            <a:ext cx="803981" cy="0"/>
          </a:xfrm>
          <a:prstGeom prst="straightConnector1">
            <a:avLst/>
          </a:prstGeom>
          <a:ln>
            <a:solidFill>
              <a:srgbClr val="313B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E3EE219-BA15-6976-81E8-BBF9D5A97D35}"/>
              </a:ext>
            </a:extLst>
          </p:cNvPr>
          <p:cNvSpPr/>
          <p:nvPr/>
        </p:nvSpPr>
        <p:spPr>
          <a:xfrm rot="10800000" flipH="1">
            <a:off x="2521271" y="2914943"/>
            <a:ext cx="913385" cy="186685"/>
          </a:xfrm>
          <a:prstGeom prst="rightArrow">
            <a:avLst>
              <a:gd name="adj1" fmla="val 50000"/>
              <a:gd name="adj2" fmla="val 61173"/>
            </a:avLst>
          </a:prstGeom>
          <a:gradFill>
            <a:gsLst>
              <a:gs pos="0">
                <a:srgbClr val="019AAC">
                  <a:alpha val="0"/>
                </a:srgbClr>
              </a:gs>
              <a:gs pos="70000">
                <a:srgbClr val="019AAC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47A66D0-22E1-6C25-5615-0C68F3319A8E}"/>
              </a:ext>
            </a:extLst>
          </p:cNvPr>
          <p:cNvSpPr/>
          <p:nvPr/>
        </p:nvSpPr>
        <p:spPr>
          <a:xfrm rot="16200000" flipH="1">
            <a:off x="3042168" y="3993222"/>
            <a:ext cx="1473498" cy="205354"/>
          </a:xfrm>
          <a:prstGeom prst="rightArrow">
            <a:avLst>
              <a:gd name="adj1" fmla="val 50000"/>
              <a:gd name="adj2" fmla="val 61173"/>
            </a:avLst>
          </a:prstGeom>
          <a:gradFill>
            <a:gsLst>
              <a:gs pos="0">
                <a:srgbClr val="019AAC">
                  <a:alpha val="0"/>
                </a:srgbClr>
              </a:gs>
              <a:gs pos="70000">
                <a:srgbClr val="019AAC">
                  <a:alpha val="7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Google Shape;376;p29">
            <a:extLst>
              <a:ext uri="{FF2B5EF4-FFF2-40B4-BE49-F238E27FC236}">
                <a16:creationId xmlns:a16="http://schemas.microsoft.com/office/drawing/2014/main" id="{DBBA9B2C-21F9-41F0-6C5F-95780251944C}"/>
              </a:ext>
            </a:extLst>
          </p:cNvPr>
          <p:cNvSpPr txBox="1"/>
          <p:nvPr/>
        </p:nvSpPr>
        <p:spPr>
          <a:xfrm>
            <a:off x="4083045" y="5093349"/>
            <a:ext cx="845766" cy="399496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이벤트생산</a:t>
            </a:r>
            <a:endParaRPr sz="90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Google Shape;376;p29">
            <a:extLst>
              <a:ext uri="{FF2B5EF4-FFF2-40B4-BE49-F238E27FC236}">
                <a16:creationId xmlns:a16="http://schemas.microsoft.com/office/drawing/2014/main" id="{028D99D9-319C-D06A-D736-81C4DF1D65E2}"/>
              </a:ext>
            </a:extLst>
          </p:cNvPr>
          <p:cNvSpPr txBox="1"/>
          <p:nvPr/>
        </p:nvSpPr>
        <p:spPr>
          <a:xfrm>
            <a:off x="5983196" y="4029395"/>
            <a:ext cx="1166719" cy="399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챗봇 서버</a:t>
            </a:r>
            <a:endParaRPr sz="120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768" name="그래픽 593">
            <a:extLst>
              <a:ext uri="{FF2B5EF4-FFF2-40B4-BE49-F238E27FC236}">
                <a16:creationId xmlns:a16="http://schemas.microsoft.com/office/drawing/2014/main" id="{45E8E8A6-5FAF-074D-2C87-BA7DE2725477}"/>
              </a:ext>
            </a:extLst>
          </p:cNvPr>
          <p:cNvGrpSpPr/>
          <p:nvPr/>
        </p:nvGrpSpPr>
        <p:grpSpPr>
          <a:xfrm>
            <a:off x="7830096" y="1315888"/>
            <a:ext cx="1653594" cy="1750558"/>
            <a:chOff x="14508267" y="2295275"/>
            <a:chExt cx="396601" cy="419857"/>
          </a:xfrm>
        </p:grpSpPr>
        <p:sp>
          <p:nvSpPr>
            <p:cNvPr id="769" name="자유형: 도형 768">
              <a:extLst>
                <a:ext uri="{FF2B5EF4-FFF2-40B4-BE49-F238E27FC236}">
                  <a16:creationId xmlns:a16="http://schemas.microsoft.com/office/drawing/2014/main" id="{D953F5B8-9C50-797A-A524-F18177D94B29}"/>
                </a:ext>
              </a:extLst>
            </p:cNvPr>
            <p:cNvSpPr/>
            <p:nvPr/>
          </p:nvSpPr>
          <p:spPr>
            <a:xfrm>
              <a:off x="14756793" y="2499479"/>
              <a:ext cx="60302" cy="127635"/>
            </a:xfrm>
            <a:custGeom>
              <a:avLst/>
              <a:gdLst>
                <a:gd name="connsiteX0" fmla="*/ 60303 w 60302"/>
                <a:gd name="connsiteY0" fmla="*/ 127635 h 127635"/>
                <a:gd name="connsiteX1" fmla="*/ 37614 w 60302"/>
                <a:gd name="connsiteY1" fmla="*/ 84963 h 127635"/>
                <a:gd name="connsiteX2" fmla="*/ 55874 w 60302"/>
                <a:gd name="connsiteY2" fmla="*/ 32261 h 127635"/>
                <a:gd name="connsiteX3" fmla="*/ 55874 w 60302"/>
                <a:gd name="connsiteY3" fmla="*/ 0 h 127635"/>
                <a:gd name="connsiteX4" fmla="*/ 0 w 60302"/>
                <a:gd name="connsiteY4" fmla="*/ 32261 h 127635"/>
                <a:gd name="connsiteX5" fmla="*/ 0 w 60302"/>
                <a:gd name="connsiteY5" fmla="*/ 64522 h 127635"/>
                <a:gd name="connsiteX6" fmla="*/ 24022 w 60302"/>
                <a:gd name="connsiteY6" fmla="*/ 106128 h 127635"/>
                <a:gd name="connsiteX7" fmla="*/ 25651 w 60302"/>
                <a:gd name="connsiteY7" fmla="*/ 107575 h 127635"/>
                <a:gd name="connsiteX8" fmla="*/ 25641 w 60302"/>
                <a:gd name="connsiteY8" fmla="*/ 107594 h 127635"/>
                <a:gd name="connsiteX9" fmla="*/ 60303 w 60302"/>
                <a:gd name="connsiteY9" fmla="*/ 127635 h 12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02" h="127635">
                  <a:moveTo>
                    <a:pt x="60303" y="127635"/>
                  </a:moveTo>
                  <a:lnTo>
                    <a:pt x="37614" y="84963"/>
                  </a:lnTo>
                  <a:lnTo>
                    <a:pt x="55874" y="32261"/>
                  </a:lnTo>
                  <a:lnTo>
                    <a:pt x="55874" y="0"/>
                  </a:lnTo>
                  <a:lnTo>
                    <a:pt x="0" y="32261"/>
                  </a:lnTo>
                  <a:lnTo>
                    <a:pt x="0" y="64522"/>
                  </a:lnTo>
                  <a:lnTo>
                    <a:pt x="24022" y="106128"/>
                  </a:lnTo>
                  <a:cubicBezTo>
                    <a:pt x="24432" y="106832"/>
                    <a:pt x="25012" y="107290"/>
                    <a:pt x="25651" y="107575"/>
                  </a:cubicBezTo>
                  <a:lnTo>
                    <a:pt x="25641" y="107594"/>
                  </a:lnTo>
                  <a:lnTo>
                    <a:pt x="60303" y="127635"/>
                  </a:lnTo>
                  <a:close/>
                </a:path>
              </a:pathLst>
            </a:custGeom>
            <a:solidFill>
              <a:srgbClr val="27DE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0" name="자유형: 도형 769">
              <a:extLst>
                <a:ext uri="{FF2B5EF4-FFF2-40B4-BE49-F238E27FC236}">
                  <a16:creationId xmlns:a16="http://schemas.microsoft.com/office/drawing/2014/main" id="{4F895C66-E53B-9147-704A-E753BC05E2C8}"/>
                </a:ext>
              </a:extLst>
            </p:cNvPr>
            <p:cNvSpPr/>
            <p:nvPr/>
          </p:nvSpPr>
          <p:spPr>
            <a:xfrm>
              <a:off x="14774348" y="2584318"/>
              <a:ext cx="42452" cy="42576"/>
            </a:xfrm>
            <a:custGeom>
              <a:avLst/>
              <a:gdLst>
                <a:gd name="connsiteX0" fmla="*/ 42453 w 42452"/>
                <a:gd name="connsiteY0" fmla="*/ 42577 h 42576"/>
                <a:gd name="connsiteX1" fmla="*/ 8068 w 42452"/>
                <a:gd name="connsiteY1" fmla="*/ 22755 h 42576"/>
                <a:gd name="connsiteX2" fmla="*/ 6439 w 42452"/>
                <a:gd name="connsiteY2" fmla="*/ 21317 h 42576"/>
                <a:gd name="connsiteX3" fmla="*/ 0 w 42452"/>
                <a:gd name="connsiteY3" fmla="*/ 10125 h 42576"/>
                <a:gd name="connsiteX4" fmla="*/ 17507 w 42452"/>
                <a:gd name="connsiteY4" fmla="*/ 0 h 42576"/>
                <a:gd name="connsiteX5" fmla="*/ 41520 w 42452"/>
                <a:gd name="connsiteY5" fmla="*/ 41520 h 42576"/>
                <a:gd name="connsiteX6" fmla="*/ 42453 w 42452"/>
                <a:gd name="connsiteY6" fmla="*/ 42577 h 4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452" h="42576">
                  <a:moveTo>
                    <a:pt x="42453" y="42577"/>
                  </a:moveTo>
                  <a:lnTo>
                    <a:pt x="8068" y="22755"/>
                  </a:lnTo>
                  <a:cubicBezTo>
                    <a:pt x="7382" y="22441"/>
                    <a:pt x="6877" y="22003"/>
                    <a:pt x="6439" y="21317"/>
                  </a:cubicBezTo>
                  <a:lnTo>
                    <a:pt x="0" y="10125"/>
                  </a:lnTo>
                  <a:lnTo>
                    <a:pt x="17507" y="0"/>
                  </a:lnTo>
                  <a:lnTo>
                    <a:pt x="41520" y="41520"/>
                  </a:lnTo>
                  <a:cubicBezTo>
                    <a:pt x="41767" y="41948"/>
                    <a:pt x="42072" y="42329"/>
                    <a:pt x="42453" y="42577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1" name="자유형: 도형 770">
              <a:extLst>
                <a:ext uri="{FF2B5EF4-FFF2-40B4-BE49-F238E27FC236}">
                  <a16:creationId xmlns:a16="http://schemas.microsoft.com/office/drawing/2014/main" id="{385A3A05-FB39-05AB-514D-9F6655DC25FC}"/>
                </a:ext>
              </a:extLst>
            </p:cNvPr>
            <p:cNvSpPr/>
            <p:nvPr/>
          </p:nvSpPr>
          <p:spPr>
            <a:xfrm>
              <a:off x="14508267" y="2295275"/>
              <a:ext cx="396601" cy="419857"/>
            </a:xfrm>
            <a:custGeom>
              <a:avLst/>
              <a:gdLst>
                <a:gd name="connsiteX0" fmla="*/ 396592 w 396601"/>
                <a:gd name="connsiteY0" fmla="*/ 40898 h 419857"/>
                <a:gd name="connsiteX1" fmla="*/ 379838 w 396601"/>
                <a:gd name="connsiteY1" fmla="*/ 11885 h 419857"/>
                <a:gd name="connsiteX2" fmla="*/ 366198 w 396601"/>
                <a:gd name="connsiteY2" fmla="*/ 4008 h 419857"/>
                <a:gd name="connsiteX3" fmla="*/ 332699 w 396601"/>
                <a:gd name="connsiteY3" fmla="*/ 4008 h 419857"/>
                <a:gd name="connsiteX4" fmla="*/ 16755 w 396601"/>
                <a:gd name="connsiteY4" fmla="*/ 186545 h 419857"/>
                <a:gd name="connsiteX5" fmla="*/ 0 w 396601"/>
                <a:gd name="connsiteY5" fmla="*/ 215558 h 419857"/>
                <a:gd name="connsiteX6" fmla="*/ 0 w 396601"/>
                <a:gd name="connsiteY6" fmla="*/ 378959 h 419857"/>
                <a:gd name="connsiteX7" fmla="*/ 16755 w 396601"/>
                <a:gd name="connsiteY7" fmla="*/ 407972 h 419857"/>
                <a:gd name="connsiteX8" fmla="*/ 30394 w 396601"/>
                <a:gd name="connsiteY8" fmla="*/ 415850 h 419857"/>
                <a:gd name="connsiteX9" fmla="*/ 63903 w 396601"/>
                <a:gd name="connsiteY9" fmla="*/ 415850 h 419857"/>
                <a:gd name="connsiteX10" fmla="*/ 283607 w 396601"/>
                <a:gd name="connsiteY10" fmla="*/ 289043 h 419857"/>
                <a:gd name="connsiteX11" fmla="*/ 307581 w 396601"/>
                <a:gd name="connsiteY11" fmla="*/ 330572 h 419857"/>
                <a:gd name="connsiteX12" fmla="*/ 314058 w 396601"/>
                <a:gd name="connsiteY12" fmla="*/ 329953 h 419857"/>
                <a:gd name="connsiteX13" fmla="*/ 339395 w 396601"/>
                <a:gd name="connsiteY13" fmla="*/ 256811 h 419857"/>
                <a:gd name="connsiteX14" fmla="*/ 379847 w 396601"/>
                <a:gd name="connsiteY14" fmla="*/ 233303 h 419857"/>
                <a:gd name="connsiteX15" fmla="*/ 396602 w 396601"/>
                <a:gd name="connsiteY15" fmla="*/ 204290 h 419857"/>
                <a:gd name="connsiteX16" fmla="*/ 396592 w 396601"/>
                <a:gd name="connsiteY16" fmla="*/ 40898 h 41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6601" h="419857">
                  <a:moveTo>
                    <a:pt x="396592" y="40898"/>
                  </a:moveTo>
                  <a:cubicBezTo>
                    <a:pt x="396592" y="30211"/>
                    <a:pt x="389096" y="17228"/>
                    <a:pt x="379838" y="11885"/>
                  </a:cubicBezTo>
                  <a:lnTo>
                    <a:pt x="366198" y="4008"/>
                  </a:lnTo>
                  <a:cubicBezTo>
                    <a:pt x="356949" y="-1336"/>
                    <a:pt x="341947" y="-1336"/>
                    <a:pt x="332699" y="4008"/>
                  </a:cubicBezTo>
                  <a:lnTo>
                    <a:pt x="16755" y="186545"/>
                  </a:lnTo>
                  <a:cubicBezTo>
                    <a:pt x="7506" y="191888"/>
                    <a:pt x="0" y="204871"/>
                    <a:pt x="0" y="215558"/>
                  </a:cubicBezTo>
                  <a:lnTo>
                    <a:pt x="0" y="378959"/>
                  </a:lnTo>
                  <a:cubicBezTo>
                    <a:pt x="0" y="389646"/>
                    <a:pt x="7506" y="402629"/>
                    <a:pt x="16755" y="407972"/>
                  </a:cubicBezTo>
                  <a:lnTo>
                    <a:pt x="30394" y="415850"/>
                  </a:lnTo>
                  <a:cubicBezTo>
                    <a:pt x="39643" y="421193"/>
                    <a:pt x="54645" y="421193"/>
                    <a:pt x="63903" y="415850"/>
                  </a:cubicBezTo>
                  <a:lnTo>
                    <a:pt x="283607" y="289043"/>
                  </a:lnTo>
                  <a:lnTo>
                    <a:pt x="307581" y="330572"/>
                  </a:lnTo>
                  <a:cubicBezTo>
                    <a:pt x="309115" y="333230"/>
                    <a:pt x="313058" y="332849"/>
                    <a:pt x="314058" y="329953"/>
                  </a:cubicBezTo>
                  <a:lnTo>
                    <a:pt x="339395" y="256811"/>
                  </a:lnTo>
                  <a:lnTo>
                    <a:pt x="379847" y="233303"/>
                  </a:lnTo>
                  <a:cubicBezTo>
                    <a:pt x="389096" y="227959"/>
                    <a:pt x="396602" y="214977"/>
                    <a:pt x="396602" y="204290"/>
                  </a:cubicBezTo>
                  <a:lnTo>
                    <a:pt x="396592" y="40898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2" name="자유형: 도형 771">
              <a:extLst>
                <a:ext uri="{FF2B5EF4-FFF2-40B4-BE49-F238E27FC236}">
                  <a16:creationId xmlns:a16="http://schemas.microsoft.com/office/drawing/2014/main" id="{E5737233-AA2B-BB11-0DC0-C349F53BBE6B}"/>
                </a:ext>
              </a:extLst>
            </p:cNvPr>
            <p:cNvSpPr/>
            <p:nvPr/>
          </p:nvSpPr>
          <p:spPr>
            <a:xfrm>
              <a:off x="14508276" y="2494345"/>
              <a:ext cx="61036" cy="220770"/>
            </a:xfrm>
            <a:custGeom>
              <a:avLst/>
              <a:gdLst>
                <a:gd name="connsiteX0" fmla="*/ 0 w 61036"/>
                <a:gd name="connsiteY0" fmla="*/ 179899 h 220770"/>
                <a:gd name="connsiteX1" fmla="*/ 16755 w 61036"/>
                <a:gd name="connsiteY1" fmla="*/ 208912 h 220770"/>
                <a:gd name="connsiteX2" fmla="*/ 30394 w 61036"/>
                <a:gd name="connsiteY2" fmla="*/ 216789 h 220770"/>
                <a:gd name="connsiteX3" fmla="*/ 61036 w 61036"/>
                <a:gd name="connsiteY3" fmla="*/ 218142 h 220770"/>
                <a:gd name="connsiteX4" fmla="*/ 47149 w 61036"/>
                <a:gd name="connsiteY4" fmla="*/ 207121 h 220770"/>
                <a:gd name="connsiteX5" fmla="*/ 47149 w 61036"/>
                <a:gd name="connsiteY5" fmla="*/ 43720 h 220770"/>
                <a:gd name="connsiteX6" fmla="*/ 52054 w 61036"/>
                <a:gd name="connsiteY6" fmla="*/ 27213 h 220770"/>
                <a:gd name="connsiteX7" fmla="*/ 4905 w 61036"/>
                <a:gd name="connsiteY7" fmla="*/ 0 h 220770"/>
                <a:gd name="connsiteX8" fmla="*/ 0 w 61036"/>
                <a:gd name="connsiteY8" fmla="*/ 16507 h 220770"/>
                <a:gd name="connsiteX9" fmla="*/ 0 w 61036"/>
                <a:gd name="connsiteY9" fmla="*/ 179899 h 22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036" h="220770">
                  <a:moveTo>
                    <a:pt x="0" y="179899"/>
                  </a:moveTo>
                  <a:cubicBezTo>
                    <a:pt x="0" y="190586"/>
                    <a:pt x="7506" y="203568"/>
                    <a:pt x="16755" y="208912"/>
                  </a:cubicBezTo>
                  <a:lnTo>
                    <a:pt x="30394" y="216789"/>
                  </a:lnTo>
                  <a:cubicBezTo>
                    <a:pt x="38757" y="221618"/>
                    <a:pt x="51768" y="222037"/>
                    <a:pt x="61036" y="218142"/>
                  </a:cubicBezTo>
                  <a:cubicBezTo>
                    <a:pt x="53150" y="221123"/>
                    <a:pt x="47149" y="216675"/>
                    <a:pt x="47149" y="207121"/>
                  </a:cubicBezTo>
                  <a:lnTo>
                    <a:pt x="47149" y="43720"/>
                  </a:lnTo>
                  <a:cubicBezTo>
                    <a:pt x="47149" y="38376"/>
                    <a:pt x="49025" y="32461"/>
                    <a:pt x="52054" y="27213"/>
                  </a:cubicBezTo>
                  <a:lnTo>
                    <a:pt x="4905" y="0"/>
                  </a:lnTo>
                  <a:cubicBezTo>
                    <a:pt x="1876" y="5248"/>
                    <a:pt x="0" y="11163"/>
                    <a:pt x="0" y="16507"/>
                  </a:cubicBezTo>
                  <a:lnTo>
                    <a:pt x="0" y="179899"/>
                  </a:ln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773" name="그래픽 593">
              <a:extLst>
                <a:ext uri="{FF2B5EF4-FFF2-40B4-BE49-F238E27FC236}">
                  <a16:creationId xmlns:a16="http://schemas.microsoft.com/office/drawing/2014/main" id="{4A18B980-E127-170F-34E0-191E470AF837}"/>
                </a:ext>
              </a:extLst>
            </p:cNvPr>
            <p:cNvGrpSpPr/>
            <p:nvPr/>
          </p:nvGrpSpPr>
          <p:grpSpPr>
            <a:xfrm>
              <a:off x="14513239" y="2295306"/>
              <a:ext cx="391077" cy="300069"/>
              <a:chOff x="14513239" y="2295306"/>
              <a:chExt cx="391077" cy="300069"/>
            </a:xfrm>
          </p:grpSpPr>
          <p:sp>
            <p:nvSpPr>
              <p:cNvPr id="774" name="자유형: 도형 773">
                <a:extLst>
                  <a:ext uri="{FF2B5EF4-FFF2-40B4-BE49-F238E27FC236}">
                    <a16:creationId xmlns:a16="http://schemas.microsoft.com/office/drawing/2014/main" id="{F2433522-E935-90E5-0CE9-0558BF64C6B5}"/>
                  </a:ext>
                </a:extLst>
              </p:cNvPr>
              <p:cNvSpPr/>
              <p:nvPr/>
            </p:nvSpPr>
            <p:spPr>
              <a:xfrm>
                <a:off x="14513239" y="2295306"/>
                <a:ext cx="391077" cy="226252"/>
              </a:xfrm>
              <a:custGeom>
                <a:avLst/>
                <a:gdLst>
                  <a:gd name="connsiteX0" fmla="*/ 391077 w 391077"/>
                  <a:gd name="connsiteY0" fmla="*/ 36105 h 226252"/>
                  <a:gd name="connsiteX1" fmla="*/ 374904 w 391077"/>
                  <a:gd name="connsiteY1" fmla="*/ 31180 h 226252"/>
                  <a:gd name="connsiteX2" fmla="*/ 58922 w 391077"/>
                  <a:gd name="connsiteY2" fmla="*/ 213746 h 226252"/>
                  <a:gd name="connsiteX3" fmla="*/ 47120 w 391077"/>
                  <a:gd name="connsiteY3" fmla="*/ 226252 h 226252"/>
                  <a:gd name="connsiteX4" fmla="*/ 0 w 391077"/>
                  <a:gd name="connsiteY4" fmla="*/ 199058 h 226252"/>
                  <a:gd name="connsiteX5" fmla="*/ 11801 w 391077"/>
                  <a:gd name="connsiteY5" fmla="*/ 186552 h 226252"/>
                  <a:gd name="connsiteX6" fmla="*/ 327698 w 391077"/>
                  <a:gd name="connsiteY6" fmla="*/ 3986 h 226252"/>
                  <a:gd name="connsiteX7" fmla="*/ 361226 w 391077"/>
                  <a:gd name="connsiteY7" fmla="*/ 3986 h 226252"/>
                  <a:gd name="connsiteX8" fmla="*/ 374904 w 391077"/>
                  <a:gd name="connsiteY8" fmla="*/ 11883 h 226252"/>
                  <a:gd name="connsiteX9" fmla="*/ 391077 w 391077"/>
                  <a:gd name="connsiteY9" fmla="*/ 36105 h 226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1077" h="226252">
                    <a:moveTo>
                      <a:pt x="391077" y="36105"/>
                    </a:moveTo>
                    <a:cubicBezTo>
                      <a:pt x="389125" y="28989"/>
                      <a:pt x="382638" y="26722"/>
                      <a:pt x="374904" y="31180"/>
                    </a:cubicBezTo>
                    <a:lnTo>
                      <a:pt x="58922" y="213746"/>
                    </a:lnTo>
                    <a:cubicBezTo>
                      <a:pt x="54312" y="216403"/>
                      <a:pt x="50092" y="220937"/>
                      <a:pt x="47120" y="226252"/>
                    </a:cubicBezTo>
                    <a:lnTo>
                      <a:pt x="0" y="199058"/>
                    </a:lnTo>
                    <a:cubicBezTo>
                      <a:pt x="3048" y="193743"/>
                      <a:pt x="7191" y="189209"/>
                      <a:pt x="11801" y="186552"/>
                    </a:cubicBezTo>
                    <a:lnTo>
                      <a:pt x="327698" y="3986"/>
                    </a:lnTo>
                    <a:cubicBezTo>
                      <a:pt x="336995" y="-1329"/>
                      <a:pt x="352006" y="-1329"/>
                      <a:pt x="361226" y="3986"/>
                    </a:cubicBezTo>
                    <a:lnTo>
                      <a:pt x="374904" y="11883"/>
                    </a:lnTo>
                    <a:cubicBezTo>
                      <a:pt x="382791" y="16416"/>
                      <a:pt x="389439" y="26570"/>
                      <a:pt x="391077" y="36105"/>
                    </a:cubicBez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5" name="자유형: 도형 774">
                <a:extLst>
                  <a:ext uri="{FF2B5EF4-FFF2-40B4-BE49-F238E27FC236}">
                    <a16:creationId xmlns:a16="http://schemas.microsoft.com/office/drawing/2014/main" id="{371C507C-6B99-BF8F-206D-17B293AAD38F}"/>
                  </a:ext>
                </a:extLst>
              </p:cNvPr>
              <p:cNvSpPr/>
              <p:nvPr/>
            </p:nvSpPr>
            <p:spPr>
              <a:xfrm>
                <a:off x="14625358" y="2537632"/>
                <a:ext cx="44710" cy="57743"/>
              </a:xfrm>
              <a:custGeom>
                <a:avLst/>
                <a:gdLst>
                  <a:gd name="connsiteX0" fmla="*/ 22355 w 44710"/>
                  <a:gd name="connsiteY0" fmla="*/ 3052 h 57743"/>
                  <a:gd name="connsiteX1" fmla="*/ 0 w 44710"/>
                  <a:gd name="connsiteY1" fmla="*/ 41781 h 57743"/>
                  <a:gd name="connsiteX2" fmla="*/ 22355 w 44710"/>
                  <a:gd name="connsiteY2" fmla="*/ 54687 h 57743"/>
                  <a:gd name="connsiteX3" fmla="*/ 44710 w 44710"/>
                  <a:gd name="connsiteY3" fmla="*/ 15959 h 57743"/>
                  <a:gd name="connsiteX4" fmla="*/ 22355 w 44710"/>
                  <a:gd name="connsiteY4" fmla="*/ 3052 h 57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43">
                    <a:moveTo>
                      <a:pt x="22355" y="3052"/>
                    </a:moveTo>
                    <a:cubicBezTo>
                      <a:pt x="10011" y="10186"/>
                      <a:pt x="0" y="27522"/>
                      <a:pt x="0" y="41781"/>
                    </a:cubicBezTo>
                    <a:cubicBezTo>
                      <a:pt x="0" y="56040"/>
                      <a:pt x="10011" y="61821"/>
                      <a:pt x="22355" y="54687"/>
                    </a:cubicBezTo>
                    <a:cubicBezTo>
                      <a:pt x="34700" y="47553"/>
                      <a:pt x="44710" y="30218"/>
                      <a:pt x="44710" y="15959"/>
                    </a:cubicBezTo>
                    <a:cubicBezTo>
                      <a:pt x="44710" y="1700"/>
                      <a:pt x="34709" y="-4073"/>
                      <a:pt x="22355" y="3052"/>
                    </a:cubicBezTo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6" name="자유형: 도형 775">
                <a:extLst>
                  <a:ext uri="{FF2B5EF4-FFF2-40B4-BE49-F238E27FC236}">
                    <a16:creationId xmlns:a16="http://schemas.microsoft.com/office/drawing/2014/main" id="{43BBB31D-AE08-F83C-92A9-E2028DFC1F9C}"/>
                  </a:ext>
                </a:extLst>
              </p:cNvPr>
              <p:cNvSpPr/>
              <p:nvPr/>
            </p:nvSpPr>
            <p:spPr>
              <a:xfrm>
                <a:off x="14707787" y="2489946"/>
                <a:ext cx="44710" cy="57738"/>
              </a:xfrm>
              <a:custGeom>
                <a:avLst/>
                <a:gdLst>
                  <a:gd name="connsiteX0" fmla="*/ 22355 w 44710"/>
                  <a:gd name="connsiteY0" fmla="*/ 3056 h 57738"/>
                  <a:gd name="connsiteX1" fmla="*/ 0 w 44710"/>
                  <a:gd name="connsiteY1" fmla="*/ 41776 h 57738"/>
                  <a:gd name="connsiteX2" fmla="*/ 22355 w 44710"/>
                  <a:gd name="connsiteY2" fmla="*/ 54682 h 57738"/>
                  <a:gd name="connsiteX3" fmla="*/ 44710 w 44710"/>
                  <a:gd name="connsiteY3" fmla="*/ 15963 h 57738"/>
                  <a:gd name="connsiteX4" fmla="*/ 22355 w 44710"/>
                  <a:gd name="connsiteY4" fmla="*/ 3056 h 5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38">
                    <a:moveTo>
                      <a:pt x="22355" y="3056"/>
                    </a:moveTo>
                    <a:cubicBezTo>
                      <a:pt x="10011" y="10181"/>
                      <a:pt x="0" y="27526"/>
                      <a:pt x="0" y="41776"/>
                    </a:cubicBezTo>
                    <a:cubicBezTo>
                      <a:pt x="0" y="56034"/>
                      <a:pt x="10011" y="61816"/>
                      <a:pt x="22355" y="54682"/>
                    </a:cubicBezTo>
                    <a:cubicBezTo>
                      <a:pt x="34700" y="47557"/>
                      <a:pt x="44710" y="30222"/>
                      <a:pt x="44710" y="15963"/>
                    </a:cubicBezTo>
                    <a:cubicBezTo>
                      <a:pt x="44710" y="1704"/>
                      <a:pt x="34700" y="-4078"/>
                      <a:pt x="22355" y="30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7" name="자유형: 도형 776">
                <a:extLst>
                  <a:ext uri="{FF2B5EF4-FFF2-40B4-BE49-F238E27FC236}">
                    <a16:creationId xmlns:a16="http://schemas.microsoft.com/office/drawing/2014/main" id="{160E4486-0F47-6D18-3F16-56EDEF6AB979}"/>
                  </a:ext>
                </a:extLst>
              </p:cNvPr>
              <p:cNvSpPr/>
              <p:nvPr/>
            </p:nvSpPr>
            <p:spPr>
              <a:xfrm>
                <a:off x="14790216" y="2442264"/>
                <a:ext cx="44710" cy="57743"/>
              </a:xfrm>
              <a:custGeom>
                <a:avLst/>
                <a:gdLst>
                  <a:gd name="connsiteX0" fmla="*/ 22355 w 44710"/>
                  <a:gd name="connsiteY0" fmla="*/ 3056 h 57743"/>
                  <a:gd name="connsiteX1" fmla="*/ 0 w 44710"/>
                  <a:gd name="connsiteY1" fmla="*/ 41785 h 57743"/>
                  <a:gd name="connsiteX2" fmla="*/ 22355 w 44710"/>
                  <a:gd name="connsiteY2" fmla="*/ 54691 h 57743"/>
                  <a:gd name="connsiteX3" fmla="*/ 44710 w 44710"/>
                  <a:gd name="connsiteY3" fmla="*/ 15972 h 57743"/>
                  <a:gd name="connsiteX4" fmla="*/ 22355 w 44710"/>
                  <a:gd name="connsiteY4" fmla="*/ 3056 h 57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0" h="57743">
                    <a:moveTo>
                      <a:pt x="22355" y="3056"/>
                    </a:moveTo>
                    <a:cubicBezTo>
                      <a:pt x="10011" y="10190"/>
                      <a:pt x="0" y="27526"/>
                      <a:pt x="0" y="41785"/>
                    </a:cubicBezTo>
                    <a:cubicBezTo>
                      <a:pt x="0" y="56044"/>
                      <a:pt x="10011" y="61816"/>
                      <a:pt x="22355" y="54691"/>
                    </a:cubicBezTo>
                    <a:cubicBezTo>
                      <a:pt x="34699" y="47566"/>
                      <a:pt x="44710" y="30221"/>
                      <a:pt x="44710" y="15972"/>
                    </a:cubicBezTo>
                    <a:cubicBezTo>
                      <a:pt x="44710" y="1704"/>
                      <a:pt x="34699" y="-4078"/>
                      <a:pt x="22355" y="30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825" name="그룹 824">
            <a:extLst>
              <a:ext uri="{FF2B5EF4-FFF2-40B4-BE49-F238E27FC236}">
                <a16:creationId xmlns:a16="http://schemas.microsoft.com/office/drawing/2014/main" id="{03683C99-9DF5-477F-3206-66B55A2FC162}"/>
              </a:ext>
            </a:extLst>
          </p:cNvPr>
          <p:cNvGrpSpPr/>
          <p:nvPr/>
        </p:nvGrpSpPr>
        <p:grpSpPr>
          <a:xfrm>
            <a:off x="4799112" y="4627434"/>
            <a:ext cx="2477065" cy="1143261"/>
            <a:chOff x="4799112" y="4627434"/>
            <a:chExt cx="2477065" cy="1143261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ACEC84FA-A8C6-5179-DDC8-0BE317AB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99112" y="4627434"/>
              <a:ext cx="2477065" cy="1143261"/>
            </a:xfrm>
            <a:prstGeom prst="rect">
              <a:avLst/>
            </a:prstGeom>
          </p:spPr>
        </p:pic>
        <p:sp>
          <p:nvSpPr>
            <p:cNvPr id="823" name="직사각형 822">
              <a:extLst>
                <a:ext uri="{FF2B5EF4-FFF2-40B4-BE49-F238E27FC236}">
                  <a16:creationId xmlns:a16="http://schemas.microsoft.com/office/drawing/2014/main" id="{BB07F43E-6BC6-7C3E-4F87-A196408FB0B8}"/>
                </a:ext>
              </a:extLst>
            </p:cNvPr>
            <p:cNvSpPr/>
            <p:nvPr/>
          </p:nvSpPr>
          <p:spPr>
            <a:xfrm>
              <a:off x="5589744" y="4684480"/>
              <a:ext cx="873956" cy="197163"/>
            </a:xfrm>
            <a:prstGeom prst="rect">
              <a:avLst/>
            </a:prstGeom>
            <a:solidFill>
              <a:srgbClr val="D9F0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824" name="Google Shape;376;p29">
            <a:extLst>
              <a:ext uri="{FF2B5EF4-FFF2-40B4-BE49-F238E27FC236}">
                <a16:creationId xmlns:a16="http://schemas.microsoft.com/office/drawing/2014/main" id="{F885E0D4-BD85-893E-303B-816DB7570199}"/>
              </a:ext>
            </a:extLst>
          </p:cNvPr>
          <p:cNvSpPr txBox="1"/>
          <p:nvPr/>
        </p:nvSpPr>
        <p:spPr>
          <a:xfrm>
            <a:off x="5454285" y="4581046"/>
            <a:ext cx="1166719" cy="399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챗봇 메세지큐</a:t>
            </a:r>
            <a:endParaRPr sz="100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59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8AB3C3E-594F-57F2-0774-B3C1ABEB5B2A}"/>
              </a:ext>
            </a:extLst>
          </p:cNvPr>
          <p:cNvSpPr txBox="1"/>
          <p:nvPr/>
        </p:nvSpPr>
        <p:spPr>
          <a:xfrm>
            <a:off x="2266222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점차 회복세인 관광객 수와 다르게 </a:t>
            </a:r>
            <a:r>
              <a:rPr lang="ko-KR" altLang="en-US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여행사 직원 수는 부족한 상황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14EA8F1-4E0E-9AD9-46F2-BBC45D8D7935}"/>
              </a:ext>
            </a:extLst>
          </p:cNvPr>
          <p:cNvSpPr txBox="1"/>
          <p:nvPr/>
        </p:nvSpPr>
        <p:spPr>
          <a:xfrm>
            <a:off x="1711001" y="1974900"/>
            <a:ext cx="304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한국인 여행객 추이</a:t>
            </a:r>
            <a:endParaRPr lang="ko-KR" altLang="en-US" sz="1600" dirty="0">
              <a:solidFill>
                <a:srgbClr val="019AAC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3CD83D5-5CC0-8D7B-CC9E-470C06DC0E20}"/>
              </a:ext>
            </a:extLst>
          </p:cNvPr>
          <p:cNvSpPr txBox="1"/>
          <p:nvPr/>
        </p:nvSpPr>
        <p:spPr>
          <a:xfrm>
            <a:off x="7425381" y="1974900"/>
            <a:ext cx="304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여행사 직원 수 추이</a:t>
            </a:r>
          </a:p>
        </p:txBody>
      </p:sp>
      <p:sp>
        <p:nvSpPr>
          <p:cNvPr id="234" name="사각형: 둥근 모서리 233">
            <a:extLst>
              <a:ext uri="{FF2B5EF4-FFF2-40B4-BE49-F238E27FC236}">
                <a16:creationId xmlns:a16="http://schemas.microsoft.com/office/drawing/2014/main" id="{59D7A2A2-E7A5-DB61-F217-F7CB2FCD8B5F}"/>
              </a:ext>
            </a:extLst>
          </p:cNvPr>
          <p:cNvSpPr/>
          <p:nvPr/>
        </p:nvSpPr>
        <p:spPr>
          <a:xfrm>
            <a:off x="1023293" y="1948846"/>
            <a:ext cx="4424616" cy="422419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019A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3311E46F-852A-A93F-B57D-79D38381B708}"/>
              </a:ext>
            </a:extLst>
          </p:cNvPr>
          <p:cNvSpPr/>
          <p:nvPr/>
        </p:nvSpPr>
        <p:spPr>
          <a:xfrm>
            <a:off x="6737673" y="1948846"/>
            <a:ext cx="4424616" cy="422419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019A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79B9B7CA-204D-9933-FF36-70D010CC9174}"/>
              </a:ext>
            </a:extLst>
          </p:cNvPr>
          <p:cNvSpPr/>
          <p:nvPr/>
        </p:nvSpPr>
        <p:spPr>
          <a:xfrm>
            <a:off x="6350400" y="1294577"/>
            <a:ext cx="3169148" cy="145028"/>
          </a:xfrm>
          <a:prstGeom prst="rect">
            <a:avLst/>
          </a:prstGeom>
          <a:solidFill>
            <a:srgbClr val="019AA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9CBAAA9-EAF9-39A8-2321-0F300D217202}"/>
              </a:ext>
            </a:extLst>
          </p:cNvPr>
          <p:cNvGrpSpPr/>
          <p:nvPr/>
        </p:nvGrpSpPr>
        <p:grpSpPr>
          <a:xfrm>
            <a:off x="916428" y="2578868"/>
            <a:ext cx="4681091" cy="3207256"/>
            <a:chOff x="916428" y="2578868"/>
            <a:chExt cx="4681091" cy="3207256"/>
          </a:xfrm>
        </p:grpSpPr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E2546057-A30B-9D4D-9A34-A708DCEB0200}"/>
                </a:ext>
              </a:extLst>
            </p:cNvPr>
            <p:cNvGrpSpPr/>
            <p:nvPr/>
          </p:nvGrpSpPr>
          <p:grpSpPr>
            <a:xfrm>
              <a:off x="1063835" y="2885152"/>
              <a:ext cx="4369230" cy="2171109"/>
              <a:chOff x="606068" y="2885152"/>
              <a:chExt cx="4826997" cy="2171109"/>
            </a:xfrm>
          </p:grpSpPr>
          <p:cxnSp>
            <p:nvCxnSpPr>
              <p:cNvPr id="143" name="직선 연결선 142">
                <a:extLst>
                  <a:ext uri="{FF2B5EF4-FFF2-40B4-BE49-F238E27FC236}">
                    <a16:creationId xmlns:a16="http://schemas.microsoft.com/office/drawing/2014/main" id="{6D6F83BC-776B-8E56-19CA-3E30873A1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068" y="5056261"/>
                <a:ext cx="4826997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  <a:alpha val="7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직선 연결선 143">
                <a:extLst>
                  <a:ext uri="{FF2B5EF4-FFF2-40B4-BE49-F238E27FC236}">
                    <a16:creationId xmlns:a16="http://schemas.microsoft.com/office/drawing/2014/main" id="{84199F67-5E01-3D54-1A9E-80C93FE20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068" y="4694412"/>
                <a:ext cx="4826997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  <a:alpha val="7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16D82FD0-50E6-E23A-DCC2-AF8805843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068" y="4332560"/>
                <a:ext cx="4826997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  <a:alpha val="7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FF3E7F95-00CE-3796-B5FA-0BA2B9F440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068" y="3970708"/>
                <a:ext cx="4826997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  <a:alpha val="7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81220872-6952-DA83-6B6A-7184F33BC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068" y="3608856"/>
                <a:ext cx="4826997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  <a:alpha val="7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36DDA72D-9F02-D4E4-DFA4-672E0B403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068" y="3247004"/>
                <a:ext cx="4826997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  <a:alpha val="7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FAE3EC0D-8F83-460B-A4E5-53A1A6993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068" y="2885152"/>
                <a:ext cx="4826997" cy="0"/>
              </a:xfrm>
              <a:prstGeom prst="line">
                <a:avLst/>
              </a:prstGeom>
              <a:ln w="6350">
                <a:solidFill>
                  <a:schemeClr val="bg1">
                    <a:lumMod val="85000"/>
                    <a:alpha val="7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06C28C61-B9A7-9F8B-C305-7C1EEBE5CBD6}"/>
                </a:ext>
              </a:extLst>
            </p:cNvPr>
            <p:cNvCxnSpPr>
              <a:cxnSpLocks/>
            </p:cNvCxnSpPr>
            <p:nvPr/>
          </p:nvCxnSpPr>
          <p:spPr>
            <a:xfrm>
              <a:off x="4107391" y="4941068"/>
              <a:ext cx="873512" cy="8255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2D2CBBC-8CBF-F989-BA6B-9040D497D376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 flipV="1">
              <a:off x="4093287" y="4293484"/>
              <a:ext cx="812876" cy="648176"/>
            </a:xfrm>
            <a:prstGeom prst="line">
              <a:avLst/>
            </a:prstGeom>
            <a:ln w="25400">
              <a:solidFill>
                <a:srgbClr val="019A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5D0EB7C2-7B7B-7C2C-45BD-97CEE67E8BC8}"/>
                </a:ext>
              </a:extLst>
            </p:cNvPr>
            <p:cNvSpPr/>
            <p:nvPr/>
          </p:nvSpPr>
          <p:spPr>
            <a:xfrm rot="5400000">
              <a:off x="3694927" y="3690115"/>
              <a:ext cx="2536482" cy="926556"/>
            </a:xfrm>
            <a:prstGeom prst="rect">
              <a:avLst/>
            </a:prstGeom>
            <a:gradFill>
              <a:gsLst>
                <a:gs pos="100000">
                  <a:srgbClr val="019AAC">
                    <a:alpha val="21000"/>
                  </a:srgbClr>
                </a:gs>
                <a:gs pos="0">
                  <a:srgbClr val="019AAC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423EA5F6-C4E4-C43F-D775-5AA2C941F5C1}"/>
                </a:ext>
              </a:extLst>
            </p:cNvPr>
            <p:cNvSpPr/>
            <p:nvPr/>
          </p:nvSpPr>
          <p:spPr>
            <a:xfrm>
              <a:off x="1485264" y="3331743"/>
              <a:ext cx="2617894" cy="2009563"/>
            </a:xfrm>
            <a:custGeom>
              <a:avLst/>
              <a:gdLst>
                <a:gd name="connsiteX0" fmla="*/ 0 w 3486150"/>
                <a:gd name="connsiteY0" fmla="*/ 0 h 1517650"/>
                <a:gd name="connsiteX1" fmla="*/ 873125 w 3486150"/>
                <a:gd name="connsiteY1" fmla="*/ 1352550 h 1517650"/>
                <a:gd name="connsiteX2" fmla="*/ 1746250 w 3486150"/>
                <a:gd name="connsiteY2" fmla="*/ 1517650 h 1517650"/>
                <a:gd name="connsiteX3" fmla="*/ 2619375 w 3486150"/>
                <a:gd name="connsiteY3" fmla="*/ 1219200 h 1517650"/>
                <a:gd name="connsiteX4" fmla="*/ 3486150 w 3486150"/>
                <a:gd name="connsiteY4" fmla="*/ 492125 h 1517650"/>
                <a:gd name="connsiteX0" fmla="*/ 0 w 3486150"/>
                <a:gd name="connsiteY0" fmla="*/ 0 h 1517650"/>
                <a:gd name="connsiteX1" fmla="*/ 873125 w 3486150"/>
                <a:gd name="connsiteY1" fmla="*/ 1352550 h 1517650"/>
                <a:gd name="connsiteX2" fmla="*/ 1746250 w 3486150"/>
                <a:gd name="connsiteY2" fmla="*/ 1517650 h 1517650"/>
                <a:gd name="connsiteX3" fmla="*/ 2617259 w 3486150"/>
                <a:gd name="connsiteY3" fmla="*/ 1240367 h 1517650"/>
                <a:gd name="connsiteX4" fmla="*/ 3486150 w 3486150"/>
                <a:gd name="connsiteY4" fmla="*/ 492125 h 1517650"/>
                <a:gd name="connsiteX0" fmla="*/ 0 w 3477683"/>
                <a:gd name="connsiteY0" fmla="*/ 0 h 1517650"/>
                <a:gd name="connsiteX1" fmla="*/ 873125 w 3477683"/>
                <a:gd name="connsiteY1" fmla="*/ 1352550 h 1517650"/>
                <a:gd name="connsiteX2" fmla="*/ 1746250 w 3477683"/>
                <a:gd name="connsiteY2" fmla="*/ 1517650 h 1517650"/>
                <a:gd name="connsiteX3" fmla="*/ 2617259 w 3477683"/>
                <a:gd name="connsiteY3" fmla="*/ 1240367 h 1517650"/>
                <a:gd name="connsiteX4" fmla="*/ 3477683 w 3477683"/>
                <a:gd name="connsiteY4" fmla="*/ 513291 h 1517650"/>
                <a:gd name="connsiteX0" fmla="*/ 0 w 3477683"/>
                <a:gd name="connsiteY0" fmla="*/ 0 h 1538817"/>
                <a:gd name="connsiteX1" fmla="*/ 873125 w 3477683"/>
                <a:gd name="connsiteY1" fmla="*/ 1352550 h 1538817"/>
                <a:gd name="connsiteX2" fmla="*/ 1754717 w 3477683"/>
                <a:gd name="connsiteY2" fmla="*/ 1538817 h 1538817"/>
                <a:gd name="connsiteX3" fmla="*/ 2617259 w 3477683"/>
                <a:gd name="connsiteY3" fmla="*/ 1240367 h 1538817"/>
                <a:gd name="connsiteX4" fmla="*/ 3477683 w 3477683"/>
                <a:gd name="connsiteY4" fmla="*/ 513291 h 1538817"/>
                <a:gd name="connsiteX0" fmla="*/ 0 w 3477683"/>
                <a:gd name="connsiteY0" fmla="*/ 0 h 1538817"/>
                <a:gd name="connsiteX1" fmla="*/ 873125 w 3477683"/>
                <a:gd name="connsiteY1" fmla="*/ 1352550 h 1538817"/>
                <a:gd name="connsiteX2" fmla="*/ 1754717 w 3477683"/>
                <a:gd name="connsiteY2" fmla="*/ 1538817 h 1538817"/>
                <a:gd name="connsiteX3" fmla="*/ 2623609 w 3477683"/>
                <a:gd name="connsiteY3" fmla="*/ 1240367 h 1538817"/>
                <a:gd name="connsiteX4" fmla="*/ 3477683 w 3477683"/>
                <a:gd name="connsiteY4" fmla="*/ 513291 h 1538817"/>
                <a:gd name="connsiteX0" fmla="*/ 0 w 3477683"/>
                <a:gd name="connsiteY0" fmla="*/ 0 h 1538817"/>
                <a:gd name="connsiteX1" fmla="*/ 885825 w 3477683"/>
                <a:gd name="connsiteY1" fmla="*/ 1367366 h 1538817"/>
                <a:gd name="connsiteX2" fmla="*/ 1754717 w 3477683"/>
                <a:gd name="connsiteY2" fmla="*/ 1538817 h 1538817"/>
                <a:gd name="connsiteX3" fmla="*/ 2623609 w 3477683"/>
                <a:gd name="connsiteY3" fmla="*/ 1240367 h 1538817"/>
                <a:gd name="connsiteX4" fmla="*/ 3477683 w 3477683"/>
                <a:gd name="connsiteY4" fmla="*/ 513291 h 1538817"/>
                <a:gd name="connsiteX0" fmla="*/ 0 w 3464983"/>
                <a:gd name="connsiteY0" fmla="*/ 0 h 1521883"/>
                <a:gd name="connsiteX1" fmla="*/ 873125 w 3464983"/>
                <a:gd name="connsiteY1" fmla="*/ 1350432 h 1521883"/>
                <a:gd name="connsiteX2" fmla="*/ 1742017 w 3464983"/>
                <a:gd name="connsiteY2" fmla="*/ 1521883 h 1521883"/>
                <a:gd name="connsiteX3" fmla="*/ 2610909 w 3464983"/>
                <a:gd name="connsiteY3" fmla="*/ 1223433 h 1521883"/>
                <a:gd name="connsiteX4" fmla="*/ 3464983 w 3464983"/>
                <a:gd name="connsiteY4" fmla="*/ 496357 h 1521883"/>
                <a:gd name="connsiteX0" fmla="*/ 0 w 2610909"/>
                <a:gd name="connsiteY0" fmla="*/ 0 h 1521883"/>
                <a:gd name="connsiteX1" fmla="*/ 873125 w 2610909"/>
                <a:gd name="connsiteY1" fmla="*/ 1350432 h 1521883"/>
                <a:gd name="connsiteX2" fmla="*/ 1742017 w 2610909"/>
                <a:gd name="connsiteY2" fmla="*/ 1521883 h 1521883"/>
                <a:gd name="connsiteX3" fmla="*/ 2610909 w 2610909"/>
                <a:gd name="connsiteY3" fmla="*/ 1223433 h 1521883"/>
                <a:gd name="connsiteX4" fmla="*/ 2609850 w 2610909"/>
                <a:gd name="connsiteY4" fmla="*/ 1222373 h 1521883"/>
                <a:gd name="connsiteX0" fmla="*/ 0 w 2621069"/>
                <a:gd name="connsiteY0" fmla="*/ 0 h 1948603"/>
                <a:gd name="connsiteX1" fmla="*/ 883285 w 2621069"/>
                <a:gd name="connsiteY1" fmla="*/ 1777152 h 1948603"/>
                <a:gd name="connsiteX2" fmla="*/ 1752177 w 2621069"/>
                <a:gd name="connsiteY2" fmla="*/ 1948603 h 1948603"/>
                <a:gd name="connsiteX3" fmla="*/ 2621069 w 2621069"/>
                <a:gd name="connsiteY3" fmla="*/ 1650153 h 1948603"/>
                <a:gd name="connsiteX4" fmla="*/ 2620010 w 2621069"/>
                <a:gd name="connsiteY4" fmla="*/ 1649093 h 1948603"/>
                <a:gd name="connsiteX0" fmla="*/ 0 w 2621069"/>
                <a:gd name="connsiteY0" fmla="*/ 0 h 1948603"/>
                <a:gd name="connsiteX1" fmla="*/ 868045 w 2621069"/>
                <a:gd name="connsiteY1" fmla="*/ 1777152 h 1948603"/>
                <a:gd name="connsiteX2" fmla="*/ 1752177 w 2621069"/>
                <a:gd name="connsiteY2" fmla="*/ 1948603 h 1948603"/>
                <a:gd name="connsiteX3" fmla="*/ 2621069 w 2621069"/>
                <a:gd name="connsiteY3" fmla="*/ 1650153 h 1948603"/>
                <a:gd name="connsiteX4" fmla="*/ 2620010 w 2621069"/>
                <a:gd name="connsiteY4" fmla="*/ 1649093 h 1948603"/>
                <a:gd name="connsiteX0" fmla="*/ 0 w 2621069"/>
                <a:gd name="connsiteY0" fmla="*/ 0 h 2009563"/>
                <a:gd name="connsiteX1" fmla="*/ 868045 w 2621069"/>
                <a:gd name="connsiteY1" fmla="*/ 1777152 h 2009563"/>
                <a:gd name="connsiteX2" fmla="*/ 1747097 w 2621069"/>
                <a:gd name="connsiteY2" fmla="*/ 2009563 h 2009563"/>
                <a:gd name="connsiteX3" fmla="*/ 2621069 w 2621069"/>
                <a:gd name="connsiteY3" fmla="*/ 1650153 h 2009563"/>
                <a:gd name="connsiteX4" fmla="*/ 2620010 w 2621069"/>
                <a:gd name="connsiteY4" fmla="*/ 1649093 h 2009563"/>
                <a:gd name="connsiteX0" fmla="*/ 0 w 2621069"/>
                <a:gd name="connsiteY0" fmla="*/ 0 h 2009563"/>
                <a:gd name="connsiteX1" fmla="*/ 868045 w 2621069"/>
                <a:gd name="connsiteY1" fmla="*/ 1777152 h 2009563"/>
                <a:gd name="connsiteX2" fmla="*/ 1747097 w 2621069"/>
                <a:gd name="connsiteY2" fmla="*/ 2009563 h 2009563"/>
                <a:gd name="connsiteX3" fmla="*/ 2621069 w 2621069"/>
                <a:gd name="connsiteY3" fmla="*/ 1650153 h 2009563"/>
                <a:gd name="connsiteX4" fmla="*/ 2609850 w 2621069"/>
                <a:gd name="connsiteY4" fmla="*/ 1608453 h 2009563"/>
                <a:gd name="connsiteX0" fmla="*/ 0 w 2617894"/>
                <a:gd name="connsiteY0" fmla="*/ 0 h 2009563"/>
                <a:gd name="connsiteX1" fmla="*/ 868045 w 2617894"/>
                <a:gd name="connsiteY1" fmla="*/ 1777152 h 2009563"/>
                <a:gd name="connsiteX2" fmla="*/ 1747097 w 2617894"/>
                <a:gd name="connsiteY2" fmla="*/ 2009563 h 2009563"/>
                <a:gd name="connsiteX3" fmla="*/ 2617894 w 2617894"/>
                <a:gd name="connsiteY3" fmla="*/ 1621578 h 2009563"/>
                <a:gd name="connsiteX4" fmla="*/ 2609850 w 2617894"/>
                <a:gd name="connsiteY4" fmla="*/ 1608453 h 20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894" h="2009563">
                  <a:moveTo>
                    <a:pt x="0" y="0"/>
                  </a:moveTo>
                  <a:lnTo>
                    <a:pt x="868045" y="1777152"/>
                  </a:lnTo>
                  <a:lnTo>
                    <a:pt x="1747097" y="2009563"/>
                  </a:lnTo>
                  <a:lnTo>
                    <a:pt x="2617894" y="1621578"/>
                  </a:lnTo>
                  <a:lnTo>
                    <a:pt x="2609850" y="1608453"/>
                  </a:lnTo>
                </a:path>
              </a:pathLst>
            </a:custGeom>
            <a:noFill/>
            <a:ln w="25400">
              <a:solidFill>
                <a:srgbClr val="313B59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DAFC230-E526-578B-1D0C-16EF23F984AA}"/>
                </a:ext>
              </a:extLst>
            </p:cNvPr>
            <p:cNvCxnSpPr>
              <a:cxnSpLocks/>
            </p:cNvCxnSpPr>
            <p:nvPr/>
          </p:nvCxnSpPr>
          <p:spPr>
            <a:xfrm>
              <a:off x="1078301" y="5426929"/>
              <a:ext cx="4354763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D6A5EDDE-6CD7-0FF0-1B96-1F116705D8C6}"/>
                </a:ext>
              </a:extLst>
            </p:cNvPr>
            <p:cNvGrpSpPr/>
            <p:nvPr/>
          </p:nvGrpSpPr>
          <p:grpSpPr>
            <a:xfrm>
              <a:off x="1083327" y="5523167"/>
              <a:ext cx="4481375" cy="262957"/>
              <a:chOff x="1083327" y="5612340"/>
              <a:chExt cx="4481375" cy="262957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FD08138-EACE-2852-7CFE-4391523E7AFD}"/>
                  </a:ext>
                </a:extLst>
              </p:cNvPr>
              <p:cNvSpPr txBox="1"/>
              <p:nvPr/>
            </p:nvSpPr>
            <p:spPr>
              <a:xfrm>
                <a:off x="1083327" y="5612340"/>
                <a:ext cx="802950" cy="262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2019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년</a:t>
                </a:r>
                <a:endParaRPr lang="ko-KR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4F4527-C7A2-CAAB-976B-F1574EC7AE9C}"/>
                  </a:ext>
                </a:extLst>
              </p:cNvPr>
              <p:cNvSpPr txBox="1"/>
              <p:nvPr/>
            </p:nvSpPr>
            <p:spPr>
              <a:xfrm>
                <a:off x="1956737" y="5612340"/>
                <a:ext cx="802950" cy="262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2020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년</a:t>
                </a:r>
                <a:endParaRPr lang="ko-KR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73AB33E-262F-4475-AB67-E4771F03A8E5}"/>
                  </a:ext>
                </a:extLst>
              </p:cNvPr>
              <p:cNvSpPr txBox="1"/>
              <p:nvPr/>
            </p:nvSpPr>
            <p:spPr>
              <a:xfrm>
                <a:off x="2830147" y="5612340"/>
                <a:ext cx="802950" cy="262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2020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년</a:t>
                </a:r>
                <a:endParaRPr lang="ko-KR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34906561-C304-308A-24AB-90A966BEE4F9}"/>
                  </a:ext>
                </a:extLst>
              </p:cNvPr>
              <p:cNvSpPr txBox="1"/>
              <p:nvPr/>
            </p:nvSpPr>
            <p:spPr>
              <a:xfrm>
                <a:off x="3703558" y="5612340"/>
                <a:ext cx="802950" cy="262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ko-KR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2020</a:t>
                </a: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년</a:t>
                </a:r>
                <a:endParaRPr lang="ko-KR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881BFB2-0F9A-2465-0600-ECD4101748EE}"/>
                  </a:ext>
                </a:extLst>
              </p:cNvPr>
              <p:cNvSpPr txBox="1"/>
              <p:nvPr/>
            </p:nvSpPr>
            <p:spPr>
              <a:xfrm>
                <a:off x="4411610" y="5612340"/>
                <a:ext cx="1153092" cy="262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altLang="ko-KR" sz="1050">
                    <a:solidFill>
                      <a:srgbClr val="019AAC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2023</a:t>
                </a:r>
                <a:r>
                  <a:rPr lang="ko-KR" altLang="en-US" sz="1050">
                    <a:solidFill>
                      <a:srgbClr val="019AAC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년</a:t>
                </a:r>
                <a:r>
                  <a:rPr lang="en-US" altLang="ko-KR" sz="1050">
                    <a:solidFill>
                      <a:srgbClr val="019AAC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(</a:t>
                </a:r>
                <a:r>
                  <a:rPr lang="ko-KR" altLang="en-US" sz="1050">
                    <a:solidFill>
                      <a:srgbClr val="019AAC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예상</a:t>
                </a:r>
                <a:r>
                  <a:rPr lang="en-US" altLang="ko-KR" sz="1050">
                    <a:solidFill>
                      <a:srgbClr val="019AAC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)</a:t>
                </a:r>
                <a:endParaRPr lang="ko-KR" altLang="en-US" sz="105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  <p:graphicFrame>
          <p:nvGraphicFramePr>
            <p:cNvPr id="124" name="차트 123">
              <a:extLst>
                <a:ext uri="{FF2B5EF4-FFF2-40B4-BE49-F238E27FC236}">
                  <a16:creationId xmlns:a16="http://schemas.microsoft.com/office/drawing/2014/main" id="{442FB27D-345C-96AC-C00F-667BFF8AA52C}"/>
                </a:ext>
              </a:extLst>
            </p:cNvPr>
            <p:cNvGraphicFramePr/>
            <p:nvPr/>
          </p:nvGraphicFramePr>
          <p:xfrm>
            <a:off x="916428" y="2756691"/>
            <a:ext cx="4638346" cy="27245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6A4BA179-634A-02AF-9113-F02D26C4078C}"/>
                </a:ext>
              </a:extLst>
            </p:cNvPr>
            <p:cNvSpPr txBox="1"/>
            <p:nvPr/>
          </p:nvSpPr>
          <p:spPr>
            <a:xfrm>
              <a:off x="1033553" y="2979364"/>
              <a:ext cx="880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28,714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411A8DE-2DB2-7252-7197-6E0891E267C4}"/>
                </a:ext>
              </a:extLst>
            </p:cNvPr>
            <p:cNvSpPr txBox="1"/>
            <p:nvPr/>
          </p:nvSpPr>
          <p:spPr>
            <a:xfrm>
              <a:off x="2083509" y="4778723"/>
              <a:ext cx="8029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4,276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07E0F1F-0B17-C19E-90C7-2D3321B42088}"/>
                </a:ext>
              </a:extLst>
            </p:cNvPr>
            <p:cNvSpPr txBox="1"/>
            <p:nvPr/>
          </p:nvSpPr>
          <p:spPr>
            <a:xfrm>
              <a:off x="2836497" y="4990815"/>
              <a:ext cx="8029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1,223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E8AFF86-242F-3375-693F-002EC4CC6860}"/>
                </a:ext>
              </a:extLst>
            </p:cNvPr>
            <p:cNvSpPr txBox="1"/>
            <p:nvPr/>
          </p:nvSpPr>
          <p:spPr>
            <a:xfrm>
              <a:off x="3703558" y="4588414"/>
              <a:ext cx="8029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6,554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92C4764-F9D1-A4D4-A8E0-71E8B09C048F}"/>
                </a:ext>
              </a:extLst>
            </p:cNvPr>
            <p:cNvSpPr txBox="1"/>
            <p:nvPr/>
          </p:nvSpPr>
          <p:spPr>
            <a:xfrm>
              <a:off x="4439036" y="4596669"/>
              <a:ext cx="104826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6,476 (1~4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월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)</a:t>
              </a:r>
              <a:endPara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4AF7D60D-7D89-9223-CA57-CAA9B8996F1D}"/>
                </a:ext>
              </a:extLst>
            </p:cNvPr>
            <p:cNvSpPr/>
            <p:nvPr/>
          </p:nvSpPr>
          <p:spPr>
            <a:xfrm rot="16200000">
              <a:off x="4882551" y="4155862"/>
              <a:ext cx="161234" cy="16123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019AA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9FC0518B-8D89-3837-1CFD-4C79C049C642}"/>
                </a:ext>
              </a:extLst>
            </p:cNvPr>
            <p:cNvGrpSpPr/>
            <p:nvPr/>
          </p:nvGrpSpPr>
          <p:grpSpPr>
            <a:xfrm>
              <a:off x="4427308" y="3665812"/>
              <a:ext cx="1071150" cy="403815"/>
              <a:chOff x="4538737" y="3790630"/>
              <a:chExt cx="848861" cy="320014"/>
            </a:xfrm>
          </p:grpSpPr>
          <p:sp>
            <p:nvSpPr>
              <p:cNvPr id="171" name="사각형: 둥근 모서리 170">
                <a:extLst>
                  <a:ext uri="{FF2B5EF4-FFF2-40B4-BE49-F238E27FC236}">
                    <a16:creationId xmlns:a16="http://schemas.microsoft.com/office/drawing/2014/main" id="{7AE7F433-BC1E-5D05-77BE-18E946108E10}"/>
                  </a:ext>
                </a:extLst>
              </p:cNvPr>
              <p:cNvSpPr/>
              <p:nvPr/>
            </p:nvSpPr>
            <p:spPr>
              <a:xfrm>
                <a:off x="4538737" y="3790630"/>
                <a:ext cx="848861" cy="270459"/>
              </a:xfrm>
              <a:prstGeom prst="roundRect">
                <a:avLst/>
              </a:prstGeom>
              <a:solidFill>
                <a:srgbClr val="019A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ctr"/>
                <a:r>
                  <a:rPr lang="en-US" altLang="ko-KR" sz="1400" dirty="0">
                    <a:solidFill>
                      <a:schemeClr val="bg1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19,428</a:t>
                </a:r>
                <a:endParaRPr lang="ko-KR" altLang="en-US" sz="140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endParaRPr>
              </a:p>
            </p:txBody>
          </p:sp>
          <p:sp>
            <p:nvSpPr>
              <p:cNvPr id="172" name="이등변 삼각형 171">
                <a:extLst>
                  <a:ext uri="{FF2B5EF4-FFF2-40B4-BE49-F238E27FC236}">
                    <a16:creationId xmlns:a16="http://schemas.microsoft.com/office/drawing/2014/main" id="{B5FAFD89-6369-28A2-9571-8A77700F09B9}"/>
                  </a:ext>
                </a:extLst>
              </p:cNvPr>
              <p:cNvSpPr/>
              <p:nvPr/>
            </p:nvSpPr>
            <p:spPr>
              <a:xfrm rot="10800000">
                <a:off x="4906821" y="4045027"/>
                <a:ext cx="112691" cy="65617"/>
              </a:xfrm>
              <a:prstGeom prst="triangle">
                <a:avLst/>
              </a:prstGeom>
              <a:solidFill>
                <a:srgbClr val="019A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9205573B-3957-FEB3-A50D-912ED11BF7B4}"/>
                </a:ext>
              </a:extLst>
            </p:cNvPr>
            <p:cNvSpPr txBox="1"/>
            <p:nvPr/>
          </p:nvSpPr>
          <p:spPr>
            <a:xfrm>
              <a:off x="4589558" y="2578868"/>
              <a:ext cx="1007961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단위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: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천명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)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268" name="TextBox 267">
            <a:extLst>
              <a:ext uri="{FF2B5EF4-FFF2-40B4-BE49-F238E27FC236}">
                <a16:creationId xmlns:a16="http://schemas.microsoft.com/office/drawing/2014/main" id="{09B704CC-7539-893F-967D-341E67EEE9B9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문제 인식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D0A58B-2992-46D3-3D45-554BEE4BD902}"/>
              </a:ext>
            </a:extLst>
          </p:cNvPr>
          <p:cNvGrpSpPr/>
          <p:nvPr/>
        </p:nvGrpSpPr>
        <p:grpSpPr>
          <a:xfrm>
            <a:off x="6553979" y="2509795"/>
            <a:ext cx="4792004" cy="3454070"/>
            <a:chOff x="6553979" y="2509795"/>
            <a:chExt cx="4792004" cy="3454070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116EFC8E-E142-E548-992A-C7DE523182E1}"/>
                </a:ext>
              </a:extLst>
            </p:cNvPr>
            <p:cNvSpPr/>
            <p:nvPr/>
          </p:nvSpPr>
          <p:spPr>
            <a:xfrm rot="5400000">
              <a:off x="7070647" y="3805319"/>
              <a:ext cx="2466469" cy="765749"/>
            </a:xfrm>
            <a:prstGeom prst="rect">
              <a:avLst/>
            </a:prstGeom>
            <a:gradFill>
              <a:gsLst>
                <a:gs pos="100000">
                  <a:srgbClr val="019AAC">
                    <a:alpha val="21000"/>
                  </a:srgbClr>
                </a:gs>
                <a:gs pos="0">
                  <a:srgbClr val="019AAC">
                    <a:alpha val="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aphicFrame>
          <p:nvGraphicFramePr>
            <p:cNvPr id="201" name="차트 200">
              <a:extLst>
                <a:ext uri="{FF2B5EF4-FFF2-40B4-BE49-F238E27FC236}">
                  <a16:creationId xmlns:a16="http://schemas.microsoft.com/office/drawing/2014/main" id="{74CF0A6C-22A2-1F7A-F220-3E306B015388}"/>
                </a:ext>
              </a:extLst>
            </p:cNvPr>
            <p:cNvGraphicFramePr/>
            <p:nvPr/>
          </p:nvGraphicFramePr>
          <p:xfrm>
            <a:off x="6553979" y="2509795"/>
            <a:ext cx="4792004" cy="33725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294B6594-0109-71B1-9FA1-4ED54887C3D1}"/>
                </a:ext>
              </a:extLst>
            </p:cNvPr>
            <p:cNvGrpSpPr/>
            <p:nvPr/>
          </p:nvGrpSpPr>
          <p:grpSpPr>
            <a:xfrm>
              <a:off x="7027840" y="5523167"/>
              <a:ext cx="4205523" cy="440698"/>
              <a:chOff x="7027840" y="5523167"/>
              <a:chExt cx="4205523" cy="440698"/>
            </a:xfrm>
          </p:grpSpPr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EE97A2F7-77F8-EFA3-5612-AE4D04AA55DB}"/>
                  </a:ext>
                </a:extLst>
              </p:cNvPr>
              <p:cNvSpPr txBox="1"/>
              <p:nvPr/>
            </p:nvSpPr>
            <p:spPr>
              <a:xfrm>
                <a:off x="7027840" y="5523167"/>
                <a:ext cx="883245" cy="262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하나투어</a:t>
                </a:r>
                <a:endParaRPr lang="ko-KR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B909BDB7-0ECC-4A9E-2CF4-35F473E7EC01}"/>
                  </a:ext>
                </a:extLst>
              </p:cNvPr>
              <p:cNvSpPr txBox="1"/>
              <p:nvPr/>
            </p:nvSpPr>
            <p:spPr>
              <a:xfrm>
                <a:off x="7858409" y="5523167"/>
                <a:ext cx="883245" cy="262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모두투어</a:t>
                </a:r>
                <a:endParaRPr lang="ko-KR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CEC48E70-567D-BB9C-31B3-3AC7AECA539E}"/>
                  </a:ext>
                </a:extLst>
              </p:cNvPr>
              <p:cNvSpPr txBox="1"/>
              <p:nvPr/>
            </p:nvSpPr>
            <p:spPr>
              <a:xfrm>
                <a:off x="8688978" y="5523167"/>
                <a:ext cx="883245" cy="262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노랑풍선</a:t>
                </a:r>
                <a:endParaRPr lang="ko-KR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01DA0C1F-2A44-DE87-3AFC-A404A418826D}"/>
                  </a:ext>
                </a:extLst>
              </p:cNvPr>
              <p:cNvSpPr txBox="1"/>
              <p:nvPr/>
            </p:nvSpPr>
            <p:spPr>
              <a:xfrm>
                <a:off x="10350118" y="5523167"/>
                <a:ext cx="883245" cy="440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레드캡투어</a:t>
                </a:r>
                <a:endParaRPr lang="ko-KR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002A017D-318B-3700-6DAF-F7B5FE2886DB}"/>
                  </a:ext>
                </a:extLst>
              </p:cNvPr>
              <p:cNvSpPr txBox="1"/>
              <p:nvPr/>
            </p:nvSpPr>
            <p:spPr>
              <a:xfrm>
                <a:off x="9519548" y="5523167"/>
                <a:ext cx="883245" cy="440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ko-KR" altLang="en-US" sz="10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참좋은여행</a:t>
                </a:r>
                <a:endParaRPr lang="ko-KR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B070B075-01A8-4FEF-AC1D-1977D0AE1D3E}"/>
                </a:ext>
              </a:extLst>
            </p:cNvPr>
            <p:cNvGrpSpPr/>
            <p:nvPr/>
          </p:nvGrpSpPr>
          <p:grpSpPr>
            <a:xfrm>
              <a:off x="7383821" y="3295884"/>
              <a:ext cx="468000" cy="861271"/>
              <a:chOff x="7517300" y="3295884"/>
              <a:chExt cx="468000" cy="861271"/>
            </a:xfrm>
          </p:grpSpPr>
          <p:sp>
            <p:nvSpPr>
              <p:cNvPr id="215" name="화살표: 오른쪽 214">
                <a:extLst>
                  <a:ext uri="{FF2B5EF4-FFF2-40B4-BE49-F238E27FC236}">
                    <a16:creationId xmlns:a16="http://schemas.microsoft.com/office/drawing/2014/main" id="{867ACA3D-CED9-D981-102D-C46FF8340772}"/>
                  </a:ext>
                </a:extLst>
              </p:cNvPr>
              <p:cNvSpPr/>
              <p:nvPr/>
            </p:nvSpPr>
            <p:spPr>
              <a:xfrm rot="5400000">
                <a:off x="7480876" y="3792150"/>
                <a:ext cx="540845" cy="189165"/>
              </a:xfrm>
              <a:prstGeom prst="rightArrow">
                <a:avLst/>
              </a:prstGeom>
              <a:gradFill>
                <a:gsLst>
                  <a:gs pos="0">
                    <a:srgbClr val="019AAC">
                      <a:alpha val="0"/>
                    </a:srgbClr>
                  </a:gs>
                  <a:gs pos="100000">
                    <a:srgbClr val="019AAC">
                      <a:alpha val="6000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16" name="타원 215">
                <a:extLst>
                  <a:ext uri="{FF2B5EF4-FFF2-40B4-BE49-F238E27FC236}">
                    <a16:creationId xmlns:a16="http://schemas.microsoft.com/office/drawing/2014/main" id="{9B553633-7446-A553-E3B7-587FCA3CD6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17300" y="3295884"/>
                <a:ext cx="468000" cy="468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fontAlgn="ctr"/>
                <a:r>
                  <a:rPr lang="en-US" altLang="ko-KR" sz="1400">
                    <a:solidFill>
                      <a:srgbClr val="019AAC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47</a:t>
                </a:r>
                <a:r>
                  <a:rPr lang="en-US" altLang="ko-KR" sz="1050">
                    <a:solidFill>
                      <a:srgbClr val="019AAC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%</a:t>
                </a:r>
                <a:endParaRPr lang="ko-KR" altLang="en-US" sz="1050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DFF32078-D131-8539-D328-0ADE69AE0D64}"/>
                </a:ext>
              </a:extLst>
            </p:cNvPr>
            <p:cNvGrpSpPr/>
            <p:nvPr/>
          </p:nvGrpSpPr>
          <p:grpSpPr>
            <a:xfrm>
              <a:off x="9033765" y="4293314"/>
              <a:ext cx="468000" cy="640309"/>
              <a:chOff x="9004888" y="4168184"/>
              <a:chExt cx="468000" cy="640309"/>
            </a:xfrm>
          </p:grpSpPr>
          <p:sp>
            <p:nvSpPr>
              <p:cNvPr id="218" name="화살표: 오른쪽 217">
                <a:extLst>
                  <a:ext uri="{FF2B5EF4-FFF2-40B4-BE49-F238E27FC236}">
                    <a16:creationId xmlns:a16="http://schemas.microsoft.com/office/drawing/2014/main" id="{AC86F054-AB51-F76F-BF43-94C78ACD3661}"/>
                  </a:ext>
                </a:extLst>
              </p:cNvPr>
              <p:cNvSpPr/>
              <p:nvPr/>
            </p:nvSpPr>
            <p:spPr>
              <a:xfrm rot="5400000">
                <a:off x="9090670" y="4565692"/>
                <a:ext cx="296436" cy="189165"/>
              </a:xfrm>
              <a:prstGeom prst="rightArrow">
                <a:avLst/>
              </a:prstGeom>
              <a:gradFill>
                <a:gsLst>
                  <a:gs pos="0">
                    <a:srgbClr val="019AAC">
                      <a:alpha val="0"/>
                    </a:srgbClr>
                  </a:gs>
                  <a:gs pos="100000">
                    <a:srgbClr val="019AAC">
                      <a:alpha val="6000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19" name="타원 218">
                <a:extLst>
                  <a:ext uri="{FF2B5EF4-FFF2-40B4-BE49-F238E27FC236}">
                    <a16:creationId xmlns:a16="http://schemas.microsoft.com/office/drawing/2014/main" id="{FDA26AC1-F95D-CECF-93EC-F53DA6EB21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04888" y="4168184"/>
                <a:ext cx="468000" cy="468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fontAlgn="ctr"/>
                <a:r>
                  <a:rPr lang="en-US" altLang="ko-KR" sz="1400">
                    <a:solidFill>
                      <a:srgbClr val="019AAC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32</a:t>
                </a:r>
                <a:r>
                  <a:rPr lang="en-US" altLang="ko-KR" sz="1050">
                    <a:solidFill>
                      <a:srgbClr val="019AAC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%</a:t>
                </a:r>
                <a:endParaRPr lang="ko-KR" altLang="en-US" sz="1400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83A7A2F3-5097-2BB9-0BB5-F3E293080336}"/>
                </a:ext>
              </a:extLst>
            </p:cNvPr>
            <p:cNvGrpSpPr/>
            <p:nvPr/>
          </p:nvGrpSpPr>
          <p:grpSpPr>
            <a:xfrm>
              <a:off x="9859143" y="4433414"/>
              <a:ext cx="468000" cy="640308"/>
              <a:chOff x="9743641" y="4269784"/>
              <a:chExt cx="468000" cy="640308"/>
            </a:xfrm>
          </p:grpSpPr>
          <p:sp>
            <p:nvSpPr>
              <p:cNvPr id="223" name="화살표: 오른쪽 222">
                <a:extLst>
                  <a:ext uri="{FF2B5EF4-FFF2-40B4-BE49-F238E27FC236}">
                    <a16:creationId xmlns:a16="http://schemas.microsoft.com/office/drawing/2014/main" id="{0CBF1B5D-FD24-FACA-C44D-FD2A55A4167D}"/>
                  </a:ext>
                </a:extLst>
              </p:cNvPr>
              <p:cNvSpPr/>
              <p:nvPr/>
            </p:nvSpPr>
            <p:spPr>
              <a:xfrm rot="5400000">
                <a:off x="9829423" y="4667292"/>
                <a:ext cx="296435" cy="189165"/>
              </a:xfrm>
              <a:prstGeom prst="rightArrow">
                <a:avLst/>
              </a:prstGeom>
              <a:gradFill>
                <a:gsLst>
                  <a:gs pos="0">
                    <a:srgbClr val="019AAC">
                      <a:alpha val="0"/>
                    </a:srgbClr>
                  </a:gs>
                  <a:gs pos="100000">
                    <a:srgbClr val="019AAC">
                      <a:alpha val="6000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AD4DB7DC-A3EF-F3E0-052D-0104648DE2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43641" y="4269784"/>
                <a:ext cx="468000" cy="468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fontAlgn="ctr"/>
                <a:r>
                  <a:rPr lang="en-US" altLang="ko-KR" sz="1400">
                    <a:solidFill>
                      <a:srgbClr val="019AAC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29</a:t>
                </a:r>
                <a:r>
                  <a:rPr lang="en-US" altLang="ko-KR" sz="1050">
                    <a:solidFill>
                      <a:srgbClr val="019AAC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%</a:t>
                </a:r>
                <a:endParaRPr lang="ko-KR" altLang="en-US" sz="1050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FE4A5C92-5E29-799B-C817-7E806F8C478D}"/>
                </a:ext>
              </a:extLst>
            </p:cNvPr>
            <p:cNvGrpSpPr/>
            <p:nvPr/>
          </p:nvGrpSpPr>
          <p:grpSpPr>
            <a:xfrm>
              <a:off x="10686875" y="4573516"/>
              <a:ext cx="468000" cy="640308"/>
              <a:chOff x="10484743" y="4371384"/>
              <a:chExt cx="468000" cy="640308"/>
            </a:xfrm>
          </p:grpSpPr>
          <p:sp>
            <p:nvSpPr>
              <p:cNvPr id="226" name="화살표: 오른쪽 225">
                <a:extLst>
                  <a:ext uri="{FF2B5EF4-FFF2-40B4-BE49-F238E27FC236}">
                    <a16:creationId xmlns:a16="http://schemas.microsoft.com/office/drawing/2014/main" id="{784B0F1F-E037-1287-AED7-FF8FC429171D}"/>
                  </a:ext>
                </a:extLst>
              </p:cNvPr>
              <p:cNvSpPr/>
              <p:nvPr/>
            </p:nvSpPr>
            <p:spPr>
              <a:xfrm rot="5400000">
                <a:off x="10570526" y="4768892"/>
                <a:ext cx="296435" cy="189165"/>
              </a:xfrm>
              <a:prstGeom prst="rightArrow">
                <a:avLst/>
              </a:prstGeom>
              <a:gradFill>
                <a:gsLst>
                  <a:gs pos="0">
                    <a:srgbClr val="019AAC">
                      <a:alpha val="0"/>
                    </a:srgbClr>
                  </a:gs>
                  <a:gs pos="100000">
                    <a:srgbClr val="019AAC">
                      <a:alpha val="60000"/>
                    </a:srgb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id="{E95CAFFA-D92D-1AFA-E163-0387905328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84743" y="4371384"/>
                <a:ext cx="468000" cy="4680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 fontAlgn="ctr"/>
                <a:r>
                  <a:rPr lang="en-US" altLang="ko-KR" sz="1400">
                    <a:solidFill>
                      <a:srgbClr val="019AAC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42</a:t>
                </a:r>
                <a:r>
                  <a:rPr lang="en-US" altLang="ko-KR" sz="1050">
                    <a:solidFill>
                      <a:srgbClr val="019AAC"/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%</a:t>
                </a:r>
                <a:endParaRPr lang="ko-KR" altLang="en-US" sz="1050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  <p:cxnSp>
          <p:nvCxnSpPr>
            <p:cNvPr id="253" name="직선 연결선 252">
              <a:extLst>
                <a:ext uri="{FF2B5EF4-FFF2-40B4-BE49-F238E27FC236}">
                  <a16:creationId xmlns:a16="http://schemas.microsoft.com/office/drawing/2014/main" id="{5EFF291F-1D03-5E0F-3666-C9EB15F1F60F}"/>
                </a:ext>
              </a:extLst>
            </p:cNvPr>
            <p:cNvCxnSpPr>
              <a:cxnSpLocks/>
            </p:cNvCxnSpPr>
            <p:nvPr/>
          </p:nvCxnSpPr>
          <p:spPr>
            <a:xfrm>
              <a:off x="7047090" y="5421427"/>
              <a:ext cx="4175967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타원 209">
              <a:extLst>
                <a:ext uri="{FF2B5EF4-FFF2-40B4-BE49-F238E27FC236}">
                  <a16:creationId xmlns:a16="http://schemas.microsoft.com/office/drawing/2014/main" id="{C2D069C8-E2F1-DF6E-6B35-21F94BEAA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99119" y="3510122"/>
              <a:ext cx="702300" cy="702300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60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52</a:t>
              </a:r>
              <a:r>
                <a:rPr lang="en-US" altLang="ko-KR" sz="110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%</a:t>
              </a:r>
              <a:endParaRPr lang="ko-KR" altLang="en-US" sz="16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272" name="화살표: 오른쪽 271">
              <a:extLst>
                <a:ext uri="{FF2B5EF4-FFF2-40B4-BE49-F238E27FC236}">
                  <a16:creationId xmlns:a16="http://schemas.microsoft.com/office/drawing/2014/main" id="{12A78C79-BB1B-EDEF-CE37-3A7BA0FB92F4}"/>
                </a:ext>
              </a:extLst>
            </p:cNvPr>
            <p:cNvSpPr/>
            <p:nvPr/>
          </p:nvSpPr>
          <p:spPr>
            <a:xfrm rot="5400000">
              <a:off x="8160597" y="4396043"/>
              <a:ext cx="540845" cy="189165"/>
            </a:xfrm>
            <a:prstGeom prst="rightArrow">
              <a:avLst/>
            </a:prstGeom>
            <a:gradFill>
              <a:gsLst>
                <a:gs pos="0">
                  <a:srgbClr val="019AAC">
                    <a:alpha val="0"/>
                  </a:srgbClr>
                </a:gs>
                <a:gs pos="100000">
                  <a:srgbClr val="019AA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FE854C6-0E75-DE67-A3CE-670D977AA7CA}"/>
              </a:ext>
            </a:extLst>
          </p:cNvPr>
          <p:cNvGrpSpPr/>
          <p:nvPr/>
        </p:nvGrpSpPr>
        <p:grpSpPr>
          <a:xfrm>
            <a:off x="1225087" y="6018250"/>
            <a:ext cx="4061189" cy="487231"/>
            <a:chOff x="1390835" y="6003758"/>
            <a:chExt cx="4061189" cy="487231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88A8C0D-5031-970D-2814-429824A93426}"/>
                </a:ext>
              </a:extLst>
            </p:cNvPr>
            <p:cNvSpPr txBox="1"/>
            <p:nvPr/>
          </p:nvSpPr>
          <p:spPr>
            <a:xfrm>
              <a:off x="1390835" y="6158639"/>
              <a:ext cx="40611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※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출처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: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                                  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- 2019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년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~2023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년 국민 해외관광객 수 </a:t>
              </a:r>
            </a:p>
          </p:txBody>
        </p:sp>
        <p:pic>
          <p:nvPicPr>
            <p:cNvPr id="2" name="그림 1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FDC01B84-A8C6-B070-112C-F48A9E86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155" y="6003758"/>
              <a:ext cx="1238567" cy="487231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CA0C8B-2BCE-326C-7F20-D30CAF48458B}"/>
              </a:ext>
            </a:extLst>
          </p:cNvPr>
          <p:cNvGrpSpPr/>
          <p:nvPr/>
        </p:nvGrpSpPr>
        <p:grpSpPr>
          <a:xfrm>
            <a:off x="6969691" y="6127758"/>
            <a:ext cx="4128148" cy="275417"/>
            <a:chOff x="7105215" y="6129443"/>
            <a:chExt cx="4128148" cy="275417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7DFEF6C3-1324-0C58-2CBF-26481E2AF6FB}"/>
                </a:ext>
              </a:extLst>
            </p:cNvPr>
            <p:cNvSpPr txBox="1"/>
            <p:nvPr/>
          </p:nvSpPr>
          <p:spPr>
            <a:xfrm>
              <a:off x="7105215" y="6158639"/>
              <a:ext cx="41281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※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출처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: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                               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-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전자공시시스템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주요 여행사 직원 수 추이</a:t>
              </a:r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69DD28CB-683E-B98F-BCD4-EAAFC8BA7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8114" y="6129443"/>
              <a:ext cx="919165" cy="264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487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7492009-F248-1979-C449-67B153DC193D}"/>
              </a:ext>
            </a:extLst>
          </p:cNvPr>
          <p:cNvSpPr/>
          <p:nvPr/>
        </p:nvSpPr>
        <p:spPr>
          <a:xfrm>
            <a:off x="812612" y="4591555"/>
            <a:ext cx="2769135" cy="238322"/>
          </a:xfrm>
          <a:prstGeom prst="rect">
            <a:avLst/>
          </a:prstGeom>
          <a:solidFill>
            <a:srgbClr val="F65E87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7E19F-02F5-6B1B-B94C-7E4055CDED4A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AI 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 작성 도우미</a:t>
            </a:r>
          </a:p>
        </p:txBody>
      </p:sp>
      <p:pic>
        <p:nvPicPr>
          <p:cNvPr id="4" name="Google Shape;432;p32">
            <a:extLst>
              <a:ext uri="{FF2B5EF4-FFF2-40B4-BE49-F238E27FC236}">
                <a16:creationId xmlns:a16="http://schemas.microsoft.com/office/drawing/2014/main" id="{6B42B0FB-5F3C-D019-6D3D-063E2E1380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669" t="32376" r="21573" b="10105"/>
          <a:stretch/>
        </p:blipFill>
        <p:spPr>
          <a:xfrm>
            <a:off x="5166264" y="1780787"/>
            <a:ext cx="6542598" cy="43336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사각형: 둥근 모서리 20">
            <a:extLst>
              <a:ext uri="{FF2B5EF4-FFF2-40B4-BE49-F238E27FC236}">
                <a16:creationId xmlns:a16="http://schemas.microsoft.com/office/drawing/2014/main" id="{EE0728D1-4522-D271-2241-E6212D603F41}"/>
              </a:ext>
            </a:extLst>
          </p:cNvPr>
          <p:cNvSpPr/>
          <p:nvPr/>
        </p:nvSpPr>
        <p:spPr>
          <a:xfrm flipH="1">
            <a:off x="914340" y="2298635"/>
            <a:ext cx="2513849" cy="364196"/>
          </a:xfrm>
          <a:prstGeom prst="roundRect">
            <a:avLst>
              <a:gd name="adj" fmla="val 50000"/>
            </a:avLst>
          </a:prstGeom>
          <a:solidFill>
            <a:srgbClr val="F65E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목적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01FF8-C3B1-E7C1-4782-065D17DD11AB}"/>
              </a:ext>
            </a:extLst>
          </p:cNvPr>
          <p:cNvSpPr txBox="1"/>
          <p:nvPr/>
        </p:nvSpPr>
        <p:spPr>
          <a:xfrm>
            <a:off x="995644" y="2799295"/>
            <a:ext cx="251385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길고 자세한 리뷰</a:t>
            </a:r>
            <a:r>
              <a:rPr lang="ko-KR" altLang="en-US" sz="1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수집</a:t>
            </a:r>
          </a:p>
        </p:txBody>
      </p:sp>
      <p:sp>
        <p:nvSpPr>
          <p:cNvPr id="8" name="사각형: 둥근 모서리 24">
            <a:extLst>
              <a:ext uri="{FF2B5EF4-FFF2-40B4-BE49-F238E27FC236}">
                <a16:creationId xmlns:a16="http://schemas.microsoft.com/office/drawing/2014/main" id="{A292BBBC-E280-D42D-16D8-46C2BA823247}"/>
              </a:ext>
            </a:extLst>
          </p:cNvPr>
          <p:cNvSpPr/>
          <p:nvPr/>
        </p:nvSpPr>
        <p:spPr>
          <a:xfrm flipH="1">
            <a:off x="914340" y="3937321"/>
            <a:ext cx="2513849" cy="364196"/>
          </a:xfrm>
          <a:prstGeom prst="roundRect">
            <a:avLst>
              <a:gd name="adj" fmla="val 50000"/>
            </a:avLst>
          </a:prstGeom>
          <a:solidFill>
            <a:srgbClr val="F65E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솔루션</a:t>
            </a:r>
            <a:endParaRPr lang="ko-KR" altLang="en-US" sz="1400" dirty="0">
              <a:effectLst>
                <a:outerShdw blurRad="127000" algn="ctr" rotWithShape="0">
                  <a:schemeClr val="tx1">
                    <a:lumMod val="75000"/>
                    <a:lumOff val="25000"/>
                    <a:alpha val="20000"/>
                  </a:schemeClr>
                </a:outerShdw>
              </a:effectLst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CD65F8-8E5A-8FC6-031F-E3A20CE81997}"/>
              </a:ext>
            </a:extLst>
          </p:cNvPr>
          <p:cNvSpPr txBox="1"/>
          <p:nvPr/>
        </p:nvSpPr>
        <p:spPr>
          <a:xfrm>
            <a:off x="771191" y="4424317"/>
            <a:ext cx="3014507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en-US" altLang="ko-KR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GPT</a:t>
            </a:r>
            <a:r>
              <a:rPr lang="ko-KR" altLang="en-US" sz="1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</a:t>
            </a:r>
            <a:r>
              <a:rPr lang="ko-KR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통한 작성 보조 기능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2D08CCB-4115-53B1-DAE1-FD976FDDC4AE}"/>
              </a:ext>
            </a:extLst>
          </p:cNvPr>
          <p:cNvGrpSpPr/>
          <p:nvPr/>
        </p:nvGrpSpPr>
        <p:grpSpPr>
          <a:xfrm>
            <a:off x="11035811" y="5784336"/>
            <a:ext cx="1005011" cy="939796"/>
            <a:chOff x="10352007" y="4856781"/>
            <a:chExt cx="1653681" cy="1770533"/>
          </a:xfrm>
        </p:grpSpPr>
        <p:sp>
          <p:nvSpPr>
            <p:cNvPr id="12" name="자유형: 도형 26">
              <a:extLst>
                <a:ext uri="{FF2B5EF4-FFF2-40B4-BE49-F238E27FC236}">
                  <a16:creationId xmlns:a16="http://schemas.microsoft.com/office/drawing/2014/main" id="{64FEF27B-1667-8222-5EC7-4576C6891C6C}"/>
                </a:ext>
              </a:extLst>
            </p:cNvPr>
            <p:cNvSpPr/>
            <p:nvPr/>
          </p:nvSpPr>
          <p:spPr>
            <a:xfrm>
              <a:off x="10771218" y="5308341"/>
              <a:ext cx="116956" cy="137749"/>
            </a:xfrm>
            <a:custGeom>
              <a:avLst/>
              <a:gdLst>
                <a:gd name="connsiteX0" fmla="*/ 180880 w 182537"/>
                <a:gd name="connsiteY0" fmla="*/ 35672 h 214989"/>
                <a:gd name="connsiteX1" fmla="*/ 40995 w 182537"/>
                <a:gd name="connsiteY1" fmla="*/ 197254 h 214989"/>
                <a:gd name="connsiteX2" fmla="*/ 0 w 182537"/>
                <a:gd name="connsiteY2" fmla="*/ 214989 h 214989"/>
                <a:gd name="connsiteX3" fmla="*/ 85877 w 182537"/>
                <a:gd name="connsiteY3" fmla="*/ 117577 h 214989"/>
                <a:gd name="connsiteX4" fmla="*/ 143294 w 182537"/>
                <a:gd name="connsiteY4" fmla="*/ 1925 h 214989"/>
                <a:gd name="connsiteX5" fmla="*/ 172383 w 182537"/>
                <a:gd name="connsiteY5" fmla="*/ 5411 h 214989"/>
                <a:gd name="connsiteX6" fmla="*/ 180880 w 182537"/>
                <a:gd name="connsiteY6" fmla="*/ 35672 h 21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37" h="214989">
                  <a:moveTo>
                    <a:pt x="180880" y="35672"/>
                  </a:moveTo>
                  <a:cubicBezTo>
                    <a:pt x="148123" y="99718"/>
                    <a:pt x="99689" y="155667"/>
                    <a:pt x="40995" y="197254"/>
                  </a:cubicBezTo>
                  <a:cubicBezTo>
                    <a:pt x="28670" y="205988"/>
                    <a:pt x="15087" y="214370"/>
                    <a:pt x="0" y="214989"/>
                  </a:cubicBezTo>
                  <a:cubicBezTo>
                    <a:pt x="30042" y="183776"/>
                    <a:pt x="60169" y="152448"/>
                    <a:pt x="85877" y="117577"/>
                  </a:cubicBezTo>
                  <a:cubicBezTo>
                    <a:pt x="111585" y="82706"/>
                    <a:pt x="132893" y="43977"/>
                    <a:pt x="143294" y="1925"/>
                  </a:cubicBezTo>
                  <a:cubicBezTo>
                    <a:pt x="153219" y="-523"/>
                    <a:pt x="165125" y="-1790"/>
                    <a:pt x="172383" y="5411"/>
                  </a:cubicBezTo>
                  <a:cubicBezTo>
                    <a:pt x="179641" y="12612"/>
                    <a:pt x="185538" y="26566"/>
                    <a:pt x="180880" y="35672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" name="자유형: 도형 27">
              <a:extLst>
                <a:ext uri="{FF2B5EF4-FFF2-40B4-BE49-F238E27FC236}">
                  <a16:creationId xmlns:a16="http://schemas.microsoft.com/office/drawing/2014/main" id="{A2BF00CB-70AB-3E41-00CA-E5C97B71543A}"/>
                </a:ext>
              </a:extLst>
            </p:cNvPr>
            <p:cNvSpPr/>
            <p:nvPr/>
          </p:nvSpPr>
          <p:spPr>
            <a:xfrm rot="20481808">
              <a:off x="10826612" y="5183168"/>
              <a:ext cx="344716" cy="392123"/>
            </a:xfrm>
            <a:custGeom>
              <a:avLst/>
              <a:gdLst>
                <a:gd name="connsiteX0" fmla="*/ 191678 w 503044"/>
                <a:gd name="connsiteY0" fmla="*/ 0 h 572227"/>
                <a:gd name="connsiteX1" fmla="*/ 192488 w 503044"/>
                <a:gd name="connsiteY1" fmla="*/ 14608 h 572227"/>
                <a:gd name="connsiteX2" fmla="*/ 252553 w 503044"/>
                <a:gd name="connsiteY2" fmla="*/ 76418 h 572227"/>
                <a:gd name="connsiteX3" fmla="*/ 281352 w 503044"/>
                <a:gd name="connsiteY3" fmla="*/ 82532 h 572227"/>
                <a:gd name="connsiteX4" fmla="*/ 312735 w 503044"/>
                <a:gd name="connsiteY4" fmla="*/ 61103 h 572227"/>
                <a:gd name="connsiteX5" fmla="*/ 350609 w 503044"/>
                <a:gd name="connsiteY5" fmla="*/ 78528 h 572227"/>
                <a:gd name="connsiteX6" fmla="*/ 337759 w 503044"/>
                <a:gd name="connsiteY6" fmla="*/ 174176 h 572227"/>
                <a:gd name="connsiteX7" fmla="*/ 377923 w 503044"/>
                <a:gd name="connsiteY7" fmla="*/ 188922 h 572227"/>
                <a:gd name="connsiteX8" fmla="*/ 418572 w 503044"/>
                <a:gd name="connsiteY8" fmla="*/ 149228 h 572227"/>
                <a:gd name="connsiteX9" fmla="*/ 443015 w 503044"/>
                <a:gd name="connsiteY9" fmla="*/ 154383 h 572227"/>
                <a:gd name="connsiteX10" fmla="*/ 500661 w 503044"/>
                <a:gd name="connsiteY10" fmla="*/ 235330 h 572227"/>
                <a:gd name="connsiteX11" fmla="*/ 500231 w 503044"/>
                <a:gd name="connsiteY11" fmla="*/ 236766 h 572227"/>
                <a:gd name="connsiteX12" fmla="*/ 403948 w 503044"/>
                <a:gd name="connsiteY12" fmla="*/ 285226 h 572227"/>
                <a:gd name="connsiteX13" fmla="*/ 367149 w 503044"/>
                <a:gd name="connsiteY13" fmla="*/ 277466 h 572227"/>
                <a:gd name="connsiteX14" fmla="*/ 349889 w 503044"/>
                <a:gd name="connsiteY14" fmla="*/ 372323 h 572227"/>
                <a:gd name="connsiteX15" fmla="*/ 315947 w 503044"/>
                <a:gd name="connsiteY15" fmla="*/ 374167 h 572227"/>
                <a:gd name="connsiteX16" fmla="*/ 229740 w 503044"/>
                <a:gd name="connsiteY16" fmla="*/ 445422 h 572227"/>
                <a:gd name="connsiteX17" fmla="*/ 243816 w 503044"/>
                <a:gd name="connsiteY17" fmla="*/ 534248 h 572227"/>
                <a:gd name="connsiteX18" fmla="*/ 243679 w 503044"/>
                <a:gd name="connsiteY18" fmla="*/ 548995 h 572227"/>
                <a:gd name="connsiteX19" fmla="*/ 193053 w 503044"/>
                <a:gd name="connsiteY19" fmla="*/ 569772 h 572227"/>
                <a:gd name="connsiteX20" fmla="*/ 189923 w 503044"/>
                <a:gd name="connsiteY20" fmla="*/ 569519 h 572227"/>
                <a:gd name="connsiteX21" fmla="*/ 65521 w 503044"/>
                <a:gd name="connsiteY21" fmla="*/ 446269 h 572227"/>
                <a:gd name="connsiteX22" fmla="*/ 74591 w 503044"/>
                <a:gd name="connsiteY22" fmla="*/ 367350 h 572227"/>
                <a:gd name="connsiteX23" fmla="*/ 12624 w 503044"/>
                <a:gd name="connsiteY23" fmla="*/ 198056 h 572227"/>
                <a:gd name="connsiteX24" fmla="*/ 91150 w 503044"/>
                <a:gd name="connsiteY24" fmla="*/ 35655 h 572227"/>
                <a:gd name="connsiteX25" fmla="*/ 91977 w 503044"/>
                <a:gd name="connsiteY25" fmla="*/ 35902 h 572227"/>
                <a:gd name="connsiteX26" fmla="*/ 191678 w 503044"/>
                <a:gd name="connsiteY26" fmla="*/ 0 h 57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3044" h="572227">
                  <a:moveTo>
                    <a:pt x="191678" y="0"/>
                  </a:moveTo>
                  <a:lnTo>
                    <a:pt x="192488" y="14608"/>
                  </a:lnTo>
                  <a:cubicBezTo>
                    <a:pt x="194126" y="44091"/>
                    <a:pt x="218519" y="69194"/>
                    <a:pt x="252553" y="76418"/>
                  </a:cubicBezTo>
                  <a:lnTo>
                    <a:pt x="281352" y="82532"/>
                  </a:lnTo>
                  <a:lnTo>
                    <a:pt x="312735" y="61103"/>
                  </a:lnTo>
                  <a:cubicBezTo>
                    <a:pt x="328941" y="50040"/>
                    <a:pt x="352954" y="61082"/>
                    <a:pt x="350609" y="78528"/>
                  </a:cubicBezTo>
                  <a:lnTo>
                    <a:pt x="337759" y="174176"/>
                  </a:lnTo>
                  <a:cubicBezTo>
                    <a:pt x="335225" y="193030"/>
                    <a:pt x="363196" y="203303"/>
                    <a:pt x="377923" y="188922"/>
                  </a:cubicBezTo>
                  <a:lnTo>
                    <a:pt x="418572" y="149228"/>
                  </a:lnTo>
                  <a:lnTo>
                    <a:pt x="443015" y="154383"/>
                  </a:lnTo>
                  <a:cubicBezTo>
                    <a:pt x="485358" y="163310"/>
                    <a:pt x="511291" y="199738"/>
                    <a:pt x="500661" y="235330"/>
                  </a:cubicBezTo>
                  <a:lnTo>
                    <a:pt x="500231" y="236766"/>
                  </a:lnTo>
                  <a:cubicBezTo>
                    <a:pt x="489591" y="272342"/>
                    <a:pt x="446266" y="294147"/>
                    <a:pt x="403948" y="285226"/>
                  </a:cubicBezTo>
                  <a:lnTo>
                    <a:pt x="367149" y="277466"/>
                  </a:lnTo>
                  <a:lnTo>
                    <a:pt x="349889" y="372323"/>
                  </a:lnTo>
                  <a:lnTo>
                    <a:pt x="315947" y="374167"/>
                  </a:lnTo>
                  <a:lnTo>
                    <a:pt x="229740" y="445422"/>
                  </a:lnTo>
                  <a:lnTo>
                    <a:pt x="243816" y="534248"/>
                  </a:lnTo>
                  <a:lnTo>
                    <a:pt x="243679" y="548995"/>
                  </a:lnTo>
                  <a:cubicBezTo>
                    <a:pt x="246046" y="574986"/>
                    <a:pt x="249680" y="574372"/>
                    <a:pt x="193053" y="569772"/>
                  </a:cubicBezTo>
                  <a:lnTo>
                    <a:pt x="189923" y="569519"/>
                  </a:lnTo>
                  <a:cubicBezTo>
                    <a:pt x="114419" y="563383"/>
                    <a:pt x="58441" y="507925"/>
                    <a:pt x="65521" y="446269"/>
                  </a:cubicBezTo>
                  <a:lnTo>
                    <a:pt x="74591" y="367350"/>
                  </a:lnTo>
                  <a:cubicBezTo>
                    <a:pt x="9532" y="333162"/>
                    <a:pt x="-18286" y="261980"/>
                    <a:pt x="12624" y="198056"/>
                  </a:cubicBezTo>
                  <a:lnTo>
                    <a:pt x="91150" y="35655"/>
                  </a:lnTo>
                  <a:lnTo>
                    <a:pt x="91977" y="35902"/>
                  </a:lnTo>
                  <a:cubicBezTo>
                    <a:pt x="131263" y="47754"/>
                    <a:pt x="174766" y="32083"/>
                    <a:pt x="191678" y="0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4" name="그래픽 7">
              <a:extLst>
                <a:ext uri="{FF2B5EF4-FFF2-40B4-BE49-F238E27FC236}">
                  <a16:creationId xmlns:a16="http://schemas.microsoft.com/office/drawing/2014/main" id="{A5585E28-CEFB-BEA1-A5BF-3B5298A51C23}"/>
                </a:ext>
              </a:extLst>
            </p:cNvPr>
            <p:cNvGrpSpPr/>
            <p:nvPr/>
          </p:nvGrpSpPr>
          <p:grpSpPr>
            <a:xfrm>
              <a:off x="11295938" y="4856781"/>
              <a:ext cx="495095" cy="423194"/>
              <a:chOff x="8895783" y="9119141"/>
              <a:chExt cx="772713" cy="660493"/>
            </a:xfrm>
          </p:grpSpPr>
          <p:sp>
            <p:nvSpPr>
              <p:cNvPr id="88" name="자유형: 도형 182">
                <a:extLst>
                  <a:ext uri="{FF2B5EF4-FFF2-40B4-BE49-F238E27FC236}">
                    <a16:creationId xmlns:a16="http://schemas.microsoft.com/office/drawing/2014/main" id="{436BC6A7-4685-1B2E-F9EC-461765F7ECBF}"/>
                  </a:ext>
                </a:extLst>
              </p:cNvPr>
              <p:cNvSpPr/>
              <p:nvPr/>
            </p:nvSpPr>
            <p:spPr>
              <a:xfrm>
                <a:off x="8895783" y="9119141"/>
                <a:ext cx="772713" cy="660493"/>
              </a:xfrm>
              <a:custGeom>
                <a:avLst/>
                <a:gdLst>
                  <a:gd name="connsiteX0" fmla="*/ 770544 w 772713"/>
                  <a:gd name="connsiteY0" fmla="*/ 72793 h 660493"/>
                  <a:gd name="connsiteX1" fmla="*/ 745550 w 772713"/>
                  <a:gd name="connsiteY1" fmla="*/ 18853 h 660493"/>
                  <a:gd name="connsiteX2" fmla="*/ 60884 w 772713"/>
                  <a:gd name="connsiteY2" fmla="*/ 11585 h 660493"/>
                  <a:gd name="connsiteX3" fmla="*/ 27480 w 772713"/>
                  <a:gd name="connsiteY3" fmla="*/ 19015 h 660493"/>
                  <a:gd name="connsiteX4" fmla="*/ 11687 w 772713"/>
                  <a:gd name="connsiteY4" fmla="*/ 49266 h 660493"/>
                  <a:gd name="connsiteX5" fmla="*/ 8782 w 772713"/>
                  <a:gd name="connsiteY5" fmla="*/ 473948 h 660493"/>
                  <a:gd name="connsiteX6" fmla="*/ 117710 w 772713"/>
                  <a:gd name="connsiteY6" fmla="*/ 496779 h 660493"/>
                  <a:gd name="connsiteX7" fmla="*/ 97498 w 772713"/>
                  <a:gd name="connsiteY7" fmla="*/ 519801 h 660493"/>
                  <a:gd name="connsiteX8" fmla="*/ 0 w 772713"/>
                  <a:gd name="connsiteY8" fmla="*/ 659581 h 660493"/>
                  <a:gd name="connsiteX9" fmla="*/ 62303 w 772713"/>
                  <a:gd name="connsiteY9" fmla="*/ 636949 h 660493"/>
                  <a:gd name="connsiteX10" fmla="*/ 197168 w 772713"/>
                  <a:gd name="connsiteY10" fmla="*/ 538146 h 660493"/>
                  <a:gd name="connsiteX11" fmla="*/ 240354 w 772713"/>
                  <a:gd name="connsiteY11" fmla="*/ 498694 h 660493"/>
                  <a:gd name="connsiteX12" fmla="*/ 731939 w 772713"/>
                  <a:gd name="connsiteY12" fmla="*/ 507352 h 660493"/>
                  <a:gd name="connsiteX13" fmla="*/ 764401 w 772713"/>
                  <a:gd name="connsiteY13" fmla="*/ 501066 h 660493"/>
                  <a:gd name="connsiteX14" fmla="*/ 770544 w 772713"/>
                  <a:gd name="connsiteY14" fmla="*/ 72793 h 6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2713" h="660493">
                    <a:moveTo>
                      <a:pt x="770544" y="72793"/>
                    </a:moveTo>
                    <a:cubicBezTo>
                      <a:pt x="769925" y="51190"/>
                      <a:pt x="767048" y="20967"/>
                      <a:pt x="745550" y="18853"/>
                    </a:cubicBezTo>
                    <a:cubicBezTo>
                      <a:pt x="518122" y="-3559"/>
                      <a:pt x="288731" y="-5998"/>
                      <a:pt x="60884" y="11585"/>
                    </a:cubicBezTo>
                    <a:cubicBezTo>
                      <a:pt x="49416" y="12471"/>
                      <a:pt x="37576" y="13519"/>
                      <a:pt x="27480" y="19015"/>
                    </a:cubicBezTo>
                    <a:cubicBezTo>
                      <a:pt x="17383" y="24520"/>
                      <a:pt x="11773" y="37770"/>
                      <a:pt x="11687" y="49266"/>
                    </a:cubicBezTo>
                    <a:cubicBezTo>
                      <a:pt x="10716" y="190827"/>
                      <a:pt x="9744" y="332387"/>
                      <a:pt x="8782" y="473948"/>
                    </a:cubicBezTo>
                    <a:cubicBezTo>
                      <a:pt x="9344" y="500237"/>
                      <a:pt x="74114" y="497189"/>
                      <a:pt x="117710" y="496779"/>
                    </a:cubicBezTo>
                    <a:cubicBezTo>
                      <a:pt x="110976" y="503542"/>
                      <a:pt x="104699" y="511581"/>
                      <a:pt x="97498" y="519801"/>
                    </a:cubicBezTo>
                    <a:cubicBezTo>
                      <a:pt x="87468" y="531241"/>
                      <a:pt x="-67" y="659562"/>
                      <a:pt x="0" y="659581"/>
                    </a:cubicBezTo>
                    <a:cubicBezTo>
                      <a:pt x="22308" y="664229"/>
                      <a:pt x="43815" y="650275"/>
                      <a:pt x="62303" y="636949"/>
                    </a:cubicBezTo>
                    <a:cubicBezTo>
                      <a:pt x="107509" y="604364"/>
                      <a:pt x="152467" y="571427"/>
                      <a:pt x="197168" y="538146"/>
                    </a:cubicBezTo>
                    <a:cubicBezTo>
                      <a:pt x="212798" y="526507"/>
                      <a:pt x="228857" y="514105"/>
                      <a:pt x="240354" y="498694"/>
                    </a:cubicBezTo>
                    <a:cubicBezTo>
                      <a:pt x="404213" y="501580"/>
                      <a:pt x="568081" y="504466"/>
                      <a:pt x="731939" y="507352"/>
                    </a:cubicBezTo>
                    <a:cubicBezTo>
                      <a:pt x="743160" y="507552"/>
                      <a:pt x="755218" y="507504"/>
                      <a:pt x="764401" y="501066"/>
                    </a:cubicBezTo>
                    <a:cubicBezTo>
                      <a:pt x="773592" y="494636"/>
                      <a:pt x="774382" y="206515"/>
                      <a:pt x="770544" y="72793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89" name="그래픽 7">
                <a:extLst>
                  <a:ext uri="{FF2B5EF4-FFF2-40B4-BE49-F238E27FC236}">
                    <a16:creationId xmlns:a16="http://schemas.microsoft.com/office/drawing/2014/main" id="{8E29C800-9A7E-D95D-5EC0-6791E3088D89}"/>
                  </a:ext>
                </a:extLst>
              </p:cNvPr>
              <p:cNvGrpSpPr/>
              <p:nvPr/>
            </p:nvGrpSpPr>
            <p:grpSpPr>
              <a:xfrm>
                <a:off x="9203845" y="9212208"/>
                <a:ext cx="169924" cy="296871"/>
                <a:chOff x="9203844" y="9212207"/>
                <a:chExt cx="169924" cy="296870"/>
              </a:xfrm>
              <a:solidFill>
                <a:srgbClr val="FFFFFF"/>
              </a:solidFill>
            </p:grpSpPr>
            <p:sp>
              <p:nvSpPr>
                <p:cNvPr id="90" name="자유형: 도형 189">
                  <a:extLst>
                    <a:ext uri="{FF2B5EF4-FFF2-40B4-BE49-F238E27FC236}">
                      <a16:creationId xmlns:a16="http://schemas.microsoft.com/office/drawing/2014/main" id="{A156DAE4-3F0C-D8ED-D6E4-37CEA3DF4F5C}"/>
                    </a:ext>
                  </a:extLst>
                </p:cNvPr>
                <p:cNvSpPr/>
                <p:nvPr/>
              </p:nvSpPr>
              <p:spPr>
                <a:xfrm>
                  <a:off x="9203844" y="9212207"/>
                  <a:ext cx="169924" cy="229646"/>
                </a:xfrm>
                <a:custGeom>
                  <a:avLst/>
                  <a:gdLst>
                    <a:gd name="connsiteX0" fmla="*/ 58779 w 169924"/>
                    <a:gd name="connsiteY0" fmla="*/ 128377 h 229646"/>
                    <a:gd name="connsiteX1" fmla="*/ 57702 w 169924"/>
                    <a:gd name="connsiteY1" fmla="*/ 229122 h 229646"/>
                    <a:gd name="connsiteX2" fmla="*/ 95269 w 169924"/>
                    <a:gd name="connsiteY2" fmla="*/ 229646 h 229646"/>
                    <a:gd name="connsiteX3" fmla="*/ 103794 w 169924"/>
                    <a:gd name="connsiteY3" fmla="*/ 170506 h 229646"/>
                    <a:gd name="connsiteX4" fmla="*/ 169116 w 169924"/>
                    <a:gd name="connsiteY4" fmla="*/ 72379 h 229646"/>
                    <a:gd name="connsiteX5" fmla="*/ 79943 w 169924"/>
                    <a:gd name="connsiteY5" fmla="*/ 132 h 229646"/>
                    <a:gd name="connsiteX6" fmla="*/ 0 w 169924"/>
                    <a:gd name="connsiteY6" fmla="*/ 82476 h 229646"/>
                    <a:gd name="connsiteX7" fmla="*/ 47558 w 169924"/>
                    <a:gd name="connsiteY7" fmla="*/ 81590 h 229646"/>
                    <a:gd name="connsiteX8" fmla="*/ 68123 w 169924"/>
                    <a:gd name="connsiteY8" fmla="*/ 45985 h 229646"/>
                    <a:gd name="connsiteX9" fmla="*/ 109423 w 169924"/>
                    <a:gd name="connsiteY9" fmla="*/ 48281 h 229646"/>
                    <a:gd name="connsiteX10" fmla="*/ 125797 w 169924"/>
                    <a:gd name="connsiteY10" fmla="*/ 86000 h 229646"/>
                    <a:gd name="connsiteX11" fmla="*/ 101337 w 169924"/>
                    <a:gd name="connsiteY11" fmla="*/ 118004 h 229646"/>
                    <a:gd name="connsiteX12" fmla="*/ 58779 w 169924"/>
                    <a:gd name="connsiteY12" fmla="*/ 128377 h 229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9924" h="229646">
                      <a:moveTo>
                        <a:pt x="58779" y="128377"/>
                      </a:moveTo>
                      <a:cubicBezTo>
                        <a:pt x="56121" y="161886"/>
                        <a:pt x="55759" y="195566"/>
                        <a:pt x="57702" y="229122"/>
                      </a:cubicBezTo>
                      <a:cubicBezTo>
                        <a:pt x="70304" y="229304"/>
                        <a:pt x="82667" y="229456"/>
                        <a:pt x="95269" y="229646"/>
                      </a:cubicBezTo>
                      <a:cubicBezTo>
                        <a:pt x="97307" y="210082"/>
                        <a:pt x="101755" y="190070"/>
                        <a:pt x="103794" y="170506"/>
                      </a:cubicBezTo>
                      <a:cubicBezTo>
                        <a:pt x="144589" y="160562"/>
                        <a:pt x="175365" y="113899"/>
                        <a:pt x="169116" y="72379"/>
                      </a:cubicBezTo>
                      <a:cubicBezTo>
                        <a:pt x="162868" y="30860"/>
                        <a:pt x="121853" y="-2364"/>
                        <a:pt x="79943" y="132"/>
                      </a:cubicBezTo>
                      <a:cubicBezTo>
                        <a:pt x="38024" y="2637"/>
                        <a:pt x="1267" y="40499"/>
                        <a:pt x="0" y="82476"/>
                      </a:cubicBezTo>
                      <a:cubicBezTo>
                        <a:pt x="15278" y="81647"/>
                        <a:pt x="32280" y="82419"/>
                        <a:pt x="47558" y="81590"/>
                      </a:cubicBezTo>
                      <a:cubicBezTo>
                        <a:pt x="48758" y="67169"/>
                        <a:pt x="55264" y="52624"/>
                        <a:pt x="68123" y="45985"/>
                      </a:cubicBezTo>
                      <a:cubicBezTo>
                        <a:pt x="80981" y="39346"/>
                        <a:pt x="97460" y="40137"/>
                        <a:pt x="109423" y="48281"/>
                      </a:cubicBezTo>
                      <a:cubicBezTo>
                        <a:pt x="121386" y="56434"/>
                        <a:pt x="128159" y="71722"/>
                        <a:pt x="125797" y="86000"/>
                      </a:cubicBezTo>
                      <a:cubicBezTo>
                        <a:pt x="123520" y="99706"/>
                        <a:pt x="113500" y="111289"/>
                        <a:pt x="101337" y="118004"/>
                      </a:cubicBezTo>
                      <a:cubicBezTo>
                        <a:pt x="89163" y="124710"/>
                        <a:pt x="72657" y="127805"/>
                        <a:pt x="58779" y="1283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1" name="자유형: 도형 190">
                  <a:extLst>
                    <a:ext uri="{FF2B5EF4-FFF2-40B4-BE49-F238E27FC236}">
                      <a16:creationId xmlns:a16="http://schemas.microsoft.com/office/drawing/2014/main" id="{1A864279-0FC7-D43B-1C95-D67A6E38763A}"/>
                    </a:ext>
                  </a:extLst>
                </p:cNvPr>
                <p:cNvSpPr/>
                <p:nvPr/>
              </p:nvSpPr>
              <p:spPr>
                <a:xfrm>
                  <a:off x="9258245" y="9461954"/>
                  <a:ext cx="49123" cy="47123"/>
                </a:xfrm>
                <a:custGeom>
                  <a:avLst/>
                  <a:gdLst>
                    <a:gd name="connsiteX0" fmla="*/ 7786 w 49122"/>
                    <a:gd name="connsiteY0" fmla="*/ 4188 h 47123"/>
                    <a:gd name="connsiteX1" fmla="*/ 652 w 49122"/>
                    <a:gd name="connsiteY1" fmla="*/ 15894 h 47123"/>
                    <a:gd name="connsiteX2" fmla="*/ 11454 w 49122"/>
                    <a:gd name="connsiteY2" fmla="*/ 43250 h 47123"/>
                    <a:gd name="connsiteX3" fmla="*/ 40667 w 49122"/>
                    <a:gd name="connsiteY3" fmla="*/ 41621 h 47123"/>
                    <a:gd name="connsiteX4" fmla="*/ 46972 w 49122"/>
                    <a:gd name="connsiteY4" fmla="*/ 13198 h 47123"/>
                    <a:gd name="connsiteX5" fmla="*/ 29789 w 49122"/>
                    <a:gd name="connsiteY5" fmla="*/ 454 h 47123"/>
                    <a:gd name="connsiteX6" fmla="*/ 7786 w 49122"/>
                    <a:gd name="connsiteY6" fmla="*/ 4188 h 4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122" h="47123">
                      <a:moveTo>
                        <a:pt x="7786" y="4188"/>
                      </a:moveTo>
                      <a:cubicBezTo>
                        <a:pt x="4119" y="7055"/>
                        <a:pt x="1729" y="11360"/>
                        <a:pt x="652" y="15894"/>
                      </a:cubicBezTo>
                      <a:cubicBezTo>
                        <a:pt x="-1767" y="26057"/>
                        <a:pt x="2700" y="37544"/>
                        <a:pt x="11454" y="43250"/>
                      </a:cubicBezTo>
                      <a:cubicBezTo>
                        <a:pt x="20207" y="48945"/>
                        <a:pt x="32656" y="48326"/>
                        <a:pt x="40667" y="41621"/>
                      </a:cubicBezTo>
                      <a:cubicBezTo>
                        <a:pt x="48677" y="34925"/>
                        <a:pt x="51478" y="22628"/>
                        <a:pt x="46972" y="13198"/>
                      </a:cubicBezTo>
                      <a:cubicBezTo>
                        <a:pt x="43772" y="6502"/>
                        <a:pt x="37047" y="1730"/>
                        <a:pt x="29789" y="454"/>
                      </a:cubicBezTo>
                      <a:cubicBezTo>
                        <a:pt x="23417" y="-651"/>
                        <a:pt x="12968" y="139"/>
                        <a:pt x="7786" y="41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sp>
          <p:nvSpPr>
            <p:cNvPr id="15" name="자유형: 도형 55">
              <a:extLst>
                <a:ext uri="{FF2B5EF4-FFF2-40B4-BE49-F238E27FC236}">
                  <a16:creationId xmlns:a16="http://schemas.microsoft.com/office/drawing/2014/main" id="{03E27CFE-EF61-DF0A-643D-C3C6D2B3C7EB}"/>
                </a:ext>
              </a:extLst>
            </p:cNvPr>
            <p:cNvSpPr/>
            <p:nvPr/>
          </p:nvSpPr>
          <p:spPr>
            <a:xfrm>
              <a:off x="10589738" y="5767198"/>
              <a:ext cx="119373" cy="259800"/>
            </a:xfrm>
            <a:custGeom>
              <a:avLst/>
              <a:gdLst>
                <a:gd name="connsiteX0" fmla="*/ 2328 w 186309"/>
                <a:gd name="connsiteY0" fmla="*/ 313739 h 405478"/>
                <a:gd name="connsiteX1" fmla="*/ 1908 w 186309"/>
                <a:gd name="connsiteY1" fmla="*/ 353839 h 405478"/>
                <a:gd name="connsiteX2" fmla="*/ 46038 w 186309"/>
                <a:gd name="connsiteY2" fmla="*/ 396997 h 405478"/>
                <a:gd name="connsiteX3" fmla="*/ 109398 w 186309"/>
                <a:gd name="connsiteY3" fmla="*/ 405388 h 405478"/>
                <a:gd name="connsiteX4" fmla="*/ 180750 w 186309"/>
                <a:gd name="connsiteY4" fmla="*/ 380338 h 405478"/>
                <a:gd name="connsiteX5" fmla="*/ 185989 w 186309"/>
                <a:gd name="connsiteY5" fmla="*/ 341761 h 405478"/>
                <a:gd name="connsiteX6" fmla="*/ 176340 w 186309"/>
                <a:gd name="connsiteY6" fmla="*/ 129668 h 405478"/>
                <a:gd name="connsiteX7" fmla="*/ 162281 w 186309"/>
                <a:gd name="connsiteY7" fmla="*/ 59669 h 405478"/>
                <a:gd name="connsiteX8" fmla="*/ 84957 w 186309"/>
                <a:gd name="connsiteY8" fmla="*/ 6643 h 405478"/>
                <a:gd name="connsiteX9" fmla="*/ 47762 w 186309"/>
                <a:gd name="connsiteY9" fmla="*/ 5253 h 405478"/>
                <a:gd name="connsiteX10" fmla="*/ 38627 w 186309"/>
                <a:gd name="connsiteY10" fmla="*/ 65746 h 405478"/>
                <a:gd name="connsiteX11" fmla="*/ 2328 w 186309"/>
                <a:gd name="connsiteY11" fmla="*/ 313739 h 40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309" h="405478">
                  <a:moveTo>
                    <a:pt x="2328" y="313739"/>
                  </a:moveTo>
                  <a:cubicBezTo>
                    <a:pt x="375" y="327064"/>
                    <a:pt x="-1549" y="340828"/>
                    <a:pt x="1908" y="353839"/>
                  </a:cubicBezTo>
                  <a:cubicBezTo>
                    <a:pt x="7405" y="374527"/>
                    <a:pt x="25902" y="389739"/>
                    <a:pt x="46038" y="396997"/>
                  </a:cubicBezTo>
                  <a:cubicBezTo>
                    <a:pt x="66174" y="404264"/>
                    <a:pt x="87996" y="404864"/>
                    <a:pt x="109398" y="405388"/>
                  </a:cubicBezTo>
                  <a:cubicBezTo>
                    <a:pt x="136001" y="406036"/>
                    <a:pt x="168062" y="403721"/>
                    <a:pt x="180750" y="380338"/>
                  </a:cubicBezTo>
                  <a:cubicBezTo>
                    <a:pt x="187017" y="368784"/>
                    <a:pt x="186589" y="354896"/>
                    <a:pt x="185989" y="341761"/>
                  </a:cubicBezTo>
                  <a:cubicBezTo>
                    <a:pt x="182769" y="271067"/>
                    <a:pt x="179550" y="200372"/>
                    <a:pt x="176340" y="129668"/>
                  </a:cubicBezTo>
                  <a:cubicBezTo>
                    <a:pt x="175245" y="105675"/>
                    <a:pt x="173892" y="80700"/>
                    <a:pt x="162281" y="59669"/>
                  </a:cubicBezTo>
                  <a:cubicBezTo>
                    <a:pt x="146307" y="30742"/>
                    <a:pt x="115094" y="16273"/>
                    <a:pt x="84957" y="6643"/>
                  </a:cubicBezTo>
                  <a:cubicBezTo>
                    <a:pt x="72822" y="2766"/>
                    <a:pt x="57134" y="-5368"/>
                    <a:pt x="47762" y="5253"/>
                  </a:cubicBezTo>
                  <a:cubicBezTo>
                    <a:pt x="39113" y="15063"/>
                    <a:pt x="40589" y="52335"/>
                    <a:pt x="38627" y="65746"/>
                  </a:cubicBezTo>
                  <a:cubicBezTo>
                    <a:pt x="26521" y="148413"/>
                    <a:pt x="14424" y="231081"/>
                    <a:pt x="2328" y="313739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6" name="자유형: 도형 56">
              <a:extLst>
                <a:ext uri="{FF2B5EF4-FFF2-40B4-BE49-F238E27FC236}">
                  <a16:creationId xmlns:a16="http://schemas.microsoft.com/office/drawing/2014/main" id="{02020DAF-2E06-38C9-4AF0-0CEF03C14FB1}"/>
                </a:ext>
              </a:extLst>
            </p:cNvPr>
            <p:cNvSpPr/>
            <p:nvPr/>
          </p:nvSpPr>
          <p:spPr>
            <a:xfrm>
              <a:off x="10600694" y="5502613"/>
              <a:ext cx="201280" cy="307005"/>
            </a:xfrm>
            <a:custGeom>
              <a:avLst/>
              <a:gdLst>
                <a:gd name="connsiteX0" fmla="*/ 314144 w 314144"/>
                <a:gd name="connsiteY0" fmla="*/ 1031 h 479152"/>
                <a:gd name="connsiteX1" fmla="*/ 218599 w 314144"/>
                <a:gd name="connsiteY1" fmla="*/ 30845 h 479152"/>
                <a:gd name="connsiteX2" fmla="*/ 152229 w 314144"/>
                <a:gd name="connsiteY2" fmla="*/ 108921 h 479152"/>
                <a:gd name="connsiteX3" fmla="*/ 0 w 314144"/>
                <a:gd name="connsiteY3" fmla="*/ 401510 h 479152"/>
                <a:gd name="connsiteX4" fmla="*/ 126245 w 314144"/>
                <a:gd name="connsiteY4" fmla="*/ 477034 h 479152"/>
                <a:gd name="connsiteX5" fmla="*/ 170688 w 314144"/>
                <a:gd name="connsiteY5" fmla="*/ 472671 h 479152"/>
                <a:gd name="connsiteX6" fmla="*/ 194253 w 314144"/>
                <a:gd name="connsiteY6" fmla="*/ 432504 h 479152"/>
                <a:gd name="connsiteX7" fmla="*/ 314144 w 314144"/>
                <a:gd name="connsiteY7" fmla="*/ 1031 h 479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144" h="479152">
                  <a:moveTo>
                    <a:pt x="314144" y="1031"/>
                  </a:moveTo>
                  <a:cubicBezTo>
                    <a:pt x="280206" y="-3950"/>
                    <a:pt x="245554" y="9623"/>
                    <a:pt x="218599" y="30845"/>
                  </a:cubicBezTo>
                  <a:cubicBezTo>
                    <a:pt x="191643" y="52066"/>
                    <a:pt x="171260" y="80374"/>
                    <a:pt x="152229" y="108921"/>
                  </a:cubicBezTo>
                  <a:cubicBezTo>
                    <a:pt x="91126" y="200570"/>
                    <a:pt x="39986" y="298868"/>
                    <a:pt x="0" y="401510"/>
                  </a:cubicBezTo>
                  <a:cubicBezTo>
                    <a:pt x="32080" y="439753"/>
                    <a:pt x="77238" y="467547"/>
                    <a:pt x="126245" y="477034"/>
                  </a:cubicBezTo>
                  <a:cubicBezTo>
                    <a:pt x="141237" y="479939"/>
                    <a:pt x="157877" y="480977"/>
                    <a:pt x="170688" y="472671"/>
                  </a:cubicBezTo>
                  <a:cubicBezTo>
                    <a:pt x="184013" y="464041"/>
                    <a:pt x="189719" y="447706"/>
                    <a:pt x="194253" y="432504"/>
                  </a:cubicBezTo>
                  <a:cubicBezTo>
                    <a:pt x="237135" y="288658"/>
                    <a:pt x="254051" y="138582"/>
                    <a:pt x="314144" y="1031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" name="자유형: 도형 57">
              <a:extLst>
                <a:ext uri="{FF2B5EF4-FFF2-40B4-BE49-F238E27FC236}">
                  <a16:creationId xmlns:a16="http://schemas.microsoft.com/office/drawing/2014/main" id="{BF7F9FF8-AC9D-B616-1DCA-94801506AF96}"/>
                </a:ext>
              </a:extLst>
            </p:cNvPr>
            <p:cNvSpPr/>
            <p:nvPr/>
          </p:nvSpPr>
          <p:spPr>
            <a:xfrm>
              <a:off x="10353273" y="6101187"/>
              <a:ext cx="1098463" cy="355493"/>
            </a:xfrm>
            <a:custGeom>
              <a:avLst/>
              <a:gdLst>
                <a:gd name="connsiteX0" fmla="*/ 678378 w 1714409"/>
                <a:gd name="connsiteY0" fmla="*/ 474069 h 554830"/>
                <a:gd name="connsiteX1" fmla="*/ 978892 w 1714409"/>
                <a:gd name="connsiteY1" fmla="*/ 554479 h 554830"/>
                <a:gd name="connsiteX2" fmla="*/ 1202891 w 1714409"/>
                <a:gd name="connsiteY2" fmla="*/ 487899 h 554830"/>
                <a:gd name="connsiteX3" fmla="*/ 1474002 w 1714409"/>
                <a:gd name="connsiteY3" fmla="*/ 349701 h 554830"/>
                <a:gd name="connsiteX4" fmla="*/ 1685904 w 1714409"/>
                <a:gd name="connsiteY4" fmla="*/ 206360 h 554830"/>
                <a:gd name="connsiteX5" fmla="*/ 1714184 w 1714409"/>
                <a:gd name="connsiteY5" fmla="*/ 148152 h 554830"/>
                <a:gd name="connsiteX6" fmla="*/ 1663835 w 1714409"/>
                <a:gd name="connsiteY6" fmla="*/ 94850 h 554830"/>
                <a:gd name="connsiteX7" fmla="*/ 1383743 w 1714409"/>
                <a:gd name="connsiteY7" fmla="*/ 79344 h 554830"/>
                <a:gd name="connsiteX8" fmla="*/ 787964 w 1714409"/>
                <a:gd name="connsiteY8" fmla="*/ 134265 h 554830"/>
                <a:gd name="connsiteX9" fmla="*/ 215330 w 1714409"/>
                <a:gd name="connsiteY9" fmla="*/ 1029 h 554830"/>
                <a:gd name="connsiteX10" fmla="*/ 94496 w 1714409"/>
                <a:gd name="connsiteY10" fmla="*/ 16822 h 554830"/>
                <a:gd name="connsiteX11" fmla="*/ 19239 w 1714409"/>
                <a:gd name="connsiteY11" fmla="*/ 103709 h 554830"/>
                <a:gd name="connsiteX12" fmla="*/ 236 w 1714409"/>
                <a:gd name="connsiteY12" fmla="*/ 209703 h 554830"/>
                <a:gd name="connsiteX13" fmla="*/ 163019 w 1714409"/>
                <a:gd name="connsiteY13" fmla="*/ 260347 h 554830"/>
                <a:gd name="connsiteX14" fmla="*/ 383856 w 1714409"/>
                <a:gd name="connsiteY14" fmla="*/ 326127 h 554830"/>
                <a:gd name="connsiteX15" fmla="*/ 678378 w 1714409"/>
                <a:gd name="connsiteY15" fmla="*/ 474069 h 55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14409" h="554830">
                  <a:moveTo>
                    <a:pt x="678378" y="474069"/>
                  </a:moveTo>
                  <a:cubicBezTo>
                    <a:pt x="774200" y="516189"/>
                    <a:pt x="874327" y="559166"/>
                    <a:pt x="978892" y="554479"/>
                  </a:cubicBezTo>
                  <a:cubicBezTo>
                    <a:pt x="1057216" y="550974"/>
                    <a:pt x="1131721" y="520799"/>
                    <a:pt x="1202891" y="487899"/>
                  </a:cubicBezTo>
                  <a:cubicBezTo>
                    <a:pt x="1294979" y="445323"/>
                    <a:pt x="1384524" y="397498"/>
                    <a:pt x="1474002" y="349701"/>
                  </a:cubicBezTo>
                  <a:cubicBezTo>
                    <a:pt x="1549544" y="309344"/>
                    <a:pt x="1626440" y="267996"/>
                    <a:pt x="1685904" y="206360"/>
                  </a:cubicBezTo>
                  <a:cubicBezTo>
                    <a:pt x="1701382" y="190320"/>
                    <a:pt x="1716441" y="170336"/>
                    <a:pt x="1714184" y="148152"/>
                  </a:cubicBezTo>
                  <a:cubicBezTo>
                    <a:pt x="1711593" y="122635"/>
                    <a:pt x="1687295" y="105204"/>
                    <a:pt x="1663835" y="94850"/>
                  </a:cubicBezTo>
                  <a:cubicBezTo>
                    <a:pt x="1577195" y="56598"/>
                    <a:pt x="1477793" y="68171"/>
                    <a:pt x="1383743" y="79344"/>
                  </a:cubicBezTo>
                  <a:cubicBezTo>
                    <a:pt x="1186813" y="102728"/>
                    <a:pt x="966528" y="220514"/>
                    <a:pt x="787964" y="134265"/>
                  </a:cubicBezTo>
                  <a:cubicBezTo>
                    <a:pt x="610313" y="48464"/>
                    <a:pt x="412364" y="11164"/>
                    <a:pt x="215330" y="1029"/>
                  </a:cubicBezTo>
                  <a:cubicBezTo>
                    <a:pt x="174287" y="-1085"/>
                    <a:pt x="131215" y="-1647"/>
                    <a:pt x="94496" y="16822"/>
                  </a:cubicBezTo>
                  <a:cubicBezTo>
                    <a:pt x="59539" y="34405"/>
                    <a:pt x="34441" y="67656"/>
                    <a:pt x="19239" y="103709"/>
                  </a:cubicBezTo>
                  <a:cubicBezTo>
                    <a:pt x="5180" y="137056"/>
                    <a:pt x="-1364" y="173546"/>
                    <a:pt x="236" y="209703"/>
                  </a:cubicBezTo>
                  <a:cubicBezTo>
                    <a:pt x="54176" y="224067"/>
                    <a:pt x="109088" y="245984"/>
                    <a:pt x="163019" y="260347"/>
                  </a:cubicBezTo>
                  <a:cubicBezTo>
                    <a:pt x="237266" y="280121"/>
                    <a:pt x="311618" y="299933"/>
                    <a:pt x="383856" y="326127"/>
                  </a:cubicBezTo>
                  <a:cubicBezTo>
                    <a:pt x="485392" y="362951"/>
                    <a:pt x="579499" y="430607"/>
                    <a:pt x="678378" y="474069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" name="자유형: 도형 69">
              <a:extLst>
                <a:ext uri="{FF2B5EF4-FFF2-40B4-BE49-F238E27FC236}">
                  <a16:creationId xmlns:a16="http://schemas.microsoft.com/office/drawing/2014/main" id="{6D90F104-553C-05F5-4C6F-8AB45C91D5D6}"/>
                </a:ext>
              </a:extLst>
            </p:cNvPr>
            <p:cNvSpPr/>
            <p:nvPr/>
          </p:nvSpPr>
          <p:spPr>
            <a:xfrm>
              <a:off x="10663014" y="5502358"/>
              <a:ext cx="514670" cy="713020"/>
            </a:xfrm>
            <a:custGeom>
              <a:avLst/>
              <a:gdLst>
                <a:gd name="connsiteX0" fmla="*/ 803260 w 803264"/>
                <a:gd name="connsiteY0" fmla="*/ 89957 h 1112833"/>
                <a:gd name="connsiteX1" fmla="*/ 792487 w 803264"/>
                <a:gd name="connsiteY1" fmla="*/ 744887 h 1112833"/>
                <a:gd name="connsiteX2" fmla="*/ 782162 w 803264"/>
                <a:gd name="connsiteY2" fmla="*/ 904983 h 1112833"/>
                <a:gd name="connsiteX3" fmla="*/ 709591 w 803264"/>
                <a:gd name="connsiteY3" fmla="*/ 1045515 h 1112833"/>
                <a:gd name="connsiteX4" fmla="*/ 569145 w 803264"/>
                <a:gd name="connsiteY4" fmla="*/ 1107656 h 1112833"/>
                <a:gd name="connsiteX5" fmla="*/ 413525 w 803264"/>
                <a:gd name="connsiteY5" fmla="*/ 1110247 h 1112833"/>
                <a:gd name="connsiteX6" fmla="*/ 275813 w 803264"/>
                <a:gd name="connsiteY6" fmla="*/ 1094645 h 1112833"/>
                <a:gd name="connsiteX7" fmla="*/ 154941 w 803264"/>
                <a:gd name="connsiteY7" fmla="*/ 1030246 h 1112833"/>
                <a:gd name="connsiteX8" fmla="*/ 89180 w 803264"/>
                <a:gd name="connsiteY8" fmla="*/ 888648 h 1112833"/>
                <a:gd name="connsiteX9" fmla="*/ 4112 w 803264"/>
                <a:gd name="connsiteY9" fmla="*/ 546157 h 1112833"/>
                <a:gd name="connsiteX10" fmla="*/ 28572 w 803264"/>
                <a:gd name="connsiteY10" fmla="*/ 371307 h 1112833"/>
                <a:gd name="connsiteX11" fmla="*/ 136872 w 803264"/>
                <a:gd name="connsiteY11" fmla="*/ 58858 h 1112833"/>
                <a:gd name="connsiteX12" fmla="*/ 189478 w 803264"/>
                <a:gd name="connsiteY12" fmla="*/ 2156 h 1112833"/>
                <a:gd name="connsiteX13" fmla="*/ 245600 w 803264"/>
                <a:gd name="connsiteY13" fmla="*/ 7376 h 1112833"/>
                <a:gd name="connsiteX14" fmla="*/ 426737 w 803264"/>
                <a:gd name="connsiteY14" fmla="*/ 35789 h 1112833"/>
                <a:gd name="connsiteX15" fmla="*/ 760788 w 803264"/>
                <a:gd name="connsiteY15" fmla="*/ 62373 h 1112833"/>
                <a:gd name="connsiteX16" fmla="*/ 803260 w 803264"/>
                <a:gd name="connsiteY16" fmla="*/ 89957 h 11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3264" h="1112833">
                  <a:moveTo>
                    <a:pt x="803260" y="89957"/>
                  </a:moveTo>
                  <a:cubicBezTo>
                    <a:pt x="798088" y="307413"/>
                    <a:pt x="791554" y="527374"/>
                    <a:pt x="792487" y="744887"/>
                  </a:cubicBezTo>
                  <a:cubicBezTo>
                    <a:pt x="792716" y="798465"/>
                    <a:pt x="792906" y="852500"/>
                    <a:pt x="782162" y="904983"/>
                  </a:cubicBezTo>
                  <a:cubicBezTo>
                    <a:pt x="771418" y="957475"/>
                    <a:pt x="748786" y="1008987"/>
                    <a:pt x="709591" y="1045515"/>
                  </a:cubicBezTo>
                  <a:cubicBezTo>
                    <a:pt x="671567" y="1080948"/>
                    <a:pt x="620542" y="1099884"/>
                    <a:pt x="569145" y="1107656"/>
                  </a:cubicBezTo>
                  <a:cubicBezTo>
                    <a:pt x="517757" y="1115419"/>
                    <a:pt x="465437" y="1112838"/>
                    <a:pt x="413525" y="1110247"/>
                  </a:cubicBezTo>
                  <a:cubicBezTo>
                    <a:pt x="367310" y="1107932"/>
                    <a:pt x="320771" y="1105570"/>
                    <a:pt x="275813" y="1094645"/>
                  </a:cubicBezTo>
                  <a:cubicBezTo>
                    <a:pt x="230855" y="1083720"/>
                    <a:pt x="187059" y="1063555"/>
                    <a:pt x="154941" y="1030246"/>
                  </a:cubicBezTo>
                  <a:cubicBezTo>
                    <a:pt x="118813" y="992766"/>
                    <a:pt x="104268" y="938473"/>
                    <a:pt x="89180" y="888648"/>
                  </a:cubicBezTo>
                  <a:cubicBezTo>
                    <a:pt x="54700" y="774795"/>
                    <a:pt x="29239" y="662439"/>
                    <a:pt x="4112" y="546157"/>
                  </a:cubicBezTo>
                  <a:cubicBezTo>
                    <a:pt x="-8470" y="487921"/>
                    <a:pt x="10151" y="427971"/>
                    <a:pt x="28572" y="371307"/>
                  </a:cubicBezTo>
                  <a:cubicBezTo>
                    <a:pt x="62596" y="266608"/>
                    <a:pt x="86008" y="156490"/>
                    <a:pt x="136872" y="58858"/>
                  </a:cubicBezTo>
                  <a:cubicBezTo>
                    <a:pt x="149140" y="35322"/>
                    <a:pt x="163989" y="9567"/>
                    <a:pt x="189478" y="2156"/>
                  </a:cubicBezTo>
                  <a:cubicBezTo>
                    <a:pt x="207766" y="-3159"/>
                    <a:pt x="227216" y="2423"/>
                    <a:pt x="245600" y="7376"/>
                  </a:cubicBezTo>
                  <a:cubicBezTo>
                    <a:pt x="304731" y="23301"/>
                    <a:pt x="365567" y="32846"/>
                    <a:pt x="426737" y="35789"/>
                  </a:cubicBezTo>
                  <a:cubicBezTo>
                    <a:pt x="538922" y="41199"/>
                    <a:pt x="652536" y="32426"/>
                    <a:pt x="760788" y="62373"/>
                  </a:cubicBezTo>
                  <a:cubicBezTo>
                    <a:pt x="777828" y="67088"/>
                    <a:pt x="803679" y="72289"/>
                    <a:pt x="803260" y="89957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" name="자유형: 도형 70">
              <a:extLst>
                <a:ext uri="{FF2B5EF4-FFF2-40B4-BE49-F238E27FC236}">
                  <a16:creationId xmlns:a16="http://schemas.microsoft.com/office/drawing/2014/main" id="{0E98B779-99AD-48EE-50AA-5ADEC44AA38B}"/>
                </a:ext>
              </a:extLst>
            </p:cNvPr>
            <p:cNvSpPr/>
            <p:nvPr/>
          </p:nvSpPr>
          <p:spPr>
            <a:xfrm>
              <a:off x="11117258" y="5550109"/>
              <a:ext cx="184848" cy="323698"/>
            </a:xfrm>
            <a:custGeom>
              <a:avLst/>
              <a:gdLst>
                <a:gd name="connsiteX0" fmla="*/ 288499 w 288499"/>
                <a:gd name="connsiteY0" fmla="*/ 451628 h 505205"/>
                <a:gd name="connsiteX1" fmla="*/ 206356 w 288499"/>
                <a:gd name="connsiteY1" fmla="*/ 164392 h 505205"/>
                <a:gd name="connsiteX2" fmla="*/ 166837 w 288499"/>
                <a:gd name="connsiteY2" fmla="*/ 63094 h 505205"/>
                <a:gd name="connsiteX3" fmla="*/ 81788 w 288499"/>
                <a:gd name="connsiteY3" fmla="*/ 0 h 505205"/>
                <a:gd name="connsiteX4" fmla="*/ 20990 w 288499"/>
                <a:gd name="connsiteY4" fmla="*/ 57465 h 505205"/>
                <a:gd name="connsiteX5" fmla="*/ 3769 w 288499"/>
                <a:gd name="connsiteY5" fmla="*/ 140818 h 505205"/>
                <a:gd name="connsiteX6" fmla="*/ 17066 w 288499"/>
                <a:gd name="connsiteY6" fmla="*/ 445684 h 505205"/>
                <a:gd name="connsiteX7" fmla="*/ 32353 w 288499"/>
                <a:gd name="connsiteY7" fmla="*/ 485632 h 505205"/>
                <a:gd name="connsiteX8" fmla="*/ 78026 w 288499"/>
                <a:gd name="connsiteY8" fmla="*/ 502311 h 505205"/>
                <a:gd name="connsiteX9" fmla="*/ 189030 w 288499"/>
                <a:gd name="connsiteY9" fmla="*/ 502768 h 505205"/>
                <a:gd name="connsiteX10" fmla="*/ 248228 w 288499"/>
                <a:gd name="connsiteY10" fmla="*/ 489442 h 505205"/>
                <a:gd name="connsiteX11" fmla="*/ 288499 w 288499"/>
                <a:gd name="connsiteY11" fmla="*/ 451628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499" h="505205">
                  <a:moveTo>
                    <a:pt x="288499" y="451628"/>
                  </a:moveTo>
                  <a:cubicBezTo>
                    <a:pt x="261115" y="355883"/>
                    <a:pt x="233740" y="260137"/>
                    <a:pt x="206356" y="164392"/>
                  </a:cubicBezTo>
                  <a:cubicBezTo>
                    <a:pt x="196355" y="129426"/>
                    <a:pt x="186125" y="93926"/>
                    <a:pt x="166837" y="63094"/>
                  </a:cubicBezTo>
                  <a:cubicBezTo>
                    <a:pt x="147549" y="32261"/>
                    <a:pt x="117630" y="6163"/>
                    <a:pt x="81788" y="0"/>
                  </a:cubicBezTo>
                  <a:cubicBezTo>
                    <a:pt x="54385" y="7877"/>
                    <a:pt x="32553" y="31404"/>
                    <a:pt x="20990" y="57465"/>
                  </a:cubicBezTo>
                  <a:cubicBezTo>
                    <a:pt x="9417" y="83525"/>
                    <a:pt x="6017" y="112395"/>
                    <a:pt x="3769" y="140818"/>
                  </a:cubicBezTo>
                  <a:cubicBezTo>
                    <a:pt x="-4271" y="242459"/>
                    <a:pt x="730" y="345034"/>
                    <a:pt x="17066" y="445684"/>
                  </a:cubicBezTo>
                  <a:cubicBezTo>
                    <a:pt x="19390" y="459982"/>
                    <a:pt x="22371" y="475136"/>
                    <a:pt x="32353" y="485632"/>
                  </a:cubicBezTo>
                  <a:cubicBezTo>
                    <a:pt x="43774" y="497634"/>
                    <a:pt x="61538" y="500653"/>
                    <a:pt x="78026" y="502311"/>
                  </a:cubicBezTo>
                  <a:cubicBezTo>
                    <a:pt x="114897" y="506006"/>
                    <a:pt x="152120" y="506168"/>
                    <a:pt x="189030" y="502768"/>
                  </a:cubicBezTo>
                  <a:cubicBezTo>
                    <a:pt x="209270" y="500910"/>
                    <a:pt x="229740" y="497891"/>
                    <a:pt x="248228" y="489442"/>
                  </a:cubicBezTo>
                  <a:cubicBezTo>
                    <a:pt x="266706" y="481003"/>
                    <a:pt x="281689" y="470783"/>
                    <a:pt x="288499" y="451628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0" name="자유형: 도형 75">
              <a:extLst>
                <a:ext uri="{FF2B5EF4-FFF2-40B4-BE49-F238E27FC236}">
                  <a16:creationId xmlns:a16="http://schemas.microsoft.com/office/drawing/2014/main" id="{36ABCA2E-F361-78BF-3AF0-0DF4DFB4CF09}"/>
                </a:ext>
              </a:extLst>
            </p:cNvPr>
            <p:cNvSpPr/>
            <p:nvPr/>
          </p:nvSpPr>
          <p:spPr>
            <a:xfrm>
              <a:off x="10851693" y="5515337"/>
              <a:ext cx="216624" cy="119307"/>
            </a:xfrm>
            <a:custGeom>
              <a:avLst/>
              <a:gdLst>
                <a:gd name="connsiteX0" fmla="*/ 132258 w 338093"/>
                <a:gd name="connsiteY0" fmla="*/ 11001 h 186207"/>
                <a:gd name="connsiteX1" fmla="*/ 31208 w 338093"/>
                <a:gd name="connsiteY1" fmla="*/ 0 h 186207"/>
                <a:gd name="connsiteX2" fmla="*/ 1147 w 338093"/>
                <a:gd name="connsiteY2" fmla="*/ 80181 h 186207"/>
                <a:gd name="connsiteX3" fmla="*/ 31170 w 338093"/>
                <a:gd name="connsiteY3" fmla="*/ 168488 h 186207"/>
                <a:gd name="connsiteX4" fmla="*/ 107465 w 338093"/>
                <a:gd name="connsiteY4" fmla="*/ 185718 h 186207"/>
                <a:gd name="connsiteX5" fmla="*/ 258388 w 338093"/>
                <a:gd name="connsiteY5" fmla="*/ 126159 h 186207"/>
                <a:gd name="connsiteX6" fmla="*/ 338094 w 338093"/>
                <a:gd name="connsiteY6" fmla="*/ 17135 h 186207"/>
                <a:gd name="connsiteX7" fmla="*/ 132258 w 338093"/>
                <a:gd name="connsiteY7" fmla="*/ 11001 h 18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8093" h="186207">
                  <a:moveTo>
                    <a:pt x="132258" y="11001"/>
                  </a:moveTo>
                  <a:cubicBezTo>
                    <a:pt x="98387" y="9373"/>
                    <a:pt x="64640" y="5639"/>
                    <a:pt x="31208" y="0"/>
                  </a:cubicBezTo>
                  <a:cubicBezTo>
                    <a:pt x="17749" y="25489"/>
                    <a:pt x="5147" y="51759"/>
                    <a:pt x="1147" y="80181"/>
                  </a:cubicBezTo>
                  <a:cubicBezTo>
                    <a:pt x="-3396" y="112452"/>
                    <a:pt x="5347" y="148609"/>
                    <a:pt x="31170" y="168488"/>
                  </a:cubicBezTo>
                  <a:cubicBezTo>
                    <a:pt x="52296" y="184756"/>
                    <a:pt x="80861" y="187547"/>
                    <a:pt x="107465" y="185718"/>
                  </a:cubicBezTo>
                  <a:cubicBezTo>
                    <a:pt x="162281" y="181956"/>
                    <a:pt x="215774" y="160849"/>
                    <a:pt x="258388" y="126159"/>
                  </a:cubicBezTo>
                  <a:cubicBezTo>
                    <a:pt x="293688" y="97422"/>
                    <a:pt x="321215" y="59398"/>
                    <a:pt x="338094" y="17135"/>
                  </a:cubicBezTo>
                  <a:cubicBezTo>
                    <a:pt x="269980" y="12344"/>
                    <a:pt x="200858" y="14306"/>
                    <a:pt x="132258" y="11001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" name="자유형: 도형 76">
              <a:extLst>
                <a:ext uri="{FF2B5EF4-FFF2-40B4-BE49-F238E27FC236}">
                  <a16:creationId xmlns:a16="http://schemas.microsoft.com/office/drawing/2014/main" id="{559A3AD1-B306-B444-133F-40FFC5056089}"/>
                </a:ext>
              </a:extLst>
            </p:cNvPr>
            <p:cNvSpPr/>
            <p:nvPr/>
          </p:nvSpPr>
          <p:spPr>
            <a:xfrm>
              <a:off x="10589394" y="5961093"/>
              <a:ext cx="221768" cy="291194"/>
            </a:xfrm>
            <a:custGeom>
              <a:avLst/>
              <a:gdLst>
                <a:gd name="connsiteX0" fmla="*/ 10486 w 346121"/>
                <a:gd name="connsiteY0" fmla="*/ 7187 h 454476"/>
                <a:gd name="connsiteX1" fmla="*/ 4323 w 346121"/>
                <a:gd name="connsiteY1" fmla="*/ 78310 h 454476"/>
                <a:gd name="connsiteX2" fmla="*/ 36517 w 346121"/>
                <a:gd name="connsiteY2" fmla="*/ 144013 h 454476"/>
                <a:gd name="connsiteX3" fmla="*/ 97125 w 346121"/>
                <a:gd name="connsiteY3" fmla="*/ 243759 h 454476"/>
                <a:gd name="connsiteX4" fmla="*/ 178411 w 346121"/>
                <a:gd name="connsiteY4" fmla="*/ 363402 h 454476"/>
                <a:gd name="connsiteX5" fmla="*/ 290949 w 346121"/>
                <a:gd name="connsiteY5" fmla="*/ 452490 h 454476"/>
                <a:gd name="connsiteX6" fmla="*/ 341898 w 346121"/>
                <a:gd name="connsiteY6" fmla="*/ 420086 h 454476"/>
                <a:gd name="connsiteX7" fmla="*/ 337517 w 346121"/>
                <a:gd name="connsiteY7" fmla="*/ 357773 h 454476"/>
                <a:gd name="connsiteX8" fmla="*/ 303294 w 346121"/>
                <a:gd name="connsiteY8" fmla="*/ 303766 h 454476"/>
                <a:gd name="connsiteX9" fmla="*/ 226398 w 346121"/>
                <a:gd name="connsiteY9" fmla="*/ 176551 h 454476"/>
                <a:gd name="connsiteX10" fmla="*/ 180297 w 346121"/>
                <a:gd name="connsiteY10" fmla="*/ 87206 h 454476"/>
                <a:gd name="connsiteX11" fmla="*/ 110803 w 346121"/>
                <a:gd name="connsiteY11" fmla="*/ 15959 h 454476"/>
                <a:gd name="connsiteX12" fmla="*/ 10486 w 346121"/>
                <a:gd name="connsiteY12" fmla="*/ 7187 h 45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6121" h="454476">
                  <a:moveTo>
                    <a:pt x="10486" y="7187"/>
                  </a:moveTo>
                  <a:cubicBezTo>
                    <a:pt x="-2078" y="28189"/>
                    <a:pt x="-2316" y="54754"/>
                    <a:pt x="4323" y="78310"/>
                  </a:cubicBezTo>
                  <a:cubicBezTo>
                    <a:pt x="10962" y="101865"/>
                    <a:pt x="23811" y="123106"/>
                    <a:pt x="36517" y="144013"/>
                  </a:cubicBezTo>
                  <a:cubicBezTo>
                    <a:pt x="56720" y="177265"/>
                    <a:pt x="76922" y="210517"/>
                    <a:pt x="97125" y="243759"/>
                  </a:cubicBezTo>
                  <a:cubicBezTo>
                    <a:pt x="122185" y="285012"/>
                    <a:pt x="147379" y="326436"/>
                    <a:pt x="178411" y="363402"/>
                  </a:cubicBezTo>
                  <a:cubicBezTo>
                    <a:pt x="209444" y="400369"/>
                    <a:pt x="246791" y="433002"/>
                    <a:pt x="290949" y="452490"/>
                  </a:cubicBezTo>
                  <a:cubicBezTo>
                    <a:pt x="310485" y="461119"/>
                    <a:pt x="334259" y="440031"/>
                    <a:pt x="341898" y="420086"/>
                  </a:cubicBezTo>
                  <a:cubicBezTo>
                    <a:pt x="349537" y="400141"/>
                    <a:pt x="346051" y="377357"/>
                    <a:pt x="337517" y="357773"/>
                  </a:cubicBezTo>
                  <a:cubicBezTo>
                    <a:pt x="328973" y="338199"/>
                    <a:pt x="315771" y="321092"/>
                    <a:pt x="303294" y="303766"/>
                  </a:cubicBezTo>
                  <a:cubicBezTo>
                    <a:pt x="274299" y="263514"/>
                    <a:pt x="248563" y="220928"/>
                    <a:pt x="226398" y="176551"/>
                  </a:cubicBezTo>
                  <a:cubicBezTo>
                    <a:pt x="211416" y="146556"/>
                    <a:pt x="198023" y="115667"/>
                    <a:pt x="180297" y="87206"/>
                  </a:cubicBezTo>
                  <a:cubicBezTo>
                    <a:pt x="162571" y="58745"/>
                    <a:pt x="139997" y="32447"/>
                    <a:pt x="110803" y="15959"/>
                  </a:cubicBezTo>
                  <a:cubicBezTo>
                    <a:pt x="81609" y="-519"/>
                    <a:pt x="41490" y="-5586"/>
                    <a:pt x="10486" y="7187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9" name="그래픽 7">
              <a:extLst>
                <a:ext uri="{FF2B5EF4-FFF2-40B4-BE49-F238E27FC236}">
                  <a16:creationId xmlns:a16="http://schemas.microsoft.com/office/drawing/2014/main" id="{4519AA8C-A355-7D30-240D-1205AA6698B7}"/>
                </a:ext>
              </a:extLst>
            </p:cNvPr>
            <p:cNvGrpSpPr/>
            <p:nvPr/>
          </p:nvGrpSpPr>
          <p:grpSpPr>
            <a:xfrm>
              <a:off x="10740160" y="5796677"/>
              <a:ext cx="833035" cy="499591"/>
              <a:chOff x="8028359" y="10389646"/>
              <a:chExt cx="1300147" cy="779730"/>
            </a:xfrm>
          </p:grpSpPr>
          <p:sp>
            <p:nvSpPr>
              <p:cNvPr id="83" name="자유형: 도형 178">
                <a:extLst>
                  <a:ext uri="{FF2B5EF4-FFF2-40B4-BE49-F238E27FC236}">
                    <a16:creationId xmlns:a16="http://schemas.microsoft.com/office/drawing/2014/main" id="{B9F93D5D-07ED-62CB-7162-3BEFDD72963C}"/>
                  </a:ext>
                </a:extLst>
              </p:cNvPr>
              <p:cNvSpPr/>
              <p:nvPr/>
            </p:nvSpPr>
            <p:spPr>
              <a:xfrm>
                <a:off x="9202961" y="10771924"/>
                <a:ext cx="32171" cy="53551"/>
              </a:xfrm>
              <a:custGeom>
                <a:avLst/>
                <a:gdLst>
                  <a:gd name="connsiteX0" fmla="*/ 31301 w 32171"/>
                  <a:gd name="connsiteY0" fmla="*/ 40939 h 53551"/>
                  <a:gd name="connsiteX1" fmla="*/ 31587 w 32171"/>
                  <a:gd name="connsiteY1" fmla="*/ 48616 h 53551"/>
                  <a:gd name="connsiteX2" fmla="*/ 26300 w 32171"/>
                  <a:gd name="connsiteY2" fmla="*/ 52759 h 53551"/>
                  <a:gd name="connsiteX3" fmla="*/ 4260 w 32171"/>
                  <a:gd name="connsiteY3" fmla="*/ 43825 h 53551"/>
                  <a:gd name="connsiteX4" fmla="*/ 1021 w 32171"/>
                  <a:gd name="connsiteY4" fmla="*/ 19098 h 53551"/>
                  <a:gd name="connsiteX5" fmla="*/ 7555 w 32171"/>
                  <a:gd name="connsiteY5" fmla="*/ 2010 h 53551"/>
                  <a:gd name="connsiteX6" fmla="*/ 17042 w 32171"/>
                  <a:gd name="connsiteY6" fmla="*/ 7487 h 53551"/>
                  <a:gd name="connsiteX7" fmla="*/ 31301 w 32171"/>
                  <a:gd name="connsiteY7" fmla="*/ 40939 h 53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171" h="53551">
                    <a:moveTo>
                      <a:pt x="31301" y="40939"/>
                    </a:moveTo>
                    <a:cubicBezTo>
                      <a:pt x="32035" y="43454"/>
                      <a:pt x="32682" y="46235"/>
                      <a:pt x="31587" y="48616"/>
                    </a:cubicBezTo>
                    <a:cubicBezTo>
                      <a:pt x="30625" y="50712"/>
                      <a:pt x="28482" y="52026"/>
                      <a:pt x="26300" y="52759"/>
                    </a:cubicBezTo>
                    <a:cubicBezTo>
                      <a:pt x="18195" y="55446"/>
                      <a:pt x="8870" y="51007"/>
                      <a:pt x="4260" y="43825"/>
                    </a:cubicBezTo>
                    <a:cubicBezTo>
                      <a:pt x="-350" y="36643"/>
                      <a:pt x="-855" y="27423"/>
                      <a:pt x="1021" y="19098"/>
                    </a:cubicBezTo>
                    <a:cubicBezTo>
                      <a:pt x="1955" y="14974"/>
                      <a:pt x="4088" y="4782"/>
                      <a:pt x="7555" y="2010"/>
                    </a:cubicBezTo>
                    <a:cubicBezTo>
                      <a:pt x="13004" y="-2362"/>
                      <a:pt x="13118" y="820"/>
                      <a:pt x="17042" y="7487"/>
                    </a:cubicBezTo>
                    <a:cubicBezTo>
                      <a:pt x="23176" y="17926"/>
                      <a:pt x="27929" y="29299"/>
                      <a:pt x="31301" y="40939"/>
                    </a:cubicBezTo>
                    <a:close/>
                  </a:path>
                </a:pathLst>
              </a:custGeom>
              <a:solidFill>
                <a:srgbClr val="F8C3B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4" name="자유형: 도형 179">
                <a:extLst>
                  <a:ext uri="{FF2B5EF4-FFF2-40B4-BE49-F238E27FC236}">
                    <a16:creationId xmlns:a16="http://schemas.microsoft.com/office/drawing/2014/main" id="{D7B4B89B-51E2-7889-8000-CFBB5660E92C}"/>
                  </a:ext>
                </a:extLst>
              </p:cNvPr>
              <p:cNvSpPr/>
              <p:nvPr/>
            </p:nvSpPr>
            <p:spPr>
              <a:xfrm>
                <a:off x="8028361" y="10389659"/>
                <a:ext cx="1300145" cy="779717"/>
              </a:xfrm>
              <a:custGeom>
                <a:avLst/>
                <a:gdLst>
                  <a:gd name="connsiteX0" fmla="*/ 1087345 w 1300145"/>
                  <a:gd name="connsiteY0" fmla="*/ 731827 h 779717"/>
                  <a:gd name="connsiteX1" fmla="*/ 1299391 w 1300145"/>
                  <a:gd name="connsiteY1" fmla="*/ 20900 h 779717"/>
                  <a:gd name="connsiteX2" fmla="*/ 1285361 w 1300145"/>
                  <a:gd name="connsiteY2" fmla="*/ 2 h 779717"/>
                  <a:gd name="connsiteX3" fmla="*/ 247002 w 1300145"/>
                  <a:gd name="connsiteY3" fmla="*/ 8365 h 779717"/>
                  <a:gd name="connsiteX4" fmla="*/ 227752 w 1300145"/>
                  <a:gd name="connsiteY4" fmla="*/ 19881 h 779717"/>
                  <a:gd name="connsiteX5" fmla="*/ 0 w 1300145"/>
                  <a:gd name="connsiteY5" fmla="*/ 779700 h 779717"/>
                  <a:gd name="connsiteX6" fmla="*/ 1087345 w 1300145"/>
                  <a:gd name="connsiteY6" fmla="*/ 731827 h 779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0145" h="779717">
                    <a:moveTo>
                      <a:pt x="1087345" y="731827"/>
                    </a:moveTo>
                    <a:cubicBezTo>
                      <a:pt x="1166708" y="496807"/>
                      <a:pt x="1219019" y="255568"/>
                      <a:pt x="1299391" y="20900"/>
                    </a:cubicBezTo>
                    <a:cubicBezTo>
                      <a:pt x="1302582" y="11575"/>
                      <a:pt x="1295219" y="-188"/>
                      <a:pt x="1285361" y="2"/>
                    </a:cubicBezTo>
                    <a:cubicBezTo>
                      <a:pt x="939289" y="6613"/>
                      <a:pt x="608695" y="19214"/>
                      <a:pt x="247002" y="8365"/>
                    </a:cubicBezTo>
                    <a:cubicBezTo>
                      <a:pt x="238106" y="8099"/>
                      <a:pt x="230172" y="11318"/>
                      <a:pt x="227752" y="19881"/>
                    </a:cubicBezTo>
                    <a:cubicBezTo>
                      <a:pt x="155858" y="274332"/>
                      <a:pt x="79924" y="527649"/>
                      <a:pt x="0" y="779700"/>
                    </a:cubicBezTo>
                    <a:cubicBezTo>
                      <a:pt x="371160" y="780405"/>
                      <a:pt x="720271" y="760602"/>
                      <a:pt x="1087345" y="731827"/>
                    </a:cubicBezTo>
                    <a:close/>
                  </a:path>
                </a:pathLst>
              </a:custGeom>
              <a:solidFill>
                <a:srgbClr val="5F5F7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" name="자유형: 도형 180">
                <a:extLst>
                  <a:ext uri="{FF2B5EF4-FFF2-40B4-BE49-F238E27FC236}">
                    <a16:creationId xmlns:a16="http://schemas.microsoft.com/office/drawing/2014/main" id="{759BF75D-DCD2-0772-2A17-BA40A18CA2E4}"/>
                  </a:ext>
                </a:extLst>
              </p:cNvPr>
              <p:cNvSpPr/>
              <p:nvPr/>
            </p:nvSpPr>
            <p:spPr>
              <a:xfrm>
                <a:off x="8028359" y="10389646"/>
                <a:ext cx="1300042" cy="779690"/>
              </a:xfrm>
              <a:custGeom>
                <a:avLst/>
                <a:gdLst>
                  <a:gd name="connsiteX0" fmla="*/ 238553 w 1300042"/>
                  <a:gd name="connsiteY0" fmla="*/ 37874 h 779690"/>
                  <a:gd name="connsiteX1" fmla="*/ 257803 w 1300042"/>
                  <a:gd name="connsiteY1" fmla="*/ 26358 h 779690"/>
                  <a:gd name="connsiteX2" fmla="*/ 1296162 w 1300042"/>
                  <a:gd name="connsiteY2" fmla="*/ 17995 h 779690"/>
                  <a:gd name="connsiteX3" fmla="*/ 1299867 w 1300042"/>
                  <a:gd name="connsiteY3" fmla="*/ 18519 h 779690"/>
                  <a:gd name="connsiteX4" fmla="*/ 1285361 w 1300042"/>
                  <a:gd name="connsiteY4" fmla="*/ 2 h 779690"/>
                  <a:gd name="connsiteX5" fmla="*/ 247002 w 1300042"/>
                  <a:gd name="connsiteY5" fmla="*/ 8365 h 779690"/>
                  <a:gd name="connsiteX6" fmla="*/ 227752 w 1300042"/>
                  <a:gd name="connsiteY6" fmla="*/ 19881 h 779690"/>
                  <a:gd name="connsiteX7" fmla="*/ 0 w 1300042"/>
                  <a:gd name="connsiteY7" fmla="*/ 779690 h 779690"/>
                  <a:gd name="connsiteX8" fmla="*/ 16450 w 1300042"/>
                  <a:gd name="connsiteY8" fmla="*/ 779614 h 779690"/>
                  <a:gd name="connsiteX9" fmla="*/ 238553 w 1300042"/>
                  <a:gd name="connsiteY9" fmla="*/ 37874 h 77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0042" h="779690">
                    <a:moveTo>
                      <a:pt x="238553" y="37874"/>
                    </a:moveTo>
                    <a:cubicBezTo>
                      <a:pt x="240973" y="29311"/>
                      <a:pt x="248907" y="26091"/>
                      <a:pt x="257803" y="26358"/>
                    </a:cubicBezTo>
                    <a:cubicBezTo>
                      <a:pt x="619497" y="37207"/>
                      <a:pt x="950090" y="24596"/>
                      <a:pt x="1296162" y="17995"/>
                    </a:cubicBezTo>
                    <a:cubicBezTo>
                      <a:pt x="1297448" y="17976"/>
                      <a:pt x="1298686" y="18167"/>
                      <a:pt x="1299867" y="18519"/>
                    </a:cubicBezTo>
                    <a:cubicBezTo>
                      <a:pt x="1301239" y="9689"/>
                      <a:pt x="1294400" y="-169"/>
                      <a:pt x="1285361" y="2"/>
                    </a:cubicBezTo>
                    <a:cubicBezTo>
                      <a:pt x="939289" y="6613"/>
                      <a:pt x="608695" y="19214"/>
                      <a:pt x="247002" y="8365"/>
                    </a:cubicBezTo>
                    <a:cubicBezTo>
                      <a:pt x="238106" y="8099"/>
                      <a:pt x="230172" y="11318"/>
                      <a:pt x="227752" y="19881"/>
                    </a:cubicBezTo>
                    <a:cubicBezTo>
                      <a:pt x="155858" y="274332"/>
                      <a:pt x="79924" y="527649"/>
                      <a:pt x="0" y="779690"/>
                    </a:cubicBezTo>
                    <a:cubicBezTo>
                      <a:pt x="5524" y="779700"/>
                      <a:pt x="10935" y="779604"/>
                      <a:pt x="16450" y="779614"/>
                    </a:cubicBezTo>
                    <a:cubicBezTo>
                      <a:pt x="94288" y="533526"/>
                      <a:pt x="168373" y="286257"/>
                      <a:pt x="238553" y="37874"/>
                    </a:cubicBezTo>
                    <a:close/>
                  </a:path>
                </a:pathLst>
              </a:custGeom>
              <a:solidFill>
                <a:srgbClr val="7A7A9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" name="자유형: 도형 181">
                <a:extLst>
                  <a:ext uri="{FF2B5EF4-FFF2-40B4-BE49-F238E27FC236}">
                    <a16:creationId xmlns:a16="http://schemas.microsoft.com/office/drawing/2014/main" id="{F851BE44-2679-D7D4-33DB-2439FFAE53C4}"/>
                  </a:ext>
                </a:extLst>
              </p:cNvPr>
              <p:cNvSpPr/>
              <p:nvPr/>
            </p:nvSpPr>
            <p:spPr>
              <a:xfrm>
                <a:off x="9140920" y="10792872"/>
                <a:ext cx="95207" cy="122746"/>
              </a:xfrm>
              <a:custGeom>
                <a:avLst/>
                <a:gdLst>
                  <a:gd name="connsiteX0" fmla="*/ 7 w 95207"/>
                  <a:gd name="connsiteY0" fmla="*/ 107497 h 122746"/>
                  <a:gd name="connsiteX1" fmla="*/ 7979 w 95207"/>
                  <a:gd name="connsiteY1" fmla="*/ 38955 h 122746"/>
                  <a:gd name="connsiteX2" fmla="*/ 27201 w 95207"/>
                  <a:gd name="connsiteY2" fmla="*/ 11818 h 122746"/>
                  <a:gd name="connsiteX3" fmla="*/ 57309 w 95207"/>
                  <a:gd name="connsiteY3" fmla="*/ 750 h 122746"/>
                  <a:gd name="connsiteX4" fmla="*/ 85656 w 95207"/>
                  <a:gd name="connsiteY4" fmla="*/ 5751 h 122746"/>
                  <a:gd name="connsiteX5" fmla="*/ 95028 w 95207"/>
                  <a:gd name="connsiteY5" fmla="*/ 25553 h 122746"/>
                  <a:gd name="connsiteX6" fmla="*/ 93075 w 95207"/>
                  <a:gd name="connsiteY6" fmla="*/ 47899 h 122746"/>
                  <a:gd name="connsiteX7" fmla="*/ 80617 w 95207"/>
                  <a:gd name="connsiteY7" fmla="*/ 84875 h 122746"/>
                  <a:gd name="connsiteX8" fmla="*/ 45336 w 95207"/>
                  <a:gd name="connsiteY8" fmla="*/ 108040 h 122746"/>
                  <a:gd name="connsiteX9" fmla="*/ 5121 w 95207"/>
                  <a:gd name="connsiteY9" fmla="*/ 122746 h 122746"/>
                  <a:gd name="connsiteX10" fmla="*/ 7 w 95207"/>
                  <a:gd name="connsiteY10" fmla="*/ 107497 h 122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207" h="122746">
                    <a:moveTo>
                      <a:pt x="7" y="107497"/>
                    </a:moveTo>
                    <a:cubicBezTo>
                      <a:pt x="426" y="84465"/>
                      <a:pt x="3102" y="61472"/>
                      <a:pt x="7979" y="38955"/>
                    </a:cubicBezTo>
                    <a:cubicBezTo>
                      <a:pt x="10265" y="28411"/>
                      <a:pt x="18371" y="18019"/>
                      <a:pt x="27201" y="11818"/>
                    </a:cubicBezTo>
                    <a:cubicBezTo>
                      <a:pt x="36030" y="5618"/>
                      <a:pt x="46631" y="2341"/>
                      <a:pt x="57309" y="750"/>
                    </a:cubicBezTo>
                    <a:cubicBezTo>
                      <a:pt x="67091" y="-707"/>
                      <a:pt x="78007" y="-526"/>
                      <a:pt x="85656" y="5751"/>
                    </a:cubicBezTo>
                    <a:cubicBezTo>
                      <a:pt x="91456" y="10504"/>
                      <a:pt x="94361" y="18086"/>
                      <a:pt x="95028" y="25553"/>
                    </a:cubicBezTo>
                    <a:cubicBezTo>
                      <a:pt x="95695" y="33021"/>
                      <a:pt x="94380" y="40517"/>
                      <a:pt x="93075" y="47899"/>
                    </a:cubicBezTo>
                    <a:cubicBezTo>
                      <a:pt x="90780" y="60824"/>
                      <a:pt x="88294" y="74236"/>
                      <a:pt x="80617" y="84875"/>
                    </a:cubicBezTo>
                    <a:cubicBezTo>
                      <a:pt x="72254" y="96467"/>
                      <a:pt x="58805" y="103258"/>
                      <a:pt x="45336" y="108040"/>
                    </a:cubicBezTo>
                    <a:cubicBezTo>
                      <a:pt x="31868" y="112821"/>
                      <a:pt x="17771" y="116088"/>
                      <a:pt x="5121" y="122746"/>
                    </a:cubicBezTo>
                    <a:cubicBezTo>
                      <a:pt x="1483" y="116755"/>
                      <a:pt x="-117" y="114517"/>
                      <a:pt x="7" y="107497"/>
                    </a:cubicBezTo>
                    <a:close/>
                  </a:path>
                </a:pathLst>
              </a:custGeom>
              <a:solidFill>
                <a:srgbClr val="F8C3B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31" name="그래픽 7">
              <a:extLst>
                <a:ext uri="{FF2B5EF4-FFF2-40B4-BE49-F238E27FC236}">
                  <a16:creationId xmlns:a16="http://schemas.microsoft.com/office/drawing/2014/main" id="{EF2671CF-3476-C360-1B06-D9D85A375D8F}"/>
                </a:ext>
              </a:extLst>
            </p:cNvPr>
            <p:cNvGrpSpPr/>
            <p:nvPr/>
          </p:nvGrpSpPr>
          <p:grpSpPr>
            <a:xfrm>
              <a:off x="10352007" y="6115578"/>
              <a:ext cx="840496" cy="511736"/>
              <a:chOff x="7422555" y="10887366"/>
              <a:chExt cx="1311792" cy="798683"/>
            </a:xfrm>
          </p:grpSpPr>
          <p:sp>
            <p:nvSpPr>
              <p:cNvPr id="72" name="자유형: 도형 170">
                <a:extLst>
                  <a:ext uri="{FF2B5EF4-FFF2-40B4-BE49-F238E27FC236}">
                    <a16:creationId xmlns:a16="http://schemas.microsoft.com/office/drawing/2014/main" id="{2ACD7C71-1932-12BB-B2A0-D0D8811AA699}"/>
                  </a:ext>
                </a:extLst>
              </p:cNvPr>
              <p:cNvSpPr/>
              <p:nvPr/>
            </p:nvSpPr>
            <p:spPr>
              <a:xfrm>
                <a:off x="8292201" y="11321115"/>
                <a:ext cx="442146" cy="364933"/>
              </a:xfrm>
              <a:custGeom>
                <a:avLst/>
                <a:gdLst>
                  <a:gd name="connsiteX0" fmla="*/ 12564 w 442146"/>
                  <a:gd name="connsiteY0" fmla="*/ 34577 h 364933"/>
                  <a:gd name="connsiteX1" fmla="*/ 95069 w 442146"/>
                  <a:gd name="connsiteY1" fmla="*/ 7516 h 364933"/>
                  <a:gd name="connsiteX2" fmla="*/ 176975 w 442146"/>
                  <a:gd name="connsiteY2" fmla="*/ 28234 h 364933"/>
                  <a:gd name="connsiteX3" fmla="*/ 363217 w 442146"/>
                  <a:gd name="connsiteY3" fmla="*/ 195807 h 364933"/>
                  <a:gd name="connsiteX4" fmla="*/ 420100 w 442146"/>
                  <a:gd name="connsiteY4" fmla="*/ 243165 h 364933"/>
                  <a:gd name="connsiteX5" fmla="*/ 440646 w 442146"/>
                  <a:gd name="connsiteY5" fmla="*/ 311802 h 364933"/>
                  <a:gd name="connsiteX6" fmla="*/ 279273 w 442146"/>
                  <a:gd name="connsiteY6" fmla="*/ 352122 h 364933"/>
                  <a:gd name="connsiteX7" fmla="*/ 167059 w 442146"/>
                  <a:gd name="connsiteY7" fmla="*/ 270197 h 364933"/>
                  <a:gd name="connsiteX8" fmla="*/ 219 w 442146"/>
                  <a:gd name="connsiteY8" fmla="*/ 202141 h 364933"/>
                  <a:gd name="connsiteX9" fmla="*/ 12564 w 442146"/>
                  <a:gd name="connsiteY9" fmla="*/ 34577 h 36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146" h="364933">
                    <a:moveTo>
                      <a:pt x="12564" y="34577"/>
                    </a:moveTo>
                    <a:cubicBezTo>
                      <a:pt x="41805" y="33034"/>
                      <a:pt x="70600" y="23595"/>
                      <a:pt x="95069" y="7516"/>
                    </a:cubicBezTo>
                    <a:cubicBezTo>
                      <a:pt x="120901" y="-9457"/>
                      <a:pt x="157277" y="4411"/>
                      <a:pt x="176975" y="28234"/>
                    </a:cubicBezTo>
                    <a:cubicBezTo>
                      <a:pt x="230791" y="93318"/>
                      <a:pt x="294570" y="146610"/>
                      <a:pt x="363217" y="195807"/>
                    </a:cubicBezTo>
                    <a:cubicBezTo>
                      <a:pt x="383334" y="210228"/>
                      <a:pt x="404279" y="224134"/>
                      <a:pt x="420100" y="243165"/>
                    </a:cubicBezTo>
                    <a:cubicBezTo>
                      <a:pt x="435921" y="262196"/>
                      <a:pt x="446142" y="287666"/>
                      <a:pt x="440646" y="311802"/>
                    </a:cubicBezTo>
                    <a:cubicBezTo>
                      <a:pt x="427234" y="370676"/>
                      <a:pt x="335194" y="374896"/>
                      <a:pt x="279273" y="352122"/>
                    </a:cubicBezTo>
                    <a:cubicBezTo>
                      <a:pt x="236211" y="334586"/>
                      <a:pt x="204540" y="297715"/>
                      <a:pt x="167059" y="270197"/>
                    </a:cubicBezTo>
                    <a:cubicBezTo>
                      <a:pt x="118263" y="234383"/>
                      <a:pt x="59474" y="214514"/>
                      <a:pt x="219" y="202141"/>
                    </a:cubicBezTo>
                    <a:cubicBezTo>
                      <a:pt x="-1391" y="147563"/>
                      <a:pt x="6182" y="88793"/>
                      <a:pt x="12564" y="34577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3" name="자유형: 도형 171">
                <a:extLst>
                  <a:ext uri="{FF2B5EF4-FFF2-40B4-BE49-F238E27FC236}">
                    <a16:creationId xmlns:a16="http://schemas.microsoft.com/office/drawing/2014/main" id="{034704B0-891D-20AB-66B7-70DC35E26F68}"/>
                  </a:ext>
                </a:extLst>
              </p:cNvPr>
              <p:cNvSpPr/>
              <p:nvPr/>
            </p:nvSpPr>
            <p:spPr>
              <a:xfrm>
                <a:off x="8388128" y="11321156"/>
                <a:ext cx="346210" cy="364859"/>
              </a:xfrm>
              <a:custGeom>
                <a:avLst/>
                <a:gdLst>
                  <a:gd name="connsiteX0" fmla="*/ 267291 w 346210"/>
                  <a:gd name="connsiteY0" fmla="*/ 195766 h 364859"/>
                  <a:gd name="connsiteX1" fmla="*/ 81048 w 346210"/>
                  <a:gd name="connsiteY1" fmla="*/ 28192 h 364859"/>
                  <a:gd name="connsiteX2" fmla="*/ 0 w 346210"/>
                  <a:gd name="connsiteY2" fmla="*/ 6990 h 364859"/>
                  <a:gd name="connsiteX3" fmla="*/ 60884 w 346210"/>
                  <a:gd name="connsiteY3" fmla="*/ 45785 h 364859"/>
                  <a:gd name="connsiteX4" fmla="*/ 124873 w 346210"/>
                  <a:gd name="connsiteY4" fmla="*/ 128595 h 364859"/>
                  <a:gd name="connsiteX5" fmla="*/ 218999 w 346210"/>
                  <a:gd name="connsiteY5" fmla="*/ 203157 h 364859"/>
                  <a:gd name="connsiteX6" fmla="*/ 259042 w 346210"/>
                  <a:gd name="connsiteY6" fmla="*/ 231475 h 364859"/>
                  <a:gd name="connsiteX7" fmla="*/ 188319 w 346210"/>
                  <a:gd name="connsiteY7" fmla="*/ 328392 h 364859"/>
                  <a:gd name="connsiteX8" fmla="*/ 185890 w 346210"/>
                  <a:gd name="connsiteY8" fmla="*/ 353014 h 364859"/>
                  <a:gd name="connsiteX9" fmla="*/ 344710 w 346210"/>
                  <a:gd name="connsiteY9" fmla="*/ 311771 h 364859"/>
                  <a:gd name="connsiteX10" fmla="*/ 324164 w 346210"/>
                  <a:gd name="connsiteY10" fmla="*/ 243133 h 364859"/>
                  <a:gd name="connsiteX11" fmla="*/ 267291 w 346210"/>
                  <a:gd name="connsiteY11" fmla="*/ 195766 h 36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210" h="364859">
                    <a:moveTo>
                      <a:pt x="267291" y="195766"/>
                    </a:moveTo>
                    <a:cubicBezTo>
                      <a:pt x="198653" y="146560"/>
                      <a:pt x="134864" y="93277"/>
                      <a:pt x="81048" y="28192"/>
                    </a:cubicBezTo>
                    <a:cubicBezTo>
                      <a:pt x="61560" y="4628"/>
                      <a:pt x="25775" y="-9146"/>
                      <a:pt x="0" y="6990"/>
                    </a:cubicBezTo>
                    <a:cubicBezTo>
                      <a:pt x="23155" y="14724"/>
                      <a:pt x="42891" y="26097"/>
                      <a:pt x="60884" y="45785"/>
                    </a:cubicBezTo>
                    <a:cubicBezTo>
                      <a:pt x="84429" y="71550"/>
                      <a:pt x="101575" y="102602"/>
                      <a:pt x="124873" y="128595"/>
                    </a:cubicBezTo>
                    <a:cubicBezTo>
                      <a:pt x="151667" y="158485"/>
                      <a:pt x="185709" y="180735"/>
                      <a:pt x="218999" y="203157"/>
                    </a:cubicBezTo>
                    <a:cubicBezTo>
                      <a:pt x="232524" y="212263"/>
                      <a:pt x="246050" y="221569"/>
                      <a:pt x="259042" y="231475"/>
                    </a:cubicBezTo>
                    <a:cubicBezTo>
                      <a:pt x="223876" y="252649"/>
                      <a:pt x="197387" y="288272"/>
                      <a:pt x="188319" y="328392"/>
                    </a:cubicBezTo>
                    <a:cubicBezTo>
                      <a:pt x="186519" y="336355"/>
                      <a:pt x="185556" y="344794"/>
                      <a:pt x="185890" y="353014"/>
                    </a:cubicBezTo>
                    <a:cubicBezTo>
                      <a:pt x="242011" y="374674"/>
                      <a:pt x="331499" y="369778"/>
                      <a:pt x="344710" y="311771"/>
                    </a:cubicBezTo>
                    <a:cubicBezTo>
                      <a:pt x="350206" y="287644"/>
                      <a:pt x="339985" y="262164"/>
                      <a:pt x="324164" y="243133"/>
                    </a:cubicBezTo>
                    <a:cubicBezTo>
                      <a:pt x="308353" y="224103"/>
                      <a:pt x="287398" y="210187"/>
                      <a:pt x="267291" y="19576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4" name="자유형: 도형 172">
                <a:extLst>
                  <a:ext uri="{FF2B5EF4-FFF2-40B4-BE49-F238E27FC236}">
                    <a16:creationId xmlns:a16="http://schemas.microsoft.com/office/drawing/2014/main" id="{73E8E086-6FC7-D3F3-139E-6A4A19738C78}"/>
                  </a:ext>
                </a:extLst>
              </p:cNvPr>
              <p:cNvSpPr/>
              <p:nvPr/>
            </p:nvSpPr>
            <p:spPr>
              <a:xfrm>
                <a:off x="7422555" y="10887366"/>
                <a:ext cx="907849" cy="638298"/>
              </a:xfrm>
              <a:custGeom>
                <a:avLst/>
                <a:gdLst>
                  <a:gd name="connsiteX0" fmla="*/ 872542 w 907849"/>
                  <a:gd name="connsiteY0" fmla="*/ 636996 h 638298"/>
                  <a:gd name="connsiteX1" fmla="*/ 903184 w 907849"/>
                  <a:gd name="connsiteY1" fmla="*/ 471632 h 638298"/>
                  <a:gd name="connsiteX2" fmla="*/ 593669 w 907849"/>
                  <a:gd name="connsiteY2" fmla="*/ 252090 h 638298"/>
                  <a:gd name="connsiteX3" fmla="*/ 179741 w 907849"/>
                  <a:gd name="connsiteY3" fmla="*/ 11184 h 638298"/>
                  <a:gd name="connsiteX4" fmla="*/ 97721 w 907849"/>
                  <a:gd name="connsiteY4" fmla="*/ 2612 h 638298"/>
                  <a:gd name="connsiteX5" fmla="*/ 27474 w 907849"/>
                  <a:gd name="connsiteY5" fmla="*/ 60571 h 638298"/>
                  <a:gd name="connsiteX6" fmla="*/ 5976 w 907849"/>
                  <a:gd name="connsiteY6" fmla="*/ 209437 h 638298"/>
                  <a:gd name="connsiteX7" fmla="*/ 352534 w 907849"/>
                  <a:gd name="connsiteY7" fmla="*/ 469841 h 638298"/>
                  <a:gd name="connsiteX8" fmla="*/ 745850 w 907849"/>
                  <a:gd name="connsiteY8" fmla="*/ 617155 h 638298"/>
                  <a:gd name="connsiteX9" fmla="*/ 834432 w 907849"/>
                  <a:gd name="connsiteY9" fmla="*/ 637567 h 638298"/>
                  <a:gd name="connsiteX10" fmla="*/ 872542 w 907849"/>
                  <a:gd name="connsiteY10" fmla="*/ 636996 h 638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07849" h="638298">
                    <a:moveTo>
                      <a:pt x="872542" y="636996"/>
                    </a:moveTo>
                    <a:cubicBezTo>
                      <a:pt x="905260" y="597705"/>
                      <a:pt x="914623" y="522267"/>
                      <a:pt x="903184" y="471632"/>
                    </a:cubicBezTo>
                    <a:cubicBezTo>
                      <a:pt x="802295" y="383269"/>
                      <a:pt x="702702" y="332853"/>
                      <a:pt x="593669" y="252090"/>
                    </a:cubicBezTo>
                    <a:cubicBezTo>
                      <a:pt x="465605" y="157240"/>
                      <a:pt x="332208" y="57590"/>
                      <a:pt x="179741" y="11184"/>
                    </a:cubicBezTo>
                    <a:cubicBezTo>
                      <a:pt x="153109" y="3078"/>
                      <a:pt x="124763" y="-3999"/>
                      <a:pt x="97721" y="2612"/>
                    </a:cubicBezTo>
                    <a:cubicBezTo>
                      <a:pt x="67432" y="10012"/>
                      <a:pt x="43429" y="33787"/>
                      <a:pt x="27474" y="60571"/>
                    </a:cubicBezTo>
                    <a:cubicBezTo>
                      <a:pt x="1128" y="104777"/>
                      <a:pt x="-6787" y="159583"/>
                      <a:pt x="5976" y="209437"/>
                    </a:cubicBezTo>
                    <a:cubicBezTo>
                      <a:pt x="41733" y="349084"/>
                      <a:pt x="222280" y="408072"/>
                      <a:pt x="352534" y="469841"/>
                    </a:cubicBezTo>
                    <a:cubicBezTo>
                      <a:pt x="482779" y="531611"/>
                      <a:pt x="607947" y="575178"/>
                      <a:pt x="745850" y="617155"/>
                    </a:cubicBezTo>
                    <a:cubicBezTo>
                      <a:pt x="774891" y="625994"/>
                      <a:pt x="804190" y="634890"/>
                      <a:pt x="834432" y="637567"/>
                    </a:cubicBezTo>
                    <a:cubicBezTo>
                      <a:pt x="847062" y="638682"/>
                      <a:pt x="859921" y="638548"/>
                      <a:pt x="872542" y="636996"/>
                    </a:cubicBez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5" name="자유형: 도형 173">
                <a:extLst>
                  <a:ext uri="{FF2B5EF4-FFF2-40B4-BE49-F238E27FC236}">
                    <a16:creationId xmlns:a16="http://schemas.microsoft.com/office/drawing/2014/main" id="{E09DA5F3-AB4C-EAA3-0BA7-2DA91225E8BD}"/>
                  </a:ext>
                </a:extLst>
              </p:cNvPr>
              <p:cNvSpPr/>
              <p:nvPr/>
            </p:nvSpPr>
            <p:spPr>
              <a:xfrm>
                <a:off x="8487307" y="11556190"/>
                <a:ext cx="36574" cy="67335"/>
              </a:xfrm>
              <a:custGeom>
                <a:avLst/>
                <a:gdLst>
                  <a:gd name="connsiteX0" fmla="*/ 31084 w 36574"/>
                  <a:gd name="connsiteY0" fmla="*/ 851 h 67335"/>
                  <a:gd name="connsiteX1" fmla="*/ 8938 w 36574"/>
                  <a:gd name="connsiteY1" fmla="*/ 30502 h 67335"/>
                  <a:gd name="connsiteX2" fmla="*/ 2709 w 36574"/>
                  <a:gd name="connsiteY2" fmla="*/ 47667 h 67335"/>
                  <a:gd name="connsiteX3" fmla="*/ 747 w 36574"/>
                  <a:gd name="connsiteY3" fmla="*/ 56763 h 67335"/>
                  <a:gd name="connsiteX4" fmla="*/ 1623 w 36574"/>
                  <a:gd name="connsiteY4" fmla="*/ 66288 h 67335"/>
                  <a:gd name="connsiteX5" fmla="*/ 5976 w 36574"/>
                  <a:gd name="connsiteY5" fmla="*/ 66850 h 67335"/>
                  <a:gd name="connsiteX6" fmla="*/ 9148 w 36574"/>
                  <a:gd name="connsiteY6" fmla="*/ 59077 h 67335"/>
                  <a:gd name="connsiteX7" fmla="*/ 10863 w 36574"/>
                  <a:gd name="connsiteY7" fmla="*/ 50924 h 67335"/>
                  <a:gd name="connsiteX8" fmla="*/ 16673 w 36574"/>
                  <a:gd name="connsiteY8" fmla="*/ 34446 h 67335"/>
                  <a:gd name="connsiteX9" fmla="*/ 35704 w 36574"/>
                  <a:gd name="connsiteY9" fmla="*/ 5461 h 67335"/>
                  <a:gd name="connsiteX10" fmla="*/ 31084 w 36574"/>
                  <a:gd name="connsiteY10" fmla="*/ 851 h 6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574" h="67335">
                    <a:moveTo>
                      <a:pt x="31084" y="851"/>
                    </a:moveTo>
                    <a:cubicBezTo>
                      <a:pt x="21531" y="8376"/>
                      <a:pt x="13977" y="19510"/>
                      <a:pt x="8938" y="30502"/>
                    </a:cubicBezTo>
                    <a:cubicBezTo>
                      <a:pt x="6395" y="36046"/>
                      <a:pt x="4271" y="41780"/>
                      <a:pt x="2709" y="47667"/>
                    </a:cubicBezTo>
                    <a:cubicBezTo>
                      <a:pt x="1918" y="50667"/>
                      <a:pt x="1261" y="53705"/>
                      <a:pt x="747" y="56763"/>
                    </a:cubicBezTo>
                    <a:cubicBezTo>
                      <a:pt x="204" y="60039"/>
                      <a:pt x="-987" y="63668"/>
                      <a:pt x="1623" y="66288"/>
                    </a:cubicBezTo>
                    <a:cubicBezTo>
                      <a:pt x="2709" y="67374"/>
                      <a:pt x="4652" y="67707"/>
                      <a:pt x="5976" y="66850"/>
                    </a:cubicBezTo>
                    <a:cubicBezTo>
                      <a:pt x="8872" y="64983"/>
                      <a:pt x="8643" y="62144"/>
                      <a:pt x="9148" y="59077"/>
                    </a:cubicBezTo>
                    <a:cubicBezTo>
                      <a:pt x="9605" y="56334"/>
                      <a:pt x="10177" y="53620"/>
                      <a:pt x="10863" y="50924"/>
                    </a:cubicBezTo>
                    <a:cubicBezTo>
                      <a:pt x="12301" y="45276"/>
                      <a:pt x="14215" y="39732"/>
                      <a:pt x="16673" y="34446"/>
                    </a:cubicBezTo>
                    <a:cubicBezTo>
                      <a:pt x="21654" y="23711"/>
                      <a:pt x="28331" y="14624"/>
                      <a:pt x="35704" y="5461"/>
                    </a:cubicBezTo>
                    <a:cubicBezTo>
                      <a:pt x="38361" y="2166"/>
                      <a:pt x="34389" y="-1759"/>
                      <a:pt x="31084" y="8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9" name="자유형: 도형 174">
                <a:extLst>
                  <a:ext uri="{FF2B5EF4-FFF2-40B4-BE49-F238E27FC236}">
                    <a16:creationId xmlns:a16="http://schemas.microsoft.com/office/drawing/2014/main" id="{1997313B-2920-B1C9-C9AB-0818DE5C26D4}"/>
                  </a:ext>
                </a:extLst>
              </p:cNvPr>
              <p:cNvSpPr/>
              <p:nvPr/>
            </p:nvSpPr>
            <p:spPr>
              <a:xfrm>
                <a:off x="8452878" y="11530748"/>
                <a:ext cx="26426" cy="62135"/>
              </a:xfrm>
              <a:custGeom>
                <a:avLst/>
                <a:gdLst>
                  <a:gd name="connsiteX0" fmla="*/ 26308 w 26426"/>
                  <a:gd name="connsiteY0" fmla="*/ 1262 h 62135"/>
                  <a:gd name="connsiteX1" fmla="*/ 24165 w 26426"/>
                  <a:gd name="connsiteY1" fmla="*/ 42 h 62135"/>
                  <a:gd name="connsiteX2" fmla="*/ 19384 w 26426"/>
                  <a:gd name="connsiteY2" fmla="*/ 4548 h 62135"/>
                  <a:gd name="connsiteX3" fmla="*/ 15278 w 26426"/>
                  <a:gd name="connsiteY3" fmla="*/ 11568 h 62135"/>
                  <a:gd name="connsiteX4" fmla="*/ 8182 w 26426"/>
                  <a:gd name="connsiteY4" fmla="*/ 26608 h 62135"/>
                  <a:gd name="connsiteX5" fmla="*/ 3019 w 26426"/>
                  <a:gd name="connsiteY5" fmla="*/ 42048 h 62135"/>
                  <a:gd name="connsiteX6" fmla="*/ 1210 w 26426"/>
                  <a:gd name="connsiteY6" fmla="*/ 49982 h 62135"/>
                  <a:gd name="connsiteX7" fmla="*/ 76 w 26426"/>
                  <a:gd name="connsiteY7" fmla="*/ 58517 h 62135"/>
                  <a:gd name="connsiteX8" fmla="*/ 6667 w 26426"/>
                  <a:gd name="connsiteY8" fmla="*/ 60298 h 62135"/>
                  <a:gd name="connsiteX9" fmla="*/ 8391 w 26426"/>
                  <a:gd name="connsiteY9" fmla="*/ 52487 h 62135"/>
                  <a:gd name="connsiteX10" fmla="*/ 10097 w 26426"/>
                  <a:gd name="connsiteY10" fmla="*/ 44524 h 62135"/>
                  <a:gd name="connsiteX11" fmla="*/ 14564 w 26426"/>
                  <a:gd name="connsiteY11" fmla="*/ 29418 h 62135"/>
                  <a:gd name="connsiteX12" fmla="*/ 20707 w 26426"/>
                  <a:gd name="connsiteY12" fmla="*/ 14740 h 62135"/>
                  <a:gd name="connsiteX13" fmla="*/ 24508 w 26426"/>
                  <a:gd name="connsiteY13" fmla="*/ 7539 h 62135"/>
                  <a:gd name="connsiteX14" fmla="*/ 26308 w 26426"/>
                  <a:gd name="connsiteY14" fmla="*/ 1262 h 62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426" h="62135">
                    <a:moveTo>
                      <a:pt x="26308" y="1262"/>
                    </a:moveTo>
                    <a:cubicBezTo>
                      <a:pt x="26099" y="309"/>
                      <a:pt x="25051" y="-148"/>
                      <a:pt x="24165" y="42"/>
                    </a:cubicBezTo>
                    <a:cubicBezTo>
                      <a:pt x="21927" y="519"/>
                      <a:pt x="20555" y="2719"/>
                      <a:pt x="19384" y="4548"/>
                    </a:cubicBezTo>
                    <a:cubicBezTo>
                      <a:pt x="17916" y="6824"/>
                      <a:pt x="16574" y="9196"/>
                      <a:pt x="15278" y="11568"/>
                    </a:cubicBezTo>
                    <a:cubicBezTo>
                      <a:pt x="12621" y="16435"/>
                      <a:pt x="10277" y="21464"/>
                      <a:pt x="8182" y="26608"/>
                    </a:cubicBezTo>
                    <a:cubicBezTo>
                      <a:pt x="6134" y="31647"/>
                      <a:pt x="4391" y="36780"/>
                      <a:pt x="3019" y="42048"/>
                    </a:cubicBezTo>
                    <a:cubicBezTo>
                      <a:pt x="2343" y="44677"/>
                      <a:pt x="1734" y="47315"/>
                      <a:pt x="1210" y="49982"/>
                    </a:cubicBezTo>
                    <a:cubicBezTo>
                      <a:pt x="676" y="52659"/>
                      <a:pt x="-276" y="55802"/>
                      <a:pt x="76" y="58517"/>
                    </a:cubicBezTo>
                    <a:cubicBezTo>
                      <a:pt x="457" y="61479"/>
                      <a:pt x="5096" y="63974"/>
                      <a:pt x="6667" y="60298"/>
                    </a:cubicBezTo>
                    <a:cubicBezTo>
                      <a:pt x="7734" y="57812"/>
                      <a:pt x="7906" y="55145"/>
                      <a:pt x="8391" y="52487"/>
                    </a:cubicBezTo>
                    <a:cubicBezTo>
                      <a:pt x="8878" y="49820"/>
                      <a:pt x="9449" y="47163"/>
                      <a:pt x="10097" y="44524"/>
                    </a:cubicBezTo>
                    <a:cubicBezTo>
                      <a:pt x="11344" y="39428"/>
                      <a:pt x="12830" y="34371"/>
                      <a:pt x="14564" y="29418"/>
                    </a:cubicBezTo>
                    <a:cubicBezTo>
                      <a:pt x="16316" y="24408"/>
                      <a:pt x="18364" y="19512"/>
                      <a:pt x="20707" y="14740"/>
                    </a:cubicBezTo>
                    <a:cubicBezTo>
                      <a:pt x="21908" y="12301"/>
                      <a:pt x="23232" y="9939"/>
                      <a:pt x="24508" y="7539"/>
                    </a:cubicBezTo>
                    <a:cubicBezTo>
                      <a:pt x="25565" y="5567"/>
                      <a:pt x="26822" y="3538"/>
                      <a:pt x="26308" y="12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0" name="자유형: 도형 175">
                <a:extLst>
                  <a:ext uri="{FF2B5EF4-FFF2-40B4-BE49-F238E27FC236}">
                    <a16:creationId xmlns:a16="http://schemas.microsoft.com/office/drawing/2014/main" id="{D4151B4D-E3F0-9958-BC31-420BB664C57E}"/>
                  </a:ext>
                </a:extLst>
              </p:cNvPr>
              <p:cNvSpPr/>
              <p:nvPr/>
            </p:nvSpPr>
            <p:spPr>
              <a:xfrm>
                <a:off x="8417025" y="11513920"/>
                <a:ext cx="27517" cy="60201"/>
              </a:xfrm>
              <a:custGeom>
                <a:avLst/>
                <a:gdLst>
                  <a:gd name="connsiteX0" fmla="*/ 25881 w 27517"/>
                  <a:gd name="connsiteY0" fmla="*/ 87 h 60201"/>
                  <a:gd name="connsiteX1" fmla="*/ 15660 w 27517"/>
                  <a:gd name="connsiteY1" fmla="*/ 10727 h 60201"/>
                  <a:gd name="connsiteX2" fmla="*/ 7697 w 27517"/>
                  <a:gd name="connsiteY2" fmla="*/ 25433 h 60201"/>
                  <a:gd name="connsiteX3" fmla="*/ 2487 w 27517"/>
                  <a:gd name="connsiteY3" fmla="*/ 40864 h 60201"/>
                  <a:gd name="connsiteX4" fmla="*/ 258 w 27517"/>
                  <a:gd name="connsiteY4" fmla="*/ 57561 h 60201"/>
                  <a:gd name="connsiteX5" fmla="*/ 7402 w 27517"/>
                  <a:gd name="connsiteY5" fmla="*/ 57561 h 60201"/>
                  <a:gd name="connsiteX6" fmla="*/ 8583 w 27517"/>
                  <a:gd name="connsiteY6" fmla="*/ 50246 h 60201"/>
                  <a:gd name="connsiteX7" fmla="*/ 9983 w 27517"/>
                  <a:gd name="connsiteY7" fmla="*/ 42931 h 60201"/>
                  <a:gd name="connsiteX8" fmla="*/ 14517 w 27517"/>
                  <a:gd name="connsiteY8" fmla="*/ 28281 h 60201"/>
                  <a:gd name="connsiteX9" fmla="*/ 20832 w 27517"/>
                  <a:gd name="connsiteY9" fmla="*/ 14813 h 60201"/>
                  <a:gd name="connsiteX10" fmla="*/ 24309 w 27517"/>
                  <a:gd name="connsiteY10" fmla="*/ 8231 h 60201"/>
                  <a:gd name="connsiteX11" fmla="*/ 27500 w 27517"/>
                  <a:gd name="connsiteY11" fmla="*/ 1678 h 60201"/>
                  <a:gd name="connsiteX12" fmla="*/ 25881 w 27517"/>
                  <a:gd name="connsiteY12" fmla="*/ 87 h 6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517" h="60201">
                    <a:moveTo>
                      <a:pt x="25881" y="87"/>
                    </a:moveTo>
                    <a:cubicBezTo>
                      <a:pt x="21518" y="1907"/>
                      <a:pt x="18422" y="7003"/>
                      <a:pt x="15660" y="10727"/>
                    </a:cubicBezTo>
                    <a:cubicBezTo>
                      <a:pt x="12317" y="15242"/>
                      <a:pt x="9878" y="20271"/>
                      <a:pt x="7697" y="25433"/>
                    </a:cubicBezTo>
                    <a:cubicBezTo>
                      <a:pt x="5583" y="30444"/>
                      <a:pt x="3811" y="35587"/>
                      <a:pt x="2487" y="40864"/>
                    </a:cubicBezTo>
                    <a:cubicBezTo>
                      <a:pt x="1201" y="45969"/>
                      <a:pt x="-694" y="52313"/>
                      <a:pt x="258" y="57561"/>
                    </a:cubicBezTo>
                    <a:cubicBezTo>
                      <a:pt x="982" y="61524"/>
                      <a:pt x="6240" y="60609"/>
                      <a:pt x="7402" y="57561"/>
                    </a:cubicBezTo>
                    <a:cubicBezTo>
                      <a:pt x="8269" y="55285"/>
                      <a:pt x="8221" y="52656"/>
                      <a:pt x="8583" y="50246"/>
                    </a:cubicBezTo>
                    <a:cubicBezTo>
                      <a:pt x="8955" y="47789"/>
                      <a:pt x="9431" y="45350"/>
                      <a:pt x="9983" y="42931"/>
                    </a:cubicBezTo>
                    <a:cubicBezTo>
                      <a:pt x="11126" y="37949"/>
                      <a:pt x="12650" y="33044"/>
                      <a:pt x="14517" y="28281"/>
                    </a:cubicBezTo>
                    <a:cubicBezTo>
                      <a:pt x="16336" y="23662"/>
                      <a:pt x="18679" y="19280"/>
                      <a:pt x="20832" y="14813"/>
                    </a:cubicBezTo>
                    <a:cubicBezTo>
                      <a:pt x="21908" y="12584"/>
                      <a:pt x="23071" y="10384"/>
                      <a:pt x="24309" y="8231"/>
                    </a:cubicBezTo>
                    <a:cubicBezTo>
                      <a:pt x="25576" y="6040"/>
                      <a:pt x="27042" y="4193"/>
                      <a:pt x="27500" y="1678"/>
                    </a:cubicBezTo>
                    <a:cubicBezTo>
                      <a:pt x="27643" y="850"/>
                      <a:pt x="26890" y="-332"/>
                      <a:pt x="25881" y="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1" name="자유형: 도형 176">
                <a:extLst>
                  <a:ext uri="{FF2B5EF4-FFF2-40B4-BE49-F238E27FC236}">
                    <a16:creationId xmlns:a16="http://schemas.microsoft.com/office/drawing/2014/main" id="{FDDA81AB-DFD9-4C25-1662-87E73B6F16AD}"/>
                  </a:ext>
                </a:extLst>
              </p:cNvPr>
              <p:cNvSpPr/>
              <p:nvPr/>
            </p:nvSpPr>
            <p:spPr>
              <a:xfrm>
                <a:off x="7606074" y="10895887"/>
                <a:ext cx="403265" cy="241164"/>
              </a:xfrm>
              <a:custGeom>
                <a:avLst/>
                <a:gdLst>
                  <a:gd name="connsiteX0" fmla="*/ 402073 w 403265"/>
                  <a:gd name="connsiteY0" fmla="*/ 235396 h 241164"/>
                  <a:gd name="connsiteX1" fmla="*/ 3033 w 403265"/>
                  <a:gd name="connsiteY1" fmla="*/ 138 h 241164"/>
                  <a:gd name="connsiteX2" fmla="*/ 1185 w 403265"/>
                  <a:gd name="connsiteY2" fmla="*/ 4520 h 241164"/>
                  <a:gd name="connsiteX3" fmla="*/ 206134 w 403265"/>
                  <a:gd name="connsiteY3" fmla="*/ 107485 h 241164"/>
                  <a:gd name="connsiteX4" fmla="*/ 397149 w 403265"/>
                  <a:gd name="connsiteY4" fmla="*/ 240330 h 241164"/>
                  <a:gd name="connsiteX5" fmla="*/ 402073 w 403265"/>
                  <a:gd name="connsiteY5" fmla="*/ 235396 h 241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265" h="241164">
                    <a:moveTo>
                      <a:pt x="402073" y="235396"/>
                    </a:moveTo>
                    <a:cubicBezTo>
                      <a:pt x="282363" y="138689"/>
                      <a:pt x="147222" y="54945"/>
                      <a:pt x="3033" y="138"/>
                    </a:cubicBezTo>
                    <a:cubicBezTo>
                      <a:pt x="518" y="-814"/>
                      <a:pt x="-1301" y="3425"/>
                      <a:pt x="1185" y="4520"/>
                    </a:cubicBezTo>
                    <a:cubicBezTo>
                      <a:pt x="71241" y="35533"/>
                      <a:pt x="140135" y="68442"/>
                      <a:pt x="206134" y="107485"/>
                    </a:cubicBezTo>
                    <a:cubicBezTo>
                      <a:pt x="272962" y="147024"/>
                      <a:pt x="336798" y="191477"/>
                      <a:pt x="397149" y="240330"/>
                    </a:cubicBezTo>
                    <a:cubicBezTo>
                      <a:pt x="400606" y="243131"/>
                      <a:pt x="405569" y="238216"/>
                      <a:pt x="402073" y="235396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" name="자유형: 도형 177">
                <a:extLst>
                  <a:ext uri="{FF2B5EF4-FFF2-40B4-BE49-F238E27FC236}">
                    <a16:creationId xmlns:a16="http://schemas.microsoft.com/office/drawing/2014/main" id="{4475C7A5-9076-3DC8-9FC3-0DCD31027CF5}"/>
                  </a:ext>
                </a:extLst>
              </p:cNvPr>
              <p:cNvSpPr/>
              <p:nvPr/>
            </p:nvSpPr>
            <p:spPr>
              <a:xfrm>
                <a:off x="8064123" y="11175399"/>
                <a:ext cx="248639" cy="171285"/>
              </a:xfrm>
              <a:custGeom>
                <a:avLst/>
                <a:gdLst>
                  <a:gd name="connsiteX0" fmla="*/ 247462 w 248639"/>
                  <a:gd name="connsiteY0" fmla="*/ 165740 h 171285"/>
                  <a:gd name="connsiteX1" fmla="*/ 127542 w 248639"/>
                  <a:gd name="connsiteY1" fmla="*/ 77786 h 171285"/>
                  <a:gd name="connsiteX2" fmla="*/ 65706 w 248639"/>
                  <a:gd name="connsiteY2" fmla="*/ 37314 h 171285"/>
                  <a:gd name="connsiteX3" fmla="*/ 1517 w 248639"/>
                  <a:gd name="connsiteY3" fmla="*/ 71 h 171285"/>
                  <a:gd name="connsiteX4" fmla="*/ 355 w 248639"/>
                  <a:gd name="connsiteY4" fmla="*/ 2071 h 171285"/>
                  <a:gd name="connsiteX5" fmla="*/ 58829 w 248639"/>
                  <a:gd name="connsiteY5" fmla="*/ 40476 h 171285"/>
                  <a:gd name="connsiteX6" fmla="*/ 120370 w 248639"/>
                  <a:gd name="connsiteY6" fmla="*/ 81472 h 171285"/>
                  <a:gd name="connsiteX7" fmla="*/ 242690 w 248639"/>
                  <a:gd name="connsiteY7" fmla="*/ 170511 h 171285"/>
                  <a:gd name="connsiteX8" fmla="*/ 247462 w 248639"/>
                  <a:gd name="connsiteY8" fmla="*/ 165740 h 17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639" h="171285">
                    <a:moveTo>
                      <a:pt x="247462" y="165740"/>
                    </a:moveTo>
                    <a:cubicBezTo>
                      <a:pt x="208409" y="135231"/>
                      <a:pt x="168566" y="105608"/>
                      <a:pt x="127542" y="77786"/>
                    </a:cubicBezTo>
                    <a:cubicBezTo>
                      <a:pt x="107149" y="63955"/>
                      <a:pt x="86527" y="50477"/>
                      <a:pt x="65706" y="37314"/>
                    </a:cubicBezTo>
                    <a:cubicBezTo>
                      <a:pt x="45294" y="24398"/>
                      <a:pt x="24015" y="9034"/>
                      <a:pt x="1517" y="71"/>
                    </a:cubicBezTo>
                    <a:cubicBezTo>
                      <a:pt x="412" y="-367"/>
                      <a:pt x="-541" y="1328"/>
                      <a:pt x="355" y="2071"/>
                    </a:cubicBezTo>
                    <a:cubicBezTo>
                      <a:pt x="17900" y="16797"/>
                      <a:pt x="39569" y="28075"/>
                      <a:pt x="58829" y="40476"/>
                    </a:cubicBezTo>
                    <a:cubicBezTo>
                      <a:pt x="79555" y="53821"/>
                      <a:pt x="100072" y="67489"/>
                      <a:pt x="120370" y="81472"/>
                    </a:cubicBezTo>
                    <a:cubicBezTo>
                      <a:pt x="161918" y="110104"/>
                      <a:pt x="202827" y="139565"/>
                      <a:pt x="242690" y="170511"/>
                    </a:cubicBezTo>
                    <a:cubicBezTo>
                      <a:pt x="246071" y="173150"/>
                      <a:pt x="250891" y="168416"/>
                      <a:pt x="247462" y="165740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32" name="그래픽 7">
              <a:extLst>
                <a:ext uri="{FF2B5EF4-FFF2-40B4-BE49-F238E27FC236}">
                  <a16:creationId xmlns:a16="http://schemas.microsoft.com/office/drawing/2014/main" id="{BA24AEFB-19BF-8867-9723-9E84857244A4}"/>
                </a:ext>
              </a:extLst>
            </p:cNvPr>
            <p:cNvGrpSpPr/>
            <p:nvPr/>
          </p:nvGrpSpPr>
          <p:grpSpPr>
            <a:xfrm>
              <a:off x="10713524" y="6071448"/>
              <a:ext cx="940232" cy="542901"/>
              <a:chOff x="7986786" y="10818492"/>
              <a:chExt cx="1467454" cy="847323"/>
            </a:xfrm>
          </p:grpSpPr>
          <p:sp>
            <p:nvSpPr>
              <p:cNvPr id="63" name="자유형: 도형 163">
                <a:extLst>
                  <a:ext uri="{FF2B5EF4-FFF2-40B4-BE49-F238E27FC236}">
                    <a16:creationId xmlns:a16="http://schemas.microsoft.com/office/drawing/2014/main" id="{412132AF-C84A-D68C-5CB3-CF95F5BA44BB}"/>
                  </a:ext>
                </a:extLst>
              </p:cNvPr>
              <p:cNvSpPr/>
              <p:nvPr/>
            </p:nvSpPr>
            <p:spPr>
              <a:xfrm>
                <a:off x="7986786" y="11389468"/>
                <a:ext cx="442060" cy="276347"/>
              </a:xfrm>
              <a:custGeom>
                <a:avLst/>
                <a:gdLst>
                  <a:gd name="connsiteX0" fmla="*/ 441528 w 442060"/>
                  <a:gd name="connsiteY0" fmla="*/ 23260 h 276347"/>
                  <a:gd name="connsiteX1" fmla="*/ 332705 w 442060"/>
                  <a:gd name="connsiteY1" fmla="*/ 5400 h 276347"/>
                  <a:gd name="connsiteX2" fmla="*/ 270630 w 442060"/>
                  <a:gd name="connsiteY2" fmla="*/ 5696 h 276347"/>
                  <a:gd name="connsiteX3" fmla="*/ 220405 w 442060"/>
                  <a:gd name="connsiteY3" fmla="*/ 42338 h 276347"/>
                  <a:gd name="connsiteX4" fmla="*/ 174951 w 442060"/>
                  <a:gd name="connsiteY4" fmla="*/ 85248 h 276347"/>
                  <a:gd name="connsiteX5" fmla="*/ 105476 w 442060"/>
                  <a:gd name="connsiteY5" fmla="*/ 123034 h 276347"/>
                  <a:gd name="connsiteX6" fmla="*/ 37287 w 442060"/>
                  <a:gd name="connsiteY6" fmla="*/ 162887 h 276347"/>
                  <a:gd name="connsiteX7" fmla="*/ 44 w 442060"/>
                  <a:gd name="connsiteY7" fmla="*/ 230495 h 276347"/>
                  <a:gd name="connsiteX8" fmla="*/ 7111 w 442060"/>
                  <a:gd name="connsiteY8" fmla="*/ 251059 h 276347"/>
                  <a:gd name="connsiteX9" fmla="*/ 107400 w 442060"/>
                  <a:gd name="connsiteY9" fmla="*/ 274320 h 276347"/>
                  <a:gd name="connsiteX10" fmla="*/ 207365 w 442060"/>
                  <a:gd name="connsiteY10" fmla="*/ 241658 h 276347"/>
                  <a:gd name="connsiteX11" fmla="*/ 300157 w 442060"/>
                  <a:gd name="connsiteY11" fmla="*/ 190862 h 276347"/>
                  <a:gd name="connsiteX12" fmla="*/ 441661 w 442060"/>
                  <a:gd name="connsiteY12" fmla="*/ 142903 h 276347"/>
                  <a:gd name="connsiteX13" fmla="*/ 441528 w 442060"/>
                  <a:gd name="connsiteY13" fmla="*/ 23260 h 27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2060" h="276347">
                    <a:moveTo>
                      <a:pt x="441528" y="23260"/>
                    </a:moveTo>
                    <a:cubicBezTo>
                      <a:pt x="404599" y="23279"/>
                      <a:pt x="367680" y="17211"/>
                      <a:pt x="332705" y="5400"/>
                    </a:cubicBezTo>
                    <a:cubicBezTo>
                      <a:pt x="312950" y="-1277"/>
                      <a:pt x="289842" y="-2410"/>
                      <a:pt x="270630" y="5696"/>
                    </a:cubicBezTo>
                    <a:cubicBezTo>
                      <a:pt x="251418" y="13801"/>
                      <a:pt x="235264" y="27717"/>
                      <a:pt x="220405" y="42338"/>
                    </a:cubicBezTo>
                    <a:cubicBezTo>
                      <a:pt x="205536" y="56969"/>
                      <a:pt x="191525" y="72599"/>
                      <a:pt x="174951" y="85248"/>
                    </a:cubicBezTo>
                    <a:cubicBezTo>
                      <a:pt x="153958" y="101288"/>
                      <a:pt x="129508" y="112052"/>
                      <a:pt x="105476" y="123034"/>
                    </a:cubicBezTo>
                    <a:cubicBezTo>
                      <a:pt x="81454" y="134016"/>
                      <a:pt x="57261" y="145589"/>
                      <a:pt x="37287" y="162887"/>
                    </a:cubicBezTo>
                    <a:cubicBezTo>
                      <a:pt x="17313" y="180184"/>
                      <a:pt x="1739" y="204130"/>
                      <a:pt x="44" y="230495"/>
                    </a:cubicBezTo>
                    <a:cubicBezTo>
                      <a:pt x="-432" y="237858"/>
                      <a:pt x="3044" y="244906"/>
                      <a:pt x="7111" y="251059"/>
                    </a:cubicBezTo>
                    <a:cubicBezTo>
                      <a:pt x="26542" y="280492"/>
                      <a:pt x="72291" y="277692"/>
                      <a:pt x="107400" y="274320"/>
                    </a:cubicBezTo>
                    <a:cubicBezTo>
                      <a:pt x="142500" y="270948"/>
                      <a:pt x="175952" y="257689"/>
                      <a:pt x="207365" y="241658"/>
                    </a:cubicBezTo>
                    <a:cubicBezTo>
                      <a:pt x="238778" y="225628"/>
                      <a:pt x="268659" y="206711"/>
                      <a:pt x="300157" y="190862"/>
                    </a:cubicBezTo>
                    <a:cubicBezTo>
                      <a:pt x="344792" y="168402"/>
                      <a:pt x="392569" y="152209"/>
                      <a:pt x="441661" y="142903"/>
                    </a:cubicBezTo>
                    <a:cubicBezTo>
                      <a:pt x="439870" y="104518"/>
                      <a:pt x="443318" y="61636"/>
                      <a:pt x="441528" y="23260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4" name="자유형: 도형 164">
                <a:extLst>
                  <a:ext uri="{FF2B5EF4-FFF2-40B4-BE49-F238E27FC236}">
                    <a16:creationId xmlns:a16="http://schemas.microsoft.com/office/drawing/2014/main" id="{116063B6-2649-0BEA-6963-C399B03A8DF4}"/>
                  </a:ext>
                </a:extLst>
              </p:cNvPr>
              <p:cNvSpPr/>
              <p:nvPr/>
            </p:nvSpPr>
            <p:spPr>
              <a:xfrm>
                <a:off x="8412189" y="10818492"/>
                <a:ext cx="1042051" cy="721273"/>
              </a:xfrm>
              <a:custGeom>
                <a:avLst/>
                <a:gdLst>
                  <a:gd name="connsiteX0" fmla="*/ 158886 w 1042051"/>
                  <a:gd name="connsiteY0" fmla="*/ 716871 h 721273"/>
                  <a:gd name="connsiteX1" fmla="*/ 487079 w 1042051"/>
                  <a:gd name="connsiteY1" fmla="*/ 627459 h 721273"/>
                  <a:gd name="connsiteX2" fmla="*/ 794070 w 1042051"/>
                  <a:gd name="connsiteY2" fmla="*/ 464953 h 721273"/>
                  <a:gd name="connsiteX3" fmla="*/ 946917 w 1042051"/>
                  <a:gd name="connsiteY3" fmla="*/ 342443 h 721273"/>
                  <a:gd name="connsiteX4" fmla="*/ 1032233 w 1042051"/>
                  <a:gd name="connsiteY4" fmla="*/ 206740 h 721273"/>
                  <a:gd name="connsiteX5" fmla="*/ 1032423 w 1042051"/>
                  <a:gd name="connsiteY5" fmla="*/ 108985 h 721273"/>
                  <a:gd name="connsiteX6" fmla="*/ 983484 w 1042051"/>
                  <a:gd name="connsiteY6" fmla="*/ 26241 h 721273"/>
                  <a:gd name="connsiteX7" fmla="*/ 865612 w 1042051"/>
                  <a:gd name="connsiteY7" fmla="*/ 6467 h 721273"/>
                  <a:gd name="connsiteX8" fmla="*/ 442264 w 1042051"/>
                  <a:gd name="connsiteY8" fmla="*/ 306076 h 721273"/>
                  <a:gd name="connsiteX9" fmla="*/ 11829 w 1042051"/>
                  <a:gd name="connsiteY9" fmla="*/ 594074 h 721273"/>
                  <a:gd name="connsiteX10" fmla="*/ 13725 w 1042051"/>
                  <a:gd name="connsiteY10" fmla="*/ 716861 h 721273"/>
                  <a:gd name="connsiteX11" fmla="*/ 158886 w 1042051"/>
                  <a:gd name="connsiteY11" fmla="*/ 716871 h 721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2051" h="721273">
                    <a:moveTo>
                      <a:pt x="158886" y="716871"/>
                    </a:moveTo>
                    <a:cubicBezTo>
                      <a:pt x="274643" y="711051"/>
                      <a:pt x="380018" y="671875"/>
                      <a:pt x="487079" y="627459"/>
                    </a:cubicBezTo>
                    <a:cubicBezTo>
                      <a:pt x="594140" y="583044"/>
                      <a:pt x="695219" y="525466"/>
                      <a:pt x="794070" y="464953"/>
                    </a:cubicBezTo>
                    <a:cubicBezTo>
                      <a:pt x="850334" y="430511"/>
                      <a:pt x="906598" y="394659"/>
                      <a:pt x="946917" y="342443"/>
                    </a:cubicBezTo>
                    <a:cubicBezTo>
                      <a:pt x="979474" y="300285"/>
                      <a:pt x="1009354" y="254842"/>
                      <a:pt x="1032233" y="206740"/>
                    </a:cubicBezTo>
                    <a:cubicBezTo>
                      <a:pt x="1046606" y="176517"/>
                      <a:pt x="1043920" y="140408"/>
                      <a:pt x="1032423" y="108985"/>
                    </a:cubicBezTo>
                    <a:cubicBezTo>
                      <a:pt x="1020917" y="77562"/>
                      <a:pt x="1013221" y="41596"/>
                      <a:pt x="983484" y="26241"/>
                    </a:cubicBezTo>
                    <a:cubicBezTo>
                      <a:pt x="947098" y="7448"/>
                      <a:pt x="903217" y="-9763"/>
                      <a:pt x="865612" y="6467"/>
                    </a:cubicBezTo>
                    <a:cubicBezTo>
                      <a:pt x="706220" y="75276"/>
                      <a:pt x="573537" y="192472"/>
                      <a:pt x="442264" y="306076"/>
                    </a:cubicBezTo>
                    <a:cubicBezTo>
                      <a:pt x="310981" y="419690"/>
                      <a:pt x="174611" y="533724"/>
                      <a:pt x="11829" y="594074"/>
                    </a:cubicBezTo>
                    <a:cubicBezTo>
                      <a:pt x="-5992" y="625878"/>
                      <a:pt x="-2296" y="684114"/>
                      <a:pt x="13725" y="716861"/>
                    </a:cubicBezTo>
                    <a:cubicBezTo>
                      <a:pt x="62407" y="725405"/>
                      <a:pt x="109527" y="719347"/>
                      <a:pt x="158886" y="716871"/>
                    </a:cubicBez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5" name="자유형: 도형 165">
                <a:extLst>
                  <a:ext uri="{FF2B5EF4-FFF2-40B4-BE49-F238E27FC236}">
                    <a16:creationId xmlns:a16="http://schemas.microsoft.com/office/drawing/2014/main" id="{8068995D-8C41-6C34-641F-24ED73766BCB}"/>
                  </a:ext>
                </a:extLst>
              </p:cNvPr>
              <p:cNvSpPr/>
              <p:nvPr/>
            </p:nvSpPr>
            <p:spPr>
              <a:xfrm>
                <a:off x="8515220" y="10870935"/>
                <a:ext cx="667714" cy="500610"/>
              </a:xfrm>
              <a:custGeom>
                <a:avLst/>
                <a:gdLst>
                  <a:gd name="connsiteX0" fmla="*/ 661377 w 667714"/>
                  <a:gd name="connsiteY0" fmla="*/ 621 h 500610"/>
                  <a:gd name="connsiteX1" fmla="*/ 154618 w 667714"/>
                  <a:gd name="connsiteY1" fmla="*/ 399909 h 500610"/>
                  <a:gd name="connsiteX2" fmla="*/ 1209 w 667714"/>
                  <a:gd name="connsiteY2" fmla="*/ 496197 h 500610"/>
                  <a:gd name="connsiteX3" fmla="*/ 3628 w 667714"/>
                  <a:gd name="connsiteY3" fmla="*/ 500341 h 500610"/>
                  <a:gd name="connsiteX4" fmla="*/ 513644 w 667714"/>
                  <a:gd name="connsiteY4" fmla="*/ 112597 h 500610"/>
                  <a:gd name="connsiteX5" fmla="*/ 665663 w 667714"/>
                  <a:gd name="connsiteY5" fmla="*/ 7965 h 500610"/>
                  <a:gd name="connsiteX6" fmla="*/ 661377 w 667714"/>
                  <a:gd name="connsiteY6" fmla="*/ 621 h 500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7714" h="500610">
                    <a:moveTo>
                      <a:pt x="661377" y="621"/>
                    </a:moveTo>
                    <a:cubicBezTo>
                      <a:pt x="475030" y="110654"/>
                      <a:pt x="328469" y="273017"/>
                      <a:pt x="154618" y="399909"/>
                    </a:cubicBezTo>
                    <a:cubicBezTo>
                      <a:pt x="105793" y="435552"/>
                      <a:pt x="54644" y="467908"/>
                      <a:pt x="1209" y="496197"/>
                    </a:cubicBezTo>
                    <a:cubicBezTo>
                      <a:pt x="-1534" y="497654"/>
                      <a:pt x="875" y="501684"/>
                      <a:pt x="3628" y="500341"/>
                    </a:cubicBezTo>
                    <a:cubicBezTo>
                      <a:pt x="196881" y="405738"/>
                      <a:pt x="346042" y="243546"/>
                      <a:pt x="513644" y="112597"/>
                    </a:cubicBezTo>
                    <a:cubicBezTo>
                      <a:pt x="562165" y="74687"/>
                      <a:pt x="612533" y="39121"/>
                      <a:pt x="665663" y="7965"/>
                    </a:cubicBezTo>
                    <a:cubicBezTo>
                      <a:pt x="670388" y="5193"/>
                      <a:pt x="666101" y="-2170"/>
                      <a:pt x="661377" y="621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" name="자유형: 도형 166">
                <a:extLst>
                  <a:ext uri="{FF2B5EF4-FFF2-40B4-BE49-F238E27FC236}">
                    <a16:creationId xmlns:a16="http://schemas.microsoft.com/office/drawing/2014/main" id="{41987E56-AC71-2C24-F850-57C129270AFF}"/>
                  </a:ext>
                </a:extLst>
              </p:cNvPr>
              <p:cNvSpPr/>
              <p:nvPr/>
            </p:nvSpPr>
            <p:spPr>
              <a:xfrm>
                <a:off x="7986786" y="11389485"/>
                <a:ext cx="316502" cy="276317"/>
              </a:xfrm>
              <a:custGeom>
                <a:avLst/>
                <a:gdLst>
                  <a:gd name="connsiteX0" fmla="*/ 177380 w 316502"/>
                  <a:gd name="connsiteY0" fmla="*/ 113450 h 276317"/>
                  <a:gd name="connsiteX1" fmla="*/ 274145 w 316502"/>
                  <a:gd name="connsiteY1" fmla="*/ 33135 h 276317"/>
                  <a:gd name="connsiteX2" fmla="*/ 316502 w 316502"/>
                  <a:gd name="connsiteY2" fmla="*/ 1350 h 276317"/>
                  <a:gd name="connsiteX3" fmla="*/ 270630 w 316502"/>
                  <a:gd name="connsiteY3" fmla="*/ 5665 h 276317"/>
                  <a:gd name="connsiteX4" fmla="*/ 220405 w 316502"/>
                  <a:gd name="connsiteY4" fmla="*/ 42308 h 276317"/>
                  <a:gd name="connsiteX5" fmla="*/ 174951 w 316502"/>
                  <a:gd name="connsiteY5" fmla="*/ 85218 h 276317"/>
                  <a:gd name="connsiteX6" fmla="*/ 105476 w 316502"/>
                  <a:gd name="connsiteY6" fmla="*/ 123004 h 276317"/>
                  <a:gd name="connsiteX7" fmla="*/ 37287 w 316502"/>
                  <a:gd name="connsiteY7" fmla="*/ 162856 h 276317"/>
                  <a:gd name="connsiteX8" fmla="*/ 44 w 316502"/>
                  <a:gd name="connsiteY8" fmla="*/ 230465 h 276317"/>
                  <a:gd name="connsiteX9" fmla="*/ 7111 w 316502"/>
                  <a:gd name="connsiteY9" fmla="*/ 251029 h 276317"/>
                  <a:gd name="connsiteX10" fmla="*/ 107400 w 316502"/>
                  <a:gd name="connsiteY10" fmla="*/ 274289 h 276317"/>
                  <a:gd name="connsiteX11" fmla="*/ 108534 w 316502"/>
                  <a:gd name="connsiteY11" fmla="*/ 274137 h 276317"/>
                  <a:gd name="connsiteX12" fmla="*/ 84950 w 316502"/>
                  <a:gd name="connsiteY12" fmla="*/ 184411 h 276317"/>
                  <a:gd name="connsiteX13" fmla="*/ 72205 w 316502"/>
                  <a:gd name="connsiteY13" fmla="*/ 172391 h 276317"/>
                  <a:gd name="connsiteX14" fmla="*/ 97713 w 316502"/>
                  <a:gd name="connsiteY14" fmla="*/ 156779 h 276317"/>
                  <a:gd name="connsiteX15" fmla="*/ 177380 w 316502"/>
                  <a:gd name="connsiteY15" fmla="*/ 113450 h 276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502" h="276317">
                    <a:moveTo>
                      <a:pt x="177380" y="113450"/>
                    </a:moveTo>
                    <a:cubicBezTo>
                      <a:pt x="212518" y="90295"/>
                      <a:pt x="241426" y="59339"/>
                      <a:pt x="274145" y="33135"/>
                    </a:cubicBezTo>
                    <a:cubicBezTo>
                      <a:pt x="279574" y="28782"/>
                      <a:pt x="303644" y="14809"/>
                      <a:pt x="316502" y="1350"/>
                    </a:cubicBezTo>
                    <a:cubicBezTo>
                      <a:pt x="301034" y="-1221"/>
                      <a:pt x="284784" y="-298"/>
                      <a:pt x="270630" y="5665"/>
                    </a:cubicBezTo>
                    <a:cubicBezTo>
                      <a:pt x="251418" y="13771"/>
                      <a:pt x="235264" y="27687"/>
                      <a:pt x="220405" y="42308"/>
                    </a:cubicBezTo>
                    <a:cubicBezTo>
                      <a:pt x="205536" y="56938"/>
                      <a:pt x="191525" y="72569"/>
                      <a:pt x="174951" y="85218"/>
                    </a:cubicBezTo>
                    <a:cubicBezTo>
                      <a:pt x="153958" y="101249"/>
                      <a:pt x="129508" y="112021"/>
                      <a:pt x="105476" y="123004"/>
                    </a:cubicBezTo>
                    <a:cubicBezTo>
                      <a:pt x="81454" y="133986"/>
                      <a:pt x="57261" y="145559"/>
                      <a:pt x="37287" y="162856"/>
                    </a:cubicBezTo>
                    <a:cubicBezTo>
                      <a:pt x="17313" y="180154"/>
                      <a:pt x="1739" y="204100"/>
                      <a:pt x="44" y="230465"/>
                    </a:cubicBezTo>
                    <a:cubicBezTo>
                      <a:pt x="-432" y="237827"/>
                      <a:pt x="3044" y="244876"/>
                      <a:pt x="7111" y="251029"/>
                    </a:cubicBezTo>
                    <a:cubicBezTo>
                      <a:pt x="26542" y="280461"/>
                      <a:pt x="72291" y="277661"/>
                      <a:pt x="107400" y="274289"/>
                    </a:cubicBezTo>
                    <a:cubicBezTo>
                      <a:pt x="107781" y="274251"/>
                      <a:pt x="108153" y="274175"/>
                      <a:pt x="108534" y="274137"/>
                    </a:cubicBezTo>
                    <a:cubicBezTo>
                      <a:pt x="111877" y="242018"/>
                      <a:pt x="105914" y="208462"/>
                      <a:pt x="84950" y="184411"/>
                    </a:cubicBezTo>
                    <a:cubicBezTo>
                      <a:pt x="81092" y="179982"/>
                      <a:pt x="76806" y="175991"/>
                      <a:pt x="72205" y="172391"/>
                    </a:cubicBezTo>
                    <a:cubicBezTo>
                      <a:pt x="80444" y="166761"/>
                      <a:pt x="89017" y="161580"/>
                      <a:pt x="97713" y="156779"/>
                    </a:cubicBezTo>
                    <a:cubicBezTo>
                      <a:pt x="124183" y="142168"/>
                      <a:pt x="152120" y="130100"/>
                      <a:pt x="177380" y="1134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" name="자유형: 도형 167">
                <a:extLst>
                  <a:ext uri="{FF2B5EF4-FFF2-40B4-BE49-F238E27FC236}">
                    <a16:creationId xmlns:a16="http://schemas.microsoft.com/office/drawing/2014/main" id="{E6DB4342-1DDB-6EFA-8E3E-174B3558C757}"/>
                  </a:ext>
                </a:extLst>
              </p:cNvPr>
              <p:cNvSpPr/>
              <p:nvPr/>
            </p:nvSpPr>
            <p:spPr>
              <a:xfrm>
                <a:off x="8171078" y="11561526"/>
                <a:ext cx="25235" cy="79505"/>
              </a:xfrm>
              <a:custGeom>
                <a:avLst/>
                <a:gdLst>
                  <a:gd name="connsiteX0" fmla="*/ 20872 w 25235"/>
                  <a:gd name="connsiteY0" fmla="*/ 35130 h 79505"/>
                  <a:gd name="connsiteX1" fmla="*/ 13862 w 25235"/>
                  <a:gd name="connsiteY1" fmla="*/ 16194 h 79505"/>
                  <a:gd name="connsiteX2" fmla="*/ 3442 w 25235"/>
                  <a:gd name="connsiteY2" fmla="*/ 296 h 79505"/>
                  <a:gd name="connsiteX3" fmla="*/ 3 w 25235"/>
                  <a:gd name="connsiteY3" fmla="*/ 2268 h 79505"/>
                  <a:gd name="connsiteX4" fmla="*/ 6795 w 25235"/>
                  <a:gd name="connsiteY4" fmla="*/ 19175 h 79505"/>
                  <a:gd name="connsiteX5" fmla="*/ 12719 w 25235"/>
                  <a:gd name="connsiteY5" fmla="*/ 37377 h 79505"/>
                  <a:gd name="connsiteX6" fmla="*/ 16805 w 25235"/>
                  <a:gd name="connsiteY6" fmla="*/ 75515 h 79505"/>
                  <a:gd name="connsiteX7" fmla="*/ 25083 w 25235"/>
                  <a:gd name="connsiteY7" fmla="*/ 75515 h 79505"/>
                  <a:gd name="connsiteX8" fmla="*/ 20872 w 25235"/>
                  <a:gd name="connsiteY8" fmla="*/ 35130 h 79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5" h="79505">
                    <a:moveTo>
                      <a:pt x="20872" y="35130"/>
                    </a:moveTo>
                    <a:cubicBezTo>
                      <a:pt x="19158" y="28586"/>
                      <a:pt x="16739" y="22309"/>
                      <a:pt x="13862" y="16194"/>
                    </a:cubicBezTo>
                    <a:cubicBezTo>
                      <a:pt x="11376" y="10907"/>
                      <a:pt x="8642" y="3364"/>
                      <a:pt x="3442" y="296"/>
                    </a:cubicBezTo>
                    <a:cubicBezTo>
                      <a:pt x="2004" y="-551"/>
                      <a:pt x="-92" y="516"/>
                      <a:pt x="3" y="2268"/>
                    </a:cubicBezTo>
                    <a:cubicBezTo>
                      <a:pt x="308" y="8097"/>
                      <a:pt x="4651" y="13756"/>
                      <a:pt x="6795" y="19175"/>
                    </a:cubicBezTo>
                    <a:cubicBezTo>
                      <a:pt x="9138" y="25090"/>
                      <a:pt x="11071" y="31234"/>
                      <a:pt x="12719" y="37377"/>
                    </a:cubicBezTo>
                    <a:cubicBezTo>
                      <a:pt x="16053" y="49827"/>
                      <a:pt x="17367" y="62638"/>
                      <a:pt x="16805" y="75515"/>
                    </a:cubicBezTo>
                    <a:cubicBezTo>
                      <a:pt x="16567" y="80849"/>
                      <a:pt x="24825" y="80821"/>
                      <a:pt x="25083" y="75515"/>
                    </a:cubicBezTo>
                    <a:cubicBezTo>
                      <a:pt x="25730" y="61952"/>
                      <a:pt x="24321" y="48274"/>
                      <a:pt x="20872" y="351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" name="자유형: 도형 168">
                <a:extLst>
                  <a:ext uri="{FF2B5EF4-FFF2-40B4-BE49-F238E27FC236}">
                    <a16:creationId xmlns:a16="http://schemas.microsoft.com/office/drawing/2014/main" id="{691D1540-4F05-D907-6475-43A917C9B36B}"/>
                  </a:ext>
                </a:extLst>
              </p:cNvPr>
              <p:cNvSpPr/>
              <p:nvPr/>
            </p:nvSpPr>
            <p:spPr>
              <a:xfrm>
                <a:off x="8218318" y="11548387"/>
                <a:ext cx="22640" cy="69468"/>
              </a:xfrm>
              <a:custGeom>
                <a:avLst/>
                <a:gdLst>
                  <a:gd name="connsiteX0" fmla="*/ 18857 w 22640"/>
                  <a:gd name="connsiteY0" fmla="*/ 31143 h 69468"/>
                  <a:gd name="connsiteX1" fmla="*/ 3102 w 22640"/>
                  <a:gd name="connsiteY1" fmla="*/ 586 h 69468"/>
                  <a:gd name="connsiteX2" fmla="*/ 197 w 22640"/>
                  <a:gd name="connsiteY2" fmla="*/ 2835 h 69468"/>
                  <a:gd name="connsiteX3" fmla="*/ 12742 w 22640"/>
                  <a:gd name="connsiteY3" fmla="*/ 33400 h 69468"/>
                  <a:gd name="connsiteX4" fmla="*/ 15371 w 22640"/>
                  <a:gd name="connsiteY4" fmla="*/ 66119 h 69468"/>
                  <a:gd name="connsiteX5" fmla="*/ 22343 w 22640"/>
                  <a:gd name="connsiteY5" fmla="*/ 66119 h 69468"/>
                  <a:gd name="connsiteX6" fmla="*/ 18857 w 22640"/>
                  <a:gd name="connsiteY6" fmla="*/ 31143 h 6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640" h="69468">
                    <a:moveTo>
                      <a:pt x="18857" y="31143"/>
                    </a:moveTo>
                    <a:cubicBezTo>
                      <a:pt x="15676" y="20094"/>
                      <a:pt x="10951" y="9102"/>
                      <a:pt x="3102" y="586"/>
                    </a:cubicBezTo>
                    <a:cubicBezTo>
                      <a:pt x="1607" y="-1033"/>
                      <a:pt x="-688" y="1025"/>
                      <a:pt x="197" y="2835"/>
                    </a:cubicBezTo>
                    <a:cubicBezTo>
                      <a:pt x="5065" y="12788"/>
                      <a:pt x="10046" y="22580"/>
                      <a:pt x="12742" y="33400"/>
                    </a:cubicBezTo>
                    <a:cubicBezTo>
                      <a:pt x="15409" y="44106"/>
                      <a:pt x="16304" y="55127"/>
                      <a:pt x="15371" y="66119"/>
                    </a:cubicBezTo>
                    <a:cubicBezTo>
                      <a:pt x="14990" y="70586"/>
                      <a:pt x="22010" y="70586"/>
                      <a:pt x="22343" y="66119"/>
                    </a:cubicBezTo>
                    <a:cubicBezTo>
                      <a:pt x="23238" y="54365"/>
                      <a:pt x="22124" y="42468"/>
                      <a:pt x="18857" y="31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9" name="자유형: 도형 169">
                <a:extLst>
                  <a:ext uri="{FF2B5EF4-FFF2-40B4-BE49-F238E27FC236}">
                    <a16:creationId xmlns:a16="http://schemas.microsoft.com/office/drawing/2014/main" id="{AA5F0B73-337E-B24C-A3A0-6E2975B4B46E}"/>
                  </a:ext>
                </a:extLst>
              </p:cNvPr>
              <p:cNvSpPr/>
              <p:nvPr/>
            </p:nvSpPr>
            <p:spPr>
              <a:xfrm>
                <a:off x="8268417" y="11534237"/>
                <a:ext cx="20535" cy="58052"/>
              </a:xfrm>
              <a:custGeom>
                <a:avLst/>
                <a:gdLst>
                  <a:gd name="connsiteX0" fmla="*/ 20403 w 20535"/>
                  <a:gd name="connsiteY0" fmla="*/ 41883 h 58052"/>
                  <a:gd name="connsiteX1" fmla="*/ 17641 w 20535"/>
                  <a:gd name="connsiteY1" fmla="*/ 25786 h 58052"/>
                  <a:gd name="connsiteX2" fmla="*/ 11488 w 20535"/>
                  <a:gd name="connsiteY2" fmla="*/ 11251 h 58052"/>
                  <a:gd name="connsiteX3" fmla="*/ 7325 w 20535"/>
                  <a:gd name="connsiteY3" fmla="*/ 4602 h 58052"/>
                  <a:gd name="connsiteX4" fmla="*/ 1801 w 20535"/>
                  <a:gd name="connsiteY4" fmla="*/ 31 h 58052"/>
                  <a:gd name="connsiteX5" fmla="*/ 10 w 20535"/>
                  <a:gd name="connsiteY5" fmla="*/ 1392 h 58052"/>
                  <a:gd name="connsiteX6" fmla="*/ 2258 w 20535"/>
                  <a:gd name="connsiteY6" fmla="*/ 7489 h 58052"/>
                  <a:gd name="connsiteX7" fmla="*/ 5639 w 20535"/>
                  <a:gd name="connsiteY7" fmla="*/ 13651 h 58052"/>
                  <a:gd name="connsiteX8" fmla="*/ 10697 w 20535"/>
                  <a:gd name="connsiteY8" fmla="*/ 27691 h 58052"/>
                  <a:gd name="connsiteX9" fmla="*/ 13002 w 20535"/>
                  <a:gd name="connsiteY9" fmla="*/ 41864 h 58052"/>
                  <a:gd name="connsiteX10" fmla="*/ 13088 w 20535"/>
                  <a:gd name="connsiteY10" fmla="*/ 48884 h 58052"/>
                  <a:gd name="connsiteX11" fmla="*/ 13650 w 20535"/>
                  <a:gd name="connsiteY11" fmla="*/ 56552 h 58052"/>
                  <a:gd name="connsiteX12" fmla="*/ 18441 w 20535"/>
                  <a:gd name="connsiteY12" fmla="*/ 57171 h 58052"/>
                  <a:gd name="connsiteX13" fmla="*/ 20451 w 20535"/>
                  <a:gd name="connsiteY13" fmla="*/ 49760 h 58052"/>
                  <a:gd name="connsiteX14" fmla="*/ 20403 w 20535"/>
                  <a:gd name="connsiteY14" fmla="*/ 41883 h 5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535" h="58052">
                    <a:moveTo>
                      <a:pt x="20403" y="41883"/>
                    </a:moveTo>
                    <a:cubicBezTo>
                      <a:pt x="20070" y="36454"/>
                      <a:pt x="19251" y="30996"/>
                      <a:pt x="17641" y="25786"/>
                    </a:cubicBezTo>
                    <a:cubicBezTo>
                      <a:pt x="16088" y="20757"/>
                      <a:pt x="14021" y="15861"/>
                      <a:pt x="11488" y="11251"/>
                    </a:cubicBezTo>
                    <a:cubicBezTo>
                      <a:pt x="10230" y="8975"/>
                      <a:pt x="8887" y="6688"/>
                      <a:pt x="7325" y="4602"/>
                    </a:cubicBezTo>
                    <a:cubicBezTo>
                      <a:pt x="6001" y="2850"/>
                      <a:pt x="4058" y="449"/>
                      <a:pt x="1801" y="31"/>
                    </a:cubicBezTo>
                    <a:cubicBezTo>
                      <a:pt x="858" y="-141"/>
                      <a:pt x="77" y="421"/>
                      <a:pt x="10" y="1392"/>
                    </a:cubicBezTo>
                    <a:cubicBezTo>
                      <a:pt x="-133" y="3488"/>
                      <a:pt x="1305" y="5698"/>
                      <a:pt x="2258" y="7489"/>
                    </a:cubicBezTo>
                    <a:cubicBezTo>
                      <a:pt x="3353" y="9556"/>
                      <a:pt x="4601" y="11537"/>
                      <a:pt x="5639" y="13651"/>
                    </a:cubicBezTo>
                    <a:cubicBezTo>
                      <a:pt x="7840" y="18128"/>
                      <a:pt x="9506" y="22852"/>
                      <a:pt x="10697" y="27691"/>
                    </a:cubicBezTo>
                    <a:cubicBezTo>
                      <a:pt x="11840" y="32349"/>
                      <a:pt x="12716" y="37073"/>
                      <a:pt x="13002" y="41864"/>
                    </a:cubicBezTo>
                    <a:cubicBezTo>
                      <a:pt x="13145" y="44198"/>
                      <a:pt x="13174" y="46551"/>
                      <a:pt x="13088" y="48884"/>
                    </a:cubicBezTo>
                    <a:cubicBezTo>
                      <a:pt x="12983" y="51542"/>
                      <a:pt x="12354" y="54104"/>
                      <a:pt x="13650" y="56552"/>
                    </a:cubicBezTo>
                    <a:cubicBezTo>
                      <a:pt x="14536" y="58219"/>
                      <a:pt x="17165" y="58600"/>
                      <a:pt x="18441" y="57171"/>
                    </a:cubicBezTo>
                    <a:cubicBezTo>
                      <a:pt x="20336" y="55047"/>
                      <a:pt x="20317" y="52485"/>
                      <a:pt x="20451" y="49760"/>
                    </a:cubicBezTo>
                    <a:cubicBezTo>
                      <a:pt x="20575" y="47151"/>
                      <a:pt x="20565" y="44512"/>
                      <a:pt x="20403" y="418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33" name="자유형: 도형 105">
              <a:extLst>
                <a:ext uri="{FF2B5EF4-FFF2-40B4-BE49-F238E27FC236}">
                  <a16:creationId xmlns:a16="http://schemas.microsoft.com/office/drawing/2014/main" id="{854FC1D5-8017-5C58-BABE-0906F08D31D5}"/>
                </a:ext>
              </a:extLst>
            </p:cNvPr>
            <p:cNvSpPr/>
            <p:nvPr/>
          </p:nvSpPr>
          <p:spPr>
            <a:xfrm>
              <a:off x="10885330" y="5397661"/>
              <a:ext cx="141849" cy="156817"/>
            </a:xfrm>
            <a:custGeom>
              <a:avLst/>
              <a:gdLst>
                <a:gd name="connsiteX0" fmla="*/ 20203 w 221389"/>
                <a:gd name="connsiteY0" fmla="*/ 34090 h 159921"/>
                <a:gd name="connsiteX1" fmla="*/ 0 w 221389"/>
                <a:gd name="connsiteY1" fmla="*/ 136588 h 159921"/>
                <a:gd name="connsiteX2" fmla="*/ 141170 w 221389"/>
                <a:gd name="connsiteY2" fmla="*/ 157362 h 159921"/>
                <a:gd name="connsiteX3" fmla="*/ 186424 w 221389"/>
                <a:gd name="connsiteY3" fmla="*/ 146866 h 159921"/>
                <a:gd name="connsiteX4" fmla="*/ 221390 w 221389"/>
                <a:gd name="connsiteY4" fmla="*/ 117386 h 159921"/>
                <a:gd name="connsiteX5" fmla="*/ 204292 w 221389"/>
                <a:gd name="connsiteY5" fmla="*/ 0 h 159921"/>
                <a:gd name="connsiteX6" fmla="*/ 20203 w 221389"/>
                <a:gd name="connsiteY6" fmla="*/ 34090 h 15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389" h="159921">
                  <a:moveTo>
                    <a:pt x="20203" y="34090"/>
                  </a:moveTo>
                  <a:cubicBezTo>
                    <a:pt x="19155" y="69056"/>
                    <a:pt x="12297" y="103841"/>
                    <a:pt x="0" y="136588"/>
                  </a:cubicBezTo>
                  <a:cubicBezTo>
                    <a:pt x="42205" y="159953"/>
                    <a:pt x="93298" y="163278"/>
                    <a:pt x="141170" y="157362"/>
                  </a:cubicBezTo>
                  <a:cubicBezTo>
                    <a:pt x="156591" y="155457"/>
                    <a:pt x="172107" y="152895"/>
                    <a:pt x="186424" y="146866"/>
                  </a:cubicBezTo>
                  <a:cubicBezTo>
                    <a:pt x="200739" y="140836"/>
                    <a:pt x="213913" y="130997"/>
                    <a:pt x="221390" y="117386"/>
                  </a:cubicBezTo>
                  <a:cubicBezTo>
                    <a:pt x="208960" y="80020"/>
                    <a:pt x="204016" y="39376"/>
                    <a:pt x="204292" y="0"/>
                  </a:cubicBezTo>
                  <a:cubicBezTo>
                    <a:pt x="145342" y="20736"/>
                    <a:pt x="82610" y="30785"/>
                    <a:pt x="20203" y="34090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" name="자유형: 도형 106">
              <a:extLst>
                <a:ext uri="{FF2B5EF4-FFF2-40B4-BE49-F238E27FC236}">
                  <a16:creationId xmlns:a16="http://schemas.microsoft.com/office/drawing/2014/main" id="{6D284D1C-D1D7-B119-E12F-286A1C71123E}"/>
                </a:ext>
              </a:extLst>
            </p:cNvPr>
            <p:cNvSpPr/>
            <p:nvPr/>
          </p:nvSpPr>
          <p:spPr>
            <a:xfrm>
              <a:off x="11016456" y="5046515"/>
              <a:ext cx="199341" cy="456930"/>
            </a:xfrm>
            <a:custGeom>
              <a:avLst/>
              <a:gdLst>
                <a:gd name="connsiteX0" fmla="*/ 172735 w 311119"/>
                <a:gd name="connsiteY0" fmla="*/ 6383 h 713145"/>
                <a:gd name="connsiteX1" fmla="*/ 291169 w 311119"/>
                <a:gd name="connsiteY1" fmla="*/ 132342 h 713145"/>
                <a:gd name="connsiteX2" fmla="*/ 281082 w 311119"/>
                <a:gd name="connsiteY2" fmla="*/ 308849 h 713145"/>
                <a:gd name="connsiteX3" fmla="*/ 271157 w 311119"/>
                <a:gd name="connsiteY3" fmla="*/ 367762 h 713145"/>
                <a:gd name="connsiteX4" fmla="*/ 305228 w 311119"/>
                <a:gd name="connsiteY4" fmla="*/ 418397 h 713145"/>
                <a:gd name="connsiteX5" fmla="*/ 286635 w 311119"/>
                <a:gd name="connsiteY5" fmla="*/ 515475 h 713145"/>
                <a:gd name="connsiteX6" fmla="*/ 266147 w 311119"/>
                <a:gd name="connsiteY6" fmla="*/ 612478 h 713145"/>
                <a:gd name="connsiteX7" fmla="*/ 288692 w 311119"/>
                <a:gd name="connsiteY7" fmla="*/ 645977 h 713145"/>
                <a:gd name="connsiteX8" fmla="*/ 294979 w 311119"/>
                <a:gd name="connsiteY8" fmla="*/ 684173 h 713145"/>
                <a:gd name="connsiteX9" fmla="*/ 270214 w 311119"/>
                <a:gd name="connsiteY9" fmla="*/ 703566 h 713145"/>
                <a:gd name="connsiteX10" fmla="*/ 95516 w 311119"/>
                <a:gd name="connsiteY10" fmla="*/ 649749 h 713145"/>
                <a:gd name="connsiteX11" fmla="*/ 65312 w 311119"/>
                <a:gd name="connsiteY11" fmla="*/ 495111 h 713145"/>
                <a:gd name="connsiteX12" fmla="*/ 66731 w 311119"/>
                <a:gd name="connsiteY12" fmla="*/ 335139 h 713145"/>
                <a:gd name="connsiteX13" fmla="*/ 18239 w 311119"/>
                <a:gd name="connsiteY13" fmla="*/ 201379 h 713145"/>
                <a:gd name="connsiteX14" fmla="*/ 26964 w 311119"/>
                <a:gd name="connsiteY14" fmla="*/ 42492 h 713145"/>
                <a:gd name="connsiteX15" fmla="*/ 172735 w 311119"/>
                <a:gd name="connsiteY15" fmla="*/ 6383 h 71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1119" h="713145">
                  <a:moveTo>
                    <a:pt x="172735" y="6383"/>
                  </a:moveTo>
                  <a:cubicBezTo>
                    <a:pt x="230018" y="24166"/>
                    <a:pt x="273748" y="74944"/>
                    <a:pt x="291169" y="132342"/>
                  </a:cubicBezTo>
                  <a:cubicBezTo>
                    <a:pt x="308590" y="189739"/>
                    <a:pt x="301884" y="252585"/>
                    <a:pt x="281082" y="308849"/>
                  </a:cubicBezTo>
                  <a:cubicBezTo>
                    <a:pt x="274043" y="327890"/>
                    <a:pt x="265299" y="348321"/>
                    <a:pt x="271157" y="367762"/>
                  </a:cubicBezTo>
                  <a:cubicBezTo>
                    <a:pt x="277062" y="387355"/>
                    <a:pt x="296217" y="400023"/>
                    <a:pt x="305228" y="418397"/>
                  </a:cubicBezTo>
                  <a:cubicBezTo>
                    <a:pt x="320363" y="449238"/>
                    <a:pt x="303494" y="485538"/>
                    <a:pt x="286635" y="515475"/>
                  </a:cubicBezTo>
                  <a:cubicBezTo>
                    <a:pt x="269776" y="545412"/>
                    <a:pt x="252202" y="581084"/>
                    <a:pt x="266147" y="612478"/>
                  </a:cubicBezTo>
                  <a:cubicBezTo>
                    <a:pt x="271623" y="624803"/>
                    <a:pt x="281396" y="634642"/>
                    <a:pt x="288692" y="645977"/>
                  </a:cubicBezTo>
                  <a:cubicBezTo>
                    <a:pt x="295988" y="657322"/>
                    <a:pt x="300770" y="671990"/>
                    <a:pt x="294979" y="684173"/>
                  </a:cubicBezTo>
                  <a:cubicBezTo>
                    <a:pt x="290369" y="693869"/>
                    <a:pt x="280187" y="699593"/>
                    <a:pt x="270214" y="703566"/>
                  </a:cubicBezTo>
                  <a:cubicBezTo>
                    <a:pt x="209025" y="727930"/>
                    <a:pt x="132387" y="704318"/>
                    <a:pt x="95516" y="649749"/>
                  </a:cubicBezTo>
                  <a:cubicBezTo>
                    <a:pt x="65569" y="605429"/>
                    <a:pt x="62235" y="548518"/>
                    <a:pt x="65312" y="495111"/>
                  </a:cubicBezTo>
                  <a:cubicBezTo>
                    <a:pt x="68388" y="441704"/>
                    <a:pt x="76818" y="387669"/>
                    <a:pt x="66731" y="335139"/>
                  </a:cubicBezTo>
                  <a:cubicBezTo>
                    <a:pt x="57778" y="288485"/>
                    <a:pt x="34737" y="245927"/>
                    <a:pt x="18239" y="201379"/>
                  </a:cubicBezTo>
                  <a:cubicBezTo>
                    <a:pt x="-391" y="151068"/>
                    <a:pt x="-14555" y="84764"/>
                    <a:pt x="26964" y="42492"/>
                  </a:cubicBezTo>
                  <a:cubicBezTo>
                    <a:pt x="64207" y="4573"/>
                    <a:pt x="121948" y="-9381"/>
                    <a:pt x="172735" y="6383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5" name="자유형: 도형 109">
              <a:extLst>
                <a:ext uri="{FF2B5EF4-FFF2-40B4-BE49-F238E27FC236}">
                  <a16:creationId xmlns:a16="http://schemas.microsoft.com/office/drawing/2014/main" id="{F5B6F47C-4DC6-F654-E94C-E9DCB942E140}"/>
                </a:ext>
              </a:extLst>
            </p:cNvPr>
            <p:cNvSpPr/>
            <p:nvPr/>
          </p:nvSpPr>
          <p:spPr>
            <a:xfrm>
              <a:off x="10831386" y="5066312"/>
              <a:ext cx="316951" cy="331976"/>
            </a:xfrm>
            <a:custGeom>
              <a:avLst/>
              <a:gdLst>
                <a:gd name="connsiteX0" fmla="*/ 837 w 494679"/>
                <a:gd name="connsiteY0" fmla="*/ 332550 h 518125"/>
                <a:gd name="connsiteX1" fmla="*/ 34289 w 494679"/>
                <a:gd name="connsiteY1" fmla="*/ 138811 h 518125"/>
                <a:gd name="connsiteX2" fmla="*/ 179107 w 494679"/>
                <a:gd name="connsiteY2" fmla="*/ 10414 h 518125"/>
                <a:gd name="connsiteX3" fmla="*/ 396687 w 494679"/>
                <a:gd name="connsiteY3" fmla="*/ 42008 h 518125"/>
                <a:gd name="connsiteX4" fmla="*/ 493908 w 494679"/>
                <a:gd name="connsiteY4" fmla="*/ 219697 h 518125"/>
                <a:gd name="connsiteX5" fmla="*/ 385485 w 494679"/>
                <a:gd name="connsiteY5" fmla="*/ 518125 h 518125"/>
                <a:gd name="connsiteX6" fmla="*/ 373093 w 494679"/>
                <a:gd name="connsiteY6" fmla="*/ 469529 h 518125"/>
                <a:gd name="connsiteX7" fmla="*/ 114727 w 494679"/>
                <a:gd name="connsiteY7" fmla="*/ 274657 h 518125"/>
                <a:gd name="connsiteX8" fmla="*/ 837 w 494679"/>
                <a:gd name="connsiteY8" fmla="*/ 332550 h 5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679" h="518125">
                  <a:moveTo>
                    <a:pt x="837" y="332550"/>
                  </a:moveTo>
                  <a:cubicBezTo>
                    <a:pt x="-2630" y="266455"/>
                    <a:pt x="3952" y="197628"/>
                    <a:pt x="34289" y="138811"/>
                  </a:cubicBezTo>
                  <a:cubicBezTo>
                    <a:pt x="64635" y="79994"/>
                    <a:pt x="116147" y="30845"/>
                    <a:pt x="179107" y="10414"/>
                  </a:cubicBezTo>
                  <a:cubicBezTo>
                    <a:pt x="245496" y="-11132"/>
                    <a:pt x="339908" y="1403"/>
                    <a:pt x="396687" y="42008"/>
                  </a:cubicBezTo>
                  <a:cubicBezTo>
                    <a:pt x="453465" y="82613"/>
                    <a:pt x="489812" y="150012"/>
                    <a:pt x="493908" y="219697"/>
                  </a:cubicBezTo>
                  <a:cubicBezTo>
                    <a:pt x="500337" y="329149"/>
                    <a:pt x="466781" y="444554"/>
                    <a:pt x="385485" y="518125"/>
                  </a:cubicBezTo>
                  <a:cubicBezTo>
                    <a:pt x="386171" y="500990"/>
                    <a:pt x="382256" y="484016"/>
                    <a:pt x="373093" y="469529"/>
                  </a:cubicBezTo>
                  <a:cubicBezTo>
                    <a:pt x="270099" y="433248"/>
                    <a:pt x="177307" y="364153"/>
                    <a:pt x="114727" y="274657"/>
                  </a:cubicBezTo>
                  <a:cubicBezTo>
                    <a:pt x="82409" y="302784"/>
                    <a:pt x="42899" y="324396"/>
                    <a:pt x="837" y="332550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6" name="자유형: 도형 115">
              <a:extLst>
                <a:ext uri="{FF2B5EF4-FFF2-40B4-BE49-F238E27FC236}">
                  <a16:creationId xmlns:a16="http://schemas.microsoft.com/office/drawing/2014/main" id="{BFB7B3D9-0EC5-5876-E5F3-F2BF687A237F}"/>
                </a:ext>
              </a:extLst>
            </p:cNvPr>
            <p:cNvSpPr/>
            <p:nvPr/>
          </p:nvSpPr>
          <p:spPr>
            <a:xfrm>
              <a:off x="11048893" y="5368297"/>
              <a:ext cx="64204" cy="78800"/>
            </a:xfrm>
            <a:custGeom>
              <a:avLst/>
              <a:gdLst>
                <a:gd name="connsiteX0" fmla="*/ 41043 w 100205"/>
                <a:gd name="connsiteY0" fmla="*/ 11573 h 122987"/>
                <a:gd name="connsiteX1" fmla="*/ 65761 w 100205"/>
                <a:gd name="connsiteY1" fmla="*/ 801 h 122987"/>
                <a:gd name="connsiteX2" fmla="*/ 91345 w 100205"/>
                <a:gd name="connsiteY2" fmla="*/ 6058 h 122987"/>
                <a:gd name="connsiteX3" fmla="*/ 99136 w 100205"/>
                <a:gd name="connsiteY3" fmla="*/ 39224 h 122987"/>
                <a:gd name="connsiteX4" fmla="*/ 61408 w 100205"/>
                <a:gd name="connsiteY4" fmla="*/ 94146 h 122987"/>
                <a:gd name="connsiteX5" fmla="*/ 0 w 100205"/>
                <a:gd name="connsiteY5" fmla="*/ 122987 h 122987"/>
                <a:gd name="connsiteX6" fmla="*/ 41043 w 100205"/>
                <a:gd name="connsiteY6" fmla="*/ 11573 h 12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05" h="122987">
                  <a:moveTo>
                    <a:pt x="41043" y="11573"/>
                  </a:moveTo>
                  <a:cubicBezTo>
                    <a:pt x="48911" y="7144"/>
                    <a:pt x="56931" y="2648"/>
                    <a:pt x="65761" y="801"/>
                  </a:cubicBezTo>
                  <a:cubicBezTo>
                    <a:pt x="74600" y="-1047"/>
                    <a:pt x="84534" y="143"/>
                    <a:pt x="91345" y="6058"/>
                  </a:cubicBezTo>
                  <a:cubicBezTo>
                    <a:pt x="100336" y="13878"/>
                    <a:pt x="101517" y="27556"/>
                    <a:pt x="99136" y="39224"/>
                  </a:cubicBezTo>
                  <a:cubicBezTo>
                    <a:pt x="94593" y="61484"/>
                    <a:pt x="79677" y="80639"/>
                    <a:pt x="61408" y="94146"/>
                  </a:cubicBezTo>
                  <a:cubicBezTo>
                    <a:pt x="43139" y="107652"/>
                    <a:pt x="21641" y="116063"/>
                    <a:pt x="0" y="122987"/>
                  </a:cubicBezTo>
                  <a:cubicBezTo>
                    <a:pt x="12487" y="85030"/>
                    <a:pt x="25441" y="48359"/>
                    <a:pt x="41043" y="11573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7" name="자유형: 도형 116">
              <a:extLst>
                <a:ext uri="{FF2B5EF4-FFF2-40B4-BE49-F238E27FC236}">
                  <a16:creationId xmlns:a16="http://schemas.microsoft.com/office/drawing/2014/main" id="{A49DCE93-4EC2-BF26-897F-E4C4B4C051C3}"/>
                </a:ext>
              </a:extLst>
            </p:cNvPr>
            <p:cNvSpPr/>
            <p:nvPr/>
          </p:nvSpPr>
          <p:spPr>
            <a:xfrm>
              <a:off x="10999021" y="5347794"/>
              <a:ext cx="90098" cy="155920"/>
            </a:xfrm>
            <a:custGeom>
              <a:avLst/>
              <a:gdLst>
                <a:gd name="connsiteX0" fmla="*/ 140122 w 140621"/>
                <a:gd name="connsiteY0" fmla="*/ 30666 h 243349"/>
                <a:gd name="connsiteX1" fmla="*/ 36471 w 140621"/>
                <a:gd name="connsiteY1" fmla="*/ 217565 h 243349"/>
                <a:gd name="connsiteX2" fmla="*/ 0 w 140621"/>
                <a:gd name="connsiteY2" fmla="*/ 243350 h 243349"/>
                <a:gd name="connsiteX3" fmla="*/ 64008 w 140621"/>
                <a:gd name="connsiteY3" fmla="*/ 130364 h 243349"/>
                <a:gd name="connsiteX4" fmla="*/ 96412 w 140621"/>
                <a:gd name="connsiteY4" fmla="*/ 5377 h 243349"/>
                <a:gd name="connsiteX5" fmla="*/ 125597 w 140621"/>
                <a:gd name="connsiteY5" fmla="*/ 2805 h 243349"/>
                <a:gd name="connsiteX6" fmla="*/ 140122 w 140621"/>
                <a:gd name="connsiteY6" fmla="*/ 30666 h 24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621" h="243349">
                  <a:moveTo>
                    <a:pt x="140122" y="30666"/>
                  </a:moveTo>
                  <a:cubicBezTo>
                    <a:pt x="121244" y="100075"/>
                    <a:pt x="85354" y="164797"/>
                    <a:pt x="36471" y="217565"/>
                  </a:cubicBezTo>
                  <a:cubicBezTo>
                    <a:pt x="26203" y="228653"/>
                    <a:pt x="14640" y="239644"/>
                    <a:pt x="0" y="243350"/>
                  </a:cubicBezTo>
                  <a:cubicBezTo>
                    <a:pt x="22974" y="206621"/>
                    <a:pt x="46025" y="169769"/>
                    <a:pt x="64008" y="130364"/>
                  </a:cubicBezTo>
                  <a:cubicBezTo>
                    <a:pt x="81991" y="90959"/>
                    <a:pt x="94879" y="48668"/>
                    <a:pt x="96412" y="5377"/>
                  </a:cubicBezTo>
                  <a:cubicBezTo>
                    <a:pt x="105623" y="938"/>
                    <a:pt x="117015" y="-2757"/>
                    <a:pt x="125597" y="2805"/>
                  </a:cubicBezTo>
                  <a:cubicBezTo>
                    <a:pt x="134169" y="8368"/>
                    <a:pt x="142808" y="20808"/>
                    <a:pt x="140122" y="30666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8" name="자유형: 도형 117">
              <a:extLst>
                <a:ext uri="{FF2B5EF4-FFF2-40B4-BE49-F238E27FC236}">
                  <a16:creationId xmlns:a16="http://schemas.microsoft.com/office/drawing/2014/main" id="{3C3055F8-2E45-82AF-4036-2BA2FBF7AB32}"/>
                </a:ext>
              </a:extLst>
            </p:cNvPr>
            <p:cNvSpPr/>
            <p:nvPr/>
          </p:nvSpPr>
          <p:spPr>
            <a:xfrm>
              <a:off x="11044779" y="5073403"/>
              <a:ext cx="98946" cy="111528"/>
            </a:xfrm>
            <a:custGeom>
              <a:avLst/>
              <a:gdLst>
                <a:gd name="connsiteX0" fmla="*/ 99888 w 154429"/>
                <a:gd name="connsiteY0" fmla="*/ 64716 h 174063"/>
                <a:gd name="connsiteX1" fmla="*/ 55663 w 154429"/>
                <a:gd name="connsiteY1" fmla="*/ 25549 h 174063"/>
                <a:gd name="connsiteX2" fmla="*/ 1523 w 154429"/>
                <a:gd name="connsiteY2" fmla="*/ 22 h 174063"/>
                <a:gd name="connsiteX3" fmla="*/ 599 w 154429"/>
                <a:gd name="connsiteY3" fmla="*/ 2213 h 174063"/>
                <a:gd name="connsiteX4" fmla="*/ 50281 w 154429"/>
                <a:gd name="connsiteY4" fmla="*/ 29845 h 174063"/>
                <a:gd name="connsiteX5" fmla="*/ 94306 w 154429"/>
                <a:gd name="connsiteY5" fmla="*/ 68536 h 174063"/>
                <a:gd name="connsiteX6" fmla="*/ 147846 w 154429"/>
                <a:gd name="connsiteY6" fmla="*/ 171644 h 174063"/>
                <a:gd name="connsiteX7" fmla="*/ 154361 w 154429"/>
                <a:gd name="connsiteY7" fmla="*/ 169844 h 174063"/>
                <a:gd name="connsiteX8" fmla="*/ 99888 w 154429"/>
                <a:gd name="connsiteY8" fmla="*/ 64716 h 17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429" h="174063">
                  <a:moveTo>
                    <a:pt x="99888" y="64716"/>
                  </a:moveTo>
                  <a:cubicBezTo>
                    <a:pt x="86800" y="49943"/>
                    <a:pt x="71913" y="36770"/>
                    <a:pt x="55663" y="25549"/>
                  </a:cubicBezTo>
                  <a:cubicBezTo>
                    <a:pt x="39566" y="14443"/>
                    <a:pt x="20963" y="3709"/>
                    <a:pt x="1523" y="22"/>
                  </a:cubicBezTo>
                  <a:cubicBezTo>
                    <a:pt x="246" y="-216"/>
                    <a:pt x="-649" y="1508"/>
                    <a:pt x="599" y="2213"/>
                  </a:cubicBezTo>
                  <a:cubicBezTo>
                    <a:pt x="17172" y="11510"/>
                    <a:pt x="34470" y="19120"/>
                    <a:pt x="50281" y="29845"/>
                  </a:cubicBezTo>
                  <a:cubicBezTo>
                    <a:pt x="66493" y="40847"/>
                    <a:pt x="81266" y="53924"/>
                    <a:pt x="94306" y="68536"/>
                  </a:cubicBezTo>
                  <a:cubicBezTo>
                    <a:pt x="121090" y="98559"/>
                    <a:pt x="137225" y="133210"/>
                    <a:pt x="147846" y="171644"/>
                  </a:cubicBezTo>
                  <a:cubicBezTo>
                    <a:pt x="149017" y="175892"/>
                    <a:pt x="155142" y="174073"/>
                    <a:pt x="154361" y="169844"/>
                  </a:cubicBezTo>
                  <a:cubicBezTo>
                    <a:pt x="147236" y="131163"/>
                    <a:pt x="125710" y="93872"/>
                    <a:pt x="99888" y="64716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9" name="자유형: 도형 118">
              <a:extLst>
                <a:ext uri="{FF2B5EF4-FFF2-40B4-BE49-F238E27FC236}">
                  <a16:creationId xmlns:a16="http://schemas.microsoft.com/office/drawing/2014/main" id="{5FC2173B-535C-0C71-2128-36479AA003B5}"/>
                </a:ext>
              </a:extLst>
            </p:cNvPr>
            <p:cNvSpPr/>
            <p:nvPr/>
          </p:nvSpPr>
          <p:spPr>
            <a:xfrm>
              <a:off x="11109519" y="5196919"/>
              <a:ext cx="40851" cy="166112"/>
            </a:xfrm>
            <a:custGeom>
              <a:avLst/>
              <a:gdLst>
                <a:gd name="connsiteX0" fmla="*/ 61815 w 63759"/>
                <a:gd name="connsiteY0" fmla="*/ 2511 h 259256"/>
                <a:gd name="connsiteX1" fmla="*/ 56585 w 63759"/>
                <a:gd name="connsiteY1" fmla="*/ 2511 h 259256"/>
                <a:gd name="connsiteX2" fmla="*/ 45736 w 63759"/>
                <a:gd name="connsiteY2" fmla="*/ 135804 h 259256"/>
                <a:gd name="connsiteX3" fmla="*/ 26458 w 63759"/>
                <a:gd name="connsiteY3" fmla="*/ 197336 h 259256"/>
                <a:gd name="connsiteX4" fmla="*/ 12456 w 63759"/>
                <a:gd name="connsiteY4" fmla="*/ 229835 h 259256"/>
                <a:gd name="connsiteX5" fmla="*/ 26 w 63759"/>
                <a:gd name="connsiteY5" fmla="*/ 257896 h 259256"/>
                <a:gd name="connsiteX6" fmla="*/ 1845 w 63759"/>
                <a:gd name="connsiteY6" fmla="*/ 258953 h 259256"/>
                <a:gd name="connsiteX7" fmla="*/ 31087 w 63759"/>
                <a:gd name="connsiteY7" fmla="*/ 204851 h 259256"/>
                <a:gd name="connsiteX8" fmla="*/ 52214 w 63759"/>
                <a:gd name="connsiteY8" fmla="*/ 137595 h 259256"/>
                <a:gd name="connsiteX9" fmla="*/ 61815 w 63759"/>
                <a:gd name="connsiteY9" fmla="*/ 2511 h 25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59" h="259256">
                  <a:moveTo>
                    <a:pt x="61815" y="2511"/>
                  </a:moveTo>
                  <a:cubicBezTo>
                    <a:pt x="61462" y="-756"/>
                    <a:pt x="56443" y="-918"/>
                    <a:pt x="56585" y="2511"/>
                  </a:cubicBezTo>
                  <a:cubicBezTo>
                    <a:pt x="58424" y="47498"/>
                    <a:pt x="56109" y="91837"/>
                    <a:pt x="45736" y="135804"/>
                  </a:cubicBezTo>
                  <a:cubicBezTo>
                    <a:pt x="40793" y="156769"/>
                    <a:pt x="34249" y="177267"/>
                    <a:pt x="26458" y="197336"/>
                  </a:cubicBezTo>
                  <a:cubicBezTo>
                    <a:pt x="22181" y="208337"/>
                    <a:pt x="17571" y="219186"/>
                    <a:pt x="12456" y="229835"/>
                  </a:cubicBezTo>
                  <a:cubicBezTo>
                    <a:pt x="8075" y="238960"/>
                    <a:pt x="2102" y="247904"/>
                    <a:pt x="26" y="257896"/>
                  </a:cubicBezTo>
                  <a:cubicBezTo>
                    <a:pt x="-193" y="258972"/>
                    <a:pt x="1017" y="259696"/>
                    <a:pt x="1845" y="258953"/>
                  </a:cubicBezTo>
                  <a:cubicBezTo>
                    <a:pt x="16104" y="246113"/>
                    <a:pt x="23877" y="222272"/>
                    <a:pt x="31087" y="204851"/>
                  </a:cubicBezTo>
                  <a:cubicBezTo>
                    <a:pt x="40079" y="183134"/>
                    <a:pt x="46984" y="160493"/>
                    <a:pt x="52214" y="137595"/>
                  </a:cubicBezTo>
                  <a:cubicBezTo>
                    <a:pt x="62243" y="93675"/>
                    <a:pt x="66596" y="47403"/>
                    <a:pt x="61815" y="2511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0" name="자유형: 도형 119">
              <a:extLst>
                <a:ext uri="{FF2B5EF4-FFF2-40B4-BE49-F238E27FC236}">
                  <a16:creationId xmlns:a16="http://schemas.microsoft.com/office/drawing/2014/main" id="{095BA93F-018C-8AF1-7B8A-BCD0DE2C17AF}"/>
                </a:ext>
              </a:extLst>
            </p:cNvPr>
            <p:cNvSpPr/>
            <p:nvPr/>
          </p:nvSpPr>
          <p:spPr>
            <a:xfrm>
              <a:off x="10938850" y="5243959"/>
              <a:ext cx="100285" cy="76517"/>
            </a:xfrm>
            <a:custGeom>
              <a:avLst/>
              <a:gdLst>
                <a:gd name="connsiteX0" fmla="*/ 155984 w 156518"/>
                <a:gd name="connsiteY0" fmla="*/ 116240 h 119422"/>
                <a:gd name="connsiteX1" fmla="*/ 135753 w 156518"/>
                <a:gd name="connsiteY1" fmla="*/ 105067 h 119422"/>
                <a:gd name="connsiteX2" fmla="*/ 114617 w 156518"/>
                <a:gd name="connsiteY2" fmla="*/ 93722 h 119422"/>
                <a:gd name="connsiteX3" fmla="*/ 73535 w 156518"/>
                <a:gd name="connsiteY3" fmla="*/ 66605 h 119422"/>
                <a:gd name="connsiteX4" fmla="*/ 35807 w 156518"/>
                <a:gd name="connsiteY4" fmla="*/ 34334 h 119422"/>
                <a:gd name="connsiteX5" fmla="*/ 17852 w 156518"/>
                <a:gd name="connsiteY5" fmla="*/ 16579 h 119422"/>
                <a:gd name="connsiteX6" fmla="*/ 1736 w 156518"/>
                <a:gd name="connsiteY6" fmla="*/ 216 h 119422"/>
                <a:gd name="connsiteX7" fmla="*/ 98 w 156518"/>
                <a:gd name="connsiteY7" fmla="*/ 1854 h 119422"/>
                <a:gd name="connsiteX8" fmla="*/ 14004 w 156518"/>
                <a:gd name="connsiteY8" fmla="*/ 20428 h 119422"/>
                <a:gd name="connsiteX9" fmla="*/ 31178 w 156518"/>
                <a:gd name="connsiteY9" fmla="*/ 38963 h 119422"/>
                <a:gd name="connsiteX10" fmla="*/ 69182 w 156518"/>
                <a:gd name="connsiteY10" fmla="*/ 71567 h 119422"/>
                <a:gd name="connsiteX11" fmla="*/ 111226 w 156518"/>
                <a:gd name="connsiteY11" fmla="*/ 99514 h 119422"/>
                <a:gd name="connsiteX12" fmla="*/ 154660 w 156518"/>
                <a:gd name="connsiteY12" fmla="*/ 119411 h 119422"/>
                <a:gd name="connsiteX13" fmla="*/ 155984 w 156518"/>
                <a:gd name="connsiteY13" fmla="*/ 116240 h 1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518" h="119422">
                  <a:moveTo>
                    <a:pt x="155984" y="116240"/>
                  </a:moveTo>
                  <a:cubicBezTo>
                    <a:pt x="150021" y="111296"/>
                    <a:pt x="142639" y="108496"/>
                    <a:pt x="135753" y="105067"/>
                  </a:cubicBezTo>
                  <a:cubicBezTo>
                    <a:pt x="128590" y="101495"/>
                    <a:pt x="121541" y="97713"/>
                    <a:pt x="114617" y="93722"/>
                  </a:cubicBezTo>
                  <a:cubicBezTo>
                    <a:pt x="100386" y="85531"/>
                    <a:pt x="86661" y="76473"/>
                    <a:pt x="73535" y="66605"/>
                  </a:cubicBezTo>
                  <a:cubicBezTo>
                    <a:pt x="60286" y="56642"/>
                    <a:pt x="47799" y="45774"/>
                    <a:pt x="35807" y="34334"/>
                  </a:cubicBezTo>
                  <a:cubicBezTo>
                    <a:pt x="29711" y="28514"/>
                    <a:pt x="23662" y="22685"/>
                    <a:pt x="17852" y="16579"/>
                  </a:cubicBezTo>
                  <a:cubicBezTo>
                    <a:pt x="12633" y="11093"/>
                    <a:pt x="7994" y="4530"/>
                    <a:pt x="1736" y="216"/>
                  </a:cubicBezTo>
                  <a:cubicBezTo>
                    <a:pt x="631" y="-546"/>
                    <a:pt x="-312" y="882"/>
                    <a:pt x="98" y="1854"/>
                  </a:cubicBezTo>
                  <a:cubicBezTo>
                    <a:pt x="3098" y="8912"/>
                    <a:pt x="9032" y="14693"/>
                    <a:pt x="14004" y="20428"/>
                  </a:cubicBezTo>
                  <a:cubicBezTo>
                    <a:pt x="19519" y="26781"/>
                    <a:pt x="25187" y="33058"/>
                    <a:pt x="31178" y="38963"/>
                  </a:cubicBezTo>
                  <a:cubicBezTo>
                    <a:pt x="43055" y="50679"/>
                    <a:pt x="55895" y="61480"/>
                    <a:pt x="69182" y="71567"/>
                  </a:cubicBezTo>
                  <a:cubicBezTo>
                    <a:pt x="82603" y="81750"/>
                    <a:pt x="96652" y="91094"/>
                    <a:pt x="111226" y="99514"/>
                  </a:cubicBezTo>
                  <a:cubicBezTo>
                    <a:pt x="124180" y="107000"/>
                    <a:pt x="139563" y="117468"/>
                    <a:pt x="154660" y="119411"/>
                  </a:cubicBezTo>
                  <a:cubicBezTo>
                    <a:pt x="156241" y="119602"/>
                    <a:pt x="157165" y="117221"/>
                    <a:pt x="155984" y="116240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1" name="자유형: 도형 120">
              <a:extLst>
                <a:ext uri="{FF2B5EF4-FFF2-40B4-BE49-F238E27FC236}">
                  <a16:creationId xmlns:a16="http://schemas.microsoft.com/office/drawing/2014/main" id="{6729C7E5-9BD6-7750-0FA2-D9E1CDDF97F6}"/>
                </a:ext>
              </a:extLst>
            </p:cNvPr>
            <p:cNvSpPr/>
            <p:nvPr/>
          </p:nvSpPr>
          <p:spPr>
            <a:xfrm>
              <a:off x="10980236" y="5256967"/>
              <a:ext cx="26245" cy="21417"/>
            </a:xfrm>
            <a:custGeom>
              <a:avLst/>
              <a:gdLst>
                <a:gd name="connsiteX0" fmla="*/ 40861 w 40959"/>
                <a:gd name="connsiteY0" fmla="*/ 29833 h 33426"/>
                <a:gd name="connsiteX1" fmla="*/ 36632 w 40959"/>
                <a:gd name="connsiteY1" fmla="*/ 25213 h 33426"/>
                <a:gd name="connsiteX2" fmla="*/ 31955 w 40959"/>
                <a:gd name="connsiteY2" fmla="*/ 21670 h 33426"/>
                <a:gd name="connsiteX3" fmla="*/ 22030 w 40959"/>
                <a:gd name="connsiteY3" fmla="*/ 14154 h 33426"/>
                <a:gd name="connsiteX4" fmla="*/ 12372 w 40959"/>
                <a:gd name="connsiteY4" fmla="*/ 6896 h 33426"/>
                <a:gd name="connsiteX5" fmla="*/ 1961 w 40959"/>
                <a:gd name="connsiteY5" fmla="*/ 200 h 33426"/>
                <a:gd name="connsiteX6" fmla="*/ 380 w 40959"/>
                <a:gd name="connsiteY6" fmla="*/ 2258 h 33426"/>
                <a:gd name="connsiteX7" fmla="*/ 9019 w 40959"/>
                <a:gd name="connsiteY7" fmla="*/ 10649 h 33426"/>
                <a:gd name="connsiteX8" fmla="*/ 18544 w 40959"/>
                <a:gd name="connsiteY8" fmla="*/ 18679 h 33426"/>
                <a:gd name="connsiteX9" fmla="*/ 27840 w 40959"/>
                <a:gd name="connsiteY9" fmla="*/ 26423 h 33426"/>
                <a:gd name="connsiteX10" fmla="*/ 32346 w 40959"/>
                <a:gd name="connsiteY10" fmla="*/ 30176 h 33426"/>
                <a:gd name="connsiteX11" fmla="*/ 38127 w 40959"/>
                <a:gd name="connsiteY11" fmla="*/ 33424 h 33426"/>
                <a:gd name="connsiteX12" fmla="*/ 40861 w 40959"/>
                <a:gd name="connsiteY12" fmla="*/ 29833 h 3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59" h="33426">
                  <a:moveTo>
                    <a:pt x="40861" y="29833"/>
                  </a:moveTo>
                  <a:cubicBezTo>
                    <a:pt x="40213" y="27613"/>
                    <a:pt x="38394" y="26547"/>
                    <a:pt x="36632" y="25213"/>
                  </a:cubicBezTo>
                  <a:cubicBezTo>
                    <a:pt x="35070" y="24032"/>
                    <a:pt x="33517" y="22851"/>
                    <a:pt x="31955" y="21670"/>
                  </a:cubicBezTo>
                  <a:cubicBezTo>
                    <a:pt x="28650" y="19165"/>
                    <a:pt x="25335" y="16659"/>
                    <a:pt x="22030" y="14154"/>
                  </a:cubicBezTo>
                  <a:cubicBezTo>
                    <a:pt x="18830" y="11735"/>
                    <a:pt x="15706" y="9116"/>
                    <a:pt x="12372" y="6896"/>
                  </a:cubicBezTo>
                  <a:cubicBezTo>
                    <a:pt x="8933" y="4610"/>
                    <a:pt x="5428" y="2429"/>
                    <a:pt x="1961" y="200"/>
                  </a:cubicBezTo>
                  <a:cubicBezTo>
                    <a:pt x="704" y="-609"/>
                    <a:pt x="-687" y="1229"/>
                    <a:pt x="380" y="2258"/>
                  </a:cubicBezTo>
                  <a:cubicBezTo>
                    <a:pt x="3266" y="5058"/>
                    <a:pt x="6133" y="7858"/>
                    <a:pt x="9019" y="10649"/>
                  </a:cubicBezTo>
                  <a:cubicBezTo>
                    <a:pt x="11991" y="13516"/>
                    <a:pt x="15372" y="16040"/>
                    <a:pt x="18544" y="18679"/>
                  </a:cubicBezTo>
                  <a:cubicBezTo>
                    <a:pt x="21640" y="21260"/>
                    <a:pt x="24745" y="23841"/>
                    <a:pt x="27840" y="26423"/>
                  </a:cubicBezTo>
                  <a:cubicBezTo>
                    <a:pt x="29345" y="27670"/>
                    <a:pt x="30841" y="28928"/>
                    <a:pt x="32346" y="30176"/>
                  </a:cubicBezTo>
                  <a:cubicBezTo>
                    <a:pt x="34155" y="31690"/>
                    <a:pt x="35661" y="33281"/>
                    <a:pt x="38127" y="33424"/>
                  </a:cubicBezTo>
                  <a:cubicBezTo>
                    <a:pt x="39966" y="33519"/>
                    <a:pt x="41347" y="31528"/>
                    <a:pt x="40861" y="29833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957CDEA-4667-DADF-3A58-2BD076C62F9B}"/>
                </a:ext>
              </a:extLst>
            </p:cNvPr>
            <p:cNvGrpSpPr/>
            <p:nvPr/>
          </p:nvGrpSpPr>
          <p:grpSpPr>
            <a:xfrm>
              <a:off x="11109519" y="5590535"/>
              <a:ext cx="896169" cy="275816"/>
              <a:chOff x="2098585" y="4945625"/>
              <a:chExt cx="576888" cy="177550"/>
            </a:xfrm>
          </p:grpSpPr>
          <p:sp>
            <p:nvSpPr>
              <p:cNvPr id="54" name="자유형: 도형 157">
                <a:extLst>
                  <a:ext uri="{FF2B5EF4-FFF2-40B4-BE49-F238E27FC236}">
                    <a16:creationId xmlns:a16="http://schemas.microsoft.com/office/drawing/2014/main" id="{DA786884-13D6-4870-20A0-05C221D7F472}"/>
                  </a:ext>
                </a:extLst>
              </p:cNvPr>
              <p:cNvSpPr/>
              <p:nvPr/>
            </p:nvSpPr>
            <p:spPr>
              <a:xfrm flipV="1">
                <a:off x="2098585" y="4945625"/>
                <a:ext cx="576888" cy="177550"/>
              </a:xfrm>
              <a:custGeom>
                <a:avLst/>
                <a:gdLst>
                  <a:gd name="connsiteX0" fmla="*/ 499361 w 514157"/>
                  <a:gd name="connsiteY0" fmla="*/ -1469 h 158243"/>
                  <a:gd name="connsiteX1" fmla="*/ 7494 w 514157"/>
                  <a:gd name="connsiteY1" fmla="*/ -1469 h 158243"/>
                  <a:gd name="connsiteX2" fmla="*/ -3653 w 514157"/>
                  <a:gd name="connsiteY2" fmla="*/ 9675 h 158243"/>
                  <a:gd name="connsiteX3" fmla="*/ -3653 w 514157"/>
                  <a:gd name="connsiteY3" fmla="*/ 145631 h 158243"/>
                  <a:gd name="connsiteX4" fmla="*/ 7494 w 514157"/>
                  <a:gd name="connsiteY4" fmla="*/ 156774 h 158243"/>
                  <a:gd name="connsiteX5" fmla="*/ 499361 w 514157"/>
                  <a:gd name="connsiteY5" fmla="*/ 156774 h 158243"/>
                  <a:gd name="connsiteX6" fmla="*/ 510504 w 514157"/>
                  <a:gd name="connsiteY6" fmla="*/ 145631 h 158243"/>
                  <a:gd name="connsiteX7" fmla="*/ 510504 w 514157"/>
                  <a:gd name="connsiteY7" fmla="*/ 9675 h 158243"/>
                  <a:gd name="connsiteX8" fmla="*/ 499361 w 514157"/>
                  <a:gd name="connsiteY8" fmla="*/ -1469 h 158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157" h="158243">
                    <a:moveTo>
                      <a:pt x="499361" y="-1469"/>
                    </a:moveTo>
                    <a:lnTo>
                      <a:pt x="7494" y="-1469"/>
                    </a:lnTo>
                    <a:cubicBezTo>
                      <a:pt x="1337" y="-1469"/>
                      <a:pt x="-3653" y="3520"/>
                      <a:pt x="-3653" y="9675"/>
                    </a:cubicBezTo>
                    <a:lnTo>
                      <a:pt x="-3653" y="145631"/>
                    </a:lnTo>
                    <a:cubicBezTo>
                      <a:pt x="-3653" y="151785"/>
                      <a:pt x="1337" y="156774"/>
                      <a:pt x="7494" y="156774"/>
                    </a:cubicBezTo>
                    <a:lnTo>
                      <a:pt x="499361" y="156774"/>
                    </a:lnTo>
                    <a:cubicBezTo>
                      <a:pt x="505515" y="156774"/>
                      <a:pt x="510504" y="151785"/>
                      <a:pt x="510504" y="145631"/>
                    </a:cubicBezTo>
                    <a:lnTo>
                      <a:pt x="510504" y="9675"/>
                    </a:lnTo>
                    <a:cubicBezTo>
                      <a:pt x="510504" y="3520"/>
                      <a:pt x="505515" y="-1469"/>
                      <a:pt x="499361" y="-146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5" name="자유형: 도형 158">
                <a:extLst>
                  <a:ext uri="{FF2B5EF4-FFF2-40B4-BE49-F238E27FC236}">
                    <a16:creationId xmlns:a16="http://schemas.microsoft.com/office/drawing/2014/main" id="{333FB007-4C5B-AAEB-B816-551E23348B92}"/>
                  </a:ext>
                </a:extLst>
              </p:cNvPr>
              <p:cNvSpPr/>
              <p:nvPr/>
            </p:nvSpPr>
            <p:spPr>
              <a:xfrm flipV="1">
                <a:off x="2344924" y="4991196"/>
                <a:ext cx="84210" cy="80706"/>
              </a:xfrm>
              <a:custGeom>
                <a:avLst/>
                <a:gdLst>
                  <a:gd name="connsiteX0" fmla="*/ 28851 w 75053"/>
                  <a:gd name="connsiteY0" fmla="*/ 67338 h 71930"/>
                  <a:gd name="connsiteX1" fmla="*/ 21595 w 75053"/>
                  <a:gd name="connsiteY1" fmla="*/ 52636 h 71930"/>
                  <a:gd name="connsiteX2" fmla="*/ 17375 w 75053"/>
                  <a:gd name="connsiteY2" fmla="*/ 49571 h 71930"/>
                  <a:gd name="connsiteX3" fmla="*/ 1149 w 75053"/>
                  <a:gd name="connsiteY3" fmla="*/ 47213 h 71930"/>
                  <a:gd name="connsiteX4" fmla="*/ -1955 w 75053"/>
                  <a:gd name="connsiteY4" fmla="*/ 37656 h 71930"/>
                  <a:gd name="connsiteX5" fmla="*/ 9787 w 75053"/>
                  <a:gd name="connsiteY5" fmla="*/ 26212 h 71930"/>
                  <a:gd name="connsiteX6" fmla="*/ 11397 w 75053"/>
                  <a:gd name="connsiteY6" fmla="*/ 21254 h 71930"/>
                  <a:gd name="connsiteX7" fmla="*/ 8625 w 75053"/>
                  <a:gd name="connsiteY7" fmla="*/ 5095 h 71930"/>
                  <a:gd name="connsiteX8" fmla="*/ 16756 w 75053"/>
                  <a:gd name="connsiteY8" fmla="*/ -814 h 71930"/>
                  <a:gd name="connsiteX9" fmla="*/ 31268 w 75053"/>
                  <a:gd name="connsiteY9" fmla="*/ 6818 h 71930"/>
                  <a:gd name="connsiteX10" fmla="*/ 36482 w 75053"/>
                  <a:gd name="connsiteY10" fmla="*/ 6818 h 71930"/>
                  <a:gd name="connsiteX11" fmla="*/ 50994 w 75053"/>
                  <a:gd name="connsiteY11" fmla="*/ -814 h 71930"/>
                  <a:gd name="connsiteX12" fmla="*/ 59123 w 75053"/>
                  <a:gd name="connsiteY12" fmla="*/ 5095 h 71930"/>
                  <a:gd name="connsiteX13" fmla="*/ 56350 w 75053"/>
                  <a:gd name="connsiteY13" fmla="*/ 21254 h 71930"/>
                  <a:gd name="connsiteX14" fmla="*/ 57963 w 75053"/>
                  <a:gd name="connsiteY14" fmla="*/ 26212 h 71930"/>
                  <a:gd name="connsiteX15" fmla="*/ 69703 w 75053"/>
                  <a:gd name="connsiteY15" fmla="*/ 37656 h 71930"/>
                  <a:gd name="connsiteX16" fmla="*/ 66598 w 75053"/>
                  <a:gd name="connsiteY16" fmla="*/ 47213 h 71930"/>
                  <a:gd name="connsiteX17" fmla="*/ 50372 w 75053"/>
                  <a:gd name="connsiteY17" fmla="*/ 49571 h 71930"/>
                  <a:gd name="connsiteX18" fmla="*/ 46155 w 75053"/>
                  <a:gd name="connsiteY18" fmla="*/ 52636 h 71930"/>
                  <a:gd name="connsiteX19" fmla="*/ 38899 w 75053"/>
                  <a:gd name="connsiteY19" fmla="*/ 67338 h 71930"/>
                  <a:gd name="connsiteX20" fmla="*/ 28851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851" y="67338"/>
                    </a:moveTo>
                    <a:lnTo>
                      <a:pt x="21595" y="52636"/>
                    </a:lnTo>
                    <a:cubicBezTo>
                      <a:pt x="20777" y="50982"/>
                      <a:pt x="19202" y="49834"/>
                      <a:pt x="17375" y="49571"/>
                    </a:cubicBezTo>
                    <a:lnTo>
                      <a:pt x="1149" y="47213"/>
                    </a:lnTo>
                    <a:cubicBezTo>
                      <a:pt x="-3444" y="46545"/>
                      <a:pt x="-5280" y="40899"/>
                      <a:pt x="-1955" y="37656"/>
                    </a:cubicBezTo>
                    <a:lnTo>
                      <a:pt x="9787" y="26212"/>
                    </a:lnTo>
                    <a:cubicBezTo>
                      <a:pt x="11105" y="24925"/>
                      <a:pt x="11709" y="23069"/>
                      <a:pt x="11397" y="21254"/>
                    </a:cubicBezTo>
                    <a:lnTo>
                      <a:pt x="8625" y="5095"/>
                    </a:lnTo>
                    <a:cubicBezTo>
                      <a:pt x="7841" y="516"/>
                      <a:pt x="12646" y="-2973"/>
                      <a:pt x="16756" y="-814"/>
                    </a:cubicBezTo>
                    <a:lnTo>
                      <a:pt x="31268" y="6818"/>
                    </a:lnTo>
                    <a:cubicBezTo>
                      <a:pt x="32898" y="7676"/>
                      <a:pt x="34849" y="7676"/>
                      <a:pt x="36482" y="6818"/>
                    </a:cubicBezTo>
                    <a:lnTo>
                      <a:pt x="50994" y="-814"/>
                    </a:lnTo>
                    <a:cubicBezTo>
                      <a:pt x="55104" y="-2973"/>
                      <a:pt x="59906" y="516"/>
                      <a:pt x="59123" y="5095"/>
                    </a:cubicBezTo>
                    <a:lnTo>
                      <a:pt x="56350" y="21254"/>
                    </a:lnTo>
                    <a:cubicBezTo>
                      <a:pt x="56038" y="23069"/>
                      <a:pt x="56642" y="24925"/>
                      <a:pt x="57963" y="26212"/>
                    </a:cubicBezTo>
                    <a:lnTo>
                      <a:pt x="69703" y="37656"/>
                    </a:lnTo>
                    <a:cubicBezTo>
                      <a:pt x="73027" y="40899"/>
                      <a:pt x="71194" y="46545"/>
                      <a:pt x="66598" y="47213"/>
                    </a:cubicBezTo>
                    <a:lnTo>
                      <a:pt x="50372" y="49571"/>
                    </a:lnTo>
                    <a:cubicBezTo>
                      <a:pt x="48548" y="49834"/>
                      <a:pt x="46970" y="50982"/>
                      <a:pt x="46155" y="52636"/>
                    </a:cubicBezTo>
                    <a:lnTo>
                      <a:pt x="38899" y="67338"/>
                    </a:lnTo>
                    <a:cubicBezTo>
                      <a:pt x="36844" y="71503"/>
                      <a:pt x="30906" y="71503"/>
                      <a:pt x="28851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" name="자유형: 도형 159">
                <a:extLst>
                  <a:ext uri="{FF2B5EF4-FFF2-40B4-BE49-F238E27FC236}">
                    <a16:creationId xmlns:a16="http://schemas.microsoft.com/office/drawing/2014/main" id="{4AD0CF1B-EFFD-E056-34E5-656ACF88E859}"/>
                  </a:ext>
                </a:extLst>
              </p:cNvPr>
              <p:cNvSpPr/>
              <p:nvPr/>
            </p:nvSpPr>
            <p:spPr>
              <a:xfrm flipV="1">
                <a:off x="2449775" y="4991196"/>
                <a:ext cx="84210" cy="80706"/>
              </a:xfrm>
              <a:custGeom>
                <a:avLst/>
                <a:gdLst>
                  <a:gd name="connsiteX0" fmla="*/ 28570 w 75053"/>
                  <a:gd name="connsiteY0" fmla="*/ 67338 h 71930"/>
                  <a:gd name="connsiteX1" fmla="*/ 21314 w 75053"/>
                  <a:gd name="connsiteY1" fmla="*/ 52636 h 71930"/>
                  <a:gd name="connsiteX2" fmla="*/ 17097 w 75053"/>
                  <a:gd name="connsiteY2" fmla="*/ 49571 h 71930"/>
                  <a:gd name="connsiteX3" fmla="*/ 871 w 75053"/>
                  <a:gd name="connsiteY3" fmla="*/ 47213 h 71930"/>
                  <a:gd name="connsiteX4" fmla="*/ -2234 w 75053"/>
                  <a:gd name="connsiteY4" fmla="*/ 37656 h 71930"/>
                  <a:gd name="connsiteX5" fmla="*/ 9506 w 75053"/>
                  <a:gd name="connsiteY5" fmla="*/ 26212 h 71930"/>
                  <a:gd name="connsiteX6" fmla="*/ 11119 w 75053"/>
                  <a:gd name="connsiteY6" fmla="*/ 21254 h 71930"/>
                  <a:gd name="connsiteX7" fmla="*/ 8346 w 75053"/>
                  <a:gd name="connsiteY7" fmla="*/ 5095 h 71930"/>
                  <a:gd name="connsiteX8" fmla="*/ 16475 w 75053"/>
                  <a:gd name="connsiteY8" fmla="*/ -814 h 71930"/>
                  <a:gd name="connsiteX9" fmla="*/ 30987 w 75053"/>
                  <a:gd name="connsiteY9" fmla="*/ 6818 h 71930"/>
                  <a:gd name="connsiteX10" fmla="*/ 36201 w 75053"/>
                  <a:gd name="connsiteY10" fmla="*/ 6818 h 71930"/>
                  <a:gd name="connsiteX11" fmla="*/ 50713 w 75053"/>
                  <a:gd name="connsiteY11" fmla="*/ -814 h 71930"/>
                  <a:gd name="connsiteX12" fmla="*/ 58841 w 75053"/>
                  <a:gd name="connsiteY12" fmla="*/ 5095 h 71930"/>
                  <a:gd name="connsiteX13" fmla="*/ 56072 w 75053"/>
                  <a:gd name="connsiteY13" fmla="*/ 21254 h 71930"/>
                  <a:gd name="connsiteX14" fmla="*/ 57682 w 75053"/>
                  <a:gd name="connsiteY14" fmla="*/ 26212 h 71930"/>
                  <a:gd name="connsiteX15" fmla="*/ 69421 w 75053"/>
                  <a:gd name="connsiteY15" fmla="*/ 37656 h 71930"/>
                  <a:gd name="connsiteX16" fmla="*/ 66317 w 75053"/>
                  <a:gd name="connsiteY16" fmla="*/ 47213 h 71930"/>
                  <a:gd name="connsiteX17" fmla="*/ 50094 w 75053"/>
                  <a:gd name="connsiteY17" fmla="*/ 49571 h 71930"/>
                  <a:gd name="connsiteX18" fmla="*/ 45874 w 75053"/>
                  <a:gd name="connsiteY18" fmla="*/ 52636 h 71930"/>
                  <a:gd name="connsiteX19" fmla="*/ 38618 w 75053"/>
                  <a:gd name="connsiteY19" fmla="*/ 67338 h 71930"/>
                  <a:gd name="connsiteX20" fmla="*/ 28570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570" y="67338"/>
                    </a:moveTo>
                    <a:lnTo>
                      <a:pt x="21314" y="52636"/>
                    </a:lnTo>
                    <a:cubicBezTo>
                      <a:pt x="20499" y="50982"/>
                      <a:pt x="18921" y="49834"/>
                      <a:pt x="17097" y="49571"/>
                    </a:cubicBezTo>
                    <a:lnTo>
                      <a:pt x="871" y="47213"/>
                    </a:lnTo>
                    <a:cubicBezTo>
                      <a:pt x="-3725" y="46545"/>
                      <a:pt x="-5561" y="40899"/>
                      <a:pt x="-2234" y="37656"/>
                    </a:cubicBezTo>
                    <a:lnTo>
                      <a:pt x="9506" y="26212"/>
                    </a:lnTo>
                    <a:cubicBezTo>
                      <a:pt x="10827" y="24925"/>
                      <a:pt x="11428" y="23069"/>
                      <a:pt x="11119" y="21254"/>
                    </a:cubicBezTo>
                    <a:lnTo>
                      <a:pt x="8346" y="5095"/>
                    </a:lnTo>
                    <a:cubicBezTo>
                      <a:pt x="7560" y="516"/>
                      <a:pt x="12365" y="-2973"/>
                      <a:pt x="16475" y="-814"/>
                    </a:cubicBezTo>
                    <a:lnTo>
                      <a:pt x="30987" y="6818"/>
                    </a:lnTo>
                    <a:cubicBezTo>
                      <a:pt x="32620" y="7676"/>
                      <a:pt x="34568" y="7676"/>
                      <a:pt x="36201" y="6818"/>
                    </a:cubicBezTo>
                    <a:lnTo>
                      <a:pt x="50713" y="-814"/>
                    </a:lnTo>
                    <a:cubicBezTo>
                      <a:pt x="54823" y="-2973"/>
                      <a:pt x="59628" y="516"/>
                      <a:pt x="58841" y="5095"/>
                    </a:cubicBezTo>
                    <a:lnTo>
                      <a:pt x="56072" y="21254"/>
                    </a:lnTo>
                    <a:cubicBezTo>
                      <a:pt x="55760" y="23069"/>
                      <a:pt x="56361" y="24925"/>
                      <a:pt x="57682" y="26212"/>
                    </a:cubicBezTo>
                    <a:lnTo>
                      <a:pt x="69421" y="37656"/>
                    </a:lnTo>
                    <a:cubicBezTo>
                      <a:pt x="72749" y="40899"/>
                      <a:pt x="70913" y="46545"/>
                      <a:pt x="66317" y="47213"/>
                    </a:cubicBezTo>
                    <a:lnTo>
                      <a:pt x="50094" y="49571"/>
                    </a:lnTo>
                    <a:cubicBezTo>
                      <a:pt x="48267" y="49834"/>
                      <a:pt x="46692" y="50982"/>
                      <a:pt x="45874" y="52636"/>
                    </a:cubicBezTo>
                    <a:lnTo>
                      <a:pt x="38618" y="67338"/>
                    </a:lnTo>
                    <a:cubicBezTo>
                      <a:pt x="36563" y="71503"/>
                      <a:pt x="30625" y="71503"/>
                      <a:pt x="28570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0" name="자유형: 도형 160">
                <a:extLst>
                  <a:ext uri="{FF2B5EF4-FFF2-40B4-BE49-F238E27FC236}">
                    <a16:creationId xmlns:a16="http://schemas.microsoft.com/office/drawing/2014/main" id="{FD9D12B0-63CD-80BC-3462-B18B69174A61}"/>
                  </a:ext>
                </a:extLst>
              </p:cNvPr>
              <p:cNvSpPr/>
              <p:nvPr/>
            </p:nvSpPr>
            <p:spPr>
              <a:xfrm flipV="1">
                <a:off x="2554626" y="4991196"/>
                <a:ext cx="84210" cy="80706"/>
              </a:xfrm>
              <a:custGeom>
                <a:avLst/>
                <a:gdLst>
                  <a:gd name="connsiteX0" fmla="*/ 28288 w 75053"/>
                  <a:gd name="connsiteY0" fmla="*/ 67338 h 71930"/>
                  <a:gd name="connsiteX1" fmla="*/ 21032 w 75053"/>
                  <a:gd name="connsiteY1" fmla="*/ 52636 h 71930"/>
                  <a:gd name="connsiteX2" fmla="*/ 16814 w 75053"/>
                  <a:gd name="connsiteY2" fmla="*/ 49571 h 71930"/>
                  <a:gd name="connsiteX3" fmla="*/ 589 w 75053"/>
                  <a:gd name="connsiteY3" fmla="*/ 47213 h 71930"/>
                  <a:gd name="connsiteX4" fmla="*/ -2516 w 75053"/>
                  <a:gd name="connsiteY4" fmla="*/ 37656 h 71930"/>
                  <a:gd name="connsiteX5" fmla="*/ 9226 w 75053"/>
                  <a:gd name="connsiteY5" fmla="*/ 26212 h 71930"/>
                  <a:gd name="connsiteX6" fmla="*/ 10836 w 75053"/>
                  <a:gd name="connsiteY6" fmla="*/ 21254 h 71930"/>
                  <a:gd name="connsiteX7" fmla="*/ 8064 w 75053"/>
                  <a:gd name="connsiteY7" fmla="*/ 5095 h 71930"/>
                  <a:gd name="connsiteX8" fmla="*/ 16193 w 75053"/>
                  <a:gd name="connsiteY8" fmla="*/ -814 h 71930"/>
                  <a:gd name="connsiteX9" fmla="*/ 30707 w 75053"/>
                  <a:gd name="connsiteY9" fmla="*/ 6818 h 71930"/>
                  <a:gd name="connsiteX10" fmla="*/ 35919 w 75053"/>
                  <a:gd name="connsiteY10" fmla="*/ 6818 h 71930"/>
                  <a:gd name="connsiteX11" fmla="*/ 50433 w 75053"/>
                  <a:gd name="connsiteY11" fmla="*/ -814 h 71930"/>
                  <a:gd name="connsiteX12" fmla="*/ 58562 w 75053"/>
                  <a:gd name="connsiteY12" fmla="*/ 5095 h 71930"/>
                  <a:gd name="connsiteX13" fmla="*/ 55790 w 75053"/>
                  <a:gd name="connsiteY13" fmla="*/ 21254 h 71930"/>
                  <a:gd name="connsiteX14" fmla="*/ 57400 w 75053"/>
                  <a:gd name="connsiteY14" fmla="*/ 26212 h 71930"/>
                  <a:gd name="connsiteX15" fmla="*/ 69142 w 75053"/>
                  <a:gd name="connsiteY15" fmla="*/ 37656 h 71930"/>
                  <a:gd name="connsiteX16" fmla="*/ 66038 w 75053"/>
                  <a:gd name="connsiteY16" fmla="*/ 47213 h 71930"/>
                  <a:gd name="connsiteX17" fmla="*/ 49812 w 75053"/>
                  <a:gd name="connsiteY17" fmla="*/ 49571 h 71930"/>
                  <a:gd name="connsiteX18" fmla="*/ 45594 w 75053"/>
                  <a:gd name="connsiteY18" fmla="*/ 52636 h 71930"/>
                  <a:gd name="connsiteX19" fmla="*/ 38339 w 75053"/>
                  <a:gd name="connsiteY19" fmla="*/ 67338 h 71930"/>
                  <a:gd name="connsiteX20" fmla="*/ 28288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288" y="67338"/>
                    </a:moveTo>
                    <a:lnTo>
                      <a:pt x="21032" y="52636"/>
                    </a:lnTo>
                    <a:cubicBezTo>
                      <a:pt x="20217" y="50982"/>
                      <a:pt x="18638" y="49834"/>
                      <a:pt x="16814" y="49571"/>
                    </a:cubicBezTo>
                    <a:lnTo>
                      <a:pt x="589" y="47213"/>
                    </a:lnTo>
                    <a:cubicBezTo>
                      <a:pt x="-4005" y="46545"/>
                      <a:pt x="-5840" y="40899"/>
                      <a:pt x="-2516" y="37656"/>
                    </a:cubicBezTo>
                    <a:lnTo>
                      <a:pt x="9226" y="26212"/>
                    </a:lnTo>
                    <a:cubicBezTo>
                      <a:pt x="10544" y="24925"/>
                      <a:pt x="11149" y="23069"/>
                      <a:pt x="10836" y="21254"/>
                    </a:cubicBezTo>
                    <a:lnTo>
                      <a:pt x="8064" y="5095"/>
                    </a:lnTo>
                    <a:cubicBezTo>
                      <a:pt x="7281" y="516"/>
                      <a:pt x="12082" y="-2973"/>
                      <a:pt x="16193" y="-814"/>
                    </a:cubicBezTo>
                    <a:lnTo>
                      <a:pt x="30707" y="6818"/>
                    </a:lnTo>
                    <a:cubicBezTo>
                      <a:pt x="32338" y="7676"/>
                      <a:pt x="34289" y="7676"/>
                      <a:pt x="35919" y="6818"/>
                    </a:cubicBezTo>
                    <a:lnTo>
                      <a:pt x="50433" y="-814"/>
                    </a:lnTo>
                    <a:cubicBezTo>
                      <a:pt x="54541" y="-2973"/>
                      <a:pt x="59346" y="516"/>
                      <a:pt x="58562" y="5095"/>
                    </a:cubicBezTo>
                    <a:lnTo>
                      <a:pt x="55790" y="21254"/>
                    </a:lnTo>
                    <a:cubicBezTo>
                      <a:pt x="55478" y="23069"/>
                      <a:pt x="56082" y="24925"/>
                      <a:pt x="57400" y="26212"/>
                    </a:cubicBezTo>
                    <a:lnTo>
                      <a:pt x="69142" y="37656"/>
                    </a:lnTo>
                    <a:cubicBezTo>
                      <a:pt x="72466" y="40899"/>
                      <a:pt x="70634" y="46545"/>
                      <a:pt x="66038" y="47213"/>
                    </a:cubicBezTo>
                    <a:lnTo>
                      <a:pt x="49812" y="49571"/>
                    </a:lnTo>
                    <a:cubicBezTo>
                      <a:pt x="47988" y="49834"/>
                      <a:pt x="46410" y="50982"/>
                      <a:pt x="45594" y="52636"/>
                    </a:cubicBezTo>
                    <a:lnTo>
                      <a:pt x="38339" y="67338"/>
                    </a:lnTo>
                    <a:cubicBezTo>
                      <a:pt x="36283" y="71503"/>
                      <a:pt x="30343" y="71503"/>
                      <a:pt x="28288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" name="자유형: 도형 161">
                <a:extLst>
                  <a:ext uri="{FF2B5EF4-FFF2-40B4-BE49-F238E27FC236}">
                    <a16:creationId xmlns:a16="http://schemas.microsoft.com/office/drawing/2014/main" id="{4F49701B-88E0-08E2-38AB-872E75393276}"/>
                  </a:ext>
                </a:extLst>
              </p:cNvPr>
              <p:cNvSpPr/>
              <p:nvPr/>
            </p:nvSpPr>
            <p:spPr>
              <a:xfrm flipV="1">
                <a:off x="2240072" y="4991196"/>
                <a:ext cx="84211" cy="80706"/>
              </a:xfrm>
              <a:custGeom>
                <a:avLst/>
                <a:gdLst>
                  <a:gd name="connsiteX0" fmla="*/ 29130 w 75054"/>
                  <a:gd name="connsiteY0" fmla="*/ 67338 h 71930"/>
                  <a:gd name="connsiteX1" fmla="*/ 21874 w 75054"/>
                  <a:gd name="connsiteY1" fmla="*/ 52636 h 71930"/>
                  <a:gd name="connsiteX2" fmla="*/ 17657 w 75054"/>
                  <a:gd name="connsiteY2" fmla="*/ 49571 h 71930"/>
                  <a:gd name="connsiteX3" fmla="*/ 1431 w 75054"/>
                  <a:gd name="connsiteY3" fmla="*/ 47213 h 71930"/>
                  <a:gd name="connsiteX4" fmla="*/ -1673 w 75054"/>
                  <a:gd name="connsiteY4" fmla="*/ 37656 h 71930"/>
                  <a:gd name="connsiteX5" fmla="*/ 10066 w 75054"/>
                  <a:gd name="connsiteY5" fmla="*/ 26212 h 71930"/>
                  <a:gd name="connsiteX6" fmla="*/ 11679 w 75054"/>
                  <a:gd name="connsiteY6" fmla="*/ 21254 h 71930"/>
                  <a:gd name="connsiteX7" fmla="*/ 8907 w 75054"/>
                  <a:gd name="connsiteY7" fmla="*/ 5095 h 71930"/>
                  <a:gd name="connsiteX8" fmla="*/ 17035 w 75054"/>
                  <a:gd name="connsiteY8" fmla="*/ -814 h 71930"/>
                  <a:gd name="connsiteX9" fmla="*/ 31547 w 75054"/>
                  <a:gd name="connsiteY9" fmla="*/ 6818 h 71930"/>
                  <a:gd name="connsiteX10" fmla="*/ 36762 w 75054"/>
                  <a:gd name="connsiteY10" fmla="*/ 6818 h 71930"/>
                  <a:gd name="connsiteX11" fmla="*/ 51273 w 75054"/>
                  <a:gd name="connsiteY11" fmla="*/ -814 h 71930"/>
                  <a:gd name="connsiteX12" fmla="*/ 59402 w 75054"/>
                  <a:gd name="connsiteY12" fmla="*/ 5095 h 71930"/>
                  <a:gd name="connsiteX13" fmla="*/ 56633 w 75054"/>
                  <a:gd name="connsiteY13" fmla="*/ 21254 h 71930"/>
                  <a:gd name="connsiteX14" fmla="*/ 58243 w 75054"/>
                  <a:gd name="connsiteY14" fmla="*/ 26212 h 71930"/>
                  <a:gd name="connsiteX15" fmla="*/ 69985 w 75054"/>
                  <a:gd name="connsiteY15" fmla="*/ 37656 h 71930"/>
                  <a:gd name="connsiteX16" fmla="*/ 66877 w 75054"/>
                  <a:gd name="connsiteY16" fmla="*/ 47213 h 71930"/>
                  <a:gd name="connsiteX17" fmla="*/ 50654 w 75054"/>
                  <a:gd name="connsiteY17" fmla="*/ 49571 h 71930"/>
                  <a:gd name="connsiteX18" fmla="*/ 46434 w 75054"/>
                  <a:gd name="connsiteY18" fmla="*/ 52636 h 71930"/>
                  <a:gd name="connsiteX19" fmla="*/ 39178 w 75054"/>
                  <a:gd name="connsiteY19" fmla="*/ 67338 h 71930"/>
                  <a:gd name="connsiteX20" fmla="*/ 29130 w 75054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4" h="71930">
                    <a:moveTo>
                      <a:pt x="29130" y="67338"/>
                    </a:moveTo>
                    <a:lnTo>
                      <a:pt x="21874" y="52636"/>
                    </a:lnTo>
                    <a:cubicBezTo>
                      <a:pt x="21059" y="50982"/>
                      <a:pt x="19481" y="49834"/>
                      <a:pt x="17657" y="49571"/>
                    </a:cubicBezTo>
                    <a:lnTo>
                      <a:pt x="1431" y="47213"/>
                    </a:lnTo>
                    <a:cubicBezTo>
                      <a:pt x="-3165" y="46545"/>
                      <a:pt x="-5000" y="40899"/>
                      <a:pt x="-1673" y="37656"/>
                    </a:cubicBezTo>
                    <a:lnTo>
                      <a:pt x="10066" y="26212"/>
                    </a:lnTo>
                    <a:cubicBezTo>
                      <a:pt x="11387" y="24925"/>
                      <a:pt x="11991" y="23069"/>
                      <a:pt x="11679" y="21254"/>
                    </a:cubicBezTo>
                    <a:lnTo>
                      <a:pt x="8907" y="5095"/>
                    </a:lnTo>
                    <a:cubicBezTo>
                      <a:pt x="8121" y="516"/>
                      <a:pt x="12925" y="-2973"/>
                      <a:pt x="17035" y="-814"/>
                    </a:cubicBezTo>
                    <a:lnTo>
                      <a:pt x="31547" y="6818"/>
                    </a:lnTo>
                    <a:cubicBezTo>
                      <a:pt x="33180" y="7676"/>
                      <a:pt x="35131" y="7676"/>
                      <a:pt x="36762" y="6818"/>
                    </a:cubicBezTo>
                    <a:lnTo>
                      <a:pt x="51273" y="-814"/>
                    </a:lnTo>
                    <a:cubicBezTo>
                      <a:pt x="55384" y="-2973"/>
                      <a:pt x="60188" y="516"/>
                      <a:pt x="59402" y="5095"/>
                    </a:cubicBezTo>
                    <a:lnTo>
                      <a:pt x="56633" y="21254"/>
                    </a:lnTo>
                    <a:cubicBezTo>
                      <a:pt x="56320" y="23069"/>
                      <a:pt x="56922" y="24925"/>
                      <a:pt x="58243" y="26212"/>
                    </a:cubicBezTo>
                    <a:lnTo>
                      <a:pt x="69985" y="37656"/>
                    </a:lnTo>
                    <a:cubicBezTo>
                      <a:pt x="73309" y="40899"/>
                      <a:pt x="71473" y="46545"/>
                      <a:pt x="66877" y="47213"/>
                    </a:cubicBezTo>
                    <a:lnTo>
                      <a:pt x="50654" y="49571"/>
                    </a:lnTo>
                    <a:cubicBezTo>
                      <a:pt x="48828" y="49834"/>
                      <a:pt x="47252" y="50982"/>
                      <a:pt x="46434" y="52636"/>
                    </a:cubicBezTo>
                    <a:lnTo>
                      <a:pt x="39178" y="67338"/>
                    </a:lnTo>
                    <a:cubicBezTo>
                      <a:pt x="37123" y="71503"/>
                      <a:pt x="31186" y="71503"/>
                      <a:pt x="29130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" name="자유형: 도형 162">
                <a:extLst>
                  <a:ext uri="{FF2B5EF4-FFF2-40B4-BE49-F238E27FC236}">
                    <a16:creationId xmlns:a16="http://schemas.microsoft.com/office/drawing/2014/main" id="{4C796A77-36CF-F1DD-508D-43D54153A701}"/>
                  </a:ext>
                </a:extLst>
              </p:cNvPr>
              <p:cNvSpPr/>
              <p:nvPr/>
            </p:nvSpPr>
            <p:spPr>
              <a:xfrm flipV="1">
                <a:off x="2135222" y="4991196"/>
                <a:ext cx="84211" cy="80706"/>
              </a:xfrm>
              <a:custGeom>
                <a:avLst/>
                <a:gdLst>
                  <a:gd name="connsiteX0" fmla="*/ 29411 w 75054"/>
                  <a:gd name="connsiteY0" fmla="*/ 67338 h 71930"/>
                  <a:gd name="connsiteX1" fmla="*/ 22156 w 75054"/>
                  <a:gd name="connsiteY1" fmla="*/ 52636 h 71930"/>
                  <a:gd name="connsiteX2" fmla="*/ 17935 w 75054"/>
                  <a:gd name="connsiteY2" fmla="*/ 49571 h 71930"/>
                  <a:gd name="connsiteX3" fmla="*/ 1712 w 75054"/>
                  <a:gd name="connsiteY3" fmla="*/ 47213 h 71930"/>
                  <a:gd name="connsiteX4" fmla="*/ -1395 w 75054"/>
                  <a:gd name="connsiteY4" fmla="*/ 37656 h 71930"/>
                  <a:gd name="connsiteX5" fmla="*/ 10347 w 75054"/>
                  <a:gd name="connsiteY5" fmla="*/ 26212 h 71930"/>
                  <a:gd name="connsiteX6" fmla="*/ 11957 w 75054"/>
                  <a:gd name="connsiteY6" fmla="*/ 21254 h 71930"/>
                  <a:gd name="connsiteX7" fmla="*/ 9185 w 75054"/>
                  <a:gd name="connsiteY7" fmla="*/ 5095 h 71930"/>
                  <a:gd name="connsiteX8" fmla="*/ 17316 w 75054"/>
                  <a:gd name="connsiteY8" fmla="*/ -814 h 71930"/>
                  <a:gd name="connsiteX9" fmla="*/ 31828 w 75054"/>
                  <a:gd name="connsiteY9" fmla="*/ 6818 h 71930"/>
                  <a:gd name="connsiteX10" fmla="*/ 37043 w 75054"/>
                  <a:gd name="connsiteY10" fmla="*/ 6818 h 71930"/>
                  <a:gd name="connsiteX11" fmla="*/ 51554 w 75054"/>
                  <a:gd name="connsiteY11" fmla="*/ -814 h 71930"/>
                  <a:gd name="connsiteX12" fmla="*/ 59683 w 75054"/>
                  <a:gd name="connsiteY12" fmla="*/ 5095 h 71930"/>
                  <a:gd name="connsiteX13" fmla="*/ 56911 w 75054"/>
                  <a:gd name="connsiteY13" fmla="*/ 21254 h 71930"/>
                  <a:gd name="connsiteX14" fmla="*/ 58524 w 75054"/>
                  <a:gd name="connsiteY14" fmla="*/ 26212 h 71930"/>
                  <a:gd name="connsiteX15" fmla="*/ 70263 w 75054"/>
                  <a:gd name="connsiteY15" fmla="*/ 37656 h 71930"/>
                  <a:gd name="connsiteX16" fmla="*/ 67158 w 75054"/>
                  <a:gd name="connsiteY16" fmla="*/ 47213 h 71930"/>
                  <a:gd name="connsiteX17" fmla="*/ 50933 w 75054"/>
                  <a:gd name="connsiteY17" fmla="*/ 49571 h 71930"/>
                  <a:gd name="connsiteX18" fmla="*/ 46715 w 75054"/>
                  <a:gd name="connsiteY18" fmla="*/ 52636 h 71930"/>
                  <a:gd name="connsiteX19" fmla="*/ 39459 w 75054"/>
                  <a:gd name="connsiteY19" fmla="*/ 67338 h 71930"/>
                  <a:gd name="connsiteX20" fmla="*/ 29411 w 75054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4" h="71930">
                    <a:moveTo>
                      <a:pt x="29411" y="67338"/>
                    </a:moveTo>
                    <a:lnTo>
                      <a:pt x="22156" y="52636"/>
                    </a:lnTo>
                    <a:cubicBezTo>
                      <a:pt x="21337" y="50982"/>
                      <a:pt x="19762" y="49834"/>
                      <a:pt x="17935" y="49571"/>
                    </a:cubicBezTo>
                    <a:lnTo>
                      <a:pt x="1712" y="47213"/>
                    </a:lnTo>
                    <a:cubicBezTo>
                      <a:pt x="-2884" y="46545"/>
                      <a:pt x="-4720" y="40899"/>
                      <a:pt x="-1395" y="37656"/>
                    </a:cubicBezTo>
                    <a:lnTo>
                      <a:pt x="10347" y="26212"/>
                    </a:lnTo>
                    <a:cubicBezTo>
                      <a:pt x="11668" y="24925"/>
                      <a:pt x="12269" y="23069"/>
                      <a:pt x="11957" y="21254"/>
                    </a:cubicBezTo>
                    <a:lnTo>
                      <a:pt x="9185" y="5095"/>
                    </a:lnTo>
                    <a:cubicBezTo>
                      <a:pt x="8401" y="516"/>
                      <a:pt x="13206" y="-2973"/>
                      <a:pt x="17316" y="-814"/>
                    </a:cubicBezTo>
                    <a:lnTo>
                      <a:pt x="31828" y="6818"/>
                    </a:lnTo>
                    <a:cubicBezTo>
                      <a:pt x="33458" y="7676"/>
                      <a:pt x="35409" y="7676"/>
                      <a:pt x="37043" y="6818"/>
                    </a:cubicBezTo>
                    <a:lnTo>
                      <a:pt x="51554" y="-814"/>
                    </a:lnTo>
                    <a:cubicBezTo>
                      <a:pt x="55665" y="-2973"/>
                      <a:pt x="60469" y="516"/>
                      <a:pt x="59683" y="5095"/>
                    </a:cubicBezTo>
                    <a:lnTo>
                      <a:pt x="56911" y="21254"/>
                    </a:lnTo>
                    <a:cubicBezTo>
                      <a:pt x="56601" y="23069"/>
                      <a:pt x="57203" y="24925"/>
                      <a:pt x="58524" y="26212"/>
                    </a:cubicBezTo>
                    <a:lnTo>
                      <a:pt x="70263" y="37656"/>
                    </a:lnTo>
                    <a:cubicBezTo>
                      <a:pt x="73590" y="40899"/>
                      <a:pt x="71754" y="46545"/>
                      <a:pt x="67158" y="47213"/>
                    </a:cubicBezTo>
                    <a:lnTo>
                      <a:pt x="50933" y="49571"/>
                    </a:lnTo>
                    <a:cubicBezTo>
                      <a:pt x="49109" y="49834"/>
                      <a:pt x="47530" y="50982"/>
                      <a:pt x="46715" y="52636"/>
                    </a:cubicBezTo>
                    <a:lnTo>
                      <a:pt x="39459" y="67338"/>
                    </a:lnTo>
                    <a:cubicBezTo>
                      <a:pt x="37404" y="71503"/>
                      <a:pt x="31466" y="71503"/>
                      <a:pt x="29411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43" name="자유형: 도형 122">
              <a:extLst>
                <a:ext uri="{FF2B5EF4-FFF2-40B4-BE49-F238E27FC236}">
                  <a16:creationId xmlns:a16="http://schemas.microsoft.com/office/drawing/2014/main" id="{D66D5894-1D01-1AB7-2C84-8DA01A959DDF}"/>
                </a:ext>
              </a:extLst>
            </p:cNvPr>
            <p:cNvSpPr/>
            <p:nvPr/>
          </p:nvSpPr>
          <p:spPr>
            <a:xfrm>
              <a:off x="11104905" y="6002438"/>
              <a:ext cx="136668" cy="136674"/>
            </a:xfrm>
            <a:custGeom>
              <a:avLst/>
              <a:gdLst>
                <a:gd name="connsiteX0" fmla="*/ 0 w 87977"/>
                <a:gd name="connsiteY0" fmla="*/ 43994 h 87981"/>
                <a:gd name="connsiteX1" fmla="*/ 43991 w 87977"/>
                <a:gd name="connsiteY1" fmla="*/ 0 h 87981"/>
                <a:gd name="connsiteX2" fmla="*/ 87978 w 87977"/>
                <a:gd name="connsiteY2" fmla="*/ 43994 h 87981"/>
                <a:gd name="connsiteX3" fmla="*/ 43991 w 87977"/>
                <a:gd name="connsiteY3" fmla="*/ 87981 h 87981"/>
                <a:gd name="connsiteX4" fmla="*/ 0 w 87977"/>
                <a:gd name="connsiteY4" fmla="*/ 43994 h 87981"/>
                <a:gd name="connsiteX5" fmla="*/ 6709 w 87977"/>
                <a:gd name="connsiteY5" fmla="*/ 43994 h 87981"/>
                <a:gd name="connsiteX6" fmla="*/ 43994 w 87977"/>
                <a:gd name="connsiteY6" fmla="*/ 81276 h 87981"/>
                <a:gd name="connsiteX7" fmla="*/ 81273 w 87977"/>
                <a:gd name="connsiteY7" fmla="*/ 43994 h 87981"/>
                <a:gd name="connsiteX8" fmla="*/ 43994 w 87977"/>
                <a:gd name="connsiteY8" fmla="*/ 6709 h 87981"/>
                <a:gd name="connsiteX9" fmla="*/ 6709 w 87977"/>
                <a:gd name="connsiteY9" fmla="*/ 43994 h 8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77" h="87981">
                  <a:moveTo>
                    <a:pt x="0" y="43994"/>
                  </a:moveTo>
                  <a:cubicBezTo>
                    <a:pt x="0" y="19739"/>
                    <a:pt x="19736" y="0"/>
                    <a:pt x="43991" y="0"/>
                  </a:cubicBezTo>
                  <a:cubicBezTo>
                    <a:pt x="68246" y="0"/>
                    <a:pt x="87978" y="19736"/>
                    <a:pt x="87978" y="43994"/>
                  </a:cubicBezTo>
                  <a:cubicBezTo>
                    <a:pt x="87978" y="68249"/>
                    <a:pt x="68249" y="87981"/>
                    <a:pt x="43991" y="87981"/>
                  </a:cubicBezTo>
                  <a:cubicBezTo>
                    <a:pt x="19739" y="87985"/>
                    <a:pt x="0" y="68252"/>
                    <a:pt x="0" y="43994"/>
                  </a:cubicBezTo>
                  <a:close/>
                  <a:moveTo>
                    <a:pt x="6709" y="43994"/>
                  </a:moveTo>
                  <a:cubicBezTo>
                    <a:pt x="6709" y="64553"/>
                    <a:pt x="23431" y="81276"/>
                    <a:pt x="43994" y="81276"/>
                  </a:cubicBezTo>
                  <a:cubicBezTo>
                    <a:pt x="64550" y="81276"/>
                    <a:pt x="81273" y="64553"/>
                    <a:pt x="81273" y="43994"/>
                  </a:cubicBezTo>
                  <a:cubicBezTo>
                    <a:pt x="81273" y="23435"/>
                    <a:pt x="64550" y="6709"/>
                    <a:pt x="43994" y="6709"/>
                  </a:cubicBezTo>
                  <a:cubicBezTo>
                    <a:pt x="23431" y="6709"/>
                    <a:pt x="6709" y="23438"/>
                    <a:pt x="6709" y="43994"/>
                  </a:cubicBezTo>
                  <a:close/>
                </a:path>
              </a:pathLst>
            </a:custGeom>
            <a:solidFill>
              <a:srgbClr val="F6EEE3"/>
            </a:solidFill>
            <a:ln w="3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75EDE4A-2F05-BCB6-2C9D-19BC40169BD1}"/>
                </a:ext>
              </a:extLst>
            </p:cNvPr>
            <p:cNvGrpSpPr/>
            <p:nvPr/>
          </p:nvGrpSpPr>
          <p:grpSpPr>
            <a:xfrm>
              <a:off x="10857388" y="5281511"/>
              <a:ext cx="114385" cy="35638"/>
              <a:chOff x="5169611" y="3494319"/>
              <a:chExt cx="166923" cy="52007"/>
            </a:xfrm>
          </p:grpSpPr>
          <p:sp>
            <p:nvSpPr>
              <p:cNvPr id="52" name="자유형: 도형 155">
                <a:extLst>
                  <a:ext uri="{FF2B5EF4-FFF2-40B4-BE49-F238E27FC236}">
                    <a16:creationId xmlns:a16="http://schemas.microsoft.com/office/drawing/2014/main" id="{CECF4C2C-AB03-865F-E079-9FF42CAE7E76}"/>
                  </a:ext>
                </a:extLst>
              </p:cNvPr>
              <p:cNvSpPr/>
              <p:nvPr/>
            </p:nvSpPr>
            <p:spPr>
              <a:xfrm>
                <a:off x="5289549" y="3519272"/>
                <a:ext cx="46985" cy="27054"/>
              </a:xfrm>
              <a:custGeom>
                <a:avLst/>
                <a:gdLst>
                  <a:gd name="connsiteX0" fmla="*/ 42397 w 46985"/>
                  <a:gd name="connsiteY0" fmla="*/ 27047 h 27054"/>
                  <a:gd name="connsiteX1" fmla="*/ 32000 w 46985"/>
                  <a:gd name="connsiteY1" fmla="*/ 23889 h 27054"/>
                  <a:gd name="connsiteX2" fmla="*/ 21749 w 46985"/>
                  <a:gd name="connsiteY2" fmla="*/ 19554 h 27054"/>
                  <a:gd name="connsiteX3" fmla="*/ 11227 w 46985"/>
                  <a:gd name="connsiteY3" fmla="*/ 15891 h 27054"/>
                  <a:gd name="connsiteX4" fmla="*/ 1417 w 46985"/>
                  <a:gd name="connsiteY4" fmla="*/ 11266 h 27054"/>
                  <a:gd name="connsiteX5" fmla="*/ 4075 w 46985"/>
                  <a:gd name="connsiteY5" fmla="*/ 2565 h 27054"/>
                  <a:gd name="connsiteX6" fmla="*/ 28596 w 46985"/>
                  <a:gd name="connsiteY6" fmla="*/ 2556 h 27054"/>
                  <a:gd name="connsiteX7" fmla="*/ 46523 w 46985"/>
                  <a:gd name="connsiteY7" fmla="*/ 18907 h 27054"/>
                  <a:gd name="connsiteX8" fmla="*/ 42397 w 46985"/>
                  <a:gd name="connsiteY8" fmla="*/ 27047 h 2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985" h="27054">
                    <a:moveTo>
                      <a:pt x="42397" y="27047"/>
                    </a:moveTo>
                    <a:cubicBezTo>
                      <a:pt x="39076" y="27181"/>
                      <a:pt x="35528" y="25406"/>
                      <a:pt x="32000" y="23889"/>
                    </a:cubicBezTo>
                    <a:cubicBezTo>
                      <a:pt x="28478" y="22288"/>
                      <a:pt x="24904" y="20765"/>
                      <a:pt x="21749" y="19554"/>
                    </a:cubicBezTo>
                    <a:cubicBezTo>
                      <a:pt x="18589" y="18336"/>
                      <a:pt x="14913" y="17063"/>
                      <a:pt x="11227" y="15891"/>
                    </a:cubicBezTo>
                    <a:cubicBezTo>
                      <a:pt x="7590" y="14647"/>
                      <a:pt x="3750" y="13574"/>
                      <a:pt x="1417" y="11266"/>
                    </a:cubicBezTo>
                    <a:cubicBezTo>
                      <a:pt x="-851" y="9077"/>
                      <a:pt x="-690" y="5368"/>
                      <a:pt x="4075" y="2565"/>
                    </a:cubicBezTo>
                    <a:cubicBezTo>
                      <a:pt x="8601" y="-205"/>
                      <a:pt x="18133" y="-1445"/>
                      <a:pt x="28596" y="2556"/>
                    </a:cubicBezTo>
                    <a:cubicBezTo>
                      <a:pt x="39030" y="6602"/>
                      <a:pt x="45138" y="13863"/>
                      <a:pt x="46523" y="18907"/>
                    </a:cubicBezTo>
                    <a:cubicBezTo>
                      <a:pt x="48046" y="24136"/>
                      <a:pt x="45584" y="26958"/>
                      <a:pt x="42397" y="27047"/>
                    </a:cubicBezTo>
                    <a:close/>
                  </a:path>
                </a:pathLst>
              </a:custGeom>
              <a:solidFill>
                <a:schemeClr val="tx1"/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3" name="자유형: 도형 156">
                <a:extLst>
                  <a:ext uri="{FF2B5EF4-FFF2-40B4-BE49-F238E27FC236}">
                    <a16:creationId xmlns:a16="http://schemas.microsoft.com/office/drawing/2014/main" id="{8795A2C6-7F39-77FF-E09A-1B72E35BE8AB}"/>
                  </a:ext>
                </a:extLst>
              </p:cNvPr>
              <p:cNvSpPr/>
              <p:nvPr/>
            </p:nvSpPr>
            <p:spPr>
              <a:xfrm>
                <a:off x="5169611" y="3494319"/>
                <a:ext cx="34142" cy="15274"/>
              </a:xfrm>
              <a:custGeom>
                <a:avLst/>
                <a:gdLst>
                  <a:gd name="connsiteX0" fmla="*/ 1847 w 34142"/>
                  <a:gd name="connsiteY0" fmla="*/ 13524 h 15274"/>
                  <a:gd name="connsiteX1" fmla="*/ 9291 w 34142"/>
                  <a:gd name="connsiteY1" fmla="*/ 14427 h 15274"/>
                  <a:gd name="connsiteX2" fmla="*/ 16967 w 34142"/>
                  <a:gd name="connsiteY2" fmla="*/ 14430 h 15274"/>
                  <a:gd name="connsiteX3" fmla="*/ 24628 w 34142"/>
                  <a:gd name="connsiteY3" fmla="*/ 15005 h 15274"/>
                  <a:gd name="connsiteX4" fmla="*/ 32108 w 34142"/>
                  <a:gd name="connsiteY4" fmla="*/ 14663 h 15274"/>
                  <a:gd name="connsiteX5" fmla="*/ 32856 w 34142"/>
                  <a:gd name="connsiteY5" fmla="*/ 7544 h 15274"/>
                  <a:gd name="connsiteX6" fmla="*/ 17378 w 34142"/>
                  <a:gd name="connsiteY6" fmla="*/ 15 h 15274"/>
                  <a:gd name="connsiteX7" fmla="*/ 1508 w 34142"/>
                  <a:gd name="connsiteY7" fmla="*/ 6363 h 15274"/>
                  <a:gd name="connsiteX8" fmla="*/ 1847 w 34142"/>
                  <a:gd name="connsiteY8" fmla="*/ 13524 h 1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142" h="15274">
                    <a:moveTo>
                      <a:pt x="1847" y="13524"/>
                    </a:moveTo>
                    <a:cubicBezTo>
                      <a:pt x="3904" y="14640"/>
                      <a:pt x="6642" y="14443"/>
                      <a:pt x="9291" y="14427"/>
                    </a:cubicBezTo>
                    <a:cubicBezTo>
                      <a:pt x="11959" y="14345"/>
                      <a:pt x="14640" y="14342"/>
                      <a:pt x="16967" y="14430"/>
                    </a:cubicBezTo>
                    <a:cubicBezTo>
                      <a:pt x="19301" y="14516"/>
                      <a:pt x="21973" y="14726"/>
                      <a:pt x="24628" y="15005"/>
                    </a:cubicBezTo>
                    <a:cubicBezTo>
                      <a:pt x="27270" y="15221"/>
                      <a:pt x="29991" y="15622"/>
                      <a:pt x="32108" y="14663"/>
                    </a:cubicBezTo>
                    <a:cubicBezTo>
                      <a:pt x="34149" y="13774"/>
                      <a:pt x="35082" y="11040"/>
                      <a:pt x="32856" y="7544"/>
                    </a:cubicBezTo>
                    <a:cubicBezTo>
                      <a:pt x="30769" y="4147"/>
                      <a:pt x="25097" y="327"/>
                      <a:pt x="17378" y="15"/>
                    </a:cubicBezTo>
                    <a:cubicBezTo>
                      <a:pt x="9665" y="-254"/>
                      <a:pt x="3786" y="3130"/>
                      <a:pt x="1508" y="6363"/>
                    </a:cubicBezTo>
                    <a:cubicBezTo>
                      <a:pt x="-911" y="9681"/>
                      <a:pt x="-139" y="12481"/>
                      <a:pt x="1847" y="13524"/>
                    </a:cubicBezTo>
                    <a:close/>
                  </a:path>
                </a:pathLst>
              </a:custGeom>
              <a:solidFill>
                <a:schemeClr val="tx1"/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709A908-C727-E828-C82C-166E252FC235}"/>
                </a:ext>
              </a:extLst>
            </p:cNvPr>
            <p:cNvGrpSpPr/>
            <p:nvPr/>
          </p:nvGrpSpPr>
          <p:grpSpPr>
            <a:xfrm rot="823832" flipH="1">
              <a:off x="10846070" y="5309648"/>
              <a:ext cx="96699" cy="54157"/>
              <a:chOff x="7241435" y="2730889"/>
              <a:chExt cx="141114" cy="79031"/>
            </a:xfrm>
          </p:grpSpPr>
          <p:sp>
            <p:nvSpPr>
              <p:cNvPr id="48" name="자유형: 도형 152">
                <a:extLst>
                  <a:ext uri="{FF2B5EF4-FFF2-40B4-BE49-F238E27FC236}">
                    <a16:creationId xmlns:a16="http://schemas.microsoft.com/office/drawing/2014/main" id="{A9C4123F-9278-7F96-D3C6-383273193091}"/>
                  </a:ext>
                </a:extLst>
              </p:cNvPr>
              <p:cNvSpPr/>
              <p:nvPr/>
            </p:nvSpPr>
            <p:spPr>
              <a:xfrm flipV="1">
                <a:off x="7241435" y="2731760"/>
                <a:ext cx="24322" cy="24322"/>
              </a:xfrm>
              <a:custGeom>
                <a:avLst/>
                <a:gdLst>
                  <a:gd name="connsiteX0" fmla="*/ 13045 w 16707"/>
                  <a:gd name="connsiteY0" fmla="*/ 3572 h 16707"/>
                  <a:gd name="connsiteX1" fmla="*/ 4105 w 16707"/>
                  <a:gd name="connsiteY1" fmla="*/ -4162 h 16707"/>
                  <a:gd name="connsiteX2" fmla="*/ -3616 w 16707"/>
                  <a:gd name="connsiteY2" fmla="*/ 4766 h 16707"/>
                  <a:gd name="connsiteX3" fmla="*/ 5311 w 16707"/>
                  <a:gd name="connsiteY3" fmla="*/ 12501 h 16707"/>
                  <a:gd name="connsiteX4" fmla="*/ 13045 w 16707"/>
                  <a:gd name="connsiteY4" fmla="*/ 3572 h 16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07" h="16707">
                    <a:moveTo>
                      <a:pt x="13045" y="3572"/>
                    </a:moveTo>
                    <a:cubicBezTo>
                      <a:pt x="12716" y="-1038"/>
                      <a:pt x="8715" y="-4505"/>
                      <a:pt x="4105" y="-4162"/>
                    </a:cubicBezTo>
                    <a:cubicBezTo>
                      <a:pt x="-492" y="-3832"/>
                      <a:pt x="-3959" y="156"/>
                      <a:pt x="-3616" y="4766"/>
                    </a:cubicBezTo>
                    <a:cubicBezTo>
                      <a:pt x="-3287" y="9364"/>
                      <a:pt x="714" y="12831"/>
                      <a:pt x="5311" y="12501"/>
                    </a:cubicBezTo>
                    <a:cubicBezTo>
                      <a:pt x="9909" y="12170"/>
                      <a:pt x="13376" y="8157"/>
                      <a:pt x="13045" y="3572"/>
                    </a:cubicBezTo>
                  </a:path>
                </a:pathLst>
              </a:custGeom>
              <a:solidFill>
                <a:srgbClr val="1E1F2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" name="자유형: 도형 153">
                <a:extLst>
                  <a:ext uri="{FF2B5EF4-FFF2-40B4-BE49-F238E27FC236}">
                    <a16:creationId xmlns:a16="http://schemas.microsoft.com/office/drawing/2014/main" id="{ECFE9BBF-6C5B-B8FB-D0D2-7C70B5FE0779}"/>
                  </a:ext>
                </a:extLst>
              </p:cNvPr>
              <p:cNvSpPr/>
              <p:nvPr/>
            </p:nvSpPr>
            <p:spPr>
              <a:xfrm flipV="1">
                <a:off x="7358213" y="2730889"/>
                <a:ext cx="24336" cy="24303"/>
              </a:xfrm>
              <a:custGeom>
                <a:avLst/>
                <a:gdLst>
                  <a:gd name="connsiteX0" fmla="*/ 13001 w 16717"/>
                  <a:gd name="connsiteY0" fmla="*/ 3558 h 16694"/>
                  <a:gd name="connsiteX1" fmla="*/ 4073 w 16717"/>
                  <a:gd name="connsiteY1" fmla="*/ -4164 h 16694"/>
                  <a:gd name="connsiteX2" fmla="*/ -3674 w 16717"/>
                  <a:gd name="connsiteY2" fmla="*/ 4764 h 16694"/>
                  <a:gd name="connsiteX3" fmla="*/ 5266 w 16717"/>
                  <a:gd name="connsiteY3" fmla="*/ 12486 h 16694"/>
                  <a:gd name="connsiteX4" fmla="*/ 13001 w 16717"/>
                  <a:gd name="connsiteY4" fmla="*/ 3558 h 1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7" h="16694">
                    <a:moveTo>
                      <a:pt x="13001" y="3558"/>
                    </a:moveTo>
                    <a:cubicBezTo>
                      <a:pt x="12658" y="-1040"/>
                      <a:pt x="8670" y="-4494"/>
                      <a:pt x="4073" y="-4164"/>
                    </a:cubicBezTo>
                    <a:cubicBezTo>
                      <a:pt x="-537" y="-3834"/>
                      <a:pt x="-3992" y="154"/>
                      <a:pt x="-3674" y="4764"/>
                    </a:cubicBezTo>
                    <a:cubicBezTo>
                      <a:pt x="-3331" y="9362"/>
                      <a:pt x="669" y="12829"/>
                      <a:pt x="5266" y="12486"/>
                    </a:cubicBezTo>
                    <a:cubicBezTo>
                      <a:pt x="9876" y="12168"/>
                      <a:pt x="13331" y="8168"/>
                      <a:pt x="13001" y="3558"/>
                    </a:cubicBezTo>
                  </a:path>
                </a:pathLst>
              </a:custGeom>
              <a:solidFill>
                <a:srgbClr val="1E1F2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1" name="자유형: 도형 154">
                <a:extLst>
                  <a:ext uri="{FF2B5EF4-FFF2-40B4-BE49-F238E27FC236}">
                    <a16:creationId xmlns:a16="http://schemas.microsoft.com/office/drawing/2014/main" id="{C2F56F59-7A5A-64CF-D8B2-CEBA0FA9CD71}"/>
                  </a:ext>
                </a:extLst>
              </p:cNvPr>
              <p:cNvSpPr/>
              <p:nvPr/>
            </p:nvSpPr>
            <p:spPr>
              <a:xfrm flipV="1">
                <a:off x="7309636" y="2755198"/>
                <a:ext cx="28269" cy="54722"/>
              </a:xfrm>
              <a:custGeom>
                <a:avLst/>
                <a:gdLst>
                  <a:gd name="connsiteX0" fmla="*/ 13879 w 19418"/>
                  <a:gd name="connsiteY0" fmla="*/ 33428 h 37589"/>
                  <a:gd name="connsiteX1" fmla="*/ 15746 w 19418"/>
                  <a:gd name="connsiteY1" fmla="*/ 4714 h 37589"/>
                  <a:gd name="connsiteX2" fmla="*/ -3673 w 19418"/>
                  <a:gd name="connsiteY2" fmla="*/ -3046 h 37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18" h="37589">
                    <a:moveTo>
                      <a:pt x="13879" y="33428"/>
                    </a:moveTo>
                    <a:lnTo>
                      <a:pt x="15746" y="4714"/>
                    </a:lnTo>
                    <a:cubicBezTo>
                      <a:pt x="15746" y="4714"/>
                      <a:pt x="14323" y="-7910"/>
                      <a:pt x="-3673" y="-3046"/>
                    </a:cubicBezTo>
                  </a:path>
                </a:pathLst>
              </a:custGeom>
              <a:noFill/>
              <a:ln w="6661" cap="rnd">
                <a:solidFill>
                  <a:srgbClr val="D277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46" name="자유형: 도형 125">
              <a:extLst>
                <a:ext uri="{FF2B5EF4-FFF2-40B4-BE49-F238E27FC236}">
                  <a16:creationId xmlns:a16="http://schemas.microsoft.com/office/drawing/2014/main" id="{22893624-1DA3-3F5B-36BC-DDAC6FFF42D3}"/>
                </a:ext>
              </a:extLst>
            </p:cNvPr>
            <p:cNvSpPr/>
            <p:nvPr/>
          </p:nvSpPr>
          <p:spPr>
            <a:xfrm flipV="1">
              <a:off x="10866160" y="5394006"/>
              <a:ext cx="80032" cy="10693"/>
            </a:xfrm>
            <a:custGeom>
              <a:avLst/>
              <a:gdLst>
                <a:gd name="connsiteX0" fmla="*/ 76564 w 80225"/>
                <a:gd name="connsiteY0" fmla="*/ 6592 h 10718"/>
                <a:gd name="connsiteX1" fmla="*/ -3661 w 80225"/>
                <a:gd name="connsiteY1" fmla="*/ 6592 h 10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225" h="10718">
                  <a:moveTo>
                    <a:pt x="76564" y="6592"/>
                  </a:moveTo>
                  <a:cubicBezTo>
                    <a:pt x="76564" y="6592"/>
                    <a:pt x="44624" y="-17524"/>
                    <a:pt x="-3661" y="6592"/>
                  </a:cubicBezTo>
                </a:path>
              </a:pathLst>
            </a:custGeom>
            <a:noFill/>
            <a:ln w="6661" cap="rnd">
              <a:solidFill>
                <a:srgbClr val="D277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7" name="자유형: 도형 126">
              <a:extLst>
                <a:ext uri="{FF2B5EF4-FFF2-40B4-BE49-F238E27FC236}">
                  <a16:creationId xmlns:a16="http://schemas.microsoft.com/office/drawing/2014/main" id="{49ED4B76-0752-F898-74F9-E6571DD701E5}"/>
                </a:ext>
              </a:extLst>
            </p:cNvPr>
            <p:cNvSpPr/>
            <p:nvPr/>
          </p:nvSpPr>
          <p:spPr>
            <a:xfrm rot="533120" flipH="1" flipV="1">
              <a:off x="10898753" y="5453345"/>
              <a:ext cx="85526" cy="47295"/>
            </a:xfrm>
            <a:custGeom>
              <a:avLst/>
              <a:gdLst>
                <a:gd name="connsiteX0" fmla="*/ 0 w 124808"/>
                <a:gd name="connsiteY0" fmla="*/ 69017 h 69017"/>
                <a:gd name="connsiteX1" fmla="*/ 38026 w 124808"/>
                <a:gd name="connsiteY1" fmla="*/ 44218 h 69017"/>
                <a:gd name="connsiteX2" fmla="*/ 107333 w 124808"/>
                <a:gd name="connsiteY2" fmla="*/ 31324 h 69017"/>
                <a:gd name="connsiteX3" fmla="*/ 113971 w 124808"/>
                <a:gd name="connsiteY3" fmla="*/ 31416 h 69017"/>
                <a:gd name="connsiteX4" fmla="*/ 124754 w 124808"/>
                <a:gd name="connsiteY4" fmla="*/ 33767 h 69017"/>
                <a:gd name="connsiteX5" fmla="*/ 124808 w 124808"/>
                <a:gd name="connsiteY5" fmla="*/ 487 h 69017"/>
                <a:gd name="connsiteX6" fmla="*/ 11661 w 124808"/>
                <a:gd name="connsiteY6" fmla="*/ 50220 h 6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808" h="69017">
                  <a:moveTo>
                    <a:pt x="0" y="69017"/>
                  </a:moveTo>
                  <a:lnTo>
                    <a:pt x="38026" y="44218"/>
                  </a:lnTo>
                  <a:cubicBezTo>
                    <a:pt x="59401" y="35560"/>
                    <a:pt x="82826" y="30950"/>
                    <a:pt x="107333" y="31324"/>
                  </a:cubicBezTo>
                  <a:lnTo>
                    <a:pt x="113971" y="31416"/>
                  </a:lnTo>
                  <a:lnTo>
                    <a:pt x="124754" y="33767"/>
                  </a:lnTo>
                  <a:lnTo>
                    <a:pt x="124808" y="487"/>
                  </a:lnTo>
                  <a:cubicBezTo>
                    <a:pt x="71346" y="-3694"/>
                    <a:pt x="35537" y="19542"/>
                    <a:pt x="11661" y="50220"/>
                  </a:cubicBezTo>
                  <a:close/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92" name="자유형: 도형 301">
            <a:extLst>
              <a:ext uri="{FF2B5EF4-FFF2-40B4-BE49-F238E27FC236}">
                <a16:creationId xmlns:a16="http://schemas.microsoft.com/office/drawing/2014/main" id="{F1998C6D-69AA-B7D1-2988-D90F9A29F6D6}"/>
              </a:ext>
            </a:extLst>
          </p:cNvPr>
          <p:cNvSpPr/>
          <p:nvPr/>
        </p:nvSpPr>
        <p:spPr>
          <a:xfrm>
            <a:off x="3428189" y="2480733"/>
            <a:ext cx="2405343" cy="448734"/>
          </a:xfrm>
          <a:custGeom>
            <a:avLst/>
            <a:gdLst>
              <a:gd name="connsiteX0" fmla="*/ 0 w 3784600"/>
              <a:gd name="connsiteY0" fmla="*/ 0 h 448734"/>
              <a:gd name="connsiteX1" fmla="*/ 3318934 w 3784600"/>
              <a:gd name="connsiteY1" fmla="*/ 0 h 448734"/>
              <a:gd name="connsiteX2" fmla="*/ 3784600 w 3784600"/>
              <a:gd name="connsiteY2" fmla="*/ 448734 h 448734"/>
              <a:gd name="connsiteX0" fmla="*/ 0 w 2700867"/>
              <a:gd name="connsiteY0" fmla="*/ 0 h 448734"/>
              <a:gd name="connsiteX1" fmla="*/ 2235201 w 2700867"/>
              <a:gd name="connsiteY1" fmla="*/ 0 h 448734"/>
              <a:gd name="connsiteX2" fmla="*/ 2700867 w 2700867"/>
              <a:gd name="connsiteY2" fmla="*/ 448734 h 44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0867" h="448734">
                <a:moveTo>
                  <a:pt x="0" y="0"/>
                </a:moveTo>
                <a:lnTo>
                  <a:pt x="2235201" y="0"/>
                </a:lnTo>
                <a:lnTo>
                  <a:pt x="2700867" y="448734"/>
                </a:lnTo>
              </a:path>
            </a:pathLst>
          </a:custGeom>
          <a:noFill/>
          <a:ln w="6350">
            <a:solidFill>
              <a:srgbClr val="313B59"/>
            </a:solidFill>
            <a:tailEnd type="oval"/>
          </a:ln>
          <a:effectLst>
            <a:outerShdw blurRad="381000" algn="ctr" rotWithShape="0">
              <a:srgbClr val="67BA54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FEDF202-0634-5E89-2B18-0502F17D8C8D}"/>
              </a:ext>
            </a:extLst>
          </p:cNvPr>
          <p:cNvSpPr/>
          <p:nvPr/>
        </p:nvSpPr>
        <p:spPr>
          <a:xfrm>
            <a:off x="8881788" y="1181456"/>
            <a:ext cx="2960320" cy="4495088"/>
          </a:xfrm>
          <a:prstGeom prst="roundRect">
            <a:avLst>
              <a:gd name="adj" fmla="val 683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381000" algn="ctr" rotWithShape="0">
              <a:srgbClr val="F5527D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3980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854AACB7-98A2-3EAA-163A-7C1CE76CD29E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작성 보조 기능 소개</a:t>
            </a:r>
          </a:p>
        </p:txBody>
      </p:sp>
      <p:sp>
        <p:nvSpPr>
          <p:cNvPr id="36" name="사각형: 둥근 위쪽 모서리 9">
            <a:extLst>
              <a:ext uri="{FF2B5EF4-FFF2-40B4-BE49-F238E27FC236}">
                <a16:creationId xmlns:a16="http://schemas.microsoft.com/office/drawing/2014/main" id="{33046CC5-8923-226B-38BC-293C1A5274BE}"/>
              </a:ext>
            </a:extLst>
          </p:cNvPr>
          <p:cNvSpPr/>
          <p:nvPr/>
        </p:nvSpPr>
        <p:spPr>
          <a:xfrm flipH="1">
            <a:off x="997649" y="1751919"/>
            <a:ext cx="3487504" cy="5106080"/>
          </a:xfrm>
          <a:prstGeom prst="round2SameRect">
            <a:avLst>
              <a:gd name="adj1" fmla="val 5656"/>
              <a:gd name="adj2" fmla="val 0"/>
            </a:avLst>
          </a:prstGeom>
          <a:solidFill>
            <a:schemeClr val="bg1"/>
          </a:solidFill>
          <a:ln w="6350">
            <a:noFill/>
          </a:ln>
          <a:effectLst>
            <a:outerShdw blurRad="381000" algn="ctr" rotWithShape="0">
              <a:schemeClr val="tx1">
                <a:lumMod val="50000"/>
                <a:lumOff val="50000"/>
                <a:alpha val="15000"/>
              </a:scheme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43212F-4449-79CF-5816-8F60C41109C4}"/>
              </a:ext>
            </a:extLst>
          </p:cNvPr>
          <p:cNvSpPr txBox="1"/>
          <p:nvPr/>
        </p:nvSpPr>
        <p:spPr>
          <a:xfrm>
            <a:off x="5431115" y="2627016"/>
            <a:ext cx="2370612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다양한 관점의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주제를 추천</a:t>
            </a:r>
            <a:endParaRPr lang="ko-KR" altLang="en-US" sz="1600" dirty="0">
              <a:solidFill>
                <a:srgbClr val="F65E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5EA015B-7D85-123B-55BC-C3C08D618CCD}"/>
              </a:ext>
            </a:extLst>
          </p:cNvPr>
          <p:cNvSpPr txBox="1"/>
          <p:nvPr/>
        </p:nvSpPr>
        <p:spPr>
          <a:xfrm>
            <a:off x="9280480" y="2667287"/>
            <a:ext cx="2533892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65E87"/>
                </a:solidFill>
              </a:rPr>
              <a:t>다양한</a:t>
            </a:r>
            <a:r>
              <a:rPr lang="ko-KR" altLang="en-US" sz="1800" dirty="0"/>
              <a:t> 내용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리뷰를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작성하도록 유도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D88E0D9-D064-41C4-174A-E3EE1146F542}"/>
              </a:ext>
            </a:extLst>
          </p:cNvPr>
          <p:cNvCxnSpPr>
            <a:cxnSpLocks/>
          </p:cNvCxnSpPr>
          <p:nvPr/>
        </p:nvCxnSpPr>
        <p:spPr>
          <a:xfrm>
            <a:off x="7930192" y="3109328"/>
            <a:ext cx="1269907" cy="0"/>
          </a:xfrm>
          <a:prstGeom prst="straightConnector1">
            <a:avLst/>
          </a:prstGeom>
          <a:ln>
            <a:solidFill>
              <a:srgbClr val="313B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5">
            <a:extLst>
              <a:ext uri="{FF2B5EF4-FFF2-40B4-BE49-F238E27FC236}">
                <a16:creationId xmlns:a16="http://schemas.microsoft.com/office/drawing/2014/main" id="{ABBC003F-6A2B-0EE1-B5F4-4BF681DB6BD5}"/>
              </a:ext>
            </a:extLst>
          </p:cNvPr>
          <p:cNvSpPr/>
          <p:nvPr/>
        </p:nvSpPr>
        <p:spPr>
          <a:xfrm flipH="1">
            <a:off x="5678494" y="2218164"/>
            <a:ext cx="1875853" cy="364196"/>
          </a:xfrm>
          <a:prstGeom prst="roundRect">
            <a:avLst>
              <a:gd name="adj" fmla="val 50000"/>
            </a:avLst>
          </a:prstGeom>
          <a:solidFill>
            <a:srgbClr val="F65E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주제추천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EF5414-5D7C-6E9A-B993-4789E8AEB02C}"/>
              </a:ext>
            </a:extLst>
          </p:cNvPr>
          <p:cNvGrpSpPr/>
          <p:nvPr/>
        </p:nvGrpSpPr>
        <p:grpSpPr>
          <a:xfrm>
            <a:off x="10329610" y="2277552"/>
            <a:ext cx="282988" cy="282988"/>
            <a:chOff x="3970657" y="3537732"/>
            <a:chExt cx="385868" cy="385868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497BFCA7-BCDA-77DB-7E75-48372D090277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F65E8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98F4C562-1A73-8056-7BA8-55B0B6FC3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9E51E038-1B7F-AE00-1FEC-112CADEEEC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4" r="1923" b="23586"/>
          <a:stretch/>
        </p:blipFill>
        <p:spPr>
          <a:xfrm>
            <a:off x="1070763" y="1883421"/>
            <a:ext cx="3358194" cy="4974579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068576-2E82-C935-0516-908F24A89926}"/>
              </a:ext>
            </a:extLst>
          </p:cNvPr>
          <p:cNvCxnSpPr>
            <a:cxnSpLocks/>
          </p:cNvCxnSpPr>
          <p:nvPr/>
        </p:nvCxnSpPr>
        <p:spPr>
          <a:xfrm>
            <a:off x="4203634" y="3109328"/>
            <a:ext cx="1100517" cy="0"/>
          </a:xfrm>
          <a:prstGeom prst="straightConnector1">
            <a:avLst/>
          </a:prstGeom>
          <a:ln>
            <a:solidFill>
              <a:srgbClr val="313B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3ED8732-223A-7C05-C5B5-0918D4AE4174}"/>
              </a:ext>
            </a:extLst>
          </p:cNvPr>
          <p:cNvSpPr/>
          <p:nvPr/>
        </p:nvSpPr>
        <p:spPr>
          <a:xfrm>
            <a:off x="1216404" y="3942826"/>
            <a:ext cx="3103926" cy="2650921"/>
          </a:xfrm>
          <a:prstGeom prst="rect">
            <a:avLst/>
          </a:prstGeom>
          <a:solidFill>
            <a:srgbClr val="F9FB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201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465FF5-34CE-8477-25E0-592B2468287A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작성 보조 기능 소개</a:t>
            </a:r>
          </a:p>
        </p:txBody>
      </p:sp>
      <p:sp>
        <p:nvSpPr>
          <p:cNvPr id="3" name="사각형: 둥근 위쪽 모서리 9">
            <a:extLst>
              <a:ext uri="{FF2B5EF4-FFF2-40B4-BE49-F238E27FC236}">
                <a16:creationId xmlns:a16="http://schemas.microsoft.com/office/drawing/2014/main" id="{2CA3A40D-CF70-D140-ECB5-5CA6FF5E7974}"/>
              </a:ext>
            </a:extLst>
          </p:cNvPr>
          <p:cNvSpPr/>
          <p:nvPr/>
        </p:nvSpPr>
        <p:spPr>
          <a:xfrm flipH="1">
            <a:off x="997649" y="1751919"/>
            <a:ext cx="3487504" cy="5106080"/>
          </a:xfrm>
          <a:prstGeom prst="round2SameRect">
            <a:avLst>
              <a:gd name="adj1" fmla="val 5656"/>
              <a:gd name="adj2" fmla="val 0"/>
            </a:avLst>
          </a:prstGeom>
          <a:solidFill>
            <a:schemeClr val="bg1"/>
          </a:solidFill>
          <a:ln w="6350">
            <a:noFill/>
          </a:ln>
          <a:effectLst>
            <a:outerShdw blurRad="381000" algn="ctr" rotWithShape="0">
              <a:schemeClr val="tx1">
                <a:lumMod val="50000"/>
                <a:lumOff val="50000"/>
                <a:alpha val="15000"/>
              </a:scheme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6EFDF-AE90-1AA7-0254-0904D4B09C7B}"/>
              </a:ext>
            </a:extLst>
          </p:cNvPr>
          <p:cNvSpPr txBox="1"/>
          <p:nvPr/>
        </p:nvSpPr>
        <p:spPr>
          <a:xfrm>
            <a:off x="5431115" y="2627016"/>
            <a:ext cx="2370612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다양한 관점의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주제를 추천</a:t>
            </a:r>
            <a:endParaRPr lang="ko-KR" altLang="en-US" sz="1600" dirty="0">
              <a:solidFill>
                <a:srgbClr val="F65E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0C8BB-BCDA-C999-E6A8-96FF96C3D2A1}"/>
              </a:ext>
            </a:extLst>
          </p:cNvPr>
          <p:cNvSpPr txBox="1"/>
          <p:nvPr/>
        </p:nvSpPr>
        <p:spPr>
          <a:xfrm>
            <a:off x="5431113" y="4926438"/>
            <a:ext cx="2499079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 중인 문장을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자동으로 완성</a:t>
            </a:r>
            <a:endParaRPr lang="ko-KR" altLang="en-US" sz="1600" dirty="0">
              <a:solidFill>
                <a:srgbClr val="F65E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77441-AE6F-5EDF-C013-4F57274A91A7}"/>
              </a:ext>
            </a:extLst>
          </p:cNvPr>
          <p:cNvSpPr txBox="1"/>
          <p:nvPr/>
        </p:nvSpPr>
        <p:spPr>
          <a:xfrm>
            <a:off x="9280480" y="2667287"/>
            <a:ext cx="2533892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65E87"/>
                </a:solidFill>
              </a:rPr>
              <a:t>다양한</a:t>
            </a:r>
            <a:r>
              <a:rPr lang="ko-KR" altLang="en-US" sz="1800" dirty="0"/>
              <a:t> 내용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리뷰를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작성하도록 유도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B04B4-87CA-B3AF-B488-315A1CDD07BE}"/>
              </a:ext>
            </a:extLst>
          </p:cNvPr>
          <p:cNvSpPr txBox="1"/>
          <p:nvPr/>
        </p:nvSpPr>
        <p:spPr>
          <a:xfrm>
            <a:off x="9280478" y="4913738"/>
            <a:ext cx="2381248" cy="84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800" dirty="0">
                <a:solidFill>
                  <a:srgbClr val="F65E87"/>
                </a:solidFill>
              </a:rPr>
              <a:t>긴</a:t>
            </a:r>
            <a:r>
              <a:rPr lang="ko-KR" altLang="en-US" sz="1800" dirty="0"/>
              <a:t> 리뷰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작성하도록 도움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8F8174-E577-3905-ADC7-D4F9FA743F66}"/>
              </a:ext>
            </a:extLst>
          </p:cNvPr>
          <p:cNvCxnSpPr>
            <a:cxnSpLocks/>
          </p:cNvCxnSpPr>
          <p:nvPr/>
        </p:nvCxnSpPr>
        <p:spPr>
          <a:xfrm>
            <a:off x="7930192" y="5216946"/>
            <a:ext cx="1269907" cy="0"/>
          </a:xfrm>
          <a:prstGeom prst="straightConnector1">
            <a:avLst/>
          </a:prstGeom>
          <a:ln>
            <a:solidFill>
              <a:srgbClr val="313B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9A5A76C-4765-1BD2-E6A3-CA88EC6B502E}"/>
              </a:ext>
            </a:extLst>
          </p:cNvPr>
          <p:cNvCxnSpPr>
            <a:cxnSpLocks/>
          </p:cNvCxnSpPr>
          <p:nvPr/>
        </p:nvCxnSpPr>
        <p:spPr>
          <a:xfrm>
            <a:off x="7930192" y="3109328"/>
            <a:ext cx="1269907" cy="0"/>
          </a:xfrm>
          <a:prstGeom prst="straightConnector1">
            <a:avLst/>
          </a:prstGeom>
          <a:ln>
            <a:solidFill>
              <a:srgbClr val="313B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5">
            <a:extLst>
              <a:ext uri="{FF2B5EF4-FFF2-40B4-BE49-F238E27FC236}">
                <a16:creationId xmlns:a16="http://schemas.microsoft.com/office/drawing/2014/main" id="{7040D2A0-3536-3B1B-DF51-71B072E50DEB}"/>
              </a:ext>
            </a:extLst>
          </p:cNvPr>
          <p:cNvSpPr/>
          <p:nvPr/>
        </p:nvSpPr>
        <p:spPr>
          <a:xfrm flipH="1">
            <a:off x="5678494" y="2218164"/>
            <a:ext cx="1875853" cy="364196"/>
          </a:xfrm>
          <a:prstGeom prst="roundRect">
            <a:avLst>
              <a:gd name="adj" fmla="val 50000"/>
            </a:avLst>
          </a:prstGeom>
          <a:solidFill>
            <a:srgbClr val="F65E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주제추천</a:t>
            </a:r>
          </a:p>
        </p:txBody>
      </p:sp>
      <p:sp>
        <p:nvSpPr>
          <p:cNvPr id="15" name="사각형: 둥근 모서리 11">
            <a:extLst>
              <a:ext uri="{FF2B5EF4-FFF2-40B4-BE49-F238E27FC236}">
                <a16:creationId xmlns:a16="http://schemas.microsoft.com/office/drawing/2014/main" id="{65D45569-7D38-470C-CBC4-F255B60AD206}"/>
              </a:ext>
            </a:extLst>
          </p:cNvPr>
          <p:cNvSpPr/>
          <p:nvPr/>
        </p:nvSpPr>
        <p:spPr>
          <a:xfrm flipH="1">
            <a:off x="5685975" y="4483399"/>
            <a:ext cx="1875853" cy="364196"/>
          </a:xfrm>
          <a:prstGeom prst="roundRect">
            <a:avLst>
              <a:gd name="adj" fmla="val 50000"/>
            </a:avLst>
          </a:prstGeom>
          <a:solidFill>
            <a:srgbClr val="F65E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문장완성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2780A7A-CC6F-5F90-2C29-8703D4F0F995}"/>
              </a:ext>
            </a:extLst>
          </p:cNvPr>
          <p:cNvGrpSpPr/>
          <p:nvPr/>
        </p:nvGrpSpPr>
        <p:grpSpPr>
          <a:xfrm>
            <a:off x="10329610" y="2277552"/>
            <a:ext cx="282988" cy="282988"/>
            <a:chOff x="3970657" y="3537732"/>
            <a:chExt cx="385868" cy="38586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257A165-C8CE-F8DB-345E-80EA884D3C78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F65E8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52C7D107-7AE0-301C-E2E8-87A74D4D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9029B9-B30A-674F-05FB-7460AF7D9EC5}"/>
              </a:ext>
            </a:extLst>
          </p:cNvPr>
          <p:cNvGrpSpPr/>
          <p:nvPr/>
        </p:nvGrpSpPr>
        <p:grpSpPr>
          <a:xfrm>
            <a:off x="10329608" y="4524003"/>
            <a:ext cx="282988" cy="282988"/>
            <a:chOff x="3970657" y="3537732"/>
            <a:chExt cx="385868" cy="385868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EDDB161-61FA-AB39-17B1-38C899EACD21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F65E8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DD8E6698-49E2-A717-71F1-58C8FDFFA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7AADD46B-FD4A-8694-C16B-7669B1FF9E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4" r="1923" b="23586"/>
          <a:stretch/>
        </p:blipFill>
        <p:spPr>
          <a:xfrm>
            <a:off x="1070763" y="1883421"/>
            <a:ext cx="3358194" cy="4974579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79D9AD0-A4C1-3804-FCF9-D6EB59A6ACC0}"/>
              </a:ext>
            </a:extLst>
          </p:cNvPr>
          <p:cNvCxnSpPr>
            <a:cxnSpLocks/>
          </p:cNvCxnSpPr>
          <p:nvPr/>
        </p:nvCxnSpPr>
        <p:spPr>
          <a:xfrm>
            <a:off x="4203634" y="3109328"/>
            <a:ext cx="1100517" cy="0"/>
          </a:xfrm>
          <a:prstGeom prst="straightConnector1">
            <a:avLst/>
          </a:prstGeom>
          <a:ln>
            <a:solidFill>
              <a:srgbClr val="313B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5E021A3-1A34-D514-55B6-42B32AB26E08}"/>
              </a:ext>
            </a:extLst>
          </p:cNvPr>
          <p:cNvCxnSpPr>
            <a:cxnSpLocks/>
          </p:cNvCxnSpPr>
          <p:nvPr/>
        </p:nvCxnSpPr>
        <p:spPr>
          <a:xfrm>
            <a:off x="4280330" y="5216946"/>
            <a:ext cx="955217" cy="0"/>
          </a:xfrm>
          <a:prstGeom prst="straightConnector1">
            <a:avLst/>
          </a:prstGeom>
          <a:ln>
            <a:solidFill>
              <a:srgbClr val="313B5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오른쪽 대괄호[R] 32">
            <a:extLst>
              <a:ext uri="{FF2B5EF4-FFF2-40B4-BE49-F238E27FC236}">
                <a16:creationId xmlns:a16="http://schemas.microsoft.com/office/drawing/2014/main" id="{AB2D930B-96A5-4F28-08D4-5910441CBE6B}"/>
              </a:ext>
            </a:extLst>
          </p:cNvPr>
          <p:cNvSpPr/>
          <p:nvPr/>
        </p:nvSpPr>
        <p:spPr>
          <a:xfrm>
            <a:off x="4203634" y="4608255"/>
            <a:ext cx="76696" cy="127515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8755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566">
            <a:extLst>
              <a:ext uri="{FF2B5EF4-FFF2-40B4-BE49-F238E27FC236}">
                <a16:creationId xmlns:a16="http://schemas.microsoft.com/office/drawing/2014/main" id="{52BE9789-1185-79D4-A655-0D33F85C3084}"/>
              </a:ext>
            </a:extLst>
          </p:cNvPr>
          <p:cNvSpPr/>
          <p:nvPr/>
        </p:nvSpPr>
        <p:spPr>
          <a:xfrm>
            <a:off x="550864" y="1675176"/>
            <a:ext cx="11090274" cy="481799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6" name="Google Shape;469;p34">
            <a:extLst>
              <a:ext uri="{FF2B5EF4-FFF2-40B4-BE49-F238E27FC236}">
                <a16:creationId xmlns:a16="http://schemas.microsoft.com/office/drawing/2014/main" id="{37358655-EA66-D442-2A1D-3EC3DB7D274E}"/>
              </a:ext>
            </a:extLst>
          </p:cNvPr>
          <p:cNvCxnSpPr>
            <a:cxnSpLocks/>
          </p:cNvCxnSpPr>
          <p:nvPr/>
        </p:nvCxnSpPr>
        <p:spPr>
          <a:xfrm>
            <a:off x="5304562" y="2749244"/>
            <a:ext cx="4975219" cy="0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313B59"/>
            </a:solidFill>
            <a:prstDash val="solid"/>
            <a:tailEnd type="triangle"/>
          </a:ln>
          <a:effectLst>
            <a:outerShdw blurRad="127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oogle Shape;470;p34">
            <a:extLst>
              <a:ext uri="{FF2B5EF4-FFF2-40B4-BE49-F238E27FC236}">
                <a16:creationId xmlns:a16="http://schemas.microsoft.com/office/drawing/2014/main" id="{AA3690A5-EE5E-87D7-655D-9B8FDBBD5100}"/>
              </a:ext>
            </a:extLst>
          </p:cNvPr>
          <p:cNvCxnSpPr>
            <a:cxnSpLocks/>
          </p:cNvCxnSpPr>
          <p:nvPr/>
        </p:nvCxnSpPr>
        <p:spPr>
          <a:xfrm rot="10800000">
            <a:off x="1228648" y="3739674"/>
            <a:ext cx="1980000" cy="1728000"/>
          </a:xfrm>
          <a:prstGeom prst="bentConnector2">
            <a:avLst/>
          </a:prstGeom>
          <a:solidFill>
            <a:schemeClr val="bg1"/>
          </a:solidFill>
          <a:ln w="9525">
            <a:solidFill>
              <a:srgbClr val="313B59"/>
            </a:solidFill>
            <a:prstDash val="solid"/>
            <a:tailEnd type="triangle"/>
          </a:ln>
          <a:effectLst>
            <a:outerShdw blurRad="127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oogle Shape;469;p34">
            <a:extLst>
              <a:ext uri="{FF2B5EF4-FFF2-40B4-BE49-F238E27FC236}">
                <a16:creationId xmlns:a16="http://schemas.microsoft.com/office/drawing/2014/main" id="{B6C92E71-366E-FF1D-0FC9-70B10A028B32}"/>
              </a:ext>
            </a:extLst>
          </p:cNvPr>
          <p:cNvCxnSpPr>
            <a:cxnSpLocks/>
          </p:cNvCxnSpPr>
          <p:nvPr/>
        </p:nvCxnSpPr>
        <p:spPr>
          <a:xfrm>
            <a:off x="1936479" y="2749244"/>
            <a:ext cx="1263684" cy="0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313B59"/>
            </a:solidFill>
            <a:prstDash val="solid"/>
            <a:tailEnd type="triangle"/>
          </a:ln>
          <a:effectLst>
            <a:outerShdw blurRad="127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464;p34">
            <a:extLst>
              <a:ext uri="{FF2B5EF4-FFF2-40B4-BE49-F238E27FC236}">
                <a16:creationId xmlns:a16="http://schemas.microsoft.com/office/drawing/2014/main" id="{7743DCE8-D721-1513-592E-AF2C2AC35EC0}"/>
              </a:ext>
            </a:extLst>
          </p:cNvPr>
          <p:cNvSpPr/>
          <p:nvPr/>
        </p:nvSpPr>
        <p:spPr>
          <a:xfrm>
            <a:off x="799802" y="3085773"/>
            <a:ext cx="862511" cy="862511"/>
          </a:xfrm>
          <a:prstGeom prst="ellipse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non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507F3-C2B5-849E-0F55-261227433E80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작성 보조 프로세스</a:t>
            </a:r>
          </a:p>
        </p:txBody>
      </p:sp>
      <p:pic>
        <p:nvPicPr>
          <p:cNvPr id="14" name="Google Shape;457;p34">
            <a:extLst>
              <a:ext uri="{FF2B5EF4-FFF2-40B4-BE49-F238E27FC236}">
                <a16:creationId xmlns:a16="http://schemas.microsoft.com/office/drawing/2014/main" id="{77C6C84E-B9DA-72AC-1B03-96EE3BEFFF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087" y="2376495"/>
            <a:ext cx="742000" cy="742000"/>
          </a:xfrm>
          <a:prstGeom prst="rect">
            <a:avLst/>
          </a:prstGeom>
          <a:noFill/>
          <a:ln>
            <a:noFill/>
          </a:ln>
          <a:effectLst>
            <a:outerShdw blurRad="685800" sx="127000" sy="127000" algn="ctr" rotWithShape="0">
              <a:srgbClr val="74AA9C">
                <a:alpha val="49000"/>
              </a:srgbClr>
            </a:outerShdw>
          </a:effectLst>
        </p:spPr>
      </p:pic>
      <p:sp>
        <p:nvSpPr>
          <p:cNvPr id="15" name="Google Shape;459;p34">
            <a:extLst>
              <a:ext uri="{FF2B5EF4-FFF2-40B4-BE49-F238E27FC236}">
                <a16:creationId xmlns:a16="http://schemas.microsoft.com/office/drawing/2014/main" id="{90C60F6A-CC89-39E4-EA96-05EA1587F4C2}"/>
              </a:ext>
            </a:extLst>
          </p:cNvPr>
          <p:cNvSpPr/>
          <p:nvPr/>
        </p:nvSpPr>
        <p:spPr>
          <a:xfrm>
            <a:off x="3305577" y="2427545"/>
            <a:ext cx="1943600" cy="64339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4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작성 창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Google Shape;462;p34">
            <a:extLst>
              <a:ext uri="{FF2B5EF4-FFF2-40B4-BE49-F238E27FC236}">
                <a16:creationId xmlns:a16="http://schemas.microsoft.com/office/drawing/2014/main" id="{1BA4BCA1-91EB-8194-804A-1B420357583F}"/>
              </a:ext>
            </a:extLst>
          </p:cNvPr>
          <p:cNvSpPr txBox="1"/>
          <p:nvPr/>
        </p:nvSpPr>
        <p:spPr>
          <a:xfrm>
            <a:off x="1974979" y="2323716"/>
            <a:ext cx="110223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 작성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7" name="Google Shape;466;p34">
            <a:extLst>
              <a:ext uri="{FF2B5EF4-FFF2-40B4-BE49-F238E27FC236}">
                <a16:creationId xmlns:a16="http://schemas.microsoft.com/office/drawing/2014/main" id="{1B0C56F3-A460-0183-C54A-3C3A21059A11}"/>
              </a:ext>
            </a:extLst>
          </p:cNvPr>
          <p:cNvSpPr txBox="1"/>
          <p:nvPr/>
        </p:nvSpPr>
        <p:spPr>
          <a:xfrm>
            <a:off x="10133301" y="3093203"/>
            <a:ext cx="1285573" cy="569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914377">
              <a:lnSpc>
                <a:spcPct val="150000"/>
              </a:lnSpc>
            </a:pPr>
            <a:r>
              <a:rPr lang="en-US" altLang="ko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Chat gpt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9" name="Google Shape;464;p34">
            <a:extLst>
              <a:ext uri="{FF2B5EF4-FFF2-40B4-BE49-F238E27FC236}">
                <a16:creationId xmlns:a16="http://schemas.microsoft.com/office/drawing/2014/main" id="{BEA7806A-B03A-812C-AA86-7398B05B8F54}"/>
              </a:ext>
            </a:extLst>
          </p:cNvPr>
          <p:cNvSpPr/>
          <p:nvPr/>
        </p:nvSpPr>
        <p:spPr>
          <a:xfrm>
            <a:off x="6234156" y="2196379"/>
            <a:ext cx="1102233" cy="1102233"/>
          </a:xfrm>
          <a:prstGeom prst="ellipse">
            <a:avLst/>
          </a:prstGeom>
          <a:solidFill>
            <a:srgbClr val="313B59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non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동작 감지</a:t>
            </a:r>
            <a:endParaRPr lang="en-US" altLang="ko-KR" sz="140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140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프로세스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94D7A4-D321-C49A-E610-0866E00FB083}"/>
              </a:ext>
            </a:extLst>
          </p:cNvPr>
          <p:cNvSpPr txBox="1"/>
          <p:nvPr/>
        </p:nvSpPr>
        <p:spPr>
          <a:xfrm>
            <a:off x="5811503" y="3345203"/>
            <a:ext cx="1947539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en-US" altLang="ko-KR" sz="14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※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작성을</a:t>
            </a:r>
            <a:endParaRPr lang="en-US" altLang="ko-KR" sz="1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    멈췄을 경우 감지</a:t>
            </a:r>
          </a:p>
        </p:txBody>
      </p:sp>
      <p:sp>
        <p:nvSpPr>
          <p:cNvPr id="21" name="Google Shape;462;p34">
            <a:extLst>
              <a:ext uri="{FF2B5EF4-FFF2-40B4-BE49-F238E27FC236}">
                <a16:creationId xmlns:a16="http://schemas.microsoft.com/office/drawing/2014/main" id="{194BDF9B-F5F6-6A33-5620-9C96C0E2BC6D}"/>
              </a:ext>
            </a:extLst>
          </p:cNvPr>
          <p:cNvSpPr txBox="1"/>
          <p:nvPr/>
        </p:nvSpPr>
        <p:spPr>
          <a:xfrm>
            <a:off x="7855770" y="2348680"/>
            <a:ext cx="190463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작성 중인 리뷰 전송</a:t>
            </a:r>
          </a:p>
        </p:txBody>
      </p:sp>
      <p:sp>
        <p:nvSpPr>
          <p:cNvPr id="23" name="Google Shape;460;p34">
            <a:extLst>
              <a:ext uri="{FF2B5EF4-FFF2-40B4-BE49-F238E27FC236}">
                <a16:creationId xmlns:a16="http://schemas.microsoft.com/office/drawing/2014/main" id="{3F8DB2BC-A847-F84C-E6AE-62BE1A8AF4C0}"/>
              </a:ext>
            </a:extLst>
          </p:cNvPr>
          <p:cNvSpPr/>
          <p:nvPr/>
        </p:nvSpPr>
        <p:spPr>
          <a:xfrm>
            <a:off x="3305577" y="4133035"/>
            <a:ext cx="1943600" cy="2179368"/>
          </a:xfrm>
          <a:prstGeom prst="rect">
            <a:avLst/>
          </a:prstGeom>
          <a:solidFill>
            <a:srgbClr val="F65E87">
              <a:alpha val="8000"/>
            </a:srgb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-US" altLang="ko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" altLang="en-US" sz="1400" dirty="0">
                <a:solidFill>
                  <a:srgbClr val="F65E87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보조 창</a:t>
            </a:r>
            <a:endParaRPr sz="1400" dirty="0">
              <a:solidFill>
                <a:srgbClr val="F65E87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sz="7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Google Shape;471;p34">
            <a:extLst>
              <a:ext uri="{FF2B5EF4-FFF2-40B4-BE49-F238E27FC236}">
                <a16:creationId xmlns:a16="http://schemas.microsoft.com/office/drawing/2014/main" id="{F1B2682C-4D1E-652A-63B7-2914586E712D}"/>
              </a:ext>
            </a:extLst>
          </p:cNvPr>
          <p:cNvSpPr/>
          <p:nvPr/>
        </p:nvSpPr>
        <p:spPr>
          <a:xfrm>
            <a:off x="3494577" y="4823855"/>
            <a:ext cx="1565600" cy="532562"/>
          </a:xfrm>
          <a:prstGeom prst="rect">
            <a:avLst/>
          </a:prstGeom>
          <a:solidFill>
            <a:srgbClr val="F65E8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문장 추천</a:t>
            </a:r>
            <a:endParaRPr sz="140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0" name="Google Shape;473;p34">
            <a:extLst>
              <a:ext uri="{FF2B5EF4-FFF2-40B4-BE49-F238E27FC236}">
                <a16:creationId xmlns:a16="http://schemas.microsoft.com/office/drawing/2014/main" id="{38EDE263-C910-FD12-31DE-055B12D6F5B4}"/>
              </a:ext>
            </a:extLst>
          </p:cNvPr>
          <p:cNvSpPr/>
          <p:nvPr/>
        </p:nvSpPr>
        <p:spPr>
          <a:xfrm>
            <a:off x="3494577" y="5588904"/>
            <a:ext cx="1565600" cy="532562"/>
          </a:xfrm>
          <a:prstGeom prst="rect">
            <a:avLst/>
          </a:prstGeom>
          <a:solidFill>
            <a:srgbClr val="F65E8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" altLang="en-US" sz="140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주제 추천</a:t>
            </a:r>
            <a:endParaRPr sz="140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5535A17-19C7-CA5D-EBD2-89F43AA1E3B5}"/>
              </a:ext>
            </a:extLst>
          </p:cNvPr>
          <p:cNvGrpSpPr/>
          <p:nvPr/>
        </p:nvGrpSpPr>
        <p:grpSpPr>
          <a:xfrm>
            <a:off x="5140382" y="3625307"/>
            <a:ext cx="5641200" cy="2233222"/>
            <a:chOff x="6291795" y="3096726"/>
            <a:chExt cx="4481075" cy="2749104"/>
          </a:xfrm>
        </p:grpSpPr>
        <p:cxnSp>
          <p:nvCxnSpPr>
            <p:cNvPr id="33" name="Google Shape;470;p34">
              <a:extLst>
                <a:ext uri="{FF2B5EF4-FFF2-40B4-BE49-F238E27FC236}">
                  <a16:creationId xmlns:a16="http://schemas.microsoft.com/office/drawing/2014/main" id="{AEED6F9A-4947-9765-A7AA-F7CBDF96AE0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624364" y="1765179"/>
              <a:ext cx="1816960" cy="4480053"/>
            </a:xfrm>
            <a:prstGeom prst="bentConnector2">
              <a:avLst/>
            </a:prstGeom>
            <a:solidFill>
              <a:schemeClr val="bg1"/>
            </a:solidFill>
            <a:ln w="9525">
              <a:solidFill>
                <a:srgbClr val="313B59"/>
              </a:solidFill>
              <a:prstDash val="solid"/>
              <a:tailEnd type="triangle"/>
            </a:ln>
            <a:effectLst>
              <a:outerShdw blurRad="127000" algn="ctr" rotWithShape="0">
                <a:schemeClr val="bg1">
                  <a:lumMod val="7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oogle Shape;472;p34">
              <a:extLst>
                <a:ext uri="{FF2B5EF4-FFF2-40B4-BE49-F238E27FC236}">
                  <a16:creationId xmlns:a16="http://schemas.microsoft.com/office/drawing/2014/main" id="{F25E4B15-ACDA-C3FF-64E4-C67B4771A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1795" y="4916129"/>
              <a:ext cx="4481075" cy="929701"/>
            </a:xfrm>
            <a:prstGeom prst="bentConnector3">
              <a:avLst>
                <a:gd name="adj1" fmla="val -56"/>
              </a:avLst>
            </a:prstGeom>
            <a:solidFill>
              <a:schemeClr val="bg1"/>
            </a:solidFill>
            <a:ln w="9525">
              <a:solidFill>
                <a:srgbClr val="313B59"/>
              </a:solidFill>
              <a:prstDash val="solid"/>
              <a:tailEnd type="triangle"/>
            </a:ln>
            <a:effectLst>
              <a:outerShdw blurRad="127000" algn="ctr" rotWithShape="0">
                <a:schemeClr val="bg1">
                  <a:lumMod val="75000"/>
                  <a:alpha val="2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Google Shape;475;p34">
            <a:extLst>
              <a:ext uri="{FF2B5EF4-FFF2-40B4-BE49-F238E27FC236}">
                <a16:creationId xmlns:a16="http://schemas.microsoft.com/office/drawing/2014/main" id="{020474F1-70A2-6E54-C602-CF4F2CD4ED95}"/>
              </a:ext>
            </a:extLst>
          </p:cNvPr>
          <p:cNvSpPr/>
          <p:nvPr/>
        </p:nvSpPr>
        <p:spPr>
          <a:xfrm>
            <a:off x="10059287" y="4067361"/>
            <a:ext cx="1433600" cy="3359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377">
              <a:lnSpc>
                <a:spcPct val="120000"/>
              </a:lnSpc>
            </a:pPr>
            <a:r>
              <a:rPr kumimoji="1" lang="ko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완성문장 판별</a:t>
            </a:r>
            <a:endParaRPr kumimoji="1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6" name="Google Shape;471;p34">
            <a:extLst>
              <a:ext uri="{FF2B5EF4-FFF2-40B4-BE49-F238E27FC236}">
                <a16:creationId xmlns:a16="http://schemas.microsoft.com/office/drawing/2014/main" id="{CF07CFAD-48EE-EEF0-5073-1282134891DB}"/>
              </a:ext>
            </a:extLst>
          </p:cNvPr>
          <p:cNvSpPr/>
          <p:nvPr/>
        </p:nvSpPr>
        <p:spPr>
          <a:xfrm>
            <a:off x="6909866" y="4823855"/>
            <a:ext cx="2083814" cy="532562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F6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 dirty="0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미완성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된 문장일 경우</a:t>
            </a:r>
          </a:p>
        </p:txBody>
      </p:sp>
      <p:sp>
        <p:nvSpPr>
          <p:cNvPr id="39" name="Google Shape;473;p34">
            <a:extLst>
              <a:ext uri="{FF2B5EF4-FFF2-40B4-BE49-F238E27FC236}">
                <a16:creationId xmlns:a16="http://schemas.microsoft.com/office/drawing/2014/main" id="{A1CA58F9-A1E7-5E8C-79AD-06514457A663}"/>
              </a:ext>
            </a:extLst>
          </p:cNvPr>
          <p:cNvSpPr/>
          <p:nvPr/>
        </p:nvSpPr>
        <p:spPr>
          <a:xfrm>
            <a:off x="6909866" y="5588904"/>
            <a:ext cx="2083814" cy="532562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F6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ko-KR" altLang="en-US" sz="1400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완성</a:t>
            </a:r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된 문장일 경우</a:t>
            </a:r>
          </a:p>
        </p:txBody>
      </p:sp>
      <p:sp>
        <p:nvSpPr>
          <p:cNvPr id="40" name="Google Shape;462;p34">
            <a:extLst>
              <a:ext uri="{FF2B5EF4-FFF2-40B4-BE49-F238E27FC236}">
                <a16:creationId xmlns:a16="http://schemas.microsoft.com/office/drawing/2014/main" id="{342D6BBB-95B2-54AD-01CD-AA4C1A534845}"/>
              </a:ext>
            </a:extLst>
          </p:cNvPr>
          <p:cNvSpPr txBox="1"/>
          <p:nvPr/>
        </p:nvSpPr>
        <p:spPr>
          <a:xfrm>
            <a:off x="1974979" y="5036170"/>
            <a:ext cx="110223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ko-KR" altLang="en-US" sz="140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작성보조</a:t>
            </a:r>
            <a:endParaRPr sz="140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5E5DB31-A0CF-8ED4-B1EA-56988ED65681}"/>
              </a:ext>
            </a:extLst>
          </p:cNvPr>
          <p:cNvGrpSpPr/>
          <p:nvPr/>
        </p:nvGrpSpPr>
        <p:grpSpPr>
          <a:xfrm>
            <a:off x="699584" y="2196379"/>
            <a:ext cx="1102233" cy="1102233"/>
            <a:chOff x="699584" y="2196379"/>
            <a:chExt cx="1102233" cy="1102233"/>
          </a:xfrm>
        </p:grpSpPr>
        <p:sp>
          <p:nvSpPr>
            <p:cNvPr id="42" name="Google Shape;464;p34">
              <a:extLst>
                <a:ext uri="{FF2B5EF4-FFF2-40B4-BE49-F238E27FC236}">
                  <a16:creationId xmlns:a16="http://schemas.microsoft.com/office/drawing/2014/main" id="{42E0E699-EA45-C2CF-B241-FB821239A3E2}"/>
                </a:ext>
              </a:extLst>
            </p:cNvPr>
            <p:cNvSpPr/>
            <p:nvPr/>
          </p:nvSpPr>
          <p:spPr>
            <a:xfrm>
              <a:off x="699584" y="2196379"/>
              <a:ext cx="1102233" cy="1102233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C1A0CC72-DE37-624C-BF05-B7CBF6061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r="25450" b="54211"/>
            <a:stretch>
              <a:fillRect/>
            </a:stretch>
          </p:blipFill>
          <p:spPr>
            <a:xfrm>
              <a:off x="800459" y="2348680"/>
              <a:ext cx="999426" cy="949932"/>
            </a:xfrm>
            <a:custGeom>
              <a:avLst/>
              <a:gdLst>
                <a:gd name="connsiteX0" fmla="*/ 69660 w 999426"/>
                <a:gd name="connsiteY0" fmla="*/ 0 h 949932"/>
                <a:gd name="connsiteX1" fmla="*/ 826959 w 999426"/>
                <a:gd name="connsiteY1" fmla="*/ 0 h 949932"/>
                <a:gd name="connsiteX2" fmla="*/ 838008 w 999426"/>
                <a:gd name="connsiteY2" fmla="*/ 9117 h 949932"/>
                <a:gd name="connsiteX3" fmla="*/ 999426 w 999426"/>
                <a:gd name="connsiteY3" fmla="*/ 398815 h 949932"/>
                <a:gd name="connsiteX4" fmla="*/ 448309 w 999426"/>
                <a:gd name="connsiteY4" fmla="*/ 949932 h 949932"/>
                <a:gd name="connsiteX5" fmla="*/ 58611 w 999426"/>
                <a:gd name="connsiteY5" fmla="*/ 788514 h 949932"/>
                <a:gd name="connsiteX6" fmla="*/ 0 w 999426"/>
                <a:gd name="connsiteY6" fmla="*/ 717478 h 949932"/>
                <a:gd name="connsiteX7" fmla="*/ 0 w 999426"/>
                <a:gd name="connsiteY7" fmla="*/ 80153 h 949932"/>
                <a:gd name="connsiteX8" fmla="*/ 58611 w 999426"/>
                <a:gd name="connsiteY8" fmla="*/ 9117 h 94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9426" h="949932">
                  <a:moveTo>
                    <a:pt x="69660" y="0"/>
                  </a:moveTo>
                  <a:lnTo>
                    <a:pt x="826959" y="0"/>
                  </a:lnTo>
                  <a:lnTo>
                    <a:pt x="838008" y="9117"/>
                  </a:lnTo>
                  <a:cubicBezTo>
                    <a:pt x="937740" y="108849"/>
                    <a:pt x="999426" y="246628"/>
                    <a:pt x="999426" y="398815"/>
                  </a:cubicBezTo>
                  <a:cubicBezTo>
                    <a:pt x="999426" y="703189"/>
                    <a:pt x="752683" y="949932"/>
                    <a:pt x="448309" y="949932"/>
                  </a:cubicBezTo>
                  <a:cubicBezTo>
                    <a:pt x="296122" y="949932"/>
                    <a:pt x="158343" y="888246"/>
                    <a:pt x="58611" y="788514"/>
                  </a:cubicBezTo>
                  <a:lnTo>
                    <a:pt x="0" y="717478"/>
                  </a:lnTo>
                  <a:lnTo>
                    <a:pt x="0" y="80153"/>
                  </a:lnTo>
                  <a:lnTo>
                    <a:pt x="58611" y="9117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07546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8D85F3EB-865E-BC68-19EB-82D66EDF3F28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작성 보조 기능 구현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E15E52-1B7C-2E04-8DB1-F243D49A2CA5}"/>
              </a:ext>
            </a:extLst>
          </p:cNvPr>
          <p:cNvGrpSpPr/>
          <p:nvPr/>
        </p:nvGrpSpPr>
        <p:grpSpPr>
          <a:xfrm>
            <a:off x="2071418" y="2264801"/>
            <a:ext cx="8049164" cy="4593199"/>
            <a:chOff x="2064600" y="1730488"/>
            <a:chExt cx="8049164" cy="4702256"/>
          </a:xfrm>
        </p:grpSpPr>
        <p:sp>
          <p:nvSpPr>
            <p:cNvPr id="3" name="사각형: 둥근 위쪽 모서리 21">
              <a:extLst>
                <a:ext uri="{FF2B5EF4-FFF2-40B4-BE49-F238E27FC236}">
                  <a16:creationId xmlns:a16="http://schemas.microsoft.com/office/drawing/2014/main" id="{D842BDB0-EF3F-C70C-D491-7E6A8463F483}"/>
                </a:ext>
              </a:extLst>
            </p:cNvPr>
            <p:cNvSpPr/>
            <p:nvPr/>
          </p:nvSpPr>
          <p:spPr>
            <a:xfrm flipH="1">
              <a:off x="2064600" y="1730488"/>
              <a:ext cx="8049164" cy="4702256"/>
            </a:xfrm>
            <a:prstGeom prst="round2SameRect">
              <a:avLst>
                <a:gd name="adj1" fmla="val 2212"/>
                <a:gd name="adj2" fmla="val 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381000" algn="ctr" rotWithShape="0">
                <a:schemeClr val="tx1">
                  <a:lumMod val="50000"/>
                  <a:lumOff val="50000"/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4" name="Google Shape;492;p35">
              <a:extLst>
                <a:ext uri="{FF2B5EF4-FFF2-40B4-BE49-F238E27FC236}">
                  <a16:creationId xmlns:a16="http://schemas.microsoft.com/office/drawing/2014/main" id="{6CB367FA-6629-A171-F13B-689357055F7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902" r="7528" b="16031"/>
            <a:stretch/>
          </p:blipFill>
          <p:spPr>
            <a:xfrm>
              <a:off x="2122562" y="1930069"/>
              <a:ext cx="7933241" cy="404664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cxnSp>
        <p:nvCxnSpPr>
          <p:cNvPr id="5" name="직선 연결선 54">
            <a:extLst>
              <a:ext uri="{FF2B5EF4-FFF2-40B4-BE49-F238E27FC236}">
                <a16:creationId xmlns:a16="http://schemas.microsoft.com/office/drawing/2014/main" id="{82496750-7659-2BC7-378B-2185D48A3CB5}"/>
              </a:ext>
            </a:extLst>
          </p:cNvPr>
          <p:cNvCxnSpPr>
            <a:cxnSpLocks/>
          </p:cNvCxnSpPr>
          <p:nvPr/>
        </p:nvCxnSpPr>
        <p:spPr>
          <a:xfrm>
            <a:off x="3010312" y="3936403"/>
            <a:ext cx="552659" cy="0"/>
          </a:xfrm>
          <a:prstGeom prst="line">
            <a:avLst/>
          </a:prstGeom>
          <a:solidFill>
            <a:schemeClr val="bg1"/>
          </a:solidFill>
          <a:ln w="9525">
            <a:solidFill>
              <a:srgbClr val="F65E87"/>
            </a:solidFill>
            <a:prstDash val="dash"/>
          </a:ln>
          <a:effectLst>
            <a:outerShdw blurRad="127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75DC32-AE52-94CB-AB73-9CA8C3CA61F5}"/>
              </a:ext>
            </a:extLst>
          </p:cNvPr>
          <p:cNvSpPr txBox="1"/>
          <p:nvPr/>
        </p:nvSpPr>
        <p:spPr>
          <a:xfrm>
            <a:off x="3191914" y="1588577"/>
            <a:ext cx="5808172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en-US" altLang="ko-KR" sz="2000" dirty="0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&lt;</a:t>
            </a:r>
            <a:r>
              <a:rPr lang="en-US" altLang="ko-KR" sz="2000" dirty="0" err="1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iframe</a:t>
            </a:r>
            <a:r>
              <a:rPr lang="en-US" altLang="ko-KR" sz="2000" dirty="0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/&gt;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을 이용해 기존 </a:t>
            </a:r>
            <a:r>
              <a:rPr lang="ko-KR" altLang="en-US" sz="2000" dirty="0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서비스에 바로 삽입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DFD123-2185-ED06-ED74-2DA60E40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98" y="3407898"/>
            <a:ext cx="4574551" cy="2754438"/>
          </a:xfrm>
          <a:prstGeom prst="rect">
            <a:avLst/>
          </a:prstGeom>
        </p:spPr>
      </p:pic>
      <p:sp>
        <p:nvSpPr>
          <p:cNvPr id="8" name="Google Shape;494;p35">
            <a:extLst>
              <a:ext uri="{FF2B5EF4-FFF2-40B4-BE49-F238E27FC236}">
                <a16:creationId xmlns:a16="http://schemas.microsoft.com/office/drawing/2014/main" id="{06029248-73B6-FAB8-D063-B3A18A35F56C}"/>
              </a:ext>
            </a:extLst>
          </p:cNvPr>
          <p:cNvSpPr/>
          <p:nvPr/>
        </p:nvSpPr>
        <p:spPr>
          <a:xfrm>
            <a:off x="4502683" y="3218408"/>
            <a:ext cx="4785313" cy="3053168"/>
          </a:xfrm>
          <a:prstGeom prst="roundRect">
            <a:avLst>
              <a:gd name="adj" fmla="val 6179"/>
            </a:avLst>
          </a:prstGeom>
          <a:solidFill>
            <a:srgbClr val="F65E87">
              <a:alpha val="3000"/>
            </a:srgbClr>
          </a:solidFill>
          <a:ln w="19050" cap="flat" cmpd="sng">
            <a:solidFill>
              <a:srgbClr val="F6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 네오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1CAA7CA-52B7-A48C-64DC-CFACAC2B9A70}"/>
              </a:ext>
            </a:extLst>
          </p:cNvPr>
          <p:cNvGrpSpPr/>
          <p:nvPr/>
        </p:nvGrpSpPr>
        <p:grpSpPr>
          <a:xfrm>
            <a:off x="6772266" y="3054856"/>
            <a:ext cx="282988" cy="282988"/>
            <a:chOff x="3970657" y="3537732"/>
            <a:chExt cx="385868" cy="38586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1C09381-AF3F-1629-8BC0-B89367313698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313B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984C5A36-3863-E5D0-5B1B-AAF611C52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137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700AF4-EECD-B3A0-3881-E43C47F229A1}"/>
              </a:ext>
            </a:extLst>
          </p:cNvPr>
          <p:cNvSpPr txBox="1"/>
          <p:nvPr/>
        </p:nvSpPr>
        <p:spPr>
          <a:xfrm>
            <a:off x="434072" y="100796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시연 영상</a:t>
            </a:r>
          </a:p>
        </p:txBody>
      </p:sp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ED216193-3332-D2A4-90F5-0F2C223F6C31}"/>
              </a:ext>
            </a:extLst>
          </p:cNvPr>
          <p:cNvSpPr/>
          <p:nvPr/>
        </p:nvSpPr>
        <p:spPr>
          <a:xfrm>
            <a:off x="246648" y="1534356"/>
            <a:ext cx="1478619" cy="663560"/>
          </a:xfrm>
          <a:prstGeom prst="roundRect">
            <a:avLst/>
          </a:prstGeom>
          <a:solidFill>
            <a:schemeClr val="tx1">
              <a:lumMod val="75000"/>
              <a:lumOff val="25000"/>
              <a:alpha val="6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주제 추천 및 문장 완성 </a:t>
            </a:r>
          </a:p>
        </p:txBody>
      </p:sp>
      <p:pic>
        <p:nvPicPr>
          <p:cNvPr id="6" name="KakaoTalk_Video_2023-08-25-16-45-51">
            <a:hlinkClick r:id="" action="ppaction://media"/>
            <a:extLst>
              <a:ext uri="{FF2B5EF4-FFF2-40B4-BE49-F238E27FC236}">
                <a16:creationId xmlns:a16="http://schemas.microsoft.com/office/drawing/2014/main" id="{FE4D16B1-0FF5-44EC-FE67-9720DCA138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3721" y="914400"/>
            <a:ext cx="10258279" cy="57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2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41224229-F9E5-BDC8-2DC3-DEB5FFA89FEC}"/>
              </a:ext>
            </a:extLst>
          </p:cNvPr>
          <p:cNvSpPr/>
          <p:nvPr/>
        </p:nvSpPr>
        <p:spPr>
          <a:xfrm>
            <a:off x="0" y="4857093"/>
            <a:ext cx="12192000" cy="2000907"/>
          </a:xfrm>
          <a:prstGeom prst="rect">
            <a:avLst/>
          </a:prstGeom>
          <a:solidFill>
            <a:srgbClr val="019AAC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804" name="사각형: 둥근 모서리 803">
            <a:extLst>
              <a:ext uri="{FF2B5EF4-FFF2-40B4-BE49-F238E27FC236}">
                <a16:creationId xmlns:a16="http://schemas.microsoft.com/office/drawing/2014/main" id="{EDFBB7A1-E2F2-F3C9-EF43-919F53FE3B9B}"/>
              </a:ext>
            </a:extLst>
          </p:cNvPr>
          <p:cNvSpPr/>
          <p:nvPr/>
        </p:nvSpPr>
        <p:spPr>
          <a:xfrm flipH="1">
            <a:off x="362305" y="1005274"/>
            <a:ext cx="2252290" cy="426332"/>
          </a:xfrm>
          <a:prstGeom prst="roundRect">
            <a:avLst>
              <a:gd name="adj" fmla="val 50000"/>
            </a:avLst>
          </a:prstGeom>
          <a:solidFill>
            <a:srgbClr val="019A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sz="20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리뷰 작성 알림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20C55C-5343-C52B-16AB-2E29FBC2601E}"/>
              </a:ext>
            </a:extLst>
          </p:cNvPr>
          <p:cNvGrpSpPr/>
          <p:nvPr/>
        </p:nvGrpSpPr>
        <p:grpSpPr>
          <a:xfrm>
            <a:off x="81146" y="2081775"/>
            <a:ext cx="4423056" cy="3054438"/>
            <a:chOff x="274554" y="1943974"/>
            <a:chExt cx="4229648" cy="2920876"/>
          </a:xfrm>
        </p:grpSpPr>
        <p:grpSp>
          <p:nvGrpSpPr>
            <p:cNvPr id="941" name="그래픽 806">
              <a:extLst>
                <a:ext uri="{FF2B5EF4-FFF2-40B4-BE49-F238E27FC236}">
                  <a16:creationId xmlns:a16="http://schemas.microsoft.com/office/drawing/2014/main" id="{A89E9061-8579-2CB8-A794-9241D94F55AF}"/>
                </a:ext>
              </a:extLst>
            </p:cNvPr>
            <p:cNvGrpSpPr/>
            <p:nvPr/>
          </p:nvGrpSpPr>
          <p:grpSpPr>
            <a:xfrm>
              <a:off x="274554" y="2192555"/>
              <a:ext cx="2155932" cy="2667419"/>
              <a:chOff x="620203" y="1880579"/>
              <a:chExt cx="2047268" cy="2532975"/>
            </a:xfrm>
          </p:grpSpPr>
          <p:grpSp>
            <p:nvGrpSpPr>
              <p:cNvPr id="942" name="그래픽 806">
                <a:extLst>
                  <a:ext uri="{FF2B5EF4-FFF2-40B4-BE49-F238E27FC236}">
                    <a16:creationId xmlns:a16="http://schemas.microsoft.com/office/drawing/2014/main" id="{FE86DFB7-D64C-91C4-5051-2D907B63744C}"/>
                  </a:ext>
                </a:extLst>
              </p:cNvPr>
              <p:cNvGrpSpPr/>
              <p:nvPr/>
            </p:nvGrpSpPr>
            <p:grpSpPr>
              <a:xfrm>
                <a:off x="1479067" y="3436676"/>
                <a:ext cx="759052" cy="976878"/>
                <a:chOff x="1479067" y="3436676"/>
                <a:chExt cx="759052" cy="976878"/>
              </a:xfrm>
            </p:grpSpPr>
            <p:grpSp>
              <p:nvGrpSpPr>
                <p:cNvPr id="943" name="그래픽 806">
                  <a:extLst>
                    <a:ext uri="{FF2B5EF4-FFF2-40B4-BE49-F238E27FC236}">
                      <a16:creationId xmlns:a16="http://schemas.microsoft.com/office/drawing/2014/main" id="{8AC0B167-0D74-CE4A-1DB4-CBBA91972B57}"/>
                    </a:ext>
                  </a:extLst>
                </p:cNvPr>
                <p:cNvGrpSpPr/>
                <p:nvPr/>
              </p:nvGrpSpPr>
              <p:grpSpPr>
                <a:xfrm>
                  <a:off x="1875320" y="3436676"/>
                  <a:ext cx="362799" cy="976878"/>
                  <a:chOff x="1875320" y="3436676"/>
                  <a:chExt cx="362799" cy="976878"/>
                </a:xfrm>
              </p:grpSpPr>
              <p:grpSp>
                <p:nvGrpSpPr>
                  <p:cNvPr id="944" name="그래픽 806">
                    <a:extLst>
                      <a:ext uri="{FF2B5EF4-FFF2-40B4-BE49-F238E27FC236}">
                        <a16:creationId xmlns:a16="http://schemas.microsoft.com/office/drawing/2014/main" id="{EC7580D1-9DE6-6ECE-2060-000A82819302}"/>
                      </a:ext>
                    </a:extLst>
                  </p:cNvPr>
                  <p:cNvGrpSpPr/>
                  <p:nvPr/>
                </p:nvGrpSpPr>
                <p:grpSpPr>
                  <a:xfrm>
                    <a:off x="1987481" y="4178399"/>
                    <a:ext cx="250638" cy="235154"/>
                    <a:chOff x="1987481" y="4178399"/>
                    <a:chExt cx="250638" cy="235154"/>
                  </a:xfrm>
                </p:grpSpPr>
                <p:grpSp>
                  <p:nvGrpSpPr>
                    <p:cNvPr id="945" name="그래픽 806">
                      <a:extLst>
                        <a:ext uri="{FF2B5EF4-FFF2-40B4-BE49-F238E27FC236}">
                          <a16:creationId xmlns:a16="http://schemas.microsoft.com/office/drawing/2014/main" id="{68CA6C59-2B19-5967-F04E-0137CC444E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87481" y="4260258"/>
                      <a:ext cx="250638" cy="153295"/>
                      <a:chOff x="1987481" y="4260258"/>
                      <a:chExt cx="250638" cy="153295"/>
                    </a:xfrm>
                  </p:grpSpPr>
                  <p:sp>
                    <p:nvSpPr>
                      <p:cNvPr id="946" name="자유형: 도형 945">
                        <a:extLst>
                          <a:ext uri="{FF2B5EF4-FFF2-40B4-BE49-F238E27FC236}">
                            <a16:creationId xmlns:a16="http://schemas.microsoft.com/office/drawing/2014/main" id="{DB93AB4B-164C-7FB9-F4A1-DD7EB4EBE4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87481" y="4260258"/>
                        <a:ext cx="250638" cy="153295"/>
                      </a:xfrm>
                      <a:custGeom>
                        <a:avLst/>
                        <a:gdLst>
                          <a:gd name="connsiteX0" fmla="*/ 159568 w 250638"/>
                          <a:gd name="connsiteY0" fmla="*/ 0 h 153295"/>
                          <a:gd name="connsiteX1" fmla="*/ 15208 w 250638"/>
                          <a:gd name="connsiteY1" fmla="*/ 0 h 153295"/>
                          <a:gd name="connsiteX2" fmla="*/ 0 w 250638"/>
                          <a:gd name="connsiteY2" fmla="*/ 153296 h 153295"/>
                          <a:gd name="connsiteX3" fmla="*/ 235125 w 250638"/>
                          <a:gd name="connsiteY3" fmla="*/ 153296 h 153295"/>
                          <a:gd name="connsiteX4" fmla="*/ 242794 w 250638"/>
                          <a:gd name="connsiteY4" fmla="*/ 124355 h 153295"/>
                          <a:gd name="connsiteX5" fmla="*/ 156720 w 250638"/>
                          <a:gd name="connsiteY5" fmla="*/ 58405 h 153295"/>
                          <a:gd name="connsiteX6" fmla="*/ 159568 w 250638"/>
                          <a:gd name="connsiteY6" fmla="*/ 0 h 1532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50638" h="153295">
                            <a:moveTo>
                              <a:pt x="159568" y="0"/>
                            </a:moveTo>
                            <a:lnTo>
                              <a:pt x="15208" y="0"/>
                            </a:lnTo>
                            <a:lnTo>
                              <a:pt x="0" y="153296"/>
                            </a:lnTo>
                            <a:lnTo>
                              <a:pt x="235125" y="153296"/>
                            </a:lnTo>
                            <a:cubicBezTo>
                              <a:pt x="251016" y="153296"/>
                              <a:pt x="256599" y="132226"/>
                              <a:pt x="242794" y="124355"/>
                            </a:cubicBezTo>
                            <a:lnTo>
                              <a:pt x="156720" y="58405"/>
                            </a:lnTo>
                            <a:lnTo>
                              <a:pt x="159568" y="0"/>
                            </a:lnTo>
                            <a:close/>
                          </a:path>
                        </a:pathLst>
                      </a:custGeom>
                      <a:solidFill>
                        <a:srgbClr val="313B59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47" name="자유형: 도형 946">
                        <a:extLst>
                          <a:ext uri="{FF2B5EF4-FFF2-40B4-BE49-F238E27FC236}">
                            <a16:creationId xmlns:a16="http://schemas.microsoft.com/office/drawing/2014/main" id="{2285DA00-095D-85C8-822F-0935777D2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94449" y="4386509"/>
                        <a:ext cx="239173" cy="5945"/>
                      </a:xfrm>
                      <a:custGeom>
                        <a:avLst/>
                        <a:gdLst>
                          <a:gd name="connsiteX0" fmla="*/ 239174 w 239173"/>
                          <a:gd name="connsiteY0" fmla="*/ 0 h 5945"/>
                          <a:gd name="connsiteX1" fmla="*/ 0 w 239173"/>
                          <a:gd name="connsiteY1" fmla="*/ 0 h 59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39173" h="5945">
                            <a:moveTo>
                              <a:pt x="239174" y="0"/>
                            </a:moveTo>
                            <a:lnTo>
                              <a:pt x="0" y="0"/>
                            </a:lnTo>
                          </a:path>
                        </a:pathLst>
                      </a:custGeom>
                      <a:ln w="5070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48" name="자유형: 도형 947">
                        <a:extLst>
                          <a:ext uri="{FF2B5EF4-FFF2-40B4-BE49-F238E27FC236}">
                            <a16:creationId xmlns:a16="http://schemas.microsoft.com/office/drawing/2014/main" id="{440FFB6E-0DEB-FE19-A37F-572FFD8CFB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61793" y="4348627"/>
                        <a:ext cx="21533" cy="8245"/>
                      </a:xfrm>
                      <a:custGeom>
                        <a:avLst/>
                        <a:gdLst>
                          <a:gd name="connsiteX0" fmla="*/ 21533 w 21533"/>
                          <a:gd name="connsiteY0" fmla="*/ 0 h 8245"/>
                          <a:gd name="connsiteX1" fmla="*/ 0 w 21533"/>
                          <a:gd name="connsiteY1" fmla="*/ 8246 h 82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1533" h="8245">
                            <a:moveTo>
                              <a:pt x="21533" y="0"/>
                            </a:moveTo>
                            <a:lnTo>
                              <a:pt x="0" y="8246"/>
                            </a:lnTo>
                          </a:path>
                        </a:pathLst>
                      </a:custGeom>
                      <a:ln w="5070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49" name="자유형: 도형 948">
                        <a:extLst>
                          <a:ext uri="{FF2B5EF4-FFF2-40B4-BE49-F238E27FC236}">
                            <a16:creationId xmlns:a16="http://schemas.microsoft.com/office/drawing/2014/main" id="{F170CCB3-A0F4-8215-3C42-F5D54BE3D1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35230" y="4332652"/>
                        <a:ext cx="26562" cy="10178"/>
                      </a:xfrm>
                      <a:custGeom>
                        <a:avLst/>
                        <a:gdLst>
                          <a:gd name="connsiteX0" fmla="*/ 26563 w 26562"/>
                          <a:gd name="connsiteY0" fmla="*/ 0 h 10178"/>
                          <a:gd name="connsiteX1" fmla="*/ 0 w 26562"/>
                          <a:gd name="connsiteY1" fmla="*/ 10178 h 1017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6562" h="10178">
                            <a:moveTo>
                              <a:pt x="26563" y="0"/>
                            </a:moveTo>
                            <a:lnTo>
                              <a:pt x="0" y="10178"/>
                            </a:lnTo>
                          </a:path>
                        </a:pathLst>
                      </a:custGeom>
                      <a:ln w="5070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50" name="자유형: 도형 949">
                        <a:extLst>
                          <a:ext uri="{FF2B5EF4-FFF2-40B4-BE49-F238E27FC236}">
                            <a16:creationId xmlns:a16="http://schemas.microsoft.com/office/drawing/2014/main" id="{47FB55DE-F4D7-CCD4-D585-3D62FECB89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34650" y="4309674"/>
                        <a:ext cx="42133" cy="42127"/>
                      </a:xfrm>
                      <a:custGeom>
                        <a:avLst/>
                        <a:gdLst>
                          <a:gd name="connsiteX0" fmla="*/ 0 w 42133"/>
                          <a:gd name="connsiteY0" fmla="*/ 21064 h 42127"/>
                          <a:gd name="connsiteX1" fmla="*/ 21070 w 42133"/>
                          <a:gd name="connsiteY1" fmla="*/ 42127 h 42127"/>
                          <a:gd name="connsiteX2" fmla="*/ 42133 w 42133"/>
                          <a:gd name="connsiteY2" fmla="*/ 21064 h 42127"/>
                          <a:gd name="connsiteX3" fmla="*/ 21070 w 42133"/>
                          <a:gd name="connsiteY3" fmla="*/ 0 h 42127"/>
                          <a:gd name="connsiteX4" fmla="*/ 0 w 42133"/>
                          <a:gd name="connsiteY4" fmla="*/ 21064 h 421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133" h="42127">
                            <a:moveTo>
                              <a:pt x="0" y="21064"/>
                            </a:moveTo>
                            <a:cubicBezTo>
                              <a:pt x="0" y="32698"/>
                              <a:pt x="9435" y="42127"/>
                              <a:pt x="21070" y="42127"/>
                            </a:cubicBezTo>
                            <a:cubicBezTo>
                              <a:pt x="32704" y="42127"/>
                              <a:pt x="42133" y="32698"/>
                              <a:pt x="42133" y="21064"/>
                            </a:cubicBezTo>
                            <a:cubicBezTo>
                              <a:pt x="42133" y="9429"/>
                              <a:pt x="32698" y="0"/>
                              <a:pt x="21070" y="0"/>
                            </a:cubicBezTo>
                            <a:cubicBezTo>
                              <a:pt x="9429" y="-6"/>
                              <a:pt x="0" y="9429"/>
                              <a:pt x="0" y="21064"/>
                            </a:cubicBezTo>
                            <a:close/>
                          </a:path>
                        </a:pathLst>
                      </a:custGeom>
                      <a:noFill/>
                      <a:ln w="5070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951" name="그래픽 806">
                      <a:extLst>
                        <a:ext uri="{FF2B5EF4-FFF2-40B4-BE49-F238E27FC236}">
                          <a16:creationId xmlns:a16="http://schemas.microsoft.com/office/drawing/2014/main" id="{2BC363F5-9721-D642-17A3-AD3553A6C4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20727" y="4178399"/>
                      <a:ext cx="107779" cy="93184"/>
                      <a:chOff x="2020727" y="4178399"/>
                      <a:chExt cx="107779" cy="93184"/>
                    </a:xfrm>
                  </p:grpSpPr>
                  <p:sp>
                    <p:nvSpPr>
                      <p:cNvPr id="952" name="자유형: 도형 951">
                        <a:extLst>
                          <a:ext uri="{FF2B5EF4-FFF2-40B4-BE49-F238E27FC236}">
                            <a16:creationId xmlns:a16="http://schemas.microsoft.com/office/drawing/2014/main" id="{8E046B09-1F30-E659-8509-07C3A86488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0727" y="4178399"/>
                        <a:ext cx="107779" cy="93184"/>
                      </a:xfrm>
                      <a:custGeom>
                        <a:avLst/>
                        <a:gdLst>
                          <a:gd name="connsiteX0" fmla="*/ 107780 w 107779"/>
                          <a:gd name="connsiteY0" fmla="*/ 4697 h 93184"/>
                          <a:gd name="connsiteX1" fmla="*/ 102786 w 107779"/>
                          <a:gd name="connsiteY1" fmla="*/ 93184 h 93184"/>
                          <a:gd name="connsiteX2" fmla="*/ 0 w 107779"/>
                          <a:gd name="connsiteY2" fmla="*/ 93184 h 93184"/>
                          <a:gd name="connsiteX3" fmla="*/ 4667 w 107779"/>
                          <a:gd name="connsiteY3" fmla="*/ 0 h 93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7779" h="93184">
                            <a:moveTo>
                              <a:pt x="107780" y="4697"/>
                            </a:moveTo>
                            <a:lnTo>
                              <a:pt x="102786" y="93184"/>
                            </a:lnTo>
                            <a:lnTo>
                              <a:pt x="0" y="93184"/>
                            </a:lnTo>
                            <a:lnTo>
                              <a:pt x="4667" y="0"/>
                            </a:lnTo>
                            <a:close/>
                          </a:path>
                        </a:pathLst>
                      </a:custGeom>
                      <a:solidFill>
                        <a:srgbClr val="FFAB91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53" name="자유형: 도형 952">
                        <a:extLst>
                          <a:ext uri="{FF2B5EF4-FFF2-40B4-BE49-F238E27FC236}">
                            <a16:creationId xmlns:a16="http://schemas.microsoft.com/office/drawing/2014/main" id="{3CC98AE5-49CC-DB55-7E49-15B16211C9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23527" y="4205592"/>
                        <a:ext cx="103974" cy="17722"/>
                      </a:xfrm>
                      <a:custGeom>
                        <a:avLst/>
                        <a:gdLst>
                          <a:gd name="connsiteX0" fmla="*/ 0 w 103974"/>
                          <a:gd name="connsiteY0" fmla="*/ 9732 h 17722"/>
                          <a:gd name="connsiteX1" fmla="*/ 102715 w 103974"/>
                          <a:gd name="connsiteY1" fmla="*/ 17723 h 17722"/>
                          <a:gd name="connsiteX2" fmla="*/ 103975 w 103974"/>
                          <a:gd name="connsiteY2" fmla="*/ 0 h 17722"/>
                          <a:gd name="connsiteX3" fmla="*/ 488 w 103974"/>
                          <a:gd name="connsiteY3" fmla="*/ 0 h 1772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3974" h="17722">
                            <a:moveTo>
                              <a:pt x="0" y="9732"/>
                            </a:moveTo>
                            <a:lnTo>
                              <a:pt x="102715" y="17723"/>
                            </a:lnTo>
                            <a:lnTo>
                              <a:pt x="103975" y="0"/>
                            </a:lnTo>
                            <a:lnTo>
                              <a:pt x="488" y="0"/>
                            </a:lnTo>
                            <a:close/>
                          </a:path>
                        </a:pathLst>
                      </a:custGeom>
                      <a:solidFill>
                        <a:srgbClr val="F49A82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473AB8E7-D046-7957-075D-F5C3BC52A260}"/>
                      </a:ext>
                    </a:extLst>
                  </p:cNvPr>
                  <p:cNvSpPr/>
                  <p:nvPr/>
                </p:nvSpPr>
                <p:spPr>
                  <a:xfrm>
                    <a:off x="1875320" y="3436676"/>
                    <a:ext cx="301434" cy="768916"/>
                  </a:xfrm>
                  <a:custGeom>
                    <a:avLst/>
                    <a:gdLst>
                      <a:gd name="connsiteX0" fmla="*/ 204371 w 301434"/>
                      <a:gd name="connsiteY0" fmla="*/ 0 h 768916"/>
                      <a:gd name="connsiteX1" fmla="*/ 292317 w 301434"/>
                      <a:gd name="connsiteY1" fmla="*/ 354212 h 768916"/>
                      <a:gd name="connsiteX2" fmla="*/ 300617 w 301434"/>
                      <a:gd name="connsiteY2" fmla="*/ 435500 h 768916"/>
                      <a:gd name="connsiteX3" fmla="*/ 279268 w 301434"/>
                      <a:gd name="connsiteY3" fmla="*/ 768917 h 768916"/>
                      <a:gd name="connsiteX4" fmla="*/ 116626 w 301434"/>
                      <a:gd name="connsiteY4" fmla="*/ 768917 h 768916"/>
                      <a:gd name="connsiteX5" fmla="*/ 116626 w 301434"/>
                      <a:gd name="connsiteY5" fmla="*/ 423824 h 768916"/>
                      <a:gd name="connsiteX6" fmla="*/ 0 w 301434"/>
                      <a:gd name="connsiteY6" fmla="*/ 42900 h 768916"/>
                      <a:gd name="connsiteX7" fmla="*/ 204371 w 301434"/>
                      <a:gd name="connsiteY7" fmla="*/ 0 h 768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01434" h="768916">
                        <a:moveTo>
                          <a:pt x="204371" y="0"/>
                        </a:moveTo>
                        <a:lnTo>
                          <a:pt x="292317" y="354212"/>
                        </a:lnTo>
                        <a:cubicBezTo>
                          <a:pt x="301419" y="388570"/>
                          <a:pt x="302591" y="400020"/>
                          <a:pt x="300617" y="435500"/>
                        </a:cubicBezTo>
                        <a:lnTo>
                          <a:pt x="279268" y="768917"/>
                        </a:lnTo>
                        <a:lnTo>
                          <a:pt x="116626" y="768917"/>
                        </a:lnTo>
                        <a:lnTo>
                          <a:pt x="116626" y="423824"/>
                        </a:lnTo>
                        <a:lnTo>
                          <a:pt x="0" y="42900"/>
                        </a:lnTo>
                        <a:lnTo>
                          <a:pt x="204371" y="0"/>
                        </a:lnTo>
                        <a:close/>
                      </a:path>
                    </a:pathLst>
                  </a:custGeom>
                  <a:solidFill>
                    <a:srgbClr val="736356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955" name="그래픽 806">
                  <a:extLst>
                    <a:ext uri="{FF2B5EF4-FFF2-40B4-BE49-F238E27FC236}">
                      <a16:creationId xmlns:a16="http://schemas.microsoft.com/office/drawing/2014/main" id="{7EAAD9D8-B0E7-FF84-FB9C-22E7A686132B}"/>
                    </a:ext>
                  </a:extLst>
                </p:cNvPr>
                <p:cNvGrpSpPr/>
                <p:nvPr/>
              </p:nvGrpSpPr>
              <p:grpSpPr>
                <a:xfrm>
                  <a:off x="1479067" y="3436676"/>
                  <a:ext cx="551706" cy="976878"/>
                  <a:chOff x="1479067" y="3436676"/>
                  <a:chExt cx="551706" cy="976878"/>
                </a:xfrm>
              </p:grpSpPr>
              <p:grpSp>
                <p:nvGrpSpPr>
                  <p:cNvPr id="956" name="그래픽 806">
                    <a:extLst>
                      <a:ext uri="{FF2B5EF4-FFF2-40B4-BE49-F238E27FC236}">
                        <a16:creationId xmlns:a16="http://schemas.microsoft.com/office/drawing/2014/main" id="{091B6AF4-B827-45CD-4C13-329ADDF53532}"/>
                      </a:ext>
                    </a:extLst>
                  </p:cNvPr>
                  <p:cNvGrpSpPr/>
                  <p:nvPr/>
                </p:nvGrpSpPr>
                <p:grpSpPr>
                  <a:xfrm>
                    <a:off x="1479067" y="4178399"/>
                    <a:ext cx="254175" cy="235154"/>
                    <a:chOff x="1479067" y="4178399"/>
                    <a:chExt cx="254175" cy="235154"/>
                  </a:xfrm>
                </p:grpSpPr>
                <p:grpSp>
                  <p:nvGrpSpPr>
                    <p:cNvPr id="957" name="그래픽 806">
                      <a:extLst>
                        <a:ext uri="{FF2B5EF4-FFF2-40B4-BE49-F238E27FC236}">
                          <a16:creationId xmlns:a16="http://schemas.microsoft.com/office/drawing/2014/main" id="{61DDCF07-B9ED-B649-3E58-789865B070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11444" y="4178399"/>
                      <a:ext cx="121798" cy="93184"/>
                      <a:chOff x="1611444" y="4178399"/>
                      <a:chExt cx="121798" cy="93184"/>
                    </a:xfrm>
                  </p:grpSpPr>
                  <p:sp>
                    <p:nvSpPr>
                      <p:cNvPr id="958" name="자유형: 도형 957">
                        <a:extLst>
                          <a:ext uri="{FF2B5EF4-FFF2-40B4-BE49-F238E27FC236}">
                            <a16:creationId xmlns:a16="http://schemas.microsoft.com/office/drawing/2014/main" id="{D3F73B77-8DAE-B87C-EB4B-8571B9C1C0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11444" y="4178399"/>
                        <a:ext cx="121798" cy="93184"/>
                      </a:xfrm>
                      <a:custGeom>
                        <a:avLst/>
                        <a:gdLst>
                          <a:gd name="connsiteX0" fmla="*/ 18686 w 121798"/>
                          <a:gd name="connsiteY0" fmla="*/ 4697 h 93184"/>
                          <a:gd name="connsiteX1" fmla="*/ 0 w 121798"/>
                          <a:gd name="connsiteY1" fmla="*/ 93184 h 93184"/>
                          <a:gd name="connsiteX2" fmla="*/ 102786 w 121798"/>
                          <a:gd name="connsiteY2" fmla="*/ 93184 h 93184"/>
                          <a:gd name="connsiteX3" fmla="*/ 121798 w 121798"/>
                          <a:gd name="connsiteY3" fmla="*/ 0 h 93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21798" h="93184">
                            <a:moveTo>
                              <a:pt x="18686" y="4697"/>
                            </a:moveTo>
                            <a:lnTo>
                              <a:pt x="0" y="93184"/>
                            </a:lnTo>
                            <a:lnTo>
                              <a:pt x="102786" y="93184"/>
                            </a:lnTo>
                            <a:lnTo>
                              <a:pt x="121798" y="0"/>
                            </a:lnTo>
                            <a:close/>
                          </a:path>
                        </a:pathLst>
                      </a:custGeom>
                      <a:solidFill>
                        <a:srgbClr val="FFAB91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59" name="자유형: 도형 958">
                        <a:extLst>
                          <a:ext uri="{FF2B5EF4-FFF2-40B4-BE49-F238E27FC236}">
                            <a16:creationId xmlns:a16="http://schemas.microsoft.com/office/drawing/2014/main" id="{93436C6F-FDEA-ADFA-1F2F-C61739D722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23287" y="4205955"/>
                        <a:ext cx="104331" cy="17460"/>
                      </a:xfrm>
                      <a:custGeom>
                        <a:avLst/>
                        <a:gdLst>
                          <a:gd name="connsiteX0" fmla="*/ 0 w 104331"/>
                          <a:gd name="connsiteY0" fmla="*/ 9887 h 17460"/>
                          <a:gd name="connsiteX1" fmla="*/ 100770 w 104331"/>
                          <a:gd name="connsiteY1" fmla="*/ 17461 h 17460"/>
                          <a:gd name="connsiteX2" fmla="*/ 104332 w 104331"/>
                          <a:gd name="connsiteY2" fmla="*/ 0 h 17460"/>
                          <a:gd name="connsiteX3" fmla="*/ 2063 w 104331"/>
                          <a:gd name="connsiteY3" fmla="*/ 0 h 174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4331" h="17460">
                            <a:moveTo>
                              <a:pt x="0" y="9887"/>
                            </a:moveTo>
                            <a:lnTo>
                              <a:pt x="100770" y="17461"/>
                            </a:lnTo>
                            <a:lnTo>
                              <a:pt x="104332" y="0"/>
                            </a:lnTo>
                            <a:lnTo>
                              <a:pt x="2063" y="0"/>
                            </a:lnTo>
                            <a:close/>
                          </a:path>
                        </a:pathLst>
                      </a:custGeom>
                      <a:solidFill>
                        <a:srgbClr val="F49A82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960" name="그래픽 806">
                      <a:extLst>
                        <a:ext uri="{FF2B5EF4-FFF2-40B4-BE49-F238E27FC236}">
                          <a16:creationId xmlns:a16="http://schemas.microsoft.com/office/drawing/2014/main" id="{72FB5C8C-FA67-3E26-BDC4-48627BCA14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79067" y="4260258"/>
                      <a:ext cx="253194" cy="153295"/>
                      <a:chOff x="1479067" y="4260258"/>
                      <a:chExt cx="253194" cy="153295"/>
                    </a:xfrm>
                  </p:grpSpPr>
                  <p:sp>
                    <p:nvSpPr>
                      <p:cNvPr id="961" name="자유형: 도형 960">
                        <a:extLst>
                          <a:ext uri="{FF2B5EF4-FFF2-40B4-BE49-F238E27FC236}">
                            <a16:creationId xmlns:a16="http://schemas.microsoft.com/office/drawing/2014/main" id="{C6AC9A11-3EFA-D2CB-9DBB-F962676B88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9067" y="4260258"/>
                        <a:ext cx="253194" cy="153295"/>
                      </a:xfrm>
                      <a:custGeom>
                        <a:avLst/>
                        <a:gdLst>
                          <a:gd name="connsiteX0" fmla="*/ 120677 w 253194"/>
                          <a:gd name="connsiteY0" fmla="*/ 0 h 153295"/>
                          <a:gd name="connsiteX1" fmla="*/ 253194 w 253194"/>
                          <a:gd name="connsiteY1" fmla="*/ 0 h 153295"/>
                          <a:gd name="connsiteX2" fmla="*/ 232880 w 253194"/>
                          <a:gd name="connsiteY2" fmla="*/ 153296 h 153295"/>
                          <a:gd name="connsiteX3" fmla="*/ 15513 w 253194"/>
                          <a:gd name="connsiteY3" fmla="*/ 153296 h 153295"/>
                          <a:gd name="connsiteX4" fmla="*/ 7844 w 253194"/>
                          <a:gd name="connsiteY4" fmla="*/ 124355 h 153295"/>
                          <a:gd name="connsiteX5" fmla="*/ 99833 w 253194"/>
                          <a:gd name="connsiteY5" fmla="*/ 58405 h 153295"/>
                          <a:gd name="connsiteX6" fmla="*/ 120677 w 253194"/>
                          <a:gd name="connsiteY6" fmla="*/ 0 h 1532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53194" h="153295">
                            <a:moveTo>
                              <a:pt x="120677" y="0"/>
                            </a:moveTo>
                            <a:lnTo>
                              <a:pt x="253194" y="0"/>
                            </a:lnTo>
                            <a:lnTo>
                              <a:pt x="232880" y="153296"/>
                            </a:lnTo>
                            <a:lnTo>
                              <a:pt x="15513" y="153296"/>
                            </a:lnTo>
                            <a:cubicBezTo>
                              <a:pt x="-378" y="153296"/>
                              <a:pt x="-5961" y="132226"/>
                              <a:pt x="7844" y="124355"/>
                            </a:cubicBezTo>
                            <a:lnTo>
                              <a:pt x="99833" y="58405"/>
                            </a:lnTo>
                            <a:lnTo>
                              <a:pt x="120677" y="0"/>
                            </a:lnTo>
                            <a:close/>
                          </a:path>
                        </a:pathLst>
                      </a:custGeom>
                      <a:solidFill>
                        <a:srgbClr val="313B59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62" name="자유형: 도형 961">
                        <a:extLst>
                          <a:ext uri="{FF2B5EF4-FFF2-40B4-BE49-F238E27FC236}">
                            <a16:creationId xmlns:a16="http://schemas.microsoft.com/office/drawing/2014/main" id="{36DE4C43-ADA7-65FB-D80B-C705F62B2A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83576" y="4386509"/>
                        <a:ext cx="231956" cy="5945"/>
                      </a:xfrm>
                      <a:custGeom>
                        <a:avLst/>
                        <a:gdLst>
                          <a:gd name="connsiteX0" fmla="*/ 0 w 231956"/>
                          <a:gd name="connsiteY0" fmla="*/ 0 h 5945"/>
                          <a:gd name="connsiteX1" fmla="*/ 231956 w 231956"/>
                          <a:gd name="connsiteY1" fmla="*/ 0 h 59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31956" h="5945">
                            <a:moveTo>
                              <a:pt x="0" y="0"/>
                            </a:moveTo>
                            <a:lnTo>
                              <a:pt x="231956" y="0"/>
                            </a:lnTo>
                          </a:path>
                        </a:pathLst>
                      </a:custGeom>
                      <a:ln w="5070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63" name="자유형: 도형 962">
                        <a:extLst>
                          <a:ext uri="{FF2B5EF4-FFF2-40B4-BE49-F238E27FC236}">
                            <a16:creationId xmlns:a16="http://schemas.microsoft.com/office/drawing/2014/main" id="{0C05EB58-F530-E3B2-5A2A-A27EC5FEEB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35976" y="4349429"/>
                        <a:ext cx="19422" cy="7443"/>
                      </a:xfrm>
                      <a:custGeom>
                        <a:avLst/>
                        <a:gdLst>
                          <a:gd name="connsiteX0" fmla="*/ 0 w 19422"/>
                          <a:gd name="connsiteY0" fmla="*/ 0 h 7443"/>
                          <a:gd name="connsiteX1" fmla="*/ 19423 w 19422"/>
                          <a:gd name="connsiteY1" fmla="*/ 7443 h 74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9422" h="7443">
                            <a:moveTo>
                              <a:pt x="0" y="0"/>
                            </a:moveTo>
                            <a:lnTo>
                              <a:pt x="19423" y="7443"/>
                            </a:lnTo>
                          </a:path>
                        </a:pathLst>
                      </a:custGeom>
                      <a:ln w="5070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64" name="자유형: 도형 963">
                        <a:extLst>
                          <a:ext uri="{FF2B5EF4-FFF2-40B4-BE49-F238E27FC236}">
                            <a16:creationId xmlns:a16="http://schemas.microsoft.com/office/drawing/2014/main" id="{ADD7A24D-6E3A-0706-167D-8925B39505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57997" y="4333645"/>
                        <a:ext cx="23970" cy="9185"/>
                      </a:xfrm>
                      <a:custGeom>
                        <a:avLst/>
                        <a:gdLst>
                          <a:gd name="connsiteX0" fmla="*/ 0 w 23970"/>
                          <a:gd name="connsiteY0" fmla="*/ 0 h 9185"/>
                          <a:gd name="connsiteX1" fmla="*/ 23971 w 23970"/>
                          <a:gd name="connsiteY1" fmla="*/ 9185 h 91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3970" h="9185">
                            <a:moveTo>
                              <a:pt x="0" y="0"/>
                            </a:moveTo>
                            <a:lnTo>
                              <a:pt x="23971" y="9185"/>
                            </a:lnTo>
                          </a:path>
                        </a:pathLst>
                      </a:custGeom>
                      <a:ln w="5070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65" name="자유형: 도형 964">
                        <a:extLst>
                          <a:ext uri="{FF2B5EF4-FFF2-40B4-BE49-F238E27FC236}">
                            <a16:creationId xmlns:a16="http://schemas.microsoft.com/office/drawing/2014/main" id="{04200E20-E12C-4DEA-9295-666065D3C0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40421" y="4309674"/>
                        <a:ext cx="42127" cy="42127"/>
                      </a:xfrm>
                      <a:custGeom>
                        <a:avLst/>
                        <a:gdLst>
                          <a:gd name="connsiteX0" fmla="*/ 42127 w 42127"/>
                          <a:gd name="connsiteY0" fmla="*/ 21064 h 42127"/>
                          <a:gd name="connsiteX1" fmla="*/ 21064 w 42127"/>
                          <a:gd name="connsiteY1" fmla="*/ 42127 h 42127"/>
                          <a:gd name="connsiteX2" fmla="*/ 0 w 42127"/>
                          <a:gd name="connsiteY2" fmla="*/ 21064 h 42127"/>
                          <a:gd name="connsiteX3" fmla="*/ 21064 w 42127"/>
                          <a:gd name="connsiteY3" fmla="*/ 0 h 42127"/>
                          <a:gd name="connsiteX4" fmla="*/ 42127 w 42127"/>
                          <a:gd name="connsiteY4" fmla="*/ 21064 h 421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2127" h="42127">
                            <a:moveTo>
                              <a:pt x="42127" y="21064"/>
                            </a:moveTo>
                            <a:cubicBezTo>
                              <a:pt x="42127" y="32698"/>
                              <a:pt x="32698" y="42127"/>
                              <a:pt x="21064" y="42127"/>
                            </a:cubicBezTo>
                            <a:cubicBezTo>
                              <a:pt x="9429" y="42127"/>
                              <a:pt x="0" y="32698"/>
                              <a:pt x="0" y="21064"/>
                            </a:cubicBezTo>
                            <a:cubicBezTo>
                              <a:pt x="0" y="9429"/>
                              <a:pt x="9429" y="0"/>
                              <a:pt x="21064" y="0"/>
                            </a:cubicBezTo>
                            <a:cubicBezTo>
                              <a:pt x="32698" y="0"/>
                              <a:pt x="42127" y="9429"/>
                              <a:pt x="42127" y="21064"/>
                            </a:cubicBezTo>
                            <a:close/>
                          </a:path>
                        </a:pathLst>
                      </a:custGeom>
                      <a:noFill/>
                      <a:ln w="5070" cap="flat">
                        <a:solidFill>
                          <a:srgbClr val="000000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966" name="그래픽 806">
                    <a:extLst>
                      <a:ext uri="{FF2B5EF4-FFF2-40B4-BE49-F238E27FC236}">
                        <a16:creationId xmlns:a16="http://schemas.microsoft.com/office/drawing/2014/main" id="{C39700CB-1EE5-BDEF-6CF1-F113C0EECA67}"/>
                      </a:ext>
                    </a:extLst>
                  </p:cNvPr>
                  <p:cNvGrpSpPr/>
                  <p:nvPr/>
                </p:nvGrpSpPr>
                <p:grpSpPr>
                  <a:xfrm>
                    <a:off x="1601290" y="3436676"/>
                    <a:ext cx="429484" cy="769279"/>
                    <a:chOff x="1601290" y="3436676"/>
                    <a:chExt cx="429484" cy="769279"/>
                  </a:xfrm>
                </p:grpSpPr>
                <p:sp>
                  <p:nvSpPr>
                    <p:cNvPr id="967" name="자유형: 도형 966">
                      <a:extLst>
                        <a:ext uri="{FF2B5EF4-FFF2-40B4-BE49-F238E27FC236}">
                          <a16:creationId xmlns:a16="http://schemas.microsoft.com/office/drawing/2014/main" id="{EA915625-927F-5476-225F-762738C904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1290" y="3436676"/>
                      <a:ext cx="429484" cy="769279"/>
                    </a:xfrm>
                    <a:custGeom>
                      <a:avLst/>
                      <a:gdLst>
                        <a:gd name="connsiteX0" fmla="*/ 178295 w 429484"/>
                        <a:gd name="connsiteY0" fmla="*/ 0 h 769279"/>
                        <a:gd name="connsiteX1" fmla="*/ 0 w 429484"/>
                        <a:gd name="connsiteY1" fmla="*/ 769279 h 769279"/>
                        <a:gd name="connsiteX2" fmla="*/ 169496 w 429484"/>
                        <a:gd name="connsiteY2" fmla="*/ 769279 h 769279"/>
                        <a:gd name="connsiteX3" fmla="*/ 429484 w 429484"/>
                        <a:gd name="connsiteY3" fmla="*/ 0 h 7692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9484" h="769279">
                          <a:moveTo>
                            <a:pt x="178295" y="0"/>
                          </a:moveTo>
                          <a:lnTo>
                            <a:pt x="0" y="769279"/>
                          </a:lnTo>
                          <a:lnTo>
                            <a:pt x="169496" y="769279"/>
                          </a:lnTo>
                          <a:lnTo>
                            <a:pt x="429484" y="0"/>
                          </a:lnTo>
                          <a:close/>
                        </a:path>
                      </a:pathLst>
                    </a:custGeom>
                    <a:solidFill>
                      <a:srgbClr val="736356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68" name="자유형: 도형 967">
                      <a:extLst>
                        <a:ext uri="{FF2B5EF4-FFF2-40B4-BE49-F238E27FC236}">
                          <a16:creationId xmlns:a16="http://schemas.microsoft.com/office/drawing/2014/main" id="{B8CDFCDD-75BC-8257-4333-E4FFD6ABD4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2001" y="3587445"/>
                      <a:ext cx="84040" cy="109926"/>
                    </a:xfrm>
                    <a:custGeom>
                      <a:avLst/>
                      <a:gdLst>
                        <a:gd name="connsiteX0" fmla="*/ 0 w 84040"/>
                        <a:gd name="connsiteY0" fmla="*/ 109926 h 109926"/>
                        <a:gd name="connsiteX1" fmla="*/ 26765 w 84040"/>
                        <a:gd name="connsiteY1" fmla="*/ 35344 h 109926"/>
                        <a:gd name="connsiteX2" fmla="*/ 84041 w 84040"/>
                        <a:gd name="connsiteY2" fmla="*/ 0 h 1099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84040" h="109926">
                          <a:moveTo>
                            <a:pt x="0" y="109926"/>
                          </a:moveTo>
                          <a:lnTo>
                            <a:pt x="26765" y="35344"/>
                          </a:lnTo>
                          <a:lnTo>
                            <a:pt x="84041" y="0"/>
                          </a:lnTo>
                        </a:path>
                      </a:pathLst>
                    </a:custGeom>
                    <a:noFill/>
                    <a:ln w="6110" cap="flat">
                      <a:solidFill>
                        <a:srgbClr val="554647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969" name="그래픽 806">
                <a:extLst>
                  <a:ext uri="{FF2B5EF4-FFF2-40B4-BE49-F238E27FC236}">
                    <a16:creationId xmlns:a16="http://schemas.microsoft.com/office/drawing/2014/main" id="{BA8E1D03-DE3E-DD9D-6372-1A74846D6BB5}"/>
                  </a:ext>
                </a:extLst>
              </p:cNvPr>
              <p:cNvGrpSpPr/>
              <p:nvPr/>
            </p:nvGrpSpPr>
            <p:grpSpPr>
              <a:xfrm>
                <a:off x="620203" y="1880579"/>
                <a:ext cx="2047268" cy="1666219"/>
                <a:chOff x="620203" y="1880579"/>
                <a:chExt cx="2047268" cy="1666219"/>
              </a:xfrm>
            </p:grpSpPr>
            <p:grpSp>
              <p:nvGrpSpPr>
                <p:cNvPr id="970" name="그래픽 806">
                  <a:extLst>
                    <a:ext uri="{FF2B5EF4-FFF2-40B4-BE49-F238E27FC236}">
                      <a16:creationId xmlns:a16="http://schemas.microsoft.com/office/drawing/2014/main" id="{0F37252F-D5C3-18EE-AC99-8BE904AB0FC6}"/>
                    </a:ext>
                  </a:extLst>
                </p:cNvPr>
                <p:cNvGrpSpPr/>
                <p:nvPr/>
              </p:nvGrpSpPr>
              <p:grpSpPr>
                <a:xfrm>
                  <a:off x="620203" y="1880579"/>
                  <a:ext cx="2047268" cy="1447052"/>
                  <a:chOff x="620203" y="1880579"/>
                  <a:chExt cx="2047268" cy="1447052"/>
                </a:xfrm>
              </p:grpSpPr>
              <p:grpSp>
                <p:nvGrpSpPr>
                  <p:cNvPr id="971" name="그래픽 806">
                    <a:extLst>
                      <a:ext uri="{FF2B5EF4-FFF2-40B4-BE49-F238E27FC236}">
                        <a16:creationId xmlns:a16="http://schemas.microsoft.com/office/drawing/2014/main" id="{2F0CD97D-F564-AFFB-E1F6-E686BE582E1D}"/>
                      </a:ext>
                    </a:extLst>
                  </p:cNvPr>
                  <p:cNvGrpSpPr/>
                  <p:nvPr/>
                </p:nvGrpSpPr>
                <p:grpSpPr>
                  <a:xfrm>
                    <a:off x="620203" y="1880579"/>
                    <a:ext cx="1918432" cy="1447052"/>
                    <a:chOff x="620203" y="1880579"/>
                    <a:chExt cx="1918432" cy="1447052"/>
                  </a:xfrm>
                </p:grpSpPr>
                <p:grpSp>
                  <p:nvGrpSpPr>
                    <p:cNvPr id="972" name="그래픽 806">
                      <a:extLst>
                        <a:ext uri="{FF2B5EF4-FFF2-40B4-BE49-F238E27FC236}">
                          <a16:creationId xmlns:a16="http://schemas.microsoft.com/office/drawing/2014/main" id="{8A095B5A-499F-3B07-0BFA-FBBBB87FE1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02447" y="2846413"/>
                      <a:ext cx="236188" cy="478676"/>
                      <a:chOff x="2302447" y="2846413"/>
                      <a:chExt cx="236188" cy="478676"/>
                    </a:xfrm>
                    <a:solidFill>
                      <a:srgbClr val="FFAB91"/>
                    </a:solidFill>
                  </p:grpSpPr>
                  <p:sp>
                    <p:nvSpPr>
                      <p:cNvPr id="973" name="자유형: 도형 972">
                        <a:extLst>
                          <a:ext uri="{FF2B5EF4-FFF2-40B4-BE49-F238E27FC236}">
                            <a16:creationId xmlns:a16="http://schemas.microsoft.com/office/drawing/2014/main" id="{0C4AB083-17B3-62D1-6D29-2D219A0AD2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02447" y="2988833"/>
                        <a:ext cx="153334" cy="336256"/>
                      </a:xfrm>
                      <a:custGeom>
                        <a:avLst/>
                        <a:gdLst>
                          <a:gd name="connsiteX0" fmla="*/ 2696 w 153334"/>
                          <a:gd name="connsiteY0" fmla="*/ 257794 h 336256"/>
                          <a:gd name="connsiteX1" fmla="*/ 88521 w 153334"/>
                          <a:gd name="connsiteY1" fmla="*/ 0 h 336256"/>
                          <a:gd name="connsiteX2" fmla="*/ 153335 w 153334"/>
                          <a:gd name="connsiteY2" fmla="*/ 36265 h 336256"/>
                          <a:gd name="connsiteX3" fmla="*/ 120333 w 153334"/>
                          <a:gd name="connsiteY3" fmla="*/ 286521 h 336256"/>
                          <a:gd name="connsiteX4" fmla="*/ 51161 w 153334"/>
                          <a:gd name="connsiteY4" fmla="*/ 335497 h 336256"/>
                          <a:gd name="connsiteX5" fmla="*/ 51161 w 153334"/>
                          <a:gd name="connsiteY5" fmla="*/ 335497 h 336256"/>
                          <a:gd name="connsiteX6" fmla="*/ 2696 w 153334"/>
                          <a:gd name="connsiteY6" fmla="*/ 257794 h 33625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3334" h="336256">
                            <a:moveTo>
                              <a:pt x="2696" y="257794"/>
                            </a:moveTo>
                            <a:lnTo>
                              <a:pt x="88521" y="0"/>
                            </a:lnTo>
                            <a:lnTo>
                              <a:pt x="153335" y="36265"/>
                            </a:lnTo>
                            <a:lnTo>
                              <a:pt x="120333" y="286521"/>
                            </a:lnTo>
                            <a:cubicBezTo>
                              <a:pt x="114400" y="318922"/>
                              <a:pt x="83693" y="340663"/>
                              <a:pt x="51161" y="335497"/>
                            </a:cubicBezTo>
                            <a:lnTo>
                              <a:pt x="51161" y="335497"/>
                            </a:lnTo>
                            <a:cubicBezTo>
                              <a:pt x="14747" y="329707"/>
                              <a:pt x="-8124" y="293037"/>
                              <a:pt x="2696" y="257794"/>
                            </a:cubicBezTo>
                            <a:close/>
                          </a:path>
                        </a:pathLst>
                      </a:custGeom>
                      <a:solidFill>
                        <a:srgbClr val="FFAB91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74" name="자유형: 도형 973">
                        <a:extLst>
                          <a:ext uri="{FF2B5EF4-FFF2-40B4-BE49-F238E27FC236}">
                            <a16:creationId xmlns:a16="http://schemas.microsoft.com/office/drawing/2014/main" id="{FD619206-275E-114D-C045-2A1943EC7A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81287" y="2846413"/>
                        <a:ext cx="157347" cy="185659"/>
                      </a:xfrm>
                      <a:custGeom>
                        <a:avLst/>
                        <a:gdLst>
                          <a:gd name="connsiteX0" fmla="*/ 293 w 157347"/>
                          <a:gd name="connsiteY0" fmla="*/ 110596 h 185659"/>
                          <a:gd name="connsiteX1" fmla="*/ 6856 w 157347"/>
                          <a:gd name="connsiteY1" fmla="*/ 48047 h 185659"/>
                          <a:gd name="connsiteX2" fmla="*/ 19531 w 157347"/>
                          <a:gd name="connsiteY2" fmla="*/ 35437 h 185659"/>
                          <a:gd name="connsiteX3" fmla="*/ 36338 w 157347"/>
                          <a:gd name="connsiteY3" fmla="*/ 47464 h 185659"/>
                          <a:gd name="connsiteX4" fmla="*/ 38901 w 157347"/>
                          <a:gd name="connsiteY4" fmla="*/ 71494 h 185659"/>
                          <a:gd name="connsiteX5" fmla="*/ 88888 w 157347"/>
                          <a:gd name="connsiteY5" fmla="*/ 5271 h 185659"/>
                          <a:gd name="connsiteX6" fmla="*/ 104505 w 157347"/>
                          <a:gd name="connsiteY6" fmla="*/ 1276 h 185659"/>
                          <a:gd name="connsiteX7" fmla="*/ 109511 w 157347"/>
                          <a:gd name="connsiteY7" fmla="*/ 18059 h 185659"/>
                          <a:gd name="connsiteX8" fmla="*/ 103756 w 157347"/>
                          <a:gd name="connsiteY8" fmla="*/ 31163 h 185659"/>
                          <a:gd name="connsiteX9" fmla="*/ 111646 w 157347"/>
                          <a:gd name="connsiteY9" fmla="*/ 20669 h 185659"/>
                          <a:gd name="connsiteX10" fmla="*/ 126419 w 157347"/>
                          <a:gd name="connsiteY10" fmla="*/ 17150 h 185659"/>
                          <a:gd name="connsiteX11" fmla="*/ 130278 w 157347"/>
                          <a:gd name="connsiteY11" fmla="*/ 33071 h 185659"/>
                          <a:gd name="connsiteX12" fmla="*/ 125718 w 157347"/>
                          <a:gd name="connsiteY12" fmla="*/ 40502 h 185659"/>
                          <a:gd name="connsiteX13" fmla="*/ 141603 w 157347"/>
                          <a:gd name="connsiteY13" fmla="*/ 36460 h 185659"/>
                          <a:gd name="connsiteX14" fmla="*/ 141603 w 157347"/>
                          <a:gd name="connsiteY14" fmla="*/ 36460 h 185659"/>
                          <a:gd name="connsiteX15" fmla="*/ 144374 w 157347"/>
                          <a:gd name="connsiteY15" fmla="*/ 51340 h 185659"/>
                          <a:gd name="connsiteX16" fmla="*/ 137216 w 157347"/>
                          <a:gd name="connsiteY16" fmla="*/ 60835 h 185659"/>
                          <a:gd name="connsiteX17" fmla="*/ 153155 w 157347"/>
                          <a:gd name="connsiteY17" fmla="*/ 55395 h 185659"/>
                          <a:gd name="connsiteX18" fmla="*/ 155610 w 157347"/>
                          <a:gd name="connsiteY18" fmla="*/ 69568 h 185659"/>
                          <a:gd name="connsiteX19" fmla="*/ 130403 w 157347"/>
                          <a:gd name="connsiteY19" fmla="*/ 121035 h 185659"/>
                          <a:gd name="connsiteX20" fmla="*/ 109101 w 157347"/>
                          <a:gd name="connsiteY20" fmla="*/ 151255 h 185659"/>
                          <a:gd name="connsiteX21" fmla="*/ 66254 w 157347"/>
                          <a:gd name="connsiteY21" fmla="*/ 185659 h 185659"/>
                          <a:gd name="connsiteX22" fmla="*/ 19775 w 157347"/>
                          <a:gd name="connsiteY22" fmla="*/ 155642 h 185659"/>
                          <a:gd name="connsiteX23" fmla="*/ 293 w 157347"/>
                          <a:gd name="connsiteY23" fmla="*/ 110596 h 1856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157347" h="185659">
                            <a:moveTo>
                              <a:pt x="293" y="110596"/>
                            </a:moveTo>
                            <a:cubicBezTo>
                              <a:pt x="2219" y="87321"/>
                              <a:pt x="5186" y="59521"/>
                              <a:pt x="6856" y="48047"/>
                            </a:cubicBezTo>
                            <a:cubicBezTo>
                              <a:pt x="7807" y="41483"/>
                              <a:pt x="12968" y="36376"/>
                              <a:pt x="19531" y="35437"/>
                            </a:cubicBezTo>
                            <a:cubicBezTo>
                              <a:pt x="27450" y="34308"/>
                              <a:pt x="34852" y="39605"/>
                              <a:pt x="36338" y="47464"/>
                            </a:cubicBezTo>
                            <a:lnTo>
                              <a:pt x="38901" y="71494"/>
                            </a:lnTo>
                            <a:lnTo>
                              <a:pt x="88888" y="5271"/>
                            </a:lnTo>
                            <a:cubicBezTo>
                              <a:pt x="92520" y="456"/>
                              <a:pt x="99155" y="-1506"/>
                              <a:pt x="104505" y="1276"/>
                            </a:cubicBezTo>
                            <a:cubicBezTo>
                              <a:pt x="110742" y="4522"/>
                              <a:pt x="112864" y="12150"/>
                              <a:pt x="109511" y="18059"/>
                            </a:cubicBezTo>
                            <a:lnTo>
                              <a:pt x="103756" y="31163"/>
                            </a:lnTo>
                            <a:lnTo>
                              <a:pt x="111646" y="20669"/>
                            </a:lnTo>
                            <a:cubicBezTo>
                              <a:pt x="115082" y="16097"/>
                              <a:pt x="121443" y="14332"/>
                              <a:pt x="126419" y="17150"/>
                            </a:cubicBezTo>
                            <a:cubicBezTo>
                              <a:pt x="132174" y="20414"/>
                              <a:pt x="133809" y="27726"/>
                              <a:pt x="130278" y="33071"/>
                            </a:cubicBezTo>
                            <a:lnTo>
                              <a:pt x="125718" y="40502"/>
                            </a:lnTo>
                            <a:cubicBezTo>
                              <a:pt x="130801" y="35080"/>
                              <a:pt x="137406" y="33309"/>
                              <a:pt x="141603" y="36460"/>
                            </a:cubicBezTo>
                            <a:lnTo>
                              <a:pt x="141603" y="36460"/>
                            </a:lnTo>
                            <a:cubicBezTo>
                              <a:pt x="146383" y="39866"/>
                              <a:pt x="147608" y="46442"/>
                              <a:pt x="144374" y="51340"/>
                            </a:cubicBezTo>
                            <a:lnTo>
                              <a:pt x="137216" y="60835"/>
                            </a:lnTo>
                            <a:cubicBezTo>
                              <a:pt x="144374" y="51340"/>
                              <a:pt x="149932" y="52975"/>
                              <a:pt x="153155" y="55395"/>
                            </a:cubicBezTo>
                            <a:cubicBezTo>
                              <a:pt x="157596" y="58724"/>
                              <a:pt x="158666" y="64937"/>
                              <a:pt x="155610" y="69568"/>
                            </a:cubicBezTo>
                            <a:lnTo>
                              <a:pt x="130403" y="121035"/>
                            </a:lnTo>
                            <a:cubicBezTo>
                              <a:pt x="124945" y="132177"/>
                              <a:pt x="117787" y="142391"/>
                              <a:pt x="109101" y="151255"/>
                            </a:cubicBezTo>
                            <a:cubicBezTo>
                              <a:pt x="97223" y="163377"/>
                              <a:pt x="79863" y="179524"/>
                              <a:pt x="66254" y="185659"/>
                            </a:cubicBezTo>
                            <a:lnTo>
                              <a:pt x="19775" y="155642"/>
                            </a:lnTo>
                            <a:cubicBezTo>
                              <a:pt x="19781" y="155636"/>
                              <a:pt x="-2811" y="148133"/>
                              <a:pt x="293" y="110596"/>
                            </a:cubicBezTo>
                            <a:close/>
                          </a:path>
                        </a:pathLst>
                      </a:custGeom>
                      <a:solidFill>
                        <a:srgbClr val="FFAB91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975" name="그래픽 806">
                      <a:extLst>
                        <a:ext uri="{FF2B5EF4-FFF2-40B4-BE49-F238E27FC236}">
                          <a16:creationId xmlns:a16="http://schemas.microsoft.com/office/drawing/2014/main" id="{DF6A5A91-164C-376E-AC2C-CF88C54FF1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203" y="1880579"/>
                      <a:ext cx="1798475" cy="1447052"/>
                      <a:chOff x="620203" y="1880579"/>
                      <a:chExt cx="1798475" cy="1447052"/>
                    </a:xfrm>
                  </p:grpSpPr>
                  <p:sp>
                    <p:nvSpPr>
                      <p:cNvPr id="976" name="자유형: 도형 975">
                        <a:extLst>
                          <a:ext uri="{FF2B5EF4-FFF2-40B4-BE49-F238E27FC236}">
                            <a16:creationId xmlns:a16="http://schemas.microsoft.com/office/drawing/2014/main" id="{5928AE08-8F51-7574-E8AE-A088BD198A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0201" y="3153151"/>
                        <a:ext cx="298477" cy="174479"/>
                      </a:xfrm>
                      <a:custGeom>
                        <a:avLst/>
                        <a:gdLst>
                          <a:gd name="connsiteX0" fmla="*/ 50914 w 298477"/>
                          <a:gd name="connsiteY0" fmla="*/ 0 h 174479"/>
                          <a:gd name="connsiteX1" fmla="*/ 253840 w 298477"/>
                          <a:gd name="connsiteY1" fmla="*/ 55433 h 174479"/>
                          <a:gd name="connsiteX2" fmla="*/ 297038 w 298477"/>
                          <a:gd name="connsiteY2" fmla="*/ 126959 h 174479"/>
                          <a:gd name="connsiteX3" fmla="*/ 297038 w 298477"/>
                          <a:gd name="connsiteY3" fmla="*/ 126959 h 174479"/>
                          <a:gd name="connsiteX4" fmla="*/ 231165 w 298477"/>
                          <a:gd name="connsiteY4" fmla="*/ 174104 h 174479"/>
                          <a:gd name="connsiteX5" fmla="*/ 0 w 298477"/>
                          <a:gd name="connsiteY5" fmla="*/ 140936 h 174479"/>
                          <a:gd name="connsiteX6" fmla="*/ 50914 w 298477"/>
                          <a:gd name="connsiteY6" fmla="*/ 0 h 17447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98477" h="174479">
                            <a:moveTo>
                              <a:pt x="50914" y="0"/>
                            </a:moveTo>
                            <a:lnTo>
                              <a:pt x="253840" y="55433"/>
                            </a:lnTo>
                            <a:cubicBezTo>
                              <a:pt x="285005" y="63946"/>
                              <a:pt x="304011" y="95414"/>
                              <a:pt x="297038" y="126959"/>
                            </a:cubicBezTo>
                            <a:lnTo>
                              <a:pt x="297038" y="126959"/>
                            </a:lnTo>
                            <a:cubicBezTo>
                              <a:pt x="290355" y="157196"/>
                              <a:pt x="261944" y="177528"/>
                              <a:pt x="231165" y="174104"/>
                            </a:cubicBezTo>
                            <a:lnTo>
                              <a:pt x="0" y="140936"/>
                            </a:lnTo>
                            <a:lnTo>
                              <a:pt x="50914" y="0"/>
                            </a:lnTo>
                            <a:close/>
                          </a:path>
                        </a:pathLst>
                      </a:custGeom>
                      <a:solidFill>
                        <a:srgbClr val="FFAB91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77" name="자유형: 도형 976">
                        <a:extLst>
                          <a:ext uri="{FF2B5EF4-FFF2-40B4-BE49-F238E27FC236}">
                            <a16:creationId xmlns:a16="http://schemas.microsoft.com/office/drawing/2014/main" id="{485480A1-B25E-3F6C-4160-F17460F97D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56469" y="3116031"/>
                        <a:ext cx="175346" cy="210932"/>
                      </a:xfrm>
                      <a:custGeom>
                        <a:avLst/>
                        <a:gdLst>
                          <a:gd name="connsiteX0" fmla="*/ 44642 w 175346"/>
                          <a:gd name="connsiteY0" fmla="*/ 1942 h 210932"/>
                          <a:gd name="connsiteX1" fmla="*/ 60403 w 175346"/>
                          <a:gd name="connsiteY1" fmla="*/ 7745 h 210932"/>
                          <a:gd name="connsiteX2" fmla="*/ 175346 w 175346"/>
                          <a:gd name="connsiteY2" fmla="*/ 33422 h 210932"/>
                          <a:gd name="connsiteX3" fmla="*/ 151625 w 175346"/>
                          <a:gd name="connsiteY3" fmla="*/ 210933 h 210932"/>
                          <a:gd name="connsiteX4" fmla="*/ 29643 w 175346"/>
                          <a:gd name="connsiteY4" fmla="*/ 191444 h 210932"/>
                          <a:gd name="connsiteX5" fmla="*/ 12 w 175346"/>
                          <a:gd name="connsiteY5" fmla="*/ 153419 h 210932"/>
                          <a:gd name="connsiteX6" fmla="*/ 3050 w 175346"/>
                          <a:gd name="connsiteY6" fmla="*/ 32287 h 210932"/>
                          <a:gd name="connsiteX7" fmla="*/ 44642 w 175346"/>
                          <a:gd name="connsiteY7" fmla="*/ 1942 h 2109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5346" h="210932">
                            <a:moveTo>
                              <a:pt x="44642" y="1942"/>
                            </a:moveTo>
                            <a:lnTo>
                              <a:pt x="60403" y="7745"/>
                            </a:lnTo>
                            <a:lnTo>
                              <a:pt x="175346" y="33422"/>
                            </a:lnTo>
                            <a:lnTo>
                              <a:pt x="151625" y="210933"/>
                            </a:lnTo>
                            <a:lnTo>
                              <a:pt x="29643" y="191444"/>
                            </a:lnTo>
                            <a:cubicBezTo>
                              <a:pt x="11962" y="187455"/>
                              <a:pt x="-440" y="171540"/>
                              <a:pt x="12" y="153419"/>
                            </a:cubicBezTo>
                            <a:lnTo>
                              <a:pt x="3050" y="32287"/>
                            </a:lnTo>
                            <a:cubicBezTo>
                              <a:pt x="3674" y="7341"/>
                              <a:pt x="20683" y="-5073"/>
                              <a:pt x="44642" y="1942"/>
                            </a:cubicBezTo>
                            <a:close/>
                          </a:path>
                        </a:pathLst>
                      </a:custGeom>
                      <a:solidFill>
                        <a:srgbClr val="019AAC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78" name="자유형: 도형 977">
                        <a:extLst>
                          <a:ext uri="{FF2B5EF4-FFF2-40B4-BE49-F238E27FC236}">
                            <a16:creationId xmlns:a16="http://schemas.microsoft.com/office/drawing/2014/main" id="{BB8295F9-9F9C-635B-2E67-80C4349F84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0203" y="1880579"/>
                        <a:ext cx="5945" cy="594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45" h="5945"/>
                        </a:pathLst>
                      </a:custGeom>
                      <a:noFill/>
                      <a:ln w="5870" cap="flat">
                        <a:solidFill>
                          <a:srgbClr val="098245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79" name="자유형: 도형 978">
                        <a:extLst>
                          <a:ext uri="{FF2B5EF4-FFF2-40B4-BE49-F238E27FC236}">
                            <a16:creationId xmlns:a16="http://schemas.microsoft.com/office/drawing/2014/main" id="{1F87283C-0434-0111-6EE7-BCEE249346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09943" y="3169019"/>
                        <a:ext cx="36651" cy="137945"/>
                      </a:xfrm>
                      <a:custGeom>
                        <a:avLst/>
                        <a:gdLst>
                          <a:gd name="connsiteX0" fmla="*/ 19256 w 36651"/>
                          <a:gd name="connsiteY0" fmla="*/ 0 h 137945"/>
                          <a:gd name="connsiteX1" fmla="*/ 36652 w 36651"/>
                          <a:gd name="connsiteY1" fmla="*/ 4750 h 137945"/>
                          <a:gd name="connsiteX2" fmla="*/ 0 w 36651"/>
                          <a:gd name="connsiteY2" fmla="*/ 137945 h 1379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36651" h="137945">
                            <a:moveTo>
                              <a:pt x="19256" y="0"/>
                            </a:moveTo>
                            <a:lnTo>
                              <a:pt x="36652" y="4750"/>
                            </a:lnTo>
                            <a:lnTo>
                              <a:pt x="0" y="137945"/>
                            </a:lnTo>
                          </a:path>
                        </a:pathLst>
                      </a:custGeom>
                      <a:solidFill>
                        <a:srgbClr val="F49A82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980" name="그래픽 806">
                    <a:extLst>
                      <a:ext uri="{FF2B5EF4-FFF2-40B4-BE49-F238E27FC236}">
                        <a16:creationId xmlns:a16="http://schemas.microsoft.com/office/drawing/2014/main" id="{1959FA06-D531-7AA7-0430-5304612EA953}"/>
                      </a:ext>
                    </a:extLst>
                  </p:cNvPr>
                  <p:cNvGrpSpPr/>
                  <p:nvPr/>
                </p:nvGrpSpPr>
                <p:grpSpPr>
                  <a:xfrm>
                    <a:off x="2415099" y="2742240"/>
                    <a:ext cx="252371" cy="249791"/>
                    <a:chOff x="2415099" y="2742240"/>
                    <a:chExt cx="252371" cy="249791"/>
                  </a:xfrm>
                </p:grpSpPr>
                <p:sp>
                  <p:nvSpPr>
                    <p:cNvPr id="981" name="자유형: 도형 980">
                      <a:extLst>
                        <a:ext uri="{FF2B5EF4-FFF2-40B4-BE49-F238E27FC236}">
                          <a16:creationId xmlns:a16="http://schemas.microsoft.com/office/drawing/2014/main" id="{8B14AB7C-6094-C323-A547-B7430C5451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5099" y="2742240"/>
                      <a:ext cx="252371" cy="249791"/>
                    </a:xfrm>
                    <a:custGeom>
                      <a:avLst/>
                      <a:gdLst>
                        <a:gd name="connsiteX0" fmla="*/ 222813 w 252371"/>
                        <a:gd name="connsiteY0" fmla="*/ 249792 h 249791"/>
                        <a:gd name="connsiteX1" fmla="*/ 37871 w 252371"/>
                        <a:gd name="connsiteY1" fmla="*/ 249792 h 249791"/>
                        <a:gd name="connsiteX2" fmla="*/ 0 w 252371"/>
                        <a:gd name="connsiteY2" fmla="*/ 211921 h 249791"/>
                        <a:gd name="connsiteX3" fmla="*/ 0 w 252371"/>
                        <a:gd name="connsiteY3" fmla="*/ 29553 h 249791"/>
                        <a:gd name="connsiteX4" fmla="*/ 29553 w 252371"/>
                        <a:gd name="connsiteY4" fmla="*/ 0 h 249791"/>
                        <a:gd name="connsiteX5" fmla="*/ 222819 w 252371"/>
                        <a:gd name="connsiteY5" fmla="*/ 0 h 249791"/>
                        <a:gd name="connsiteX6" fmla="*/ 252372 w 252371"/>
                        <a:gd name="connsiteY6" fmla="*/ 29553 h 249791"/>
                        <a:gd name="connsiteX7" fmla="*/ 252372 w 252371"/>
                        <a:gd name="connsiteY7" fmla="*/ 220238 h 249791"/>
                        <a:gd name="connsiteX8" fmla="*/ 222813 w 252371"/>
                        <a:gd name="connsiteY8" fmla="*/ 249792 h 2497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2371" h="249791">
                          <a:moveTo>
                            <a:pt x="222813" y="249792"/>
                          </a:moveTo>
                          <a:lnTo>
                            <a:pt x="37871" y="249792"/>
                          </a:lnTo>
                          <a:cubicBezTo>
                            <a:pt x="16956" y="249792"/>
                            <a:pt x="0" y="232836"/>
                            <a:pt x="0" y="211921"/>
                          </a:cubicBezTo>
                          <a:lnTo>
                            <a:pt x="0" y="29553"/>
                          </a:lnTo>
                          <a:cubicBezTo>
                            <a:pt x="0" y="13234"/>
                            <a:pt x="13228" y="0"/>
                            <a:pt x="29553" y="0"/>
                          </a:cubicBezTo>
                          <a:lnTo>
                            <a:pt x="222819" y="0"/>
                          </a:lnTo>
                          <a:cubicBezTo>
                            <a:pt x="239138" y="0"/>
                            <a:pt x="252372" y="13228"/>
                            <a:pt x="252372" y="29553"/>
                          </a:cubicBezTo>
                          <a:lnTo>
                            <a:pt x="252372" y="220238"/>
                          </a:lnTo>
                          <a:cubicBezTo>
                            <a:pt x="252366" y="236564"/>
                            <a:pt x="239138" y="249792"/>
                            <a:pt x="222813" y="249792"/>
                          </a:cubicBezTo>
                          <a:close/>
                        </a:path>
                      </a:pathLst>
                    </a:custGeom>
                    <a:solidFill>
                      <a:srgbClr val="0C9D58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82" name="자유형: 도형 981">
                      <a:extLst>
                        <a:ext uri="{FF2B5EF4-FFF2-40B4-BE49-F238E27FC236}">
                          <a16:creationId xmlns:a16="http://schemas.microsoft.com/office/drawing/2014/main" id="{0C865936-55B2-3EBF-94F2-8F4173019E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4835" y="2825419"/>
                      <a:ext cx="113150" cy="85665"/>
                    </a:xfrm>
                    <a:custGeom>
                      <a:avLst/>
                      <a:gdLst>
                        <a:gd name="connsiteX0" fmla="*/ 104504 w 113150"/>
                        <a:gd name="connsiteY0" fmla="*/ 8222 h 85665"/>
                        <a:gd name="connsiteX1" fmla="*/ 63821 w 113150"/>
                        <a:gd name="connsiteY1" fmla="*/ 8650 h 85665"/>
                        <a:gd name="connsiteX2" fmla="*/ 56491 w 113150"/>
                        <a:gd name="connsiteY2" fmla="*/ 16135 h 85665"/>
                        <a:gd name="connsiteX3" fmla="*/ 48952 w 113150"/>
                        <a:gd name="connsiteY3" fmla="*/ 8709 h 85665"/>
                        <a:gd name="connsiteX4" fmla="*/ 8270 w 113150"/>
                        <a:gd name="connsiteY4" fmla="*/ 9018 h 85665"/>
                        <a:gd name="connsiteX5" fmla="*/ 8591 w 113150"/>
                        <a:gd name="connsiteY5" fmla="*/ 49707 h 85665"/>
                        <a:gd name="connsiteX6" fmla="*/ 36575 w 113150"/>
                        <a:gd name="connsiteY6" fmla="*/ 77269 h 85665"/>
                        <a:gd name="connsiteX7" fmla="*/ 36729 w 113150"/>
                        <a:gd name="connsiteY7" fmla="*/ 77453 h 85665"/>
                        <a:gd name="connsiteX8" fmla="*/ 52460 w 113150"/>
                        <a:gd name="connsiteY8" fmla="*/ 85330 h 85665"/>
                        <a:gd name="connsiteX9" fmla="*/ 77412 w 113150"/>
                        <a:gd name="connsiteY9" fmla="*/ 77025 h 85665"/>
                        <a:gd name="connsiteX10" fmla="*/ 104938 w 113150"/>
                        <a:gd name="connsiteY10" fmla="*/ 48910 h 85665"/>
                        <a:gd name="connsiteX11" fmla="*/ 104504 w 113150"/>
                        <a:gd name="connsiteY11" fmla="*/ 8222 h 8566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13150" h="85665">
                          <a:moveTo>
                            <a:pt x="104504" y="8222"/>
                          </a:moveTo>
                          <a:cubicBezTo>
                            <a:pt x="93137" y="-2908"/>
                            <a:pt x="74939" y="-2712"/>
                            <a:pt x="63821" y="8650"/>
                          </a:cubicBezTo>
                          <a:lnTo>
                            <a:pt x="56491" y="16135"/>
                          </a:lnTo>
                          <a:lnTo>
                            <a:pt x="48952" y="8709"/>
                          </a:lnTo>
                          <a:cubicBezTo>
                            <a:pt x="37639" y="-2450"/>
                            <a:pt x="19423" y="-2301"/>
                            <a:pt x="8270" y="9018"/>
                          </a:cubicBezTo>
                          <a:cubicBezTo>
                            <a:pt x="-2877" y="20344"/>
                            <a:pt x="-2741" y="38554"/>
                            <a:pt x="8591" y="49707"/>
                          </a:cubicBezTo>
                          <a:lnTo>
                            <a:pt x="36575" y="77269"/>
                          </a:lnTo>
                          <a:cubicBezTo>
                            <a:pt x="36634" y="77328"/>
                            <a:pt x="36676" y="77399"/>
                            <a:pt x="36729" y="77453"/>
                          </a:cubicBezTo>
                          <a:cubicBezTo>
                            <a:pt x="41194" y="81829"/>
                            <a:pt x="46717" y="84444"/>
                            <a:pt x="52460" y="85330"/>
                          </a:cubicBezTo>
                          <a:cubicBezTo>
                            <a:pt x="61312" y="86692"/>
                            <a:pt x="70664" y="83909"/>
                            <a:pt x="77412" y="77025"/>
                          </a:cubicBezTo>
                          <a:lnTo>
                            <a:pt x="104938" y="48910"/>
                          </a:lnTo>
                          <a:cubicBezTo>
                            <a:pt x="116056" y="37549"/>
                            <a:pt x="115859" y="19339"/>
                            <a:pt x="104504" y="8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983" name="그래픽 806">
                  <a:extLst>
                    <a:ext uri="{FF2B5EF4-FFF2-40B4-BE49-F238E27FC236}">
                      <a16:creationId xmlns:a16="http://schemas.microsoft.com/office/drawing/2014/main" id="{EE55FB2C-29D2-EBB7-34DD-5F20DB4BF097}"/>
                    </a:ext>
                  </a:extLst>
                </p:cNvPr>
                <p:cNvGrpSpPr/>
                <p:nvPr/>
              </p:nvGrpSpPr>
              <p:grpSpPr>
                <a:xfrm>
                  <a:off x="1779585" y="3094924"/>
                  <a:ext cx="367053" cy="416065"/>
                  <a:chOff x="1779585" y="3094924"/>
                  <a:chExt cx="367053" cy="416065"/>
                </a:xfrm>
              </p:grpSpPr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151D4159-F737-484F-235B-631DD3F1457B}"/>
                      </a:ext>
                    </a:extLst>
                  </p:cNvPr>
                  <p:cNvSpPr/>
                  <p:nvPr/>
                </p:nvSpPr>
                <p:spPr>
                  <a:xfrm>
                    <a:off x="1779585" y="3094924"/>
                    <a:ext cx="367053" cy="416065"/>
                  </a:xfrm>
                  <a:custGeom>
                    <a:avLst/>
                    <a:gdLst>
                      <a:gd name="connsiteX0" fmla="*/ 367054 w 367053"/>
                      <a:gd name="connsiteY0" fmla="*/ 138130 h 416065"/>
                      <a:gd name="connsiteX1" fmla="*/ 327620 w 367053"/>
                      <a:gd name="connsiteY1" fmla="*/ 416066 h 416065"/>
                      <a:gd name="connsiteX2" fmla="*/ 0 w 367053"/>
                      <a:gd name="connsiteY2" fmla="*/ 341745 h 416065"/>
                      <a:gd name="connsiteX3" fmla="*/ 180548 w 367053"/>
                      <a:gd name="connsiteY3" fmla="*/ 0 h 416065"/>
                      <a:gd name="connsiteX4" fmla="*/ 199139 w 367053"/>
                      <a:gd name="connsiteY4" fmla="*/ 2990 h 416065"/>
                      <a:gd name="connsiteX5" fmla="*/ 287127 w 367053"/>
                      <a:gd name="connsiteY5" fmla="*/ 18614 h 416065"/>
                      <a:gd name="connsiteX6" fmla="*/ 367054 w 367053"/>
                      <a:gd name="connsiteY6" fmla="*/ 138130 h 4160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7053" h="416065">
                        <a:moveTo>
                          <a:pt x="367054" y="138130"/>
                        </a:moveTo>
                        <a:lnTo>
                          <a:pt x="327620" y="416066"/>
                        </a:lnTo>
                        <a:lnTo>
                          <a:pt x="0" y="341745"/>
                        </a:lnTo>
                        <a:cubicBezTo>
                          <a:pt x="0" y="341745"/>
                          <a:pt x="65664" y="44398"/>
                          <a:pt x="180548" y="0"/>
                        </a:cubicBezTo>
                        <a:lnTo>
                          <a:pt x="199139" y="2990"/>
                        </a:lnTo>
                        <a:lnTo>
                          <a:pt x="287127" y="18614"/>
                        </a:lnTo>
                        <a:cubicBezTo>
                          <a:pt x="335741" y="30576"/>
                          <a:pt x="366632" y="88066"/>
                          <a:pt x="367054" y="138130"/>
                        </a:cubicBezTo>
                        <a:close/>
                      </a:path>
                    </a:pathLst>
                  </a:custGeom>
                  <a:solidFill>
                    <a:srgbClr val="019AAC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BE4CF731-6D69-CE64-FB9D-C5413A9EB138}"/>
                      </a:ext>
                    </a:extLst>
                  </p:cNvPr>
                  <p:cNvSpPr/>
                  <p:nvPr/>
                </p:nvSpPr>
                <p:spPr>
                  <a:xfrm>
                    <a:off x="2130266" y="3168710"/>
                    <a:ext cx="9897" cy="146577"/>
                  </a:xfrm>
                  <a:custGeom>
                    <a:avLst/>
                    <a:gdLst>
                      <a:gd name="connsiteX0" fmla="*/ 0 w 9897"/>
                      <a:gd name="connsiteY0" fmla="*/ 0 h 146577"/>
                      <a:gd name="connsiteX1" fmla="*/ 4709 w 9897"/>
                      <a:gd name="connsiteY1" fmla="*/ 146578 h 146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897" h="146577">
                        <a:moveTo>
                          <a:pt x="0" y="0"/>
                        </a:moveTo>
                        <a:cubicBezTo>
                          <a:pt x="0" y="0"/>
                          <a:pt x="18686" y="48055"/>
                          <a:pt x="4709" y="146578"/>
                        </a:cubicBezTo>
                      </a:path>
                    </a:pathLst>
                  </a:custGeom>
                  <a:noFill/>
                  <a:ln w="7471" cap="flat">
                    <a:solidFill>
                      <a:srgbClr val="016E79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986" name="그래픽 806">
                  <a:extLst>
                    <a:ext uri="{FF2B5EF4-FFF2-40B4-BE49-F238E27FC236}">
                      <a16:creationId xmlns:a16="http://schemas.microsoft.com/office/drawing/2014/main" id="{2AC4D286-6992-AD50-BD87-1010B25771F1}"/>
                    </a:ext>
                  </a:extLst>
                </p:cNvPr>
                <p:cNvGrpSpPr/>
                <p:nvPr/>
              </p:nvGrpSpPr>
              <p:grpSpPr>
                <a:xfrm>
                  <a:off x="620203" y="1880579"/>
                  <a:ext cx="1386409" cy="1666219"/>
                  <a:chOff x="620203" y="1880579"/>
                  <a:chExt cx="1386409" cy="1666219"/>
                </a:xfrm>
              </p:grpSpPr>
              <p:grpSp>
                <p:nvGrpSpPr>
                  <p:cNvPr id="987" name="그래픽 806">
                    <a:extLst>
                      <a:ext uri="{FF2B5EF4-FFF2-40B4-BE49-F238E27FC236}">
                        <a16:creationId xmlns:a16="http://schemas.microsoft.com/office/drawing/2014/main" id="{CA101EBD-BEEE-2329-8D8B-980E43D08087}"/>
                      </a:ext>
                    </a:extLst>
                  </p:cNvPr>
                  <p:cNvGrpSpPr/>
                  <p:nvPr/>
                </p:nvGrpSpPr>
                <p:grpSpPr>
                  <a:xfrm>
                    <a:off x="1549853" y="3109710"/>
                    <a:ext cx="317732" cy="214098"/>
                    <a:chOff x="1549853" y="3109710"/>
                    <a:chExt cx="317732" cy="214098"/>
                  </a:xfrm>
                </p:grpSpPr>
                <p:sp>
                  <p:nvSpPr>
                    <p:cNvPr id="988" name="자유형: 도형 987">
                      <a:extLst>
                        <a:ext uri="{FF2B5EF4-FFF2-40B4-BE49-F238E27FC236}">
                          <a16:creationId xmlns:a16="http://schemas.microsoft.com/office/drawing/2014/main" id="{73791EA5-4C16-8B11-76F1-47EE113918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9853" y="3109710"/>
                      <a:ext cx="317732" cy="214098"/>
                    </a:xfrm>
                    <a:custGeom>
                      <a:avLst/>
                      <a:gdLst>
                        <a:gd name="connsiteX0" fmla="*/ 317733 w 317732"/>
                        <a:gd name="connsiteY0" fmla="*/ 147291 h 214098"/>
                        <a:gd name="connsiteX1" fmla="*/ 76484 w 317732"/>
                        <a:gd name="connsiteY1" fmla="*/ 211969 h 214098"/>
                        <a:gd name="connsiteX2" fmla="*/ 2978 w 317732"/>
                        <a:gd name="connsiteY2" fmla="*/ 172225 h 214098"/>
                        <a:gd name="connsiteX3" fmla="*/ 2978 w 317732"/>
                        <a:gd name="connsiteY3" fmla="*/ 172225 h 214098"/>
                        <a:gd name="connsiteX4" fmla="*/ 35843 w 317732"/>
                        <a:gd name="connsiteY4" fmla="*/ 98190 h 214098"/>
                        <a:gd name="connsiteX5" fmla="*/ 290141 w 317732"/>
                        <a:gd name="connsiteY5" fmla="*/ 0 h 214098"/>
                        <a:gd name="connsiteX6" fmla="*/ 317733 w 317732"/>
                        <a:gd name="connsiteY6" fmla="*/ 147291 h 2140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7732" h="214098">
                          <a:moveTo>
                            <a:pt x="317733" y="147291"/>
                          </a:moveTo>
                          <a:lnTo>
                            <a:pt x="76484" y="211969"/>
                          </a:lnTo>
                          <a:cubicBezTo>
                            <a:pt x="45308" y="220435"/>
                            <a:pt x="12966" y="202950"/>
                            <a:pt x="2978" y="172225"/>
                          </a:cubicBezTo>
                          <a:lnTo>
                            <a:pt x="2978" y="172225"/>
                          </a:lnTo>
                          <a:cubicBezTo>
                            <a:pt x="-6594" y="142773"/>
                            <a:pt x="7580" y="110842"/>
                            <a:pt x="35843" y="98190"/>
                          </a:cubicBezTo>
                          <a:lnTo>
                            <a:pt x="290141" y="0"/>
                          </a:lnTo>
                          <a:lnTo>
                            <a:pt x="317733" y="147291"/>
                          </a:lnTo>
                          <a:close/>
                        </a:path>
                      </a:pathLst>
                    </a:custGeom>
                    <a:solidFill>
                      <a:srgbClr val="FFAB91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89" name="자유형: 도형 988">
                      <a:extLst>
                        <a:ext uri="{FF2B5EF4-FFF2-40B4-BE49-F238E27FC236}">
                          <a16:creationId xmlns:a16="http://schemas.microsoft.com/office/drawing/2014/main" id="{7071E530-5699-58EA-A80E-786D39D7D9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8064" y="3140726"/>
                      <a:ext cx="54921" cy="136352"/>
                    </a:xfrm>
                    <a:custGeom>
                      <a:avLst/>
                      <a:gdLst>
                        <a:gd name="connsiteX0" fmla="*/ 0 w 54921"/>
                        <a:gd name="connsiteY0" fmla="*/ 0 h 136352"/>
                        <a:gd name="connsiteX1" fmla="*/ 0 w 54921"/>
                        <a:gd name="connsiteY1" fmla="*/ 0 h 136352"/>
                        <a:gd name="connsiteX2" fmla="*/ 33644 w 54921"/>
                        <a:gd name="connsiteY2" fmla="*/ 136352 h 136352"/>
                        <a:gd name="connsiteX3" fmla="*/ 54921 w 54921"/>
                        <a:gd name="connsiteY3" fmla="*/ 130383 h 136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4921" h="13635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33644" y="136352"/>
                          </a:lnTo>
                          <a:lnTo>
                            <a:pt x="54921" y="130383"/>
                          </a:lnTo>
                          <a:close/>
                        </a:path>
                      </a:pathLst>
                    </a:custGeom>
                    <a:solidFill>
                      <a:srgbClr val="F49A82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8EB6FC8F-2A42-5EFB-563D-D029A0893C9B}"/>
                      </a:ext>
                    </a:extLst>
                  </p:cNvPr>
                  <p:cNvSpPr/>
                  <p:nvPr/>
                </p:nvSpPr>
                <p:spPr>
                  <a:xfrm>
                    <a:off x="620203" y="1880579"/>
                    <a:ext cx="5945" cy="59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45" h="5945"/>
                    </a:pathLst>
                  </a:custGeom>
                  <a:noFill/>
                  <a:ln w="5870" cap="flat">
                    <a:solidFill>
                      <a:srgbClr val="098245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2EDFF53-E2F2-8AE8-DA93-2B7A631F404A}"/>
                      </a:ext>
                    </a:extLst>
                  </p:cNvPr>
                  <p:cNvSpPr/>
                  <p:nvPr/>
                </p:nvSpPr>
                <p:spPr>
                  <a:xfrm>
                    <a:off x="1549311" y="3203702"/>
                    <a:ext cx="218901" cy="294690"/>
                  </a:xfrm>
                  <a:custGeom>
                    <a:avLst/>
                    <a:gdLst>
                      <a:gd name="connsiteX0" fmla="*/ 119837 w 218901"/>
                      <a:gd name="connsiteY0" fmla="*/ 46623 h 294690"/>
                      <a:gd name="connsiteX1" fmla="*/ 218901 w 218901"/>
                      <a:gd name="connsiteY1" fmla="*/ 245251 h 294690"/>
                      <a:gd name="connsiteX2" fmla="*/ 160056 w 218901"/>
                      <a:gd name="connsiteY2" fmla="*/ 294691 h 294690"/>
                      <a:gd name="connsiteX3" fmla="*/ 11772 w 218901"/>
                      <a:gd name="connsiteY3" fmla="*/ 96562 h 294690"/>
                      <a:gd name="connsiteX4" fmla="*/ 328 w 218901"/>
                      <a:gd name="connsiteY4" fmla="*/ 56855 h 294690"/>
                      <a:gd name="connsiteX5" fmla="*/ 38662 w 218901"/>
                      <a:gd name="connsiteY5" fmla="*/ 4222 h 294690"/>
                      <a:gd name="connsiteX6" fmla="*/ 38662 w 218901"/>
                      <a:gd name="connsiteY6" fmla="*/ 4222 h 294690"/>
                      <a:gd name="connsiteX7" fmla="*/ 119837 w 218901"/>
                      <a:gd name="connsiteY7" fmla="*/ 46623 h 294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8901" h="294690">
                        <a:moveTo>
                          <a:pt x="119837" y="46623"/>
                        </a:moveTo>
                        <a:lnTo>
                          <a:pt x="218901" y="245251"/>
                        </a:lnTo>
                        <a:lnTo>
                          <a:pt x="160056" y="294691"/>
                        </a:lnTo>
                        <a:lnTo>
                          <a:pt x="11772" y="96562"/>
                        </a:lnTo>
                        <a:cubicBezTo>
                          <a:pt x="3241" y="85166"/>
                          <a:pt x="-1301" y="70998"/>
                          <a:pt x="328" y="56855"/>
                        </a:cubicBezTo>
                        <a:cubicBezTo>
                          <a:pt x="2949" y="34120"/>
                          <a:pt x="17135" y="12682"/>
                          <a:pt x="38662" y="4222"/>
                        </a:cubicBezTo>
                        <a:lnTo>
                          <a:pt x="38662" y="4222"/>
                        </a:lnTo>
                        <a:cubicBezTo>
                          <a:pt x="72983" y="-9250"/>
                          <a:pt x="111288" y="10756"/>
                          <a:pt x="119837" y="46623"/>
                        </a:cubicBezTo>
                        <a:close/>
                      </a:path>
                    </a:pathLst>
                  </a:custGeom>
                  <a:solidFill>
                    <a:srgbClr val="FFAB91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992" name="그래픽 806">
                    <a:extLst>
                      <a:ext uri="{FF2B5EF4-FFF2-40B4-BE49-F238E27FC236}">
                        <a16:creationId xmlns:a16="http://schemas.microsoft.com/office/drawing/2014/main" id="{4CA62092-1CA2-ADB2-7242-F31CE371CF8F}"/>
                      </a:ext>
                    </a:extLst>
                  </p:cNvPr>
                  <p:cNvGrpSpPr/>
                  <p:nvPr/>
                </p:nvGrpSpPr>
                <p:grpSpPr>
                  <a:xfrm>
                    <a:off x="1709367" y="3411624"/>
                    <a:ext cx="174744" cy="135173"/>
                    <a:chOff x="1709367" y="3411624"/>
                    <a:chExt cx="174744" cy="135173"/>
                  </a:xfrm>
                  <a:solidFill>
                    <a:srgbClr val="FFAB91"/>
                  </a:solidFill>
                </p:grpSpPr>
                <p:sp>
                  <p:nvSpPr>
                    <p:cNvPr id="993" name="자유형: 도형 992">
                      <a:extLst>
                        <a:ext uri="{FF2B5EF4-FFF2-40B4-BE49-F238E27FC236}">
                          <a16:creationId xmlns:a16="http://schemas.microsoft.com/office/drawing/2014/main" id="{F1631864-A21E-438C-1F11-B00A98040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2524" y="3440433"/>
                      <a:ext cx="161587" cy="106364"/>
                    </a:xfrm>
                    <a:custGeom>
                      <a:avLst/>
                      <a:gdLst>
                        <a:gd name="connsiteX0" fmla="*/ 97013 w 161587"/>
                        <a:gd name="connsiteY0" fmla="*/ 0 h 106364"/>
                        <a:gd name="connsiteX1" fmla="*/ 0 w 161587"/>
                        <a:gd name="connsiteY1" fmla="*/ 42900 h 106364"/>
                        <a:gd name="connsiteX2" fmla="*/ 22389 w 161587"/>
                        <a:gd name="connsiteY2" fmla="*/ 65373 h 106364"/>
                        <a:gd name="connsiteX3" fmla="*/ 51140 w 161587"/>
                        <a:gd name="connsiteY3" fmla="*/ 83809 h 106364"/>
                        <a:gd name="connsiteX4" fmla="*/ 99659 w 161587"/>
                        <a:gd name="connsiteY4" fmla="*/ 104985 h 106364"/>
                        <a:gd name="connsiteX5" fmla="*/ 112637 w 161587"/>
                        <a:gd name="connsiteY5" fmla="*/ 102150 h 106364"/>
                        <a:gd name="connsiteX6" fmla="*/ 106971 w 161587"/>
                        <a:gd name="connsiteY6" fmla="*/ 87661 h 106364"/>
                        <a:gd name="connsiteX7" fmla="*/ 116026 w 161587"/>
                        <a:gd name="connsiteY7" fmla="*/ 93886 h 106364"/>
                        <a:gd name="connsiteX8" fmla="*/ 129646 w 161587"/>
                        <a:gd name="connsiteY8" fmla="*/ 90729 h 106364"/>
                        <a:gd name="connsiteX9" fmla="*/ 125270 w 161587"/>
                        <a:gd name="connsiteY9" fmla="*/ 76229 h 106364"/>
                        <a:gd name="connsiteX10" fmla="*/ 132315 w 161587"/>
                        <a:gd name="connsiteY10" fmla="*/ 80135 h 106364"/>
                        <a:gd name="connsiteX11" fmla="*/ 146851 w 161587"/>
                        <a:gd name="connsiteY11" fmla="*/ 75932 h 106364"/>
                        <a:gd name="connsiteX12" fmla="*/ 143005 w 161587"/>
                        <a:gd name="connsiteY12" fmla="*/ 62442 h 106364"/>
                        <a:gd name="connsiteX13" fmla="*/ 132999 w 161587"/>
                        <a:gd name="connsiteY13" fmla="*/ 55587 h 106364"/>
                        <a:gd name="connsiteX14" fmla="*/ 145329 w 161587"/>
                        <a:gd name="connsiteY14" fmla="*/ 60367 h 106364"/>
                        <a:gd name="connsiteX15" fmla="*/ 160614 w 161587"/>
                        <a:gd name="connsiteY15" fmla="*/ 55064 h 106364"/>
                        <a:gd name="connsiteX16" fmla="*/ 156292 w 161587"/>
                        <a:gd name="connsiteY16" fmla="*/ 40808 h 106364"/>
                        <a:gd name="connsiteX17" fmla="*/ 97013 w 161587"/>
                        <a:gd name="connsiteY17" fmla="*/ 0 h 1063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1587" h="106364">
                          <a:moveTo>
                            <a:pt x="97013" y="0"/>
                          </a:moveTo>
                          <a:cubicBezTo>
                            <a:pt x="63025" y="9001"/>
                            <a:pt x="30421" y="23775"/>
                            <a:pt x="0" y="42900"/>
                          </a:cubicBezTo>
                          <a:cubicBezTo>
                            <a:pt x="6962" y="51004"/>
                            <a:pt x="15374" y="59077"/>
                            <a:pt x="22389" y="65373"/>
                          </a:cubicBezTo>
                          <a:cubicBezTo>
                            <a:pt x="30921" y="73030"/>
                            <a:pt x="40635" y="79219"/>
                            <a:pt x="51140" y="83809"/>
                          </a:cubicBezTo>
                          <a:lnTo>
                            <a:pt x="99659" y="104985"/>
                          </a:lnTo>
                          <a:cubicBezTo>
                            <a:pt x="104058" y="107619"/>
                            <a:pt x="109742" y="106377"/>
                            <a:pt x="112637" y="102150"/>
                          </a:cubicBezTo>
                          <a:cubicBezTo>
                            <a:pt x="114736" y="99082"/>
                            <a:pt x="116020" y="93880"/>
                            <a:pt x="106971" y="87661"/>
                          </a:cubicBezTo>
                          <a:lnTo>
                            <a:pt x="116026" y="93886"/>
                          </a:lnTo>
                          <a:cubicBezTo>
                            <a:pt x="120675" y="96674"/>
                            <a:pt x="126697" y="95277"/>
                            <a:pt x="129646" y="90729"/>
                          </a:cubicBezTo>
                          <a:cubicBezTo>
                            <a:pt x="132387" y="86728"/>
                            <a:pt x="130478" y="80700"/>
                            <a:pt x="125270" y="76229"/>
                          </a:cubicBezTo>
                          <a:lnTo>
                            <a:pt x="132315" y="80135"/>
                          </a:lnTo>
                          <a:cubicBezTo>
                            <a:pt x="137387" y="83179"/>
                            <a:pt x="144075" y="81371"/>
                            <a:pt x="146851" y="75932"/>
                          </a:cubicBezTo>
                          <a:cubicBezTo>
                            <a:pt x="149253" y="71229"/>
                            <a:pt x="147363" y="65426"/>
                            <a:pt x="143005" y="62442"/>
                          </a:cubicBezTo>
                          <a:lnTo>
                            <a:pt x="132999" y="55587"/>
                          </a:lnTo>
                          <a:lnTo>
                            <a:pt x="145329" y="60367"/>
                          </a:lnTo>
                          <a:cubicBezTo>
                            <a:pt x="150918" y="63221"/>
                            <a:pt x="157874" y="60956"/>
                            <a:pt x="160614" y="55064"/>
                          </a:cubicBezTo>
                          <a:cubicBezTo>
                            <a:pt x="162963" y="50011"/>
                            <a:pt x="160882" y="43970"/>
                            <a:pt x="156292" y="40808"/>
                          </a:cubicBezTo>
                          <a:lnTo>
                            <a:pt x="97013" y="0"/>
                          </a:lnTo>
                          <a:close/>
                        </a:path>
                      </a:pathLst>
                    </a:custGeom>
                    <a:solidFill>
                      <a:srgbClr val="FFAB91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94" name="자유형: 도형 993">
                      <a:extLst>
                        <a:ext uri="{FF2B5EF4-FFF2-40B4-BE49-F238E27FC236}">
                          <a16:creationId xmlns:a16="http://schemas.microsoft.com/office/drawing/2014/main" id="{C40BD605-F6A1-5596-DDBC-E83973C8E6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9367" y="3411624"/>
                      <a:ext cx="122374" cy="116426"/>
                    </a:xfrm>
                    <a:custGeom>
                      <a:avLst/>
                      <a:gdLst>
                        <a:gd name="connsiteX0" fmla="*/ 75046 w 122374"/>
                        <a:gd name="connsiteY0" fmla="*/ 101393 h 116426"/>
                        <a:gd name="connsiteX1" fmla="*/ 0 w 122374"/>
                        <a:gd name="connsiteY1" fmla="*/ 86768 h 116426"/>
                        <a:gd name="connsiteX2" fmla="*/ 52900 w 122374"/>
                        <a:gd name="connsiteY2" fmla="*/ 31383 h 116426"/>
                        <a:gd name="connsiteX3" fmla="*/ 104540 w 122374"/>
                        <a:gd name="connsiteY3" fmla="*/ 1592 h 116426"/>
                        <a:gd name="connsiteX4" fmla="*/ 119177 w 122374"/>
                        <a:gd name="connsiteY4" fmla="*/ 3780 h 116426"/>
                        <a:gd name="connsiteX5" fmla="*/ 119177 w 122374"/>
                        <a:gd name="connsiteY5" fmla="*/ 3780 h 116426"/>
                        <a:gd name="connsiteX6" fmla="*/ 120604 w 122374"/>
                        <a:gd name="connsiteY6" fmla="*/ 18137 h 116426"/>
                        <a:gd name="connsiteX7" fmla="*/ 111430 w 122374"/>
                        <a:gd name="connsiteY7" fmla="*/ 33006 h 1164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2374" h="116426">
                          <a:moveTo>
                            <a:pt x="75046" y="101393"/>
                          </a:moveTo>
                          <a:cubicBezTo>
                            <a:pt x="75046" y="101393"/>
                            <a:pt x="50807" y="143503"/>
                            <a:pt x="0" y="86768"/>
                          </a:cubicBezTo>
                          <a:lnTo>
                            <a:pt x="52900" y="31383"/>
                          </a:lnTo>
                          <a:lnTo>
                            <a:pt x="104540" y="1592"/>
                          </a:lnTo>
                          <a:cubicBezTo>
                            <a:pt x="109331" y="-1173"/>
                            <a:pt x="115401" y="-269"/>
                            <a:pt x="119177" y="3780"/>
                          </a:cubicBezTo>
                          <a:lnTo>
                            <a:pt x="119177" y="3780"/>
                          </a:lnTo>
                          <a:cubicBezTo>
                            <a:pt x="122833" y="7697"/>
                            <a:pt x="123416" y="13577"/>
                            <a:pt x="120604" y="18137"/>
                          </a:cubicBezTo>
                          <a:lnTo>
                            <a:pt x="111430" y="33006"/>
                          </a:lnTo>
                        </a:path>
                      </a:pathLst>
                    </a:custGeom>
                    <a:solidFill>
                      <a:srgbClr val="FFAB91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95" name="자유형: 도형 994">
                      <a:extLst>
                        <a:ext uri="{FF2B5EF4-FFF2-40B4-BE49-F238E27FC236}">
                          <a16:creationId xmlns:a16="http://schemas.microsoft.com/office/drawing/2014/main" id="{22337CB3-4853-84A4-535A-5836B1F55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9906" y="3426563"/>
                      <a:ext cx="6658" cy="46128"/>
                    </a:xfrm>
                    <a:custGeom>
                      <a:avLst/>
                      <a:gdLst>
                        <a:gd name="connsiteX0" fmla="*/ 6659 w 6658"/>
                        <a:gd name="connsiteY0" fmla="*/ 0 h 46128"/>
                        <a:gd name="connsiteX1" fmla="*/ 0 w 6658"/>
                        <a:gd name="connsiteY1" fmla="*/ 46128 h 461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658" h="46128">
                          <a:moveTo>
                            <a:pt x="6659" y="0"/>
                          </a:moveTo>
                          <a:lnTo>
                            <a:pt x="0" y="46128"/>
                          </a:lnTo>
                        </a:path>
                      </a:pathLst>
                    </a:custGeom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996" name="그래픽 806">
                    <a:extLst>
                      <a:ext uri="{FF2B5EF4-FFF2-40B4-BE49-F238E27FC236}">
                        <a16:creationId xmlns:a16="http://schemas.microsoft.com/office/drawing/2014/main" id="{E96BF5C6-D46D-02A0-E263-3BE78A53C91A}"/>
                      </a:ext>
                    </a:extLst>
                  </p:cNvPr>
                  <p:cNvGrpSpPr/>
                  <p:nvPr/>
                </p:nvGrpSpPr>
                <p:grpSpPr>
                  <a:xfrm>
                    <a:off x="1709367" y="3411624"/>
                    <a:ext cx="174744" cy="135173"/>
                    <a:chOff x="1709367" y="3411624"/>
                    <a:chExt cx="174744" cy="135173"/>
                  </a:xfrm>
                  <a:solidFill>
                    <a:srgbClr val="FFAB91"/>
                  </a:solidFill>
                </p:grpSpPr>
                <p:sp>
                  <p:nvSpPr>
                    <p:cNvPr id="997" name="자유형: 도형 996">
                      <a:extLst>
                        <a:ext uri="{FF2B5EF4-FFF2-40B4-BE49-F238E27FC236}">
                          <a16:creationId xmlns:a16="http://schemas.microsoft.com/office/drawing/2014/main" id="{64E65866-2ABB-3FA7-5348-C3C84F599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2524" y="3440433"/>
                      <a:ext cx="161587" cy="106364"/>
                    </a:xfrm>
                    <a:custGeom>
                      <a:avLst/>
                      <a:gdLst>
                        <a:gd name="connsiteX0" fmla="*/ 97013 w 161587"/>
                        <a:gd name="connsiteY0" fmla="*/ 0 h 106364"/>
                        <a:gd name="connsiteX1" fmla="*/ 0 w 161587"/>
                        <a:gd name="connsiteY1" fmla="*/ 42900 h 106364"/>
                        <a:gd name="connsiteX2" fmla="*/ 22389 w 161587"/>
                        <a:gd name="connsiteY2" fmla="*/ 65373 h 106364"/>
                        <a:gd name="connsiteX3" fmla="*/ 51140 w 161587"/>
                        <a:gd name="connsiteY3" fmla="*/ 83809 h 106364"/>
                        <a:gd name="connsiteX4" fmla="*/ 99659 w 161587"/>
                        <a:gd name="connsiteY4" fmla="*/ 104985 h 106364"/>
                        <a:gd name="connsiteX5" fmla="*/ 112637 w 161587"/>
                        <a:gd name="connsiteY5" fmla="*/ 102150 h 106364"/>
                        <a:gd name="connsiteX6" fmla="*/ 106971 w 161587"/>
                        <a:gd name="connsiteY6" fmla="*/ 87661 h 106364"/>
                        <a:gd name="connsiteX7" fmla="*/ 116026 w 161587"/>
                        <a:gd name="connsiteY7" fmla="*/ 93886 h 106364"/>
                        <a:gd name="connsiteX8" fmla="*/ 129646 w 161587"/>
                        <a:gd name="connsiteY8" fmla="*/ 90729 h 106364"/>
                        <a:gd name="connsiteX9" fmla="*/ 125270 w 161587"/>
                        <a:gd name="connsiteY9" fmla="*/ 76229 h 106364"/>
                        <a:gd name="connsiteX10" fmla="*/ 132315 w 161587"/>
                        <a:gd name="connsiteY10" fmla="*/ 80135 h 106364"/>
                        <a:gd name="connsiteX11" fmla="*/ 146851 w 161587"/>
                        <a:gd name="connsiteY11" fmla="*/ 75932 h 106364"/>
                        <a:gd name="connsiteX12" fmla="*/ 143005 w 161587"/>
                        <a:gd name="connsiteY12" fmla="*/ 62442 h 106364"/>
                        <a:gd name="connsiteX13" fmla="*/ 132999 w 161587"/>
                        <a:gd name="connsiteY13" fmla="*/ 55587 h 106364"/>
                        <a:gd name="connsiteX14" fmla="*/ 145329 w 161587"/>
                        <a:gd name="connsiteY14" fmla="*/ 60367 h 106364"/>
                        <a:gd name="connsiteX15" fmla="*/ 160614 w 161587"/>
                        <a:gd name="connsiteY15" fmla="*/ 55064 h 106364"/>
                        <a:gd name="connsiteX16" fmla="*/ 156292 w 161587"/>
                        <a:gd name="connsiteY16" fmla="*/ 40808 h 106364"/>
                        <a:gd name="connsiteX17" fmla="*/ 97013 w 161587"/>
                        <a:gd name="connsiteY17" fmla="*/ 0 h 1063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61587" h="106364">
                          <a:moveTo>
                            <a:pt x="97013" y="0"/>
                          </a:moveTo>
                          <a:cubicBezTo>
                            <a:pt x="63025" y="9001"/>
                            <a:pt x="30421" y="23775"/>
                            <a:pt x="0" y="42900"/>
                          </a:cubicBezTo>
                          <a:cubicBezTo>
                            <a:pt x="6962" y="51004"/>
                            <a:pt x="15374" y="59077"/>
                            <a:pt x="22389" y="65373"/>
                          </a:cubicBezTo>
                          <a:cubicBezTo>
                            <a:pt x="30921" y="73030"/>
                            <a:pt x="40635" y="79219"/>
                            <a:pt x="51140" y="83809"/>
                          </a:cubicBezTo>
                          <a:lnTo>
                            <a:pt x="99659" y="104985"/>
                          </a:lnTo>
                          <a:cubicBezTo>
                            <a:pt x="104058" y="107619"/>
                            <a:pt x="109742" y="106377"/>
                            <a:pt x="112637" y="102150"/>
                          </a:cubicBezTo>
                          <a:cubicBezTo>
                            <a:pt x="114736" y="99082"/>
                            <a:pt x="116020" y="93880"/>
                            <a:pt x="106971" y="87661"/>
                          </a:cubicBezTo>
                          <a:lnTo>
                            <a:pt x="116026" y="93886"/>
                          </a:lnTo>
                          <a:cubicBezTo>
                            <a:pt x="120675" y="96674"/>
                            <a:pt x="126697" y="95277"/>
                            <a:pt x="129646" y="90729"/>
                          </a:cubicBezTo>
                          <a:cubicBezTo>
                            <a:pt x="132387" y="86728"/>
                            <a:pt x="130478" y="80700"/>
                            <a:pt x="125270" y="76229"/>
                          </a:cubicBezTo>
                          <a:lnTo>
                            <a:pt x="132315" y="80135"/>
                          </a:lnTo>
                          <a:cubicBezTo>
                            <a:pt x="137387" y="83179"/>
                            <a:pt x="144075" y="81371"/>
                            <a:pt x="146851" y="75932"/>
                          </a:cubicBezTo>
                          <a:cubicBezTo>
                            <a:pt x="149253" y="71229"/>
                            <a:pt x="147363" y="65426"/>
                            <a:pt x="143005" y="62442"/>
                          </a:cubicBezTo>
                          <a:lnTo>
                            <a:pt x="132999" y="55587"/>
                          </a:lnTo>
                          <a:lnTo>
                            <a:pt x="145329" y="60367"/>
                          </a:lnTo>
                          <a:cubicBezTo>
                            <a:pt x="150918" y="63221"/>
                            <a:pt x="157874" y="60956"/>
                            <a:pt x="160614" y="55064"/>
                          </a:cubicBezTo>
                          <a:cubicBezTo>
                            <a:pt x="162963" y="50011"/>
                            <a:pt x="160882" y="43970"/>
                            <a:pt x="156292" y="40808"/>
                          </a:cubicBezTo>
                          <a:lnTo>
                            <a:pt x="97013" y="0"/>
                          </a:lnTo>
                          <a:close/>
                        </a:path>
                      </a:pathLst>
                    </a:custGeom>
                    <a:solidFill>
                      <a:srgbClr val="FFAB91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98" name="자유형: 도형 997">
                      <a:extLst>
                        <a:ext uri="{FF2B5EF4-FFF2-40B4-BE49-F238E27FC236}">
                          <a16:creationId xmlns:a16="http://schemas.microsoft.com/office/drawing/2014/main" id="{91E7D230-4CBC-C0E2-A3FB-7C08B2AA63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09367" y="3411624"/>
                      <a:ext cx="122374" cy="116426"/>
                    </a:xfrm>
                    <a:custGeom>
                      <a:avLst/>
                      <a:gdLst>
                        <a:gd name="connsiteX0" fmla="*/ 75046 w 122374"/>
                        <a:gd name="connsiteY0" fmla="*/ 101393 h 116426"/>
                        <a:gd name="connsiteX1" fmla="*/ 0 w 122374"/>
                        <a:gd name="connsiteY1" fmla="*/ 86768 h 116426"/>
                        <a:gd name="connsiteX2" fmla="*/ 52900 w 122374"/>
                        <a:gd name="connsiteY2" fmla="*/ 31383 h 116426"/>
                        <a:gd name="connsiteX3" fmla="*/ 104540 w 122374"/>
                        <a:gd name="connsiteY3" fmla="*/ 1592 h 116426"/>
                        <a:gd name="connsiteX4" fmla="*/ 119177 w 122374"/>
                        <a:gd name="connsiteY4" fmla="*/ 3780 h 116426"/>
                        <a:gd name="connsiteX5" fmla="*/ 119177 w 122374"/>
                        <a:gd name="connsiteY5" fmla="*/ 3780 h 116426"/>
                        <a:gd name="connsiteX6" fmla="*/ 120604 w 122374"/>
                        <a:gd name="connsiteY6" fmla="*/ 18137 h 116426"/>
                        <a:gd name="connsiteX7" fmla="*/ 111430 w 122374"/>
                        <a:gd name="connsiteY7" fmla="*/ 33006 h 1164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22374" h="116426">
                          <a:moveTo>
                            <a:pt x="75046" y="101393"/>
                          </a:moveTo>
                          <a:cubicBezTo>
                            <a:pt x="75046" y="101393"/>
                            <a:pt x="50807" y="143503"/>
                            <a:pt x="0" y="86768"/>
                          </a:cubicBezTo>
                          <a:lnTo>
                            <a:pt x="52900" y="31383"/>
                          </a:lnTo>
                          <a:lnTo>
                            <a:pt x="104540" y="1592"/>
                          </a:lnTo>
                          <a:cubicBezTo>
                            <a:pt x="109331" y="-1173"/>
                            <a:pt x="115401" y="-269"/>
                            <a:pt x="119177" y="3780"/>
                          </a:cubicBezTo>
                          <a:lnTo>
                            <a:pt x="119177" y="3780"/>
                          </a:lnTo>
                          <a:cubicBezTo>
                            <a:pt x="122833" y="7697"/>
                            <a:pt x="123416" y="13577"/>
                            <a:pt x="120604" y="18137"/>
                          </a:cubicBezTo>
                          <a:lnTo>
                            <a:pt x="111430" y="33006"/>
                          </a:lnTo>
                        </a:path>
                      </a:pathLst>
                    </a:custGeom>
                    <a:solidFill>
                      <a:srgbClr val="FFAB91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99" name="자유형: 도형 998">
                      <a:extLst>
                        <a:ext uri="{FF2B5EF4-FFF2-40B4-BE49-F238E27FC236}">
                          <a16:creationId xmlns:a16="http://schemas.microsoft.com/office/drawing/2014/main" id="{19EAF503-F451-EBAB-56B5-1E26D2D1FA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9906" y="3426563"/>
                      <a:ext cx="6658" cy="46128"/>
                    </a:xfrm>
                    <a:custGeom>
                      <a:avLst/>
                      <a:gdLst>
                        <a:gd name="connsiteX0" fmla="*/ 6659 w 6658"/>
                        <a:gd name="connsiteY0" fmla="*/ 0 h 46128"/>
                        <a:gd name="connsiteX1" fmla="*/ 0 w 6658"/>
                        <a:gd name="connsiteY1" fmla="*/ 46128 h 461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658" h="46128">
                          <a:moveTo>
                            <a:pt x="6659" y="0"/>
                          </a:moveTo>
                          <a:lnTo>
                            <a:pt x="0" y="46128"/>
                          </a:lnTo>
                        </a:path>
                      </a:pathLst>
                    </a:custGeom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1000" name="그래픽 806">
                    <a:extLst>
                      <a:ext uri="{FF2B5EF4-FFF2-40B4-BE49-F238E27FC236}">
                        <a16:creationId xmlns:a16="http://schemas.microsoft.com/office/drawing/2014/main" id="{415D0928-37C0-B204-860C-20625D426C6F}"/>
                      </a:ext>
                    </a:extLst>
                  </p:cNvPr>
                  <p:cNvGrpSpPr/>
                  <p:nvPr/>
                </p:nvGrpSpPr>
                <p:grpSpPr>
                  <a:xfrm>
                    <a:off x="1753236" y="3078331"/>
                    <a:ext cx="253375" cy="219827"/>
                    <a:chOff x="1753236" y="3078331"/>
                    <a:chExt cx="253375" cy="219827"/>
                  </a:xfrm>
                  <a:solidFill>
                    <a:srgbClr val="0C9D58"/>
                  </a:solidFill>
                </p:grpSpPr>
                <p:sp>
                  <p:nvSpPr>
                    <p:cNvPr id="1001" name="자유형: 도형 1000">
                      <a:extLst>
                        <a:ext uri="{FF2B5EF4-FFF2-40B4-BE49-F238E27FC236}">
                          <a16:creationId xmlns:a16="http://schemas.microsoft.com/office/drawing/2014/main" id="{C0BD6654-47FA-6B61-870F-F1BF9691DC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3236" y="3078331"/>
                      <a:ext cx="253375" cy="219827"/>
                    </a:xfrm>
                    <a:custGeom>
                      <a:avLst/>
                      <a:gdLst>
                        <a:gd name="connsiteX0" fmla="*/ 0 w 253375"/>
                        <a:gd name="connsiteY0" fmla="*/ 49434 h 219827"/>
                        <a:gd name="connsiteX1" fmla="*/ 71770 w 253375"/>
                        <a:gd name="connsiteY1" fmla="*/ 219828 h 219827"/>
                        <a:gd name="connsiteX2" fmla="*/ 195138 w 253375"/>
                        <a:gd name="connsiteY2" fmla="*/ 173622 h 219827"/>
                        <a:gd name="connsiteX3" fmla="*/ 244762 w 253375"/>
                        <a:gd name="connsiteY3" fmla="*/ 51384 h 219827"/>
                        <a:gd name="connsiteX4" fmla="*/ 244762 w 253375"/>
                        <a:gd name="connsiteY4" fmla="*/ 51384 h 219827"/>
                        <a:gd name="connsiteX5" fmla="*/ 135514 w 253375"/>
                        <a:gd name="connsiteY5" fmla="*/ 4560 h 219827"/>
                        <a:gd name="connsiteX6" fmla="*/ 0 w 253375"/>
                        <a:gd name="connsiteY6" fmla="*/ 49434 h 2198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53375" h="219827">
                          <a:moveTo>
                            <a:pt x="0" y="49434"/>
                          </a:moveTo>
                          <a:lnTo>
                            <a:pt x="71770" y="219828"/>
                          </a:lnTo>
                          <a:lnTo>
                            <a:pt x="195138" y="173622"/>
                          </a:lnTo>
                          <a:cubicBezTo>
                            <a:pt x="244245" y="155228"/>
                            <a:pt x="267152" y="98802"/>
                            <a:pt x="244762" y="51384"/>
                          </a:cubicBezTo>
                          <a:lnTo>
                            <a:pt x="244762" y="51384"/>
                          </a:lnTo>
                          <a:cubicBezTo>
                            <a:pt x="225411" y="10410"/>
                            <a:pt x="178527" y="-9685"/>
                            <a:pt x="135514" y="4560"/>
                          </a:cubicBezTo>
                          <a:lnTo>
                            <a:pt x="0" y="49434"/>
                          </a:lnTo>
                          <a:close/>
                        </a:path>
                      </a:pathLst>
                    </a:custGeom>
                    <a:solidFill>
                      <a:srgbClr val="019AAC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002" name="자유형: 도형 1001">
                      <a:extLst>
                        <a:ext uri="{FF2B5EF4-FFF2-40B4-BE49-F238E27FC236}">
                          <a16:creationId xmlns:a16="http://schemas.microsoft.com/office/drawing/2014/main" id="{1C7AF6AE-63A2-9CAC-3993-56E739EBB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22806" y="3242911"/>
                      <a:ext cx="126839" cy="50028"/>
                    </a:xfrm>
                    <a:custGeom>
                      <a:avLst/>
                      <a:gdLst>
                        <a:gd name="connsiteX0" fmla="*/ 0 w 126839"/>
                        <a:gd name="connsiteY0" fmla="*/ 50029 h 50028"/>
                        <a:gd name="connsiteX1" fmla="*/ 126840 w 126839"/>
                        <a:gd name="connsiteY1" fmla="*/ 0 h 500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26839" h="50028">
                          <a:moveTo>
                            <a:pt x="0" y="50029"/>
                          </a:moveTo>
                          <a:lnTo>
                            <a:pt x="126840" y="0"/>
                          </a:lnTo>
                        </a:path>
                      </a:pathLst>
                    </a:custGeom>
                    <a:ln w="7471" cap="flat">
                      <a:solidFill>
                        <a:srgbClr val="016E79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003" name="그래픽 806">
                <a:extLst>
                  <a:ext uri="{FF2B5EF4-FFF2-40B4-BE49-F238E27FC236}">
                    <a16:creationId xmlns:a16="http://schemas.microsoft.com/office/drawing/2014/main" id="{A3953239-E905-8BEE-3135-D5B8C5ECA26F}"/>
                  </a:ext>
                </a:extLst>
              </p:cNvPr>
              <p:cNvGrpSpPr/>
              <p:nvPr/>
            </p:nvGrpSpPr>
            <p:grpSpPr>
              <a:xfrm>
                <a:off x="1881239" y="2848430"/>
                <a:ext cx="341562" cy="326096"/>
                <a:chOff x="1881239" y="2848430"/>
                <a:chExt cx="341562" cy="326096"/>
              </a:xfrm>
            </p:grpSpPr>
            <p:sp>
              <p:nvSpPr>
                <p:cNvPr id="1004" name="자유형: 도형 1003">
                  <a:extLst>
                    <a:ext uri="{FF2B5EF4-FFF2-40B4-BE49-F238E27FC236}">
                      <a16:creationId xmlns:a16="http://schemas.microsoft.com/office/drawing/2014/main" id="{AB797095-7D47-39FF-1795-569C50D5F59E}"/>
                    </a:ext>
                  </a:extLst>
                </p:cNvPr>
                <p:cNvSpPr/>
                <p:nvPr/>
              </p:nvSpPr>
              <p:spPr>
                <a:xfrm>
                  <a:off x="1992819" y="2848430"/>
                  <a:ext cx="177856" cy="196075"/>
                </a:xfrm>
                <a:custGeom>
                  <a:avLst/>
                  <a:gdLst>
                    <a:gd name="connsiteX0" fmla="*/ 177857 w 177856"/>
                    <a:gd name="connsiteY0" fmla="*/ 19229 h 196075"/>
                    <a:gd name="connsiteX1" fmla="*/ 23830 w 177856"/>
                    <a:gd name="connsiteY1" fmla="*/ 25667 h 196075"/>
                    <a:gd name="connsiteX2" fmla="*/ 50054 w 177856"/>
                    <a:gd name="connsiteY2" fmla="*/ 191596 h 196075"/>
                    <a:gd name="connsiteX3" fmla="*/ 129636 w 177856"/>
                    <a:gd name="connsiteY3" fmla="*/ 28883 h 196075"/>
                    <a:gd name="connsiteX4" fmla="*/ 177857 w 177856"/>
                    <a:gd name="connsiteY4" fmla="*/ 19229 h 196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856" h="196075">
                      <a:moveTo>
                        <a:pt x="177857" y="19229"/>
                      </a:moveTo>
                      <a:cubicBezTo>
                        <a:pt x="172031" y="17385"/>
                        <a:pt x="70244" y="-26989"/>
                        <a:pt x="23830" y="25667"/>
                      </a:cubicBezTo>
                      <a:cubicBezTo>
                        <a:pt x="-14154" y="68764"/>
                        <a:pt x="-7668" y="153209"/>
                        <a:pt x="50054" y="191596"/>
                      </a:cubicBezTo>
                      <a:cubicBezTo>
                        <a:pt x="105041" y="228159"/>
                        <a:pt x="129636" y="28883"/>
                        <a:pt x="129636" y="28883"/>
                      </a:cubicBezTo>
                      <a:lnTo>
                        <a:pt x="177857" y="19229"/>
                      </a:lnTo>
                      <a:close/>
                    </a:path>
                  </a:pathLst>
                </a:custGeom>
                <a:solidFill>
                  <a:srgbClr val="4D2D3C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5" name="자유형: 도형 1004">
                  <a:extLst>
                    <a:ext uri="{FF2B5EF4-FFF2-40B4-BE49-F238E27FC236}">
                      <a16:creationId xmlns:a16="http://schemas.microsoft.com/office/drawing/2014/main" id="{BB12C721-48AE-F0E7-F1E9-68A2E2E662F7}"/>
                    </a:ext>
                  </a:extLst>
                </p:cNvPr>
                <p:cNvSpPr/>
                <p:nvPr/>
              </p:nvSpPr>
              <p:spPr>
                <a:xfrm>
                  <a:off x="1978718" y="3016204"/>
                  <a:ext cx="140519" cy="158322"/>
                </a:xfrm>
                <a:custGeom>
                  <a:avLst/>
                  <a:gdLst>
                    <a:gd name="connsiteX0" fmla="*/ 125764 w 140519"/>
                    <a:gd name="connsiteY0" fmla="*/ 102613 h 158322"/>
                    <a:gd name="connsiteX1" fmla="*/ 140520 w 140519"/>
                    <a:gd name="connsiteY1" fmla="*/ 50683 h 158322"/>
                    <a:gd name="connsiteX2" fmla="*/ 81080 w 140519"/>
                    <a:gd name="connsiteY2" fmla="*/ 0 h 158322"/>
                    <a:gd name="connsiteX3" fmla="*/ 28204 w 140519"/>
                    <a:gd name="connsiteY3" fmla="*/ 85349 h 158322"/>
                    <a:gd name="connsiteX4" fmla="*/ 0 w 140519"/>
                    <a:gd name="connsiteY4" fmla="*/ 81722 h 158322"/>
                    <a:gd name="connsiteX5" fmla="*/ 81556 w 140519"/>
                    <a:gd name="connsiteY5" fmla="*/ 157297 h 158322"/>
                    <a:gd name="connsiteX6" fmla="*/ 138148 w 140519"/>
                    <a:gd name="connsiteY6" fmla="*/ 107578 h 158322"/>
                    <a:gd name="connsiteX7" fmla="*/ 125764 w 140519"/>
                    <a:gd name="connsiteY7" fmla="*/ 102613 h 158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0519" h="158322">
                      <a:moveTo>
                        <a:pt x="125764" y="102613"/>
                      </a:moveTo>
                      <a:lnTo>
                        <a:pt x="140520" y="50683"/>
                      </a:lnTo>
                      <a:lnTo>
                        <a:pt x="81080" y="0"/>
                      </a:lnTo>
                      <a:lnTo>
                        <a:pt x="28204" y="85349"/>
                      </a:lnTo>
                      <a:lnTo>
                        <a:pt x="0" y="81722"/>
                      </a:lnTo>
                      <a:cubicBezTo>
                        <a:pt x="0" y="81722"/>
                        <a:pt x="-695" y="145853"/>
                        <a:pt x="81556" y="157297"/>
                      </a:cubicBezTo>
                      <a:cubicBezTo>
                        <a:pt x="149574" y="166762"/>
                        <a:pt x="138148" y="107578"/>
                        <a:pt x="138148" y="107578"/>
                      </a:cubicBezTo>
                      <a:lnTo>
                        <a:pt x="125764" y="102613"/>
                      </a:lnTo>
                      <a:close/>
                    </a:path>
                  </a:pathLst>
                </a:custGeom>
                <a:solidFill>
                  <a:srgbClr val="FFAB91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6" name="자유형: 도형 1005">
                  <a:extLst>
                    <a:ext uri="{FF2B5EF4-FFF2-40B4-BE49-F238E27FC236}">
                      <a16:creationId xmlns:a16="http://schemas.microsoft.com/office/drawing/2014/main" id="{01603536-496B-A792-DD2D-54B53EF54F99}"/>
                    </a:ext>
                  </a:extLst>
                </p:cNvPr>
                <p:cNvSpPr/>
                <p:nvPr/>
              </p:nvSpPr>
              <p:spPr>
                <a:xfrm>
                  <a:off x="1881239" y="2904272"/>
                  <a:ext cx="144253" cy="144245"/>
                </a:xfrm>
                <a:custGeom>
                  <a:avLst/>
                  <a:gdLst>
                    <a:gd name="connsiteX0" fmla="*/ 142431 w 144253"/>
                    <a:gd name="connsiteY0" fmla="*/ 88158 h 144245"/>
                    <a:gd name="connsiteX1" fmla="*/ 56090 w 144253"/>
                    <a:gd name="connsiteY1" fmla="*/ 142425 h 144245"/>
                    <a:gd name="connsiteX2" fmla="*/ 1822 w 144253"/>
                    <a:gd name="connsiteY2" fmla="*/ 56084 h 144245"/>
                    <a:gd name="connsiteX3" fmla="*/ 88164 w 144253"/>
                    <a:gd name="connsiteY3" fmla="*/ 1822 h 144245"/>
                    <a:gd name="connsiteX4" fmla="*/ 142431 w 144253"/>
                    <a:gd name="connsiteY4" fmla="*/ 88158 h 14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253" h="144245">
                      <a:moveTo>
                        <a:pt x="142431" y="88158"/>
                      </a:moveTo>
                      <a:cubicBezTo>
                        <a:pt x="133573" y="126986"/>
                        <a:pt x="94917" y="151278"/>
                        <a:pt x="56090" y="142425"/>
                      </a:cubicBezTo>
                      <a:cubicBezTo>
                        <a:pt x="17262" y="133573"/>
                        <a:pt x="-7036" y="94912"/>
                        <a:pt x="1822" y="56084"/>
                      </a:cubicBezTo>
                      <a:cubicBezTo>
                        <a:pt x="10680" y="17256"/>
                        <a:pt x="49336" y="-7036"/>
                        <a:pt x="88164" y="1822"/>
                      </a:cubicBezTo>
                      <a:cubicBezTo>
                        <a:pt x="126997" y="10669"/>
                        <a:pt x="151289" y="49330"/>
                        <a:pt x="142431" y="88158"/>
                      </a:cubicBezTo>
                      <a:close/>
                    </a:path>
                  </a:pathLst>
                </a:custGeom>
                <a:solidFill>
                  <a:srgbClr val="4D2D3C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7" name="자유형: 도형 1006">
                  <a:extLst>
                    <a:ext uri="{FF2B5EF4-FFF2-40B4-BE49-F238E27FC236}">
                      <a16:creationId xmlns:a16="http://schemas.microsoft.com/office/drawing/2014/main" id="{8883C578-D962-96F9-292A-671C3E711670}"/>
                    </a:ext>
                  </a:extLst>
                </p:cNvPr>
                <p:cNvSpPr/>
                <p:nvPr/>
              </p:nvSpPr>
              <p:spPr>
                <a:xfrm>
                  <a:off x="2145216" y="2965570"/>
                  <a:ext cx="60039" cy="60036"/>
                </a:xfrm>
                <a:custGeom>
                  <a:avLst/>
                  <a:gdLst>
                    <a:gd name="connsiteX0" fmla="*/ 1293 w 60039"/>
                    <a:gd name="connsiteY0" fmla="*/ 21331 h 60036"/>
                    <a:gd name="connsiteX1" fmla="*/ 21328 w 60039"/>
                    <a:gd name="connsiteY1" fmla="*/ 58743 h 60036"/>
                    <a:gd name="connsiteX2" fmla="*/ 58747 w 60039"/>
                    <a:gd name="connsiteY2" fmla="*/ 38708 h 60036"/>
                    <a:gd name="connsiteX3" fmla="*/ 38712 w 60039"/>
                    <a:gd name="connsiteY3" fmla="*/ 1295 h 60036"/>
                    <a:gd name="connsiteX4" fmla="*/ 1293 w 60039"/>
                    <a:gd name="connsiteY4" fmla="*/ 21331 h 60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39" h="60036">
                      <a:moveTo>
                        <a:pt x="1293" y="21331"/>
                      </a:moveTo>
                      <a:cubicBezTo>
                        <a:pt x="-3505" y="37198"/>
                        <a:pt x="5466" y="53946"/>
                        <a:pt x="21328" y="58743"/>
                      </a:cubicBezTo>
                      <a:cubicBezTo>
                        <a:pt x="37190" y="63541"/>
                        <a:pt x="53943" y="54570"/>
                        <a:pt x="58747" y="38708"/>
                      </a:cubicBezTo>
                      <a:cubicBezTo>
                        <a:pt x="63545" y="22841"/>
                        <a:pt x="54573" y="6093"/>
                        <a:pt x="38712" y="1295"/>
                      </a:cubicBezTo>
                      <a:cubicBezTo>
                        <a:pt x="22844" y="-3508"/>
                        <a:pt x="6091" y="5463"/>
                        <a:pt x="1293" y="21331"/>
                      </a:cubicBezTo>
                      <a:close/>
                    </a:path>
                  </a:pathLst>
                </a:custGeom>
                <a:solidFill>
                  <a:srgbClr val="F49A82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8" name="자유형: 도형 1007">
                  <a:extLst>
                    <a:ext uri="{FF2B5EF4-FFF2-40B4-BE49-F238E27FC236}">
                      <a16:creationId xmlns:a16="http://schemas.microsoft.com/office/drawing/2014/main" id="{9D0E1D0B-EC37-1160-732B-600AB1A9C21F}"/>
                    </a:ext>
                  </a:extLst>
                </p:cNvPr>
                <p:cNvSpPr/>
                <p:nvPr/>
              </p:nvSpPr>
              <p:spPr>
                <a:xfrm>
                  <a:off x="2053259" y="3023279"/>
                  <a:ext cx="68012" cy="86840"/>
                </a:xfrm>
                <a:custGeom>
                  <a:avLst/>
                  <a:gdLst>
                    <a:gd name="connsiteX0" fmla="*/ 53732 w 68012"/>
                    <a:gd name="connsiteY0" fmla="*/ 86841 h 86840"/>
                    <a:gd name="connsiteX1" fmla="*/ 0 w 68012"/>
                    <a:gd name="connsiteY1" fmla="*/ 0 h 86840"/>
                    <a:gd name="connsiteX2" fmla="*/ 68013 w 68012"/>
                    <a:gd name="connsiteY2" fmla="*/ 37217 h 86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8012" h="86840">
                      <a:moveTo>
                        <a:pt x="53732" y="86841"/>
                      </a:moveTo>
                      <a:lnTo>
                        <a:pt x="0" y="0"/>
                      </a:lnTo>
                      <a:lnTo>
                        <a:pt x="68013" y="37217"/>
                      </a:lnTo>
                      <a:close/>
                    </a:path>
                  </a:pathLst>
                </a:custGeom>
                <a:solidFill>
                  <a:srgbClr val="4D2D3C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9" name="자유형: 도형 1008">
                  <a:extLst>
                    <a:ext uri="{FF2B5EF4-FFF2-40B4-BE49-F238E27FC236}">
                      <a16:creationId xmlns:a16="http://schemas.microsoft.com/office/drawing/2014/main" id="{374FBCE2-2572-A750-E997-2B3C83248CCC}"/>
                    </a:ext>
                  </a:extLst>
                </p:cNvPr>
                <p:cNvSpPr/>
                <p:nvPr/>
              </p:nvSpPr>
              <p:spPr>
                <a:xfrm>
                  <a:off x="2035193" y="2864224"/>
                  <a:ext cx="167066" cy="210405"/>
                </a:xfrm>
                <a:custGeom>
                  <a:avLst/>
                  <a:gdLst>
                    <a:gd name="connsiteX0" fmla="*/ 62333 w 167066"/>
                    <a:gd name="connsiteY0" fmla="*/ 208524 h 210405"/>
                    <a:gd name="connsiteX1" fmla="*/ 62333 w 167066"/>
                    <a:gd name="connsiteY1" fmla="*/ 208524 h 210405"/>
                    <a:gd name="connsiteX2" fmla="*/ 145833 w 167066"/>
                    <a:gd name="connsiteY2" fmla="*/ 164245 h 210405"/>
                    <a:gd name="connsiteX3" fmla="*/ 164572 w 167066"/>
                    <a:gd name="connsiteY3" fmla="*/ 92296 h 210405"/>
                    <a:gd name="connsiteX4" fmla="*/ 115037 w 167066"/>
                    <a:gd name="connsiteY4" fmla="*/ 3345 h 210405"/>
                    <a:gd name="connsiteX5" fmla="*/ 115037 w 167066"/>
                    <a:gd name="connsiteY5" fmla="*/ 3345 h 210405"/>
                    <a:gd name="connsiteX6" fmla="*/ 16983 w 167066"/>
                    <a:gd name="connsiteY6" fmla="*/ 50169 h 210405"/>
                    <a:gd name="connsiteX7" fmla="*/ 2537 w 167066"/>
                    <a:gd name="connsiteY7" fmla="*/ 108200 h 210405"/>
                    <a:gd name="connsiteX8" fmla="*/ 62333 w 167066"/>
                    <a:gd name="connsiteY8" fmla="*/ 208524 h 210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066" h="210405">
                      <a:moveTo>
                        <a:pt x="62333" y="208524"/>
                      </a:moveTo>
                      <a:lnTo>
                        <a:pt x="62333" y="208524"/>
                      </a:lnTo>
                      <a:cubicBezTo>
                        <a:pt x="99906" y="217210"/>
                        <a:pt x="137706" y="194690"/>
                        <a:pt x="145833" y="164245"/>
                      </a:cubicBezTo>
                      <a:lnTo>
                        <a:pt x="164572" y="92296"/>
                      </a:lnTo>
                      <a:cubicBezTo>
                        <a:pt x="174762" y="54140"/>
                        <a:pt x="152842" y="14778"/>
                        <a:pt x="115037" y="3345"/>
                      </a:cubicBezTo>
                      <a:lnTo>
                        <a:pt x="115037" y="3345"/>
                      </a:lnTo>
                      <a:cubicBezTo>
                        <a:pt x="76340" y="-8361"/>
                        <a:pt x="28695" y="11466"/>
                        <a:pt x="16983" y="50169"/>
                      </a:cubicBezTo>
                      <a:lnTo>
                        <a:pt x="2537" y="108200"/>
                      </a:lnTo>
                      <a:cubicBezTo>
                        <a:pt x="-8622" y="153080"/>
                        <a:pt x="18066" y="195136"/>
                        <a:pt x="62333" y="208524"/>
                      </a:cubicBezTo>
                      <a:close/>
                    </a:path>
                  </a:pathLst>
                </a:custGeom>
                <a:solidFill>
                  <a:srgbClr val="FFAB91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010" name="그래픽 806">
                  <a:extLst>
                    <a:ext uri="{FF2B5EF4-FFF2-40B4-BE49-F238E27FC236}">
                      <a16:creationId xmlns:a16="http://schemas.microsoft.com/office/drawing/2014/main" id="{42914F6F-3B99-BDB2-DA8E-818315F14266}"/>
                    </a:ext>
                  </a:extLst>
                </p:cNvPr>
                <p:cNvGrpSpPr/>
                <p:nvPr/>
              </p:nvGrpSpPr>
              <p:grpSpPr>
                <a:xfrm>
                  <a:off x="2101110" y="2951918"/>
                  <a:ext cx="88336" cy="85135"/>
                  <a:chOff x="2101110" y="2951918"/>
                  <a:chExt cx="88336" cy="85135"/>
                </a:xfrm>
              </p:grpSpPr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EBCCAF91-0CFA-D38E-0BF6-002D524E3864}"/>
                      </a:ext>
                    </a:extLst>
                  </p:cNvPr>
                  <p:cNvSpPr/>
                  <p:nvPr/>
                </p:nvSpPr>
                <p:spPr>
                  <a:xfrm>
                    <a:off x="2138072" y="2996782"/>
                    <a:ext cx="10701" cy="17478"/>
                  </a:xfrm>
                  <a:custGeom>
                    <a:avLst/>
                    <a:gdLst>
                      <a:gd name="connsiteX0" fmla="*/ 10701 w 10701"/>
                      <a:gd name="connsiteY0" fmla="*/ 0 h 17478"/>
                      <a:gd name="connsiteX1" fmla="*/ 8882 w 10701"/>
                      <a:gd name="connsiteY1" fmla="*/ 17479 h 17478"/>
                      <a:gd name="connsiteX2" fmla="*/ 0 w 10701"/>
                      <a:gd name="connsiteY2" fmla="*/ 15796 h 17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701" h="17478">
                        <a:moveTo>
                          <a:pt x="10701" y="0"/>
                        </a:moveTo>
                        <a:lnTo>
                          <a:pt x="8882" y="17479"/>
                        </a:lnTo>
                        <a:lnTo>
                          <a:pt x="0" y="15796"/>
                        </a:lnTo>
                      </a:path>
                    </a:pathLst>
                  </a:custGeom>
                  <a:noFill/>
                  <a:ln w="3693" cap="rnd">
                    <a:solidFill>
                      <a:srgbClr val="4D2D3C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35D614F7-3EA6-FFF9-E38C-FB1701508EE0}"/>
                      </a:ext>
                    </a:extLst>
                  </p:cNvPr>
                  <p:cNvSpPr/>
                  <p:nvPr/>
                </p:nvSpPr>
                <p:spPr>
                  <a:xfrm>
                    <a:off x="2101110" y="2951918"/>
                    <a:ext cx="31082" cy="12018"/>
                  </a:xfrm>
                  <a:custGeom>
                    <a:avLst/>
                    <a:gdLst>
                      <a:gd name="connsiteX0" fmla="*/ 16968 w 31082"/>
                      <a:gd name="connsiteY0" fmla="*/ 1089 h 12018"/>
                      <a:gd name="connsiteX1" fmla="*/ 31011 w 31082"/>
                      <a:gd name="connsiteY1" fmla="*/ 9424 h 12018"/>
                      <a:gd name="connsiteX2" fmla="*/ 16778 w 31082"/>
                      <a:gd name="connsiteY2" fmla="*/ 11392 h 12018"/>
                      <a:gd name="connsiteX3" fmla="*/ 7 w 31082"/>
                      <a:gd name="connsiteY3" fmla="*/ 3330 h 12018"/>
                      <a:gd name="connsiteX4" fmla="*/ 16968 w 31082"/>
                      <a:gd name="connsiteY4" fmla="*/ 1089 h 12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2" h="12018">
                        <a:moveTo>
                          <a:pt x="16968" y="1089"/>
                        </a:moveTo>
                        <a:cubicBezTo>
                          <a:pt x="16968" y="1089"/>
                          <a:pt x="32253" y="3283"/>
                          <a:pt x="31011" y="9424"/>
                        </a:cubicBezTo>
                        <a:cubicBezTo>
                          <a:pt x="31011" y="9424"/>
                          <a:pt x="30054" y="13556"/>
                          <a:pt x="16778" y="11392"/>
                        </a:cubicBezTo>
                        <a:cubicBezTo>
                          <a:pt x="3503" y="9222"/>
                          <a:pt x="316" y="7492"/>
                          <a:pt x="7" y="3330"/>
                        </a:cubicBezTo>
                        <a:cubicBezTo>
                          <a:pt x="-302" y="-831"/>
                          <a:pt x="9923" y="-481"/>
                          <a:pt x="16968" y="1089"/>
                        </a:cubicBezTo>
                        <a:close/>
                      </a:path>
                    </a:pathLst>
                  </a:custGeom>
                  <a:solidFill>
                    <a:srgbClr val="4D2D3C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33BB8F19-E174-03EC-2215-16A39B01AFEE}"/>
                      </a:ext>
                    </a:extLst>
                  </p:cNvPr>
                  <p:cNvSpPr/>
                  <p:nvPr/>
                </p:nvSpPr>
                <p:spPr>
                  <a:xfrm>
                    <a:off x="2163650" y="2966960"/>
                    <a:ext cx="25796" cy="12258"/>
                  </a:xfrm>
                  <a:custGeom>
                    <a:avLst/>
                    <a:gdLst>
                      <a:gd name="connsiteX0" fmla="*/ 14480 w 25796"/>
                      <a:gd name="connsiteY0" fmla="*/ 1469 h 12258"/>
                      <a:gd name="connsiteX1" fmla="*/ 69 w 25796"/>
                      <a:gd name="connsiteY1" fmla="*/ 2872 h 12258"/>
                      <a:gd name="connsiteX2" fmla="*/ 9237 w 25796"/>
                      <a:gd name="connsiteY2" fmla="*/ 9971 h 12258"/>
                      <a:gd name="connsiteX3" fmla="*/ 25461 w 25796"/>
                      <a:gd name="connsiteY3" fmla="*/ 9846 h 12258"/>
                      <a:gd name="connsiteX4" fmla="*/ 14480 w 25796"/>
                      <a:gd name="connsiteY4" fmla="*/ 1469 h 122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796" h="12258">
                        <a:moveTo>
                          <a:pt x="14480" y="1469"/>
                        </a:moveTo>
                        <a:cubicBezTo>
                          <a:pt x="14480" y="1469"/>
                          <a:pt x="2388" y="-2633"/>
                          <a:pt x="69" y="2872"/>
                        </a:cubicBezTo>
                        <a:cubicBezTo>
                          <a:pt x="69" y="2872"/>
                          <a:pt x="-1405" y="6624"/>
                          <a:pt x="9237" y="9971"/>
                        </a:cubicBezTo>
                        <a:cubicBezTo>
                          <a:pt x="19879" y="13318"/>
                          <a:pt x="23725" y="12747"/>
                          <a:pt x="25461" y="9846"/>
                        </a:cubicBezTo>
                        <a:cubicBezTo>
                          <a:pt x="27429" y="6558"/>
                          <a:pt x="20348" y="2908"/>
                          <a:pt x="14480" y="1469"/>
                        </a:cubicBezTo>
                        <a:close/>
                      </a:path>
                    </a:pathLst>
                  </a:custGeom>
                  <a:solidFill>
                    <a:srgbClr val="4D2D3C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C18849A0-CCD8-8D6C-6DBE-6F3804702B5F}"/>
                      </a:ext>
                    </a:extLst>
                  </p:cNvPr>
                  <p:cNvSpPr/>
                  <p:nvPr/>
                </p:nvSpPr>
                <p:spPr>
                  <a:xfrm>
                    <a:off x="2163261" y="2988440"/>
                    <a:ext cx="12924" cy="12926"/>
                  </a:xfrm>
                  <a:custGeom>
                    <a:avLst/>
                    <a:gdLst>
                      <a:gd name="connsiteX0" fmla="*/ 215 w 12924"/>
                      <a:gd name="connsiteY0" fmla="*/ 4822 h 12926"/>
                      <a:gd name="connsiteX1" fmla="*/ 4822 w 12924"/>
                      <a:gd name="connsiteY1" fmla="*/ 12712 h 12926"/>
                      <a:gd name="connsiteX2" fmla="*/ 12712 w 12924"/>
                      <a:gd name="connsiteY2" fmla="*/ 8104 h 12926"/>
                      <a:gd name="connsiteX3" fmla="*/ 8104 w 12924"/>
                      <a:gd name="connsiteY3" fmla="*/ 215 h 12926"/>
                      <a:gd name="connsiteX4" fmla="*/ 215 w 12924"/>
                      <a:gd name="connsiteY4" fmla="*/ 4822 h 1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924" h="12926">
                        <a:moveTo>
                          <a:pt x="215" y="4822"/>
                        </a:moveTo>
                        <a:cubicBezTo>
                          <a:pt x="-695" y="8276"/>
                          <a:pt x="1368" y="11808"/>
                          <a:pt x="4822" y="12712"/>
                        </a:cubicBezTo>
                        <a:cubicBezTo>
                          <a:pt x="8271" y="13621"/>
                          <a:pt x="11808" y="11558"/>
                          <a:pt x="12712" y="8104"/>
                        </a:cubicBezTo>
                        <a:cubicBezTo>
                          <a:pt x="13615" y="4656"/>
                          <a:pt x="11558" y="1119"/>
                          <a:pt x="8104" y="215"/>
                        </a:cubicBezTo>
                        <a:cubicBezTo>
                          <a:pt x="4650" y="-695"/>
                          <a:pt x="1118" y="1368"/>
                          <a:pt x="215" y="4822"/>
                        </a:cubicBezTo>
                        <a:close/>
                      </a:path>
                    </a:pathLst>
                  </a:custGeom>
                  <a:solidFill>
                    <a:srgbClr val="4D2D3C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482F332D-E691-CDA6-CF2F-4B9ECCB5B56A}"/>
                      </a:ext>
                    </a:extLst>
                  </p:cNvPr>
                  <p:cNvSpPr/>
                  <p:nvPr/>
                </p:nvSpPr>
                <p:spPr>
                  <a:xfrm>
                    <a:off x="2110779" y="2974643"/>
                    <a:ext cx="12924" cy="12921"/>
                  </a:xfrm>
                  <a:custGeom>
                    <a:avLst/>
                    <a:gdLst>
                      <a:gd name="connsiteX0" fmla="*/ 213 w 12924"/>
                      <a:gd name="connsiteY0" fmla="*/ 4820 h 12921"/>
                      <a:gd name="connsiteX1" fmla="*/ 4820 w 12924"/>
                      <a:gd name="connsiteY1" fmla="*/ 12709 h 12921"/>
                      <a:gd name="connsiteX2" fmla="*/ 12709 w 12924"/>
                      <a:gd name="connsiteY2" fmla="*/ 8102 h 12921"/>
                      <a:gd name="connsiteX3" fmla="*/ 8102 w 12924"/>
                      <a:gd name="connsiteY3" fmla="*/ 212 h 12921"/>
                      <a:gd name="connsiteX4" fmla="*/ 213 w 12924"/>
                      <a:gd name="connsiteY4" fmla="*/ 4820 h 12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924" h="12921">
                        <a:moveTo>
                          <a:pt x="213" y="4820"/>
                        </a:moveTo>
                        <a:cubicBezTo>
                          <a:pt x="-691" y="8268"/>
                          <a:pt x="1366" y="11805"/>
                          <a:pt x="4820" y="12709"/>
                        </a:cubicBezTo>
                        <a:cubicBezTo>
                          <a:pt x="8274" y="13613"/>
                          <a:pt x="11806" y="11556"/>
                          <a:pt x="12709" y="8102"/>
                        </a:cubicBezTo>
                        <a:cubicBezTo>
                          <a:pt x="13619" y="4653"/>
                          <a:pt x="11556" y="1116"/>
                          <a:pt x="8102" y="212"/>
                        </a:cubicBezTo>
                        <a:cubicBezTo>
                          <a:pt x="4648" y="-691"/>
                          <a:pt x="1116" y="1372"/>
                          <a:pt x="213" y="4820"/>
                        </a:cubicBezTo>
                        <a:close/>
                      </a:path>
                    </a:pathLst>
                  </a:custGeom>
                  <a:solidFill>
                    <a:srgbClr val="4D2D3C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111BFD44-7572-0F7D-179B-7A7F29836F69}"/>
                      </a:ext>
                    </a:extLst>
                  </p:cNvPr>
                  <p:cNvSpPr/>
                  <p:nvPr/>
                </p:nvSpPr>
                <p:spPr>
                  <a:xfrm>
                    <a:off x="2106992" y="3015949"/>
                    <a:ext cx="42613" cy="21104"/>
                  </a:xfrm>
                  <a:custGeom>
                    <a:avLst/>
                    <a:gdLst>
                      <a:gd name="connsiteX0" fmla="*/ 42614 w 42613"/>
                      <a:gd name="connsiteY0" fmla="*/ 9685 h 21104"/>
                      <a:gd name="connsiteX1" fmla="*/ 171 w 42613"/>
                      <a:gd name="connsiteY1" fmla="*/ 0 h 21104"/>
                      <a:gd name="connsiteX2" fmla="*/ 21336 w 42613"/>
                      <a:gd name="connsiteY2" fmla="*/ 20487 h 21104"/>
                      <a:gd name="connsiteX3" fmla="*/ 42614 w 42613"/>
                      <a:gd name="connsiteY3" fmla="*/ 9685 h 21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2613" h="21104">
                        <a:moveTo>
                          <a:pt x="42614" y="9685"/>
                        </a:moveTo>
                        <a:lnTo>
                          <a:pt x="171" y="0"/>
                        </a:lnTo>
                        <a:cubicBezTo>
                          <a:pt x="171" y="0"/>
                          <a:pt x="-3330" y="14827"/>
                          <a:pt x="21336" y="20487"/>
                        </a:cubicBezTo>
                        <a:cubicBezTo>
                          <a:pt x="37673" y="24238"/>
                          <a:pt x="42614" y="9685"/>
                          <a:pt x="42614" y="968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1017" name="자유형: 도형 1016">
                  <a:extLst>
                    <a:ext uri="{FF2B5EF4-FFF2-40B4-BE49-F238E27FC236}">
                      <a16:creationId xmlns:a16="http://schemas.microsoft.com/office/drawing/2014/main" id="{E54FEBD8-9B07-FE6F-C986-AC21AA0FE73C}"/>
                    </a:ext>
                  </a:extLst>
                </p:cNvPr>
                <p:cNvSpPr/>
                <p:nvPr/>
              </p:nvSpPr>
              <p:spPr>
                <a:xfrm>
                  <a:off x="2026321" y="2906750"/>
                  <a:ext cx="78386" cy="60412"/>
                </a:xfrm>
                <a:custGeom>
                  <a:avLst/>
                  <a:gdLst>
                    <a:gd name="connsiteX0" fmla="*/ 77816 w 78386"/>
                    <a:gd name="connsiteY0" fmla="*/ 12090 h 60412"/>
                    <a:gd name="connsiteX1" fmla="*/ 29066 w 78386"/>
                    <a:gd name="connsiteY1" fmla="*/ 60413 h 60412"/>
                    <a:gd name="connsiteX2" fmla="*/ 0 w 78386"/>
                    <a:gd name="connsiteY2" fmla="*/ 5158 h 60412"/>
                    <a:gd name="connsiteX3" fmla="*/ 77816 w 78386"/>
                    <a:gd name="connsiteY3" fmla="*/ 12090 h 60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386" h="60412">
                      <a:moveTo>
                        <a:pt x="77816" y="12090"/>
                      </a:moveTo>
                      <a:cubicBezTo>
                        <a:pt x="61687" y="55133"/>
                        <a:pt x="29066" y="60413"/>
                        <a:pt x="29066" y="60413"/>
                      </a:cubicBezTo>
                      <a:lnTo>
                        <a:pt x="0" y="5158"/>
                      </a:lnTo>
                      <a:cubicBezTo>
                        <a:pt x="0" y="5152"/>
                        <a:pt x="86169" y="-10198"/>
                        <a:pt x="77816" y="12090"/>
                      </a:cubicBezTo>
                      <a:close/>
                    </a:path>
                  </a:pathLst>
                </a:custGeom>
                <a:solidFill>
                  <a:srgbClr val="4D2D3C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018" name="그래픽 806">
                  <a:extLst>
                    <a:ext uri="{FF2B5EF4-FFF2-40B4-BE49-F238E27FC236}">
                      <a16:creationId xmlns:a16="http://schemas.microsoft.com/office/drawing/2014/main" id="{E6605560-517C-D157-24C3-B3A09D160836}"/>
                    </a:ext>
                  </a:extLst>
                </p:cNvPr>
                <p:cNvGrpSpPr/>
                <p:nvPr/>
              </p:nvGrpSpPr>
              <p:grpSpPr>
                <a:xfrm>
                  <a:off x="2003245" y="2934792"/>
                  <a:ext cx="60039" cy="60036"/>
                  <a:chOff x="2003245" y="2934792"/>
                  <a:chExt cx="60039" cy="60036"/>
                </a:xfrm>
              </p:grpSpPr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13A85926-A2B5-3FF7-5A16-DB6289312AF9}"/>
                      </a:ext>
                    </a:extLst>
                  </p:cNvPr>
                  <p:cNvSpPr/>
                  <p:nvPr/>
                </p:nvSpPr>
                <p:spPr>
                  <a:xfrm>
                    <a:off x="2003245" y="2934792"/>
                    <a:ext cx="60039" cy="60036"/>
                  </a:xfrm>
                  <a:custGeom>
                    <a:avLst/>
                    <a:gdLst>
                      <a:gd name="connsiteX0" fmla="*/ 1293 w 60039"/>
                      <a:gd name="connsiteY0" fmla="*/ 21331 h 60036"/>
                      <a:gd name="connsiteX1" fmla="*/ 21328 w 60039"/>
                      <a:gd name="connsiteY1" fmla="*/ 58743 h 60036"/>
                      <a:gd name="connsiteX2" fmla="*/ 58747 w 60039"/>
                      <a:gd name="connsiteY2" fmla="*/ 38708 h 60036"/>
                      <a:gd name="connsiteX3" fmla="*/ 38712 w 60039"/>
                      <a:gd name="connsiteY3" fmla="*/ 1295 h 60036"/>
                      <a:gd name="connsiteX4" fmla="*/ 1293 w 60039"/>
                      <a:gd name="connsiteY4" fmla="*/ 21331 h 60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039" h="60036">
                        <a:moveTo>
                          <a:pt x="1293" y="21331"/>
                        </a:moveTo>
                        <a:cubicBezTo>
                          <a:pt x="-3505" y="37198"/>
                          <a:pt x="5466" y="53946"/>
                          <a:pt x="21328" y="58743"/>
                        </a:cubicBezTo>
                        <a:cubicBezTo>
                          <a:pt x="37196" y="63541"/>
                          <a:pt x="53943" y="54570"/>
                          <a:pt x="58747" y="38708"/>
                        </a:cubicBezTo>
                        <a:cubicBezTo>
                          <a:pt x="63545" y="22847"/>
                          <a:pt x="54573" y="6093"/>
                          <a:pt x="38712" y="1295"/>
                        </a:cubicBezTo>
                        <a:cubicBezTo>
                          <a:pt x="22844" y="-3508"/>
                          <a:pt x="6091" y="5463"/>
                          <a:pt x="1293" y="21331"/>
                        </a:cubicBezTo>
                        <a:close/>
                      </a:path>
                    </a:pathLst>
                  </a:custGeom>
                  <a:solidFill>
                    <a:srgbClr val="FFAB91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68CD1E13-8747-D075-0C4F-5AB663519C8A}"/>
                      </a:ext>
                    </a:extLst>
                  </p:cNvPr>
                  <p:cNvSpPr/>
                  <p:nvPr/>
                </p:nvSpPr>
                <p:spPr>
                  <a:xfrm>
                    <a:off x="2026113" y="2952817"/>
                    <a:ext cx="15498" cy="23572"/>
                  </a:xfrm>
                  <a:custGeom>
                    <a:avLst/>
                    <a:gdLst>
                      <a:gd name="connsiteX0" fmla="*/ 14607 w 15498"/>
                      <a:gd name="connsiteY0" fmla="*/ 23573 h 23572"/>
                      <a:gd name="connsiteX1" fmla="*/ 0 w 15498"/>
                      <a:gd name="connsiteY1" fmla="*/ 0 h 235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98" h="23572">
                        <a:moveTo>
                          <a:pt x="14607" y="23573"/>
                        </a:moveTo>
                        <a:cubicBezTo>
                          <a:pt x="14607" y="23573"/>
                          <a:pt x="20909" y="2747"/>
                          <a:pt x="0" y="0"/>
                        </a:cubicBezTo>
                      </a:path>
                    </a:pathLst>
                  </a:custGeom>
                  <a:noFill/>
                  <a:ln w="3899" cap="rnd">
                    <a:solidFill>
                      <a:srgbClr val="4D2D3C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1021" name="자유형: 도형 1020">
                  <a:extLst>
                    <a:ext uri="{FF2B5EF4-FFF2-40B4-BE49-F238E27FC236}">
                      <a16:creationId xmlns:a16="http://schemas.microsoft.com/office/drawing/2014/main" id="{43CE9787-E29B-E666-949A-E1B80A65C9F8}"/>
                    </a:ext>
                  </a:extLst>
                </p:cNvPr>
                <p:cNvSpPr/>
                <p:nvPr/>
              </p:nvSpPr>
              <p:spPr>
                <a:xfrm>
                  <a:off x="2045221" y="2859120"/>
                  <a:ext cx="174066" cy="101025"/>
                </a:xfrm>
                <a:custGeom>
                  <a:avLst/>
                  <a:gdLst>
                    <a:gd name="connsiteX0" fmla="*/ 140264 w 174066"/>
                    <a:gd name="connsiteY0" fmla="*/ 16303 h 101025"/>
                    <a:gd name="connsiteX1" fmla="*/ 8181 w 174066"/>
                    <a:gd name="connsiteY1" fmla="*/ 17420 h 101025"/>
                    <a:gd name="connsiteX2" fmla="*/ 0 w 174066"/>
                    <a:gd name="connsiteY2" fmla="*/ 53270 h 101025"/>
                    <a:gd name="connsiteX3" fmla="*/ 161096 w 174066"/>
                    <a:gd name="connsiteY3" fmla="*/ 100783 h 101025"/>
                    <a:gd name="connsiteX4" fmla="*/ 172350 w 174066"/>
                    <a:gd name="connsiteY4" fmla="*/ 69660 h 101025"/>
                    <a:gd name="connsiteX5" fmla="*/ 167511 w 174066"/>
                    <a:gd name="connsiteY5" fmla="*/ 40820 h 101025"/>
                    <a:gd name="connsiteX6" fmla="*/ 173658 w 174066"/>
                    <a:gd name="connsiteY6" fmla="*/ 38425 h 101025"/>
                    <a:gd name="connsiteX7" fmla="*/ 140264 w 174066"/>
                    <a:gd name="connsiteY7" fmla="*/ 16303 h 101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4066" h="101025">
                      <a:moveTo>
                        <a:pt x="140264" y="16303"/>
                      </a:moveTo>
                      <a:cubicBezTo>
                        <a:pt x="95408" y="5227"/>
                        <a:pt x="62608" y="-14606"/>
                        <a:pt x="8181" y="17420"/>
                      </a:cubicBezTo>
                      <a:lnTo>
                        <a:pt x="0" y="53270"/>
                      </a:lnTo>
                      <a:cubicBezTo>
                        <a:pt x="0" y="53270"/>
                        <a:pt x="125603" y="104981"/>
                        <a:pt x="161096" y="100783"/>
                      </a:cubicBezTo>
                      <a:lnTo>
                        <a:pt x="172350" y="69660"/>
                      </a:lnTo>
                      <a:cubicBezTo>
                        <a:pt x="176946" y="59839"/>
                        <a:pt x="171268" y="50987"/>
                        <a:pt x="167511" y="40820"/>
                      </a:cubicBezTo>
                      <a:lnTo>
                        <a:pt x="173658" y="38425"/>
                      </a:lnTo>
                      <a:cubicBezTo>
                        <a:pt x="168979" y="25785"/>
                        <a:pt x="153343" y="19537"/>
                        <a:pt x="140264" y="16303"/>
                      </a:cubicBezTo>
                      <a:close/>
                    </a:path>
                  </a:pathLst>
                </a:custGeom>
                <a:solidFill>
                  <a:srgbClr val="4D2D3C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2" name="자유형: 도형 1021">
                  <a:extLst>
                    <a:ext uri="{FF2B5EF4-FFF2-40B4-BE49-F238E27FC236}">
                      <a16:creationId xmlns:a16="http://schemas.microsoft.com/office/drawing/2014/main" id="{EE905348-711E-2AC7-B0C8-8025BD31CB56}"/>
                    </a:ext>
                  </a:extLst>
                </p:cNvPr>
                <p:cNvSpPr/>
                <p:nvPr/>
              </p:nvSpPr>
              <p:spPr>
                <a:xfrm>
                  <a:off x="2087764" y="2848931"/>
                  <a:ext cx="135036" cy="110972"/>
                </a:xfrm>
                <a:custGeom>
                  <a:avLst/>
                  <a:gdLst>
                    <a:gd name="connsiteX0" fmla="*/ 0 w 135036"/>
                    <a:gd name="connsiteY0" fmla="*/ 0 h 110972"/>
                    <a:gd name="connsiteX1" fmla="*/ 118552 w 135036"/>
                    <a:gd name="connsiteY1" fmla="*/ 110972 h 110972"/>
                    <a:gd name="connsiteX2" fmla="*/ 29096 w 135036"/>
                    <a:gd name="connsiteY2" fmla="*/ 46967 h 110972"/>
                    <a:gd name="connsiteX3" fmla="*/ 0 w 135036"/>
                    <a:gd name="connsiteY3" fmla="*/ 0 h 11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36" h="110972">
                      <a:moveTo>
                        <a:pt x="0" y="0"/>
                      </a:moveTo>
                      <a:cubicBezTo>
                        <a:pt x="0" y="0"/>
                        <a:pt x="191238" y="1914"/>
                        <a:pt x="118552" y="110972"/>
                      </a:cubicBezTo>
                      <a:lnTo>
                        <a:pt x="29096" y="469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D2D3C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055" name="그룹 1054">
              <a:extLst>
                <a:ext uri="{FF2B5EF4-FFF2-40B4-BE49-F238E27FC236}">
                  <a16:creationId xmlns:a16="http://schemas.microsoft.com/office/drawing/2014/main" id="{AFBCE14C-F04E-EC76-1CB8-222AF07A37B7}"/>
                </a:ext>
              </a:extLst>
            </p:cNvPr>
            <p:cNvGrpSpPr/>
            <p:nvPr/>
          </p:nvGrpSpPr>
          <p:grpSpPr>
            <a:xfrm>
              <a:off x="647059" y="2036162"/>
              <a:ext cx="3857143" cy="2828688"/>
              <a:chOff x="647059" y="2036162"/>
              <a:chExt cx="3857143" cy="2828688"/>
            </a:xfrm>
          </p:grpSpPr>
          <p:grpSp>
            <p:nvGrpSpPr>
              <p:cNvPr id="814" name="그래픽 806">
                <a:extLst>
                  <a:ext uri="{FF2B5EF4-FFF2-40B4-BE49-F238E27FC236}">
                    <a16:creationId xmlns:a16="http://schemas.microsoft.com/office/drawing/2014/main" id="{9ECE6AD3-AD2E-DF3E-DC70-2BC83A632B93}"/>
                  </a:ext>
                </a:extLst>
              </p:cNvPr>
              <p:cNvGrpSpPr/>
              <p:nvPr/>
            </p:nvGrpSpPr>
            <p:grpSpPr>
              <a:xfrm>
                <a:off x="647059" y="2036162"/>
                <a:ext cx="3857143" cy="2345417"/>
                <a:chOff x="973933" y="1732069"/>
                <a:chExt cx="3662733" cy="2227203"/>
              </a:xfrm>
              <a:noFill/>
            </p:grpSpPr>
            <p:sp>
              <p:nvSpPr>
                <p:cNvPr id="815" name="자유형: 도형 814">
                  <a:extLst>
                    <a:ext uri="{FF2B5EF4-FFF2-40B4-BE49-F238E27FC236}">
                      <a16:creationId xmlns:a16="http://schemas.microsoft.com/office/drawing/2014/main" id="{7B058772-403D-16AA-4726-05A8B8268D44}"/>
                    </a:ext>
                  </a:extLst>
                </p:cNvPr>
                <p:cNvSpPr/>
                <p:nvPr/>
              </p:nvSpPr>
              <p:spPr>
                <a:xfrm>
                  <a:off x="1250995" y="2963441"/>
                  <a:ext cx="192105" cy="161523"/>
                </a:xfrm>
                <a:custGeom>
                  <a:avLst/>
                  <a:gdLst>
                    <a:gd name="connsiteX0" fmla="*/ 177082 w 192105"/>
                    <a:gd name="connsiteY0" fmla="*/ 0 h 161523"/>
                    <a:gd name="connsiteX1" fmla="*/ 15023 w 192105"/>
                    <a:gd name="connsiteY1" fmla="*/ 0 h 161523"/>
                    <a:gd name="connsiteX2" fmla="*/ 0 w 192105"/>
                    <a:gd name="connsiteY2" fmla="*/ 15237 h 161523"/>
                    <a:gd name="connsiteX3" fmla="*/ 0 w 192105"/>
                    <a:gd name="connsiteY3" fmla="*/ 106383 h 161523"/>
                    <a:gd name="connsiteX4" fmla="*/ 15023 w 192105"/>
                    <a:gd name="connsiteY4" fmla="*/ 121620 h 161523"/>
                    <a:gd name="connsiteX5" fmla="*/ 81062 w 192105"/>
                    <a:gd name="connsiteY5" fmla="*/ 121620 h 161523"/>
                    <a:gd name="connsiteX6" fmla="*/ 136584 w 192105"/>
                    <a:gd name="connsiteY6" fmla="*/ 161524 h 161523"/>
                    <a:gd name="connsiteX7" fmla="*/ 136584 w 192105"/>
                    <a:gd name="connsiteY7" fmla="*/ 123873 h 161523"/>
                    <a:gd name="connsiteX8" fmla="*/ 177380 w 192105"/>
                    <a:gd name="connsiteY8" fmla="*/ 123047 h 161523"/>
                    <a:gd name="connsiteX9" fmla="*/ 192106 w 192105"/>
                    <a:gd name="connsiteY9" fmla="*/ 107809 h 161523"/>
                    <a:gd name="connsiteX10" fmla="*/ 192106 w 192105"/>
                    <a:gd name="connsiteY10" fmla="*/ 15237 h 161523"/>
                    <a:gd name="connsiteX11" fmla="*/ 177082 w 192105"/>
                    <a:gd name="connsiteY11" fmla="*/ 0 h 161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2105" h="161523">
                      <a:moveTo>
                        <a:pt x="177082" y="0"/>
                      </a:moveTo>
                      <a:lnTo>
                        <a:pt x="15023" y="0"/>
                      </a:lnTo>
                      <a:cubicBezTo>
                        <a:pt x="6724" y="0"/>
                        <a:pt x="0" y="6819"/>
                        <a:pt x="0" y="15237"/>
                      </a:cubicBezTo>
                      <a:lnTo>
                        <a:pt x="0" y="106383"/>
                      </a:lnTo>
                      <a:cubicBezTo>
                        <a:pt x="0" y="114795"/>
                        <a:pt x="6730" y="121620"/>
                        <a:pt x="15023" y="121620"/>
                      </a:cubicBezTo>
                      <a:lnTo>
                        <a:pt x="81062" y="121620"/>
                      </a:lnTo>
                      <a:lnTo>
                        <a:pt x="136584" y="161524"/>
                      </a:lnTo>
                      <a:lnTo>
                        <a:pt x="136584" y="123873"/>
                      </a:lnTo>
                      <a:lnTo>
                        <a:pt x="177380" y="123047"/>
                      </a:lnTo>
                      <a:cubicBezTo>
                        <a:pt x="185560" y="122880"/>
                        <a:pt x="192106" y="116109"/>
                        <a:pt x="192106" y="107809"/>
                      </a:cubicBezTo>
                      <a:lnTo>
                        <a:pt x="192106" y="15237"/>
                      </a:lnTo>
                      <a:cubicBezTo>
                        <a:pt x="192106" y="6819"/>
                        <a:pt x="185382" y="0"/>
                        <a:pt x="177082" y="0"/>
                      </a:cubicBezTo>
                      <a:close/>
                    </a:path>
                  </a:pathLst>
                </a:custGeom>
                <a:noFill/>
                <a:ln w="9139" cap="rnd">
                  <a:solidFill>
                    <a:srgbClr val="EBEF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6" name="자유형: 도형 815">
                  <a:extLst>
                    <a:ext uri="{FF2B5EF4-FFF2-40B4-BE49-F238E27FC236}">
                      <a16:creationId xmlns:a16="http://schemas.microsoft.com/office/drawing/2014/main" id="{6F6BFC25-619E-30BF-1C37-A3D012D25EB3}"/>
                    </a:ext>
                  </a:extLst>
                </p:cNvPr>
                <p:cNvSpPr/>
                <p:nvPr/>
              </p:nvSpPr>
              <p:spPr>
                <a:xfrm>
                  <a:off x="973933" y="3804270"/>
                  <a:ext cx="67584" cy="68535"/>
                </a:xfrm>
                <a:custGeom>
                  <a:avLst/>
                  <a:gdLst>
                    <a:gd name="connsiteX0" fmla="*/ 67585 w 67584"/>
                    <a:gd name="connsiteY0" fmla="*/ 34268 h 68535"/>
                    <a:gd name="connsiteX1" fmla="*/ 33792 w 67584"/>
                    <a:gd name="connsiteY1" fmla="*/ 68536 h 68535"/>
                    <a:gd name="connsiteX2" fmla="*/ 0 w 67584"/>
                    <a:gd name="connsiteY2" fmla="*/ 34268 h 68535"/>
                    <a:gd name="connsiteX3" fmla="*/ 33792 w 67584"/>
                    <a:gd name="connsiteY3" fmla="*/ 0 h 68535"/>
                    <a:gd name="connsiteX4" fmla="*/ 67585 w 67584"/>
                    <a:gd name="connsiteY4" fmla="*/ 34268 h 68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584" h="68535">
                      <a:moveTo>
                        <a:pt x="67585" y="34268"/>
                      </a:moveTo>
                      <a:cubicBezTo>
                        <a:pt x="67585" y="53197"/>
                        <a:pt x="52454" y="68536"/>
                        <a:pt x="33792" y="68536"/>
                      </a:cubicBezTo>
                      <a:cubicBezTo>
                        <a:pt x="15130" y="68536"/>
                        <a:pt x="0" y="53191"/>
                        <a:pt x="0" y="34268"/>
                      </a:cubicBezTo>
                      <a:cubicBezTo>
                        <a:pt x="0" y="15344"/>
                        <a:pt x="15130" y="0"/>
                        <a:pt x="33792" y="0"/>
                      </a:cubicBezTo>
                      <a:cubicBezTo>
                        <a:pt x="52454" y="0"/>
                        <a:pt x="67585" y="15339"/>
                        <a:pt x="67585" y="34268"/>
                      </a:cubicBezTo>
                      <a:close/>
                    </a:path>
                  </a:pathLst>
                </a:custGeom>
                <a:noFill/>
                <a:ln w="9139" cap="rnd">
                  <a:solidFill>
                    <a:srgbClr val="EBEF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7" name="자유형: 도형 816">
                  <a:extLst>
                    <a:ext uri="{FF2B5EF4-FFF2-40B4-BE49-F238E27FC236}">
                      <a16:creationId xmlns:a16="http://schemas.microsoft.com/office/drawing/2014/main" id="{7A224D62-D560-56D2-6BE4-BE98A4778AC4}"/>
                    </a:ext>
                  </a:extLst>
                </p:cNvPr>
                <p:cNvSpPr/>
                <p:nvPr/>
              </p:nvSpPr>
              <p:spPr>
                <a:xfrm>
                  <a:off x="4546169" y="2712223"/>
                  <a:ext cx="90497" cy="91769"/>
                </a:xfrm>
                <a:custGeom>
                  <a:avLst/>
                  <a:gdLst>
                    <a:gd name="connsiteX0" fmla="*/ 90497 w 90497"/>
                    <a:gd name="connsiteY0" fmla="*/ 45885 h 91769"/>
                    <a:gd name="connsiteX1" fmla="*/ 45248 w 90497"/>
                    <a:gd name="connsiteY1" fmla="*/ 91769 h 91769"/>
                    <a:gd name="connsiteX2" fmla="*/ 0 w 90497"/>
                    <a:gd name="connsiteY2" fmla="*/ 45885 h 91769"/>
                    <a:gd name="connsiteX3" fmla="*/ 45248 w 90497"/>
                    <a:gd name="connsiteY3" fmla="*/ 0 h 91769"/>
                    <a:gd name="connsiteX4" fmla="*/ 90497 w 90497"/>
                    <a:gd name="connsiteY4" fmla="*/ 45885 h 9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0497" h="91769">
                      <a:moveTo>
                        <a:pt x="90497" y="45885"/>
                      </a:moveTo>
                      <a:cubicBezTo>
                        <a:pt x="90497" y="71226"/>
                        <a:pt x="70239" y="91769"/>
                        <a:pt x="45248" y="91769"/>
                      </a:cubicBezTo>
                      <a:cubicBezTo>
                        <a:pt x="20258" y="91769"/>
                        <a:pt x="0" y="71226"/>
                        <a:pt x="0" y="45885"/>
                      </a:cubicBezTo>
                      <a:cubicBezTo>
                        <a:pt x="0" y="20543"/>
                        <a:pt x="20258" y="0"/>
                        <a:pt x="45248" y="0"/>
                      </a:cubicBezTo>
                      <a:cubicBezTo>
                        <a:pt x="70238" y="0"/>
                        <a:pt x="90497" y="20543"/>
                        <a:pt x="90497" y="45885"/>
                      </a:cubicBezTo>
                      <a:close/>
                    </a:path>
                  </a:pathLst>
                </a:custGeom>
                <a:noFill/>
                <a:ln w="9139" cap="rnd">
                  <a:solidFill>
                    <a:srgbClr val="EBEF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8" name="자유형: 도형 817">
                  <a:extLst>
                    <a:ext uri="{FF2B5EF4-FFF2-40B4-BE49-F238E27FC236}">
                      <a16:creationId xmlns:a16="http://schemas.microsoft.com/office/drawing/2014/main" id="{0C476100-3B2E-5593-4DA4-E1F1A97D5F8B}"/>
                    </a:ext>
                  </a:extLst>
                </p:cNvPr>
                <p:cNvSpPr/>
                <p:nvPr/>
              </p:nvSpPr>
              <p:spPr>
                <a:xfrm>
                  <a:off x="1904454" y="1732069"/>
                  <a:ext cx="49243" cy="49939"/>
                </a:xfrm>
                <a:custGeom>
                  <a:avLst/>
                  <a:gdLst>
                    <a:gd name="connsiteX0" fmla="*/ 49244 w 49243"/>
                    <a:gd name="connsiteY0" fmla="*/ 24970 h 49939"/>
                    <a:gd name="connsiteX1" fmla="*/ 24619 w 49243"/>
                    <a:gd name="connsiteY1" fmla="*/ 49939 h 49939"/>
                    <a:gd name="connsiteX2" fmla="*/ 0 w 49243"/>
                    <a:gd name="connsiteY2" fmla="*/ 24970 h 49939"/>
                    <a:gd name="connsiteX3" fmla="*/ 24619 w 49243"/>
                    <a:gd name="connsiteY3" fmla="*/ 0 h 49939"/>
                    <a:gd name="connsiteX4" fmla="*/ 49244 w 49243"/>
                    <a:gd name="connsiteY4" fmla="*/ 24970 h 49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43" h="49939">
                      <a:moveTo>
                        <a:pt x="49244" y="24970"/>
                      </a:moveTo>
                      <a:cubicBezTo>
                        <a:pt x="49244" y="38756"/>
                        <a:pt x="38222" y="49939"/>
                        <a:pt x="24619" y="49939"/>
                      </a:cubicBezTo>
                      <a:cubicBezTo>
                        <a:pt x="11022" y="49939"/>
                        <a:pt x="0" y="38762"/>
                        <a:pt x="0" y="24970"/>
                      </a:cubicBezTo>
                      <a:cubicBezTo>
                        <a:pt x="0" y="11177"/>
                        <a:pt x="11022" y="0"/>
                        <a:pt x="24619" y="0"/>
                      </a:cubicBezTo>
                      <a:cubicBezTo>
                        <a:pt x="38222" y="6"/>
                        <a:pt x="49244" y="11183"/>
                        <a:pt x="49244" y="24970"/>
                      </a:cubicBezTo>
                      <a:close/>
                    </a:path>
                  </a:pathLst>
                </a:custGeom>
                <a:noFill/>
                <a:ln w="9139" cap="rnd">
                  <a:solidFill>
                    <a:srgbClr val="EBEF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9" name="자유형: 도형 818">
                  <a:extLst>
                    <a:ext uri="{FF2B5EF4-FFF2-40B4-BE49-F238E27FC236}">
                      <a16:creationId xmlns:a16="http://schemas.microsoft.com/office/drawing/2014/main" id="{8384A1CC-C472-CF0F-A7E9-7C3BC35DE250}"/>
                    </a:ext>
                  </a:extLst>
                </p:cNvPr>
                <p:cNvSpPr/>
                <p:nvPr/>
              </p:nvSpPr>
              <p:spPr>
                <a:xfrm>
                  <a:off x="4542174" y="3909333"/>
                  <a:ext cx="49243" cy="49939"/>
                </a:xfrm>
                <a:custGeom>
                  <a:avLst/>
                  <a:gdLst>
                    <a:gd name="connsiteX0" fmla="*/ 49243 w 49243"/>
                    <a:gd name="connsiteY0" fmla="*/ 24970 h 49939"/>
                    <a:gd name="connsiteX1" fmla="*/ 24619 w 49243"/>
                    <a:gd name="connsiteY1" fmla="*/ 49939 h 49939"/>
                    <a:gd name="connsiteX2" fmla="*/ 0 w 49243"/>
                    <a:gd name="connsiteY2" fmla="*/ 24970 h 49939"/>
                    <a:gd name="connsiteX3" fmla="*/ 24619 w 49243"/>
                    <a:gd name="connsiteY3" fmla="*/ 0 h 49939"/>
                    <a:gd name="connsiteX4" fmla="*/ 49243 w 49243"/>
                    <a:gd name="connsiteY4" fmla="*/ 24970 h 49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43" h="49939">
                      <a:moveTo>
                        <a:pt x="49243" y="24970"/>
                      </a:moveTo>
                      <a:cubicBezTo>
                        <a:pt x="49243" y="38757"/>
                        <a:pt x="38221" y="49939"/>
                        <a:pt x="24619" y="49939"/>
                      </a:cubicBezTo>
                      <a:cubicBezTo>
                        <a:pt x="11022" y="49939"/>
                        <a:pt x="0" y="38763"/>
                        <a:pt x="0" y="24970"/>
                      </a:cubicBezTo>
                      <a:cubicBezTo>
                        <a:pt x="0" y="11177"/>
                        <a:pt x="11022" y="0"/>
                        <a:pt x="24619" y="0"/>
                      </a:cubicBezTo>
                      <a:cubicBezTo>
                        <a:pt x="38221" y="6"/>
                        <a:pt x="49243" y="11183"/>
                        <a:pt x="49243" y="24970"/>
                      </a:cubicBezTo>
                      <a:close/>
                    </a:path>
                  </a:pathLst>
                </a:custGeom>
                <a:noFill/>
                <a:ln w="9139" cap="rnd">
                  <a:solidFill>
                    <a:srgbClr val="EBEF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20" name="자유형: 도형 819">
                  <a:extLst>
                    <a:ext uri="{FF2B5EF4-FFF2-40B4-BE49-F238E27FC236}">
                      <a16:creationId xmlns:a16="http://schemas.microsoft.com/office/drawing/2014/main" id="{3567F3AD-E295-ED52-A2B1-00B679AAD81A}"/>
                    </a:ext>
                  </a:extLst>
                </p:cNvPr>
                <p:cNvSpPr/>
                <p:nvPr/>
              </p:nvSpPr>
              <p:spPr>
                <a:xfrm>
                  <a:off x="1092628" y="2356096"/>
                  <a:ext cx="51110" cy="51829"/>
                </a:xfrm>
                <a:custGeom>
                  <a:avLst/>
                  <a:gdLst>
                    <a:gd name="connsiteX0" fmla="*/ 0 w 51110"/>
                    <a:gd name="connsiteY0" fmla="*/ 0 h 51829"/>
                    <a:gd name="connsiteX1" fmla="*/ 51110 w 51110"/>
                    <a:gd name="connsiteY1" fmla="*/ 0 h 51829"/>
                    <a:gd name="connsiteX2" fmla="*/ 51110 w 51110"/>
                    <a:gd name="connsiteY2" fmla="*/ 51830 h 51829"/>
                    <a:gd name="connsiteX3" fmla="*/ 0 w 51110"/>
                    <a:gd name="connsiteY3" fmla="*/ 51830 h 5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110" h="51829">
                      <a:moveTo>
                        <a:pt x="0" y="0"/>
                      </a:moveTo>
                      <a:lnTo>
                        <a:pt x="51110" y="0"/>
                      </a:lnTo>
                      <a:lnTo>
                        <a:pt x="51110" y="51830"/>
                      </a:lnTo>
                      <a:lnTo>
                        <a:pt x="0" y="51830"/>
                      </a:lnTo>
                      <a:close/>
                    </a:path>
                  </a:pathLst>
                </a:custGeom>
                <a:noFill/>
                <a:ln w="9139" cap="rnd">
                  <a:solidFill>
                    <a:srgbClr val="EBEF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821" name="그래픽 806">
                <a:extLst>
                  <a:ext uri="{FF2B5EF4-FFF2-40B4-BE49-F238E27FC236}">
                    <a16:creationId xmlns:a16="http://schemas.microsoft.com/office/drawing/2014/main" id="{BC2A35B4-4D79-8859-8B14-F04D19104079}"/>
                  </a:ext>
                </a:extLst>
              </p:cNvPr>
              <p:cNvGrpSpPr/>
              <p:nvPr/>
            </p:nvGrpSpPr>
            <p:grpSpPr>
              <a:xfrm>
                <a:off x="1141931" y="2636170"/>
                <a:ext cx="2793905" cy="524197"/>
                <a:chOff x="1443862" y="2301834"/>
                <a:chExt cx="2653085" cy="497776"/>
              </a:xfrm>
            </p:grpSpPr>
            <p:grpSp>
              <p:nvGrpSpPr>
                <p:cNvPr id="822" name="그래픽 806">
                  <a:extLst>
                    <a:ext uri="{FF2B5EF4-FFF2-40B4-BE49-F238E27FC236}">
                      <a16:creationId xmlns:a16="http://schemas.microsoft.com/office/drawing/2014/main" id="{FB7C1121-0E2D-D051-76E1-C4B17784BE3D}"/>
                    </a:ext>
                  </a:extLst>
                </p:cNvPr>
                <p:cNvGrpSpPr/>
                <p:nvPr/>
              </p:nvGrpSpPr>
              <p:grpSpPr>
                <a:xfrm>
                  <a:off x="1443862" y="2484933"/>
                  <a:ext cx="317929" cy="314677"/>
                  <a:chOff x="1443862" y="2484933"/>
                  <a:chExt cx="317929" cy="314677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7DAC7A2-2E2E-D76F-270A-BBFA5953AC96}"/>
                      </a:ext>
                    </a:extLst>
                  </p:cNvPr>
                  <p:cNvSpPr/>
                  <p:nvPr/>
                </p:nvSpPr>
                <p:spPr>
                  <a:xfrm>
                    <a:off x="1443862" y="2484933"/>
                    <a:ext cx="317929" cy="314677"/>
                  </a:xfrm>
                  <a:custGeom>
                    <a:avLst/>
                    <a:gdLst>
                      <a:gd name="connsiteX0" fmla="*/ 280701 w 317929"/>
                      <a:gd name="connsiteY0" fmla="*/ 314677 h 314677"/>
                      <a:gd name="connsiteX1" fmla="*/ 47710 w 317929"/>
                      <a:gd name="connsiteY1" fmla="*/ 314677 h 314677"/>
                      <a:gd name="connsiteX2" fmla="*/ 0 w 317929"/>
                      <a:gd name="connsiteY2" fmla="*/ 266967 h 314677"/>
                      <a:gd name="connsiteX3" fmla="*/ 0 w 317929"/>
                      <a:gd name="connsiteY3" fmla="*/ 37229 h 314677"/>
                      <a:gd name="connsiteX4" fmla="*/ 37229 w 317929"/>
                      <a:gd name="connsiteY4" fmla="*/ 0 h 314677"/>
                      <a:gd name="connsiteX5" fmla="*/ 280701 w 317929"/>
                      <a:gd name="connsiteY5" fmla="*/ 0 h 314677"/>
                      <a:gd name="connsiteX6" fmla="*/ 317929 w 317929"/>
                      <a:gd name="connsiteY6" fmla="*/ 37229 h 314677"/>
                      <a:gd name="connsiteX7" fmla="*/ 317929 w 317929"/>
                      <a:gd name="connsiteY7" fmla="*/ 277449 h 314677"/>
                      <a:gd name="connsiteX8" fmla="*/ 280701 w 317929"/>
                      <a:gd name="connsiteY8" fmla="*/ 314677 h 314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7929" h="314677">
                        <a:moveTo>
                          <a:pt x="280701" y="314677"/>
                        </a:moveTo>
                        <a:lnTo>
                          <a:pt x="47710" y="314677"/>
                        </a:lnTo>
                        <a:cubicBezTo>
                          <a:pt x="21361" y="314677"/>
                          <a:pt x="0" y="293316"/>
                          <a:pt x="0" y="266967"/>
                        </a:cubicBezTo>
                        <a:lnTo>
                          <a:pt x="0" y="37229"/>
                        </a:lnTo>
                        <a:cubicBezTo>
                          <a:pt x="0" y="16664"/>
                          <a:pt x="16670" y="0"/>
                          <a:pt x="37229" y="0"/>
                        </a:cubicBezTo>
                        <a:lnTo>
                          <a:pt x="280701" y="0"/>
                        </a:lnTo>
                        <a:cubicBezTo>
                          <a:pt x="301265" y="0"/>
                          <a:pt x="317929" y="16670"/>
                          <a:pt x="317929" y="37229"/>
                        </a:cubicBezTo>
                        <a:lnTo>
                          <a:pt x="317929" y="277449"/>
                        </a:lnTo>
                        <a:cubicBezTo>
                          <a:pt x="317929" y="298013"/>
                          <a:pt x="301265" y="314677"/>
                          <a:pt x="280701" y="314677"/>
                        </a:cubicBezTo>
                        <a:close/>
                      </a:path>
                    </a:pathLst>
                  </a:custGeom>
                  <a:solidFill>
                    <a:srgbClr val="3792E3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824" name="그래픽 806">
                    <a:extLst>
                      <a:ext uri="{FF2B5EF4-FFF2-40B4-BE49-F238E27FC236}">
                        <a16:creationId xmlns:a16="http://schemas.microsoft.com/office/drawing/2014/main" id="{B4EF886C-EB57-5884-577B-8F5EF959036A}"/>
                      </a:ext>
                    </a:extLst>
                  </p:cNvPr>
                  <p:cNvGrpSpPr/>
                  <p:nvPr/>
                </p:nvGrpSpPr>
                <p:grpSpPr>
                  <a:xfrm>
                    <a:off x="1531571" y="2558541"/>
                    <a:ext cx="151595" cy="140910"/>
                    <a:chOff x="1531571" y="2558541"/>
                    <a:chExt cx="151595" cy="140910"/>
                  </a:xfrm>
                  <a:solidFill>
                    <a:srgbClr val="FEFEFE"/>
                  </a:solidFill>
                </p:grpSpPr>
                <p:sp>
                  <p:nvSpPr>
                    <p:cNvPr id="825" name="자유형: 도형 824">
                      <a:extLst>
                        <a:ext uri="{FF2B5EF4-FFF2-40B4-BE49-F238E27FC236}">
                          <a16:creationId xmlns:a16="http://schemas.microsoft.com/office/drawing/2014/main" id="{40D55D53-16B1-8472-5168-A3995EEA64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0476" y="2558541"/>
                      <a:ext cx="102690" cy="140910"/>
                    </a:xfrm>
                    <a:custGeom>
                      <a:avLst/>
                      <a:gdLst>
                        <a:gd name="connsiteX0" fmla="*/ 981 w 102690"/>
                        <a:gd name="connsiteY0" fmla="*/ 140531 h 140910"/>
                        <a:gd name="connsiteX1" fmla="*/ 79029 w 102690"/>
                        <a:gd name="connsiteY1" fmla="*/ 139651 h 140910"/>
                        <a:gd name="connsiteX2" fmla="*/ 84065 w 102690"/>
                        <a:gd name="connsiteY2" fmla="*/ 122916 h 140910"/>
                        <a:gd name="connsiteX3" fmla="*/ 93767 w 102690"/>
                        <a:gd name="connsiteY3" fmla="*/ 114485 h 140910"/>
                        <a:gd name="connsiteX4" fmla="*/ 89058 w 102690"/>
                        <a:gd name="connsiteY4" fmla="*/ 103493 h 140910"/>
                        <a:gd name="connsiteX5" fmla="*/ 94730 w 102690"/>
                        <a:gd name="connsiteY5" fmla="*/ 86394 h 140910"/>
                        <a:gd name="connsiteX6" fmla="*/ 102518 w 102690"/>
                        <a:gd name="connsiteY6" fmla="*/ 73916 h 140910"/>
                        <a:gd name="connsiteX7" fmla="*/ 96900 w 102690"/>
                        <a:gd name="connsiteY7" fmla="*/ 61003 h 140910"/>
                        <a:gd name="connsiteX8" fmla="*/ 87305 w 102690"/>
                        <a:gd name="connsiteY8" fmla="*/ 59344 h 140910"/>
                        <a:gd name="connsiteX9" fmla="*/ 54095 w 102690"/>
                        <a:gd name="connsiteY9" fmla="*/ 59094 h 140910"/>
                        <a:gd name="connsiteX10" fmla="*/ 49190 w 102690"/>
                        <a:gd name="connsiteY10" fmla="*/ 7675 h 140910"/>
                        <a:gd name="connsiteX11" fmla="*/ 33757 w 102690"/>
                        <a:gd name="connsiteY11" fmla="*/ 1123 h 140910"/>
                        <a:gd name="connsiteX12" fmla="*/ 30195 w 102690"/>
                        <a:gd name="connsiteY12" fmla="*/ 17829 h 140910"/>
                        <a:gd name="connsiteX13" fmla="*/ 0 w 102690"/>
                        <a:gd name="connsiteY13" fmla="*/ 71205 h 140910"/>
                        <a:gd name="connsiteX14" fmla="*/ 981 w 102690"/>
                        <a:gd name="connsiteY14" fmla="*/ 140531 h 1409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02690" h="140910">
                          <a:moveTo>
                            <a:pt x="981" y="140531"/>
                          </a:moveTo>
                          <a:cubicBezTo>
                            <a:pt x="27603" y="140989"/>
                            <a:pt x="54553" y="141346"/>
                            <a:pt x="79029" y="139651"/>
                          </a:cubicBezTo>
                          <a:cubicBezTo>
                            <a:pt x="86781" y="139116"/>
                            <a:pt x="93476" y="126804"/>
                            <a:pt x="84065" y="122916"/>
                          </a:cubicBezTo>
                          <a:cubicBezTo>
                            <a:pt x="88024" y="120882"/>
                            <a:pt x="92037" y="118926"/>
                            <a:pt x="93767" y="114485"/>
                          </a:cubicBezTo>
                          <a:cubicBezTo>
                            <a:pt x="95402" y="110282"/>
                            <a:pt x="93434" y="104575"/>
                            <a:pt x="89058" y="103493"/>
                          </a:cubicBezTo>
                          <a:cubicBezTo>
                            <a:pt x="98291" y="105776"/>
                            <a:pt x="101930" y="91127"/>
                            <a:pt x="94730" y="86394"/>
                          </a:cubicBezTo>
                          <a:cubicBezTo>
                            <a:pt x="98541" y="83148"/>
                            <a:pt x="101710" y="78856"/>
                            <a:pt x="102518" y="73916"/>
                          </a:cubicBezTo>
                          <a:cubicBezTo>
                            <a:pt x="103321" y="68975"/>
                            <a:pt x="101300" y="63393"/>
                            <a:pt x="96900" y="61003"/>
                          </a:cubicBezTo>
                          <a:cubicBezTo>
                            <a:pt x="94017" y="59433"/>
                            <a:pt x="90586" y="59374"/>
                            <a:pt x="87305" y="59344"/>
                          </a:cubicBezTo>
                          <a:cubicBezTo>
                            <a:pt x="76235" y="59261"/>
                            <a:pt x="65165" y="59178"/>
                            <a:pt x="54095" y="59094"/>
                          </a:cubicBezTo>
                          <a:cubicBezTo>
                            <a:pt x="57091" y="41770"/>
                            <a:pt x="57995" y="22888"/>
                            <a:pt x="49190" y="7675"/>
                          </a:cubicBezTo>
                          <a:cubicBezTo>
                            <a:pt x="46539" y="3091"/>
                            <a:pt x="39416" y="-2402"/>
                            <a:pt x="33757" y="1123"/>
                          </a:cubicBezTo>
                          <a:cubicBezTo>
                            <a:pt x="28453" y="4429"/>
                            <a:pt x="29928" y="12645"/>
                            <a:pt x="30195" y="17829"/>
                          </a:cubicBezTo>
                          <a:cubicBezTo>
                            <a:pt x="31301" y="39374"/>
                            <a:pt x="19042" y="61056"/>
                            <a:pt x="0" y="71205"/>
                          </a:cubicBezTo>
                          <a:cubicBezTo>
                            <a:pt x="0" y="71217"/>
                            <a:pt x="1260" y="117113"/>
                            <a:pt x="981" y="140531"/>
                          </a:cubicBezTo>
                          <a:close/>
                        </a:path>
                      </a:pathLst>
                    </a:custGeom>
                    <a:solidFill>
                      <a:srgbClr val="FEFEFE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826" name="자유형: 도형 825">
                      <a:extLst>
                        <a:ext uri="{FF2B5EF4-FFF2-40B4-BE49-F238E27FC236}">
                          <a16:creationId xmlns:a16="http://schemas.microsoft.com/office/drawing/2014/main" id="{68CA1F4C-3B7B-C867-04C3-54F410C224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1571" y="2629757"/>
                      <a:ext cx="40230" cy="69255"/>
                    </a:xfrm>
                    <a:custGeom>
                      <a:avLst/>
                      <a:gdLst>
                        <a:gd name="connsiteX0" fmla="*/ 0 w 40230"/>
                        <a:gd name="connsiteY0" fmla="*/ 0 h 69255"/>
                        <a:gd name="connsiteX1" fmla="*/ 40231 w 40230"/>
                        <a:gd name="connsiteY1" fmla="*/ 0 h 69255"/>
                        <a:gd name="connsiteX2" fmla="*/ 40231 w 40230"/>
                        <a:gd name="connsiteY2" fmla="*/ 69255 h 69255"/>
                        <a:gd name="connsiteX3" fmla="*/ 0 w 40230"/>
                        <a:gd name="connsiteY3" fmla="*/ 69255 h 692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0230" h="69255">
                          <a:moveTo>
                            <a:pt x="0" y="0"/>
                          </a:moveTo>
                          <a:lnTo>
                            <a:pt x="40231" y="0"/>
                          </a:lnTo>
                          <a:lnTo>
                            <a:pt x="40231" y="69255"/>
                          </a:lnTo>
                          <a:lnTo>
                            <a:pt x="0" y="69255"/>
                          </a:lnTo>
                          <a:close/>
                        </a:path>
                      </a:pathLst>
                    </a:custGeom>
                    <a:solidFill>
                      <a:srgbClr val="FEFEFE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  <p:grpSp>
              <p:nvGrpSpPr>
                <p:cNvPr id="827" name="그래픽 806">
                  <a:extLst>
                    <a:ext uri="{FF2B5EF4-FFF2-40B4-BE49-F238E27FC236}">
                      <a16:creationId xmlns:a16="http://schemas.microsoft.com/office/drawing/2014/main" id="{B256660C-701A-D4A0-70FE-6FC2B315C2EA}"/>
                    </a:ext>
                  </a:extLst>
                </p:cNvPr>
                <p:cNvGrpSpPr/>
                <p:nvPr/>
              </p:nvGrpSpPr>
              <p:grpSpPr>
                <a:xfrm>
                  <a:off x="3759275" y="2301834"/>
                  <a:ext cx="337672" cy="296157"/>
                  <a:chOff x="3759275" y="2301834"/>
                  <a:chExt cx="337672" cy="296157"/>
                </a:xfrm>
                <a:solidFill>
                  <a:srgbClr val="FFB64D"/>
                </a:solidFill>
              </p:grpSpPr>
              <p:grpSp>
                <p:nvGrpSpPr>
                  <p:cNvPr id="828" name="그래픽 806">
                    <a:extLst>
                      <a:ext uri="{FF2B5EF4-FFF2-40B4-BE49-F238E27FC236}">
                        <a16:creationId xmlns:a16="http://schemas.microsoft.com/office/drawing/2014/main" id="{8CBE6CE0-B6B0-8AA4-CEEA-BFD7F116006F}"/>
                      </a:ext>
                    </a:extLst>
                  </p:cNvPr>
                  <p:cNvGrpSpPr/>
                  <p:nvPr/>
                </p:nvGrpSpPr>
                <p:grpSpPr>
                  <a:xfrm>
                    <a:off x="3759275" y="2301834"/>
                    <a:ext cx="337672" cy="296157"/>
                    <a:chOff x="3759275" y="2301834"/>
                    <a:chExt cx="337672" cy="296157"/>
                  </a:xfrm>
                  <a:solidFill>
                    <a:srgbClr val="FFB64D"/>
                  </a:solidFill>
                </p:grpSpPr>
                <p:sp>
                  <p:nvSpPr>
                    <p:cNvPr id="829" name="자유형: 도형 828">
                      <a:extLst>
                        <a:ext uri="{FF2B5EF4-FFF2-40B4-BE49-F238E27FC236}">
                          <a16:creationId xmlns:a16="http://schemas.microsoft.com/office/drawing/2014/main" id="{F386257C-CDDA-16F7-9554-1B5C1B9CA1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9506" y="2301834"/>
                      <a:ext cx="337440" cy="253287"/>
                    </a:xfrm>
                    <a:custGeom>
                      <a:avLst/>
                      <a:gdLst>
                        <a:gd name="connsiteX0" fmla="*/ 313625 w 337440"/>
                        <a:gd name="connsiteY0" fmla="*/ 253287 h 253287"/>
                        <a:gd name="connsiteX1" fmla="*/ 0 w 337440"/>
                        <a:gd name="connsiteY1" fmla="*/ 253287 h 253287"/>
                        <a:gd name="connsiteX2" fmla="*/ 0 w 337440"/>
                        <a:gd name="connsiteY2" fmla="*/ 23816 h 253287"/>
                        <a:gd name="connsiteX3" fmla="*/ 23816 w 337440"/>
                        <a:gd name="connsiteY3" fmla="*/ 0 h 253287"/>
                        <a:gd name="connsiteX4" fmla="*/ 313625 w 337440"/>
                        <a:gd name="connsiteY4" fmla="*/ 0 h 253287"/>
                        <a:gd name="connsiteX5" fmla="*/ 337441 w 337440"/>
                        <a:gd name="connsiteY5" fmla="*/ 23816 h 253287"/>
                        <a:gd name="connsiteX6" fmla="*/ 337441 w 337440"/>
                        <a:gd name="connsiteY6" fmla="*/ 229471 h 253287"/>
                        <a:gd name="connsiteX7" fmla="*/ 313625 w 337440"/>
                        <a:gd name="connsiteY7" fmla="*/ 253287 h 2532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37440" h="253287">
                          <a:moveTo>
                            <a:pt x="313625" y="253287"/>
                          </a:moveTo>
                          <a:lnTo>
                            <a:pt x="0" y="253287"/>
                          </a:lnTo>
                          <a:lnTo>
                            <a:pt x="0" y="23816"/>
                          </a:lnTo>
                          <a:cubicBezTo>
                            <a:pt x="0" y="10666"/>
                            <a:pt x="10659" y="0"/>
                            <a:pt x="23816" y="0"/>
                          </a:cubicBezTo>
                          <a:lnTo>
                            <a:pt x="313625" y="0"/>
                          </a:lnTo>
                          <a:cubicBezTo>
                            <a:pt x="326775" y="0"/>
                            <a:pt x="337441" y="10660"/>
                            <a:pt x="337441" y="23816"/>
                          </a:cubicBezTo>
                          <a:lnTo>
                            <a:pt x="337441" y="229471"/>
                          </a:lnTo>
                          <a:cubicBezTo>
                            <a:pt x="337441" y="242622"/>
                            <a:pt x="326775" y="253287"/>
                            <a:pt x="313625" y="253287"/>
                          </a:cubicBezTo>
                          <a:close/>
                        </a:path>
                      </a:pathLst>
                    </a:custGeom>
                    <a:solidFill>
                      <a:srgbClr val="FFB64D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830" name="자유형: 도형 829">
                      <a:extLst>
                        <a:ext uri="{FF2B5EF4-FFF2-40B4-BE49-F238E27FC236}">
                          <a16:creationId xmlns:a16="http://schemas.microsoft.com/office/drawing/2014/main" id="{47C788CE-3BB9-E03F-1FEB-14EF03F8D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9275" y="2479095"/>
                      <a:ext cx="101519" cy="118897"/>
                    </a:xfrm>
                    <a:custGeom>
                      <a:avLst/>
                      <a:gdLst>
                        <a:gd name="connsiteX0" fmla="*/ 369 w 101519"/>
                        <a:gd name="connsiteY0" fmla="*/ 0 h 118897"/>
                        <a:gd name="connsiteX1" fmla="*/ 0 w 101519"/>
                        <a:gd name="connsiteY1" fmla="*/ 118897 h 118897"/>
                        <a:gd name="connsiteX2" fmla="*/ 101519 w 101519"/>
                        <a:gd name="connsiteY2" fmla="*/ 315 h 118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01519" h="118897">
                          <a:moveTo>
                            <a:pt x="369" y="0"/>
                          </a:moveTo>
                          <a:lnTo>
                            <a:pt x="0" y="118897"/>
                          </a:lnTo>
                          <a:lnTo>
                            <a:pt x="101519" y="315"/>
                          </a:lnTo>
                          <a:close/>
                        </a:path>
                      </a:pathLst>
                    </a:custGeom>
                    <a:solidFill>
                      <a:srgbClr val="FFB64D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831" name="그래픽 806">
                    <a:extLst>
                      <a:ext uri="{FF2B5EF4-FFF2-40B4-BE49-F238E27FC236}">
                        <a16:creationId xmlns:a16="http://schemas.microsoft.com/office/drawing/2014/main" id="{BE56C916-0FFC-2F57-6898-9C4FB3CD4071}"/>
                      </a:ext>
                    </a:extLst>
                  </p:cNvPr>
                  <p:cNvGrpSpPr/>
                  <p:nvPr/>
                </p:nvGrpSpPr>
                <p:grpSpPr>
                  <a:xfrm>
                    <a:off x="3821925" y="2379454"/>
                    <a:ext cx="218870" cy="93975"/>
                    <a:chOff x="3821925" y="2379454"/>
                    <a:chExt cx="218870" cy="93975"/>
                  </a:xfrm>
                </p:grpSpPr>
                <p:sp>
                  <p:nvSpPr>
                    <p:cNvPr id="832" name="자유형: 도형 831">
                      <a:extLst>
                        <a:ext uri="{FF2B5EF4-FFF2-40B4-BE49-F238E27FC236}">
                          <a16:creationId xmlns:a16="http://schemas.microsoft.com/office/drawing/2014/main" id="{6EE2A443-8C0E-7310-2809-CEEE9B8A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925" y="2429941"/>
                      <a:ext cx="218870" cy="5945"/>
                    </a:xfrm>
                    <a:custGeom>
                      <a:avLst/>
                      <a:gdLst>
                        <a:gd name="connsiteX0" fmla="*/ 0 w 218870"/>
                        <a:gd name="connsiteY0" fmla="*/ 0 h 5945"/>
                        <a:gd name="connsiteX1" fmla="*/ 218871 w 218870"/>
                        <a:gd name="connsiteY1" fmla="*/ 0 h 5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18870" h="5945">
                          <a:moveTo>
                            <a:pt x="0" y="0"/>
                          </a:moveTo>
                          <a:lnTo>
                            <a:pt x="218871" y="0"/>
                          </a:lnTo>
                        </a:path>
                      </a:pathLst>
                    </a:custGeom>
                    <a:ln w="6030" cap="flat">
                      <a:solidFill>
                        <a:srgbClr val="FFFFFF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833" name="자유형: 도형 832">
                      <a:extLst>
                        <a:ext uri="{FF2B5EF4-FFF2-40B4-BE49-F238E27FC236}">
                          <a16:creationId xmlns:a16="http://schemas.microsoft.com/office/drawing/2014/main" id="{99E8884D-4304-D1F7-BF25-3F33C3A1F3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925" y="2379454"/>
                      <a:ext cx="218870" cy="5945"/>
                    </a:xfrm>
                    <a:custGeom>
                      <a:avLst/>
                      <a:gdLst>
                        <a:gd name="connsiteX0" fmla="*/ 0 w 218870"/>
                        <a:gd name="connsiteY0" fmla="*/ 0 h 5945"/>
                        <a:gd name="connsiteX1" fmla="*/ 218871 w 218870"/>
                        <a:gd name="connsiteY1" fmla="*/ 0 h 5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18870" h="5945">
                          <a:moveTo>
                            <a:pt x="0" y="0"/>
                          </a:moveTo>
                          <a:lnTo>
                            <a:pt x="218871" y="0"/>
                          </a:lnTo>
                        </a:path>
                      </a:pathLst>
                    </a:custGeom>
                    <a:ln w="6030" cap="flat">
                      <a:solidFill>
                        <a:srgbClr val="FFFFFF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834" name="자유형: 도형 833">
                      <a:extLst>
                        <a:ext uri="{FF2B5EF4-FFF2-40B4-BE49-F238E27FC236}">
                          <a16:creationId xmlns:a16="http://schemas.microsoft.com/office/drawing/2014/main" id="{FD21497C-1A82-0430-5557-1DF251DA71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21925" y="2473429"/>
                      <a:ext cx="76924" cy="5945"/>
                    </a:xfrm>
                    <a:custGeom>
                      <a:avLst/>
                      <a:gdLst>
                        <a:gd name="connsiteX0" fmla="*/ 0 w 76924"/>
                        <a:gd name="connsiteY0" fmla="*/ 0 h 5945"/>
                        <a:gd name="connsiteX1" fmla="*/ 76924 w 76924"/>
                        <a:gd name="connsiteY1" fmla="*/ 0 h 5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6924" h="5945">
                          <a:moveTo>
                            <a:pt x="0" y="0"/>
                          </a:moveTo>
                          <a:lnTo>
                            <a:pt x="76924" y="0"/>
                          </a:lnTo>
                        </a:path>
                      </a:pathLst>
                    </a:custGeom>
                    <a:ln w="6030" cap="flat">
                      <a:solidFill>
                        <a:srgbClr val="FFFFFF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841" name="그래픽 806">
                <a:extLst>
                  <a:ext uri="{FF2B5EF4-FFF2-40B4-BE49-F238E27FC236}">
                    <a16:creationId xmlns:a16="http://schemas.microsoft.com/office/drawing/2014/main" id="{9AE0C961-75C0-D67F-5C66-A0BF93251EBC}"/>
                  </a:ext>
                </a:extLst>
              </p:cNvPr>
              <p:cNvGrpSpPr/>
              <p:nvPr/>
            </p:nvGrpSpPr>
            <p:grpSpPr>
              <a:xfrm>
                <a:off x="2763767" y="3367599"/>
                <a:ext cx="833553" cy="387237"/>
                <a:chOff x="2983953" y="2996398"/>
                <a:chExt cx="791540" cy="367719"/>
              </a:xfrm>
            </p:grpSpPr>
            <p:sp>
              <p:nvSpPr>
                <p:cNvPr id="842" name="자유형: 도형 841">
                  <a:extLst>
                    <a:ext uri="{FF2B5EF4-FFF2-40B4-BE49-F238E27FC236}">
                      <a16:creationId xmlns:a16="http://schemas.microsoft.com/office/drawing/2014/main" id="{22D6B03A-F85A-162B-CE93-6F7616B97AFA}"/>
                    </a:ext>
                  </a:extLst>
                </p:cNvPr>
                <p:cNvSpPr/>
                <p:nvPr/>
              </p:nvSpPr>
              <p:spPr>
                <a:xfrm>
                  <a:off x="3378488" y="3056132"/>
                  <a:ext cx="331412" cy="307985"/>
                </a:xfrm>
                <a:custGeom>
                  <a:avLst/>
                  <a:gdLst>
                    <a:gd name="connsiteX0" fmla="*/ 233109 w 331412"/>
                    <a:gd name="connsiteY0" fmla="*/ 0 h 307985"/>
                    <a:gd name="connsiteX1" fmla="*/ 27668 w 331412"/>
                    <a:gd name="connsiteY1" fmla="*/ 171684 h 307985"/>
                    <a:gd name="connsiteX2" fmla="*/ 15588 w 331412"/>
                    <a:gd name="connsiteY2" fmla="*/ 277347 h 307985"/>
                    <a:gd name="connsiteX3" fmla="*/ 15588 w 331412"/>
                    <a:gd name="connsiteY3" fmla="*/ 277347 h 307985"/>
                    <a:gd name="connsiteX4" fmla="*/ 116798 w 331412"/>
                    <a:gd name="connsiteY4" fmla="*/ 296990 h 307985"/>
                    <a:gd name="connsiteX5" fmla="*/ 331412 w 331412"/>
                    <a:gd name="connsiteY5" fmla="*/ 168236 h 307985"/>
                    <a:gd name="connsiteX6" fmla="*/ 233109 w 331412"/>
                    <a:gd name="connsiteY6" fmla="*/ 0 h 307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31412" h="307985">
                      <a:moveTo>
                        <a:pt x="233109" y="0"/>
                      </a:moveTo>
                      <a:lnTo>
                        <a:pt x="27668" y="171684"/>
                      </a:lnTo>
                      <a:cubicBezTo>
                        <a:pt x="-3883" y="198051"/>
                        <a:pt x="-9198" y="244536"/>
                        <a:pt x="15588" y="277347"/>
                      </a:cubicBezTo>
                      <a:lnTo>
                        <a:pt x="15588" y="277347"/>
                      </a:lnTo>
                      <a:cubicBezTo>
                        <a:pt x="39344" y="308797"/>
                        <a:pt x="83000" y="317269"/>
                        <a:pt x="116798" y="296990"/>
                      </a:cubicBezTo>
                      <a:lnTo>
                        <a:pt x="331412" y="168236"/>
                      </a:lnTo>
                      <a:lnTo>
                        <a:pt x="233109" y="0"/>
                      </a:lnTo>
                      <a:close/>
                    </a:path>
                  </a:pathLst>
                </a:custGeom>
                <a:solidFill>
                  <a:srgbClr val="F49A82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3" name="자유형: 도형 842">
                  <a:extLst>
                    <a:ext uri="{FF2B5EF4-FFF2-40B4-BE49-F238E27FC236}">
                      <a16:creationId xmlns:a16="http://schemas.microsoft.com/office/drawing/2014/main" id="{82292DC0-66D8-521A-DB55-93943EB0172D}"/>
                    </a:ext>
                  </a:extLst>
                </p:cNvPr>
                <p:cNvSpPr/>
                <p:nvPr/>
              </p:nvSpPr>
              <p:spPr>
                <a:xfrm>
                  <a:off x="3546848" y="2996398"/>
                  <a:ext cx="228645" cy="270680"/>
                </a:xfrm>
                <a:custGeom>
                  <a:avLst/>
                  <a:gdLst>
                    <a:gd name="connsiteX0" fmla="*/ 80860 w 228645"/>
                    <a:gd name="connsiteY0" fmla="*/ 11840 h 270680"/>
                    <a:gd name="connsiteX1" fmla="*/ 0 w 228645"/>
                    <a:gd name="connsiteY1" fmla="*/ 81975 h 270680"/>
                    <a:gd name="connsiteX2" fmla="*/ 150216 w 228645"/>
                    <a:gd name="connsiteY2" fmla="*/ 270680 h 270680"/>
                    <a:gd name="connsiteX3" fmla="*/ 209597 w 228645"/>
                    <a:gd name="connsiteY3" fmla="*/ 225414 h 270680"/>
                    <a:gd name="connsiteX4" fmla="*/ 223728 w 228645"/>
                    <a:gd name="connsiteY4" fmla="*/ 165707 h 270680"/>
                    <a:gd name="connsiteX5" fmla="*/ 156019 w 228645"/>
                    <a:gd name="connsiteY5" fmla="*/ 27143 h 270680"/>
                    <a:gd name="connsiteX6" fmla="*/ 80860 w 228645"/>
                    <a:gd name="connsiteY6" fmla="*/ 11840 h 270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645" h="270680">
                      <a:moveTo>
                        <a:pt x="80860" y="11840"/>
                      </a:moveTo>
                      <a:lnTo>
                        <a:pt x="0" y="81975"/>
                      </a:lnTo>
                      <a:lnTo>
                        <a:pt x="150216" y="270680"/>
                      </a:lnTo>
                      <a:lnTo>
                        <a:pt x="209597" y="225414"/>
                      </a:lnTo>
                      <a:cubicBezTo>
                        <a:pt x="227943" y="211431"/>
                        <a:pt x="233859" y="186432"/>
                        <a:pt x="223728" y="165707"/>
                      </a:cubicBezTo>
                      <a:lnTo>
                        <a:pt x="156019" y="27143"/>
                      </a:lnTo>
                      <a:cubicBezTo>
                        <a:pt x="142065" y="-1400"/>
                        <a:pt x="104855" y="-8974"/>
                        <a:pt x="80860" y="11840"/>
                      </a:cubicBezTo>
                      <a:close/>
                    </a:path>
                  </a:pathLst>
                </a:custGeom>
                <a:solidFill>
                  <a:srgbClr val="019AAC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4" name="자유형: 도형 843">
                  <a:extLst>
                    <a:ext uri="{FF2B5EF4-FFF2-40B4-BE49-F238E27FC236}">
                      <a16:creationId xmlns:a16="http://schemas.microsoft.com/office/drawing/2014/main" id="{5EFAB45B-6479-D94E-7514-8B46E35FCA4A}"/>
                    </a:ext>
                  </a:extLst>
                </p:cNvPr>
                <p:cNvSpPr/>
                <p:nvPr/>
              </p:nvSpPr>
              <p:spPr>
                <a:xfrm>
                  <a:off x="3137465" y="3115025"/>
                  <a:ext cx="394501" cy="248922"/>
                </a:xfrm>
                <a:custGeom>
                  <a:avLst/>
                  <a:gdLst>
                    <a:gd name="connsiteX0" fmla="*/ 340937 w 394501"/>
                    <a:gd name="connsiteY0" fmla="*/ 98238 h 248922"/>
                    <a:gd name="connsiteX1" fmla="*/ 9369 w 394501"/>
                    <a:gd name="connsiteY1" fmla="*/ 0 h 248922"/>
                    <a:gd name="connsiteX2" fmla="*/ 0 w 394501"/>
                    <a:gd name="connsiteY2" fmla="*/ 94058 h 248922"/>
                    <a:gd name="connsiteX3" fmla="*/ 285219 w 394501"/>
                    <a:gd name="connsiteY3" fmla="*/ 241932 h 248922"/>
                    <a:gd name="connsiteX4" fmla="*/ 386727 w 394501"/>
                    <a:gd name="connsiteY4" fmla="*/ 205417 h 248922"/>
                    <a:gd name="connsiteX5" fmla="*/ 386727 w 394501"/>
                    <a:gd name="connsiteY5" fmla="*/ 205417 h 248922"/>
                    <a:gd name="connsiteX6" fmla="*/ 340937 w 394501"/>
                    <a:gd name="connsiteY6" fmla="*/ 98238 h 248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4501" h="248922">
                      <a:moveTo>
                        <a:pt x="340937" y="98238"/>
                      </a:moveTo>
                      <a:lnTo>
                        <a:pt x="9369" y="0"/>
                      </a:lnTo>
                      <a:lnTo>
                        <a:pt x="0" y="94058"/>
                      </a:lnTo>
                      <a:lnTo>
                        <a:pt x="285219" y="241932"/>
                      </a:lnTo>
                      <a:cubicBezTo>
                        <a:pt x="323357" y="259345"/>
                        <a:pt x="368421" y="243133"/>
                        <a:pt x="386727" y="205417"/>
                      </a:cubicBezTo>
                      <a:lnTo>
                        <a:pt x="386727" y="205417"/>
                      </a:lnTo>
                      <a:cubicBezTo>
                        <a:pt x="407207" y="163200"/>
                        <a:pt x="385603" y="112619"/>
                        <a:pt x="340937" y="98238"/>
                      </a:cubicBezTo>
                      <a:close/>
                    </a:path>
                  </a:pathLst>
                </a:custGeom>
                <a:solidFill>
                  <a:srgbClr val="F49A82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45" name="자유형: 도형 844">
                  <a:extLst>
                    <a:ext uri="{FF2B5EF4-FFF2-40B4-BE49-F238E27FC236}">
                      <a16:creationId xmlns:a16="http://schemas.microsoft.com/office/drawing/2014/main" id="{215BDB8E-83AE-9BD0-A285-F9D5680BCFF5}"/>
                    </a:ext>
                  </a:extLst>
                </p:cNvPr>
                <p:cNvSpPr/>
                <p:nvPr/>
              </p:nvSpPr>
              <p:spPr>
                <a:xfrm>
                  <a:off x="2983953" y="3039296"/>
                  <a:ext cx="188518" cy="169977"/>
                </a:xfrm>
                <a:custGeom>
                  <a:avLst/>
                  <a:gdLst>
                    <a:gd name="connsiteX0" fmla="*/ 176739 w 188518"/>
                    <a:gd name="connsiteY0" fmla="*/ 62822 h 169977"/>
                    <a:gd name="connsiteX1" fmla="*/ 137180 w 188518"/>
                    <a:gd name="connsiteY1" fmla="*/ 6420 h 169977"/>
                    <a:gd name="connsiteX2" fmla="*/ 118334 w 188518"/>
                    <a:gd name="connsiteY2" fmla="*/ 1087 h 169977"/>
                    <a:gd name="connsiteX3" fmla="*/ 108637 w 188518"/>
                    <a:gd name="connsiteY3" fmla="*/ 21545 h 169977"/>
                    <a:gd name="connsiteX4" fmla="*/ 118964 w 188518"/>
                    <a:gd name="connsiteY4" fmla="*/ 45914 h 169977"/>
                    <a:gd name="connsiteX5" fmla="*/ 35869 w 188518"/>
                    <a:gd name="connsiteY5" fmla="*/ 9095 h 169977"/>
                    <a:gd name="connsiteX6" fmla="*/ 18788 w 188518"/>
                    <a:gd name="connsiteY6" fmla="*/ 13578 h 169977"/>
                    <a:gd name="connsiteX7" fmla="*/ 22920 w 188518"/>
                    <a:gd name="connsiteY7" fmla="*/ 32311 h 169977"/>
                    <a:gd name="connsiteX8" fmla="*/ 35405 w 188518"/>
                    <a:gd name="connsiteY8" fmla="*/ 41800 h 169977"/>
                    <a:gd name="connsiteX9" fmla="*/ 22266 w 188518"/>
                    <a:gd name="connsiteY9" fmla="*/ 35950 h 169977"/>
                    <a:gd name="connsiteX10" fmla="*/ 6250 w 188518"/>
                    <a:gd name="connsiteY10" fmla="*/ 40438 h 169977"/>
                    <a:gd name="connsiteX11" fmla="*/ 11024 w 188518"/>
                    <a:gd name="connsiteY11" fmla="*/ 57739 h 169977"/>
                    <a:gd name="connsiteX12" fmla="*/ 19341 w 188518"/>
                    <a:gd name="connsiteY12" fmla="*/ 62429 h 169977"/>
                    <a:gd name="connsiteX13" fmla="*/ 1981 w 188518"/>
                    <a:gd name="connsiteY13" fmla="*/ 67013 h 169977"/>
                    <a:gd name="connsiteX14" fmla="*/ 1981 w 188518"/>
                    <a:gd name="connsiteY14" fmla="*/ 67013 h 169977"/>
                    <a:gd name="connsiteX15" fmla="*/ 7249 w 188518"/>
                    <a:gd name="connsiteY15" fmla="*/ 82732 h 169977"/>
                    <a:gd name="connsiteX16" fmla="*/ 19157 w 188518"/>
                    <a:gd name="connsiteY16" fmla="*/ 88017 h 169977"/>
                    <a:gd name="connsiteX17" fmla="*/ 1000 w 188518"/>
                    <a:gd name="connsiteY17" fmla="*/ 91287 h 169977"/>
                    <a:gd name="connsiteX18" fmla="*/ 6191 w 188518"/>
                    <a:gd name="connsiteY18" fmla="*/ 106162 h 169977"/>
                    <a:gd name="connsiteX19" fmla="*/ 57705 w 188518"/>
                    <a:gd name="connsiteY19" fmla="*/ 142035 h 169977"/>
                    <a:gd name="connsiteX20" fmla="*/ 94179 w 188518"/>
                    <a:gd name="connsiteY20" fmla="*/ 159639 h 169977"/>
                    <a:gd name="connsiteX21" fmla="*/ 153506 w 188518"/>
                    <a:gd name="connsiteY21" fmla="*/ 169787 h 169977"/>
                    <a:gd name="connsiteX22" fmla="*/ 182042 w 188518"/>
                    <a:gd name="connsiteY22" fmla="*/ 116316 h 169977"/>
                    <a:gd name="connsiteX23" fmla="*/ 176739 w 188518"/>
                    <a:gd name="connsiteY23" fmla="*/ 62822 h 169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88518" h="169977">
                      <a:moveTo>
                        <a:pt x="176739" y="62822"/>
                      </a:moveTo>
                      <a:cubicBezTo>
                        <a:pt x="162513" y="41562"/>
                        <a:pt x="144879" y="16521"/>
                        <a:pt x="137180" y="6420"/>
                      </a:cubicBezTo>
                      <a:cubicBezTo>
                        <a:pt x="132781" y="641"/>
                        <a:pt x="125117" y="-1505"/>
                        <a:pt x="118334" y="1087"/>
                      </a:cubicBezTo>
                      <a:cubicBezTo>
                        <a:pt x="110154" y="4214"/>
                        <a:pt x="105879" y="13227"/>
                        <a:pt x="108637" y="21545"/>
                      </a:cubicBezTo>
                      <a:lnTo>
                        <a:pt x="118964" y="45914"/>
                      </a:lnTo>
                      <a:lnTo>
                        <a:pt x="35869" y="9095"/>
                      </a:lnTo>
                      <a:cubicBezTo>
                        <a:pt x="29828" y="6420"/>
                        <a:pt x="22433" y="8067"/>
                        <a:pt x="18788" y="13578"/>
                      </a:cubicBezTo>
                      <a:cubicBezTo>
                        <a:pt x="14538" y="20005"/>
                        <a:pt x="16571" y="28441"/>
                        <a:pt x="22920" y="32311"/>
                      </a:cubicBezTo>
                      <a:lnTo>
                        <a:pt x="35405" y="41800"/>
                      </a:lnTo>
                      <a:lnTo>
                        <a:pt x="22266" y="35950"/>
                      </a:lnTo>
                      <a:cubicBezTo>
                        <a:pt x="16547" y="33399"/>
                        <a:pt x="9514" y="35094"/>
                        <a:pt x="6250" y="40438"/>
                      </a:cubicBezTo>
                      <a:cubicBezTo>
                        <a:pt x="2475" y="46621"/>
                        <a:pt x="4805" y="54499"/>
                        <a:pt x="11024" y="57739"/>
                      </a:cubicBezTo>
                      <a:lnTo>
                        <a:pt x="19341" y="62429"/>
                      </a:lnTo>
                      <a:cubicBezTo>
                        <a:pt x="11595" y="59944"/>
                        <a:pt x="4324" y="61758"/>
                        <a:pt x="1981" y="67013"/>
                      </a:cubicBezTo>
                      <a:lnTo>
                        <a:pt x="1981" y="67013"/>
                      </a:lnTo>
                      <a:cubicBezTo>
                        <a:pt x="-783" y="72816"/>
                        <a:pt x="1541" y="79765"/>
                        <a:pt x="7249" y="82732"/>
                      </a:cubicBezTo>
                      <a:lnTo>
                        <a:pt x="19157" y="88017"/>
                      </a:lnTo>
                      <a:cubicBezTo>
                        <a:pt x="7249" y="82732"/>
                        <a:pt x="2796" y="87256"/>
                        <a:pt x="1000" y="91287"/>
                      </a:cubicBezTo>
                      <a:cubicBezTo>
                        <a:pt x="-1479" y="96840"/>
                        <a:pt x="798" y="103356"/>
                        <a:pt x="6191" y="106162"/>
                      </a:cubicBezTo>
                      <a:lnTo>
                        <a:pt x="57705" y="142035"/>
                      </a:lnTo>
                      <a:cubicBezTo>
                        <a:pt x="68858" y="149799"/>
                        <a:pt x="81147" y="155774"/>
                        <a:pt x="94179" y="159639"/>
                      </a:cubicBezTo>
                      <a:cubicBezTo>
                        <a:pt x="112002" y="164930"/>
                        <a:pt x="137216" y="171148"/>
                        <a:pt x="153506" y="169787"/>
                      </a:cubicBezTo>
                      <a:lnTo>
                        <a:pt x="182042" y="116316"/>
                      </a:lnTo>
                      <a:cubicBezTo>
                        <a:pt x="182042" y="116316"/>
                        <a:pt x="199682" y="97113"/>
                        <a:pt x="176739" y="62822"/>
                      </a:cubicBezTo>
                      <a:close/>
                    </a:path>
                  </a:pathLst>
                </a:custGeom>
                <a:solidFill>
                  <a:srgbClr val="FFAB91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846" name="그래픽 806">
                <a:extLst>
                  <a:ext uri="{FF2B5EF4-FFF2-40B4-BE49-F238E27FC236}">
                    <a16:creationId xmlns:a16="http://schemas.microsoft.com/office/drawing/2014/main" id="{84858108-99B9-C54A-B999-C8DF5DB40822}"/>
                  </a:ext>
                </a:extLst>
              </p:cNvPr>
              <p:cNvGrpSpPr/>
              <p:nvPr/>
            </p:nvGrpSpPr>
            <p:grpSpPr>
              <a:xfrm>
                <a:off x="2048119" y="2741418"/>
                <a:ext cx="1089351" cy="2123432"/>
                <a:chOff x="2304376" y="2401778"/>
                <a:chExt cx="1034445" cy="2016406"/>
              </a:xfrm>
            </p:grpSpPr>
            <p:grpSp>
              <p:nvGrpSpPr>
                <p:cNvPr id="847" name="그래픽 806">
                  <a:extLst>
                    <a:ext uri="{FF2B5EF4-FFF2-40B4-BE49-F238E27FC236}">
                      <a16:creationId xmlns:a16="http://schemas.microsoft.com/office/drawing/2014/main" id="{3A439FE1-8A63-601D-AFF4-13CF70407572}"/>
                    </a:ext>
                  </a:extLst>
                </p:cNvPr>
                <p:cNvGrpSpPr/>
                <p:nvPr/>
              </p:nvGrpSpPr>
              <p:grpSpPr>
                <a:xfrm>
                  <a:off x="2304376" y="2401778"/>
                  <a:ext cx="1034445" cy="2016406"/>
                  <a:chOff x="2304376" y="2401778"/>
                  <a:chExt cx="1034445" cy="2016406"/>
                </a:xfrm>
              </p:grpSpPr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9191C917-FC89-7244-09C7-5837847DBF4C}"/>
                      </a:ext>
                    </a:extLst>
                  </p:cNvPr>
                  <p:cNvSpPr/>
                  <p:nvPr/>
                </p:nvSpPr>
                <p:spPr>
                  <a:xfrm>
                    <a:off x="2304376" y="2401778"/>
                    <a:ext cx="1034445" cy="2016406"/>
                  </a:xfrm>
                  <a:custGeom>
                    <a:avLst/>
                    <a:gdLst>
                      <a:gd name="connsiteX0" fmla="*/ 1034445 w 1034445"/>
                      <a:gd name="connsiteY0" fmla="*/ 1848854 h 2016406"/>
                      <a:gd name="connsiteX1" fmla="*/ 1034427 w 1034445"/>
                      <a:gd name="connsiteY1" fmla="*/ 1848854 h 2016406"/>
                      <a:gd name="connsiteX2" fmla="*/ 1034427 w 1034445"/>
                      <a:gd name="connsiteY2" fmla="*/ 167511 h 2016406"/>
                      <a:gd name="connsiteX3" fmla="*/ 1034427 w 1034445"/>
                      <a:gd name="connsiteY3" fmla="*/ 143671 h 2016406"/>
                      <a:gd name="connsiteX4" fmla="*/ 890757 w 1034445"/>
                      <a:gd name="connsiteY4" fmla="*/ 0 h 2016406"/>
                      <a:gd name="connsiteX5" fmla="*/ 143671 w 1034445"/>
                      <a:gd name="connsiteY5" fmla="*/ 0 h 2016406"/>
                      <a:gd name="connsiteX6" fmla="*/ 0 w 1034445"/>
                      <a:gd name="connsiteY6" fmla="*/ 143671 h 2016406"/>
                      <a:gd name="connsiteX7" fmla="*/ 0 w 1034445"/>
                      <a:gd name="connsiteY7" fmla="*/ 167511 h 2016406"/>
                      <a:gd name="connsiteX8" fmla="*/ 0 w 1034445"/>
                      <a:gd name="connsiteY8" fmla="*/ 1872736 h 2016406"/>
                      <a:gd name="connsiteX9" fmla="*/ 143671 w 1034445"/>
                      <a:gd name="connsiteY9" fmla="*/ 2016407 h 2016406"/>
                      <a:gd name="connsiteX10" fmla="*/ 890763 w 1034445"/>
                      <a:gd name="connsiteY10" fmla="*/ 2016407 h 2016406"/>
                      <a:gd name="connsiteX11" fmla="*/ 1022811 w 1034445"/>
                      <a:gd name="connsiteY11" fmla="*/ 1929358 h 2016406"/>
                      <a:gd name="connsiteX12" fmla="*/ 1034445 w 1034445"/>
                      <a:gd name="connsiteY12" fmla="*/ 1872742 h 2016406"/>
                      <a:gd name="connsiteX13" fmla="*/ 1034445 w 1034445"/>
                      <a:gd name="connsiteY13" fmla="*/ 1848854 h 2016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34445" h="2016406">
                        <a:moveTo>
                          <a:pt x="1034445" y="1848854"/>
                        </a:moveTo>
                        <a:lnTo>
                          <a:pt x="1034427" y="1848854"/>
                        </a:lnTo>
                        <a:lnTo>
                          <a:pt x="1034427" y="167511"/>
                        </a:lnTo>
                        <a:lnTo>
                          <a:pt x="1034427" y="143671"/>
                        </a:lnTo>
                        <a:cubicBezTo>
                          <a:pt x="1034427" y="64380"/>
                          <a:pt x="970125" y="0"/>
                          <a:pt x="890757" y="0"/>
                        </a:cubicBezTo>
                        <a:lnTo>
                          <a:pt x="143671" y="0"/>
                        </a:lnTo>
                        <a:cubicBezTo>
                          <a:pt x="64303" y="0"/>
                          <a:pt x="0" y="64380"/>
                          <a:pt x="0" y="143671"/>
                        </a:cubicBezTo>
                        <a:lnTo>
                          <a:pt x="0" y="167511"/>
                        </a:lnTo>
                        <a:lnTo>
                          <a:pt x="0" y="1872736"/>
                        </a:lnTo>
                        <a:cubicBezTo>
                          <a:pt x="0" y="1952104"/>
                          <a:pt x="64303" y="2016407"/>
                          <a:pt x="143671" y="2016407"/>
                        </a:cubicBezTo>
                        <a:lnTo>
                          <a:pt x="890763" y="2016407"/>
                        </a:lnTo>
                        <a:cubicBezTo>
                          <a:pt x="950018" y="2016407"/>
                          <a:pt x="1000843" y="1980551"/>
                          <a:pt x="1022811" y="1929358"/>
                        </a:cubicBezTo>
                        <a:cubicBezTo>
                          <a:pt x="1030278" y="1911980"/>
                          <a:pt x="1034445" y="1892854"/>
                          <a:pt x="1034445" y="1872742"/>
                        </a:cubicBezTo>
                        <a:lnTo>
                          <a:pt x="1034445" y="1848854"/>
                        </a:lnTo>
                        <a:close/>
                      </a:path>
                    </a:pathLst>
                  </a:custGeom>
                  <a:solidFill>
                    <a:srgbClr val="36474F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849" name="그래픽 806">
                    <a:extLst>
                      <a:ext uri="{FF2B5EF4-FFF2-40B4-BE49-F238E27FC236}">
                        <a16:creationId xmlns:a16="http://schemas.microsoft.com/office/drawing/2014/main" id="{9990DB29-21ED-10D8-314F-2ADBB4F05AA3}"/>
                      </a:ext>
                    </a:extLst>
                  </p:cNvPr>
                  <p:cNvGrpSpPr/>
                  <p:nvPr/>
                </p:nvGrpSpPr>
                <p:grpSpPr>
                  <a:xfrm>
                    <a:off x="2654885" y="2485290"/>
                    <a:ext cx="307453" cy="25207"/>
                    <a:chOff x="2654885" y="2485290"/>
                    <a:chExt cx="307453" cy="25207"/>
                  </a:xfrm>
                  <a:solidFill>
                    <a:srgbClr val="FFFFFF"/>
                  </a:solidFill>
                </p:grpSpPr>
                <p:sp>
                  <p:nvSpPr>
                    <p:cNvPr id="850" name="자유형: 도형 849">
                      <a:extLst>
                        <a:ext uri="{FF2B5EF4-FFF2-40B4-BE49-F238E27FC236}">
                          <a16:creationId xmlns:a16="http://schemas.microsoft.com/office/drawing/2014/main" id="{D759D115-8EE4-4B8D-E723-3486BFE8C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4885" y="2485290"/>
                      <a:ext cx="25207" cy="25207"/>
                    </a:xfrm>
                    <a:custGeom>
                      <a:avLst/>
                      <a:gdLst>
                        <a:gd name="connsiteX0" fmla="*/ 25207 w 25207"/>
                        <a:gd name="connsiteY0" fmla="*/ 12604 h 25207"/>
                        <a:gd name="connsiteX1" fmla="*/ 12604 w 25207"/>
                        <a:gd name="connsiteY1" fmla="*/ 25207 h 25207"/>
                        <a:gd name="connsiteX2" fmla="*/ 0 w 25207"/>
                        <a:gd name="connsiteY2" fmla="*/ 12604 h 25207"/>
                        <a:gd name="connsiteX3" fmla="*/ 12604 w 25207"/>
                        <a:gd name="connsiteY3" fmla="*/ 0 h 25207"/>
                        <a:gd name="connsiteX4" fmla="*/ 25207 w 25207"/>
                        <a:gd name="connsiteY4" fmla="*/ 12604 h 252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207" h="25207">
                          <a:moveTo>
                            <a:pt x="25207" y="12604"/>
                          </a:moveTo>
                          <a:cubicBezTo>
                            <a:pt x="25207" y="19566"/>
                            <a:pt x="19565" y="25207"/>
                            <a:pt x="12604" y="25207"/>
                          </a:cubicBezTo>
                          <a:cubicBezTo>
                            <a:pt x="5642" y="25207"/>
                            <a:pt x="0" y="19566"/>
                            <a:pt x="0" y="12604"/>
                          </a:cubicBezTo>
                          <a:cubicBezTo>
                            <a:pt x="0" y="5642"/>
                            <a:pt x="5642" y="0"/>
                            <a:pt x="12604" y="0"/>
                          </a:cubicBezTo>
                          <a:cubicBezTo>
                            <a:pt x="19565" y="0"/>
                            <a:pt x="25207" y="5642"/>
                            <a:pt x="25207" y="1260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851" name="자유형: 도형 850">
                      <a:extLst>
                        <a:ext uri="{FF2B5EF4-FFF2-40B4-BE49-F238E27FC236}">
                          <a16:creationId xmlns:a16="http://schemas.microsoft.com/office/drawing/2014/main" id="{8D472F62-B3C5-0437-2288-A205F4E9A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4479" y="2485290"/>
                      <a:ext cx="257859" cy="24351"/>
                    </a:xfrm>
                    <a:custGeom>
                      <a:avLst/>
                      <a:gdLst>
                        <a:gd name="connsiteX0" fmla="*/ 245683 w 257859"/>
                        <a:gd name="connsiteY0" fmla="*/ 24351 h 24351"/>
                        <a:gd name="connsiteX1" fmla="*/ 12176 w 257859"/>
                        <a:gd name="connsiteY1" fmla="*/ 24351 h 24351"/>
                        <a:gd name="connsiteX2" fmla="*/ 0 w 257859"/>
                        <a:gd name="connsiteY2" fmla="*/ 12176 h 24351"/>
                        <a:gd name="connsiteX3" fmla="*/ 0 w 257859"/>
                        <a:gd name="connsiteY3" fmla="*/ 12176 h 24351"/>
                        <a:gd name="connsiteX4" fmla="*/ 12176 w 257859"/>
                        <a:gd name="connsiteY4" fmla="*/ 0 h 24351"/>
                        <a:gd name="connsiteX5" fmla="*/ 245683 w 257859"/>
                        <a:gd name="connsiteY5" fmla="*/ 0 h 24351"/>
                        <a:gd name="connsiteX6" fmla="*/ 257859 w 257859"/>
                        <a:gd name="connsiteY6" fmla="*/ 12176 h 24351"/>
                        <a:gd name="connsiteX7" fmla="*/ 257859 w 257859"/>
                        <a:gd name="connsiteY7" fmla="*/ 12176 h 24351"/>
                        <a:gd name="connsiteX8" fmla="*/ 245683 w 257859"/>
                        <a:gd name="connsiteY8" fmla="*/ 24351 h 243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57859" h="24351">
                          <a:moveTo>
                            <a:pt x="245683" y="24351"/>
                          </a:moveTo>
                          <a:lnTo>
                            <a:pt x="12176" y="24351"/>
                          </a:lnTo>
                          <a:cubicBezTo>
                            <a:pt x="5452" y="24351"/>
                            <a:pt x="0" y="18900"/>
                            <a:pt x="0" y="12176"/>
                          </a:cubicBezTo>
                          <a:lnTo>
                            <a:pt x="0" y="12176"/>
                          </a:lnTo>
                          <a:cubicBezTo>
                            <a:pt x="0" y="5452"/>
                            <a:pt x="5452" y="0"/>
                            <a:pt x="12176" y="0"/>
                          </a:cubicBezTo>
                          <a:lnTo>
                            <a:pt x="245683" y="0"/>
                          </a:lnTo>
                          <a:cubicBezTo>
                            <a:pt x="252408" y="0"/>
                            <a:pt x="257859" y="5452"/>
                            <a:pt x="257859" y="12176"/>
                          </a:cubicBezTo>
                          <a:lnTo>
                            <a:pt x="257859" y="12176"/>
                          </a:lnTo>
                          <a:cubicBezTo>
                            <a:pt x="257859" y="18900"/>
                            <a:pt x="252408" y="24351"/>
                            <a:pt x="245683" y="2435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3D1EB9CC-FC57-5738-2A4D-44A6AA328DF3}"/>
                      </a:ext>
                    </a:extLst>
                  </p:cNvPr>
                  <p:cNvSpPr/>
                  <p:nvPr/>
                </p:nvSpPr>
                <p:spPr>
                  <a:xfrm>
                    <a:off x="2772022" y="4265442"/>
                    <a:ext cx="99141" cy="99141"/>
                  </a:xfrm>
                  <a:custGeom>
                    <a:avLst/>
                    <a:gdLst>
                      <a:gd name="connsiteX0" fmla="*/ 99141 w 99141"/>
                      <a:gd name="connsiteY0" fmla="*/ 49571 h 99141"/>
                      <a:gd name="connsiteX1" fmla="*/ 49571 w 99141"/>
                      <a:gd name="connsiteY1" fmla="*/ 99141 h 99141"/>
                      <a:gd name="connsiteX2" fmla="*/ 0 w 99141"/>
                      <a:gd name="connsiteY2" fmla="*/ 49571 h 99141"/>
                      <a:gd name="connsiteX3" fmla="*/ 49571 w 99141"/>
                      <a:gd name="connsiteY3" fmla="*/ 0 h 99141"/>
                      <a:gd name="connsiteX4" fmla="*/ 99141 w 99141"/>
                      <a:gd name="connsiteY4" fmla="*/ 49571 h 99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9141" h="99141">
                        <a:moveTo>
                          <a:pt x="99141" y="49571"/>
                        </a:moveTo>
                        <a:cubicBezTo>
                          <a:pt x="99141" y="76948"/>
                          <a:pt x="76948" y="99141"/>
                          <a:pt x="49571" y="99141"/>
                        </a:cubicBezTo>
                        <a:cubicBezTo>
                          <a:pt x="22194" y="99141"/>
                          <a:pt x="0" y="76948"/>
                          <a:pt x="0" y="49571"/>
                        </a:cubicBezTo>
                        <a:cubicBezTo>
                          <a:pt x="0" y="22194"/>
                          <a:pt x="22194" y="0"/>
                          <a:pt x="49571" y="0"/>
                        </a:cubicBezTo>
                        <a:cubicBezTo>
                          <a:pt x="76948" y="0"/>
                          <a:pt x="99141" y="22194"/>
                          <a:pt x="99141" y="4957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F54D3172-51CE-D734-DE7D-8EC7E632220E}"/>
                      </a:ext>
                    </a:extLst>
                  </p:cNvPr>
                  <p:cNvSpPr/>
                  <p:nvPr/>
                </p:nvSpPr>
                <p:spPr>
                  <a:xfrm>
                    <a:off x="2357573" y="2581625"/>
                    <a:ext cx="928032" cy="1631921"/>
                  </a:xfrm>
                  <a:custGeom>
                    <a:avLst/>
                    <a:gdLst>
                      <a:gd name="connsiteX0" fmla="*/ 0 w 928032"/>
                      <a:gd name="connsiteY0" fmla="*/ 0 h 1631921"/>
                      <a:gd name="connsiteX1" fmla="*/ 928033 w 928032"/>
                      <a:gd name="connsiteY1" fmla="*/ 0 h 1631921"/>
                      <a:gd name="connsiteX2" fmla="*/ 928033 w 928032"/>
                      <a:gd name="connsiteY2" fmla="*/ 1631922 h 1631921"/>
                      <a:gd name="connsiteX3" fmla="*/ 0 w 928032"/>
                      <a:gd name="connsiteY3" fmla="*/ 1631922 h 1631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28032" h="1631921">
                        <a:moveTo>
                          <a:pt x="0" y="0"/>
                        </a:moveTo>
                        <a:lnTo>
                          <a:pt x="928033" y="0"/>
                        </a:lnTo>
                        <a:lnTo>
                          <a:pt x="928033" y="1631922"/>
                        </a:lnTo>
                        <a:lnTo>
                          <a:pt x="0" y="163192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854" name="그래픽 806">
                  <a:extLst>
                    <a:ext uri="{FF2B5EF4-FFF2-40B4-BE49-F238E27FC236}">
                      <a16:creationId xmlns:a16="http://schemas.microsoft.com/office/drawing/2014/main" id="{2A378CEB-34B8-01CF-085B-1F3FA469199F}"/>
                    </a:ext>
                  </a:extLst>
                </p:cNvPr>
                <p:cNvGrpSpPr/>
                <p:nvPr/>
              </p:nvGrpSpPr>
              <p:grpSpPr>
                <a:xfrm>
                  <a:off x="2357573" y="2625447"/>
                  <a:ext cx="929947" cy="1430077"/>
                  <a:chOff x="2357573" y="2625447"/>
                  <a:chExt cx="929947" cy="1430077"/>
                </a:xfrm>
              </p:grpSpPr>
              <p:grpSp>
                <p:nvGrpSpPr>
                  <p:cNvPr id="855" name="그래픽 806">
                    <a:extLst>
                      <a:ext uri="{FF2B5EF4-FFF2-40B4-BE49-F238E27FC236}">
                        <a16:creationId xmlns:a16="http://schemas.microsoft.com/office/drawing/2014/main" id="{ABB184B2-74D0-7043-D74E-B4C76BC84EF1}"/>
                      </a:ext>
                    </a:extLst>
                  </p:cNvPr>
                  <p:cNvGrpSpPr/>
                  <p:nvPr/>
                </p:nvGrpSpPr>
                <p:grpSpPr>
                  <a:xfrm>
                    <a:off x="2470496" y="3076649"/>
                    <a:ext cx="688675" cy="126833"/>
                    <a:chOff x="2470496" y="3076649"/>
                    <a:chExt cx="688675" cy="126833"/>
                  </a:xfrm>
                </p:grpSpPr>
                <p:sp>
                  <p:nvSpPr>
                    <p:cNvPr id="856" name="자유형: 도형 855">
                      <a:extLst>
                        <a:ext uri="{FF2B5EF4-FFF2-40B4-BE49-F238E27FC236}">
                          <a16:creationId xmlns:a16="http://schemas.microsoft.com/office/drawing/2014/main" id="{36A657E5-7D3A-C740-E299-D4BA2A14ED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0496" y="3076649"/>
                      <a:ext cx="133361" cy="126833"/>
                    </a:xfrm>
                    <a:custGeom>
                      <a:avLst/>
                      <a:gdLst>
                        <a:gd name="connsiteX0" fmla="*/ 66681 w 133361"/>
                        <a:gd name="connsiteY0" fmla="*/ 0 h 126833"/>
                        <a:gd name="connsiteX1" fmla="*/ 87287 w 133361"/>
                        <a:gd name="connsiteY1" fmla="*/ 41753 h 126833"/>
                        <a:gd name="connsiteX2" fmla="*/ 133362 w 133361"/>
                        <a:gd name="connsiteY2" fmla="*/ 48447 h 126833"/>
                        <a:gd name="connsiteX3" fmla="*/ 100021 w 133361"/>
                        <a:gd name="connsiteY3" fmla="*/ 80943 h 126833"/>
                        <a:gd name="connsiteX4" fmla="*/ 107893 w 133361"/>
                        <a:gd name="connsiteY4" fmla="*/ 126834 h 126833"/>
                        <a:gd name="connsiteX5" fmla="*/ 66681 w 133361"/>
                        <a:gd name="connsiteY5" fmla="*/ 105164 h 126833"/>
                        <a:gd name="connsiteX6" fmla="*/ 25469 w 133361"/>
                        <a:gd name="connsiteY6" fmla="*/ 126834 h 126833"/>
                        <a:gd name="connsiteX7" fmla="*/ 33340 w 133361"/>
                        <a:gd name="connsiteY7" fmla="*/ 80943 h 126833"/>
                        <a:gd name="connsiteX8" fmla="*/ 0 w 133361"/>
                        <a:gd name="connsiteY8" fmla="*/ 48447 h 126833"/>
                        <a:gd name="connsiteX9" fmla="*/ 46075 w 133361"/>
                        <a:gd name="connsiteY9" fmla="*/ 41753 h 1268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3361" h="126833">
                          <a:moveTo>
                            <a:pt x="66681" y="0"/>
                          </a:moveTo>
                          <a:lnTo>
                            <a:pt x="87287" y="41753"/>
                          </a:lnTo>
                          <a:lnTo>
                            <a:pt x="133362" y="48447"/>
                          </a:lnTo>
                          <a:lnTo>
                            <a:pt x="100021" y="80943"/>
                          </a:lnTo>
                          <a:lnTo>
                            <a:pt x="107893" y="126834"/>
                          </a:lnTo>
                          <a:lnTo>
                            <a:pt x="66681" y="105164"/>
                          </a:lnTo>
                          <a:lnTo>
                            <a:pt x="25469" y="126834"/>
                          </a:lnTo>
                          <a:lnTo>
                            <a:pt x="33340" y="80943"/>
                          </a:lnTo>
                          <a:lnTo>
                            <a:pt x="0" y="48447"/>
                          </a:lnTo>
                          <a:lnTo>
                            <a:pt x="46075" y="41753"/>
                          </a:lnTo>
                          <a:close/>
                        </a:path>
                      </a:pathLst>
                    </a:custGeom>
                    <a:solidFill>
                      <a:srgbClr val="FFB64D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857" name="자유형: 도형 856">
                      <a:extLst>
                        <a:ext uri="{FF2B5EF4-FFF2-40B4-BE49-F238E27FC236}">
                          <a16:creationId xmlns:a16="http://schemas.microsoft.com/office/drawing/2014/main" id="{F8C3FB49-F36A-BF45-A6E0-C96AF9EA4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5604" y="3076649"/>
                      <a:ext cx="133355" cy="126833"/>
                    </a:xfrm>
                    <a:custGeom>
                      <a:avLst/>
                      <a:gdLst>
                        <a:gd name="connsiteX0" fmla="*/ 66675 w 133355"/>
                        <a:gd name="connsiteY0" fmla="*/ 0 h 126833"/>
                        <a:gd name="connsiteX1" fmla="*/ 87281 w 133355"/>
                        <a:gd name="connsiteY1" fmla="*/ 41753 h 126833"/>
                        <a:gd name="connsiteX2" fmla="*/ 133356 w 133355"/>
                        <a:gd name="connsiteY2" fmla="*/ 48447 h 126833"/>
                        <a:gd name="connsiteX3" fmla="*/ 100015 w 133355"/>
                        <a:gd name="connsiteY3" fmla="*/ 80943 h 126833"/>
                        <a:gd name="connsiteX4" fmla="*/ 107887 w 133355"/>
                        <a:gd name="connsiteY4" fmla="*/ 126834 h 126833"/>
                        <a:gd name="connsiteX5" fmla="*/ 66675 w 133355"/>
                        <a:gd name="connsiteY5" fmla="*/ 105164 h 126833"/>
                        <a:gd name="connsiteX6" fmla="*/ 25469 w 133355"/>
                        <a:gd name="connsiteY6" fmla="*/ 126834 h 126833"/>
                        <a:gd name="connsiteX7" fmla="*/ 33340 w 133355"/>
                        <a:gd name="connsiteY7" fmla="*/ 80943 h 126833"/>
                        <a:gd name="connsiteX8" fmla="*/ 0 w 133355"/>
                        <a:gd name="connsiteY8" fmla="*/ 48447 h 126833"/>
                        <a:gd name="connsiteX9" fmla="*/ 46075 w 133355"/>
                        <a:gd name="connsiteY9" fmla="*/ 41753 h 1268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3355" h="126833">
                          <a:moveTo>
                            <a:pt x="66675" y="0"/>
                          </a:moveTo>
                          <a:lnTo>
                            <a:pt x="87281" y="41753"/>
                          </a:lnTo>
                          <a:lnTo>
                            <a:pt x="133356" y="48447"/>
                          </a:lnTo>
                          <a:lnTo>
                            <a:pt x="100015" y="80943"/>
                          </a:lnTo>
                          <a:lnTo>
                            <a:pt x="107887" y="126834"/>
                          </a:lnTo>
                          <a:lnTo>
                            <a:pt x="66675" y="105164"/>
                          </a:lnTo>
                          <a:lnTo>
                            <a:pt x="25469" y="126834"/>
                          </a:lnTo>
                          <a:lnTo>
                            <a:pt x="33340" y="80943"/>
                          </a:lnTo>
                          <a:lnTo>
                            <a:pt x="0" y="48447"/>
                          </a:lnTo>
                          <a:lnTo>
                            <a:pt x="46075" y="41753"/>
                          </a:lnTo>
                          <a:close/>
                        </a:path>
                      </a:pathLst>
                    </a:custGeom>
                    <a:solidFill>
                      <a:srgbClr val="FFB64D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858" name="자유형: 도형 857">
                      <a:extLst>
                        <a:ext uri="{FF2B5EF4-FFF2-40B4-BE49-F238E27FC236}">
                          <a16:creationId xmlns:a16="http://schemas.microsoft.com/office/drawing/2014/main" id="{F46A0030-7D50-B8E7-2693-5D2955B6DF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40706" y="3076649"/>
                      <a:ext cx="133361" cy="126833"/>
                    </a:xfrm>
                    <a:custGeom>
                      <a:avLst/>
                      <a:gdLst>
                        <a:gd name="connsiteX0" fmla="*/ 66681 w 133361"/>
                        <a:gd name="connsiteY0" fmla="*/ 0 h 126833"/>
                        <a:gd name="connsiteX1" fmla="*/ 87287 w 133361"/>
                        <a:gd name="connsiteY1" fmla="*/ 41753 h 126833"/>
                        <a:gd name="connsiteX2" fmla="*/ 133362 w 133361"/>
                        <a:gd name="connsiteY2" fmla="*/ 48447 h 126833"/>
                        <a:gd name="connsiteX3" fmla="*/ 100021 w 133361"/>
                        <a:gd name="connsiteY3" fmla="*/ 80943 h 126833"/>
                        <a:gd name="connsiteX4" fmla="*/ 107893 w 133361"/>
                        <a:gd name="connsiteY4" fmla="*/ 126834 h 126833"/>
                        <a:gd name="connsiteX5" fmla="*/ 66681 w 133361"/>
                        <a:gd name="connsiteY5" fmla="*/ 105164 h 126833"/>
                        <a:gd name="connsiteX6" fmla="*/ 25469 w 133361"/>
                        <a:gd name="connsiteY6" fmla="*/ 126834 h 126833"/>
                        <a:gd name="connsiteX7" fmla="*/ 33340 w 133361"/>
                        <a:gd name="connsiteY7" fmla="*/ 80943 h 126833"/>
                        <a:gd name="connsiteX8" fmla="*/ 0 w 133361"/>
                        <a:gd name="connsiteY8" fmla="*/ 48447 h 126833"/>
                        <a:gd name="connsiteX9" fmla="*/ 46075 w 133361"/>
                        <a:gd name="connsiteY9" fmla="*/ 41753 h 1268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3361" h="126833">
                          <a:moveTo>
                            <a:pt x="66681" y="0"/>
                          </a:moveTo>
                          <a:lnTo>
                            <a:pt x="87287" y="41753"/>
                          </a:lnTo>
                          <a:lnTo>
                            <a:pt x="133362" y="48447"/>
                          </a:lnTo>
                          <a:lnTo>
                            <a:pt x="100021" y="80943"/>
                          </a:lnTo>
                          <a:lnTo>
                            <a:pt x="107893" y="126834"/>
                          </a:lnTo>
                          <a:lnTo>
                            <a:pt x="66681" y="105164"/>
                          </a:lnTo>
                          <a:lnTo>
                            <a:pt x="25469" y="126834"/>
                          </a:lnTo>
                          <a:lnTo>
                            <a:pt x="33340" y="80943"/>
                          </a:lnTo>
                          <a:lnTo>
                            <a:pt x="0" y="48447"/>
                          </a:lnTo>
                          <a:lnTo>
                            <a:pt x="46075" y="41753"/>
                          </a:lnTo>
                          <a:close/>
                        </a:path>
                      </a:pathLst>
                    </a:custGeom>
                    <a:solidFill>
                      <a:srgbClr val="FFB64D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859" name="자유형: 도형 858">
                      <a:extLst>
                        <a:ext uri="{FF2B5EF4-FFF2-40B4-BE49-F238E27FC236}">
                          <a16:creationId xmlns:a16="http://schemas.microsoft.com/office/drawing/2014/main" id="{752C7D97-AAB5-E5BA-918F-6FA6F28FB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25809" y="3076649"/>
                      <a:ext cx="133361" cy="126833"/>
                    </a:xfrm>
                    <a:custGeom>
                      <a:avLst/>
                      <a:gdLst>
                        <a:gd name="connsiteX0" fmla="*/ 66681 w 133361"/>
                        <a:gd name="connsiteY0" fmla="*/ 0 h 126833"/>
                        <a:gd name="connsiteX1" fmla="*/ 87287 w 133361"/>
                        <a:gd name="connsiteY1" fmla="*/ 41753 h 126833"/>
                        <a:gd name="connsiteX2" fmla="*/ 133362 w 133361"/>
                        <a:gd name="connsiteY2" fmla="*/ 48447 h 126833"/>
                        <a:gd name="connsiteX3" fmla="*/ 100021 w 133361"/>
                        <a:gd name="connsiteY3" fmla="*/ 80943 h 126833"/>
                        <a:gd name="connsiteX4" fmla="*/ 107893 w 133361"/>
                        <a:gd name="connsiteY4" fmla="*/ 126834 h 126833"/>
                        <a:gd name="connsiteX5" fmla="*/ 66681 w 133361"/>
                        <a:gd name="connsiteY5" fmla="*/ 105164 h 126833"/>
                        <a:gd name="connsiteX6" fmla="*/ 25469 w 133361"/>
                        <a:gd name="connsiteY6" fmla="*/ 126834 h 126833"/>
                        <a:gd name="connsiteX7" fmla="*/ 33340 w 133361"/>
                        <a:gd name="connsiteY7" fmla="*/ 80943 h 126833"/>
                        <a:gd name="connsiteX8" fmla="*/ 0 w 133361"/>
                        <a:gd name="connsiteY8" fmla="*/ 48447 h 126833"/>
                        <a:gd name="connsiteX9" fmla="*/ 46075 w 133361"/>
                        <a:gd name="connsiteY9" fmla="*/ 41753 h 1268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3361" h="126833">
                          <a:moveTo>
                            <a:pt x="66681" y="0"/>
                          </a:moveTo>
                          <a:lnTo>
                            <a:pt x="87287" y="41753"/>
                          </a:lnTo>
                          <a:lnTo>
                            <a:pt x="133362" y="48447"/>
                          </a:lnTo>
                          <a:lnTo>
                            <a:pt x="100021" y="80943"/>
                          </a:lnTo>
                          <a:lnTo>
                            <a:pt x="107893" y="126834"/>
                          </a:lnTo>
                          <a:lnTo>
                            <a:pt x="66681" y="105164"/>
                          </a:lnTo>
                          <a:lnTo>
                            <a:pt x="25469" y="126834"/>
                          </a:lnTo>
                          <a:lnTo>
                            <a:pt x="33340" y="80943"/>
                          </a:lnTo>
                          <a:lnTo>
                            <a:pt x="0" y="48447"/>
                          </a:lnTo>
                          <a:lnTo>
                            <a:pt x="46075" y="41753"/>
                          </a:lnTo>
                          <a:close/>
                        </a:path>
                      </a:pathLst>
                    </a:custGeom>
                    <a:solidFill>
                      <a:srgbClr val="DEE7EC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DB56430F-183A-DDD7-8672-CE097FCC2DE4}"/>
                      </a:ext>
                    </a:extLst>
                  </p:cNvPr>
                  <p:cNvSpPr/>
                  <p:nvPr/>
                </p:nvSpPr>
                <p:spPr>
                  <a:xfrm>
                    <a:off x="2437066" y="3296798"/>
                    <a:ext cx="519350" cy="79213"/>
                  </a:xfrm>
                  <a:custGeom>
                    <a:avLst/>
                    <a:gdLst>
                      <a:gd name="connsiteX0" fmla="*/ 479744 w 519350"/>
                      <a:gd name="connsiteY0" fmla="*/ 79213 h 79213"/>
                      <a:gd name="connsiteX1" fmla="*/ 39607 w 519350"/>
                      <a:gd name="connsiteY1" fmla="*/ 79213 h 79213"/>
                      <a:gd name="connsiteX2" fmla="*/ 0 w 519350"/>
                      <a:gd name="connsiteY2" fmla="*/ 39607 h 79213"/>
                      <a:gd name="connsiteX3" fmla="*/ 0 w 519350"/>
                      <a:gd name="connsiteY3" fmla="*/ 39607 h 79213"/>
                      <a:gd name="connsiteX4" fmla="*/ 39607 w 519350"/>
                      <a:gd name="connsiteY4" fmla="*/ 0 h 79213"/>
                      <a:gd name="connsiteX5" fmla="*/ 479744 w 519350"/>
                      <a:gd name="connsiteY5" fmla="*/ 0 h 79213"/>
                      <a:gd name="connsiteX6" fmla="*/ 519351 w 519350"/>
                      <a:gd name="connsiteY6" fmla="*/ 39607 h 79213"/>
                      <a:gd name="connsiteX7" fmla="*/ 519351 w 519350"/>
                      <a:gd name="connsiteY7" fmla="*/ 39607 h 79213"/>
                      <a:gd name="connsiteX8" fmla="*/ 479744 w 519350"/>
                      <a:gd name="connsiteY8" fmla="*/ 79213 h 792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19350" h="79213">
                        <a:moveTo>
                          <a:pt x="479744" y="79213"/>
                        </a:moveTo>
                        <a:lnTo>
                          <a:pt x="39607" y="79213"/>
                        </a:lnTo>
                        <a:cubicBezTo>
                          <a:pt x="17734" y="79213"/>
                          <a:pt x="0" y="61479"/>
                          <a:pt x="0" y="39607"/>
                        </a:cubicBezTo>
                        <a:lnTo>
                          <a:pt x="0" y="39607"/>
                        </a:lnTo>
                        <a:cubicBezTo>
                          <a:pt x="0" y="17734"/>
                          <a:pt x="17734" y="0"/>
                          <a:pt x="39607" y="0"/>
                        </a:cubicBezTo>
                        <a:lnTo>
                          <a:pt x="479744" y="0"/>
                        </a:lnTo>
                        <a:cubicBezTo>
                          <a:pt x="501617" y="0"/>
                          <a:pt x="519351" y="17734"/>
                          <a:pt x="519351" y="39607"/>
                        </a:cubicBezTo>
                        <a:lnTo>
                          <a:pt x="519351" y="39607"/>
                        </a:lnTo>
                        <a:cubicBezTo>
                          <a:pt x="519351" y="61479"/>
                          <a:pt x="501623" y="79213"/>
                          <a:pt x="479744" y="79213"/>
                        </a:cubicBezTo>
                        <a:close/>
                      </a:path>
                    </a:pathLst>
                  </a:custGeom>
                  <a:noFill/>
                  <a:ln w="8878" cap="flat">
                    <a:solidFill>
                      <a:srgbClr val="DEE7EC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DF78AE41-F533-AD4B-9FCC-0E6346DA1A71}"/>
                      </a:ext>
                    </a:extLst>
                  </p:cNvPr>
                  <p:cNvSpPr/>
                  <p:nvPr/>
                </p:nvSpPr>
                <p:spPr>
                  <a:xfrm>
                    <a:off x="2438576" y="3874114"/>
                    <a:ext cx="761229" cy="181410"/>
                  </a:xfrm>
                  <a:custGeom>
                    <a:avLst/>
                    <a:gdLst>
                      <a:gd name="connsiteX0" fmla="*/ 719358 w 761229"/>
                      <a:gd name="connsiteY0" fmla="*/ 181410 h 181410"/>
                      <a:gd name="connsiteX1" fmla="*/ 41872 w 761229"/>
                      <a:gd name="connsiteY1" fmla="*/ 181410 h 181410"/>
                      <a:gd name="connsiteX2" fmla="*/ 0 w 761229"/>
                      <a:gd name="connsiteY2" fmla="*/ 139539 h 181410"/>
                      <a:gd name="connsiteX3" fmla="*/ 0 w 761229"/>
                      <a:gd name="connsiteY3" fmla="*/ 41872 h 181410"/>
                      <a:gd name="connsiteX4" fmla="*/ 41872 w 761229"/>
                      <a:gd name="connsiteY4" fmla="*/ 0 h 181410"/>
                      <a:gd name="connsiteX5" fmla="*/ 719358 w 761229"/>
                      <a:gd name="connsiteY5" fmla="*/ 0 h 181410"/>
                      <a:gd name="connsiteX6" fmla="*/ 761230 w 761229"/>
                      <a:gd name="connsiteY6" fmla="*/ 41872 h 181410"/>
                      <a:gd name="connsiteX7" fmla="*/ 761230 w 761229"/>
                      <a:gd name="connsiteY7" fmla="*/ 139539 h 181410"/>
                      <a:gd name="connsiteX8" fmla="*/ 719358 w 761229"/>
                      <a:gd name="connsiteY8" fmla="*/ 181410 h 1814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61229" h="181410">
                        <a:moveTo>
                          <a:pt x="719358" y="181410"/>
                        </a:moveTo>
                        <a:lnTo>
                          <a:pt x="41872" y="181410"/>
                        </a:lnTo>
                        <a:cubicBezTo>
                          <a:pt x="18745" y="181410"/>
                          <a:pt x="0" y="162665"/>
                          <a:pt x="0" y="139539"/>
                        </a:cubicBezTo>
                        <a:lnTo>
                          <a:pt x="0" y="41872"/>
                        </a:lnTo>
                        <a:cubicBezTo>
                          <a:pt x="0" y="18745"/>
                          <a:pt x="18751" y="0"/>
                          <a:pt x="41872" y="0"/>
                        </a:cubicBezTo>
                        <a:lnTo>
                          <a:pt x="719358" y="0"/>
                        </a:lnTo>
                        <a:cubicBezTo>
                          <a:pt x="742485" y="0"/>
                          <a:pt x="761230" y="18745"/>
                          <a:pt x="761230" y="41872"/>
                        </a:cubicBezTo>
                        <a:lnTo>
                          <a:pt x="761230" y="139539"/>
                        </a:lnTo>
                        <a:cubicBezTo>
                          <a:pt x="761230" y="162665"/>
                          <a:pt x="742485" y="181410"/>
                          <a:pt x="719358" y="181410"/>
                        </a:cubicBezTo>
                        <a:close/>
                      </a:path>
                    </a:pathLst>
                  </a:custGeom>
                  <a:noFill/>
                  <a:ln w="9448" cap="flat">
                    <a:solidFill>
                      <a:srgbClr val="DEE7EC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862" name="그래픽 806">
                    <a:extLst>
                      <a:ext uri="{FF2B5EF4-FFF2-40B4-BE49-F238E27FC236}">
                        <a16:creationId xmlns:a16="http://schemas.microsoft.com/office/drawing/2014/main" id="{FE26C40D-EED0-F090-5C0A-3C4ECDCD2A52}"/>
                      </a:ext>
                    </a:extLst>
                  </p:cNvPr>
                  <p:cNvGrpSpPr/>
                  <p:nvPr/>
                </p:nvGrpSpPr>
                <p:grpSpPr>
                  <a:xfrm>
                    <a:off x="2357573" y="2625447"/>
                    <a:ext cx="929947" cy="79302"/>
                    <a:chOff x="2357573" y="2625447"/>
                    <a:chExt cx="929947" cy="79302"/>
                  </a:xfrm>
                </p:grpSpPr>
                <p:grpSp>
                  <p:nvGrpSpPr>
                    <p:cNvPr id="863" name="그래픽 806">
                      <a:extLst>
                        <a:ext uri="{FF2B5EF4-FFF2-40B4-BE49-F238E27FC236}">
                          <a16:creationId xmlns:a16="http://schemas.microsoft.com/office/drawing/2014/main" id="{CACE53D3-E139-7FAF-444C-AAFEBEC3B2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44497" y="2625447"/>
                      <a:ext cx="176464" cy="40783"/>
                      <a:chOff x="2444497" y="2625447"/>
                      <a:chExt cx="176464" cy="40783"/>
                    </a:xfrm>
                  </p:grpSpPr>
                  <p:sp>
                    <p:nvSpPr>
                      <p:cNvPr id="864" name="자유형: 도형 863">
                        <a:extLst>
                          <a:ext uri="{FF2B5EF4-FFF2-40B4-BE49-F238E27FC236}">
                            <a16:creationId xmlns:a16="http://schemas.microsoft.com/office/drawing/2014/main" id="{04810B55-E390-1157-ECD2-8DD0DAD422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44497" y="2625447"/>
                        <a:ext cx="40783" cy="40783"/>
                      </a:xfrm>
                      <a:custGeom>
                        <a:avLst/>
                        <a:gdLst>
                          <a:gd name="connsiteX0" fmla="*/ 40784 w 40783"/>
                          <a:gd name="connsiteY0" fmla="*/ 20392 h 40783"/>
                          <a:gd name="connsiteX1" fmla="*/ 20392 w 40783"/>
                          <a:gd name="connsiteY1" fmla="*/ 40784 h 40783"/>
                          <a:gd name="connsiteX2" fmla="*/ 0 w 40783"/>
                          <a:gd name="connsiteY2" fmla="*/ 20392 h 40783"/>
                          <a:gd name="connsiteX3" fmla="*/ 20392 w 40783"/>
                          <a:gd name="connsiteY3" fmla="*/ 0 h 40783"/>
                          <a:gd name="connsiteX4" fmla="*/ 40784 w 40783"/>
                          <a:gd name="connsiteY4" fmla="*/ 20392 h 407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783" h="40783">
                            <a:moveTo>
                              <a:pt x="40784" y="20392"/>
                            </a:moveTo>
                            <a:cubicBezTo>
                              <a:pt x="40784" y="31658"/>
                              <a:pt x="31652" y="40784"/>
                              <a:pt x="20392" y="40784"/>
                            </a:cubicBezTo>
                            <a:cubicBezTo>
                              <a:pt x="9126" y="40784"/>
                              <a:pt x="0" y="31652"/>
                              <a:pt x="0" y="20392"/>
                            </a:cubicBezTo>
                            <a:cubicBezTo>
                              <a:pt x="0" y="9132"/>
                              <a:pt x="9132" y="0"/>
                              <a:pt x="20392" y="0"/>
                            </a:cubicBezTo>
                            <a:cubicBezTo>
                              <a:pt x="31652" y="0"/>
                              <a:pt x="40784" y="9126"/>
                              <a:pt x="40784" y="20392"/>
                            </a:cubicBezTo>
                            <a:close/>
                          </a:path>
                        </a:pathLst>
                      </a:custGeom>
                      <a:solidFill>
                        <a:srgbClr val="67BA54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865" name="자유형: 도형 864">
                        <a:extLst>
                          <a:ext uri="{FF2B5EF4-FFF2-40B4-BE49-F238E27FC236}">
                            <a16:creationId xmlns:a16="http://schemas.microsoft.com/office/drawing/2014/main" id="{EA545CAF-25AB-7C57-88CE-6F3949A428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2338" y="2625447"/>
                        <a:ext cx="40783" cy="40783"/>
                      </a:xfrm>
                      <a:custGeom>
                        <a:avLst/>
                        <a:gdLst>
                          <a:gd name="connsiteX0" fmla="*/ 40784 w 40783"/>
                          <a:gd name="connsiteY0" fmla="*/ 20392 h 40783"/>
                          <a:gd name="connsiteX1" fmla="*/ 20392 w 40783"/>
                          <a:gd name="connsiteY1" fmla="*/ 40784 h 40783"/>
                          <a:gd name="connsiteX2" fmla="*/ 0 w 40783"/>
                          <a:gd name="connsiteY2" fmla="*/ 20392 h 40783"/>
                          <a:gd name="connsiteX3" fmla="*/ 20392 w 40783"/>
                          <a:gd name="connsiteY3" fmla="*/ 0 h 40783"/>
                          <a:gd name="connsiteX4" fmla="*/ 40784 w 40783"/>
                          <a:gd name="connsiteY4" fmla="*/ 20392 h 407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783" h="40783">
                            <a:moveTo>
                              <a:pt x="40784" y="20392"/>
                            </a:moveTo>
                            <a:cubicBezTo>
                              <a:pt x="40784" y="31658"/>
                              <a:pt x="31652" y="40784"/>
                              <a:pt x="20392" y="40784"/>
                            </a:cubicBezTo>
                            <a:cubicBezTo>
                              <a:pt x="9126" y="40784"/>
                              <a:pt x="0" y="31652"/>
                              <a:pt x="0" y="20392"/>
                            </a:cubicBezTo>
                            <a:cubicBezTo>
                              <a:pt x="0" y="9132"/>
                              <a:pt x="9132" y="0"/>
                              <a:pt x="20392" y="0"/>
                            </a:cubicBezTo>
                            <a:cubicBezTo>
                              <a:pt x="31652" y="0"/>
                              <a:pt x="40784" y="9126"/>
                              <a:pt x="40784" y="20392"/>
                            </a:cubicBezTo>
                            <a:close/>
                          </a:path>
                        </a:pathLst>
                      </a:custGeom>
                      <a:solidFill>
                        <a:srgbClr val="67BA54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866" name="자유형: 도형 865">
                        <a:extLst>
                          <a:ext uri="{FF2B5EF4-FFF2-40B4-BE49-F238E27FC236}">
                            <a16:creationId xmlns:a16="http://schemas.microsoft.com/office/drawing/2014/main" id="{52B9BD50-F3E3-4127-DAFB-2FB1D31424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80178" y="2625447"/>
                        <a:ext cx="40783" cy="40783"/>
                      </a:xfrm>
                      <a:custGeom>
                        <a:avLst/>
                        <a:gdLst>
                          <a:gd name="connsiteX0" fmla="*/ 40784 w 40783"/>
                          <a:gd name="connsiteY0" fmla="*/ 20392 h 40783"/>
                          <a:gd name="connsiteX1" fmla="*/ 20392 w 40783"/>
                          <a:gd name="connsiteY1" fmla="*/ 40784 h 40783"/>
                          <a:gd name="connsiteX2" fmla="*/ 0 w 40783"/>
                          <a:gd name="connsiteY2" fmla="*/ 20392 h 40783"/>
                          <a:gd name="connsiteX3" fmla="*/ 20392 w 40783"/>
                          <a:gd name="connsiteY3" fmla="*/ 0 h 40783"/>
                          <a:gd name="connsiteX4" fmla="*/ 40784 w 40783"/>
                          <a:gd name="connsiteY4" fmla="*/ 20392 h 4078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40783" h="40783">
                            <a:moveTo>
                              <a:pt x="40784" y="20392"/>
                            </a:moveTo>
                            <a:cubicBezTo>
                              <a:pt x="40784" y="31658"/>
                              <a:pt x="31652" y="40784"/>
                              <a:pt x="20392" y="40784"/>
                            </a:cubicBezTo>
                            <a:cubicBezTo>
                              <a:pt x="9132" y="40784"/>
                              <a:pt x="0" y="31652"/>
                              <a:pt x="0" y="20392"/>
                            </a:cubicBezTo>
                            <a:cubicBezTo>
                              <a:pt x="0" y="9132"/>
                              <a:pt x="9132" y="0"/>
                              <a:pt x="20392" y="0"/>
                            </a:cubicBezTo>
                            <a:cubicBezTo>
                              <a:pt x="31652" y="0"/>
                              <a:pt x="40784" y="9126"/>
                              <a:pt x="40784" y="20392"/>
                            </a:cubicBezTo>
                            <a:close/>
                          </a:path>
                        </a:pathLst>
                      </a:custGeom>
                      <a:solidFill>
                        <a:srgbClr val="67BA54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867" name="자유형: 도형 866">
                      <a:extLst>
                        <a:ext uri="{FF2B5EF4-FFF2-40B4-BE49-F238E27FC236}">
                          <a16:creationId xmlns:a16="http://schemas.microsoft.com/office/drawing/2014/main" id="{E5512BDB-F960-2FFB-B206-891B1FB3EC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7573" y="2704750"/>
                      <a:ext cx="929947" cy="5945"/>
                    </a:xfrm>
                    <a:custGeom>
                      <a:avLst/>
                      <a:gdLst>
                        <a:gd name="connsiteX0" fmla="*/ 0 w 929947"/>
                        <a:gd name="connsiteY0" fmla="*/ 0 h 5945"/>
                        <a:gd name="connsiteX1" fmla="*/ 929947 w 929947"/>
                        <a:gd name="connsiteY1" fmla="*/ 0 h 5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929947" h="5945">
                          <a:moveTo>
                            <a:pt x="0" y="0"/>
                          </a:moveTo>
                          <a:lnTo>
                            <a:pt x="929947" y="0"/>
                          </a:lnTo>
                        </a:path>
                      </a:pathLst>
                    </a:custGeom>
                    <a:ln w="8878" cap="flat">
                      <a:solidFill>
                        <a:srgbClr val="DEE7EC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868" name="그래픽 806">
                    <a:extLst>
                      <a:ext uri="{FF2B5EF4-FFF2-40B4-BE49-F238E27FC236}">
                        <a16:creationId xmlns:a16="http://schemas.microsoft.com/office/drawing/2014/main" id="{2B0CEAAC-D3EC-5D5D-1BAC-5DFA62DDFD7C}"/>
                      </a:ext>
                    </a:extLst>
                  </p:cNvPr>
                  <p:cNvGrpSpPr/>
                  <p:nvPr/>
                </p:nvGrpSpPr>
                <p:grpSpPr>
                  <a:xfrm>
                    <a:off x="2755601" y="2820246"/>
                    <a:ext cx="371679" cy="147808"/>
                    <a:chOff x="2755601" y="2820246"/>
                    <a:chExt cx="371679" cy="147808"/>
                  </a:xfrm>
                </p:grpSpPr>
                <p:sp>
                  <p:nvSpPr>
                    <p:cNvPr id="869" name="자유형: 도형 868">
                      <a:extLst>
                        <a:ext uri="{FF2B5EF4-FFF2-40B4-BE49-F238E27FC236}">
                          <a16:creationId xmlns:a16="http://schemas.microsoft.com/office/drawing/2014/main" id="{A2F724CF-FA02-8CD8-103D-38FEA421F0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55601" y="2820246"/>
                      <a:ext cx="371679" cy="5945"/>
                    </a:xfrm>
                    <a:custGeom>
                      <a:avLst/>
                      <a:gdLst>
                        <a:gd name="connsiteX0" fmla="*/ 0 w 371679"/>
                        <a:gd name="connsiteY0" fmla="*/ 0 h 5945"/>
                        <a:gd name="connsiteX1" fmla="*/ 371679 w 371679"/>
                        <a:gd name="connsiteY1" fmla="*/ 0 h 5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71679" h="5945">
                          <a:moveTo>
                            <a:pt x="0" y="0"/>
                          </a:moveTo>
                          <a:lnTo>
                            <a:pt x="371679" y="0"/>
                          </a:lnTo>
                        </a:path>
                      </a:pathLst>
                    </a:custGeom>
                    <a:ln w="8878" cap="flat">
                      <a:solidFill>
                        <a:srgbClr val="DEE7EC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870" name="자유형: 도형 869">
                      <a:extLst>
                        <a:ext uri="{FF2B5EF4-FFF2-40B4-BE49-F238E27FC236}">
                          <a16:creationId xmlns:a16="http://schemas.microsoft.com/office/drawing/2014/main" id="{D5DAE82D-7635-E198-B4DB-467368251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55601" y="2894150"/>
                      <a:ext cx="371679" cy="5945"/>
                    </a:xfrm>
                    <a:custGeom>
                      <a:avLst/>
                      <a:gdLst>
                        <a:gd name="connsiteX0" fmla="*/ 0 w 371679"/>
                        <a:gd name="connsiteY0" fmla="*/ 0 h 5945"/>
                        <a:gd name="connsiteX1" fmla="*/ 371679 w 371679"/>
                        <a:gd name="connsiteY1" fmla="*/ 0 h 5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371679" h="5945">
                          <a:moveTo>
                            <a:pt x="0" y="0"/>
                          </a:moveTo>
                          <a:lnTo>
                            <a:pt x="371679" y="0"/>
                          </a:lnTo>
                        </a:path>
                      </a:pathLst>
                    </a:custGeom>
                    <a:ln w="8878" cap="flat">
                      <a:solidFill>
                        <a:srgbClr val="DEE7EC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871" name="자유형: 도형 870">
                      <a:extLst>
                        <a:ext uri="{FF2B5EF4-FFF2-40B4-BE49-F238E27FC236}">
                          <a16:creationId xmlns:a16="http://schemas.microsoft.com/office/drawing/2014/main" id="{BA6DEE75-AD47-E28D-5765-CD4DF2A2F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55601" y="2968055"/>
                      <a:ext cx="126851" cy="5945"/>
                    </a:xfrm>
                    <a:custGeom>
                      <a:avLst/>
                      <a:gdLst>
                        <a:gd name="connsiteX0" fmla="*/ 0 w 126851"/>
                        <a:gd name="connsiteY0" fmla="*/ 0 h 5945"/>
                        <a:gd name="connsiteX1" fmla="*/ 126852 w 126851"/>
                        <a:gd name="connsiteY1" fmla="*/ 0 h 59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26851" h="5945">
                          <a:moveTo>
                            <a:pt x="0" y="0"/>
                          </a:moveTo>
                          <a:lnTo>
                            <a:pt x="126852" y="0"/>
                          </a:lnTo>
                        </a:path>
                      </a:pathLst>
                    </a:custGeom>
                    <a:ln w="8878" cap="flat">
                      <a:solidFill>
                        <a:srgbClr val="DEE7EC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872" name="그래픽 806">
                    <a:extLst>
                      <a:ext uri="{FF2B5EF4-FFF2-40B4-BE49-F238E27FC236}">
                        <a16:creationId xmlns:a16="http://schemas.microsoft.com/office/drawing/2014/main" id="{DE0350DE-3DFE-D9E8-85D4-70507954F0DA}"/>
                      </a:ext>
                    </a:extLst>
                  </p:cNvPr>
                  <p:cNvGrpSpPr/>
                  <p:nvPr/>
                </p:nvGrpSpPr>
                <p:grpSpPr>
                  <a:xfrm>
                    <a:off x="2441929" y="3463054"/>
                    <a:ext cx="761229" cy="330461"/>
                    <a:chOff x="2441929" y="3463054"/>
                    <a:chExt cx="761229" cy="330461"/>
                  </a:xfrm>
                </p:grpSpPr>
                <p:sp>
                  <p:nvSpPr>
                    <p:cNvPr id="873" name="자유형: 도형 872">
                      <a:extLst>
                        <a:ext uri="{FF2B5EF4-FFF2-40B4-BE49-F238E27FC236}">
                          <a16:creationId xmlns:a16="http://schemas.microsoft.com/office/drawing/2014/main" id="{0353D164-9B9C-811C-C78E-633BDBD70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929" y="3463054"/>
                      <a:ext cx="761229" cy="330461"/>
                    </a:xfrm>
                    <a:custGeom>
                      <a:avLst/>
                      <a:gdLst>
                        <a:gd name="connsiteX0" fmla="*/ 719358 w 761229"/>
                        <a:gd name="connsiteY0" fmla="*/ 330462 h 330461"/>
                        <a:gd name="connsiteX1" fmla="*/ 41872 w 761229"/>
                        <a:gd name="connsiteY1" fmla="*/ 330462 h 330461"/>
                        <a:gd name="connsiteX2" fmla="*/ 0 w 761229"/>
                        <a:gd name="connsiteY2" fmla="*/ 288590 h 330461"/>
                        <a:gd name="connsiteX3" fmla="*/ 0 w 761229"/>
                        <a:gd name="connsiteY3" fmla="*/ 41872 h 330461"/>
                        <a:gd name="connsiteX4" fmla="*/ 41872 w 761229"/>
                        <a:gd name="connsiteY4" fmla="*/ 0 h 330461"/>
                        <a:gd name="connsiteX5" fmla="*/ 719358 w 761229"/>
                        <a:gd name="connsiteY5" fmla="*/ 0 h 330461"/>
                        <a:gd name="connsiteX6" fmla="*/ 761230 w 761229"/>
                        <a:gd name="connsiteY6" fmla="*/ 41872 h 330461"/>
                        <a:gd name="connsiteX7" fmla="*/ 761230 w 761229"/>
                        <a:gd name="connsiteY7" fmla="*/ 288590 h 330461"/>
                        <a:gd name="connsiteX8" fmla="*/ 719358 w 761229"/>
                        <a:gd name="connsiteY8" fmla="*/ 330462 h 3304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61229" h="330461">
                          <a:moveTo>
                            <a:pt x="719358" y="330462"/>
                          </a:moveTo>
                          <a:lnTo>
                            <a:pt x="41872" y="330462"/>
                          </a:lnTo>
                          <a:cubicBezTo>
                            <a:pt x="18745" y="330462"/>
                            <a:pt x="0" y="311716"/>
                            <a:pt x="0" y="288590"/>
                          </a:cubicBezTo>
                          <a:lnTo>
                            <a:pt x="0" y="41872"/>
                          </a:lnTo>
                          <a:cubicBezTo>
                            <a:pt x="0" y="18745"/>
                            <a:pt x="18745" y="0"/>
                            <a:pt x="41872" y="0"/>
                          </a:cubicBezTo>
                          <a:lnTo>
                            <a:pt x="719358" y="0"/>
                          </a:lnTo>
                          <a:cubicBezTo>
                            <a:pt x="742485" y="0"/>
                            <a:pt x="761230" y="18745"/>
                            <a:pt x="761230" y="41872"/>
                          </a:cubicBezTo>
                          <a:lnTo>
                            <a:pt x="761230" y="288590"/>
                          </a:lnTo>
                          <a:cubicBezTo>
                            <a:pt x="761236" y="311716"/>
                            <a:pt x="742485" y="330462"/>
                            <a:pt x="719358" y="330462"/>
                          </a:cubicBezTo>
                          <a:close/>
                        </a:path>
                      </a:pathLst>
                    </a:custGeom>
                    <a:solidFill>
                      <a:srgbClr val="019AAC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874" name="그래픽 806">
                      <a:extLst>
                        <a:ext uri="{FF2B5EF4-FFF2-40B4-BE49-F238E27FC236}">
                          <a16:creationId xmlns:a16="http://schemas.microsoft.com/office/drawing/2014/main" id="{1C535B19-299E-D590-5A23-DA4970D944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18598" y="3554841"/>
                      <a:ext cx="602416" cy="150424"/>
                      <a:chOff x="2518598" y="3554841"/>
                      <a:chExt cx="602416" cy="150424"/>
                    </a:xfrm>
                    <a:solidFill>
                      <a:srgbClr val="FFFFFF"/>
                    </a:solidFill>
                  </p:grpSpPr>
                  <p:sp>
                    <p:nvSpPr>
                      <p:cNvPr id="875" name="자유형: 도형 874">
                        <a:extLst>
                          <a:ext uri="{FF2B5EF4-FFF2-40B4-BE49-F238E27FC236}">
                            <a16:creationId xmlns:a16="http://schemas.microsoft.com/office/drawing/2014/main" id="{11CDADA2-A81A-8003-1801-9A72D526F3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18598" y="3554841"/>
                        <a:ext cx="150424" cy="150424"/>
                      </a:xfrm>
                      <a:custGeom>
                        <a:avLst/>
                        <a:gdLst>
                          <a:gd name="connsiteX0" fmla="*/ 150424 w 150424"/>
                          <a:gd name="connsiteY0" fmla="*/ 75212 h 150424"/>
                          <a:gd name="connsiteX1" fmla="*/ 75212 w 150424"/>
                          <a:gd name="connsiteY1" fmla="*/ 150424 h 150424"/>
                          <a:gd name="connsiteX2" fmla="*/ 0 w 150424"/>
                          <a:gd name="connsiteY2" fmla="*/ 75212 h 150424"/>
                          <a:gd name="connsiteX3" fmla="*/ 75212 w 150424"/>
                          <a:gd name="connsiteY3" fmla="*/ 0 h 150424"/>
                          <a:gd name="connsiteX4" fmla="*/ 150424 w 150424"/>
                          <a:gd name="connsiteY4" fmla="*/ 75212 h 1504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0424" h="150424">
                            <a:moveTo>
                              <a:pt x="150424" y="75212"/>
                            </a:moveTo>
                            <a:cubicBezTo>
                              <a:pt x="150424" y="116751"/>
                              <a:pt x="116751" y="150424"/>
                              <a:pt x="75212" y="150424"/>
                            </a:cubicBezTo>
                            <a:cubicBezTo>
                              <a:pt x="33674" y="150424"/>
                              <a:pt x="0" y="116751"/>
                              <a:pt x="0" y="75212"/>
                            </a:cubicBezTo>
                            <a:cubicBezTo>
                              <a:pt x="0" y="33674"/>
                              <a:pt x="33674" y="0"/>
                              <a:pt x="75212" y="0"/>
                            </a:cubicBezTo>
                            <a:cubicBezTo>
                              <a:pt x="116751" y="0"/>
                              <a:pt x="150424" y="33674"/>
                              <a:pt x="150424" y="75212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grpSp>
                    <p:nvGrpSpPr>
                      <p:cNvPr id="876" name="그래픽 806">
                        <a:extLst>
                          <a:ext uri="{FF2B5EF4-FFF2-40B4-BE49-F238E27FC236}">
                            <a16:creationId xmlns:a16="http://schemas.microsoft.com/office/drawing/2014/main" id="{1151CD28-5C49-03BD-CEDC-AF711DF81DF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715537" y="3568230"/>
                        <a:ext cx="405477" cy="113605"/>
                        <a:chOff x="2715537" y="3568230"/>
                        <a:chExt cx="405477" cy="113605"/>
                      </a:xfrm>
                    </p:grpSpPr>
                    <p:sp>
                      <p:nvSpPr>
                        <p:cNvPr id="877" name="자유형: 도형 876">
                          <a:extLst>
                            <a:ext uri="{FF2B5EF4-FFF2-40B4-BE49-F238E27FC236}">
                              <a16:creationId xmlns:a16="http://schemas.microsoft.com/office/drawing/2014/main" id="{BD3F9F44-E100-075C-BF75-C2F404C0906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15537" y="3568230"/>
                          <a:ext cx="405477" cy="5945"/>
                        </a:xfrm>
                        <a:custGeom>
                          <a:avLst/>
                          <a:gdLst>
                            <a:gd name="connsiteX0" fmla="*/ 0 w 405477"/>
                            <a:gd name="connsiteY0" fmla="*/ 0 h 5945"/>
                            <a:gd name="connsiteX1" fmla="*/ 405478 w 405477"/>
                            <a:gd name="connsiteY1" fmla="*/ 0 h 59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05477" h="5945">
                              <a:moveTo>
                                <a:pt x="0" y="0"/>
                              </a:moveTo>
                              <a:lnTo>
                                <a:pt x="405478" y="0"/>
                              </a:lnTo>
                            </a:path>
                          </a:pathLst>
                        </a:custGeom>
                        <a:ln w="8878" cap="rnd">
                          <a:solidFill>
                            <a:srgbClr val="FDFEFF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878" name="자유형: 도형 877">
                          <a:extLst>
                            <a:ext uri="{FF2B5EF4-FFF2-40B4-BE49-F238E27FC236}">
                              <a16:creationId xmlns:a16="http://schemas.microsoft.com/office/drawing/2014/main" id="{59F60B83-4C19-D5CE-A6B7-3DF5B249C0D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15537" y="3625036"/>
                          <a:ext cx="405477" cy="5945"/>
                        </a:xfrm>
                        <a:custGeom>
                          <a:avLst/>
                          <a:gdLst>
                            <a:gd name="connsiteX0" fmla="*/ 0 w 405477"/>
                            <a:gd name="connsiteY0" fmla="*/ 0 h 5945"/>
                            <a:gd name="connsiteX1" fmla="*/ 405478 w 405477"/>
                            <a:gd name="connsiteY1" fmla="*/ 0 h 59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05477" h="5945">
                              <a:moveTo>
                                <a:pt x="0" y="0"/>
                              </a:moveTo>
                              <a:lnTo>
                                <a:pt x="405478" y="0"/>
                              </a:lnTo>
                            </a:path>
                          </a:pathLst>
                        </a:custGeom>
                        <a:ln w="8878" cap="rnd">
                          <a:solidFill>
                            <a:srgbClr val="FDFEFF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879" name="자유형: 도형 878">
                          <a:extLst>
                            <a:ext uri="{FF2B5EF4-FFF2-40B4-BE49-F238E27FC236}">
                              <a16:creationId xmlns:a16="http://schemas.microsoft.com/office/drawing/2014/main" id="{BE713C63-0CD0-3B05-9274-833B215F3E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15537" y="3681836"/>
                          <a:ext cx="75271" cy="5945"/>
                        </a:xfrm>
                        <a:custGeom>
                          <a:avLst/>
                          <a:gdLst>
                            <a:gd name="connsiteX0" fmla="*/ 0 w 75271"/>
                            <a:gd name="connsiteY0" fmla="*/ 0 h 5945"/>
                            <a:gd name="connsiteX1" fmla="*/ 75272 w 75271"/>
                            <a:gd name="connsiteY1" fmla="*/ 0 h 59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5271" h="5945">
                              <a:moveTo>
                                <a:pt x="0" y="0"/>
                              </a:moveTo>
                              <a:lnTo>
                                <a:pt x="75272" y="0"/>
                              </a:lnTo>
                            </a:path>
                          </a:pathLst>
                        </a:custGeom>
                        <a:ln w="8878" cap="rnd">
                          <a:solidFill>
                            <a:srgbClr val="FDFEFF"/>
                          </a:solidFill>
                          <a:prstDash val="solid"/>
                          <a:round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880" name="그래픽 806">
                <a:extLst>
                  <a:ext uri="{FF2B5EF4-FFF2-40B4-BE49-F238E27FC236}">
                    <a16:creationId xmlns:a16="http://schemas.microsoft.com/office/drawing/2014/main" id="{088DD014-FDF7-56C3-CC4F-2204F5ECB935}"/>
                  </a:ext>
                </a:extLst>
              </p:cNvPr>
              <p:cNvGrpSpPr/>
              <p:nvPr/>
            </p:nvGrpSpPr>
            <p:grpSpPr>
              <a:xfrm>
                <a:off x="2914702" y="3066706"/>
                <a:ext cx="925421" cy="1794763"/>
                <a:chOff x="3127281" y="2710671"/>
                <a:chExt cx="878777" cy="1704303"/>
              </a:xfrm>
            </p:grpSpPr>
            <p:grpSp>
              <p:nvGrpSpPr>
                <p:cNvPr id="881" name="그래픽 806">
                  <a:extLst>
                    <a:ext uri="{FF2B5EF4-FFF2-40B4-BE49-F238E27FC236}">
                      <a16:creationId xmlns:a16="http://schemas.microsoft.com/office/drawing/2014/main" id="{D4DC6EB2-878B-83AC-28D1-8A8E26B9A5D7}"/>
                    </a:ext>
                  </a:extLst>
                </p:cNvPr>
                <p:cNvGrpSpPr/>
                <p:nvPr/>
              </p:nvGrpSpPr>
              <p:grpSpPr>
                <a:xfrm>
                  <a:off x="3494897" y="3408115"/>
                  <a:ext cx="511160" cy="1006859"/>
                  <a:chOff x="3494897" y="3408115"/>
                  <a:chExt cx="511160" cy="1006859"/>
                </a:xfrm>
              </p:grpSpPr>
              <p:grpSp>
                <p:nvGrpSpPr>
                  <p:cNvPr id="882" name="그래픽 806">
                    <a:extLst>
                      <a:ext uri="{FF2B5EF4-FFF2-40B4-BE49-F238E27FC236}">
                        <a16:creationId xmlns:a16="http://schemas.microsoft.com/office/drawing/2014/main" id="{C7DA17A6-785C-01F1-E23A-BBDAEE9A1C02}"/>
                      </a:ext>
                    </a:extLst>
                  </p:cNvPr>
                  <p:cNvGrpSpPr/>
                  <p:nvPr/>
                </p:nvGrpSpPr>
                <p:grpSpPr>
                  <a:xfrm>
                    <a:off x="3494897" y="3427413"/>
                    <a:ext cx="297997" cy="987561"/>
                    <a:chOff x="3494897" y="3427413"/>
                    <a:chExt cx="297997" cy="987561"/>
                  </a:xfrm>
                </p:grpSpPr>
                <p:grpSp>
                  <p:nvGrpSpPr>
                    <p:cNvPr id="883" name="그래픽 806">
                      <a:extLst>
                        <a:ext uri="{FF2B5EF4-FFF2-40B4-BE49-F238E27FC236}">
                          <a16:creationId xmlns:a16="http://schemas.microsoft.com/office/drawing/2014/main" id="{A9D8DDEC-C630-B461-684E-1628BCBA46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94897" y="4179820"/>
                      <a:ext cx="297997" cy="235154"/>
                      <a:chOff x="3494897" y="4179820"/>
                      <a:chExt cx="297997" cy="235154"/>
                    </a:xfrm>
                  </p:grpSpPr>
                  <p:sp>
                    <p:nvSpPr>
                      <p:cNvPr id="884" name="자유형: 도형 883">
                        <a:extLst>
                          <a:ext uri="{FF2B5EF4-FFF2-40B4-BE49-F238E27FC236}">
                            <a16:creationId xmlns:a16="http://schemas.microsoft.com/office/drawing/2014/main" id="{F9DAC517-A7CF-EE27-8746-1840352272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40847" y="4179820"/>
                        <a:ext cx="108273" cy="93184"/>
                      </a:xfrm>
                      <a:custGeom>
                        <a:avLst/>
                        <a:gdLst>
                          <a:gd name="connsiteX0" fmla="*/ 0 w 108273"/>
                          <a:gd name="connsiteY0" fmla="*/ 4703 h 93184"/>
                          <a:gd name="connsiteX1" fmla="*/ 5487 w 108273"/>
                          <a:gd name="connsiteY1" fmla="*/ 93184 h 93184"/>
                          <a:gd name="connsiteX2" fmla="*/ 108273 w 108273"/>
                          <a:gd name="connsiteY2" fmla="*/ 93184 h 93184"/>
                          <a:gd name="connsiteX3" fmla="*/ 103113 w 108273"/>
                          <a:gd name="connsiteY3" fmla="*/ 0 h 93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8273" h="93184">
                            <a:moveTo>
                              <a:pt x="0" y="4703"/>
                            </a:moveTo>
                            <a:lnTo>
                              <a:pt x="5487" y="93184"/>
                            </a:lnTo>
                            <a:lnTo>
                              <a:pt x="108273" y="93184"/>
                            </a:lnTo>
                            <a:lnTo>
                              <a:pt x="103113" y="0"/>
                            </a:lnTo>
                            <a:close/>
                          </a:path>
                        </a:pathLst>
                      </a:custGeom>
                      <a:solidFill>
                        <a:srgbClr val="FFAB91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885" name="자유형: 도형 884">
                        <a:extLst>
                          <a:ext uri="{FF2B5EF4-FFF2-40B4-BE49-F238E27FC236}">
                            <a16:creationId xmlns:a16="http://schemas.microsoft.com/office/drawing/2014/main" id="{5DE73C18-D72D-984A-0E04-5166027805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41786" y="4199647"/>
                        <a:ext cx="104307" cy="18655"/>
                      </a:xfrm>
                      <a:custGeom>
                        <a:avLst/>
                        <a:gdLst>
                          <a:gd name="connsiteX0" fmla="*/ 642 w 104307"/>
                          <a:gd name="connsiteY0" fmla="*/ 10398 h 18655"/>
                          <a:gd name="connsiteX1" fmla="*/ 104308 w 104307"/>
                          <a:gd name="connsiteY1" fmla="*/ 18656 h 18655"/>
                          <a:gd name="connsiteX2" fmla="*/ 103309 w 104307"/>
                          <a:gd name="connsiteY2" fmla="*/ 618 h 18655"/>
                          <a:gd name="connsiteX3" fmla="*/ 0 w 104307"/>
                          <a:gd name="connsiteY3" fmla="*/ 0 h 186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4307" h="18655">
                            <a:moveTo>
                              <a:pt x="642" y="10398"/>
                            </a:moveTo>
                            <a:lnTo>
                              <a:pt x="104308" y="18656"/>
                            </a:lnTo>
                            <a:lnTo>
                              <a:pt x="103309" y="61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49A82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886" name="자유형: 도형 885">
                        <a:extLst>
                          <a:ext uri="{FF2B5EF4-FFF2-40B4-BE49-F238E27FC236}">
                            <a16:creationId xmlns:a16="http://schemas.microsoft.com/office/drawing/2014/main" id="{20048467-A9B1-1E48-B589-794AC69419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41786" y="4199647"/>
                        <a:ext cx="104307" cy="18655"/>
                      </a:xfrm>
                      <a:custGeom>
                        <a:avLst/>
                        <a:gdLst>
                          <a:gd name="connsiteX0" fmla="*/ 642 w 104307"/>
                          <a:gd name="connsiteY0" fmla="*/ 10398 h 18655"/>
                          <a:gd name="connsiteX1" fmla="*/ 104308 w 104307"/>
                          <a:gd name="connsiteY1" fmla="*/ 18656 h 18655"/>
                          <a:gd name="connsiteX2" fmla="*/ 103309 w 104307"/>
                          <a:gd name="connsiteY2" fmla="*/ 618 h 18655"/>
                          <a:gd name="connsiteX3" fmla="*/ 0 w 104307"/>
                          <a:gd name="connsiteY3" fmla="*/ 0 h 1865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4307" h="18655">
                            <a:moveTo>
                              <a:pt x="642" y="10398"/>
                            </a:moveTo>
                            <a:lnTo>
                              <a:pt x="104308" y="18656"/>
                            </a:lnTo>
                            <a:lnTo>
                              <a:pt x="103309" y="618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49A82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grpSp>
                    <p:nvGrpSpPr>
                      <p:cNvPr id="887" name="그래픽 806">
                        <a:extLst>
                          <a:ext uri="{FF2B5EF4-FFF2-40B4-BE49-F238E27FC236}">
                            <a16:creationId xmlns:a16="http://schemas.microsoft.com/office/drawing/2014/main" id="{55BAD9FF-6802-45BC-6842-35A98417A12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94897" y="4261679"/>
                        <a:ext cx="297997" cy="153295"/>
                        <a:chOff x="3494897" y="4261679"/>
                        <a:chExt cx="297997" cy="153295"/>
                      </a:xfrm>
                    </p:grpSpPr>
                    <p:sp>
                      <p:nvSpPr>
                        <p:cNvPr id="888" name="자유형: 도형 887">
                          <a:extLst>
                            <a:ext uri="{FF2B5EF4-FFF2-40B4-BE49-F238E27FC236}">
                              <a16:creationId xmlns:a16="http://schemas.microsoft.com/office/drawing/2014/main" id="{99C9D16E-550A-8CC7-EE08-D5D47C53CE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94897" y="4261679"/>
                          <a:ext cx="297997" cy="153295"/>
                        </a:xfrm>
                        <a:custGeom>
                          <a:avLst/>
                          <a:gdLst>
                            <a:gd name="connsiteX0" fmla="*/ 120184 w 297997"/>
                            <a:gd name="connsiteY0" fmla="*/ 0 h 153295"/>
                            <a:gd name="connsiteX1" fmla="*/ 276381 w 297997"/>
                            <a:gd name="connsiteY1" fmla="*/ 0 h 153295"/>
                            <a:gd name="connsiteX2" fmla="*/ 297997 w 297997"/>
                            <a:gd name="connsiteY2" fmla="*/ 153296 h 153295"/>
                            <a:gd name="connsiteX3" fmla="*/ 15513 w 297997"/>
                            <a:gd name="connsiteY3" fmla="*/ 153296 h 153295"/>
                            <a:gd name="connsiteX4" fmla="*/ 7844 w 297997"/>
                            <a:gd name="connsiteY4" fmla="*/ 124355 h 153295"/>
                            <a:gd name="connsiteX5" fmla="*/ 123513 w 297997"/>
                            <a:gd name="connsiteY5" fmla="*/ 58399 h 153295"/>
                            <a:gd name="connsiteX6" fmla="*/ 120184 w 297997"/>
                            <a:gd name="connsiteY6" fmla="*/ 0 h 1532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97997" h="153295">
                              <a:moveTo>
                                <a:pt x="120184" y="0"/>
                              </a:moveTo>
                              <a:lnTo>
                                <a:pt x="276381" y="0"/>
                              </a:lnTo>
                              <a:lnTo>
                                <a:pt x="297997" y="153296"/>
                              </a:lnTo>
                              <a:lnTo>
                                <a:pt x="15513" y="153296"/>
                              </a:lnTo>
                              <a:cubicBezTo>
                                <a:pt x="-378" y="153296"/>
                                <a:pt x="-5961" y="132226"/>
                                <a:pt x="7844" y="124355"/>
                              </a:cubicBezTo>
                              <a:lnTo>
                                <a:pt x="123513" y="58399"/>
                              </a:lnTo>
                              <a:lnTo>
                                <a:pt x="12018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13B59"/>
                        </a:solidFill>
                        <a:ln w="594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889" name="자유형: 도형 888">
                          <a:extLst>
                            <a:ext uri="{FF2B5EF4-FFF2-40B4-BE49-F238E27FC236}">
                              <a16:creationId xmlns:a16="http://schemas.microsoft.com/office/drawing/2014/main" id="{22083E48-502A-EC50-02CF-B4D975DA69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99406" y="4387936"/>
                          <a:ext cx="286526" cy="5945"/>
                        </a:xfrm>
                        <a:custGeom>
                          <a:avLst/>
                          <a:gdLst>
                            <a:gd name="connsiteX0" fmla="*/ 0 w 286526"/>
                            <a:gd name="connsiteY0" fmla="*/ 0 h 5945"/>
                            <a:gd name="connsiteX1" fmla="*/ 286527 w 286526"/>
                            <a:gd name="connsiteY1" fmla="*/ 0 h 59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286526" h="5945">
                              <a:moveTo>
                                <a:pt x="0" y="0"/>
                              </a:moveTo>
                              <a:lnTo>
                                <a:pt x="286527" y="0"/>
                              </a:lnTo>
                            </a:path>
                          </a:pathLst>
                        </a:custGeom>
                        <a:ln w="5070" cap="flat">
                          <a:solidFill>
                            <a:srgbClr val="000000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890" name="자유형: 도형 889">
                          <a:extLst>
                            <a:ext uri="{FF2B5EF4-FFF2-40B4-BE49-F238E27FC236}">
                              <a16:creationId xmlns:a16="http://schemas.microsoft.com/office/drawing/2014/main" id="{9C746DE1-5458-D4B8-E396-85481B4F84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76015" y="4344251"/>
                          <a:ext cx="36657" cy="14048"/>
                        </a:xfrm>
                        <a:custGeom>
                          <a:avLst/>
                          <a:gdLst>
                            <a:gd name="connsiteX0" fmla="*/ 0 w 36657"/>
                            <a:gd name="connsiteY0" fmla="*/ 0 h 14048"/>
                            <a:gd name="connsiteX1" fmla="*/ 36658 w 36657"/>
                            <a:gd name="connsiteY1" fmla="*/ 14048 h 140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6657" h="14048">
                              <a:moveTo>
                                <a:pt x="0" y="0"/>
                              </a:moveTo>
                              <a:lnTo>
                                <a:pt x="36658" y="14048"/>
                              </a:lnTo>
                            </a:path>
                          </a:pathLst>
                        </a:custGeom>
                        <a:ln w="5070" cap="flat">
                          <a:solidFill>
                            <a:srgbClr val="000000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891" name="자유형: 도형 890">
                          <a:extLst>
                            <a:ext uri="{FF2B5EF4-FFF2-40B4-BE49-F238E27FC236}">
                              <a16:creationId xmlns:a16="http://schemas.microsoft.com/office/drawing/2014/main" id="{8B63AAE2-589B-6B83-B3B1-FD4733187C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02578" y="4330209"/>
                          <a:ext cx="36657" cy="14042"/>
                        </a:xfrm>
                        <a:custGeom>
                          <a:avLst/>
                          <a:gdLst>
                            <a:gd name="connsiteX0" fmla="*/ 0 w 36657"/>
                            <a:gd name="connsiteY0" fmla="*/ 0 h 14042"/>
                            <a:gd name="connsiteX1" fmla="*/ 36658 w 36657"/>
                            <a:gd name="connsiteY1" fmla="*/ 14042 h 140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6657" h="14042">
                              <a:moveTo>
                                <a:pt x="0" y="0"/>
                              </a:moveTo>
                              <a:lnTo>
                                <a:pt x="36658" y="14042"/>
                              </a:lnTo>
                            </a:path>
                          </a:pathLst>
                        </a:custGeom>
                        <a:ln w="5070" cap="flat">
                          <a:solidFill>
                            <a:srgbClr val="000000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892" name="자유형: 도형 891">
                          <a:extLst>
                            <a:ext uri="{FF2B5EF4-FFF2-40B4-BE49-F238E27FC236}">
                              <a16:creationId xmlns:a16="http://schemas.microsoft.com/office/drawing/2014/main" id="{7440BD23-42B4-51E5-346D-97E5350A265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97683" y="4311095"/>
                          <a:ext cx="42133" cy="42127"/>
                        </a:xfrm>
                        <a:custGeom>
                          <a:avLst/>
                          <a:gdLst>
                            <a:gd name="connsiteX0" fmla="*/ 42133 w 42133"/>
                            <a:gd name="connsiteY0" fmla="*/ 21064 h 42127"/>
                            <a:gd name="connsiteX1" fmla="*/ 21070 w 42133"/>
                            <a:gd name="connsiteY1" fmla="*/ 42127 h 42127"/>
                            <a:gd name="connsiteX2" fmla="*/ 0 w 42133"/>
                            <a:gd name="connsiteY2" fmla="*/ 21064 h 42127"/>
                            <a:gd name="connsiteX3" fmla="*/ 21070 w 42133"/>
                            <a:gd name="connsiteY3" fmla="*/ 0 h 42127"/>
                            <a:gd name="connsiteX4" fmla="*/ 42133 w 42133"/>
                            <a:gd name="connsiteY4" fmla="*/ 21064 h 421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133" h="42127">
                              <a:moveTo>
                                <a:pt x="42133" y="21064"/>
                              </a:moveTo>
                              <a:cubicBezTo>
                                <a:pt x="42133" y="32698"/>
                                <a:pt x="32704" y="42127"/>
                                <a:pt x="21070" y="42127"/>
                              </a:cubicBezTo>
                              <a:cubicBezTo>
                                <a:pt x="9435" y="42127"/>
                                <a:pt x="0" y="32698"/>
                                <a:pt x="0" y="21064"/>
                              </a:cubicBezTo>
                              <a:cubicBezTo>
                                <a:pt x="0" y="9429"/>
                                <a:pt x="9429" y="0"/>
                                <a:pt x="21070" y="0"/>
                              </a:cubicBezTo>
                              <a:cubicBezTo>
                                <a:pt x="32704" y="0"/>
                                <a:pt x="42133" y="9429"/>
                                <a:pt x="42133" y="21064"/>
                              </a:cubicBezTo>
                              <a:close/>
                            </a:path>
                          </a:pathLst>
                        </a:custGeom>
                        <a:noFill/>
                        <a:ln w="5070" cap="flat">
                          <a:solidFill>
                            <a:srgbClr val="000000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893" name="자유형: 도형 892">
                      <a:extLst>
                        <a:ext uri="{FF2B5EF4-FFF2-40B4-BE49-F238E27FC236}">
                          <a16:creationId xmlns:a16="http://schemas.microsoft.com/office/drawing/2014/main" id="{73FB1B78-10A7-F02C-BBB8-07D7D4355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72656" y="3427413"/>
                      <a:ext cx="207628" cy="773066"/>
                    </a:xfrm>
                    <a:custGeom>
                      <a:avLst/>
                      <a:gdLst>
                        <a:gd name="connsiteX0" fmla="*/ 0 w 207628"/>
                        <a:gd name="connsiteY0" fmla="*/ 0 h 773066"/>
                        <a:gd name="connsiteX1" fmla="*/ 34708 w 207628"/>
                        <a:gd name="connsiteY1" fmla="*/ 772026 h 773066"/>
                        <a:gd name="connsiteX2" fmla="*/ 207629 w 207628"/>
                        <a:gd name="connsiteY2" fmla="*/ 773067 h 773066"/>
                        <a:gd name="connsiteX3" fmla="*/ 183105 w 207628"/>
                        <a:gd name="connsiteY3" fmla="*/ 20374 h 7730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7628" h="773066">
                          <a:moveTo>
                            <a:pt x="0" y="0"/>
                          </a:moveTo>
                          <a:lnTo>
                            <a:pt x="34708" y="772026"/>
                          </a:lnTo>
                          <a:lnTo>
                            <a:pt x="207629" y="773067"/>
                          </a:lnTo>
                          <a:lnTo>
                            <a:pt x="183105" y="20374"/>
                          </a:lnTo>
                          <a:close/>
                        </a:path>
                      </a:pathLst>
                    </a:custGeom>
                    <a:solidFill>
                      <a:srgbClr val="736356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894" name="그래픽 806">
                    <a:extLst>
                      <a:ext uri="{FF2B5EF4-FFF2-40B4-BE49-F238E27FC236}">
                        <a16:creationId xmlns:a16="http://schemas.microsoft.com/office/drawing/2014/main" id="{1FA5F775-7405-9E8D-28C1-48E8CB7BA01D}"/>
                      </a:ext>
                    </a:extLst>
                  </p:cNvPr>
                  <p:cNvGrpSpPr/>
                  <p:nvPr/>
                </p:nvGrpSpPr>
                <p:grpSpPr>
                  <a:xfrm>
                    <a:off x="3635389" y="3408115"/>
                    <a:ext cx="370668" cy="1005438"/>
                    <a:chOff x="3635389" y="3408115"/>
                    <a:chExt cx="370668" cy="1005438"/>
                  </a:xfrm>
                </p:grpSpPr>
                <p:grpSp>
                  <p:nvGrpSpPr>
                    <p:cNvPr id="895" name="그래픽 806">
                      <a:extLst>
                        <a:ext uri="{FF2B5EF4-FFF2-40B4-BE49-F238E27FC236}">
                          <a16:creationId xmlns:a16="http://schemas.microsoft.com/office/drawing/2014/main" id="{60DA3CE4-95CC-B36F-A9C5-491D82C839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08061" y="4178399"/>
                      <a:ext cx="297997" cy="235154"/>
                      <a:chOff x="3708061" y="4178399"/>
                      <a:chExt cx="297997" cy="235154"/>
                    </a:xfrm>
                  </p:grpSpPr>
                  <p:sp>
                    <p:nvSpPr>
                      <p:cNvPr id="896" name="자유형: 도형 895">
                        <a:extLst>
                          <a:ext uri="{FF2B5EF4-FFF2-40B4-BE49-F238E27FC236}">
                            <a16:creationId xmlns:a16="http://schemas.microsoft.com/office/drawing/2014/main" id="{CFDF1231-1BD2-C7E5-B9DE-9B9F046EE2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43149" y="4178399"/>
                        <a:ext cx="113707" cy="93184"/>
                      </a:xfrm>
                      <a:custGeom>
                        <a:avLst/>
                        <a:gdLst>
                          <a:gd name="connsiteX0" fmla="*/ 0 w 113707"/>
                          <a:gd name="connsiteY0" fmla="*/ 4697 h 93184"/>
                          <a:gd name="connsiteX1" fmla="*/ 10915 w 113707"/>
                          <a:gd name="connsiteY1" fmla="*/ 93184 h 93184"/>
                          <a:gd name="connsiteX2" fmla="*/ 113707 w 113707"/>
                          <a:gd name="connsiteY2" fmla="*/ 93184 h 93184"/>
                          <a:gd name="connsiteX3" fmla="*/ 103119 w 113707"/>
                          <a:gd name="connsiteY3" fmla="*/ 0 h 931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13707" h="93184">
                            <a:moveTo>
                              <a:pt x="0" y="4697"/>
                            </a:moveTo>
                            <a:lnTo>
                              <a:pt x="10915" y="93184"/>
                            </a:lnTo>
                            <a:lnTo>
                              <a:pt x="113707" y="93184"/>
                            </a:lnTo>
                            <a:lnTo>
                              <a:pt x="103119" y="0"/>
                            </a:lnTo>
                            <a:close/>
                          </a:path>
                        </a:pathLst>
                      </a:custGeom>
                      <a:solidFill>
                        <a:srgbClr val="FFAB91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897" name="자유형: 도형 896">
                        <a:extLst>
                          <a:ext uri="{FF2B5EF4-FFF2-40B4-BE49-F238E27FC236}">
                            <a16:creationId xmlns:a16="http://schemas.microsoft.com/office/drawing/2014/main" id="{E8883E39-04FD-AC70-F548-ED83A0B377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45230" y="4199956"/>
                        <a:ext cx="105532" cy="17984"/>
                      </a:xfrm>
                      <a:custGeom>
                        <a:avLst/>
                        <a:gdLst>
                          <a:gd name="connsiteX0" fmla="*/ 1219 w 105532"/>
                          <a:gd name="connsiteY0" fmla="*/ 9869 h 17984"/>
                          <a:gd name="connsiteX1" fmla="*/ 105532 w 105532"/>
                          <a:gd name="connsiteY1" fmla="*/ 17984 h 17984"/>
                          <a:gd name="connsiteX2" fmla="*/ 103487 w 105532"/>
                          <a:gd name="connsiteY2" fmla="*/ 0 h 17984"/>
                          <a:gd name="connsiteX3" fmla="*/ 0 w 105532"/>
                          <a:gd name="connsiteY3" fmla="*/ 0 h 179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5532" h="17984">
                            <a:moveTo>
                              <a:pt x="1219" y="9869"/>
                            </a:moveTo>
                            <a:lnTo>
                              <a:pt x="105532" y="17984"/>
                            </a:lnTo>
                            <a:lnTo>
                              <a:pt x="103487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49A82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898" name="자유형: 도형 897">
                        <a:extLst>
                          <a:ext uri="{FF2B5EF4-FFF2-40B4-BE49-F238E27FC236}">
                            <a16:creationId xmlns:a16="http://schemas.microsoft.com/office/drawing/2014/main" id="{546BEE68-CB41-F650-FB16-D21F1FB216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45230" y="4199956"/>
                        <a:ext cx="105532" cy="17984"/>
                      </a:xfrm>
                      <a:custGeom>
                        <a:avLst/>
                        <a:gdLst>
                          <a:gd name="connsiteX0" fmla="*/ 1219 w 105532"/>
                          <a:gd name="connsiteY0" fmla="*/ 9869 h 17984"/>
                          <a:gd name="connsiteX1" fmla="*/ 105532 w 105532"/>
                          <a:gd name="connsiteY1" fmla="*/ 17984 h 17984"/>
                          <a:gd name="connsiteX2" fmla="*/ 103487 w 105532"/>
                          <a:gd name="connsiteY2" fmla="*/ 0 h 17984"/>
                          <a:gd name="connsiteX3" fmla="*/ 0 w 105532"/>
                          <a:gd name="connsiteY3" fmla="*/ 0 h 1798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05532" h="17984">
                            <a:moveTo>
                              <a:pt x="1219" y="9869"/>
                            </a:moveTo>
                            <a:lnTo>
                              <a:pt x="105532" y="17984"/>
                            </a:lnTo>
                            <a:lnTo>
                              <a:pt x="103487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49A82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grpSp>
                    <p:nvGrpSpPr>
                      <p:cNvPr id="899" name="그래픽 806">
                        <a:extLst>
                          <a:ext uri="{FF2B5EF4-FFF2-40B4-BE49-F238E27FC236}">
                            <a16:creationId xmlns:a16="http://schemas.microsoft.com/office/drawing/2014/main" id="{835C59EC-5337-4BB9-44B3-EAA8EE8C657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708061" y="4260258"/>
                        <a:ext cx="297997" cy="153295"/>
                        <a:chOff x="3708061" y="4260258"/>
                        <a:chExt cx="297997" cy="153295"/>
                      </a:xfrm>
                    </p:grpSpPr>
                    <p:sp>
                      <p:nvSpPr>
                        <p:cNvPr id="900" name="자유형: 도형 899">
                          <a:extLst>
                            <a:ext uri="{FF2B5EF4-FFF2-40B4-BE49-F238E27FC236}">
                              <a16:creationId xmlns:a16="http://schemas.microsoft.com/office/drawing/2014/main" id="{36354F1A-CF6F-3741-5AA9-2D309DE8F5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08061" y="4260258"/>
                          <a:ext cx="297997" cy="153295"/>
                        </a:xfrm>
                        <a:custGeom>
                          <a:avLst/>
                          <a:gdLst>
                            <a:gd name="connsiteX0" fmla="*/ 114755 w 297997"/>
                            <a:gd name="connsiteY0" fmla="*/ 0 h 153295"/>
                            <a:gd name="connsiteX1" fmla="*/ 270953 w 297997"/>
                            <a:gd name="connsiteY1" fmla="*/ 0 h 153295"/>
                            <a:gd name="connsiteX2" fmla="*/ 297997 w 297997"/>
                            <a:gd name="connsiteY2" fmla="*/ 153296 h 153295"/>
                            <a:gd name="connsiteX3" fmla="*/ 15513 w 297997"/>
                            <a:gd name="connsiteY3" fmla="*/ 153296 h 153295"/>
                            <a:gd name="connsiteX4" fmla="*/ 7844 w 297997"/>
                            <a:gd name="connsiteY4" fmla="*/ 124355 h 153295"/>
                            <a:gd name="connsiteX5" fmla="*/ 123513 w 297997"/>
                            <a:gd name="connsiteY5" fmla="*/ 58405 h 153295"/>
                            <a:gd name="connsiteX6" fmla="*/ 114755 w 297997"/>
                            <a:gd name="connsiteY6" fmla="*/ 0 h 1532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97997" h="153295">
                              <a:moveTo>
                                <a:pt x="114755" y="0"/>
                              </a:moveTo>
                              <a:lnTo>
                                <a:pt x="270953" y="0"/>
                              </a:lnTo>
                              <a:lnTo>
                                <a:pt x="297997" y="153296"/>
                              </a:lnTo>
                              <a:lnTo>
                                <a:pt x="15513" y="153296"/>
                              </a:lnTo>
                              <a:cubicBezTo>
                                <a:pt x="-378" y="153296"/>
                                <a:pt x="-5961" y="132226"/>
                                <a:pt x="7844" y="124355"/>
                              </a:cubicBezTo>
                              <a:lnTo>
                                <a:pt x="123513" y="58405"/>
                              </a:lnTo>
                              <a:lnTo>
                                <a:pt x="114755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313B59"/>
                        </a:solidFill>
                        <a:ln w="594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901" name="자유형: 도형 900">
                          <a:extLst>
                            <a:ext uri="{FF2B5EF4-FFF2-40B4-BE49-F238E27FC236}">
                              <a16:creationId xmlns:a16="http://schemas.microsoft.com/office/drawing/2014/main" id="{AD5896DB-0DA9-C775-059C-E34460867D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12564" y="4386509"/>
                          <a:ext cx="286532" cy="5945"/>
                        </a:xfrm>
                        <a:custGeom>
                          <a:avLst/>
                          <a:gdLst>
                            <a:gd name="connsiteX0" fmla="*/ 0 w 286532"/>
                            <a:gd name="connsiteY0" fmla="*/ 0 h 5945"/>
                            <a:gd name="connsiteX1" fmla="*/ 286533 w 286532"/>
                            <a:gd name="connsiteY1" fmla="*/ 0 h 59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286532" h="5945">
                              <a:moveTo>
                                <a:pt x="0" y="0"/>
                              </a:moveTo>
                              <a:lnTo>
                                <a:pt x="286533" y="0"/>
                              </a:lnTo>
                            </a:path>
                          </a:pathLst>
                        </a:custGeom>
                        <a:ln w="5070" cap="flat">
                          <a:solidFill>
                            <a:srgbClr val="000000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902" name="자유형: 도형 901">
                          <a:extLst>
                            <a:ext uri="{FF2B5EF4-FFF2-40B4-BE49-F238E27FC236}">
                              <a16:creationId xmlns:a16="http://schemas.microsoft.com/office/drawing/2014/main" id="{40E0D08E-9B19-679A-6C8D-56544908EE3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89173" y="4342830"/>
                          <a:ext cx="36657" cy="14042"/>
                        </a:xfrm>
                        <a:custGeom>
                          <a:avLst/>
                          <a:gdLst>
                            <a:gd name="connsiteX0" fmla="*/ 0 w 36657"/>
                            <a:gd name="connsiteY0" fmla="*/ 0 h 14042"/>
                            <a:gd name="connsiteX1" fmla="*/ 36658 w 36657"/>
                            <a:gd name="connsiteY1" fmla="*/ 14043 h 140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6657" h="14042">
                              <a:moveTo>
                                <a:pt x="0" y="0"/>
                              </a:moveTo>
                              <a:lnTo>
                                <a:pt x="36658" y="14043"/>
                              </a:lnTo>
                            </a:path>
                          </a:pathLst>
                        </a:custGeom>
                        <a:ln w="5070" cap="flat">
                          <a:solidFill>
                            <a:srgbClr val="000000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903" name="자유형: 도형 902">
                          <a:extLst>
                            <a:ext uri="{FF2B5EF4-FFF2-40B4-BE49-F238E27FC236}">
                              <a16:creationId xmlns:a16="http://schemas.microsoft.com/office/drawing/2014/main" id="{E6777D37-E9B0-0F9F-5480-E69A621AF2B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15742" y="4328782"/>
                          <a:ext cx="36651" cy="14048"/>
                        </a:xfrm>
                        <a:custGeom>
                          <a:avLst/>
                          <a:gdLst>
                            <a:gd name="connsiteX0" fmla="*/ 0 w 36651"/>
                            <a:gd name="connsiteY0" fmla="*/ 0 h 14048"/>
                            <a:gd name="connsiteX1" fmla="*/ 36652 w 36651"/>
                            <a:gd name="connsiteY1" fmla="*/ 14048 h 140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36651" h="14048">
                              <a:moveTo>
                                <a:pt x="0" y="0"/>
                              </a:moveTo>
                              <a:lnTo>
                                <a:pt x="36652" y="14048"/>
                              </a:lnTo>
                            </a:path>
                          </a:pathLst>
                        </a:custGeom>
                        <a:ln w="5070" cap="flat">
                          <a:solidFill>
                            <a:srgbClr val="000000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904" name="자유형: 도형 903">
                          <a:extLst>
                            <a:ext uri="{FF2B5EF4-FFF2-40B4-BE49-F238E27FC236}">
                              <a16:creationId xmlns:a16="http://schemas.microsoft.com/office/drawing/2014/main" id="{932A3566-5798-AF0B-0F24-6E6D0F623F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910846" y="4309674"/>
                          <a:ext cx="42133" cy="42127"/>
                        </a:xfrm>
                        <a:custGeom>
                          <a:avLst/>
                          <a:gdLst>
                            <a:gd name="connsiteX0" fmla="*/ 42133 w 42133"/>
                            <a:gd name="connsiteY0" fmla="*/ 21064 h 42127"/>
                            <a:gd name="connsiteX1" fmla="*/ 21064 w 42133"/>
                            <a:gd name="connsiteY1" fmla="*/ 42127 h 42127"/>
                            <a:gd name="connsiteX2" fmla="*/ 0 w 42133"/>
                            <a:gd name="connsiteY2" fmla="*/ 21064 h 42127"/>
                            <a:gd name="connsiteX3" fmla="*/ 21064 w 42133"/>
                            <a:gd name="connsiteY3" fmla="*/ 0 h 42127"/>
                            <a:gd name="connsiteX4" fmla="*/ 42133 w 42133"/>
                            <a:gd name="connsiteY4" fmla="*/ 21064 h 421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2133" h="42127">
                              <a:moveTo>
                                <a:pt x="42133" y="21064"/>
                              </a:moveTo>
                              <a:cubicBezTo>
                                <a:pt x="42133" y="32698"/>
                                <a:pt x="32704" y="42127"/>
                                <a:pt x="21064" y="42127"/>
                              </a:cubicBezTo>
                              <a:cubicBezTo>
                                <a:pt x="9429" y="42127"/>
                                <a:pt x="0" y="32698"/>
                                <a:pt x="0" y="21064"/>
                              </a:cubicBezTo>
                              <a:cubicBezTo>
                                <a:pt x="0" y="9429"/>
                                <a:pt x="9429" y="0"/>
                                <a:pt x="21064" y="0"/>
                              </a:cubicBezTo>
                              <a:cubicBezTo>
                                <a:pt x="32698" y="-6"/>
                                <a:pt x="42133" y="9429"/>
                                <a:pt x="42133" y="21064"/>
                              </a:cubicBezTo>
                              <a:close/>
                            </a:path>
                          </a:pathLst>
                        </a:custGeom>
                        <a:noFill/>
                        <a:ln w="5070" cap="flat">
                          <a:solidFill>
                            <a:srgbClr val="000000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905" name="그래픽 806">
                      <a:extLst>
                        <a:ext uri="{FF2B5EF4-FFF2-40B4-BE49-F238E27FC236}">
                          <a16:creationId xmlns:a16="http://schemas.microsoft.com/office/drawing/2014/main" id="{59BF3A9B-D970-253A-76DF-BD384D50A7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35389" y="3408115"/>
                      <a:ext cx="345847" cy="791841"/>
                      <a:chOff x="3635389" y="3408115"/>
                      <a:chExt cx="345847" cy="791841"/>
                    </a:xfrm>
                  </p:grpSpPr>
                  <p:sp>
                    <p:nvSpPr>
                      <p:cNvPr id="906" name="자유형: 도형 905">
                        <a:extLst>
                          <a:ext uri="{FF2B5EF4-FFF2-40B4-BE49-F238E27FC236}">
                            <a16:creationId xmlns:a16="http://schemas.microsoft.com/office/drawing/2014/main" id="{ABB38840-BD6A-AECF-9179-BCCCAC1217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66679" y="3408115"/>
                        <a:ext cx="314558" cy="791841"/>
                      </a:xfrm>
                      <a:custGeom>
                        <a:avLst/>
                        <a:gdLst>
                          <a:gd name="connsiteX0" fmla="*/ 236023 w 314558"/>
                          <a:gd name="connsiteY0" fmla="*/ 11260 h 791841"/>
                          <a:gd name="connsiteX1" fmla="*/ 314558 w 314558"/>
                          <a:gd name="connsiteY1" fmla="*/ 791841 h 791841"/>
                          <a:gd name="connsiteX2" fmla="*/ 138647 w 314558"/>
                          <a:gd name="connsiteY2" fmla="*/ 791841 h 791841"/>
                          <a:gd name="connsiteX3" fmla="*/ 0 w 314558"/>
                          <a:gd name="connsiteY3" fmla="*/ 0 h 7918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14558" h="791841">
                            <a:moveTo>
                              <a:pt x="236023" y="11260"/>
                            </a:moveTo>
                            <a:lnTo>
                              <a:pt x="314558" y="791841"/>
                            </a:lnTo>
                            <a:lnTo>
                              <a:pt x="138647" y="791841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736356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07" name="자유형: 도형 906">
                        <a:extLst>
                          <a:ext uri="{FF2B5EF4-FFF2-40B4-BE49-F238E27FC236}">
                            <a16:creationId xmlns:a16="http://schemas.microsoft.com/office/drawing/2014/main" id="{75922530-E55A-032A-9AE1-2FC914571D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35389" y="3524063"/>
                        <a:ext cx="171660" cy="675892"/>
                      </a:xfrm>
                      <a:custGeom>
                        <a:avLst/>
                        <a:gdLst>
                          <a:gd name="connsiteX0" fmla="*/ 171661 w 171660"/>
                          <a:gd name="connsiteY0" fmla="*/ 675893 h 675892"/>
                          <a:gd name="connsiteX1" fmla="*/ 50926 w 171660"/>
                          <a:gd name="connsiteY1" fmla="*/ 42603 h 675892"/>
                          <a:gd name="connsiteX2" fmla="*/ 0 w 171660"/>
                          <a:gd name="connsiteY2" fmla="*/ 0 h 6758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171660" h="675892">
                            <a:moveTo>
                              <a:pt x="171661" y="675893"/>
                            </a:moveTo>
                            <a:lnTo>
                              <a:pt x="50926" y="42603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 w="6110" cap="flat">
                        <a:solidFill>
                          <a:srgbClr val="554647"/>
                        </a:solidFill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908" name="그래픽 806">
                  <a:extLst>
                    <a:ext uri="{FF2B5EF4-FFF2-40B4-BE49-F238E27FC236}">
                      <a16:creationId xmlns:a16="http://schemas.microsoft.com/office/drawing/2014/main" id="{E83C9061-DED7-24D3-54AA-0FB8C80CDEA3}"/>
                    </a:ext>
                  </a:extLst>
                </p:cNvPr>
                <p:cNvGrpSpPr/>
                <p:nvPr/>
              </p:nvGrpSpPr>
              <p:grpSpPr>
                <a:xfrm>
                  <a:off x="3127281" y="2882314"/>
                  <a:ext cx="791359" cy="576139"/>
                  <a:chOff x="3127281" y="2882314"/>
                  <a:chExt cx="791359" cy="576139"/>
                </a:xfrm>
              </p:grpSpPr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ABDCA660-FA7D-FC0F-7D70-D2CDBC700724}"/>
                      </a:ext>
                    </a:extLst>
                  </p:cNvPr>
                  <p:cNvSpPr/>
                  <p:nvPr/>
                </p:nvSpPr>
                <p:spPr>
                  <a:xfrm>
                    <a:off x="3569053" y="2973847"/>
                    <a:ext cx="349586" cy="484605"/>
                  </a:xfrm>
                  <a:custGeom>
                    <a:avLst/>
                    <a:gdLst>
                      <a:gd name="connsiteX0" fmla="*/ 121531 w 349586"/>
                      <a:gd name="connsiteY0" fmla="*/ 5718 h 484605"/>
                      <a:gd name="connsiteX1" fmla="*/ 23228 w 349586"/>
                      <a:gd name="connsiteY1" fmla="*/ 130780 h 484605"/>
                      <a:gd name="connsiteX2" fmla="*/ 0 w 349586"/>
                      <a:gd name="connsiteY2" fmla="*/ 459612 h 484605"/>
                      <a:gd name="connsiteX3" fmla="*/ 349587 w 349586"/>
                      <a:gd name="connsiteY3" fmla="*/ 484606 h 484605"/>
                      <a:gd name="connsiteX4" fmla="*/ 333642 w 349586"/>
                      <a:gd name="connsiteY4" fmla="*/ 184697 h 484605"/>
                      <a:gd name="connsiteX5" fmla="*/ 121531 w 349586"/>
                      <a:gd name="connsiteY5" fmla="*/ 5718 h 484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49586" h="484605">
                        <a:moveTo>
                          <a:pt x="121531" y="5718"/>
                        </a:moveTo>
                        <a:cubicBezTo>
                          <a:pt x="121531" y="5718"/>
                          <a:pt x="28626" y="-168"/>
                          <a:pt x="23228" y="130780"/>
                        </a:cubicBezTo>
                        <a:cubicBezTo>
                          <a:pt x="17835" y="261728"/>
                          <a:pt x="0" y="459612"/>
                          <a:pt x="0" y="459612"/>
                        </a:cubicBezTo>
                        <a:lnTo>
                          <a:pt x="349587" y="484606"/>
                        </a:lnTo>
                        <a:lnTo>
                          <a:pt x="333642" y="184697"/>
                        </a:lnTo>
                        <a:cubicBezTo>
                          <a:pt x="333648" y="184703"/>
                          <a:pt x="326811" y="-38140"/>
                          <a:pt x="121531" y="5718"/>
                        </a:cubicBezTo>
                        <a:close/>
                      </a:path>
                    </a:pathLst>
                  </a:custGeom>
                  <a:solidFill>
                    <a:srgbClr val="019AAC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910" name="그래픽 806">
                    <a:extLst>
                      <a:ext uri="{FF2B5EF4-FFF2-40B4-BE49-F238E27FC236}">
                        <a16:creationId xmlns:a16="http://schemas.microsoft.com/office/drawing/2014/main" id="{2D64A73E-FAF7-2D8A-178A-A1D771D03E56}"/>
                      </a:ext>
                    </a:extLst>
                  </p:cNvPr>
                  <p:cNvGrpSpPr/>
                  <p:nvPr/>
                </p:nvGrpSpPr>
                <p:grpSpPr>
                  <a:xfrm>
                    <a:off x="3127281" y="2882314"/>
                    <a:ext cx="762079" cy="571778"/>
                    <a:chOff x="3127281" y="2882314"/>
                    <a:chExt cx="762079" cy="571778"/>
                  </a:xfrm>
                </p:grpSpPr>
                <p:grpSp>
                  <p:nvGrpSpPr>
                    <p:cNvPr id="911" name="그래픽 806">
                      <a:extLst>
                        <a:ext uri="{FF2B5EF4-FFF2-40B4-BE49-F238E27FC236}">
                          <a16:creationId xmlns:a16="http://schemas.microsoft.com/office/drawing/2014/main" id="{E2505042-8112-979E-44A4-A0293E3B5F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27281" y="2882314"/>
                      <a:ext cx="510910" cy="571778"/>
                      <a:chOff x="3127281" y="2882314"/>
                      <a:chExt cx="510910" cy="571778"/>
                    </a:xfrm>
                  </p:grpSpPr>
                  <p:sp>
                    <p:nvSpPr>
                      <p:cNvPr id="912" name="자유형: 도형 911">
                        <a:extLst>
                          <a:ext uri="{FF2B5EF4-FFF2-40B4-BE49-F238E27FC236}">
                            <a16:creationId xmlns:a16="http://schemas.microsoft.com/office/drawing/2014/main" id="{E05F0EE4-C257-974F-5F3C-AEAE54455F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27281" y="2882314"/>
                        <a:ext cx="216784" cy="206172"/>
                      </a:xfrm>
                      <a:custGeom>
                        <a:avLst/>
                        <a:gdLst>
                          <a:gd name="connsiteX0" fmla="*/ 108398 w 216784"/>
                          <a:gd name="connsiteY0" fmla="*/ 0 h 206172"/>
                          <a:gd name="connsiteX1" fmla="*/ 141887 w 216784"/>
                          <a:gd name="connsiteY1" fmla="*/ 67870 h 206172"/>
                          <a:gd name="connsiteX2" fmla="*/ 216784 w 216784"/>
                          <a:gd name="connsiteY2" fmla="*/ 78750 h 206172"/>
                          <a:gd name="connsiteX3" fmla="*/ 162588 w 216784"/>
                          <a:gd name="connsiteY3" fmla="*/ 131578 h 206172"/>
                          <a:gd name="connsiteX4" fmla="*/ 175382 w 216784"/>
                          <a:gd name="connsiteY4" fmla="*/ 206172 h 206172"/>
                          <a:gd name="connsiteX5" fmla="*/ 108398 w 216784"/>
                          <a:gd name="connsiteY5" fmla="*/ 170953 h 206172"/>
                          <a:gd name="connsiteX6" fmla="*/ 41408 w 216784"/>
                          <a:gd name="connsiteY6" fmla="*/ 206172 h 206172"/>
                          <a:gd name="connsiteX7" fmla="*/ 54196 w 216784"/>
                          <a:gd name="connsiteY7" fmla="*/ 131578 h 206172"/>
                          <a:gd name="connsiteX8" fmla="*/ 0 w 216784"/>
                          <a:gd name="connsiteY8" fmla="*/ 78750 h 206172"/>
                          <a:gd name="connsiteX9" fmla="*/ 74897 w 216784"/>
                          <a:gd name="connsiteY9" fmla="*/ 67870 h 2061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16784" h="206172">
                            <a:moveTo>
                              <a:pt x="108398" y="0"/>
                            </a:moveTo>
                            <a:lnTo>
                              <a:pt x="141887" y="67870"/>
                            </a:lnTo>
                            <a:lnTo>
                              <a:pt x="216784" y="78750"/>
                            </a:lnTo>
                            <a:lnTo>
                              <a:pt x="162588" y="131578"/>
                            </a:lnTo>
                            <a:lnTo>
                              <a:pt x="175382" y="206172"/>
                            </a:lnTo>
                            <a:lnTo>
                              <a:pt x="108398" y="170953"/>
                            </a:lnTo>
                            <a:lnTo>
                              <a:pt x="41408" y="206172"/>
                            </a:lnTo>
                            <a:lnTo>
                              <a:pt x="54196" y="131578"/>
                            </a:lnTo>
                            <a:lnTo>
                              <a:pt x="0" y="78750"/>
                            </a:lnTo>
                            <a:lnTo>
                              <a:pt x="74897" y="67870"/>
                            </a:lnTo>
                            <a:close/>
                          </a:path>
                        </a:pathLst>
                      </a:custGeom>
                      <a:solidFill>
                        <a:srgbClr val="FFB64D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13" name="자유형: 도형 912">
                        <a:extLst>
                          <a:ext uri="{FF2B5EF4-FFF2-40B4-BE49-F238E27FC236}">
                            <a16:creationId xmlns:a16="http://schemas.microsoft.com/office/drawing/2014/main" id="{DC650DB9-064E-7D54-D5F0-3A936A7DA4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87520" y="3112665"/>
                        <a:ext cx="350670" cy="341427"/>
                      </a:xfrm>
                      <a:custGeom>
                        <a:avLst/>
                        <a:gdLst>
                          <a:gd name="connsiteX0" fmla="*/ 320200 w 350670"/>
                          <a:gd name="connsiteY0" fmla="*/ 202789 h 341427"/>
                          <a:gd name="connsiteX1" fmla="*/ 40082 w 350670"/>
                          <a:gd name="connsiteY1" fmla="*/ 0 h 341427"/>
                          <a:gd name="connsiteX2" fmla="*/ 0 w 350670"/>
                          <a:gd name="connsiteY2" fmla="*/ 85610 h 341427"/>
                          <a:gd name="connsiteX3" fmla="*/ 219911 w 350670"/>
                          <a:gd name="connsiteY3" fmla="*/ 319820 h 341427"/>
                          <a:gd name="connsiteX4" fmla="*/ 327786 w 350670"/>
                          <a:gd name="connsiteY4" fmla="*/ 319094 h 341427"/>
                          <a:gd name="connsiteX5" fmla="*/ 327786 w 350670"/>
                          <a:gd name="connsiteY5" fmla="*/ 319094 h 341427"/>
                          <a:gd name="connsiteX6" fmla="*/ 320200 w 350670"/>
                          <a:gd name="connsiteY6" fmla="*/ 202789 h 3414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50670" h="341427">
                            <a:moveTo>
                              <a:pt x="320200" y="202789"/>
                            </a:moveTo>
                            <a:lnTo>
                              <a:pt x="40082" y="0"/>
                            </a:lnTo>
                            <a:lnTo>
                              <a:pt x="0" y="85610"/>
                            </a:lnTo>
                            <a:lnTo>
                              <a:pt x="219911" y="319820"/>
                            </a:lnTo>
                            <a:cubicBezTo>
                              <a:pt x="250101" y="348909"/>
                              <a:pt x="297989" y="348588"/>
                              <a:pt x="327786" y="319094"/>
                            </a:cubicBezTo>
                            <a:lnTo>
                              <a:pt x="327786" y="319094"/>
                            </a:lnTo>
                            <a:cubicBezTo>
                              <a:pt x="361133" y="286075"/>
                              <a:pt x="357554" y="231189"/>
                              <a:pt x="320200" y="202789"/>
                            </a:cubicBezTo>
                            <a:close/>
                          </a:path>
                        </a:pathLst>
                      </a:custGeom>
                      <a:solidFill>
                        <a:srgbClr val="FFAB91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914" name="자유형: 도형 913">
                        <a:extLst>
                          <a:ext uri="{FF2B5EF4-FFF2-40B4-BE49-F238E27FC236}">
                            <a16:creationId xmlns:a16="http://schemas.microsoft.com/office/drawing/2014/main" id="{3720408F-14B2-15BF-942D-1E8DDE8BFC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66597" y="3003654"/>
                        <a:ext cx="180992" cy="194614"/>
                      </a:xfrm>
                      <a:custGeom>
                        <a:avLst/>
                        <a:gdLst>
                          <a:gd name="connsiteX0" fmla="*/ 178359 w 180992"/>
                          <a:gd name="connsiteY0" fmla="*/ 101442 h 194614"/>
                          <a:gd name="connsiteX1" fmla="*/ 159781 w 180992"/>
                          <a:gd name="connsiteY1" fmla="*/ 35100 h 194614"/>
                          <a:gd name="connsiteX2" fmla="*/ 143776 w 180992"/>
                          <a:gd name="connsiteY2" fmla="*/ 23810 h 194614"/>
                          <a:gd name="connsiteX3" fmla="*/ 127837 w 180992"/>
                          <a:gd name="connsiteY3" fmla="*/ 39886 h 194614"/>
                          <a:gd name="connsiteX4" fmla="*/ 129484 w 180992"/>
                          <a:gd name="connsiteY4" fmla="*/ 66306 h 194614"/>
                          <a:gd name="connsiteX5" fmla="*/ 63338 w 180992"/>
                          <a:gd name="connsiteY5" fmla="*/ 3977 h 194614"/>
                          <a:gd name="connsiteX6" fmla="*/ 45735 w 180992"/>
                          <a:gd name="connsiteY6" fmla="*/ 2533 h 194614"/>
                          <a:gd name="connsiteX7" fmla="*/ 43410 w 180992"/>
                          <a:gd name="connsiteY7" fmla="*/ 21575 h 194614"/>
                          <a:gd name="connsiteX8" fmla="*/ 52031 w 180992"/>
                          <a:gd name="connsiteY8" fmla="*/ 34666 h 194614"/>
                          <a:gd name="connsiteX9" fmla="*/ 41585 w 180992"/>
                          <a:gd name="connsiteY9" fmla="*/ 24785 h 194614"/>
                          <a:gd name="connsiteX10" fmla="*/ 24986 w 180992"/>
                          <a:gd name="connsiteY10" fmla="*/ 23703 h 194614"/>
                          <a:gd name="connsiteX11" fmla="*/ 23744 w 180992"/>
                          <a:gd name="connsiteY11" fmla="*/ 41604 h 194614"/>
                          <a:gd name="connsiteX12" fmla="*/ 30034 w 180992"/>
                          <a:gd name="connsiteY12" fmla="*/ 48792 h 194614"/>
                          <a:gd name="connsiteX13" fmla="*/ 12139 w 180992"/>
                          <a:gd name="connsiteY13" fmla="*/ 47347 h 194614"/>
                          <a:gd name="connsiteX14" fmla="*/ 12139 w 180992"/>
                          <a:gd name="connsiteY14" fmla="*/ 47347 h 194614"/>
                          <a:gd name="connsiteX15" fmla="*/ 11883 w 180992"/>
                          <a:gd name="connsiteY15" fmla="*/ 63922 h 194614"/>
                          <a:gd name="connsiteX16" fmla="*/ 21360 w 180992"/>
                          <a:gd name="connsiteY16" fmla="*/ 72864 h 194614"/>
                          <a:gd name="connsiteX17" fmla="*/ 3150 w 180992"/>
                          <a:gd name="connsiteY17" fmla="*/ 69915 h 194614"/>
                          <a:gd name="connsiteX18" fmla="*/ 3102 w 180992"/>
                          <a:gd name="connsiteY18" fmla="*/ 85670 h 194614"/>
                          <a:gd name="connsiteX19" fmla="*/ 39778 w 180992"/>
                          <a:gd name="connsiteY19" fmla="*/ 136614 h 194614"/>
                          <a:gd name="connsiteX20" fmla="*/ 68332 w 180992"/>
                          <a:gd name="connsiteY20" fmla="*/ 165335 h 194614"/>
                          <a:gd name="connsiteX21" fmla="*/ 120923 w 180992"/>
                          <a:gd name="connsiteY21" fmla="*/ 194615 h 194614"/>
                          <a:gd name="connsiteX22" fmla="*/ 165601 w 180992"/>
                          <a:gd name="connsiteY22" fmla="*/ 153659 h 194614"/>
                          <a:gd name="connsiteX23" fmla="*/ 178359 w 180992"/>
                          <a:gd name="connsiteY23" fmla="*/ 101442 h 19461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180992" h="194614">
                            <a:moveTo>
                              <a:pt x="178359" y="101442"/>
                            </a:moveTo>
                            <a:cubicBezTo>
                              <a:pt x="172004" y="76663"/>
                              <a:pt x="163687" y="47187"/>
                              <a:pt x="159781" y="35100"/>
                            </a:cubicBezTo>
                            <a:cubicBezTo>
                              <a:pt x="157545" y="28192"/>
                              <a:pt x="151035" y="23620"/>
                              <a:pt x="143776" y="23810"/>
                            </a:cubicBezTo>
                            <a:cubicBezTo>
                              <a:pt x="135019" y="24042"/>
                              <a:pt x="127998" y="31123"/>
                              <a:pt x="127837" y="39886"/>
                            </a:cubicBezTo>
                            <a:lnTo>
                              <a:pt x="129484" y="66306"/>
                            </a:lnTo>
                            <a:lnTo>
                              <a:pt x="63338" y="3977"/>
                            </a:lnTo>
                            <a:cubicBezTo>
                              <a:pt x="58529" y="-553"/>
                              <a:pt x="51002" y="-1457"/>
                              <a:pt x="45735" y="2533"/>
                            </a:cubicBezTo>
                            <a:cubicBezTo>
                              <a:pt x="39593" y="7182"/>
                              <a:pt x="38708" y="15814"/>
                              <a:pt x="43410" y="21575"/>
                            </a:cubicBezTo>
                            <a:lnTo>
                              <a:pt x="52031" y="34666"/>
                            </a:lnTo>
                            <a:lnTo>
                              <a:pt x="41585" y="24785"/>
                            </a:lnTo>
                            <a:cubicBezTo>
                              <a:pt x="37037" y="20481"/>
                              <a:pt x="29837" y="19744"/>
                              <a:pt x="24986" y="23703"/>
                            </a:cubicBezTo>
                            <a:cubicBezTo>
                              <a:pt x="19374" y="28281"/>
                              <a:pt x="18952" y="36486"/>
                              <a:pt x="23744" y="41604"/>
                            </a:cubicBezTo>
                            <a:lnTo>
                              <a:pt x="30034" y="48792"/>
                            </a:lnTo>
                            <a:cubicBezTo>
                              <a:pt x="23547" y="43875"/>
                              <a:pt x="16092" y="43168"/>
                              <a:pt x="12139" y="47347"/>
                            </a:cubicBezTo>
                            <a:lnTo>
                              <a:pt x="12139" y="47347"/>
                            </a:lnTo>
                            <a:cubicBezTo>
                              <a:pt x="7602" y="51901"/>
                              <a:pt x="7490" y="59232"/>
                              <a:pt x="11883" y="63922"/>
                            </a:cubicBezTo>
                            <a:lnTo>
                              <a:pt x="21360" y="72864"/>
                            </a:lnTo>
                            <a:cubicBezTo>
                              <a:pt x="11883" y="63922"/>
                              <a:pt x="6182" y="66717"/>
                              <a:pt x="3150" y="69915"/>
                            </a:cubicBezTo>
                            <a:cubicBezTo>
                              <a:pt x="-1030" y="74326"/>
                              <a:pt x="-1054" y="81229"/>
                              <a:pt x="3102" y="85670"/>
                            </a:cubicBezTo>
                            <a:lnTo>
                              <a:pt x="39778" y="136614"/>
                            </a:lnTo>
                            <a:cubicBezTo>
                              <a:pt x="47720" y="147642"/>
                              <a:pt x="57328" y="157356"/>
                              <a:pt x="68332" y="165335"/>
                            </a:cubicBezTo>
                            <a:cubicBezTo>
                              <a:pt x="83385" y="176244"/>
                              <a:pt x="105103" y="190489"/>
                              <a:pt x="120923" y="194615"/>
                            </a:cubicBezTo>
                            <a:lnTo>
                              <a:pt x="165601" y="153659"/>
                            </a:lnTo>
                            <a:cubicBezTo>
                              <a:pt x="165601" y="153659"/>
                              <a:pt x="188615" y="141406"/>
                              <a:pt x="178359" y="101442"/>
                            </a:cubicBezTo>
                            <a:close/>
                          </a:path>
                        </a:pathLst>
                      </a:custGeom>
                      <a:solidFill>
                        <a:srgbClr val="FFAB91"/>
                      </a:solidFill>
                      <a:ln w="5944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grpSp>
                  <p:nvGrpSpPr>
                    <p:cNvPr id="915" name="그래픽 806">
                      <a:extLst>
                        <a:ext uri="{FF2B5EF4-FFF2-40B4-BE49-F238E27FC236}">
                          <a16:creationId xmlns:a16="http://schemas.microsoft.com/office/drawing/2014/main" id="{F3D38002-76CF-6A60-3400-B80548589E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491034" y="3050613"/>
                      <a:ext cx="398326" cy="402350"/>
                      <a:chOff x="3491034" y="3050613"/>
                      <a:chExt cx="398326" cy="402350"/>
                    </a:xfrm>
                  </p:grpSpPr>
                  <p:grpSp>
                    <p:nvGrpSpPr>
                      <p:cNvPr id="916" name="그래픽 806">
                        <a:extLst>
                          <a:ext uri="{FF2B5EF4-FFF2-40B4-BE49-F238E27FC236}">
                            <a16:creationId xmlns:a16="http://schemas.microsoft.com/office/drawing/2014/main" id="{4A89908D-594F-270D-409D-663F2ED1517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491034" y="3119311"/>
                        <a:ext cx="314642" cy="333651"/>
                        <a:chOff x="3491034" y="3119311"/>
                        <a:chExt cx="314642" cy="333651"/>
                      </a:xfrm>
                    </p:grpSpPr>
                    <p:sp>
                      <p:nvSpPr>
                        <p:cNvPr id="917" name="자유형: 도형 916">
                          <a:extLst>
                            <a:ext uri="{FF2B5EF4-FFF2-40B4-BE49-F238E27FC236}">
                              <a16:creationId xmlns:a16="http://schemas.microsoft.com/office/drawing/2014/main" id="{0867D13E-7D8B-3154-C427-C7D17F5124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491034" y="3119311"/>
                          <a:ext cx="314642" cy="333651"/>
                        </a:xfrm>
                        <a:custGeom>
                          <a:avLst/>
                          <a:gdLst>
                            <a:gd name="connsiteX0" fmla="*/ 185847 w 314642"/>
                            <a:gd name="connsiteY0" fmla="*/ 0 h 333651"/>
                            <a:gd name="connsiteX1" fmla="*/ 17218 w 314642"/>
                            <a:gd name="connsiteY1" fmla="*/ 207962 h 333651"/>
                            <a:gd name="connsiteX2" fmla="*/ 25666 w 314642"/>
                            <a:gd name="connsiteY2" fmla="*/ 313976 h 333651"/>
                            <a:gd name="connsiteX3" fmla="*/ 25666 w 314642"/>
                            <a:gd name="connsiteY3" fmla="*/ 313976 h 333651"/>
                            <a:gd name="connsiteX4" fmla="*/ 128761 w 314642"/>
                            <a:gd name="connsiteY4" fmla="*/ 313809 h 333651"/>
                            <a:gd name="connsiteX5" fmla="*/ 314643 w 314642"/>
                            <a:gd name="connsiteY5" fmla="*/ 146221 h 333651"/>
                            <a:gd name="connsiteX6" fmla="*/ 185847 w 314642"/>
                            <a:gd name="connsiteY6" fmla="*/ 0 h 3336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14642" h="333651">
                              <a:moveTo>
                                <a:pt x="185847" y="0"/>
                              </a:moveTo>
                              <a:lnTo>
                                <a:pt x="17218" y="207962"/>
                              </a:lnTo>
                              <a:cubicBezTo>
                                <a:pt x="-8679" y="239899"/>
                                <a:pt x="-4963" y="286539"/>
                                <a:pt x="25666" y="313976"/>
                              </a:cubicBezTo>
                              <a:lnTo>
                                <a:pt x="25666" y="313976"/>
                              </a:lnTo>
                              <a:cubicBezTo>
                                <a:pt x="55024" y="340277"/>
                                <a:pt x="99487" y="340200"/>
                                <a:pt x="128761" y="313809"/>
                              </a:cubicBezTo>
                              <a:lnTo>
                                <a:pt x="314643" y="146221"/>
                              </a:lnTo>
                              <a:lnTo>
                                <a:pt x="185847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AB91"/>
                        </a:solidFill>
                        <a:ln w="594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918" name="자유형: 도형 917">
                          <a:extLst>
                            <a:ext uri="{FF2B5EF4-FFF2-40B4-BE49-F238E27FC236}">
                              <a16:creationId xmlns:a16="http://schemas.microsoft.com/office/drawing/2014/main" id="{43AA8A6D-6C98-B980-A9C7-B00DD392310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36240" y="3169435"/>
                          <a:ext cx="141459" cy="142475"/>
                        </a:xfrm>
                        <a:custGeom>
                          <a:avLst/>
                          <a:gdLst>
                            <a:gd name="connsiteX0" fmla="*/ 0 w 141459"/>
                            <a:gd name="connsiteY0" fmla="*/ 0 h 142475"/>
                            <a:gd name="connsiteX1" fmla="*/ 117227 w 141459"/>
                            <a:gd name="connsiteY1" fmla="*/ 142476 h 142475"/>
                            <a:gd name="connsiteX2" fmla="*/ 141459 w 141459"/>
                            <a:gd name="connsiteY2" fmla="*/ 121329 h 1424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141459" h="142475">
                              <a:moveTo>
                                <a:pt x="0" y="0"/>
                              </a:moveTo>
                              <a:lnTo>
                                <a:pt x="117227" y="142476"/>
                              </a:lnTo>
                              <a:lnTo>
                                <a:pt x="141459" y="121329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49A82"/>
                        </a:solidFill>
                        <a:ln w="594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</p:grpSp>
                  <p:grpSp>
                    <p:nvGrpSpPr>
                      <p:cNvPr id="919" name="그래픽 806">
                        <a:extLst>
                          <a:ext uri="{FF2B5EF4-FFF2-40B4-BE49-F238E27FC236}">
                            <a16:creationId xmlns:a16="http://schemas.microsoft.com/office/drawing/2014/main" id="{70C96C6A-B41D-DE02-A437-C849719AFEC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17613" y="3050613"/>
                        <a:ext cx="271747" cy="259294"/>
                        <a:chOff x="3617613" y="3050613"/>
                        <a:chExt cx="271747" cy="259294"/>
                      </a:xfrm>
                    </p:grpSpPr>
                    <p:sp>
                      <p:nvSpPr>
                        <p:cNvPr id="920" name="자유형: 도형 919">
                          <a:extLst>
                            <a:ext uri="{FF2B5EF4-FFF2-40B4-BE49-F238E27FC236}">
                              <a16:creationId xmlns:a16="http://schemas.microsoft.com/office/drawing/2014/main" id="{2DD6E0AC-2E14-3C68-2D9F-DF5D0FAEDC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17613" y="3050613"/>
                          <a:ext cx="245446" cy="259294"/>
                        </a:xfrm>
                        <a:custGeom>
                          <a:avLst/>
                          <a:gdLst>
                            <a:gd name="connsiteX0" fmla="*/ 65878 w 245446"/>
                            <a:gd name="connsiteY0" fmla="*/ 18599 h 259294"/>
                            <a:gd name="connsiteX1" fmla="*/ 0 w 245446"/>
                            <a:gd name="connsiteY1" fmla="*/ 102966 h 259294"/>
                            <a:gd name="connsiteX2" fmla="*/ 183670 w 245446"/>
                            <a:gd name="connsiteY2" fmla="*/ 259294 h 259294"/>
                            <a:gd name="connsiteX3" fmla="*/ 233246 w 245446"/>
                            <a:gd name="connsiteY3" fmla="*/ 203463 h 259294"/>
                            <a:gd name="connsiteX4" fmla="*/ 235648 w 245446"/>
                            <a:gd name="connsiteY4" fmla="*/ 142151 h 259294"/>
                            <a:gd name="connsiteX5" fmla="*/ 142577 w 245446"/>
                            <a:gd name="connsiteY5" fmla="*/ 19175 h 259294"/>
                            <a:gd name="connsiteX6" fmla="*/ 65878 w 245446"/>
                            <a:gd name="connsiteY6" fmla="*/ 18599 h 2592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245446" h="259294">
                              <a:moveTo>
                                <a:pt x="65878" y="18599"/>
                              </a:moveTo>
                              <a:lnTo>
                                <a:pt x="0" y="102966"/>
                              </a:lnTo>
                              <a:lnTo>
                                <a:pt x="183670" y="259294"/>
                              </a:lnTo>
                              <a:lnTo>
                                <a:pt x="233246" y="203463"/>
                              </a:lnTo>
                              <a:cubicBezTo>
                                <a:pt x="248561" y="186216"/>
                                <a:pt x="249566" y="160551"/>
                                <a:pt x="235648" y="142151"/>
                              </a:cubicBezTo>
                              <a:lnTo>
                                <a:pt x="142577" y="19175"/>
                              </a:lnTo>
                              <a:cubicBezTo>
                                <a:pt x="123404" y="-6151"/>
                                <a:pt x="85432" y="-6436"/>
                                <a:pt x="65878" y="1859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19AAC"/>
                        </a:solidFill>
                        <a:ln w="5944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921" name="자유형: 도형 920">
                          <a:extLst>
                            <a:ext uri="{FF2B5EF4-FFF2-40B4-BE49-F238E27FC236}">
                              <a16:creationId xmlns:a16="http://schemas.microsoft.com/office/drawing/2014/main" id="{87D4B1F7-96CC-76D2-60E9-658137E6CF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21745" y="3073147"/>
                          <a:ext cx="64463" cy="95348"/>
                        </a:xfrm>
                        <a:custGeom>
                          <a:avLst/>
                          <a:gdLst>
                            <a:gd name="connsiteX0" fmla="*/ 15255 w 64463"/>
                            <a:gd name="connsiteY0" fmla="*/ 95348 h 95348"/>
                            <a:gd name="connsiteX1" fmla="*/ 0 w 64463"/>
                            <a:gd name="connsiteY1" fmla="*/ 83613 h 95348"/>
                            <a:gd name="connsiteX2" fmla="*/ 64463 w 64463"/>
                            <a:gd name="connsiteY2" fmla="*/ 0 h 953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</a:cxnLst>
                          <a:rect l="l" t="t" r="r" b="b"/>
                          <a:pathLst>
                            <a:path w="64463" h="95348">
                              <a:moveTo>
                                <a:pt x="15255" y="95348"/>
                              </a:moveTo>
                              <a:lnTo>
                                <a:pt x="0" y="83613"/>
                              </a:lnTo>
                              <a:lnTo>
                                <a:pt x="64463" y="0"/>
                              </a:lnTo>
                            </a:path>
                          </a:pathLst>
                        </a:custGeom>
                        <a:noFill/>
                        <a:ln w="7471" cap="flat">
                          <a:solidFill>
                            <a:srgbClr val="016E79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sp>
                      <p:nvSpPr>
                        <p:cNvPr id="922" name="자유형: 도형 921">
                          <a:extLst>
                            <a:ext uri="{FF2B5EF4-FFF2-40B4-BE49-F238E27FC236}">
                              <a16:creationId xmlns:a16="http://schemas.microsoft.com/office/drawing/2014/main" id="{EC21EDEA-E9ED-C9A0-69CB-13AD371BD1F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77699" y="3112665"/>
                          <a:ext cx="111661" cy="178099"/>
                        </a:xfrm>
                        <a:custGeom>
                          <a:avLst/>
                          <a:gdLst>
                            <a:gd name="connsiteX0" fmla="*/ 0 w 111661"/>
                            <a:gd name="connsiteY0" fmla="*/ 178099 h 178099"/>
                            <a:gd name="connsiteX1" fmla="*/ 111662 w 111661"/>
                            <a:gd name="connsiteY1" fmla="*/ 0 h 17809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11661" h="178099">
                              <a:moveTo>
                                <a:pt x="0" y="178099"/>
                              </a:moveTo>
                              <a:cubicBezTo>
                                <a:pt x="0" y="178099"/>
                                <a:pt x="107072" y="89047"/>
                                <a:pt x="111662" y="0"/>
                              </a:cubicBezTo>
                            </a:path>
                          </a:pathLst>
                        </a:custGeom>
                        <a:noFill/>
                        <a:ln w="7471" cap="flat">
                          <a:solidFill>
                            <a:srgbClr val="016E79"/>
                          </a:solidFill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923" name="그래픽 806">
                  <a:extLst>
                    <a:ext uri="{FF2B5EF4-FFF2-40B4-BE49-F238E27FC236}">
                      <a16:creationId xmlns:a16="http://schemas.microsoft.com/office/drawing/2014/main" id="{64F75A64-2984-F47E-095F-84093001E97C}"/>
                    </a:ext>
                  </a:extLst>
                </p:cNvPr>
                <p:cNvGrpSpPr/>
                <p:nvPr/>
              </p:nvGrpSpPr>
              <p:grpSpPr>
                <a:xfrm>
                  <a:off x="3511531" y="2710671"/>
                  <a:ext cx="244123" cy="301304"/>
                  <a:chOff x="3511531" y="2710671"/>
                  <a:chExt cx="244123" cy="301304"/>
                </a:xfrm>
              </p:grpSpPr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E8CCA65F-C8BB-5991-A3C6-B9F400DE678E}"/>
                      </a:ext>
                    </a:extLst>
                  </p:cNvPr>
                  <p:cNvSpPr/>
                  <p:nvPr/>
                </p:nvSpPr>
                <p:spPr>
                  <a:xfrm>
                    <a:off x="3620937" y="2869127"/>
                    <a:ext cx="134717" cy="142848"/>
                  </a:xfrm>
                  <a:custGeom>
                    <a:avLst/>
                    <a:gdLst>
                      <a:gd name="connsiteX0" fmla="*/ 134717 w 134717"/>
                      <a:gd name="connsiteY0" fmla="*/ 105301 h 142848"/>
                      <a:gd name="connsiteX1" fmla="*/ 132987 w 134717"/>
                      <a:gd name="connsiteY1" fmla="*/ 97257 h 142848"/>
                      <a:gd name="connsiteX2" fmla="*/ 96074 w 134717"/>
                      <a:gd name="connsiteY2" fmla="*/ 0 h 142848"/>
                      <a:gd name="connsiteX3" fmla="*/ 0 w 134717"/>
                      <a:gd name="connsiteY3" fmla="*/ 28679 h 142848"/>
                      <a:gd name="connsiteX4" fmla="*/ 18924 w 134717"/>
                      <a:gd name="connsiteY4" fmla="*/ 126234 h 142848"/>
                      <a:gd name="connsiteX5" fmla="*/ 134717 w 134717"/>
                      <a:gd name="connsiteY5" fmla="*/ 105301 h 1428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717" h="142848">
                        <a:moveTo>
                          <a:pt x="134717" y="105301"/>
                        </a:moveTo>
                        <a:cubicBezTo>
                          <a:pt x="134527" y="102578"/>
                          <a:pt x="133974" y="99861"/>
                          <a:pt x="132987" y="97257"/>
                        </a:cubicBezTo>
                        <a:lnTo>
                          <a:pt x="96074" y="0"/>
                        </a:lnTo>
                        <a:lnTo>
                          <a:pt x="0" y="28679"/>
                        </a:lnTo>
                        <a:lnTo>
                          <a:pt x="18924" y="126234"/>
                        </a:lnTo>
                        <a:cubicBezTo>
                          <a:pt x="33019" y="173260"/>
                          <a:pt x="134349" y="105544"/>
                          <a:pt x="134717" y="105301"/>
                        </a:cubicBezTo>
                        <a:close/>
                      </a:path>
                    </a:pathLst>
                  </a:custGeom>
                  <a:solidFill>
                    <a:srgbClr val="FFAB91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F12434B6-0EC7-A94C-9A98-3D79342B3470}"/>
                      </a:ext>
                    </a:extLst>
                  </p:cNvPr>
                  <p:cNvSpPr/>
                  <p:nvPr/>
                </p:nvSpPr>
                <p:spPr>
                  <a:xfrm>
                    <a:off x="3511531" y="2710671"/>
                    <a:ext cx="215965" cy="112345"/>
                  </a:xfrm>
                  <a:custGeom>
                    <a:avLst/>
                    <a:gdLst>
                      <a:gd name="connsiteX0" fmla="*/ 207834 w 215965"/>
                      <a:gd name="connsiteY0" fmla="*/ 104344 h 112345"/>
                      <a:gd name="connsiteX1" fmla="*/ 175023 w 215965"/>
                      <a:gd name="connsiteY1" fmla="*/ 10083 h 112345"/>
                      <a:gd name="connsiteX2" fmla="*/ 71987 w 215965"/>
                      <a:gd name="connsiteY2" fmla="*/ 262 h 112345"/>
                      <a:gd name="connsiteX3" fmla="*/ 49419 w 215965"/>
                      <a:gd name="connsiteY3" fmla="*/ 112346 h 112345"/>
                      <a:gd name="connsiteX4" fmla="*/ 166313 w 215965"/>
                      <a:gd name="connsiteY4" fmla="*/ 54565 h 112345"/>
                      <a:gd name="connsiteX5" fmla="*/ 207834 w 215965"/>
                      <a:gd name="connsiteY5" fmla="*/ 104344 h 112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15965" h="112345">
                        <a:moveTo>
                          <a:pt x="207834" y="104344"/>
                        </a:moveTo>
                        <a:cubicBezTo>
                          <a:pt x="207834" y="104344"/>
                          <a:pt x="240455" y="3537"/>
                          <a:pt x="175023" y="10083"/>
                        </a:cubicBezTo>
                        <a:cubicBezTo>
                          <a:pt x="135945" y="13989"/>
                          <a:pt x="122123" y="4881"/>
                          <a:pt x="71987" y="262"/>
                        </a:cubicBezTo>
                        <a:cubicBezTo>
                          <a:pt x="13992" y="-5089"/>
                          <a:pt x="-44467" y="72935"/>
                          <a:pt x="49419" y="112346"/>
                        </a:cubicBezTo>
                        <a:lnTo>
                          <a:pt x="166313" y="54565"/>
                        </a:lnTo>
                        <a:lnTo>
                          <a:pt x="207834" y="104344"/>
                        </a:lnTo>
                        <a:close/>
                      </a:path>
                    </a:pathLst>
                  </a:custGeom>
                  <a:solidFill>
                    <a:srgbClr val="4D2D3C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5B56B09E-FAA9-06D6-014F-B5B361C3FB04}"/>
                      </a:ext>
                    </a:extLst>
                  </p:cNvPr>
                  <p:cNvSpPr/>
                  <p:nvPr/>
                </p:nvSpPr>
                <p:spPr>
                  <a:xfrm>
                    <a:off x="3553553" y="2831112"/>
                    <a:ext cx="57617" cy="57617"/>
                  </a:xfrm>
                  <a:custGeom>
                    <a:avLst/>
                    <a:gdLst>
                      <a:gd name="connsiteX0" fmla="*/ 57004 w 57617"/>
                      <a:gd name="connsiteY0" fmla="*/ 22920 h 57617"/>
                      <a:gd name="connsiteX1" fmla="*/ 34698 w 57617"/>
                      <a:gd name="connsiteY1" fmla="*/ 57004 h 57617"/>
                      <a:gd name="connsiteX2" fmla="*/ 614 w 57617"/>
                      <a:gd name="connsiteY2" fmla="*/ 34698 h 57617"/>
                      <a:gd name="connsiteX3" fmla="*/ 22920 w 57617"/>
                      <a:gd name="connsiteY3" fmla="*/ 614 h 57617"/>
                      <a:gd name="connsiteX4" fmla="*/ 57004 w 57617"/>
                      <a:gd name="connsiteY4" fmla="*/ 22920 h 57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617" h="57617">
                        <a:moveTo>
                          <a:pt x="57004" y="22920"/>
                        </a:moveTo>
                        <a:cubicBezTo>
                          <a:pt x="60256" y="38491"/>
                          <a:pt x="50268" y="53752"/>
                          <a:pt x="34698" y="57004"/>
                        </a:cubicBezTo>
                        <a:cubicBezTo>
                          <a:pt x="19127" y="60256"/>
                          <a:pt x="3866" y="50268"/>
                          <a:pt x="614" y="34698"/>
                        </a:cubicBezTo>
                        <a:cubicBezTo>
                          <a:pt x="-2638" y="19127"/>
                          <a:pt x="7350" y="3866"/>
                          <a:pt x="22920" y="614"/>
                        </a:cubicBezTo>
                        <a:cubicBezTo>
                          <a:pt x="38491" y="-2638"/>
                          <a:pt x="53752" y="7350"/>
                          <a:pt x="57004" y="22920"/>
                        </a:cubicBezTo>
                        <a:close/>
                      </a:path>
                    </a:pathLst>
                  </a:custGeom>
                  <a:solidFill>
                    <a:srgbClr val="F49A82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224074E8-7521-80A7-F532-969010AF53FA}"/>
                      </a:ext>
                    </a:extLst>
                  </p:cNvPr>
                  <p:cNvSpPr/>
                  <p:nvPr/>
                </p:nvSpPr>
                <p:spPr>
                  <a:xfrm>
                    <a:off x="3625526" y="2907212"/>
                    <a:ext cx="74944" cy="58470"/>
                  </a:xfrm>
                  <a:custGeom>
                    <a:avLst/>
                    <a:gdLst>
                      <a:gd name="connsiteX0" fmla="*/ 8525 w 74944"/>
                      <a:gd name="connsiteY0" fmla="*/ 58471 h 58470"/>
                      <a:gd name="connsiteX1" fmla="*/ 74945 w 74944"/>
                      <a:gd name="connsiteY1" fmla="*/ 0 h 58470"/>
                      <a:gd name="connsiteX2" fmla="*/ 0 w 74944"/>
                      <a:gd name="connsiteY2" fmla="*/ 14708 h 58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4944" h="58470">
                        <a:moveTo>
                          <a:pt x="8525" y="58471"/>
                        </a:moveTo>
                        <a:lnTo>
                          <a:pt x="74945" y="0"/>
                        </a:lnTo>
                        <a:lnTo>
                          <a:pt x="0" y="14708"/>
                        </a:lnTo>
                        <a:close/>
                      </a:path>
                    </a:pathLst>
                  </a:custGeom>
                  <a:solidFill>
                    <a:srgbClr val="4D2D3C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6D4072A1-B862-8334-F34C-9B4ECFF4662F}"/>
                      </a:ext>
                    </a:extLst>
                  </p:cNvPr>
                  <p:cNvSpPr/>
                  <p:nvPr/>
                </p:nvSpPr>
                <p:spPr>
                  <a:xfrm>
                    <a:off x="3557750" y="2728429"/>
                    <a:ext cx="159899" cy="207276"/>
                  </a:xfrm>
                  <a:custGeom>
                    <a:avLst/>
                    <a:gdLst>
                      <a:gd name="connsiteX0" fmla="*/ 118525 w 159899"/>
                      <a:gd name="connsiteY0" fmla="*/ 199680 h 207276"/>
                      <a:gd name="connsiteX1" fmla="*/ 88585 w 159899"/>
                      <a:gd name="connsiteY1" fmla="*/ 205935 h 207276"/>
                      <a:gd name="connsiteX2" fmla="*/ 13777 w 159899"/>
                      <a:gd name="connsiteY2" fmla="*/ 155199 h 207276"/>
                      <a:gd name="connsiteX3" fmla="*/ 1060 w 159899"/>
                      <a:gd name="connsiteY3" fmla="*/ 82442 h 207276"/>
                      <a:gd name="connsiteX4" fmla="*/ 55904 w 159899"/>
                      <a:gd name="connsiteY4" fmla="*/ 1564 h 207276"/>
                      <a:gd name="connsiteX5" fmla="*/ 55904 w 159899"/>
                      <a:gd name="connsiteY5" fmla="*/ 1564 h 207276"/>
                      <a:gd name="connsiteX6" fmla="*/ 145706 w 159899"/>
                      <a:gd name="connsiteY6" fmla="*/ 54583 h 207276"/>
                      <a:gd name="connsiteX7" fmla="*/ 159261 w 159899"/>
                      <a:gd name="connsiteY7" fmla="*/ 140692 h 207276"/>
                      <a:gd name="connsiteX8" fmla="*/ 118525 w 159899"/>
                      <a:gd name="connsiteY8" fmla="*/ 199680 h 207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899" h="207276">
                        <a:moveTo>
                          <a:pt x="118525" y="199680"/>
                        </a:moveTo>
                        <a:lnTo>
                          <a:pt x="88585" y="205935"/>
                        </a:lnTo>
                        <a:cubicBezTo>
                          <a:pt x="53794" y="213200"/>
                          <a:pt x="19894" y="190216"/>
                          <a:pt x="13777" y="155199"/>
                        </a:cubicBezTo>
                        <a:lnTo>
                          <a:pt x="1060" y="82442"/>
                        </a:lnTo>
                        <a:cubicBezTo>
                          <a:pt x="-5468" y="45100"/>
                          <a:pt x="18800" y="9316"/>
                          <a:pt x="55904" y="1564"/>
                        </a:cubicBezTo>
                        <a:lnTo>
                          <a:pt x="55904" y="1564"/>
                        </a:lnTo>
                        <a:cubicBezTo>
                          <a:pt x="93888" y="-6373"/>
                          <a:pt x="137775" y="16599"/>
                          <a:pt x="145706" y="54583"/>
                        </a:cubicBezTo>
                        <a:lnTo>
                          <a:pt x="159261" y="140692"/>
                        </a:lnTo>
                        <a:cubicBezTo>
                          <a:pt x="163571" y="168070"/>
                          <a:pt x="145652" y="194015"/>
                          <a:pt x="118525" y="199680"/>
                        </a:cubicBezTo>
                        <a:close/>
                      </a:path>
                    </a:pathLst>
                  </a:custGeom>
                  <a:solidFill>
                    <a:srgbClr val="FFAB91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1AA82A83-D758-09D2-CB40-35CD492AD7D6}"/>
                      </a:ext>
                    </a:extLst>
                  </p:cNvPr>
                  <p:cNvSpPr/>
                  <p:nvPr/>
                </p:nvSpPr>
                <p:spPr>
                  <a:xfrm>
                    <a:off x="3696654" y="2830555"/>
                    <a:ext cx="24565" cy="49653"/>
                  </a:xfrm>
                  <a:custGeom>
                    <a:avLst/>
                    <a:gdLst>
                      <a:gd name="connsiteX0" fmla="*/ 0 w 24565"/>
                      <a:gd name="connsiteY0" fmla="*/ 8579 h 49653"/>
                      <a:gd name="connsiteX1" fmla="*/ 24565 w 24565"/>
                      <a:gd name="connsiteY1" fmla="*/ 49654 h 49653"/>
                      <a:gd name="connsiteX2" fmla="*/ 20992 w 24565"/>
                      <a:gd name="connsiteY2" fmla="*/ 0 h 496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4565" h="49653">
                        <a:moveTo>
                          <a:pt x="0" y="8579"/>
                        </a:moveTo>
                        <a:lnTo>
                          <a:pt x="24565" y="49654"/>
                        </a:lnTo>
                        <a:lnTo>
                          <a:pt x="20992" y="0"/>
                        </a:lnTo>
                        <a:close/>
                      </a:path>
                    </a:pathLst>
                  </a:custGeom>
                  <a:solidFill>
                    <a:srgbClr val="4D2D3C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930" name="그래픽 806">
                    <a:extLst>
                      <a:ext uri="{FF2B5EF4-FFF2-40B4-BE49-F238E27FC236}">
                        <a16:creationId xmlns:a16="http://schemas.microsoft.com/office/drawing/2014/main" id="{B452E610-52A0-BC8F-F463-F806DA0B229F}"/>
                      </a:ext>
                    </a:extLst>
                  </p:cNvPr>
                  <p:cNvGrpSpPr/>
                  <p:nvPr/>
                </p:nvGrpSpPr>
                <p:grpSpPr>
                  <a:xfrm>
                    <a:off x="3566988" y="2815228"/>
                    <a:ext cx="87401" cy="86899"/>
                    <a:chOff x="3566988" y="2815228"/>
                    <a:chExt cx="87401" cy="86899"/>
                  </a:xfrm>
                </p:grpSpPr>
                <p:sp>
                  <p:nvSpPr>
                    <p:cNvPr id="931" name="자유형: 도형 930">
                      <a:extLst>
                        <a:ext uri="{FF2B5EF4-FFF2-40B4-BE49-F238E27FC236}">
                          <a16:creationId xmlns:a16="http://schemas.microsoft.com/office/drawing/2014/main" id="{7A948303-372A-5174-EFD8-A7BF988E8F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5771" y="2863782"/>
                      <a:ext cx="9839" cy="15195"/>
                    </a:xfrm>
                    <a:custGeom>
                      <a:avLst/>
                      <a:gdLst>
                        <a:gd name="connsiteX0" fmla="*/ 0 w 9839"/>
                        <a:gd name="connsiteY0" fmla="*/ 0 h 15195"/>
                        <a:gd name="connsiteX1" fmla="*/ 803 w 9839"/>
                        <a:gd name="connsiteY1" fmla="*/ 15196 h 15195"/>
                        <a:gd name="connsiteX2" fmla="*/ 9839 w 9839"/>
                        <a:gd name="connsiteY2" fmla="*/ 13305 h 151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9839" h="15195">
                          <a:moveTo>
                            <a:pt x="0" y="0"/>
                          </a:moveTo>
                          <a:lnTo>
                            <a:pt x="803" y="15196"/>
                          </a:lnTo>
                          <a:lnTo>
                            <a:pt x="9839" y="13305"/>
                          </a:lnTo>
                        </a:path>
                      </a:pathLst>
                    </a:custGeom>
                    <a:noFill/>
                    <a:ln w="3742" cap="rnd">
                      <a:solidFill>
                        <a:srgbClr val="4D2D3C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32" name="자유형: 도형 931">
                      <a:extLst>
                        <a:ext uri="{FF2B5EF4-FFF2-40B4-BE49-F238E27FC236}">
                          <a16:creationId xmlns:a16="http://schemas.microsoft.com/office/drawing/2014/main" id="{9AD4A6FC-2668-7BCA-663C-6AE0556AD9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2483" y="2815228"/>
                      <a:ext cx="31905" cy="14124"/>
                    </a:xfrm>
                    <a:custGeom>
                      <a:avLst/>
                      <a:gdLst>
                        <a:gd name="connsiteX0" fmla="*/ 14428 w 31905"/>
                        <a:gd name="connsiteY0" fmla="*/ 435 h 14124"/>
                        <a:gd name="connsiteX1" fmla="*/ 82 w 31905"/>
                        <a:gd name="connsiteY1" fmla="*/ 9537 h 14124"/>
                        <a:gd name="connsiteX2" fmla="*/ 14743 w 31905"/>
                        <a:gd name="connsiteY2" fmla="*/ 13978 h 14124"/>
                        <a:gd name="connsiteX3" fmla="*/ 31901 w 31905"/>
                        <a:gd name="connsiteY3" fmla="*/ 5589 h 14124"/>
                        <a:gd name="connsiteX4" fmla="*/ 14428 w 31905"/>
                        <a:gd name="connsiteY4" fmla="*/ 435 h 141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1905" h="14124">
                          <a:moveTo>
                            <a:pt x="14428" y="435"/>
                          </a:moveTo>
                          <a:cubicBezTo>
                            <a:pt x="14428" y="435"/>
                            <a:pt x="-1267" y="1315"/>
                            <a:pt x="82" y="9537"/>
                          </a:cubicBezTo>
                          <a:cubicBezTo>
                            <a:pt x="82" y="9537"/>
                            <a:pt x="1111" y="15090"/>
                            <a:pt x="14743" y="13978"/>
                          </a:cubicBezTo>
                          <a:cubicBezTo>
                            <a:pt x="28375" y="12872"/>
                            <a:pt x="31627" y="11011"/>
                            <a:pt x="31901" y="5589"/>
                          </a:cubicBezTo>
                          <a:cubicBezTo>
                            <a:pt x="32174" y="179"/>
                            <a:pt x="21657" y="-701"/>
                            <a:pt x="14428" y="435"/>
                          </a:cubicBezTo>
                          <a:close/>
                        </a:path>
                      </a:pathLst>
                    </a:custGeom>
                    <a:solidFill>
                      <a:srgbClr val="4D2D3C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33" name="자유형: 도형 932">
                      <a:extLst>
                        <a:ext uri="{FF2B5EF4-FFF2-40B4-BE49-F238E27FC236}">
                          <a16:creationId xmlns:a16="http://schemas.microsoft.com/office/drawing/2014/main" id="{525C7335-AD30-10A9-8FC1-872FA95690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66988" y="2826425"/>
                      <a:ext cx="26475" cy="14470"/>
                    </a:xfrm>
                    <a:custGeom>
                      <a:avLst/>
                      <a:gdLst>
                        <a:gd name="connsiteX0" fmla="*/ 11559 w 26475"/>
                        <a:gd name="connsiteY0" fmla="*/ 961 h 14470"/>
                        <a:gd name="connsiteX1" fmla="*/ 26399 w 26475"/>
                        <a:gd name="connsiteY1" fmla="*/ 4689 h 14470"/>
                        <a:gd name="connsiteX2" fmla="*/ 17047 w 26475"/>
                        <a:gd name="connsiteY2" fmla="*/ 12810 h 14470"/>
                        <a:gd name="connsiteX3" fmla="*/ 359 w 26475"/>
                        <a:gd name="connsiteY3" fmla="*/ 10521 h 14470"/>
                        <a:gd name="connsiteX4" fmla="*/ 11559 w 26475"/>
                        <a:gd name="connsiteY4" fmla="*/ 961 h 144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6475" h="14470">
                          <a:moveTo>
                            <a:pt x="11559" y="961"/>
                          </a:moveTo>
                          <a:cubicBezTo>
                            <a:pt x="11559" y="961"/>
                            <a:pt x="23949" y="-2844"/>
                            <a:pt x="26399" y="4689"/>
                          </a:cubicBezTo>
                          <a:cubicBezTo>
                            <a:pt x="26399" y="4689"/>
                            <a:pt x="27956" y="9807"/>
                            <a:pt x="17047" y="12810"/>
                          </a:cubicBezTo>
                          <a:cubicBezTo>
                            <a:pt x="6137" y="15812"/>
                            <a:pt x="2178" y="14563"/>
                            <a:pt x="359" y="10521"/>
                          </a:cubicBezTo>
                          <a:cubicBezTo>
                            <a:pt x="-1704" y="5949"/>
                            <a:pt x="5543" y="2079"/>
                            <a:pt x="11559" y="961"/>
                          </a:cubicBezTo>
                          <a:close/>
                        </a:path>
                      </a:pathLst>
                    </a:custGeom>
                    <a:solidFill>
                      <a:srgbClr val="4D2D3C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34" name="자유형: 도형 933">
                      <a:extLst>
                        <a:ext uri="{FF2B5EF4-FFF2-40B4-BE49-F238E27FC236}">
                          <a16:creationId xmlns:a16="http://schemas.microsoft.com/office/drawing/2014/main" id="{ACF4175A-130C-83F5-463B-E7A9EAC31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06686" y="2881511"/>
                      <a:ext cx="42741" cy="20616"/>
                    </a:xfrm>
                    <a:custGeom>
                      <a:avLst/>
                      <a:gdLst>
                        <a:gd name="connsiteX0" fmla="*/ 0 w 42741"/>
                        <a:gd name="connsiteY0" fmla="*/ 8900 h 20616"/>
                        <a:gd name="connsiteX1" fmla="*/ 42603 w 42741"/>
                        <a:gd name="connsiteY1" fmla="*/ 0 h 20616"/>
                        <a:gd name="connsiteX2" fmla="*/ 21076 w 42741"/>
                        <a:gd name="connsiteY2" fmla="*/ 20089 h 20616"/>
                        <a:gd name="connsiteX3" fmla="*/ 0 w 42741"/>
                        <a:gd name="connsiteY3" fmla="*/ 8900 h 2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2741" h="20616">
                          <a:moveTo>
                            <a:pt x="0" y="8900"/>
                          </a:moveTo>
                          <a:lnTo>
                            <a:pt x="42603" y="0"/>
                          </a:lnTo>
                          <a:cubicBezTo>
                            <a:pt x="42603" y="0"/>
                            <a:pt x="45831" y="14881"/>
                            <a:pt x="21076" y="20089"/>
                          </a:cubicBezTo>
                          <a:cubicBezTo>
                            <a:pt x="4673" y="23543"/>
                            <a:pt x="0" y="8900"/>
                            <a:pt x="0" y="890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35" name="자유형: 도형 934">
                      <a:extLst>
                        <a:ext uri="{FF2B5EF4-FFF2-40B4-BE49-F238E27FC236}">
                          <a16:creationId xmlns:a16="http://schemas.microsoft.com/office/drawing/2014/main" id="{46F9D21B-125F-39D3-8884-7CEA5A139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80134" y="2846921"/>
                      <a:ext cx="11999" cy="11999"/>
                    </a:xfrm>
                    <a:custGeom>
                      <a:avLst/>
                      <a:gdLst>
                        <a:gd name="connsiteX0" fmla="*/ 11927 w 11999"/>
                        <a:gd name="connsiteY0" fmla="*/ 5079 h 11999"/>
                        <a:gd name="connsiteX1" fmla="*/ 6921 w 11999"/>
                        <a:gd name="connsiteY1" fmla="*/ 11927 h 11999"/>
                        <a:gd name="connsiteX2" fmla="*/ 73 w 11999"/>
                        <a:gd name="connsiteY2" fmla="*/ 6922 h 11999"/>
                        <a:gd name="connsiteX3" fmla="*/ 5078 w 11999"/>
                        <a:gd name="connsiteY3" fmla="*/ 73 h 11999"/>
                        <a:gd name="connsiteX4" fmla="*/ 11927 w 11999"/>
                        <a:gd name="connsiteY4" fmla="*/ 5079 h 119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999" h="11999">
                          <a:moveTo>
                            <a:pt x="11927" y="5079"/>
                          </a:moveTo>
                          <a:cubicBezTo>
                            <a:pt x="12439" y="8348"/>
                            <a:pt x="10197" y="11416"/>
                            <a:pt x="6921" y="11927"/>
                          </a:cubicBezTo>
                          <a:cubicBezTo>
                            <a:pt x="3646" y="12439"/>
                            <a:pt x="584" y="10197"/>
                            <a:pt x="73" y="6922"/>
                          </a:cubicBezTo>
                          <a:cubicBezTo>
                            <a:pt x="-439" y="3652"/>
                            <a:pt x="1803" y="584"/>
                            <a:pt x="5078" y="73"/>
                          </a:cubicBezTo>
                          <a:cubicBezTo>
                            <a:pt x="8354" y="-439"/>
                            <a:pt x="11416" y="1803"/>
                            <a:pt x="11927" y="5079"/>
                          </a:cubicBezTo>
                          <a:close/>
                        </a:path>
                      </a:pathLst>
                    </a:custGeom>
                    <a:solidFill>
                      <a:srgbClr val="4D2D3C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36" name="자유형: 도형 935">
                      <a:extLst>
                        <a:ext uri="{FF2B5EF4-FFF2-40B4-BE49-F238E27FC236}">
                          <a16:creationId xmlns:a16="http://schemas.microsoft.com/office/drawing/2014/main" id="{FBC177F8-15AB-8ADA-5C8F-4A31B9510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28046" y="2838603"/>
                      <a:ext cx="11999" cy="11994"/>
                    </a:xfrm>
                    <a:custGeom>
                      <a:avLst/>
                      <a:gdLst>
                        <a:gd name="connsiteX0" fmla="*/ 11927 w 11999"/>
                        <a:gd name="connsiteY0" fmla="*/ 5072 h 11994"/>
                        <a:gd name="connsiteX1" fmla="*/ 6922 w 11999"/>
                        <a:gd name="connsiteY1" fmla="*/ 11921 h 11994"/>
                        <a:gd name="connsiteX2" fmla="*/ 73 w 11999"/>
                        <a:gd name="connsiteY2" fmla="*/ 6921 h 11994"/>
                        <a:gd name="connsiteX3" fmla="*/ 5073 w 11999"/>
                        <a:gd name="connsiteY3" fmla="*/ 73 h 11994"/>
                        <a:gd name="connsiteX4" fmla="*/ 11927 w 11999"/>
                        <a:gd name="connsiteY4" fmla="*/ 5072 h 119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999" h="11994">
                          <a:moveTo>
                            <a:pt x="11927" y="5072"/>
                          </a:moveTo>
                          <a:cubicBezTo>
                            <a:pt x="12439" y="8348"/>
                            <a:pt x="10197" y="11410"/>
                            <a:pt x="6922" y="11921"/>
                          </a:cubicBezTo>
                          <a:cubicBezTo>
                            <a:pt x="3646" y="12433"/>
                            <a:pt x="584" y="10191"/>
                            <a:pt x="73" y="6921"/>
                          </a:cubicBezTo>
                          <a:cubicBezTo>
                            <a:pt x="-439" y="3646"/>
                            <a:pt x="1803" y="578"/>
                            <a:pt x="5073" y="73"/>
                          </a:cubicBezTo>
                          <a:cubicBezTo>
                            <a:pt x="8354" y="-439"/>
                            <a:pt x="11422" y="1803"/>
                            <a:pt x="11927" y="5072"/>
                          </a:cubicBezTo>
                          <a:close/>
                        </a:path>
                      </a:pathLst>
                    </a:custGeom>
                    <a:solidFill>
                      <a:srgbClr val="4D2D3C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365BF585-34AD-1F94-5015-459FDC002F9A}"/>
                      </a:ext>
                    </a:extLst>
                  </p:cNvPr>
                  <p:cNvSpPr/>
                  <p:nvPr/>
                </p:nvSpPr>
                <p:spPr>
                  <a:xfrm>
                    <a:off x="3535683" y="2723667"/>
                    <a:ext cx="183681" cy="106887"/>
                  </a:xfrm>
                  <a:custGeom>
                    <a:avLst/>
                    <a:gdLst>
                      <a:gd name="connsiteX0" fmla="*/ 170691 w 183681"/>
                      <a:gd name="connsiteY0" fmla="*/ 106888 h 106887"/>
                      <a:gd name="connsiteX1" fmla="*/ 123362 w 183681"/>
                      <a:gd name="connsiteY1" fmla="*/ 51087 h 106887"/>
                      <a:gd name="connsiteX2" fmla="*/ 20856 w 183681"/>
                      <a:gd name="connsiteY2" fmla="*/ 76407 h 106887"/>
                      <a:gd name="connsiteX3" fmla="*/ 0 w 183681"/>
                      <a:gd name="connsiteY3" fmla="*/ 4768 h 106887"/>
                      <a:gd name="connsiteX4" fmla="*/ 103351 w 183681"/>
                      <a:gd name="connsiteY4" fmla="*/ 0 h 106887"/>
                      <a:gd name="connsiteX5" fmla="*/ 177903 w 183681"/>
                      <a:gd name="connsiteY5" fmla="*/ 11397 h 106887"/>
                      <a:gd name="connsiteX6" fmla="*/ 183682 w 183681"/>
                      <a:gd name="connsiteY6" fmla="*/ 91347 h 106887"/>
                      <a:gd name="connsiteX7" fmla="*/ 170691 w 183681"/>
                      <a:gd name="connsiteY7" fmla="*/ 106888 h 106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3681" h="106887">
                        <a:moveTo>
                          <a:pt x="170691" y="106888"/>
                        </a:moveTo>
                        <a:cubicBezTo>
                          <a:pt x="170691" y="106888"/>
                          <a:pt x="117399" y="94712"/>
                          <a:pt x="123362" y="51087"/>
                        </a:cubicBezTo>
                        <a:cubicBezTo>
                          <a:pt x="123362" y="51087"/>
                          <a:pt x="44844" y="32050"/>
                          <a:pt x="20856" y="76407"/>
                        </a:cubicBezTo>
                        <a:lnTo>
                          <a:pt x="0" y="4768"/>
                        </a:lnTo>
                        <a:lnTo>
                          <a:pt x="103351" y="0"/>
                        </a:lnTo>
                        <a:lnTo>
                          <a:pt x="177903" y="11397"/>
                        </a:lnTo>
                        <a:lnTo>
                          <a:pt x="183682" y="91347"/>
                        </a:lnTo>
                        <a:lnTo>
                          <a:pt x="170691" y="106888"/>
                        </a:lnTo>
                        <a:close/>
                      </a:path>
                    </a:pathLst>
                  </a:custGeom>
                  <a:solidFill>
                    <a:srgbClr val="4D2D3C"/>
                  </a:solidFill>
                  <a:ln w="59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938" name="그래픽 806">
                    <a:extLst>
                      <a:ext uri="{FF2B5EF4-FFF2-40B4-BE49-F238E27FC236}">
                        <a16:creationId xmlns:a16="http://schemas.microsoft.com/office/drawing/2014/main" id="{B1C1A283-03FC-6606-8868-02CDE8B3F6A5}"/>
                      </a:ext>
                    </a:extLst>
                  </p:cNvPr>
                  <p:cNvGrpSpPr/>
                  <p:nvPr/>
                </p:nvGrpSpPr>
                <p:grpSpPr>
                  <a:xfrm>
                    <a:off x="3690583" y="2802486"/>
                    <a:ext cx="57617" cy="57617"/>
                    <a:chOff x="3690583" y="2802486"/>
                    <a:chExt cx="57617" cy="57617"/>
                  </a:xfrm>
                </p:grpSpPr>
                <p:sp>
                  <p:nvSpPr>
                    <p:cNvPr id="939" name="자유형: 도형 938">
                      <a:extLst>
                        <a:ext uri="{FF2B5EF4-FFF2-40B4-BE49-F238E27FC236}">
                          <a16:creationId xmlns:a16="http://schemas.microsoft.com/office/drawing/2014/main" id="{BC3C6383-328D-1F1F-2F11-D87555608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90583" y="2802486"/>
                      <a:ext cx="57617" cy="57617"/>
                    </a:xfrm>
                    <a:custGeom>
                      <a:avLst/>
                      <a:gdLst>
                        <a:gd name="connsiteX0" fmla="*/ 57004 w 57617"/>
                        <a:gd name="connsiteY0" fmla="*/ 22920 h 57617"/>
                        <a:gd name="connsiteX1" fmla="*/ 34697 w 57617"/>
                        <a:gd name="connsiteY1" fmla="*/ 57004 h 57617"/>
                        <a:gd name="connsiteX2" fmla="*/ 614 w 57617"/>
                        <a:gd name="connsiteY2" fmla="*/ 34698 h 57617"/>
                        <a:gd name="connsiteX3" fmla="*/ 22920 w 57617"/>
                        <a:gd name="connsiteY3" fmla="*/ 614 h 57617"/>
                        <a:gd name="connsiteX4" fmla="*/ 57004 w 57617"/>
                        <a:gd name="connsiteY4" fmla="*/ 22920 h 576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617" h="57617">
                          <a:moveTo>
                            <a:pt x="57004" y="22920"/>
                          </a:moveTo>
                          <a:cubicBezTo>
                            <a:pt x="60256" y="38491"/>
                            <a:pt x="50268" y="53752"/>
                            <a:pt x="34697" y="57004"/>
                          </a:cubicBezTo>
                          <a:cubicBezTo>
                            <a:pt x="19127" y="60256"/>
                            <a:pt x="3866" y="50268"/>
                            <a:pt x="614" y="34698"/>
                          </a:cubicBezTo>
                          <a:cubicBezTo>
                            <a:pt x="-2638" y="19127"/>
                            <a:pt x="7350" y="3866"/>
                            <a:pt x="22920" y="614"/>
                          </a:cubicBezTo>
                          <a:cubicBezTo>
                            <a:pt x="38490" y="-2638"/>
                            <a:pt x="53752" y="7350"/>
                            <a:pt x="57004" y="22920"/>
                          </a:cubicBezTo>
                          <a:close/>
                        </a:path>
                      </a:pathLst>
                    </a:custGeom>
                    <a:solidFill>
                      <a:srgbClr val="FFAB91"/>
                    </a:solidFill>
                    <a:ln w="5944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940" name="자유형: 도형 939">
                      <a:extLst>
                        <a:ext uri="{FF2B5EF4-FFF2-40B4-BE49-F238E27FC236}">
                          <a16:creationId xmlns:a16="http://schemas.microsoft.com/office/drawing/2014/main" id="{C24FD3E8-A121-D9D2-392D-19D486664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0915" y="2820430"/>
                      <a:ext cx="16326" cy="21307"/>
                    </a:xfrm>
                    <a:custGeom>
                      <a:avLst/>
                      <a:gdLst>
                        <a:gd name="connsiteX0" fmla="*/ 376 w 16326"/>
                        <a:gd name="connsiteY0" fmla="*/ 21307 h 21307"/>
                        <a:gd name="connsiteX1" fmla="*/ 16327 w 16326"/>
                        <a:gd name="connsiteY1" fmla="*/ 0 h 213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6326" h="21307">
                          <a:moveTo>
                            <a:pt x="376" y="21307"/>
                          </a:moveTo>
                          <a:cubicBezTo>
                            <a:pt x="376" y="21307"/>
                            <a:pt x="-3892" y="868"/>
                            <a:pt x="16327" y="0"/>
                          </a:cubicBezTo>
                        </a:path>
                      </a:pathLst>
                    </a:custGeom>
                    <a:noFill/>
                    <a:ln w="3742" cap="rnd">
                      <a:solidFill>
                        <a:srgbClr val="4D2D3C"/>
                      </a:solidFill>
                      <a:prstDash val="solid"/>
                      <a:round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054" name="그룹 1053">
                <a:extLst>
                  <a:ext uri="{FF2B5EF4-FFF2-40B4-BE49-F238E27FC236}">
                    <a16:creationId xmlns:a16="http://schemas.microsoft.com/office/drawing/2014/main" id="{31838152-6458-5DC8-43DF-8A34E570BBCB}"/>
                  </a:ext>
                </a:extLst>
              </p:cNvPr>
              <p:cNvGrpSpPr/>
              <p:nvPr/>
            </p:nvGrpSpPr>
            <p:grpSpPr>
              <a:xfrm>
                <a:off x="891502" y="4102359"/>
                <a:ext cx="296238" cy="96540"/>
                <a:chOff x="3888337" y="3601102"/>
                <a:chExt cx="296238" cy="96540"/>
              </a:xfrm>
            </p:grpSpPr>
            <p:sp>
              <p:nvSpPr>
                <p:cNvPr id="1050" name="자유형: 도형 1049">
                  <a:extLst>
                    <a:ext uri="{FF2B5EF4-FFF2-40B4-BE49-F238E27FC236}">
                      <a16:creationId xmlns:a16="http://schemas.microsoft.com/office/drawing/2014/main" id="{1B583843-520E-EDCC-7F10-B8ED34EFADFE}"/>
                    </a:ext>
                  </a:extLst>
                </p:cNvPr>
                <p:cNvSpPr/>
                <p:nvPr/>
              </p:nvSpPr>
              <p:spPr>
                <a:xfrm>
                  <a:off x="3888337" y="3601102"/>
                  <a:ext cx="296238" cy="96540"/>
                </a:xfrm>
                <a:custGeom>
                  <a:avLst/>
                  <a:gdLst>
                    <a:gd name="connsiteX0" fmla="*/ 235470 w 281307"/>
                    <a:gd name="connsiteY0" fmla="*/ 91674 h 91674"/>
                    <a:gd name="connsiteX1" fmla="*/ 45837 w 281307"/>
                    <a:gd name="connsiteY1" fmla="*/ 91674 h 91674"/>
                    <a:gd name="connsiteX2" fmla="*/ 0 w 281307"/>
                    <a:gd name="connsiteY2" fmla="*/ 45837 h 91674"/>
                    <a:gd name="connsiteX3" fmla="*/ 0 w 281307"/>
                    <a:gd name="connsiteY3" fmla="*/ 45837 h 91674"/>
                    <a:gd name="connsiteX4" fmla="*/ 45837 w 281307"/>
                    <a:gd name="connsiteY4" fmla="*/ 0 h 91674"/>
                    <a:gd name="connsiteX5" fmla="*/ 235470 w 281307"/>
                    <a:gd name="connsiteY5" fmla="*/ 0 h 91674"/>
                    <a:gd name="connsiteX6" fmla="*/ 281307 w 281307"/>
                    <a:gd name="connsiteY6" fmla="*/ 45837 h 91674"/>
                    <a:gd name="connsiteX7" fmla="*/ 281307 w 281307"/>
                    <a:gd name="connsiteY7" fmla="*/ 45837 h 91674"/>
                    <a:gd name="connsiteX8" fmla="*/ 235470 w 281307"/>
                    <a:gd name="connsiteY8" fmla="*/ 91674 h 91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1307" h="91674">
                      <a:moveTo>
                        <a:pt x="235470" y="91674"/>
                      </a:moveTo>
                      <a:lnTo>
                        <a:pt x="45837" y="91674"/>
                      </a:lnTo>
                      <a:cubicBezTo>
                        <a:pt x="20523" y="91674"/>
                        <a:pt x="0" y="71152"/>
                        <a:pt x="0" y="45837"/>
                      </a:cubicBezTo>
                      <a:lnTo>
                        <a:pt x="0" y="45837"/>
                      </a:lnTo>
                      <a:cubicBezTo>
                        <a:pt x="0" y="20523"/>
                        <a:pt x="20523" y="0"/>
                        <a:pt x="45837" y="0"/>
                      </a:cubicBezTo>
                      <a:lnTo>
                        <a:pt x="235470" y="0"/>
                      </a:lnTo>
                      <a:cubicBezTo>
                        <a:pt x="260784" y="0"/>
                        <a:pt x="281307" y="20523"/>
                        <a:pt x="281307" y="45837"/>
                      </a:cubicBezTo>
                      <a:lnTo>
                        <a:pt x="281307" y="45837"/>
                      </a:lnTo>
                      <a:cubicBezTo>
                        <a:pt x="281307" y="71152"/>
                        <a:pt x="260784" y="91674"/>
                        <a:pt x="235470" y="91674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51" name="자유형: 도형 1050">
                  <a:extLst>
                    <a:ext uri="{FF2B5EF4-FFF2-40B4-BE49-F238E27FC236}">
                      <a16:creationId xmlns:a16="http://schemas.microsoft.com/office/drawing/2014/main" id="{58247D23-76EB-845B-6532-71C8E9EB5836}"/>
                    </a:ext>
                  </a:extLst>
                </p:cNvPr>
                <p:cNvSpPr/>
                <p:nvPr/>
              </p:nvSpPr>
              <p:spPr>
                <a:xfrm>
                  <a:off x="3968323" y="3636662"/>
                  <a:ext cx="25762" cy="25763"/>
                </a:xfrm>
                <a:custGeom>
                  <a:avLst/>
                  <a:gdLst>
                    <a:gd name="connsiteX0" fmla="*/ 24464 w 24464"/>
                    <a:gd name="connsiteY0" fmla="*/ 12194 h 24464"/>
                    <a:gd name="connsiteX1" fmla="*/ 12271 w 24464"/>
                    <a:gd name="connsiteY1" fmla="*/ 24464 h 24464"/>
                    <a:gd name="connsiteX2" fmla="*/ 0 w 24464"/>
                    <a:gd name="connsiteY2" fmla="*/ 12271 h 24464"/>
                    <a:gd name="connsiteX3" fmla="*/ 12194 w 24464"/>
                    <a:gd name="connsiteY3" fmla="*/ 0 h 24464"/>
                    <a:gd name="connsiteX4" fmla="*/ 24464 w 24464"/>
                    <a:gd name="connsiteY4" fmla="*/ 12194 h 2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64" h="24464">
                      <a:moveTo>
                        <a:pt x="24464" y="12194"/>
                      </a:moveTo>
                      <a:cubicBezTo>
                        <a:pt x="24482" y="18947"/>
                        <a:pt x="19025" y="24447"/>
                        <a:pt x="12271" y="24464"/>
                      </a:cubicBezTo>
                      <a:cubicBezTo>
                        <a:pt x="5517" y="24488"/>
                        <a:pt x="24" y="19025"/>
                        <a:pt x="0" y="12271"/>
                      </a:cubicBezTo>
                      <a:cubicBezTo>
                        <a:pt x="-18" y="5517"/>
                        <a:pt x="5440" y="18"/>
                        <a:pt x="12194" y="0"/>
                      </a:cubicBezTo>
                      <a:cubicBezTo>
                        <a:pt x="18947" y="-24"/>
                        <a:pt x="24441" y="5440"/>
                        <a:pt x="24464" y="121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52" name="자유형: 도형 1051">
                  <a:extLst>
                    <a:ext uri="{FF2B5EF4-FFF2-40B4-BE49-F238E27FC236}">
                      <a16:creationId xmlns:a16="http://schemas.microsoft.com/office/drawing/2014/main" id="{12880758-D363-7473-51B4-4FE9480F1545}"/>
                    </a:ext>
                  </a:extLst>
                </p:cNvPr>
                <p:cNvSpPr/>
                <p:nvPr/>
              </p:nvSpPr>
              <p:spPr>
                <a:xfrm>
                  <a:off x="4023574" y="3636493"/>
                  <a:ext cx="25762" cy="25763"/>
                </a:xfrm>
                <a:custGeom>
                  <a:avLst/>
                  <a:gdLst>
                    <a:gd name="connsiteX0" fmla="*/ 24464 w 24464"/>
                    <a:gd name="connsiteY0" fmla="*/ 12194 h 24464"/>
                    <a:gd name="connsiteX1" fmla="*/ 12271 w 24464"/>
                    <a:gd name="connsiteY1" fmla="*/ 24464 h 24464"/>
                    <a:gd name="connsiteX2" fmla="*/ 0 w 24464"/>
                    <a:gd name="connsiteY2" fmla="*/ 12271 h 24464"/>
                    <a:gd name="connsiteX3" fmla="*/ 12193 w 24464"/>
                    <a:gd name="connsiteY3" fmla="*/ 0 h 24464"/>
                    <a:gd name="connsiteX4" fmla="*/ 24464 w 24464"/>
                    <a:gd name="connsiteY4" fmla="*/ 12194 h 2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64" h="24464">
                      <a:moveTo>
                        <a:pt x="24464" y="12194"/>
                      </a:moveTo>
                      <a:cubicBezTo>
                        <a:pt x="24488" y="18947"/>
                        <a:pt x="19025" y="24447"/>
                        <a:pt x="12271" y="24464"/>
                      </a:cubicBezTo>
                      <a:cubicBezTo>
                        <a:pt x="5517" y="24488"/>
                        <a:pt x="24" y="19025"/>
                        <a:pt x="0" y="12271"/>
                      </a:cubicBezTo>
                      <a:cubicBezTo>
                        <a:pt x="-24" y="5517"/>
                        <a:pt x="5440" y="24"/>
                        <a:pt x="12193" y="0"/>
                      </a:cubicBezTo>
                      <a:cubicBezTo>
                        <a:pt x="18953" y="-24"/>
                        <a:pt x="24447" y="5434"/>
                        <a:pt x="24464" y="121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53" name="자유형: 도형 1052">
                  <a:extLst>
                    <a:ext uri="{FF2B5EF4-FFF2-40B4-BE49-F238E27FC236}">
                      <a16:creationId xmlns:a16="http://schemas.microsoft.com/office/drawing/2014/main" id="{A68FE977-7806-685E-F3AC-8531CFA82D61}"/>
                    </a:ext>
                  </a:extLst>
                </p:cNvPr>
                <p:cNvSpPr/>
                <p:nvPr/>
              </p:nvSpPr>
              <p:spPr>
                <a:xfrm>
                  <a:off x="4078831" y="3636318"/>
                  <a:ext cx="25762" cy="25763"/>
                </a:xfrm>
                <a:custGeom>
                  <a:avLst/>
                  <a:gdLst>
                    <a:gd name="connsiteX0" fmla="*/ 24464 w 24464"/>
                    <a:gd name="connsiteY0" fmla="*/ 12194 h 24464"/>
                    <a:gd name="connsiteX1" fmla="*/ 12271 w 24464"/>
                    <a:gd name="connsiteY1" fmla="*/ 24464 h 24464"/>
                    <a:gd name="connsiteX2" fmla="*/ 0 w 24464"/>
                    <a:gd name="connsiteY2" fmla="*/ 12271 h 24464"/>
                    <a:gd name="connsiteX3" fmla="*/ 12193 w 24464"/>
                    <a:gd name="connsiteY3" fmla="*/ 0 h 24464"/>
                    <a:gd name="connsiteX4" fmla="*/ 24464 w 24464"/>
                    <a:gd name="connsiteY4" fmla="*/ 12194 h 24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64" h="24464">
                      <a:moveTo>
                        <a:pt x="24464" y="12194"/>
                      </a:moveTo>
                      <a:cubicBezTo>
                        <a:pt x="24482" y="18947"/>
                        <a:pt x="19025" y="24447"/>
                        <a:pt x="12271" y="24464"/>
                      </a:cubicBezTo>
                      <a:cubicBezTo>
                        <a:pt x="5517" y="24482"/>
                        <a:pt x="24" y="19025"/>
                        <a:pt x="0" y="12271"/>
                      </a:cubicBezTo>
                      <a:cubicBezTo>
                        <a:pt x="-18" y="5517"/>
                        <a:pt x="5440" y="24"/>
                        <a:pt x="12193" y="0"/>
                      </a:cubicBezTo>
                      <a:cubicBezTo>
                        <a:pt x="18947" y="-18"/>
                        <a:pt x="24441" y="5440"/>
                        <a:pt x="24464" y="121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9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pic>
          <p:nvPicPr>
            <p:cNvPr id="1057" name="그래픽 1056">
              <a:extLst>
                <a:ext uri="{FF2B5EF4-FFF2-40B4-BE49-F238E27FC236}">
                  <a16:creationId xmlns:a16="http://schemas.microsoft.com/office/drawing/2014/main" id="{64FC710D-7C9F-7841-3FE9-75437D389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96993" y="1943974"/>
              <a:ext cx="757275" cy="757275"/>
            </a:xfrm>
            <a:prstGeom prst="rect">
              <a:avLst/>
            </a:prstGeom>
          </p:spPr>
        </p:pic>
      </p:grpSp>
      <p:sp>
        <p:nvSpPr>
          <p:cNvPr id="1062" name="TextBox 1061">
            <a:extLst>
              <a:ext uri="{FF2B5EF4-FFF2-40B4-BE49-F238E27FC236}">
                <a16:creationId xmlns:a16="http://schemas.microsoft.com/office/drawing/2014/main" id="{F69C4808-6968-8399-EBB1-1DB5753D4522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 dirty="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그 외 기능</a:t>
            </a:r>
          </a:p>
        </p:txBody>
      </p:sp>
      <p:pic>
        <p:nvPicPr>
          <p:cNvPr id="3" name="그림 2" descr="텍스트, 스크린샷, 휴대 전화, 모바일 기기이(가) 표시된 사진&#10;&#10;자동 생성된 설명">
            <a:extLst>
              <a:ext uri="{FF2B5EF4-FFF2-40B4-BE49-F238E27FC236}">
                <a16:creationId xmlns:a16="http://schemas.microsoft.com/office/drawing/2014/main" id="{50A38839-FCA7-A288-DCAC-38311F6C7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324" y="750367"/>
            <a:ext cx="2995783" cy="606868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FCC8A8C-CE71-9F3A-D80E-3587C741EA45}"/>
              </a:ext>
            </a:extLst>
          </p:cNvPr>
          <p:cNvCxnSpPr>
            <a:cxnSpLocks/>
          </p:cNvCxnSpPr>
          <p:nvPr/>
        </p:nvCxnSpPr>
        <p:spPr>
          <a:xfrm>
            <a:off x="4260834" y="3352057"/>
            <a:ext cx="4052423" cy="0"/>
          </a:xfrm>
          <a:prstGeom prst="straightConnector1">
            <a:avLst/>
          </a:prstGeom>
          <a:ln>
            <a:solidFill>
              <a:srgbClr val="019AAC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5CEE70-49B0-AE41-42B4-A91CCC1FBFC1}"/>
              </a:ext>
            </a:extLst>
          </p:cNvPr>
          <p:cNvSpPr txBox="1"/>
          <p:nvPr/>
        </p:nvSpPr>
        <p:spPr>
          <a:xfrm>
            <a:off x="4023305" y="3555116"/>
            <a:ext cx="4523121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ko-KR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여행이 종료되었을 때</a:t>
            </a:r>
            <a:r>
              <a:rPr lang="en-US" altLang="ko-KR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</a:t>
            </a: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메이트가</a:t>
            </a: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8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바로 리뷰를 작성할 수 있도록</a:t>
            </a:r>
            <a:r>
              <a:rPr lang="ko-KR" altLang="en-US" sz="16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링크를 전송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83A7EA6-269A-0424-F125-5E5EB42FFA9D}"/>
              </a:ext>
            </a:extLst>
          </p:cNvPr>
          <p:cNvGrpSpPr/>
          <p:nvPr/>
        </p:nvGrpSpPr>
        <p:grpSpPr>
          <a:xfrm>
            <a:off x="6145551" y="2811291"/>
            <a:ext cx="282988" cy="282988"/>
            <a:chOff x="3970657" y="3537732"/>
            <a:chExt cx="385868" cy="38586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5511D75-F89D-A851-3079-E51CE9125CFA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49DCC886-7AF3-F76E-97AA-175C86426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2441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4CC63C43-D6EE-8E3D-FD72-AD5EBDDCD5BE}"/>
              </a:ext>
            </a:extLst>
          </p:cNvPr>
          <p:cNvSpPr/>
          <p:nvPr/>
        </p:nvSpPr>
        <p:spPr>
          <a:xfrm>
            <a:off x="0" y="4862248"/>
            <a:ext cx="12192000" cy="2000907"/>
          </a:xfrm>
          <a:prstGeom prst="rect">
            <a:avLst/>
          </a:prstGeom>
          <a:solidFill>
            <a:srgbClr val="019AAC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85A311-C56E-0D46-3831-A66655EA1FDC}"/>
              </a:ext>
            </a:extLst>
          </p:cNvPr>
          <p:cNvGrpSpPr/>
          <p:nvPr/>
        </p:nvGrpSpPr>
        <p:grpSpPr>
          <a:xfrm>
            <a:off x="701629" y="1879105"/>
            <a:ext cx="5594976" cy="3544726"/>
            <a:chOff x="598625" y="1476300"/>
            <a:chExt cx="4043175" cy="2561575"/>
          </a:xfrm>
        </p:grpSpPr>
        <p:sp>
          <p:nvSpPr>
            <p:cNvPr id="7" name="Google Shape;524;p38">
              <a:extLst>
                <a:ext uri="{FF2B5EF4-FFF2-40B4-BE49-F238E27FC236}">
                  <a16:creationId xmlns:a16="http://schemas.microsoft.com/office/drawing/2014/main" id="{C21E67A6-71DF-4894-41E6-F445E2685E69}"/>
                </a:ext>
              </a:extLst>
            </p:cNvPr>
            <p:cNvSpPr/>
            <p:nvPr/>
          </p:nvSpPr>
          <p:spPr>
            <a:xfrm>
              <a:off x="677600" y="1755775"/>
              <a:ext cx="3964200" cy="2282100"/>
            </a:xfrm>
            <a:prstGeom prst="roundRect">
              <a:avLst>
                <a:gd name="adj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 네오 Regular" panose="00000500000000000000" pitchFamily="2" charset="-127"/>
              </a:endParaRPr>
            </a:p>
          </p:txBody>
        </p:sp>
        <p:pic>
          <p:nvPicPr>
            <p:cNvPr id="9" name="Google Shape;534;p38">
              <a:extLst>
                <a:ext uri="{FF2B5EF4-FFF2-40B4-BE49-F238E27FC236}">
                  <a16:creationId xmlns:a16="http://schemas.microsoft.com/office/drawing/2014/main" id="{1F337A15-B8B9-B513-65E9-45968C7CD69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8625" y="1476300"/>
              <a:ext cx="897649" cy="897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535;p38">
              <a:extLst>
                <a:ext uri="{FF2B5EF4-FFF2-40B4-BE49-F238E27FC236}">
                  <a16:creationId xmlns:a16="http://schemas.microsoft.com/office/drawing/2014/main" id="{89C64642-5A32-6794-B759-3B8D7955D17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17273"/>
            <a:stretch/>
          </p:blipFill>
          <p:spPr>
            <a:xfrm>
              <a:off x="740625" y="2140675"/>
              <a:ext cx="3835699" cy="1844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9D19C1D-3096-D184-16D3-B9B1C039F8A5}"/>
              </a:ext>
            </a:extLst>
          </p:cNvPr>
          <p:cNvSpPr txBox="1"/>
          <p:nvPr/>
        </p:nvSpPr>
        <p:spPr>
          <a:xfrm>
            <a:off x="1617483" y="5710116"/>
            <a:ext cx="4267780" cy="66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lvl="0" indent="0" algn="ctr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여행상품 별로 </a:t>
            </a:r>
            <a:r>
              <a:rPr lang="en-US" altLang="ko-KR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AI </a:t>
            </a: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 분석 결과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를</a:t>
            </a:r>
          </a:p>
          <a:p>
            <a:pPr lvl="0" indent="0" algn="ctr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대시보드 형태로 제공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2AB32E-FEE9-F31C-9DEA-B2474A25D060}"/>
              </a:ext>
            </a:extLst>
          </p:cNvPr>
          <p:cNvSpPr txBox="1"/>
          <p:nvPr/>
        </p:nvSpPr>
        <p:spPr>
          <a:xfrm>
            <a:off x="7525812" y="5710116"/>
            <a:ext cx="4158662" cy="66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lvl="0" indent="0" algn="ctr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챗봇을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 통한 여행상품 </a:t>
            </a: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관리인의 불만사항 </a:t>
            </a:r>
          </a:p>
          <a:p>
            <a:pPr lvl="0" indent="0" algn="ctr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조치 과정과 여행객의 항의 </a:t>
            </a:r>
            <a:r>
              <a:rPr lang="ko-KR" altLang="en-US" sz="16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모니터링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339526-F6CE-9564-F36C-585636636B54}"/>
              </a:ext>
            </a:extLst>
          </p:cNvPr>
          <p:cNvSpPr txBox="1"/>
          <p:nvPr/>
        </p:nvSpPr>
        <p:spPr>
          <a:xfrm>
            <a:off x="2022355" y="1700388"/>
            <a:ext cx="2953525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lvl="0" indent="0" algn="ctr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리뷰 대시보드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83092C-64D9-0C06-C382-C775DABE801F}"/>
              </a:ext>
            </a:extLst>
          </p:cNvPr>
          <p:cNvSpPr txBox="1"/>
          <p:nvPr/>
        </p:nvSpPr>
        <p:spPr>
          <a:xfrm>
            <a:off x="8062935" y="1700388"/>
            <a:ext cx="2953525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 defTabSz="914400"/>
            <a:r>
              <a:rPr lang="ko-KR" altLang="en-US" sz="1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챗봇</a:t>
            </a:r>
            <a:r>
              <a:rPr lang="ko-KR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메이트</a:t>
            </a:r>
            <a:r>
              <a:rPr lang="ko-KR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 모니터링</a:t>
            </a:r>
          </a:p>
        </p:txBody>
      </p:sp>
      <p:grpSp>
        <p:nvGrpSpPr>
          <p:cNvPr id="70" name="그래픽 57">
            <a:extLst>
              <a:ext uri="{FF2B5EF4-FFF2-40B4-BE49-F238E27FC236}">
                <a16:creationId xmlns:a16="http://schemas.microsoft.com/office/drawing/2014/main" id="{652D84C0-F26B-781E-E737-5C2813A87B03}"/>
              </a:ext>
            </a:extLst>
          </p:cNvPr>
          <p:cNvGrpSpPr/>
          <p:nvPr/>
        </p:nvGrpSpPr>
        <p:grpSpPr>
          <a:xfrm>
            <a:off x="7853208" y="2049276"/>
            <a:ext cx="3372978" cy="3372978"/>
            <a:chOff x="7970178" y="2370601"/>
            <a:chExt cx="3155614" cy="3155614"/>
          </a:xfrm>
        </p:grpSpPr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02EB729B-825C-3D70-2E5E-F9F1A3298FC0}"/>
                </a:ext>
              </a:extLst>
            </p:cNvPr>
            <p:cNvSpPr/>
            <p:nvPr/>
          </p:nvSpPr>
          <p:spPr>
            <a:xfrm flipV="1">
              <a:off x="7970178" y="2370601"/>
              <a:ext cx="3155614" cy="3155614"/>
            </a:xfrm>
            <a:custGeom>
              <a:avLst/>
              <a:gdLst>
                <a:gd name="connsiteX0" fmla="*/ -2167 w 3155614"/>
                <a:gd name="connsiteY0" fmla="*/ -2167 h 3155614"/>
                <a:gd name="connsiteX1" fmla="*/ 3153448 w 3155614"/>
                <a:gd name="connsiteY1" fmla="*/ -2167 h 3155614"/>
                <a:gd name="connsiteX2" fmla="*/ 3153448 w 3155614"/>
                <a:gd name="connsiteY2" fmla="*/ 3153448 h 3155614"/>
                <a:gd name="connsiteX3" fmla="*/ -2167 w 3155614"/>
                <a:gd name="connsiteY3" fmla="*/ 3153448 h 315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55614" h="3155614">
                  <a:moveTo>
                    <a:pt x="-2167" y="-2167"/>
                  </a:moveTo>
                  <a:lnTo>
                    <a:pt x="3153448" y="-2167"/>
                  </a:lnTo>
                  <a:lnTo>
                    <a:pt x="3153448" y="3153448"/>
                  </a:lnTo>
                  <a:lnTo>
                    <a:pt x="-2167" y="3153448"/>
                  </a:lnTo>
                  <a:close/>
                </a:path>
              </a:pathLst>
            </a:custGeom>
            <a:solidFill>
              <a:srgbClr val="E7E6E6">
                <a:alpha val="0"/>
              </a:srgbClr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23D2313-E6AE-037C-A027-E1B6CC4C85C2}"/>
                </a:ext>
              </a:extLst>
            </p:cNvPr>
            <p:cNvSpPr/>
            <p:nvPr/>
          </p:nvSpPr>
          <p:spPr>
            <a:xfrm flipV="1">
              <a:off x="8480231" y="5068158"/>
              <a:ext cx="2135506" cy="194915"/>
            </a:xfrm>
            <a:custGeom>
              <a:avLst/>
              <a:gdLst>
                <a:gd name="connsiteX0" fmla="*/ 1065587 w 2135506"/>
                <a:gd name="connsiteY0" fmla="*/ 19 h 194915"/>
                <a:gd name="connsiteX1" fmla="*/ -2167 w 2135506"/>
                <a:gd name="connsiteY1" fmla="*/ 110054 h 194915"/>
                <a:gd name="connsiteX2" fmla="*/ 164842 w 2135506"/>
                <a:gd name="connsiteY2" fmla="*/ 169165 h 194915"/>
                <a:gd name="connsiteX3" fmla="*/ 165745 w 2135506"/>
                <a:gd name="connsiteY3" fmla="*/ 168623 h 194915"/>
                <a:gd name="connsiteX4" fmla="*/ 175218 w 2135506"/>
                <a:gd name="connsiteY4" fmla="*/ 161782 h 194915"/>
                <a:gd name="connsiteX5" fmla="*/ 193205 w 2135506"/>
                <a:gd name="connsiteY5" fmla="*/ 150226 h 194915"/>
                <a:gd name="connsiteX6" fmla="*/ 246850 w 2135506"/>
                <a:gd name="connsiteY6" fmla="*/ 124198 h 194915"/>
                <a:gd name="connsiteX7" fmla="*/ 299354 w 2135506"/>
                <a:gd name="connsiteY7" fmla="*/ 106866 h 194915"/>
                <a:gd name="connsiteX8" fmla="*/ 403243 w 2135506"/>
                <a:gd name="connsiteY8" fmla="*/ 91564 h 194915"/>
                <a:gd name="connsiteX9" fmla="*/ 415468 w 2135506"/>
                <a:gd name="connsiteY9" fmla="*/ 91392 h 194915"/>
                <a:gd name="connsiteX10" fmla="*/ 502657 w 2135506"/>
                <a:gd name="connsiteY10" fmla="*/ 101591 h 194915"/>
                <a:gd name="connsiteX11" fmla="*/ 546773 w 2135506"/>
                <a:gd name="connsiteY11" fmla="*/ 118039 h 194915"/>
                <a:gd name="connsiteX12" fmla="*/ 582671 w 2135506"/>
                <a:gd name="connsiteY12" fmla="*/ 143321 h 194915"/>
                <a:gd name="connsiteX13" fmla="*/ 596903 w 2135506"/>
                <a:gd name="connsiteY13" fmla="*/ 161732 h 194915"/>
                <a:gd name="connsiteX14" fmla="*/ 595054 w 2135506"/>
                <a:gd name="connsiteY14" fmla="*/ 188050 h 194915"/>
                <a:gd name="connsiteX15" fmla="*/ 581081 w 2135506"/>
                <a:gd name="connsiteY15" fmla="*/ 192088 h 194915"/>
                <a:gd name="connsiteX16" fmla="*/ 586836 w 2135506"/>
                <a:gd name="connsiteY16" fmla="*/ 192820 h 194915"/>
                <a:gd name="connsiteX17" fmla="*/ 596177 w 2135506"/>
                <a:gd name="connsiteY17" fmla="*/ 194935 h 194915"/>
                <a:gd name="connsiteX18" fmla="*/ 1065587 w 2135506"/>
                <a:gd name="connsiteY18" fmla="*/ 97791 h 194915"/>
                <a:gd name="connsiteX19" fmla="*/ 1302448 w 2135506"/>
                <a:gd name="connsiteY19" fmla="*/ 121592 h 194915"/>
                <a:gd name="connsiteX20" fmla="*/ 1310823 w 2135506"/>
                <a:gd name="connsiteY20" fmla="*/ 116321 h 194915"/>
                <a:gd name="connsiteX21" fmla="*/ 1339419 w 2135506"/>
                <a:gd name="connsiteY21" fmla="*/ 105467 h 194915"/>
                <a:gd name="connsiteX22" fmla="*/ 1445795 w 2135506"/>
                <a:gd name="connsiteY22" fmla="*/ 94000 h 194915"/>
                <a:gd name="connsiteX23" fmla="*/ 1614052 w 2135506"/>
                <a:gd name="connsiteY23" fmla="*/ 121567 h 194915"/>
                <a:gd name="connsiteX24" fmla="*/ 1620407 w 2135506"/>
                <a:gd name="connsiteY24" fmla="*/ 117097 h 194915"/>
                <a:gd name="connsiteX25" fmla="*/ 1647243 w 2135506"/>
                <a:gd name="connsiteY25" fmla="*/ 101332 h 194915"/>
                <a:gd name="connsiteX26" fmla="*/ 1661910 w 2135506"/>
                <a:gd name="connsiteY26" fmla="*/ 94434 h 194915"/>
                <a:gd name="connsiteX27" fmla="*/ 1677208 w 2135506"/>
                <a:gd name="connsiteY27" fmla="*/ 88636 h 194915"/>
                <a:gd name="connsiteX28" fmla="*/ 1745509 w 2135506"/>
                <a:gd name="connsiteY28" fmla="*/ 73077 h 194915"/>
                <a:gd name="connsiteX29" fmla="*/ 1787668 w 2135506"/>
                <a:gd name="connsiteY29" fmla="*/ 70944 h 194915"/>
                <a:gd name="connsiteX30" fmla="*/ 1822304 w 2135506"/>
                <a:gd name="connsiteY30" fmla="*/ 72571 h 194915"/>
                <a:gd name="connsiteX31" fmla="*/ 1873197 w 2135506"/>
                <a:gd name="connsiteY31" fmla="*/ 81629 h 194915"/>
                <a:gd name="connsiteX32" fmla="*/ 1922425 w 2135506"/>
                <a:gd name="connsiteY32" fmla="*/ 102954 h 194915"/>
                <a:gd name="connsiteX33" fmla="*/ 1959951 w 2135506"/>
                <a:gd name="connsiteY33" fmla="*/ 138741 h 194915"/>
                <a:gd name="connsiteX34" fmla="*/ 1969765 w 2135506"/>
                <a:gd name="connsiteY34" fmla="*/ 166717 h 194915"/>
                <a:gd name="connsiteX35" fmla="*/ 1969709 w 2135506"/>
                <a:gd name="connsiteY35" fmla="*/ 168618 h 194915"/>
                <a:gd name="connsiteX36" fmla="*/ 2133340 w 2135506"/>
                <a:gd name="connsiteY36" fmla="*/ 110054 h 194915"/>
                <a:gd name="connsiteX37" fmla="*/ 1065587 w 2135506"/>
                <a:gd name="connsiteY37" fmla="*/ 19 h 19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35506" h="194915">
                  <a:moveTo>
                    <a:pt x="1065587" y="19"/>
                  </a:moveTo>
                  <a:cubicBezTo>
                    <a:pt x="475885" y="19"/>
                    <a:pt x="-2167" y="49284"/>
                    <a:pt x="-2167" y="110054"/>
                  </a:cubicBezTo>
                  <a:cubicBezTo>
                    <a:pt x="-2167" y="131811"/>
                    <a:pt x="59101" y="152093"/>
                    <a:pt x="164842" y="169165"/>
                  </a:cubicBezTo>
                  <a:lnTo>
                    <a:pt x="165745" y="168623"/>
                  </a:lnTo>
                  <a:cubicBezTo>
                    <a:pt x="168919" y="166333"/>
                    <a:pt x="172075" y="164047"/>
                    <a:pt x="175218" y="161782"/>
                  </a:cubicBezTo>
                  <a:cubicBezTo>
                    <a:pt x="181744" y="157004"/>
                    <a:pt x="187380" y="153722"/>
                    <a:pt x="193205" y="150226"/>
                  </a:cubicBezTo>
                  <a:cubicBezTo>
                    <a:pt x="211735" y="139339"/>
                    <a:pt x="229248" y="131229"/>
                    <a:pt x="246850" y="124198"/>
                  </a:cubicBezTo>
                  <a:cubicBezTo>
                    <a:pt x="264433" y="117198"/>
                    <a:pt x="281834" y="111514"/>
                    <a:pt x="299354" y="106866"/>
                  </a:cubicBezTo>
                  <a:cubicBezTo>
                    <a:pt x="334242" y="97609"/>
                    <a:pt x="369143" y="92523"/>
                    <a:pt x="403243" y="91564"/>
                  </a:cubicBezTo>
                  <a:cubicBezTo>
                    <a:pt x="407320" y="91449"/>
                    <a:pt x="411403" y="91392"/>
                    <a:pt x="415468" y="91392"/>
                  </a:cubicBezTo>
                  <a:cubicBezTo>
                    <a:pt x="445509" y="91392"/>
                    <a:pt x="475172" y="94547"/>
                    <a:pt x="502657" y="101591"/>
                  </a:cubicBezTo>
                  <a:cubicBezTo>
                    <a:pt x="518934" y="105434"/>
                    <a:pt x="533658" y="110611"/>
                    <a:pt x="546773" y="118039"/>
                  </a:cubicBezTo>
                  <a:cubicBezTo>
                    <a:pt x="559875" y="125031"/>
                    <a:pt x="571898" y="133729"/>
                    <a:pt x="582671" y="143321"/>
                  </a:cubicBezTo>
                  <a:cubicBezTo>
                    <a:pt x="588540" y="148491"/>
                    <a:pt x="593861" y="154871"/>
                    <a:pt x="596903" y="161732"/>
                  </a:cubicBezTo>
                  <a:cubicBezTo>
                    <a:pt x="601674" y="169760"/>
                    <a:pt x="602652" y="179061"/>
                    <a:pt x="595054" y="188050"/>
                  </a:cubicBezTo>
                  <a:lnTo>
                    <a:pt x="581081" y="192088"/>
                  </a:lnTo>
                  <a:cubicBezTo>
                    <a:pt x="583056" y="192214"/>
                    <a:pt x="584975" y="192467"/>
                    <a:pt x="586836" y="192820"/>
                  </a:cubicBezTo>
                  <a:cubicBezTo>
                    <a:pt x="590150" y="193188"/>
                    <a:pt x="593267" y="193912"/>
                    <a:pt x="596177" y="194935"/>
                  </a:cubicBezTo>
                  <a:cubicBezTo>
                    <a:pt x="740029" y="132434"/>
                    <a:pt x="898743" y="97791"/>
                    <a:pt x="1065587" y="97791"/>
                  </a:cubicBezTo>
                  <a:cubicBezTo>
                    <a:pt x="1146705" y="97791"/>
                    <a:pt x="1225937" y="105992"/>
                    <a:pt x="1302448" y="121592"/>
                  </a:cubicBezTo>
                  <a:cubicBezTo>
                    <a:pt x="1304960" y="119553"/>
                    <a:pt x="1307800" y="117813"/>
                    <a:pt x="1310823" y="116321"/>
                  </a:cubicBezTo>
                  <a:cubicBezTo>
                    <a:pt x="1319362" y="111045"/>
                    <a:pt x="1329731" y="107619"/>
                    <a:pt x="1339419" y="105467"/>
                  </a:cubicBezTo>
                  <a:cubicBezTo>
                    <a:pt x="1373985" y="97831"/>
                    <a:pt x="1409663" y="94000"/>
                    <a:pt x="1445795" y="94000"/>
                  </a:cubicBezTo>
                  <a:cubicBezTo>
                    <a:pt x="1501643" y="94000"/>
                    <a:pt x="1558564" y="103156"/>
                    <a:pt x="1614052" y="121567"/>
                  </a:cubicBezTo>
                  <a:cubicBezTo>
                    <a:pt x="1616135" y="120051"/>
                    <a:pt x="1618249" y="118557"/>
                    <a:pt x="1620407" y="117097"/>
                  </a:cubicBezTo>
                  <a:cubicBezTo>
                    <a:pt x="1628782" y="111417"/>
                    <a:pt x="1637738" y="106149"/>
                    <a:pt x="1647243" y="101332"/>
                  </a:cubicBezTo>
                  <a:cubicBezTo>
                    <a:pt x="1651995" y="98920"/>
                    <a:pt x="1656886" y="96618"/>
                    <a:pt x="1661910" y="94434"/>
                  </a:cubicBezTo>
                  <a:cubicBezTo>
                    <a:pt x="1666877" y="92383"/>
                    <a:pt x="1671983" y="90445"/>
                    <a:pt x="1677208" y="88636"/>
                  </a:cubicBezTo>
                  <a:cubicBezTo>
                    <a:pt x="1698086" y="81452"/>
                    <a:pt x="1721122" y="75912"/>
                    <a:pt x="1745509" y="73077"/>
                  </a:cubicBezTo>
                  <a:cubicBezTo>
                    <a:pt x="1759052" y="71753"/>
                    <a:pt x="1773177" y="70944"/>
                    <a:pt x="1787668" y="70944"/>
                  </a:cubicBezTo>
                  <a:cubicBezTo>
                    <a:pt x="1799028" y="70944"/>
                    <a:pt x="1810609" y="71438"/>
                    <a:pt x="1822304" y="72571"/>
                  </a:cubicBezTo>
                  <a:cubicBezTo>
                    <a:pt x="1838770" y="74290"/>
                    <a:pt x="1856050" y="77041"/>
                    <a:pt x="1873197" y="81629"/>
                  </a:cubicBezTo>
                  <a:cubicBezTo>
                    <a:pt x="1890307" y="86269"/>
                    <a:pt x="1906855" y="93544"/>
                    <a:pt x="1922425" y="102954"/>
                  </a:cubicBezTo>
                  <a:cubicBezTo>
                    <a:pt x="1938064" y="112263"/>
                    <a:pt x="1951438" y="125467"/>
                    <a:pt x="1959951" y="138741"/>
                  </a:cubicBezTo>
                  <a:cubicBezTo>
                    <a:pt x="1966155" y="148365"/>
                    <a:pt x="1969772" y="158047"/>
                    <a:pt x="1969765" y="166717"/>
                  </a:cubicBezTo>
                  <a:cubicBezTo>
                    <a:pt x="1969765" y="167356"/>
                    <a:pt x="1969747" y="167992"/>
                    <a:pt x="1969709" y="168618"/>
                  </a:cubicBezTo>
                  <a:cubicBezTo>
                    <a:pt x="2073371" y="151659"/>
                    <a:pt x="2133340" y="131577"/>
                    <a:pt x="2133340" y="110054"/>
                  </a:cubicBezTo>
                  <a:cubicBezTo>
                    <a:pt x="2133340" y="49284"/>
                    <a:pt x="1655290" y="19"/>
                    <a:pt x="1065587" y="19"/>
                  </a:cubicBezTo>
                </a:path>
              </a:pathLst>
            </a:custGeom>
            <a:solidFill>
              <a:srgbClr val="019AA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00C8930C-95DF-7D6D-43D0-89C27AB350C9}"/>
                </a:ext>
              </a:extLst>
            </p:cNvPr>
            <p:cNvSpPr/>
            <p:nvPr/>
          </p:nvSpPr>
          <p:spPr>
            <a:xfrm flipV="1">
              <a:off x="8368958" y="2807250"/>
              <a:ext cx="2358052" cy="2245951"/>
            </a:xfrm>
            <a:custGeom>
              <a:avLst/>
              <a:gdLst>
                <a:gd name="connsiteX0" fmla="*/ 727362 w 2358052"/>
                <a:gd name="connsiteY0" fmla="*/ -2199 h 2245951"/>
                <a:gd name="connsiteX1" fmla="*/ 732530 w 2358052"/>
                <a:gd name="connsiteY1" fmla="*/ 6730 h 2245951"/>
                <a:gd name="connsiteX2" fmla="*/ 736027 w 2358052"/>
                <a:gd name="connsiteY2" fmla="*/ 13700 h 2245951"/>
                <a:gd name="connsiteX3" fmla="*/ 743544 w 2358052"/>
                <a:gd name="connsiteY3" fmla="*/ 40976 h 2245951"/>
                <a:gd name="connsiteX4" fmla="*/ 747501 w 2358052"/>
                <a:gd name="connsiteY4" fmla="*/ 69231 h 2245951"/>
                <a:gd name="connsiteX5" fmla="*/ 757176 w 2358052"/>
                <a:gd name="connsiteY5" fmla="*/ 142599 h 2245951"/>
                <a:gd name="connsiteX6" fmla="*/ 758078 w 2358052"/>
                <a:gd name="connsiteY6" fmla="*/ 172224 h 2245951"/>
                <a:gd name="connsiteX7" fmla="*/ 756046 w 2358052"/>
                <a:gd name="connsiteY7" fmla="*/ 219489 h 2245951"/>
                <a:gd name="connsiteX8" fmla="*/ 749665 w 2358052"/>
                <a:gd name="connsiteY8" fmla="*/ 270913 h 2245951"/>
                <a:gd name="connsiteX9" fmla="*/ 924051 w 2358052"/>
                <a:gd name="connsiteY9" fmla="*/ 268117 h 2245951"/>
                <a:gd name="connsiteX10" fmla="*/ 924051 w 2358052"/>
                <a:gd name="connsiteY10" fmla="*/ 4894 h 2245951"/>
                <a:gd name="connsiteX11" fmla="*/ 727362 w 2358052"/>
                <a:gd name="connsiteY11" fmla="*/ -2199 h 2245951"/>
                <a:gd name="connsiteX12" fmla="*/ 2093011 w 2358052"/>
                <a:gd name="connsiteY12" fmla="*/ 343618 h 2245951"/>
                <a:gd name="connsiteX13" fmla="*/ 2091881 w 2358052"/>
                <a:gd name="connsiteY13" fmla="*/ 343625 h 2245951"/>
                <a:gd name="connsiteX14" fmla="*/ 2067702 w 2358052"/>
                <a:gd name="connsiteY14" fmla="*/ 354265 h 2245951"/>
                <a:gd name="connsiteX15" fmla="*/ 2053925 w 2358052"/>
                <a:gd name="connsiteY15" fmla="*/ 378374 h 2245951"/>
                <a:gd name="connsiteX16" fmla="*/ 2037711 w 2358052"/>
                <a:gd name="connsiteY16" fmla="*/ 383549 h 2245951"/>
                <a:gd name="connsiteX17" fmla="*/ 2032063 w 2358052"/>
                <a:gd name="connsiteY17" fmla="*/ 383190 h 2245951"/>
                <a:gd name="connsiteX18" fmla="*/ 2019144 w 2358052"/>
                <a:gd name="connsiteY18" fmla="*/ 380337 h 2245951"/>
                <a:gd name="connsiteX19" fmla="*/ 2006130 w 2358052"/>
                <a:gd name="connsiteY19" fmla="*/ 376096 h 2245951"/>
                <a:gd name="connsiteX20" fmla="*/ 1990617 w 2358052"/>
                <a:gd name="connsiteY20" fmla="*/ 369822 h 2245951"/>
                <a:gd name="connsiteX21" fmla="*/ 1992081 w 2358052"/>
                <a:gd name="connsiteY21" fmla="*/ 428144 h 2245951"/>
                <a:gd name="connsiteX22" fmla="*/ 2001201 w 2358052"/>
                <a:gd name="connsiteY22" fmla="*/ 437573 h 2245951"/>
                <a:gd name="connsiteX23" fmla="*/ 2038753 w 2358052"/>
                <a:gd name="connsiteY23" fmla="*/ 479865 h 2245951"/>
                <a:gd name="connsiteX24" fmla="*/ 2073168 w 2358052"/>
                <a:gd name="connsiteY24" fmla="*/ 526076 h 2245951"/>
                <a:gd name="connsiteX25" fmla="*/ 2110505 w 2358052"/>
                <a:gd name="connsiteY25" fmla="*/ 619425 h 2245951"/>
                <a:gd name="connsiteX26" fmla="*/ 2107823 w 2358052"/>
                <a:gd name="connsiteY26" fmla="*/ 639526 h 2245951"/>
                <a:gd name="connsiteX27" fmla="*/ 2046288 w 2358052"/>
                <a:gd name="connsiteY27" fmla="*/ 688388 h 2245951"/>
                <a:gd name="connsiteX28" fmla="*/ 1998866 w 2358052"/>
                <a:gd name="connsiteY28" fmla="*/ 698202 h 2245951"/>
                <a:gd name="connsiteX29" fmla="*/ 2011791 w 2358052"/>
                <a:gd name="connsiteY29" fmla="*/ 1211336 h 2245951"/>
                <a:gd name="connsiteX30" fmla="*/ 2009103 w 2358052"/>
                <a:gd name="connsiteY30" fmla="*/ 1238595 h 2245951"/>
                <a:gd name="connsiteX31" fmla="*/ 2017080 w 2358052"/>
                <a:gd name="connsiteY31" fmla="*/ 1258437 h 2245951"/>
                <a:gd name="connsiteX32" fmla="*/ 2017080 w 2358052"/>
                <a:gd name="connsiteY32" fmla="*/ 1492375 h 2245951"/>
                <a:gd name="connsiteX33" fmla="*/ 1988427 w 2358052"/>
                <a:gd name="connsiteY33" fmla="*/ 1521028 h 2245951"/>
                <a:gd name="connsiteX34" fmla="*/ 1919912 w 2358052"/>
                <a:gd name="connsiteY34" fmla="*/ 1521028 h 2245951"/>
                <a:gd name="connsiteX35" fmla="*/ 1891259 w 2358052"/>
                <a:gd name="connsiteY35" fmla="*/ 1492375 h 2245951"/>
                <a:gd name="connsiteX36" fmla="*/ 1891259 w 2358052"/>
                <a:gd name="connsiteY36" fmla="*/ 1440466 h 2245951"/>
                <a:gd name="connsiteX37" fmla="*/ 1890887 w 2358052"/>
                <a:gd name="connsiteY37" fmla="*/ 1405268 h 2245951"/>
                <a:gd name="connsiteX38" fmla="*/ 1891020 w 2358052"/>
                <a:gd name="connsiteY38" fmla="*/ 1363664 h 2245951"/>
                <a:gd name="connsiteX39" fmla="*/ 1891020 w 2358052"/>
                <a:gd name="connsiteY39" fmla="*/ 1361916 h 2245951"/>
                <a:gd name="connsiteX40" fmla="*/ 1890868 w 2358052"/>
                <a:gd name="connsiteY40" fmla="*/ 1326043 h 2245951"/>
                <a:gd name="connsiteX41" fmla="*/ 1890868 w 2358052"/>
                <a:gd name="connsiteY41" fmla="*/ 1323601 h 2245951"/>
                <a:gd name="connsiteX42" fmla="*/ 1230934 w 2358052"/>
                <a:gd name="connsiteY42" fmla="*/ 1349477 h 2245951"/>
                <a:gd name="connsiteX43" fmla="*/ 310492 w 2358052"/>
                <a:gd name="connsiteY43" fmla="*/ 1299889 h 2245951"/>
                <a:gd name="connsiteX44" fmla="*/ 218880 w 2358052"/>
                <a:gd name="connsiteY44" fmla="*/ 1191109 h 2245951"/>
                <a:gd name="connsiteX45" fmla="*/ 223431 w 2358052"/>
                <a:gd name="connsiteY45" fmla="*/ 1049327 h 2245951"/>
                <a:gd name="connsiteX46" fmla="*/ -2068 w 2358052"/>
                <a:gd name="connsiteY46" fmla="*/ 1049327 h 2245951"/>
                <a:gd name="connsiteX47" fmla="*/ -2167 w 2358052"/>
                <a:gd name="connsiteY47" fmla="*/ 1064727 h 2245951"/>
                <a:gd name="connsiteX48" fmla="*/ 65041 w 2358052"/>
                <a:gd name="connsiteY48" fmla="*/ 1458074 h 2245951"/>
                <a:gd name="connsiteX49" fmla="*/ 112000 w 2358052"/>
                <a:gd name="connsiteY49" fmla="*/ 1403318 h 2245951"/>
                <a:gd name="connsiteX50" fmla="*/ 111976 w 2358052"/>
                <a:gd name="connsiteY50" fmla="*/ 1403021 h 2245951"/>
                <a:gd name="connsiteX51" fmla="*/ 114098 w 2358052"/>
                <a:gd name="connsiteY51" fmla="*/ 1401090 h 2245951"/>
                <a:gd name="connsiteX52" fmla="*/ 115452 w 2358052"/>
                <a:gd name="connsiteY52" fmla="*/ 1401620 h 2245951"/>
                <a:gd name="connsiteX53" fmla="*/ 200648 w 2358052"/>
                <a:gd name="connsiteY53" fmla="*/ 1502284 h 2245951"/>
                <a:gd name="connsiteX54" fmla="*/ 234025 w 2358052"/>
                <a:gd name="connsiteY54" fmla="*/ 1541199 h 2245951"/>
                <a:gd name="connsiteX55" fmla="*/ 229559 w 2358052"/>
                <a:gd name="connsiteY55" fmla="*/ 1541199 h 2245951"/>
                <a:gd name="connsiteX56" fmla="*/ 228674 w 2358052"/>
                <a:gd name="connsiteY56" fmla="*/ 1541489 h 2245951"/>
                <a:gd name="connsiteX57" fmla="*/ 227853 w 2358052"/>
                <a:gd name="connsiteY57" fmla="*/ 1541199 h 2245951"/>
                <a:gd name="connsiteX58" fmla="*/ 164344 w 2358052"/>
                <a:gd name="connsiteY58" fmla="*/ 1541199 h 2245951"/>
                <a:gd name="connsiteX59" fmla="*/ 164344 w 2358052"/>
                <a:gd name="connsiteY59" fmla="*/ 1665391 h 2245951"/>
                <a:gd name="connsiteX60" fmla="*/ 162101 w 2358052"/>
                <a:gd name="connsiteY60" fmla="*/ 1665391 h 2245951"/>
                <a:gd name="connsiteX61" fmla="*/ 429901 w 2358052"/>
                <a:gd name="connsiteY61" fmla="*/ 1976996 h 2245951"/>
                <a:gd name="connsiteX62" fmla="*/ 429667 w 2358052"/>
                <a:gd name="connsiteY62" fmla="*/ 1967049 h 2245951"/>
                <a:gd name="connsiteX63" fmla="*/ 635173 w 2358052"/>
                <a:gd name="connsiteY63" fmla="*/ 1761543 h 2245951"/>
                <a:gd name="connsiteX64" fmla="*/ 840680 w 2358052"/>
                <a:gd name="connsiteY64" fmla="*/ 1967049 h 2245951"/>
                <a:gd name="connsiteX65" fmla="*/ 722628 w 2358052"/>
                <a:gd name="connsiteY65" fmla="*/ 2153073 h 2245951"/>
                <a:gd name="connsiteX66" fmla="*/ 1176860 w 2358052"/>
                <a:gd name="connsiteY66" fmla="*/ 2243753 h 2245951"/>
                <a:gd name="connsiteX67" fmla="*/ 1631092 w 2358052"/>
                <a:gd name="connsiteY67" fmla="*/ 2153073 h 2245951"/>
                <a:gd name="connsiteX68" fmla="*/ 1513040 w 2358052"/>
                <a:gd name="connsiteY68" fmla="*/ 1967049 h 2245951"/>
                <a:gd name="connsiteX69" fmla="*/ 1718546 w 2358052"/>
                <a:gd name="connsiteY69" fmla="*/ 1761543 h 2245951"/>
                <a:gd name="connsiteX70" fmla="*/ 1924052 w 2358052"/>
                <a:gd name="connsiteY70" fmla="*/ 1967049 h 2245951"/>
                <a:gd name="connsiteX71" fmla="*/ 1923819 w 2358052"/>
                <a:gd name="connsiteY71" fmla="*/ 1976996 h 2245951"/>
                <a:gd name="connsiteX72" fmla="*/ 2355886 w 2358052"/>
                <a:gd name="connsiteY72" fmla="*/ 1064727 h 2245951"/>
                <a:gd name="connsiteX73" fmla="*/ 2111938 w 2358052"/>
                <a:gd name="connsiteY73" fmla="*/ 346490 h 2245951"/>
                <a:gd name="connsiteX74" fmla="*/ 2093011 w 2358052"/>
                <a:gd name="connsiteY74" fmla="*/ 343618 h 2245951"/>
                <a:gd name="connsiteX75" fmla="*/ 1176860 w 2358052"/>
                <a:gd name="connsiteY75" fmla="*/ 2172556 h 2245951"/>
                <a:gd name="connsiteX76" fmla="*/ 971354 w 2358052"/>
                <a:gd name="connsiteY76" fmla="*/ 1967049 h 2245951"/>
                <a:gd name="connsiteX77" fmla="*/ 1176860 w 2358052"/>
                <a:gd name="connsiteY77" fmla="*/ 1761543 h 2245951"/>
                <a:gd name="connsiteX78" fmla="*/ 1382366 w 2358052"/>
                <a:gd name="connsiteY78" fmla="*/ 1967049 h 2245951"/>
                <a:gd name="connsiteX79" fmla="*/ 1176860 w 2358052"/>
                <a:gd name="connsiteY79" fmla="*/ 2172556 h 2245951"/>
                <a:gd name="connsiteX80" fmla="*/ 107610 w 2358052"/>
                <a:gd name="connsiteY80" fmla="*/ 567263 h 2245951"/>
                <a:gd name="connsiteX81" fmla="*/ 74074 w 2358052"/>
                <a:gd name="connsiteY81" fmla="*/ 646734 h 2245951"/>
                <a:gd name="connsiteX82" fmla="*/ 97206 w 2358052"/>
                <a:gd name="connsiteY82" fmla="*/ 646734 h 2245951"/>
                <a:gd name="connsiteX83" fmla="*/ 98281 w 2358052"/>
                <a:gd name="connsiteY83" fmla="*/ 642859 h 2245951"/>
                <a:gd name="connsiteX84" fmla="*/ 108110 w 2358052"/>
                <a:gd name="connsiteY84" fmla="*/ 581552 h 2245951"/>
                <a:gd name="connsiteX85" fmla="*/ 107910 w 2358052"/>
                <a:gd name="connsiteY85" fmla="*/ 573372 h 2245951"/>
                <a:gd name="connsiteX86" fmla="*/ 107610 w 2358052"/>
                <a:gd name="connsiteY86" fmla="*/ 567263 h 224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358052" h="2245951">
                  <a:moveTo>
                    <a:pt x="727362" y="-2199"/>
                  </a:moveTo>
                  <a:cubicBezTo>
                    <a:pt x="729444" y="629"/>
                    <a:pt x="731173" y="3644"/>
                    <a:pt x="732530" y="6730"/>
                  </a:cubicBezTo>
                  <a:cubicBezTo>
                    <a:pt x="733850" y="9011"/>
                    <a:pt x="735017" y="11345"/>
                    <a:pt x="736027" y="13700"/>
                  </a:cubicBezTo>
                  <a:cubicBezTo>
                    <a:pt x="739845" y="22503"/>
                    <a:pt x="741953" y="31623"/>
                    <a:pt x="743544" y="40976"/>
                  </a:cubicBezTo>
                  <a:cubicBezTo>
                    <a:pt x="745285" y="50499"/>
                    <a:pt x="746062" y="59992"/>
                    <a:pt x="747501" y="69231"/>
                  </a:cubicBezTo>
                  <a:cubicBezTo>
                    <a:pt x="752297" y="93037"/>
                    <a:pt x="755598" y="117694"/>
                    <a:pt x="757176" y="142599"/>
                  </a:cubicBezTo>
                  <a:cubicBezTo>
                    <a:pt x="757788" y="152325"/>
                    <a:pt x="758078" y="162227"/>
                    <a:pt x="758078" y="172224"/>
                  </a:cubicBezTo>
                  <a:cubicBezTo>
                    <a:pt x="758078" y="187819"/>
                    <a:pt x="757365" y="203660"/>
                    <a:pt x="756046" y="219489"/>
                  </a:cubicBezTo>
                  <a:cubicBezTo>
                    <a:pt x="754639" y="236599"/>
                    <a:pt x="752360" y="253917"/>
                    <a:pt x="749665" y="270913"/>
                  </a:cubicBezTo>
                  <a:cubicBezTo>
                    <a:pt x="807754" y="269789"/>
                    <a:pt x="865899" y="268855"/>
                    <a:pt x="924051" y="268117"/>
                  </a:cubicBezTo>
                  <a:lnTo>
                    <a:pt x="924051" y="4894"/>
                  </a:lnTo>
                  <a:cubicBezTo>
                    <a:pt x="855694" y="3185"/>
                    <a:pt x="789862" y="799"/>
                    <a:pt x="727362" y="-2199"/>
                  </a:cubicBezTo>
                  <a:moveTo>
                    <a:pt x="2093011" y="343618"/>
                  </a:moveTo>
                  <a:cubicBezTo>
                    <a:pt x="2092632" y="343618"/>
                    <a:pt x="2092253" y="343618"/>
                    <a:pt x="2091881" y="343625"/>
                  </a:cubicBezTo>
                  <a:cubicBezTo>
                    <a:pt x="2081758" y="343896"/>
                    <a:pt x="2072966" y="347190"/>
                    <a:pt x="2067702" y="354265"/>
                  </a:cubicBezTo>
                  <a:cubicBezTo>
                    <a:pt x="2062186" y="361700"/>
                    <a:pt x="2060994" y="372309"/>
                    <a:pt x="2053925" y="378374"/>
                  </a:cubicBezTo>
                  <a:cubicBezTo>
                    <a:pt x="2049602" y="382091"/>
                    <a:pt x="2043947" y="383549"/>
                    <a:pt x="2037711" y="383549"/>
                  </a:cubicBezTo>
                  <a:cubicBezTo>
                    <a:pt x="2035875" y="383549"/>
                    <a:pt x="2033982" y="383423"/>
                    <a:pt x="2032063" y="383190"/>
                  </a:cubicBezTo>
                  <a:cubicBezTo>
                    <a:pt x="2027847" y="382678"/>
                    <a:pt x="2023486" y="381650"/>
                    <a:pt x="2019144" y="380337"/>
                  </a:cubicBezTo>
                  <a:cubicBezTo>
                    <a:pt x="2014707" y="379150"/>
                    <a:pt x="2010302" y="377674"/>
                    <a:pt x="2006130" y="376096"/>
                  </a:cubicBezTo>
                  <a:cubicBezTo>
                    <a:pt x="2000936" y="374082"/>
                    <a:pt x="1995761" y="371987"/>
                    <a:pt x="1990617" y="369822"/>
                  </a:cubicBezTo>
                  <a:cubicBezTo>
                    <a:pt x="1991103" y="389267"/>
                    <a:pt x="1991595" y="408700"/>
                    <a:pt x="1992081" y="428144"/>
                  </a:cubicBezTo>
                  <a:cubicBezTo>
                    <a:pt x="1995136" y="431256"/>
                    <a:pt x="1998178" y="434399"/>
                    <a:pt x="2001201" y="437573"/>
                  </a:cubicBezTo>
                  <a:cubicBezTo>
                    <a:pt x="2014032" y="451155"/>
                    <a:pt x="2026780" y="465071"/>
                    <a:pt x="2038753" y="479865"/>
                  </a:cubicBezTo>
                  <a:cubicBezTo>
                    <a:pt x="2050599" y="494772"/>
                    <a:pt x="2062079" y="510197"/>
                    <a:pt x="2073168" y="526076"/>
                  </a:cubicBezTo>
                  <a:cubicBezTo>
                    <a:pt x="2092581" y="553000"/>
                    <a:pt x="2110512" y="587648"/>
                    <a:pt x="2110505" y="619425"/>
                  </a:cubicBezTo>
                  <a:cubicBezTo>
                    <a:pt x="2110505" y="626298"/>
                    <a:pt x="2109666" y="633032"/>
                    <a:pt x="2107823" y="639526"/>
                  </a:cubicBezTo>
                  <a:cubicBezTo>
                    <a:pt x="2099366" y="669145"/>
                    <a:pt x="2072354" y="682449"/>
                    <a:pt x="2046288" y="688388"/>
                  </a:cubicBezTo>
                  <a:cubicBezTo>
                    <a:pt x="2030630" y="691935"/>
                    <a:pt x="2014259" y="693910"/>
                    <a:pt x="1998866" y="698202"/>
                  </a:cubicBezTo>
                  <a:cubicBezTo>
                    <a:pt x="2003176" y="869495"/>
                    <a:pt x="2007481" y="1040548"/>
                    <a:pt x="2011791" y="1211336"/>
                  </a:cubicBezTo>
                  <a:cubicBezTo>
                    <a:pt x="2012031" y="1220658"/>
                    <a:pt x="2011084" y="1229809"/>
                    <a:pt x="2009103" y="1238595"/>
                  </a:cubicBezTo>
                  <a:cubicBezTo>
                    <a:pt x="2014044" y="1243745"/>
                    <a:pt x="2017080" y="1250737"/>
                    <a:pt x="2017080" y="1258437"/>
                  </a:cubicBezTo>
                  <a:lnTo>
                    <a:pt x="2017080" y="1492375"/>
                  </a:lnTo>
                  <a:cubicBezTo>
                    <a:pt x="2017080" y="1508204"/>
                    <a:pt x="2004249" y="1521028"/>
                    <a:pt x="1988427" y="1521028"/>
                  </a:cubicBezTo>
                  <a:lnTo>
                    <a:pt x="1919912" y="1521028"/>
                  </a:lnTo>
                  <a:cubicBezTo>
                    <a:pt x="1904090" y="1521028"/>
                    <a:pt x="1891259" y="1508204"/>
                    <a:pt x="1891259" y="1492375"/>
                  </a:cubicBezTo>
                  <a:lnTo>
                    <a:pt x="1891259" y="1440466"/>
                  </a:lnTo>
                  <a:cubicBezTo>
                    <a:pt x="1890969" y="1428739"/>
                    <a:pt x="1890887" y="1417007"/>
                    <a:pt x="1890887" y="1405268"/>
                  </a:cubicBezTo>
                  <a:cubicBezTo>
                    <a:pt x="1890887" y="1391402"/>
                    <a:pt x="1891001" y="1377530"/>
                    <a:pt x="1891020" y="1363664"/>
                  </a:cubicBezTo>
                  <a:cubicBezTo>
                    <a:pt x="1891020" y="1363084"/>
                    <a:pt x="1891020" y="1362503"/>
                    <a:pt x="1891020" y="1361916"/>
                  </a:cubicBezTo>
                  <a:cubicBezTo>
                    <a:pt x="1891020" y="1349969"/>
                    <a:pt x="1890868" y="1338003"/>
                    <a:pt x="1890868" y="1326043"/>
                  </a:cubicBezTo>
                  <a:cubicBezTo>
                    <a:pt x="1890868" y="1325229"/>
                    <a:pt x="1890868" y="1324415"/>
                    <a:pt x="1890868" y="1323601"/>
                  </a:cubicBezTo>
                  <a:cubicBezTo>
                    <a:pt x="1671439" y="1340912"/>
                    <a:pt x="1451133" y="1349477"/>
                    <a:pt x="1230934" y="1349477"/>
                  </a:cubicBezTo>
                  <a:cubicBezTo>
                    <a:pt x="923376" y="1349477"/>
                    <a:pt x="615880" y="1332783"/>
                    <a:pt x="310492" y="1299889"/>
                  </a:cubicBezTo>
                  <a:cubicBezTo>
                    <a:pt x="258077" y="1294178"/>
                    <a:pt x="217104" y="1245215"/>
                    <a:pt x="218880" y="1191109"/>
                  </a:cubicBezTo>
                  <a:cubicBezTo>
                    <a:pt x="220396" y="1143888"/>
                    <a:pt x="221914" y="1096617"/>
                    <a:pt x="223431" y="1049327"/>
                  </a:cubicBezTo>
                  <a:lnTo>
                    <a:pt x="-2068" y="1049327"/>
                  </a:lnTo>
                  <a:cubicBezTo>
                    <a:pt x="-2135" y="1054439"/>
                    <a:pt x="-2167" y="1059602"/>
                    <a:pt x="-2167" y="1064727"/>
                  </a:cubicBezTo>
                  <a:cubicBezTo>
                    <a:pt x="-2167" y="1202640"/>
                    <a:pt x="21528" y="1335068"/>
                    <a:pt x="65041" y="1458074"/>
                  </a:cubicBezTo>
                  <a:lnTo>
                    <a:pt x="112000" y="1403318"/>
                  </a:lnTo>
                  <a:cubicBezTo>
                    <a:pt x="111983" y="1403217"/>
                    <a:pt x="111976" y="1403116"/>
                    <a:pt x="111976" y="1403021"/>
                  </a:cubicBezTo>
                  <a:cubicBezTo>
                    <a:pt x="111976" y="1401948"/>
                    <a:pt x="113011" y="1401090"/>
                    <a:pt x="114098" y="1401090"/>
                  </a:cubicBezTo>
                  <a:cubicBezTo>
                    <a:pt x="114564" y="1401090"/>
                    <a:pt x="115042" y="1401248"/>
                    <a:pt x="115452" y="1401620"/>
                  </a:cubicBezTo>
                  <a:cubicBezTo>
                    <a:pt x="148051" y="1431030"/>
                    <a:pt x="173774" y="1467358"/>
                    <a:pt x="200648" y="1502284"/>
                  </a:cubicBezTo>
                  <a:lnTo>
                    <a:pt x="234025" y="1541199"/>
                  </a:lnTo>
                  <a:lnTo>
                    <a:pt x="229559" y="1541199"/>
                  </a:lnTo>
                  <a:cubicBezTo>
                    <a:pt x="229291" y="1541382"/>
                    <a:pt x="228985" y="1541489"/>
                    <a:pt x="228674" y="1541489"/>
                  </a:cubicBezTo>
                  <a:cubicBezTo>
                    <a:pt x="228393" y="1541489"/>
                    <a:pt x="228112" y="1541401"/>
                    <a:pt x="227853" y="1541199"/>
                  </a:cubicBezTo>
                  <a:lnTo>
                    <a:pt x="164344" y="1541199"/>
                  </a:lnTo>
                  <a:lnTo>
                    <a:pt x="164344" y="1665391"/>
                  </a:lnTo>
                  <a:lnTo>
                    <a:pt x="162101" y="1665391"/>
                  </a:lnTo>
                  <a:cubicBezTo>
                    <a:pt x="232643" y="1784301"/>
                    <a:pt x="323531" y="1889794"/>
                    <a:pt x="429901" y="1976996"/>
                  </a:cubicBezTo>
                  <a:cubicBezTo>
                    <a:pt x="429743" y="1973708"/>
                    <a:pt x="429667" y="1970382"/>
                    <a:pt x="429667" y="1967049"/>
                  </a:cubicBezTo>
                  <a:cubicBezTo>
                    <a:pt x="429667" y="1853554"/>
                    <a:pt x="521672" y="1761543"/>
                    <a:pt x="635173" y="1761543"/>
                  </a:cubicBezTo>
                  <a:cubicBezTo>
                    <a:pt x="748668" y="1761543"/>
                    <a:pt x="840680" y="1853554"/>
                    <a:pt x="840680" y="1967049"/>
                  </a:cubicBezTo>
                  <a:cubicBezTo>
                    <a:pt x="840680" y="2049272"/>
                    <a:pt x="792386" y="2120216"/>
                    <a:pt x="722628" y="2153073"/>
                  </a:cubicBezTo>
                  <a:cubicBezTo>
                    <a:pt x="862441" y="2211502"/>
                    <a:pt x="1015860" y="2243753"/>
                    <a:pt x="1176860" y="2243753"/>
                  </a:cubicBezTo>
                  <a:cubicBezTo>
                    <a:pt x="1337859" y="2243753"/>
                    <a:pt x="1491279" y="2211502"/>
                    <a:pt x="1631092" y="2153073"/>
                  </a:cubicBezTo>
                  <a:cubicBezTo>
                    <a:pt x="1561327" y="2120216"/>
                    <a:pt x="1513040" y="2049272"/>
                    <a:pt x="1513040" y="1967049"/>
                  </a:cubicBezTo>
                  <a:cubicBezTo>
                    <a:pt x="1513040" y="1853554"/>
                    <a:pt x="1605051" y="1761543"/>
                    <a:pt x="1718546" y="1761543"/>
                  </a:cubicBezTo>
                  <a:cubicBezTo>
                    <a:pt x="1832047" y="1761543"/>
                    <a:pt x="1924052" y="1853554"/>
                    <a:pt x="1924052" y="1967049"/>
                  </a:cubicBezTo>
                  <a:cubicBezTo>
                    <a:pt x="1924052" y="1970382"/>
                    <a:pt x="1923971" y="1973708"/>
                    <a:pt x="1923819" y="1976996"/>
                  </a:cubicBezTo>
                  <a:cubicBezTo>
                    <a:pt x="2187572" y="1760773"/>
                    <a:pt x="2355886" y="1432394"/>
                    <a:pt x="2355886" y="1064727"/>
                  </a:cubicBezTo>
                  <a:cubicBezTo>
                    <a:pt x="2355886" y="794429"/>
                    <a:pt x="2264916" y="545357"/>
                    <a:pt x="2111938" y="346490"/>
                  </a:cubicBezTo>
                  <a:cubicBezTo>
                    <a:pt x="2105564" y="344559"/>
                    <a:pt x="2099025" y="343618"/>
                    <a:pt x="2093011" y="343618"/>
                  </a:cubicBezTo>
                  <a:moveTo>
                    <a:pt x="1176860" y="2172556"/>
                  </a:moveTo>
                  <a:cubicBezTo>
                    <a:pt x="1063359" y="2172556"/>
                    <a:pt x="971354" y="2080550"/>
                    <a:pt x="971354" y="1967049"/>
                  </a:cubicBezTo>
                  <a:cubicBezTo>
                    <a:pt x="971354" y="1853554"/>
                    <a:pt x="1063359" y="1761543"/>
                    <a:pt x="1176860" y="1761543"/>
                  </a:cubicBezTo>
                  <a:cubicBezTo>
                    <a:pt x="1290355" y="1761543"/>
                    <a:pt x="1382366" y="1853554"/>
                    <a:pt x="1382366" y="1967049"/>
                  </a:cubicBezTo>
                  <a:cubicBezTo>
                    <a:pt x="1382366" y="2080550"/>
                    <a:pt x="1290355" y="2172556"/>
                    <a:pt x="1176860" y="2172556"/>
                  </a:cubicBezTo>
                  <a:moveTo>
                    <a:pt x="107610" y="567263"/>
                  </a:moveTo>
                  <a:cubicBezTo>
                    <a:pt x="95497" y="593252"/>
                    <a:pt x="84305" y="619753"/>
                    <a:pt x="74074" y="646734"/>
                  </a:cubicBezTo>
                  <a:lnTo>
                    <a:pt x="97206" y="646734"/>
                  </a:lnTo>
                  <a:cubicBezTo>
                    <a:pt x="97573" y="645440"/>
                    <a:pt x="97931" y="644153"/>
                    <a:pt x="98281" y="642859"/>
                  </a:cubicBezTo>
                  <a:cubicBezTo>
                    <a:pt x="104664" y="622985"/>
                    <a:pt x="108110" y="601558"/>
                    <a:pt x="108110" y="581552"/>
                  </a:cubicBezTo>
                  <a:cubicBezTo>
                    <a:pt x="108110" y="578794"/>
                    <a:pt x="108043" y="576067"/>
                    <a:pt x="107910" y="573372"/>
                  </a:cubicBezTo>
                  <a:cubicBezTo>
                    <a:pt x="107856" y="571315"/>
                    <a:pt x="107755" y="569276"/>
                    <a:pt x="107610" y="567263"/>
                  </a:cubicBezTo>
                </a:path>
              </a:pathLst>
            </a:custGeom>
            <a:solidFill>
              <a:srgbClr val="019AA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1DEBE1FD-CC2C-DE1D-62F0-C97CAE481B3E}"/>
                </a:ext>
              </a:extLst>
            </p:cNvPr>
            <p:cNvSpPr/>
            <p:nvPr/>
          </p:nvSpPr>
          <p:spPr>
            <a:xfrm flipV="1">
              <a:off x="9078574" y="5046108"/>
              <a:ext cx="707558" cy="119193"/>
            </a:xfrm>
            <a:custGeom>
              <a:avLst/>
              <a:gdLst>
                <a:gd name="connsiteX0" fmla="*/ 467402 w 707558"/>
                <a:gd name="connsiteY0" fmla="*/ -88 h 119193"/>
                <a:gd name="connsiteX1" fmla="*/ -2008 w 707558"/>
                <a:gd name="connsiteY1" fmla="*/ 97055 h 119193"/>
                <a:gd name="connsiteX2" fmla="*/ 17904 w 707558"/>
                <a:gd name="connsiteY2" fmla="*/ 112012 h 119193"/>
                <a:gd name="connsiteX3" fmla="*/ 214593 w 707558"/>
                <a:gd name="connsiteY3" fmla="*/ 119105 h 119193"/>
                <a:gd name="connsiteX4" fmla="*/ 214593 w 707558"/>
                <a:gd name="connsiteY4" fmla="*/ 54139 h 119193"/>
                <a:gd name="connsiteX5" fmla="*/ 604930 w 707558"/>
                <a:gd name="connsiteY5" fmla="*/ 54139 h 119193"/>
                <a:gd name="connsiteX6" fmla="*/ 604930 w 707558"/>
                <a:gd name="connsiteY6" fmla="*/ 96284 h 119193"/>
                <a:gd name="connsiteX7" fmla="*/ 633931 w 707558"/>
                <a:gd name="connsiteY7" fmla="*/ 69064 h 119193"/>
                <a:gd name="connsiteX8" fmla="*/ 642848 w 707558"/>
                <a:gd name="connsiteY8" fmla="*/ 63845 h 119193"/>
                <a:gd name="connsiteX9" fmla="*/ 677642 w 707558"/>
                <a:gd name="connsiteY9" fmla="*/ 53318 h 119193"/>
                <a:gd name="connsiteX10" fmla="*/ 698627 w 707558"/>
                <a:gd name="connsiteY10" fmla="*/ 57068 h 119193"/>
                <a:gd name="connsiteX11" fmla="*/ 705550 w 707558"/>
                <a:gd name="connsiteY11" fmla="*/ 59383 h 119193"/>
                <a:gd name="connsiteX12" fmla="*/ 693420 w 707558"/>
                <a:gd name="connsiteY12" fmla="*/ 47335 h 119193"/>
                <a:gd name="connsiteX13" fmla="*/ 704263 w 707558"/>
                <a:gd name="connsiteY13" fmla="*/ 23712 h 119193"/>
                <a:gd name="connsiteX14" fmla="*/ 467402 w 707558"/>
                <a:gd name="connsiteY14" fmla="*/ -88 h 119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7558" h="119193">
                  <a:moveTo>
                    <a:pt x="467402" y="-88"/>
                  </a:moveTo>
                  <a:cubicBezTo>
                    <a:pt x="300559" y="-88"/>
                    <a:pt x="141844" y="34555"/>
                    <a:pt x="-2008" y="97055"/>
                  </a:cubicBezTo>
                  <a:cubicBezTo>
                    <a:pt x="6418" y="100028"/>
                    <a:pt x="13101" y="105507"/>
                    <a:pt x="17904" y="112012"/>
                  </a:cubicBezTo>
                  <a:cubicBezTo>
                    <a:pt x="80404" y="115010"/>
                    <a:pt x="146237" y="117397"/>
                    <a:pt x="214593" y="119105"/>
                  </a:cubicBezTo>
                  <a:lnTo>
                    <a:pt x="214593" y="54139"/>
                  </a:lnTo>
                  <a:lnTo>
                    <a:pt x="604930" y="54139"/>
                  </a:lnTo>
                  <a:lnTo>
                    <a:pt x="604930" y="96284"/>
                  </a:lnTo>
                  <a:cubicBezTo>
                    <a:pt x="613400" y="85821"/>
                    <a:pt x="622886" y="76423"/>
                    <a:pt x="633931" y="69064"/>
                  </a:cubicBezTo>
                  <a:cubicBezTo>
                    <a:pt x="636789" y="67166"/>
                    <a:pt x="639768" y="65415"/>
                    <a:pt x="642848" y="63845"/>
                  </a:cubicBezTo>
                  <a:cubicBezTo>
                    <a:pt x="652978" y="57238"/>
                    <a:pt x="665051" y="53318"/>
                    <a:pt x="677642" y="53318"/>
                  </a:cubicBezTo>
                  <a:cubicBezTo>
                    <a:pt x="684559" y="53318"/>
                    <a:pt x="691634" y="54499"/>
                    <a:pt x="698627" y="57068"/>
                  </a:cubicBezTo>
                  <a:cubicBezTo>
                    <a:pt x="700949" y="57704"/>
                    <a:pt x="703266" y="58480"/>
                    <a:pt x="705550" y="59383"/>
                  </a:cubicBezTo>
                  <a:lnTo>
                    <a:pt x="693420" y="47335"/>
                  </a:lnTo>
                  <a:cubicBezTo>
                    <a:pt x="693067" y="36801"/>
                    <a:pt x="697516" y="29185"/>
                    <a:pt x="704263" y="23712"/>
                  </a:cubicBezTo>
                  <a:cubicBezTo>
                    <a:pt x="627752" y="8112"/>
                    <a:pt x="548521" y="-88"/>
                    <a:pt x="467402" y="-88"/>
                  </a:cubicBezTo>
                </a:path>
              </a:pathLst>
            </a:custGeom>
            <a:solidFill>
              <a:srgbClr val="F8A3B5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3AB321F6-60DC-3C1E-D6E7-3BDC5392E097}"/>
                </a:ext>
              </a:extLst>
            </p:cNvPr>
            <p:cNvSpPr/>
            <p:nvPr/>
          </p:nvSpPr>
          <p:spPr>
            <a:xfrm flipV="1">
              <a:off x="8368615" y="4009752"/>
              <a:ext cx="760584" cy="1161948"/>
            </a:xfrm>
            <a:custGeom>
              <a:avLst/>
              <a:gdLst>
                <a:gd name="connsiteX0" fmla="*/ 690814 w 760584"/>
                <a:gd name="connsiteY0" fmla="*/ 99588 h 1161948"/>
                <a:gd name="connsiteX1" fmla="*/ 737467 w 760584"/>
                <a:gd name="connsiteY1" fmla="*/ 133385 h 1161948"/>
                <a:gd name="connsiteX2" fmla="*/ 744984 w 760584"/>
                <a:gd name="connsiteY2" fmla="*/ 160662 h 1161948"/>
                <a:gd name="connsiteX3" fmla="*/ 748941 w 760584"/>
                <a:gd name="connsiteY3" fmla="*/ 188917 h 1161948"/>
                <a:gd name="connsiteX4" fmla="*/ 758616 w 760584"/>
                <a:gd name="connsiteY4" fmla="*/ 262285 h 1161948"/>
                <a:gd name="connsiteX5" fmla="*/ 757486 w 760584"/>
                <a:gd name="connsiteY5" fmla="*/ 339174 h 1161948"/>
                <a:gd name="connsiteX6" fmla="*/ 746650 w 760584"/>
                <a:gd name="connsiteY6" fmla="*/ 416651 h 1161948"/>
                <a:gd name="connsiteX7" fmla="*/ 743519 w 760584"/>
                <a:gd name="connsiteY7" fmla="*/ 434821 h 1161948"/>
                <a:gd name="connsiteX8" fmla="*/ 742371 w 760584"/>
                <a:gd name="connsiteY8" fmla="*/ 443209 h 1161948"/>
                <a:gd name="connsiteX9" fmla="*/ 742137 w 760584"/>
                <a:gd name="connsiteY9" fmla="*/ 450378 h 1161948"/>
                <a:gd name="connsiteX10" fmla="*/ 742106 w 760584"/>
                <a:gd name="connsiteY10" fmla="*/ 452082 h 1161948"/>
                <a:gd name="connsiteX11" fmla="*/ 741411 w 760584"/>
                <a:gd name="connsiteY11" fmla="*/ 454632 h 1161948"/>
                <a:gd name="connsiteX12" fmla="*/ 739726 w 760584"/>
                <a:gd name="connsiteY12" fmla="*/ 460060 h 1161948"/>
                <a:gd name="connsiteX13" fmla="*/ 736198 w 760584"/>
                <a:gd name="connsiteY13" fmla="*/ 470890 h 1161948"/>
                <a:gd name="connsiteX14" fmla="*/ 728480 w 760584"/>
                <a:gd name="connsiteY14" fmla="*/ 492386 h 1161948"/>
                <a:gd name="connsiteX15" fmla="*/ 644774 w 760584"/>
                <a:gd name="connsiteY15" fmla="*/ 649920 h 1161948"/>
                <a:gd name="connsiteX16" fmla="*/ 533583 w 760584"/>
                <a:gd name="connsiteY16" fmla="*/ 773185 h 1161948"/>
                <a:gd name="connsiteX17" fmla="*/ 519382 w 760584"/>
                <a:gd name="connsiteY17" fmla="*/ 784009 h 1161948"/>
                <a:gd name="connsiteX18" fmla="*/ 504463 w 760584"/>
                <a:gd name="connsiteY18" fmla="*/ 792687 h 1161948"/>
                <a:gd name="connsiteX19" fmla="*/ 472906 w 760584"/>
                <a:gd name="connsiteY19" fmla="*/ 795426 h 1161948"/>
                <a:gd name="connsiteX20" fmla="*/ 439589 w 760584"/>
                <a:gd name="connsiteY20" fmla="*/ 770768 h 1161948"/>
                <a:gd name="connsiteX21" fmla="*/ 401091 w 760584"/>
                <a:gd name="connsiteY21" fmla="*/ 767524 h 1161948"/>
                <a:gd name="connsiteX22" fmla="*/ 364978 w 760584"/>
                <a:gd name="connsiteY22" fmla="*/ 790970 h 1161948"/>
                <a:gd name="connsiteX23" fmla="*/ 351365 w 760584"/>
                <a:gd name="connsiteY23" fmla="*/ 808414 h 1161948"/>
                <a:gd name="connsiteX24" fmla="*/ 340970 w 760584"/>
                <a:gd name="connsiteY24" fmla="*/ 827828 h 1161948"/>
                <a:gd name="connsiteX25" fmla="*/ 332008 w 760584"/>
                <a:gd name="connsiteY25" fmla="*/ 848169 h 1161948"/>
                <a:gd name="connsiteX26" fmla="*/ 327736 w 760584"/>
                <a:gd name="connsiteY26" fmla="*/ 858437 h 1161948"/>
                <a:gd name="connsiteX27" fmla="*/ 324050 w 760584"/>
                <a:gd name="connsiteY27" fmla="*/ 868769 h 1161948"/>
                <a:gd name="connsiteX28" fmla="*/ 250537 w 760584"/>
                <a:gd name="connsiteY28" fmla="*/ 1023154 h 1161948"/>
                <a:gd name="connsiteX29" fmla="*/ 225713 w 760584"/>
                <a:gd name="connsiteY29" fmla="*/ 1058345 h 1161948"/>
                <a:gd name="connsiteX30" fmla="*/ 198201 w 760584"/>
                <a:gd name="connsiteY30" fmla="*/ 1091183 h 1161948"/>
                <a:gd name="connsiteX31" fmla="*/ 182772 w 760584"/>
                <a:gd name="connsiteY31" fmla="*/ 1106266 h 1161948"/>
                <a:gd name="connsiteX32" fmla="*/ 167293 w 760584"/>
                <a:gd name="connsiteY32" fmla="*/ 1120347 h 1161948"/>
                <a:gd name="connsiteX33" fmla="*/ 133128 w 760584"/>
                <a:gd name="connsiteY33" fmla="*/ 1144292 h 1161948"/>
                <a:gd name="connsiteX34" fmla="*/ 24760 w 760584"/>
                <a:gd name="connsiteY34" fmla="*/ 1132698 h 1161948"/>
                <a:gd name="connsiteX35" fmla="*/ 9650 w 760584"/>
                <a:gd name="connsiteY35" fmla="*/ 1082328 h 1161948"/>
                <a:gd name="connsiteX36" fmla="*/ 12369 w 760584"/>
                <a:gd name="connsiteY36" fmla="*/ 1024328 h 1161948"/>
                <a:gd name="connsiteX37" fmla="*/ 25352 w 760584"/>
                <a:gd name="connsiteY37" fmla="*/ 959272 h 1161948"/>
                <a:gd name="connsiteX38" fmla="*/ 34784 w 760584"/>
                <a:gd name="connsiteY38" fmla="*/ 927602 h 1161948"/>
                <a:gd name="connsiteX39" fmla="*/ 45612 w 760584"/>
                <a:gd name="connsiteY39" fmla="*/ 896551 h 1161948"/>
                <a:gd name="connsiteX40" fmla="*/ 59773 w 760584"/>
                <a:gd name="connsiteY40" fmla="*/ 862956 h 1161948"/>
                <a:gd name="connsiteX41" fmla="*/ 74188 w 760584"/>
                <a:gd name="connsiteY41" fmla="*/ 829620 h 1161948"/>
                <a:gd name="connsiteX42" fmla="*/ 99721 w 760584"/>
                <a:gd name="connsiteY42" fmla="*/ 762544 h 1161948"/>
                <a:gd name="connsiteX43" fmla="*/ 109350 w 760584"/>
                <a:gd name="connsiteY43" fmla="*/ 693058 h 1161948"/>
                <a:gd name="connsiteX44" fmla="*/ 90641 w 760584"/>
                <a:gd name="connsiteY44" fmla="*/ 638245 h 1161948"/>
                <a:gd name="connsiteX45" fmla="*/ 36877 w 760584"/>
                <a:gd name="connsiteY45" fmla="*/ 612274 h 1161948"/>
                <a:gd name="connsiteX46" fmla="*/ -1047 w 760584"/>
                <a:gd name="connsiteY46" fmla="*/ 564580 h 1161948"/>
                <a:gd name="connsiteX47" fmla="*/ 13970 w 760584"/>
                <a:gd name="connsiteY47" fmla="*/ 515592 h 1161948"/>
                <a:gd name="connsiteX48" fmla="*/ 29757 w 760584"/>
                <a:gd name="connsiteY48" fmla="*/ 492272 h 1161948"/>
                <a:gd name="connsiteX49" fmla="*/ 47961 w 760584"/>
                <a:gd name="connsiteY49" fmla="*/ 471792 h 1161948"/>
                <a:gd name="connsiteX50" fmla="*/ 198721 w 760584"/>
                <a:gd name="connsiteY50" fmla="*/ 355243 h 1161948"/>
                <a:gd name="connsiteX51" fmla="*/ 224979 w 760584"/>
                <a:gd name="connsiteY51" fmla="*/ 335583 h 1161948"/>
                <a:gd name="connsiteX52" fmla="*/ 221379 w 760584"/>
                <a:gd name="connsiteY52" fmla="*/ 288956 h 1161948"/>
                <a:gd name="connsiteX53" fmla="*/ 186106 w 760584"/>
                <a:gd name="connsiteY53" fmla="*/ 263283 h 1161948"/>
                <a:gd name="connsiteX54" fmla="*/ 173064 w 760584"/>
                <a:gd name="connsiteY54" fmla="*/ 211014 h 1161948"/>
                <a:gd name="connsiteX55" fmla="*/ 181301 w 760584"/>
                <a:gd name="connsiteY55" fmla="*/ 178775 h 1161948"/>
                <a:gd name="connsiteX56" fmla="*/ 197412 w 760584"/>
                <a:gd name="connsiteY56" fmla="*/ 148229 h 1161948"/>
                <a:gd name="connsiteX57" fmla="*/ 219114 w 760584"/>
                <a:gd name="connsiteY57" fmla="*/ 121601 h 1161948"/>
                <a:gd name="connsiteX58" fmla="*/ 244187 w 760584"/>
                <a:gd name="connsiteY58" fmla="*/ 99341 h 1161948"/>
                <a:gd name="connsiteX59" fmla="*/ 271446 w 760584"/>
                <a:gd name="connsiteY59" fmla="*/ 80472 h 1161948"/>
                <a:gd name="connsiteX60" fmla="*/ 278457 w 760584"/>
                <a:gd name="connsiteY60" fmla="*/ 76217 h 1161948"/>
                <a:gd name="connsiteX61" fmla="*/ 287931 w 760584"/>
                <a:gd name="connsiteY61" fmla="*/ 69376 h 1161948"/>
                <a:gd name="connsiteX62" fmla="*/ 305918 w 760584"/>
                <a:gd name="connsiteY62" fmla="*/ 57820 h 1161948"/>
                <a:gd name="connsiteX63" fmla="*/ 359563 w 760584"/>
                <a:gd name="connsiteY63" fmla="*/ 31792 h 1161948"/>
                <a:gd name="connsiteX64" fmla="*/ 412066 w 760584"/>
                <a:gd name="connsiteY64" fmla="*/ 14460 h 1161948"/>
                <a:gd name="connsiteX65" fmla="*/ 515955 w 760584"/>
                <a:gd name="connsiteY65" fmla="*/ -842 h 1161948"/>
                <a:gd name="connsiteX66" fmla="*/ 615370 w 760584"/>
                <a:gd name="connsiteY66" fmla="*/ 9185 h 1161948"/>
                <a:gd name="connsiteX67" fmla="*/ 659485 w 760584"/>
                <a:gd name="connsiteY67" fmla="*/ 25633 h 1161948"/>
                <a:gd name="connsiteX68" fmla="*/ 695384 w 760584"/>
                <a:gd name="connsiteY68" fmla="*/ 50915 h 1161948"/>
                <a:gd name="connsiteX69" fmla="*/ 707312 w 760584"/>
                <a:gd name="connsiteY69" fmla="*/ 95404 h 1161948"/>
                <a:gd name="connsiteX70" fmla="*/ 690814 w 760584"/>
                <a:gd name="connsiteY70" fmla="*/ 99588 h 1161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760584" h="1161948">
                  <a:moveTo>
                    <a:pt x="690814" y="99588"/>
                  </a:moveTo>
                  <a:cubicBezTo>
                    <a:pt x="713932" y="99650"/>
                    <a:pt x="729994" y="115958"/>
                    <a:pt x="737467" y="133385"/>
                  </a:cubicBezTo>
                  <a:cubicBezTo>
                    <a:pt x="741285" y="142189"/>
                    <a:pt x="743393" y="151308"/>
                    <a:pt x="744984" y="160662"/>
                  </a:cubicBezTo>
                  <a:cubicBezTo>
                    <a:pt x="746725" y="170185"/>
                    <a:pt x="747502" y="179677"/>
                    <a:pt x="748941" y="188917"/>
                  </a:cubicBezTo>
                  <a:cubicBezTo>
                    <a:pt x="753737" y="212722"/>
                    <a:pt x="757038" y="237380"/>
                    <a:pt x="758616" y="262285"/>
                  </a:cubicBezTo>
                  <a:cubicBezTo>
                    <a:pt x="760175" y="287195"/>
                    <a:pt x="759651" y="313204"/>
                    <a:pt x="757486" y="339174"/>
                  </a:cubicBezTo>
                  <a:cubicBezTo>
                    <a:pt x="755347" y="365133"/>
                    <a:pt x="751219" y="391570"/>
                    <a:pt x="746650" y="416651"/>
                  </a:cubicBezTo>
                  <a:cubicBezTo>
                    <a:pt x="745615" y="422653"/>
                    <a:pt x="744573" y="428712"/>
                    <a:pt x="743519" y="434821"/>
                  </a:cubicBezTo>
                  <a:cubicBezTo>
                    <a:pt x="743141" y="437604"/>
                    <a:pt x="742756" y="440400"/>
                    <a:pt x="742371" y="443209"/>
                  </a:cubicBezTo>
                  <a:cubicBezTo>
                    <a:pt x="741973" y="445960"/>
                    <a:pt x="742263" y="448012"/>
                    <a:pt x="742137" y="450378"/>
                  </a:cubicBezTo>
                  <a:lnTo>
                    <a:pt x="742106" y="452082"/>
                  </a:lnTo>
                  <a:cubicBezTo>
                    <a:pt x="742087" y="452657"/>
                    <a:pt x="741632" y="453799"/>
                    <a:pt x="741411" y="454632"/>
                  </a:cubicBezTo>
                  <a:lnTo>
                    <a:pt x="739726" y="460060"/>
                  </a:lnTo>
                  <a:cubicBezTo>
                    <a:pt x="738559" y="463657"/>
                    <a:pt x="737378" y="467267"/>
                    <a:pt x="736198" y="470890"/>
                  </a:cubicBezTo>
                  <a:cubicBezTo>
                    <a:pt x="733775" y="478091"/>
                    <a:pt x="731200" y="485254"/>
                    <a:pt x="728480" y="492386"/>
                  </a:cubicBezTo>
                  <a:cubicBezTo>
                    <a:pt x="706965" y="549376"/>
                    <a:pt x="677586" y="602757"/>
                    <a:pt x="644774" y="649920"/>
                  </a:cubicBezTo>
                  <a:cubicBezTo>
                    <a:pt x="611842" y="697210"/>
                    <a:pt x="573703" y="738480"/>
                    <a:pt x="533583" y="773185"/>
                  </a:cubicBezTo>
                  <a:cubicBezTo>
                    <a:pt x="529184" y="776928"/>
                    <a:pt x="524248" y="780651"/>
                    <a:pt x="519382" y="784009"/>
                  </a:cubicBezTo>
                  <a:cubicBezTo>
                    <a:pt x="514624" y="787373"/>
                    <a:pt x="509613" y="790377"/>
                    <a:pt x="504463" y="792687"/>
                  </a:cubicBezTo>
                  <a:cubicBezTo>
                    <a:pt x="494163" y="797307"/>
                    <a:pt x="483295" y="799187"/>
                    <a:pt x="472906" y="795426"/>
                  </a:cubicBezTo>
                  <a:cubicBezTo>
                    <a:pt x="459811" y="790724"/>
                    <a:pt x="451511" y="777874"/>
                    <a:pt x="439589" y="770768"/>
                  </a:cubicBezTo>
                  <a:cubicBezTo>
                    <a:pt x="428223" y="764021"/>
                    <a:pt x="414603" y="763523"/>
                    <a:pt x="401091" y="767524"/>
                  </a:cubicBezTo>
                  <a:cubicBezTo>
                    <a:pt x="387351" y="771462"/>
                    <a:pt x="375139" y="780146"/>
                    <a:pt x="364978" y="790970"/>
                  </a:cubicBezTo>
                  <a:cubicBezTo>
                    <a:pt x="359986" y="796391"/>
                    <a:pt x="355492" y="802261"/>
                    <a:pt x="351365" y="808414"/>
                  </a:cubicBezTo>
                  <a:cubicBezTo>
                    <a:pt x="347376" y="814599"/>
                    <a:pt x="344183" y="821157"/>
                    <a:pt x="340970" y="827828"/>
                  </a:cubicBezTo>
                  <a:cubicBezTo>
                    <a:pt x="337815" y="834499"/>
                    <a:pt x="334880" y="841327"/>
                    <a:pt x="332008" y="848169"/>
                  </a:cubicBezTo>
                  <a:lnTo>
                    <a:pt x="327736" y="858437"/>
                  </a:lnTo>
                  <a:lnTo>
                    <a:pt x="324050" y="868769"/>
                  </a:lnTo>
                  <a:cubicBezTo>
                    <a:pt x="302699" y="922736"/>
                    <a:pt x="281285" y="975088"/>
                    <a:pt x="250537" y="1023154"/>
                  </a:cubicBezTo>
                  <a:cubicBezTo>
                    <a:pt x="243190" y="1035233"/>
                    <a:pt x="234254" y="1046922"/>
                    <a:pt x="225713" y="1058345"/>
                  </a:cubicBezTo>
                  <a:cubicBezTo>
                    <a:pt x="217369" y="1069787"/>
                    <a:pt x="208163" y="1080794"/>
                    <a:pt x="198201" y="1091183"/>
                  </a:cubicBezTo>
                  <a:cubicBezTo>
                    <a:pt x="193250" y="1096377"/>
                    <a:pt x="187977" y="1101400"/>
                    <a:pt x="182772" y="1106266"/>
                  </a:cubicBezTo>
                  <a:cubicBezTo>
                    <a:pt x="177800" y="1111158"/>
                    <a:pt x="172638" y="1115866"/>
                    <a:pt x="167293" y="1120347"/>
                  </a:cubicBezTo>
                  <a:cubicBezTo>
                    <a:pt x="156601" y="1129315"/>
                    <a:pt x="145184" y="1137400"/>
                    <a:pt x="133128" y="1144292"/>
                  </a:cubicBezTo>
                  <a:cubicBezTo>
                    <a:pt x="97208" y="1164595"/>
                    <a:pt x="49601" y="1172168"/>
                    <a:pt x="24760" y="1132698"/>
                  </a:cubicBezTo>
                  <a:cubicBezTo>
                    <a:pt x="16156" y="1118794"/>
                    <a:pt x="11139" y="1101167"/>
                    <a:pt x="9650" y="1082328"/>
                  </a:cubicBezTo>
                  <a:cubicBezTo>
                    <a:pt x="8637" y="1063533"/>
                    <a:pt x="10170" y="1043457"/>
                    <a:pt x="12369" y="1024328"/>
                  </a:cubicBezTo>
                  <a:cubicBezTo>
                    <a:pt x="15404" y="1002415"/>
                    <a:pt x="20409" y="980793"/>
                    <a:pt x="25352" y="959272"/>
                  </a:cubicBezTo>
                  <a:cubicBezTo>
                    <a:pt x="27620" y="948448"/>
                    <a:pt x="31490" y="938091"/>
                    <a:pt x="34784" y="927602"/>
                  </a:cubicBezTo>
                  <a:cubicBezTo>
                    <a:pt x="38241" y="917163"/>
                    <a:pt x="41852" y="906806"/>
                    <a:pt x="45612" y="896551"/>
                  </a:cubicBezTo>
                  <a:cubicBezTo>
                    <a:pt x="49504" y="885033"/>
                    <a:pt x="54972" y="874102"/>
                    <a:pt x="59773" y="862956"/>
                  </a:cubicBezTo>
                  <a:cubicBezTo>
                    <a:pt x="64703" y="851854"/>
                    <a:pt x="69587" y="840766"/>
                    <a:pt x="74188" y="829620"/>
                  </a:cubicBezTo>
                  <a:cubicBezTo>
                    <a:pt x="84083" y="807638"/>
                    <a:pt x="93479" y="785719"/>
                    <a:pt x="99721" y="762544"/>
                  </a:cubicBezTo>
                  <a:cubicBezTo>
                    <a:pt x="106981" y="739937"/>
                    <a:pt x="110442" y="715311"/>
                    <a:pt x="109350" y="693058"/>
                  </a:cubicBezTo>
                  <a:cubicBezTo>
                    <a:pt x="108754" y="671183"/>
                    <a:pt x="103128" y="651347"/>
                    <a:pt x="90641" y="638245"/>
                  </a:cubicBezTo>
                  <a:cubicBezTo>
                    <a:pt x="76431" y="623306"/>
                    <a:pt x="55562" y="619544"/>
                    <a:pt x="36877" y="612274"/>
                  </a:cubicBezTo>
                  <a:cubicBezTo>
                    <a:pt x="18225" y="604947"/>
                    <a:pt x="77" y="591201"/>
                    <a:pt x="-1047" y="564580"/>
                  </a:cubicBezTo>
                  <a:cubicBezTo>
                    <a:pt x="-1495" y="548480"/>
                    <a:pt x="4749" y="531730"/>
                    <a:pt x="13970" y="515592"/>
                  </a:cubicBezTo>
                  <a:cubicBezTo>
                    <a:pt x="18622" y="507596"/>
                    <a:pt x="23892" y="499530"/>
                    <a:pt x="29757" y="492272"/>
                  </a:cubicBezTo>
                  <a:cubicBezTo>
                    <a:pt x="35642" y="485040"/>
                    <a:pt x="41855" y="478167"/>
                    <a:pt x="47961" y="471792"/>
                  </a:cubicBezTo>
                  <a:cubicBezTo>
                    <a:pt x="94403" y="422382"/>
                    <a:pt x="146249" y="384394"/>
                    <a:pt x="198721" y="355243"/>
                  </a:cubicBezTo>
                  <a:cubicBezTo>
                    <a:pt x="208183" y="350232"/>
                    <a:pt x="218318" y="344937"/>
                    <a:pt x="224979" y="335583"/>
                  </a:cubicBezTo>
                  <a:cubicBezTo>
                    <a:pt x="236469" y="319452"/>
                    <a:pt x="231704" y="299344"/>
                    <a:pt x="221379" y="288956"/>
                  </a:cubicBezTo>
                  <a:cubicBezTo>
                    <a:pt x="211047" y="278593"/>
                    <a:pt x="196268" y="273852"/>
                    <a:pt x="186106" y="263283"/>
                  </a:cubicBezTo>
                  <a:cubicBezTo>
                    <a:pt x="174289" y="251014"/>
                    <a:pt x="170535" y="231983"/>
                    <a:pt x="173064" y="211014"/>
                  </a:cubicBezTo>
                  <a:cubicBezTo>
                    <a:pt x="174324" y="200529"/>
                    <a:pt x="177154" y="189572"/>
                    <a:pt x="181301" y="178775"/>
                  </a:cubicBezTo>
                  <a:cubicBezTo>
                    <a:pt x="185448" y="168013"/>
                    <a:pt x="190898" y="157826"/>
                    <a:pt x="197412" y="148229"/>
                  </a:cubicBezTo>
                  <a:cubicBezTo>
                    <a:pt x="203922" y="138686"/>
                    <a:pt x="211230" y="129830"/>
                    <a:pt x="219114" y="121601"/>
                  </a:cubicBezTo>
                  <a:cubicBezTo>
                    <a:pt x="226993" y="113404"/>
                    <a:pt x="235390" y="106203"/>
                    <a:pt x="244187" y="99341"/>
                  </a:cubicBezTo>
                  <a:cubicBezTo>
                    <a:pt x="252979" y="92532"/>
                    <a:pt x="262130" y="86266"/>
                    <a:pt x="271446" y="80472"/>
                  </a:cubicBezTo>
                  <a:lnTo>
                    <a:pt x="278457" y="76217"/>
                  </a:lnTo>
                  <a:cubicBezTo>
                    <a:pt x="281632" y="73927"/>
                    <a:pt x="284788" y="71641"/>
                    <a:pt x="287931" y="69376"/>
                  </a:cubicBezTo>
                  <a:cubicBezTo>
                    <a:pt x="294456" y="64598"/>
                    <a:pt x="300092" y="61316"/>
                    <a:pt x="305918" y="57820"/>
                  </a:cubicBezTo>
                  <a:cubicBezTo>
                    <a:pt x="324447" y="46934"/>
                    <a:pt x="341961" y="38823"/>
                    <a:pt x="359563" y="31792"/>
                  </a:cubicBezTo>
                  <a:cubicBezTo>
                    <a:pt x="377146" y="24793"/>
                    <a:pt x="394546" y="19108"/>
                    <a:pt x="412066" y="14460"/>
                  </a:cubicBezTo>
                  <a:cubicBezTo>
                    <a:pt x="446955" y="5203"/>
                    <a:pt x="481856" y="118"/>
                    <a:pt x="515955" y="-842"/>
                  </a:cubicBezTo>
                  <a:cubicBezTo>
                    <a:pt x="550143" y="-1796"/>
                    <a:pt x="584161" y="1190"/>
                    <a:pt x="615370" y="9185"/>
                  </a:cubicBezTo>
                  <a:cubicBezTo>
                    <a:pt x="631646" y="13028"/>
                    <a:pt x="646371" y="18206"/>
                    <a:pt x="659485" y="25633"/>
                  </a:cubicBezTo>
                  <a:cubicBezTo>
                    <a:pt x="672587" y="32625"/>
                    <a:pt x="684610" y="41323"/>
                    <a:pt x="695384" y="50915"/>
                  </a:cubicBezTo>
                  <a:cubicBezTo>
                    <a:pt x="708473" y="62441"/>
                    <a:pt x="718811" y="79999"/>
                    <a:pt x="707312" y="95404"/>
                  </a:cubicBezTo>
                  <a:lnTo>
                    <a:pt x="690814" y="99588"/>
                  </a:ln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F0A58538-9C15-25E8-CD4B-B9FB0D5FCE2D}"/>
                </a:ext>
              </a:extLst>
            </p:cNvPr>
            <p:cNvSpPr/>
            <p:nvPr/>
          </p:nvSpPr>
          <p:spPr>
            <a:xfrm flipV="1">
              <a:off x="8368615" y="4404268"/>
              <a:ext cx="760587" cy="767433"/>
            </a:xfrm>
            <a:custGeom>
              <a:avLst/>
              <a:gdLst>
                <a:gd name="connsiteX0" fmla="*/ 528181 w 760587"/>
                <a:gd name="connsiteY0" fmla="*/ -659 h 767433"/>
                <a:gd name="connsiteX1" fmla="*/ 515956 w 760587"/>
                <a:gd name="connsiteY1" fmla="*/ -487 h 767433"/>
                <a:gd name="connsiteX2" fmla="*/ 412067 w 760587"/>
                <a:gd name="connsiteY2" fmla="*/ 14815 h 767433"/>
                <a:gd name="connsiteX3" fmla="*/ 359563 w 760587"/>
                <a:gd name="connsiteY3" fmla="*/ 32147 h 767433"/>
                <a:gd name="connsiteX4" fmla="*/ 305918 w 760587"/>
                <a:gd name="connsiteY4" fmla="*/ 58176 h 767433"/>
                <a:gd name="connsiteX5" fmla="*/ 287931 w 760587"/>
                <a:gd name="connsiteY5" fmla="*/ 69731 h 767433"/>
                <a:gd name="connsiteX6" fmla="*/ 278458 w 760587"/>
                <a:gd name="connsiteY6" fmla="*/ 76572 h 767433"/>
                <a:gd name="connsiteX7" fmla="*/ 271446 w 760587"/>
                <a:gd name="connsiteY7" fmla="*/ 80827 h 767433"/>
                <a:gd name="connsiteX8" fmla="*/ 244188 w 760587"/>
                <a:gd name="connsiteY8" fmla="*/ 99696 h 767433"/>
                <a:gd name="connsiteX9" fmla="*/ 219114 w 760587"/>
                <a:gd name="connsiteY9" fmla="*/ 121956 h 767433"/>
                <a:gd name="connsiteX10" fmla="*/ 197412 w 760587"/>
                <a:gd name="connsiteY10" fmla="*/ 148584 h 767433"/>
                <a:gd name="connsiteX11" fmla="*/ 181301 w 760587"/>
                <a:gd name="connsiteY11" fmla="*/ 179130 h 767433"/>
                <a:gd name="connsiteX12" fmla="*/ 173065 w 760587"/>
                <a:gd name="connsiteY12" fmla="*/ 211369 h 767433"/>
                <a:gd name="connsiteX13" fmla="*/ 172315 w 760587"/>
                <a:gd name="connsiteY13" fmla="*/ 223397 h 767433"/>
                <a:gd name="connsiteX14" fmla="*/ 186106 w 760587"/>
                <a:gd name="connsiteY14" fmla="*/ 263638 h 767433"/>
                <a:gd name="connsiteX15" fmla="*/ 221380 w 760587"/>
                <a:gd name="connsiteY15" fmla="*/ 289311 h 767433"/>
                <a:gd name="connsiteX16" fmla="*/ 231654 w 760587"/>
                <a:gd name="connsiteY16" fmla="*/ 315130 h 767433"/>
                <a:gd name="connsiteX17" fmla="*/ 224979 w 760587"/>
                <a:gd name="connsiteY17" fmla="*/ 335938 h 767433"/>
                <a:gd name="connsiteX18" fmla="*/ 198721 w 760587"/>
                <a:gd name="connsiteY18" fmla="*/ 355598 h 767433"/>
                <a:gd name="connsiteX19" fmla="*/ 47962 w 760587"/>
                <a:gd name="connsiteY19" fmla="*/ 472147 h 767433"/>
                <a:gd name="connsiteX20" fmla="*/ 29757 w 760587"/>
                <a:gd name="connsiteY20" fmla="*/ 492627 h 767433"/>
                <a:gd name="connsiteX21" fmla="*/ 13970 w 760587"/>
                <a:gd name="connsiteY21" fmla="*/ 515947 h 767433"/>
                <a:gd name="connsiteX22" fmla="*/ -1069 w 760587"/>
                <a:gd name="connsiteY22" fmla="*/ 563231 h 767433"/>
                <a:gd name="connsiteX23" fmla="*/ -1046 w 760587"/>
                <a:gd name="connsiteY23" fmla="*/ 564935 h 767433"/>
                <a:gd name="connsiteX24" fmla="*/ 36877 w 760587"/>
                <a:gd name="connsiteY24" fmla="*/ 612629 h 767433"/>
                <a:gd name="connsiteX25" fmla="*/ 90641 w 760587"/>
                <a:gd name="connsiteY25" fmla="*/ 638600 h 767433"/>
                <a:gd name="connsiteX26" fmla="*/ 109350 w 760587"/>
                <a:gd name="connsiteY26" fmla="*/ 693413 h 767433"/>
                <a:gd name="connsiteX27" fmla="*/ 109550 w 760587"/>
                <a:gd name="connsiteY27" fmla="*/ 701592 h 767433"/>
                <a:gd name="connsiteX28" fmla="*/ 99721 w 760587"/>
                <a:gd name="connsiteY28" fmla="*/ 762899 h 767433"/>
                <a:gd name="connsiteX29" fmla="*/ 98646 w 760587"/>
                <a:gd name="connsiteY29" fmla="*/ 766774 h 767433"/>
                <a:gd name="connsiteX30" fmla="*/ 113716 w 760587"/>
                <a:gd name="connsiteY30" fmla="*/ 766774 h 767433"/>
                <a:gd name="connsiteX31" fmla="*/ 119439 w 760587"/>
                <a:gd name="connsiteY31" fmla="*/ 750542 h 767433"/>
                <a:gd name="connsiteX32" fmla="*/ 118194 w 760587"/>
                <a:gd name="connsiteY32" fmla="*/ 633134 h 767433"/>
                <a:gd name="connsiteX33" fmla="*/ 72692 w 760587"/>
                <a:gd name="connsiteY33" fmla="*/ 610679 h 767433"/>
                <a:gd name="connsiteX34" fmla="*/ 42350 w 760587"/>
                <a:gd name="connsiteY34" fmla="*/ 567750 h 767433"/>
                <a:gd name="connsiteX35" fmla="*/ 57894 w 760587"/>
                <a:gd name="connsiteY35" fmla="*/ 521356 h 767433"/>
                <a:gd name="connsiteX36" fmla="*/ 90182 w 760587"/>
                <a:gd name="connsiteY36" fmla="*/ 479475 h 767433"/>
                <a:gd name="connsiteX37" fmla="*/ 106619 w 760587"/>
                <a:gd name="connsiteY37" fmla="*/ 461929 h 767433"/>
                <a:gd name="connsiteX38" fmla="*/ 123655 w 760587"/>
                <a:gd name="connsiteY38" fmla="*/ 445640 h 767433"/>
                <a:gd name="connsiteX39" fmla="*/ 158285 w 760587"/>
                <a:gd name="connsiteY39" fmla="*/ 415012 h 767433"/>
                <a:gd name="connsiteX40" fmla="*/ 230215 w 760587"/>
                <a:gd name="connsiteY40" fmla="*/ 364358 h 767433"/>
                <a:gd name="connsiteX41" fmla="*/ 254747 w 760587"/>
                <a:gd name="connsiteY41" fmla="*/ 344623 h 767433"/>
                <a:gd name="connsiteX42" fmla="*/ 254330 w 760587"/>
                <a:gd name="connsiteY42" fmla="*/ 301700 h 767433"/>
                <a:gd name="connsiteX43" fmla="*/ 224363 w 760587"/>
                <a:gd name="connsiteY43" fmla="*/ 279844 h 767433"/>
                <a:gd name="connsiteX44" fmla="*/ 215781 w 760587"/>
                <a:gd name="connsiteY44" fmla="*/ 232131 h 767433"/>
                <a:gd name="connsiteX45" fmla="*/ 224997 w 760587"/>
                <a:gd name="connsiteY45" fmla="*/ 201926 h 767433"/>
                <a:gd name="connsiteX46" fmla="*/ 241215 w 760587"/>
                <a:gd name="connsiteY46" fmla="*/ 172843 h 767433"/>
                <a:gd name="connsiteX47" fmla="*/ 262219 w 760587"/>
                <a:gd name="connsiteY47" fmla="*/ 146999 h 767433"/>
                <a:gd name="connsiteX48" fmla="*/ 286057 w 760587"/>
                <a:gd name="connsiteY48" fmla="*/ 125018 h 767433"/>
                <a:gd name="connsiteX49" fmla="*/ 311680 w 760587"/>
                <a:gd name="connsiteY49" fmla="*/ 105927 h 767433"/>
                <a:gd name="connsiteX50" fmla="*/ 328405 w 760587"/>
                <a:gd name="connsiteY50" fmla="*/ 93373 h 767433"/>
                <a:gd name="connsiteX51" fmla="*/ 344423 w 760587"/>
                <a:gd name="connsiteY51" fmla="*/ 82895 h 767433"/>
                <a:gd name="connsiteX52" fmla="*/ 441748 w 760587"/>
                <a:gd name="connsiteY52" fmla="*/ 39028 h 767433"/>
                <a:gd name="connsiteX53" fmla="*/ 536852 w 760587"/>
                <a:gd name="connsiteY53" fmla="*/ 19965 h 767433"/>
                <a:gd name="connsiteX54" fmla="*/ 567499 w 760587"/>
                <a:gd name="connsiteY54" fmla="*/ 18711 h 767433"/>
                <a:gd name="connsiteX55" fmla="*/ 626945 w 760587"/>
                <a:gd name="connsiteY55" fmla="*/ 24309 h 767433"/>
                <a:gd name="connsiteX56" fmla="*/ 666554 w 760587"/>
                <a:gd name="connsiteY56" fmla="*/ 37013 h 767433"/>
                <a:gd name="connsiteX57" fmla="*/ 698836 w 760587"/>
                <a:gd name="connsiteY57" fmla="*/ 57646 h 767433"/>
                <a:gd name="connsiteX58" fmla="*/ 709616 w 760587"/>
                <a:gd name="connsiteY58" fmla="*/ 69682 h 767433"/>
                <a:gd name="connsiteX59" fmla="*/ 695384 w 760587"/>
                <a:gd name="connsiteY59" fmla="*/ 51270 h 767433"/>
                <a:gd name="connsiteX60" fmla="*/ 659486 w 760587"/>
                <a:gd name="connsiteY60" fmla="*/ 25988 h 767433"/>
                <a:gd name="connsiteX61" fmla="*/ 615370 w 760587"/>
                <a:gd name="connsiteY61" fmla="*/ 9540 h 767433"/>
                <a:gd name="connsiteX62" fmla="*/ 528181 w 760587"/>
                <a:gd name="connsiteY62" fmla="*/ -659 h 767433"/>
                <a:gd name="connsiteX63" fmla="*/ 733971 w 760587"/>
                <a:gd name="connsiteY63" fmla="*/ 126771 h 767433"/>
                <a:gd name="connsiteX64" fmla="*/ 734419 w 760587"/>
                <a:gd name="connsiteY64" fmla="*/ 127826 h 767433"/>
                <a:gd name="connsiteX65" fmla="*/ 739828 w 760587"/>
                <a:gd name="connsiteY65" fmla="*/ 151442 h 767433"/>
                <a:gd name="connsiteX66" fmla="*/ 741367 w 760587"/>
                <a:gd name="connsiteY66" fmla="*/ 176491 h 767433"/>
                <a:gd name="connsiteX67" fmla="*/ 743905 w 760587"/>
                <a:gd name="connsiteY67" fmla="*/ 242954 h 767433"/>
                <a:gd name="connsiteX68" fmla="*/ 736331 w 760587"/>
                <a:gd name="connsiteY68" fmla="*/ 314146 h 767433"/>
                <a:gd name="connsiteX69" fmla="*/ 719670 w 760587"/>
                <a:gd name="connsiteY69" fmla="*/ 387432 h 767433"/>
                <a:gd name="connsiteX70" fmla="*/ 718533 w 760587"/>
                <a:gd name="connsiteY70" fmla="*/ 391603 h 767433"/>
                <a:gd name="connsiteX71" fmla="*/ 751106 w 760587"/>
                <a:gd name="connsiteY71" fmla="*/ 390953 h 767433"/>
                <a:gd name="connsiteX72" fmla="*/ 757486 w 760587"/>
                <a:gd name="connsiteY72" fmla="*/ 339529 h 767433"/>
                <a:gd name="connsiteX73" fmla="*/ 759519 w 760587"/>
                <a:gd name="connsiteY73" fmla="*/ 292265 h 767433"/>
                <a:gd name="connsiteX74" fmla="*/ 758616 w 760587"/>
                <a:gd name="connsiteY74" fmla="*/ 262640 h 767433"/>
                <a:gd name="connsiteX75" fmla="*/ 748941 w 760587"/>
                <a:gd name="connsiteY75" fmla="*/ 189272 h 767433"/>
                <a:gd name="connsiteX76" fmla="*/ 744984 w 760587"/>
                <a:gd name="connsiteY76" fmla="*/ 161017 h 767433"/>
                <a:gd name="connsiteX77" fmla="*/ 737467 w 760587"/>
                <a:gd name="connsiteY77" fmla="*/ 133741 h 767433"/>
                <a:gd name="connsiteX78" fmla="*/ 733971 w 760587"/>
                <a:gd name="connsiteY78" fmla="*/ 126771 h 767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760587" h="767433">
                  <a:moveTo>
                    <a:pt x="528181" y="-659"/>
                  </a:moveTo>
                  <a:cubicBezTo>
                    <a:pt x="524116" y="-659"/>
                    <a:pt x="520033" y="-602"/>
                    <a:pt x="515956" y="-487"/>
                  </a:cubicBezTo>
                  <a:cubicBezTo>
                    <a:pt x="481856" y="473"/>
                    <a:pt x="446955" y="5558"/>
                    <a:pt x="412067" y="14815"/>
                  </a:cubicBezTo>
                  <a:cubicBezTo>
                    <a:pt x="394547" y="19463"/>
                    <a:pt x="377146" y="25148"/>
                    <a:pt x="359563" y="32147"/>
                  </a:cubicBezTo>
                  <a:cubicBezTo>
                    <a:pt x="341961" y="39178"/>
                    <a:pt x="324448" y="47289"/>
                    <a:pt x="305918" y="58176"/>
                  </a:cubicBezTo>
                  <a:cubicBezTo>
                    <a:pt x="300093" y="61671"/>
                    <a:pt x="294457" y="64953"/>
                    <a:pt x="287931" y="69731"/>
                  </a:cubicBezTo>
                  <a:cubicBezTo>
                    <a:pt x="284788" y="71997"/>
                    <a:pt x="281632" y="74282"/>
                    <a:pt x="278458" y="76572"/>
                  </a:cubicBezTo>
                  <a:lnTo>
                    <a:pt x="271446" y="80827"/>
                  </a:lnTo>
                  <a:cubicBezTo>
                    <a:pt x="262131" y="86621"/>
                    <a:pt x="252979" y="92887"/>
                    <a:pt x="244188" y="99696"/>
                  </a:cubicBezTo>
                  <a:cubicBezTo>
                    <a:pt x="235390" y="106558"/>
                    <a:pt x="226994" y="113759"/>
                    <a:pt x="219114" y="121956"/>
                  </a:cubicBezTo>
                  <a:cubicBezTo>
                    <a:pt x="211230" y="130185"/>
                    <a:pt x="203923" y="139041"/>
                    <a:pt x="197412" y="148584"/>
                  </a:cubicBezTo>
                  <a:cubicBezTo>
                    <a:pt x="190898" y="158181"/>
                    <a:pt x="185448" y="168368"/>
                    <a:pt x="181301" y="179130"/>
                  </a:cubicBezTo>
                  <a:cubicBezTo>
                    <a:pt x="177154" y="189927"/>
                    <a:pt x="174324" y="200884"/>
                    <a:pt x="173065" y="211369"/>
                  </a:cubicBezTo>
                  <a:cubicBezTo>
                    <a:pt x="172569" y="215463"/>
                    <a:pt x="172315" y="219484"/>
                    <a:pt x="172315" y="223397"/>
                  </a:cubicBezTo>
                  <a:cubicBezTo>
                    <a:pt x="172307" y="239515"/>
                    <a:pt x="176597" y="253760"/>
                    <a:pt x="186106" y="263638"/>
                  </a:cubicBezTo>
                  <a:cubicBezTo>
                    <a:pt x="196268" y="274207"/>
                    <a:pt x="211048" y="278948"/>
                    <a:pt x="221380" y="289311"/>
                  </a:cubicBezTo>
                  <a:cubicBezTo>
                    <a:pt x="227491" y="295458"/>
                    <a:pt x="231654" y="305013"/>
                    <a:pt x="231654" y="315130"/>
                  </a:cubicBezTo>
                  <a:cubicBezTo>
                    <a:pt x="231654" y="322104"/>
                    <a:pt x="229671" y="329349"/>
                    <a:pt x="224979" y="335938"/>
                  </a:cubicBezTo>
                  <a:cubicBezTo>
                    <a:pt x="218318" y="345292"/>
                    <a:pt x="208183" y="350587"/>
                    <a:pt x="198721" y="355598"/>
                  </a:cubicBezTo>
                  <a:cubicBezTo>
                    <a:pt x="146249" y="384749"/>
                    <a:pt x="94403" y="422737"/>
                    <a:pt x="47962" y="472147"/>
                  </a:cubicBezTo>
                  <a:cubicBezTo>
                    <a:pt x="41855" y="478522"/>
                    <a:pt x="35642" y="485395"/>
                    <a:pt x="29757" y="492627"/>
                  </a:cubicBezTo>
                  <a:cubicBezTo>
                    <a:pt x="23892" y="499885"/>
                    <a:pt x="18622" y="507951"/>
                    <a:pt x="13970" y="515947"/>
                  </a:cubicBezTo>
                  <a:cubicBezTo>
                    <a:pt x="5075" y="531523"/>
                    <a:pt x="-1051" y="547661"/>
                    <a:pt x="-1069" y="563231"/>
                  </a:cubicBezTo>
                  <a:cubicBezTo>
                    <a:pt x="-1071" y="563799"/>
                    <a:pt x="-1064" y="564367"/>
                    <a:pt x="-1046" y="564935"/>
                  </a:cubicBezTo>
                  <a:cubicBezTo>
                    <a:pt x="78" y="591556"/>
                    <a:pt x="18225" y="605302"/>
                    <a:pt x="36877" y="612629"/>
                  </a:cubicBezTo>
                  <a:cubicBezTo>
                    <a:pt x="55562" y="619900"/>
                    <a:pt x="76431" y="623661"/>
                    <a:pt x="90641" y="638600"/>
                  </a:cubicBezTo>
                  <a:cubicBezTo>
                    <a:pt x="103128" y="651702"/>
                    <a:pt x="108754" y="671538"/>
                    <a:pt x="109350" y="693413"/>
                  </a:cubicBezTo>
                  <a:cubicBezTo>
                    <a:pt x="109483" y="696108"/>
                    <a:pt x="109550" y="698834"/>
                    <a:pt x="109550" y="701592"/>
                  </a:cubicBezTo>
                  <a:cubicBezTo>
                    <a:pt x="109550" y="721599"/>
                    <a:pt x="106104" y="743025"/>
                    <a:pt x="99721" y="762899"/>
                  </a:cubicBezTo>
                  <a:cubicBezTo>
                    <a:pt x="99371" y="764193"/>
                    <a:pt x="99014" y="765481"/>
                    <a:pt x="98646" y="766774"/>
                  </a:cubicBezTo>
                  <a:lnTo>
                    <a:pt x="113716" y="766774"/>
                  </a:lnTo>
                  <a:cubicBezTo>
                    <a:pt x="115726" y="761391"/>
                    <a:pt x="117641" y="755982"/>
                    <a:pt x="119439" y="750542"/>
                  </a:cubicBezTo>
                  <a:cubicBezTo>
                    <a:pt x="133294" y="706483"/>
                    <a:pt x="138757" y="657224"/>
                    <a:pt x="118194" y="633134"/>
                  </a:cubicBezTo>
                  <a:cubicBezTo>
                    <a:pt x="106560" y="619571"/>
                    <a:pt x="88585" y="616839"/>
                    <a:pt x="72692" y="610679"/>
                  </a:cubicBezTo>
                  <a:cubicBezTo>
                    <a:pt x="56908" y="604570"/>
                    <a:pt x="41473" y="591890"/>
                    <a:pt x="42350" y="567750"/>
                  </a:cubicBezTo>
                  <a:cubicBezTo>
                    <a:pt x="42829" y="552786"/>
                    <a:pt x="49047" y="536800"/>
                    <a:pt x="57894" y="521356"/>
                  </a:cubicBezTo>
                  <a:cubicBezTo>
                    <a:pt x="66833" y="506051"/>
                    <a:pt x="78874" y="492002"/>
                    <a:pt x="90182" y="479475"/>
                  </a:cubicBezTo>
                  <a:cubicBezTo>
                    <a:pt x="95622" y="473523"/>
                    <a:pt x="101102" y="467673"/>
                    <a:pt x="106619" y="461929"/>
                  </a:cubicBezTo>
                  <a:cubicBezTo>
                    <a:pt x="112245" y="456369"/>
                    <a:pt x="117945" y="450967"/>
                    <a:pt x="123655" y="445640"/>
                  </a:cubicBezTo>
                  <a:cubicBezTo>
                    <a:pt x="135086" y="434999"/>
                    <a:pt x="146641" y="424775"/>
                    <a:pt x="158285" y="415012"/>
                  </a:cubicBezTo>
                  <a:cubicBezTo>
                    <a:pt x="181979" y="396248"/>
                    <a:pt x="205838" y="378874"/>
                    <a:pt x="230215" y="364358"/>
                  </a:cubicBezTo>
                  <a:cubicBezTo>
                    <a:pt x="238931" y="359183"/>
                    <a:pt x="248265" y="353692"/>
                    <a:pt x="254747" y="344623"/>
                  </a:cubicBezTo>
                  <a:cubicBezTo>
                    <a:pt x="265892" y="328889"/>
                    <a:pt x="262901" y="310656"/>
                    <a:pt x="254330" y="301700"/>
                  </a:cubicBezTo>
                  <a:cubicBezTo>
                    <a:pt x="245721" y="292681"/>
                    <a:pt x="232802" y="289052"/>
                    <a:pt x="224363" y="279844"/>
                  </a:cubicBezTo>
                  <a:cubicBezTo>
                    <a:pt x="214546" y="269121"/>
                    <a:pt x="212310" y="251689"/>
                    <a:pt x="215781" y="232131"/>
                  </a:cubicBezTo>
                  <a:cubicBezTo>
                    <a:pt x="217514" y="222398"/>
                    <a:pt x="220663" y="211968"/>
                    <a:pt x="224997" y="201926"/>
                  </a:cubicBezTo>
                  <a:cubicBezTo>
                    <a:pt x="229328" y="191934"/>
                    <a:pt x="234822" y="182046"/>
                    <a:pt x="241215" y="172843"/>
                  </a:cubicBezTo>
                  <a:cubicBezTo>
                    <a:pt x="247608" y="163654"/>
                    <a:pt x="254677" y="154977"/>
                    <a:pt x="262219" y="146999"/>
                  </a:cubicBezTo>
                  <a:cubicBezTo>
                    <a:pt x="269742" y="139149"/>
                    <a:pt x="277751" y="131840"/>
                    <a:pt x="286057" y="125018"/>
                  </a:cubicBezTo>
                  <a:cubicBezTo>
                    <a:pt x="294362" y="118189"/>
                    <a:pt x="302964" y="111846"/>
                    <a:pt x="311680" y="105927"/>
                  </a:cubicBezTo>
                  <a:cubicBezTo>
                    <a:pt x="317310" y="101698"/>
                    <a:pt x="322889" y="97513"/>
                    <a:pt x="328405" y="93373"/>
                  </a:cubicBezTo>
                  <a:cubicBezTo>
                    <a:pt x="333769" y="89744"/>
                    <a:pt x="339121" y="86254"/>
                    <a:pt x="344423" y="82895"/>
                  </a:cubicBezTo>
                  <a:cubicBezTo>
                    <a:pt x="377670" y="62865"/>
                    <a:pt x="409586" y="49333"/>
                    <a:pt x="441748" y="39028"/>
                  </a:cubicBezTo>
                  <a:cubicBezTo>
                    <a:pt x="473797" y="28878"/>
                    <a:pt x="505763" y="22517"/>
                    <a:pt x="536852" y="19965"/>
                  </a:cubicBezTo>
                  <a:cubicBezTo>
                    <a:pt x="547095" y="19148"/>
                    <a:pt x="557351" y="18711"/>
                    <a:pt x="567499" y="18711"/>
                  </a:cubicBezTo>
                  <a:cubicBezTo>
                    <a:pt x="588017" y="18711"/>
                    <a:pt x="608119" y="20471"/>
                    <a:pt x="626945" y="24309"/>
                  </a:cubicBezTo>
                  <a:cubicBezTo>
                    <a:pt x="641549" y="27037"/>
                    <a:pt x="654733" y="31055"/>
                    <a:pt x="666554" y="37013"/>
                  </a:cubicBezTo>
                  <a:cubicBezTo>
                    <a:pt x="678331" y="42560"/>
                    <a:pt x="689174" y="49725"/>
                    <a:pt x="698836" y="57646"/>
                  </a:cubicBezTo>
                  <a:cubicBezTo>
                    <a:pt x="703058" y="61065"/>
                    <a:pt x="706933" y="65175"/>
                    <a:pt x="709616" y="69682"/>
                  </a:cubicBezTo>
                  <a:cubicBezTo>
                    <a:pt x="706574" y="62821"/>
                    <a:pt x="701253" y="56440"/>
                    <a:pt x="695384" y="51270"/>
                  </a:cubicBezTo>
                  <a:cubicBezTo>
                    <a:pt x="684611" y="41678"/>
                    <a:pt x="672588" y="32980"/>
                    <a:pt x="659486" y="25988"/>
                  </a:cubicBezTo>
                  <a:cubicBezTo>
                    <a:pt x="646371" y="18561"/>
                    <a:pt x="631647" y="13383"/>
                    <a:pt x="615370" y="9540"/>
                  </a:cubicBezTo>
                  <a:cubicBezTo>
                    <a:pt x="587885" y="2497"/>
                    <a:pt x="558222" y="-659"/>
                    <a:pt x="528181" y="-659"/>
                  </a:cubicBezTo>
                  <a:moveTo>
                    <a:pt x="733971" y="126771"/>
                  </a:moveTo>
                  <a:cubicBezTo>
                    <a:pt x="734129" y="127126"/>
                    <a:pt x="734274" y="127473"/>
                    <a:pt x="734419" y="127826"/>
                  </a:cubicBezTo>
                  <a:cubicBezTo>
                    <a:pt x="737549" y="135355"/>
                    <a:pt x="738988" y="143281"/>
                    <a:pt x="739828" y="151442"/>
                  </a:cubicBezTo>
                  <a:cubicBezTo>
                    <a:pt x="740806" y="159824"/>
                    <a:pt x="740888" y="168243"/>
                    <a:pt x="741367" y="176491"/>
                  </a:cubicBezTo>
                  <a:cubicBezTo>
                    <a:pt x="743627" y="197925"/>
                    <a:pt x="744643" y="220128"/>
                    <a:pt x="743905" y="242954"/>
                  </a:cubicBezTo>
                  <a:cubicBezTo>
                    <a:pt x="743128" y="265865"/>
                    <a:pt x="740515" y="289898"/>
                    <a:pt x="736331" y="314146"/>
                  </a:cubicBezTo>
                  <a:cubicBezTo>
                    <a:pt x="732172" y="338406"/>
                    <a:pt x="726202" y="363310"/>
                    <a:pt x="719670" y="387432"/>
                  </a:cubicBezTo>
                  <a:cubicBezTo>
                    <a:pt x="719291" y="388826"/>
                    <a:pt x="718912" y="390215"/>
                    <a:pt x="718533" y="391603"/>
                  </a:cubicBezTo>
                  <a:cubicBezTo>
                    <a:pt x="729401" y="391383"/>
                    <a:pt x="740238" y="391162"/>
                    <a:pt x="751106" y="390953"/>
                  </a:cubicBezTo>
                  <a:cubicBezTo>
                    <a:pt x="753801" y="373957"/>
                    <a:pt x="756079" y="356639"/>
                    <a:pt x="757486" y="339529"/>
                  </a:cubicBezTo>
                  <a:cubicBezTo>
                    <a:pt x="758805" y="323701"/>
                    <a:pt x="759519" y="307860"/>
                    <a:pt x="759519" y="292265"/>
                  </a:cubicBezTo>
                  <a:cubicBezTo>
                    <a:pt x="759519" y="282268"/>
                    <a:pt x="759228" y="272365"/>
                    <a:pt x="758616" y="262640"/>
                  </a:cubicBezTo>
                  <a:cubicBezTo>
                    <a:pt x="757038" y="237735"/>
                    <a:pt x="753738" y="213077"/>
                    <a:pt x="748941" y="189272"/>
                  </a:cubicBezTo>
                  <a:cubicBezTo>
                    <a:pt x="747502" y="180032"/>
                    <a:pt x="746726" y="170540"/>
                    <a:pt x="744984" y="161017"/>
                  </a:cubicBezTo>
                  <a:cubicBezTo>
                    <a:pt x="743393" y="151663"/>
                    <a:pt x="741285" y="142544"/>
                    <a:pt x="737467" y="133741"/>
                  </a:cubicBezTo>
                  <a:cubicBezTo>
                    <a:pt x="736457" y="131386"/>
                    <a:pt x="735290" y="129051"/>
                    <a:pt x="733971" y="126771"/>
                  </a:cubicBezTo>
                </a:path>
              </a:pathLst>
            </a:custGeom>
            <a:solidFill>
              <a:srgbClr val="55B3E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0413B653-45EA-43C8-4B07-60425B9CAF56}"/>
                </a:ext>
              </a:extLst>
            </p:cNvPr>
            <p:cNvSpPr/>
            <p:nvPr/>
          </p:nvSpPr>
          <p:spPr>
            <a:xfrm flipV="1">
              <a:off x="9061629" y="5070273"/>
              <a:ext cx="7605" cy="732"/>
            </a:xfrm>
            <a:custGeom>
              <a:avLst/>
              <a:gdLst>
                <a:gd name="connsiteX0" fmla="*/ 345 w 7605"/>
                <a:gd name="connsiteY0" fmla="*/ -151 h 732"/>
                <a:gd name="connsiteX1" fmla="*/ -1504 w 7605"/>
                <a:gd name="connsiteY1" fmla="*/ 386 h 732"/>
                <a:gd name="connsiteX2" fmla="*/ 1128 w 7605"/>
                <a:gd name="connsiteY2" fmla="*/ 309 h 732"/>
                <a:gd name="connsiteX3" fmla="*/ 6101 w 7605"/>
                <a:gd name="connsiteY3" fmla="*/ 581 h 732"/>
                <a:gd name="connsiteX4" fmla="*/ 345 w 7605"/>
                <a:gd name="connsiteY4" fmla="*/ -151 h 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5" h="732">
                  <a:moveTo>
                    <a:pt x="345" y="-151"/>
                  </a:moveTo>
                  <a:lnTo>
                    <a:pt x="-1504" y="386"/>
                  </a:lnTo>
                  <a:cubicBezTo>
                    <a:pt x="-614" y="334"/>
                    <a:pt x="263" y="309"/>
                    <a:pt x="1128" y="309"/>
                  </a:cubicBezTo>
                  <a:cubicBezTo>
                    <a:pt x="2832" y="309"/>
                    <a:pt x="4492" y="403"/>
                    <a:pt x="6101" y="581"/>
                  </a:cubicBezTo>
                  <a:cubicBezTo>
                    <a:pt x="4239" y="228"/>
                    <a:pt x="2321" y="-26"/>
                    <a:pt x="345" y="-151"/>
                  </a:cubicBezTo>
                </a:path>
              </a:pathLst>
            </a:custGeom>
            <a:solidFill>
              <a:srgbClr val="55B3E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7E1834C0-257D-5107-B5E6-C42F96C6F339}"/>
                </a:ext>
              </a:extLst>
            </p:cNvPr>
            <p:cNvSpPr/>
            <p:nvPr/>
          </p:nvSpPr>
          <p:spPr>
            <a:xfrm flipV="1">
              <a:off x="8396548" y="4035523"/>
              <a:ext cx="717279" cy="1116809"/>
            </a:xfrm>
            <a:custGeom>
              <a:avLst/>
              <a:gdLst>
                <a:gd name="connsiteX0" fmla="*/ 664003 w 717279"/>
                <a:gd name="connsiteY0" fmla="*/ 80857 h 1116809"/>
                <a:gd name="connsiteX1" fmla="*/ 706478 w 717279"/>
                <a:gd name="connsiteY1" fmla="*/ 108109 h 1116809"/>
                <a:gd name="connsiteX2" fmla="*/ 711886 w 717279"/>
                <a:gd name="connsiteY2" fmla="*/ 131724 h 1116809"/>
                <a:gd name="connsiteX3" fmla="*/ 713426 w 717279"/>
                <a:gd name="connsiteY3" fmla="*/ 156774 h 1116809"/>
                <a:gd name="connsiteX4" fmla="*/ 715964 w 717279"/>
                <a:gd name="connsiteY4" fmla="*/ 223237 h 1116809"/>
                <a:gd name="connsiteX5" fmla="*/ 708390 w 717279"/>
                <a:gd name="connsiteY5" fmla="*/ 294428 h 1116809"/>
                <a:gd name="connsiteX6" fmla="*/ 691728 w 717279"/>
                <a:gd name="connsiteY6" fmla="*/ 367714 h 1116809"/>
                <a:gd name="connsiteX7" fmla="*/ 683139 w 717279"/>
                <a:gd name="connsiteY7" fmla="*/ 401580 h 1116809"/>
                <a:gd name="connsiteX8" fmla="*/ 682596 w 717279"/>
                <a:gd name="connsiteY8" fmla="*/ 405070 h 1116809"/>
                <a:gd name="connsiteX9" fmla="*/ 682306 w 717279"/>
                <a:gd name="connsiteY9" fmla="*/ 406799 h 1116809"/>
                <a:gd name="connsiteX10" fmla="*/ 681479 w 717279"/>
                <a:gd name="connsiteY10" fmla="*/ 409229 h 1116809"/>
                <a:gd name="connsiteX11" fmla="*/ 677566 w 717279"/>
                <a:gd name="connsiteY11" fmla="*/ 419567 h 1116809"/>
                <a:gd name="connsiteX12" fmla="*/ 669147 w 717279"/>
                <a:gd name="connsiteY12" fmla="*/ 440148 h 1116809"/>
                <a:gd name="connsiteX13" fmla="*/ 629235 w 717279"/>
                <a:gd name="connsiteY13" fmla="*/ 520010 h 1116809"/>
                <a:gd name="connsiteX14" fmla="*/ 582128 w 717279"/>
                <a:gd name="connsiteY14" fmla="*/ 594161 h 1116809"/>
                <a:gd name="connsiteX15" fmla="*/ 529120 w 717279"/>
                <a:gd name="connsiteY15" fmla="*/ 661205 h 1116809"/>
                <a:gd name="connsiteX16" fmla="*/ 472457 w 717279"/>
                <a:gd name="connsiteY16" fmla="*/ 720184 h 1116809"/>
                <a:gd name="connsiteX17" fmla="*/ 444644 w 717279"/>
                <a:gd name="connsiteY17" fmla="*/ 741074 h 1116809"/>
                <a:gd name="connsiteX18" fmla="*/ 416559 w 717279"/>
                <a:gd name="connsiteY18" fmla="*/ 745738 h 1116809"/>
                <a:gd name="connsiteX19" fmla="*/ 388821 w 717279"/>
                <a:gd name="connsiteY19" fmla="*/ 723712 h 1116809"/>
                <a:gd name="connsiteX20" fmla="*/ 355100 w 717279"/>
                <a:gd name="connsiteY20" fmla="*/ 722784 h 1116809"/>
                <a:gd name="connsiteX21" fmla="*/ 321303 w 717279"/>
                <a:gd name="connsiteY21" fmla="*/ 747435 h 1116809"/>
                <a:gd name="connsiteX22" fmla="*/ 297378 w 717279"/>
                <a:gd name="connsiteY22" fmla="*/ 784470 h 1116809"/>
                <a:gd name="connsiteX23" fmla="*/ 279801 w 717279"/>
                <a:gd name="connsiteY23" fmla="*/ 825354 h 1116809"/>
                <a:gd name="connsiteX24" fmla="*/ 206433 w 717279"/>
                <a:gd name="connsiteY24" fmla="*/ 980395 h 1116809"/>
                <a:gd name="connsiteX25" fmla="*/ 184044 w 717279"/>
                <a:gd name="connsiteY25" fmla="*/ 1015757 h 1116809"/>
                <a:gd name="connsiteX26" fmla="*/ 171488 w 717279"/>
                <a:gd name="connsiteY26" fmla="*/ 1032432 h 1116809"/>
                <a:gd name="connsiteX27" fmla="*/ 159006 w 717279"/>
                <a:gd name="connsiteY27" fmla="*/ 1048386 h 1116809"/>
                <a:gd name="connsiteX28" fmla="*/ 131273 w 717279"/>
                <a:gd name="connsiteY28" fmla="*/ 1077071 h 1116809"/>
                <a:gd name="connsiteX29" fmla="*/ 116666 w 717279"/>
                <a:gd name="connsiteY29" fmla="*/ 1089485 h 1116809"/>
                <a:gd name="connsiteX30" fmla="*/ 101635 w 717279"/>
                <a:gd name="connsiteY30" fmla="*/ 1100315 h 1116809"/>
                <a:gd name="connsiteX31" fmla="*/ 9735 w 717279"/>
                <a:gd name="connsiteY31" fmla="*/ 1087472 h 1116809"/>
                <a:gd name="connsiteX32" fmla="*/ 1634 w 717279"/>
                <a:gd name="connsiteY32" fmla="*/ 1064758 h 1116809"/>
                <a:gd name="connsiteX33" fmla="*/ -999 w 717279"/>
                <a:gd name="connsiteY33" fmla="*/ 1038642 h 1116809"/>
                <a:gd name="connsiteX34" fmla="*/ 3389 w 717279"/>
                <a:gd name="connsiteY34" fmla="*/ 982737 h 1116809"/>
                <a:gd name="connsiteX35" fmla="*/ 9457 w 717279"/>
                <a:gd name="connsiteY35" fmla="*/ 951219 h 1116809"/>
                <a:gd name="connsiteX36" fmla="*/ 12807 w 717279"/>
                <a:gd name="connsiteY36" fmla="*/ 935535 h 1116809"/>
                <a:gd name="connsiteX37" fmla="*/ 17168 w 717279"/>
                <a:gd name="connsiteY37" fmla="*/ 920136 h 1116809"/>
                <a:gd name="connsiteX38" fmla="*/ 26620 w 717279"/>
                <a:gd name="connsiteY38" fmla="*/ 889627 h 1116809"/>
                <a:gd name="connsiteX39" fmla="*/ 37431 w 717279"/>
                <a:gd name="connsiteY39" fmla="*/ 859763 h 1116809"/>
                <a:gd name="connsiteX40" fmla="*/ 91498 w 717279"/>
                <a:gd name="connsiteY40" fmla="*/ 730824 h 1116809"/>
                <a:gd name="connsiteX41" fmla="*/ 90253 w 717279"/>
                <a:gd name="connsiteY41" fmla="*/ 613416 h 1116809"/>
                <a:gd name="connsiteX42" fmla="*/ 44750 w 717279"/>
                <a:gd name="connsiteY42" fmla="*/ 590961 h 1116809"/>
                <a:gd name="connsiteX43" fmla="*/ 14409 w 717279"/>
                <a:gd name="connsiteY43" fmla="*/ 548032 h 1116809"/>
                <a:gd name="connsiteX44" fmla="*/ 29953 w 717279"/>
                <a:gd name="connsiteY44" fmla="*/ 501638 h 1116809"/>
                <a:gd name="connsiteX45" fmla="*/ 62241 w 717279"/>
                <a:gd name="connsiteY45" fmla="*/ 459757 h 1116809"/>
                <a:gd name="connsiteX46" fmla="*/ 78678 w 717279"/>
                <a:gd name="connsiteY46" fmla="*/ 442212 h 1116809"/>
                <a:gd name="connsiteX47" fmla="*/ 95714 w 717279"/>
                <a:gd name="connsiteY47" fmla="*/ 425923 h 1116809"/>
                <a:gd name="connsiteX48" fmla="*/ 130344 w 717279"/>
                <a:gd name="connsiteY48" fmla="*/ 395294 h 1116809"/>
                <a:gd name="connsiteX49" fmla="*/ 202274 w 717279"/>
                <a:gd name="connsiteY49" fmla="*/ 344640 h 1116809"/>
                <a:gd name="connsiteX50" fmla="*/ 226805 w 717279"/>
                <a:gd name="connsiteY50" fmla="*/ 324905 h 1116809"/>
                <a:gd name="connsiteX51" fmla="*/ 226389 w 717279"/>
                <a:gd name="connsiteY51" fmla="*/ 281982 h 1116809"/>
                <a:gd name="connsiteX52" fmla="*/ 196422 w 717279"/>
                <a:gd name="connsiteY52" fmla="*/ 260127 h 1116809"/>
                <a:gd name="connsiteX53" fmla="*/ 187840 w 717279"/>
                <a:gd name="connsiteY53" fmla="*/ 212414 h 1116809"/>
                <a:gd name="connsiteX54" fmla="*/ 197056 w 717279"/>
                <a:gd name="connsiteY54" fmla="*/ 182209 h 1116809"/>
                <a:gd name="connsiteX55" fmla="*/ 213274 w 717279"/>
                <a:gd name="connsiteY55" fmla="*/ 153125 h 1116809"/>
                <a:gd name="connsiteX56" fmla="*/ 234278 w 717279"/>
                <a:gd name="connsiteY56" fmla="*/ 127281 h 1116809"/>
                <a:gd name="connsiteX57" fmla="*/ 258115 w 717279"/>
                <a:gd name="connsiteY57" fmla="*/ 105301 h 1116809"/>
                <a:gd name="connsiteX58" fmla="*/ 283739 w 717279"/>
                <a:gd name="connsiteY58" fmla="*/ 86209 h 1116809"/>
                <a:gd name="connsiteX59" fmla="*/ 300464 w 717279"/>
                <a:gd name="connsiteY59" fmla="*/ 73656 h 1116809"/>
                <a:gd name="connsiteX60" fmla="*/ 316482 w 717279"/>
                <a:gd name="connsiteY60" fmla="*/ 63178 h 1116809"/>
                <a:gd name="connsiteX61" fmla="*/ 413807 w 717279"/>
                <a:gd name="connsiteY61" fmla="*/ 19310 h 1116809"/>
                <a:gd name="connsiteX62" fmla="*/ 508911 w 717279"/>
                <a:gd name="connsiteY62" fmla="*/ 248 h 1116809"/>
                <a:gd name="connsiteX63" fmla="*/ 599004 w 717279"/>
                <a:gd name="connsiteY63" fmla="*/ 4592 h 1116809"/>
                <a:gd name="connsiteX64" fmla="*/ 638613 w 717279"/>
                <a:gd name="connsiteY64" fmla="*/ 17296 h 1116809"/>
                <a:gd name="connsiteX65" fmla="*/ 670895 w 717279"/>
                <a:gd name="connsiteY65" fmla="*/ 37928 h 1116809"/>
                <a:gd name="connsiteX66" fmla="*/ 679825 w 717279"/>
                <a:gd name="connsiteY66" fmla="*/ 76281 h 1116809"/>
                <a:gd name="connsiteX67" fmla="*/ 664003 w 717279"/>
                <a:gd name="connsiteY67" fmla="*/ 80857 h 111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717279" h="1116809">
                  <a:moveTo>
                    <a:pt x="664003" y="80857"/>
                  </a:moveTo>
                  <a:cubicBezTo>
                    <a:pt x="685739" y="79668"/>
                    <a:pt x="700362" y="93220"/>
                    <a:pt x="706478" y="108109"/>
                  </a:cubicBezTo>
                  <a:cubicBezTo>
                    <a:pt x="709608" y="115637"/>
                    <a:pt x="711047" y="123564"/>
                    <a:pt x="711886" y="131724"/>
                  </a:cubicBezTo>
                  <a:cubicBezTo>
                    <a:pt x="712865" y="140106"/>
                    <a:pt x="712947" y="148525"/>
                    <a:pt x="713426" y="156774"/>
                  </a:cubicBezTo>
                  <a:cubicBezTo>
                    <a:pt x="715686" y="178207"/>
                    <a:pt x="716702" y="200410"/>
                    <a:pt x="715964" y="223237"/>
                  </a:cubicBezTo>
                  <a:cubicBezTo>
                    <a:pt x="715187" y="246147"/>
                    <a:pt x="712574" y="270180"/>
                    <a:pt x="708390" y="294428"/>
                  </a:cubicBezTo>
                  <a:cubicBezTo>
                    <a:pt x="704231" y="318688"/>
                    <a:pt x="698261" y="343593"/>
                    <a:pt x="691728" y="367714"/>
                  </a:cubicBezTo>
                  <a:cubicBezTo>
                    <a:pt x="688478" y="379693"/>
                    <a:pt x="685051" y="391703"/>
                    <a:pt x="683139" y="401580"/>
                  </a:cubicBezTo>
                  <a:lnTo>
                    <a:pt x="682596" y="405070"/>
                  </a:lnTo>
                  <a:lnTo>
                    <a:pt x="682306" y="406799"/>
                  </a:lnTo>
                  <a:cubicBezTo>
                    <a:pt x="682224" y="407349"/>
                    <a:pt x="681744" y="408440"/>
                    <a:pt x="681479" y="409229"/>
                  </a:cubicBezTo>
                  <a:cubicBezTo>
                    <a:pt x="680179" y="412663"/>
                    <a:pt x="678872" y="416109"/>
                    <a:pt x="677566" y="419567"/>
                  </a:cubicBezTo>
                  <a:cubicBezTo>
                    <a:pt x="674890" y="426453"/>
                    <a:pt x="672088" y="433313"/>
                    <a:pt x="669147" y="440148"/>
                  </a:cubicBezTo>
                  <a:cubicBezTo>
                    <a:pt x="657143" y="467570"/>
                    <a:pt x="644293" y="494153"/>
                    <a:pt x="629235" y="520010"/>
                  </a:cubicBezTo>
                  <a:cubicBezTo>
                    <a:pt x="615060" y="545703"/>
                    <a:pt x="598499" y="570614"/>
                    <a:pt x="582128" y="594161"/>
                  </a:cubicBezTo>
                  <a:cubicBezTo>
                    <a:pt x="564942" y="617790"/>
                    <a:pt x="548066" y="640151"/>
                    <a:pt x="529120" y="661205"/>
                  </a:cubicBezTo>
                  <a:cubicBezTo>
                    <a:pt x="511473" y="682240"/>
                    <a:pt x="491530" y="701919"/>
                    <a:pt x="472457" y="720184"/>
                  </a:cubicBezTo>
                  <a:cubicBezTo>
                    <a:pt x="464133" y="728041"/>
                    <a:pt x="454060" y="735880"/>
                    <a:pt x="444644" y="741074"/>
                  </a:cubicBezTo>
                  <a:cubicBezTo>
                    <a:pt x="435202" y="746262"/>
                    <a:pt x="425470" y="748773"/>
                    <a:pt x="416559" y="745738"/>
                  </a:cubicBezTo>
                  <a:cubicBezTo>
                    <a:pt x="405319" y="741932"/>
                    <a:pt x="398862" y="729909"/>
                    <a:pt x="388821" y="723712"/>
                  </a:cubicBezTo>
                  <a:cubicBezTo>
                    <a:pt x="379234" y="717829"/>
                    <a:pt x="367262" y="718151"/>
                    <a:pt x="355100" y="722784"/>
                  </a:cubicBezTo>
                  <a:cubicBezTo>
                    <a:pt x="342926" y="727397"/>
                    <a:pt x="330461" y="736284"/>
                    <a:pt x="321303" y="747435"/>
                  </a:cubicBezTo>
                  <a:cubicBezTo>
                    <a:pt x="312001" y="758550"/>
                    <a:pt x="303903" y="771140"/>
                    <a:pt x="297378" y="784470"/>
                  </a:cubicBezTo>
                  <a:cubicBezTo>
                    <a:pt x="291123" y="797868"/>
                    <a:pt x="285607" y="811791"/>
                    <a:pt x="279801" y="825354"/>
                  </a:cubicBezTo>
                  <a:cubicBezTo>
                    <a:pt x="258298" y="879410"/>
                    <a:pt x="235635" y="932152"/>
                    <a:pt x="206433" y="980395"/>
                  </a:cubicBezTo>
                  <a:cubicBezTo>
                    <a:pt x="199708" y="992564"/>
                    <a:pt x="192216" y="1004403"/>
                    <a:pt x="184044" y="1015757"/>
                  </a:cubicBezTo>
                  <a:cubicBezTo>
                    <a:pt x="180045" y="1021444"/>
                    <a:pt x="175508" y="1026960"/>
                    <a:pt x="171488" y="1032432"/>
                  </a:cubicBezTo>
                  <a:cubicBezTo>
                    <a:pt x="167491" y="1037903"/>
                    <a:pt x="163327" y="1043230"/>
                    <a:pt x="159006" y="1048386"/>
                  </a:cubicBezTo>
                  <a:cubicBezTo>
                    <a:pt x="150359" y="1058705"/>
                    <a:pt x="141085" y="1068349"/>
                    <a:pt x="131273" y="1077071"/>
                  </a:cubicBezTo>
                  <a:cubicBezTo>
                    <a:pt x="126251" y="1081426"/>
                    <a:pt x="121476" y="1085579"/>
                    <a:pt x="116666" y="1089485"/>
                  </a:cubicBezTo>
                  <a:cubicBezTo>
                    <a:pt x="111797" y="1093373"/>
                    <a:pt x="106783" y="1097002"/>
                    <a:pt x="101635" y="1100315"/>
                  </a:cubicBezTo>
                  <a:cubicBezTo>
                    <a:pt x="70964" y="1119880"/>
                    <a:pt x="30437" y="1126141"/>
                    <a:pt x="9735" y="1087472"/>
                  </a:cubicBezTo>
                  <a:cubicBezTo>
                    <a:pt x="6239" y="1080675"/>
                    <a:pt x="3015" y="1072956"/>
                    <a:pt x="1634" y="1064758"/>
                  </a:cubicBezTo>
                  <a:cubicBezTo>
                    <a:pt x="76" y="1056541"/>
                    <a:pt x="-735" y="1047743"/>
                    <a:pt x="-999" y="1038642"/>
                  </a:cubicBezTo>
                  <a:cubicBezTo>
                    <a:pt x="-1393" y="1020459"/>
                    <a:pt x="-368" y="1000939"/>
                    <a:pt x="3389" y="982737"/>
                  </a:cubicBezTo>
                  <a:cubicBezTo>
                    <a:pt x="5268" y="972210"/>
                    <a:pt x="7292" y="961702"/>
                    <a:pt x="9457" y="951219"/>
                  </a:cubicBezTo>
                  <a:lnTo>
                    <a:pt x="12807" y="935535"/>
                  </a:lnTo>
                  <a:cubicBezTo>
                    <a:pt x="14121" y="930360"/>
                    <a:pt x="15689" y="925261"/>
                    <a:pt x="17168" y="920136"/>
                  </a:cubicBezTo>
                  <a:cubicBezTo>
                    <a:pt x="20186" y="909905"/>
                    <a:pt x="23339" y="899732"/>
                    <a:pt x="26620" y="889627"/>
                  </a:cubicBezTo>
                  <a:cubicBezTo>
                    <a:pt x="29909" y="879523"/>
                    <a:pt x="33141" y="869425"/>
                    <a:pt x="37431" y="859763"/>
                  </a:cubicBezTo>
                  <a:cubicBezTo>
                    <a:pt x="55031" y="816108"/>
                    <a:pt x="77036" y="774593"/>
                    <a:pt x="91498" y="730824"/>
                  </a:cubicBezTo>
                  <a:cubicBezTo>
                    <a:pt x="105353" y="686766"/>
                    <a:pt x="110816" y="637506"/>
                    <a:pt x="90253" y="613416"/>
                  </a:cubicBezTo>
                  <a:cubicBezTo>
                    <a:pt x="78619" y="599854"/>
                    <a:pt x="60644" y="597121"/>
                    <a:pt x="44750" y="590961"/>
                  </a:cubicBezTo>
                  <a:cubicBezTo>
                    <a:pt x="28967" y="584852"/>
                    <a:pt x="13532" y="572173"/>
                    <a:pt x="14409" y="548032"/>
                  </a:cubicBezTo>
                  <a:cubicBezTo>
                    <a:pt x="14888" y="533068"/>
                    <a:pt x="21105" y="517082"/>
                    <a:pt x="29953" y="501638"/>
                  </a:cubicBezTo>
                  <a:cubicBezTo>
                    <a:pt x="38892" y="486334"/>
                    <a:pt x="50933" y="472285"/>
                    <a:pt x="62241" y="459757"/>
                  </a:cubicBezTo>
                  <a:cubicBezTo>
                    <a:pt x="67680" y="453806"/>
                    <a:pt x="73160" y="447955"/>
                    <a:pt x="78678" y="442212"/>
                  </a:cubicBezTo>
                  <a:cubicBezTo>
                    <a:pt x="84304" y="436652"/>
                    <a:pt x="90004" y="431249"/>
                    <a:pt x="95714" y="425923"/>
                  </a:cubicBezTo>
                  <a:cubicBezTo>
                    <a:pt x="107145" y="415282"/>
                    <a:pt x="118700" y="405058"/>
                    <a:pt x="130344" y="395294"/>
                  </a:cubicBezTo>
                  <a:cubicBezTo>
                    <a:pt x="154038" y="376531"/>
                    <a:pt x="177897" y="359156"/>
                    <a:pt x="202274" y="344640"/>
                  </a:cubicBezTo>
                  <a:cubicBezTo>
                    <a:pt x="210990" y="339465"/>
                    <a:pt x="220324" y="333974"/>
                    <a:pt x="226805" y="324905"/>
                  </a:cubicBezTo>
                  <a:cubicBezTo>
                    <a:pt x="237951" y="309171"/>
                    <a:pt x="234960" y="290938"/>
                    <a:pt x="226389" y="281982"/>
                  </a:cubicBezTo>
                  <a:cubicBezTo>
                    <a:pt x="217780" y="272964"/>
                    <a:pt x="204861" y="269335"/>
                    <a:pt x="196422" y="260127"/>
                  </a:cubicBezTo>
                  <a:cubicBezTo>
                    <a:pt x="186605" y="249404"/>
                    <a:pt x="184369" y="231972"/>
                    <a:pt x="187840" y="212414"/>
                  </a:cubicBezTo>
                  <a:cubicBezTo>
                    <a:pt x="189573" y="202680"/>
                    <a:pt x="192722" y="192250"/>
                    <a:pt x="197056" y="182209"/>
                  </a:cubicBezTo>
                  <a:cubicBezTo>
                    <a:pt x="201387" y="172217"/>
                    <a:pt x="206881" y="162328"/>
                    <a:pt x="213274" y="153125"/>
                  </a:cubicBezTo>
                  <a:cubicBezTo>
                    <a:pt x="219667" y="143937"/>
                    <a:pt x="226736" y="135259"/>
                    <a:pt x="234278" y="127281"/>
                  </a:cubicBezTo>
                  <a:cubicBezTo>
                    <a:pt x="241801" y="119432"/>
                    <a:pt x="249810" y="112122"/>
                    <a:pt x="258115" y="105301"/>
                  </a:cubicBezTo>
                  <a:cubicBezTo>
                    <a:pt x="266421" y="98471"/>
                    <a:pt x="275023" y="92128"/>
                    <a:pt x="283739" y="86209"/>
                  </a:cubicBezTo>
                  <a:cubicBezTo>
                    <a:pt x="289369" y="81981"/>
                    <a:pt x="294948" y="77795"/>
                    <a:pt x="300464" y="73656"/>
                  </a:cubicBezTo>
                  <a:cubicBezTo>
                    <a:pt x="305828" y="70027"/>
                    <a:pt x="311180" y="66536"/>
                    <a:pt x="316482" y="63178"/>
                  </a:cubicBezTo>
                  <a:cubicBezTo>
                    <a:pt x="349729" y="43147"/>
                    <a:pt x="381645" y="29615"/>
                    <a:pt x="413807" y="19310"/>
                  </a:cubicBezTo>
                  <a:cubicBezTo>
                    <a:pt x="445856" y="9161"/>
                    <a:pt x="477822" y="2799"/>
                    <a:pt x="508911" y="248"/>
                  </a:cubicBezTo>
                  <a:cubicBezTo>
                    <a:pt x="539868" y="-2245"/>
                    <a:pt x="570862" y="-1140"/>
                    <a:pt x="599004" y="4592"/>
                  </a:cubicBezTo>
                  <a:cubicBezTo>
                    <a:pt x="613608" y="7319"/>
                    <a:pt x="626792" y="11337"/>
                    <a:pt x="638613" y="17296"/>
                  </a:cubicBezTo>
                  <a:cubicBezTo>
                    <a:pt x="650390" y="22843"/>
                    <a:pt x="661233" y="30007"/>
                    <a:pt x="670895" y="37928"/>
                  </a:cubicBezTo>
                  <a:cubicBezTo>
                    <a:pt x="682640" y="47444"/>
                    <a:pt x="691691" y="62251"/>
                    <a:pt x="679825" y="76281"/>
                  </a:cubicBezTo>
                  <a:lnTo>
                    <a:pt x="664003" y="80857"/>
                  </a:ln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DAEAA659-8B3B-F6DA-C7C9-5707D155B6FD}"/>
                </a:ext>
              </a:extLst>
            </p:cNvPr>
            <p:cNvSpPr/>
            <p:nvPr/>
          </p:nvSpPr>
          <p:spPr>
            <a:xfrm flipV="1">
              <a:off x="8485011" y="4139340"/>
              <a:ext cx="529345" cy="884827"/>
            </a:xfrm>
            <a:custGeom>
              <a:avLst/>
              <a:gdLst>
                <a:gd name="connsiteX0" fmla="*/ 524110 w 529345"/>
                <a:gd name="connsiteY0" fmla="*/ 199 h 884827"/>
                <a:gd name="connsiteX1" fmla="*/ 451418 w 529345"/>
                <a:gd name="connsiteY1" fmla="*/ 97877 h 884827"/>
                <a:gd name="connsiteX2" fmla="*/ 435343 w 529345"/>
                <a:gd name="connsiteY2" fmla="*/ 123275 h 884827"/>
                <a:gd name="connsiteX3" fmla="*/ 420165 w 529345"/>
                <a:gd name="connsiteY3" fmla="*/ 148923 h 884827"/>
                <a:gd name="connsiteX4" fmla="*/ 388539 w 529345"/>
                <a:gd name="connsiteY4" fmla="*/ 201369 h 884827"/>
                <a:gd name="connsiteX5" fmla="*/ 239840 w 529345"/>
                <a:gd name="connsiteY5" fmla="*/ 431843 h 884827"/>
                <a:gd name="connsiteX6" fmla="*/ 106516 w 529345"/>
                <a:gd name="connsiteY6" fmla="*/ 649044 h 884827"/>
                <a:gd name="connsiteX7" fmla="*/ -900 w 529345"/>
                <a:gd name="connsiteY7" fmla="*/ 881379 h 884827"/>
                <a:gd name="connsiteX8" fmla="*/ 1572 w 529345"/>
                <a:gd name="connsiteY8" fmla="*/ 882768 h 884827"/>
                <a:gd name="connsiteX9" fmla="*/ 248682 w 529345"/>
                <a:gd name="connsiteY9" fmla="*/ 437618 h 884827"/>
                <a:gd name="connsiteX10" fmla="*/ 392092 w 529345"/>
                <a:gd name="connsiteY10" fmla="*/ 220865 h 884827"/>
                <a:gd name="connsiteX11" fmla="*/ 427366 w 529345"/>
                <a:gd name="connsiteY11" fmla="*/ 164411 h 884827"/>
                <a:gd name="connsiteX12" fmla="*/ 443832 w 529345"/>
                <a:gd name="connsiteY12" fmla="*/ 136856 h 884827"/>
                <a:gd name="connsiteX13" fmla="*/ 460638 w 529345"/>
                <a:gd name="connsiteY13" fmla="*/ 109768 h 884827"/>
                <a:gd name="connsiteX14" fmla="*/ 527771 w 529345"/>
                <a:gd name="connsiteY14" fmla="*/ 2262 h 884827"/>
                <a:gd name="connsiteX15" fmla="*/ 524110 w 529345"/>
                <a:gd name="connsiteY15" fmla="*/ 199 h 88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9345" h="884827">
                  <a:moveTo>
                    <a:pt x="524110" y="199"/>
                  </a:moveTo>
                  <a:cubicBezTo>
                    <a:pt x="496928" y="30946"/>
                    <a:pt x="473419" y="64137"/>
                    <a:pt x="451418" y="97877"/>
                  </a:cubicBezTo>
                  <a:cubicBezTo>
                    <a:pt x="445914" y="106304"/>
                    <a:pt x="440550" y="114800"/>
                    <a:pt x="435343" y="123275"/>
                  </a:cubicBezTo>
                  <a:cubicBezTo>
                    <a:pt x="430016" y="131876"/>
                    <a:pt x="425396" y="139904"/>
                    <a:pt x="420165" y="148923"/>
                  </a:cubicBezTo>
                  <a:cubicBezTo>
                    <a:pt x="409940" y="166569"/>
                    <a:pt x="399382" y="184039"/>
                    <a:pt x="388539" y="201369"/>
                  </a:cubicBezTo>
                  <a:cubicBezTo>
                    <a:pt x="339785" y="279496"/>
                    <a:pt x="289131" y="355767"/>
                    <a:pt x="239840" y="431843"/>
                  </a:cubicBezTo>
                  <a:cubicBezTo>
                    <a:pt x="193244" y="503785"/>
                    <a:pt x="147753" y="575095"/>
                    <a:pt x="106516" y="649044"/>
                  </a:cubicBezTo>
                  <a:cubicBezTo>
                    <a:pt x="65281" y="722942"/>
                    <a:pt x="28326" y="799737"/>
                    <a:pt x="-900" y="881379"/>
                  </a:cubicBezTo>
                  <a:cubicBezTo>
                    <a:pt x="-1719" y="883500"/>
                    <a:pt x="635" y="884831"/>
                    <a:pt x="1572" y="882768"/>
                  </a:cubicBezTo>
                  <a:cubicBezTo>
                    <a:pt x="68821" y="723226"/>
                    <a:pt x="155371" y="581848"/>
                    <a:pt x="248682" y="437618"/>
                  </a:cubicBezTo>
                  <a:cubicBezTo>
                    <a:pt x="293403" y="368390"/>
                    <a:pt x="344095" y="295628"/>
                    <a:pt x="392092" y="220865"/>
                  </a:cubicBezTo>
                  <a:cubicBezTo>
                    <a:pt x="403913" y="202095"/>
                    <a:pt x="416005" y="183395"/>
                    <a:pt x="427366" y="164411"/>
                  </a:cubicBezTo>
                  <a:cubicBezTo>
                    <a:pt x="432875" y="155190"/>
                    <a:pt x="438366" y="146001"/>
                    <a:pt x="443832" y="136856"/>
                  </a:cubicBezTo>
                  <a:cubicBezTo>
                    <a:pt x="449461" y="127782"/>
                    <a:pt x="455066" y="118749"/>
                    <a:pt x="460638" y="109768"/>
                  </a:cubicBezTo>
                  <a:cubicBezTo>
                    <a:pt x="483668" y="72891"/>
                    <a:pt x="506161" y="36868"/>
                    <a:pt x="527771" y="2262"/>
                  </a:cubicBezTo>
                  <a:cubicBezTo>
                    <a:pt x="529519" y="-558"/>
                    <a:pt x="526338" y="-2358"/>
                    <a:pt x="524110" y="199"/>
                  </a:cubicBez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0BB3BE1F-710B-93F2-7602-313ED525B7EF}"/>
                </a:ext>
              </a:extLst>
            </p:cNvPr>
            <p:cNvSpPr/>
            <p:nvPr/>
          </p:nvSpPr>
          <p:spPr>
            <a:xfrm flipV="1">
              <a:off x="8843973" y="4773223"/>
              <a:ext cx="170384" cy="250947"/>
            </a:xfrm>
            <a:custGeom>
              <a:avLst/>
              <a:gdLst>
                <a:gd name="connsiteX0" fmla="*/ 167256 w 170384"/>
                <a:gd name="connsiteY0" fmla="*/ -460 h 250947"/>
                <a:gd name="connsiteX1" fmla="*/ 164902 w 170384"/>
                <a:gd name="connsiteY1" fmla="*/ 771 h 250947"/>
                <a:gd name="connsiteX2" fmla="*/ 125173 w 170384"/>
                <a:gd name="connsiteY2" fmla="*/ 50451 h 250947"/>
                <a:gd name="connsiteX3" fmla="*/ 125678 w 170384"/>
                <a:gd name="connsiteY3" fmla="*/ 53198 h 250947"/>
                <a:gd name="connsiteX4" fmla="*/ 124939 w 170384"/>
                <a:gd name="connsiteY4" fmla="*/ 56871 h 250947"/>
                <a:gd name="connsiteX5" fmla="*/ 120433 w 170384"/>
                <a:gd name="connsiteY5" fmla="*/ 59958 h 250947"/>
                <a:gd name="connsiteX6" fmla="*/ 118716 w 170384"/>
                <a:gd name="connsiteY6" fmla="*/ 59408 h 250947"/>
                <a:gd name="connsiteX7" fmla="*/ 92209 w 170384"/>
                <a:gd name="connsiteY7" fmla="*/ 98449 h 250947"/>
                <a:gd name="connsiteX8" fmla="*/ 76134 w 170384"/>
                <a:gd name="connsiteY8" fmla="*/ 123846 h 250947"/>
                <a:gd name="connsiteX9" fmla="*/ 60956 w 170384"/>
                <a:gd name="connsiteY9" fmla="*/ 149495 h 250947"/>
                <a:gd name="connsiteX10" fmla="*/ 29330 w 170384"/>
                <a:gd name="connsiteY10" fmla="*/ 201941 h 250947"/>
                <a:gd name="connsiteX11" fmla="*/ -1317 w 170384"/>
                <a:gd name="connsiteY11" fmla="*/ 250487 h 250947"/>
                <a:gd name="connsiteX12" fmla="*/ 14360 w 170384"/>
                <a:gd name="connsiteY12" fmla="*/ 250014 h 250947"/>
                <a:gd name="connsiteX13" fmla="*/ 32884 w 170384"/>
                <a:gd name="connsiteY13" fmla="*/ 221436 h 250947"/>
                <a:gd name="connsiteX14" fmla="*/ 44446 w 170384"/>
                <a:gd name="connsiteY14" fmla="*/ 203178 h 250947"/>
                <a:gd name="connsiteX15" fmla="*/ 43613 w 170384"/>
                <a:gd name="connsiteY15" fmla="*/ 188391 h 250947"/>
                <a:gd name="connsiteX16" fmla="*/ 43613 w 170384"/>
                <a:gd name="connsiteY16" fmla="*/ 188309 h 250947"/>
                <a:gd name="connsiteX17" fmla="*/ 45361 w 170384"/>
                <a:gd name="connsiteY17" fmla="*/ 186668 h 250947"/>
                <a:gd name="connsiteX18" fmla="*/ 46118 w 170384"/>
                <a:gd name="connsiteY18" fmla="*/ 187141 h 250947"/>
                <a:gd name="connsiteX19" fmla="*/ 49425 w 170384"/>
                <a:gd name="connsiteY19" fmla="*/ 195302 h 250947"/>
                <a:gd name="connsiteX20" fmla="*/ 68157 w 170384"/>
                <a:gd name="connsiteY20" fmla="*/ 164982 h 250947"/>
                <a:gd name="connsiteX21" fmla="*/ 84623 w 170384"/>
                <a:gd name="connsiteY21" fmla="*/ 137428 h 250947"/>
                <a:gd name="connsiteX22" fmla="*/ 101430 w 170384"/>
                <a:gd name="connsiteY22" fmla="*/ 110339 h 250947"/>
                <a:gd name="connsiteX23" fmla="*/ 168562 w 170384"/>
                <a:gd name="connsiteY23" fmla="*/ 2834 h 250947"/>
                <a:gd name="connsiteX24" fmla="*/ 169067 w 170384"/>
                <a:gd name="connsiteY24" fmla="*/ 1275 h 250947"/>
                <a:gd name="connsiteX25" fmla="*/ 167256 w 170384"/>
                <a:gd name="connsiteY25" fmla="*/ -460 h 25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384" h="250947">
                  <a:moveTo>
                    <a:pt x="167256" y="-460"/>
                  </a:moveTo>
                  <a:cubicBezTo>
                    <a:pt x="166511" y="-460"/>
                    <a:pt x="165653" y="-95"/>
                    <a:pt x="164902" y="771"/>
                  </a:cubicBezTo>
                  <a:cubicBezTo>
                    <a:pt x="150765" y="16758"/>
                    <a:pt x="137625" y="33406"/>
                    <a:pt x="125173" y="50451"/>
                  </a:cubicBezTo>
                  <a:cubicBezTo>
                    <a:pt x="125507" y="51305"/>
                    <a:pt x="125678" y="52219"/>
                    <a:pt x="125678" y="53198"/>
                  </a:cubicBezTo>
                  <a:cubicBezTo>
                    <a:pt x="125678" y="54335"/>
                    <a:pt x="125438" y="55560"/>
                    <a:pt x="124939" y="56871"/>
                  </a:cubicBezTo>
                  <a:cubicBezTo>
                    <a:pt x="124213" y="58789"/>
                    <a:pt x="122143" y="59958"/>
                    <a:pt x="120433" y="59958"/>
                  </a:cubicBezTo>
                  <a:cubicBezTo>
                    <a:pt x="119777" y="59958"/>
                    <a:pt x="119171" y="59780"/>
                    <a:pt x="118716" y="59408"/>
                  </a:cubicBezTo>
                  <a:cubicBezTo>
                    <a:pt x="109565" y="72265"/>
                    <a:pt x="100774" y="85316"/>
                    <a:pt x="92209" y="98449"/>
                  </a:cubicBezTo>
                  <a:cubicBezTo>
                    <a:pt x="86706" y="106876"/>
                    <a:pt x="81341" y="115371"/>
                    <a:pt x="76134" y="123846"/>
                  </a:cubicBezTo>
                  <a:cubicBezTo>
                    <a:pt x="70808" y="132448"/>
                    <a:pt x="66188" y="140476"/>
                    <a:pt x="60956" y="149495"/>
                  </a:cubicBezTo>
                  <a:cubicBezTo>
                    <a:pt x="50732" y="167141"/>
                    <a:pt x="40173" y="184610"/>
                    <a:pt x="29330" y="201941"/>
                  </a:cubicBezTo>
                  <a:cubicBezTo>
                    <a:pt x="19188" y="218199"/>
                    <a:pt x="8958" y="234374"/>
                    <a:pt x="-1317" y="250487"/>
                  </a:cubicBezTo>
                  <a:cubicBezTo>
                    <a:pt x="3909" y="250323"/>
                    <a:pt x="9134" y="250171"/>
                    <a:pt x="14360" y="250014"/>
                  </a:cubicBezTo>
                  <a:cubicBezTo>
                    <a:pt x="20570" y="240522"/>
                    <a:pt x="26749" y="230998"/>
                    <a:pt x="32884" y="221436"/>
                  </a:cubicBezTo>
                  <a:cubicBezTo>
                    <a:pt x="36721" y="215346"/>
                    <a:pt x="40583" y="209262"/>
                    <a:pt x="44446" y="203178"/>
                  </a:cubicBezTo>
                  <a:cubicBezTo>
                    <a:pt x="44231" y="198268"/>
                    <a:pt x="43954" y="193345"/>
                    <a:pt x="43613" y="188391"/>
                  </a:cubicBezTo>
                  <a:cubicBezTo>
                    <a:pt x="43613" y="188366"/>
                    <a:pt x="43613" y="188334"/>
                    <a:pt x="43613" y="188309"/>
                  </a:cubicBezTo>
                  <a:cubicBezTo>
                    <a:pt x="43619" y="187431"/>
                    <a:pt x="44597" y="186668"/>
                    <a:pt x="45361" y="186668"/>
                  </a:cubicBezTo>
                  <a:cubicBezTo>
                    <a:pt x="45683" y="186668"/>
                    <a:pt x="45967" y="186807"/>
                    <a:pt x="46118" y="187141"/>
                  </a:cubicBezTo>
                  <a:cubicBezTo>
                    <a:pt x="47299" y="189798"/>
                    <a:pt x="48397" y="192518"/>
                    <a:pt x="49425" y="195302"/>
                  </a:cubicBezTo>
                  <a:cubicBezTo>
                    <a:pt x="55774" y="185241"/>
                    <a:pt x="62073" y="175156"/>
                    <a:pt x="68157" y="164982"/>
                  </a:cubicBezTo>
                  <a:cubicBezTo>
                    <a:pt x="73667" y="155762"/>
                    <a:pt x="79158" y="146572"/>
                    <a:pt x="84623" y="137428"/>
                  </a:cubicBezTo>
                  <a:cubicBezTo>
                    <a:pt x="90253" y="128353"/>
                    <a:pt x="95857" y="119321"/>
                    <a:pt x="101430" y="110339"/>
                  </a:cubicBezTo>
                  <a:cubicBezTo>
                    <a:pt x="124460" y="73463"/>
                    <a:pt x="146953" y="37439"/>
                    <a:pt x="168562" y="2834"/>
                  </a:cubicBezTo>
                  <a:cubicBezTo>
                    <a:pt x="168916" y="2267"/>
                    <a:pt x="169067" y="1737"/>
                    <a:pt x="169067" y="1275"/>
                  </a:cubicBezTo>
                  <a:cubicBezTo>
                    <a:pt x="169067" y="228"/>
                    <a:pt x="168272" y="-460"/>
                    <a:pt x="167256" y="-460"/>
                  </a:cubicBezTo>
                </a:path>
              </a:pathLst>
            </a:custGeom>
            <a:solidFill>
              <a:srgbClr val="4EAAE3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60D49327-5392-E777-E738-CCA4A131EEE7}"/>
                </a:ext>
              </a:extLst>
            </p:cNvPr>
            <p:cNvSpPr/>
            <p:nvPr/>
          </p:nvSpPr>
          <p:spPr>
            <a:xfrm flipV="1">
              <a:off x="8508027" y="4580269"/>
              <a:ext cx="295263" cy="131245"/>
            </a:xfrm>
            <a:custGeom>
              <a:avLst/>
              <a:gdLst>
                <a:gd name="connsiteX0" fmla="*/ 292316 w 295263"/>
                <a:gd name="connsiteY0" fmla="*/ -898 h 131245"/>
                <a:gd name="connsiteX1" fmla="*/ 218619 w 295263"/>
                <a:gd name="connsiteY1" fmla="*/ 12545 h 131245"/>
                <a:gd name="connsiteX2" fmla="*/ 143472 w 295263"/>
                <a:gd name="connsiteY2" fmla="*/ 37575 h 131245"/>
                <a:gd name="connsiteX3" fmla="*/ 69685 w 295263"/>
                <a:gd name="connsiteY3" fmla="*/ 74982 h 131245"/>
                <a:gd name="connsiteX4" fmla="*/ 34291 w 295263"/>
                <a:gd name="connsiteY4" fmla="*/ 98517 h 131245"/>
                <a:gd name="connsiteX5" fmla="*/ 16952 w 295263"/>
                <a:gd name="connsiteY5" fmla="*/ 111297 h 131245"/>
                <a:gd name="connsiteX6" fmla="*/ 395 w 295263"/>
                <a:gd name="connsiteY6" fmla="*/ 125207 h 131245"/>
                <a:gd name="connsiteX7" fmla="*/ 1573 w 295263"/>
                <a:gd name="connsiteY7" fmla="*/ 129965 h 131245"/>
                <a:gd name="connsiteX8" fmla="*/ 291861 w 295263"/>
                <a:gd name="connsiteY8" fmla="*/ 4650 h 131245"/>
                <a:gd name="connsiteX9" fmla="*/ 292316 w 295263"/>
                <a:gd name="connsiteY9" fmla="*/ -898 h 13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263" h="131245">
                  <a:moveTo>
                    <a:pt x="292316" y="-898"/>
                  </a:moveTo>
                  <a:cubicBezTo>
                    <a:pt x="268428" y="1829"/>
                    <a:pt x="243681" y="6259"/>
                    <a:pt x="218619" y="12545"/>
                  </a:cubicBezTo>
                  <a:cubicBezTo>
                    <a:pt x="193879" y="19065"/>
                    <a:pt x="168647" y="27376"/>
                    <a:pt x="143472" y="37575"/>
                  </a:cubicBezTo>
                  <a:cubicBezTo>
                    <a:pt x="118795" y="48222"/>
                    <a:pt x="93720" y="60397"/>
                    <a:pt x="69685" y="74982"/>
                  </a:cubicBezTo>
                  <a:cubicBezTo>
                    <a:pt x="57768" y="82372"/>
                    <a:pt x="45949" y="90224"/>
                    <a:pt x="34291" y="98517"/>
                  </a:cubicBezTo>
                  <a:cubicBezTo>
                    <a:pt x="28470" y="102669"/>
                    <a:pt x="22657" y="106898"/>
                    <a:pt x="16952" y="111297"/>
                  </a:cubicBezTo>
                  <a:cubicBezTo>
                    <a:pt x="11380" y="115822"/>
                    <a:pt x="5860" y="120461"/>
                    <a:pt x="395" y="125207"/>
                  </a:cubicBezTo>
                  <a:cubicBezTo>
                    <a:pt x="-1836" y="127151"/>
                    <a:pt x="-1158" y="131638"/>
                    <a:pt x="1573" y="129965"/>
                  </a:cubicBezTo>
                  <a:cubicBezTo>
                    <a:pt x="98062" y="71757"/>
                    <a:pt x="192882" y="31952"/>
                    <a:pt x="291861" y="4650"/>
                  </a:cubicBezTo>
                  <a:cubicBezTo>
                    <a:pt x="294727" y="3855"/>
                    <a:pt x="295358" y="-1239"/>
                    <a:pt x="292316" y="-898"/>
                  </a:cubicBez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B8C3FA42-8862-2788-D8F6-2D10E783FF4A}"/>
                </a:ext>
              </a:extLst>
            </p:cNvPr>
            <p:cNvSpPr/>
            <p:nvPr/>
          </p:nvSpPr>
          <p:spPr>
            <a:xfrm flipV="1">
              <a:off x="8508027" y="4580269"/>
              <a:ext cx="107448" cy="75614"/>
            </a:xfrm>
            <a:custGeom>
              <a:avLst/>
              <a:gdLst>
                <a:gd name="connsiteX0" fmla="*/ 106636 w 107448"/>
                <a:gd name="connsiteY0" fmla="*/ -964 h 75614"/>
                <a:gd name="connsiteX1" fmla="*/ 69814 w 107448"/>
                <a:gd name="connsiteY1" fmla="*/ 19301 h 75614"/>
                <a:gd name="connsiteX2" fmla="*/ 34419 w 107448"/>
                <a:gd name="connsiteY2" fmla="*/ 42836 h 75614"/>
                <a:gd name="connsiteX3" fmla="*/ 17081 w 107448"/>
                <a:gd name="connsiteY3" fmla="*/ 55616 h 75614"/>
                <a:gd name="connsiteX4" fmla="*/ 524 w 107448"/>
                <a:gd name="connsiteY4" fmla="*/ 69526 h 75614"/>
                <a:gd name="connsiteX5" fmla="*/ -812 w 107448"/>
                <a:gd name="connsiteY5" fmla="*/ 72581 h 75614"/>
                <a:gd name="connsiteX6" fmla="*/ 603 w 107448"/>
                <a:gd name="connsiteY6" fmla="*/ 74651 h 75614"/>
                <a:gd name="connsiteX7" fmla="*/ 1702 w 107448"/>
                <a:gd name="connsiteY7" fmla="*/ 74285 h 75614"/>
                <a:gd name="connsiteX8" fmla="*/ 106023 w 107448"/>
                <a:gd name="connsiteY8" fmla="*/ 18064 h 75614"/>
                <a:gd name="connsiteX9" fmla="*/ 106636 w 107448"/>
                <a:gd name="connsiteY9" fmla="*/ -964 h 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448" h="75614">
                  <a:moveTo>
                    <a:pt x="106636" y="-964"/>
                  </a:moveTo>
                  <a:cubicBezTo>
                    <a:pt x="94215" y="5259"/>
                    <a:pt x="81884" y="11974"/>
                    <a:pt x="69814" y="19301"/>
                  </a:cubicBezTo>
                  <a:cubicBezTo>
                    <a:pt x="57897" y="26692"/>
                    <a:pt x="46078" y="34543"/>
                    <a:pt x="34419" y="42836"/>
                  </a:cubicBezTo>
                  <a:cubicBezTo>
                    <a:pt x="28599" y="46989"/>
                    <a:pt x="22786" y="51217"/>
                    <a:pt x="17081" y="55616"/>
                  </a:cubicBezTo>
                  <a:cubicBezTo>
                    <a:pt x="11509" y="60141"/>
                    <a:pt x="5989" y="64780"/>
                    <a:pt x="524" y="69526"/>
                  </a:cubicBezTo>
                  <a:cubicBezTo>
                    <a:pt x="-386" y="70321"/>
                    <a:pt x="-812" y="71533"/>
                    <a:pt x="-812" y="72581"/>
                  </a:cubicBezTo>
                  <a:cubicBezTo>
                    <a:pt x="-812" y="73710"/>
                    <a:pt x="-317" y="74651"/>
                    <a:pt x="603" y="74651"/>
                  </a:cubicBezTo>
                  <a:cubicBezTo>
                    <a:pt x="921" y="74651"/>
                    <a:pt x="1288" y="74543"/>
                    <a:pt x="1702" y="74285"/>
                  </a:cubicBezTo>
                  <a:cubicBezTo>
                    <a:pt x="36601" y="53230"/>
                    <a:pt x="71288" y="34581"/>
                    <a:pt x="106023" y="18064"/>
                  </a:cubicBezTo>
                  <a:cubicBezTo>
                    <a:pt x="106232" y="11709"/>
                    <a:pt x="106427" y="5398"/>
                    <a:pt x="106636" y="-964"/>
                  </a:cubicBezTo>
                </a:path>
              </a:pathLst>
            </a:custGeom>
            <a:solidFill>
              <a:srgbClr val="4EAAE3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6" name="자유형: 도형 575">
              <a:extLst>
                <a:ext uri="{FF2B5EF4-FFF2-40B4-BE49-F238E27FC236}">
                  <a16:creationId xmlns:a16="http://schemas.microsoft.com/office/drawing/2014/main" id="{888318A9-157D-A604-4A15-EF1CE25DBD14}"/>
                </a:ext>
              </a:extLst>
            </p:cNvPr>
            <p:cNvSpPr/>
            <p:nvPr/>
          </p:nvSpPr>
          <p:spPr>
            <a:xfrm flipV="1">
              <a:off x="8728844" y="4925211"/>
              <a:ext cx="242124" cy="59139"/>
            </a:xfrm>
            <a:custGeom>
              <a:avLst/>
              <a:gdLst>
                <a:gd name="connsiteX0" fmla="*/ 240178 w 242124"/>
                <a:gd name="connsiteY0" fmla="*/ 17152 h 59139"/>
                <a:gd name="connsiteX1" fmla="*/ 210679 w 242124"/>
                <a:gd name="connsiteY1" fmla="*/ -21 h 59139"/>
                <a:gd name="connsiteX2" fmla="*/ 164285 w 242124"/>
                <a:gd name="connsiteY2" fmla="*/ 1597 h 59139"/>
                <a:gd name="connsiteX3" fmla="*/ 122448 w 242124"/>
                <a:gd name="connsiteY3" fmla="*/ 7306 h 59139"/>
                <a:gd name="connsiteX4" fmla="*/ 79406 w 242124"/>
                <a:gd name="connsiteY4" fmla="*/ 20673 h 59139"/>
                <a:gd name="connsiteX5" fmla="*/ -368 w 242124"/>
                <a:gd name="connsiteY5" fmla="*/ 56553 h 59139"/>
                <a:gd name="connsiteX6" fmla="*/ 162 w 242124"/>
                <a:gd name="connsiteY6" fmla="*/ 58669 h 59139"/>
                <a:gd name="connsiteX7" fmla="*/ 60680 w 242124"/>
                <a:gd name="connsiteY7" fmla="*/ 37563 h 59139"/>
                <a:gd name="connsiteX8" fmla="*/ 90860 w 242124"/>
                <a:gd name="connsiteY8" fmla="*/ 29548 h 59139"/>
                <a:gd name="connsiteX9" fmla="*/ 107118 w 242124"/>
                <a:gd name="connsiteY9" fmla="*/ 25005 h 59139"/>
                <a:gd name="connsiteX10" fmla="*/ 123029 w 242124"/>
                <a:gd name="connsiteY10" fmla="*/ 21620 h 59139"/>
                <a:gd name="connsiteX11" fmla="*/ 182279 w 242124"/>
                <a:gd name="connsiteY11" fmla="*/ 14010 h 59139"/>
                <a:gd name="connsiteX12" fmla="*/ 233166 w 242124"/>
                <a:gd name="connsiteY12" fmla="*/ 17974 h 59139"/>
                <a:gd name="connsiteX13" fmla="*/ 240178 w 242124"/>
                <a:gd name="connsiteY13" fmla="*/ 17152 h 5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124" h="59139">
                  <a:moveTo>
                    <a:pt x="240178" y="17152"/>
                  </a:moveTo>
                  <a:cubicBezTo>
                    <a:pt x="244507" y="5756"/>
                    <a:pt x="229165" y="1205"/>
                    <a:pt x="210679" y="-21"/>
                  </a:cubicBezTo>
                  <a:cubicBezTo>
                    <a:pt x="192314" y="-1226"/>
                    <a:pt x="170931" y="1140"/>
                    <a:pt x="164285" y="1597"/>
                  </a:cubicBezTo>
                  <a:cubicBezTo>
                    <a:pt x="150420" y="2467"/>
                    <a:pt x="136497" y="4252"/>
                    <a:pt x="122448" y="7306"/>
                  </a:cubicBezTo>
                  <a:cubicBezTo>
                    <a:pt x="108406" y="10230"/>
                    <a:pt x="94187" y="14535"/>
                    <a:pt x="79406" y="20673"/>
                  </a:cubicBezTo>
                  <a:cubicBezTo>
                    <a:pt x="52747" y="29926"/>
                    <a:pt x="26101" y="41703"/>
                    <a:pt x="-368" y="56553"/>
                  </a:cubicBezTo>
                  <a:cubicBezTo>
                    <a:pt x="-1801" y="57362"/>
                    <a:pt x="-1252" y="59255"/>
                    <a:pt x="162" y="58669"/>
                  </a:cubicBezTo>
                  <a:cubicBezTo>
                    <a:pt x="20370" y="50122"/>
                    <a:pt x="40585" y="43495"/>
                    <a:pt x="60680" y="37563"/>
                  </a:cubicBezTo>
                  <a:cubicBezTo>
                    <a:pt x="70740" y="34635"/>
                    <a:pt x="80788" y="31984"/>
                    <a:pt x="90860" y="29548"/>
                  </a:cubicBezTo>
                  <a:cubicBezTo>
                    <a:pt x="96320" y="27914"/>
                    <a:pt x="101735" y="26405"/>
                    <a:pt x="107118" y="25005"/>
                  </a:cubicBezTo>
                  <a:cubicBezTo>
                    <a:pt x="112451" y="23767"/>
                    <a:pt x="117753" y="22655"/>
                    <a:pt x="123029" y="21620"/>
                  </a:cubicBezTo>
                  <a:cubicBezTo>
                    <a:pt x="128545" y="20466"/>
                    <a:pt x="156239" y="15745"/>
                    <a:pt x="182279" y="14010"/>
                  </a:cubicBezTo>
                  <a:cubicBezTo>
                    <a:pt x="208357" y="12097"/>
                    <a:pt x="232844" y="12811"/>
                    <a:pt x="233166" y="17974"/>
                  </a:cubicBezTo>
                  <a:cubicBezTo>
                    <a:pt x="233393" y="21595"/>
                    <a:pt x="238897" y="20547"/>
                    <a:pt x="240178" y="17152"/>
                  </a:cubicBez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7" name="자유형: 도형 576">
              <a:extLst>
                <a:ext uri="{FF2B5EF4-FFF2-40B4-BE49-F238E27FC236}">
                  <a16:creationId xmlns:a16="http://schemas.microsoft.com/office/drawing/2014/main" id="{D7BE7969-BF78-2E81-4D90-A88BC29F510A}"/>
                </a:ext>
              </a:extLst>
            </p:cNvPr>
            <p:cNvSpPr/>
            <p:nvPr/>
          </p:nvSpPr>
          <p:spPr>
            <a:xfrm flipV="1">
              <a:off x="8728844" y="4925209"/>
              <a:ext cx="242123" cy="59135"/>
            </a:xfrm>
            <a:custGeom>
              <a:avLst/>
              <a:gdLst>
                <a:gd name="connsiteX0" fmla="*/ 199483 w 242123"/>
                <a:gd name="connsiteY0" fmla="*/ -359 h 59135"/>
                <a:gd name="connsiteX1" fmla="*/ 164285 w 242123"/>
                <a:gd name="connsiteY1" fmla="*/ 1591 h 59135"/>
                <a:gd name="connsiteX2" fmla="*/ 122448 w 242123"/>
                <a:gd name="connsiteY2" fmla="*/ 7300 h 59135"/>
                <a:gd name="connsiteX3" fmla="*/ 79405 w 242123"/>
                <a:gd name="connsiteY3" fmla="*/ 20667 h 59135"/>
                <a:gd name="connsiteX4" fmla="*/ -369 w 242123"/>
                <a:gd name="connsiteY4" fmla="*/ 56548 h 59135"/>
                <a:gd name="connsiteX5" fmla="*/ -1208 w 242123"/>
                <a:gd name="connsiteY5" fmla="*/ 57834 h 59135"/>
                <a:gd name="connsiteX6" fmla="*/ -343 w 242123"/>
                <a:gd name="connsiteY6" fmla="*/ 58776 h 59135"/>
                <a:gd name="connsiteX7" fmla="*/ 162 w 242123"/>
                <a:gd name="connsiteY7" fmla="*/ 58663 h 59135"/>
                <a:gd name="connsiteX8" fmla="*/ 60680 w 242123"/>
                <a:gd name="connsiteY8" fmla="*/ 37557 h 59135"/>
                <a:gd name="connsiteX9" fmla="*/ 90860 w 242123"/>
                <a:gd name="connsiteY9" fmla="*/ 29543 h 59135"/>
                <a:gd name="connsiteX10" fmla="*/ 107118 w 242123"/>
                <a:gd name="connsiteY10" fmla="*/ 24999 h 59135"/>
                <a:gd name="connsiteX11" fmla="*/ 123028 w 242123"/>
                <a:gd name="connsiteY11" fmla="*/ 21614 h 59135"/>
                <a:gd name="connsiteX12" fmla="*/ 182278 w 242123"/>
                <a:gd name="connsiteY12" fmla="*/ 14004 h 59135"/>
                <a:gd name="connsiteX13" fmla="*/ 206564 w 242123"/>
                <a:gd name="connsiteY13" fmla="*/ 13032 h 59135"/>
                <a:gd name="connsiteX14" fmla="*/ 233166 w 242123"/>
                <a:gd name="connsiteY14" fmla="*/ 17968 h 59135"/>
                <a:gd name="connsiteX15" fmla="*/ 235671 w 242123"/>
                <a:gd name="connsiteY15" fmla="*/ 20233 h 59135"/>
                <a:gd name="connsiteX16" fmla="*/ 240178 w 242123"/>
                <a:gd name="connsiteY16" fmla="*/ 17147 h 59135"/>
                <a:gd name="connsiteX17" fmla="*/ 240916 w 242123"/>
                <a:gd name="connsiteY17" fmla="*/ 13473 h 59135"/>
                <a:gd name="connsiteX18" fmla="*/ 240411 w 242123"/>
                <a:gd name="connsiteY18" fmla="*/ 10727 h 59135"/>
                <a:gd name="connsiteX19" fmla="*/ 210679 w 242123"/>
                <a:gd name="connsiteY19" fmla="*/ -27 h 59135"/>
                <a:gd name="connsiteX20" fmla="*/ 199483 w 242123"/>
                <a:gd name="connsiteY20" fmla="*/ -359 h 5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2123" h="59135">
                  <a:moveTo>
                    <a:pt x="199483" y="-359"/>
                  </a:moveTo>
                  <a:cubicBezTo>
                    <a:pt x="184380" y="-359"/>
                    <a:pt x="169605" y="1231"/>
                    <a:pt x="164285" y="1591"/>
                  </a:cubicBezTo>
                  <a:cubicBezTo>
                    <a:pt x="150419" y="2461"/>
                    <a:pt x="136497" y="4246"/>
                    <a:pt x="122448" y="7300"/>
                  </a:cubicBezTo>
                  <a:cubicBezTo>
                    <a:pt x="108405" y="10224"/>
                    <a:pt x="94186" y="14529"/>
                    <a:pt x="79405" y="20667"/>
                  </a:cubicBezTo>
                  <a:cubicBezTo>
                    <a:pt x="52747" y="29920"/>
                    <a:pt x="26101" y="41697"/>
                    <a:pt x="-369" y="56548"/>
                  </a:cubicBezTo>
                  <a:cubicBezTo>
                    <a:pt x="-956" y="56876"/>
                    <a:pt x="-1208" y="57388"/>
                    <a:pt x="-1208" y="57834"/>
                  </a:cubicBezTo>
                  <a:cubicBezTo>
                    <a:pt x="-1208" y="58348"/>
                    <a:pt x="-886" y="58776"/>
                    <a:pt x="-343" y="58776"/>
                  </a:cubicBezTo>
                  <a:cubicBezTo>
                    <a:pt x="-192" y="58776"/>
                    <a:pt x="-22" y="58737"/>
                    <a:pt x="162" y="58663"/>
                  </a:cubicBezTo>
                  <a:cubicBezTo>
                    <a:pt x="20370" y="50116"/>
                    <a:pt x="40585" y="43489"/>
                    <a:pt x="60680" y="37557"/>
                  </a:cubicBezTo>
                  <a:cubicBezTo>
                    <a:pt x="70740" y="34629"/>
                    <a:pt x="80787" y="31978"/>
                    <a:pt x="90860" y="29543"/>
                  </a:cubicBezTo>
                  <a:cubicBezTo>
                    <a:pt x="96319" y="27908"/>
                    <a:pt x="101734" y="26399"/>
                    <a:pt x="107118" y="24999"/>
                  </a:cubicBezTo>
                  <a:cubicBezTo>
                    <a:pt x="112451" y="23761"/>
                    <a:pt x="117752" y="22649"/>
                    <a:pt x="123028" y="21614"/>
                  </a:cubicBezTo>
                  <a:cubicBezTo>
                    <a:pt x="128545" y="20460"/>
                    <a:pt x="156238" y="15739"/>
                    <a:pt x="182278" y="14004"/>
                  </a:cubicBezTo>
                  <a:cubicBezTo>
                    <a:pt x="190811" y="13380"/>
                    <a:pt x="199167" y="13032"/>
                    <a:pt x="206564" y="13032"/>
                  </a:cubicBezTo>
                  <a:cubicBezTo>
                    <a:pt x="221793" y="13032"/>
                    <a:pt x="232945" y="14489"/>
                    <a:pt x="233166" y="17968"/>
                  </a:cubicBezTo>
                  <a:cubicBezTo>
                    <a:pt x="233267" y="19545"/>
                    <a:pt x="234359" y="20233"/>
                    <a:pt x="235671" y="20233"/>
                  </a:cubicBezTo>
                  <a:cubicBezTo>
                    <a:pt x="237382" y="20233"/>
                    <a:pt x="239452" y="19065"/>
                    <a:pt x="240178" y="17147"/>
                  </a:cubicBezTo>
                  <a:cubicBezTo>
                    <a:pt x="240676" y="15835"/>
                    <a:pt x="240916" y="14610"/>
                    <a:pt x="240916" y="13473"/>
                  </a:cubicBezTo>
                  <a:cubicBezTo>
                    <a:pt x="240916" y="12495"/>
                    <a:pt x="240746" y="11580"/>
                    <a:pt x="240411" y="10727"/>
                  </a:cubicBezTo>
                  <a:cubicBezTo>
                    <a:pt x="237779" y="3950"/>
                    <a:pt x="225201" y="940"/>
                    <a:pt x="210679" y="-27"/>
                  </a:cubicBezTo>
                  <a:cubicBezTo>
                    <a:pt x="207025" y="-266"/>
                    <a:pt x="203244" y="-359"/>
                    <a:pt x="199483" y="-359"/>
                  </a:cubicBezTo>
                </a:path>
              </a:pathLst>
            </a:custGeom>
            <a:solidFill>
              <a:srgbClr val="4EAAE3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8" name="자유형: 도형 577">
              <a:extLst>
                <a:ext uri="{FF2B5EF4-FFF2-40B4-BE49-F238E27FC236}">
                  <a16:creationId xmlns:a16="http://schemas.microsoft.com/office/drawing/2014/main" id="{1CE44107-A242-87C5-4CC5-43A8335B54AE}"/>
                </a:ext>
              </a:extLst>
            </p:cNvPr>
            <p:cNvSpPr/>
            <p:nvPr/>
          </p:nvSpPr>
          <p:spPr>
            <a:xfrm flipV="1">
              <a:off x="8842952" y="4489908"/>
              <a:ext cx="63131" cy="347134"/>
            </a:xfrm>
            <a:custGeom>
              <a:avLst/>
              <a:gdLst>
                <a:gd name="connsiteX0" fmla="*/ 44709 w 63131"/>
                <a:gd name="connsiteY0" fmla="*/ 842 h 347134"/>
                <a:gd name="connsiteX1" fmla="*/ -1187 w 63131"/>
                <a:gd name="connsiteY1" fmla="*/ 344324 h 347134"/>
                <a:gd name="connsiteX2" fmla="*/ 2588 w 63131"/>
                <a:gd name="connsiteY2" fmla="*/ 344772 h 347134"/>
                <a:gd name="connsiteX3" fmla="*/ 52617 w 63131"/>
                <a:gd name="connsiteY3" fmla="*/ 171352 h 347134"/>
                <a:gd name="connsiteX4" fmla="*/ 61888 w 63131"/>
                <a:gd name="connsiteY4" fmla="*/ 78583 h 347134"/>
                <a:gd name="connsiteX5" fmla="*/ 47214 w 63131"/>
                <a:gd name="connsiteY5" fmla="*/ -408 h 347134"/>
                <a:gd name="connsiteX6" fmla="*/ 44709 w 63131"/>
                <a:gd name="connsiteY6" fmla="*/ 842 h 34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131" h="347134">
                  <a:moveTo>
                    <a:pt x="44709" y="842"/>
                  </a:moveTo>
                  <a:cubicBezTo>
                    <a:pt x="52932" y="121020"/>
                    <a:pt x="23661" y="227680"/>
                    <a:pt x="-1187" y="344324"/>
                  </a:cubicBezTo>
                  <a:cubicBezTo>
                    <a:pt x="-1717" y="346735"/>
                    <a:pt x="1717" y="346886"/>
                    <a:pt x="2588" y="344772"/>
                  </a:cubicBezTo>
                  <a:cubicBezTo>
                    <a:pt x="20751" y="298025"/>
                    <a:pt x="41111" y="234849"/>
                    <a:pt x="52617" y="171352"/>
                  </a:cubicBezTo>
                  <a:cubicBezTo>
                    <a:pt x="58675" y="139701"/>
                    <a:pt x="61964" y="107937"/>
                    <a:pt x="61888" y="78583"/>
                  </a:cubicBezTo>
                  <a:cubicBezTo>
                    <a:pt x="61579" y="49192"/>
                    <a:pt x="57167" y="22022"/>
                    <a:pt x="47214" y="-408"/>
                  </a:cubicBezTo>
                  <a:cubicBezTo>
                    <a:pt x="46703" y="-1544"/>
                    <a:pt x="44627" y="-446"/>
                    <a:pt x="44709" y="842"/>
                  </a:cubicBez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79" name="자유형: 도형 578">
              <a:extLst>
                <a:ext uri="{FF2B5EF4-FFF2-40B4-BE49-F238E27FC236}">
                  <a16:creationId xmlns:a16="http://schemas.microsoft.com/office/drawing/2014/main" id="{3A985C4C-A3C4-640B-68B1-1B36F612DF9A}"/>
                </a:ext>
              </a:extLst>
            </p:cNvPr>
            <p:cNvSpPr/>
            <p:nvPr/>
          </p:nvSpPr>
          <p:spPr>
            <a:xfrm flipV="1">
              <a:off x="8888903" y="4774580"/>
              <a:ext cx="16478" cy="62462"/>
            </a:xfrm>
            <a:custGeom>
              <a:avLst/>
              <a:gdLst>
                <a:gd name="connsiteX0" fmla="*/ 475 w 16478"/>
                <a:gd name="connsiteY0" fmla="*/ -627 h 62462"/>
                <a:gd name="connsiteX1" fmla="*/ -1273 w 16478"/>
                <a:gd name="connsiteY1" fmla="*/ 1014 h 62462"/>
                <a:gd name="connsiteX2" fmla="*/ -1273 w 16478"/>
                <a:gd name="connsiteY2" fmla="*/ 1096 h 62462"/>
                <a:gd name="connsiteX3" fmla="*/ 141 w 16478"/>
                <a:gd name="connsiteY3" fmla="*/ 42826 h 62462"/>
                <a:gd name="connsiteX4" fmla="*/ -137 w 16478"/>
                <a:gd name="connsiteY4" fmla="*/ 61835 h 62462"/>
                <a:gd name="connsiteX5" fmla="*/ 15206 w 16478"/>
                <a:gd name="connsiteY5" fmla="*/ 61406 h 62462"/>
                <a:gd name="connsiteX6" fmla="*/ 1233 w 16478"/>
                <a:gd name="connsiteY6" fmla="*/ -154 h 62462"/>
                <a:gd name="connsiteX7" fmla="*/ 475 w 16478"/>
                <a:gd name="connsiteY7" fmla="*/ -627 h 6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78" h="62462">
                  <a:moveTo>
                    <a:pt x="475" y="-627"/>
                  </a:moveTo>
                  <a:cubicBezTo>
                    <a:pt x="-288" y="-627"/>
                    <a:pt x="-1267" y="137"/>
                    <a:pt x="-1273" y="1014"/>
                  </a:cubicBezTo>
                  <a:cubicBezTo>
                    <a:pt x="-1273" y="1039"/>
                    <a:pt x="-1273" y="1071"/>
                    <a:pt x="-1273" y="1096"/>
                  </a:cubicBezTo>
                  <a:cubicBezTo>
                    <a:pt x="-307" y="15183"/>
                    <a:pt x="141" y="29080"/>
                    <a:pt x="141" y="42826"/>
                  </a:cubicBezTo>
                  <a:cubicBezTo>
                    <a:pt x="141" y="49194"/>
                    <a:pt x="46" y="55530"/>
                    <a:pt x="-137" y="61835"/>
                  </a:cubicBezTo>
                  <a:cubicBezTo>
                    <a:pt x="4950" y="61690"/>
                    <a:pt x="10119" y="61545"/>
                    <a:pt x="15206" y="61406"/>
                  </a:cubicBezTo>
                  <a:cubicBezTo>
                    <a:pt x="13596" y="38717"/>
                    <a:pt x="9185" y="17770"/>
                    <a:pt x="1233" y="-154"/>
                  </a:cubicBezTo>
                  <a:cubicBezTo>
                    <a:pt x="1081" y="-488"/>
                    <a:pt x="797" y="-627"/>
                    <a:pt x="475" y="-627"/>
                  </a:cubicBezTo>
                </a:path>
              </a:pathLst>
            </a:custGeom>
            <a:solidFill>
              <a:srgbClr val="4EAAE3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0" name="자유형: 도형 579">
              <a:extLst>
                <a:ext uri="{FF2B5EF4-FFF2-40B4-BE49-F238E27FC236}">
                  <a16:creationId xmlns:a16="http://schemas.microsoft.com/office/drawing/2014/main" id="{81E49B9E-2B20-5229-12D8-17061A731B99}"/>
                </a:ext>
              </a:extLst>
            </p:cNvPr>
            <p:cNvSpPr/>
            <p:nvPr/>
          </p:nvSpPr>
          <p:spPr>
            <a:xfrm flipV="1">
              <a:off x="8566050" y="4254295"/>
              <a:ext cx="22727" cy="101574"/>
            </a:xfrm>
            <a:custGeom>
              <a:avLst/>
              <a:gdLst>
                <a:gd name="connsiteX0" fmla="*/ 14931 w 22727"/>
                <a:gd name="connsiteY0" fmla="*/ 1070 h 101574"/>
                <a:gd name="connsiteX1" fmla="*/ 4909 w 22727"/>
                <a:gd name="connsiteY1" fmla="*/ 49206 h 101574"/>
                <a:gd name="connsiteX2" fmla="*/ -791 w 22727"/>
                <a:gd name="connsiteY2" fmla="*/ 97645 h 101574"/>
                <a:gd name="connsiteX3" fmla="*/ 3415 w 22727"/>
                <a:gd name="connsiteY3" fmla="*/ 98238 h 101574"/>
                <a:gd name="connsiteX4" fmla="*/ 10764 w 22727"/>
                <a:gd name="connsiteY4" fmla="*/ 74848 h 101574"/>
                <a:gd name="connsiteX5" fmla="*/ 17044 w 22727"/>
                <a:gd name="connsiteY5" fmla="*/ 50260 h 101574"/>
                <a:gd name="connsiteX6" fmla="*/ 21150 w 22727"/>
                <a:gd name="connsiteY6" fmla="*/ 1487 h 101574"/>
                <a:gd name="connsiteX7" fmla="*/ 14931 w 22727"/>
                <a:gd name="connsiteY7" fmla="*/ 1070 h 10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27" h="101574">
                  <a:moveTo>
                    <a:pt x="14931" y="1070"/>
                  </a:moveTo>
                  <a:cubicBezTo>
                    <a:pt x="10146" y="16766"/>
                    <a:pt x="7352" y="33043"/>
                    <a:pt x="4909" y="49206"/>
                  </a:cubicBezTo>
                  <a:cubicBezTo>
                    <a:pt x="2841" y="65489"/>
                    <a:pt x="1958" y="81904"/>
                    <a:pt x="-791" y="97645"/>
                  </a:cubicBezTo>
                  <a:cubicBezTo>
                    <a:pt x="-1279" y="100554"/>
                    <a:pt x="2508" y="100907"/>
                    <a:pt x="3415" y="98238"/>
                  </a:cubicBezTo>
                  <a:cubicBezTo>
                    <a:pt x="5950" y="90778"/>
                    <a:pt x="8479" y="82920"/>
                    <a:pt x="10764" y="74848"/>
                  </a:cubicBezTo>
                  <a:cubicBezTo>
                    <a:pt x="13138" y="66802"/>
                    <a:pt x="14817" y="58408"/>
                    <a:pt x="17044" y="50260"/>
                  </a:cubicBezTo>
                  <a:cubicBezTo>
                    <a:pt x="21062" y="33832"/>
                    <a:pt x="23091" y="17176"/>
                    <a:pt x="21150" y="1487"/>
                  </a:cubicBezTo>
                  <a:cubicBezTo>
                    <a:pt x="20734" y="-1877"/>
                    <a:pt x="16161" y="-2969"/>
                    <a:pt x="14931" y="1070"/>
                  </a:cubicBez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1" name="자유형: 도형 580">
              <a:extLst>
                <a:ext uri="{FF2B5EF4-FFF2-40B4-BE49-F238E27FC236}">
                  <a16:creationId xmlns:a16="http://schemas.microsoft.com/office/drawing/2014/main" id="{0BFE5457-F0B2-D755-59DF-EC141293EE21}"/>
                </a:ext>
              </a:extLst>
            </p:cNvPr>
            <p:cNvSpPr/>
            <p:nvPr/>
          </p:nvSpPr>
          <p:spPr>
            <a:xfrm flipV="1">
              <a:off x="9573361" y="3733401"/>
              <a:ext cx="908269" cy="1435697"/>
            </a:xfrm>
            <a:custGeom>
              <a:avLst/>
              <a:gdLst>
                <a:gd name="connsiteX0" fmla="*/ 213121 w 908269"/>
                <a:gd name="connsiteY0" fmla="*/ 63354 h 1435697"/>
                <a:gd name="connsiteX1" fmla="*/ 138327 w 908269"/>
                <a:gd name="connsiteY1" fmla="*/ 71685 h 1435697"/>
                <a:gd name="connsiteX2" fmla="*/ 87748 w 908269"/>
                <a:gd name="connsiteY2" fmla="*/ 130347 h 1435697"/>
                <a:gd name="connsiteX3" fmla="*/ 698 w 908269"/>
                <a:gd name="connsiteY3" fmla="*/ 540584 h 1435697"/>
                <a:gd name="connsiteX4" fmla="*/ 19076 w 908269"/>
                <a:gd name="connsiteY4" fmla="*/ 644195 h 1435697"/>
                <a:gd name="connsiteX5" fmla="*/ 33604 w 908269"/>
                <a:gd name="connsiteY5" fmla="*/ 693966 h 1435697"/>
                <a:gd name="connsiteX6" fmla="*/ 42484 w 908269"/>
                <a:gd name="connsiteY6" fmla="*/ 718277 h 1435697"/>
                <a:gd name="connsiteX7" fmla="*/ 51699 w 908269"/>
                <a:gd name="connsiteY7" fmla="*/ 742083 h 1435697"/>
                <a:gd name="connsiteX8" fmla="*/ 73239 w 908269"/>
                <a:gd name="connsiteY8" fmla="*/ 788312 h 1435697"/>
                <a:gd name="connsiteX9" fmla="*/ 97531 w 908269"/>
                <a:gd name="connsiteY9" fmla="*/ 832409 h 1435697"/>
                <a:gd name="connsiteX10" fmla="*/ 125338 w 908269"/>
                <a:gd name="connsiteY10" fmla="*/ 874303 h 1435697"/>
                <a:gd name="connsiteX11" fmla="*/ 155815 w 908269"/>
                <a:gd name="connsiteY11" fmla="*/ 913779 h 1435697"/>
                <a:gd name="connsiteX12" fmla="*/ 188293 w 908269"/>
                <a:gd name="connsiteY12" fmla="*/ 943663 h 1435697"/>
                <a:gd name="connsiteX13" fmla="*/ 228337 w 908269"/>
                <a:gd name="connsiteY13" fmla="*/ 953193 h 1435697"/>
                <a:gd name="connsiteX14" fmla="*/ 278120 w 908269"/>
                <a:gd name="connsiteY14" fmla="*/ 929191 h 1435697"/>
                <a:gd name="connsiteX15" fmla="*/ 328635 w 908269"/>
                <a:gd name="connsiteY15" fmla="*/ 932290 h 1435697"/>
                <a:gd name="connsiteX16" fmla="*/ 351640 w 908269"/>
                <a:gd name="connsiteY16" fmla="*/ 946844 h 1435697"/>
                <a:gd name="connsiteX17" fmla="*/ 370006 w 908269"/>
                <a:gd name="connsiteY17" fmla="*/ 967122 h 1435697"/>
                <a:gd name="connsiteX18" fmla="*/ 405765 w 908269"/>
                <a:gd name="connsiteY18" fmla="*/ 1068777 h 1435697"/>
                <a:gd name="connsiteX19" fmla="*/ 419675 w 908269"/>
                <a:gd name="connsiteY19" fmla="*/ 1120378 h 1435697"/>
                <a:gd name="connsiteX20" fmla="*/ 435857 w 908269"/>
                <a:gd name="connsiteY20" fmla="*/ 1170905 h 1435697"/>
                <a:gd name="connsiteX21" fmla="*/ 445866 w 908269"/>
                <a:gd name="connsiteY21" fmla="*/ 1195576 h 1435697"/>
                <a:gd name="connsiteX22" fmla="*/ 456078 w 908269"/>
                <a:gd name="connsiteY22" fmla="*/ 1219817 h 1435697"/>
                <a:gd name="connsiteX23" fmla="*/ 480944 w 908269"/>
                <a:gd name="connsiteY23" fmla="*/ 1266729 h 1435697"/>
                <a:gd name="connsiteX24" fmla="*/ 495088 w 908269"/>
                <a:gd name="connsiteY24" fmla="*/ 1289291 h 1435697"/>
                <a:gd name="connsiteX25" fmla="*/ 510462 w 908269"/>
                <a:gd name="connsiteY25" fmla="*/ 1311090 h 1435697"/>
                <a:gd name="connsiteX26" fmla="*/ 546108 w 908269"/>
                <a:gd name="connsiteY26" fmla="*/ 1351690 h 1435697"/>
                <a:gd name="connsiteX27" fmla="*/ 631145 w 908269"/>
                <a:gd name="connsiteY27" fmla="*/ 1415497 h 1435697"/>
                <a:gd name="connsiteX28" fmla="*/ 775710 w 908269"/>
                <a:gd name="connsiteY28" fmla="*/ 1401114 h 1435697"/>
                <a:gd name="connsiteX29" fmla="*/ 796998 w 908269"/>
                <a:gd name="connsiteY29" fmla="*/ 1343233 h 1435697"/>
                <a:gd name="connsiteX30" fmla="*/ 798595 w 908269"/>
                <a:gd name="connsiteY30" fmla="*/ 1310163 h 1435697"/>
                <a:gd name="connsiteX31" fmla="*/ 796493 w 908269"/>
                <a:gd name="connsiteY31" fmla="*/ 1276909 h 1435697"/>
                <a:gd name="connsiteX32" fmla="*/ 792321 w 908269"/>
                <a:gd name="connsiteY32" fmla="*/ 1239256 h 1435697"/>
                <a:gd name="connsiteX33" fmla="*/ 785575 w 908269"/>
                <a:gd name="connsiteY33" fmla="*/ 1202108 h 1435697"/>
                <a:gd name="connsiteX34" fmla="*/ 767455 w 908269"/>
                <a:gd name="connsiteY34" fmla="*/ 1129112 h 1435697"/>
                <a:gd name="connsiteX35" fmla="*/ 741118 w 908269"/>
                <a:gd name="connsiteY35" fmla="*/ 1050070 h 1435697"/>
                <a:gd name="connsiteX36" fmla="*/ 721415 w 908269"/>
                <a:gd name="connsiteY36" fmla="*/ 970246 h 1435697"/>
                <a:gd name="connsiteX37" fmla="*/ 719843 w 908269"/>
                <a:gd name="connsiteY37" fmla="*/ 949520 h 1435697"/>
                <a:gd name="connsiteX38" fmla="*/ 719704 w 908269"/>
                <a:gd name="connsiteY38" fmla="*/ 928838 h 1435697"/>
                <a:gd name="connsiteX39" fmla="*/ 725580 w 908269"/>
                <a:gd name="connsiteY39" fmla="*/ 888863 h 1435697"/>
                <a:gd name="connsiteX40" fmla="*/ 764868 w 908269"/>
                <a:gd name="connsiteY40" fmla="*/ 827833 h 1435697"/>
                <a:gd name="connsiteX41" fmla="*/ 841227 w 908269"/>
                <a:gd name="connsiteY41" fmla="*/ 805220 h 1435697"/>
                <a:gd name="connsiteX42" fmla="*/ 902762 w 908269"/>
                <a:gd name="connsiteY42" fmla="*/ 756359 h 1435697"/>
                <a:gd name="connsiteX43" fmla="*/ 868107 w 908269"/>
                <a:gd name="connsiteY43" fmla="*/ 642908 h 1435697"/>
                <a:gd name="connsiteX44" fmla="*/ 833691 w 908269"/>
                <a:gd name="connsiteY44" fmla="*/ 596697 h 1435697"/>
                <a:gd name="connsiteX45" fmla="*/ 796140 w 908269"/>
                <a:gd name="connsiteY45" fmla="*/ 554406 h 1435697"/>
                <a:gd name="connsiteX46" fmla="*/ 756568 w 908269"/>
                <a:gd name="connsiteY46" fmla="*/ 515478 h 1435697"/>
                <a:gd name="connsiteX47" fmla="*/ 714498 w 908269"/>
                <a:gd name="connsiteY47" fmla="*/ 480798 h 1435697"/>
                <a:gd name="connsiteX48" fmla="*/ 688129 w 908269"/>
                <a:gd name="connsiteY48" fmla="*/ 452265 h 1435697"/>
                <a:gd name="connsiteX49" fmla="*/ 708275 w 908269"/>
                <a:gd name="connsiteY49" fmla="*/ 398007 h 1435697"/>
                <a:gd name="connsiteX50" fmla="*/ 761516 w 908269"/>
                <a:gd name="connsiteY50" fmla="*/ 374567 h 1435697"/>
                <a:gd name="connsiteX51" fmla="*/ 795711 w 908269"/>
                <a:gd name="connsiteY51" fmla="*/ 314894 h 1435697"/>
                <a:gd name="connsiteX52" fmla="*/ 796241 w 908269"/>
                <a:gd name="connsiteY52" fmla="*/ 274761 h 1435697"/>
                <a:gd name="connsiteX53" fmla="*/ 786073 w 908269"/>
                <a:gd name="connsiteY53" fmla="*/ 234837 h 1435697"/>
                <a:gd name="connsiteX54" fmla="*/ 743170 w 908269"/>
                <a:gd name="connsiteY54" fmla="*/ 166025 h 1435697"/>
                <a:gd name="connsiteX55" fmla="*/ 684223 w 908269"/>
                <a:gd name="connsiteY55" fmla="*/ 112537 h 1435697"/>
                <a:gd name="connsiteX56" fmla="*/ 245630 w 908269"/>
                <a:gd name="connsiteY56" fmla="*/ 10207 h 1435697"/>
                <a:gd name="connsiteX57" fmla="*/ 198479 w 908269"/>
                <a:gd name="connsiteY57" fmla="*/ 49963 h 1435697"/>
                <a:gd name="connsiteX58" fmla="*/ 213121 w 908269"/>
                <a:gd name="connsiteY58" fmla="*/ 63354 h 143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908269" h="1435697">
                  <a:moveTo>
                    <a:pt x="213121" y="63354"/>
                  </a:moveTo>
                  <a:cubicBezTo>
                    <a:pt x="188021" y="51905"/>
                    <a:pt x="159715" y="57440"/>
                    <a:pt x="138327" y="71685"/>
                  </a:cubicBezTo>
                  <a:cubicBezTo>
                    <a:pt x="116932" y="85937"/>
                    <a:pt x="101387" y="107841"/>
                    <a:pt x="87748" y="130347"/>
                  </a:cubicBezTo>
                  <a:cubicBezTo>
                    <a:pt x="15554" y="250231"/>
                    <a:pt x="-13578" y="399869"/>
                    <a:pt x="698" y="540584"/>
                  </a:cubicBezTo>
                  <a:cubicBezTo>
                    <a:pt x="4062" y="575801"/>
                    <a:pt x="10234" y="610449"/>
                    <a:pt x="19076" y="644195"/>
                  </a:cubicBezTo>
                  <a:cubicBezTo>
                    <a:pt x="23197" y="661021"/>
                    <a:pt x="28044" y="677626"/>
                    <a:pt x="33604" y="693966"/>
                  </a:cubicBezTo>
                  <a:cubicBezTo>
                    <a:pt x="36381" y="702139"/>
                    <a:pt x="39341" y="710242"/>
                    <a:pt x="42484" y="718277"/>
                  </a:cubicBezTo>
                  <a:cubicBezTo>
                    <a:pt x="45432" y="726292"/>
                    <a:pt x="48448" y="734219"/>
                    <a:pt x="51699" y="742083"/>
                  </a:cubicBezTo>
                  <a:cubicBezTo>
                    <a:pt x="58180" y="757804"/>
                    <a:pt x="65363" y="773222"/>
                    <a:pt x="73239" y="788312"/>
                  </a:cubicBezTo>
                  <a:cubicBezTo>
                    <a:pt x="81071" y="803396"/>
                    <a:pt x="88714" y="818057"/>
                    <a:pt x="97531" y="832409"/>
                  </a:cubicBezTo>
                  <a:cubicBezTo>
                    <a:pt x="106076" y="846735"/>
                    <a:pt x="115953" y="860759"/>
                    <a:pt x="125338" y="874303"/>
                  </a:cubicBezTo>
                  <a:cubicBezTo>
                    <a:pt x="134818" y="887847"/>
                    <a:pt x="144979" y="901012"/>
                    <a:pt x="155815" y="913779"/>
                  </a:cubicBezTo>
                  <a:cubicBezTo>
                    <a:pt x="165187" y="924761"/>
                    <a:pt x="176415" y="935913"/>
                    <a:pt x="188293" y="943663"/>
                  </a:cubicBezTo>
                  <a:cubicBezTo>
                    <a:pt x="200379" y="951420"/>
                    <a:pt x="213904" y="955844"/>
                    <a:pt x="228337" y="953193"/>
                  </a:cubicBezTo>
                  <a:cubicBezTo>
                    <a:pt x="246533" y="949873"/>
                    <a:pt x="260777" y="935642"/>
                    <a:pt x="278120" y="929191"/>
                  </a:cubicBezTo>
                  <a:cubicBezTo>
                    <a:pt x="294649" y="923063"/>
                    <a:pt x="312353" y="924995"/>
                    <a:pt x="328635" y="932290"/>
                  </a:cubicBezTo>
                  <a:cubicBezTo>
                    <a:pt x="336777" y="935938"/>
                    <a:pt x="344559" y="940911"/>
                    <a:pt x="351640" y="946844"/>
                  </a:cubicBezTo>
                  <a:cubicBezTo>
                    <a:pt x="358797" y="952764"/>
                    <a:pt x="365114" y="959649"/>
                    <a:pt x="370006" y="967122"/>
                  </a:cubicBezTo>
                  <a:cubicBezTo>
                    <a:pt x="389817" y="997018"/>
                    <a:pt x="398393" y="1033712"/>
                    <a:pt x="405765" y="1068777"/>
                  </a:cubicBezTo>
                  <a:cubicBezTo>
                    <a:pt x="409703" y="1086114"/>
                    <a:pt x="414569" y="1103331"/>
                    <a:pt x="419675" y="1120378"/>
                  </a:cubicBezTo>
                  <a:cubicBezTo>
                    <a:pt x="424269" y="1137450"/>
                    <a:pt x="429621" y="1154319"/>
                    <a:pt x="435857" y="1170905"/>
                  </a:cubicBezTo>
                  <a:cubicBezTo>
                    <a:pt x="438968" y="1179205"/>
                    <a:pt x="442301" y="1187428"/>
                    <a:pt x="445866" y="1195576"/>
                  </a:cubicBezTo>
                  <a:cubicBezTo>
                    <a:pt x="449155" y="1203730"/>
                    <a:pt x="452424" y="1211821"/>
                    <a:pt x="456078" y="1219817"/>
                  </a:cubicBezTo>
                  <a:cubicBezTo>
                    <a:pt x="463330" y="1235816"/>
                    <a:pt x="471578" y="1251474"/>
                    <a:pt x="480944" y="1266729"/>
                  </a:cubicBezTo>
                  <a:cubicBezTo>
                    <a:pt x="485798" y="1274353"/>
                    <a:pt x="490253" y="1281888"/>
                    <a:pt x="495088" y="1289291"/>
                  </a:cubicBezTo>
                  <a:cubicBezTo>
                    <a:pt x="499929" y="1296701"/>
                    <a:pt x="505059" y="1303971"/>
                    <a:pt x="510462" y="1311090"/>
                  </a:cubicBezTo>
                  <a:cubicBezTo>
                    <a:pt x="521279" y="1325328"/>
                    <a:pt x="533195" y="1338942"/>
                    <a:pt x="546108" y="1351690"/>
                  </a:cubicBezTo>
                  <a:cubicBezTo>
                    <a:pt x="570759" y="1377188"/>
                    <a:pt x="599090" y="1399347"/>
                    <a:pt x="631145" y="1415497"/>
                  </a:cubicBezTo>
                  <a:cubicBezTo>
                    <a:pt x="678801" y="1439347"/>
                    <a:pt x="742122" y="1446763"/>
                    <a:pt x="775710" y="1401114"/>
                  </a:cubicBezTo>
                  <a:cubicBezTo>
                    <a:pt x="787544" y="1385026"/>
                    <a:pt x="793880" y="1364862"/>
                    <a:pt x="796998" y="1343233"/>
                  </a:cubicBezTo>
                  <a:cubicBezTo>
                    <a:pt x="798759" y="1332384"/>
                    <a:pt x="798879" y="1321302"/>
                    <a:pt x="798595" y="1310163"/>
                  </a:cubicBezTo>
                  <a:cubicBezTo>
                    <a:pt x="798317" y="1299023"/>
                    <a:pt x="797516" y="1287833"/>
                    <a:pt x="796493" y="1276909"/>
                  </a:cubicBezTo>
                  <a:cubicBezTo>
                    <a:pt x="795319" y="1264337"/>
                    <a:pt x="793924" y="1251784"/>
                    <a:pt x="792321" y="1239256"/>
                  </a:cubicBezTo>
                  <a:cubicBezTo>
                    <a:pt x="790819" y="1226709"/>
                    <a:pt x="787998" y="1214453"/>
                    <a:pt x="785575" y="1202108"/>
                  </a:cubicBezTo>
                  <a:cubicBezTo>
                    <a:pt x="780324" y="1177513"/>
                    <a:pt x="774757" y="1152994"/>
                    <a:pt x="767455" y="1129112"/>
                  </a:cubicBezTo>
                  <a:cubicBezTo>
                    <a:pt x="758834" y="1102700"/>
                    <a:pt x="749190" y="1076496"/>
                    <a:pt x="741118" y="1050070"/>
                  </a:cubicBezTo>
                  <a:cubicBezTo>
                    <a:pt x="732630" y="1023778"/>
                    <a:pt x="724684" y="997605"/>
                    <a:pt x="721415" y="970246"/>
                  </a:cubicBezTo>
                  <a:cubicBezTo>
                    <a:pt x="720556" y="963417"/>
                    <a:pt x="720033" y="956487"/>
                    <a:pt x="719843" y="949520"/>
                  </a:cubicBezTo>
                  <a:cubicBezTo>
                    <a:pt x="719616" y="942565"/>
                    <a:pt x="719395" y="935717"/>
                    <a:pt x="719704" y="928838"/>
                  </a:cubicBezTo>
                  <a:cubicBezTo>
                    <a:pt x="720234" y="915124"/>
                    <a:pt x="722159" y="901586"/>
                    <a:pt x="725580" y="888863"/>
                  </a:cubicBezTo>
                  <a:cubicBezTo>
                    <a:pt x="732396" y="863454"/>
                    <a:pt x="745278" y="841169"/>
                    <a:pt x="764868" y="827833"/>
                  </a:cubicBezTo>
                  <a:cubicBezTo>
                    <a:pt x="787096" y="812674"/>
                    <a:pt x="815143" y="811121"/>
                    <a:pt x="841227" y="805220"/>
                  </a:cubicBezTo>
                  <a:cubicBezTo>
                    <a:pt x="867292" y="799281"/>
                    <a:pt x="894305" y="785977"/>
                    <a:pt x="902762" y="756359"/>
                  </a:cubicBezTo>
                  <a:cubicBezTo>
                    <a:pt x="913131" y="719816"/>
                    <a:pt x="891717" y="675657"/>
                    <a:pt x="868107" y="642908"/>
                  </a:cubicBezTo>
                  <a:cubicBezTo>
                    <a:pt x="857018" y="627029"/>
                    <a:pt x="845538" y="611604"/>
                    <a:pt x="833691" y="596697"/>
                  </a:cubicBezTo>
                  <a:cubicBezTo>
                    <a:pt x="821719" y="581904"/>
                    <a:pt x="808970" y="567987"/>
                    <a:pt x="796140" y="554406"/>
                  </a:cubicBezTo>
                  <a:cubicBezTo>
                    <a:pt x="783252" y="540874"/>
                    <a:pt x="770049" y="527886"/>
                    <a:pt x="756568" y="515478"/>
                  </a:cubicBezTo>
                  <a:cubicBezTo>
                    <a:pt x="742930" y="503221"/>
                    <a:pt x="728761" y="491773"/>
                    <a:pt x="714498" y="480798"/>
                  </a:cubicBezTo>
                  <a:cubicBezTo>
                    <a:pt x="704286" y="472978"/>
                    <a:pt x="693323" y="464685"/>
                    <a:pt x="688129" y="452265"/>
                  </a:cubicBezTo>
                  <a:cubicBezTo>
                    <a:pt x="679300" y="430718"/>
                    <a:pt x="691670" y="408307"/>
                    <a:pt x="708275" y="398007"/>
                  </a:cubicBezTo>
                  <a:cubicBezTo>
                    <a:pt x="724823" y="387776"/>
                    <a:pt x="745120" y="385063"/>
                    <a:pt x="761516" y="374567"/>
                  </a:cubicBezTo>
                  <a:cubicBezTo>
                    <a:pt x="780595" y="362348"/>
                    <a:pt x="791791" y="340423"/>
                    <a:pt x="795711" y="314894"/>
                  </a:cubicBezTo>
                  <a:cubicBezTo>
                    <a:pt x="797673" y="302139"/>
                    <a:pt x="797819" y="288488"/>
                    <a:pt x="796241" y="274761"/>
                  </a:cubicBezTo>
                  <a:cubicBezTo>
                    <a:pt x="794631" y="261090"/>
                    <a:pt x="791103" y="247674"/>
                    <a:pt x="786073" y="234837"/>
                  </a:cubicBezTo>
                  <a:cubicBezTo>
                    <a:pt x="775906" y="209346"/>
                    <a:pt x="761037" y="186058"/>
                    <a:pt x="743170" y="166025"/>
                  </a:cubicBezTo>
                  <a:cubicBezTo>
                    <a:pt x="725309" y="145950"/>
                    <a:pt x="704892" y="128259"/>
                    <a:pt x="684223" y="112537"/>
                  </a:cubicBezTo>
                  <a:cubicBezTo>
                    <a:pt x="550601" y="12125"/>
                    <a:pt x="388573" y="-21381"/>
                    <a:pt x="245630" y="10207"/>
                  </a:cubicBezTo>
                  <a:cubicBezTo>
                    <a:pt x="224058" y="14997"/>
                    <a:pt x="199110" y="26111"/>
                    <a:pt x="198479" y="49963"/>
                  </a:cubicBezTo>
                  <a:lnTo>
                    <a:pt x="213121" y="63354"/>
                  </a:ln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2" name="자유형: 도형 581">
              <a:extLst>
                <a:ext uri="{FF2B5EF4-FFF2-40B4-BE49-F238E27FC236}">
                  <a16:creationId xmlns:a16="http://schemas.microsoft.com/office/drawing/2014/main" id="{D14665B0-CD4E-D4BE-CB26-FF8D34FBE8AA}"/>
                </a:ext>
              </a:extLst>
            </p:cNvPr>
            <p:cNvSpPr/>
            <p:nvPr/>
          </p:nvSpPr>
          <p:spPr>
            <a:xfrm flipV="1">
              <a:off x="9685513" y="4352800"/>
              <a:ext cx="796117" cy="816293"/>
            </a:xfrm>
            <a:custGeom>
              <a:avLst/>
              <a:gdLst>
                <a:gd name="connsiteX0" fmla="*/ 239777 w 796117"/>
                <a:gd name="connsiteY0" fmla="*/ -708 h 816293"/>
                <a:gd name="connsiteX1" fmla="*/ 133401 w 796117"/>
                <a:gd name="connsiteY1" fmla="*/ 10759 h 816293"/>
                <a:gd name="connsiteX2" fmla="*/ 104805 w 796117"/>
                <a:gd name="connsiteY2" fmla="*/ 21613 h 816293"/>
                <a:gd name="connsiteX3" fmla="*/ 124913 w 796117"/>
                <a:gd name="connsiteY3" fmla="*/ 15366 h 816293"/>
                <a:gd name="connsiteX4" fmla="*/ 192500 w 796117"/>
                <a:gd name="connsiteY4" fmla="*/ 9496 h 816293"/>
                <a:gd name="connsiteX5" fmla="*/ 380499 w 796117"/>
                <a:gd name="connsiteY5" fmla="*/ 50923 h 816293"/>
                <a:gd name="connsiteX6" fmla="*/ 408035 w 796117"/>
                <a:gd name="connsiteY6" fmla="*/ 26859 h 816293"/>
                <a:gd name="connsiteX7" fmla="*/ 239777 w 796117"/>
                <a:gd name="connsiteY7" fmla="*/ -708 h 816293"/>
                <a:gd name="connsiteX8" fmla="*/ 35016 w 796117"/>
                <a:gd name="connsiteY8" fmla="*/ 67017 h 816293"/>
                <a:gd name="connsiteX9" fmla="*/ 26098 w 796117"/>
                <a:gd name="connsiteY9" fmla="*/ 72236 h 816293"/>
                <a:gd name="connsiteX10" fmla="*/ -2902 w 796117"/>
                <a:gd name="connsiteY10" fmla="*/ 99456 h 816293"/>
                <a:gd name="connsiteX11" fmla="*/ -2902 w 796117"/>
                <a:gd name="connsiteY11" fmla="*/ 112263 h 816293"/>
                <a:gd name="connsiteX12" fmla="*/ 33817 w 796117"/>
                <a:gd name="connsiteY12" fmla="*/ 67819 h 816293"/>
                <a:gd name="connsiteX13" fmla="*/ 35016 w 796117"/>
                <a:gd name="connsiteY13" fmla="*/ 67017 h 816293"/>
                <a:gd name="connsiteX14" fmla="*/ 674791 w 796117"/>
                <a:gd name="connsiteY14" fmla="*/ 545528 h 816293"/>
                <a:gd name="connsiteX15" fmla="*/ 676439 w 796117"/>
                <a:gd name="connsiteY15" fmla="*/ 611158 h 816293"/>
                <a:gd name="connsiteX16" fmla="*/ 699784 w 796117"/>
                <a:gd name="connsiteY16" fmla="*/ 645157 h 816293"/>
                <a:gd name="connsiteX17" fmla="*/ 728210 w 796117"/>
                <a:gd name="connsiteY17" fmla="*/ 698449 h 816293"/>
                <a:gd name="connsiteX18" fmla="*/ 734193 w 796117"/>
                <a:gd name="connsiteY18" fmla="*/ 754038 h 816293"/>
                <a:gd name="connsiteX19" fmla="*/ 683046 w 796117"/>
                <a:gd name="connsiteY19" fmla="*/ 798987 h 816293"/>
                <a:gd name="connsiteX20" fmla="*/ 681172 w 796117"/>
                <a:gd name="connsiteY20" fmla="*/ 799391 h 816293"/>
                <a:gd name="connsiteX21" fmla="*/ 681576 w 796117"/>
                <a:gd name="connsiteY21" fmla="*/ 815586 h 816293"/>
                <a:gd name="connsiteX22" fmla="*/ 728999 w 796117"/>
                <a:gd name="connsiteY22" fmla="*/ 805772 h 816293"/>
                <a:gd name="connsiteX23" fmla="*/ 790533 w 796117"/>
                <a:gd name="connsiteY23" fmla="*/ 756910 h 816293"/>
                <a:gd name="connsiteX24" fmla="*/ 793215 w 796117"/>
                <a:gd name="connsiteY24" fmla="*/ 736809 h 816293"/>
                <a:gd name="connsiteX25" fmla="*/ 755878 w 796117"/>
                <a:gd name="connsiteY25" fmla="*/ 643459 h 816293"/>
                <a:gd name="connsiteX26" fmla="*/ 721463 w 796117"/>
                <a:gd name="connsiteY26" fmla="*/ 597249 h 816293"/>
                <a:gd name="connsiteX27" fmla="*/ 683911 w 796117"/>
                <a:gd name="connsiteY27" fmla="*/ 554957 h 816293"/>
                <a:gd name="connsiteX28" fmla="*/ 674791 w 796117"/>
                <a:gd name="connsiteY28" fmla="*/ 545528 h 816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6117" h="816293">
                  <a:moveTo>
                    <a:pt x="239777" y="-708"/>
                  </a:moveTo>
                  <a:cubicBezTo>
                    <a:pt x="203645" y="-708"/>
                    <a:pt x="167968" y="3123"/>
                    <a:pt x="133401" y="10759"/>
                  </a:cubicBezTo>
                  <a:cubicBezTo>
                    <a:pt x="123714" y="12911"/>
                    <a:pt x="113344" y="16337"/>
                    <a:pt x="104805" y="21613"/>
                  </a:cubicBezTo>
                  <a:cubicBezTo>
                    <a:pt x="111079" y="18542"/>
                    <a:pt x="118166" y="16579"/>
                    <a:pt x="124913" y="15366"/>
                  </a:cubicBezTo>
                  <a:cubicBezTo>
                    <a:pt x="146882" y="11446"/>
                    <a:pt x="169483" y="9496"/>
                    <a:pt x="192500" y="9496"/>
                  </a:cubicBezTo>
                  <a:cubicBezTo>
                    <a:pt x="253813" y="9496"/>
                    <a:pt x="317986" y="23369"/>
                    <a:pt x="380499" y="50923"/>
                  </a:cubicBezTo>
                  <a:cubicBezTo>
                    <a:pt x="388716" y="42295"/>
                    <a:pt x="397911" y="34255"/>
                    <a:pt x="408035" y="26859"/>
                  </a:cubicBezTo>
                  <a:cubicBezTo>
                    <a:pt x="352546" y="8448"/>
                    <a:pt x="295625" y="-708"/>
                    <a:pt x="239777" y="-708"/>
                  </a:cubicBezTo>
                  <a:moveTo>
                    <a:pt x="35016" y="67017"/>
                  </a:moveTo>
                  <a:cubicBezTo>
                    <a:pt x="31936" y="68587"/>
                    <a:pt x="28957" y="70338"/>
                    <a:pt x="26098" y="72236"/>
                  </a:cubicBezTo>
                  <a:cubicBezTo>
                    <a:pt x="15053" y="79595"/>
                    <a:pt x="5568" y="88993"/>
                    <a:pt x="-2902" y="99456"/>
                  </a:cubicBezTo>
                  <a:lnTo>
                    <a:pt x="-2902" y="112263"/>
                  </a:lnTo>
                  <a:cubicBezTo>
                    <a:pt x="6843" y="94750"/>
                    <a:pt x="18259" y="78459"/>
                    <a:pt x="33817" y="67819"/>
                  </a:cubicBezTo>
                  <a:cubicBezTo>
                    <a:pt x="34214" y="67547"/>
                    <a:pt x="34612" y="67276"/>
                    <a:pt x="35016" y="67017"/>
                  </a:cubicBezTo>
                  <a:moveTo>
                    <a:pt x="674791" y="545528"/>
                  </a:moveTo>
                  <a:cubicBezTo>
                    <a:pt x="675340" y="567396"/>
                    <a:pt x="675889" y="589303"/>
                    <a:pt x="676439" y="611158"/>
                  </a:cubicBezTo>
                  <a:cubicBezTo>
                    <a:pt x="684492" y="622172"/>
                    <a:pt x="692109" y="633645"/>
                    <a:pt x="699784" y="645157"/>
                  </a:cubicBezTo>
                  <a:cubicBezTo>
                    <a:pt x="710412" y="661352"/>
                    <a:pt x="721072" y="679774"/>
                    <a:pt x="728210" y="698449"/>
                  </a:cubicBezTo>
                  <a:cubicBezTo>
                    <a:pt x="734868" y="717490"/>
                    <a:pt x="738030" y="736746"/>
                    <a:pt x="734193" y="754038"/>
                  </a:cubicBezTo>
                  <a:cubicBezTo>
                    <a:pt x="727970" y="782054"/>
                    <a:pt x="705230" y="794039"/>
                    <a:pt x="683046" y="798987"/>
                  </a:cubicBezTo>
                  <a:cubicBezTo>
                    <a:pt x="682422" y="799126"/>
                    <a:pt x="681797" y="799265"/>
                    <a:pt x="681172" y="799391"/>
                  </a:cubicBezTo>
                  <a:cubicBezTo>
                    <a:pt x="681305" y="804787"/>
                    <a:pt x="681443" y="810196"/>
                    <a:pt x="681576" y="815586"/>
                  </a:cubicBezTo>
                  <a:cubicBezTo>
                    <a:pt x="696969" y="811294"/>
                    <a:pt x="713340" y="809318"/>
                    <a:pt x="728999" y="805772"/>
                  </a:cubicBezTo>
                  <a:cubicBezTo>
                    <a:pt x="755064" y="799833"/>
                    <a:pt x="782076" y="786529"/>
                    <a:pt x="790533" y="756910"/>
                  </a:cubicBezTo>
                  <a:cubicBezTo>
                    <a:pt x="792376" y="750416"/>
                    <a:pt x="793215" y="743682"/>
                    <a:pt x="793215" y="736809"/>
                  </a:cubicBezTo>
                  <a:cubicBezTo>
                    <a:pt x="793222" y="705032"/>
                    <a:pt x="775291" y="670383"/>
                    <a:pt x="755878" y="643459"/>
                  </a:cubicBezTo>
                  <a:cubicBezTo>
                    <a:pt x="744789" y="627580"/>
                    <a:pt x="733309" y="612156"/>
                    <a:pt x="721463" y="597249"/>
                  </a:cubicBezTo>
                  <a:cubicBezTo>
                    <a:pt x="709490" y="582455"/>
                    <a:pt x="696742" y="568539"/>
                    <a:pt x="683911" y="554957"/>
                  </a:cubicBezTo>
                  <a:cubicBezTo>
                    <a:pt x="680888" y="551782"/>
                    <a:pt x="677846" y="548640"/>
                    <a:pt x="674791" y="545528"/>
                  </a:cubicBezTo>
                </a:path>
              </a:pathLst>
            </a:custGeom>
            <a:solidFill>
              <a:srgbClr val="645CB4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3" name="자유형: 도형 582">
              <a:extLst>
                <a:ext uri="{FF2B5EF4-FFF2-40B4-BE49-F238E27FC236}">
                  <a16:creationId xmlns:a16="http://schemas.microsoft.com/office/drawing/2014/main" id="{F39AEB12-A3DF-C976-265E-803E1C2EE847}"/>
                </a:ext>
              </a:extLst>
            </p:cNvPr>
            <p:cNvSpPr/>
            <p:nvPr/>
          </p:nvSpPr>
          <p:spPr>
            <a:xfrm flipV="1">
              <a:off x="9779209" y="5104354"/>
              <a:ext cx="8412" cy="3791"/>
            </a:xfrm>
            <a:custGeom>
              <a:avLst/>
              <a:gdLst>
                <a:gd name="connsiteX0" fmla="*/ -2490 w 8412"/>
                <a:gd name="connsiteY0" fmla="*/ -87 h 3791"/>
                <a:gd name="connsiteX1" fmla="*/ 5923 w 8412"/>
                <a:gd name="connsiteY1" fmla="*/ 3704 h 3791"/>
                <a:gd name="connsiteX2" fmla="*/ 4433 w 8412"/>
                <a:gd name="connsiteY2" fmla="*/ 2227 h 3791"/>
                <a:gd name="connsiteX3" fmla="*/ -2490 w 8412"/>
                <a:gd name="connsiteY3" fmla="*/ -87 h 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12" h="3791">
                  <a:moveTo>
                    <a:pt x="-2490" y="-87"/>
                  </a:moveTo>
                  <a:cubicBezTo>
                    <a:pt x="331" y="946"/>
                    <a:pt x="3146" y="2208"/>
                    <a:pt x="5923" y="3704"/>
                  </a:cubicBezTo>
                  <a:lnTo>
                    <a:pt x="4433" y="2227"/>
                  </a:lnTo>
                  <a:cubicBezTo>
                    <a:pt x="2149" y="1325"/>
                    <a:pt x="-167" y="549"/>
                    <a:pt x="-2490" y="-87"/>
                  </a:cubicBezTo>
                </a:path>
              </a:pathLst>
            </a:custGeom>
            <a:solidFill>
              <a:srgbClr val="645CB4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4" name="자유형: 도형 583">
              <a:extLst>
                <a:ext uri="{FF2B5EF4-FFF2-40B4-BE49-F238E27FC236}">
                  <a16:creationId xmlns:a16="http://schemas.microsoft.com/office/drawing/2014/main" id="{85377D6D-2C1F-1AE7-A72C-9D5112F3993D}"/>
                </a:ext>
              </a:extLst>
            </p:cNvPr>
            <p:cNvSpPr/>
            <p:nvPr/>
          </p:nvSpPr>
          <p:spPr>
            <a:xfrm flipV="1">
              <a:off x="9619106" y="3763432"/>
              <a:ext cx="805159" cy="1395457"/>
            </a:xfrm>
            <a:custGeom>
              <a:avLst/>
              <a:gdLst>
                <a:gd name="connsiteX0" fmla="*/ 165698 w 805159"/>
                <a:gd name="connsiteY0" fmla="*/ 53289 h 1395457"/>
                <a:gd name="connsiteX1" fmla="*/ 100308 w 805159"/>
                <a:gd name="connsiteY1" fmla="*/ 57076 h 1395457"/>
                <a:gd name="connsiteX2" fmla="*/ 59020 w 805159"/>
                <a:gd name="connsiteY2" fmla="*/ 110021 h 1395457"/>
                <a:gd name="connsiteX3" fmla="*/ 5627 w 805159"/>
                <a:gd name="connsiteY3" fmla="*/ 497448 h 1395457"/>
                <a:gd name="connsiteX4" fmla="*/ 27887 w 805159"/>
                <a:gd name="connsiteY4" fmla="*/ 598611 h 1395457"/>
                <a:gd name="connsiteX5" fmla="*/ 43399 w 805159"/>
                <a:gd name="connsiteY5" fmla="*/ 647738 h 1395457"/>
                <a:gd name="connsiteX6" fmla="*/ 62150 w 805159"/>
                <a:gd name="connsiteY6" fmla="*/ 695564 h 1395457"/>
                <a:gd name="connsiteX7" fmla="*/ 107288 w 805159"/>
                <a:gd name="connsiteY7" fmla="*/ 786288 h 1395457"/>
                <a:gd name="connsiteX8" fmla="*/ 133953 w 805159"/>
                <a:gd name="connsiteY8" fmla="*/ 828788 h 1395457"/>
                <a:gd name="connsiteX9" fmla="*/ 162467 w 805159"/>
                <a:gd name="connsiteY9" fmla="*/ 869123 h 1395457"/>
                <a:gd name="connsiteX10" fmla="*/ 192584 w 805159"/>
                <a:gd name="connsiteY10" fmla="*/ 900048 h 1395457"/>
                <a:gd name="connsiteX11" fmla="*/ 227605 w 805159"/>
                <a:gd name="connsiteY11" fmla="*/ 911149 h 1395457"/>
                <a:gd name="connsiteX12" fmla="*/ 269506 w 805159"/>
                <a:gd name="connsiteY12" fmla="*/ 889502 h 1395457"/>
                <a:gd name="connsiteX13" fmla="*/ 350794 w 805159"/>
                <a:gd name="connsiteY13" fmla="*/ 930197 h 1395457"/>
                <a:gd name="connsiteX14" fmla="*/ 372290 w 805159"/>
                <a:gd name="connsiteY14" fmla="*/ 979033 h 1395457"/>
                <a:gd name="connsiteX15" fmla="*/ 386345 w 805159"/>
                <a:gd name="connsiteY15" fmla="*/ 1031378 h 1395457"/>
                <a:gd name="connsiteX16" fmla="*/ 416242 w 805159"/>
                <a:gd name="connsiteY16" fmla="*/ 1133115 h 1395457"/>
                <a:gd name="connsiteX17" fmla="*/ 435857 w 805159"/>
                <a:gd name="connsiteY17" fmla="*/ 1181945 h 1395457"/>
                <a:gd name="connsiteX18" fmla="*/ 458110 w 805159"/>
                <a:gd name="connsiteY18" fmla="*/ 1228850 h 1395457"/>
                <a:gd name="connsiteX19" fmla="*/ 516180 w 805159"/>
                <a:gd name="connsiteY19" fmla="*/ 1313446 h 1395457"/>
                <a:gd name="connsiteX20" fmla="*/ 533561 w 805159"/>
                <a:gd name="connsiteY20" fmla="*/ 1331686 h 1395457"/>
                <a:gd name="connsiteX21" fmla="*/ 542700 w 805159"/>
                <a:gd name="connsiteY21" fmla="*/ 1340225 h 1395457"/>
                <a:gd name="connsiteX22" fmla="*/ 551662 w 805159"/>
                <a:gd name="connsiteY22" fmla="*/ 1348372 h 1395457"/>
                <a:gd name="connsiteX23" fmla="*/ 590406 w 805159"/>
                <a:gd name="connsiteY23" fmla="*/ 1376161 h 1395457"/>
                <a:gd name="connsiteX24" fmla="*/ 713103 w 805159"/>
                <a:gd name="connsiteY24" fmla="*/ 1361178 h 1395457"/>
                <a:gd name="connsiteX25" fmla="*/ 729828 w 805159"/>
                <a:gd name="connsiteY25" fmla="*/ 1304958 h 1395457"/>
                <a:gd name="connsiteX26" fmla="*/ 727922 w 805159"/>
                <a:gd name="connsiteY26" fmla="*/ 1240665 h 1395457"/>
                <a:gd name="connsiteX27" fmla="*/ 725908 w 805159"/>
                <a:gd name="connsiteY27" fmla="*/ 1222400 h 1395457"/>
                <a:gd name="connsiteX28" fmla="*/ 722923 w 805159"/>
                <a:gd name="connsiteY28" fmla="*/ 1204312 h 1395457"/>
                <a:gd name="connsiteX29" fmla="*/ 716139 w 805159"/>
                <a:gd name="connsiteY29" fmla="*/ 1168300 h 1395457"/>
                <a:gd name="connsiteX30" fmla="*/ 708300 w 805159"/>
                <a:gd name="connsiteY30" fmla="*/ 1132585 h 1395457"/>
                <a:gd name="connsiteX31" fmla="*/ 698133 w 805159"/>
                <a:gd name="connsiteY31" fmla="*/ 1097627 h 1395457"/>
                <a:gd name="connsiteX32" fmla="*/ 685700 w 805159"/>
                <a:gd name="connsiteY32" fmla="*/ 1059135 h 1395457"/>
                <a:gd name="connsiteX33" fmla="*/ 673039 w 805159"/>
                <a:gd name="connsiteY33" fmla="*/ 1020807 h 1395457"/>
                <a:gd name="connsiteX34" fmla="*/ 653493 w 805159"/>
                <a:gd name="connsiteY34" fmla="*/ 943248 h 1395457"/>
                <a:gd name="connsiteX35" fmla="*/ 684709 w 805159"/>
                <a:gd name="connsiteY35" fmla="*/ 807727 h 1395457"/>
                <a:gd name="connsiteX36" fmla="*/ 749538 w 805159"/>
                <a:gd name="connsiteY36" fmla="*/ 788245 h 1395457"/>
                <a:gd name="connsiteX37" fmla="*/ 800684 w 805159"/>
                <a:gd name="connsiteY37" fmla="*/ 743296 h 1395457"/>
                <a:gd name="connsiteX38" fmla="*/ 794701 w 805159"/>
                <a:gd name="connsiteY38" fmla="*/ 687707 h 1395457"/>
                <a:gd name="connsiteX39" fmla="*/ 766275 w 805159"/>
                <a:gd name="connsiteY39" fmla="*/ 634415 h 1395457"/>
                <a:gd name="connsiteX40" fmla="*/ 734580 w 805159"/>
                <a:gd name="connsiteY40" fmla="*/ 589416 h 1395457"/>
                <a:gd name="connsiteX41" fmla="*/ 700247 w 805159"/>
                <a:gd name="connsiteY41" fmla="*/ 547869 h 1395457"/>
                <a:gd name="connsiteX42" fmla="*/ 664185 w 805159"/>
                <a:gd name="connsiteY42" fmla="*/ 509433 h 1395457"/>
                <a:gd name="connsiteX43" fmla="*/ 626077 w 805159"/>
                <a:gd name="connsiteY43" fmla="*/ 474760 h 1395457"/>
                <a:gd name="connsiteX44" fmla="*/ 601918 w 805159"/>
                <a:gd name="connsiteY44" fmla="*/ 446479 h 1395457"/>
                <a:gd name="connsiteX45" fmla="*/ 616756 w 805159"/>
                <a:gd name="connsiteY45" fmla="*/ 395907 h 1395457"/>
                <a:gd name="connsiteX46" fmla="*/ 661988 w 805159"/>
                <a:gd name="connsiteY46" fmla="*/ 375932 h 1395457"/>
                <a:gd name="connsiteX47" fmla="*/ 689026 w 805159"/>
                <a:gd name="connsiteY47" fmla="*/ 320816 h 1395457"/>
                <a:gd name="connsiteX48" fmla="*/ 687624 w 805159"/>
                <a:gd name="connsiteY48" fmla="*/ 282917 h 1395457"/>
                <a:gd name="connsiteX49" fmla="*/ 676839 w 805159"/>
                <a:gd name="connsiteY49" fmla="*/ 244746 h 1395457"/>
                <a:gd name="connsiteX50" fmla="*/ 581949 w 805159"/>
                <a:gd name="connsiteY50" fmla="*/ 124367 h 1395457"/>
                <a:gd name="connsiteX51" fmla="*/ 191404 w 805159"/>
                <a:gd name="connsiteY51" fmla="*/ 4624 h 1395457"/>
                <a:gd name="connsiteX52" fmla="*/ 152079 w 805159"/>
                <a:gd name="connsiteY52" fmla="*/ 39764 h 1395457"/>
                <a:gd name="connsiteX53" fmla="*/ 165698 w 805159"/>
                <a:gd name="connsiteY53" fmla="*/ 53289 h 139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05159" h="1395457">
                  <a:moveTo>
                    <a:pt x="165698" y="53289"/>
                  </a:moveTo>
                  <a:cubicBezTo>
                    <a:pt x="142978" y="41039"/>
                    <a:pt x="118358" y="44724"/>
                    <a:pt x="100308" y="57076"/>
                  </a:cubicBezTo>
                  <a:cubicBezTo>
                    <a:pt x="82258" y="69420"/>
                    <a:pt x="69774" y="89376"/>
                    <a:pt x="59020" y="110021"/>
                  </a:cubicBezTo>
                  <a:cubicBezTo>
                    <a:pt x="2124" y="219958"/>
                    <a:pt x="-15074" y="361025"/>
                    <a:pt x="5627" y="497448"/>
                  </a:cubicBezTo>
                  <a:cubicBezTo>
                    <a:pt x="10928" y="531624"/>
                    <a:pt x="17845" y="565427"/>
                    <a:pt x="27887" y="598611"/>
                  </a:cubicBezTo>
                  <a:cubicBezTo>
                    <a:pt x="32513" y="615178"/>
                    <a:pt x="37606" y="631562"/>
                    <a:pt x="43399" y="647738"/>
                  </a:cubicBezTo>
                  <a:cubicBezTo>
                    <a:pt x="49054" y="663907"/>
                    <a:pt x="55870" y="679893"/>
                    <a:pt x="62150" y="695564"/>
                  </a:cubicBezTo>
                  <a:cubicBezTo>
                    <a:pt x="74968" y="726925"/>
                    <a:pt x="91138" y="757307"/>
                    <a:pt x="107288" y="786288"/>
                  </a:cubicBezTo>
                  <a:cubicBezTo>
                    <a:pt x="115606" y="800791"/>
                    <a:pt x="124499" y="814973"/>
                    <a:pt x="133953" y="828788"/>
                  </a:cubicBezTo>
                  <a:cubicBezTo>
                    <a:pt x="143123" y="842603"/>
                    <a:pt x="152388" y="856052"/>
                    <a:pt x="162467" y="869123"/>
                  </a:cubicBezTo>
                  <a:cubicBezTo>
                    <a:pt x="171088" y="880357"/>
                    <a:pt x="181350" y="891850"/>
                    <a:pt x="192584" y="900048"/>
                  </a:cubicBezTo>
                  <a:cubicBezTo>
                    <a:pt x="203383" y="908246"/>
                    <a:pt x="215261" y="913182"/>
                    <a:pt x="227605" y="911149"/>
                  </a:cubicBezTo>
                  <a:cubicBezTo>
                    <a:pt x="243162" y="908606"/>
                    <a:pt x="254819" y="895150"/>
                    <a:pt x="269506" y="889502"/>
                  </a:cubicBezTo>
                  <a:cubicBezTo>
                    <a:pt x="297471" y="878672"/>
                    <a:pt x="331059" y="900193"/>
                    <a:pt x="350794" y="930197"/>
                  </a:cubicBezTo>
                  <a:cubicBezTo>
                    <a:pt x="360438" y="945167"/>
                    <a:pt x="366711" y="961854"/>
                    <a:pt x="372290" y="979033"/>
                  </a:cubicBezTo>
                  <a:cubicBezTo>
                    <a:pt x="377585" y="996250"/>
                    <a:pt x="382634" y="1013915"/>
                    <a:pt x="386345" y="1031378"/>
                  </a:cubicBezTo>
                  <a:cubicBezTo>
                    <a:pt x="394234" y="1065869"/>
                    <a:pt x="405342" y="1099918"/>
                    <a:pt x="416242" y="1133115"/>
                  </a:cubicBezTo>
                  <a:cubicBezTo>
                    <a:pt x="422010" y="1149689"/>
                    <a:pt x="428669" y="1165984"/>
                    <a:pt x="435857" y="1181945"/>
                  </a:cubicBezTo>
                  <a:cubicBezTo>
                    <a:pt x="442402" y="1197951"/>
                    <a:pt x="449792" y="1213609"/>
                    <a:pt x="458110" y="1228850"/>
                  </a:cubicBezTo>
                  <a:cubicBezTo>
                    <a:pt x="475435" y="1259290"/>
                    <a:pt x="493699" y="1288163"/>
                    <a:pt x="516180" y="1313446"/>
                  </a:cubicBezTo>
                  <a:cubicBezTo>
                    <a:pt x="521772" y="1319764"/>
                    <a:pt x="527572" y="1325854"/>
                    <a:pt x="533561" y="1331686"/>
                  </a:cubicBezTo>
                  <a:cubicBezTo>
                    <a:pt x="536559" y="1334601"/>
                    <a:pt x="539607" y="1337448"/>
                    <a:pt x="542700" y="1340225"/>
                  </a:cubicBezTo>
                  <a:cubicBezTo>
                    <a:pt x="545647" y="1343014"/>
                    <a:pt x="548620" y="1345734"/>
                    <a:pt x="551662" y="1348372"/>
                  </a:cubicBezTo>
                  <a:cubicBezTo>
                    <a:pt x="563805" y="1358944"/>
                    <a:pt x="576749" y="1368322"/>
                    <a:pt x="590406" y="1376161"/>
                  </a:cubicBezTo>
                  <a:cubicBezTo>
                    <a:pt x="631101" y="1399374"/>
                    <a:pt x="684980" y="1405805"/>
                    <a:pt x="713103" y="1361178"/>
                  </a:cubicBezTo>
                  <a:cubicBezTo>
                    <a:pt x="722797" y="1345482"/>
                    <a:pt x="728761" y="1325759"/>
                    <a:pt x="729828" y="1304958"/>
                  </a:cubicBezTo>
                  <a:cubicBezTo>
                    <a:pt x="731317" y="1284093"/>
                    <a:pt x="729992" y="1261871"/>
                    <a:pt x="727922" y="1240665"/>
                  </a:cubicBezTo>
                  <a:cubicBezTo>
                    <a:pt x="727291" y="1234575"/>
                    <a:pt x="726773" y="1228453"/>
                    <a:pt x="725908" y="1222400"/>
                  </a:cubicBezTo>
                  <a:lnTo>
                    <a:pt x="722923" y="1204312"/>
                  </a:lnTo>
                  <a:cubicBezTo>
                    <a:pt x="720834" y="1192277"/>
                    <a:pt x="718575" y="1180267"/>
                    <a:pt x="716139" y="1168300"/>
                  </a:cubicBezTo>
                  <a:cubicBezTo>
                    <a:pt x="713696" y="1156341"/>
                    <a:pt x="711083" y="1144431"/>
                    <a:pt x="708300" y="1132585"/>
                  </a:cubicBezTo>
                  <a:cubicBezTo>
                    <a:pt x="705359" y="1120783"/>
                    <a:pt x="701673" y="1109208"/>
                    <a:pt x="698133" y="1097627"/>
                  </a:cubicBezTo>
                  <a:cubicBezTo>
                    <a:pt x="693999" y="1084828"/>
                    <a:pt x="689852" y="1071985"/>
                    <a:pt x="685700" y="1059135"/>
                  </a:cubicBezTo>
                  <a:cubicBezTo>
                    <a:pt x="681541" y="1046311"/>
                    <a:pt x="677533" y="1033455"/>
                    <a:pt x="673039" y="1020807"/>
                  </a:cubicBezTo>
                  <a:cubicBezTo>
                    <a:pt x="664469" y="995373"/>
                    <a:pt x="657236" y="969737"/>
                    <a:pt x="653493" y="943248"/>
                  </a:cubicBezTo>
                  <a:cubicBezTo>
                    <a:pt x="644241" y="891099"/>
                    <a:pt x="652742" y="832013"/>
                    <a:pt x="684709" y="807727"/>
                  </a:cubicBezTo>
                  <a:cubicBezTo>
                    <a:pt x="703264" y="793824"/>
                    <a:pt x="727329" y="793161"/>
                    <a:pt x="749538" y="788245"/>
                  </a:cubicBezTo>
                  <a:cubicBezTo>
                    <a:pt x="771722" y="783297"/>
                    <a:pt x="794461" y="771312"/>
                    <a:pt x="800684" y="743296"/>
                  </a:cubicBezTo>
                  <a:cubicBezTo>
                    <a:pt x="804521" y="726003"/>
                    <a:pt x="801359" y="706748"/>
                    <a:pt x="794701" y="687707"/>
                  </a:cubicBezTo>
                  <a:cubicBezTo>
                    <a:pt x="787563" y="669032"/>
                    <a:pt x="776903" y="650609"/>
                    <a:pt x="766275" y="634415"/>
                  </a:cubicBezTo>
                  <a:cubicBezTo>
                    <a:pt x="756000" y="619009"/>
                    <a:pt x="745833" y="603660"/>
                    <a:pt x="734580" y="589416"/>
                  </a:cubicBezTo>
                  <a:cubicBezTo>
                    <a:pt x="723415" y="575102"/>
                    <a:pt x="711961" y="561242"/>
                    <a:pt x="700247" y="547869"/>
                  </a:cubicBezTo>
                  <a:cubicBezTo>
                    <a:pt x="688445" y="534571"/>
                    <a:pt x="676757" y="521450"/>
                    <a:pt x="664185" y="509433"/>
                  </a:cubicBezTo>
                  <a:cubicBezTo>
                    <a:pt x="651688" y="497347"/>
                    <a:pt x="638978" y="485773"/>
                    <a:pt x="626077" y="474760"/>
                  </a:cubicBezTo>
                  <a:cubicBezTo>
                    <a:pt x="616863" y="466889"/>
                    <a:pt x="606980" y="458527"/>
                    <a:pt x="601918" y="446479"/>
                  </a:cubicBezTo>
                  <a:cubicBezTo>
                    <a:pt x="593038" y="425816"/>
                    <a:pt x="602783" y="404964"/>
                    <a:pt x="616756" y="395907"/>
                  </a:cubicBezTo>
                  <a:cubicBezTo>
                    <a:pt x="630678" y="386901"/>
                    <a:pt x="648217" y="385197"/>
                    <a:pt x="661988" y="375932"/>
                  </a:cubicBezTo>
                  <a:cubicBezTo>
                    <a:pt x="678025" y="365152"/>
                    <a:pt x="686766" y="344837"/>
                    <a:pt x="689026" y="320816"/>
                  </a:cubicBezTo>
                  <a:cubicBezTo>
                    <a:pt x="690130" y="308850"/>
                    <a:pt x="689739" y="295798"/>
                    <a:pt x="687624" y="282917"/>
                  </a:cubicBezTo>
                  <a:cubicBezTo>
                    <a:pt x="685485" y="270067"/>
                    <a:pt x="681843" y="257085"/>
                    <a:pt x="676839" y="244746"/>
                  </a:cubicBezTo>
                  <a:cubicBezTo>
                    <a:pt x="657015" y="194988"/>
                    <a:pt x="619596" y="156138"/>
                    <a:pt x="581949" y="124367"/>
                  </a:cubicBezTo>
                  <a:cubicBezTo>
                    <a:pt x="459997" y="23015"/>
                    <a:pt x="315477" y="-17497"/>
                    <a:pt x="191404" y="4624"/>
                  </a:cubicBezTo>
                  <a:cubicBezTo>
                    <a:pt x="172679" y="7982"/>
                    <a:pt x="151321" y="17153"/>
                    <a:pt x="152079" y="39764"/>
                  </a:cubicBezTo>
                  <a:lnTo>
                    <a:pt x="165698" y="53289"/>
                  </a:ln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5" name="자유형: 도형 584">
              <a:extLst>
                <a:ext uri="{FF2B5EF4-FFF2-40B4-BE49-F238E27FC236}">
                  <a16:creationId xmlns:a16="http://schemas.microsoft.com/office/drawing/2014/main" id="{09BB93F7-85A3-4A45-B687-2F8ABEB21E0D}"/>
                </a:ext>
              </a:extLst>
            </p:cNvPr>
            <p:cNvSpPr/>
            <p:nvPr/>
          </p:nvSpPr>
          <p:spPr>
            <a:xfrm flipV="1">
              <a:off x="9813836" y="3885519"/>
              <a:ext cx="421673" cy="1146016"/>
            </a:xfrm>
            <a:custGeom>
              <a:avLst/>
              <a:gdLst>
                <a:gd name="connsiteX0" fmla="*/ 2685 w 421673"/>
                <a:gd name="connsiteY0" fmla="*/ 1116 h 1146016"/>
                <a:gd name="connsiteX1" fmla="*/ 89894 w 421673"/>
                <a:gd name="connsiteY1" fmla="*/ 275359 h 1146016"/>
                <a:gd name="connsiteX2" fmla="*/ 116508 w 421673"/>
                <a:gd name="connsiteY2" fmla="*/ 351668 h 1146016"/>
                <a:gd name="connsiteX3" fmla="*/ 144095 w 421673"/>
                <a:gd name="connsiteY3" fmla="*/ 427409 h 1146016"/>
                <a:gd name="connsiteX4" fmla="*/ 172255 w 421673"/>
                <a:gd name="connsiteY4" fmla="*/ 502714 h 1146016"/>
                <a:gd name="connsiteX5" fmla="*/ 201054 w 421673"/>
                <a:gd name="connsiteY5" fmla="*/ 577572 h 1146016"/>
                <a:gd name="connsiteX6" fmla="*/ 313356 w 421673"/>
                <a:gd name="connsiteY6" fmla="*/ 857513 h 1146016"/>
                <a:gd name="connsiteX7" fmla="*/ 418721 w 421673"/>
                <a:gd name="connsiteY7" fmla="*/ 1141941 h 1146016"/>
                <a:gd name="connsiteX8" fmla="*/ 415288 w 421673"/>
                <a:gd name="connsiteY8" fmla="*/ 1143500 h 1146016"/>
                <a:gd name="connsiteX9" fmla="*/ 300582 w 421673"/>
                <a:gd name="connsiteY9" fmla="*/ 862808 h 1146016"/>
                <a:gd name="connsiteX10" fmla="*/ 187964 w 421673"/>
                <a:gd name="connsiteY10" fmla="*/ 582747 h 1146016"/>
                <a:gd name="connsiteX11" fmla="*/ -2761 w 421673"/>
                <a:gd name="connsiteY11" fmla="*/ 2203 h 1146016"/>
                <a:gd name="connsiteX12" fmla="*/ 2685 w 421673"/>
                <a:gd name="connsiteY12" fmla="*/ 1116 h 1146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1673" h="1146016">
                  <a:moveTo>
                    <a:pt x="2685" y="1116"/>
                  </a:moveTo>
                  <a:cubicBezTo>
                    <a:pt x="36533" y="91450"/>
                    <a:pt x="58906" y="184767"/>
                    <a:pt x="89894" y="275359"/>
                  </a:cubicBezTo>
                  <a:cubicBezTo>
                    <a:pt x="98364" y="300982"/>
                    <a:pt x="107603" y="326278"/>
                    <a:pt x="116508" y="351668"/>
                  </a:cubicBezTo>
                  <a:cubicBezTo>
                    <a:pt x="125319" y="377089"/>
                    <a:pt x="134514" y="402334"/>
                    <a:pt x="144095" y="427409"/>
                  </a:cubicBezTo>
                  <a:cubicBezTo>
                    <a:pt x="153145" y="452666"/>
                    <a:pt x="162473" y="477785"/>
                    <a:pt x="172255" y="502714"/>
                  </a:cubicBezTo>
                  <a:cubicBezTo>
                    <a:pt x="182019" y="527650"/>
                    <a:pt x="191019" y="552788"/>
                    <a:pt x="201054" y="577572"/>
                  </a:cubicBezTo>
                  <a:cubicBezTo>
                    <a:pt x="237646" y="671691"/>
                    <a:pt x="275791" y="764264"/>
                    <a:pt x="313356" y="857513"/>
                  </a:cubicBezTo>
                  <a:cubicBezTo>
                    <a:pt x="350320" y="950894"/>
                    <a:pt x="386080" y="1045070"/>
                    <a:pt x="418721" y="1141941"/>
                  </a:cubicBezTo>
                  <a:cubicBezTo>
                    <a:pt x="419542" y="1144472"/>
                    <a:pt x="416273" y="1145980"/>
                    <a:pt x="415288" y="1143500"/>
                  </a:cubicBezTo>
                  <a:cubicBezTo>
                    <a:pt x="377497" y="1051021"/>
                    <a:pt x="339200" y="957312"/>
                    <a:pt x="300582" y="862808"/>
                  </a:cubicBezTo>
                  <a:cubicBezTo>
                    <a:pt x="262172" y="770027"/>
                    <a:pt x="224563" y="677068"/>
                    <a:pt x="187964" y="582747"/>
                  </a:cubicBezTo>
                  <a:cubicBezTo>
                    <a:pt x="118099" y="401312"/>
                    <a:pt x="30322" y="197832"/>
                    <a:pt x="-2761" y="2203"/>
                  </a:cubicBezTo>
                  <a:cubicBezTo>
                    <a:pt x="-3405" y="-1697"/>
                    <a:pt x="1309" y="-2614"/>
                    <a:pt x="2685" y="1116"/>
                  </a:cubicBez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6" name="자유형: 도형 585">
              <a:extLst>
                <a:ext uri="{FF2B5EF4-FFF2-40B4-BE49-F238E27FC236}">
                  <a16:creationId xmlns:a16="http://schemas.microsoft.com/office/drawing/2014/main" id="{1FEFF782-5A0A-1869-98A5-8FA16229CEB4}"/>
                </a:ext>
              </a:extLst>
            </p:cNvPr>
            <p:cNvSpPr/>
            <p:nvPr/>
          </p:nvSpPr>
          <p:spPr>
            <a:xfrm flipV="1">
              <a:off x="9813839" y="4783863"/>
              <a:ext cx="83112" cy="247672"/>
            </a:xfrm>
            <a:custGeom>
              <a:avLst/>
              <a:gdLst>
                <a:gd name="connsiteX0" fmla="*/ -64 w 83112"/>
                <a:gd name="connsiteY0" fmla="*/ -444 h 247672"/>
                <a:gd name="connsiteX1" fmla="*/ -2589 w 83112"/>
                <a:gd name="connsiteY1" fmla="*/ 2322 h 247672"/>
                <a:gd name="connsiteX2" fmla="*/ -2532 w 83112"/>
                <a:gd name="connsiteY2" fmla="*/ 3009 h 247672"/>
                <a:gd name="connsiteX3" fmla="*/ 61249 w 83112"/>
                <a:gd name="connsiteY3" fmla="*/ 247058 h 247672"/>
                <a:gd name="connsiteX4" fmla="*/ 80524 w 83112"/>
                <a:gd name="connsiteY4" fmla="*/ 247228 h 247672"/>
                <a:gd name="connsiteX5" fmla="*/ 31284 w 83112"/>
                <a:gd name="connsiteY5" fmla="*/ 85351 h 247672"/>
                <a:gd name="connsiteX6" fmla="*/ 29889 w 83112"/>
                <a:gd name="connsiteY6" fmla="*/ 85642 h 247672"/>
                <a:gd name="connsiteX7" fmla="*/ 24770 w 83112"/>
                <a:gd name="connsiteY7" fmla="*/ 80525 h 247672"/>
                <a:gd name="connsiteX8" fmla="*/ 24770 w 83112"/>
                <a:gd name="connsiteY8" fmla="*/ 80283 h 247672"/>
                <a:gd name="connsiteX9" fmla="*/ 27333 w 83112"/>
                <a:gd name="connsiteY9" fmla="*/ 72862 h 247672"/>
                <a:gd name="connsiteX10" fmla="*/ 2915 w 83112"/>
                <a:gd name="connsiteY10" fmla="*/ 1923 h 247672"/>
                <a:gd name="connsiteX11" fmla="*/ -64 w 83112"/>
                <a:gd name="connsiteY11" fmla="*/ -444 h 247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112" h="247672">
                  <a:moveTo>
                    <a:pt x="-64" y="-444"/>
                  </a:moveTo>
                  <a:cubicBezTo>
                    <a:pt x="-1390" y="-444"/>
                    <a:pt x="-2595" y="547"/>
                    <a:pt x="-2589" y="2322"/>
                  </a:cubicBezTo>
                  <a:cubicBezTo>
                    <a:pt x="-2589" y="2536"/>
                    <a:pt x="-2570" y="2770"/>
                    <a:pt x="-2532" y="3009"/>
                  </a:cubicBezTo>
                  <a:cubicBezTo>
                    <a:pt x="11119" y="83724"/>
                    <a:pt x="34073" y="165769"/>
                    <a:pt x="61249" y="247058"/>
                  </a:cubicBezTo>
                  <a:cubicBezTo>
                    <a:pt x="67668" y="247115"/>
                    <a:pt x="74105" y="247171"/>
                    <a:pt x="80524" y="247228"/>
                  </a:cubicBezTo>
                  <a:cubicBezTo>
                    <a:pt x="63231" y="193608"/>
                    <a:pt x="48185" y="139268"/>
                    <a:pt x="31284" y="85351"/>
                  </a:cubicBezTo>
                  <a:cubicBezTo>
                    <a:pt x="30848" y="85546"/>
                    <a:pt x="30375" y="85642"/>
                    <a:pt x="29889" y="85642"/>
                  </a:cubicBezTo>
                  <a:cubicBezTo>
                    <a:pt x="27503" y="85642"/>
                    <a:pt x="24808" y="83409"/>
                    <a:pt x="24770" y="80525"/>
                  </a:cubicBezTo>
                  <a:cubicBezTo>
                    <a:pt x="24770" y="80441"/>
                    <a:pt x="24770" y="80367"/>
                    <a:pt x="24770" y="80283"/>
                  </a:cubicBezTo>
                  <a:cubicBezTo>
                    <a:pt x="24770" y="77223"/>
                    <a:pt x="25686" y="74780"/>
                    <a:pt x="27333" y="72862"/>
                  </a:cubicBezTo>
                  <a:cubicBezTo>
                    <a:pt x="19734" y="49086"/>
                    <a:pt x="11712" y="25402"/>
                    <a:pt x="2915" y="1923"/>
                  </a:cubicBezTo>
                  <a:cubicBezTo>
                    <a:pt x="2315" y="300"/>
                    <a:pt x="1084" y="-444"/>
                    <a:pt x="-64" y="-444"/>
                  </a:cubicBezTo>
                </a:path>
              </a:pathLst>
            </a:custGeom>
            <a:solidFill>
              <a:srgbClr val="5955A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7" name="자유형: 도형 586">
              <a:extLst>
                <a:ext uri="{FF2B5EF4-FFF2-40B4-BE49-F238E27FC236}">
                  <a16:creationId xmlns:a16="http://schemas.microsoft.com/office/drawing/2014/main" id="{BFA0A431-5A9A-3B7D-E45D-C9277120FCD0}"/>
                </a:ext>
              </a:extLst>
            </p:cNvPr>
            <p:cNvSpPr/>
            <p:nvPr/>
          </p:nvSpPr>
          <p:spPr>
            <a:xfrm flipV="1">
              <a:off x="9958217" y="4402304"/>
              <a:ext cx="335547" cy="207603"/>
            </a:xfrm>
            <a:custGeom>
              <a:avLst/>
              <a:gdLst>
                <a:gd name="connsiteX0" fmla="*/ 388 w 335547"/>
                <a:gd name="connsiteY0" fmla="*/ -1057 h 207603"/>
                <a:gd name="connsiteX1" fmla="*/ 88834 w 335547"/>
                <a:gd name="connsiteY1" fmla="*/ 29451 h 207603"/>
                <a:gd name="connsiteX2" fmla="*/ 133012 w 335547"/>
                <a:gd name="connsiteY2" fmla="*/ 49634 h 207603"/>
                <a:gd name="connsiteX3" fmla="*/ 175916 w 335547"/>
                <a:gd name="connsiteY3" fmla="*/ 73415 h 207603"/>
                <a:gd name="connsiteX4" fmla="*/ 331639 w 335547"/>
                <a:gd name="connsiteY4" fmla="*/ 200485 h 207603"/>
                <a:gd name="connsiteX5" fmla="*/ 328730 w 335547"/>
                <a:gd name="connsiteY5" fmla="*/ 205831 h 207603"/>
                <a:gd name="connsiteX6" fmla="*/ -824 w 335547"/>
                <a:gd name="connsiteY6" fmla="*/ 5569 h 207603"/>
                <a:gd name="connsiteX7" fmla="*/ 388 w 335547"/>
                <a:gd name="connsiteY7" fmla="*/ -1057 h 207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547" h="207603">
                  <a:moveTo>
                    <a:pt x="388" y="-1057"/>
                  </a:moveTo>
                  <a:cubicBezTo>
                    <a:pt x="29887" y="6794"/>
                    <a:pt x="59241" y="17087"/>
                    <a:pt x="88834" y="29451"/>
                  </a:cubicBezTo>
                  <a:cubicBezTo>
                    <a:pt x="103596" y="35642"/>
                    <a:pt x="118345" y="42376"/>
                    <a:pt x="133012" y="49634"/>
                  </a:cubicBezTo>
                  <a:cubicBezTo>
                    <a:pt x="147490" y="56987"/>
                    <a:pt x="161729" y="64958"/>
                    <a:pt x="175916" y="73415"/>
                  </a:cubicBezTo>
                  <a:cubicBezTo>
                    <a:pt x="232951" y="107029"/>
                    <a:pt x="286085" y="150008"/>
                    <a:pt x="331639" y="200485"/>
                  </a:cubicBezTo>
                  <a:cubicBezTo>
                    <a:pt x="333924" y="203085"/>
                    <a:pt x="331734" y="208191"/>
                    <a:pt x="328730" y="205831"/>
                  </a:cubicBezTo>
                  <a:cubicBezTo>
                    <a:pt x="221900" y="123432"/>
                    <a:pt x="114855" y="57498"/>
                    <a:pt x="-824" y="5569"/>
                  </a:cubicBezTo>
                  <a:cubicBezTo>
                    <a:pt x="-4219" y="4086"/>
                    <a:pt x="-3386" y="-2048"/>
                    <a:pt x="388" y="-1057"/>
                  </a:cubicBez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8" name="자유형: 도형 587">
              <a:extLst>
                <a:ext uri="{FF2B5EF4-FFF2-40B4-BE49-F238E27FC236}">
                  <a16:creationId xmlns:a16="http://schemas.microsoft.com/office/drawing/2014/main" id="{5EBCEFA1-3582-A568-F36D-0682483772D6}"/>
                </a:ext>
              </a:extLst>
            </p:cNvPr>
            <p:cNvSpPr/>
            <p:nvPr/>
          </p:nvSpPr>
          <p:spPr>
            <a:xfrm flipV="1">
              <a:off x="9841196" y="4849563"/>
              <a:ext cx="284476" cy="114596"/>
            </a:xfrm>
            <a:custGeom>
              <a:avLst/>
              <a:gdLst>
                <a:gd name="connsiteX0" fmla="*/ -2763 w 284476"/>
                <a:gd name="connsiteY0" fmla="*/ 13147 h 114596"/>
                <a:gd name="connsiteX1" fmla="*/ 96727 w 284476"/>
                <a:gd name="connsiteY1" fmla="*/ 15356 h 114596"/>
                <a:gd name="connsiteX2" fmla="*/ 145608 w 284476"/>
                <a:gd name="connsiteY2" fmla="*/ 31082 h 114596"/>
                <a:gd name="connsiteX3" fmla="*/ 192399 w 284476"/>
                <a:gd name="connsiteY3" fmla="*/ 52629 h 114596"/>
                <a:gd name="connsiteX4" fmla="*/ 281034 w 284476"/>
                <a:gd name="connsiteY4" fmla="*/ 111487 h 114596"/>
                <a:gd name="connsiteX5" fmla="*/ 279652 w 284476"/>
                <a:gd name="connsiteY5" fmla="*/ 113898 h 114596"/>
                <a:gd name="connsiteX6" fmla="*/ 245426 w 284476"/>
                <a:gd name="connsiteY6" fmla="*/ 93917 h 114596"/>
                <a:gd name="connsiteX7" fmla="*/ 210449 w 284476"/>
                <a:gd name="connsiteY7" fmla="*/ 76485 h 114596"/>
                <a:gd name="connsiteX8" fmla="*/ 139044 w 284476"/>
                <a:gd name="connsiteY8" fmla="*/ 47340 h 114596"/>
                <a:gd name="connsiteX9" fmla="*/ 69444 w 284476"/>
                <a:gd name="connsiteY9" fmla="*/ 25345 h 114596"/>
                <a:gd name="connsiteX10" fmla="*/ 5423 w 284476"/>
                <a:gd name="connsiteY10" fmla="*/ 16201 h 114596"/>
                <a:gd name="connsiteX11" fmla="*/ -2763 w 284476"/>
                <a:gd name="connsiteY11" fmla="*/ 13147 h 114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4476" h="114596">
                  <a:moveTo>
                    <a:pt x="-2763" y="13147"/>
                  </a:moveTo>
                  <a:cubicBezTo>
                    <a:pt x="-3205" y="-16561"/>
                    <a:pt x="80684" y="11051"/>
                    <a:pt x="96727" y="15356"/>
                  </a:cubicBezTo>
                  <a:cubicBezTo>
                    <a:pt x="113319" y="19652"/>
                    <a:pt x="129602" y="24916"/>
                    <a:pt x="145608" y="31082"/>
                  </a:cubicBezTo>
                  <a:cubicBezTo>
                    <a:pt x="161525" y="37316"/>
                    <a:pt x="177063" y="44562"/>
                    <a:pt x="192399" y="52629"/>
                  </a:cubicBezTo>
                  <a:cubicBezTo>
                    <a:pt x="223009" y="68817"/>
                    <a:pt x="252823" y="88249"/>
                    <a:pt x="281034" y="111487"/>
                  </a:cubicBezTo>
                  <a:cubicBezTo>
                    <a:pt x="282568" y="112731"/>
                    <a:pt x="281236" y="114889"/>
                    <a:pt x="279652" y="113898"/>
                  </a:cubicBezTo>
                  <a:cubicBezTo>
                    <a:pt x="268298" y="106842"/>
                    <a:pt x="256894" y="100196"/>
                    <a:pt x="245426" y="93917"/>
                  </a:cubicBezTo>
                  <a:cubicBezTo>
                    <a:pt x="233883" y="87713"/>
                    <a:pt x="222176" y="81957"/>
                    <a:pt x="210449" y="76485"/>
                  </a:cubicBezTo>
                  <a:cubicBezTo>
                    <a:pt x="186972" y="65555"/>
                    <a:pt x="163203" y="55935"/>
                    <a:pt x="139044" y="47340"/>
                  </a:cubicBezTo>
                  <a:cubicBezTo>
                    <a:pt x="132878" y="45031"/>
                    <a:pt x="100596" y="34060"/>
                    <a:pt x="69444" y="25345"/>
                  </a:cubicBezTo>
                  <a:cubicBezTo>
                    <a:pt x="38260" y="16618"/>
                    <a:pt x="8111" y="10193"/>
                    <a:pt x="5423" y="16201"/>
                  </a:cubicBezTo>
                  <a:cubicBezTo>
                    <a:pt x="3529" y="20417"/>
                    <a:pt x="-2706" y="17545"/>
                    <a:pt x="-2763" y="13147"/>
                  </a:cubicBez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89" name="자유형: 도형 588">
              <a:extLst>
                <a:ext uri="{FF2B5EF4-FFF2-40B4-BE49-F238E27FC236}">
                  <a16:creationId xmlns:a16="http://schemas.microsoft.com/office/drawing/2014/main" id="{8D1A4DCA-712B-CDC0-208B-F577106ABB58}"/>
                </a:ext>
              </a:extLst>
            </p:cNvPr>
            <p:cNvSpPr/>
            <p:nvPr/>
          </p:nvSpPr>
          <p:spPr>
            <a:xfrm flipV="1">
              <a:off x="9841198" y="4849563"/>
              <a:ext cx="284472" cy="114599"/>
            </a:xfrm>
            <a:custGeom>
              <a:avLst/>
              <a:gdLst>
                <a:gd name="connsiteX0" fmla="*/ 20151 w 284472"/>
                <a:gd name="connsiteY0" fmla="*/ -446 h 114599"/>
                <a:gd name="connsiteX1" fmla="*/ -202 w 284472"/>
                <a:gd name="connsiteY1" fmla="*/ 5488 h 114599"/>
                <a:gd name="connsiteX2" fmla="*/ -2765 w 284472"/>
                <a:gd name="connsiteY2" fmla="*/ 12909 h 114599"/>
                <a:gd name="connsiteX3" fmla="*/ -2765 w 284472"/>
                <a:gd name="connsiteY3" fmla="*/ 13151 h 114599"/>
                <a:gd name="connsiteX4" fmla="*/ 2354 w 284472"/>
                <a:gd name="connsiteY4" fmla="*/ 18269 h 114599"/>
                <a:gd name="connsiteX5" fmla="*/ 5421 w 284472"/>
                <a:gd name="connsiteY5" fmla="*/ 16205 h 114599"/>
                <a:gd name="connsiteX6" fmla="*/ 13165 w 284472"/>
                <a:gd name="connsiteY6" fmla="*/ 13856 h 114599"/>
                <a:gd name="connsiteX7" fmla="*/ 69442 w 284472"/>
                <a:gd name="connsiteY7" fmla="*/ 25349 h 114599"/>
                <a:gd name="connsiteX8" fmla="*/ 139042 w 284472"/>
                <a:gd name="connsiteY8" fmla="*/ 47344 h 114599"/>
                <a:gd name="connsiteX9" fmla="*/ 210448 w 284472"/>
                <a:gd name="connsiteY9" fmla="*/ 76489 h 114599"/>
                <a:gd name="connsiteX10" fmla="*/ 245424 w 284472"/>
                <a:gd name="connsiteY10" fmla="*/ 93921 h 114599"/>
                <a:gd name="connsiteX11" fmla="*/ 279650 w 284472"/>
                <a:gd name="connsiteY11" fmla="*/ 113902 h 114599"/>
                <a:gd name="connsiteX12" fmla="*/ 280452 w 284472"/>
                <a:gd name="connsiteY12" fmla="*/ 114154 h 114599"/>
                <a:gd name="connsiteX13" fmla="*/ 281708 w 284472"/>
                <a:gd name="connsiteY13" fmla="*/ 112785 h 114599"/>
                <a:gd name="connsiteX14" fmla="*/ 281032 w 284472"/>
                <a:gd name="connsiteY14" fmla="*/ 111491 h 114599"/>
                <a:gd name="connsiteX15" fmla="*/ 192397 w 284472"/>
                <a:gd name="connsiteY15" fmla="*/ 52633 h 114599"/>
                <a:gd name="connsiteX16" fmla="*/ 145606 w 284472"/>
                <a:gd name="connsiteY16" fmla="*/ 31086 h 114599"/>
                <a:gd name="connsiteX17" fmla="*/ 96726 w 284472"/>
                <a:gd name="connsiteY17" fmla="*/ 15360 h 114599"/>
                <a:gd name="connsiteX18" fmla="*/ 20151 w 284472"/>
                <a:gd name="connsiteY18" fmla="*/ -446 h 11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472" h="114599">
                  <a:moveTo>
                    <a:pt x="20151" y="-446"/>
                  </a:moveTo>
                  <a:cubicBezTo>
                    <a:pt x="10937" y="-446"/>
                    <a:pt x="3502" y="1188"/>
                    <a:pt x="-202" y="5488"/>
                  </a:cubicBezTo>
                  <a:cubicBezTo>
                    <a:pt x="-1850" y="7406"/>
                    <a:pt x="-2765" y="9849"/>
                    <a:pt x="-2765" y="12909"/>
                  </a:cubicBezTo>
                  <a:cubicBezTo>
                    <a:pt x="-2765" y="12993"/>
                    <a:pt x="-2765" y="13067"/>
                    <a:pt x="-2765" y="13151"/>
                  </a:cubicBezTo>
                  <a:cubicBezTo>
                    <a:pt x="-2727" y="16035"/>
                    <a:pt x="-32" y="18269"/>
                    <a:pt x="2354" y="18269"/>
                  </a:cubicBezTo>
                  <a:cubicBezTo>
                    <a:pt x="3603" y="18269"/>
                    <a:pt x="4771" y="17657"/>
                    <a:pt x="5421" y="16205"/>
                  </a:cubicBezTo>
                  <a:cubicBezTo>
                    <a:pt x="6153" y="14571"/>
                    <a:pt x="8905" y="13856"/>
                    <a:pt x="13165" y="13856"/>
                  </a:cubicBezTo>
                  <a:cubicBezTo>
                    <a:pt x="24569" y="13856"/>
                    <a:pt x="46728" y="18993"/>
                    <a:pt x="69442" y="25349"/>
                  </a:cubicBezTo>
                  <a:cubicBezTo>
                    <a:pt x="100594" y="34064"/>
                    <a:pt x="132876" y="45034"/>
                    <a:pt x="139042" y="47344"/>
                  </a:cubicBezTo>
                  <a:cubicBezTo>
                    <a:pt x="163202" y="55938"/>
                    <a:pt x="186970" y="65559"/>
                    <a:pt x="210448" y="76489"/>
                  </a:cubicBezTo>
                  <a:cubicBezTo>
                    <a:pt x="222174" y="81961"/>
                    <a:pt x="233881" y="87717"/>
                    <a:pt x="245424" y="93921"/>
                  </a:cubicBezTo>
                  <a:cubicBezTo>
                    <a:pt x="256892" y="100200"/>
                    <a:pt x="268296" y="106846"/>
                    <a:pt x="279650" y="113902"/>
                  </a:cubicBezTo>
                  <a:cubicBezTo>
                    <a:pt x="279928" y="114079"/>
                    <a:pt x="280199" y="114154"/>
                    <a:pt x="280452" y="114154"/>
                  </a:cubicBezTo>
                  <a:cubicBezTo>
                    <a:pt x="281177" y="114154"/>
                    <a:pt x="281714" y="113517"/>
                    <a:pt x="281708" y="112785"/>
                  </a:cubicBezTo>
                  <a:cubicBezTo>
                    <a:pt x="281708" y="112343"/>
                    <a:pt x="281506" y="111876"/>
                    <a:pt x="281032" y="111491"/>
                  </a:cubicBezTo>
                  <a:cubicBezTo>
                    <a:pt x="252821" y="88253"/>
                    <a:pt x="223007" y="68821"/>
                    <a:pt x="192397" y="52633"/>
                  </a:cubicBezTo>
                  <a:cubicBezTo>
                    <a:pt x="177061" y="44566"/>
                    <a:pt x="161523" y="37320"/>
                    <a:pt x="145606" y="31086"/>
                  </a:cubicBezTo>
                  <a:cubicBezTo>
                    <a:pt x="129601" y="24920"/>
                    <a:pt x="113318" y="19656"/>
                    <a:pt x="96726" y="15360"/>
                  </a:cubicBezTo>
                  <a:cubicBezTo>
                    <a:pt x="86148" y="12520"/>
                    <a:pt x="46097" y="-446"/>
                    <a:pt x="20151" y="-446"/>
                  </a:cubicBezTo>
                </a:path>
              </a:pathLst>
            </a:custGeom>
            <a:solidFill>
              <a:srgbClr val="5955A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0" name="자유형: 도형 589">
              <a:extLst>
                <a:ext uri="{FF2B5EF4-FFF2-40B4-BE49-F238E27FC236}">
                  <a16:creationId xmlns:a16="http://schemas.microsoft.com/office/drawing/2014/main" id="{27BD6FC3-DBCD-BCD9-CEBC-C2D9D95B0788}"/>
                </a:ext>
              </a:extLst>
            </p:cNvPr>
            <p:cNvSpPr/>
            <p:nvPr/>
          </p:nvSpPr>
          <p:spPr>
            <a:xfrm flipV="1">
              <a:off x="9821731" y="4354548"/>
              <a:ext cx="71752" cy="421690"/>
            </a:xfrm>
            <a:custGeom>
              <a:avLst/>
              <a:gdLst>
                <a:gd name="connsiteX0" fmla="*/ 69069 w 71752"/>
                <a:gd name="connsiteY0" fmla="*/ 1345 h 421690"/>
                <a:gd name="connsiteX1" fmla="*/ 39135 w 71752"/>
                <a:gd name="connsiteY1" fmla="*/ 105739 h 421690"/>
                <a:gd name="connsiteX2" fmla="*/ 23123 w 71752"/>
                <a:gd name="connsiteY2" fmla="*/ 208498 h 421690"/>
                <a:gd name="connsiteX3" fmla="*/ 16156 w 71752"/>
                <a:gd name="connsiteY3" fmla="*/ 312072 h 421690"/>
                <a:gd name="connsiteX4" fmla="*/ 13050 w 71752"/>
                <a:gd name="connsiteY4" fmla="*/ 418580 h 421690"/>
                <a:gd name="connsiteX5" fmla="*/ 8071 w 71752"/>
                <a:gd name="connsiteY5" fmla="*/ 418385 h 421690"/>
                <a:gd name="connsiteX6" fmla="*/ 1709 w 71752"/>
                <a:gd name="connsiteY6" fmla="*/ 370198 h 421690"/>
                <a:gd name="connsiteX7" fmla="*/ -1693 w 71752"/>
                <a:gd name="connsiteY7" fmla="*/ 316723 h 421690"/>
                <a:gd name="connsiteX8" fmla="*/ 636 w 71752"/>
                <a:gd name="connsiteY8" fmla="*/ 201878 h 421690"/>
                <a:gd name="connsiteX9" fmla="*/ 66355 w 71752"/>
                <a:gd name="connsiteY9" fmla="*/ -624 h 421690"/>
                <a:gd name="connsiteX10" fmla="*/ 69069 w 71752"/>
                <a:gd name="connsiteY10" fmla="*/ 1345 h 42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752" h="421690">
                  <a:moveTo>
                    <a:pt x="69069" y="1345"/>
                  </a:moveTo>
                  <a:cubicBezTo>
                    <a:pt x="56055" y="36776"/>
                    <a:pt x="46304" y="71419"/>
                    <a:pt x="39135" y="105739"/>
                  </a:cubicBezTo>
                  <a:cubicBezTo>
                    <a:pt x="31833" y="140110"/>
                    <a:pt x="26348" y="174304"/>
                    <a:pt x="23123" y="208498"/>
                  </a:cubicBezTo>
                  <a:cubicBezTo>
                    <a:pt x="19803" y="242724"/>
                    <a:pt x="17083" y="277221"/>
                    <a:pt x="16156" y="312072"/>
                  </a:cubicBezTo>
                  <a:cubicBezTo>
                    <a:pt x="14818" y="346973"/>
                    <a:pt x="13454" y="382430"/>
                    <a:pt x="13050" y="418580"/>
                  </a:cubicBezTo>
                  <a:cubicBezTo>
                    <a:pt x="12943" y="421584"/>
                    <a:pt x="8569" y="421092"/>
                    <a:pt x="8071" y="418385"/>
                  </a:cubicBezTo>
                  <a:cubicBezTo>
                    <a:pt x="5445" y="403414"/>
                    <a:pt x="3300" y="387251"/>
                    <a:pt x="1709" y="370198"/>
                  </a:cubicBezTo>
                  <a:cubicBezTo>
                    <a:pt x="-20" y="353164"/>
                    <a:pt x="-569" y="335171"/>
                    <a:pt x="-1693" y="316723"/>
                  </a:cubicBezTo>
                  <a:cubicBezTo>
                    <a:pt x="-3655" y="279822"/>
                    <a:pt x="-2191" y="240503"/>
                    <a:pt x="636" y="201878"/>
                  </a:cubicBezTo>
                  <a:cubicBezTo>
                    <a:pt x="7717" y="124490"/>
                    <a:pt x="25383" y="49089"/>
                    <a:pt x="66355" y="-624"/>
                  </a:cubicBezTo>
                  <a:cubicBezTo>
                    <a:pt x="67378" y="-1874"/>
                    <a:pt x="69643" y="-182"/>
                    <a:pt x="69069" y="1345"/>
                  </a:cubicBez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1" name="자유형: 도형 590">
              <a:extLst>
                <a:ext uri="{FF2B5EF4-FFF2-40B4-BE49-F238E27FC236}">
                  <a16:creationId xmlns:a16="http://schemas.microsoft.com/office/drawing/2014/main" id="{BA79F805-0301-176B-DBCC-E609A5700C57}"/>
                </a:ext>
              </a:extLst>
            </p:cNvPr>
            <p:cNvSpPr/>
            <p:nvPr/>
          </p:nvSpPr>
          <p:spPr>
            <a:xfrm flipV="1">
              <a:off x="10125588" y="4026952"/>
              <a:ext cx="17254" cy="123037"/>
            </a:xfrm>
            <a:custGeom>
              <a:avLst/>
              <a:gdLst>
                <a:gd name="connsiteX0" fmla="*/ 10433 w 17254"/>
                <a:gd name="connsiteY0" fmla="*/ 1550 h 123037"/>
                <a:gd name="connsiteX1" fmla="*/ 14283 w 17254"/>
                <a:gd name="connsiteY1" fmla="*/ 59948 h 123037"/>
                <a:gd name="connsiteX2" fmla="*/ 13374 w 17254"/>
                <a:gd name="connsiteY2" fmla="*/ 118396 h 123037"/>
                <a:gd name="connsiteX3" fmla="*/ 7745 w 17254"/>
                <a:gd name="connsiteY3" fmla="*/ 118731 h 123037"/>
                <a:gd name="connsiteX4" fmla="*/ -1829 w 17254"/>
                <a:gd name="connsiteY4" fmla="*/ 59898 h 123037"/>
                <a:gd name="connsiteX5" fmla="*/ 2172 w 17254"/>
                <a:gd name="connsiteY5" fmla="*/ 1279 h 123037"/>
                <a:gd name="connsiteX6" fmla="*/ 10433 w 17254"/>
                <a:gd name="connsiteY6" fmla="*/ 1550 h 12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" h="123037">
                  <a:moveTo>
                    <a:pt x="10433" y="1550"/>
                  </a:moveTo>
                  <a:cubicBezTo>
                    <a:pt x="13677" y="20724"/>
                    <a:pt x="14195" y="40383"/>
                    <a:pt x="14283" y="59948"/>
                  </a:cubicBezTo>
                  <a:cubicBezTo>
                    <a:pt x="13810" y="79620"/>
                    <a:pt x="12522" y="99248"/>
                    <a:pt x="13374" y="118396"/>
                  </a:cubicBezTo>
                  <a:cubicBezTo>
                    <a:pt x="13526" y="121931"/>
                    <a:pt x="8483" y="122013"/>
                    <a:pt x="7745" y="118731"/>
                  </a:cubicBezTo>
                  <a:cubicBezTo>
                    <a:pt x="3478" y="100378"/>
                    <a:pt x="-18" y="80056"/>
                    <a:pt x="-1829" y="59898"/>
                  </a:cubicBezTo>
                  <a:cubicBezTo>
                    <a:pt x="-3937" y="39784"/>
                    <a:pt x="-3414" y="19657"/>
                    <a:pt x="2172" y="1279"/>
                  </a:cubicBezTo>
                  <a:cubicBezTo>
                    <a:pt x="3371" y="-2659"/>
                    <a:pt x="9600" y="-3385"/>
                    <a:pt x="10433" y="1550"/>
                  </a:cubicBez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2" name="자유형: 도형 591">
              <a:extLst>
                <a:ext uri="{FF2B5EF4-FFF2-40B4-BE49-F238E27FC236}">
                  <a16:creationId xmlns:a16="http://schemas.microsoft.com/office/drawing/2014/main" id="{080B254C-9D26-9C12-6A95-D31D5070E42C}"/>
                </a:ext>
              </a:extLst>
            </p:cNvPr>
            <p:cNvSpPr/>
            <p:nvPr/>
          </p:nvSpPr>
          <p:spPr>
            <a:xfrm flipV="1">
              <a:off x="10040011" y="4532090"/>
              <a:ext cx="789883" cy="660061"/>
            </a:xfrm>
            <a:custGeom>
              <a:avLst/>
              <a:gdLst>
                <a:gd name="connsiteX0" fmla="*/ 26111 w 789883"/>
                <a:gd name="connsiteY0" fmla="*/ 116606 h 660061"/>
                <a:gd name="connsiteX1" fmla="*/ -2239 w 789883"/>
                <a:gd name="connsiteY1" fmla="*/ 143449 h 660061"/>
                <a:gd name="connsiteX2" fmla="*/ 1611 w 789883"/>
                <a:gd name="connsiteY2" fmla="*/ 183323 h 660061"/>
                <a:gd name="connsiteX3" fmla="*/ 21661 w 789883"/>
                <a:gd name="connsiteY3" fmla="*/ 236116 h 660061"/>
                <a:gd name="connsiteX4" fmla="*/ 49904 w 789883"/>
                <a:gd name="connsiteY4" fmla="*/ 287698 h 660061"/>
                <a:gd name="connsiteX5" fmla="*/ 85077 w 789883"/>
                <a:gd name="connsiteY5" fmla="*/ 336635 h 660061"/>
                <a:gd name="connsiteX6" fmla="*/ 126264 w 789883"/>
                <a:gd name="connsiteY6" fmla="*/ 382044 h 660061"/>
                <a:gd name="connsiteX7" fmla="*/ 333859 w 789883"/>
                <a:gd name="connsiteY7" fmla="*/ 516719 h 660061"/>
                <a:gd name="connsiteX8" fmla="*/ 346873 w 789883"/>
                <a:gd name="connsiteY8" fmla="*/ 520961 h 660061"/>
                <a:gd name="connsiteX9" fmla="*/ 359792 w 789883"/>
                <a:gd name="connsiteY9" fmla="*/ 523813 h 660061"/>
                <a:gd name="connsiteX10" fmla="*/ 381654 w 789883"/>
                <a:gd name="connsiteY10" fmla="*/ 518998 h 660061"/>
                <a:gd name="connsiteX11" fmla="*/ 395431 w 789883"/>
                <a:gd name="connsiteY11" fmla="*/ 494889 h 660061"/>
                <a:gd name="connsiteX12" fmla="*/ 419610 w 789883"/>
                <a:gd name="connsiteY12" fmla="*/ 484248 h 660061"/>
                <a:gd name="connsiteX13" fmla="*/ 451298 w 789883"/>
                <a:gd name="connsiteY13" fmla="*/ 491910 h 660061"/>
                <a:gd name="connsiteX14" fmla="*/ 505152 w 789883"/>
                <a:gd name="connsiteY14" fmla="*/ 535527 h 660061"/>
                <a:gd name="connsiteX15" fmla="*/ 530555 w 789883"/>
                <a:gd name="connsiteY15" fmla="*/ 558986 h 660061"/>
                <a:gd name="connsiteX16" fmla="*/ 556626 w 789883"/>
                <a:gd name="connsiteY16" fmla="*/ 581567 h 660061"/>
                <a:gd name="connsiteX17" fmla="*/ 570265 w 789883"/>
                <a:gd name="connsiteY17" fmla="*/ 592050 h 660061"/>
                <a:gd name="connsiteX18" fmla="*/ 583821 w 789883"/>
                <a:gd name="connsiteY18" fmla="*/ 602382 h 660061"/>
                <a:gd name="connsiteX19" fmla="*/ 612222 w 789883"/>
                <a:gd name="connsiteY19" fmla="*/ 620949 h 660061"/>
                <a:gd name="connsiteX20" fmla="*/ 671882 w 789883"/>
                <a:gd name="connsiteY20" fmla="*/ 649028 h 660061"/>
                <a:gd name="connsiteX21" fmla="*/ 731220 w 789883"/>
                <a:gd name="connsiteY21" fmla="*/ 659505 h 660061"/>
                <a:gd name="connsiteX22" fmla="*/ 786387 w 789883"/>
                <a:gd name="connsiteY22" fmla="*/ 612189 h 660061"/>
                <a:gd name="connsiteX23" fmla="*/ 774913 w 789883"/>
                <a:gd name="connsiteY23" fmla="*/ 577124 h 660061"/>
                <a:gd name="connsiteX24" fmla="*/ 751422 w 789883"/>
                <a:gd name="connsiteY24" fmla="*/ 543782 h 660061"/>
                <a:gd name="connsiteX25" fmla="*/ 720516 w 789883"/>
                <a:gd name="connsiteY25" fmla="*/ 508875 h 660061"/>
                <a:gd name="connsiteX26" fmla="*/ 687048 w 789883"/>
                <a:gd name="connsiteY26" fmla="*/ 476631 h 660061"/>
                <a:gd name="connsiteX27" fmla="*/ 647584 w 789883"/>
                <a:gd name="connsiteY27" fmla="*/ 443345 h 660061"/>
                <a:gd name="connsiteX28" fmla="*/ 610499 w 789883"/>
                <a:gd name="connsiteY28" fmla="*/ 407971 h 660061"/>
                <a:gd name="connsiteX29" fmla="*/ 583304 w 789883"/>
                <a:gd name="connsiteY29" fmla="*/ 366083 h 660061"/>
                <a:gd name="connsiteX30" fmla="*/ 579170 w 789883"/>
                <a:gd name="connsiteY30" fmla="*/ 325975 h 660061"/>
                <a:gd name="connsiteX31" fmla="*/ 605463 w 789883"/>
                <a:gd name="connsiteY31" fmla="*/ 296097 h 660061"/>
                <a:gd name="connsiteX32" fmla="*/ 615668 w 789883"/>
                <a:gd name="connsiteY32" fmla="*/ 256792 h 660061"/>
                <a:gd name="connsiteX33" fmla="*/ 558804 w 789883"/>
                <a:gd name="connsiteY33" fmla="*/ 209180 h 660061"/>
                <a:gd name="connsiteX34" fmla="*/ 526055 w 789883"/>
                <a:gd name="connsiteY34" fmla="*/ 194846 h 660061"/>
                <a:gd name="connsiteX35" fmla="*/ 492889 w 789883"/>
                <a:gd name="connsiteY35" fmla="*/ 183304 h 660061"/>
                <a:gd name="connsiteX36" fmla="*/ 459970 w 789883"/>
                <a:gd name="connsiteY36" fmla="*/ 174031 h 660061"/>
                <a:gd name="connsiteX37" fmla="*/ 427139 w 789883"/>
                <a:gd name="connsiteY37" fmla="*/ 167659 h 660061"/>
                <a:gd name="connsiteX38" fmla="*/ 403895 w 789883"/>
                <a:gd name="connsiteY38" fmla="*/ 160470 h 660061"/>
                <a:gd name="connsiteX39" fmla="*/ 391834 w 789883"/>
                <a:gd name="connsiteY39" fmla="*/ 129273 h 660061"/>
                <a:gd name="connsiteX40" fmla="*/ 407170 w 789883"/>
                <a:gd name="connsiteY40" fmla="*/ 104551 h 660061"/>
                <a:gd name="connsiteX41" fmla="*/ 398953 w 789883"/>
                <a:gd name="connsiteY41" fmla="*/ 67273 h 660061"/>
                <a:gd name="connsiteX42" fmla="*/ 361426 w 789883"/>
                <a:gd name="connsiteY42" fmla="*/ 31486 h 660061"/>
                <a:gd name="connsiteX43" fmla="*/ 312199 w 789883"/>
                <a:gd name="connsiteY43" fmla="*/ 10161 h 660061"/>
                <a:gd name="connsiteX44" fmla="*/ 261305 w 789883"/>
                <a:gd name="connsiteY44" fmla="*/ 1103 h 660061"/>
                <a:gd name="connsiteX45" fmla="*/ 184510 w 789883"/>
                <a:gd name="connsiteY45" fmla="*/ 1609 h 660061"/>
                <a:gd name="connsiteX46" fmla="*/ 116210 w 789883"/>
                <a:gd name="connsiteY46" fmla="*/ 17168 h 660061"/>
                <a:gd name="connsiteX47" fmla="*/ 100912 w 789883"/>
                <a:gd name="connsiteY47" fmla="*/ 22966 h 660061"/>
                <a:gd name="connsiteX48" fmla="*/ 86244 w 789883"/>
                <a:gd name="connsiteY48" fmla="*/ 29864 h 660061"/>
                <a:gd name="connsiteX49" fmla="*/ 59409 w 789883"/>
                <a:gd name="connsiteY49" fmla="*/ 45630 h 660061"/>
                <a:gd name="connsiteX50" fmla="*/ 16391 w 789883"/>
                <a:gd name="connsiteY50" fmla="*/ 84468 h 660061"/>
                <a:gd name="connsiteX51" fmla="*/ 13873 w 789883"/>
                <a:gd name="connsiteY51" fmla="*/ 115648 h 660061"/>
                <a:gd name="connsiteX52" fmla="*/ 26111 w 789883"/>
                <a:gd name="connsiteY52" fmla="*/ 116606 h 66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89883" h="660061">
                  <a:moveTo>
                    <a:pt x="26111" y="116606"/>
                  </a:moveTo>
                  <a:cubicBezTo>
                    <a:pt x="10181" y="119698"/>
                    <a:pt x="613" y="130871"/>
                    <a:pt x="-2239" y="143449"/>
                  </a:cubicBezTo>
                  <a:cubicBezTo>
                    <a:pt x="-5086" y="156020"/>
                    <a:pt x="-2182" y="169887"/>
                    <a:pt x="1611" y="183323"/>
                  </a:cubicBezTo>
                  <a:cubicBezTo>
                    <a:pt x="6660" y="201214"/>
                    <a:pt x="13457" y="218856"/>
                    <a:pt x="21661" y="236116"/>
                  </a:cubicBezTo>
                  <a:cubicBezTo>
                    <a:pt x="29702" y="253844"/>
                    <a:pt x="39175" y="271138"/>
                    <a:pt x="49904" y="287698"/>
                  </a:cubicBezTo>
                  <a:cubicBezTo>
                    <a:pt x="60621" y="304277"/>
                    <a:pt x="72164" y="321229"/>
                    <a:pt x="85077" y="336635"/>
                  </a:cubicBezTo>
                  <a:cubicBezTo>
                    <a:pt x="97926" y="352217"/>
                    <a:pt x="111394" y="368040"/>
                    <a:pt x="126264" y="382044"/>
                  </a:cubicBezTo>
                  <a:cubicBezTo>
                    <a:pt x="184990" y="439849"/>
                    <a:pt x="256748" y="486804"/>
                    <a:pt x="333859" y="516719"/>
                  </a:cubicBezTo>
                  <a:cubicBezTo>
                    <a:pt x="338031" y="518297"/>
                    <a:pt x="342436" y="519774"/>
                    <a:pt x="346873" y="520961"/>
                  </a:cubicBezTo>
                  <a:cubicBezTo>
                    <a:pt x="351215" y="522273"/>
                    <a:pt x="355576" y="523302"/>
                    <a:pt x="359792" y="523813"/>
                  </a:cubicBezTo>
                  <a:cubicBezTo>
                    <a:pt x="368223" y="524836"/>
                    <a:pt x="376056" y="523813"/>
                    <a:pt x="381654" y="518998"/>
                  </a:cubicBezTo>
                  <a:cubicBezTo>
                    <a:pt x="388722" y="512933"/>
                    <a:pt x="389915" y="502324"/>
                    <a:pt x="395431" y="494889"/>
                  </a:cubicBezTo>
                  <a:cubicBezTo>
                    <a:pt x="400695" y="487814"/>
                    <a:pt x="409486" y="484520"/>
                    <a:pt x="419610" y="484248"/>
                  </a:cubicBezTo>
                  <a:cubicBezTo>
                    <a:pt x="429670" y="484053"/>
                    <a:pt x="441345" y="486545"/>
                    <a:pt x="451298" y="491910"/>
                  </a:cubicBezTo>
                  <a:cubicBezTo>
                    <a:pt x="471412" y="502412"/>
                    <a:pt x="488774" y="519010"/>
                    <a:pt x="505152" y="535527"/>
                  </a:cubicBezTo>
                  <a:cubicBezTo>
                    <a:pt x="513350" y="543593"/>
                    <a:pt x="521997" y="551255"/>
                    <a:pt x="530555" y="558986"/>
                  </a:cubicBezTo>
                  <a:cubicBezTo>
                    <a:pt x="538980" y="566831"/>
                    <a:pt x="547671" y="574385"/>
                    <a:pt x="556626" y="581567"/>
                  </a:cubicBezTo>
                  <a:cubicBezTo>
                    <a:pt x="561107" y="585158"/>
                    <a:pt x="565651" y="588655"/>
                    <a:pt x="570265" y="592050"/>
                  </a:cubicBezTo>
                  <a:cubicBezTo>
                    <a:pt x="574714" y="595604"/>
                    <a:pt x="579233" y="599049"/>
                    <a:pt x="583821" y="602382"/>
                  </a:cubicBezTo>
                  <a:cubicBezTo>
                    <a:pt x="592998" y="609053"/>
                    <a:pt x="602458" y="615263"/>
                    <a:pt x="612222" y="620949"/>
                  </a:cubicBezTo>
                  <a:cubicBezTo>
                    <a:pt x="631433" y="632587"/>
                    <a:pt x="651377" y="642496"/>
                    <a:pt x="671882" y="649028"/>
                  </a:cubicBezTo>
                  <a:cubicBezTo>
                    <a:pt x="691845" y="655983"/>
                    <a:pt x="711946" y="659928"/>
                    <a:pt x="731220" y="659505"/>
                  </a:cubicBezTo>
                  <a:cubicBezTo>
                    <a:pt x="759861" y="658836"/>
                    <a:pt x="788520" y="644585"/>
                    <a:pt x="786387" y="612189"/>
                  </a:cubicBezTo>
                  <a:cubicBezTo>
                    <a:pt x="785629" y="600772"/>
                    <a:pt x="781199" y="588869"/>
                    <a:pt x="774913" y="577124"/>
                  </a:cubicBezTo>
                  <a:cubicBezTo>
                    <a:pt x="768696" y="565329"/>
                    <a:pt x="759854" y="554347"/>
                    <a:pt x="751422" y="543782"/>
                  </a:cubicBezTo>
                  <a:cubicBezTo>
                    <a:pt x="741621" y="531709"/>
                    <a:pt x="731555" y="519825"/>
                    <a:pt x="720516" y="508875"/>
                  </a:cubicBezTo>
                  <a:cubicBezTo>
                    <a:pt x="709617" y="497798"/>
                    <a:pt x="698585" y="486893"/>
                    <a:pt x="687048" y="476631"/>
                  </a:cubicBezTo>
                  <a:cubicBezTo>
                    <a:pt x="673952" y="465479"/>
                    <a:pt x="660465" y="454674"/>
                    <a:pt x="647584" y="443345"/>
                  </a:cubicBezTo>
                  <a:cubicBezTo>
                    <a:pt x="634608" y="432111"/>
                    <a:pt x="621651" y="420959"/>
                    <a:pt x="610499" y="407971"/>
                  </a:cubicBezTo>
                  <a:cubicBezTo>
                    <a:pt x="599461" y="394856"/>
                    <a:pt x="589300" y="380542"/>
                    <a:pt x="583304" y="366083"/>
                  </a:cubicBezTo>
                  <a:cubicBezTo>
                    <a:pt x="577264" y="351687"/>
                    <a:pt x="575074" y="337468"/>
                    <a:pt x="579170" y="325975"/>
                  </a:cubicBezTo>
                  <a:cubicBezTo>
                    <a:pt x="583765" y="312955"/>
                    <a:pt x="595869" y="305350"/>
                    <a:pt x="605463" y="296097"/>
                  </a:cubicBezTo>
                  <a:cubicBezTo>
                    <a:pt x="615068" y="286788"/>
                    <a:pt x="622560" y="273460"/>
                    <a:pt x="615668" y="256792"/>
                  </a:cubicBezTo>
                  <a:cubicBezTo>
                    <a:pt x="607116" y="236254"/>
                    <a:pt x="581859" y="219492"/>
                    <a:pt x="558804" y="209180"/>
                  </a:cubicBezTo>
                  <a:cubicBezTo>
                    <a:pt x="547892" y="204074"/>
                    <a:pt x="536961" y="199291"/>
                    <a:pt x="526055" y="194846"/>
                  </a:cubicBezTo>
                  <a:cubicBezTo>
                    <a:pt x="515174" y="190360"/>
                    <a:pt x="503883" y="186827"/>
                    <a:pt x="492889" y="183304"/>
                  </a:cubicBezTo>
                  <a:cubicBezTo>
                    <a:pt x="481845" y="179865"/>
                    <a:pt x="470857" y="176765"/>
                    <a:pt x="459970" y="174031"/>
                  </a:cubicBezTo>
                  <a:cubicBezTo>
                    <a:pt x="449083" y="171300"/>
                    <a:pt x="437950" y="169438"/>
                    <a:pt x="427139" y="167659"/>
                  </a:cubicBezTo>
                  <a:cubicBezTo>
                    <a:pt x="419389" y="166429"/>
                    <a:pt x="411115" y="165166"/>
                    <a:pt x="403895" y="160470"/>
                  </a:cubicBezTo>
                  <a:cubicBezTo>
                    <a:pt x="391525" y="152240"/>
                    <a:pt x="388255" y="138380"/>
                    <a:pt x="391834" y="129273"/>
                  </a:cubicBezTo>
                  <a:cubicBezTo>
                    <a:pt x="395419" y="120186"/>
                    <a:pt x="403762" y="113734"/>
                    <a:pt x="407170" y="104551"/>
                  </a:cubicBezTo>
                  <a:cubicBezTo>
                    <a:pt x="411127" y="93874"/>
                    <a:pt x="407492" y="80519"/>
                    <a:pt x="398953" y="67273"/>
                  </a:cubicBezTo>
                  <a:cubicBezTo>
                    <a:pt x="390439" y="54000"/>
                    <a:pt x="377066" y="40795"/>
                    <a:pt x="361426" y="31486"/>
                  </a:cubicBezTo>
                  <a:cubicBezTo>
                    <a:pt x="345857" y="22076"/>
                    <a:pt x="329309" y="14801"/>
                    <a:pt x="312199" y="10161"/>
                  </a:cubicBezTo>
                  <a:cubicBezTo>
                    <a:pt x="295051" y="5573"/>
                    <a:pt x="277771" y="2822"/>
                    <a:pt x="261305" y="1103"/>
                  </a:cubicBezTo>
                  <a:cubicBezTo>
                    <a:pt x="234697" y="-1470"/>
                    <a:pt x="208682" y="-763"/>
                    <a:pt x="184510" y="1609"/>
                  </a:cubicBezTo>
                  <a:cubicBezTo>
                    <a:pt x="160123" y="4444"/>
                    <a:pt x="137087" y="9984"/>
                    <a:pt x="116210" y="17168"/>
                  </a:cubicBezTo>
                  <a:cubicBezTo>
                    <a:pt x="110984" y="18977"/>
                    <a:pt x="105878" y="20915"/>
                    <a:pt x="100912" y="22966"/>
                  </a:cubicBezTo>
                  <a:cubicBezTo>
                    <a:pt x="95888" y="25150"/>
                    <a:pt x="90996" y="27453"/>
                    <a:pt x="86244" y="29864"/>
                  </a:cubicBezTo>
                  <a:cubicBezTo>
                    <a:pt x="76739" y="34682"/>
                    <a:pt x="67784" y="39950"/>
                    <a:pt x="59409" y="45630"/>
                  </a:cubicBezTo>
                  <a:cubicBezTo>
                    <a:pt x="42665" y="56990"/>
                    <a:pt x="28263" y="70017"/>
                    <a:pt x="16391" y="84468"/>
                  </a:cubicBezTo>
                  <a:cubicBezTo>
                    <a:pt x="9228" y="93179"/>
                    <a:pt x="3573" y="105606"/>
                    <a:pt x="13873" y="115648"/>
                  </a:cubicBezTo>
                  <a:lnTo>
                    <a:pt x="26111" y="116606"/>
                  </a:ln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3" name="자유형: 도형 592">
              <a:extLst>
                <a:ext uri="{FF2B5EF4-FFF2-40B4-BE49-F238E27FC236}">
                  <a16:creationId xmlns:a16="http://schemas.microsoft.com/office/drawing/2014/main" id="{F660106E-A11D-4253-8574-44DA8BDECC87}"/>
                </a:ext>
              </a:extLst>
            </p:cNvPr>
            <p:cNvSpPr/>
            <p:nvPr/>
          </p:nvSpPr>
          <p:spPr>
            <a:xfrm flipV="1">
              <a:off x="10040014" y="4532089"/>
              <a:ext cx="789881" cy="660059"/>
            </a:xfrm>
            <a:custGeom>
              <a:avLst/>
              <a:gdLst>
                <a:gd name="connsiteX0" fmla="*/ 226666 w 789881"/>
                <a:gd name="connsiteY0" fmla="*/ -526 h 660059"/>
                <a:gd name="connsiteX1" fmla="*/ 184507 w 789881"/>
                <a:gd name="connsiteY1" fmla="*/ 1607 h 660059"/>
                <a:gd name="connsiteX2" fmla="*/ 116207 w 789881"/>
                <a:gd name="connsiteY2" fmla="*/ 17166 h 660059"/>
                <a:gd name="connsiteX3" fmla="*/ 100908 w 789881"/>
                <a:gd name="connsiteY3" fmla="*/ 22964 h 660059"/>
                <a:gd name="connsiteX4" fmla="*/ 86241 w 789881"/>
                <a:gd name="connsiteY4" fmla="*/ 29862 h 660059"/>
                <a:gd name="connsiteX5" fmla="*/ 59406 w 789881"/>
                <a:gd name="connsiteY5" fmla="*/ 45627 h 660059"/>
                <a:gd name="connsiteX6" fmla="*/ 25514 w 789881"/>
                <a:gd name="connsiteY6" fmla="*/ 74161 h 660059"/>
                <a:gd name="connsiteX7" fmla="*/ 16388 w 789881"/>
                <a:gd name="connsiteY7" fmla="*/ 84466 h 660059"/>
                <a:gd name="connsiteX8" fmla="*/ 8960 w 789881"/>
                <a:gd name="connsiteY8" fmla="*/ 97893 h 660059"/>
                <a:gd name="connsiteX9" fmla="*/ 14804 w 789881"/>
                <a:gd name="connsiteY9" fmla="*/ 89025 h 660059"/>
                <a:gd name="connsiteX10" fmla="*/ 54653 w 789881"/>
                <a:gd name="connsiteY10" fmla="*/ 57173 h 660059"/>
                <a:gd name="connsiteX11" fmla="*/ 79722 w 789881"/>
                <a:gd name="connsiteY11" fmla="*/ 44575 h 660059"/>
                <a:gd name="connsiteX12" fmla="*/ 107838 w 789881"/>
                <a:gd name="connsiteY12" fmla="*/ 34724 h 660059"/>
                <a:gd name="connsiteX13" fmla="*/ 172131 w 789881"/>
                <a:gd name="connsiteY13" fmla="*/ 23911 h 660059"/>
                <a:gd name="connsiteX14" fmla="*/ 192882 w 789881"/>
                <a:gd name="connsiteY14" fmla="*/ 23425 h 660059"/>
                <a:gd name="connsiteX15" fmla="*/ 244703 w 789881"/>
                <a:gd name="connsiteY15" fmla="*/ 26600 h 660059"/>
                <a:gd name="connsiteX16" fmla="*/ 292972 w 789881"/>
                <a:gd name="connsiteY16" fmla="*/ 36735 h 660059"/>
                <a:gd name="connsiteX17" fmla="*/ 305184 w 789881"/>
                <a:gd name="connsiteY17" fmla="*/ 40606 h 660059"/>
                <a:gd name="connsiteX18" fmla="*/ 317087 w 789881"/>
                <a:gd name="connsiteY18" fmla="*/ 45502 h 660059"/>
                <a:gd name="connsiteX19" fmla="*/ 340205 w 789881"/>
                <a:gd name="connsiteY19" fmla="*/ 57493 h 660059"/>
                <a:gd name="connsiteX20" fmla="*/ 361164 w 789881"/>
                <a:gd name="connsiteY20" fmla="*/ 72705 h 660059"/>
                <a:gd name="connsiteX21" fmla="*/ 377176 w 789881"/>
                <a:gd name="connsiteY21" fmla="*/ 90502 h 660059"/>
                <a:gd name="connsiteX22" fmla="*/ 386820 w 789881"/>
                <a:gd name="connsiteY22" fmla="*/ 123737 h 660059"/>
                <a:gd name="connsiteX23" fmla="*/ 373837 w 789881"/>
                <a:gd name="connsiteY23" fmla="*/ 144783 h 660059"/>
                <a:gd name="connsiteX24" fmla="*/ 386965 w 789881"/>
                <a:gd name="connsiteY24" fmla="*/ 172750 h 660059"/>
                <a:gd name="connsiteX25" fmla="*/ 409060 w 789881"/>
                <a:gd name="connsiteY25" fmla="*/ 180336 h 660059"/>
                <a:gd name="connsiteX26" fmla="*/ 440086 w 789881"/>
                <a:gd name="connsiteY26" fmla="*/ 187556 h 660059"/>
                <a:gd name="connsiteX27" fmla="*/ 471232 w 789881"/>
                <a:gd name="connsiteY27" fmla="*/ 197440 h 660059"/>
                <a:gd name="connsiteX28" fmla="*/ 502725 w 789881"/>
                <a:gd name="connsiteY28" fmla="*/ 209286 h 660059"/>
                <a:gd name="connsiteX29" fmla="*/ 533840 w 789881"/>
                <a:gd name="connsiteY29" fmla="*/ 223730 h 660059"/>
                <a:gd name="connsiteX30" fmla="*/ 566412 w 789881"/>
                <a:gd name="connsiteY30" fmla="*/ 243100 h 660059"/>
                <a:gd name="connsiteX31" fmla="*/ 589170 w 789881"/>
                <a:gd name="connsiteY31" fmla="*/ 269146 h 660059"/>
                <a:gd name="connsiteX32" fmla="*/ 582285 w 789881"/>
                <a:gd name="connsiteY32" fmla="*/ 303922 h 660059"/>
                <a:gd name="connsiteX33" fmla="*/ 560031 w 789881"/>
                <a:gd name="connsiteY33" fmla="*/ 329431 h 660059"/>
                <a:gd name="connsiteX34" fmla="*/ 559880 w 789881"/>
                <a:gd name="connsiteY34" fmla="*/ 346194 h 660059"/>
                <a:gd name="connsiteX35" fmla="*/ 566639 w 789881"/>
                <a:gd name="connsiteY35" fmla="*/ 365664 h 660059"/>
                <a:gd name="connsiteX36" fmla="*/ 594629 w 789881"/>
                <a:gd name="connsiteY36" fmla="*/ 404952 h 660059"/>
                <a:gd name="connsiteX37" fmla="*/ 630963 w 789881"/>
                <a:gd name="connsiteY37" fmla="*/ 439241 h 660059"/>
                <a:gd name="connsiteX38" fmla="*/ 669203 w 789881"/>
                <a:gd name="connsiteY38" fmla="*/ 471838 h 660059"/>
                <a:gd name="connsiteX39" fmla="*/ 685991 w 789881"/>
                <a:gd name="connsiteY39" fmla="*/ 486979 h 660059"/>
                <a:gd name="connsiteX40" fmla="*/ 701965 w 789881"/>
                <a:gd name="connsiteY40" fmla="*/ 503053 h 660059"/>
                <a:gd name="connsiteX41" fmla="*/ 717585 w 789881"/>
                <a:gd name="connsiteY41" fmla="*/ 519532 h 660059"/>
                <a:gd name="connsiteX42" fmla="*/ 732524 w 789881"/>
                <a:gd name="connsiteY42" fmla="*/ 536648 h 660059"/>
                <a:gd name="connsiteX43" fmla="*/ 768794 w 789881"/>
                <a:gd name="connsiteY43" fmla="*/ 601736 h 660059"/>
                <a:gd name="connsiteX44" fmla="*/ 725663 w 789881"/>
                <a:gd name="connsiteY44" fmla="*/ 642999 h 660059"/>
                <a:gd name="connsiteX45" fmla="*/ 722665 w 789881"/>
                <a:gd name="connsiteY45" fmla="*/ 642935 h 660059"/>
                <a:gd name="connsiteX46" fmla="*/ 668218 w 789881"/>
                <a:gd name="connsiteY46" fmla="*/ 630010 h 660059"/>
                <a:gd name="connsiteX47" fmla="*/ 611847 w 789881"/>
                <a:gd name="connsiteY47" fmla="*/ 600436 h 660059"/>
                <a:gd name="connsiteX48" fmla="*/ 584664 w 789881"/>
                <a:gd name="connsiteY48" fmla="*/ 581319 h 660059"/>
                <a:gd name="connsiteX49" fmla="*/ 557904 w 789881"/>
                <a:gd name="connsiteY49" fmla="*/ 560599 h 660059"/>
                <a:gd name="connsiteX50" fmla="*/ 506878 w 789881"/>
                <a:gd name="connsiteY50" fmla="*/ 515051 h 660059"/>
                <a:gd name="connsiteX51" fmla="*/ 481229 w 789881"/>
                <a:gd name="connsiteY51" fmla="*/ 491605 h 660059"/>
                <a:gd name="connsiteX52" fmla="*/ 453498 w 789881"/>
                <a:gd name="connsiteY52" fmla="*/ 471870 h 660059"/>
                <a:gd name="connsiteX53" fmla="*/ 421064 w 789881"/>
                <a:gd name="connsiteY53" fmla="*/ 463002 h 660059"/>
                <a:gd name="connsiteX54" fmla="*/ 401411 w 789881"/>
                <a:gd name="connsiteY54" fmla="*/ 471081 h 660059"/>
                <a:gd name="connsiteX55" fmla="*/ 390329 w 789881"/>
                <a:gd name="connsiteY55" fmla="*/ 492078 h 660059"/>
                <a:gd name="connsiteX56" fmla="*/ 378205 w 789881"/>
                <a:gd name="connsiteY56" fmla="*/ 495751 h 660059"/>
                <a:gd name="connsiteX57" fmla="*/ 370196 w 789881"/>
                <a:gd name="connsiteY57" fmla="*/ 494912 h 660059"/>
                <a:gd name="connsiteX58" fmla="*/ 345001 w 789881"/>
                <a:gd name="connsiteY58" fmla="*/ 486916 h 660059"/>
                <a:gd name="connsiteX59" fmla="*/ 317440 w 789881"/>
                <a:gd name="connsiteY59" fmla="*/ 474394 h 660059"/>
                <a:gd name="connsiteX60" fmla="*/ 318343 w 789881"/>
                <a:gd name="connsiteY60" fmla="*/ 510444 h 660059"/>
                <a:gd name="connsiteX61" fmla="*/ 333856 w 789881"/>
                <a:gd name="connsiteY61" fmla="*/ 516717 h 660059"/>
                <a:gd name="connsiteX62" fmla="*/ 346870 w 789881"/>
                <a:gd name="connsiteY62" fmla="*/ 520958 h 660059"/>
                <a:gd name="connsiteX63" fmla="*/ 359789 w 789881"/>
                <a:gd name="connsiteY63" fmla="*/ 523811 h 660059"/>
                <a:gd name="connsiteX64" fmla="*/ 365437 w 789881"/>
                <a:gd name="connsiteY64" fmla="*/ 524171 h 660059"/>
                <a:gd name="connsiteX65" fmla="*/ 381651 w 789881"/>
                <a:gd name="connsiteY65" fmla="*/ 518996 h 660059"/>
                <a:gd name="connsiteX66" fmla="*/ 395428 w 789881"/>
                <a:gd name="connsiteY66" fmla="*/ 494887 h 660059"/>
                <a:gd name="connsiteX67" fmla="*/ 419606 w 789881"/>
                <a:gd name="connsiteY67" fmla="*/ 484246 h 660059"/>
                <a:gd name="connsiteX68" fmla="*/ 420736 w 789881"/>
                <a:gd name="connsiteY68" fmla="*/ 484240 h 660059"/>
                <a:gd name="connsiteX69" fmla="*/ 451295 w 789881"/>
                <a:gd name="connsiteY69" fmla="*/ 491908 h 660059"/>
                <a:gd name="connsiteX70" fmla="*/ 505149 w 789881"/>
                <a:gd name="connsiteY70" fmla="*/ 535525 h 660059"/>
                <a:gd name="connsiteX71" fmla="*/ 530552 w 789881"/>
                <a:gd name="connsiteY71" fmla="*/ 558983 h 660059"/>
                <a:gd name="connsiteX72" fmla="*/ 556623 w 789881"/>
                <a:gd name="connsiteY72" fmla="*/ 581565 h 660059"/>
                <a:gd name="connsiteX73" fmla="*/ 570262 w 789881"/>
                <a:gd name="connsiteY73" fmla="*/ 592048 h 660059"/>
                <a:gd name="connsiteX74" fmla="*/ 583818 w 789881"/>
                <a:gd name="connsiteY74" fmla="*/ 602379 h 660059"/>
                <a:gd name="connsiteX75" fmla="*/ 612219 w 789881"/>
                <a:gd name="connsiteY75" fmla="*/ 620947 h 660059"/>
                <a:gd name="connsiteX76" fmla="*/ 671879 w 789881"/>
                <a:gd name="connsiteY76" fmla="*/ 649026 h 660059"/>
                <a:gd name="connsiteX77" fmla="*/ 728390 w 789881"/>
                <a:gd name="connsiteY77" fmla="*/ 659534 h 660059"/>
                <a:gd name="connsiteX78" fmla="*/ 731217 w 789881"/>
                <a:gd name="connsiteY78" fmla="*/ 659502 h 660059"/>
                <a:gd name="connsiteX79" fmla="*/ 786497 w 789881"/>
                <a:gd name="connsiteY79" fmla="*/ 615538 h 660059"/>
                <a:gd name="connsiteX80" fmla="*/ 786383 w 789881"/>
                <a:gd name="connsiteY80" fmla="*/ 612187 h 660059"/>
                <a:gd name="connsiteX81" fmla="*/ 774910 w 789881"/>
                <a:gd name="connsiteY81" fmla="*/ 577122 h 660059"/>
                <a:gd name="connsiteX82" fmla="*/ 751419 w 789881"/>
                <a:gd name="connsiteY82" fmla="*/ 543780 h 660059"/>
                <a:gd name="connsiteX83" fmla="*/ 720513 w 789881"/>
                <a:gd name="connsiteY83" fmla="*/ 508872 h 660059"/>
                <a:gd name="connsiteX84" fmla="*/ 687045 w 789881"/>
                <a:gd name="connsiteY84" fmla="*/ 476628 h 660059"/>
                <a:gd name="connsiteX85" fmla="*/ 647581 w 789881"/>
                <a:gd name="connsiteY85" fmla="*/ 443343 h 660059"/>
                <a:gd name="connsiteX86" fmla="*/ 610496 w 789881"/>
                <a:gd name="connsiteY86" fmla="*/ 407968 h 660059"/>
                <a:gd name="connsiteX87" fmla="*/ 583301 w 789881"/>
                <a:gd name="connsiteY87" fmla="*/ 366081 h 660059"/>
                <a:gd name="connsiteX88" fmla="*/ 577072 w 789881"/>
                <a:gd name="connsiteY88" fmla="*/ 338842 h 660059"/>
                <a:gd name="connsiteX89" fmla="*/ 579167 w 789881"/>
                <a:gd name="connsiteY89" fmla="*/ 325973 h 660059"/>
                <a:gd name="connsiteX90" fmla="*/ 605460 w 789881"/>
                <a:gd name="connsiteY90" fmla="*/ 296095 h 660059"/>
                <a:gd name="connsiteX91" fmla="*/ 618341 w 789881"/>
                <a:gd name="connsiteY91" fmla="*/ 269615 h 660059"/>
                <a:gd name="connsiteX92" fmla="*/ 615665 w 789881"/>
                <a:gd name="connsiteY92" fmla="*/ 256790 h 660059"/>
                <a:gd name="connsiteX93" fmla="*/ 558801 w 789881"/>
                <a:gd name="connsiteY93" fmla="*/ 209177 h 660059"/>
                <a:gd name="connsiteX94" fmla="*/ 526052 w 789881"/>
                <a:gd name="connsiteY94" fmla="*/ 194844 h 660059"/>
                <a:gd name="connsiteX95" fmla="*/ 492886 w 789881"/>
                <a:gd name="connsiteY95" fmla="*/ 183301 h 660059"/>
                <a:gd name="connsiteX96" fmla="*/ 459967 w 789881"/>
                <a:gd name="connsiteY96" fmla="*/ 174029 h 660059"/>
                <a:gd name="connsiteX97" fmla="*/ 427136 w 789881"/>
                <a:gd name="connsiteY97" fmla="*/ 167656 h 660059"/>
                <a:gd name="connsiteX98" fmla="*/ 403891 w 789881"/>
                <a:gd name="connsiteY98" fmla="*/ 160467 h 660059"/>
                <a:gd name="connsiteX99" fmla="*/ 390467 w 789881"/>
                <a:gd name="connsiteY99" fmla="*/ 136894 h 660059"/>
                <a:gd name="connsiteX100" fmla="*/ 391831 w 789881"/>
                <a:gd name="connsiteY100" fmla="*/ 129271 h 660059"/>
                <a:gd name="connsiteX101" fmla="*/ 407167 w 789881"/>
                <a:gd name="connsiteY101" fmla="*/ 104549 h 660059"/>
                <a:gd name="connsiteX102" fmla="*/ 408764 w 789881"/>
                <a:gd name="connsiteY102" fmla="*/ 95247 h 660059"/>
                <a:gd name="connsiteX103" fmla="*/ 398950 w 789881"/>
                <a:gd name="connsiteY103" fmla="*/ 67271 h 660059"/>
                <a:gd name="connsiteX104" fmla="*/ 361423 w 789881"/>
                <a:gd name="connsiteY104" fmla="*/ 31484 h 660059"/>
                <a:gd name="connsiteX105" fmla="*/ 312196 w 789881"/>
                <a:gd name="connsiteY105" fmla="*/ 10159 h 660059"/>
                <a:gd name="connsiteX106" fmla="*/ 261302 w 789881"/>
                <a:gd name="connsiteY106" fmla="*/ 1101 h 660059"/>
                <a:gd name="connsiteX107" fmla="*/ 226666 w 789881"/>
                <a:gd name="connsiteY107" fmla="*/ -526 h 660059"/>
                <a:gd name="connsiteX108" fmla="*/ 24139 w 789881"/>
                <a:gd name="connsiteY108" fmla="*/ 117033 h 660059"/>
                <a:gd name="connsiteX109" fmla="*/ 20131 w 789881"/>
                <a:gd name="connsiteY109" fmla="*/ 118239 h 660059"/>
                <a:gd name="connsiteX110" fmla="*/ 25432 w 789881"/>
                <a:gd name="connsiteY110" fmla="*/ 117179 h 660059"/>
                <a:gd name="connsiteX111" fmla="*/ 24139 w 789881"/>
                <a:gd name="connsiteY111" fmla="*/ 117033 h 660059"/>
                <a:gd name="connsiteX112" fmla="*/ -740 w 789881"/>
                <a:gd name="connsiteY112" fmla="*/ 138492 h 660059"/>
                <a:gd name="connsiteX113" fmla="*/ -2242 w 789881"/>
                <a:gd name="connsiteY113" fmla="*/ 143446 h 660059"/>
                <a:gd name="connsiteX114" fmla="*/ -3385 w 789881"/>
                <a:gd name="connsiteY114" fmla="*/ 154321 h 660059"/>
                <a:gd name="connsiteX115" fmla="*/ 1607 w 789881"/>
                <a:gd name="connsiteY115" fmla="*/ 183321 h 660059"/>
                <a:gd name="connsiteX116" fmla="*/ 21658 w 789881"/>
                <a:gd name="connsiteY116" fmla="*/ 236114 h 660059"/>
                <a:gd name="connsiteX117" fmla="*/ 49901 w 789881"/>
                <a:gd name="connsiteY117" fmla="*/ 287695 h 660059"/>
                <a:gd name="connsiteX118" fmla="*/ 85073 w 789881"/>
                <a:gd name="connsiteY118" fmla="*/ 336633 h 660059"/>
                <a:gd name="connsiteX119" fmla="*/ 126261 w 789881"/>
                <a:gd name="connsiteY119" fmla="*/ 382042 h 660059"/>
                <a:gd name="connsiteX120" fmla="*/ 159262 w 789881"/>
                <a:gd name="connsiteY120" fmla="*/ 412228 h 660059"/>
                <a:gd name="connsiteX121" fmla="*/ 212630 w 789881"/>
                <a:gd name="connsiteY121" fmla="*/ 413339 h 660059"/>
                <a:gd name="connsiteX122" fmla="*/ 136182 w 789881"/>
                <a:gd name="connsiteY122" fmla="*/ 353465 h 660059"/>
                <a:gd name="connsiteX123" fmla="*/ 114080 w 789881"/>
                <a:gd name="connsiteY123" fmla="*/ 332751 h 660059"/>
                <a:gd name="connsiteX124" fmla="*/ 93392 w 789881"/>
                <a:gd name="connsiteY124" fmla="*/ 311249 h 660059"/>
                <a:gd name="connsiteX125" fmla="*/ 74111 w 789881"/>
                <a:gd name="connsiteY125" fmla="*/ 289229 h 660059"/>
                <a:gd name="connsiteX126" fmla="*/ 56433 w 789881"/>
                <a:gd name="connsiteY126" fmla="*/ 266654 h 660059"/>
                <a:gd name="connsiteX127" fmla="*/ 26373 w 789881"/>
                <a:gd name="connsiteY127" fmla="*/ 220404 h 660059"/>
                <a:gd name="connsiteX128" fmla="*/ 4479 w 789881"/>
                <a:gd name="connsiteY128" fmla="*/ 173842 h 660059"/>
                <a:gd name="connsiteX129" fmla="*/ -898 w 789881"/>
                <a:gd name="connsiteY129" fmla="*/ 139204 h 660059"/>
                <a:gd name="connsiteX130" fmla="*/ -740 w 789881"/>
                <a:gd name="connsiteY130" fmla="*/ 138492 h 66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</a:cxnLst>
              <a:rect l="l" t="t" r="r" b="b"/>
              <a:pathLst>
                <a:path w="789881" h="660059">
                  <a:moveTo>
                    <a:pt x="226666" y="-526"/>
                  </a:moveTo>
                  <a:cubicBezTo>
                    <a:pt x="212175" y="-526"/>
                    <a:pt x="198051" y="283"/>
                    <a:pt x="184507" y="1607"/>
                  </a:cubicBezTo>
                  <a:cubicBezTo>
                    <a:pt x="160120" y="4442"/>
                    <a:pt x="137084" y="9982"/>
                    <a:pt x="116207" y="17166"/>
                  </a:cubicBezTo>
                  <a:cubicBezTo>
                    <a:pt x="110981" y="18975"/>
                    <a:pt x="105875" y="20913"/>
                    <a:pt x="100908" y="22964"/>
                  </a:cubicBezTo>
                  <a:cubicBezTo>
                    <a:pt x="95885" y="25148"/>
                    <a:pt x="90993" y="27451"/>
                    <a:pt x="86241" y="29862"/>
                  </a:cubicBezTo>
                  <a:cubicBezTo>
                    <a:pt x="76736" y="34679"/>
                    <a:pt x="67781" y="39947"/>
                    <a:pt x="59406" y="45627"/>
                  </a:cubicBezTo>
                  <a:cubicBezTo>
                    <a:pt x="46739" y="54217"/>
                    <a:pt x="35417" y="63767"/>
                    <a:pt x="25514" y="74161"/>
                  </a:cubicBezTo>
                  <a:cubicBezTo>
                    <a:pt x="22327" y="77507"/>
                    <a:pt x="19285" y="80946"/>
                    <a:pt x="16388" y="84466"/>
                  </a:cubicBezTo>
                  <a:cubicBezTo>
                    <a:pt x="13170" y="88374"/>
                    <a:pt x="10260" y="93038"/>
                    <a:pt x="8960" y="97893"/>
                  </a:cubicBezTo>
                  <a:cubicBezTo>
                    <a:pt x="10273" y="94661"/>
                    <a:pt x="12437" y="91631"/>
                    <a:pt x="14804" y="89025"/>
                  </a:cubicBezTo>
                  <a:cubicBezTo>
                    <a:pt x="25691" y="77021"/>
                    <a:pt x="39039" y="66342"/>
                    <a:pt x="54653" y="57173"/>
                  </a:cubicBezTo>
                  <a:cubicBezTo>
                    <a:pt x="62454" y="52589"/>
                    <a:pt x="70823" y="48379"/>
                    <a:pt x="79722" y="44575"/>
                  </a:cubicBezTo>
                  <a:cubicBezTo>
                    <a:pt x="88646" y="40719"/>
                    <a:pt x="98062" y="37341"/>
                    <a:pt x="107838" y="34724"/>
                  </a:cubicBezTo>
                  <a:cubicBezTo>
                    <a:pt x="127447" y="29332"/>
                    <a:pt x="149069" y="25533"/>
                    <a:pt x="172131" y="23911"/>
                  </a:cubicBezTo>
                  <a:cubicBezTo>
                    <a:pt x="178902" y="23595"/>
                    <a:pt x="185832" y="23425"/>
                    <a:pt x="192882" y="23425"/>
                  </a:cubicBezTo>
                  <a:cubicBezTo>
                    <a:pt x="209556" y="23425"/>
                    <a:pt x="226931" y="24379"/>
                    <a:pt x="244703" y="26600"/>
                  </a:cubicBezTo>
                  <a:cubicBezTo>
                    <a:pt x="260286" y="28829"/>
                    <a:pt x="276657" y="31990"/>
                    <a:pt x="292972" y="36735"/>
                  </a:cubicBezTo>
                  <a:cubicBezTo>
                    <a:pt x="297055" y="37921"/>
                    <a:pt x="301132" y="39210"/>
                    <a:pt x="305184" y="40606"/>
                  </a:cubicBezTo>
                  <a:cubicBezTo>
                    <a:pt x="309179" y="42120"/>
                    <a:pt x="313149" y="43754"/>
                    <a:pt x="317087" y="45502"/>
                  </a:cubicBezTo>
                  <a:cubicBezTo>
                    <a:pt x="324963" y="48998"/>
                    <a:pt x="332707" y="52974"/>
                    <a:pt x="340205" y="57493"/>
                  </a:cubicBezTo>
                  <a:cubicBezTo>
                    <a:pt x="347696" y="62012"/>
                    <a:pt x="354815" y="67194"/>
                    <a:pt x="361164" y="72705"/>
                  </a:cubicBezTo>
                  <a:cubicBezTo>
                    <a:pt x="367425" y="78364"/>
                    <a:pt x="372840" y="84486"/>
                    <a:pt x="377176" y="90502"/>
                  </a:cubicBezTo>
                  <a:cubicBezTo>
                    <a:pt x="385829" y="102574"/>
                    <a:pt x="389937" y="114509"/>
                    <a:pt x="386820" y="123737"/>
                  </a:cubicBezTo>
                  <a:cubicBezTo>
                    <a:pt x="384131" y="131663"/>
                    <a:pt x="376690" y="136938"/>
                    <a:pt x="373837" y="144783"/>
                  </a:cubicBezTo>
                  <a:cubicBezTo>
                    <a:pt x="370934" y="152716"/>
                    <a:pt x="374879" y="164942"/>
                    <a:pt x="386965" y="172750"/>
                  </a:cubicBezTo>
                  <a:cubicBezTo>
                    <a:pt x="393970" y="177286"/>
                    <a:pt x="401765" y="178846"/>
                    <a:pt x="409060" y="180336"/>
                  </a:cubicBezTo>
                  <a:cubicBezTo>
                    <a:pt x="419278" y="182423"/>
                    <a:pt x="429629" y="184830"/>
                    <a:pt x="440086" y="187556"/>
                  </a:cubicBezTo>
                  <a:cubicBezTo>
                    <a:pt x="450500" y="190352"/>
                    <a:pt x="460762" y="193840"/>
                    <a:pt x="471232" y="197440"/>
                  </a:cubicBezTo>
                  <a:cubicBezTo>
                    <a:pt x="481671" y="201086"/>
                    <a:pt x="492179" y="205038"/>
                    <a:pt x="502725" y="209286"/>
                  </a:cubicBezTo>
                  <a:cubicBezTo>
                    <a:pt x="513202" y="213627"/>
                    <a:pt x="523451" y="218639"/>
                    <a:pt x="533840" y="223730"/>
                  </a:cubicBezTo>
                  <a:cubicBezTo>
                    <a:pt x="544638" y="229134"/>
                    <a:pt x="556383" y="235495"/>
                    <a:pt x="566412" y="243100"/>
                  </a:cubicBezTo>
                  <a:cubicBezTo>
                    <a:pt x="576295" y="250895"/>
                    <a:pt x="584664" y="259648"/>
                    <a:pt x="589170" y="269146"/>
                  </a:cubicBezTo>
                  <a:cubicBezTo>
                    <a:pt x="596466" y="284532"/>
                    <a:pt x="590527" y="296038"/>
                    <a:pt x="582285" y="303922"/>
                  </a:cubicBezTo>
                  <a:cubicBezTo>
                    <a:pt x="574029" y="311792"/>
                    <a:pt x="563376" y="317989"/>
                    <a:pt x="560031" y="329431"/>
                  </a:cubicBezTo>
                  <a:cubicBezTo>
                    <a:pt x="558555" y="334449"/>
                    <a:pt x="558611" y="340135"/>
                    <a:pt x="559880" y="346194"/>
                  </a:cubicBezTo>
                  <a:cubicBezTo>
                    <a:pt x="561073" y="352348"/>
                    <a:pt x="563389" y="358974"/>
                    <a:pt x="566639" y="365664"/>
                  </a:cubicBezTo>
                  <a:cubicBezTo>
                    <a:pt x="573095" y="379107"/>
                    <a:pt x="583263" y="392815"/>
                    <a:pt x="594629" y="404952"/>
                  </a:cubicBezTo>
                  <a:cubicBezTo>
                    <a:pt x="605725" y="417378"/>
                    <a:pt x="618088" y="428530"/>
                    <a:pt x="630963" y="439241"/>
                  </a:cubicBezTo>
                  <a:cubicBezTo>
                    <a:pt x="643819" y="449957"/>
                    <a:pt x="656486" y="460951"/>
                    <a:pt x="669203" y="471838"/>
                  </a:cubicBezTo>
                  <a:cubicBezTo>
                    <a:pt x="674833" y="476818"/>
                    <a:pt x="680601" y="481703"/>
                    <a:pt x="685991" y="486979"/>
                  </a:cubicBezTo>
                  <a:cubicBezTo>
                    <a:pt x="691368" y="492267"/>
                    <a:pt x="696695" y="497626"/>
                    <a:pt x="701965" y="503053"/>
                  </a:cubicBezTo>
                  <a:cubicBezTo>
                    <a:pt x="707234" y="508481"/>
                    <a:pt x="712441" y="513978"/>
                    <a:pt x="717585" y="519532"/>
                  </a:cubicBezTo>
                  <a:cubicBezTo>
                    <a:pt x="722785" y="525042"/>
                    <a:pt x="727796" y="530722"/>
                    <a:pt x="732524" y="536648"/>
                  </a:cubicBezTo>
                  <a:cubicBezTo>
                    <a:pt x="749185" y="557014"/>
                    <a:pt x="766263" y="580088"/>
                    <a:pt x="768794" y="601736"/>
                  </a:cubicBezTo>
                  <a:cubicBezTo>
                    <a:pt x="772657" y="630894"/>
                    <a:pt x="750125" y="642999"/>
                    <a:pt x="725663" y="642999"/>
                  </a:cubicBezTo>
                  <a:cubicBezTo>
                    <a:pt x="724666" y="642999"/>
                    <a:pt x="723669" y="642980"/>
                    <a:pt x="722665" y="642935"/>
                  </a:cubicBezTo>
                  <a:cubicBezTo>
                    <a:pt x="705461" y="642229"/>
                    <a:pt x="687291" y="637236"/>
                    <a:pt x="668218" y="630010"/>
                  </a:cubicBezTo>
                  <a:cubicBezTo>
                    <a:pt x="649279" y="622657"/>
                    <a:pt x="630679" y="612036"/>
                    <a:pt x="611847" y="600436"/>
                  </a:cubicBezTo>
                  <a:cubicBezTo>
                    <a:pt x="602563" y="594522"/>
                    <a:pt x="593500" y="588122"/>
                    <a:pt x="584664" y="581319"/>
                  </a:cubicBezTo>
                  <a:cubicBezTo>
                    <a:pt x="575633" y="574692"/>
                    <a:pt x="566601" y="567870"/>
                    <a:pt x="557904" y="560599"/>
                  </a:cubicBezTo>
                  <a:cubicBezTo>
                    <a:pt x="540725" y="545844"/>
                    <a:pt x="523224" y="530943"/>
                    <a:pt x="506878" y="515051"/>
                  </a:cubicBezTo>
                  <a:cubicBezTo>
                    <a:pt x="498737" y="506878"/>
                    <a:pt x="490027" y="499084"/>
                    <a:pt x="481229" y="491605"/>
                  </a:cubicBezTo>
                  <a:cubicBezTo>
                    <a:pt x="472381" y="484183"/>
                    <a:pt x="463305" y="477228"/>
                    <a:pt x="453498" y="471870"/>
                  </a:cubicBezTo>
                  <a:cubicBezTo>
                    <a:pt x="442699" y="466341"/>
                    <a:pt x="430967" y="463002"/>
                    <a:pt x="421064" y="463002"/>
                  </a:cubicBezTo>
                  <a:cubicBezTo>
                    <a:pt x="412582" y="463002"/>
                    <a:pt x="405450" y="465457"/>
                    <a:pt x="401411" y="471081"/>
                  </a:cubicBezTo>
                  <a:cubicBezTo>
                    <a:pt x="396798" y="477461"/>
                    <a:pt x="396482" y="487048"/>
                    <a:pt x="390329" y="492078"/>
                  </a:cubicBezTo>
                  <a:cubicBezTo>
                    <a:pt x="387148" y="494685"/>
                    <a:pt x="382951" y="495751"/>
                    <a:pt x="378205" y="495751"/>
                  </a:cubicBezTo>
                  <a:cubicBezTo>
                    <a:pt x="375674" y="495751"/>
                    <a:pt x="372979" y="495448"/>
                    <a:pt x="370196" y="494912"/>
                  </a:cubicBezTo>
                  <a:cubicBezTo>
                    <a:pt x="362130" y="493460"/>
                    <a:pt x="353086" y="490399"/>
                    <a:pt x="345001" y="486916"/>
                  </a:cubicBezTo>
                  <a:cubicBezTo>
                    <a:pt x="335768" y="482965"/>
                    <a:pt x="326573" y="478787"/>
                    <a:pt x="317440" y="474394"/>
                  </a:cubicBezTo>
                  <a:cubicBezTo>
                    <a:pt x="317737" y="486423"/>
                    <a:pt x="318040" y="498415"/>
                    <a:pt x="318343" y="510444"/>
                  </a:cubicBezTo>
                  <a:cubicBezTo>
                    <a:pt x="323486" y="512609"/>
                    <a:pt x="328662" y="514704"/>
                    <a:pt x="333856" y="516717"/>
                  </a:cubicBezTo>
                  <a:cubicBezTo>
                    <a:pt x="338028" y="518295"/>
                    <a:pt x="342433" y="519772"/>
                    <a:pt x="346870" y="520958"/>
                  </a:cubicBezTo>
                  <a:cubicBezTo>
                    <a:pt x="351212" y="522271"/>
                    <a:pt x="355573" y="523300"/>
                    <a:pt x="359789" y="523811"/>
                  </a:cubicBezTo>
                  <a:cubicBezTo>
                    <a:pt x="361707" y="524045"/>
                    <a:pt x="363601" y="524171"/>
                    <a:pt x="365437" y="524171"/>
                  </a:cubicBezTo>
                  <a:cubicBezTo>
                    <a:pt x="371673" y="524171"/>
                    <a:pt x="377328" y="522713"/>
                    <a:pt x="381651" y="518996"/>
                  </a:cubicBezTo>
                  <a:cubicBezTo>
                    <a:pt x="388719" y="512930"/>
                    <a:pt x="389912" y="502321"/>
                    <a:pt x="395428" y="494887"/>
                  </a:cubicBezTo>
                  <a:cubicBezTo>
                    <a:pt x="400692" y="487812"/>
                    <a:pt x="409483" y="484517"/>
                    <a:pt x="419606" y="484246"/>
                  </a:cubicBezTo>
                  <a:cubicBezTo>
                    <a:pt x="419979" y="484240"/>
                    <a:pt x="420357" y="484240"/>
                    <a:pt x="420736" y="484240"/>
                  </a:cubicBezTo>
                  <a:cubicBezTo>
                    <a:pt x="430525" y="484240"/>
                    <a:pt x="441708" y="486739"/>
                    <a:pt x="451295" y="491908"/>
                  </a:cubicBezTo>
                  <a:cubicBezTo>
                    <a:pt x="471409" y="502410"/>
                    <a:pt x="488771" y="519008"/>
                    <a:pt x="505149" y="535525"/>
                  </a:cubicBezTo>
                  <a:cubicBezTo>
                    <a:pt x="513347" y="543590"/>
                    <a:pt x="521994" y="551252"/>
                    <a:pt x="530552" y="558983"/>
                  </a:cubicBezTo>
                  <a:cubicBezTo>
                    <a:pt x="538977" y="566828"/>
                    <a:pt x="547668" y="574383"/>
                    <a:pt x="556623" y="581565"/>
                  </a:cubicBezTo>
                  <a:cubicBezTo>
                    <a:pt x="561104" y="585156"/>
                    <a:pt x="565648" y="588653"/>
                    <a:pt x="570262" y="592048"/>
                  </a:cubicBezTo>
                  <a:cubicBezTo>
                    <a:pt x="574711" y="595601"/>
                    <a:pt x="579230" y="599047"/>
                    <a:pt x="583818" y="602379"/>
                  </a:cubicBezTo>
                  <a:cubicBezTo>
                    <a:pt x="592995" y="609051"/>
                    <a:pt x="602455" y="615261"/>
                    <a:pt x="612219" y="620947"/>
                  </a:cubicBezTo>
                  <a:cubicBezTo>
                    <a:pt x="631430" y="632585"/>
                    <a:pt x="651374" y="642494"/>
                    <a:pt x="671879" y="649026"/>
                  </a:cubicBezTo>
                  <a:cubicBezTo>
                    <a:pt x="690869" y="655640"/>
                    <a:pt x="709980" y="659534"/>
                    <a:pt x="728390" y="659534"/>
                  </a:cubicBezTo>
                  <a:cubicBezTo>
                    <a:pt x="729336" y="659534"/>
                    <a:pt x="730277" y="659528"/>
                    <a:pt x="731217" y="659502"/>
                  </a:cubicBezTo>
                  <a:cubicBezTo>
                    <a:pt x="758854" y="658859"/>
                    <a:pt x="786503" y="645567"/>
                    <a:pt x="786497" y="615538"/>
                  </a:cubicBezTo>
                  <a:cubicBezTo>
                    <a:pt x="786497" y="614440"/>
                    <a:pt x="786459" y="613323"/>
                    <a:pt x="786383" y="612187"/>
                  </a:cubicBezTo>
                  <a:cubicBezTo>
                    <a:pt x="785626" y="600770"/>
                    <a:pt x="781196" y="588867"/>
                    <a:pt x="774910" y="577122"/>
                  </a:cubicBezTo>
                  <a:cubicBezTo>
                    <a:pt x="768693" y="565326"/>
                    <a:pt x="759851" y="554345"/>
                    <a:pt x="751419" y="543780"/>
                  </a:cubicBezTo>
                  <a:cubicBezTo>
                    <a:pt x="741618" y="531706"/>
                    <a:pt x="731552" y="519822"/>
                    <a:pt x="720513" y="508872"/>
                  </a:cubicBezTo>
                  <a:cubicBezTo>
                    <a:pt x="709614" y="497796"/>
                    <a:pt x="698582" y="486890"/>
                    <a:pt x="687045" y="476628"/>
                  </a:cubicBezTo>
                  <a:cubicBezTo>
                    <a:pt x="673949" y="465476"/>
                    <a:pt x="660462" y="454671"/>
                    <a:pt x="647581" y="443343"/>
                  </a:cubicBezTo>
                  <a:cubicBezTo>
                    <a:pt x="634605" y="432109"/>
                    <a:pt x="621648" y="420957"/>
                    <a:pt x="610496" y="407968"/>
                  </a:cubicBezTo>
                  <a:cubicBezTo>
                    <a:pt x="599457" y="394854"/>
                    <a:pt x="589297" y="380540"/>
                    <a:pt x="583301" y="366081"/>
                  </a:cubicBezTo>
                  <a:cubicBezTo>
                    <a:pt x="579356" y="356690"/>
                    <a:pt x="577059" y="347374"/>
                    <a:pt x="577072" y="338842"/>
                  </a:cubicBezTo>
                  <a:cubicBezTo>
                    <a:pt x="577078" y="334291"/>
                    <a:pt x="577741" y="329968"/>
                    <a:pt x="579167" y="325973"/>
                  </a:cubicBezTo>
                  <a:cubicBezTo>
                    <a:pt x="583762" y="312953"/>
                    <a:pt x="595866" y="305348"/>
                    <a:pt x="605460" y="296095"/>
                  </a:cubicBezTo>
                  <a:cubicBezTo>
                    <a:pt x="612459" y="289317"/>
                    <a:pt x="618334" y="280400"/>
                    <a:pt x="618341" y="269615"/>
                  </a:cubicBezTo>
                  <a:cubicBezTo>
                    <a:pt x="618347" y="265593"/>
                    <a:pt x="617533" y="261314"/>
                    <a:pt x="615665" y="256790"/>
                  </a:cubicBezTo>
                  <a:cubicBezTo>
                    <a:pt x="607113" y="236251"/>
                    <a:pt x="581856" y="219490"/>
                    <a:pt x="558801" y="209177"/>
                  </a:cubicBezTo>
                  <a:cubicBezTo>
                    <a:pt x="547888" y="204072"/>
                    <a:pt x="536957" y="199289"/>
                    <a:pt x="526052" y="194844"/>
                  </a:cubicBezTo>
                  <a:cubicBezTo>
                    <a:pt x="515171" y="190357"/>
                    <a:pt x="503880" y="186824"/>
                    <a:pt x="492886" y="183301"/>
                  </a:cubicBezTo>
                  <a:cubicBezTo>
                    <a:pt x="481841" y="179862"/>
                    <a:pt x="470854" y="176763"/>
                    <a:pt x="459967" y="174029"/>
                  </a:cubicBezTo>
                  <a:cubicBezTo>
                    <a:pt x="449080" y="171297"/>
                    <a:pt x="437947" y="169436"/>
                    <a:pt x="427136" y="167656"/>
                  </a:cubicBezTo>
                  <a:cubicBezTo>
                    <a:pt x="419386" y="166426"/>
                    <a:pt x="411112" y="165164"/>
                    <a:pt x="403891" y="160467"/>
                  </a:cubicBezTo>
                  <a:cubicBezTo>
                    <a:pt x="394639" y="154314"/>
                    <a:pt x="390474" y="145005"/>
                    <a:pt x="390467" y="136894"/>
                  </a:cubicBezTo>
                  <a:cubicBezTo>
                    <a:pt x="390461" y="134162"/>
                    <a:pt x="390928" y="131569"/>
                    <a:pt x="391831" y="129271"/>
                  </a:cubicBezTo>
                  <a:cubicBezTo>
                    <a:pt x="395416" y="120184"/>
                    <a:pt x="403759" y="113732"/>
                    <a:pt x="407167" y="104549"/>
                  </a:cubicBezTo>
                  <a:cubicBezTo>
                    <a:pt x="408253" y="101628"/>
                    <a:pt x="408764" y="98509"/>
                    <a:pt x="408764" y="95247"/>
                  </a:cubicBezTo>
                  <a:cubicBezTo>
                    <a:pt x="408770" y="86577"/>
                    <a:pt x="405154" y="76895"/>
                    <a:pt x="398950" y="67271"/>
                  </a:cubicBezTo>
                  <a:cubicBezTo>
                    <a:pt x="390436" y="53997"/>
                    <a:pt x="377062" y="40793"/>
                    <a:pt x="361423" y="31484"/>
                  </a:cubicBezTo>
                  <a:cubicBezTo>
                    <a:pt x="345853" y="22074"/>
                    <a:pt x="329305" y="14799"/>
                    <a:pt x="312196" y="10159"/>
                  </a:cubicBezTo>
                  <a:cubicBezTo>
                    <a:pt x="295048" y="5571"/>
                    <a:pt x="277768" y="2820"/>
                    <a:pt x="261302" y="1101"/>
                  </a:cubicBezTo>
                  <a:cubicBezTo>
                    <a:pt x="249607" y="-32"/>
                    <a:pt x="238026" y="-526"/>
                    <a:pt x="226666" y="-526"/>
                  </a:cubicBezTo>
                  <a:moveTo>
                    <a:pt x="24139" y="117033"/>
                  </a:moveTo>
                  <a:cubicBezTo>
                    <a:pt x="22750" y="117374"/>
                    <a:pt x="21418" y="117778"/>
                    <a:pt x="20131" y="118239"/>
                  </a:cubicBezTo>
                  <a:cubicBezTo>
                    <a:pt x="21803" y="117785"/>
                    <a:pt x="23571" y="117430"/>
                    <a:pt x="25432" y="117179"/>
                  </a:cubicBezTo>
                  <a:lnTo>
                    <a:pt x="24139" y="117033"/>
                  </a:lnTo>
                  <a:moveTo>
                    <a:pt x="-740" y="138492"/>
                  </a:moveTo>
                  <a:cubicBezTo>
                    <a:pt x="-1359" y="140106"/>
                    <a:pt x="-1857" y="141768"/>
                    <a:pt x="-2242" y="143446"/>
                  </a:cubicBezTo>
                  <a:cubicBezTo>
                    <a:pt x="-3038" y="146980"/>
                    <a:pt x="-3385" y="150621"/>
                    <a:pt x="-3385" y="154321"/>
                  </a:cubicBezTo>
                  <a:cubicBezTo>
                    <a:pt x="-3385" y="163788"/>
                    <a:pt x="-1119" y="173664"/>
                    <a:pt x="1607" y="183321"/>
                  </a:cubicBezTo>
                  <a:cubicBezTo>
                    <a:pt x="6656" y="201212"/>
                    <a:pt x="13454" y="218854"/>
                    <a:pt x="21658" y="236114"/>
                  </a:cubicBezTo>
                  <a:cubicBezTo>
                    <a:pt x="29699" y="253841"/>
                    <a:pt x="39172" y="271136"/>
                    <a:pt x="49901" y="287695"/>
                  </a:cubicBezTo>
                  <a:cubicBezTo>
                    <a:pt x="60617" y="304275"/>
                    <a:pt x="72161" y="321227"/>
                    <a:pt x="85073" y="336633"/>
                  </a:cubicBezTo>
                  <a:cubicBezTo>
                    <a:pt x="97923" y="352215"/>
                    <a:pt x="111391" y="368037"/>
                    <a:pt x="126261" y="382042"/>
                  </a:cubicBezTo>
                  <a:cubicBezTo>
                    <a:pt x="136851" y="392468"/>
                    <a:pt x="147870" y="402541"/>
                    <a:pt x="159262" y="412228"/>
                  </a:cubicBezTo>
                  <a:cubicBezTo>
                    <a:pt x="177028" y="412582"/>
                    <a:pt x="194876" y="412954"/>
                    <a:pt x="212630" y="413339"/>
                  </a:cubicBezTo>
                  <a:cubicBezTo>
                    <a:pt x="185706" y="394753"/>
                    <a:pt x="160038" y="374632"/>
                    <a:pt x="136182" y="353465"/>
                  </a:cubicBezTo>
                  <a:cubicBezTo>
                    <a:pt x="128551" y="346787"/>
                    <a:pt x="121180" y="339877"/>
                    <a:pt x="114080" y="332751"/>
                  </a:cubicBezTo>
                  <a:cubicBezTo>
                    <a:pt x="107005" y="325575"/>
                    <a:pt x="100164" y="318273"/>
                    <a:pt x="93392" y="311249"/>
                  </a:cubicBezTo>
                  <a:cubicBezTo>
                    <a:pt x="86683" y="304086"/>
                    <a:pt x="80252" y="296739"/>
                    <a:pt x="74111" y="289229"/>
                  </a:cubicBezTo>
                  <a:cubicBezTo>
                    <a:pt x="67983" y="281700"/>
                    <a:pt x="62151" y="274006"/>
                    <a:pt x="56433" y="266654"/>
                  </a:cubicBezTo>
                  <a:cubicBezTo>
                    <a:pt x="45104" y="251702"/>
                    <a:pt x="35025" y="236182"/>
                    <a:pt x="26373" y="220404"/>
                  </a:cubicBezTo>
                  <a:cubicBezTo>
                    <a:pt x="17537" y="205139"/>
                    <a:pt x="10153" y="189524"/>
                    <a:pt x="4479" y="173842"/>
                  </a:cubicBezTo>
                  <a:cubicBezTo>
                    <a:pt x="225" y="162053"/>
                    <a:pt x="-3158" y="149945"/>
                    <a:pt x="-898" y="139204"/>
                  </a:cubicBezTo>
                  <a:cubicBezTo>
                    <a:pt x="-848" y="138965"/>
                    <a:pt x="-797" y="138726"/>
                    <a:pt x="-740" y="138492"/>
                  </a:cubicBezTo>
                </a:path>
              </a:pathLst>
            </a:custGeom>
            <a:solidFill>
              <a:srgbClr val="F0405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4" name="자유형: 도형 593">
              <a:extLst>
                <a:ext uri="{FF2B5EF4-FFF2-40B4-BE49-F238E27FC236}">
                  <a16:creationId xmlns:a16="http://schemas.microsoft.com/office/drawing/2014/main" id="{D3FF7A1C-BAB8-AC47-1A58-37CB1DEB89B2}"/>
                </a:ext>
              </a:extLst>
            </p:cNvPr>
            <p:cNvSpPr/>
            <p:nvPr/>
          </p:nvSpPr>
          <p:spPr>
            <a:xfrm flipV="1">
              <a:off x="10041778" y="4548628"/>
              <a:ext cx="770849" cy="619569"/>
            </a:xfrm>
            <a:custGeom>
              <a:avLst/>
              <a:gdLst>
                <a:gd name="connsiteX0" fmla="*/ 23679 w 770849"/>
                <a:gd name="connsiteY0" fmla="*/ 93220 h 619569"/>
                <a:gd name="connsiteX1" fmla="*/ -2651 w 770849"/>
                <a:gd name="connsiteY1" fmla="*/ 115245 h 619569"/>
                <a:gd name="connsiteX2" fmla="*/ 2726 w 770849"/>
                <a:gd name="connsiteY2" fmla="*/ 149883 h 619569"/>
                <a:gd name="connsiteX3" fmla="*/ 24620 w 770849"/>
                <a:gd name="connsiteY3" fmla="*/ 196446 h 619569"/>
                <a:gd name="connsiteX4" fmla="*/ 54680 w 770849"/>
                <a:gd name="connsiteY4" fmla="*/ 242695 h 619569"/>
                <a:gd name="connsiteX5" fmla="*/ 72358 w 770849"/>
                <a:gd name="connsiteY5" fmla="*/ 265270 h 619569"/>
                <a:gd name="connsiteX6" fmla="*/ 91638 w 770849"/>
                <a:gd name="connsiteY6" fmla="*/ 287290 h 619569"/>
                <a:gd name="connsiteX7" fmla="*/ 112327 w 770849"/>
                <a:gd name="connsiteY7" fmla="*/ 308793 h 619569"/>
                <a:gd name="connsiteX8" fmla="*/ 134429 w 770849"/>
                <a:gd name="connsiteY8" fmla="*/ 329506 h 619569"/>
                <a:gd name="connsiteX9" fmla="*/ 343248 w 770849"/>
                <a:gd name="connsiteY9" fmla="*/ 462957 h 619569"/>
                <a:gd name="connsiteX10" fmla="*/ 368443 w 770849"/>
                <a:gd name="connsiteY10" fmla="*/ 470953 h 619569"/>
                <a:gd name="connsiteX11" fmla="*/ 388575 w 770849"/>
                <a:gd name="connsiteY11" fmla="*/ 468120 h 619569"/>
                <a:gd name="connsiteX12" fmla="*/ 399658 w 770849"/>
                <a:gd name="connsiteY12" fmla="*/ 447122 h 619569"/>
                <a:gd name="connsiteX13" fmla="*/ 451745 w 770849"/>
                <a:gd name="connsiteY13" fmla="*/ 447911 h 619569"/>
                <a:gd name="connsiteX14" fmla="*/ 479476 w 770849"/>
                <a:gd name="connsiteY14" fmla="*/ 467646 h 619569"/>
                <a:gd name="connsiteX15" fmla="*/ 505125 w 770849"/>
                <a:gd name="connsiteY15" fmla="*/ 491092 h 619569"/>
                <a:gd name="connsiteX16" fmla="*/ 556151 w 770849"/>
                <a:gd name="connsiteY16" fmla="*/ 536641 h 619569"/>
                <a:gd name="connsiteX17" fmla="*/ 582911 w 770849"/>
                <a:gd name="connsiteY17" fmla="*/ 557360 h 619569"/>
                <a:gd name="connsiteX18" fmla="*/ 610093 w 770849"/>
                <a:gd name="connsiteY18" fmla="*/ 576477 h 619569"/>
                <a:gd name="connsiteX19" fmla="*/ 666465 w 770849"/>
                <a:gd name="connsiteY19" fmla="*/ 606051 h 619569"/>
                <a:gd name="connsiteX20" fmla="*/ 720912 w 770849"/>
                <a:gd name="connsiteY20" fmla="*/ 618977 h 619569"/>
                <a:gd name="connsiteX21" fmla="*/ 767041 w 770849"/>
                <a:gd name="connsiteY21" fmla="*/ 577777 h 619569"/>
                <a:gd name="connsiteX22" fmla="*/ 730770 w 770849"/>
                <a:gd name="connsiteY22" fmla="*/ 512689 h 619569"/>
                <a:gd name="connsiteX23" fmla="*/ 715832 w 770849"/>
                <a:gd name="connsiteY23" fmla="*/ 495573 h 619569"/>
                <a:gd name="connsiteX24" fmla="*/ 700212 w 770849"/>
                <a:gd name="connsiteY24" fmla="*/ 479095 h 619569"/>
                <a:gd name="connsiteX25" fmla="*/ 684238 w 770849"/>
                <a:gd name="connsiteY25" fmla="*/ 463020 h 619569"/>
                <a:gd name="connsiteX26" fmla="*/ 667450 w 770849"/>
                <a:gd name="connsiteY26" fmla="*/ 447879 h 619569"/>
                <a:gd name="connsiteX27" fmla="*/ 629210 w 770849"/>
                <a:gd name="connsiteY27" fmla="*/ 415282 h 619569"/>
                <a:gd name="connsiteX28" fmla="*/ 592876 w 770849"/>
                <a:gd name="connsiteY28" fmla="*/ 380993 h 619569"/>
                <a:gd name="connsiteX29" fmla="*/ 564886 w 770849"/>
                <a:gd name="connsiteY29" fmla="*/ 341706 h 619569"/>
                <a:gd name="connsiteX30" fmla="*/ 558127 w 770849"/>
                <a:gd name="connsiteY30" fmla="*/ 322235 h 619569"/>
                <a:gd name="connsiteX31" fmla="*/ 558278 w 770849"/>
                <a:gd name="connsiteY31" fmla="*/ 305473 h 619569"/>
                <a:gd name="connsiteX32" fmla="*/ 580531 w 770849"/>
                <a:gd name="connsiteY32" fmla="*/ 279963 h 619569"/>
                <a:gd name="connsiteX33" fmla="*/ 587417 w 770849"/>
                <a:gd name="connsiteY33" fmla="*/ 245187 h 619569"/>
                <a:gd name="connsiteX34" fmla="*/ 564659 w 770849"/>
                <a:gd name="connsiteY34" fmla="*/ 219142 h 619569"/>
                <a:gd name="connsiteX35" fmla="*/ 532087 w 770849"/>
                <a:gd name="connsiteY35" fmla="*/ 199771 h 619569"/>
                <a:gd name="connsiteX36" fmla="*/ 500972 w 770849"/>
                <a:gd name="connsiteY36" fmla="*/ 185327 h 619569"/>
                <a:gd name="connsiteX37" fmla="*/ 469479 w 770849"/>
                <a:gd name="connsiteY37" fmla="*/ 173481 h 619569"/>
                <a:gd name="connsiteX38" fmla="*/ 438333 w 770849"/>
                <a:gd name="connsiteY38" fmla="*/ 163598 h 619569"/>
                <a:gd name="connsiteX39" fmla="*/ 407307 w 770849"/>
                <a:gd name="connsiteY39" fmla="*/ 156377 h 619569"/>
                <a:gd name="connsiteX40" fmla="*/ 385212 w 770849"/>
                <a:gd name="connsiteY40" fmla="*/ 148791 h 619569"/>
                <a:gd name="connsiteX41" fmla="*/ 372084 w 770849"/>
                <a:gd name="connsiteY41" fmla="*/ 120825 h 619569"/>
                <a:gd name="connsiteX42" fmla="*/ 385066 w 770849"/>
                <a:gd name="connsiteY42" fmla="*/ 99778 h 619569"/>
                <a:gd name="connsiteX43" fmla="*/ 375423 w 770849"/>
                <a:gd name="connsiteY43" fmla="*/ 66543 h 619569"/>
                <a:gd name="connsiteX44" fmla="*/ 359411 w 770849"/>
                <a:gd name="connsiteY44" fmla="*/ 48746 h 619569"/>
                <a:gd name="connsiteX45" fmla="*/ 338452 w 770849"/>
                <a:gd name="connsiteY45" fmla="*/ 33535 h 619569"/>
                <a:gd name="connsiteX46" fmla="*/ 315334 w 770849"/>
                <a:gd name="connsiteY46" fmla="*/ 21543 h 619569"/>
                <a:gd name="connsiteX47" fmla="*/ 303431 w 770849"/>
                <a:gd name="connsiteY47" fmla="*/ 16647 h 619569"/>
                <a:gd name="connsiteX48" fmla="*/ 291218 w 770849"/>
                <a:gd name="connsiteY48" fmla="*/ 12776 h 619569"/>
                <a:gd name="connsiteX49" fmla="*/ 242950 w 770849"/>
                <a:gd name="connsiteY49" fmla="*/ 2642 h 619569"/>
                <a:gd name="connsiteX50" fmla="*/ 170377 w 770849"/>
                <a:gd name="connsiteY50" fmla="*/ -48 h 619569"/>
                <a:gd name="connsiteX51" fmla="*/ 106085 w 770849"/>
                <a:gd name="connsiteY51" fmla="*/ 10765 h 619569"/>
                <a:gd name="connsiteX52" fmla="*/ 77968 w 770849"/>
                <a:gd name="connsiteY52" fmla="*/ 20616 h 619569"/>
                <a:gd name="connsiteX53" fmla="*/ 52900 w 770849"/>
                <a:gd name="connsiteY53" fmla="*/ 33214 h 619569"/>
                <a:gd name="connsiteX54" fmla="*/ 13051 w 770849"/>
                <a:gd name="connsiteY54" fmla="*/ 65066 h 619569"/>
                <a:gd name="connsiteX55" fmla="*/ 11827 w 770849"/>
                <a:gd name="connsiteY55" fmla="*/ 91894 h 619569"/>
                <a:gd name="connsiteX56" fmla="*/ 23679 w 770849"/>
                <a:gd name="connsiteY56" fmla="*/ 93220 h 61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770849" h="619569">
                  <a:moveTo>
                    <a:pt x="23679" y="93220"/>
                  </a:moveTo>
                  <a:cubicBezTo>
                    <a:pt x="8438" y="95246"/>
                    <a:pt x="-392" y="104499"/>
                    <a:pt x="-2651" y="115245"/>
                  </a:cubicBezTo>
                  <a:cubicBezTo>
                    <a:pt x="-4911" y="125987"/>
                    <a:pt x="-1528" y="138094"/>
                    <a:pt x="2726" y="149883"/>
                  </a:cubicBezTo>
                  <a:cubicBezTo>
                    <a:pt x="8400" y="165565"/>
                    <a:pt x="15784" y="181180"/>
                    <a:pt x="24620" y="196446"/>
                  </a:cubicBezTo>
                  <a:cubicBezTo>
                    <a:pt x="33272" y="212224"/>
                    <a:pt x="43351" y="227743"/>
                    <a:pt x="54680" y="242695"/>
                  </a:cubicBezTo>
                  <a:cubicBezTo>
                    <a:pt x="60398" y="250047"/>
                    <a:pt x="66229" y="257741"/>
                    <a:pt x="72358" y="265270"/>
                  </a:cubicBezTo>
                  <a:cubicBezTo>
                    <a:pt x="78498" y="272781"/>
                    <a:pt x="84930" y="280127"/>
                    <a:pt x="91638" y="287290"/>
                  </a:cubicBezTo>
                  <a:cubicBezTo>
                    <a:pt x="98410" y="294315"/>
                    <a:pt x="105252" y="301617"/>
                    <a:pt x="112327" y="308793"/>
                  </a:cubicBezTo>
                  <a:cubicBezTo>
                    <a:pt x="119427" y="315918"/>
                    <a:pt x="126798" y="322829"/>
                    <a:pt x="134429" y="329506"/>
                  </a:cubicBezTo>
                  <a:cubicBezTo>
                    <a:pt x="195294" y="383505"/>
                    <a:pt x="267930" y="430713"/>
                    <a:pt x="343248" y="462957"/>
                  </a:cubicBezTo>
                  <a:cubicBezTo>
                    <a:pt x="351333" y="466441"/>
                    <a:pt x="360377" y="469502"/>
                    <a:pt x="368443" y="470953"/>
                  </a:cubicBezTo>
                  <a:cubicBezTo>
                    <a:pt x="376433" y="472493"/>
                    <a:pt x="383691" y="472121"/>
                    <a:pt x="388575" y="468120"/>
                  </a:cubicBezTo>
                  <a:cubicBezTo>
                    <a:pt x="394729" y="463089"/>
                    <a:pt x="395044" y="453503"/>
                    <a:pt x="399658" y="447122"/>
                  </a:cubicBezTo>
                  <a:cubicBezTo>
                    <a:pt x="408405" y="434941"/>
                    <a:pt x="431681" y="437643"/>
                    <a:pt x="451745" y="447911"/>
                  </a:cubicBezTo>
                  <a:cubicBezTo>
                    <a:pt x="461552" y="453269"/>
                    <a:pt x="470628" y="460224"/>
                    <a:pt x="479476" y="467646"/>
                  </a:cubicBezTo>
                  <a:cubicBezTo>
                    <a:pt x="488274" y="475125"/>
                    <a:pt x="496983" y="482919"/>
                    <a:pt x="505125" y="491092"/>
                  </a:cubicBezTo>
                  <a:cubicBezTo>
                    <a:pt x="521471" y="506984"/>
                    <a:pt x="538972" y="521885"/>
                    <a:pt x="556151" y="536641"/>
                  </a:cubicBezTo>
                  <a:cubicBezTo>
                    <a:pt x="564848" y="543911"/>
                    <a:pt x="573879" y="550734"/>
                    <a:pt x="582911" y="557360"/>
                  </a:cubicBezTo>
                  <a:cubicBezTo>
                    <a:pt x="591747" y="564164"/>
                    <a:pt x="600810" y="570563"/>
                    <a:pt x="610093" y="576477"/>
                  </a:cubicBezTo>
                  <a:cubicBezTo>
                    <a:pt x="628926" y="588077"/>
                    <a:pt x="647525" y="598699"/>
                    <a:pt x="666465" y="606051"/>
                  </a:cubicBezTo>
                  <a:cubicBezTo>
                    <a:pt x="685538" y="613278"/>
                    <a:pt x="703708" y="618270"/>
                    <a:pt x="720912" y="618977"/>
                  </a:cubicBezTo>
                  <a:cubicBezTo>
                    <a:pt x="746498" y="619993"/>
                    <a:pt x="771061" y="608122"/>
                    <a:pt x="767041" y="577777"/>
                  </a:cubicBezTo>
                  <a:cubicBezTo>
                    <a:pt x="764510" y="556130"/>
                    <a:pt x="747432" y="533056"/>
                    <a:pt x="730770" y="512689"/>
                  </a:cubicBezTo>
                  <a:cubicBezTo>
                    <a:pt x="726043" y="506763"/>
                    <a:pt x="721032" y="501083"/>
                    <a:pt x="715832" y="495573"/>
                  </a:cubicBezTo>
                  <a:cubicBezTo>
                    <a:pt x="710688" y="490020"/>
                    <a:pt x="705481" y="484522"/>
                    <a:pt x="700212" y="479095"/>
                  </a:cubicBezTo>
                  <a:cubicBezTo>
                    <a:pt x="694942" y="473667"/>
                    <a:pt x="689615" y="468309"/>
                    <a:pt x="684238" y="463020"/>
                  </a:cubicBezTo>
                  <a:cubicBezTo>
                    <a:pt x="678848" y="457744"/>
                    <a:pt x="673079" y="452859"/>
                    <a:pt x="667450" y="447879"/>
                  </a:cubicBezTo>
                  <a:cubicBezTo>
                    <a:pt x="654733" y="436993"/>
                    <a:pt x="642066" y="425998"/>
                    <a:pt x="629210" y="415282"/>
                  </a:cubicBezTo>
                  <a:cubicBezTo>
                    <a:pt x="616335" y="404572"/>
                    <a:pt x="603971" y="393420"/>
                    <a:pt x="592876" y="380993"/>
                  </a:cubicBezTo>
                  <a:cubicBezTo>
                    <a:pt x="581510" y="368857"/>
                    <a:pt x="571342" y="355149"/>
                    <a:pt x="564886" y="341706"/>
                  </a:cubicBezTo>
                  <a:cubicBezTo>
                    <a:pt x="561636" y="335016"/>
                    <a:pt x="559319" y="328389"/>
                    <a:pt x="558127" y="322235"/>
                  </a:cubicBezTo>
                  <a:cubicBezTo>
                    <a:pt x="556858" y="316177"/>
                    <a:pt x="556801" y="310490"/>
                    <a:pt x="558278" y="305473"/>
                  </a:cubicBezTo>
                  <a:cubicBezTo>
                    <a:pt x="561623" y="294031"/>
                    <a:pt x="572276" y="287833"/>
                    <a:pt x="580531" y="279963"/>
                  </a:cubicBezTo>
                  <a:cubicBezTo>
                    <a:pt x="588774" y="272080"/>
                    <a:pt x="594713" y="260573"/>
                    <a:pt x="587417" y="245187"/>
                  </a:cubicBezTo>
                  <a:cubicBezTo>
                    <a:pt x="582911" y="235689"/>
                    <a:pt x="574542" y="226937"/>
                    <a:pt x="564659" y="219142"/>
                  </a:cubicBezTo>
                  <a:cubicBezTo>
                    <a:pt x="554630" y="211536"/>
                    <a:pt x="542885" y="205175"/>
                    <a:pt x="532087" y="199771"/>
                  </a:cubicBezTo>
                  <a:cubicBezTo>
                    <a:pt x="521698" y="194680"/>
                    <a:pt x="511449" y="189669"/>
                    <a:pt x="500972" y="185327"/>
                  </a:cubicBezTo>
                  <a:cubicBezTo>
                    <a:pt x="490426" y="181079"/>
                    <a:pt x="479918" y="177128"/>
                    <a:pt x="469479" y="173481"/>
                  </a:cubicBezTo>
                  <a:cubicBezTo>
                    <a:pt x="459009" y="169882"/>
                    <a:pt x="448747" y="166394"/>
                    <a:pt x="438333" y="163598"/>
                  </a:cubicBezTo>
                  <a:cubicBezTo>
                    <a:pt x="427876" y="160871"/>
                    <a:pt x="417525" y="158465"/>
                    <a:pt x="407307" y="156377"/>
                  </a:cubicBezTo>
                  <a:cubicBezTo>
                    <a:pt x="400011" y="154888"/>
                    <a:pt x="392217" y="153327"/>
                    <a:pt x="385212" y="148791"/>
                  </a:cubicBezTo>
                  <a:cubicBezTo>
                    <a:pt x="373126" y="140983"/>
                    <a:pt x="369181" y="128758"/>
                    <a:pt x="372084" y="120825"/>
                  </a:cubicBezTo>
                  <a:cubicBezTo>
                    <a:pt x="374937" y="112980"/>
                    <a:pt x="382378" y="107704"/>
                    <a:pt x="385066" y="99778"/>
                  </a:cubicBezTo>
                  <a:cubicBezTo>
                    <a:pt x="388184" y="90550"/>
                    <a:pt x="384076" y="78616"/>
                    <a:pt x="375423" y="66543"/>
                  </a:cubicBezTo>
                  <a:cubicBezTo>
                    <a:pt x="371087" y="60528"/>
                    <a:pt x="365672" y="54406"/>
                    <a:pt x="359411" y="48746"/>
                  </a:cubicBezTo>
                  <a:cubicBezTo>
                    <a:pt x="353062" y="43236"/>
                    <a:pt x="345943" y="38053"/>
                    <a:pt x="338452" y="33535"/>
                  </a:cubicBezTo>
                  <a:cubicBezTo>
                    <a:pt x="330954" y="29016"/>
                    <a:pt x="323210" y="25039"/>
                    <a:pt x="315334" y="21543"/>
                  </a:cubicBezTo>
                  <a:cubicBezTo>
                    <a:pt x="311395" y="19795"/>
                    <a:pt x="307426" y="18161"/>
                    <a:pt x="303431" y="16647"/>
                  </a:cubicBezTo>
                  <a:cubicBezTo>
                    <a:pt x="299379" y="15252"/>
                    <a:pt x="295302" y="13962"/>
                    <a:pt x="291218" y="12776"/>
                  </a:cubicBezTo>
                  <a:cubicBezTo>
                    <a:pt x="274904" y="8031"/>
                    <a:pt x="258533" y="4870"/>
                    <a:pt x="242950" y="2642"/>
                  </a:cubicBezTo>
                  <a:cubicBezTo>
                    <a:pt x="217667" y="-521"/>
                    <a:pt x="193180" y="-1108"/>
                    <a:pt x="170377" y="-48"/>
                  </a:cubicBezTo>
                  <a:cubicBezTo>
                    <a:pt x="147316" y="1574"/>
                    <a:pt x="125694" y="5373"/>
                    <a:pt x="106085" y="10765"/>
                  </a:cubicBezTo>
                  <a:cubicBezTo>
                    <a:pt x="96309" y="13383"/>
                    <a:pt x="86892" y="16761"/>
                    <a:pt x="77968" y="20616"/>
                  </a:cubicBezTo>
                  <a:cubicBezTo>
                    <a:pt x="69070" y="24421"/>
                    <a:pt x="60701" y="28631"/>
                    <a:pt x="52900" y="33214"/>
                  </a:cubicBezTo>
                  <a:cubicBezTo>
                    <a:pt x="37286" y="42383"/>
                    <a:pt x="23938" y="53062"/>
                    <a:pt x="13051" y="65066"/>
                  </a:cubicBezTo>
                  <a:cubicBezTo>
                    <a:pt x="6481" y="72299"/>
                    <a:pt x="1483" y="82794"/>
                    <a:pt x="11827" y="91894"/>
                  </a:cubicBezTo>
                  <a:lnTo>
                    <a:pt x="23679" y="93220"/>
                  </a:ln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5" name="자유형: 도형 594">
              <a:extLst>
                <a:ext uri="{FF2B5EF4-FFF2-40B4-BE49-F238E27FC236}">
                  <a16:creationId xmlns:a16="http://schemas.microsoft.com/office/drawing/2014/main" id="{AC3318B6-2751-8D6D-6857-864873C10E42}"/>
                </a:ext>
              </a:extLst>
            </p:cNvPr>
            <p:cNvSpPr/>
            <p:nvPr/>
          </p:nvSpPr>
          <p:spPr>
            <a:xfrm flipV="1">
              <a:off x="10112766" y="4608246"/>
              <a:ext cx="624945" cy="445065"/>
            </a:xfrm>
            <a:custGeom>
              <a:avLst/>
              <a:gdLst>
                <a:gd name="connsiteX0" fmla="*/ -590 w 624945"/>
                <a:gd name="connsiteY0" fmla="*/ -201 h 445065"/>
                <a:gd name="connsiteX1" fmla="*/ 38944 w 624945"/>
                <a:gd name="connsiteY1" fmla="*/ 21800 h 445065"/>
                <a:gd name="connsiteX2" fmla="*/ 76962 w 624945"/>
                <a:gd name="connsiteY2" fmla="*/ 45891 h 445065"/>
                <a:gd name="connsiteX3" fmla="*/ 114256 w 624945"/>
                <a:gd name="connsiteY3" fmla="*/ 70776 h 445065"/>
                <a:gd name="connsiteX4" fmla="*/ 151492 w 624945"/>
                <a:gd name="connsiteY4" fmla="*/ 95738 h 445065"/>
                <a:gd name="connsiteX5" fmla="*/ 193518 w 624945"/>
                <a:gd name="connsiteY5" fmla="*/ 123823 h 445065"/>
                <a:gd name="connsiteX6" fmla="*/ 235311 w 624945"/>
                <a:gd name="connsiteY6" fmla="*/ 152191 h 445065"/>
                <a:gd name="connsiteX7" fmla="*/ 276757 w 624945"/>
                <a:gd name="connsiteY7" fmla="*/ 181033 h 445065"/>
                <a:gd name="connsiteX8" fmla="*/ 317969 w 624945"/>
                <a:gd name="connsiteY8" fmla="*/ 210203 h 445065"/>
                <a:gd name="connsiteX9" fmla="*/ 471774 w 624945"/>
                <a:gd name="connsiteY9" fmla="*/ 322694 h 445065"/>
                <a:gd name="connsiteX10" fmla="*/ 620952 w 624945"/>
                <a:gd name="connsiteY10" fmla="*/ 442456 h 445065"/>
                <a:gd name="connsiteX11" fmla="*/ 620044 w 624945"/>
                <a:gd name="connsiteY11" fmla="*/ 444160 h 445065"/>
                <a:gd name="connsiteX12" fmla="*/ 467968 w 624945"/>
                <a:gd name="connsiteY12" fmla="*/ 328507 h 445065"/>
                <a:gd name="connsiteX13" fmla="*/ 313911 w 624945"/>
                <a:gd name="connsiteY13" fmla="*/ 215953 h 445065"/>
                <a:gd name="connsiteX14" fmla="*/ -2508 w 624945"/>
                <a:gd name="connsiteY14" fmla="*/ 1895 h 445065"/>
                <a:gd name="connsiteX15" fmla="*/ -590 w 624945"/>
                <a:gd name="connsiteY15" fmla="*/ -201 h 44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4945" h="445065">
                  <a:moveTo>
                    <a:pt x="-590" y="-201"/>
                  </a:moveTo>
                  <a:cubicBezTo>
                    <a:pt x="12796" y="6956"/>
                    <a:pt x="25943" y="14335"/>
                    <a:pt x="38944" y="21800"/>
                  </a:cubicBezTo>
                  <a:lnTo>
                    <a:pt x="76962" y="45891"/>
                  </a:lnTo>
                  <a:cubicBezTo>
                    <a:pt x="89667" y="53692"/>
                    <a:pt x="101829" y="62515"/>
                    <a:pt x="114256" y="70776"/>
                  </a:cubicBezTo>
                  <a:cubicBezTo>
                    <a:pt x="126638" y="79126"/>
                    <a:pt x="139191" y="87122"/>
                    <a:pt x="151492" y="95738"/>
                  </a:cubicBezTo>
                  <a:cubicBezTo>
                    <a:pt x="165395" y="105322"/>
                    <a:pt x="179690" y="114171"/>
                    <a:pt x="193518" y="123823"/>
                  </a:cubicBezTo>
                  <a:cubicBezTo>
                    <a:pt x="207346" y="133472"/>
                    <a:pt x="221319" y="142855"/>
                    <a:pt x="235311" y="152191"/>
                  </a:cubicBezTo>
                  <a:cubicBezTo>
                    <a:pt x="249019" y="161985"/>
                    <a:pt x="262834" y="171604"/>
                    <a:pt x="276757" y="181033"/>
                  </a:cubicBezTo>
                  <a:lnTo>
                    <a:pt x="317969" y="210203"/>
                  </a:lnTo>
                  <a:cubicBezTo>
                    <a:pt x="369747" y="247181"/>
                    <a:pt x="421013" y="284404"/>
                    <a:pt x="471774" y="322694"/>
                  </a:cubicBezTo>
                  <a:cubicBezTo>
                    <a:pt x="522352" y="361174"/>
                    <a:pt x="572022" y="401036"/>
                    <a:pt x="620952" y="442456"/>
                  </a:cubicBezTo>
                  <a:cubicBezTo>
                    <a:pt x="622221" y="443548"/>
                    <a:pt x="621363" y="445183"/>
                    <a:pt x="620044" y="444160"/>
                  </a:cubicBezTo>
                  <a:cubicBezTo>
                    <a:pt x="569163" y="405359"/>
                    <a:pt x="518894" y="366557"/>
                    <a:pt x="467968" y="328507"/>
                  </a:cubicBezTo>
                  <a:cubicBezTo>
                    <a:pt x="416942" y="290596"/>
                    <a:pt x="365752" y="253012"/>
                    <a:pt x="313911" y="215953"/>
                  </a:cubicBezTo>
                  <a:cubicBezTo>
                    <a:pt x="214232" y="144176"/>
                    <a:pt x="96199" y="73937"/>
                    <a:pt x="-2508" y="1895"/>
                  </a:cubicBezTo>
                  <a:cubicBezTo>
                    <a:pt x="-4459" y="423"/>
                    <a:pt x="-2792" y="-1381"/>
                    <a:pt x="-590" y="-201"/>
                  </a:cubicBez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6" name="자유형: 도형 595">
              <a:extLst>
                <a:ext uri="{FF2B5EF4-FFF2-40B4-BE49-F238E27FC236}">
                  <a16:creationId xmlns:a16="http://schemas.microsoft.com/office/drawing/2014/main" id="{56402EBB-51FE-F32E-68BD-2894CD19C55B}"/>
                </a:ext>
              </a:extLst>
            </p:cNvPr>
            <p:cNvSpPr/>
            <p:nvPr/>
          </p:nvSpPr>
          <p:spPr>
            <a:xfrm flipV="1">
              <a:off x="10112764" y="4608247"/>
              <a:ext cx="624950" cy="445062"/>
            </a:xfrm>
            <a:custGeom>
              <a:avLst/>
              <a:gdLst>
                <a:gd name="connsiteX0" fmla="*/ -1964 w 624950"/>
                <a:gd name="connsiteY0" fmla="*/ -582 h 445062"/>
                <a:gd name="connsiteX1" fmla="*/ -3371 w 624950"/>
                <a:gd name="connsiteY1" fmla="*/ 522 h 445062"/>
                <a:gd name="connsiteX2" fmla="*/ -2507 w 624950"/>
                <a:gd name="connsiteY2" fmla="*/ 1892 h 445062"/>
                <a:gd name="connsiteX3" fmla="*/ 136536 w 624950"/>
                <a:gd name="connsiteY3" fmla="*/ 96707 h 445062"/>
                <a:gd name="connsiteX4" fmla="*/ 136088 w 624950"/>
                <a:gd name="connsiteY4" fmla="*/ 90383 h 445062"/>
                <a:gd name="connsiteX5" fmla="*/ 136088 w 624950"/>
                <a:gd name="connsiteY5" fmla="*/ 90363 h 445062"/>
                <a:gd name="connsiteX6" fmla="*/ 136795 w 624950"/>
                <a:gd name="connsiteY6" fmla="*/ 89826 h 445062"/>
                <a:gd name="connsiteX7" fmla="*/ 138082 w 624950"/>
                <a:gd name="connsiteY7" fmla="*/ 90570 h 445062"/>
                <a:gd name="connsiteX8" fmla="*/ 142393 w 624950"/>
                <a:gd name="connsiteY8" fmla="*/ 100543 h 445062"/>
                <a:gd name="connsiteX9" fmla="*/ 313913 w 624950"/>
                <a:gd name="connsiteY9" fmla="*/ 215950 h 445062"/>
                <a:gd name="connsiteX10" fmla="*/ 467970 w 624950"/>
                <a:gd name="connsiteY10" fmla="*/ 328505 h 445062"/>
                <a:gd name="connsiteX11" fmla="*/ 483338 w 624950"/>
                <a:gd name="connsiteY11" fmla="*/ 340029 h 445062"/>
                <a:gd name="connsiteX12" fmla="*/ 481533 w 624950"/>
                <a:gd name="connsiteY12" fmla="*/ 335782 h 445062"/>
                <a:gd name="connsiteX13" fmla="*/ 481350 w 624950"/>
                <a:gd name="connsiteY13" fmla="*/ 334829 h 445062"/>
                <a:gd name="connsiteX14" fmla="*/ 483250 w 624950"/>
                <a:gd name="connsiteY14" fmla="*/ 332847 h 445062"/>
                <a:gd name="connsiteX15" fmla="*/ 485326 w 624950"/>
                <a:gd name="connsiteY15" fmla="*/ 333901 h 445062"/>
                <a:gd name="connsiteX16" fmla="*/ 501862 w 624950"/>
                <a:gd name="connsiteY16" fmla="*/ 353990 h 445062"/>
                <a:gd name="connsiteX17" fmla="*/ 620046 w 624950"/>
                <a:gd name="connsiteY17" fmla="*/ 444158 h 445062"/>
                <a:gd name="connsiteX18" fmla="*/ 620841 w 624950"/>
                <a:gd name="connsiteY18" fmla="*/ 444480 h 445062"/>
                <a:gd name="connsiteX19" fmla="*/ 621579 w 624950"/>
                <a:gd name="connsiteY19" fmla="*/ 443653 h 445062"/>
                <a:gd name="connsiteX20" fmla="*/ 620954 w 624950"/>
                <a:gd name="connsiteY20" fmla="*/ 442454 h 445062"/>
                <a:gd name="connsiteX21" fmla="*/ 471776 w 624950"/>
                <a:gd name="connsiteY21" fmla="*/ 322692 h 445062"/>
                <a:gd name="connsiteX22" fmla="*/ 317971 w 624950"/>
                <a:gd name="connsiteY22" fmla="*/ 210201 h 445062"/>
                <a:gd name="connsiteX23" fmla="*/ 276759 w 624950"/>
                <a:gd name="connsiteY23" fmla="*/ 181030 h 445062"/>
                <a:gd name="connsiteX24" fmla="*/ 235313 w 624950"/>
                <a:gd name="connsiteY24" fmla="*/ 152189 h 445062"/>
                <a:gd name="connsiteX25" fmla="*/ 235225 w 624950"/>
                <a:gd name="connsiteY25" fmla="*/ 152125 h 445062"/>
                <a:gd name="connsiteX26" fmla="*/ 235023 w 624950"/>
                <a:gd name="connsiteY26" fmla="*/ 152145 h 445062"/>
                <a:gd name="connsiteX27" fmla="*/ 234903 w 624950"/>
                <a:gd name="connsiteY27" fmla="*/ 152145 h 445062"/>
                <a:gd name="connsiteX28" fmla="*/ 232208 w 624950"/>
                <a:gd name="connsiteY28" fmla="*/ 150113 h 445062"/>
                <a:gd name="connsiteX29" fmla="*/ 193520 w 624950"/>
                <a:gd name="connsiteY29" fmla="*/ 123820 h 445062"/>
                <a:gd name="connsiteX30" fmla="*/ 151494 w 624950"/>
                <a:gd name="connsiteY30" fmla="*/ 95735 h 445062"/>
                <a:gd name="connsiteX31" fmla="*/ 114257 w 624950"/>
                <a:gd name="connsiteY31" fmla="*/ 70774 h 445062"/>
                <a:gd name="connsiteX32" fmla="*/ 76964 w 624950"/>
                <a:gd name="connsiteY32" fmla="*/ 45889 h 445062"/>
                <a:gd name="connsiteX33" fmla="*/ 47396 w 624950"/>
                <a:gd name="connsiteY33" fmla="*/ 27150 h 445062"/>
                <a:gd name="connsiteX34" fmla="*/ 45408 w 624950"/>
                <a:gd name="connsiteY34" fmla="*/ 28008 h 445062"/>
                <a:gd name="connsiteX35" fmla="*/ 42537 w 624950"/>
                <a:gd name="connsiteY35" fmla="*/ 26847 h 445062"/>
                <a:gd name="connsiteX36" fmla="*/ 40448 w 624950"/>
                <a:gd name="connsiteY36" fmla="*/ 22745 h 445062"/>
                <a:gd name="connsiteX37" fmla="*/ 38945 w 624950"/>
                <a:gd name="connsiteY37" fmla="*/ 21798 h 445062"/>
                <a:gd name="connsiteX38" fmla="*/ -588 w 624950"/>
                <a:gd name="connsiteY38" fmla="*/ -203 h 445062"/>
                <a:gd name="connsiteX39" fmla="*/ -1964 w 624950"/>
                <a:gd name="connsiteY39" fmla="*/ -582 h 445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24950" h="445062">
                  <a:moveTo>
                    <a:pt x="-1964" y="-582"/>
                  </a:moveTo>
                  <a:cubicBezTo>
                    <a:pt x="-2797" y="-582"/>
                    <a:pt x="-3371" y="-102"/>
                    <a:pt x="-3371" y="522"/>
                  </a:cubicBezTo>
                  <a:cubicBezTo>
                    <a:pt x="-3371" y="946"/>
                    <a:pt x="-3112" y="1432"/>
                    <a:pt x="-2507" y="1892"/>
                  </a:cubicBezTo>
                  <a:cubicBezTo>
                    <a:pt x="41148" y="33752"/>
                    <a:pt x="88577" y="65257"/>
                    <a:pt x="136536" y="96707"/>
                  </a:cubicBezTo>
                  <a:cubicBezTo>
                    <a:pt x="136309" y="94579"/>
                    <a:pt x="136164" y="92471"/>
                    <a:pt x="136088" y="90383"/>
                  </a:cubicBezTo>
                  <a:cubicBezTo>
                    <a:pt x="136088" y="90376"/>
                    <a:pt x="136088" y="90371"/>
                    <a:pt x="136088" y="90363"/>
                  </a:cubicBezTo>
                  <a:cubicBezTo>
                    <a:pt x="136088" y="89998"/>
                    <a:pt x="136404" y="89826"/>
                    <a:pt x="136795" y="89826"/>
                  </a:cubicBezTo>
                  <a:cubicBezTo>
                    <a:pt x="137287" y="89826"/>
                    <a:pt x="137887" y="90099"/>
                    <a:pt x="138082" y="90570"/>
                  </a:cubicBezTo>
                  <a:cubicBezTo>
                    <a:pt x="139490" y="93928"/>
                    <a:pt x="140929" y="97249"/>
                    <a:pt x="142393" y="100543"/>
                  </a:cubicBezTo>
                  <a:cubicBezTo>
                    <a:pt x="200961" y="138916"/>
                    <a:pt x="260110" y="177206"/>
                    <a:pt x="313913" y="215950"/>
                  </a:cubicBezTo>
                  <a:cubicBezTo>
                    <a:pt x="365754" y="253010"/>
                    <a:pt x="416944" y="290593"/>
                    <a:pt x="467970" y="328505"/>
                  </a:cubicBezTo>
                  <a:cubicBezTo>
                    <a:pt x="473095" y="332342"/>
                    <a:pt x="478226" y="336179"/>
                    <a:pt x="483338" y="340029"/>
                  </a:cubicBezTo>
                  <a:cubicBezTo>
                    <a:pt x="482688" y="338622"/>
                    <a:pt x="482089" y="337202"/>
                    <a:pt x="481533" y="335782"/>
                  </a:cubicBezTo>
                  <a:cubicBezTo>
                    <a:pt x="481407" y="335454"/>
                    <a:pt x="481350" y="335132"/>
                    <a:pt x="481350" y="334829"/>
                  </a:cubicBezTo>
                  <a:cubicBezTo>
                    <a:pt x="481350" y="333699"/>
                    <a:pt x="482177" y="332847"/>
                    <a:pt x="483250" y="332847"/>
                  </a:cubicBezTo>
                  <a:cubicBezTo>
                    <a:pt x="483893" y="332847"/>
                    <a:pt x="484632" y="333156"/>
                    <a:pt x="485326" y="333901"/>
                  </a:cubicBezTo>
                  <a:cubicBezTo>
                    <a:pt x="491259" y="340237"/>
                    <a:pt x="496668" y="347035"/>
                    <a:pt x="501862" y="353990"/>
                  </a:cubicBezTo>
                  <a:cubicBezTo>
                    <a:pt x="541282" y="383810"/>
                    <a:pt x="580481" y="413984"/>
                    <a:pt x="620046" y="444158"/>
                  </a:cubicBezTo>
                  <a:cubicBezTo>
                    <a:pt x="620342" y="444385"/>
                    <a:pt x="620607" y="444480"/>
                    <a:pt x="620841" y="444480"/>
                  </a:cubicBezTo>
                  <a:cubicBezTo>
                    <a:pt x="621283" y="444480"/>
                    <a:pt x="621573" y="444120"/>
                    <a:pt x="621579" y="443653"/>
                  </a:cubicBezTo>
                  <a:cubicBezTo>
                    <a:pt x="621579" y="443275"/>
                    <a:pt x="621396" y="442833"/>
                    <a:pt x="620954" y="442454"/>
                  </a:cubicBezTo>
                  <a:cubicBezTo>
                    <a:pt x="572024" y="401034"/>
                    <a:pt x="522354" y="361172"/>
                    <a:pt x="471776" y="322692"/>
                  </a:cubicBezTo>
                  <a:cubicBezTo>
                    <a:pt x="421015" y="284402"/>
                    <a:pt x="369749" y="247178"/>
                    <a:pt x="317971" y="210201"/>
                  </a:cubicBezTo>
                  <a:lnTo>
                    <a:pt x="276759" y="181030"/>
                  </a:lnTo>
                  <a:cubicBezTo>
                    <a:pt x="262836" y="171601"/>
                    <a:pt x="249021" y="161983"/>
                    <a:pt x="235313" y="152189"/>
                  </a:cubicBezTo>
                  <a:cubicBezTo>
                    <a:pt x="235282" y="152164"/>
                    <a:pt x="235256" y="152145"/>
                    <a:pt x="235225" y="152125"/>
                  </a:cubicBezTo>
                  <a:cubicBezTo>
                    <a:pt x="235162" y="152132"/>
                    <a:pt x="235086" y="152137"/>
                    <a:pt x="235023" y="152145"/>
                  </a:cubicBezTo>
                  <a:cubicBezTo>
                    <a:pt x="234985" y="152145"/>
                    <a:pt x="234941" y="152145"/>
                    <a:pt x="234903" y="152145"/>
                  </a:cubicBezTo>
                  <a:cubicBezTo>
                    <a:pt x="233666" y="152145"/>
                    <a:pt x="232486" y="151072"/>
                    <a:pt x="232208" y="150113"/>
                  </a:cubicBezTo>
                  <a:cubicBezTo>
                    <a:pt x="219251" y="141460"/>
                    <a:pt x="206326" y="132757"/>
                    <a:pt x="193520" y="123820"/>
                  </a:cubicBezTo>
                  <a:cubicBezTo>
                    <a:pt x="179692" y="114169"/>
                    <a:pt x="165397" y="105320"/>
                    <a:pt x="151494" y="95735"/>
                  </a:cubicBezTo>
                  <a:cubicBezTo>
                    <a:pt x="139193" y="87119"/>
                    <a:pt x="126640" y="79124"/>
                    <a:pt x="114257" y="70774"/>
                  </a:cubicBezTo>
                  <a:cubicBezTo>
                    <a:pt x="101831" y="62512"/>
                    <a:pt x="89669" y="53689"/>
                    <a:pt x="76964" y="45889"/>
                  </a:cubicBezTo>
                  <a:lnTo>
                    <a:pt x="47396" y="27150"/>
                  </a:lnTo>
                  <a:cubicBezTo>
                    <a:pt x="47068" y="27712"/>
                    <a:pt x="46292" y="28008"/>
                    <a:pt x="45408" y="28008"/>
                  </a:cubicBezTo>
                  <a:cubicBezTo>
                    <a:pt x="44417" y="28008"/>
                    <a:pt x="43300" y="27636"/>
                    <a:pt x="42537" y="26847"/>
                  </a:cubicBezTo>
                  <a:cubicBezTo>
                    <a:pt x="41180" y="25466"/>
                    <a:pt x="40530" y="24095"/>
                    <a:pt x="40448" y="22745"/>
                  </a:cubicBezTo>
                  <a:lnTo>
                    <a:pt x="38945" y="21798"/>
                  </a:lnTo>
                  <a:cubicBezTo>
                    <a:pt x="25944" y="14333"/>
                    <a:pt x="12798" y="6954"/>
                    <a:pt x="-588" y="-203"/>
                  </a:cubicBezTo>
                  <a:cubicBezTo>
                    <a:pt x="-1087" y="-467"/>
                    <a:pt x="-1560" y="-582"/>
                    <a:pt x="-1964" y="-582"/>
                  </a:cubicBezTo>
                </a:path>
              </a:pathLst>
            </a:custGeom>
            <a:solidFill>
              <a:srgbClr val="F03A4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7" name="자유형: 도형 596">
              <a:extLst>
                <a:ext uri="{FF2B5EF4-FFF2-40B4-BE49-F238E27FC236}">
                  <a16:creationId xmlns:a16="http://schemas.microsoft.com/office/drawing/2014/main" id="{EF68C313-6DA8-4BDF-767D-E80ACCE439C6}"/>
                </a:ext>
              </a:extLst>
            </p:cNvPr>
            <p:cNvSpPr/>
            <p:nvPr/>
          </p:nvSpPr>
          <p:spPr>
            <a:xfrm flipV="1">
              <a:off x="10348277" y="4884396"/>
              <a:ext cx="229651" cy="28582"/>
            </a:xfrm>
            <a:custGeom>
              <a:avLst/>
              <a:gdLst>
                <a:gd name="connsiteX0" fmla="*/ -2524 w 229651"/>
                <a:gd name="connsiteY0" fmla="*/ 8489 h 28582"/>
                <a:gd name="connsiteX1" fmla="*/ 224301 w 229651"/>
                <a:gd name="connsiteY1" fmla="*/ 24715 h 28582"/>
                <a:gd name="connsiteX2" fmla="*/ 224913 w 229651"/>
                <a:gd name="connsiteY2" fmla="*/ 28079 h 28582"/>
                <a:gd name="connsiteX3" fmla="*/ -542 w 229651"/>
                <a:gd name="connsiteY3" fmla="*/ 11935 h 28582"/>
                <a:gd name="connsiteX4" fmla="*/ -2524 w 229651"/>
                <a:gd name="connsiteY4" fmla="*/ 8489 h 2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51" h="28582">
                  <a:moveTo>
                    <a:pt x="-2524" y="8489"/>
                  </a:moveTo>
                  <a:cubicBezTo>
                    <a:pt x="62936" y="-6525"/>
                    <a:pt x="146131" y="-3636"/>
                    <a:pt x="224301" y="24715"/>
                  </a:cubicBezTo>
                  <a:cubicBezTo>
                    <a:pt x="226277" y="25453"/>
                    <a:pt x="227135" y="28521"/>
                    <a:pt x="224913" y="28079"/>
                  </a:cubicBezTo>
                  <a:cubicBezTo>
                    <a:pt x="146389" y="13190"/>
                    <a:pt x="72125" y="7076"/>
                    <a:pt x="-542" y="11935"/>
                  </a:cubicBezTo>
                  <a:cubicBezTo>
                    <a:pt x="-2631" y="12048"/>
                    <a:pt x="-4638" y="9014"/>
                    <a:pt x="-2524" y="8489"/>
                  </a:cubicBez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8" name="자유형: 도형 597">
              <a:extLst>
                <a:ext uri="{FF2B5EF4-FFF2-40B4-BE49-F238E27FC236}">
                  <a16:creationId xmlns:a16="http://schemas.microsoft.com/office/drawing/2014/main" id="{7F2F75A2-082B-4B59-ABE4-8BA4BBAA3EE9}"/>
                </a:ext>
              </a:extLst>
            </p:cNvPr>
            <p:cNvSpPr/>
            <p:nvPr/>
          </p:nvSpPr>
          <p:spPr>
            <a:xfrm flipV="1">
              <a:off x="10348280" y="4884395"/>
              <a:ext cx="229646" cy="28583"/>
            </a:xfrm>
            <a:custGeom>
              <a:avLst/>
              <a:gdLst>
                <a:gd name="connsiteX0" fmla="*/ 80251 w 229646"/>
                <a:gd name="connsiteY0" fmla="*/ -460 h 28583"/>
                <a:gd name="connsiteX1" fmla="*/ -2527 w 229646"/>
                <a:gd name="connsiteY1" fmla="*/ 8489 h 28583"/>
                <a:gd name="connsiteX2" fmla="*/ -3423 w 229646"/>
                <a:gd name="connsiteY2" fmla="*/ 9500 h 28583"/>
                <a:gd name="connsiteX3" fmla="*/ -665 w 229646"/>
                <a:gd name="connsiteY3" fmla="*/ 11936 h 28583"/>
                <a:gd name="connsiteX4" fmla="*/ -545 w 229646"/>
                <a:gd name="connsiteY4" fmla="*/ 11936 h 28583"/>
                <a:gd name="connsiteX5" fmla="*/ 49099 w 229646"/>
                <a:gd name="connsiteY5" fmla="*/ 10293 h 28583"/>
                <a:gd name="connsiteX6" fmla="*/ 224911 w 229646"/>
                <a:gd name="connsiteY6" fmla="*/ 28079 h 28583"/>
                <a:gd name="connsiteX7" fmla="*/ 225315 w 229646"/>
                <a:gd name="connsiteY7" fmla="*/ 28123 h 28583"/>
                <a:gd name="connsiteX8" fmla="*/ 226223 w 229646"/>
                <a:gd name="connsiteY8" fmla="*/ 27227 h 28583"/>
                <a:gd name="connsiteX9" fmla="*/ 224299 w 229646"/>
                <a:gd name="connsiteY9" fmla="*/ 24715 h 28583"/>
                <a:gd name="connsiteX10" fmla="*/ 80251 w 229646"/>
                <a:gd name="connsiteY10" fmla="*/ -460 h 2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646" h="28583">
                  <a:moveTo>
                    <a:pt x="80251" y="-460"/>
                  </a:moveTo>
                  <a:cubicBezTo>
                    <a:pt x="50885" y="-460"/>
                    <a:pt x="22838" y="2671"/>
                    <a:pt x="-2527" y="8489"/>
                  </a:cubicBezTo>
                  <a:cubicBezTo>
                    <a:pt x="-3165" y="8647"/>
                    <a:pt x="-3430" y="9031"/>
                    <a:pt x="-3423" y="9500"/>
                  </a:cubicBezTo>
                  <a:cubicBezTo>
                    <a:pt x="-3417" y="10533"/>
                    <a:pt x="-2079" y="11936"/>
                    <a:pt x="-665" y="11936"/>
                  </a:cubicBezTo>
                  <a:cubicBezTo>
                    <a:pt x="-627" y="11936"/>
                    <a:pt x="-583" y="11936"/>
                    <a:pt x="-545" y="11936"/>
                  </a:cubicBezTo>
                  <a:cubicBezTo>
                    <a:pt x="15914" y="10831"/>
                    <a:pt x="32443" y="10293"/>
                    <a:pt x="49099" y="10293"/>
                  </a:cubicBezTo>
                  <a:cubicBezTo>
                    <a:pt x="105969" y="10293"/>
                    <a:pt x="164172" y="16561"/>
                    <a:pt x="224911" y="28079"/>
                  </a:cubicBezTo>
                  <a:cubicBezTo>
                    <a:pt x="225062" y="28111"/>
                    <a:pt x="225195" y="28123"/>
                    <a:pt x="225315" y="28123"/>
                  </a:cubicBezTo>
                  <a:cubicBezTo>
                    <a:pt x="225952" y="28123"/>
                    <a:pt x="226230" y="27738"/>
                    <a:pt x="226223" y="27227"/>
                  </a:cubicBezTo>
                  <a:cubicBezTo>
                    <a:pt x="226223" y="26369"/>
                    <a:pt x="225454" y="25144"/>
                    <a:pt x="224299" y="24715"/>
                  </a:cubicBezTo>
                  <a:cubicBezTo>
                    <a:pt x="176422" y="7352"/>
                    <a:pt x="126670" y="-460"/>
                    <a:pt x="80251" y="-460"/>
                  </a:cubicBezTo>
                </a:path>
              </a:pathLst>
            </a:custGeom>
            <a:solidFill>
              <a:srgbClr val="F03A4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599" name="자유형: 도형 598">
              <a:extLst>
                <a:ext uri="{FF2B5EF4-FFF2-40B4-BE49-F238E27FC236}">
                  <a16:creationId xmlns:a16="http://schemas.microsoft.com/office/drawing/2014/main" id="{8B92E4F8-74A4-85A9-8AC1-C40D8DF5B512}"/>
                </a:ext>
              </a:extLst>
            </p:cNvPr>
            <p:cNvSpPr/>
            <p:nvPr/>
          </p:nvSpPr>
          <p:spPr>
            <a:xfrm flipV="1">
              <a:off x="10156578" y="5024722"/>
              <a:ext cx="172710" cy="39037"/>
            </a:xfrm>
            <a:custGeom>
              <a:avLst/>
              <a:gdLst>
                <a:gd name="connsiteX0" fmla="*/ -1028 w 172710"/>
                <a:gd name="connsiteY0" fmla="*/ 37680 h 39037"/>
                <a:gd name="connsiteX1" fmla="*/ 44369 w 172710"/>
                <a:gd name="connsiteY1" fmla="*/ 10165 h 39037"/>
                <a:gd name="connsiteX2" fmla="*/ 73218 w 172710"/>
                <a:gd name="connsiteY2" fmla="*/ 3271 h 39037"/>
                <a:gd name="connsiteX3" fmla="*/ 103474 w 172710"/>
                <a:gd name="connsiteY3" fmla="*/ 224 h 39037"/>
                <a:gd name="connsiteX4" fmla="*/ 168517 w 172710"/>
                <a:gd name="connsiteY4" fmla="*/ 3454 h 39037"/>
                <a:gd name="connsiteX5" fmla="*/ 168871 w 172710"/>
                <a:gd name="connsiteY5" fmla="*/ 4950 h 39037"/>
                <a:gd name="connsiteX6" fmla="*/ 145002 w 172710"/>
                <a:gd name="connsiteY6" fmla="*/ 4679 h 39037"/>
                <a:gd name="connsiteX7" fmla="*/ 121682 w 172710"/>
                <a:gd name="connsiteY7" fmla="*/ 6156 h 39037"/>
                <a:gd name="connsiteX8" fmla="*/ 77017 w 172710"/>
                <a:gd name="connsiteY8" fmla="*/ 12460 h 39037"/>
                <a:gd name="connsiteX9" fmla="*/ 36291 w 172710"/>
                <a:gd name="connsiteY9" fmla="*/ 22338 h 39037"/>
                <a:gd name="connsiteX10" fmla="*/ 3870 w 172710"/>
                <a:gd name="connsiteY10" fmla="*/ 36664 h 39037"/>
                <a:gd name="connsiteX11" fmla="*/ -1028 w 172710"/>
                <a:gd name="connsiteY11" fmla="*/ 37680 h 3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2710" h="39037">
                  <a:moveTo>
                    <a:pt x="-1028" y="37680"/>
                  </a:moveTo>
                  <a:cubicBezTo>
                    <a:pt x="-13732" y="24730"/>
                    <a:pt x="35161" y="12763"/>
                    <a:pt x="44369" y="10165"/>
                  </a:cubicBezTo>
                  <a:cubicBezTo>
                    <a:pt x="53678" y="7342"/>
                    <a:pt x="63296" y="5059"/>
                    <a:pt x="73218" y="3271"/>
                  </a:cubicBezTo>
                  <a:cubicBezTo>
                    <a:pt x="83032" y="1713"/>
                    <a:pt x="93104" y="747"/>
                    <a:pt x="103474" y="224"/>
                  </a:cubicBezTo>
                  <a:cubicBezTo>
                    <a:pt x="124200" y="-787"/>
                    <a:pt x="146169" y="-91"/>
                    <a:pt x="168517" y="3454"/>
                  </a:cubicBezTo>
                  <a:cubicBezTo>
                    <a:pt x="169735" y="3631"/>
                    <a:pt x="170000" y="4987"/>
                    <a:pt x="168871" y="4950"/>
                  </a:cubicBezTo>
                  <a:cubicBezTo>
                    <a:pt x="160761" y="4647"/>
                    <a:pt x="152815" y="4566"/>
                    <a:pt x="145002" y="4679"/>
                  </a:cubicBezTo>
                  <a:cubicBezTo>
                    <a:pt x="137176" y="4837"/>
                    <a:pt x="129318" y="5493"/>
                    <a:pt x="121682" y="6156"/>
                  </a:cubicBezTo>
                  <a:cubicBezTo>
                    <a:pt x="106358" y="7576"/>
                    <a:pt x="91520" y="9708"/>
                    <a:pt x="77017" y="12460"/>
                  </a:cubicBezTo>
                  <a:cubicBezTo>
                    <a:pt x="73331" y="12985"/>
                    <a:pt x="53950" y="17277"/>
                    <a:pt x="36291" y="22338"/>
                  </a:cubicBezTo>
                  <a:cubicBezTo>
                    <a:pt x="18594" y="27387"/>
                    <a:pt x="2557" y="33250"/>
                    <a:pt x="3870" y="36664"/>
                  </a:cubicBezTo>
                  <a:cubicBezTo>
                    <a:pt x="4791" y="39055"/>
                    <a:pt x="834" y="39593"/>
                    <a:pt x="-1028" y="37680"/>
                  </a:cubicBez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0" name="자유형: 도형 599">
              <a:extLst>
                <a:ext uri="{FF2B5EF4-FFF2-40B4-BE49-F238E27FC236}">
                  <a16:creationId xmlns:a16="http://schemas.microsoft.com/office/drawing/2014/main" id="{F8EBC3F4-2883-F153-FCB0-564752DA5A5D}"/>
                </a:ext>
              </a:extLst>
            </p:cNvPr>
            <p:cNvSpPr/>
            <p:nvPr/>
          </p:nvSpPr>
          <p:spPr>
            <a:xfrm flipV="1">
              <a:off x="10156576" y="5024719"/>
              <a:ext cx="172713" cy="39040"/>
            </a:xfrm>
            <a:custGeom>
              <a:avLst/>
              <a:gdLst>
                <a:gd name="connsiteX0" fmla="*/ 120617 w 172713"/>
                <a:gd name="connsiteY0" fmla="*/ -199 h 39040"/>
                <a:gd name="connsiteX1" fmla="*/ 103476 w 172713"/>
                <a:gd name="connsiteY1" fmla="*/ 225 h 39040"/>
                <a:gd name="connsiteX2" fmla="*/ 73220 w 172713"/>
                <a:gd name="connsiteY2" fmla="*/ 3272 h 39040"/>
                <a:gd name="connsiteX3" fmla="*/ 44371 w 172713"/>
                <a:gd name="connsiteY3" fmla="*/ 10165 h 39040"/>
                <a:gd name="connsiteX4" fmla="*/ -3121 w 172713"/>
                <a:gd name="connsiteY4" fmla="*/ 33295 h 39040"/>
                <a:gd name="connsiteX5" fmla="*/ -1026 w 172713"/>
                <a:gd name="connsiteY5" fmla="*/ 37681 h 39040"/>
                <a:gd name="connsiteX6" fmla="*/ 1846 w 172713"/>
                <a:gd name="connsiteY6" fmla="*/ 38842 h 39040"/>
                <a:gd name="connsiteX7" fmla="*/ 4011 w 172713"/>
                <a:gd name="connsiteY7" fmla="*/ 37333 h 39040"/>
                <a:gd name="connsiteX8" fmla="*/ 3872 w 172713"/>
                <a:gd name="connsiteY8" fmla="*/ 36665 h 39040"/>
                <a:gd name="connsiteX9" fmla="*/ 3796 w 172713"/>
                <a:gd name="connsiteY9" fmla="*/ 36256 h 39040"/>
                <a:gd name="connsiteX10" fmla="*/ 36293 w 172713"/>
                <a:gd name="connsiteY10" fmla="*/ 22339 h 39040"/>
                <a:gd name="connsiteX11" fmla="*/ 77019 w 172713"/>
                <a:gd name="connsiteY11" fmla="*/ 12461 h 39040"/>
                <a:gd name="connsiteX12" fmla="*/ 121684 w 172713"/>
                <a:gd name="connsiteY12" fmla="*/ 6157 h 39040"/>
                <a:gd name="connsiteX13" fmla="*/ 145004 w 172713"/>
                <a:gd name="connsiteY13" fmla="*/ 4680 h 39040"/>
                <a:gd name="connsiteX14" fmla="*/ 151757 w 172713"/>
                <a:gd name="connsiteY14" fmla="*/ 4636 h 39040"/>
                <a:gd name="connsiteX15" fmla="*/ 168873 w 172713"/>
                <a:gd name="connsiteY15" fmla="*/ 4951 h 39040"/>
                <a:gd name="connsiteX16" fmla="*/ 168923 w 172713"/>
                <a:gd name="connsiteY16" fmla="*/ 4951 h 39040"/>
                <a:gd name="connsiteX17" fmla="*/ 169592 w 172713"/>
                <a:gd name="connsiteY17" fmla="*/ 4414 h 39040"/>
                <a:gd name="connsiteX18" fmla="*/ 168519 w 172713"/>
                <a:gd name="connsiteY18" fmla="*/ 3455 h 39040"/>
                <a:gd name="connsiteX19" fmla="*/ 120617 w 172713"/>
                <a:gd name="connsiteY19" fmla="*/ -199 h 3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713" h="39040">
                  <a:moveTo>
                    <a:pt x="120617" y="-199"/>
                  </a:moveTo>
                  <a:cubicBezTo>
                    <a:pt x="114823" y="-199"/>
                    <a:pt x="109099" y="-46"/>
                    <a:pt x="103476" y="225"/>
                  </a:cubicBezTo>
                  <a:cubicBezTo>
                    <a:pt x="93106" y="748"/>
                    <a:pt x="83034" y="1714"/>
                    <a:pt x="73220" y="3272"/>
                  </a:cubicBezTo>
                  <a:cubicBezTo>
                    <a:pt x="63298" y="5060"/>
                    <a:pt x="53680" y="7342"/>
                    <a:pt x="44371" y="10165"/>
                  </a:cubicBezTo>
                  <a:cubicBezTo>
                    <a:pt x="36217" y="12468"/>
                    <a:pt x="-3077" y="22117"/>
                    <a:pt x="-3121" y="33295"/>
                  </a:cubicBezTo>
                  <a:cubicBezTo>
                    <a:pt x="-3127" y="34735"/>
                    <a:pt x="-2477" y="36199"/>
                    <a:pt x="-1026" y="37681"/>
                  </a:cubicBezTo>
                  <a:cubicBezTo>
                    <a:pt x="-262" y="38470"/>
                    <a:pt x="855" y="38842"/>
                    <a:pt x="1846" y="38842"/>
                  </a:cubicBezTo>
                  <a:cubicBezTo>
                    <a:pt x="3020" y="38842"/>
                    <a:pt x="4011" y="38319"/>
                    <a:pt x="4011" y="37333"/>
                  </a:cubicBezTo>
                  <a:cubicBezTo>
                    <a:pt x="4011" y="37131"/>
                    <a:pt x="3967" y="36904"/>
                    <a:pt x="3872" y="36665"/>
                  </a:cubicBezTo>
                  <a:cubicBezTo>
                    <a:pt x="3821" y="36532"/>
                    <a:pt x="3796" y="36394"/>
                    <a:pt x="3796" y="36256"/>
                  </a:cubicBezTo>
                  <a:cubicBezTo>
                    <a:pt x="3815" y="32797"/>
                    <a:pt x="19284" y="27191"/>
                    <a:pt x="36293" y="22339"/>
                  </a:cubicBezTo>
                  <a:cubicBezTo>
                    <a:pt x="53951" y="17278"/>
                    <a:pt x="73333" y="12986"/>
                    <a:pt x="77019" y="12461"/>
                  </a:cubicBezTo>
                  <a:cubicBezTo>
                    <a:pt x="91522" y="9709"/>
                    <a:pt x="106360" y="7577"/>
                    <a:pt x="121684" y="6157"/>
                  </a:cubicBezTo>
                  <a:cubicBezTo>
                    <a:pt x="129320" y="5494"/>
                    <a:pt x="137178" y="4838"/>
                    <a:pt x="145004" y="4680"/>
                  </a:cubicBezTo>
                  <a:cubicBezTo>
                    <a:pt x="147244" y="4648"/>
                    <a:pt x="149491" y="4636"/>
                    <a:pt x="151757" y="4636"/>
                  </a:cubicBezTo>
                  <a:cubicBezTo>
                    <a:pt x="157386" y="4636"/>
                    <a:pt x="163092" y="4737"/>
                    <a:pt x="168873" y="4951"/>
                  </a:cubicBezTo>
                  <a:cubicBezTo>
                    <a:pt x="168892" y="4951"/>
                    <a:pt x="168904" y="4951"/>
                    <a:pt x="168923" y="4951"/>
                  </a:cubicBezTo>
                  <a:cubicBezTo>
                    <a:pt x="169384" y="4951"/>
                    <a:pt x="169592" y="4705"/>
                    <a:pt x="169592" y="4414"/>
                  </a:cubicBezTo>
                  <a:cubicBezTo>
                    <a:pt x="169586" y="4029"/>
                    <a:pt x="169201" y="3556"/>
                    <a:pt x="168519" y="3455"/>
                  </a:cubicBezTo>
                  <a:cubicBezTo>
                    <a:pt x="152243" y="873"/>
                    <a:pt x="136162" y="-199"/>
                    <a:pt x="120617" y="-199"/>
                  </a:cubicBezTo>
                </a:path>
              </a:pathLst>
            </a:custGeom>
            <a:solidFill>
              <a:srgbClr val="F03A4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1" name="자유형: 도형 600">
              <a:extLst>
                <a:ext uri="{FF2B5EF4-FFF2-40B4-BE49-F238E27FC236}">
                  <a16:creationId xmlns:a16="http://schemas.microsoft.com/office/drawing/2014/main" id="{01E240E1-CF42-B385-D000-EFDBB5CBFCCC}"/>
                </a:ext>
              </a:extLst>
            </p:cNvPr>
            <p:cNvSpPr/>
            <p:nvPr/>
          </p:nvSpPr>
          <p:spPr>
            <a:xfrm flipV="1">
              <a:off x="10252223" y="4749551"/>
              <a:ext cx="135419" cy="213348"/>
            </a:xfrm>
            <a:custGeom>
              <a:avLst/>
              <a:gdLst>
                <a:gd name="connsiteX0" fmla="*/ -1232 w 135419"/>
                <a:gd name="connsiteY0" fmla="*/ 206 h 213348"/>
                <a:gd name="connsiteX1" fmla="*/ 131916 w 135419"/>
                <a:gd name="connsiteY1" fmla="*/ 211103 h 213348"/>
                <a:gd name="connsiteX2" fmla="*/ 129594 w 135419"/>
                <a:gd name="connsiteY2" fmla="*/ 212207 h 213348"/>
                <a:gd name="connsiteX3" fmla="*/ 87403 w 135419"/>
                <a:gd name="connsiteY3" fmla="*/ 165523 h 213348"/>
                <a:gd name="connsiteX4" fmla="*/ 65863 w 135419"/>
                <a:gd name="connsiteY4" fmla="*/ 138789 h 213348"/>
                <a:gd name="connsiteX5" fmla="*/ 55544 w 135419"/>
                <a:gd name="connsiteY5" fmla="*/ 124696 h 213348"/>
                <a:gd name="connsiteX6" fmla="*/ 45370 w 135419"/>
                <a:gd name="connsiteY6" fmla="*/ 110754 h 213348"/>
                <a:gd name="connsiteX7" fmla="*/ -3226 w 135419"/>
                <a:gd name="connsiteY7" fmla="*/ 18 h 213348"/>
                <a:gd name="connsiteX8" fmla="*/ -1232 w 135419"/>
                <a:gd name="connsiteY8" fmla="*/ 206 h 21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419" h="213348">
                  <a:moveTo>
                    <a:pt x="-1232" y="206"/>
                  </a:moveTo>
                  <a:cubicBezTo>
                    <a:pt x="31561" y="78321"/>
                    <a:pt x="79918" y="139186"/>
                    <a:pt x="131916" y="211103"/>
                  </a:cubicBezTo>
                  <a:cubicBezTo>
                    <a:pt x="132964" y="212624"/>
                    <a:pt x="130780" y="213451"/>
                    <a:pt x="129594" y="212207"/>
                  </a:cubicBezTo>
                  <a:cubicBezTo>
                    <a:pt x="116050" y="199099"/>
                    <a:pt x="101805" y="182860"/>
                    <a:pt x="87403" y="165523"/>
                  </a:cubicBezTo>
                  <a:cubicBezTo>
                    <a:pt x="80101" y="157009"/>
                    <a:pt x="72868" y="148060"/>
                    <a:pt x="65863" y="138789"/>
                  </a:cubicBezTo>
                  <a:cubicBezTo>
                    <a:pt x="62360" y="134169"/>
                    <a:pt x="58933" y="129429"/>
                    <a:pt x="55544" y="124696"/>
                  </a:cubicBezTo>
                  <a:cubicBezTo>
                    <a:pt x="52066" y="120108"/>
                    <a:pt x="48671" y="115456"/>
                    <a:pt x="45370" y="110754"/>
                  </a:cubicBezTo>
                  <a:cubicBezTo>
                    <a:pt x="19399" y="72635"/>
                    <a:pt x="-2040" y="34035"/>
                    <a:pt x="-3226" y="18"/>
                  </a:cubicBezTo>
                  <a:cubicBezTo>
                    <a:pt x="-3258" y="-839"/>
                    <a:pt x="-1579" y="-644"/>
                    <a:pt x="-1232" y="206"/>
                  </a:cubicBez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2" name="자유형: 도형 601">
              <a:extLst>
                <a:ext uri="{FF2B5EF4-FFF2-40B4-BE49-F238E27FC236}">
                  <a16:creationId xmlns:a16="http://schemas.microsoft.com/office/drawing/2014/main" id="{64206247-C4B2-B1A5-6429-82050A8D2E40}"/>
                </a:ext>
              </a:extLst>
            </p:cNvPr>
            <p:cNvSpPr/>
            <p:nvPr/>
          </p:nvSpPr>
          <p:spPr>
            <a:xfrm flipV="1">
              <a:off x="10252223" y="4749549"/>
              <a:ext cx="135419" cy="213351"/>
            </a:xfrm>
            <a:custGeom>
              <a:avLst/>
              <a:gdLst>
                <a:gd name="connsiteX0" fmla="*/ -2520 w 135419"/>
                <a:gd name="connsiteY0" fmla="*/ -536 h 213351"/>
                <a:gd name="connsiteX1" fmla="*/ -3227 w 135419"/>
                <a:gd name="connsiteY1" fmla="*/ 1 h 213351"/>
                <a:gd name="connsiteX2" fmla="*/ -3227 w 135419"/>
                <a:gd name="connsiteY2" fmla="*/ 20 h 213351"/>
                <a:gd name="connsiteX3" fmla="*/ 45370 w 135419"/>
                <a:gd name="connsiteY3" fmla="*/ 110756 h 213351"/>
                <a:gd name="connsiteX4" fmla="*/ 55543 w 135419"/>
                <a:gd name="connsiteY4" fmla="*/ 124698 h 213351"/>
                <a:gd name="connsiteX5" fmla="*/ 65862 w 135419"/>
                <a:gd name="connsiteY5" fmla="*/ 138791 h 213351"/>
                <a:gd name="connsiteX6" fmla="*/ 87402 w 135419"/>
                <a:gd name="connsiteY6" fmla="*/ 165525 h 213351"/>
                <a:gd name="connsiteX7" fmla="*/ 129593 w 135419"/>
                <a:gd name="connsiteY7" fmla="*/ 212209 h 213351"/>
                <a:gd name="connsiteX8" fmla="*/ 130975 w 135419"/>
                <a:gd name="connsiteY8" fmla="*/ 212815 h 213351"/>
                <a:gd name="connsiteX9" fmla="*/ 132193 w 135419"/>
                <a:gd name="connsiteY9" fmla="*/ 211875 h 213351"/>
                <a:gd name="connsiteX10" fmla="*/ 131916 w 135419"/>
                <a:gd name="connsiteY10" fmla="*/ 211105 h 213351"/>
                <a:gd name="connsiteX11" fmla="*/ -1232 w 135419"/>
                <a:gd name="connsiteY11" fmla="*/ 208 h 213351"/>
                <a:gd name="connsiteX12" fmla="*/ -2520 w 135419"/>
                <a:gd name="connsiteY12" fmla="*/ -536 h 21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419" h="213351">
                  <a:moveTo>
                    <a:pt x="-2520" y="-536"/>
                  </a:moveTo>
                  <a:cubicBezTo>
                    <a:pt x="-2911" y="-536"/>
                    <a:pt x="-3227" y="-364"/>
                    <a:pt x="-3227" y="1"/>
                  </a:cubicBezTo>
                  <a:cubicBezTo>
                    <a:pt x="-3227" y="8"/>
                    <a:pt x="-3227" y="13"/>
                    <a:pt x="-3227" y="20"/>
                  </a:cubicBezTo>
                  <a:cubicBezTo>
                    <a:pt x="-2040" y="34037"/>
                    <a:pt x="19399" y="72637"/>
                    <a:pt x="45370" y="110756"/>
                  </a:cubicBezTo>
                  <a:cubicBezTo>
                    <a:pt x="48671" y="115458"/>
                    <a:pt x="52066" y="120110"/>
                    <a:pt x="55543" y="124698"/>
                  </a:cubicBezTo>
                  <a:cubicBezTo>
                    <a:pt x="58933" y="129431"/>
                    <a:pt x="62360" y="134171"/>
                    <a:pt x="65862" y="138791"/>
                  </a:cubicBezTo>
                  <a:cubicBezTo>
                    <a:pt x="72868" y="148062"/>
                    <a:pt x="80100" y="157011"/>
                    <a:pt x="87402" y="165525"/>
                  </a:cubicBezTo>
                  <a:cubicBezTo>
                    <a:pt x="101805" y="182862"/>
                    <a:pt x="116049" y="199101"/>
                    <a:pt x="129593" y="212209"/>
                  </a:cubicBezTo>
                  <a:cubicBezTo>
                    <a:pt x="129997" y="212632"/>
                    <a:pt x="130514" y="212815"/>
                    <a:pt x="130975" y="212815"/>
                  </a:cubicBezTo>
                  <a:cubicBezTo>
                    <a:pt x="131632" y="212815"/>
                    <a:pt x="132187" y="212449"/>
                    <a:pt x="132193" y="211875"/>
                  </a:cubicBezTo>
                  <a:cubicBezTo>
                    <a:pt x="132193" y="211648"/>
                    <a:pt x="132111" y="211389"/>
                    <a:pt x="131916" y="211105"/>
                  </a:cubicBezTo>
                  <a:cubicBezTo>
                    <a:pt x="79917" y="139188"/>
                    <a:pt x="31561" y="78323"/>
                    <a:pt x="-1232" y="208"/>
                  </a:cubicBezTo>
                  <a:cubicBezTo>
                    <a:pt x="-1428" y="-263"/>
                    <a:pt x="-2028" y="-536"/>
                    <a:pt x="-2520" y="-536"/>
                  </a:cubicBezTo>
                </a:path>
              </a:pathLst>
            </a:custGeom>
            <a:solidFill>
              <a:srgbClr val="F03A4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3" name="자유형: 도형 602">
              <a:extLst>
                <a:ext uri="{FF2B5EF4-FFF2-40B4-BE49-F238E27FC236}">
                  <a16:creationId xmlns:a16="http://schemas.microsoft.com/office/drawing/2014/main" id="{0682977F-05B3-2688-B87F-73D120FBED04}"/>
                </a:ext>
              </a:extLst>
            </p:cNvPr>
            <p:cNvSpPr/>
            <p:nvPr/>
          </p:nvSpPr>
          <p:spPr>
            <a:xfrm flipV="1">
              <a:off x="10597483" y="4657264"/>
              <a:ext cx="48197" cy="62617"/>
            </a:xfrm>
            <a:custGeom>
              <a:avLst/>
              <a:gdLst>
                <a:gd name="connsiteX0" fmla="*/ 338 w 48197"/>
                <a:gd name="connsiteY0" fmla="*/ 217 h 62617"/>
                <a:gd name="connsiteX1" fmla="*/ 23304 w 48197"/>
                <a:gd name="connsiteY1" fmla="*/ 29123 h 62617"/>
                <a:gd name="connsiteX2" fmla="*/ 44131 w 48197"/>
                <a:gd name="connsiteY2" fmla="*/ 59537 h 62617"/>
                <a:gd name="connsiteX3" fmla="*/ 41771 w 48197"/>
                <a:gd name="connsiteY3" fmla="*/ 61114 h 62617"/>
                <a:gd name="connsiteX4" fmla="*/ 16122 w 48197"/>
                <a:gd name="connsiteY4" fmla="*/ 33080 h 62617"/>
                <a:gd name="connsiteX5" fmla="*/ -3455 w 48197"/>
                <a:gd name="connsiteY5" fmla="*/ 2098 h 62617"/>
                <a:gd name="connsiteX6" fmla="*/ 338 w 48197"/>
                <a:gd name="connsiteY6" fmla="*/ 217 h 6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97" h="62617">
                  <a:moveTo>
                    <a:pt x="338" y="217"/>
                  </a:moveTo>
                  <a:cubicBezTo>
                    <a:pt x="8757" y="9211"/>
                    <a:pt x="16128" y="19132"/>
                    <a:pt x="23304" y="29123"/>
                  </a:cubicBezTo>
                  <a:cubicBezTo>
                    <a:pt x="30158" y="39435"/>
                    <a:pt x="36792" y="49843"/>
                    <a:pt x="44131" y="59537"/>
                  </a:cubicBezTo>
                  <a:cubicBezTo>
                    <a:pt x="45488" y="61323"/>
                    <a:pt x="43298" y="62629"/>
                    <a:pt x="41771" y="61114"/>
                  </a:cubicBezTo>
                  <a:cubicBezTo>
                    <a:pt x="33213" y="52683"/>
                    <a:pt x="24201" y="43071"/>
                    <a:pt x="16122" y="33080"/>
                  </a:cubicBezTo>
                  <a:cubicBezTo>
                    <a:pt x="7835" y="23291"/>
                    <a:pt x="729" y="12853"/>
                    <a:pt x="-3455" y="2098"/>
                  </a:cubicBezTo>
                  <a:cubicBezTo>
                    <a:pt x="-4352" y="-205"/>
                    <a:pt x="-1827" y="-2099"/>
                    <a:pt x="338" y="217"/>
                  </a:cubicBez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4" name="자유형: 도형 603">
              <a:extLst>
                <a:ext uri="{FF2B5EF4-FFF2-40B4-BE49-F238E27FC236}">
                  <a16:creationId xmlns:a16="http://schemas.microsoft.com/office/drawing/2014/main" id="{78602166-21BA-02C4-3524-57852EBF60EC}"/>
                </a:ext>
              </a:extLst>
            </p:cNvPr>
            <p:cNvSpPr/>
            <p:nvPr/>
          </p:nvSpPr>
          <p:spPr>
            <a:xfrm flipV="1">
              <a:off x="10597485" y="4657260"/>
              <a:ext cx="48198" cy="62619"/>
            </a:xfrm>
            <a:custGeom>
              <a:avLst/>
              <a:gdLst>
                <a:gd name="connsiteX0" fmla="*/ -1741 w 48198"/>
                <a:gd name="connsiteY0" fmla="*/ -838 h 62619"/>
                <a:gd name="connsiteX1" fmla="*/ -3641 w 48198"/>
                <a:gd name="connsiteY1" fmla="*/ 1144 h 62619"/>
                <a:gd name="connsiteX2" fmla="*/ -3458 w 48198"/>
                <a:gd name="connsiteY2" fmla="*/ 2097 h 62619"/>
                <a:gd name="connsiteX3" fmla="*/ 16120 w 48198"/>
                <a:gd name="connsiteY3" fmla="*/ 33079 h 62619"/>
                <a:gd name="connsiteX4" fmla="*/ 41768 w 48198"/>
                <a:gd name="connsiteY4" fmla="*/ 61114 h 62619"/>
                <a:gd name="connsiteX5" fmla="*/ 43245 w 48198"/>
                <a:gd name="connsiteY5" fmla="*/ 61782 h 62619"/>
                <a:gd name="connsiteX6" fmla="*/ 44558 w 48198"/>
                <a:gd name="connsiteY6" fmla="*/ 60628 h 62619"/>
                <a:gd name="connsiteX7" fmla="*/ 44129 w 48198"/>
                <a:gd name="connsiteY7" fmla="*/ 59536 h 62619"/>
                <a:gd name="connsiteX8" fmla="*/ 23302 w 48198"/>
                <a:gd name="connsiteY8" fmla="*/ 29122 h 62619"/>
                <a:gd name="connsiteX9" fmla="*/ 335 w 48198"/>
                <a:gd name="connsiteY9" fmla="*/ 216 h 62619"/>
                <a:gd name="connsiteX10" fmla="*/ -1741 w 48198"/>
                <a:gd name="connsiteY10" fmla="*/ -838 h 6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98" h="62619">
                  <a:moveTo>
                    <a:pt x="-1741" y="-838"/>
                  </a:moveTo>
                  <a:cubicBezTo>
                    <a:pt x="-2814" y="-838"/>
                    <a:pt x="-3641" y="14"/>
                    <a:pt x="-3641" y="1144"/>
                  </a:cubicBezTo>
                  <a:cubicBezTo>
                    <a:pt x="-3641" y="1447"/>
                    <a:pt x="-3584" y="1769"/>
                    <a:pt x="-3458" y="2097"/>
                  </a:cubicBezTo>
                  <a:cubicBezTo>
                    <a:pt x="726" y="12852"/>
                    <a:pt x="7833" y="23290"/>
                    <a:pt x="16120" y="33079"/>
                  </a:cubicBezTo>
                  <a:cubicBezTo>
                    <a:pt x="24198" y="43070"/>
                    <a:pt x="33210" y="52682"/>
                    <a:pt x="41768" y="61114"/>
                  </a:cubicBezTo>
                  <a:cubicBezTo>
                    <a:pt x="42241" y="61581"/>
                    <a:pt x="42772" y="61782"/>
                    <a:pt x="43245" y="61782"/>
                  </a:cubicBezTo>
                  <a:cubicBezTo>
                    <a:pt x="43971" y="61782"/>
                    <a:pt x="44552" y="61315"/>
                    <a:pt x="44558" y="60628"/>
                  </a:cubicBezTo>
                  <a:cubicBezTo>
                    <a:pt x="44558" y="60306"/>
                    <a:pt x="44432" y="59933"/>
                    <a:pt x="44129" y="59536"/>
                  </a:cubicBezTo>
                  <a:cubicBezTo>
                    <a:pt x="36789" y="49842"/>
                    <a:pt x="30156" y="39434"/>
                    <a:pt x="23302" y="29122"/>
                  </a:cubicBezTo>
                  <a:cubicBezTo>
                    <a:pt x="16126" y="19131"/>
                    <a:pt x="8754" y="9210"/>
                    <a:pt x="335" y="216"/>
                  </a:cubicBezTo>
                  <a:cubicBezTo>
                    <a:pt x="-359" y="-528"/>
                    <a:pt x="-1098" y="-838"/>
                    <a:pt x="-1741" y="-838"/>
                  </a:cubicBezTo>
                </a:path>
              </a:pathLst>
            </a:custGeom>
            <a:solidFill>
              <a:srgbClr val="F03A4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5" name="자유형: 도형 604">
              <a:extLst>
                <a:ext uri="{FF2B5EF4-FFF2-40B4-BE49-F238E27FC236}">
                  <a16:creationId xmlns:a16="http://schemas.microsoft.com/office/drawing/2014/main" id="{9C34290E-4CE6-959E-E57E-47E2297B8D02}"/>
                </a:ext>
              </a:extLst>
            </p:cNvPr>
            <p:cNvSpPr/>
            <p:nvPr/>
          </p:nvSpPr>
          <p:spPr>
            <a:xfrm flipV="1">
              <a:off x="9295176" y="4638320"/>
              <a:ext cx="390336" cy="472754"/>
            </a:xfrm>
            <a:custGeom>
              <a:avLst/>
              <a:gdLst>
                <a:gd name="connsiteX0" fmla="*/ -2088 w 390336"/>
                <a:gd name="connsiteY0" fmla="*/ -503 h 472754"/>
                <a:gd name="connsiteX1" fmla="*/ 388249 w 390336"/>
                <a:gd name="connsiteY1" fmla="*/ -503 h 472754"/>
                <a:gd name="connsiteX2" fmla="*/ 388249 w 390336"/>
                <a:gd name="connsiteY2" fmla="*/ 472251 h 472754"/>
                <a:gd name="connsiteX3" fmla="*/ -2088 w 390336"/>
                <a:gd name="connsiteY3" fmla="*/ 472251 h 472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336" h="472754">
                  <a:moveTo>
                    <a:pt x="-2088" y="-503"/>
                  </a:moveTo>
                  <a:lnTo>
                    <a:pt x="388249" y="-503"/>
                  </a:lnTo>
                  <a:lnTo>
                    <a:pt x="388249" y="472251"/>
                  </a:lnTo>
                  <a:lnTo>
                    <a:pt x="-2088" y="472251"/>
                  </a:lnTo>
                  <a:close/>
                </a:path>
              </a:pathLst>
            </a:custGeom>
            <a:solidFill>
              <a:srgbClr val="2A2D69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6" name="자유형: 도형 605">
              <a:extLst>
                <a:ext uri="{FF2B5EF4-FFF2-40B4-BE49-F238E27FC236}">
                  <a16:creationId xmlns:a16="http://schemas.microsoft.com/office/drawing/2014/main" id="{D8471C39-538E-95F5-BFA5-D21B8CD83B7D}"/>
                </a:ext>
              </a:extLst>
            </p:cNvPr>
            <p:cNvSpPr/>
            <p:nvPr/>
          </p:nvSpPr>
          <p:spPr>
            <a:xfrm flipV="1">
              <a:off x="9038201" y="5097784"/>
              <a:ext cx="904285" cy="64248"/>
            </a:xfrm>
            <a:custGeom>
              <a:avLst/>
              <a:gdLst>
                <a:gd name="connsiteX0" fmla="*/ 902198 w 904285"/>
                <a:gd name="connsiteY0" fmla="*/ -45 h 64248"/>
                <a:gd name="connsiteX1" fmla="*/ -2088 w 904285"/>
                <a:gd name="connsiteY1" fmla="*/ -45 h 64248"/>
                <a:gd name="connsiteX2" fmla="*/ -2088 w 904285"/>
                <a:gd name="connsiteY2" fmla="*/ 64204 h 64248"/>
                <a:gd name="connsiteX3" fmla="*/ 902198 w 904285"/>
                <a:gd name="connsiteY3" fmla="*/ 64204 h 64248"/>
                <a:gd name="connsiteX4" fmla="*/ 902198 w 904285"/>
                <a:gd name="connsiteY4" fmla="*/ -45 h 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4285" h="64248">
                  <a:moveTo>
                    <a:pt x="902198" y="-45"/>
                  </a:moveTo>
                  <a:lnTo>
                    <a:pt x="-2088" y="-45"/>
                  </a:lnTo>
                  <a:lnTo>
                    <a:pt x="-2088" y="64204"/>
                  </a:lnTo>
                  <a:lnTo>
                    <a:pt x="902198" y="64204"/>
                  </a:lnTo>
                  <a:lnTo>
                    <a:pt x="902198" y="-45"/>
                  </a:lnTo>
                </a:path>
              </a:pathLst>
            </a:custGeom>
            <a:solidFill>
              <a:srgbClr val="36408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7" name="자유형: 도형 606">
              <a:extLst>
                <a:ext uri="{FF2B5EF4-FFF2-40B4-BE49-F238E27FC236}">
                  <a16:creationId xmlns:a16="http://schemas.microsoft.com/office/drawing/2014/main" id="{555F5A83-456A-631A-014B-E83FD439618C}"/>
                </a:ext>
              </a:extLst>
            </p:cNvPr>
            <p:cNvSpPr/>
            <p:nvPr/>
          </p:nvSpPr>
          <p:spPr>
            <a:xfrm flipV="1">
              <a:off x="8589949" y="3701523"/>
              <a:ext cx="1793003" cy="1083537"/>
            </a:xfrm>
            <a:custGeom>
              <a:avLst/>
              <a:gdLst>
                <a:gd name="connsiteX0" fmla="*/ 1790885 w 1793003"/>
                <a:gd name="connsiteY0" fmla="*/ 943758 h 1083537"/>
                <a:gd name="connsiteX1" fmla="*/ 1698356 w 1793003"/>
                <a:gd name="connsiteY1" fmla="*/ 1053737 h 1083537"/>
                <a:gd name="connsiteX2" fmla="*/ 89586 w 1793003"/>
                <a:gd name="connsiteY2" fmla="*/ 1032311 h 1083537"/>
                <a:gd name="connsiteX3" fmla="*/ -2027 w 1793003"/>
                <a:gd name="connsiteY3" fmla="*/ 923530 h 1083537"/>
                <a:gd name="connsiteX4" fmla="*/ 26928 w 1793003"/>
                <a:gd name="connsiteY4" fmla="*/ 18040 h 1083537"/>
                <a:gd name="connsiteX5" fmla="*/ 1767332 w 1793003"/>
                <a:gd name="connsiteY5" fmla="*/ 7569 h 1083537"/>
                <a:gd name="connsiteX6" fmla="*/ 1790885 w 1793003"/>
                <a:gd name="connsiteY6" fmla="*/ 943758 h 1083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3003" h="1083537">
                  <a:moveTo>
                    <a:pt x="1790885" y="943758"/>
                  </a:moveTo>
                  <a:cubicBezTo>
                    <a:pt x="1792324" y="999852"/>
                    <a:pt x="1750935" y="1049376"/>
                    <a:pt x="1698356" y="1053737"/>
                  </a:cubicBezTo>
                  <a:cubicBezTo>
                    <a:pt x="1163120" y="1097815"/>
                    <a:pt x="623068" y="1089768"/>
                    <a:pt x="89586" y="1032311"/>
                  </a:cubicBezTo>
                  <a:cubicBezTo>
                    <a:pt x="37171" y="1026599"/>
                    <a:pt x="-3802" y="977637"/>
                    <a:pt x="-2027" y="923530"/>
                  </a:cubicBezTo>
                  <a:cubicBezTo>
                    <a:pt x="7625" y="623078"/>
                    <a:pt x="17278" y="321231"/>
                    <a:pt x="26928" y="18040"/>
                  </a:cubicBezTo>
                  <a:cubicBezTo>
                    <a:pt x="603648" y="-4725"/>
                    <a:pt x="1188611" y="-7073"/>
                    <a:pt x="1767332" y="7569"/>
                  </a:cubicBezTo>
                  <a:cubicBezTo>
                    <a:pt x="1775183" y="320467"/>
                    <a:pt x="1783034" y="632539"/>
                    <a:pt x="1790885" y="943758"/>
                  </a:cubicBezTo>
                </a:path>
              </a:pathLst>
            </a:custGeom>
            <a:solidFill>
              <a:srgbClr val="2A2D69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8" name="자유형: 도형 607">
              <a:extLst>
                <a:ext uri="{FF2B5EF4-FFF2-40B4-BE49-F238E27FC236}">
                  <a16:creationId xmlns:a16="http://schemas.microsoft.com/office/drawing/2014/main" id="{459F9829-B192-4AA0-E64A-E6E087E15CE1}"/>
                </a:ext>
              </a:extLst>
            </p:cNvPr>
            <p:cNvSpPr/>
            <p:nvPr/>
          </p:nvSpPr>
          <p:spPr>
            <a:xfrm flipV="1">
              <a:off x="8649014" y="3768102"/>
              <a:ext cx="1674676" cy="950365"/>
            </a:xfrm>
            <a:custGeom>
              <a:avLst/>
              <a:gdLst>
                <a:gd name="connsiteX0" fmla="*/ 23320 w 1674676"/>
                <a:gd name="connsiteY0" fmla="*/ 11656 h 950365"/>
                <a:gd name="connsiteX1" fmla="*/ -2064 w 1674676"/>
                <a:gd name="connsiteY1" fmla="*/ 862706 h 950365"/>
                <a:gd name="connsiteX2" fmla="*/ 32307 w 1674676"/>
                <a:gd name="connsiteY2" fmla="*/ 903414 h 950365"/>
                <a:gd name="connsiteX3" fmla="*/ 1637871 w 1674676"/>
                <a:gd name="connsiteY3" fmla="*/ 922852 h 950365"/>
                <a:gd name="connsiteX4" fmla="*/ 1672583 w 1674676"/>
                <a:gd name="connsiteY4" fmla="*/ 881710 h 950365"/>
                <a:gd name="connsiteX5" fmla="*/ 1652248 w 1674676"/>
                <a:gd name="connsiteY5" fmla="*/ 3843 h 950365"/>
                <a:gd name="connsiteX6" fmla="*/ 23320 w 1674676"/>
                <a:gd name="connsiteY6" fmla="*/ 11656 h 95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676" h="950365">
                  <a:moveTo>
                    <a:pt x="23320" y="11656"/>
                  </a:moveTo>
                  <a:cubicBezTo>
                    <a:pt x="14857" y="296387"/>
                    <a:pt x="6393" y="580083"/>
                    <a:pt x="-2064" y="862706"/>
                  </a:cubicBezTo>
                  <a:cubicBezTo>
                    <a:pt x="-2688" y="883199"/>
                    <a:pt x="12730" y="901489"/>
                    <a:pt x="32307" y="903414"/>
                  </a:cubicBezTo>
                  <a:cubicBezTo>
                    <a:pt x="564741" y="955936"/>
                    <a:pt x="1103701" y="963320"/>
                    <a:pt x="1637871" y="922852"/>
                  </a:cubicBezTo>
                  <a:cubicBezTo>
                    <a:pt x="1657505" y="921382"/>
                    <a:pt x="1673082" y="902890"/>
                    <a:pt x="1672583" y="881710"/>
                  </a:cubicBezTo>
                  <a:cubicBezTo>
                    <a:pt x="1665805" y="589714"/>
                    <a:pt x="1659027" y="297088"/>
                    <a:pt x="1652248" y="3843"/>
                  </a:cubicBezTo>
                  <a:cubicBezTo>
                    <a:pt x="1110372" y="-5132"/>
                    <a:pt x="563441" y="-3459"/>
                    <a:pt x="23320" y="11656"/>
                  </a:cubicBez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09" name="자유형: 도형 608">
              <a:extLst>
                <a:ext uri="{FF2B5EF4-FFF2-40B4-BE49-F238E27FC236}">
                  <a16:creationId xmlns:a16="http://schemas.microsoft.com/office/drawing/2014/main" id="{9FAD6A1D-CFD3-B7C0-E61F-BDA30CE2081C}"/>
                </a:ext>
              </a:extLst>
            </p:cNvPr>
            <p:cNvSpPr/>
            <p:nvPr/>
          </p:nvSpPr>
          <p:spPr>
            <a:xfrm flipV="1">
              <a:off x="8618959" y="4765384"/>
              <a:ext cx="1740403" cy="166123"/>
            </a:xfrm>
            <a:custGeom>
              <a:avLst/>
              <a:gdLst>
                <a:gd name="connsiteX0" fmla="*/ 93573 w 1740403"/>
                <a:gd name="connsiteY0" fmla="*/ 23767 h 166123"/>
                <a:gd name="connsiteX1" fmla="*/ 1643169 w 1740403"/>
                <a:gd name="connsiteY1" fmla="*/ 10689 h 166123"/>
                <a:gd name="connsiteX2" fmla="*/ 1737358 w 1740403"/>
                <a:gd name="connsiteY2" fmla="*/ 116718 h 166123"/>
                <a:gd name="connsiteX3" fmla="*/ 1738318 w 1740403"/>
                <a:gd name="connsiteY3" fmla="*/ 155103 h 166123"/>
                <a:gd name="connsiteX4" fmla="*/ -2086 w 1740403"/>
                <a:gd name="connsiteY4" fmla="*/ 165573 h 166123"/>
                <a:gd name="connsiteX5" fmla="*/ -899 w 1740403"/>
                <a:gd name="connsiteY5" fmla="*/ 128375 h 166123"/>
                <a:gd name="connsiteX6" fmla="*/ 93573 w 1740403"/>
                <a:gd name="connsiteY6" fmla="*/ 23767 h 16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403" h="166123">
                  <a:moveTo>
                    <a:pt x="93573" y="23767"/>
                  </a:moveTo>
                  <a:cubicBezTo>
                    <a:pt x="607617" y="-3940"/>
                    <a:pt x="1127555" y="-7500"/>
                    <a:pt x="1643169" y="10689"/>
                  </a:cubicBezTo>
                  <a:cubicBezTo>
                    <a:pt x="1693773" y="12639"/>
                    <a:pt x="1735907" y="60289"/>
                    <a:pt x="1737358" y="116718"/>
                  </a:cubicBezTo>
                  <a:cubicBezTo>
                    <a:pt x="1737680" y="129517"/>
                    <a:pt x="1737996" y="142310"/>
                    <a:pt x="1738318" y="155103"/>
                  </a:cubicBezTo>
                  <a:cubicBezTo>
                    <a:pt x="1159597" y="140461"/>
                    <a:pt x="574634" y="142809"/>
                    <a:pt x="-2086" y="165573"/>
                  </a:cubicBezTo>
                  <a:cubicBezTo>
                    <a:pt x="-1688" y="153172"/>
                    <a:pt x="-1297" y="140776"/>
                    <a:pt x="-899" y="128375"/>
                  </a:cubicBezTo>
                  <a:cubicBezTo>
                    <a:pt x="874" y="73720"/>
                    <a:pt x="43134" y="26689"/>
                    <a:pt x="93573" y="23767"/>
                  </a:cubicBezTo>
                </a:path>
              </a:pathLst>
            </a:custGeom>
            <a:solidFill>
              <a:srgbClr val="36408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0" name="자유형: 도형 609">
              <a:extLst>
                <a:ext uri="{FF2B5EF4-FFF2-40B4-BE49-F238E27FC236}">
                  <a16:creationId xmlns:a16="http://schemas.microsoft.com/office/drawing/2014/main" id="{3AB5ECD2-ED84-8217-FF7D-AF5BDD2A1357}"/>
                </a:ext>
              </a:extLst>
            </p:cNvPr>
            <p:cNvSpPr/>
            <p:nvPr/>
          </p:nvSpPr>
          <p:spPr>
            <a:xfrm flipV="1">
              <a:off x="9469176" y="4835281"/>
              <a:ext cx="38890" cy="44892"/>
            </a:xfrm>
            <a:custGeom>
              <a:avLst/>
              <a:gdLst>
                <a:gd name="connsiteX0" fmla="*/ 36805 w 38890"/>
                <a:gd name="connsiteY0" fmla="*/ 21790 h 44892"/>
                <a:gd name="connsiteX1" fmla="*/ 17423 w 38890"/>
                <a:gd name="connsiteY1" fmla="*/ -533 h 44892"/>
                <a:gd name="connsiteX2" fmla="*/ -2085 w 38890"/>
                <a:gd name="connsiteY2" fmla="*/ 22048 h 44892"/>
                <a:gd name="connsiteX3" fmla="*/ 17297 w 38890"/>
                <a:gd name="connsiteY3" fmla="*/ 44359 h 44892"/>
                <a:gd name="connsiteX4" fmla="*/ 36805 w 38890"/>
                <a:gd name="connsiteY4" fmla="*/ 21790 h 4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90" h="44892">
                  <a:moveTo>
                    <a:pt x="36805" y="21790"/>
                  </a:moveTo>
                  <a:cubicBezTo>
                    <a:pt x="36830" y="9394"/>
                    <a:pt x="28152" y="-622"/>
                    <a:pt x="17423" y="-533"/>
                  </a:cubicBezTo>
                  <a:cubicBezTo>
                    <a:pt x="6694" y="-457"/>
                    <a:pt x="-2034" y="9659"/>
                    <a:pt x="-2085" y="22048"/>
                  </a:cubicBezTo>
                  <a:cubicBezTo>
                    <a:pt x="-2129" y="34444"/>
                    <a:pt x="6549" y="44428"/>
                    <a:pt x="17297" y="44359"/>
                  </a:cubicBezTo>
                  <a:cubicBezTo>
                    <a:pt x="28045" y="44289"/>
                    <a:pt x="36773" y="34185"/>
                    <a:pt x="36805" y="21790"/>
                  </a:cubicBez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1" name="자유형: 도형 610">
              <a:extLst>
                <a:ext uri="{FF2B5EF4-FFF2-40B4-BE49-F238E27FC236}">
                  <a16:creationId xmlns:a16="http://schemas.microsoft.com/office/drawing/2014/main" id="{BE3078FF-CD07-4E75-94D2-8B6E294CD5BF}"/>
                </a:ext>
              </a:extLst>
            </p:cNvPr>
            <p:cNvSpPr/>
            <p:nvPr/>
          </p:nvSpPr>
          <p:spPr>
            <a:xfrm flipV="1">
              <a:off x="8804333" y="3831762"/>
              <a:ext cx="1458051" cy="829821"/>
            </a:xfrm>
            <a:custGeom>
              <a:avLst/>
              <a:gdLst>
                <a:gd name="connsiteX0" fmla="*/ 17172 w 1458051"/>
                <a:gd name="connsiteY0" fmla="*/ 5191 h 829821"/>
                <a:gd name="connsiteX1" fmla="*/ -2147 w 1458051"/>
                <a:gd name="connsiteY1" fmla="*/ 796853 h 829821"/>
                <a:gd name="connsiteX2" fmla="*/ 1455905 w 1458051"/>
                <a:gd name="connsiteY2" fmla="*/ 806168 h 829821"/>
                <a:gd name="connsiteX3" fmla="*/ 1438877 w 1458051"/>
                <a:gd name="connsiteY3" fmla="*/ 1234 h 829821"/>
                <a:gd name="connsiteX4" fmla="*/ 17172 w 1458051"/>
                <a:gd name="connsiteY4" fmla="*/ 5191 h 82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051" h="829821">
                  <a:moveTo>
                    <a:pt x="17172" y="5191"/>
                  </a:moveTo>
                  <a:cubicBezTo>
                    <a:pt x="10728" y="269682"/>
                    <a:pt x="4291" y="533580"/>
                    <a:pt x="-2147" y="796853"/>
                  </a:cubicBezTo>
                  <a:cubicBezTo>
                    <a:pt x="482019" y="835048"/>
                    <a:pt x="970856" y="838538"/>
                    <a:pt x="1455905" y="806168"/>
                  </a:cubicBezTo>
                  <a:cubicBezTo>
                    <a:pt x="1450231" y="538294"/>
                    <a:pt x="1444557" y="269972"/>
                    <a:pt x="1438877" y="1234"/>
                  </a:cubicBezTo>
                  <a:cubicBezTo>
                    <a:pt x="965876" y="-3481"/>
                    <a:pt x="489347" y="-2521"/>
                    <a:pt x="17172" y="5191"/>
                  </a:cubicBezTo>
                </a:path>
              </a:pathLst>
            </a:custGeom>
            <a:solidFill>
              <a:srgbClr val="FBC5D0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2" name="자유형: 도형 611">
              <a:extLst>
                <a:ext uri="{FF2B5EF4-FFF2-40B4-BE49-F238E27FC236}">
                  <a16:creationId xmlns:a16="http://schemas.microsoft.com/office/drawing/2014/main" id="{C908F875-AF23-BED7-8AD2-DB599C796C6C}"/>
                </a:ext>
              </a:extLst>
            </p:cNvPr>
            <p:cNvSpPr/>
            <p:nvPr/>
          </p:nvSpPr>
          <p:spPr>
            <a:xfrm flipV="1">
              <a:off x="8804333" y="3831762"/>
              <a:ext cx="1458051" cy="82262"/>
            </a:xfrm>
            <a:custGeom>
              <a:avLst/>
              <a:gdLst>
                <a:gd name="connsiteX0" fmla="*/ 1454807 w 1458051"/>
                <a:gd name="connsiteY0" fmla="*/ 6130 h 82262"/>
                <a:gd name="connsiteX1" fmla="*/ -903 w 1458051"/>
                <a:gd name="connsiteY1" fmla="*/ -2302 h 82262"/>
                <a:gd name="connsiteX2" fmla="*/ -2147 w 1458051"/>
                <a:gd name="connsiteY2" fmla="*/ 48623 h 82262"/>
                <a:gd name="connsiteX3" fmla="*/ 1455905 w 1458051"/>
                <a:gd name="connsiteY3" fmla="*/ 57938 h 82262"/>
                <a:gd name="connsiteX4" fmla="*/ 1454807 w 1458051"/>
                <a:gd name="connsiteY4" fmla="*/ 6130 h 8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051" h="82262">
                  <a:moveTo>
                    <a:pt x="1454807" y="6130"/>
                  </a:moveTo>
                  <a:cubicBezTo>
                    <a:pt x="970540" y="35994"/>
                    <a:pt x="482493" y="32801"/>
                    <a:pt x="-903" y="-2302"/>
                  </a:cubicBezTo>
                  <a:cubicBezTo>
                    <a:pt x="-1320" y="14675"/>
                    <a:pt x="-1730" y="31652"/>
                    <a:pt x="-2147" y="48623"/>
                  </a:cubicBezTo>
                  <a:cubicBezTo>
                    <a:pt x="482019" y="86819"/>
                    <a:pt x="970856" y="90309"/>
                    <a:pt x="1455905" y="57938"/>
                  </a:cubicBezTo>
                  <a:cubicBezTo>
                    <a:pt x="1455539" y="40671"/>
                    <a:pt x="1455173" y="23397"/>
                    <a:pt x="1454807" y="6130"/>
                  </a:cubicBezTo>
                </a:path>
              </a:pathLst>
            </a:custGeom>
            <a:solidFill>
              <a:srgbClr val="2A2D69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3" name="자유형: 도형 612">
              <a:extLst>
                <a:ext uri="{FF2B5EF4-FFF2-40B4-BE49-F238E27FC236}">
                  <a16:creationId xmlns:a16="http://schemas.microsoft.com/office/drawing/2014/main" id="{1F643938-E2A2-43E5-620B-A09400B3BC10}"/>
                </a:ext>
              </a:extLst>
            </p:cNvPr>
            <p:cNvSpPr/>
            <p:nvPr/>
          </p:nvSpPr>
          <p:spPr>
            <a:xfrm flipV="1">
              <a:off x="10213169" y="3862575"/>
              <a:ext cx="26469" cy="29852"/>
            </a:xfrm>
            <a:custGeom>
              <a:avLst/>
              <a:gdLst>
                <a:gd name="connsiteX0" fmla="*/ -3098 w 26469"/>
                <a:gd name="connsiteY0" fmla="*/ -773 h 29852"/>
                <a:gd name="connsiteX1" fmla="*/ 22797 w 26469"/>
                <a:gd name="connsiteY1" fmla="*/ -2294 h 29852"/>
                <a:gd name="connsiteX2" fmla="*/ 23371 w 26469"/>
                <a:gd name="connsiteY2" fmla="*/ 25974 h 29852"/>
                <a:gd name="connsiteX3" fmla="*/ -2543 w 26469"/>
                <a:gd name="connsiteY3" fmla="*/ 27558 h 29852"/>
                <a:gd name="connsiteX4" fmla="*/ -3098 w 26469"/>
                <a:gd name="connsiteY4" fmla="*/ -773 h 2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69" h="29852">
                  <a:moveTo>
                    <a:pt x="-3098" y="-773"/>
                  </a:moveTo>
                  <a:cubicBezTo>
                    <a:pt x="5535" y="-1265"/>
                    <a:pt x="14169" y="-1770"/>
                    <a:pt x="22797" y="-2294"/>
                  </a:cubicBezTo>
                  <a:cubicBezTo>
                    <a:pt x="22986" y="7135"/>
                    <a:pt x="23182" y="16558"/>
                    <a:pt x="23371" y="25974"/>
                  </a:cubicBezTo>
                  <a:cubicBezTo>
                    <a:pt x="14737" y="26511"/>
                    <a:pt x="6097" y="27041"/>
                    <a:pt x="-2543" y="27558"/>
                  </a:cubicBezTo>
                  <a:cubicBezTo>
                    <a:pt x="-2732" y="18117"/>
                    <a:pt x="-2909" y="8669"/>
                    <a:pt x="-3098" y="-773"/>
                  </a:cubicBez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14" name="자유형: 도형 613">
              <a:extLst>
                <a:ext uri="{FF2B5EF4-FFF2-40B4-BE49-F238E27FC236}">
                  <a16:creationId xmlns:a16="http://schemas.microsoft.com/office/drawing/2014/main" id="{5A4E21D3-18C0-182F-7CE0-6B450B5945DE}"/>
                </a:ext>
              </a:extLst>
            </p:cNvPr>
            <p:cNvSpPr/>
            <p:nvPr/>
          </p:nvSpPr>
          <p:spPr>
            <a:xfrm flipV="1">
              <a:off x="10172670" y="3860215"/>
              <a:ext cx="26443" cy="29864"/>
            </a:xfrm>
            <a:custGeom>
              <a:avLst/>
              <a:gdLst>
                <a:gd name="connsiteX0" fmla="*/ -3043 w 26443"/>
                <a:gd name="connsiteY0" fmla="*/ -872 h 29864"/>
                <a:gd name="connsiteX1" fmla="*/ 22859 w 26443"/>
                <a:gd name="connsiteY1" fmla="*/ -2298 h 29864"/>
                <a:gd name="connsiteX2" fmla="*/ 23401 w 26443"/>
                <a:gd name="connsiteY2" fmla="*/ 26077 h 29864"/>
                <a:gd name="connsiteX3" fmla="*/ -2525 w 26443"/>
                <a:gd name="connsiteY3" fmla="*/ 27567 h 29864"/>
                <a:gd name="connsiteX4" fmla="*/ -3043 w 26443"/>
                <a:gd name="connsiteY4" fmla="*/ -872 h 29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443" h="29864">
                  <a:moveTo>
                    <a:pt x="-3043" y="-872"/>
                  </a:moveTo>
                  <a:cubicBezTo>
                    <a:pt x="5591" y="-1339"/>
                    <a:pt x="14225" y="-1812"/>
                    <a:pt x="22859" y="-2298"/>
                  </a:cubicBezTo>
                  <a:cubicBezTo>
                    <a:pt x="23035" y="7156"/>
                    <a:pt x="23218" y="16623"/>
                    <a:pt x="23401" y="26077"/>
                  </a:cubicBezTo>
                  <a:cubicBezTo>
                    <a:pt x="14761" y="26588"/>
                    <a:pt x="6121" y="27074"/>
                    <a:pt x="-2525" y="27567"/>
                  </a:cubicBezTo>
                  <a:cubicBezTo>
                    <a:pt x="-2702" y="18087"/>
                    <a:pt x="-2879" y="8601"/>
                    <a:pt x="-3043" y="-872"/>
                  </a:cubicBez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615" name="그래픽 57">
              <a:extLst>
                <a:ext uri="{FF2B5EF4-FFF2-40B4-BE49-F238E27FC236}">
                  <a16:creationId xmlns:a16="http://schemas.microsoft.com/office/drawing/2014/main" id="{9361665C-7F3E-0B1A-7155-11CC40B9F41A}"/>
                </a:ext>
              </a:extLst>
            </p:cNvPr>
            <p:cNvGrpSpPr/>
            <p:nvPr/>
          </p:nvGrpSpPr>
          <p:grpSpPr>
            <a:xfrm>
              <a:off x="8922668" y="3448641"/>
              <a:ext cx="1260294" cy="1321899"/>
              <a:chOff x="8922668" y="3448641"/>
              <a:chExt cx="1260294" cy="1321899"/>
            </a:xfrm>
          </p:grpSpPr>
          <p:sp>
            <p:nvSpPr>
              <p:cNvPr id="616" name="자유형: 도형 615">
                <a:extLst>
                  <a:ext uri="{FF2B5EF4-FFF2-40B4-BE49-F238E27FC236}">
                    <a16:creationId xmlns:a16="http://schemas.microsoft.com/office/drawing/2014/main" id="{7A34242E-12F7-0149-51A0-1987A57FC86D}"/>
                  </a:ext>
                </a:extLst>
              </p:cNvPr>
              <p:cNvSpPr/>
              <p:nvPr/>
            </p:nvSpPr>
            <p:spPr>
              <a:xfrm flipV="1">
                <a:off x="9090118" y="4151655"/>
                <a:ext cx="566382" cy="547284"/>
              </a:xfrm>
              <a:custGeom>
                <a:avLst/>
                <a:gdLst>
                  <a:gd name="connsiteX0" fmla="*/ 564455 w 566382"/>
                  <a:gd name="connsiteY0" fmla="*/ 481928 h 547284"/>
                  <a:gd name="connsiteX1" fmla="*/ 553922 w 566382"/>
                  <a:gd name="connsiteY1" fmla="*/ 457686 h 547284"/>
                  <a:gd name="connsiteX2" fmla="*/ 544367 w 566382"/>
                  <a:gd name="connsiteY2" fmla="*/ 434934 h 547284"/>
                  <a:gd name="connsiteX3" fmla="*/ 525010 w 566382"/>
                  <a:gd name="connsiteY3" fmla="*/ 386565 h 547284"/>
                  <a:gd name="connsiteX4" fmla="*/ 506001 w 566382"/>
                  <a:gd name="connsiteY4" fmla="*/ 337495 h 547284"/>
                  <a:gd name="connsiteX5" fmla="*/ 487250 w 566382"/>
                  <a:gd name="connsiteY5" fmla="*/ 288066 h 547284"/>
                  <a:gd name="connsiteX6" fmla="*/ 450348 w 566382"/>
                  <a:gd name="connsiteY6" fmla="*/ 188645 h 547284"/>
                  <a:gd name="connsiteX7" fmla="*/ 414154 w 566382"/>
                  <a:gd name="connsiteY7" fmla="*/ 88921 h 547284"/>
                  <a:gd name="connsiteX8" fmla="*/ 411414 w 566382"/>
                  <a:gd name="connsiteY8" fmla="*/ 81367 h 547284"/>
                  <a:gd name="connsiteX9" fmla="*/ 366472 w 566382"/>
                  <a:gd name="connsiteY9" fmla="*/ 42470 h 547284"/>
                  <a:gd name="connsiteX10" fmla="*/ 343550 w 566382"/>
                  <a:gd name="connsiteY10" fmla="*/ 37718 h 547284"/>
                  <a:gd name="connsiteX11" fmla="*/ 321095 w 566382"/>
                  <a:gd name="connsiteY11" fmla="*/ 33370 h 547284"/>
                  <a:gd name="connsiteX12" fmla="*/ 276215 w 566382"/>
                  <a:gd name="connsiteY12" fmla="*/ 25285 h 547284"/>
                  <a:gd name="connsiteX13" fmla="*/ 185958 w 566382"/>
                  <a:gd name="connsiteY13" fmla="*/ 11533 h 547284"/>
                  <a:gd name="connsiteX14" fmla="*/ 163207 w 566382"/>
                  <a:gd name="connsiteY14" fmla="*/ 8693 h 547284"/>
                  <a:gd name="connsiteX15" fmla="*/ 140372 w 566382"/>
                  <a:gd name="connsiteY15" fmla="*/ 6099 h 547284"/>
                  <a:gd name="connsiteX16" fmla="*/ 94376 w 566382"/>
                  <a:gd name="connsiteY16" fmla="*/ 1820 h 547284"/>
                  <a:gd name="connsiteX17" fmla="*/ 71126 w 566382"/>
                  <a:gd name="connsiteY17" fmla="*/ 318 h 547284"/>
                  <a:gd name="connsiteX18" fmla="*/ 47692 w 566382"/>
                  <a:gd name="connsiteY18" fmla="*/ -755 h 547284"/>
                  <a:gd name="connsiteX19" fmla="*/ 24038 w 566382"/>
                  <a:gd name="connsiteY19" fmla="*/ -1292 h 547284"/>
                  <a:gd name="connsiteX20" fmla="*/ 86 w 566382"/>
                  <a:gd name="connsiteY20" fmla="*/ -1159 h 547284"/>
                  <a:gd name="connsiteX21" fmla="*/ -1927 w 566382"/>
                  <a:gd name="connsiteY21" fmla="*/ 99511 h 547284"/>
                  <a:gd name="connsiteX22" fmla="*/ 18490 w 566382"/>
                  <a:gd name="connsiteY22" fmla="*/ 101493 h 547284"/>
                  <a:gd name="connsiteX23" fmla="*/ 39128 w 566382"/>
                  <a:gd name="connsiteY23" fmla="*/ 104081 h 547284"/>
                  <a:gd name="connsiteX24" fmla="*/ 59904 w 566382"/>
                  <a:gd name="connsiteY24" fmla="*/ 107154 h 547284"/>
                  <a:gd name="connsiteX25" fmla="*/ 80776 w 566382"/>
                  <a:gd name="connsiteY25" fmla="*/ 110644 h 547284"/>
                  <a:gd name="connsiteX26" fmla="*/ 122707 w 566382"/>
                  <a:gd name="connsiteY26" fmla="*/ 118887 h 547284"/>
                  <a:gd name="connsiteX27" fmla="*/ 143698 w 566382"/>
                  <a:gd name="connsiteY27" fmla="*/ 123450 h 547284"/>
                  <a:gd name="connsiteX28" fmla="*/ 164690 w 566382"/>
                  <a:gd name="connsiteY28" fmla="*/ 128265 h 547284"/>
                  <a:gd name="connsiteX29" fmla="*/ 248490 w 566382"/>
                  <a:gd name="connsiteY29" fmla="*/ 149875 h 547284"/>
                  <a:gd name="connsiteX30" fmla="*/ 290138 w 566382"/>
                  <a:gd name="connsiteY30" fmla="*/ 161822 h 547284"/>
                  <a:gd name="connsiteX31" fmla="*/ 310820 w 566382"/>
                  <a:gd name="connsiteY31" fmla="*/ 168045 h 547284"/>
                  <a:gd name="connsiteX32" fmla="*/ 330896 w 566382"/>
                  <a:gd name="connsiteY32" fmla="*/ 174381 h 547284"/>
                  <a:gd name="connsiteX33" fmla="*/ 283221 w 566382"/>
                  <a:gd name="connsiteY33" fmla="*/ 127931 h 547284"/>
                  <a:gd name="connsiteX34" fmla="*/ 308800 w 566382"/>
                  <a:gd name="connsiteY34" fmla="*/ 232066 h 547284"/>
                  <a:gd name="connsiteX35" fmla="*/ 335150 w 566382"/>
                  <a:gd name="connsiteY35" fmla="*/ 336062 h 547284"/>
                  <a:gd name="connsiteX36" fmla="*/ 348731 w 566382"/>
                  <a:gd name="connsiteY36" fmla="*/ 388117 h 547284"/>
                  <a:gd name="connsiteX37" fmla="*/ 362742 w 566382"/>
                  <a:gd name="connsiteY37" fmla="*/ 440311 h 547284"/>
                  <a:gd name="connsiteX38" fmla="*/ 377473 w 566382"/>
                  <a:gd name="connsiteY38" fmla="*/ 492846 h 547284"/>
                  <a:gd name="connsiteX39" fmla="*/ 385684 w 566382"/>
                  <a:gd name="connsiteY39" fmla="*/ 520300 h 547284"/>
                  <a:gd name="connsiteX40" fmla="*/ 393699 w 566382"/>
                  <a:gd name="connsiteY40" fmla="*/ 545974 h 547284"/>
                  <a:gd name="connsiteX41" fmla="*/ 564455 w 566382"/>
                  <a:gd name="connsiteY41" fmla="*/ 481928 h 547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66382" h="547284">
                    <a:moveTo>
                      <a:pt x="564455" y="481928"/>
                    </a:moveTo>
                    <a:lnTo>
                      <a:pt x="553922" y="457686"/>
                    </a:lnTo>
                    <a:lnTo>
                      <a:pt x="544367" y="434934"/>
                    </a:lnTo>
                    <a:cubicBezTo>
                      <a:pt x="537860" y="418954"/>
                      <a:pt x="531391" y="402867"/>
                      <a:pt x="525010" y="386565"/>
                    </a:cubicBezTo>
                    <a:lnTo>
                      <a:pt x="506001" y="337495"/>
                    </a:lnTo>
                    <a:lnTo>
                      <a:pt x="487250" y="288066"/>
                    </a:lnTo>
                    <a:lnTo>
                      <a:pt x="450348" y="188645"/>
                    </a:lnTo>
                    <a:lnTo>
                      <a:pt x="414154" y="88921"/>
                    </a:lnTo>
                    <a:lnTo>
                      <a:pt x="411414" y="81367"/>
                    </a:lnTo>
                    <a:cubicBezTo>
                      <a:pt x="403942" y="60792"/>
                      <a:pt x="386435" y="46667"/>
                      <a:pt x="366472" y="42470"/>
                    </a:cubicBezTo>
                    <a:lnTo>
                      <a:pt x="343550" y="37718"/>
                    </a:lnTo>
                    <a:lnTo>
                      <a:pt x="321095" y="33370"/>
                    </a:lnTo>
                    <a:cubicBezTo>
                      <a:pt x="306143" y="30523"/>
                      <a:pt x="291198" y="27835"/>
                      <a:pt x="276215" y="25285"/>
                    </a:cubicBezTo>
                    <a:cubicBezTo>
                      <a:pt x="246256" y="20192"/>
                      <a:pt x="216227" y="15502"/>
                      <a:pt x="185958" y="11533"/>
                    </a:cubicBezTo>
                    <a:lnTo>
                      <a:pt x="163207" y="8693"/>
                    </a:lnTo>
                    <a:cubicBezTo>
                      <a:pt x="155639" y="7727"/>
                      <a:pt x="148028" y="6856"/>
                      <a:pt x="140372" y="6099"/>
                    </a:cubicBezTo>
                    <a:cubicBezTo>
                      <a:pt x="125156" y="4388"/>
                      <a:pt x="109763" y="3076"/>
                      <a:pt x="94376" y="1820"/>
                    </a:cubicBezTo>
                    <a:cubicBezTo>
                      <a:pt x="86702" y="1157"/>
                      <a:pt x="78863" y="823"/>
                      <a:pt x="71126" y="318"/>
                    </a:cubicBezTo>
                    <a:cubicBezTo>
                      <a:pt x="63401" y="-219"/>
                      <a:pt x="55594" y="-579"/>
                      <a:pt x="47692" y="-755"/>
                    </a:cubicBezTo>
                    <a:cubicBezTo>
                      <a:pt x="39784" y="-919"/>
                      <a:pt x="32078" y="-1412"/>
                      <a:pt x="24038" y="-1292"/>
                    </a:cubicBezTo>
                    <a:lnTo>
                      <a:pt x="86" y="-1159"/>
                    </a:lnTo>
                    <a:lnTo>
                      <a:pt x="-1927" y="99511"/>
                    </a:lnTo>
                    <a:lnTo>
                      <a:pt x="18490" y="101493"/>
                    </a:lnTo>
                    <a:cubicBezTo>
                      <a:pt x="25249" y="102055"/>
                      <a:pt x="32267" y="103241"/>
                      <a:pt x="39128" y="104081"/>
                    </a:cubicBezTo>
                    <a:cubicBezTo>
                      <a:pt x="46001" y="104920"/>
                      <a:pt x="52924" y="105949"/>
                      <a:pt x="59904" y="107154"/>
                    </a:cubicBezTo>
                    <a:cubicBezTo>
                      <a:pt x="66872" y="108334"/>
                      <a:pt x="73783" y="109313"/>
                      <a:pt x="80776" y="110644"/>
                    </a:cubicBezTo>
                    <a:cubicBezTo>
                      <a:pt x="94749" y="113232"/>
                      <a:pt x="108696" y="115851"/>
                      <a:pt x="122707" y="118887"/>
                    </a:cubicBezTo>
                    <a:cubicBezTo>
                      <a:pt x="129694" y="120300"/>
                      <a:pt x="136693" y="121828"/>
                      <a:pt x="143698" y="123450"/>
                    </a:cubicBezTo>
                    <a:lnTo>
                      <a:pt x="164690" y="128265"/>
                    </a:lnTo>
                    <a:cubicBezTo>
                      <a:pt x="192680" y="134867"/>
                      <a:pt x="220645" y="142182"/>
                      <a:pt x="248490" y="149875"/>
                    </a:cubicBezTo>
                    <a:cubicBezTo>
                      <a:pt x="262419" y="153725"/>
                      <a:pt x="276316" y="157713"/>
                      <a:pt x="290138" y="161822"/>
                    </a:cubicBezTo>
                    <a:lnTo>
                      <a:pt x="310820" y="168045"/>
                    </a:lnTo>
                    <a:lnTo>
                      <a:pt x="330896" y="174381"/>
                    </a:lnTo>
                    <a:lnTo>
                      <a:pt x="283221" y="127931"/>
                    </a:lnTo>
                    <a:lnTo>
                      <a:pt x="308800" y="232066"/>
                    </a:lnTo>
                    <a:lnTo>
                      <a:pt x="335150" y="336062"/>
                    </a:lnTo>
                    <a:lnTo>
                      <a:pt x="348731" y="388117"/>
                    </a:lnTo>
                    <a:lnTo>
                      <a:pt x="362742" y="440311"/>
                    </a:lnTo>
                    <a:cubicBezTo>
                      <a:pt x="367482" y="457724"/>
                      <a:pt x="372430" y="475257"/>
                      <a:pt x="377473" y="492846"/>
                    </a:cubicBezTo>
                    <a:lnTo>
                      <a:pt x="385684" y="520300"/>
                    </a:lnTo>
                    <a:lnTo>
                      <a:pt x="393699" y="545974"/>
                    </a:lnTo>
                    <a:lnTo>
                      <a:pt x="564455" y="481928"/>
                    </a:lnTo>
                  </a:path>
                </a:pathLst>
              </a:custGeom>
              <a:solidFill>
                <a:srgbClr val="F9BB16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7" name="자유형: 도형 616">
                <a:extLst>
                  <a:ext uri="{FF2B5EF4-FFF2-40B4-BE49-F238E27FC236}">
                    <a16:creationId xmlns:a16="http://schemas.microsoft.com/office/drawing/2014/main" id="{395861A0-58BB-5C8A-E405-994F12B24350}"/>
                  </a:ext>
                </a:extLst>
              </p:cNvPr>
              <p:cNvSpPr/>
              <p:nvPr/>
            </p:nvSpPr>
            <p:spPr>
              <a:xfrm flipV="1">
                <a:off x="9482122" y="4043430"/>
                <a:ext cx="700840" cy="727110"/>
              </a:xfrm>
              <a:custGeom>
                <a:avLst/>
                <a:gdLst>
                  <a:gd name="connsiteX0" fmla="*/ 596383 w 700840"/>
                  <a:gd name="connsiteY0" fmla="*/ 684788 h 727110"/>
                  <a:gd name="connsiteX1" fmla="*/ 347860 w 700840"/>
                  <a:gd name="connsiteY1" fmla="*/ 725767 h 727110"/>
                  <a:gd name="connsiteX2" fmla="*/ 99336 w 700840"/>
                  <a:gd name="connsiteY2" fmla="*/ 684788 h 727110"/>
                  <a:gd name="connsiteX3" fmla="*/ 3216 w 700840"/>
                  <a:gd name="connsiteY3" fmla="*/ 529614 h 727110"/>
                  <a:gd name="connsiteX4" fmla="*/ 98206 w 700840"/>
                  <a:gd name="connsiteY4" fmla="*/ -1343 h 727110"/>
                  <a:gd name="connsiteX5" fmla="*/ 347860 w 700840"/>
                  <a:gd name="connsiteY5" fmla="*/ -1343 h 727110"/>
                  <a:gd name="connsiteX6" fmla="*/ 597519 w 700840"/>
                  <a:gd name="connsiteY6" fmla="*/ -1343 h 727110"/>
                  <a:gd name="connsiteX7" fmla="*/ 692509 w 700840"/>
                  <a:gd name="connsiteY7" fmla="*/ 529614 h 727110"/>
                  <a:gd name="connsiteX8" fmla="*/ 596383 w 700840"/>
                  <a:gd name="connsiteY8" fmla="*/ 684788 h 727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0840" h="727110">
                    <a:moveTo>
                      <a:pt x="596383" y="684788"/>
                    </a:moveTo>
                    <a:lnTo>
                      <a:pt x="347860" y="725767"/>
                    </a:lnTo>
                    <a:lnTo>
                      <a:pt x="99336" y="684788"/>
                    </a:lnTo>
                    <a:cubicBezTo>
                      <a:pt x="18098" y="668240"/>
                      <a:pt x="-17472" y="633484"/>
                      <a:pt x="3216" y="529614"/>
                    </a:cubicBezTo>
                    <a:lnTo>
                      <a:pt x="98206" y="-1343"/>
                    </a:lnTo>
                    <a:lnTo>
                      <a:pt x="347860" y="-1343"/>
                    </a:lnTo>
                    <a:lnTo>
                      <a:pt x="597519" y="-1343"/>
                    </a:lnTo>
                    <a:lnTo>
                      <a:pt x="692509" y="529614"/>
                    </a:lnTo>
                    <a:cubicBezTo>
                      <a:pt x="713198" y="633484"/>
                      <a:pt x="677628" y="668240"/>
                      <a:pt x="596383" y="684788"/>
                    </a:cubicBezTo>
                  </a:path>
                </a:pathLst>
              </a:custGeom>
              <a:solidFill>
                <a:srgbClr val="F9BB16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8" name="자유형: 도형 617">
                <a:extLst>
                  <a:ext uri="{FF2B5EF4-FFF2-40B4-BE49-F238E27FC236}">
                    <a16:creationId xmlns:a16="http://schemas.microsoft.com/office/drawing/2014/main" id="{8E2CD873-C3E0-43E7-AFBE-7C985FB7234E}"/>
                  </a:ext>
                </a:extLst>
              </p:cNvPr>
              <p:cNvSpPr/>
              <p:nvPr/>
            </p:nvSpPr>
            <p:spPr>
              <a:xfrm flipV="1">
                <a:off x="9789244" y="3904703"/>
                <a:ext cx="116057" cy="206162"/>
              </a:xfrm>
              <a:custGeom>
                <a:avLst/>
                <a:gdLst>
                  <a:gd name="connsiteX0" fmla="*/ -2578 w 116057"/>
                  <a:gd name="connsiteY0" fmla="*/ 146071 h 206162"/>
                  <a:gd name="connsiteX1" fmla="*/ -2578 w 116057"/>
                  <a:gd name="connsiteY1" fmla="*/ 55972 h 206162"/>
                  <a:gd name="connsiteX2" fmla="*/ 55454 w 116057"/>
                  <a:gd name="connsiteY2" fmla="*/ -2060 h 206162"/>
                  <a:gd name="connsiteX3" fmla="*/ 113479 w 116057"/>
                  <a:gd name="connsiteY3" fmla="*/ 55972 h 206162"/>
                  <a:gd name="connsiteX4" fmla="*/ 113479 w 116057"/>
                  <a:gd name="connsiteY4" fmla="*/ 146071 h 206162"/>
                  <a:gd name="connsiteX5" fmla="*/ 55454 w 116057"/>
                  <a:gd name="connsiteY5" fmla="*/ 204103 h 206162"/>
                  <a:gd name="connsiteX6" fmla="*/ -2578 w 116057"/>
                  <a:gd name="connsiteY6" fmla="*/ 146071 h 2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057" h="206162">
                    <a:moveTo>
                      <a:pt x="-2578" y="146071"/>
                    </a:moveTo>
                    <a:lnTo>
                      <a:pt x="-2578" y="55972"/>
                    </a:lnTo>
                    <a:cubicBezTo>
                      <a:pt x="-2578" y="23923"/>
                      <a:pt x="23406" y="-2060"/>
                      <a:pt x="55454" y="-2060"/>
                    </a:cubicBezTo>
                    <a:cubicBezTo>
                      <a:pt x="87503" y="-2060"/>
                      <a:pt x="113479" y="23923"/>
                      <a:pt x="113479" y="55972"/>
                    </a:cubicBezTo>
                    <a:lnTo>
                      <a:pt x="113479" y="146071"/>
                    </a:lnTo>
                    <a:cubicBezTo>
                      <a:pt x="113479" y="178119"/>
                      <a:pt x="87503" y="204103"/>
                      <a:pt x="55454" y="204103"/>
                    </a:cubicBezTo>
                    <a:cubicBezTo>
                      <a:pt x="23406" y="204103"/>
                      <a:pt x="-2578" y="178119"/>
                      <a:pt x="-2578" y="146071"/>
                    </a:cubicBezTo>
                  </a:path>
                </a:pathLst>
              </a:custGeom>
              <a:solidFill>
                <a:srgbClr val="F9A9A7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9" name="자유형: 도형 618">
                <a:extLst>
                  <a:ext uri="{FF2B5EF4-FFF2-40B4-BE49-F238E27FC236}">
                    <a16:creationId xmlns:a16="http://schemas.microsoft.com/office/drawing/2014/main" id="{F743EAF4-5470-920D-D285-136D089D0EBF}"/>
                  </a:ext>
                </a:extLst>
              </p:cNvPr>
              <p:cNvSpPr/>
              <p:nvPr/>
            </p:nvSpPr>
            <p:spPr>
              <a:xfrm flipV="1">
                <a:off x="9789244" y="3904703"/>
                <a:ext cx="116057" cy="206162"/>
              </a:xfrm>
              <a:custGeom>
                <a:avLst/>
                <a:gdLst>
                  <a:gd name="connsiteX0" fmla="*/ 55454 w 116057"/>
                  <a:gd name="connsiteY0" fmla="*/ -2060 h 206162"/>
                  <a:gd name="connsiteX1" fmla="*/ -2578 w 116057"/>
                  <a:gd name="connsiteY1" fmla="*/ 55972 h 206162"/>
                  <a:gd name="connsiteX2" fmla="*/ -2578 w 116057"/>
                  <a:gd name="connsiteY2" fmla="*/ 146071 h 206162"/>
                  <a:gd name="connsiteX3" fmla="*/ 55454 w 116057"/>
                  <a:gd name="connsiteY3" fmla="*/ 204103 h 206162"/>
                  <a:gd name="connsiteX4" fmla="*/ 113479 w 116057"/>
                  <a:gd name="connsiteY4" fmla="*/ 146071 h 206162"/>
                  <a:gd name="connsiteX5" fmla="*/ 113479 w 116057"/>
                  <a:gd name="connsiteY5" fmla="*/ 55972 h 206162"/>
                  <a:gd name="connsiteX6" fmla="*/ 55454 w 116057"/>
                  <a:gd name="connsiteY6" fmla="*/ -2060 h 2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057" h="206162">
                    <a:moveTo>
                      <a:pt x="55454" y="-2060"/>
                    </a:moveTo>
                    <a:cubicBezTo>
                      <a:pt x="23406" y="-2060"/>
                      <a:pt x="-2578" y="23923"/>
                      <a:pt x="-2578" y="55972"/>
                    </a:cubicBezTo>
                    <a:lnTo>
                      <a:pt x="-2578" y="146071"/>
                    </a:lnTo>
                    <a:cubicBezTo>
                      <a:pt x="-2578" y="178119"/>
                      <a:pt x="23406" y="204103"/>
                      <a:pt x="55454" y="204103"/>
                    </a:cubicBezTo>
                    <a:cubicBezTo>
                      <a:pt x="87503" y="204103"/>
                      <a:pt x="113479" y="178119"/>
                      <a:pt x="113479" y="146071"/>
                    </a:cubicBezTo>
                    <a:lnTo>
                      <a:pt x="113479" y="55972"/>
                    </a:lnTo>
                    <a:cubicBezTo>
                      <a:pt x="113479" y="23923"/>
                      <a:pt x="87503" y="-2060"/>
                      <a:pt x="55454" y="-2060"/>
                    </a:cubicBezTo>
                  </a:path>
                </a:pathLst>
              </a:custGeom>
              <a:solidFill>
                <a:srgbClr val="F89E9C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0" name="자유형: 도형 619">
                <a:extLst>
                  <a:ext uri="{FF2B5EF4-FFF2-40B4-BE49-F238E27FC236}">
                    <a16:creationId xmlns:a16="http://schemas.microsoft.com/office/drawing/2014/main" id="{5EC2A889-68C1-9CF3-7213-AA9F7071C624}"/>
                  </a:ext>
                </a:extLst>
              </p:cNvPr>
              <p:cNvSpPr/>
              <p:nvPr/>
            </p:nvSpPr>
            <p:spPr>
              <a:xfrm flipV="1">
                <a:off x="9656431" y="3511715"/>
                <a:ext cx="381684" cy="496870"/>
              </a:xfrm>
              <a:custGeom>
                <a:avLst/>
                <a:gdLst>
                  <a:gd name="connsiteX0" fmla="*/ 188268 w 381684"/>
                  <a:gd name="connsiteY0" fmla="*/ -2505 h 496870"/>
                  <a:gd name="connsiteX1" fmla="*/ 188268 w 381684"/>
                  <a:gd name="connsiteY1" fmla="*/ -2505 h 496870"/>
                  <a:gd name="connsiteX2" fmla="*/ -2578 w 381684"/>
                  <a:gd name="connsiteY2" fmla="*/ 188334 h 496870"/>
                  <a:gd name="connsiteX3" fmla="*/ -2578 w 381684"/>
                  <a:gd name="connsiteY3" fmla="*/ 303527 h 496870"/>
                  <a:gd name="connsiteX4" fmla="*/ 188268 w 381684"/>
                  <a:gd name="connsiteY4" fmla="*/ 494366 h 496870"/>
                  <a:gd name="connsiteX5" fmla="*/ 188268 w 381684"/>
                  <a:gd name="connsiteY5" fmla="*/ 494366 h 496870"/>
                  <a:gd name="connsiteX6" fmla="*/ 379107 w 381684"/>
                  <a:gd name="connsiteY6" fmla="*/ 303527 h 496870"/>
                  <a:gd name="connsiteX7" fmla="*/ 379107 w 381684"/>
                  <a:gd name="connsiteY7" fmla="*/ 188334 h 496870"/>
                  <a:gd name="connsiteX8" fmla="*/ 188268 w 381684"/>
                  <a:gd name="connsiteY8" fmla="*/ -2505 h 496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684" h="496870">
                    <a:moveTo>
                      <a:pt x="188268" y="-2505"/>
                    </a:moveTo>
                    <a:lnTo>
                      <a:pt x="188268" y="-2505"/>
                    </a:lnTo>
                    <a:cubicBezTo>
                      <a:pt x="82864" y="-2505"/>
                      <a:pt x="-2578" y="82937"/>
                      <a:pt x="-2578" y="188334"/>
                    </a:cubicBezTo>
                    <a:lnTo>
                      <a:pt x="-2578" y="303527"/>
                    </a:lnTo>
                    <a:cubicBezTo>
                      <a:pt x="-2578" y="408924"/>
                      <a:pt x="82864" y="494366"/>
                      <a:pt x="188268" y="494366"/>
                    </a:cubicBezTo>
                    <a:lnTo>
                      <a:pt x="188268" y="494366"/>
                    </a:lnTo>
                    <a:cubicBezTo>
                      <a:pt x="293665" y="494366"/>
                      <a:pt x="379107" y="408924"/>
                      <a:pt x="379107" y="303527"/>
                    </a:cubicBezTo>
                    <a:lnTo>
                      <a:pt x="379107" y="188334"/>
                    </a:lnTo>
                    <a:cubicBezTo>
                      <a:pt x="379107" y="82937"/>
                      <a:pt x="293665" y="-2505"/>
                      <a:pt x="188268" y="-2505"/>
                    </a:cubicBezTo>
                  </a:path>
                </a:pathLst>
              </a:custGeom>
              <a:solidFill>
                <a:srgbClr val="F9A9A7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1" name="자유형: 도형 620">
                <a:extLst>
                  <a:ext uri="{FF2B5EF4-FFF2-40B4-BE49-F238E27FC236}">
                    <a16:creationId xmlns:a16="http://schemas.microsoft.com/office/drawing/2014/main" id="{81621265-EFAE-7575-9C86-993BBC55ABE3}"/>
                  </a:ext>
                </a:extLst>
              </p:cNvPr>
              <p:cNvSpPr/>
              <p:nvPr/>
            </p:nvSpPr>
            <p:spPr>
              <a:xfrm flipV="1">
                <a:off x="9609214" y="3804216"/>
                <a:ext cx="69010" cy="73266"/>
              </a:xfrm>
              <a:custGeom>
                <a:avLst/>
                <a:gdLst>
                  <a:gd name="connsiteX0" fmla="*/ 2204 w 69010"/>
                  <a:gd name="connsiteY0" fmla="*/ 16290 h 73266"/>
                  <a:gd name="connsiteX1" fmla="*/ 14851 w 69010"/>
                  <a:gd name="connsiteY1" fmla="*/ 2746 h 73266"/>
                  <a:gd name="connsiteX2" fmla="*/ 32680 w 69010"/>
                  <a:gd name="connsiteY2" fmla="*/ -2265 h 73266"/>
                  <a:gd name="connsiteX3" fmla="*/ 45783 w 69010"/>
                  <a:gd name="connsiteY3" fmla="*/ 859 h 73266"/>
                  <a:gd name="connsiteX4" fmla="*/ 56733 w 69010"/>
                  <a:gd name="connsiteY4" fmla="*/ 8363 h 73266"/>
                  <a:gd name="connsiteX5" fmla="*/ 63763 w 69010"/>
                  <a:gd name="connsiteY5" fmla="*/ 20039 h 73266"/>
                  <a:gd name="connsiteX6" fmla="*/ 66692 w 69010"/>
                  <a:gd name="connsiteY6" fmla="*/ 34012 h 73266"/>
                  <a:gd name="connsiteX7" fmla="*/ 65480 w 69010"/>
                  <a:gd name="connsiteY7" fmla="*/ 43656 h 73266"/>
                  <a:gd name="connsiteX8" fmla="*/ 56733 w 69010"/>
                  <a:gd name="connsiteY8" fmla="*/ 59667 h 73266"/>
                  <a:gd name="connsiteX9" fmla="*/ 49847 w 69010"/>
                  <a:gd name="connsiteY9" fmla="*/ 65341 h 73266"/>
                  <a:gd name="connsiteX10" fmla="*/ 32680 w 69010"/>
                  <a:gd name="connsiteY10" fmla="*/ 70289 h 73266"/>
                  <a:gd name="connsiteX11" fmla="*/ 32226 w 69010"/>
                  <a:gd name="connsiteY11" fmla="*/ 70239 h 73266"/>
                  <a:gd name="connsiteX12" fmla="*/ 49393 w 69010"/>
                  <a:gd name="connsiteY12" fmla="*/ 65291 h 73266"/>
                  <a:gd name="connsiteX13" fmla="*/ 48982 w 69010"/>
                  <a:gd name="connsiteY13" fmla="*/ 65511 h 73266"/>
                  <a:gd name="connsiteX14" fmla="*/ 61182 w 69010"/>
                  <a:gd name="connsiteY14" fmla="*/ 52491 h 73266"/>
                  <a:gd name="connsiteX15" fmla="*/ 60949 w 69010"/>
                  <a:gd name="connsiteY15" fmla="*/ 52908 h 73266"/>
                  <a:gd name="connsiteX16" fmla="*/ 52189 w 69010"/>
                  <a:gd name="connsiteY16" fmla="*/ 63088 h 73266"/>
                  <a:gd name="connsiteX17" fmla="*/ 40620 w 69010"/>
                  <a:gd name="connsiteY17" fmla="*/ 69582 h 73266"/>
                  <a:gd name="connsiteX18" fmla="*/ 27057 w 69010"/>
                  <a:gd name="connsiteY18" fmla="*/ 70232 h 73266"/>
                  <a:gd name="connsiteX19" fmla="*/ 14410 w 69010"/>
                  <a:gd name="connsiteY19" fmla="*/ 65928 h 73266"/>
                  <a:gd name="connsiteX20" fmla="*/ -1223 w 69010"/>
                  <a:gd name="connsiteY20" fmla="*/ 44243 h 73266"/>
                  <a:gd name="connsiteX21" fmla="*/ 2204 w 69010"/>
                  <a:gd name="connsiteY21" fmla="*/ 16290 h 73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9010" h="73266">
                    <a:moveTo>
                      <a:pt x="2204" y="16290"/>
                    </a:moveTo>
                    <a:cubicBezTo>
                      <a:pt x="5460" y="10484"/>
                      <a:pt x="9354" y="6167"/>
                      <a:pt x="14851" y="2746"/>
                    </a:cubicBezTo>
                    <a:cubicBezTo>
                      <a:pt x="19648" y="-233"/>
                      <a:pt x="27026" y="-2902"/>
                      <a:pt x="32680" y="-2265"/>
                    </a:cubicBezTo>
                    <a:cubicBezTo>
                      <a:pt x="37364" y="-2454"/>
                      <a:pt x="41731" y="-1407"/>
                      <a:pt x="45783" y="859"/>
                    </a:cubicBezTo>
                    <a:cubicBezTo>
                      <a:pt x="49998" y="2323"/>
                      <a:pt x="53646" y="4823"/>
                      <a:pt x="56733" y="8363"/>
                    </a:cubicBezTo>
                    <a:cubicBezTo>
                      <a:pt x="60046" y="11652"/>
                      <a:pt x="62394" y="15539"/>
                      <a:pt x="63763" y="20039"/>
                    </a:cubicBezTo>
                    <a:cubicBezTo>
                      <a:pt x="65897" y="24362"/>
                      <a:pt x="66869" y="29020"/>
                      <a:pt x="66692" y="34012"/>
                    </a:cubicBezTo>
                    <a:cubicBezTo>
                      <a:pt x="66288" y="37231"/>
                      <a:pt x="65884" y="40443"/>
                      <a:pt x="65480" y="43656"/>
                    </a:cubicBezTo>
                    <a:cubicBezTo>
                      <a:pt x="63864" y="49803"/>
                      <a:pt x="60949" y="55142"/>
                      <a:pt x="56733" y="59667"/>
                    </a:cubicBezTo>
                    <a:cubicBezTo>
                      <a:pt x="54435" y="61561"/>
                      <a:pt x="52138" y="63448"/>
                      <a:pt x="49847" y="65341"/>
                    </a:cubicBezTo>
                    <a:cubicBezTo>
                      <a:pt x="44539" y="68623"/>
                      <a:pt x="38815" y="70270"/>
                      <a:pt x="32680" y="70289"/>
                    </a:cubicBezTo>
                    <a:lnTo>
                      <a:pt x="32226" y="70239"/>
                    </a:lnTo>
                    <a:cubicBezTo>
                      <a:pt x="37944" y="68591"/>
                      <a:pt x="43668" y="66938"/>
                      <a:pt x="49393" y="65291"/>
                    </a:cubicBezTo>
                    <a:lnTo>
                      <a:pt x="48982" y="65511"/>
                    </a:lnTo>
                    <a:cubicBezTo>
                      <a:pt x="53047" y="61169"/>
                      <a:pt x="57118" y="56833"/>
                      <a:pt x="61182" y="52491"/>
                    </a:cubicBezTo>
                    <a:lnTo>
                      <a:pt x="60949" y="52908"/>
                    </a:lnTo>
                    <a:cubicBezTo>
                      <a:pt x="58809" y="57136"/>
                      <a:pt x="55893" y="60532"/>
                      <a:pt x="52189" y="63088"/>
                    </a:cubicBezTo>
                    <a:cubicBezTo>
                      <a:pt x="48900" y="66294"/>
                      <a:pt x="45044" y="68459"/>
                      <a:pt x="40620" y="69582"/>
                    </a:cubicBezTo>
                    <a:cubicBezTo>
                      <a:pt x="36101" y="71097"/>
                      <a:pt x="31576" y="71312"/>
                      <a:pt x="27057" y="70232"/>
                    </a:cubicBezTo>
                    <a:cubicBezTo>
                      <a:pt x="22526" y="70011"/>
                      <a:pt x="18310" y="68579"/>
                      <a:pt x="14410" y="65928"/>
                    </a:cubicBezTo>
                    <a:cubicBezTo>
                      <a:pt x="7145" y="60929"/>
                      <a:pt x="752" y="53495"/>
                      <a:pt x="-1223" y="44243"/>
                    </a:cubicBezTo>
                    <a:cubicBezTo>
                      <a:pt x="-3249" y="34776"/>
                      <a:pt x="-2574" y="24804"/>
                      <a:pt x="2204" y="16290"/>
                    </a:cubicBezTo>
                  </a:path>
                </a:pathLst>
              </a:custGeom>
              <a:solidFill>
                <a:srgbClr val="F9A9A7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2" name="자유형: 도형 621">
                <a:extLst>
                  <a:ext uri="{FF2B5EF4-FFF2-40B4-BE49-F238E27FC236}">
                    <a16:creationId xmlns:a16="http://schemas.microsoft.com/office/drawing/2014/main" id="{42A104CA-455A-5CA6-63D2-BD50D69362E1}"/>
                  </a:ext>
                </a:extLst>
              </p:cNvPr>
              <p:cNvSpPr/>
              <p:nvPr/>
            </p:nvSpPr>
            <p:spPr>
              <a:xfrm flipV="1">
                <a:off x="9619137" y="3820331"/>
                <a:ext cx="37288" cy="42698"/>
              </a:xfrm>
              <a:custGeom>
                <a:avLst/>
                <a:gdLst>
                  <a:gd name="connsiteX0" fmla="*/ 9292 w 37288"/>
                  <a:gd name="connsiteY0" fmla="*/ 22085 h 42698"/>
                  <a:gd name="connsiteX1" fmla="*/ 16202 w 37288"/>
                  <a:gd name="connsiteY1" fmla="*/ 28440 h 42698"/>
                  <a:gd name="connsiteX2" fmla="*/ 23322 w 37288"/>
                  <a:gd name="connsiteY2" fmla="*/ 24414 h 42698"/>
                  <a:gd name="connsiteX3" fmla="*/ 30661 w 37288"/>
                  <a:gd name="connsiteY3" fmla="*/ 31754 h 42698"/>
                  <a:gd name="connsiteX4" fmla="*/ 12056 w 37288"/>
                  <a:gd name="connsiteY4" fmla="*/ 16682 h 42698"/>
                  <a:gd name="connsiteX5" fmla="*/ 26938 w 37288"/>
                  <a:gd name="connsiteY5" fmla="*/ -2201 h 42698"/>
                  <a:gd name="connsiteX6" fmla="*/ 30112 w 37288"/>
                  <a:gd name="connsiteY6" fmla="*/ 9305 h 42698"/>
                  <a:gd name="connsiteX7" fmla="*/ 23978 w 37288"/>
                  <a:gd name="connsiteY7" fmla="*/ 14694 h 42698"/>
                  <a:gd name="connsiteX8" fmla="*/ 27487 w 37288"/>
                  <a:gd name="connsiteY8" fmla="*/ 20248 h 42698"/>
                  <a:gd name="connsiteX9" fmla="*/ 34827 w 37288"/>
                  <a:gd name="connsiteY9" fmla="*/ 27588 h 42698"/>
                  <a:gd name="connsiteX10" fmla="*/ -2214 w 37288"/>
                  <a:gd name="connsiteY10" fmla="*/ 25259 h 42698"/>
                  <a:gd name="connsiteX11" fmla="*/ 9292 w 37288"/>
                  <a:gd name="connsiteY11" fmla="*/ 22085 h 4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288" h="42698">
                    <a:moveTo>
                      <a:pt x="9292" y="22085"/>
                    </a:moveTo>
                    <a:cubicBezTo>
                      <a:pt x="9866" y="25991"/>
                      <a:pt x="12176" y="28137"/>
                      <a:pt x="16202" y="28440"/>
                    </a:cubicBezTo>
                    <a:cubicBezTo>
                      <a:pt x="19358" y="28686"/>
                      <a:pt x="22564" y="27796"/>
                      <a:pt x="23322" y="24414"/>
                    </a:cubicBezTo>
                    <a:cubicBezTo>
                      <a:pt x="25764" y="26862"/>
                      <a:pt x="28213" y="29305"/>
                      <a:pt x="30661" y="31754"/>
                    </a:cubicBezTo>
                    <a:cubicBezTo>
                      <a:pt x="20759" y="33571"/>
                      <a:pt x="12624" y="26515"/>
                      <a:pt x="12056" y="16682"/>
                    </a:cubicBezTo>
                    <a:cubicBezTo>
                      <a:pt x="11507" y="7115"/>
                      <a:pt x="17761" y="-200"/>
                      <a:pt x="26938" y="-2201"/>
                    </a:cubicBezTo>
                    <a:cubicBezTo>
                      <a:pt x="34423" y="-3829"/>
                      <a:pt x="37623" y="7670"/>
                      <a:pt x="30112" y="9305"/>
                    </a:cubicBezTo>
                    <a:cubicBezTo>
                      <a:pt x="26849" y="10018"/>
                      <a:pt x="24413" y="11147"/>
                      <a:pt x="23978" y="14694"/>
                    </a:cubicBezTo>
                    <a:cubicBezTo>
                      <a:pt x="23719" y="16783"/>
                      <a:pt x="24331" y="20823"/>
                      <a:pt x="27487" y="20248"/>
                    </a:cubicBezTo>
                    <a:cubicBezTo>
                      <a:pt x="32018" y="19415"/>
                      <a:pt x="35868" y="22905"/>
                      <a:pt x="34827" y="27588"/>
                    </a:cubicBezTo>
                    <a:cubicBezTo>
                      <a:pt x="30668" y="46295"/>
                      <a:pt x="481" y="43486"/>
                      <a:pt x="-2214" y="25259"/>
                    </a:cubicBezTo>
                    <a:cubicBezTo>
                      <a:pt x="-3331" y="17749"/>
                      <a:pt x="8168" y="14505"/>
                      <a:pt x="9292" y="22085"/>
                    </a:cubicBezTo>
                  </a:path>
                </a:pathLst>
              </a:custGeom>
              <a:solidFill>
                <a:srgbClr val="2A2D69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3" name="자유형: 도형 622">
                <a:extLst>
                  <a:ext uri="{FF2B5EF4-FFF2-40B4-BE49-F238E27FC236}">
                    <a16:creationId xmlns:a16="http://schemas.microsoft.com/office/drawing/2014/main" id="{F0F3F3ED-F8F0-89C4-AD89-B1882BDFC291}"/>
                  </a:ext>
                </a:extLst>
              </p:cNvPr>
              <p:cNvSpPr/>
              <p:nvPr/>
            </p:nvSpPr>
            <p:spPr>
              <a:xfrm flipV="1">
                <a:off x="10010590" y="3804459"/>
                <a:ext cx="68082" cy="73203"/>
              </a:xfrm>
              <a:custGeom>
                <a:avLst/>
                <a:gdLst>
                  <a:gd name="connsiteX0" fmla="*/ -2816 w 68082"/>
                  <a:gd name="connsiteY0" fmla="*/ 34545 h 73203"/>
                  <a:gd name="connsiteX1" fmla="*/ -2828 w 68082"/>
                  <a:gd name="connsiteY1" fmla="*/ 33939 h 73203"/>
                  <a:gd name="connsiteX2" fmla="*/ 100 w 68082"/>
                  <a:gd name="connsiteY2" fmla="*/ 19960 h 73203"/>
                  <a:gd name="connsiteX3" fmla="*/ 7131 w 68082"/>
                  <a:gd name="connsiteY3" fmla="*/ 8284 h 73203"/>
                  <a:gd name="connsiteX4" fmla="*/ 18081 w 68082"/>
                  <a:gd name="connsiteY4" fmla="*/ 787 h 73203"/>
                  <a:gd name="connsiteX5" fmla="*/ 31183 w 68082"/>
                  <a:gd name="connsiteY5" fmla="*/ -2338 h 73203"/>
                  <a:gd name="connsiteX6" fmla="*/ 40227 w 68082"/>
                  <a:gd name="connsiteY6" fmla="*/ -1044 h 73203"/>
                  <a:gd name="connsiteX7" fmla="*/ 55241 w 68082"/>
                  <a:gd name="connsiteY7" fmla="*/ 8284 h 73203"/>
                  <a:gd name="connsiteX8" fmla="*/ 60555 w 68082"/>
                  <a:gd name="connsiteY8" fmla="*/ 15631 h 73203"/>
                  <a:gd name="connsiteX9" fmla="*/ 65200 w 68082"/>
                  <a:gd name="connsiteY9" fmla="*/ 33939 h 73203"/>
                  <a:gd name="connsiteX10" fmla="*/ 65213 w 68082"/>
                  <a:gd name="connsiteY10" fmla="*/ 34545 h 73203"/>
                  <a:gd name="connsiteX11" fmla="*/ 62285 w 68082"/>
                  <a:gd name="connsiteY11" fmla="*/ 48518 h 73203"/>
                  <a:gd name="connsiteX12" fmla="*/ 55254 w 68082"/>
                  <a:gd name="connsiteY12" fmla="*/ 60194 h 73203"/>
                  <a:gd name="connsiteX13" fmla="*/ 44304 w 68082"/>
                  <a:gd name="connsiteY13" fmla="*/ 67692 h 73203"/>
                  <a:gd name="connsiteX14" fmla="*/ 31202 w 68082"/>
                  <a:gd name="connsiteY14" fmla="*/ 70822 h 73203"/>
                  <a:gd name="connsiteX15" fmla="*/ 22158 w 68082"/>
                  <a:gd name="connsiteY15" fmla="*/ 69522 h 73203"/>
                  <a:gd name="connsiteX16" fmla="*/ 7150 w 68082"/>
                  <a:gd name="connsiteY16" fmla="*/ 60194 h 73203"/>
                  <a:gd name="connsiteX17" fmla="*/ 1829 w 68082"/>
                  <a:gd name="connsiteY17" fmla="*/ 52854 h 73203"/>
                  <a:gd name="connsiteX18" fmla="*/ -2816 w 68082"/>
                  <a:gd name="connsiteY18" fmla="*/ 34545 h 73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8082" h="73203">
                    <a:moveTo>
                      <a:pt x="-2816" y="34545"/>
                    </a:moveTo>
                    <a:lnTo>
                      <a:pt x="-2828" y="33939"/>
                    </a:lnTo>
                    <a:cubicBezTo>
                      <a:pt x="-3005" y="28941"/>
                      <a:pt x="-2033" y="24283"/>
                      <a:pt x="100" y="19960"/>
                    </a:cubicBezTo>
                    <a:cubicBezTo>
                      <a:pt x="1470" y="15460"/>
                      <a:pt x="3817" y="11572"/>
                      <a:pt x="7131" y="8284"/>
                    </a:cubicBezTo>
                    <a:cubicBezTo>
                      <a:pt x="10211" y="4750"/>
                      <a:pt x="13865" y="2244"/>
                      <a:pt x="18081" y="787"/>
                    </a:cubicBezTo>
                    <a:cubicBezTo>
                      <a:pt x="22133" y="-1486"/>
                      <a:pt x="26500" y="-2527"/>
                      <a:pt x="31183" y="-2338"/>
                    </a:cubicBezTo>
                    <a:cubicBezTo>
                      <a:pt x="34200" y="-1908"/>
                      <a:pt x="37210" y="-1473"/>
                      <a:pt x="40227" y="-1044"/>
                    </a:cubicBezTo>
                    <a:cubicBezTo>
                      <a:pt x="45989" y="679"/>
                      <a:pt x="50994" y="3791"/>
                      <a:pt x="55241" y="8284"/>
                    </a:cubicBezTo>
                    <a:cubicBezTo>
                      <a:pt x="57009" y="10733"/>
                      <a:pt x="58782" y="13182"/>
                      <a:pt x="60555" y="15631"/>
                    </a:cubicBezTo>
                    <a:cubicBezTo>
                      <a:pt x="63635" y="21285"/>
                      <a:pt x="65182" y="27388"/>
                      <a:pt x="65200" y="33939"/>
                    </a:cubicBezTo>
                    <a:lnTo>
                      <a:pt x="65213" y="34545"/>
                    </a:lnTo>
                    <a:cubicBezTo>
                      <a:pt x="65390" y="39537"/>
                      <a:pt x="64418" y="44195"/>
                      <a:pt x="62285" y="48518"/>
                    </a:cubicBezTo>
                    <a:cubicBezTo>
                      <a:pt x="60915" y="53018"/>
                      <a:pt x="58567" y="56906"/>
                      <a:pt x="55254" y="60194"/>
                    </a:cubicBezTo>
                    <a:cubicBezTo>
                      <a:pt x="52174" y="63735"/>
                      <a:pt x="48520" y="66234"/>
                      <a:pt x="44304" y="67692"/>
                    </a:cubicBezTo>
                    <a:cubicBezTo>
                      <a:pt x="40252" y="69964"/>
                      <a:pt x="35885" y="71012"/>
                      <a:pt x="31202" y="70822"/>
                    </a:cubicBezTo>
                    <a:cubicBezTo>
                      <a:pt x="28185" y="70387"/>
                      <a:pt x="25168" y="69958"/>
                      <a:pt x="22158" y="69522"/>
                    </a:cubicBezTo>
                    <a:cubicBezTo>
                      <a:pt x="16396" y="67799"/>
                      <a:pt x="11391" y="64688"/>
                      <a:pt x="7150" y="60194"/>
                    </a:cubicBezTo>
                    <a:cubicBezTo>
                      <a:pt x="5376" y="57745"/>
                      <a:pt x="3603" y="55303"/>
                      <a:pt x="1829" y="52854"/>
                    </a:cubicBezTo>
                    <a:cubicBezTo>
                      <a:pt x="-1250" y="47193"/>
                      <a:pt x="-2797" y="41090"/>
                      <a:pt x="-2816" y="34545"/>
                    </a:cubicBezTo>
                  </a:path>
                </a:pathLst>
              </a:custGeom>
              <a:solidFill>
                <a:srgbClr val="F9A9A7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5A7A399B-B83A-74AA-50FA-DDD327E0197D}"/>
                  </a:ext>
                </a:extLst>
              </p:cNvPr>
              <p:cNvSpPr/>
              <p:nvPr/>
            </p:nvSpPr>
            <p:spPr>
              <a:xfrm flipV="1">
                <a:off x="10029608" y="3819508"/>
                <a:ext cx="37837" cy="42036"/>
              </a:xfrm>
              <a:custGeom>
                <a:avLst/>
                <a:gdLst>
                  <a:gd name="connsiteX0" fmla="*/ 34949 w 37837"/>
                  <a:gd name="connsiteY0" fmla="*/ 22188 h 42036"/>
                  <a:gd name="connsiteX1" fmla="*/ 16722 w 37837"/>
                  <a:gd name="connsiteY1" fmla="*/ 39619 h 42036"/>
                  <a:gd name="connsiteX2" fmla="*/ -2155 w 37837"/>
                  <a:gd name="connsiteY2" fmla="*/ 27514 h 42036"/>
                  <a:gd name="connsiteX3" fmla="*/ 3601 w 37837"/>
                  <a:gd name="connsiteY3" fmla="*/ 19960 h 42036"/>
                  <a:gd name="connsiteX4" fmla="*/ 8202 w 37837"/>
                  <a:gd name="connsiteY4" fmla="*/ 14703 h 42036"/>
                  <a:gd name="connsiteX5" fmla="*/ 1461 w 37837"/>
                  <a:gd name="connsiteY5" fmla="*/ 9231 h 42036"/>
                  <a:gd name="connsiteX6" fmla="*/ 4636 w 37837"/>
                  <a:gd name="connsiteY6" fmla="*/ -2275 h 42036"/>
                  <a:gd name="connsiteX7" fmla="*/ 20149 w 37837"/>
                  <a:gd name="connsiteY7" fmla="*/ 15353 h 42036"/>
                  <a:gd name="connsiteX8" fmla="*/ 3601 w 37837"/>
                  <a:gd name="connsiteY8" fmla="*/ 31894 h 42036"/>
                  <a:gd name="connsiteX9" fmla="*/ 9351 w 37837"/>
                  <a:gd name="connsiteY9" fmla="*/ 24340 h 42036"/>
                  <a:gd name="connsiteX10" fmla="*/ 23021 w 37837"/>
                  <a:gd name="connsiteY10" fmla="*/ 22188 h 42036"/>
                  <a:gd name="connsiteX11" fmla="*/ 34949 w 37837"/>
                  <a:gd name="connsiteY11" fmla="*/ 22188 h 4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837" h="42036">
                    <a:moveTo>
                      <a:pt x="34949" y="22188"/>
                    </a:moveTo>
                    <a:cubicBezTo>
                      <a:pt x="33977" y="32090"/>
                      <a:pt x="26706" y="38893"/>
                      <a:pt x="16722" y="39619"/>
                    </a:cubicBezTo>
                    <a:cubicBezTo>
                      <a:pt x="8366" y="40225"/>
                      <a:pt x="79" y="35940"/>
                      <a:pt x="-2155" y="27514"/>
                    </a:cubicBezTo>
                    <a:cubicBezTo>
                      <a:pt x="-3038" y="24163"/>
                      <a:pt x="-369" y="19455"/>
                      <a:pt x="3601" y="19960"/>
                    </a:cubicBezTo>
                    <a:cubicBezTo>
                      <a:pt x="7363" y="20439"/>
                      <a:pt x="8587" y="17934"/>
                      <a:pt x="8202" y="14703"/>
                    </a:cubicBezTo>
                    <a:cubicBezTo>
                      <a:pt x="7735" y="10834"/>
                      <a:pt x="5008" y="9792"/>
                      <a:pt x="1461" y="9231"/>
                    </a:cubicBezTo>
                    <a:cubicBezTo>
                      <a:pt x="-6099" y="8038"/>
                      <a:pt x="-2887" y="-3461"/>
                      <a:pt x="4636" y="-2275"/>
                    </a:cubicBezTo>
                    <a:cubicBezTo>
                      <a:pt x="13680" y="-842"/>
                      <a:pt x="20023" y="6107"/>
                      <a:pt x="20149" y="15353"/>
                    </a:cubicBezTo>
                    <a:cubicBezTo>
                      <a:pt x="20263" y="24327"/>
                      <a:pt x="13213" y="33112"/>
                      <a:pt x="3601" y="31894"/>
                    </a:cubicBezTo>
                    <a:cubicBezTo>
                      <a:pt x="5513" y="29376"/>
                      <a:pt x="7432" y="26858"/>
                      <a:pt x="9351" y="24340"/>
                    </a:cubicBezTo>
                    <a:cubicBezTo>
                      <a:pt x="10985" y="30500"/>
                      <a:pt x="22453" y="27975"/>
                      <a:pt x="23021" y="22188"/>
                    </a:cubicBezTo>
                    <a:cubicBezTo>
                      <a:pt x="23765" y="14614"/>
                      <a:pt x="35706" y="14538"/>
                      <a:pt x="34949" y="22188"/>
                    </a:cubicBezTo>
                  </a:path>
                </a:pathLst>
              </a:custGeom>
              <a:solidFill>
                <a:srgbClr val="2A2D69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5" name="자유형: 도형 624">
                <a:extLst>
                  <a:ext uri="{FF2B5EF4-FFF2-40B4-BE49-F238E27FC236}">
                    <a16:creationId xmlns:a16="http://schemas.microsoft.com/office/drawing/2014/main" id="{ED813970-A91C-CB18-5258-E40548923ABC}"/>
                  </a:ext>
                </a:extLst>
              </p:cNvPr>
              <p:cNvSpPr/>
              <p:nvPr/>
            </p:nvSpPr>
            <p:spPr>
              <a:xfrm flipV="1">
                <a:off x="9543434" y="3448641"/>
                <a:ext cx="442241" cy="278148"/>
              </a:xfrm>
              <a:custGeom>
                <a:avLst/>
                <a:gdLst>
                  <a:gd name="connsiteX0" fmla="*/ 435396 w 442241"/>
                  <a:gd name="connsiteY0" fmla="*/ 218634 h 278148"/>
                  <a:gd name="connsiteX1" fmla="*/ 408624 w 442241"/>
                  <a:gd name="connsiteY1" fmla="*/ 259442 h 278148"/>
                  <a:gd name="connsiteX2" fmla="*/ 400849 w 442241"/>
                  <a:gd name="connsiteY2" fmla="*/ 227287 h 278148"/>
                  <a:gd name="connsiteX3" fmla="*/ 362887 w 442241"/>
                  <a:gd name="connsiteY3" fmla="*/ 252247 h 278148"/>
                  <a:gd name="connsiteX4" fmla="*/ 277388 w 442241"/>
                  <a:gd name="connsiteY4" fmla="*/ 275069 h 278148"/>
                  <a:gd name="connsiteX5" fmla="*/ 202064 w 442241"/>
                  <a:gd name="connsiteY5" fmla="*/ 260793 h 278148"/>
                  <a:gd name="connsiteX6" fmla="*/ 234542 w 442241"/>
                  <a:gd name="connsiteY6" fmla="*/ 250922 h 278148"/>
                  <a:gd name="connsiteX7" fmla="*/ 251273 w 442241"/>
                  <a:gd name="connsiteY7" fmla="*/ 240622 h 278148"/>
                  <a:gd name="connsiteX8" fmla="*/ 218334 w 442241"/>
                  <a:gd name="connsiteY8" fmla="*/ 214285 h 278148"/>
                  <a:gd name="connsiteX9" fmla="*/ 130286 w 442241"/>
                  <a:gd name="connsiteY9" fmla="*/ 165474 h 278148"/>
                  <a:gd name="connsiteX10" fmla="*/ 47300 w 442241"/>
                  <a:gd name="connsiteY10" fmla="*/ 180217 h 278148"/>
                  <a:gd name="connsiteX11" fmla="*/ 54122 w 442241"/>
                  <a:gd name="connsiteY11" fmla="*/ 141037 h 278148"/>
                  <a:gd name="connsiteX12" fmla="*/ 46454 w 442241"/>
                  <a:gd name="connsiteY12" fmla="*/ 141997 h 278148"/>
                  <a:gd name="connsiteX13" fmla="*/ -2464 w 442241"/>
                  <a:gd name="connsiteY13" fmla="*/ 157560 h 278148"/>
                  <a:gd name="connsiteX14" fmla="*/ 5059 w 442241"/>
                  <a:gd name="connsiteY14" fmla="*/ 127348 h 278148"/>
                  <a:gd name="connsiteX15" fmla="*/ 50897 w 442241"/>
                  <a:gd name="connsiteY15" fmla="*/ 37464 h 278148"/>
                  <a:gd name="connsiteX16" fmla="*/ 164701 w 442241"/>
                  <a:gd name="connsiteY16" fmla="*/ -2783 h 278148"/>
                  <a:gd name="connsiteX17" fmla="*/ 211461 w 442241"/>
                  <a:gd name="connsiteY17" fmla="*/ 1906 h 278148"/>
                  <a:gd name="connsiteX18" fmla="*/ 278960 w 442241"/>
                  <a:gd name="connsiteY18" fmla="*/ 36757 h 278148"/>
                  <a:gd name="connsiteX19" fmla="*/ 322779 w 442241"/>
                  <a:gd name="connsiteY19" fmla="*/ 71955 h 278148"/>
                  <a:gd name="connsiteX20" fmla="*/ 412480 w 442241"/>
                  <a:gd name="connsiteY20" fmla="*/ 125297 h 278148"/>
                  <a:gd name="connsiteX21" fmla="*/ 427703 w 442241"/>
                  <a:gd name="connsiteY21" fmla="*/ 144155 h 278148"/>
                  <a:gd name="connsiteX22" fmla="*/ 435396 w 442241"/>
                  <a:gd name="connsiteY22" fmla="*/ 218634 h 278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2241" h="278148">
                    <a:moveTo>
                      <a:pt x="435396" y="218634"/>
                    </a:moveTo>
                    <a:cubicBezTo>
                      <a:pt x="430347" y="234317"/>
                      <a:pt x="420893" y="248461"/>
                      <a:pt x="408624" y="259442"/>
                    </a:cubicBezTo>
                    <a:cubicBezTo>
                      <a:pt x="403847" y="249420"/>
                      <a:pt x="401272" y="238394"/>
                      <a:pt x="400849" y="227287"/>
                    </a:cubicBezTo>
                    <a:cubicBezTo>
                      <a:pt x="390574" y="238003"/>
                      <a:pt x="376582" y="246018"/>
                      <a:pt x="362887" y="252247"/>
                    </a:cubicBezTo>
                    <a:cubicBezTo>
                      <a:pt x="335881" y="264535"/>
                      <a:pt x="307013" y="273422"/>
                      <a:pt x="277388" y="275069"/>
                    </a:cubicBezTo>
                    <a:cubicBezTo>
                      <a:pt x="251594" y="276501"/>
                      <a:pt x="225157" y="272185"/>
                      <a:pt x="202064" y="260793"/>
                    </a:cubicBezTo>
                    <a:cubicBezTo>
                      <a:pt x="213317" y="259518"/>
                      <a:pt x="224418" y="256047"/>
                      <a:pt x="234542" y="250922"/>
                    </a:cubicBezTo>
                    <a:cubicBezTo>
                      <a:pt x="240405" y="247949"/>
                      <a:pt x="245952" y="244447"/>
                      <a:pt x="251273" y="240622"/>
                    </a:cubicBezTo>
                    <a:cubicBezTo>
                      <a:pt x="237861" y="236854"/>
                      <a:pt x="228073" y="224693"/>
                      <a:pt x="218334" y="214285"/>
                    </a:cubicBezTo>
                    <a:cubicBezTo>
                      <a:pt x="194989" y="189337"/>
                      <a:pt x="164001" y="171003"/>
                      <a:pt x="130286" y="165474"/>
                    </a:cubicBezTo>
                    <a:cubicBezTo>
                      <a:pt x="101987" y="160836"/>
                      <a:pt x="71958" y="165840"/>
                      <a:pt x="47300" y="180217"/>
                    </a:cubicBezTo>
                    <a:cubicBezTo>
                      <a:pt x="47464" y="166894"/>
                      <a:pt x="49761" y="153628"/>
                      <a:pt x="54122" y="141037"/>
                    </a:cubicBezTo>
                    <a:cubicBezTo>
                      <a:pt x="51541" y="141264"/>
                      <a:pt x="48972" y="141586"/>
                      <a:pt x="46454" y="141997"/>
                    </a:cubicBezTo>
                    <a:cubicBezTo>
                      <a:pt x="29509" y="144767"/>
                      <a:pt x="12998" y="150081"/>
                      <a:pt x="-2464" y="157560"/>
                    </a:cubicBezTo>
                    <a:cubicBezTo>
                      <a:pt x="-1233" y="147342"/>
                      <a:pt x="1897" y="137206"/>
                      <a:pt x="5059" y="127348"/>
                    </a:cubicBezTo>
                    <a:cubicBezTo>
                      <a:pt x="15441" y="95003"/>
                      <a:pt x="26889" y="61497"/>
                      <a:pt x="50897" y="37464"/>
                    </a:cubicBezTo>
                    <a:cubicBezTo>
                      <a:pt x="80062" y="8268"/>
                      <a:pt x="123439" y="-2177"/>
                      <a:pt x="164701" y="-2783"/>
                    </a:cubicBezTo>
                    <a:cubicBezTo>
                      <a:pt x="180410" y="-3016"/>
                      <a:pt x="196245" y="-1994"/>
                      <a:pt x="211461" y="1906"/>
                    </a:cubicBezTo>
                    <a:cubicBezTo>
                      <a:pt x="236138" y="8230"/>
                      <a:pt x="258297" y="21856"/>
                      <a:pt x="278960" y="36757"/>
                    </a:cubicBezTo>
                    <a:cubicBezTo>
                      <a:pt x="294164" y="47719"/>
                      <a:pt x="308793" y="59471"/>
                      <a:pt x="322779" y="71955"/>
                    </a:cubicBezTo>
                    <a:cubicBezTo>
                      <a:pt x="349286" y="95628"/>
                      <a:pt x="376980" y="123536"/>
                      <a:pt x="412480" y="125297"/>
                    </a:cubicBezTo>
                    <a:lnTo>
                      <a:pt x="427703" y="144155"/>
                    </a:lnTo>
                    <a:cubicBezTo>
                      <a:pt x="440414" y="166478"/>
                      <a:pt x="443279" y="194184"/>
                      <a:pt x="435396" y="218634"/>
                    </a:cubicBezTo>
                  </a:path>
                </a:pathLst>
              </a:custGeom>
              <a:solidFill>
                <a:srgbClr val="F1475E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8" name="자유형: 도형 627">
                <a:extLst>
                  <a:ext uri="{FF2B5EF4-FFF2-40B4-BE49-F238E27FC236}">
                    <a16:creationId xmlns:a16="http://schemas.microsoft.com/office/drawing/2014/main" id="{37FB1AB9-DDBE-BA01-5C9B-D57F28C24C79}"/>
                  </a:ext>
                </a:extLst>
              </p:cNvPr>
              <p:cNvSpPr/>
              <p:nvPr/>
            </p:nvSpPr>
            <p:spPr>
              <a:xfrm flipV="1">
                <a:off x="9937595" y="3560466"/>
                <a:ext cx="120110" cy="275728"/>
              </a:xfrm>
              <a:custGeom>
                <a:avLst/>
                <a:gdLst>
                  <a:gd name="connsiteX0" fmla="*/ 112731 w 120110"/>
                  <a:gd name="connsiteY0" fmla="*/ 173556 h 275728"/>
                  <a:gd name="connsiteX1" fmla="*/ 56568 w 120110"/>
                  <a:gd name="connsiteY1" fmla="*/ 267397 h 275728"/>
                  <a:gd name="connsiteX2" fmla="*/ 26217 w 120110"/>
                  <a:gd name="connsiteY2" fmla="*/ 271064 h 275728"/>
                  <a:gd name="connsiteX3" fmla="*/ 2165 w 120110"/>
                  <a:gd name="connsiteY3" fmla="*/ 256719 h 275728"/>
                  <a:gd name="connsiteX4" fmla="*/ 25756 w 120110"/>
                  <a:gd name="connsiteY4" fmla="*/ 151624 h 275728"/>
                  <a:gd name="connsiteX5" fmla="*/ 88073 w 120110"/>
                  <a:gd name="connsiteY5" fmla="*/ 102630 h 275728"/>
                  <a:gd name="connsiteX6" fmla="*/ 95205 w 120110"/>
                  <a:gd name="connsiteY6" fmla="*/ -2616 h 275728"/>
                  <a:gd name="connsiteX7" fmla="*/ 108762 w 120110"/>
                  <a:gd name="connsiteY7" fmla="*/ 47268 h 275728"/>
                  <a:gd name="connsiteX8" fmla="*/ 112731 w 120110"/>
                  <a:gd name="connsiteY8" fmla="*/ 173556 h 27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110" h="275728">
                    <a:moveTo>
                      <a:pt x="112731" y="173556"/>
                    </a:moveTo>
                    <a:cubicBezTo>
                      <a:pt x="104741" y="214718"/>
                      <a:pt x="84482" y="252187"/>
                      <a:pt x="56568" y="267397"/>
                    </a:cubicBezTo>
                    <a:cubicBezTo>
                      <a:pt x="46905" y="272655"/>
                      <a:pt x="36138" y="275179"/>
                      <a:pt x="26217" y="271064"/>
                    </a:cubicBezTo>
                    <a:lnTo>
                      <a:pt x="2165" y="256719"/>
                    </a:lnTo>
                    <a:cubicBezTo>
                      <a:pt x="-10546" y="221344"/>
                      <a:pt x="2626" y="179608"/>
                      <a:pt x="25756" y="151624"/>
                    </a:cubicBezTo>
                    <a:cubicBezTo>
                      <a:pt x="43112" y="130621"/>
                      <a:pt x="65176" y="115732"/>
                      <a:pt x="88073" y="102630"/>
                    </a:cubicBezTo>
                    <a:cubicBezTo>
                      <a:pt x="90453" y="67546"/>
                      <a:pt x="92832" y="32468"/>
                      <a:pt x="95205" y="-2616"/>
                    </a:cubicBezTo>
                    <a:cubicBezTo>
                      <a:pt x="100406" y="13629"/>
                      <a:pt x="105076" y="30190"/>
                      <a:pt x="108762" y="47268"/>
                    </a:cubicBezTo>
                    <a:cubicBezTo>
                      <a:pt x="117572" y="88089"/>
                      <a:pt x="120728" y="132394"/>
                      <a:pt x="112731" y="173556"/>
                    </a:cubicBezTo>
                  </a:path>
                </a:pathLst>
              </a:custGeom>
              <a:solidFill>
                <a:srgbClr val="F1475E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9" name="자유형: 도형 628">
                <a:extLst>
                  <a:ext uri="{FF2B5EF4-FFF2-40B4-BE49-F238E27FC236}">
                    <a16:creationId xmlns:a16="http://schemas.microsoft.com/office/drawing/2014/main" id="{218C5078-0657-89BC-3891-FA9B024CB9D0}"/>
                  </a:ext>
                </a:extLst>
              </p:cNvPr>
              <p:cNvSpPr/>
              <p:nvPr/>
            </p:nvSpPr>
            <p:spPr>
              <a:xfrm flipV="1">
                <a:off x="9639506" y="3560466"/>
                <a:ext cx="120108" cy="275728"/>
              </a:xfrm>
              <a:custGeom>
                <a:avLst/>
                <a:gdLst>
                  <a:gd name="connsiteX0" fmla="*/ 2217 w 120108"/>
                  <a:gd name="connsiteY0" fmla="*/ 173556 h 275728"/>
                  <a:gd name="connsiteX1" fmla="*/ 58387 w 120108"/>
                  <a:gd name="connsiteY1" fmla="*/ 267397 h 275728"/>
                  <a:gd name="connsiteX2" fmla="*/ 88738 w 120108"/>
                  <a:gd name="connsiteY2" fmla="*/ 271064 h 275728"/>
                  <a:gd name="connsiteX3" fmla="*/ 112784 w 120108"/>
                  <a:gd name="connsiteY3" fmla="*/ 256719 h 275728"/>
                  <a:gd name="connsiteX4" fmla="*/ 89199 w 120108"/>
                  <a:gd name="connsiteY4" fmla="*/ 151624 h 275728"/>
                  <a:gd name="connsiteX5" fmla="*/ 26875 w 120108"/>
                  <a:gd name="connsiteY5" fmla="*/ 102630 h 275728"/>
                  <a:gd name="connsiteX6" fmla="*/ 19750 w 120108"/>
                  <a:gd name="connsiteY6" fmla="*/ -2616 h 275728"/>
                  <a:gd name="connsiteX7" fmla="*/ 6187 w 120108"/>
                  <a:gd name="connsiteY7" fmla="*/ 47268 h 275728"/>
                  <a:gd name="connsiteX8" fmla="*/ 2217 w 120108"/>
                  <a:gd name="connsiteY8" fmla="*/ 173556 h 27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108" h="275728">
                    <a:moveTo>
                      <a:pt x="2217" y="173556"/>
                    </a:moveTo>
                    <a:cubicBezTo>
                      <a:pt x="10207" y="214718"/>
                      <a:pt x="30466" y="252187"/>
                      <a:pt x="58387" y="267397"/>
                    </a:cubicBezTo>
                    <a:cubicBezTo>
                      <a:pt x="68043" y="272655"/>
                      <a:pt x="78810" y="275179"/>
                      <a:pt x="88738" y="271064"/>
                    </a:cubicBezTo>
                    <a:lnTo>
                      <a:pt x="112784" y="256719"/>
                    </a:lnTo>
                    <a:cubicBezTo>
                      <a:pt x="125494" y="221344"/>
                      <a:pt x="112329" y="179608"/>
                      <a:pt x="89199" y="151624"/>
                    </a:cubicBezTo>
                    <a:cubicBezTo>
                      <a:pt x="71836" y="130621"/>
                      <a:pt x="49778" y="115732"/>
                      <a:pt x="26875" y="102630"/>
                    </a:cubicBezTo>
                    <a:cubicBezTo>
                      <a:pt x="24502" y="67546"/>
                      <a:pt x="22123" y="32468"/>
                      <a:pt x="19750" y="-2616"/>
                    </a:cubicBezTo>
                    <a:cubicBezTo>
                      <a:pt x="14543" y="13629"/>
                      <a:pt x="9879" y="30190"/>
                      <a:pt x="6187" y="47268"/>
                    </a:cubicBezTo>
                    <a:cubicBezTo>
                      <a:pt x="-2624" y="88089"/>
                      <a:pt x="-5773" y="132394"/>
                      <a:pt x="2217" y="173556"/>
                    </a:cubicBezTo>
                  </a:path>
                </a:pathLst>
              </a:custGeom>
              <a:solidFill>
                <a:srgbClr val="F1475E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0" name="자유형: 도형 629">
                <a:extLst>
                  <a:ext uri="{FF2B5EF4-FFF2-40B4-BE49-F238E27FC236}">
                    <a16:creationId xmlns:a16="http://schemas.microsoft.com/office/drawing/2014/main" id="{D6B9C29A-D01C-FDE9-D678-47E1791925E7}"/>
                  </a:ext>
                </a:extLst>
              </p:cNvPr>
              <p:cNvSpPr/>
              <p:nvPr/>
            </p:nvSpPr>
            <p:spPr>
              <a:xfrm flipV="1">
                <a:off x="9825771" y="3915023"/>
                <a:ext cx="40552" cy="27467"/>
              </a:xfrm>
              <a:custGeom>
                <a:avLst/>
                <a:gdLst>
                  <a:gd name="connsiteX0" fmla="*/ 12031 w 40552"/>
                  <a:gd name="connsiteY0" fmla="*/ 1663 h 27467"/>
                  <a:gd name="connsiteX1" fmla="*/ 28169 w 40552"/>
                  <a:gd name="connsiteY1" fmla="*/ 9401 h 27467"/>
                  <a:gd name="connsiteX2" fmla="*/ 32340 w 40552"/>
                  <a:gd name="connsiteY2" fmla="*/ 24535 h 27467"/>
                  <a:gd name="connsiteX3" fmla="*/ -1526 w 40552"/>
                  <a:gd name="connsiteY3" fmla="*/ 9584 h 27467"/>
                  <a:gd name="connsiteX4" fmla="*/ 12031 w 40552"/>
                  <a:gd name="connsiteY4" fmla="*/ 1663 h 2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52" h="27467">
                    <a:moveTo>
                      <a:pt x="12031" y="1663"/>
                    </a:moveTo>
                    <a:cubicBezTo>
                      <a:pt x="15205" y="7394"/>
                      <a:pt x="21605" y="10815"/>
                      <a:pt x="28169" y="9401"/>
                    </a:cubicBezTo>
                    <a:cubicBezTo>
                      <a:pt x="38014" y="7274"/>
                      <a:pt x="42224" y="22402"/>
                      <a:pt x="32340" y="24535"/>
                    </a:cubicBezTo>
                    <a:cubicBezTo>
                      <a:pt x="19011" y="27413"/>
                      <a:pt x="5164" y="21657"/>
                      <a:pt x="-1526" y="9584"/>
                    </a:cubicBezTo>
                    <a:cubicBezTo>
                      <a:pt x="-6423" y="742"/>
                      <a:pt x="7127" y="-7185"/>
                      <a:pt x="12031" y="1663"/>
                    </a:cubicBezTo>
                  </a:path>
                </a:pathLst>
              </a:custGeom>
              <a:solidFill>
                <a:srgbClr val="2A2D69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1" name="자유형: 도형 630">
                <a:extLst>
                  <a:ext uri="{FF2B5EF4-FFF2-40B4-BE49-F238E27FC236}">
                    <a16:creationId xmlns:a16="http://schemas.microsoft.com/office/drawing/2014/main" id="{5794976E-8F85-DF60-6067-A7E556E95121}"/>
                  </a:ext>
                </a:extLst>
              </p:cNvPr>
              <p:cNvSpPr/>
              <p:nvPr/>
            </p:nvSpPr>
            <p:spPr>
              <a:xfrm flipV="1">
                <a:off x="9734437" y="3799318"/>
                <a:ext cx="32502" cy="43856"/>
              </a:xfrm>
              <a:custGeom>
                <a:avLst/>
                <a:gdLst>
                  <a:gd name="connsiteX0" fmla="*/ 13806 w 32502"/>
                  <a:gd name="connsiteY0" fmla="*/ -2395 h 43856"/>
                  <a:gd name="connsiteX1" fmla="*/ -2445 w 32502"/>
                  <a:gd name="connsiteY1" fmla="*/ 19537 h 43856"/>
                  <a:gd name="connsiteX2" fmla="*/ 13806 w 32502"/>
                  <a:gd name="connsiteY2" fmla="*/ 41462 h 43856"/>
                  <a:gd name="connsiteX3" fmla="*/ 30058 w 32502"/>
                  <a:gd name="connsiteY3" fmla="*/ 19537 h 43856"/>
                  <a:gd name="connsiteX4" fmla="*/ 13806 w 32502"/>
                  <a:gd name="connsiteY4" fmla="*/ -2395 h 4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02" h="43856">
                    <a:moveTo>
                      <a:pt x="13806" y="-2395"/>
                    </a:moveTo>
                    <a:cubicBezTo>
                      <a:pt x="4832" y="-2395"/>
                      <a:pt x="-2445" y="7425"/>
                      <a:pt x="-2445" y="19537"/>
                    </a:cubicBezTo>
                    <a:cubicBezTo>
                      <a:pt x="-2445" y="31648"/>
                      <a:pt x="4832" y="41462"/>
                      <a:pt x="13806" y="41462"/>
                    </a:cubicBezTo>
                    <a:cubicBezTo>
                      <a:pt x="22781" y="41462"/>
                      <a:pt x="30058" y="31648"/>
                      <a:pt x="30058" y="19537"/>
                    </a:cubicBezTo>
                    <a:cubicBezTo>
                      <a:pt x="30058" y="7425"/>
                      <a:pt x="22781" y="-2395"/>
                      <a:pt x="13806" y="-2395"/>
                    </a:cubicBezTo>
                  </a:path>
                </a:pathLst>
              </a:custGeom>
              <a:solidFill>
                <a:srgbClr val="2A2D69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2" name="자유형: 도형 631">
                <a:extLst>
                  <a:ext uri="{FF2B5EF4-FFF2-40B4-BE49-F238E27FC236}">
                    <a16:creationId xmlns:a16="http://schemas.microsoft.com/office/drawing/2014/main" id="{9EFEB446-A671-4063-3AD4-25D09712A3D5}"/>
                  </a:ext>
                </a:extLst>
              </p:cNvPr>
              <p:cNvSpPr/>
              <p:nvPr/>
            </p:nvSpPr>
            <p:spPr>
              <a:xfrm flipV="1">
                <a:off x="9927599" y="3799318"/>
                <a:ext cx="32502" cy="43856"/>
              </a:xfrm>
              <a:custGeom>
                <a:avLst/>
                <a:gdLst>
                  <a:gd name="connsiteX0" fmla="*/ 13541 w 32502"/>
                  <a:gd name="connsiteY0" fmla="*/ -2395 h 43856"/>
                  <a:gd name="connsiteX1" fmla="*/ 29793 w 32502"/>
                  <a:gd name="connsiteY1" fmla="*/ 19537 h 43856"/>
                  <a:gd name="connsiteX2" fmla="*/ 13541 w 32502"/>
                  <a:gd name="connsiteY2" fmla="*/ 41462 h 43856"/>
                  <a:gd name="connsiteX3" fmla="*/ -2710 w 32502"/>
                  <a:gd name="connsiteY3" fmla="*/ 19537 h 43856"/>
                  <a:gd name="connsiteX4" fmla="*/ 13541 w 32502"/>
                  <a:gd name="connsiteY4" fmla="*/ -2395 h 4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02" h="43856">
                    <a:moveTo>
                      <a:pt x="13541" y="-2395"/>
                    </a:moveTo>
                    <a:cubicBezTo>
                      <a:pt x="22516" y="-2395"/>
                      <a:pt x="29793" y="7425"/>
                      <a:pt x="29793" y="19537"/>
                    </a:cubicBezTo>
                    <a:cubicBezTo>
                      <a:pt x="29793" y="31648"/>
                      <a:pt x="22516" y="41462"/>
                      <a:pt x="13541" y="41462"/>
                    </a:cubicBezTo>
                    <a:cubicBezTo>
                      <a:pt x="4567" y="41462"/>
                      <a:pt x="-2710" y="31648"/>
                      <a:pt x="-2710" y="19537"/>
                    </a:cubicBezTo>
                    <a:cubicBezTo>
                      <a:pt x="-2710" y="7425"/>
                      <a:pt x="4567" y="-2395"/>
                      <a:pt x="13541" y="-2395"/>
                    </a:cubicBezTo>
                  </a:path>
                </a:pathLst>
              </a:custGeom>
              <a:solidFill>
                <a:srgbClr val="2A2D69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3" name="자유형: 도형 632">
                <a:extLst>
                  <a:ext uri="{FF2B5EF4-FFF2-40B4-BE49-F238E27FC236}">
                    <a16:creationId xmlns:a16="http://schemas.microsoft.com/office/drawing/2014/main" id="{FDB9723D-5F31-67AA-2C80-678D432F2825}"/>
                  </a:ext>
                </a:extLst>
              </p:cNvPr>
              <p:cNvSpPr/>
              <p:nvPr/>
            </p:nvSpPr>
            <p:spPr>
              <a:xfrm flipV="1">
                <a:off x="9789818" y="3781015"/>
                <a:ext cx="56361" cy="116341"/>
              </a:xfrm>
              <a:custGeom>
                <a:avLst/>
                <a:gdLst>
                  <a:gd name="connsiteX0" fmla="*/ 21104 w 56361"/>
                  <a:gd name="connsiteY0" fmla="*/ 105850 h 116341"/>
                  <a:gd name="connsiteX1" fmla="*/ 21111 w 56361"/>
                  <a:gd name="connsiteY1" fmla="*/ 105029 h 116341"/>
                  <a:gd name="connsiteX2" fmla="*/ 19470 w 56361"/>
                  <a:gd name="connsiteY2" fmla="*/ 71151 h 116341"/>
                  <a:gd name="connsiteX3" fmla="*/ 17589 w 56361"/>
                  <a:gd name="connsiteY3" fmla="*/ 60156 h 116341"/>
                  <a:gd name="connsiteX4" fmla="*/ 13607 w 56361"/>
                  <a:gd name="connsiteY4" fmla="*/ 53025 h 116341"/>
                  <a:gd name="connsiteX5" fmla="*/ 6746 w 56361"/>
                  <a:gd name="connsiteY5" fmla="*/ 47565 h 116341"/>
                  <a:gd name="connsiteX6" fmla="*/ -2537 w 56361"/>
                  <a:gd name="connsiteY6" fmla="*/ 26088 h 116341"/>
                  <a:gd name="connsiteX7" fmla="*/ -474 w 56361"/>
                  <a:gd name="connsiteY7" fmla="*/ 15435 h 116341"/>
                  <a:gd name="connsiteX8" fmla="*/ 10211 w 56361"/>
                  <a:gd name="connsiteY8" fmla="*/ 2560 h 116341"/>
                  <a:gd name="connsiteX9" fmla="*/ 26160 w 56361"/>
                  <a:gd name="connsiteY9" fmla="*/ -2363 h 116341"/>
                  <a:gd name="connsiteX10" fmla="*/ 27233 w 56361"/>
                  <a:gd name="connsiteY10" fmla="*/ -2344 h 116341"/>
                  <a:gd name="connsiteX11" fmla="*/ 27239 w 56361"/>
                  <a:gd name="connsiteY11" fmla="*/ -2344 h 116341"/>
                  <a:gd name="connsiteX12" fmla="*/ 43415 w 56361"/>
                  <a:gd name="connsiteY12" fmla="*/ 3595 h 116341"/>
                  <a:gd name="connsiteX13" fmla="*/ 53437 w 56361"/>
                  <a:gd name="connsiteY13" fmla="*/ 17612 h 116341"/>
                  <a:gd name="connsiteX14" fmla="*/ 48173 w 56361"/>
                  <a:gd name="connsiteY14" fmla="*/ 27811 h 116341"/>
                  <a:gd name="connsiteX15" fmla="*/ 37974 w 56361"/>
                  <a:gd name="connsiteY15" fmla="*/ 22548 h 116341"/>
                  <a:gd name="connsiteX16" fmla="*/ 33582 w 56361"/>
                  <a:gd name="connsiteY16" fmla="*/ 16508 h 116341"/>
                  <a:gd name="connsiteX17" fmla="*/ 26589 w 56361"/>
                  <a:gd name="connsiteY17" fmla="*/ 13870 h 116341"/>
                  <a:gd name="connsiteX18" fmla="*/ 26602 w 56361"/>
                  <a:gd name="connsiteY18" fmla="*/ 13870 h 116341"/>
                  <a:gd name="connsiteX19" fmla="*/ 26160 w 56361"/>
                  <a:gd name="connsiteY19" fmla="*/ 13863 h 116341"/>
                  <a:gd name="connsiteX20" fmla="*/ 19211 w 56361"/>
                  <a:gd name="connsiteY20" fmla="*/ 16066 h 116341"/>
                  <a:gd name="connsiteX21" fmla="*/ 14541 w 56361"/>
                  <a:gd name="connsiteY21" fmla="*/ 21601 h 116341"/>
                  <a:gd name="connsiteX22" fmla="*/ 13689 w 56361"/>
                  <a:gd name="connsiteY22" fmla="*/ 26088 h 116341"/>
                  <a:gd name="connsiteX23" fmla="*/ 17677 w 56361"/>
                  <a:gd name="connsiteY23" fmla="*/ 35568 h 116341"/>
                  <a:gd name="connsiteX24" fmla="*/ 24809 w 56361"/>
                  <a:gd name="connsiteY24" fmla="*/ 41286 h 116341"/>
                  <a:gd name="connsiteX25" fmla="*/ 33121 w 56361"/>
                  <a:gd name="connsiteY25" fmla="*/ 55442 h 116341"/>
                  <a:gd name="connsiteX26" fmla="*/ 35620 w 56361"/>
                  <a:gd name="connsiteY26" fmla="*/ 69579 h 116341"/>
                  <a:gd name="connsiteX27" fmla="*/ 37337 w 56361"/>
                  <a:gd name="connsiteY27" fmla="*/ 105029 h 116341"/>
                  <a:gd name="connsiteX28" fmla="*/ 37337 w 56361"/>
                  <a:gd name="connsiteY28" fmla="*/ 105881 h 116341"/>
                  <a:gd name="connsiteX29" fmla="*/ 29202 w 56361"/>
                  <a:gd name="connsiteY29" fmla="*/ 113978 h 116341"/>
                  <a:gd name="connsiteX30" fmla="*/ 21104 w 56361"/>
                  <a:gd name="connsiteY30" fmla="*/ 105850 h 116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6361" h="116341">
                    <a:moveTo>
                      <a:pt x="21104" y="105850"/>
                    </a:moveTo>
                    <a:lnTo>
                      <a:pt x="21111" y="105029"/>
                    </a:lnTo>
                    <a:cubicBezTo>
                      <a:pt x="21111" y="93719"/>
                      <a:pt x="20562" y="82403"/>
                      <a:pt x="19470" y="71151"/>
                    </a:cubicBezTo>
                    <a:cubicBezTo>
                      <a:pt x="19085" y="67149"/>
                      <a:pt x="18548" y="63299"/>
                      <a:pt x="17589" y="60156"/>
                    </a:cubicBezTo>
                    <a:cubicBezTo>
                      <a:pt x="16624" y="56982"/>
                      <a:pt x="15330" y="54672"/>
                      <a:pt x="13607" y="53025"/>
                    </a:cubicBezTo>
                    <a:cubicBezTo>
                      <a:pt x="12426" y="51819"/>
                      <a:pt x="9864" y="50323"/>
                      <a:pt x="6746" y="47565"/>
                    </a:cubicBezTo>
                    <a:cubicBezTo>
                      <a:pt x="612" y="41923"/>
                      <a:pt x="-2512" y="34047"/>
                      <a:pt x="-2537" y="26088"/>
                    </a:cubicBezTo>
                    <a:cubicBezTo>
                      <a:pt x="-2537" y="22516"/>
                      <a:pt x="-1887" y="18887"/>
                      <a:pt x="-474" y="15435"/>
                    </a:cubicBezTo>
                    <a:cubicBezTo>
                      <a:pt x="1761" y="10026"/>
                      <a:pt x="5591" y="5646"/>
                      <a:pt x="10211" y="2560"/>
                    </a:cubicBezTo>
                    <a:cubicBezTo>
                      <a:pt x="14844" y="-520"/>
                      <a:pt x="20347" y="-2356"/>
                      <a:pt x="26160" y="-2363"/>
                    </a:cubicBezTo>
                    <a:lnTo>
                      <a:pt x="27233" y="-2344"/>
                    </a:lnTo>
                    <a:lnTo>
                      <a:pt x="27239" y="-2344"/>
                    </a:lnTo>
                    <a:cubicBezTo>
                      <a:pt x="33266" y="-2091"/>
                      <a:pt x="38852" y="130"/>
                      <a:pt x="43415" y="3595"/>
                    </a:cubicBezTo>
                    <a:cubicBezTo>
                      <a:pt x="47965" y="7073"/>
                      <a:pt x="51594" y="11869"/>
                      <a:pt x="53437" y="17612"/>
                    </a:cubicBezTo>
                    <a:cubicBezTo>
                      <a:pt x="54800" y="21879"/>
                      <a:pt x="52446" y="26448"/>
                      <a:pt x="48173" y="27811"/>
                    </a:cubicBezTo>
                    <a:cubicBezTo>
                      <a:pt x="43907" y="29175"/>
                      <a:pt x="39338" y="26814"/>
                      <a:pt x="37974" y="22548"/>
                    </a:cubicBezTo>
                    <a:cubicBezTo>
                      <a:pt x="37268" y="20301"/>
                      <a:pt x="35690" y="18105"/>
                      <a:pt x="33582" y="16508"/>
                    </a:cubicBezTo>
                    <a:cubicBezTo>
                      <a:pt x="31474" y="14898"/>
                      <a:pt x="28937" y="13958"/>
                      <a:pt x="26589" y="13870"/>
                    </a:cubicBezTo>
                    <a:lnTo>
                      <a:pt x="26602" y="13870"/>
                    </a:lnTo>
                    <a:lnTo>
                      <a:pt x="26160" y="13863"/>
                    </a:lnTo>
                    <a:cubicBezTo>
                      <a:pt x="23856" y="13857"/>
                      <a:pt x="21344" y="14640"/>
                      <a:pt x="19211" y="16066"/>
                    </a:cubicBezTo>
                    <a:cubicBezTo>
                      <a:pt x="17072" y="17486"/>
                      <a:pt x="15399" y="19487"/>
                      <a:pt x="14541" y="21601"/>
                    </a:cubicBezTo>
                    <a:cubicBezTo>
                      <a:pt x="13985" y="22952"/>
                      <a:pt x="13689" y="24485"/>
                      <a:pt x="13689" y="26088"/>
                    </a:cubicBezTo>
                    <a:cubicBezTo>
                      <a:pt x="13664" y="29679"/>
                      <a:pt x="15254" y="33416"/>
                      <a:pt x="17677" y="35568"/>
                    </a:cubicBezTo>
                    <a:cubicBezTo>
                      <a:pt x="18978" y="36836"/>
                      <a:pt x="21666" y="38370"/>
                      <a:pt x="24809" y="41286"/>
                    </a:cubicBezTo>
                    <a:cubicBezTo>
                      <a:pt x="29164" y="45445"/>
                      <a:pt x="31638" y="50551"/>
                      <a:pt x="33121" y="55442"/>
                    </a:cubicBezTo>
                    <a:cubicBezTo>
                      <a:pt x="34604" y="60365"/>
                      <a:pt x="35191" y="65218"/>
                      <a:pt x="35620" y="69579"/>
                    </a:cubicBezTo>
                    <a:cubicBezTo>
                      <a:pt x="36763" y="81362"/>
                      <a:pt x="37337" y="93196"/>
                      <a:pt x="37337" y="105029"/>
                    </a:cubicBezTo>
                    <a:lnTo>
                      <a:pt x="37337" y="105881"/>
                    </a:lnTo>
                    <a:cubicBezTo>
                      <a:pt x="37324" y="110362"/>
                      <a:pt x="33689" y="113985"/>
                      <a:pt x="29202" y="113978"/>
                    </a:cubicBezTo>
                    <a:cubicBezTo>
                      <a:pt x="24721" y="113966"/>
                      <a:pt x="21098" y="110331"/>
                      <a:pt x="21104" y="105850"/>
                    </a:cubicBezTo>
                  </a:path>
                </a:pathLst>
              </a:custGeom>
              <a:solidFill>
                <a:srgbClr val="2A2D69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4" name="자유형: 도형 633">
                <a:extLst>
                  <a:ext uri="{FF2B5EF4-FFF2-40B4-BE49-F238E27FC236}">
                    <a16:creationId xmlns:a16="http://schemas.microsoft.com/office/drawing/2014/main" id="{DB7EE423-F836-6D42-A546-CF318790FB3C}"/>
                  </a:ext>
                </a:extLst>
              </p:cNvPr>
              <p:cNvSpPr/>
              <p:nvPr/>
            </p:nvSpPr>
            <p:spPr>
              <a:xfrm flipV="1">
                <a:off x="9892849" y="3737573"/>
                <a:ext cx="90226" cy="60057"/>
              </a:xfrm>
              <a:custGeom>
                <a:avLst/>
                <a:gdLst>
                  <a:gd name="connsiteX0" fmla="*/ 16320 w 90226"/>
                  <a:gd name="connsiteY0" fmla="*/ -1377 h 60057"/>
                  <a:gd name="connsiteX1" fmla="*/ 79792 w 90226"/>
                  <a:gd name="connsiteY1" fmla="*/ 28172 h 60057"/>
                  <a:gd name="connsiteX2" fmla="*/ 63863 w 90226"/>
                  <a:gd name="connsiteY2" fmla="*/ 55418 h 60057"/>
                  <a:gd name="connsiteX3" fmla="*/ 7933 w 90226"/>
                  <a:gd name="connsiteY3" fmla="*/ 29050 h 60057"/>
                  <a:gd name="connsiteX4" fmla="*/ 16320 w 90226"/>
                  <a:gd name="connsiteY4" fmla="*/ -1377 h 60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226" h="60057">
                    <a:moveTo>
                      <a:pt x="16320" y="-1377"/>
                    </a:moveTo>
                    <a:cubicBezTo>
                      <a:pt x="38176" y="6986"/>
                      <a:pt x="59369" y="16737"/>
                      <a:pt x="79792" y="28172"/>
                    </a:cubicBezTo>
                    <a:cubicBezTo>
                      <a:pt x="97508" y="38094"/>
                      <a:pt x="81616" y="65365"/>
                      <a:pt x="63863" y="55418"/>
                    </a:cubicBezTo>
                    <a:cubicBezTo>
                      <a:pt x="45819" y="45314"/>
                      <a:pt x="27251" y="36447"/>
                      <a:pt x="7933" y="29050"/>
                    </a:cubicBezTo>
                    <a:cubicBezTo>
                      <a:pt x="-10843" y="21861"/>
                      <a:pt x="-2689" y="-8660"/>
                      <a:pt x="16320" y="-1377"/>
                    </a:cubicBezTo>
                  </a:path>
                </a:pathLst>
              </a:custGeom>
              <a:solidFill>
                <a:srgbClr val="F1475E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5" name="자유형: 도형 634">
                <a:extLst>
                  <a:ext uri="{FF2B5EF4-FFF2-40B4-BE49-F238E27FC236}">
                    <a16:creationId xmlns:a16="http://schemas.microsoft.com/office/drawing/2014/main" id="{E3EF0815-D77E-2B99-2B45-00EF6237B758}"/>
                  </a:ext>
                </a:extLst>
              </p:cNvPr>
              <p:cNvSpPr/>
              <p:nvPr/>
            </p:nvSpPr>
            <p:spPr>
              <a:xfrm flipV="1">
                <a:off x="9699403" y="3735949"/>
                <a:ext cx="89513" cy="62748"/>
              </a:xfrm>
              <a:custGeom>
                <a:avLst/>
                <a:gdLst>
                  <a:gd name="connsiteX0" fmla="*/ 79251 w 89513"/>
                  <a:gd name="connsiteY0" fmla="*/ 26803 h 62748"/>
                  <a:gd name="connsiteX1" fmla="*/ 21314 w 89513"/>
                  <a:gd name="connsiteY1" fmla="*/ 58208 h 62748"/>
                  <a:gd name="connsiteX2" fmla="*/ 5390 w 89513"/>
                  <a:gd name="connsiteY2" fmla="*/ 30962 h 62748"/>
                  <a:gd name="connsiteX3" fmla="*/ 63321 w 89513"/>
                  <a:gd name="connsiteY3" fmla="*/ -442 h 62748"/>
                  <a:gd name="connsiteX4" fmla="*/ 79251 w 89513"/>
                  <a:gd name="connsiteY4" fmla="*/ 26803 h 6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513" h="62748">
                    <a:moveTo>
                      <a:pt x="79251" y="26803"/>
                    </a:moveTo>
                    <a:cubicBezTo>
                      <a:pt x="59938" y="37273"/>
                      <a:pt x="40626" y="47738"/>
                      <a:pt x="21314" y="58208"/>
                    </a:cubicBezTo>
                    <a:cubicBezTo>
                      <a:pt x="3459" y="67889"/>
                      <a:pt x="-12489" y="40650"/>
                      <a:pt x="5390" y="30962"/>
                    </a:cubicBezTo>
                    <a:cubicBezTo>
                      <a:pt x="24696" y="20492"/>
                      <a:pt x="44009" y="10022"/>
                      <a:pt x="63321" y="-442"/>
                    </a:cubicBezTo>
                    <a:cubicBezTo>
                      <a:pt x="81182" y="-10124"/>
                      <a:pt x="97130" y="17109"/>
                      <a:pt x="79251" y="26803"/>
                    </a:cubicBezTo>
                  </a:path>
                </a:pathLst>
              </a:custGeom>
              <a:solidFill>
                <a:srgbClr val="F1475E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36" name="자유형: 도형 635">
                <a:extLst>
                  <a:ext uri="{FF2B5EF4-FFF2-40B4-BE49-F238E27FC236}">
                    <a16:creationId xmlns:a16="http://schemas.microsoft.com/office/drawing/2014/main" id="{3B49D0AE-B647-7E28-BB16-E292679BA9E6}"/>
                  </a:ext>
                </a:extLst>
              </p:cNvPr>
              <p:cNvSpPr/>
              <p:nvPr/>
            </p:nvSpPr>
            <p:spPr>
              <a:xfrm flipV="1">
                <a:off x="8922668" y="4589840"/>
                <a:ext cx="226131" cy="71690"/>
              </a:xfrm>
              <a:custGeom>
                <a:avLst/>
                <a:gdLst>
                  <a:gd name="connsiteX0" fmla="*/ 200774 w 226131"/>
                  <a:gd name="connsiteY0" fmla="*/ 62804 h 71690"/>
                  <a:gd name="connsiteX1" fmla="*/ 198110 w 226131"/>
                  <a:gd name="connsiteY1" fmla="*/ 64950 h 71690"/>
                  <a:gd name="connsiteX2" fmla="*/ 77023 w 226131"/>
                  <a:gd name="connsiteY2" fmla="*/ 64363 h 71690"/>
                  <a:gd name="connsiteX3" fmla="*/ -1463 w 226131"/>
                  <a:gd name="connsiteY3" fmla="*/ 1377 h 71690"/>
                  <a:gd name="connsiteX4" fmla="*/ 54076 w 226131"/>
                  <a:gd name="connsiteY4" fmla="*/ 3314 h 71690"/>
                  <a:gd name="connsiteX5" fmla="*/ 111388 w 226131"/>
                  <a:gd name="connsiteY5" fmla="*/ 379 h 71690"/>
                  <a:gd name="connsiteX6" fmla="*/ 224668 w 226131"/>
                  <a:gd name="connsiteY6" fmla="*/ 1080 h 71690"/>
                  <a:gd name="connsiteX7" fmla="*/ 200774 w 226131"/>
                  <a:gd name="connsiteY7" fmla="*/ 62804 h 71690"/>
                  <a:gd name="connsiteX8" fmla="*/ 203229 w 226131"/>
                  <a:gd name="connsiteY8" fmla="*/ 60633 h 71690"/>
                  <a:gd name="connsiteX9" fmla="*/ 200774 w 226131"/>
                  <a:gd name="connsiteY9" fmla="*/ 62804 h 7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131" h="71690">
                    <a:moveTo>
                      <a:pt x="200774" y="62804"/>
                    </a:moveTo>
                    <a:cubicBezTo>
                      <a:pt x="199916" y="63561"/>
                      <a:pt x="199007" y="64243"/>
                      <a:pt x="198110" y="64950"/>
                    </a:cubicBezTo>
                    <a:cubicBezTo>
                      <a:pt x="157883" y="71841"/>
                      <a:pt x="117409" y="73672"/>
                      <a:pt x="77023" y="64363"/>
                    </a:cubicBezTo>
                    <a:cubicBezTo>
                      <a:pt x="41434" y="56164"/>
                      <a:pt x="7309" y="38032"/>
                      <a:pt x="-1463" y="1377"/>
                    </a:cubicBezTo>
                    <a:cubicBezTo>
                      <a:pt x="17041" y="2165"/>
                      <a:pt x="35552" y="3137"/>
                      <a:pt x="54076" y="3314"/>
                    </a:cubicBezTo>
                    <a:cubicBezTo>
                      <a:pt x="73306" y="3503"/>
                      <a:pt x="92240" y="1932"/>
                      <a:pt x="111388" y="379"/>
                    </a:cubicBezTo>
                    <a:cubicBezTo>
                      <a:pt x="148839" y="-2650"/>
                      <a:pt x="187142" y="342"/>
                      <a:pt x="224668" y="1080"/>
                    </a:cubicBezTo>
                    <a:cubicBezTo>
                      <a:pt x="224226" y="23529"/>
                      <a:pt x="218199" y="47379"/>
                      <a:pt x="200774" y="62804"/>
                    </a:cubicBezTo>
                    <a:cubicBezTo>
                      <a:pt x="200471" y="63075"/>
                      <a:pt x="201847" y="61851"/>
                      <a:pt x="203229" y="60633"/>
                    </a:cubicBezTo>
                    <a:cubicBezTo>
                      <a:pt x="205715" y="58430"/>
                      <a:pt x="208208" y="56227"/>
                      <a:pt x="200774" y="62804"/>
                    </a:cubicBezTo>
                  </a:path>
                </a:pathLst>
              </a:custGeom>
              <a:solidFill>
                <a:srgbClr val="F9A9A7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637" name="자유형: 도형 636">
              <a:extLst>
                <a:ext uri="{FF2B5EF4-FFF2-40B4-BE49-F238E27FC236}">
                  <a16:creationId xmlns:a16="http://schemas.microsoft.com/office/drawing/2014/main" id="{F4919BCC-2A3F-B764-77C9-8C59069C0791}"/>
                </a:ext>
              </a:extLst>
            </p:cNvPr>
            <p:cNvSpPr/>
            <p:nvPr/>
          </p:nvSpPr>
          <p:spPr>
            <a:xfrm flipV="1">
              <a:off x="9375070" y="3883907"/>
              <a:ext cx="199157" cy="264850"/>
            </a:xfrm>
            <a:custGeom>
              <a:avLst/>
              <a:gdLst>
                <a:gd name="connsiteX0" fmla="*/ 155677 w 199157"/>
                <a:gd name="connsiteY0" fmla="*/ 151160 h 264850"/>
                <a:gd name="connsiteX1" fmla="*/ 89933 w 199157"/>
                <a:gd name="connsiteY1" fmla="*/ 210985 h 264850"/>
                <a:gd name="connsiteX2" fmla="*/ 69686 w 199157"/>
                <a:gd name="connsiteY2" fmla="*/ 216210 h 264850"/>
                <a:gd name="connsiteX3" fmla="*/ 29370 w 199157"/>
                <a:gd name="connsiteY3" fmla="*/ 262806 h 264850"/>
                <a:gd name="connsiteX4" fmla="*/ 13352 w 199157"/>
                <a:gd name="connsiteY4" fmla="*/ 262806 h 264850"/>
                <a:gd name="connsiteX5" fmla="*/ -2066 w 199157"/>
                <a:gd name="connsiteY5" fmla="*/ 193685 h 264850"/>
                <a:gd name="connsiteX6" fmla="*/ 33725 w 199157"/>
                <a:gd name="connsiteY6" fmla="*/ 119945 h 264850"/>
                <a:gd name="connsiteX7" fmla="*/ 116547 w 199157"/>
                <a:gd name="connsiteY7" fmla="*/ 58960 h 264850"/>
                <a:gd name="connsiteX8" fmla="*/ 163478 w 199157"/>
                <a:gd name="connsiteY8" fmla="*/ -2045 h 264850"/>
                <a:gd name="connsiteX9" fmla="*/ 197091 w 199157"/>
                <a:gd name="connsiteY9" fmla="*/ 67139 h 264850"/>
                <a:gd name="connsiteX10" fmla="*/ 155677 w 199157"/>
                <a:gd name="connsiteY10" fmla="*/ 151160 h 26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157" h="264850">
                  <a:moveTo>
                    <a:pt x="155677" y="151160"/>
                  </a:moveTo>
                  <a:lnTo>
                    <a:pt x="89933" y="210985"/>
                  </a:lnTo>
                  <a:lnTo>
                    <a:pt x="69686" y="216210"/>
                  </a:lnTo>
                  <a:lnTo>
                    <a:pt x="29370" y="262806"/>
                  </a:lnTo>
                  <a:lnTo>
                    <a:pt x="13352" y="262806"/>
                  </a:lnTo>
                  <a:cubicBezTo>
                    <a:pt x="6303" y="240319"/>
                    <a:pt x="-772" y="216974"/>
                    <a:pt x="-2066" y="193685"/>
                  </a:cubicBezTo>
                  <a:cubicBezTo>
                    <a:pt x="6277" y="167563"/>
                    <a:pt x="18370" y="142666"/>
                    <a:pt x="33725" y="119945"/>
                  </a:cubicBezTo>
                  <a:cubicBezTo>
                    <a:pt x="57815" y="97793"/>
                    <a:pt x="88406" y="75792"/>
                    <a:pt x="116547" y="58960"/>
                  </a:cubicBezTo>
                  <a:cubicBezTo>
                    <a:pt x="133013" y="39269"/>
                    <a:pt x="148722" y="18959"/>
                    <a:pt x="163478" y="-2045"/>
                  </a:cubicBezTo>
                  <a:lnTo>
                    <a:pt x="197091" y="67139"/>
                  </a:lnTo>
                  <a:lnTo>
                    <a:pt x="155677" y="151160"/>
                  </a:lnTo>
                </a:path>
              </a:pathLst>
            </a:custGeom>
            <a:solidFill>
              <a:srgbClr val="F9A9A7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8" name="자유형: 도형 637">
              <a:extLst>
                <a:ext uri="{FF2B5EF4-FFF2-40B4-BE49-F238E27FC236}">
                  <a16:creationId xmlns:a16="http://schemas.microsoft.com/office/drawing/2014/main" id="{F90CE50C-FF69-9BA3-FF43-AD33DFCE66FF}"/>
                </a:ext>
              </a:extLst>
            </p:cNvPr>
            <p:cNvSpPr/>
            <p:nvPr/>
          </p:nvSpPr>
          <p:spPr>
            <a:xfrm flipV="1">
              <a:off x="9430677" y="3890471"/>
              <a:ext cx="172070" cy="206061"/>
            </a:xfrm>
            <a:custGeom>
              <a:avLst/>
              <a:gdLst>
                <a:gd name="connsiteX0" fmla="*/ 114370 w 172070"/>
                <a:gd name="connsiteY0" fmla="*/ 80680 h 206061"/>
                <a:gd name="connsiteX1" fmla="*/ 63880 w 172070"/>
                <a:gd name="connsiteY1" fmla="*/ 174484 h 206061"/>
                <a:gd name="connsiteX2" fmla="*/ 55373 w 172070"/>
                <a:gd name="connsiteY2" fmla="*/ 186885 h 206061"/>
                <a:gd name="connsiteX3" fmla="*/ 45250 w 172070"/>
                <a:gd name="connsiteY3" fmla="*/ 196869 h 206061"/>
                <a:gd name="connsiteX4" fmla="*/ 31447 w 172070"/>
                <a:gd name="connsiteY4" fmla="*/ 200277 h 206061"/>
                <a:gd name="connsiteX5" fmla="*/ -59 w 172070"/>
                <a:gd name="connsiteY5" fmla="*/ 203976 h 206061"/>
                <a:gd name="connsiteX6" fmla="*/ -1151 w 172070"/>
                <a:gd name="connsiteY6" fmla="*/ 202934 h 206061"/>
                <a:gd name="connsiteX7" fmla="*/ -1378 w 172070"/>
                <a:gd name="connsiteY7" fmla="*/ 195266 h 206061"/>
                <a:gd name="connsiteX8" fmla="*/ 16704 w 172070"/>
                <a:gd name="connsiteY8" fmla="*/ 171208 h 206061"/>
                <a:gd name="connsiteX9" fmla="*/ 45969 w 172070"/>
                <a:gd name="connsiteY9" fmla="*/ 164215 h 206061"/>
                <a:gd name="connsiteX10" fmla="*/ 27035 w 172070"/>
                <a:gd name="connsiteY10" fmla="*/ 171972 h 206061"/>
                <a:gd name="connsiteX11" fmla="*/ 145371 w 172070"/>
                <a:gd name="connsiteY11" fmla="*/ -2086 h 206061"/>
                <a:gd name="connsiteX12" fmla="*/ 169947 w 172070"/>
                <a:gd name="connsiteY12" fmla="*/ 7968 h 206061"/>
                <a:gd name="connsiteX13" fmla="*/ 114370 w 172070"/>
                <a:gd name="connsiteY13" fmla="*/ 80680 h 2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070" h="206061">
                  <a:moveTo>
                    <a:pt x="114370" y="80680"/>
                  </a:moveTo>
                  <a:cubicBezTo>
                    <a:pt x="104304" y="114874"/>
                    <a:pt x="86033" y="146354"/>
                    <a:pt x="63880" y="174484"/>
                  </a:cubicBezTo>
                  <a:cubicBezTo>
                    <a:pt x="60763" y="178434"/>
                    <a:pt x="57923" y="182556"/>
                    <a:pt x="55373" y="186885"/>
                  </a:cubicBezTo>
                  <a:cubicBezTo>
                    <a:pt x="52905" y="191088"/>
                    <a:pt x="48481" y="195790"/>
                    <a:pt x="45250" y="196869"/>
                  </a:cubicBezTo>
                  <a:cubicBezTo>
                    <a:pt x="40876" y="198340"/>
                    <a:pt x="35953" y="199299"/>
                    <a:pt x="31447" y="200277"/>
                  </a:cubicBezTo>
                  <a:cubicBezTo>
                    <a:pt x="22731" y="202171"/>
                    <a:pt x="10765" y="203395"/>
                    <a:pt x="-59" y="203976"/>
                  </a:cubicBezTo>
                  <a:lnTo>
                    <a:pt x="-1151" y="202934"/>
                  </a:lnTo>
                  <a:cubicBezTo>
                    <a:pt x="-2653" y="200751"/>
                    <a:pt x="-2160" y="197797"/>
                    <a:pt x="-1378" y="195266"/>
                  </a:cubicBezTo>
                  <a:cubicBezTo>
                    <a:pt x="1633" y="185484"/>
                    <a:pt x="8146" y="176819"/>
                    <a:pt x="16704" y="171208"/>
                  </a:cubicBezTo>
                  <a:cubicBezTo>
                    <a:pt x="25256" y="165597"/>
                    <a:pt x="35802" y="163079"/>
                    <a:pt x="45969" y="164215"/>
                  </a:cubicBezTo>
                  <a:lnTo>
                    <a:pt x="27035" y="171972"/>
                  </a:lnTo>
                  <a:lnTo>
                    <a:pt x="145371" y="-2086"/>
                  </a:lnTo>
                  <a:lnTo>
                    <a:pt x="169947" y="7968"/>
                  </a:lnTo>
                  <a:cubicBezTo>
                    <a:pt x="151101" y="31963"/>
                    <a:pt x="132610" y="56230"/>
                    <a:pt x="114370" y="80680"/>
                  </a:cubicBezTo>
                </a:path>
              </a:pathLst>
            </a:custGeom>
            <a:solidFill>
              <a:srgbClr val="F9A9A7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639" name="자유형: 도형 638">
              <a:extLst>
                <a:ext uri="{FF2B5EF4-FFF2-40B4-BE49-F238E27FC236}">
                  <a16:creationId xmlns:a16="http://schemas.microsoft.com/office/drawing/2014/main" id="{05BEC6B0-68C8-3E46-2242-8D48A99797A0}"/>
                </a:ext>
              </a:extLst>
            </p:cNvPr>
            <p:cNvSpPr/>
            <p:nvPr/>
          </p:nvSpPr>
          <p:spPr>
            <a:xfrm flipV="1">
              <a:off x="9340932" y="3824723"/>
              <a:ext cx="188072" cy="169744"/>
            </a:xfrm>
            <a:custGeom>
              <a:avLst/>
              <a:gdLst>
                <a:gd name="connsiteX0" fmla="*/ 182308 w 188072"/>
                <a:gd name="connsiteY0" fmla="*/ 17329 h 169744"/>
                <a:gd name="connsiteX1" fmla="*/ 16626 w 188072"/>
                <a:gd name="connsiteY1" fmla="*/ 164677 h 169744"/>
                <a:gd name="connsiteX2" fmla="*/ 823 w 188072"/>
                <a:gd name="connsiteY2" fmla="*/ 163756 h 169744"/>
                <a:gd name="connsiteX3" fmla="*/ 1744 w 188072"/>
                <a:gd name="connsiteY3" fmla="*/ 147946 h 169744"/>
                <a:gd name="connsiteX4" fmla="*/ 167420 w 188072"/>
                <a:gd name="connsiteY4" fmla="*/ 598 h 169744"/>
                <a:gd name="connsiteX5" fmla="*/ 183230 w 188072"/>
                <a:gd name="connsiteY5" fmla="*/ 1519 h 169744"/>
                <a:gd name="connsiteX6" fmla="*/ 182308 w 188072"/>
                <a:gd name="connsiteY6" fmla="*/ 17329 h 16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072" h="169744">
                  <a:moveTo>
                    <a:pt x="182308" y="17329"/>
                  </a:moveTo>
                  <a:lnTo>
                    <a:pt x="16626" y="164677"/>
                  </a:lnTo>
                  <a:cubicBezTo>
                    <a:pt x="12006" y="168786"/>
                    <a:pt x="4931" y="168375"/>
                    <a:pt x="823" y="163756"/>
                  </a:cubicBezTo>
                  <a:cubicBezTo>
                    <a:pt x="-3292" y="159129"/>
                    <a:pt x="-2876" y="152055"/>
                    <a:pt x="1744" y="147946"/>
                  </a:cubicBezTo>
                  <a:lnTo>
                    <a:pt x="167420" y="598"/>
                  </a:lnTo>
                  <a:cubicBezTo>
                    <a:pt x="172040" y="-3517"/>
                    <a:pt x="179121" y="-3101"/>
                    <a:pt x="183230" y="1519"/>
                  </a:cubicBezTo>
                  <a:cubicBezTo>
                    <a:pt x="187338" y="6139"/>
                    <a:pt x="186928" y="13220"/>
                    <a:pt x="182308" y="17329"/>
                  </a:cubicBez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8A8E11E5-696F-964A-EDC3-B558BC954B46}"/>
                </a:ext>
              </a:extLst>
            </p:cNvPr>
            <p:cNvSpPr/>
            <p:nvPr/>
          </p:nvSpPr>
          <p:spPr>
            <a:xfrm flipV="1">
              <a:off x="9323936" y="3810445"/>
              <a:ext cx="35595" cy="33878"/>
            </a:xfrm>
            <a:custGeom>
              <a:avLst/>
              <a:gdLst>
                <a:gd name="connsiteX0" fmla="*/ 18912 w 35595"/>
                <a:gd name="connsiteY0" fmla="*/ -2384 h 33878"/>
                <a:gd name="connsiteX1" fmla="*/ -1883 w 35595"/>
                <a:gd name="connsiteY1" fmla="*/ 25720 h 33878"/>
                <a:gd name="connsiteX2" fmla="*/ 3197 w 35595"/>
                <a:gd name="connsiteY2" fmla="*/ 31495 h 33878"/>
                <a:gd name="connsiteX3" fmla="*/ 33712 w 35595"/>
                <a:gd name="connsiteY3" fmla="*/ 14423 h 33878"/>
                <a:gd name="connsiteX4" fmla="*/ 18912 w 35595"/>
                <a:gd name="connsiteY4" fmla="*/ -2384 h 3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95" h="33878">
                  <a:moveTo>
                    <a:pt x="18912" y="-2384"/>
                  </a:moveTo>
                  <a:lnTo>
                    <a:pt x="-1883" y="25720"/>
                  </a:lnTo>
                  <a:lnTo>
                    <a:pt x="3197" y="31495"/>
                  </a:lnTo>
                  <a:lnTo>
                    <a:pt x="33712" y="14423"/>
                  </a:lnTo>
                  <a:lnTo>
                    <a:pt x="18912" y="-2384"/>
                  </a:ln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E96BA868-1707-A3E9-C676-3DBB22668ABA}"/>
                </a:ext>
              </a:extLst>
            </p:cNvPr>
            <p:cNvSpPr/>
            <p:nvPr/>
          </p:nvSpPr>
          <p:spPr>
            <a:xfrm flipV="1">
              <a:off x="9380106" y="3849290"/>
              <a:ext cx="110275" cy="137010"/>
            </a:xfrm>
            <a:custGeom>
              <a:avLst/>
              <a:gdLst>
                <a:gd name="connsiteX0" fmla="*/ 108264 w 110275"/>
                <a:gd name="connsiteY0" fmla="*/ -2222 h 137010"/>
                <a:gd name="connsiteX1" fmla="*/ 77257 w 110275"/>
                <a:gd name="connsiteY1" fmla="*/ 45744 h 137010"/>
                <a:gd name="connsiteX2" fmla="*/ 13633 w 110275"/>
                <a:gd name="connsiteY2" fmla="*/ 131292 h 137010"/>
                <a:gd name="connsiteX3" fmla="*/ 5145 w 110275"/>
                <a:gd name="connsiteY3" fmla="*/ 134006 h 137010"/>
                <a:gd name="connsiteX4" fmla="*/ 1939 w 110275"/>
                <a:gd name="connsiteY4" fmla="*/ 132145 h 137010"/>
                <a:gd name="connsiteX5" fmla="*/ -1987 w 110275"/>
                <a:gd name="connsiteY5" fmla="*/ 127600 h 137010"/>
                <a:gd name="connsiteX6" fmla="*/ -466 w 110275"/>
                <a:gd name="connsiteY6" fmla="*/ 121302 h 137010"/>
                <a:gd name="connsiteX7" fmla="*/ 46300 w 110275"/>
                <a:gd name="connsiteY7" fmla="*/ 32080 h 137010"/>
                <a:gd name="connsiteX8" fmla="*/ 108264 w 110275"/>
                <a:gd name="connsiteY8" fmla="*/ -2222 h 137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75" h="137010">
                  <a:moveTo>
                    <a:pt x="108264" y="-2222"/>
                  </a:moveTo>
                  <a:cubicBezTo>
                    <a:pt x="97926" y="13765"/>
                    <a:pt x="87588" y="29757"/>
                    <a:pt x="77257" y="45744"/>
                  </a:cubicBezTo>
                  <a:cubicBezTo>
                    <a:pt x="57925" y="75640"/>
                    <a:pt x="38430" y="105751"/>
                    <a:pt x="13633" y="131292"/>
                  </a:cubicBezTo>
                  <a:cubicBezTo>
                    <a:pt x="11349" y="133647"/>
                    <a:pt x="7688" y="136076"/>
                    <a:pt x="5145" y="134006"/>
                  </a:cubicBezTo>
                  <a:lnTo>
                    <a:pt x="1939" y="132145"/>
                  </a:lnTo>
                  <a:cubicBezTo>
                    <a:pt x="-239" y="132006"/>
                    <a:pt x="-1810" y="129778"/>
                    <a:pt x="-1987" y="127600"/>
                  </a:cubicBezTo>
                  <a:cubicBezTo>
                    <a:pt x="-2170" y="125429"/>
                    <a:pt x="-1312" y="123315"/>
                    <a:pt x="-466" y="121302"/>
                  </a:cubicBezTo>
                  <a:cubicBezTo>
                    <a:pt x="12617" y="90339"/>
                    <a:pt x="28282" y="60455"/>
                    <a:pt x="46300" y="32080"/>
                  </a:cubicBezTo>
                  <a:lnTo>
                    <a:pt x="108264" y="-2222"/>
                  </a:lnTo>
                </a:path>
              </a:pathLst>
            </a:custGeom>
            <a:solidFill>
              <a:srgbClr val="F9A9A7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24D00E4C-9069-EDFB-892E-348B61AA99F7}"/>
                </a:ext>
              </a:extLst>
            </p:cNvPr>
            <p:cNvSpPr/>
            <p:nvPr/>
          </p:nvSpPr>
          <p:spPr>
            <a:xfrm flipV="1">
              <a:off x="9380215" y="3849909"/>
              <a:ext cx="44732" cy="100689"/>
            </a:xfrm>
            <a:custGeom>
              <a:avLst/>
              <a:gdLst>
                <a:gd name="connsiteX0" fmla="*/ 4311 w 44732"/>
                <a:gd name="connsiteY0" fmla="*/ 98436 h 100689"/>
                <a:gd name="connsiteX1" fmla="*/ 5030 w 44732"/>
                <a:gd name="connsiteY1" fmla="*/ 68199 h 100689"/>
                <a:gd name="connsiteX2" fmla="*/ 42153 w 44732"/>
                <a:gd name="connsiteY2" fmla="*/ -2253 h 100689"/>
                <a:gd name="connsiteX3" fmla="*/ 42765 w 44732"/>
                <a:gd name="connsiteY3" fmla="*/ -1893 h 100689"/>
                <a:gd name="connsiteX4" fmla="*/ 20436 w 44732"/>
                <a:gd name="connsiteY4" fmla="*/ 43427 h 100689"/>
                <a:gd name="connsiteX5" fmla="*/ 4778 w 44732"/>
                <a:gd name="connsiteY5" fmla="*/ 97830 h 100689"/>
                <a:gd name="connsiteX6" fmla="*/ 4311 w 44732"/>
                <a:gd name="connsiteY6" fmla="*/ 98436 h 10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32" h="100689">
                  <a:moveTo>
                    <a:pt x="4311" y="98436"/>
                  </a:moveTo>
                  <a:cubicBezTo>
                    <a:pt x="-8305" y="93147"/>
                    <a:pt x="1389" y="77268"/>
                    <a:pt x="5030" y="68199"/>
                  </a:cubicBezTo>
                  <a:cubicBezTo>
                    <a:pt x="15052" y="43263"/>
                    <a:pt x="27126" y="20019"/>
                    <a:pt x="42153" y="-2253"/>
                  </a:cubicBezTo>
                  <a:lnTo>
                    <a:pt x="42765" y="-1893"/>
                  </a:lnTo>
                  <a:cubicBezTo>
                    <a:pt x="35072" y="13064"/>
                    <a:pt x="27625" y="28224"/>
                    <a:pt x="20436" y="43427"/>
                  </a:cubicBezTo>
                  <a:cubicBezTo>
                    <a:pt x="13904" y="57237"/>
                    <a:pt x="-4746" y="83352"/>
                    <a:pt x="4778" y="97830"/>
                  </a:cubicBezTo>
                  <a:lnTo>
                    <a:pt x="4311" y="98436"/>
                  </a:lnTo>
                </a:path>
              </a:pathLst>
            </a:custGeom>
            <a:solidFill>
              <a:srgbClr val="F9A9A7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2D489A9C-71C9-3B81-D87B-EDC029281C0F}"/>
                </a:ext>
              </a:extLst>
            </p:cNvPr>
            <p:cNvSpPr/>
            <p:nvPr/>
          </p:nvSpPr>
          <p:spPr>
            <a:xfrm flipV="1">
              <a:off x="9380213" y="3849909"/>
              <a:ext cx="44734" cy="100689"/>
            </a:xfrm>
            <a:custGeom>
              <a:avLst/>
              <a:gdLst>
                <a:gd name="connsiteX0" fmla="*/ 42155 w 44734"/>
                <a:gd name="connsiteY0" fmla="*/ -2253 h 100689"/>
                <a:gd name="connsiteX1" fmla="*/ 10050 w 44734"/>
                <a:gd name="connsiteY1" fmla="*/ 56265 h 100689"/>
                <a:gd name="connsiteX2" fmla="*/ 10731 w 44734"/>
                <a:gd name="connsiteY2" fmla="*/ 57344 h 100689"/>
                <a:gd name="connsiteX3" fmla="*/ 10731 w 44734"/>
                <a:gd name="connsiteY3" fmla="*/ 57344 h 100689"/>
                <a:gd name="connsiteX4" fmla="*/ 10731 w 44734"/>
                <a:gd name="connsiteY4" fmla="*/ 57344 h 100689"/>
                <a:gd name="connsiteX5" fmla="*/ 10403 w 44734"/>
                <a:gd name="connsiteY5" fmla="*/ 57672 h 100689"/>
                <a:gd name="connsiteX6" fmla="*/ 9646 w 44734"/>
                <a:gd name="connsiteY6" fmla="*/ 57180 h 100689"/>
                <a:gd name="connsiteX7" fmla="*/ 5032 w 44734"/>
                <a:gd name="connsiteY7" fmla="*/ 68199 h 100689"/>
                <a:gd name="connsiteX8" fmla="*/ -1967 w 44734"/>
                <a:gd name="connsiteY8" fmla="*/ 89127 h 100689"/>
                <a:gd name="connsiteX9" fmla="*/ 4313 w 44734"/>
                <a:gd name="connsiteY9" fmla="*/ 98436 h 100689"/>
                <a:gd name="connsiteX10" fmla="*/ 4780 w 44734"/>
                <a:gd name="connsiteY10" fmla="*/ 97830 h 100689"/>
                <a:gd name="connsiteX11" fmla="*/ 2123 w 44734"/>
                <a:gd name="connsiteY11" fmla="*/ 88086 h 100689"/>
                <a:gd name="connsiteX12" fmla="*/ 20438 w 44734"/>
                <a:gd name="connsiteY12" fmla="*/ 43427 h 100689"/>
                <a:gd name="connsiteX13" fmla="*/ 42767 w 44734"/>
                <a:gd name="connsiteY13" fmla="*/ -1893 h 100689"/>
                <a:gd name="connsiteX14" fmla="*/ 42155 w 44734"/>
                <a:gd name="connsiteY14" fmla="*/ -2253 h 10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734" h="100689">
                  <a:moveTo>
                    <a:pt x="42155" y="-2253"/>
                  </a:moveTo>
                  <a:cubicBezTo>
                    <a:pt x="29551" y="16428"/>
                    <a:pt x="19024" y="35791"/>
                    <a:pt x="10050" y="56265"/>
                  </a:cubicBezTo>
                  <a:cubicBezTo>
                    <a:pt x="10264" y="56624"/>
                    <a:pt x="10491" y="56990"/>
                    <a:pt x="10731" y="57344"/>
                  </a:cubicBezTo>
                  <a:lnTo>
                    <a:pt x="10731" y="57344"/>
                  </a:lnTo>
                  <a:lnTo>
                    <a:pt x="10731" y="57344"/>
                  </a:lnTo>
                  <a:lnTo>
                    <a:pt x="10403" y="57672"/>
                  </a:lnTo>
                  <a:cubicBezTo>
                    <a:pt x="10144" y="57508"/>
                    <a:pt x="9892" y="57344"/>
                    <a:pt x="9646" y="57180"/>
                  </a:cubicBezTo>
                  <a:cubicBezTo>
                    <a:pt x="8062" y="60815"/>
                    <a:pt x="6528" y="64488"/>
                    <a:pt x="5032" y="68199"/>
                  </a:cubicBezTo>
                  <a:cubicBezTo>
                    <a:pt x="2735" y="73917"/>
                    <a:pt x="-1973" y="82349"/>
                    <a:pt x="-1967" y="89127"/>
                  </a:cubicBezTo>
                  <a:cubicBezTo>
                    <a:pt x="-1961" y="93091"/>
                    <a:pt x="-345" y="96486"/>
                    <a:pt x="4313" y="98436"/>
                  </a:cubicBezTo>
                  <a:lnTo>
                    <a:pt x="4780" y="97830"/>
                  </a:lnTo>
                  <a:cubicBezTo>
                    <a:pt x="2899" y="94971"/>
                    <a:pt x="2116" y="91664"/>
                    <a:pt x="2123" y="88086"/>
                  </a:cubicBezTo>
                  <a:cubicBezTo>
                    <a:pt x="2142" y="73526"/>
                    <a:pt x="15193" y="54510"/>
                    <a:pt x="20438" y="43427"/>
                  </a:cubicBezTo>
                  <a:cubicBezTo>
                    <a:pt x="27626" y="28224"/>
                    <a:pt x="35074" y="13064"/>
                    <a:pt x="42767" y="-1893"/>
                  </a:cubicBezTo>
                  <a:lnTo>
                    <a:pt x="42155" y="-2253"/>
                  </a:lnTo>
                </a:path>
              </a:pathLst>
            </a:custGeom>
            <a:solidFill>
              <a:srgbClr val="F68381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73798A0F-02E7-6965-A24B-8184F842E95E}"/>
                </a:ext>
              </a:extLst>
            </p:cNvPr>
            <p:cNvSpPr/>
            <p:nvPr/>
          </p:nvSpPr>
          <p:spPr>
            <a:xfrm flipV="1">
              <a:off x="9382953" y="3890673"/>
              <a:ext cx="36264" cy="92516"/>
            </a:xfrm>
            <a:custGeom>
              <a:avLst/>
              <a:gdLst>
                <a:gd name="connsiteX0" fmla="*/ 7666 w 36264"/>
                <a:gd name="connsiteY0" fmla="*/ 90329 h 92516"/>
                <a:gd name="connsiteX1" fmla="*/ 33466 w 36264"/>
                <a:gd name="connsiteY1" fmla="*/ -2187 h 92516"/>
                <a:gd name="connsiteX2" fmla="*/ 34299 w 36264"/>
                <a:gd name="connsiteY2" fmla="*/ -1544 h 92516"/>
                <a:gd name="connsiteX3" fmla="*/ 7994 w 36264"/>
                <a:gd name="connsiteY3" fmla="*/ 90001 h 92516"/>
                <a:gd name="connsiteX4" fmla="*/ 7666 w 36264"/>
                <a:gd name="connsiteY4" fmla="*/ 90329 h 9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64" h="92516">
                  <a:moveTo>
                    <a:pt x="7666" y="90329"/>
                  </a:moveTo>
                  <a:cubicBezTo>
                    <a:pt x="-20482" y="72841"/>
                    <a:pt x="20781" y="14115"/>
                    <a:pt x="33466" y="-2187"/>
                  </a:cubicBezTo>
                  <a:lnTo>
                    <a:pt x="34299" y="-1544"/>
                  </a:lnTo>
                  <a:cubicBezTo>
                    <a:pt x="21525" y="22206"/>
                    <a:pt x="-9128" y="64062"/>
                    <a:pt x="7994" y="90001"/>
                  </a:cubicBezTo>
                  <a:lnTo>
                    <a:pt x="7666" y="90329"/>
                  </a:lnTo>
                </a:path>
              </a:pathLst>
            </a:custGeom>
            <a:solidFill>
              <a:srgbClr val="F9A9A7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164BAE1F-5E03-C5ED-54E9-CF1B2D252D20}"/>
                </a:ext>
              </a:extLst>
            </p:cNvPr>
            <p:cNvSpPr/>
            <p:nvPr/>
          </p:nvSpPr>
          <p:spPr>
            <a:xfrm flipV="1">
              <a:off x="9382952" y="3890673"/>
              <a:ext cx="36264" cy="92516"/>
            </a:xfrm>
            <a:custGeom>
              <a:avLst/>
              <a:gdLst>
                <a:gd name="connsiteX0" fmla="*/ 33466 w 36264"/>
                <a:gd name="connsiteY0" fmla="*/ -2187 h 92516"/>
                <a:gd name="connsiteX1" fmla="*/ -1965 w 36264"/>
                <a:gd name="connsiteY1" fmla="*/ 71269 h 92516"/>
                <a:gd name="connsiteX2" fmla="*/ 7666 w 36264"/>
                <a:gd name="connsiteY2" fmla="*/ 90329 h 92516"/>
                <a:gd name="connsiteX3" fmla="*/ 7994 w 36264"/>
                <a:gd name="connsiteY3" fmla="*/ 90001 h 92516"/>
                <a:gd name="connsiteX4" fmla="*/ 7313 w 36264"/>
                <a:gd name="connsiteY4" fmla="*/ 88922 h 92516"/>
                <a:gd name="connsiteX5" fmla="*/ 2920 w 36264"/>
                <a:gd name="connsiteY5" fmla="*/ 71963 h 92516"/>
                <a:gd name="connsiteX6" fmla="*/ 34299 w 36264"/>
                <a:gd name="connsiteY6" fmla="*/ -1544 h 92516"/>
                <a:gd name="connsiteX7" fmla="*/ 33466 w 36264"/>
                <a:gd name="connsiteY7" fmla="*/ -2187 h 9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64" h="92516">
                  <a:moveTo>
                    <a:pt x="33466" y="-2187"/>
                  </a:moveTo>
                  <a:cubicBezTo>
                    <a:pt x="23892" y="10120"/>
                    <a:pt x="-1971" y="46599"/>
                    <a:pt x="-1965" y="71269"/>
                  </a:cubicBezTo>
                  <a:cubicBezTo>
                    <a:pt x="-1965" y="79278"/>
                    <a:pt x="768" y="86037"/>
                    <a:pt x="7666" y="90329"/>
                  </a:cubicBezTo>
                  <a:lnTo>
                    <a:pt x="7994" y="90001"/>
                  </a:lnTo>
                  <a:cubicBezTo>
                    <a:pt x="7754" y="89647"/>
                    <a:pt x="7527" y="89281"/>
                    <a:pt x="7313" y="88922"/>
                  </a:cubicBezTo>
                  <a:cubicBezTo>
                    <a:pt x="4220" y="83772"/>
                    <a:pt x="2920" y="78035"/>
                    <a:pt x="2920" y="71963"/>
                  </a:cubicBezTo>
                  <a:cubicBezTo>
                    <a:pt x="2901" y="47356"/>
                    <a:pt x="24195" y="17239"/>
                    <a:pt x="34299" y="-1544"/>
                  </a:cubicBezTo>
                  <a:lnTo>
                    <a:pt x="33466" y="-2187"/>
                  </a:lnTo>
                </a:path>
              </a:pathLst>
            </a:custGeom>
            <a:solidFill>
              <a:srgbClr val="F68381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554E06B-8C5C-E93D-3F78-BA5B8C72D2E1}"/>
                </a:ext>
              </a:extLst>
            </p:cNvPr>
            <p:cNvSpPr/>
            <p:nvPr/>
          </p:nvSpPr>
          <p:spPr>
            <a:xfrm flipV="1">
              <a:off x="9374056" y="3924851"/>
              <a:ext cx="34229" cy="94438"/>
            </a:xfrm>
            <a:custGeom>
              <a:avLst/>
              <a:gdLst>
                <a:gd name="connsiteX0" fmla="*/ 8207 w 34229"/>
                <a:gd name="connsiteY0" fmla="*/ 92115 h 94438"/>
                <a:gd name="connsiteX1" fmla="*/ 53 w 34229"/>
                <a:gd name="connsiteY1" fmla="*/ 62490 h 94438"/>
                <a:gd name="connsiteX2" fmla="*/ 31767 w 34229"/>
                <a:gd name="connsiteY2" fmla="*/ -2124 h 94438"/>
                <a:gd name="connsiteX3" fmla="*/ 32278 w 34229"/>
                <a:gd name="connsiteY3" fmla="*/ -1821 h 94438"/>
                <a:gd name="connsiteX4" fmla="*/ 9413 w 34229"/>
                <a:gd name="connsiteY4" fmla="*/ 91187 h 94438"/>
                <a:gd name="connsiteX5" fmla="*/ 8207 w 34229"/>
                <a:gd name="connsiteY5" fmla="*/ 92115 h 94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29" h="94438">
                  <a:moveTo>
                    <a:pt x="8207" y="92115"/>
                  </a:moveTo>
                  <a:cubicBezTo>
                    <a:pt x="-1594" y="84043"/>
                    <a:pt x="-4283" y="74557"/>
                    <a:pt x="53" y="62490"/>
                  </a:cubicBezTo>
                  <a:cubicBezTo>
                    <a:pt x="8069" y="40186"/>
                    <a:pt x="21133" y="19006"/>
                    <a:pt x="31767" y="-2124"/>
                  </a:cubicBezTo>
                  <a:lnTo>
                    <a:pt x="32278" y="-1821"/>
                  </a:lnTo>
                  <a:cubicBezTo>
                    <a:pt x="21467" y="23424"/>
                    <a:pt x="-4535" y="64440"/>
                    <a:pt x="9413" y="91187"/>
                  </a:cubicBezTo>
                  <a:cubicBezTo>
                    <a:pt x="9829" y="91989"/>
                    <a:pt x="8870" y="92664"/>
                    <a:pt x="8207" y="92115"/>
                  </a:cubicBezTo>
                </a:path>
              </a:pathLst>
            </a:custGeom>
            <a:solidFill>
              <a:srgbClr val="F9A9A7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04D541D5-132A-4FB1-D0A3-475F4696D577}"/>
                </a:ext>
              </a:extLst>
            </p:cNvPr>
            <p:cNvSpPr/>
            <p:nvPr/>
          </p:nvSpPr>
          <p:spPr>
            <a:xfrm flipV="1">
              <a:off x="9374053" y="3924848"/>
              <a:ext cx="34232" cy="94441"/>
            </a:xfrm>
            <a:custGeom>
              <a:avLst/>
              <a:gdLst>
                <a:gd name="connsiteX0" fmla="*/ 31770 w 34232"/>
                <a:gd name="connsiteY0" fmla="*/ -2124 h 94441"/>
                <a:gd name="connsiteX1" fmla="*/ 56 w 34232"/>
                <a:gd name="connsiteY1" fmla="*/ 62490 h 94441"/>
                <a:gd name="connsiteX2" fmla="*/ -1951 w 34232"/>
                <a:gd name="connsiteY2" fmla="*/ 72960 h 94441"/>
                <a:gd name="connsiteX3" fmla="*/ 8210 w 34232"/>
                <a:gd name="connsiteY3" fmla="*/ 92115 h 94441"/>
                <a:gd name="connsiteX4" fmla="*/ 8740 w 34232"/>
                <a:gd name="connsiteY4" fmla="*/ 92317 h 94441"/>
                <a:gd name="connsiteX5" fmla="*/ 9516 w 34232"/>
                <a:gd name="connsiteY5" fmla="*/ 91579 h 94441"/>
                <a:gd name="connsiteX6" fmla="*/ 9415 w 34232"/>
                <a:gd name="connsiteY6" fmla="*/ 91187 h 94441"/>
                <a:gd name="connsiteX7" fmla="*/ 5401 w 34232"/>
                <a:gd name="connsiteY7" fmla="*/ 73371 h 94441"/>
                <a:gd name="connsiteX8" fmla="*/ 32281 w 34232"/>
                <a:gd name="connsiteY8" fmla="*/ -1821 h 94441"/>
                <a:gd name="connsiteX9" fmla="*/ 31770 w 34232"/>
                <a:gd name="connsiteY9" fmla="*/ -2124 h 9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32" h="94441">
                  <a:moveTo>
                    <a:pt x="31770" y="-2124"/>
                  </a:moveTo>
                  <a:cubicBezTo>
                    <a:pt x="21135" y="19006"/>
                    <a:pt x="8071" y="40186"/>
                    <a:pt x="56" y="62490"/>
                  </a:cubicBezTo>
                  <a:cubicBezTo>
                    <a:pt x="-1282" y="66214"/>
                    <a:pt x="-1951" y="69691"/>
                    <a:pt x="-1951" y="72960"/>
                  </a:cubicBezTo>
                  <a:cubicBezTo>
                    <a:pt x="-1945" y="80282"/>
                    <a:pt x="1432" y="86536"/>
                    <a:pt x="8210" y="92115"/>
                  </a:cubicBezTo>
                  <a:cubicBezTo>
                    <a:pt x="8374" y="92254"/>
                    <a:pt x="8563" y="92317"/>
                    <a:pt x="8740" y="92317"/>
                  </a:cubicBezTo>
                  <a:cubicBezTo>
                    <a:pt x="9150" y="92317"/>
                    <a:pt x="9516" y="91995"/>
                    <a:pt x="9516" y="91579"/>
                  </a:cubicBezTo>
                  <a:cubicBezTo>
                    <a:pt x="9516" y="91452"/>
                    <a:pt x="9485" y="91320"/>
                    <a:pt x="9415" y="91187"/>
                  </a:cubicBezTo>
                  <a:cubicBezTo>
                    <a:pt x="6581" y="85753"/>
                    <a:pt x="5395" y="79732"/>
                    <a:pt x="5401" y="73371"/>
                  </a:cubicBezTo>
                  <a:cubicBezTo>
                    <a:pt x="5408" y="48429"/>
                    <a:pt x="23666" y="18293"/>
                    <a:pt x="32281" y="-1821"/>
                  </a:cubicBezTo>
                  <a:lnTo>
                    <a:pt x="31770" y="-2124"/>
                  </a:lnTo>
                </a:path>
              </a:pathLst>
            </a:custGeom>
            <a:solidFill>
              <a:srgbClr val="F68381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7D35374A-3905-2937-C457-24832C6D33D4}"/>
                </a:ext>
              </a:extLst>
            </p:cNvPr>
            <p:cNvSpPr/>
            <p:nvPr/>
          </p:nvSpPr>
          <p:spPr>
            <a:xfrm flipV="1">
              <a:off x="9483067" y="4033591"/>
              <a:ext cx="684882" cy="554780"/>
            </a:xfrm>
            <a:custGeom>
              <a:avLst/>
              <a:gdLst>
                <a:gd name="connsiteX0" fmla="*/ 682334 w 684882"/>
                <a:gd name="connsiteY0" fmla="*/ 366547 h 554780"/>
                <a:gd name="connsiteX1" fmla="*/ 676496 w 684882"/>
                <a:gd name="connsiteY1" fmla="*/ 354726 h 554780"/>
                <a:gd name="connsiteX2" fmla="*/ 667711 w 684882"/>
                <a:gd name="connsiteY2" fmla="*/ 338544 h 554780"/>
                <a:gd name="connsiteX3" fmla="*/ 650923 w 684882"/>
                <a:gd name="connsiteY3" fmla="*/ 311185 h 554780"/>
                <a:gd name="connsiteX4" fmla="*/ 642353 w 684882"/>
                <a:gd name="connsiteY4" fmla="*/ 298405 h 554780"/>
                <a:gd name="connsiteX5" fmla="*/ 633656 w 684882"/>
                <a:gd name="connsiteY5" fmla="*/ 286028 h 554780"/>
                <a:gd name="connsiteX6" fmla="*/ 615928 w 684882"/>
                <a:gd name="connsiteY6" fmla="*/ 262298 h 554780"/>
                <a:gd name="connsiteX7" fmla="*/ 541758 w 684882"/>
                <a:gd name="connsiteY7" fmla="*/ 175973 h 554780"/>
                <a:gd name="connsiteX8" fmla="*/ 463903 w 684882"/>
                <a:gd name="connsiteY8" fmla="*/ 97436 h 554780"/>
                <a:gd name="connsiteX9" fmla="*/ 423769 w 684882"/>
                <a:gd name="connsiteY9" fmla="*/ 59960 h 554780"/>
                <a:gd name="connsiteX10" fmla="*/ 403308 w 684882"/>
                <a:gd name="connsiteY10" fmla="*/ 41531 h 554780"/>
                <a:gd name="connsiteX11" fmla="*/ 381895 w 684882"/>
                <a:gd name="connsiteY11" fmla="*/ 22831 h 554780"/>
                <a:gd name="connsiteX12" fmla="*/ 381888 w 684882"/>
                <a:gd name="connsiteY12" fmla="*/ 22825 h 554780"/>
                <a:gd name="connsiteX13" fmla="*/ 372958 w 684882"/>
                <a:gd name="connsiteY13" fmla="*/ 16003 h 554780"/>
                <a:gd name="connsiteX14" fmla="*/ 253360 w 684882"/>
                <a:gd name="connsiteY14" fmla="*/ 32027 h 554780"/>
                <a:gd name="connsiteX15" fmla="*/ 246424 w 684882"/>
                <a:gd name="connsiteY15" fmla="*/ 42667 h 554780"/>
                <a:gd name="connsiteX16" fmla="*/ -2548 w 684882"/>
                <a:gd name="connsiteY16" fmla="*/ 494924 h 554780"/>
                <a:gd name="connsiteX17" fmla="*/ 87236 w 684882"/>
                <a:gd name="connsiteY17" fmla="*/ 553265 h 554780"/>
                <a:gd name="connsiteX18" fmla="*/ 399345 w 684882"/>
                <a:gd name="connsiteY18" fmla="*/ 142031 h 554780"/>
                <a:gd name="connsiteX19" fmla="*/ 263881 w 684882"/>
                <a:gd name="connsiteY19" fmla="*/ 161874 h 554780"/>
                <a:gd name="connsiteX20" fmla="*/ 263887 w 684882"/>
                <a:gd name="connsiteY20" fmla="*/ 161874 h 554780"/>
                <a:gd name="connsiteX21" fmla="*/ 282183 w 684882"/>
                <a:gd name="connsiteY21" fmla="*/ 177867 h 554780"/>
                <a:gd name="connsiteX22" fmla="*/ 300902 w 684882"/>
                <a:gd name="connsiteY22" fmla="*/ 194730 h 554780"/>
                <a:gd name="connsiteX23" fmla="*/ 337848 w 684882"/>
                <a:gd name="connsiteY23" fmla="*/ 229234 h 554780"/>
                <a:gd name="connsiteX24" fmla="*/ 408484 w 684882"/>
                <a:gd name="connsiteY24" fmla="*/ 300462 h 554780"/>
                <a:gd name="connsiteX25" fmla="*/ 471779 w 684882"/>
                <a:gd name="connsiteY25" fmla="*/ 374020 h 554780"/>
                <a:gd name="connsiteX26" fmla="*/ 485613 w 684882"/>
                <a:gd name="connsiteY26" fmla="*/ 392531 h 554780"/>
                <a:gd name="connsiteX27" fmla="*/ 498192 w 684882"/>
                <a:gd name="connsiteY27" fmla="*/ 410846 h 554780"/>
                <a:gd name="connsiteX28" fmla="*/ 509009 w 684882"/>
                <a:gd name="connsiteY28" fmla="*/ 428397 h 554780"/>
                <a:gd name="connsiteX29" fmla="*/ 512903 w 684882"/>
                <a:gd name="connsiteY29" fmla="*/ 435333 h 554780"/>
                <a:gd name="connsiteX30" fmla="*/ 518741 w 684882"/>
                <a:gd name="connsiteY30" fmla="*/ 447154 h 554780"/>
                <a:gd name="connsiteX31" fmla="*/ 682334 w 684882"/>
                <a:gd name="connsiteY31" fmla="*/ 366547 h 554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84882" h="554780">
                  <a:moveTo>
                    <a:pt x="682334" y="366547"/>
                  </a:moveTo>
                  <a:lnTo>
                    <a:pt x="676496" y="354726"/>
                  </a:lnTo>
                  <a:lnTo>
                    <a:pt x="667711" y="338544"/>
                  </a:lnTo>
                  <a:cubicBezTo>
                    <a:pt x="662006" y="328686"/>
                    <a:pt x="656666" y="319876"/>
                    <a:pt x="650923" y="311185"/>
                  </a:cubicBezTo>
                  <a:cubicBezTo>
                    <a:pt x="648109" y="306761"/>
                    <a:pt x="645243" y="302551"/>
                    <a:pt x="642353" y="298405"/>
                  </a:cubicBezTo>
                  <a:cubicBezTo>
                    <a:pt x="639468" y="294246"/>
                    <a:pt x="636603" y="289992"/>
                    <a:pt x="633656" y="286028"/>
                  </a:cubicBezTo>
                  <a:cubicBezTo>
                    <a:pt x="627824" y="277887"/>
                    <a:pt x="621898" y="270042"/>
                    <a:pt x="615928" y="262298"/>
                  </a:cubicBezTo>
                  <a:cubicBezTo>
                    <a:pt x="592002" y="231512"/>
                    <a:pt x="567148" y="203219"/>
                    <a:pt x="541758" y="175973"/>
                  </a:cubicBezTo>
                  <a:cubicBezTo>
                    <a:pt x="516336" y="148810"/>
                    <a:pt x="490378" y="122751"/>
                    <a:pt x="463903" y="97436"/>
                  </a:cubicBezTo>
                  <a:cubicBezTo>
                    <a:pt x="450662" y="84776"/>
                    <a:pt x="437301" y="72299"/>
                    <a:pt x="423769" y="59960"/>
                  </a:cubicBezTo>
                  <a:lnTo>
                    <a:pt x="403308" y="41531"/>
                  </a:lnTo>
                  <a:cubicBezTo>
                    <a:pt x="396290" y="35309"/>
                    <a:pt x="389765" y="29553"/>
                    <a:pt x="381895" y="22831"/>
                  </a:cubicBezTo>
                  <a:lnTo>
                    <a:pt x="381888" y="22825"/>
                  </a:lnTo>
                  <a:lnTo>
                    <a:pt x="372958" y="16003"/>
                  </a:lnTo>
                  <a:cubicBezTo>
                    <a:pt x="335507" y="-12600"/>
                    <a:pt x="281962" y="-5424"/>
                    <a:pt x="253360" y="32027"/>
                  </a:cubicBezTo>
                  <a:cubicBezTo>
                    <a:pt x="250848" y="35315"/>
                    <a:pt x="248387" y="39158"/>
                    <a:pt x="246424" y="42667"/>
                  </a:cubicBezTo>
                  <a:lnTo>
                    <a:pt x="-2548" y="494924"/>
                  </a:lnTo>
                  <a:lnTo>
                    <a:pt x="87236" y="553265"/>
                  </a:lnTo>
                  <a:lnTo>
                    <a:pt x="399345" y="142031"/>
                  </a:lnTo>
                  <a:lnTo>
                    <a:pt x="263881" y="161874"/>
                  </a:lnTo>
                  <a:lnTo>
                    <a:pt x="263887" y="161874"/>
                  </a:lnTo>
                  <a:lnTo>
                    <a:pt x="282183" y="177867"/>
                  </a:lnTo>
                  <a:lnTo>
                    <a:pt x="300902" y="194730"/>
                  </a:lnTo>
                  <a:cubicBezTo>
                    <a:pt x="313348" y="206078"/>
                    <a:pt x="325680" y="217596"/>
                    <a:pt x="337848" y="229234"/>
                  </a:cubicBezTo>
                  <a:cubicBezTo>
                    <a:pt x="362197" y="252503"/>
                    <a:pt x="385864" y="276290"/>
                    <a:pt x="408484" y="300462"/>
                  </a:cubicBezTo>
                  <a:cubicBezTo>
                    <a:pt x="431034" y="324641"/>
                    <a:pt x="452568" y="349280"/>
                    <a:pt x="471779" y="374020"/>
                  </a:cubicBezTo>
                  <a:cubicBezTo>
                    <a:pt x="476544" y="380205"/>
                    <a:pt x="481214" y="386377"/>
                    <a:pt x="485613" y="392531"/>
                  </a:cubicBezTo>
                  <a:cubicBezTo>
                    <a:pt x="490000" y="398671"/>
                    <a:pt x="494342" y="404825"/>
                    <a:pt x="498192" y="410846"/>
                  </a:cubicBezTo>
                  <a:cubicBezTo>
                    <a:pt x="502161" y="416803"/>
                    <a:pt x="505879" y="423064"/>
                    <a:pt x="509009" y="428397"/>
                  </a:cubicBezTo>
                  <a:lnTo>
                    <a:pt x="512903" y="435333"/>
                  </a:lnTo>
                  <a:lnTo>
                    <a:pt x="518741" y="447154"/>
                  </a:lnTo>
                  <a:lnTo>
                    <a:pt x="682334" y="366547"/>
                  </a:ln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FDE80064-D54F-9D8A-606E-212B995F931B}"/>
                </a:ext>
              </a:extLst>
            </p:cNvPr>
            <p:cNvSpPr/>
            <p:nvPr/>
          </p:nvSpPr>
          <p:spPr>
            <a:xfrm flipV="1">
              <a:off x="9524853" y="4338905"/>
              <a:ext cx="39841" cy="310453"/>
            </a:xfrm>
            <a:custGeom>
              <a:avLst/>
              <a:gdLst>
                <a:gd name="connsiteX0" fmla="*/ 37675 w 39841"/>
                <a:gd name="connsiteY0" fmla="*/ 643 h 310453"/>
                <a:gd name="connsiteX1" fmla="*/ 16413 w 39841"/>
                <a:gd name="connsiteY1" fmla="*/ 160046 h 310453"/>
                <a:gd name="connsiteX2" fmla="*/ 471 w 39841"/>
                <a:gd name="connsiteY2" fmla="*/ 308543 h 310453"/>
                <a:gd name="connsiteX3" fmla="*/ -1505 w 39841"/>
                <a:gd name="connsiteY3" fmla="*/ 308278 h 310453"/>
                <a:gd name="connsiteX4" fmla="*/ 9117 w 39841"/>
                <a:gd name="connsiteY4" fmla="*/ 147726 h 310453"/>
                <a:gd name="connsiteX5" fmla="*/ 33958 w 39841"/>
                <a:gd name="connsiteY5" fmla="*/ 138 h 310453"/>
                <a:gd name="connsiteX6" fmla="*/ 37675 w 39841"/>
                <a:gd name="connsiteY6" fmla="*/ 643 h 310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41" h="310453">
                  <a:moveTo>
                    <a:pt x="37675" y="643"/>
                  </a:moveTo>
                  <a:cubicBezTo>
                    <a:pt x="34400" y="53942"/>
                    <a:pt x="22491" y="106969"/>
                    <a:pt x="16413" y="160046"/>
                  </a:cubicBezTo>
                  <a:cubicBezTo>
                    <a:pt x="10752" y="209501"/>
                    <a:pt x="8688" y="259429"/>
                    <a:pt x="471" y="308543"/>
                  </a:cubicBezTo>
                  <a:cubicBezTo>
                    <a:pt x="275" y="309710"/>
                    <a:pt x="-1448" y="309351"/>
                    <a:pt x="-1505" y="308278"/>
                  </a:cubicBezTo>
                  <a:cubicBezTo>
                    <a:pt x="-4370" y="254746"/>
                    <a:pt x="2673" y="200823"/>
                    <a:pt x="9117" y="147726"/>
                  </a:cubicBezTo>
                  <a:cubicBezTo>
                    <a:pt x="15062" y="98764"/>
                    <a:pt x="19568" y="47397"/>
                    <a:pt x="33958" y="138"/>
                  </a:cubicBezTo>
                  <a:cubicBezTo>
                    <a:pt x="34551" y="-1824"/>
                    <a:pt x="37808" y="-1566"/>
                    <a:pt x="37675" y="643"/>
                  </a:cubicBez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367C73FC-024B-49E0-6FE8-5B89138E160E}"/>
                </a:ext>
              </a:extLst>
            </p:cNvPr>
            <p:cNvSpPr/>
            <p:nvPr/>
          </p:nvSpPr>
          <p:spPr>
            <a:xfrm flipV="1">
              <a:off x="9524854" y="4338903"/>
              <a:ext cx="39842" cy="310455"/>
            </a:xfrm>
            <a:custGeom>
              <a:avLst/>
              <a:gdLst>
                <a:gd name="connsiteX0" fmla="*/ 35850 w 39842"/>
                <a:gd name="connsiteY0" fmla="*/ -1187 h 310455"/>
                <a:gd name="connsiteX1" fmla="*/ 33957 w 39842"/>
                <a:gd name="connsiteY1" fmla="*/ 139 h 310455"/>
                <a:gd name="connsiteX2" fmla="*/ 9116 w 39842"/>
                <a:gd name="connsiteY2" fmla="*/ 147727 h 310455"/>
                <a:gd name="connsiteX3" fmla="*/ -2162 w 39842"/>
                <a:gd name="connsiteY3" fmla="*/ 282850 h 310455"/>
                <a:gd name="connsiteX4" fmla="*/ -1506 w 39842"/>
                <a:gd name="connsiteY4" fmla="*/ 308278 h 310455"/>
                <a:gd name="connsiteX5" fmla="*/ -382 w 39842"/>
                <a:gd name="connsiteY5" fmla="*/ 309269 h 310455"/>
                <a:gd name="connsiteX6" fmla="*/ 470 w 39842"/>
                <a:gd name="connsiteY6" fmla="*/ 308543 h 310455"/>
                <a:gd name="connsiteX7" fmla="*/ 16412 w 39842"/>
                <a:gd name="connsiteY7" fmla="*/ 160046 h 310455"/>
                <a:gd name="connsiteX8" fmla="*/ 37674 w 39842"/>
                <a:gd name="connsiteY8" fmla="*/ 644 h 310455"/>
                <a:gd name="connsiteX9" fmla="*/ 37681 w 39842"/>
                <a:gd name="connsiteY9" fmla="*/ 505 h 310455"/>
                <a:gd name="connsiteX10" fmla="*/ 35850 w 39842"/>
                <a:gd name="connsiteY10" fmla="*/ -1187 h 31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42" h="310455">
                  <a:moveTo>
                    <a:pt x="35850" y="-1187"/>
                  </a:moveTo>
                  <a:cubicBezTo>
                    <a:pt x="35049" y="-1187"/>
                    <a:pt x="34228" y="-751"/>
                    <a:pt x="33957" y="139"/>
                  </a:cubicBezTo>
                  <a:cubicBezTo>
                    <a:pt x="19567" y="47397"/>
                    <a:pt x="15061" y="98764"/>
                    <a:pt x="9116" y="147727"/>
                  </a:cubicBezTo>
                  <a:cubicBezTo>
                    <a:pt x="3695" y="192423"/>
                    <a:pt x="-2156" y="237706"/>
                    <a:pt x="-2162" y="282850"/>
                  </a:cubicBezTo>
                  <a:cubicBezTo>
                    <a:pt x="-2168" y="291332"/>
                    <a:pt x="-1960" y="299808"/>
                    <a:pt x="-1506" y="308278"/>
                  </a:cubicBezTo>
                  <a:cubicBezTo>
                    <a:pt x="-1474" y="308890"/>
                    <a:pt x="-906" y="309269"/>
                    <a:pt x="-382" y="309269"/>
                  </a:cubicBezTo>
                  <a:cubicBezTo>
                    <a:pt x="15" y="309269"/>
                    <a:pt x="381" y="309048"/>
                    <a:pt x="470" y="308543"/>
                  </a:cubicBezTo>
                  <a:cubicBezTo>
                    <a:pt x="8687" y="259429"/>
                    <a:pt x="10751" y="209501"/>
                    <a:pt x="16412" y="160046"/>
                  </a:cubicBezTo>
                  <a:cubicBezTo>
                    <a:pt x="22489" y="106969"/>
                    <a:pt x="34399" y="53942"/>
                    <a:pt x="37674" y="644"/>
                  </a:cubicBezTo>
                  <a:cubicBezTo>
                    <a:pt x="37674" y="599"/>
                    <a:pt x="37681" y="549"/>
                    <a:pt x="37681" y="505"/>
                  </a:cubicBezTo>
                  <a:cubicBezTo>
                    <a:pt x="37674" y="-606"/>
                    <a:pt x="36772" y="-1187"/>
                    <a:pt x="35850" y="-1187"/>
                  </a:cubicBezTo>
                </a:path>
              </a:pathLst>
            </a:custGeom>
            <a:solidFill>
              <a:srgbClr val="F79A0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ED6EF2BB-5067-A9E5-B1D6-8E95FB7C524D}"/>
                </a:ext>
              </a:extLst>
            </p:cNvPr>
            <p:cNvSpPr/>
            <p:nvPr/>
          </p:nvSpPr>
          <p:spPr>
            <a:xfrm flipV="1">
              <a:off x="9571328" y="4036073"/>
              <a:ext cx="272933" cy="358640"/>
            </a:xfrm>
            <a:custGeom>
              <a:avLst/>
              <a:gdLst>
                <a:gd name="connsiteX0" fmla="*/ -2038 w 272933"/>
                <a:gd name="connsiteY0" fmla="*/ 353427 h 358640"/>
                <a:gd name="connsiteX1" fmla="*/ 136576 w 272933"/>
                <a:gd name="connsiteY1" fmla="*/ 172061 h 358640"/>
                <a:gd name="connsiteX2" fmla="*/ 267641 w 272933"/>
                <a:gd name="connsiteY2" fmla="*/ -1163 h 358640"/>
                <a:gd name="connsiteX3" fmla="*/ 270336 w 272933"/>
                <a:gd name="connsiteY3" fmla="*/ 919 h 358640"/>
                <a:gd name="connsiteX4" fmla="*/ 136784 w 272933"/>
                <a:gd name="connsiteY4" fmla="*/ 186015 h 358640"/>
                <a:gd name="connsiteX5" fmla="*/ 1680 w 272933"/>
                <a:gd name="connsiteY5" fmla="*/ 356299 h 358640"/>
                <a:gd name="connsiteX6" fmla="*/ -2038 w 272933"/>
                <a:gd name="connsiteY6" fmla="*/ 353427 h 35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2933" h="358640">
                  <a:moveTo>
                    <a:pt x="-2038" y="353427"/>
                  </a:moveTo>
                  <a:cubicBezTo>
                    <a:pt x="36587" y="289109"/>
                    <a:pt x="90883" y="231538"/>
                    <a:pt x="136576" y="172061"/>
                  </a:cubicBezTo>
                  <a:cubicBezTo>
                    <a:pt x="180123" y="115374"/>
                    <a:pt x="218773" y="50911"/>
                    <a:pt x="267641" y="-1163"/>
                  </a:cubicBezTo>
                  <a:cubicBezTo>
                    <a:pt x="269011" y="-2615"/>
                    <a:pt x="271245" y="-766"/>
                    <a:pt x="270336" y="919"/>
                  </a:cubicBezTo>
                  <a:cubicBezTo>
                    <a:pt x="234905" y="66525"/>
                    <a:pt x="181436" y="126361"/>
                    <a:pt x="136784" y="186015"/>
                  </a:cubicBezTo>
                  <a:cubicBezTo>
                    <a:pt x="94272" y="242816"/>
                    <a:pt x="52870" y="307103"/>
                    <a:pt x="1680" y="356299"/>
                  </a:cubicBezTo>
                  <a:cubicBezTo>
                    <a:pt x="-233" y="358129"/>
                    <a:pt x="-3451" y="355781"/>
                    <a:pt x="-2038" y="353427"/>
                  </a:cubicBez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2514E5B1-672E-B5BC-DFAC-71C56F7696FA}"/>
                </a:ext>
              </a:extLst>
            </p:cNvPr>
            <p:cNvSpPr/>
            <p:nvPr/>
          </p:nvSpPr>
          <p:spPr>
            <a:xfrm flipV="1">
              <a:off x="9571324" y="4036071"/>
              <a:ext cx="272941" cy="358641"/>
            </a:xfrm>
            <a:custGeom>
              <a:avLst/>
              <a:gdLst>
                <a:gd name="connsiteX0" fmla="*/ 268788 w 272941"/>
                <a:gd name="connsiteY0" fmla="*/ -1687 h 358641"/>
                <a:gd name="connsiteX1" fmla="*/ 267646 w 272941"/>
                <a:gd name="connsiteY1" fmla="*/ -1163 h 358641"/>
                <a:gd name="connsiteX2" fmla="*/ 136581 w 272941"/>
                <a:gd name="connsiteY2" fmla="*/ 172061 h 358641"/>
                <a:gd name="connsiteX3" fmla="*/ -2033 w 272941"/>
                <a:gd name="connsiteY3" fmla="*/ 353427 h 358641"/>
                <a:gd name="connsiteX4" fmla="*/ -2386 w 272941"/>
                <a:gd name="connsiteY4" fmla="*/ 354607 h 358641"/>
                <a:gd name="connsiteX5" fmla="*/ 94 w 272941"/>
                <a:gd name="connsiteY5" fmla="*/ 356955 h 358641"/>
                <a:gd name="connsiteX6" fmla="*/ 1685 w 272941"/>
                <a:gd name="connsiteY6" fmla="*/ 356298 h 358641"/>
                <a:gd name="connsiteX7" fmla="*/ 136789 w 272941"/>
                <a:gd name="connsiteY7" fmla="*/ 186015 h 358641"/>
                <a:gd name="connsiteX8" fmla="*/ 270341 w 272941"/>
                <a:gd name="connsiteY8" fmla="*/ 919 h 358641"/>
                <a:gd name="connsiteX9" fmla="*/ 270556 w 272941"/>
                <a:gd name="connsiteY9" fmla="*/ 99 h 358641"/>
                <a:gd name="connsiteX10" fmla="*/ 268788 w 272941"/>
                <a:gd name="connsiteY10" fmla="*/ -1687 h 35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2941" h="358641">
                  <a:moveTo>
                    <a:pt x="268788" y="-1687"/>
                  </a:moveTo>
                  <a:cubicBezTo>
                    <a:pt x="268397" y="-1687"/>
                    <a:pt x="267993" y="-1529"/>
                    <a:pt x="267646" y="-1163"/>
                  </a:cubicBezTo>
                  <a:cubicBezTo>
                    <a:pt x="218778" y="50911"/>
                    <a:pt x="180128" y="115373"/>
                    <a:pt x="136581" y="172061"/>
                  </a:cubicBezTo>
                  <a:cubicBezTo>
                    <a:pt x="90888" y="231538"/>
                    <a:pt x="36592" y="289109"/>
                    <a:pt x="-2033" y="353427"/>
                  </a:cubicBezTo>
                  <a:cubicBezTo>
                    <a:pt x="-2273" y="353824"/>
                    <a:pt x="-2380" y="354228"/>
                    <a:pt x="-2386" y="354607"/>
                  </a:cubicBezTo>
                  <a:cubicBezTo>
                    <a:pt x="-2386" y="355901"/>
                    <a:pt x="-1174" y="356955"/>
                    <a:pt x="94" y="356955"/>
                  </a:cubicBezTo>
                  <a:cubicBezTo>
                    <a:pt x="643" y="356955"/>
                    <a:pt x="1205" y="356753"/>
                    <a:pt x="1685" y="356298"/>
                  </a:cubicBezTo>
                  <a:cubicBezTo>
                    <a:pt x="52875" y="307102"/>
                    <a:pt x="94277" y="242816"/>
                    <a:pt x="136789" y="186015"/>
                  </a:cubicBezTo>
                  <a:cubicBezTo>
                    <a:pt x="181441" y="126361"/>
                    <a:pt x="234910" y="66525"/>
                    <a:pt x="270341" y="919"/>
                  </a:cubicBezTo>
                  <a:cubicBezTo>
                    <a:pt x="270493" y="642"/>
                    <a:pt x="270556" y="364"/>
                    <a:pt x="270556" y="99"/>
                  </a:cubicBezTo>
                  <a:cubicBezTo>
                    <a:pt x="270549" y="-860"/>
                    <a:pt x="269691" y="-1687"/>
                    <a:pt x="268788" y="-1687"/>
                  </a:cubicBezTo>
                </a:path>
              </a:pathLst>
            </a:custGeom>
            <a:solidFill>
              <a:srgbClr val="F79A0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BA73726-7F09-2F47-8B36-C53CE4E7D3F5}"/>
                </a:ext>
              </a:extLst>
            </p:cNvPr>
            <p:cNvSpPr/>
            <p:nvPr/>
          </p:nvSpPr>
          <p:spPr>
            <a:xfrm flipV="1">
              <a:off x="9820049" y="4239006"/>
              <a:ext cx="117386" cy="114249"/>
            </a:xfrm>
            <a:custGeom>
              <a:avLst/>
              <a:gdLst>
                <a:gd name="connsiteX0" fmla="*/ 945 w 117386"/>
                <a:gd name="connsiteY0" fmla="*/ -1188 h 114249"/>
                <a:gd name="connsiteX1" fmla="*/ 114579 w 117386"/>
                <a:gd name="connsiteY1" fmla="*/ 111026 h 114249"/>
                <a:gd name="connsiteX2" fmla="*/ 112818 w 117386"/>
                <a:gd name="connsiteY2" fmla="*/ 112389 h 114249"/>
                <a:gd name="connsiteX3" fmla="*/ -1497 w 117386"/>
                <a:gd name="connsiteY3" fmla="*/ 3003 h 114249"/>
                <a:gd name="connsiteX4" fmla="*/ 945 w 117386"/>
                <a:gd name="connsiteY4" fmla="*/ -1188 h 11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86" h="114249">
                  <a:moveTo>
                    <a:pt x="945" y="-1188"/>
                  </a:moveTo>
                  <a:cubicBezTo>
                    <a:pt x="49157" y="26348"/>
                    <a:pt x="83269" y="65963"/>
                    <a:pt x="114579" y="111026"/>
                  </a:cubicBezTo>
                  <a:cubicBezTo>
                    <a:pt x="115317" y="112080"/>
                    <a:pt x="113689" y="113298"/>
                    <a:pt x="112818" y="112389"/>
                  </a:cubicBezTo>
                  <a:cubicBezTo>
                    <a:pt x="76680" y="74528"/>
                    <a:pt x="42214" y="32464"/>
                    <a:pt x="-1497" y="3003"/>
                  </a:cubicBezTo>
                  <a:cubicBezTo>
                    <a:pt x="-4066" y="1273"/>
                    <a:pt x="-1794" y="-2753"/>
                    <a:pt x="945" y="-1188"/>
                  </a:cubicBez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CE82528F-0A44-7369-09D0-6FA50A707B88}"/>
                </a:ext>
              </a:extLst>
            </p:cNvPr>
            <p:cNvSpPr/>
            <p:nvPr/>
          </p:nvSpPr>
          <p:spPr>
            <a:xfrm flipV="1">
              <a:off x="9820049" y="4239009"/>
              <a:ext cx="117388" cy="114245"/>
            </a:xfrm>
            <a:custGeom>
              <a:avLst/>
              <a:gdLst>
                <a:gd name="connsiteX0" fmla="*/ -298 w 117388"/>
                <a:gd name="connsiteY0" fmla="*/ -1542 h 114245"/>
                <a:gd name="connsiteX1" fmla="*/ -2621 w 117388"/>
                <a:gd name="connsiteY1" fmla="*/ 970 h 114245"/>
                <a:gd name="connsiteX2" fmla="*/ -1497 w 117388"/>
                <a:gd name="connsiteY2" fmla="*/ 3002 h 114245"/>
                <a:gd name="connsiteX3" fmla="*/ 112818 w 117388"/>
                <a:gd name="connsiteY3" fmla="*/ 112388 h 114245"/>
                <a:gd name="connsiteX4" fmla="*/ 113556 w 117388"/>
                <a:gd name="connsiteY4" fmla="*/ 112704 h 114245"/>
                <a:gd name="connsiteX5" fmla="*/ 114768 w 117388"/>
                <a:gd name="connsiteY5" fmla="*/ 111587 h 114245"/>
                <a:gd name="connsiteX6" fmla="*/ 114579 w 117388"/>
                <a:gd name="connsiteY6" fmla="*/ 111025 h 114245"/>
                <a:gd name="connsiteX7" fmla="*/ 13826 w 117388"/>
                <a:gd name="connsiteY7" fmla="*/ 6662 h 114245"/>
                <a:gd name="connsiteX8" fmla="*/ 945 w 117388"/>
                <a:gd name="connsiteY8" fmla="*/ -1189 h 114245"/>
                <a:gd name="connsiteX9" fmla="*/ -298 w 117388"/>
                <a:gd name="connsiteY9" fmla="*/ -1542 h 11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388" h="114245">
                  <a:moveTo>
                    <a:pt x="-298" y="-1542"/>
                  </a:moveTo>
                  <a:cubicBezTo>
                    <a:pt x="-1624" y="-1542"/>
                    <a:pt x="-2614" y="-312"/>
                    <a:pt x="-2621" y="970"/>
                  </a:cubicBezTo>
                  <a:cubicBezTo>
                    <a:pt x="-2627" y="1708"/>
                    <a:pt x="-2293" y="2465"/>
                    <a:pt x="-1497" y="3002"/>
                  </a:cubicBezTo>
                  <a:cubicBezTo>
                    <a:pt x="42214" y="32463"/>
                    <a:pt x="76680" y="74527"/>
                    <a:pt x="112818" y="112388"/>
                  </a:cubicBezTo>
                  <a:cubicBezTo>
                    <a:pt x="113032" y="112609"/>
                    <a:pt x="113291" y="112704"/>
                    <a:pt x="113556" y="112704"/>
                  </a:cubicBezTo>
                  <a:cubicBezTo>
                    <a:pt x="114162" y="112704"/>
                    <a:pt x="114768" y="112186"/>
                    <a:pt x="114768" y="111587"/>
                  </a:cubicBezTo>
                  <a:cubicBezTo>
                    <a:pt x="114768" y="111403"/>
                    <a:pt x="114711" y="111208"/>
                    <a:pt x="114579" y="111025"/>
                  </a:cubicBezTo>
                  <a:cubicBezTo>
                    <a:pt x="86134" y="70084"/>
                    <a:pt x="55373" y="33637"/>
                    <a:pt x="13826" y="6662"/>
                  </a:cubicBezTo>
                  <a:cubicBezTo>
                    <a:pt x="9642" y="3942"/>
                    <a:pt x="5357" y="1329"/>
                    <a:pt x="945" y="-1189"/>
                  </a:cubicBezTo>
                  <a:cubicBezTo>
                    <a:pt x="516" y="-1435"/>
                    <a:pt x="93" y="-1542"/>
                    <a:pt x="-298" y="-1542"/>
                  </a:cubicBezTo>
                </a:path>
              </a:pathLst>
            </a:custGeom>
            <a:solidFill>
              <a:srgbClr val="F79A0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C35DD0E7-450A-FE4B-FA0D-5DA3EFEC8E1C}"/>
                </a:ext>
              </a:extLst>
            </p:cNvPr>
            <p:cNvSpPr/>
            <p:nvPr/>
          </p:nvSpPr>
          <p:spPr>
            <a:xfrm flipV="1">
              <a:off x="9484722" y="4090634"/>
              <a:ext cx="675659" cy="498003"/>
            </a:xfrm>
            <a:custGeom>
              <a:avLst/>
              <a:gdLst>
                <a:gd name="connsiteX0" fmla="*/ -2412 w 675659"/>
                <a:gd name="connsiteY0" fmla="*/ 494137 h 498003"/>
                <a:gd name="connsiteX1" fmla="*/ 72527 w 675659"/>
                <a:gd name="connsiteY1" fmla="*/ 352690 h 498003"/>
                <a:gd name="connsiteX2" fmla="*/ 139287 w 675659"/>
                <a:gd name="connsiteY2" fmla="*/ 219788 h 498003"/>
                <a:gd name="connsiteX3" fmla="*/ 216954 w 675659"/>
                <a:gd name="connsiteY3" fmla="*/ 80077 h 498003"/>
                <a:gd name="connsiteX4" fmla="*/ 289507 w 675659"/>
                <a:gd name="connsiteY4" fmla="*/ 2562 h 498003"/>
                <a:gd name="connsiteX5" fmla="*/ 389086 w 675659"/>
                <a:gd name="connsiteY5" fmla="*/ 25762 h 498003"/>
                <a:gd name="connsiteX6" fmla="*/ 494351 w 675659"/>
                <a:gd name="connsiteY6" fmla="*/ 102235 h 498003"/>
                <a:gd name="connsiteX7" fmla="*/ 672915 w 675659"/>
                <a:gd name="connsiteY7" fmla="*/ 314627 h 498003"/>
                <a:gd name="connsiteX8" fmla="*/ 670592 w 675659"/>
                <a:gd name="connsiteY8" fmla="*/ 316419 h 498003"/>
                <a:gd name="connsiteX9" fmla="*/ 506336 w 675659"/>
                <a:gd name="connsiteY9" fmla="*/ 127228 h 498003"/>
                <a:gd name="connsiteX10" fmla="*/ 262028 w 675659"/>
                <a:gd name="connsiteY10" fmla="*/ 33519 h 498003"/>
                <a:gd name="connsiteX11" fmla="*/ 189720 w 675659"/>
                <a:gd name="connsiteY11" fmla="*/ 143492 h 498003"/>
                <a:gd name="connsiteX12" fmla="*/ 125378 w 675659"/>
                <a:gd name="connsiteY12" fmla="*/ 264554 h 498003"/>
                <a:gd name="connsiteX13" fmla="*/ 5 w 675659"/>
                <a:gd name="connsiteY13" fmla="*/ 495999 h 498003"/>
                <a:gd name="connsiteX14" fmla="*/ -2412 w 675659"/>
                <a:gd name="connsiteY14" fmla="*/ 494137 h 49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5659" h="498003">
                  <a:moveTo>
                    <a:pt x="-2412" y="494137"/>
                  </a:moveTo>
                  <a:cubicBezTo>
                    <a:pt x="19305" y="445749"/>
                    <a:pt x="48469" y="400056"/>
                    <a:pt x="72527" y="352690"/>
                  </a:cubicBezTo>
                  <a:cubicBezTo>
                    <a:pt x="94976" y="308486"/>
                    <a:pt x="116813" y="263979"/>
                    <a:pt x="139287" y="219788"/>
                  </a:cubicBezTo>
                  <a:cubicBezTo>
                    <a:pt x="163453" y="172271"/>
                    <a:pt x="188667" y="125290"/>
                    <a:pt x="216954" y="80077"/>
                  </a:cubicBezTo>
                  <a:cubicBezTo>
                    <a:pt x="235067" y="51114"/>
                    <a:pt x="255370" y="14850"/>
                    <a:pt x="289507" y="2562"/>
                  </a:cubicBezTo>
                  <a:cubicBezTo>
                    <a:pt x="324099" y="-9884"/>
                    <a:pt x="359568" y="8981"/>
                    <a:pt x="389086" y="25762"/>
                  </a:cubicBezTo>
                  <a:cubicBezTo>
                    <a:pt x="426859" y="47239"/>
                    <a:pt x="461848" y="73469"/>
                    <a:pt x="494351" y="102235"/>
                  </a:cubicBezTo>
                  <a:cubicBezTo>
                    <a:pt x="563238" y="163208"/>
                    <a:pt x="624754" y="236260"/>
                    <a:pt x="672915" y="314627"/>
                  </a:cubicBezTo>
                  <a:cubicBezTo>
                    <a:pt x="673773" y="316022"/>
                    <a:pt x="671678" y="317738"/>
                    <a:pt x="670592" y="316419"/>
                  </a:cubicBezTo>
                  <a:cubicBezTo>
                    <a:pt x="617420" y="251691"/>
                    <a:pt x="567549" y="184868"/>
                    <a:pt x="506336" y="127228"/>
                  </a:cubicBezTo>
                  <a:cubicBezTo>
                    <a:pt x="454180" y="78107"/>
                    <a:pt x="332070" y="-36416"/>
                    <a:pt x="262028" y="33519"/>
                  </a:cubicBezTo>
                  <a:cubicBezTo>
                    <a:pt x="231779" y="63724"/>
                    <a:pt x="210630" y="106584"/>
                    <a:pt x="189720" y="143492"/>
                  </a:cubicBezTo>
                  <a:cubicBezTo>
                    <a:pt x="167196" y="183265"/>
                    <a:pt x="145952" y="223739"/>
                    <a:pt x="125378" y="264554"/>
                  </a:cubicBezTo>
                  <a:cubicBezTo>
                    <a:pt x="86810" y="341084"/>
                    <a:pt x="52937" y="428109"/>
                    <a:pt x="5" y="495999"/>
                  </a:cubicBezTo>
                  <a:cubicBezTo>
                    <a:pt x="-1150" y="497482"/>
                    <a:pt x="-3062" y="495595"/>
                    <a:pt x="-2412" y="494137"/>
                  </a:cubicBez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B3E57DEF-A5C3-F35C-35E4-C07F3E9AE966}"/>
                </a:ext>
              </a:extLst>
            </p:cNvPr>
            <p:cNvSpPr/>
            <p:nvPr/>
          </p:nvSpPr>
          <p:spPr>
            <a:xfrm flipV="1">
              <a:off x="9484721" y="4090632"/>
              <a:ext cx="675661" cy="498006"/>
            </a:xfrm>
            <a:custGeom>
              <a:avLst/>
              <a:gdLst>
                <a:gd name="connsiteX0" fmla="*/ 313011 w 675661"/>
                <a:gd name="connsiteY0" fmla="*/ -1464 h 498006"/>
                <a:gd name="connsiteX1" fmla="*/ 289508 w 675661"/>
                <a:gd name="connsiteY1" fmla="*/ 2562 h 498006"/>
                <a:gd name="connsiteX2" fmla="*/ 216955 w 675661"/>
                <a:gd name="connsiteY2" fmla="*/ 80077 h 498006"/>
                <a:gd name="connsiteX3" fmla="*/ 139289 w 675661"/>
                <a:gd name="connsiteY3" fmla="*/ 219789 h 498006"/>
                <a:gd name="connsiteX4" fmla="*/ 72528 w 675661"/>
                <a:gd name="connsiteY4" fmla="*/ 352691 h 498006"/>
                <a:gd name="connsiteX5" fmla="*/ -2411 w 675661"/>
                <a:gd name="connsiteY5" fmla="*/ 494138 h 498006"/>
                <a:gd name="connsiteX6" fmla="*/ -2544 w 675661"/>
                <a:gd name="connsiteY6" fmla="*/ 494763 h 498006"/>
                <a:gd name="connsiteX7" fmla="*/ -979 w 675661"/>
                <a:gd name="connsiteY7" fmla="*/ 496542 h 498006"/>
                <a:gd name="connsiteX8" fmla="*/ 6 w 675661"/>
                <a:gd name="connsiteY8" fmla="*/ 496000 h 498006"/>
                <a:gd name="connsiteX9" fmla="*/ 125379 w 675661"/>
                <a:gd name="connsiteY9" fmla="*/ 264554 h 498006"/>
                <a:gd name="connsiteX10" fmla="*/ 189722 w 675661"/>
                <a:gd name="connsiteY10" fmla="*/ 143492 h 498006"/>
                <a:gd name="connsiteX11" fmla="*/ 262029 w 675661"/>
                <a:gd name="connsiteY11" fmla="*/ 33519 h 498006"/>
                <a:gd name="connsiteX12" fmla="*/ 315397 w 675661"/>
                <a:gd name="connsiteY12" fmla="*/ 11480 h 498006"/>
                <a:gd name="connsiteX13" fmla="*/ 506337 w 675661"/>
                <a:gd name="connsiteY13" fmla="*/ 127228 h 498006"/>
                <a:gd name="connsiteX14" fmla="*/ 670593 w 675661"/>
                <a:gd name="connsiteY14" fmla="*/ 316420 h 498006"/>
                <a:gd name="connsiteX15" fmla="*/ 671546 w 675661"/>
                <a:gd name="connsiteY15" fmla="*/ 316893 h 498006"/>
                <a:gd name="connsiteX16" fmla="*/ 673118 w 675661"/>
                <a:gd name="connsiteY16" fmla="*/ 315322 h 498006"/>
                <a:gd name="connsiteX17" fmla="*/ 672916 w 675661"/>
                <a:gd name="connsiteY17" fmla="*/ 314628 h 498006"/>
                <a:gd name="connsiteX18" fmla="*/ 494352 w 675661"/>
                <a:gd name="connsiteY18" fmla="*/ 102236 h 498006"/>
                <a:gd name="connsiteX19" fmla="*/ 389087 w 675661"/>
                <a:gd name="connsiteY19" fmla="*/ 25763 h 498006"/>
                <a:gd name="connsiteX20" fmla="*/ 370008 w 675661"/>
                <a:gd name="connsiteY20" fmla="*/ 15349 h 498006"/>
                <a:gd name="connsiteX21" fmla="*/ 319474 w 675661"/>
                <a:gd name="connsiteY21" fmla="*/ -1193 h 498006"/>
                <a:gd name="connsiteX22" fmla="*/ 313011 w 675661"/>
                <a:gd name="connsiteY22" fmla="*/ -1464 h 4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75661" h="498006">
                  <a:moveTo>
                    <a:pt x="313011" y="-1464"/>
                  </a:moveTo>
                  <a:cubicBezTo>
                    <a:pt x="305186" y="-1464"/>
                    <a:pt x="297328" y="-252"/>
                    <a:pt x="289508" y="2562"/>
                  </a:cubicBezTo>
                  <a:cubicBezTo>
                    <a:pt x="255371" y="14850"/>
                    <a:pt x="235068" y="51115"/>
                    <a:pt x="216955" y="80077"/>
                  </a:cubicBezTo>
                  <a:cubicBezTo>
                    <a:pt x="188668" y="125291"/>
                    <a:pt x="163454" y="172271"/>
                    <a:pt x="139289" y="219789"/>
                  </a:cubicBezTo>
                  <a:cubicBezTo>
                    <a:pt x="116814" y="263980"/>
                    <a:pt x="94977" y="308487"/>
                    <a:pt x="72528" y="352691"/>
                  </a:cubicBezTo>
                  <a:cubicBezTo>
                    <a:pt x="48470" y="400056"/>
                    <a:pt x="19306" y="445750"/>
                    <a:pt x="-2411" y="494138"/>
                  </a:cubicBezTo>
                  <a:cubicBezTo>
                    <a:pt x="-2499" y="494340"/>
                    <a:pt x="-2544" y="494548"/>
                    <a:pt x="-2544" y="494763"/>
                  </a:cubicBezTo>
                  <a:cubicBezTo>
                    <a:pt x="-2544" y="495671"/>
                    <a:pt x="-1780" y="496542"/>
                    <a:pt x="-979" y="496542"/>
                  </a:cubicBezTo>
                  <a:cubicBezTo>
                    <a:pt x="-638" y="496542"/>
                    <a:pt x="-291" y="496385"/>
                    <a:pt x="6" y="496000"/>
                  </a:cubicBezTo>
                  <a:cubicBezTo>
                    <a:pt x="52938" y="428110"/>
                    <a:pt x="86811" y="341084"/>
                    <a:pt x="125379" y="264554"/>
                  </a:cubicBezTo>
                  <a:cubicBezTo>
                    <a:pt x="145953" y="223740"/>
                    <a:pt x="167197" y="183266"/>
                    <a:pt x="189722" y="143492"/>
                  </a:cubicBezTo>
                  <a:cubicBezTo>
                    <a:pt x="210631" y="106584"/>
                    <a:pt x="231780" y="63725"/>
                    <a:pt x="262029" y="33519"/>
                  </a:cubicBezTo>
                  <a:cubicBezTo>
                    <a:pt x="277675" y="17899"/>
                    <a:pt x="295914" y="11480"/>
                    <a:pt x="315397" y="11480"/>
                  </a:cubicBezTo>
                  <a:cubicBezTo>
                    <a:pt x="383129" y="11480"/>
                    <a:pt x="465831" y="89083"/>
                    <a:pt x="506337" y="127228"/>
                  </a:cubicBezTo>
                  <a:cubicBezTo>
                    <a:pt x="567550" y="184869"/>
                    <a:pt x="617421" y="251692"/>
                    <a:pt x="670593" y="316420"/>
                  </a:cubicBezTo>
                  <a:cubicBezTo>
                    <a:pt x="670864" y="316754"/>
                    <a:pt x="671205" y="316893"/>
                    <a:pt x="671546" y="316893"/>
                  </a:cubicBezTo>
                  <a:cubicBezTo>
                    <a:pt x="672329" y="316893"/>
                    <a:pt x="673118" y="316148"/>
                    <a:pt x="673118" y="315322"/>
                  </a:cubicBezTo>
                  <a:cubicBezTo>
                    <a:pt x="673118" y="315095"/>
                    <a:pt x="673054" y="314855"/>
                    <a:pt x="672916" y="314628"/>
                  </a:cubicBezTo>
                  <a:cubicBezTo>
                    <a:pt x="624755" y="236261"/>
                    <a:pt x="563239" y="163208"/>
                    <a:pt x="494352" y="102236"/>
                  </a:cubicBezTo>
                  <a:cubicBezTo>
                    <a:pt x="461849" y="73469"/>
                    <a:pt x="426860" y="47240"/>
                    <a:pt x="389087" y="25763"/>
                  </a:cubicBezTo>
                  <a:cubicBezTo>
                    <a:pt x="382959" y="22285"/>
                    <a:pt x="376578" y="18713"/>
                    <a:pt x="370008" y="15349"/>
                  </a:cubicBezTo>
                  <a:cubicBezTo>
                    <a:pt x="354022" y="7176"/>
                    <a:pt x="336887" y="234"/>
                    <a:pt x="319474" y="-1193"/>
                  </a:cubicBezTo>
                  <a:cubicBezTo>
                    <a:pt x="317322" y="-1369"/>
                    <a:pt x="315170" y="-1464"/>
                    <a:pt x="313011" y="-1464"/>
                  </a:cubicBezTo>
                </a:path>
              </a:pathLst>
            </a:custGeom>
            <a:solidFill>
              <a:srgbClr val="F79A0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CB4A6C5F-3618-B614-2EFC-78759276E7DC}"/>
                </a:ext>
              </a:extLst>
            </p:cNvPr>
            <p:cNvSpPr/>
            <p:nvPr/>
          </p:nvSpPr>
          <p:spPr>
            <a:xfrm flipV="1">
              <a:off x="9764787" y="4071340"/>
              <a:ext cx="176654" cy="77069"/>
            </a:xfrm>
            <a:custGeom>
              <a:avLst/>
              <a:gdLst>
                <a:gd name="connsiteX0" fmla="*/ -2503 w 176654"/>
                <a:gd name="connsiteY0" fmla="*/ 74412 h 77069"/>
                <a:gd name="connsiteX1" fmla="*/ 174003 w 176654"/>
                <a:gd name="connsiteY1" fmla="*/ 62825 h 77069"/>
                <a:gd name="connsiteX2" fmla="*/ 168380 w 176654"/>
                <a:gd name="connsiteY2" fmla="*/ 65197 h 77069"/>
                <a:gd name="connsiteX3" fmla="*/ 79537 w 176654"/>
                <a:gd name="connsiteY3" fmla="*/ 4837 h 77069"/>
                <a:gd name="connsiteX4" fmla="*/ -1070 w 176654"/>
                <a:gd name="connsiteY4" fmla="*/ 74803 h 77069"/>
                <a:gd name="connsiteX5" fmla="*/ -2503 w 176654"/>
                <a:gd name="connsiteY5" fmla="*/ 74412 h 7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54" h="77069">
                  <a:moveTo>
                    <a:pt x="-2503" y="74412"/>
                  </a:moveTo>
                  <a:cubicBezTo>
                    <a:pt x="-6782" y="-22768"/>
                    <a:pt x="156540" y="-27622"/>
                    <a:pt x="174003" y="62825"/>
                  </a:cubicBezTo>
                  <a:cubicBezTo>
                    <a:pt x="174653" y="66201"/>
                    <a:pt x="170317" y="68233"/>
                    <a:pt x="168380" y="65197"/>
                  </a:cubicBezTo>
                  <a:cubicBezTo>
                    <a:pt x="147294" y="32152"/>
                    <a:pt x="122901" y="2944"/>
                    <a:pt x="79537" y="4837"/>
                  </a:cubicBezTo>
                  <a:cubicBezTo>
                    <a:pt x="37188" y="6686"/>
                    <a:pt x="14108" y="39839"/>
                    <a:pt x="-1070" y="74803"/>
                  </a:cubicBezTo>
                  <a:cubicBezTo>
                    <a:pt x="-1392" y="75554"/>
                    <a:pt x="-2471" y="75106"/>
                    <a:pt x="-2503" y="74412"/>
                  </a:cubicBez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A990FD38-CB52-2633-674F-6EEDEABBC50D}"/>
                </a:ext>
              </a:extLst>
            </p:cNvPr>
            <p:cNvSpPr/>
            <p:nvPr/>
          </p:nvSpPr>
          <p:spPr>
            <a:xfrm flipV="1">
              <a:off x="9764788" y="4071345"/>
              <a:ext cx="176651" cy="77066"/>
            </a:xfrm>
            <a:custGeom>
              <a:avLst/>
              <a:gdLst>
                <a:gd name="connsiteX0" fmla="*/ 83190 w 176651"/>
                <a:gd name="connsiteY0" fmla="*/ -1877 h 77066"/>
                <a:gd name="connsiteX1" fmla="*/ -2586 w 176651"/>
                <a:gd name="connsiteY1" fmla="*/ 70746 h 77066"/>
                <a:gd name="connsiteX2" fmla="*/ -2504 w 176651"/>
                <a:gd name="connsiteY2" fmla="*/ 74413 h 77066"/>
                <a:gd name="connsiteX3" fmla="*/ -1639 w 176651"/>
                <a:gd name="connsiteY3" fmla="*/ 75190 h 77066"/>
                <a:gd name="connsiteX4" fmla="*/ -1071 w 176651"/>
                <a:gd name="connsiteY4" fmla="*/ 74805 h 77066"/>
                <a:gd name="connsiteX5" fmla="*/ 79536 w 176651"/>
                <a:gd name="connsiteY5" fmla="*/ 4838 h 77066"/>
                <a:gd name="connsiteX6" fmla="*/ 83499 w 176651"/>
                <a:gd name="connsiteY6" fmla="*/ 4750 h 77066"/>
                <a:gd name="connsiteX7" fmla="*/ 168379 w 176651"/>
                <a:gd name="connsiteY7" fmla="*/ 65199 h 77066"/>
                <a:gd name="connsiteX8" fmla="*/ 170916 w 176651"/>
                <a:gd name="connsiteY8" fmla="*/ 66682 h 77066"/>
                <a:gd name="connsiteX9" fmla="*/ 174066 w 176651"/>
                <a:gd name="connsiteY9" fmla="*/ 63482 h 77066"/>
                <a:gd name="connsiteX10" fmla="*/ 174003 w 176651"/>
                <a:gd name="connsiteY10" fmla="*/ 62826 h 77066"/>
                <a:gd name="connsiteX11" fmla="*/ 83190 w 176651"/>
                <a:gd name="connsiteY11" fmla="*/ -1877 h 7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651" h="77066">
                  <a:moveTo>
                    <a:pt x="83190" y="-1877"/>
                  </a:moveTo>
                  <a:cubicBezTo>
                    <a:pt x="39775" y="-1877"/>
                    <a:pt x="-2611" y="22472"/>
                    <a:pt x="-2586" y="70746"/>
                  </a:cubicBezTo>
                  <a:cubicBezTo>
                    <a:pt x="-2586" y="71952"/>
                    <a:pt x="-2554" y="73176"/>
                    <a:pt x="-2504" y="74413"/>
                  </a:cubicBezTo>
                  <a:cubicBezTo>
                    <a:pt x="-2485" y="74849"/>
                    <a:pt x="-2043" y="75190"/>
                    <a:pt x="-1639" y="75190"/>
                  </a:cubicBezTo>
                  <a:cubicBezTo>
                    <a:pt x="-1406" y="75190"/>
                    <a:pt x="-1191" y="75076"/>
                    <a:pt x="-1071" y="74805"/>
                  </a:cubicBezTo>
                  <a:cubicBezTo>
                    <a:pt x="14108" y="39840"/>
                    <a:pt x="37188" y="6688"/>
                    <a:pt x="79536" y="4838"/>
                  </a:cubicBezTo>
                  <a:cubicBezTo>
                    <a:pt x="80874" y="4782"/>
                    <a:pt x="82193" y="4750"/>
                    <a:pt x="83499" y="4750"/>
                  </a:cubicBezTo>
                  <a:cubicBezTo>
                    <a:pt x="124403" y="4750"/>
                    <a:pt x="147943" y="33176"/>
                    <a:pt x="168379" y="65199"/>
                  </a:cubicBezTo>
                  <a:cubicBezTo>
                    <a:pt x="169042" y="66240"/>
                    <a:pt x="169989" y="66682"/>
                    <a:pt x="170916" y="66682"/>
                  </a:cubicBezTo>
                  <a:cubicBezTo>
                    <a:pt x="172519" y="66682"/>
                    <a:pt x="174078" y="65363"/>
                    <a:pt x="174066" y="63482"/>
                  </a:cubicBezTo>
                  <a:cubicBezTo>
                    <a:pt x="174066" y="63274"/>
                    <a:pt x="174047" y="63053"/>
                    <a:pt x="174003" y="62826"/>
                  </a:cubicBezTo>
                  <a:cubicBezTo>
                    <a:pt x="165653" y="19581"/>
                    <a:pt x="123967" y="-1877"/>
                    <a:pt x="83190" y="-1877"/>
                  </a:cubicBezTo>
                </a:path>
              </a:pathLst>
            </a:custGeom>
            <a:solidFill>
              <a:srgbClr val="F79A0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7" name="자유형: 도형 276">
              <a:extLst>
                <a:ext uri="{FF2B5EF4-FFF2-40B4-BE49-F238E27FC236}">
                  <a16:creationId xmlns:a16="http://schemas.microsoft.com/office/drawing/2014/main" id="{C3E61A20-B1AE-677C-3EBF-CC741DFB76EF}"/>
                </a:ext>
              </a:extLst>
            </p:cNvPr>
            <p:cNvSpPr/>
            <p:nvPr/>
          </p:nvSpPr>
          <p:spPr>
            <a:xfrm flipV="1">
              <a:off x="9022915" y="4643192"/>
              <a:ext cx="78600" cy="53530"/>
            </a:xfrm>
            <a:custGeom>
              <a:avLst/>
              <a:gdLst>
                <a:gd name="connsiteX0" fmla="*/ 22969 w 78600"/>
                <a:gd name="connsiteY0" fmla="*/ 43704 h 53530"/>
                <a:gd name="connsiteX1" fmla="*/ -79 w 78600"/>
                <a:gd name="connsiteY1" fmla="*/ 9825 h 53530"/>
                <a:gd name="connsiteX2" fmla="*/ 754 w 78600"/>
                <a:gd name="connsiteY2" fmla="*/ -349 h 53530"/>
                <a:gd name="connsiteX3" fmla="*/ 5266 w 78600"/>
                <a:gd name="connsiteY3" fmla="*/ -664 h 53530"/>
                <a:gd name="connsiteX4" fmla="*/ 44232 w 78600"/>
                <a:gd name="connsiteY4" fmla="*/ 21678 h 53530"/>
                <a:gd name="connsiteX5" fmla="*/ 77101 w 78600"/>
                <a:gd name="connsiteY5" fmla="*/ 52659 h 53530"/>
                <a:gd name="connsiteX6" fmla="*/ 22969 w 78600"/>
                <a:gd name="connsiteY6" fmla="*/ 43704 h 53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600" h="53530">
                  <a:moveTo>
                    <a:pt x="22969" y="43704"/>
                  </a:moveTo>
                  <a:cubicBezTo>
                    <a:pt x="13452" y="33814"/>
                    <a:pt x="5626" y="22309"/>
                    <a:pt x="-79" y="9825"/>
                  </a:cubicBezTo>
                  <a:cubicBezTo>
                    <a:pt x="-1645" y="6392"/>
                    <a:pt x="-2579" y="1406"/>
                    <a:pt x="754" y="-349"/>
                  </a:cubicBezTo>
                  <a:cubicBezTo>
                    <a:pt x="2117" y="-1068"/>
                    <a:pt x="3752" y="-910"/>
                    <a:pt x="5266" y="-664"/>
                  </a:cubicBezTo>
                  <a:cubicBezTo>
                    <a:pt x="20236" y="1816"/>
                    <a:pt x="32796" y="11700"/>
                    <a:pt x="44232" y="21678"/>
                  </a:cubicBezTo>
                  <a:cubicBezTo>
                    <a:pt x="55579" y="31580"/>
                    <a:pt x="66542" y="41918"/>
                    <a:pt x="77101" y="52659"/>
                  </a:cubicBezTo>
                  <a:lnTo>
                    <a:pt x="22969" y="43704"/>
                  </a:lnTo>
                </a:path>
              </a:pathLst>
            </a:custGeom>
            <a:solidFill>
              <a:srgbClr val="F9A9A7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8" name="자유형: 도형 277">
              <a:extLst>
                <a:ext uri="{FF2B5EF4-FFF2-40B4-BE49-F238E27FC236}">
                  <a16:creationId xmlns:a16="http://schemas.microsoft.com/office/drawing/2014/main" id="{84EE6B40-AC2B-E68F-40B4-E8EA2472218D}"/>
                </a:ext>
              </a:extLst>
            </p:cNvPr>
            <p:cNvSpPr/>
            <p:nvPr/>
          </p:nvSpPr>
          <p:spPr>
            <a:xfrm flipV="1">
              <a:off x="9021420" y="4642231"/>
              <a:ext cx="81058" cy="56576"/>
            </a:xfrm>
            <a:custGeom>
              <a:avLst/>
              <a:gdLst>
                <a:gd name="connsiteX0" fmla="*/ 24004 w 81058"/>
                <a:gd name="connsiteY0" fmla="*/ 46250 h 56576"/>
                <a:gd name="connsiteX1" fmla="*/ 6762 w 81058"/>
                <a:gd name="connsiteY1" fmla="*/ -870 h 56576"/>
                <a:gd name="connsiteX2" fmla="*/ 39934 w 81058"/>
                <a:gd name="connsiteY2" fmla="*/ 15199 h 56576"/>
                <a:gd name="connsiteX3" fmla="*/ 79417 w 81058"/>
                <a:gd name="connsiteY3" fmla="*/ 54265 h 56576"/>
                <a:gd name="connsiteX4" fmla="*/ 78117 w 81058"/>
                <a:gd name="connsiteY4" fmla="*/ 55559 h 56576"/>
                <a:gd name="connsiteX5" fmla="*/ 32108 w 81058"/>
                <a:gd name="connsiteY5" fmla="*/ 16385 h 56576"/>
                <a:gd name="connsiteX6" fmla="*/ 19605 w 81058"/>
                <a:gd name="connsiteY6" fmla="*/ 8439 h 56576"/>
                <a:gd name="connsiteX7" fmla="*/ 7967 w 81058"/>
                <a:gd name="connsiteY7" fmla="*/ 10333 h 56576"/>
                <a:gd name="connsiteX8" fmla="*/ 7387 w 81058"/>
                <a:gd name="connsiteY8" fmla="*/ 20317 h 56576"/>
                <a:gd name="connsiteX9" fmla="*/ 25027 w 81058"/>
                <a:gd name="connsiteY9" fmla="*/ 45461 h 56576"/>
                <a:gd name="connsiteX10" fmla="*/ 24004 w 81058"/>
                <a:gd name="connsiteY10" fmla="*/ 46250 h 5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058" h="56576">
                  <a:moveTo>
                    <a:pt x="24004" y="46250"/>
                  </a:moveTo>
                  <a:cubicBezTo>
                    <a:pt x="16917" y="40538"/>
                    <a:pt x="-16842" y="-788"/>
                    <a:pt x="6762" y="-870"/>
                  </a:cubicBezTo>
                  <a:cubicBezTo>
                    <a:pt x="18583" y="-914"/>
                    <a:pt x="31205" y="8364"/>
                    <a:pt x="39934" y="15199"/>
                  </a:cubicBezTo>
                  <a:cubicBezTo>
                    <a:pt x="54500" y="26609"/>
                    <a:pt x="68801" y="39049"/>
                    <a:pt x="79417" y="54265"/>
                  </a:cubicBezTo>
                  <a:cubicBezTo>
                    <a:pt x="79947" y="55029"/>
                    <a:pt x="78880" y="56102"/>
                    <a:pt x="78117" y="55559"/>
                  </a:cubicBezTo>
                  <a:cubicBezTo>
                    <a:pt x="61607" y="43845"/>
                    <a:pt x="48410" y="28370"/>
                    <a:pt x="32108" y="16385"/>
                  </a:cubicBezTo>
                  <a:cubicBezTo>
                    <a:pt x="28106" y="13450"/>
                    <a:pt x="24061" y="10655"/>
                    <a:pt x="19605" y="8439"/>
                  </a:cubicBezTo>
                  <a:cubicBezTo>
                    <a:pt x="13464" y="2538"/>
                    <a:pt x="9583" y="3169"/>
                    <a:pt x="7967" y="10333"/>
                  </a:cubicBezTo>
                  <a:cubicBezTo>
                    <a:pt x="4099" y="13646"/>
                    <a:pt x="3903" y="16978"/>
                    <a:pt x="7387" y="20317"/>
                  </a:cubicBezTo>
                  <a:cubicBezTo>
                    <a:pt x="10157" y="29595"/>
                    <a:pt x="19561" y="37408"/>
                    <a:pt x="25027" y="45461"/>
                  </a:cubicBezTo>
                  <a:cubicBezTo>
                    <a:pt x="25475" y="46117"/>
                    <a:pt x="24541" y="46679"/>
                    <a:pt x="24004" y="46250"/>
                  </a:cubicBezTo>
                </a:path>
              </a:pathLst>
            </a:custGeom>
            <a:solidFill>
              <a:srgbClr val="F9A9A7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9" name="자유형: 도형 278">
              <a:extLst>
                <a:ext uri="{FF2B5EF4-FFF2-40B4-BE49-F238E27FC236}">
                  <a16:creationId xmlns:a16="http://schemas.microsoft.com/office/drawing/2014/main" id="{759A3CFC-032E-9207-8520-88D31D8DF51D}"/>
                </a:ext>
              </a:extLst>
            </p:cNvPr>
            <p:cNvSpPr/>
            <p:nvPr/>
          </p:nvSpPr>
          <p:spPr>
            <a:xfrm flipV="1">
              <a:off x="9021420" y="4642233"/>
              <a:ext cx="81055" cy="56573"/>
            </a:xfrm>
            <a:custGeom>
              <a:avLst/>
              <a:gdLst>
                <a:gd name="connsiteX0" fmla="*/ 6844 w 81055"/>
                <a:gd name="connsiteY0" fmla="*/ -870 h 56573"/>
                <a:gd name="connsiteX1" fmla="*/ 6762 w 81055"/>
                <a:gd name="connsiteY1" fmla="*/ -870 h 56573"/>
                <a:gd name="connsiteX2" fmla="*/ -1499 w 81055"/>
                <a:gd name="connsiteY2" fmla="*/ 5814 h 56573"/>
                <a:gd name="connsiteX3" fmla="*/ 24004 w 81055"/>
                <a:gd name="connsiteY3" fmla="*/ 46250 h 56573"/>
                <a:gd name="connsiteX4" fmla="*/ 24440 w 81055"/>
                <a:gd name="connsiteY4" fmla="*/ 46395 h 56573"/>
                <a:gd name="connsiteX5" fmla="*/ 25147 w 81055"/>
                <a:gd name="connsiteY5" fmla="*/ 45802 h 56573"/>
                <a:gd name="connsiteX6" fmla="*/ 25027 w 81055"/>
                <a:gd name="connsiteY6" fmla="*/ 45461 h 56573"/>
                <a:gd name="connsiteX7" fmla="*/ 7387 w 81055"/>
                <a:gd name="connsiteY7" fmla="*/ 20317 h 56573"/>
                <a:gd name="connsiteX8" fmla="*/ 4913 w 81055"/>
                <a:gd name="connsiteY8" fmla="*/ 15590 h 56573"/>
                <a:gd name="connsiteX9" fmla="*/ 7968 w 81055"/>
                <a:gd name="connsiteY9" fmla="*/ 10332 h 56573"/>
                <a:gd name="connsiteX10" fmla="*/ 12669 w 81055"/>
                <a:gd name="connsiteY10" fmla="*/ 4444 h 56573"/>
                <a:gd name="connsiteX11" fmla="*/ 19606 w 81055"/>
                <a:gd name="connsiteY11" fmla="*/ 8439 h 56573"/>
                <a:gd name="connsiteX12" fmla="*/ 32108 w 81055"/>
                <a:gd name="connsiteY12" fmla="*/ 16385 h 56573"/>
                <a:gd name="connsiteX13" fmla="*/ 78117 w 81055"/>
                <a:gd name="connsiteY13" fmla="*/ 55559 h 56573"/>
                <a:gd name="connsiteX14" fmla="*/ 78571 w 81055"/>
                <a:gd name="connsiteY14" fmla="*/ 55704 h 56573"/>
                <a:gd name="connsiteX15" fmla="*/ 79556 w 81055"/>
                <a:gd name="connsiteY15" fmla="*/ 54719 h 56573"/>
                <a:gd name="connsiteX16" fmla="*/ 79417 w 81055"/>
                <a:gd name="connsiteY16" fmla="*/ 54265 h 56573"/>
                <a:gd name="connsiteX17" fmla="*/ 67344 w 81055"/>
                <a:gd name="connsiteY17" fmla="*/ 39535 h 56573"/>
                <a:gd name="connsiteX18" fmla="*/ 67344 w 81055"/>
                <a:gd name="connsiteY18" fmla="*/ 39535 h 56573"/>
                <a:gd name="connsiteX19" fmla="*/ 39934 w 81055"/>
                <a:gd name="connsiteY19" fmla="*/ 15198 h 56573"/>
                <a:gd name="connsiteX20" fmla="*/ 6844 w 81055"/>
                <a:gd name="connsiteY20" fmla="*/ -870 h 5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55" h="56573">
                  <a:moveTo>
                    <a:pt x="6844" y="-870"/>
                  </a:moveTo>
                  <a:cubicBezTo>
                    <a:pt x="6813" y="-870"/>
                    <a:pt x="6787" y="-870"/>
                    <a:pt x="6762" y="-870"/>
                  </a:cubicBezTo>
                  <a:cubicBezTo>
                    <a:pt x="817" y="-851"/>
                    <a:pt x="-1493" y="1787"/>
                    <a:pt x="-1499" y="5814"/>
                  </a:cubicBezTo>
                  <a:cubicBezTo>
                    <a:pt x="-1524" y="17773"/>
                    <a:pt x="18703" y="41977"/>
                    <a:pt x="24004" y="46250"/>
                  </a:cubicBezTo>
                  <a:cubicBezTo>
                    <a:pt x="24137" y="46351"/>
                    <a:pt x="24288" y="46395"/>
                    <a:pt x="24440" y="46395"/>
                  </a:cubicBezTo>
                  <a:cubicBezTo>
                    <a:pt x="24800" y="46395"/>
                    <a:pt x="25147" y="46142"/>
                    <a:pt x="25147" y="45802"/>
                  </a:cubicBezTo>
                  <a:cubicBezTo>
                    <a:pt x="25147" y="45694"/>
                    <a:pt x="25109" y="45581"/>
                    <a:pt x="25027" y="45461"/>
                  </a:cubicBezTo>
                  <a:cubicBezTo>
                    <a:pt x="19561" y="37408"/>
                    <a:pt x="10158" y="29594"/>
                    <a:pt x="7387" y="20317"/>
                  </a:cubicBezTo>
                  <a:cubicBezTo>
                    <a:pt x="5740" y="18739"/>
                    <a:pt x="4913" y="17161"/>
                    <a:pt x="4913" y="15590"/>
                  </a:cubicBezTo>
                  <a:cubicBezTo>
                    <a:pt x="4907" y="13835"/>
                    <a:pt x="5929" y="12081"/>
                    <a:pt x="7968" y="10332"/>
                  </a:cubicBezTo>
                  <a:cubicBezTo>
                    <a:pt x="8851" y="6407"/>
                    <a:pt x="10423" y="4444"/>
                    <a:pt x="12669" y="4444"/>
                  </a:cubicBezTo>
                  <a:cubicBezTo>
                    <a:pt x="14519" y="4444"/>
                    <a:pt x="16835" y="5776"/>
                    <a:pt x="19606" y="8439"/>
                  </a:cubicBezTo>
                  <a:cubicBezTo>
                    <a:pt x="24061" y="10654"/>
                    <a:pt x="28107" y="13450"/>
                    <a:pt x="32108" y="16385"/>
                  </a:cubicBezTo>
                  <a:cubicBezTo>
                    <a:pt x="48410" y="28370"/>
                    <a:pt x="61607" y="43845"/>
                    <a:pt x="78117" y="55559"/>
                  </a:cubicBezTo>
                  <a:cubicBezTo>
                    <a:pt x="78262" y="55660"/>
                    <a:pt x="78420" y="55704"/>
                    <a:pt x="78571" y="55704"/>
                  </a:cubicBezTo>
                  <a:cubicBezTo>
                    <a:pt x="79076" y="55704"/>
                    <a:pt x="79556" y="55224"/>
                    <a:pt x="79556" y="54719"/>
                  </a:cubicBezTo>
                  <a:cubicBezTo>
                    <a:pt x="79562" y="54568"/>
                    <a:pt x="79518" y="54410"/>
                    <a:pt x="79417" y="54265"/>
                  </a:cubicBezTo>
                  <a:cubicBezTo>
                    <a:pt x="75782" y="49052"/>
                    <a:pt x="71711" y="44167"/>
                    <a:pt x="67344" y="39535"/>
                  </a:cubicBezTo>
                  <a:lnTo>
                    <a:pt x="67344" y="39535"/>
                  </a:lnTo>
                  <a:cubicBezTo>
                    <a:pt x="58969" y="30648"/>
                    <a:pt x="49508" y="22702"/>
                    <a:pt x="39934" y="15198"/>
                  </a:cubicBezTo>
                  <a:cubicBezTo>
                    <a:pt x="31224" y="8382"/>
                    <a:pt x="18640" y="-870"/>
                    <a:pt x="6844" y="-870"/>
                  </a:cubicBezTo>
                </a:path>
              </a:pathLst>
            </a:custGeom>
            <a:solidFill>
              <a:srgbClr val="F68381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0" name="자유형: 도형 279">
              <a:extLst>
                <a:ext uri="{FF2B5EF4-FFF2-40B4-BE49-F238E27FC236}">
                  <a16:creationId xmlns:a16="http://schemas.microsoft.com/office/drawing/2014/main" id="{5674A5D6-03E3-D58A-4B79-02EA7767A918}"/>
                </a:ext>
              </a:extLst>
            </p:cNvPr>
            <p:cNvSpPr/>
            <p:nvPr/>
          </p:nvSpPr>
          <p:spPr>
            <a:xfrm flipV="1">
              <a:off x="8201898" y="4001675"/>
              <a:ext cx="1211177" cy="402593"/>
            </a:xfrm>
            <a:custGeom>
              <a:avLst/>
              <a:gdLst>
                <a:gd name="connsiteX0" fmla="*/ -1150 w 1211177"/>
                <a:gd name="connsiteY0" fmla="*/ 300239 h 402593"/>
                <a:gd name="connsiteX1" fmla="*/ -1150 w 1211177"/>
                <a:gd name="connsiteY1" fmla="*/ 98936 h 402593"/>
                <a:gd name="connsiteX2" fmla="*/ 99500 w 1211177"/>
                <a:gd name="connsiteY2" fmla="*/ -1710 h 402593"/>
                <a:gd name="connsiteX3" fmla="*/ 992329 w 1211177"/>
                <a:gd name="connsiteY3" fmla="*/ -1710 h 402593"/>
                <a:gd name="connsiteX4" fmla="*/ 1092974 w 1211177"/>
                <a:gd name="connsiteY4" fmla="*/ 98936 h 402593"/>
                <a:gd name="connsiteX5" fmla="*/ 1092974 w 1211177"/>
                <a:gd name="connsiteY5" fmla="*/ 159303 h 402593"/>
                <a:gd name="connsiteX6" fmla="*/ 1210028 w 1211177"/>
                <a:gd name="connsiteY6" fmla="*/ 199587 h 402593"/>
                <a:gd name="connsiteX7" fmla="*/ 1092974 w 1211177"/>
                <a:gd name="connsiteY7" fmla="*/ 239878 h 402593"/>
                <a:gd name="connsiteX8" fmla="*/ 1092974 w 1211177"/>
                <a:gd name="connsiteY8" fmla="*/ 300239 h 402593"/>
                <a:gd name="connsiteX9" fmla="*/ 992329 w 1211177"/>
                <a:gd name="connsiteY9" fmla="*/ 400884 h 402593"/>
                <a:gd name="connsiteX10" fmla="*/ 99500 w 1211177"/>
                <a:gd name="connsiteY10" fmla="*/ 400884 h 402593"/>
                <a:gd name="connsiteX11" fmla="*/ -1150 w 1211177"/>
                <a:gd name="connsiteY11" fmla="*/ 300239 h 40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1177" h="402593">
                  <a:moveTo>
                    <a:pt x="-1150" y="300239"/>
                  </a:moveTo>
                  <a:lnTo>
                    <a:pt x="-1150" y="98936"/>
                  </a:lnTo>
                  <a:cubicBezTo>
                    <a:pt x="-1150" y="43580"/>
                    <a:pt x="44143" y="-1710"/>
                    <a:pt x="99500" y="-1710"/>
                  </a:cubicBezTo>
                  <a:lnTo>
                    <a:pt x="992329" y="-1710"/>
                  </a:lnTo>
                  <a:cubicBezTo>
                    <a:pt x="1047684" y="-1710"/>
                    <a:pt x="1092974" y="43580"/>
                    <a:pt x="1092974" y="98936"/>
                  </a:cubicBezTo>
                  <a:lnTo>
                    <a:pt x="1092974" y="159303"/>
                  </a:lnTo>
                  <a:lnTo>
                    <a:pt x="1210028" y="199587"/>
                  </a:lnTo>
                  <a:lnTo>
                    <a:pt x="1092974" y="239878"/>
                  </a:lnTo>
                  <a:lnTo>
                    <a:pt x="1092974" y="300239"/>
                  </a:lnTo>
                  <a:cubicBezTo>
                    <a:pt x="1092974" y="355594"/>
                    <a:pt x="1047684" y="400884"/>
                    <a:pt x="992329" y="400884"/>
                  </a:cubicBezTo>
                  <a:lnTo>
                    <a:pt x="99500" y="400884"/>
                  </a:lnTo>
                  <a:cubicBezTo>
                    <a:pt x="44143" y="400884"/>
                    <a:pt x="-1150" y="355594"/>
                    <a:pt x="-1150" y="300239"/>
                  </a:cubicBez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1" name="자유형: 도형 280">
              <a:extLst>
                <a:ext uri="{FF2B5EF4-FFF2-40B4-BE49-F238E27FC236}">
                  <a16:creationId xmlns:a16="http://schemas.microsoft.com/office/drawing/2014/main" id="{2AEB8B16-961B-6CFE-A86C-7415132E4BA0}"/>
                </a:ext>
              </a:extLst>
            </p:cNvPr>
            <p:cNvSpPr/>
            <p:nvPr/>
          </p:nvSpPr>
          <p:spPr>
            <a:xfrm flipV="1">
              <a:off x="8274921" y="4126710"/>
              <a:ext cx="158979" cy="152519"/>
            </a:xfrm>
            <a:custGeom>
              <a:avLst/>
              <a:gdLst>
                <a:gd name="connsiteX0" fmla="*/ 91035 w 158979"/>
                <a:gd name="connsiteY0" fmla="*/ 143303 h 152519"/>
                <a:gd name="connsiteX1" fmla="*/ 105168 w 158979"/>
                <a:gd name="connsiteY1" fmla="*/ 114663 h 152519"/>
                <a:gd name="connsiteX2" fmla="*/ 115303 w 158979"/>
                <a:gd name="connsiteY2" fmla="*/ 107297 h 152519"/>
                <a:gd name="connsiteX3" fmla="*/ 146914 w 158979"/>
                <a:gd name="connsiteY3" fmla="*/ 102703 h 152519"/>
                <a:gd name="connsiteX4" fmla="*/ 154374 w 158979"/>
                <a:gd name="connsiteY4" fmla="*/ 79749 h 152519"/>
                <a:gd name="connsiteX5" fmla="*/ 131500 w 158979"/>
                <a:gd name="connsiteY5" fmla="*/ 57451 h 152519"/>
                <a:gd name="connsiteX6" fmla="*/ 127630 w 158979"/>
                <a:gd name="connsiteY6" fmla="*/ 45536 h 152519"/>
                <a:gd name="connsiteX7" fmla="*/ 133029 w 158979"/>
                <a:gd name="connsiteY7" fmla="*/ 14055 h 152519"/>
                <a:gd name="connsiteX8" fmla="*/ 113498 w 158979"/>
                <a:gd name="connsiteY8" fmla="*/ -132 h 152519"/>
                <a:gd name="connsiteX9" fmla="*/ 85226 w 158979"/>
                <a:gd name="connsiteY9" fmla="*/ 14731 h 152519"/>
                <a:gd name="connsiteX10" fmla="*/ 72700 w 158979"/>
                <a:gd name="connsiteY10" fmla="*/ 14731 h 152519"/>
                <a:gd name="connsiteX11" fmla="*/ 44428 w 158979"/>
                <a:gd name="connsiteY11" fmla="*/ -132 h 152519"/>
                <a:gd name="connsiteX12" fmla="*/ 24897 w 158979"/>
                <a:gd name="connsiteY12" fmla="*/ 14055 h 152519"/>
                <a:gd name="connsiteX13" fmla="*/ 30296 w 158979"/>
                <a:gd name="connsiteY13" fmla="*/ 45536 h 152519"/>
                <a:gd name="connsiteX14" fmla="*/ 26425 w 158979"/>
                <a:gd name="connsiteY14" fmla="*/ 57451 h 152519"/>
                <a:gd name="connsiteX15" fmla="*/ 3552 w 158979"/>
                <a:gd name="connsiteY15" fmla="*/ 79749 h 152519"/>
                <a:gd name="connsiteX16" fmla="*/ 11013 w 158979"/>
                <a:gd name="connsiteY16" fmla="*/ 102703 h 152519"/>
                <a:gd name="connsiteX17" fmla="*/ 42621 w 158979"/>
                <a:gd name="connsiteY17" fmla="*/ 107297 h 152519"/>
                <a:gd name="connsiteX18" fmla="*/ 52755 w 158979"/>
                <a:gd name="connsiteY18" fmla="*/ 114663 h 152519"/>
                <a:gd name="connsiteX19" fmla="*/ 66892 w 158979"/>
                <a:gd name="connsiteY19" fmla="*/ 143303 h 152519"/>
                <a:gd name="connsiteX20" fmla="*/ 91035 w 158979"/>
                <a:gd name="connsiteY20" fmla="*/ 143303 h 15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979" h="152519">
                  <a:moveTo>
                    <a:pt x="91035" y="143303"/>
                  </a:moveTo>
                  <a:lnTo>
                    <a:pt x="105168" y="114663"/>
                  </a:lnTo>
                  <a:cubicBezTo>
                    <a:pt x="107130" y="110686"/>
                    <a:pt x="110919" y="107935"/>
                    <a:pt x="115303" y="107297"/>
                  </a:cubicBezTo>
                  <a:lnTo>
                    <a:pt x="146914" y="102703"/>
                  </a:lnTo>
                  <a:cubicBezTo>
                    <a:pt x="157953" y="101100"/>
                    <a:pt x="162361" y="87537"/>
                    <a:pt x="154374" y="79749"/>
                  </a:cubicBezTo>
                  <a:lnTo>
                    <a:pt x="131500" y="57451"/>
                  </a:lnTo>
                  <a:cubicBezTo>
                    <a:pt x="128327" y="54359"/>
                    <a:pt x="126880" y="49903"/>
                    <a:pt x="127630" y="45536"/>
                  </a:cubicBezTo>
                  <a:lnTo>
                    <a:pt x="133029" y="14055"/>
                  </a:lnTo>
                  <a:cubicBezTo>
                    <a:pt x="134915" y="3061"/>
                    <a:pt x="123375" y="-5327"/>
                    <a:pt x="113498" y="-132"/>
                  </a:cubicBezTo>
                  <a:lnTo>
                    <a:pt x="85226" y="14731"/>
                  </a:lnTo>
                  <a:cubicBezTo>
                    <a:pt x="81306" y="16788"/>
                    <a:pt x="76620" y="16788"/>
                    <a:pt x="72700" y="14731"/>
                  </a:cubicBezTo>
                  <a:lnTo>
                    <a:pt x="44428" y="-132"/>
                  </a:lnTo>
                  <a:cubicBezTo>
                    <a:pt x="34551" y="-5327"/>
                    <a:pt x="23011" y="3061"/>
                    <a:pt x="24897" y="14055"/>
                  </a:cubicBezTo>
                  <a:lnTo>
                    <a:pt x="30296" y="45536"/>
                  </a:lnTo>
                  <a:cubicBezTo>
                    <a:pt x="31046" y="49903"/>
                    <a:pt x="29599" y="54359"/>
                    <a:pt x="26425" y="57451"/>
                  </a:cubicBezTo>
                  <a:lnTo>
                    <a:pt x="3552" y="79749"/>
                  </a:lnTo>
                  <a:cubicBezTo>
                    <a:pt x="-4438" y="87537"/>
                    <a:pt x="-28" y="101100"/>
                    <a:pt x="11013" y="102703"/>
                  </a:cubicBezTo>
                  <a:lnTo>
                    <a:pt x="42621" y="107297"/>
                  </a:lnTo>
                  <a:cubicBezTo>
                    <a:pt x="47006" y="107935"/>
                    <a:pt x="50796" y="110686"/>
                    <a:pt x="52755" y="114663"/>
                  </a:cubicBezTo>
                  <a:lnTo>
                    <a:pt x="66892" y="143303"/>
                  </a:lnTo>
                  <a:cubicBezTo>
                    <a:pt x="71830" y="153312"/>
                    <a:pt x="86096" y="153312"/>
                    <a:pt x="91035" y="143303"/>
                  </a:cubicBez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2" name="자유형: 도형 281">
              <a:extLst>
                <a:ext uri="{FF2B5EF4-FFF2-40B4-BE49-F238E27FC236}">
                  <a16:creationId xmlns:a16="http://schemas.microsoft.com/office/drawing/2014/main" id="{7C170EFB-BE3E-3647-E4B1-DE48DD2B0434}"/>
                </a:ext>
              </a:extLst>
            </p:cNvPr>
            <p:cNvSpPr/>
            <p:nvPr/>
          </p:nvSpPr>
          <p:spPr>
            <a:xfrm flipV="1">
              <a:off x="8464987" y="4126710"/>
              <a:ext cx="158979" cy="152519"/>
            </a:xfrm>
            <a:custGeom>
              <a:avLst/>
              <a:gdLst>
                <a:gd name="connsiteX0" fmla="*/ 90772 w 158979"/>
                <a:gd name="connsiteY0" fmla="*/ 143303 h 152519"/>
                <a:gd name="connsiteX1" fmla="*/ 104907 w 158979"/>
                <a:gd name="connsiteY1" fmla="*/ 114663 h 152519"/>
                <a:gd name="connsiteX2" fmla="*/ 115043 w 158979"/>
                <a:gd name="connsiteY2" fmla="*/ 107297 h 152519"/>
                <a:gd name="connsiteX3" fmla="*/ 146651 w 158979"/>
                <a:gd name="connsiteY3" fmla="*/ 102703 h 152519"/>
                <a:gd name="connsiteX4" fmla="*/ 154111 w 158979"/>
                <a:gd name="connsiteY4" fmla="*/ 79749 h 152519"/>
                <a:gd name="connsiteX5" fmla="*/ 131240 w 158979"/>
                <a:gd name="connsiteY5" fmla="*/ 57451 h 152519"/>
                <a:gd name="connsiteX6" fmla="*/ 127369 w 158979"/>
                <a:gd name="connsiteY6" fmla="*/ 45536 h 152519"/>
                <a:gd name="connsiteX7" fmla="*/ 132768 w 158979"/>
                <a:gd name="connsiteY7" fmla="*/ 14055 h 152519"/>
                <a:gd name="connsiteX8" fmla="*/ 113238 w 158979"/>
                <a:gd name="connsiteY8" fmla="*/ -132 h 152519"/>
                <a:gd name="connsiteX9" fmla="*/ 84966 w 158979"/>
                <a:gd name="connsiteY9" fmla="*/ 14731 h 152519"/>
                <a:gd name="connsiteX10" fmla="*/ 72437 w 158979"/>
                <a:gd name="connsiteY10" fmla="*/ 14731 h 152519"/>
                <a:gd name="connsiteX11" fmla="*/ 44164 w 158979"/>
                <a:gd name="connsiteY11" fmla="*/ -132 h 152519"/>
                <a:gd name="connsiteX12" fmla="*/ 24637 w 158979"/>
                <a:gd name="connsiteY12" fmla="*/ 14055 h 152519"/>
                <a:gd name="connsiteX13" fmla="*/ 30035 w 158979"/>
                <a:gd name="connsiteY13" fmla="*/ 45536 h 152519"/>
                <a:gd name="connsiteX14" fmla="*/ 26165 w 158979"/>
                <a:gd name="connsiteY14" fmla="*/ 57451 h 152519"/>
                <a:gd name="connsiteX15" fmla="*/ 3292 w 158979"/>
                <a:gd name="connsiteY15" fmla="*/ 79749 h 152519"/>
                <a:gd name="connsiteX16" fmla="*/ 10752 w 158979"/>
                <a:gd name="connsiteY16" fmla="*/ 102703 h 152519"/>
                <a:gd name="connsiteX17" fmla="*/ 42360 w 158979"/>
                <a:gd name="connsiteY17" fmla="*/ 107297 h 152519"/>
                <a:gd name="connsiteX18" fmla="*/ 52495 w 158979"/>
                <a:gd name="connsiteY18" fmla="*/ 114663 h 152519"/>
                <a:gd name="connsiteX19" fmla="*/ 66631 w 158979"/>
                <a:gd name="connsiteY19" fmla="*/ 143303 h 152519"/>
                <a:gd name="connsiteX20" fmla="*/ 90772 w 158979"/>
                <a:gd name="connsiteY20" fmla="*/ 143303 h 15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979" h="152519">
                  <a:moveTo>
                    <a:pt x="90772" y="143303"/>
                  </a:moveTo>
                  <a:lnTo>
                    <a:pt x="104907" y="114663"/>
                  </a:lnTo>
                  <a:cubicBezTo>
                    <a:pt x="106870" y="110686"/>
                    <a:pt x="110660" y="107935"/>
                    <a:pt x="115043" y="107297"/>
                  </a:cubicBezTo>
                  <a:lnTo>
                    <a:pt x="146651" y="102703"/>
                  </a:lnTo>
                  <a:cubicBezTo>
                    <a:pt x="157690" y="101100"/>
                    <a:pt x="162101" y="87537"/>
                    <a:pt x="154111" y="79749"/>
                  </a:cubicBezTo>
                  <a:lnTo>
                    <a:pt x="131240" y="57451"/>
                  </a:lnTo>
                  <a:cubicBezTo>
                    <a:pt x="128067" y="54359"/>
                    <a:pt x="126620" y="49903"/>
                    <a:pt x="127369" y="45536"/>
                  </a:cubicBezTo>
                  <a:lnTo>
                    <a:pt x="132768" y="14055"/>
                  </a:lnTo>
                  <a:cubicBezTo>
                    <a:pt x="134654" y="3061"/>
                    <a:pt x="123112" y="-5327"/>
                    <a:pt x="113238" y="-132"/>
                  </a:cubicBezTo>
                  <a:lnTo>
                    <a:pt x="84966" y="14731"/>
                  </a:lnTo>
                  <a:cubicBezTo>
                    <a:pt x="81043" y="16788"/>
                    <a:pt x="76359" y="16788"/>
                    <a:pt x="72437" y="14731"/>
                  </a:cubicBezTo>
                  <a:lnTo>
                    <a:pt x="44164" y="-132"/>
                  </a:lnTo>
                  <a:cubicBezTo>
                    <a:pt x="34291" y="-5327"/>
                    <a:pt x="22751" y="3061"/>
                    <a:pt x="24637" y="14055"/>
                  </a:cubicBezTo>
                  <a:lnTo>
                    <a:pt x="30035" y="45536"/>
                  </a:lnTo>
                  <a:cubicBezTo>
                    <a:pt x="30785" y="49903"/>
                    <a:pt x="29336" y="54359"/>
                    <a:pt x="26165" y="57451"/>
                  </a:cubicBezTo>
                  <a:lnTo>
                    <a:pt x="3292" y="79749"/>
                  </a:lnTo>
                  <a:cubicBezTo>
                    <a:pt x="-4698" y="87537"/>
                    <a:pt x="-290" y="101100"/>
                    <a:pt x="10752" y="102703"/>
                  </a:cubicBezTo>
                  <a:lnTo>
                    <a:pt x="42360" y="107297"/>
                  </a:lnTo>
                  <a:cubicBezTo>
                    <a:pt x="46746" y="107935"/>
                    <a:pt x="50535" y="110686"/>
                    <a:pt x="52495" y="114663"/>
                  </a:cubicBezTo>
                  <a:lnTo>
                    <a:pt x="66631" y="143303"/>
                  </a:lnTo>
                  <a:cubicBezTo>
                    <a:pt x="71569" y="153312"/>
                    <a:pt x="85836" y="153312"/>
                    <a:pt x="90772" y="143303"/>
                  </a:cubicBez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3" name="자유형: 도형 282">
              <a:extLst>
                <a:ext uri="{FF2B5EF4-FFF2-40B4-BE49-F238E27FC236}">
                  <a16:creationId xmlns:a16="http://schemas.microsoft.com/office/drawing/2014/main" id="{CCE2B481-6B3A-B3E1-BBD6-2923E0B5F070}"/>
                </a:ext>
              </a:extLst>
            </p:cNvPr>
            <p:cNvSpPr/>
            <p:nvPr/>
          </p:nvSpPr>
          <p:spPr>
            <a:xfrm flipV="1">
              <a:off x="8655054" y="4126710"/>
              <a:ext cx="158981" cy="152519"/>
            </a:xfrm>
            <a:custGeom>
              <a:avLst/>
              <a:gdLst>
                <a:gd name="connsiteX0" fmla="*/ 90513 w 158981"/>
                <a:gd name="connsiteY0" fmla="*/ 143303 h 152519"/>
                <a:gd name="connsiteX1" fmla="*/ 104644 w 158981"/>
                <a:gd name="connsiteY1" fmla="*/ 114663 h 152519"/>
                <a:gd name="connsiteX2" fmla="*/ 114780 w 158981"/>
                <a:gd name="connsiteY2" fmla="*/ 107297 h 152519"/>
                <a:gd name="connsiteX3" fmla="*/ 146393 w 158981"/>
                <a:gd name="connsiteY3" fmla="*/ 102703 h 152519"/>
                <a:gd name="connsiteX4" fmla="*/ 153853 w 158981"/>
                <a:gd name="connsiteY4" fmla="*/ 79749 h 152519"/>
                <a:gd name="connsiteX5" fmla="*/ 130981 w 158981"/>
                <a:gd name="connsiteY5" fmla="*/ 57451 h 152519"/>
                <a:gd name="connsiteX6" fmla="*/ 127106 w 158981"/>
                <a:gd name="connsiteY6" fmla="*/ 45536 h 152519"/>
                <a:gd name="connsiteX7" fmla="*/ 132508 w 158981"/>
                <a:gd name="connsiteY7" fmla="*/ 14055 h 152519"/>
                <a:gd name="connsiteX8" fmla="*/ 112975 w 158981"/>
                <a:gd name="connsiteY8" fmla="*/ -132 h 152519"/>
                <a:gd name="connsiteX9" fmla="*/ 84707 w 158981"/>
                <a:gd name="connsiteY9" fmla="*/ 14731 h 152519"/>
                <a:gd name="connsiteX10" fmla="*/ 72179 w 158981"/>
                <a:gd name="connsiteY10" fmla="*/ 14731 h 152519"/>
                <a:gd name="connsiteX11" fmla="*/ 43905 w 158981"/>
                <a:gd name="connsiteY11" fmla="*/ -132 h 152519"/>
                <a:gd name="connsiteX12" fmla="*/ 24378 w 158981"/>
                <a:gd name="connsiteY12" fmla="*/ 14055 h 152519"/>
                <a:gd name="connsiteX13" fmla="*/ 29774 w 158981"/>
                <a:gd name="connsiteY13" fmla="*/ 45536 h 152519"/>
                <a:gd name="connsiteX14" fmla="*/ 25905 w 158981"/>
                <a:gd name="connsiteY14" fmla="*/ 57451 h 152519"/>
                <a:gd name="connsiteX15" fmla="*/ 3027 w 158981"/>
                <a:gd name="connsiteY15" fmla="*/ 79749 h 152519"/>
                <a:gd name="connsiteX16" fmla="*/ 10493 w 158981"/>
                <a:gd name="connsiteY16" fmla="*/ 102703 h 152519"/>
                <a:gd name="connsiteX17" fmla="*/ 42100 w 158981"/>
                <a:gd name="connsiteY17" fmla="*/ 107297 h 152519"/>
                <a:gd name="connsiteX18" fmla="*/ 52235 w 158981"/>
                <a:gd name="connsiteY18" fmla="*/ 114663 h 152519"/>
                <a:gd name="connsiteX19" fmla="*/ 66373 w 158981"/>
                <a:gd name="connsiteY19" fmla="*/ 143303 h 152519"/>
                <a:gd name="connsiteX20" fmla="*/ 90513 w 158981"/>
                <a:gd name="connsiteY20" fmla="*/ 143303 h 15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981" h="152519">
                  <a:moveTo>
                    <a:pt x="90513" y="143303"/>
                  </a:moveTo>
                  <a:lnTo>
                    <a:pt x="104644" y="114663"/>
                  </a:lnTo>
                  <a:cubicBezTo>
                    <a:pt x="106607" y="110686"/>
                    <a:pt x="110400" y="107935"/>
                    <a:pt x="114780" y="107297"/>
                  </a:cubicBezTo>
                  <a:lnTo>
                    <a:pt x="146393" y="102703"/>
                  </a:lnTo>
                  <a:cubicBezTo>
                    <a:pt x="157431" y="101100"/>
                    <a:pt x="161843" y="87537"/>
                    <a:pt x="153853" y="79749"/>
                  </a:cubicBezTo>
                  <a:lnTo>
                    <a:pt x="130981" y="57451"/>
                  </a:lnTo>
                  <a:cubicBezTo>
                    <a:pt x="127806" y="54359"/>
                    <a:pt x="126361" y="49903"/>
                    <a:pt x="127106" y="45536"/>
                  </a:cubicBezTo>
                  <a:lnTo>
                    <a:pt x="132508" y="14055"/>
                  </a:lnTo>
                  <a:cubicBezTo>
                    <a:pt x="134395" y="3061"/>
                    <a:pt x="122852" y="-5327"/>
                    <a:pt x="112975" y="-132"/>
                  </a:cubicBezTo>
                  <a:lnTo>
                    <a:pt x="84707" y="14731"/>
                  </a:lnTo>
                  <a:cubicBezTo>
                    <a:pt x="80781" y="16794"/>
                    <a:pt x="76098" y="16794"/>
                    <a:pt x="72179" y="14731"/>
                  </a:cubicBezTo>
                  <a:lnTo>
                    <a:pt x="43905" y="-132"/>
                  </a:lnTo>
                  <a:cubicBezTo>
                    <a:pt x="34028" y="-5327"/>
                    <a:pt x="22491" y="3061"/>
                    <a:pt x="24378" y="14055"/>
                  </a:cubicBezTo>
                  <a:lnTo>
                    <a:pt x="29774" y="45536"/>
                  </a:lnTo>
                  <a:cubicBezTo>
                    <a:pt x="30525" y="49903"/>
                    <a:pt x="29073" y="54359"/>
                    <a:pt x="25905" y="57451"/>
                  </a:cubicBezTo>
                  <a:lnTo>
                    <a:pt x="3027" y="79749"/>
                  </a:lnTo>
                  <a:cubicBezTo>
                    <a:pt x="-4957" y="87537"/>
                    <a:pt x="-552" y="101100"/>
                    <a:pt x="10493" y="102703"/>
                  </a:cubicBezTo>
                  <a:lnTo>
                    <a:pt x="42100" y="107297"/>
                  </a:lnTo>
                  <a:cubicBezTo>
                    <a:pt x="46486" y="107935"/>
                    <a:pt x="50273" y="110686"/>
                    <a:pt x="52235" y="114663"/>
                  </a:cubicBezTo>
                  <a:lnTo>
                    <a:pt x="66373" y="143303"/>
                  </a:lnTo>
                  <a:cubicBezTo>
                    <a:pt x="71308" y="153312"/>
                    <a:pt x="85571" y="153312"/>
                    <a:pt x="90513" y="143303"/>
                  </a:cubicBez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4" name="자유형: 도형 283">
              <a:extLst>
                <a:ext uri="{FF2B5EF4-FFF2-40B4-BE49-F238E27FC236}">
                  <a16:creationId xmlns:a16="http://schemas.microsoft.com/office/drawing/2014/main" id="{3567D9B5-7A45-B5AD-697E-2C2F333BCB0A}"/>
                </a:ext>
              </a:extLst>
            </p:cNvPr>
            <p:cNvSpPr/>
            <p:nvPr/>
          </p:nvSpPr>
          <p:spPr>
            <a:xfrm flipV="1">
              <a:off x="8845120" y="4126710"/>
              <a:ext cx="158980" cy="152519"/>
            </a:xfrm>
            <a:custGeom>
              <a:avLst/>
              <a:gdLst>
                <a:gd name="connsiteX0" fmla="*/ 90249 w 158980"/>
                <a:gd name="connsiteY0" fmla="*/ 143303 h 152519"/>
                <a:gd name="connsiteX1" fmla="*/ 104386 w 158980"/>
                <a:gd name="connsiteY1" fmla="*/ 114663 h 152519"/>
                <a:gd name="connsiteX2" fmla="*/ 114522 w 158980"/>
                <a:gd name="connsiteY2" fmla="*/ 107297 h 152519"/>
                <a:gd name="connsiteX3" fmla="*/ 146128 w 158980"/>
                <a:gd name="connsiteY3" fmla="*/ 102703 h 152519"/>
                <a:gd name="connsiteX4" fmla="*/ 153588 w 158980"/>
                <a:gd name="connsiteY4" fmla="*/ 79749 h 152519"/>
                <a:gd name="connsiteX5" fmla="*/ 130716 w 158980"/>
                <a:gd name="connsiteY5" fmla="*/ 57451 h 152519"/>
                <a:gd name="connsiteX6" fmla="*/ 126848 w 158980"/>
                <a:gd name="connsiteY6" fmla="*/ 45536 h 152519"/>
                <a:gd name="connsiteX7" fmla="*/ 132244 w 158980"/>
                <a:gd name="connsiteY7" fmla="*/ 14055 h 152519"/>
                <a:gd name="connsiteX8" fmla="*/ 112717 w 158980"/>
                <a:gd name="connsiteY8" fmla="*/ -132 h 152519"/>
                <a:gd name="connsiteX9" fmla="*/ 84442 w 158980"/>
                <a:gd name="connsiteY9" fmla="*/ 14731 h 152519"/>
                <a:gd name="connsiteX10" fmla="*/ 71915 w 158980"/>
                <a:gd name="connsiteY10" fmla="*/ 14731 h 152519"/>
                <a:gd name="connsiteX11" fmla="*/ 43640 w 158980"/>
                <a:gd name="connsiteY11" fmla="*/ -132 h 152519"/>
                <a:gd name="connsiteX12" fmla="*/ 24113 w 158980"/>
                <a:gd name="connsiteY12" fmla="*/ 14055 h 152519"/>
                <a:gd name="connsiteX13" fmla="*/ 29516 w 158980"/>
                <a:gd name="connsiteY13" fmla="*/ 45536 h 152519"/>
                <a:gd name="connsiteX14" fmla="*/ 25641 w 158980"/>
                <a:gd name="connsiteY14" fmla="*/ 57451 h 152519"/>
                <a:gd name="connsiteX15" fmla="*/ 2769 w 158980"/>
                <a:gd name="connsiteY15" fmla="*/ 79749 h 152519"/>
                <a:gd name="connsiteX16" fmla="*/ 10229 w 158980"/>
                <a:gd name="connsiteY16" fmla="*/ 102703 h 152519"/>
                <a:gd name="connsiteX17" fmla="*/ 41835 w 158980"/>
                <a:gd name="connsiteY17" fmla="*/ 107297 h 152519"/>
                <a:gd name="connsiteX18" fmla="*/ 51971 w 158980"/>
                <a:gd name="connsiteY18" fmla="*/ 114663 h 152519"/>
                <a:gd name="connsiteX19" fmla="*/ 66108 w 158980"/>
                <a:gd name="connsiteY19" fmla="*/ 143303 h 152519"/>
                <a:gd name="connsiteX20" fmla="*/ 90249 w 158980"/>
                <a:gd name="connsiteY20" fmla="*/ 143303 h 15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980" h="152519">
                  <a:moveTo>
                    <a:pt x="90249" y="143303"/>
                  </a:moveTo>
                  <a:lnTo>
                    <a:pt x="104386" y="114663"/>
                  </a:lnTo>
                  <a:cubicBezTo>
                    <a:pt x="106349" y="110686"/>
                    <a:pt x="110136" y="107935"/>
                    <a:pt x="114522" y="107297"/>
                  </a:cubicBezTo>
                  <a:lnTo>
                    <a:pt x="146128" y="102703"/>
                  </a:lnTo>
                  <a:cubicBezTo>
                    <a:pt x="157173" y="101100"/>
                    <a:pt x="161578" y="87537"/>
                    <a:pt x="153588" y="79749"/>
                  </a:cubicBezTo>
                  <a:lnTo>
                    <a:pt x="130716" y="57451"/>
                  </a:lnTo>
                  <a:cubicBezTo>
                    <a:pt x="127542" y="54359"/>
                    <a:pt x="126097" y="49903"/>
                    <a:pt x="126848" y="45536"/>
                  </a:cubicBezTo>
                  <a:lnTo>
                    <a:pt x="132244" y="14055"/>
                  </a:lnTo>
                  <a:cubicBezTo>
                    <a:pt x="134131" y="3061"/>
                    <a:pt x="122588" y="-5327"/>
                    <a:pt x="112717" y="-132"/>
                  </a:cubicBezTo>
                  <a:lnTo>
                    <a:pt x="84442" y="14731"/>
                  </a:lnTo>
                  <a:cubicBezTo>
                    <a:pt x="80523" y="16788"/>
                    <a:pt x="75840" y="16788"/>
                    <a:pt x="71915" y="14731"/>
                  </a:cubicBezTo>
                  <a:lnTo>
                    <a:pt x="43640" y="-132"/>
                  </a:lnTo>
                  <a:cubicBezTo>
                    <a:pt x="33770" y="-5327"/>
                    <a:pt x="22226" y="3061"/>
                    <a:pt x="24113" y="14055"/>
                  </a:cubicBezTo>
                  <a:lnTo>
                    <a:pt x="29516" y="45536"/>
                  </a:lnTo>
                  <a:cubicBezTo>
                    <a:pt x="30261" y="49903"/>
                    <a:pt x="28815" y="54359"/>
                    <a:pt x="25641" y="57451"/>
                  </a:cubicBezTo>
                  <a:lnTo>
                    <a:pt x="2769" y="79749"/>
                  </a:lnTo>
                  <a:cubicBezTo>
                    <a:pt x="-5221" y="87537"/>
                    <a:pt x="-810" y="101100"/>
                    <a:pt x="10229" y="102703"/>
                  </a:cubicBezTo>
                  <a:lnTo>
                    <a:pt x="41835" y="107297"/>
                  </a:lnTo>
                  <a:cubicBezTo>
                    <a:pt x="46222" y="107935"/>
                    <a:pt x="50015" y="110686"/>
                    <a:pt x="51971" y="114663"/>
                  </a:cubicBezTo>
                  <a:lnTo>
                    <a:pt x="66108" y="143303"/>
                  </a:lnTo>
                  <a:cubicBezTo>
                    <a:pt x="71050" y="153312"/>
                    <a:pt x="85313" y="153312"/>
                    <a:pt x="90249" y="143303"/>
                  </a:cubicBez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5" name="자유형: 도형 284">
              <a:extLst>
                <a:ext uri="{FF2B5EF4-FFF2-40B4-BE49-F238E27FC236}">
                  <a16:creationId xmlns:a16="http://schemas.microsoft.com/office/drawing/2014/main" id="{C63EF92F-6D5F-2AEE-D1E4-0112500A7568}"/>
                </a:ext>
              </a:extLst>
            </p:cNvPr>
            <p:cNvSpPr/>
            <p:nvPr/>
          </p:nvSpPr>
          <p:spPr>
            <a:xfrm flipV="1">
              <a:off x="9035187" y="4126710"/>
              <a:ext cx="158980" cy="152519"/>
            </a:xfrm>
            <a:custGeom>
              <a:avLst/>
              <a:gdLst>
                <a:gd name="connsiteX0" fmla="*/ 89989 w 158980"/>
                <a:gd name="connsiteY0" fmla="*/ 143303 h 152519"/>
                <a:gd name="connsiteX1" fmla="*/ 104120 w 158980"/>
                <a:gd name="connsiteY1" fmla="*/ 114663 h 152519"/>
                <a:gd name="connsiteX2" fmla="*/ 114256 w 158980"/>
                <a:gd name="connsiteY2" fmla="*/ 107297 h 152519"/>
                <a:gd name="connsiteX3" fmla="*/ 145869 w 158980"/>
                <a:gd name="connsiteY3" fmla="*/ 102703 h 152519"/>
                <a:gd name="connsiteX4" fmla="*/ 153329 w 158980"/>
                <a:gd name="connsiteY4" fmla="*/ 79749 h 152519"/>
                <a:gd name="connsiteX5" fmla="*/ 130457 w 158980"/>
                <a:gd name="connsiteY5" fmla="*/ 57451 h 152519"/>
                <a:gd name="connsiteX6" fmla="*/ 126582 w 158980"/>
                <a:gd name="connsiteY6" fmla="*/ 45536 h 152519"/>
                <a:gd name="connsiteX7" fmla="*/ 131984 w 158980"/>
                <a:gd name="connsiteY7" fmla="*/ 14055 h 152519"/>
                <a:gd name="connsiteX8" fmla="*/ 112451 w 158980"/>
                <a:gd name="connsiteY8" fmla="*/ -132 h 152519"/>
                <a:gd name="connsiteX9" fmla="*/ 84183 w 158980"/>
                <a:gd name="connsiteY9" fmla="*/ 14731 h 152519"/>
                <a:gd name="connsiteX10" fmla="*/ 71655 w 158980"/>
                <a:gd name="connsiteY10" fmla="*/ 14731 h 152519"/>
                <a:gd name="connsiteX11" fmla="*/ 43381 w 158980"/>
                <a:gd name="connsiteY11" fmla="*/ -132 h 152519"/>
                <a:gd name="connsiteX12" fmla="*/ 23854 w 158980"/>
                <a:gd name="connsiteY12" fmla="*/ 14055 h 152519"/>
                <a:gd name="connsiteX13" fmla="*/ 29250 w 158980"/>
                <a:gd name="connsiteY13" fmla="*/ 45536 h 152519"/>
                <a:gd name="connsiteX14" fmla="*/ 25381 w 158980"/>
                <a:gd name="connsiteY14" fmla="*/ 57451 h 152519"/>
                <a:gd name="connsiteX15" fmla="*/ 2509 w 158980"/>
                <a:gd name="connsiteY15" fmla="*/ 79749 h 152519"/>
                <a:gd name="connsiteX16" fmla="*/ 9969 w 158980"/>
                <a:gd name="connsiteY16" fmla="*/ 102703 h 152519"/>
                <a:gd name="connsiteX17" fmla="*/ 41576 w 158980"/>
                <a:gd name="connsiteY17" fmla="*/ 107297 h 152519"/>
                <a:gd name="connsiteX18" fmla="*/ 51712 w 158980"/>
                <a:gd name="connsiteY18" fmla="*/ 114663 h 152519"/>
                <a:gd name="connsiteX19" fmla="*/ 65849 w 158980"/>
                <a:gd name="connsiteY19" fmla="*/ 143303 h 152519"/>
                <a:gd name="connsiteX20" fmla="*/ 89989 w 158980"/>
                <a:gd name="connsiteY20" fmla="*/ 143303 h 15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980" h="152519">
                  <a:moveTo>
                    <a:pt x="89989" y="143303"/>
                  </a:moveTo>
                  <a:lnTo>
                    <a:pt x="104120" y="114663"/>
                  </a:lnTo>
                  <a:cubicBezTo>
                    <a:pt x="106083" y="110686"/>
                    <a:pt x="109876" y="107935"/>
                    <a:pt x="114256" y="107297"/>
                  </a:cubicBezTo>
                  <a:lnTo>
                    <a:pt x="145869" y="102703"/>
                  </a:lnTo>
                  <a:cubicBezTo>
                    <a:pt x="156907" y="101100"/>
                    <a:pt x="161319" y="87537"/>
                    <a:pt x="153329" y="79749"/>
                  </a:cubicBezTo>
                  <a:lnTo>
                    <a:pt x="130457" y="57451"/>
                  </a:lnTo>
                  <a:cubicBezTo>
                    <a:pt x="127282" y="54359"/>
                    <a:pt x="125837" y="49903"/>
                    <a:pt x="126582" y="45536"/>
                  </a:cubicBezTo>
                  <a:lnTo>
                    <a:pt x="131984" y="14055"/>
                  </a:lnTo>
                  <a:cubicBezTo>
                    <a:pt x="133871" y="3061"/>
                    <a:pt x="122328" y="-5327"/>
                    <a:pt x="112451" y="-132"/>
                  </a:cubicBezTo>
                  <a:lnTo>
                    <a:pt x="84183" y="14731"/>
                  </a:lnTo>
                  <a:cubicBezTo>
                    <a:pt x="80257" y="16794"/>
                    <a:pt x="75574" y="16794"/>
                    <a:pt x="71655" y="14731"/>
                  </a:cubicBezTo>
                  <a:lnTo>
                    <a:pt x="43381" y="-132"/>
                  </a:lnTo>
                  <a:cubicBezTo>
                    <a:pt x="33504" y="-5327"/>
                    <a:pt x="21967" y="3061"/>
                    <a:pt x="23854" y="14055"/>
                  </a:cubicBezTo>
                  <a:lnTo>
                    <a:pt x="29250" y="45536"/>
                  </a:lnTo>
                  <a:cubicBezTo>
                    <a:pt x="30001" y="49903"/>
                    <a:pt x="28550" y="54359"/>
                    <a:pt x="25381" y="57451"/>
                  </a:cubicBezTo>
                  <a:lnTo>
                    <a:pt x="2509" y="79749"/>
                  </a:lnTo>
                  <a:cubicBezTo>
                    <a:pt x="-5481" y="87537"/>
                    <a:pt x="-1075" y="101100"/>
                    <a:pt x="9969" y="102703"/>
                  </a:cubicBezTo>
                  <a:lnTo>
                    <a:pt x="41576" y="107297"/>
                  </a:lnTo>
                  <a:cubicBezTo>
                    <a:pt x="45962" y="107935"/>
                    <a:pt x="49749" y="110686"/>
                    <a:pt x="51712" y="114663"/>
                  </a:cubicBezTo>
                  <a:lnTo>
                    <a:pt x="65849" y="143303"/>
                  </a:lnTo>
                  <a:cubicBezTo>
                    <a:pt x="70784" y="153312"/>
                    <a:pt x="85048" y="153312"/>
                    <a:pt x="89989" y="143303"/>
                  </a:cubicBez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6" name="자유형: 도형 285">
              <a:extLst>
                <a:ext uri="{FF2B5EF4-FFF2-40B4-BE49-F238E27FC236}">
                  <a16:creationId xmlns:a16="http://schemas.microsoft.com/office/drawing/2014/main" id="{06E9195E-C13A-831B-C1E6-418C88B62445}"/>
                </a:ext>
              </a:extLst>
            </p:cNvPr>
            <p:cNvSpPr/>
            <p:nvPr/>
          </p:nvSpPr>
          <p:spPr>
            <a:xfrm flipV="1">
              <a:off x="8227568" y="4031245"/>
              <a:ext cx="345669" cy="76639"/>
            </a:xfrm>
            <a:custGeom>
              <a:avLst/>
              <a:gdLst>
                <a:gd name="connsiteX0" fmla="*/ 1157 w 345669"/>
                <a:gd name="connsiteY0" fmla="*/ -1522 h 76639"/>
                <a:gd name="connsiteX1" fmla="*/ 67942 w 345669"/>
                <a:gd name="connsiteY1" fmla="*/ 60947 h 76639"/>
                <a:gd name="connsiteX2" fmla="*/ 161492 w 345669"/>
                <a:gd name="connsiteY2" fmla="*/ 63654 h 76639"/>
                <a:gd name="connsiteX3" fmla="*/ 255819 w 345669"/>
                <a:gd name="connsiteY3" fmla="*/ 63251 h 76639"/>
                <a:gd name="connsiteX4" fmla="*/ 344192 w 345669"/>
                <a:gd name="connsiteY4" fmla="*/ 66469 h 76639"/>
                <a:gd name="connsiteX5" fmla="*/ 344192 w 345669"/>
                <a:gd name="connsiteY5" fmla="*/ 68868 h 76639"/>
                <a:gd name="connsiteX6" fmla="*/ 230666 w 345669"/>
                <a:gd name="connsiteY6" fmla="*/ 72945 h 76639"/>
                <a:gd name="connsiteX7" fmla="*/ 102161 w 345669"/>
                <a:gd name="connsiteY7" fmla="*/ 73109 h 76639"/>
                <a:gd name="connsiteX8" fmla="*/ -495 w 345669"/>
                <a:gd name="connsiteY8" fmla="*/ -1074 h 76639"/>
                <a:gd name="connsiteX9" fmla="*/ 1157 w 345669"/>
                <a:gd name="connsiteY9" fmla="*/ -1522 h 76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669" h="76639">
                  <a:moveTo>
                    <a:pt x="1157" y="-1522"/>
                  </a:moveTo>
                  <a:cubicBezTo>
                    <a:pt x="19253" y="28312"/>
                    <a:pt x="29876" y="52641"/>
                    <a:pt x="67942" y="60947"/>
                  </a:cubicBezTo>
                  <a:cubicBezTo>
                    <a:pt x="97940" y="67498"/>
                    <a:pt x="131047" y="63825"/>
                    <a:pt x="161492" y="63654"/>
                  </a:cubicBezTo>
                  <a:cubicBezTo>
                    <a:pt x="192934" y="63471"/>
                    <a:pt x="224377" y="63383"/>
                    <a:pt x="255819" y="63251"/>
                  </a:cubicBezTo>
                  <a:cubicBezTo>
                    <a:pt x="284585" y="63124"/>
                    <a:pt x="316354" y="58669"/>
                    <a:pt x="344192" y="66469"/>
                  </a:cubicBezTo>
                  <a:cubicBezTo>
                    <a:pt x="345380" y="66804"/>
                    <a:pt x="345368" y="68527"/>
                    <a:pt x="344192" y="68868"/>
                  </a:cubicBezTo>
                  <a:cubicBezTo>
                    <a:pt x="309149" y="79010"/>
                    <a:pt x="267018" y="72787"/>
                    <a:pt x="230666" y="72945"/>
                  </a:cubicBezTo>
                  <a:cubicBezTo>
                    <a:pt x="187878" y="73121"/>
                    <a:pt x="144937" y="74289"/>
                    <a:pt x="102161" y="73109"/>
                  </a:cubicBezTo>
                  <a:cubicBezTo>
                    <a:pt x="60801" y="71966"/>
                    <a:pt x="-3404" y="51512"/>
                    <a:pt x="-495" y="-1074"/>
                  </a:cubicBezTo>
                  <a:cubicBezTo>
                    <a:pt x="-448" y="-1938"/>
                    <a:pt x="686" y="-2298"/>
                    <a:pt x="1157" y="-1522"/>
                  </a:cubicBez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7" name="자유형: 도형 286">
              <a:extLst>
                <a:ext uri="{FF2B5EF4-FFF2-40B4-BE49-F238E27FC236}">
                  <a16:creationId xmlns:a16="http://schemas.microsoft.com/office/drawing/2014/main" id="{2351B601-BB99-0769-2D99-1936ED2DE965}"/>
                </a:ext>
              </a:extLst>
            </p:cNvPr>
            <p:cNvSpPr/>
            <p:nvPr/>
          </p:nvSpPr>
          <p:spPr>
            <a:xfrm flipV="1">
              <a:off x="8934359" y="4383269"/>
              <a:ext cx="320525" cy="33334"/>
            </a:xfrm>
            <a:custGeom>
              <a:avLst/>
              <a:gdLst>
                <a:gd name="connsiteX0" fmla="*/ 75 w 320525"/>
                <a:gd name="connsiteY0" fmla="*/ 7691 h 33334"/>
                <a:gd name="connsiteX1" fmla="*/ 198469 w 320525"/>
                <a:gd name="connsiteY1" fmla="*/ 686 h 33334"/>
                <a:gd name="connsiteX2" fmla="*/ 318811 w 320525"/>
                <a:gd name="connsiteY2" fmla="*/ 30468 h 33334"/>
                <a:gd name="connsiteX3" fmla="*/ 317435 w 320525"/>
                <a:gd name="connsiteY3" fmla="*/ 31844 h 33334"/>
                <a:gd name="connsiteX4" fmla="*/ 167544 w 320525"/>
                <a:gd name="connsiteY4" fmla="*/ 8480 h 33334"/>
                <a:gd name="connsiteX5" fmla="*/ 675 w 320525"/>
                <a:gd name="connsiteY5" fmla="*/ 12109 h 33334"/>
                <a:gd name="connsiteX6" fmla="*/ 75 w 320525"/>
                <a:gd name="connsiteY6" fmla="*/ 7691 h 3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525" h="33334">
                  <a:moveTo>
                    <a:pt x="75" y="7691"/>
                  </a:moveTo>
                  <a:cubicBezTo>
                    <a:pt x="62739" y="-5973"/>
                    <a:pt x="134542" y="-400"/>
                    <a:pt x="198469" y="686"/>
                  </a:cubicBezTo>
                  <a:cubicBezTo>
                    <a:pt x="236058" y="1323"/>
                    <a:pt x="293421" y="-4085"/>
                    <a:pt x="318811" y="30468"/>
                  </a:cubicBezTo>
                  <a:cubicBezTo>
                    <a:pt x="319424" y="31295"/>
                    <a:pt x="318250" y="32356"/>
                    <a:pt x="317435" y="31844"/>
                  </a:cubicBezTo>
                  <a:cubicBezTo>
                    <a:pt x="272493" y="3665"/>
                    <a:pt x="218867" y="8518"/>
                    <a:pt x="167544" y="8480"/>
                  </a:cubicBezTo>
                  <a:cubicBezTo>
                    <a:pt x="112579" y="8442"/>
                    <a:pt x="55254" y="16723"/>
                    <a:pt x="675" y="12109"/>
                  </a:cubicBezTo>
                  <a:cubicBezTo>
                    <a:pt x="-1692" y="11907"/>
                    <a:pt x="-2569" y="8266"/>
                    <a:pt x="75" y="7691"/>
                  </a:cubicBez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8" name="자유형: 도형 287">
              <a:extLst>
                <a:ext uri="{FF2B5EF4-FFF2-40B4-BE49-F238E27FC236}">
                  <a16:creationId xmlns:a16="http://schemas.microsoft.com/office/drawing/2014/main" id="{730CCC1E-7DE8-62B3-A506-942565364D21}"/>
                </a:ext>
              </a:extLst>
            </p:cNvPr>
            <p:cNvSpPr/>
            <p:nvPr/>
          </p:nvSpPr>
          <p:spPr>
            <a:xfrm flipV="1">
              <a:off x="8788131" y="3996160"/>
              <a:ext cx="363547" cy="13500"/>
            </a:xfrm>
            <a:custGeom>
              <a:avLst/>
              <a:gdLst>
                <a:gd name="connsiteX0" fmla="*/ 168 w 363547"/>
                <a:gd name="connsiteY0" fmla="*/ 3234 h 13500"/>
                <a:gd name="connsiteX1" fmla="*/ 186242 w 363547"/>
                <a:gd name="connsiteY1" fmla="*/ 1271 h 13500"/>
                <a:gd name="connsiteX2" fmla="*/ 360520 w 363547"/>
                <a:gd name="connsiteY2" fmla="*/ 2426 h 13500"/>
                <a:gd name="connsiteX3" fmla="*/ 360520 w 363547"/>
                <a:gd name="connsiteY3" fmla="*/ 6876 h 13500"/>
                <a:gd name="connsiteX4" fmla="*/ 186242 w 363547"/>
                <a:gd name="connsiteY4" fmla="*/ 8207 h 13500"/>
                <a:gd name="connsiteX5" fmla="*/ 168 w 363547"/>
                <a:gd name="connsiteY5" fmla="*/ 6434 h 13500"/>
                <a:gd name="connsiteX6" fmla="*/ 168 w 363547"/>
                <a:gd name="connsiteY6" fmla="*/ 3234 h 1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547" h="13500">
                  <a:moveTo>
                    <a:pt x="168" y="3234"/>
                  </a:moveTo>
                  <a:cubicBezTo>
                    <a:pt x="62005" y="-458"/>
                    <a:pt x="124310" y="1757"/>
                    <a:pt x="186242" y="1271"/>
                  </a:cubicBezTo>
                  <a:cubicBezTo>
                    <a:pt x="242961" y="830"/>
                    <a:pt x="304577" y="-6706"/>
                    <a:pt x="360520" y="2426"/>
                  </a:cubicBezTo>
                  <a:cubicBezTo>
                    <a:pt x="362729" y="2786"/>
                    <a:pt x="362723" y="6516"/>
                    <a:pt x="360520" y="6876"/>
                  </a:cubicBezTo>
                  <a:cubicBezTo>
                    <a:pt x="304685" y="16052"/>
                    <a:pt x="242835" y="8593"/>
                    <a:pt x="186242" y="8207"/>
                  </a:cubicBezTo>
                  <a:cubicBezTo>
                    <a:pt x="124303" y="7785"/>
                    <a:pt x="62018" y="10063"/>
                    <a:pt x="168" y="6434"/>
                  </a:cubicBezTo>
                  <a:cubicBezTo>
                    <a:pt x="-1883" y="6308"/>
                    <a:pt x="-1890" y="3360"/>
                    <a:pt x="168" y="3234"/>
                  </a:cubicBez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9" name="자유형: 도형 288">
              <a:extLst>
                <a:ext uri="{FF2B5EF4-FFF2-40B4-BE49-F238E27FC236}">
                  <a16:creationId xmlns:a16="http://schemas.microsoft.com/office/drawing/2014/main" id="{F0512461-7807-1BF1-85DB-00E95221FD6E}"/>
                </a:ext>
              </a:extLst>
            </p:cNvPr>
            <p:cNvSpPr/>
            <p:nvPr/>
          </p:nvSpPr>
          <p:spPr>
            <a:xfrm flipV="1">
              <a:off x="8678272" y="4253325"/>
              <a:ext cx="58145" cy="27249"/>
            </a:xfrm>
            <a:custGeom>
              <a:avLst/>
              <a:gdLst>
                <a:gd name="connsiteX0" fmla="*/ -198 w 58145"/>
                <a:gd name="connsiteY0" fmla="*/ 24174 h 27249"/>
                <a:gd name="connsiteX1" fmla="*/ 1461 w 58145"/>
                <a:gd name="connsiteY1" fmla="*/ 4893 h 27249"/>
                <a:gd name="connsiteX2" fmla="*/ 13541 w 58145"/>
                <a:gd name="connsiteY2" fmla="*/ -1146 h 27249"/>
                <a:gd name="connsiteX3" fmla="*/ 30569 w 58145"/>
                <a:gd name="connsiteY3" fmla="*/ 1397 h 27249"/>
                <a:gd name="connsiteX4" fmla="*/ 56615 w 58145"/>
                <a:gd name="connsiteY4" fmla="*/ 17825 h 27249"/>
                <a:gd name="connsiteX5" fmla="*/ 56760 w 58145"/>
                <a:gd name="connsiteY5" fmla="*/ 18873 h 27249"/>
                <a:gd name="connsiteX6" fmla="*/ 33257 w 58145"/>
                <a:gd name="connsiteY6" fmla="*/ 12738 h 27249"/>
                <a:gd name="connsiteX7" fmla="*/ 12140 w 58145"/>
                <a:gd name="connsiteY7" fmla="*/ 6522 h 27249"/>
                <a:gd name="connsiteX8" fmla="*/ 2818 w 58145"/>
                <a:gd name="connsiteY8" fmla="*/ 24584 h 27249"/>
                <a:gd name="connsiteX9" fmla="*/ -198 w 58145"/>
                <a:gd name="connsiteY9" fmla="*/ 24174 h 27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45" h="27249">
                  <a:moveTo>
                    <a:pt x="-198" y="24174"/>
                  </a:moveTo>
                  <a:cubicBezTo>
                    <a:pt x="105" y="17484"/>
                    <a:pt x="-3102" y="10794"/>
                    <a:pt x="1461" y="4893"/>
                  </a:cubicBezTo>
                  <a:cubicBezTo>
                    <a:pt x="4238" y="1309"/>
                    <a:pt x="9275" y="-389"/>
                    <a:pt x="13541" y="-1146"/>
                  </a:cubicBezTo>
                  <a:cubicBezTo>
                    <a:pt x="19537" y="-2213"/>
                    <a:pt x="25236" y="-1380"/>
                    <a:pt x="30569" y="1397"/>
                  </a:cubicBezTo>
                  <a:cubicBezTo>
                    <a:pt x="40339" y="6484"/>
                    <a:pt x="44359" y="16834"/>
                    <a:pt x="56615" y="17825"/>
                  </a:cubicBezTo>
                  <a:cubicBezTo>
                    <a:pt x="57221" y="17876"/>
                    <a:pt x="57328" y="18658"/>
                    <a:pt x="56760" y="18873"/>
                  </a:cubicBezTo>
                  <a:cubicBezTo>
                    <a:pt x="48234" y="22028"/>
                    <a:pt x="40351" y="17453"/>
                    <a:pt x="33257" y="12738"/>
                  </a:cubicBezTo>
                  <a:cubicBezTo>
                    <a:pt x="27104" y="8649"/>
                    <a:pt x="19991" y="4004"/>
                    <a:pt x="12140" y="6522"/>
                  </a:cubicBezTo>
                  <a:cubicBezTo>
                    <a:pt x="3083" y="9431"/>
                    <a:pt x="5412" y="17610"/>
                    <a:pt x="2818" y="24584"/>
                  </a:cubicBezTo>
                  <a:cubicBezTo>
                    <a:pt x="2257" y="26112"/>
                    <a:pt x="-287" y="26030"/>
                    <a:pt x="-198" y="24174"/>
                  </a:cubicBezTo>
                </a:path>
              </a:pathLst>
            </a:custGeom>
            <a:solidFill>
              <a:srgbClr val="1D663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0" name="자유형: 도형 289">
              <a:extLst>
                <a:ext uri="{FF2B5EF4-FFF2-40B4-BE49-F238E27FC236}">
                  <a16:creationId xmlns:a16="http://schemas.microsoft.com/office/drawing/2014/main" id="{9B2AE2E0-F17B-B670-A780-525B48D15908}"/>
                </a:ext>
              </a:extLst>
            </p:cNvPr>
            <p:cNvSpPr/>
            <p:nvPr/>
          </p:nvSpPr>
          <p:spPr>
            <a:xfrm flipV="1">
              <a:off x="8678272" y="4253329"/>
              <a:ext cx="58145" cy="27245"/>
            </a:xfrm>
            <a:custGeom>
              <a:avLst/>
              <a:gdLst>
                <a:gd name="connsiteX0" fmla="*/ 18502 w 58145"/>
                <a:gd name="connsiteY0" fmla="*/ -1595 h 27245"/>
                <a:gd name="connsiteX1" fmla="*/ 13541 w 58145"/>
                <a:gd name="connsiteY1" fmla="*/ -1146 h 27245"/>
                <a:gd name="connsiteX2" fmla="*/ 1462 w 58145"/>
                <a:gd name="connsiteY2" fmla="*/ 4893 h 27245"/>
                <a:gd name="connsiteX3" fmla="*/ -1012 w 58145"/>
                <a:gd name="connsiteY3" fmla="*/ 12801 h 27245"/>
                <a:gd name="connsiteX4" fmla="*/ -179 w 58145"/>
                <a:gd name="connsiteY4" fmla="*/ 23234 h 27245"/>
                <a:gd name="connsiteX5" fmla="*/ -198 w 58145"/>
                <a:gd name="connsiteY5" fmla="*/ 24174 h 27245"/>
                <a:gd name="connsiteX6" fmla="*/ -204 w 58145"/>
                <a:gd name="connsiteY6" fmla="*/ 24269 h 27245"/>
                <a:gd name="connsiteX7" fmla="*/ 1222 w 58145"/>
                <a:gd name="connsiteY7" fmla="*/ 25651 h 27245"/>
                <a:gd name="connsiteX8" fmla="*/ 2819 w 58145"/>
                <a:gd name="connsiteY8" fmla="*/ 24584 h 27245"/>
                <a:gd name="connsiteX9" fmla="*/ 12140 w 58145"/>
                <a:gd name="connsiteY9" fmla="*/ 6522 h 27245"/>
                <a:gd name="connsiteX10" fmla="*/ 16691 w 58145"/>
                <a:gd name="connsiteY10" fmla="*/ 5808 h 27245"/>
                <a:gd name="connsiteX11" fmla="*/ 33258 w 58145"/>
                <a:gd name="connsiteY11" fmla="*/ 12738 h 27245"/>
                <a:gd name="connsiteX12" fmla="*/ 50980 w 58145"/>
                <a:gd name="connsiteY12" fmla="*/ 19914 h 27245"/>
                <a:gd name="connsiteX13" fmla="*/ 56761 w 58145"/>
                <a:gd name="connsiteY13" fmla="*/ 18873 h 27245"/>
                <a:gd name="connsiteX14" fmla="*/ 57133 w 58145"/>
                <a:gd name="connsiteY14" fmla="*/ 18362 h 27245"/>
                <a:gd name="connsiteX15" fmla="*/ 56616 w 58145"/>
                <a:gd name="connsiteY15" fmla="*/ 17825 h 27245"/>
                <a:gd name="connsiteX16" fmla="*/ 55688 w 58145"/>
                <a:gd name="connsiteY16" fmla="*/ 17730 h 27245"/>
                <a:gd name="connsiteX17" fmla="*/ 30569 w 58145"/>
                <a:gd name="connsiteY17" fmla="*/ 1397 h 27245"/>
                <a:gd name="connsiteX18" fmla="*/ 18502 w 58145"/>
                <a:gd name="connsiteY18" fmla="*/ -1595 h 2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45" h="27245">
                  <a:moveTo>
                    <a:pt x="18502" y="-1595"/>
                  </a:moveTo>
                  <a:cubicBezTo>
                    <a:pt x="16874" y="-1595"/>
                    <a:pt x="15220" y="-1443"/>
                    <a:pt x="13541" y="-1146"/>
                  </a:cubicBezTo>
                  <a:cubicBezTo>
                    <a:pt x="9275" y="-389"/>
                    <a:pt x="4239" y="1309"/>
                    <a:pt x="1462" y="4893"/>
                  </a:cubicBezTo>
                  <a:cubicBezTo>
                    <a:pt x="-476" y="7405"/>
                    <a:pt x="-1012" y="10062"/>
                    <a:pt x="-1012" y="12801"/>
                  </a:cubicBezTo>
                  <a:cubicBezTo>
                    <a:pt x="-1006" y="16190"/>
                    <a:pt x="-179" y="19706"/>
                    <a:pt x="-179" y="23234"/>
                  </a:cubicBezTo>
                  <a:cubicBezTo>
                    <a:pt x="-179" y="23549"/>
                    <a:pt x="-185" y="23865"/>
                    <a:pt x="-198" y="24174"/>
                  </a:cubicBezTo>
                  <a:cubicBezTo>
                    <a:pt x="-204" y="24206"/>
                    <a:pt x="-204" y="24237"/>
                    <a:pt x="-204" y="24269"/>
                  </a:cubicBezTo>
                  <a:cubicBezTo>
                    <a:pt x="-198" y="25197"/>
                    <a:pt x="490" y="25651"/>
                    <a:pt x="1222" y="25651"/>
                  </a:cubicBezTo>
                  <a:cubicBezTo>
                    <a:pt x="1872" y="25651"/>
                    <a:pt x="2560" y="25291"/>
                    <a:pt x="2819" y="24584"/>
                  </a:cubicBezTo>
                  <a:cubicBezTo>
                    <a:pt x="5413" y="17610"/>
                    <a:pt x="3084" y="9431"/>
                    <a:pt x="12140" y="6522"/>
                  </a:cubicBezTo>
                  <a:cubicBezTo>
                    <a:pt x="13687" y="6029"/>
                    <a:pt x="15201" y="5808"/>
                    <a:pt x="16691" y="5808"/>
                  </a:cubicBezTo>
                  <a:cubicBezTo>
                    <a:pt x="22756" y="5808"/>
                    <a:pt x="28316" y="9450"/>
                    <a:pt x="33258" y="12738"/>
                  </a:cubicBezTo>
                  <a:cubicBezTo>
                    <a:pt x="38723" y="16367"/>
                    <a:pt x="44650" y="19914"/>
                    <a:pt x="50980" y="19914"/>
                  </a:cubicBezTo>
                  <a:cubicBezTo>
                    <a:pt x="52867" y="19914"/>
                    <a:pt x="54798" y="19599"/>
                    <a:pt x="56761" y="18873"/>
                  </a:cubicBezTo>
                  <a:cubicBezTo>
                    <a:pt x="57013" y="18778"/>
                    <a:pt x="57133" y="18570"/>
                    <a:pt x="57133" y="18362"/>
                  </a:cubicBezTo>
                  <a:cubicBezTo>
                    <a:pt x="57133" y="18103"/>
                    <a:pt x="56950" y="17850"/>
                    <a:pt x="56616" y="17825"/>
                  </a:cubicBezTo>
                  <a:cubicBezTo>
                    <a:pt x="56300" y="17800"/>
                    <a:pt x="55991" y="17768"/>
                    <a:pt x="55688" y="17730"/>
                  </a:cubicBezTo>
                  <a:cubicBezTo>
                    <a:pt x="44151" y="16304"/>
                    <a:pt x="40086" y="6351"/>
                    <a:pt x="30569" y="1397"/>
                  </a:cubicBezTo>
                  <a:cubicBezTo>
                    <a:pt x="26726" y="-604"/>
                    <a:pt x="22693" y="-1595"/>
                    <a:pt x="18502" y="-1595"/>
                  </a:cubicBezTo>
                </a:path>
              </a:pathLst>
            </a:custGeom>
            <a:solidFill>
              <a:srgbClr val="10351D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1" name="자유형: 도형 290">
              <a:extLst>
                <a:ext uri="{FF2B5EF4-FFF2-40B4-BE49-F238E27FC236}">
                  <a16:creationId xmlns:a16="http://schemas.microsoft.com/office/drawing/2014/main" id="{F145DA92-4328-D703-3BB7-9E82C054D4EB}"/>
                </a:ext>
              </a:extLst>
            </p:cNvPr>
            <p:cNvSpPr/>
            <p:nvPr/>
          </p:nvSpPr>
          <p:spPr>
            <a:xfrm flipV="1">
              <a:off x="9090991" y="4126916"/>
              <a:ext cx="67983" cy="45332"/>
            </a:xfrm>
            <a:custGeom>
              <a:avLst/>
              <a:gdLst>
                <a:gd name="connsiteX0" fmla="*/ -383 w 67983"/>
                <a:gd name="connsiteY0" fmla="*/ 13499 h 45332"/>
                <a:gd name="connsiteX1" fmla="*/ 7210 w 67983"/>
                <a:gd name="connsiteY1" fmla="*/ 25597 h 45332"/>
                <a:gd name="connsiteX2" fmla="*/ 11861 w 67983"/>
                <a:gd name="connsiteY2" fmla="*/ 37241 h 45332"/>
                <a:gd name="connsiteX3" fmla="*/ 37087 w 67983"/>
                <a:gd name="connsiteY3" fmla="*/ 18503 h 45332"/>
                <a:gd name="connsiteX4" fmla="*/ 65380 w 67983"/>
                <a:gd name="connsiteY4" fmla="*/ -1794 h 45332"/>
                <a:gd name="connsiteX5" fmla="*/ 66087 w 67983"/>
                <a:gd name="connsiteY5" fmla="*/ -77 h 45332"/>
                <a:gd name="connsiteX6" fmla="*/ 55863 w 67983"/>
                <a:gd name="connsiteY6" fmla="*/ 6720 h 45332"/>
                <a:gd name="connsiteX7" fmla="*/ 44642 w 67983"/>
                <a:gd name="connsiteY7" fmla="*/ 20889 h 45332"/>
                <a:gd name="connsiteX8" fmla="*/ 30094 w 67983"/>
                <a:gd name="connsiteY8" fmla="*/ 41281 h 45332"/>
                <a:gd name="connsiteX9" fmla="*/ -1569 w 67983"/>
                <a:gd name="connsiteY9" fmla="*/ 14186 h 45332"/>
                <a:gd name="connsiteX10" fmla="*/ -383 w 67983"/>
                <a:gd name="connsiteY10" fmla="*/ 13499 h 4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83" h="45332">
                  <a:moveTo>
                    <a:pt x="-383" y="13499"/>
                  </a:moveTo>
                  <a:cubicBezTo>
                    <a:pt x="2912" y="17304"/>
                    <a:pt x="5102" y="20946"/>
                    <a:pt x="7210" y="25597"/>
                  </a:cubicBezTo>
                  <a:cubicBezTo>
                    <a:pt x="8535" y="28519"/>
                    <a:pt x="9501" y="34868"/>
                    <a:pt x="11861" y="37241"/>
                  </a:cubicBezTo>
                  <a:cubicBezTo>
                    <a:pt x="24793" y="50230"/>
                    <a:pt x="33357" y="25566"/>
                    <a:pt x="37087" y="18503"/>
                  </a:cubicBezTo>
                  <a:cubicBezTo>
                    <a:pt x="44017" y="5395"/>
                    <a:pt x="49546" y="-2147"/>
                    <a:pt x="65380" y="-1794"/>
                  </a:cubicBezTo>
                  <a:cubicBezTo>
                    <a:pt x="66182" y="-1775"/>
                    <a:pt x="66794" y="-658"/>
                    <a:pt x="66087" y="-77"/>
                  </a:cubicBezTo>
                  <a:cubicBezTo>
                    <a:pt x="62862" y="2586"/>
                    <a:pt x="59221" y="4322"/>
                    <a:pt x="55863" y="6720"/>
                  </a:cubicBezTo>
                  <a:cubicBezTo>
                    <a:pt x="50189" y="10759"/>
                    <a:pt x="47823" y="15083"/>
                    <a:pt x="44642" y="20889"/>
                  </a:cubicBezTo>
                  <a:cubicBezTo>
                    <a:pt x="40874" y="27756"/>
                    <a:pt x="37447" y="37456"/>
                    <a:pt x="30094" y="41281"/>
                  </a:cubicBezTo>
                  <a:cubicBezTo>
                    <a:pt x="12177" y="50615"/>
                    <a:pt x="1669" y="28759"/>
                    <a:pt x="-1569" y="14186"/>
                  </a:cubicBezTo>
                  <a:cubicBezTo>
                    <a:pt x="-1714" y="13549"/>
                    <a:pt x="-881" y="12930"/>
                    <a:pt x="-383" y="13499"/>
                  </a:cubicBezTo>
                </a:path>
              </a:pathLst>
            </a:custGeom>
            <a:solidFill>
              <a:srgbClr val="1D663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2" name="자유형: 도형 291">
              <a:extLst>
                <a:ext uri="{FF2B5EF4-FFF2-40B4-BE49-F238E27FC236}">
                  <a16:creationId xmlns:a16="http://schemas.microsoft.com/office/drawing/2014/main" id="{046DF8A3-188B-E2FD-A8E0-77E88B06041D}"/>
                </a:ext>
              </a:extLst>
            </p:cNvPr>
            <p:cNvSpPr/>
            <p:nvPr/>
          </p:nvSpPr>
          <p:spPr>
            <a:xfrm flipV="1">
              <a:off x="9090989" y="4126915"/>
              <a:ext cx="67984" cy="45333"/>
            </a:xfrm>
            <a:custGeom>
              <a:avLst/>
              <a:gdLst>
                <a:gd name="connsiteX0" fmla="*/ 64329 w 67984"/>
                <a:gd name="connsiteY0" fmla="*/ -1805 h 45333"/>
                <a:gd name="connsiteX1" fmla="*/ 37089 w 67984"/>
                <a:gd name="connsiteY1" fmla="*/ 18504 h 45333"/>
                <a:gd name="connsiteX2" fmla="*/ 19184 w 67984"/>
                <a:gd name="connsiteY2" fmla="*/ 40959 h 45333"/>
                <a:gd name="connsiteX3" fmla="*/ 11863 w 67984"/>
                <a:gd name="connsiteY3" fmla="*/ 37242 h 45333"/>
                <a:gd name="connsiteX4" fmla="*/ 7212 w 67984"/>
                <a:gd name="connsiteY4" fmla="*/ 25598 h 45333"/>
                <a:gd name="connsiteX5" fmla="*/ -380 w 67984"/>
                <a:gd name="connsiteY5" fmla="*/ 13499 h 45333"/>
                <a:gd name="connsiteX6" fmla="*/ -847 w 67984"/>
                <a:gd name="connsiteY6" fmla="*/ 13272 h 45333"/>
                <a:gd name="connsiteX7" fmla="*/ -1586 w 67984"/>
                <a:gd name="connsiteY7" fmla="*/ 14036 h 45333"/>
                <a:gd name="connsiteX8" fmla="*/ -1567 w 67984"/>
                <a:gd name="connsiteY8" fmla="*/ 14187 h 45333"/>
                <a:gd name="connsiteX9" fmla="*/ 21753 w 67984"/>
                <a:gd name="connsiteY9" fmla="*/ 43528 h 45333"/>
                <a:gd name="connsiteX10" fmla="*/ 30097 w 67984"/>
                <a:gd name="connsiteY10" fmla="*/ 41281 h 45333"/>
                <a:gd name="connsiteX11" fmla="*/ 44644 w 67984"/>
                <a:gd name="connsiteY11" fmla="*/ 20890 h 45333"/>
                <a:gd name="connsiteX12" fmla="*/ 55865 w 67984"/>
                <a:gd name="connsiteY12" fmla="*/ 6721 h 45333"/>
                <a:gd name="connsiteX13" fmla="*/ 66090 w 67984"/>
                <a:gd name="connsiteY13" fmla="*/ -76 h 45333"/>
                <a:gd name="connsiteX14" fmla="*/ 66399 w 67984"/>
                <a:gd name="connsiteY14" fmla="*/ -707 h 45333"/>
                <a:gd name="connsiteX15" fmla="*/ 65383 w 67984"/>
                <a:gd name="connsiteY15" fmla="*/ -1793 h 45333"/>
                <a:gd name="connsiteX16" fmla="*/ 64329 w 67984"/>
                <a:gd name="connsiteY16" fmla="*/ -1805 h 4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84" h="45333">
                  <a:moveTo>
                    <a:pt x="64329" y="-1805"/>
                  </a:moveTo>
                  <a:cubicBezTo>
                    <a:pt x="49302" y="-1805"/>
                    <a:pt x="43861" y="5686"/>
                    <a:pt x="37089" y="18504"/>
                  </a:cubicBezTo>
                  <a:cubicBezTo>
                    <a:pt x="34117" y="24134"/>
                    <a:pt x="28071" y="40959"/>
                    <a:pt x="19184" y="40959"/>
                  </a:cubicBezTo>
                  <a:cubicBezTo>
                    <a:pt x="16925" y="40959"/>
                    <a:pt x="14483" y="39874"/>
                    <a:pt x="11863" y="37242"/>
                  </a:cubicBezTo>
                  <a:cubicBezTo>
                    <a:pt x="9503" y="34869"/>
                    <a:pt x="8537" y="28520"/>
                    <a:pt x="7212" y="25598"/>
                  </a:cubicBezTo>
                  <a:cubicBezTo>
                    <a:pt x="5104" y="20946"/>
                    <a:pt x="2914" y="17305"/>
                    <a:pt x="-380" y="13499"/>
                  </a:cubicBezTo>
                  <a:cubicBezTo>
                    <a:pt x="-519" y="13342"/>
                    <a:pt x="-683" y="13272"/>
                    <a:pt x="-847" y="13272"/>
                  </a:cubicBezTo>
                  <a:cubicBezTo>
                    <a:pt x="-1220" y="13272"/>
                    <a:pt x="-1586" y="13632"/>
                    <a:pt x="-1586" y="14036"/>
                  </a:cubicBezTo>
                  <a:cubicBezTo>
                    <a:pt x="-1586" y="14086"/>
                    <a:pt x="-1579" y="14137"/>
                    <a:pt x="-1567" y="14187"/>
                  </a:cubicBezTo>
                  <a:cubicBezTo>
                    <a:pt x="1134" y="26330"/>
                    <a:pt x="8878" y="43528"/>
                    <a:pt x="21753" y="43528"/>
                  </a:cubicBezTo>
                  <a:cubicBezTo>
                    <a:pt x="24328" y="43528"/>
                    <a:pt x="27111" y="42840"/>
                    <a:pt x="30097" y="41281"/>
                  </a:cubicBezTo>
                  <a:cubicBezTo>
                    <a:pt x="37449" y="37457"/>
                    <a:pt x="40876" y="27756"/>
                    <a:pt x="44644" y="20890"/>
                  </a:cubicBezTo>
                  <a:cubicBezTo>
                    <a:pt x="47825" y="15083"/>
                    <a:pt x="50191" y="10760"/>
                    <a:pt x="55865" y="6721"/>
                  </a:cubicBezTo>
                  <a:cubicBezTo>
                    <a:pt x="59223" y="4323"/>
                    <a:pt x="62864" y="2587"/>
                    <a:pt x="66090" y="-76"/>
                  </a:cubicBezTo>
                  <a:cubicBezTo>
                    <a:pt x="66304" y="-253"/>
                    <a:pt x="66399" y="-480"/>
                    <a:pt x="66399" y="-707"/>
                  </a:cubicBezTo>
                  <a:cubicBezTo>
                    <a:pt x="66405" y="-1237"/>
                    <a:pt x="65938" y="-1780"/>
                    <a:pt x="65383" y="-1793"/>
                  </a:cubicBezTo>
                  <a:cubicBezTo>
                    <a:pt x="65023" y="-1799"/>
                    <a:pt x="64676" y="-1805"/>
                    <a:pt x="64329" y="-1805"/>
                  </a:cubicBezTo>
                </a:path>
              </a:pathLst>
            </a:custGeom>
            <a:solidFill>
              <a:srgbClr val="10351D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3" name="자유형: 도형 292">
              <a:extLst>
                <a:ext uri="{FF2B5EF4-FFF2-40B4-BE49-F238E27FC236}">
                  <a16:creationId xmlns:a16="http://schemas.microsoft.com/office/drawing/2014/main" id="{2A069927-E18C-E146-70DE-E89040279C2E}"/>
                </a:ext>
              </a:extLst>
            </p:cNvPr>
            <p:cNvSpPr/>
            <p:nvPr/>
          </p:nvSpPr>
          <p:spPr>
            <a:xfrm flipV="1">
              <a:off x="9342478" y="2878447"/>
              <a:ext cx="411012" cy="411012"/>
            </a:xfrm>
            <a:custGeom>
              <a:avLst/>
              <a:gdLst>
                <a:gd name="connsiteX0" fmla="*/ -2167 w 411012"/>
                <a:gd name="connsiteY0" fmla="*/ 201787 h 411012"/>
                <a:gd name="connsiteX1" fmla="*/ 203340 w 411012"/>
                <a:gd name="connsiteY1" fmla="*/ -3719 h 411012"/>
                <a:gd name="connsiteX2" fmla="*/ 408846 w 411012"/>
                <a:gd name="connsiteY2" fmla="*/ 201787 h 411012"/>
                <a:gd name="connsiteX3" fmla="*/ 203340 w 411012"/>
                <a:gd name="connsiteY3" fmla="*/ 407293 h 411012"/>
                <a:gd name="connsiteX4" fmla="*/ -2167 w 411012"/>
                <a:gd name="connsiteY4" fmla="*/ 201787 h 41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012" h="411012">
                  <a:moveTo>
                    <a:pt x="-2167" y="201787"/>
                  </a:moveTo>
                  <a:cubicBezTo>
                    <a:pt x="-2167" y="88292"/>
                    <a:pt x="89838" y="-3719"/>
                    <a:pt x="203340" y="-3719"/>
                  </a:cubicBezTo>
                  <a:cubicBezTo>
                    <a:pt x="316835" y="-3719"/>
                    <a:pt x="408846" y="88292"/>
                    <a:pt x="408846" y="201787"/>
                  </a:cubicBezTo>
                  <a:cubicBezTo>
                    <a:pt x="408846" y="315288"/>
                    <a:pt x="316835" y="407293"/>
                    <a:pt x="203340" y="407293"/>
                  </a:cubicBezTo>
                  <a:cubicBezTo>
                    <a:pt x="89838" y="407293"/>
                    <a:pt x="-2167" y="315288"/>
                    <a:pt x="-2167" y="201787"/>
                  </a:cubicBez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4" name="자유형: 도형 293">
              <a:extLst>
                <a:ext uri="{FF2B5EF4-FFF2-40B4-BE49-F238E27FC236}">
                  <a16:creationId xmlns:a16="http://schemas.microsoft.com/office/drawing/2014/main" id="{30E3F323-6E15-0166-FB43-535FB0279B1A}"/>
                </a:ext>
              </a:extLst>
            </p:cNvPr>
            <p:cNvSpPr/>
            <p:nvPr/>
          </p:nvSpPr>
          <p:spPr>
            <a:xfrm flipV="1">
              <a:off x="9484872" y="3374964"/>
              <a:ext cx="126224" cy="126224"/>
            </a:xfrm>
            <a:custGeom>
              <a:avLst/>
              <a:gdLst>
                <a:gd name="connsiteX0" fmla="*/ -2167 w 126224"/>
                <a:gd name="connsiteY0" fmla="*/ -3083 h 126224"/>
                <a:gd name="connsiteX1" fmla="*/ 124058 w 126224"/>
                <a:gd name="connsiteY1" fmla="*/ -3083 h 126224"/>
                <a:gd name="connsiteX2" fmla="*/ 124058 w 126224"/>
                <a:gd name="connsiteY2" fmla="*/ 123141 h 126224"/>
                <a:gd name="connsiteX3" fmla="*/ -2167 w 126224"/>
                <a:gd name="connsiteY3" fmla="*/ 123141 h 126224"/>
                <a:gd name="connsiteX4" fmla="*/ -2167 w 126224"/>
                <a:gd name="connsiteY4" fmla="*/ -3083 h 1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24" h="126224">
                  <a:moveTo>
                    <a:pt x="-2167" y="-3083"/>
                  </a:moveTo>
                  <a:lnTo>
                    <a:pt x="124058" y="-3083"/>
                  </a:lnTo>
                  <a:lnTo>
                    <a:pt x="124058" y="123141"/>
                  </a:lnTo>
                  <a:lnTo>
                    <a:pt x="-2167" y="123141"/>
                  </a:lnTo>
                  <a:lnTo>
                    <a:pt x="-2167" y="-3083"/>
                  </a:ln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5" name="자유형: 도형 294">
              <a:extLst>
                <a:ext uri="{FF2B5EF4-FFF2-40B4-BE49-F238E27FC236}">
                  <a16:creationId xmlns:a16="http://schemas.microsoft.com/office/drawing/2014/main" id="{ABE913B6-C94E-B23A-CC0C-3552EB91CF97}"/>
                </a:ext>
              </a:extLst>
            </p:cNvPr>
            <p:cNvSpPr/>
            <p:nvPr/>
          </p:nvSpPr>
          <p:spPr>
            <a:xfrm flipV="1">
              <a:off x="9478561" y="3368652"/>
              <a:ext cx="138847" cy="138847"/>
            </a:xfrm>
            <a:custGeom>
              <a:avLst/>
              <a:gdLst>
                <a:gd name="connsiteX0" fmla="*/ 4145 w 138847"/>
                <a:gd name="connsiteY0" fmla="*/ 3228 h 138847"/>
                <a:gd name="connsiteX1" fmla="*/ 4145 w 138847"/>
                <a:gd name="connsiteY1" fmla="*/ -3083 h 138847"/>
                <a:gd name="connsiteX2" fmla="*/ 130369 w 138847"/>
                <a:gd name="connsiteY2" fmla="*/ -3083 h 138847"/>
                <a:gd name="connsiteX3" fmla="*/ 134831 w 138847"/>
                <a:gd name="connsiteY3" fmla="*/ -1234 h 138847"/>
                <a:gd name="connsiteX4" fmla="*/ 136680 w 138847"/>
                <a:gd name="connsiteY4" fmla="*/ 3228 h 138847"/>
                <a:gd name="connsiteX5" fmla="*/ 136680 w 138847"/>
                <a:gd name="connsiteY5" fmla="*/ 129453 h 138847"/>
                <a:gd name="connsiteX6" fmla="*/ 134831 w 138847"/>
                <a:gd name="connsiteY6" fmla="*/ 133915 h 138847"/>
                <a:gd name="connsiteX7" fmla="*/ 130369 w 138847"/>
                <a:gd name="connsiteY7" fmla="*/ 135764 h 138847"/>
                <a:gd name="connsiteX8" fmla="*/ 4145 w 138847"/>
                <a:gd name="connsiteY8" fmla="*/ 135764 h 138847"/>
                <a:gd name="connsiteX9" fmla="*/ -318 w 138847"/>
                <a:gd name="connsiteY9" fmla="*/ 133915 h 138847"/>
                <a:gd name="connsiteX10" fmla="*/ -2167 w 138847"/>
                <a:gd name="connsiteY10" fmla="*/ 129453 h 138847"/>
                <a:gd name="connsiteX11" fmla="*/ -2167 w 138847"/>
                <a:gd name="connsiteY11" fmla="*/ 3228 h 138847"/>
                <a:gd name="connsiteX12" fmla="*/ -318 w 138847"/>
                <a:gd name="connsiteY12" fmla="*/ -1240 h 138847"/>
                <a:gd name="connsiteX13" fmla="*/ 4145 w 138847"/>
                <a:gd name="connsiteY13" fmla="*/ -3083 h 138847"/>
                <a:gd name="connsiteX14" fmla="*/ 4145 w 138847"/>
                <a:gd name="connsiteY14" fmla="*/ 3228 h 138847"/>
                <a:gd name="connsiteX15" fmla="*/ 10456 w 138847"/>
                <a:gd name="connsiteY15" fmla="*/ 3228 h 138847"/>
                <a:gd name="connsiteX16" fmla="*/ 10456 w 138847"/>
                <a:gd name="connsiteY16" fmla="*/ 123141 h 138847"/>
                <a:gd name="connsiteX17" fmla="*/ 124058 w 138847"/>
                <a:gd name="connsiteY17" fmla="*/ 123141 h 138847"/>
                <a:gd name="connsiteX18" fmla="*/ 124058 w 138847"/>
                <a:gd name="connsiteY18" fmla="*/ 9539 h 138847"/>
                <a:gd name="connsiteX19" fmla="*/ 4145 w 138847"/>
                <a:gd name="connsiteY19" fmla="*/ 9539 h 138847"/>
                <a:gd name="connsiteX20" fmla="*/ 4145 w 138847"/>
                <a:gd name="connsiteY20" fmla="*/ 3228 h 138847"/>
                <a:gd name="connsiteX21" fmla="*/ 10456 w 138847"/>
                <a:gd name="connsiteY21" fmla="*/ 3228 h 138847"/>
                <a:gd name="connsiteX22" fmla="*/ 4145 w 138847"/>
                <a:gd name="connsiteY22" fmla="*/ 3228 h 13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8847" h="138847">
                  <a:moveTo>
                    <a:pt x="4145" y="3228"/>
                  </a:moveTo>
                  <a:lnTo>
                    <a:pt x="4145" y="-3083"/>
                  </a:lnTo>
                  <a:lnTo>
                    <a:pt x="130369" y="-3083"/>
                  </a:lnTo>
                  <a:cubicBezTo>
                    <a:pt x="132029" y="-3083"/>
                    <a:pt x="133657" y="-2414"/>
                    <a:pt x="134831" y="-1234"/>
                  </a:cubicBezTo>
                  <a:cubicBezTo>
                    <a:pt x="136005" y="-60"/>
                    <a:pt x="136680" y="1562"/>
                    <a:pt x="136680" y="3228"/>
                  </a:cubicBezTo>
                  <a:lnTo>
                    <a:pt x="136680" y="129453"/>
                  </a:lnTo>
                  <a:cubicBezTo>
                    <a:pt x="136680" y="131112"/>
                    <a:pt x="136005" y="132741"/>
                    <a:pt x="134831" y="133915"/>
                  </a:cubicBezTo>
                  <a:cubicBezTo>
                    <a:pt x="133657" y="135089"/>
                    <a:pt x="132029" y="135764"/>
                    <a:pt x="130369" y="135764"/>
                  </a:cubicBezTo>
                  <a:lnTo>
                    <a:pt x="4145" y="135764"/>
                  </a:lnTo>
                  <a:cubicBezTo>
                    <a:pt x="2478" y="135764"/>
                    <a:pt x="856" y="135089"/>
                    <a:pt x="-318" y="133915"/>
                  </a:cubicBezTo>
                  <a:cubicBezTo>
                    <a:pt x="-1498" y="132741"/>
                    <a:pt x="-2167" y="131112"/>
                    <a:pt x="-2167" y="129453"/>
                  </a:cubicBezTo>
                  <a:lnTo>
                    <a:pt x="-2167" y="3228"/>
                  </a:lnTo>
                  <a:cubicBezTo>
                    <a:pt x="-2167" y="1562"/>
                    <a:pt x="-1498" y="-60"/>
                    <a:pt x="-318" y="-1240"/>
                  </a:cubicBezTo>
                  <a:cubicBezTo>
                    <a:pt x="856" y="-2414"/>
                    <a:pt x="2478" y="-3083"/>
                    <a:pt x="4145" y="-3083"/>
                  </a:cubicBezTo>
                  <a:lnTo>
                    <a:pt x="4145" y="3228"/>
                  </a:lnTo>
                  <a:lnTo>
                    <a:pt x="10456" y="3228"/>
                  </a:lnTo>
                  <a:lnTo>
                    <a:pt x="10456" y="123141"/>
                  </a:lnTo>
                  <a:lnTo>
                    <a:pt x="124058" y="123141"/>
                  </a:lnTo>
                  <a:lnTo>
                    <a:pt x="124058" y="9539"/>
                  </a:lnTo>
                  <a:lnTo>
                    <a:pt x="4145" y="9539"/>
                  </a:lnTo>
                  <a:lnTo>
                    <a:pt x="4145" y="3228"/>
                  </a:lnTo>
                  <a:lnTo>
                    <a:pt x="10456" y="3228"/>
                  </a:lnTo>
                  <a:lnTo>
                    <a:pt x="4145" y="3228"/>
                  </a:ln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6" name="자유형: 도형 295">
              <a:extLst>
                <a:ext uri="{FF2B5EF4-FFF2-40B4-BE49-F238E27FC236}">
                  <a16:creationId xmlns:a16="http://schemas.microsoft.com/office/drawing/2014/main" id="{7FECF9B7-DD18-02C7-6831-C2E963F2CAA1}"/>
                </a:ext>
              </a:extLst>
            </p:cNvPr>
            <p:cNvSpPr/>
            <p:nvPr/>
          </p:nvSpPr>
          <p:spPr>
            <a:xfrm flipV="1">
              <a:off x="9448583" y="3143121"/>
              <a:ext cx="198803" cy="28400"/>
            </a:xfrm>
            <a:custGeom>
              <a:avLst/>
              <a:gdLst>
                <a:gd name="connsiteX0" fmla="*/ 196637 w 198803"/>
                <a:gd name="connsiteY0" fmla="*/ -3587 h 28400"/>
                <a:gd name="connsiteX1" fmla="*/ -2167 w 198803"/>
                <a:gd name="connsiteY1" fmla="*/ -3587 h 28400"/>
                <a:gd name="connsiteX2" fmla="*/ -2167 w 198803"/>
                <a:gd name="connsiteY2" fmla="*/ 24813 h 28400"/>
                <a:gd name="connsiteX3" fmla="*/ 196637 w 198803"/>
                <a:gd name="connsiteY3" fmla="*/ 24813 h 28400"/>
                <a:gd name="connsiteX4" fmla="*/ 196637 w 198803"/>
                <a:gd name="connsiteY4" fmla="*/ -3587 h 2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803" h="28400">
                  <a:moveTo>
                    <a:pt x="196637" y="-3587"/>
                  </a:moveTo>
                  <a:lnTo>
                    <a:pt x="-2167" y="-3587"/>
                  </a:lnTo>
                  <a:lnTo>
                    <a:pt x="-2167" y="24813"/>
                  </a:lnTo>
                  <a:lnTo>
                    <a:pt x="196637" y="24813"/>
                  </a:lnTo>
                  <a:lnTo>
                    <a:pt x="196637" y="-3587"/>
                  </a:ln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7" name="자유형: 도형 296">
              <a:extLst>
                <a:ext uri="{FF2B5EF4-FFF2-40B4-BE49-F238E27FC236}">
                  <a16:creationId xmlns:a16="http://schemas.microsoft.com/office/drawing/2014/main" id="{C6CCEA42-D50F-B923-EB9C-C679363A88CF}"/>
                </a:ext>
              </a:extLst>
            </p:cNvPr>
            <p:cNvSpPr/>
            <p:nvPr/>
          </p:nvSpPr>
          <p:spPr>
            <a:xfrm flipV="1">
              <a:off x="9576385" y="2972717"/>
              <a:ext cx="66267" cy="94668"/>
            </a:xfrm>
            <a:custGeom>
              <a:avLst/>
              <a:gdLst>
                <a:gd name="connsiteX0" fmla="*/ 64017 w 66267"/>
                <a:gd name="connsiteY0" fmla="*/ 43500 h 94668"/>
                <a:gd name="connsiteX1" fmla="*/ 30883 w 66267"/>
                <a:gd name="connsiteY1" fmla="*/ -3834 h 94668"/>
                <a:gd name="connsiteX2" fmla="*/ -2251 w 66267"/>
                <a:gd name="connsiteY2" fmla="*/ 43500 h 94668"/>
                <a:gd name="connsiteX3" fmla="*/ 30883 w 66267"/>
                <a:gd name="connsiteY3" fmla="*/ 90835 h 94668"/>
                <a:gd name="connsiteX4" fmla="*/ 64017 w 66267"/>
                <a:gd name="connsiteY4" fmla="*/ 43500 h 9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67" h="94668">
                  <a:moveTo>
                    <a:pt x="64017" y="43500"/>
                  </a:moveTo>
                  <a:cubicBezTo>
                    <a:pt x="64017" y="17467"/>
                    <a:pt x="49343" y="-3834"/>
                    <a:pt x="30883" y="-3834"/>
                  </a:cubicBezTo>
                  <a:cubicBezTo>
                    <a:pt x="12422" y="-3834"/>
                    <a:pt x="-2251" y="17467"/>
                    <a:pt x="-2251" y="43500"/>
                  </a:cubicBezTo>
                  <a:cubicBezTo>
                    <a:pt x="-2251" y="69534"/>
                    <a:pt x="12422" y="90835"/>
                    <a:pt x="30883" y="90835"/>
                  </a:cubicBezTo>
                  <a:cubicBezTo>
                    <a:pt x="49343" y="90835"/>
                    <a:pt x="64017" y="69534"/>
                    <a:pt x="64017" y="43500"/>
                  </a:cubicBez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8" name="자유형: 도형 297">
              <a:extLst>
                <a:ext uri="{FF2B5EF4-FFF2-40B4-BE49-F238E27FC236}">
                  <a16:creationId xmlns:a16="http://schemas.microsoft.com/office/drawing/2014/main" id="{37C4EBE7-9D6E-840A-7A00-5A3168FA88EF}"/>
                </a:ext>
              </a:extLst>
            </p:cNvPr>
            <p:cNvSpPr/>
            <p:nvPr/>
          </p:nvSpPr>
          <p:spPr>
            <a:xfrm flipV="1">
              <a:off x="9453316" y="2972717"/>
              <a:ext cx="66267" cy="94668"/>
            </a:xfrm>
            <a:custGeom>
              <a:avLst/>
              <a:gdLst>
                <a:gd name="connsiteX0" fmla="*/ 64186 w 66267"/>
                <a:gd name="connsiteY0" fmla="*/ 43500 h 94668"/>
                <a:gd name="connsiteX1" fmla="*/ 31052 w 66267"/>
                <a:gd name="connsiteY1" fmla="*/ -3834 h 94668"/>
                <a:gd name="connsiteX2" fmla="*/ -2082 w 66267"/>
                <a:gd name="connsiteY2" fmla="*/ 43500 h 94668"/>
                <a:gd name="connsiteX3" fmla="*/ 31052 w 66267"/>
                <a:gd name="connsiteY3" fmla="*/ 90835 h 94668"/>
                <a:gd name="connsiteX4" fmla="*/ 64186 w 66267"/>
                <a:gd name="connsiteY4" fmla="*/ 43500 h 9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67" h="94668">
                  <a:moveTo>
                    <a:pt x="64186" y="43500"/>
                  </a:moveTo>
                  <a:cubicBezTo>
                    <a:pt x="64186" y="17467"/>
                    <a:pt x="49512" y="-3834"/>
                    <a:pt x="31052" y="-3834"/>
                  </a:cubicBezTo>
                  <a:cubicBezTo>
                    <a:pt x="12591" y="-3834"/>
                    <a:pt x="-2082" y="17467"/>
                    <a:pt x="-2082" y="43500"/>
                  </a:cubicBezTo>
                  <a:cubicBezTo>
                    <a:pt x="-2082" y="69534"/>
                    <a:pt x="12591" y="90835"/>
                    <a:pt x="31052" y="90835"/>
                  </a:cubicBezTo>
                  <a:cubicBezTo>
                    <a:pt x="49512" y="90835"/>
                    <a:pt x="64186" y="69534"/>
                    <a:pt x="64186" y="43500"/>
                  </a:cubicBez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9" name="자유형: 도형 298">
              <a:extLst>
                <a:ext uri="{FF2B5EF4-FFF2-40B4-BE49-F238E27FC236}">
                  <a16:creationId xmlns:a16="http://schemas.microsoft.com/office/drawing/2014/main" id="{8667E109-9641-C6CB-B2DC-86AC5BEFC8E0}"/>
                </a:ext>
              </a:extLst>
            </p:cNvPr>
            <p:cNvSpPr/>
            <p:nvPr/>
          </p:nvSpPr>
          <p:spPr>
            <a:xfrm flipV="1">
              <a:off x="9636721" y="2918681"/>
              <a:ext cx="83791" cy="119909"/>
            </a:xfrm>
            <a:custGeom>
              <a:avLst/>
              <a:gdLst>
                <a:gd name="connsiteX0" fmla="*/ 81428 w 83791"/>
                <a:gd name="connsiteY0" fmla="*/ -1211 h 119909"/>
                <a:gd name="connsiteX1" fmla="*/ -1388 w 83791"/>
                <a:gd name="connsiteY1" fmla="*/ 115926 h 119909"/>
                <a:gd name="connsiteX2" fmla="*/ -2044 w 83791"/>
                <a:gd name="connsiteY2" fmla="*/ 114802 h 119909"/>
                <a:gd name="connsiteX3" fmla="*/ 75969 w 83791"/>
                <a:gd name="connsiteY3" fmla="*/ -1949 h 119909"/>
                <a:gd name="connsiteX4" fmla="*/ 81428 w 83791"/>
                <a:gd name="connsiteY4" fmla="*/ -1211 h 11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791" h="119909">
                  <a:moveTo>
                    <a:pt x="81428" y="-1211"/>
                  </a:moveTo>
                  <a:cubicBezTo>
                    <a:pt x="75698" y="50220"/>
                    <a:pt x="45947" y="94139"/>
                    <a:pt x="-1388" y="115926"/>
                  </a:cubicBezTo>
                  <a:cubicBezTo>
                    <a:pt x="-2158" y="116279"/>
                    <a:pt x="-2719" y="115301"/>
                    <a:pt x="-2044" y="114802"/>
                  </a:cubicBezTo>
                  <a:cubicBezTo>
                    <a:pt x="36972" y="85846"/>
                    <a:pt x="64754" y="45537"/>
                    <a:pt x="75969" y="-1949"/>
                  </a:cubicBezTo>
                  <a:cubicBezTo>
                    <a:pt x="76670" y="-4928"/>
                    <a:pt x="81782" y="-4373"/>
                    <a:pt x="81428" y="-1211"/>
                  </a:cubicBez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0" name="자유형: 도형 299">
              <a:extLst>
                <a:ext uri="{FF2B5EF4-FFF2-40B4-BE49-F238E27FC236}">
                  <a16:creationId xmlns:a16="http://schemas.microsoft.com/office/drawing/2014/main" id="{5A2CB386-D1AD-41D7-68BB-E2D7F056D0FA}"/>
                </a:ext>
              </a:extLst>
            </p:cNvPr>
            <p:cNvSpPr/>
            <p:nvPr/>
          </p:nvSpPr>
          <p:spPr>
            <a:xfrm flipV="1">
              <a:off x="9636721" y="2918681"/>
              <a:ext cx="83794" cy="119907"/>
            </a:xfrm>
            <a:custGeom>
              <a:avLst/>
              <a:gdLst>
                <a:gd name="connsiteX0" fmla="*/ 78677 w 83794"/>
                <a:gd name="connsiteY0" fmla="*/ -3908 h 119907"/>
                <a:gd name="connsiteX1" fmla="*/ 75970 w 83794"/>
                <a:gd name="connsiteY1" fmla="*/ -1952 h 119907"/>
                <a:gd name="connsiteX2" fmla="*/ -2043 w 83794"/>
                <a:gd name="connsiteY2" fmla="*/ 114800 h 119907"/>
                <a:gd name="connsiteX3" fmla="*/ -2346 w 83794"/>
                <a:gd name="connsiteY3" fmla="*/ 115349 h 119907"/>
                <a:gd name="connsiteX4" fmla="*/ -1709 w 83794"/>
                <a:gd name="connsiteY4" fmla="*/ 115999 h 119907"/>
                <a:gd name="connsiteX5" fmla="*/ -1387 w 83794"/>
                <a:gd name="connsiteY5" fmla="*/ 115923 h 119907"/>
                <a:gd name="connsiteX6" fmla="*/ 81429 w 83794"/>
                <a:gd name="connsiteY6" fmla="*/ -1213 h 119907"/>
                <a:gd name="connsiteX7" fmla="*/ 81448 w 83794"/>
                <a:gd name="connsiteY7" fmla="*/ -1529 h 119907"/>
                <a:gd name="connsiteX8" fmla="*/ 78677 w 83794"/>
                <a:gd name="connsiteY8" fmla="*/ -3908 h 11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794" h="119907">
                  <a:moveTo>
                    <a:pt x="78677" y="-3908"/>
                  </a:moveTo>
                  <a:cubicBezTo>
                    <a:pt x="77485" y="-3908"/>
                    <a:pt x="76285" y="-3283"/>
                    <a:pt x="75970" y="-1952"/>
                  </a:cubicBezTo>
                  <a:cubicBezTo>
                    <a:pt x="64755" y="45534"/>
                    <a:pt x="36973" y="85844"/>
                    <a:pt x="-2043" y="114800"/>
                  </a:cubicBezTo>
                  <a:cubicBezTo>
                    <a:pt x="-2251" y="114958"/>
                    <a:pt x="-2346" y="115159"/>
                    <a:pt x="-2346" y="115349"/>
                  </a:cubicBezTo>
                  <a:cubicBezTo>
                    <a:pt x="-2346" y="115690"/>
                    <a:pt x="-2081" y="115999"/>
                    <a:pt x="-1709" y="115999"/>
                  </a:cubicBezTo>
                  <a:cubicBezTo>
                    <a:pt x="-1608" y="115999"/>
                    <a:pt x="-1500" y="115974"/>
                    <a:pt x="-1387" y="115923"/>
                  </a:cubicBezTo>
                  <a:cubicBezTo>
                    <a:pt x="45947" y="94137"/>
                    <a:pt x="75699" y="50217"/>
                    <a:pt x="81429" y="-1213"/>
                  </a:cubicBezTo>
                  <a:cubicBezTo>
                    <a:pt x="81442" y="-1321"/>
                    <a:pt x="81448" y="-1428"/>
                    <a:pt x="81448" y="-1529"/>
                  </a:cubicBezTo>
                  <a:cubicBezTo>
                    <a:pt x="81442" y="-3075"/>
                    <a:pt x="80060" y="-3908"/>
                    <a:pt x="78677" y="-3908"/>
                  </a:cubicBezTo>
                </a:path>
              </a:pathLst>
            </a:custGeom>
            <a:solidFill>
              <a:srgbClr val="FAE12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1" name="자유형: 도형 300">
              <a:extLst>
                <a:ext uri="{FF2B5EF4-FFF2-40B4-BE49-F238E27FC236}">
                  <a16:creationId xmlns:a16="http://schemas.microsoft.com/office/drawing/2014/main" id="{5F3AF1BB-8670-C97A-126A-1830D832AED9}"/>
                </a:ext>
              </a:extLst>
            </p:cNvPr>
            <p:cNvSpPr/>
            <p:nvPr/>
          </p:nvSpPr>
          <p:spPr>
            <a:xfrm flipV="1">
              <a:off x="8800792" y="2878447"/>
              <a:ext cx="411012" cy="411012"/>
            </a:xfrm>
            <a:custGeom>
              <a:avLst/>
              <a:gdLst>
                <a:gd name="connsiteX0" fmla="*/ 409590 w 411012"/>
                <a:gd name="connsiteY0" fmla="*/ 201787 h 411012"/>
                <a:gd name="connsiteX1" fmla="*/ 204083 w 411012"/>
                <a:gd name="connsiteY1" fmla="*/ -3719 h 411012"/>
                <a:gd name="connsiteX2" fmla="*/ -1423 w 411012"/>
                <a:gd name="connsiteY2" fmla="*/ 201787 h 411012"/>
                <a:gd name="connsiteX3" fmla="*/ 204083 w 411012"/>
                <a:gd name="connsiteY3" fmla="*/ 407293 h 411012"/>
                <a:gd name="connsiteX4" fmla="*/ 409590 w 411012"/>
                <a:gd name="connsiteY4" fmla="*/ 201787 h 41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012" h="411012">
                  <a:moveTo>
                    <a:pt x="409590" y="201787"/>
                  </a:moveTo>
                  <a:cubicBezTo>
                    <a:pt x="409590" y="88292"/>
                    <a:pt x="317578" y="-3719"/>
                    <a:pt x="204083" y="-3719"/>
                  </a:cubicBezTo>
                  <a:cubicBezTo>
                    <a:pt x="90582" y="-3719"/>
                    <a:pt x="-1423" y="88292"/>
                    <a:pt x="-1423" y="201787"/>
                  </a:cubicBezTo>
                  <a:cubicBezTo>
                    <a:pt x="-1423" y="315288"/>
                    <a:pt x="90582" y="407293"/>
                    <a:pt x="204083" y="407293"/>
                  </a:cubicBezTo>
                  <a:cubicBezTo>
                    <a:pt x="317578" y="407293"/>
                    <a:pt x="409590" y="315288"/>
                    <a:pt x="409590" y="201787"/>
                  </a:cubicBez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2" name="자유형: 도형 301">
              <a:extLst>
                <a:ext uri="{FF2B5EF4-FFF2-40B4-BE49-F238E27FC236}">
                  <a16:creationId xmlns:a16="http://schemas.microsoft.com/office/drawing/2014/main" id="{6105D4BE-B307-41FF-00FE-F21C26207D12}"/>
                </a:ext>
              </a:extLst>
            </p:cNvPr>
            <p:cNvSpPr/>
            <p:nvPr/>
          </p:nvSpPr>
          <p:spPr>
            <a:xfrm flipV="1">
              <a:off x="8943186" y="3374964"/>
              <a:ext cx="126224" cy="126224"/>
            </a:xfrm>
            <a:custGeom>
              <a:avLst/>
              <a:gdLst>
                <a:gd name="connsiteX0" fmla="*/ 124802 w 126224"/>
                <a:gd name="connsiteY0" fmla="*/ -3083 h 126224"/>
                <a:gd name="connsiteX1" fmla="*/ -1423 w 126224"/>
                <a:gd name="connsiteY1" fmla="*/ -3083 h 126224"/>
                <a:gd name="connsiteX2" fmla="*/ -1423 w 126224"/>
                <a:gd name="connsiteY2" fmla="*/ 123141 h 126224"/>
                <a:gd name="connsiteX3" fmla="*/ 124802 w 126224"/>
                <a:gd name="connsiteY3" fmla="*/ 123141 h 126224"/>
                <a:gd name="connsiteX4" fmla="*/ 124802 w 126224"/>
                <a:gd name="connsiteY4" fmla="*/ -3083 h 1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24" h="126224">
                  <a:moveTo>
                    <a:pt x="124802" y="-3083"/>
                  </a:moveTo>
                  <a:lnTo>
                    <a:pt x="-1423" y="-3083"/>
                  </a:lnTo>
                  <a:lnTo>
                    <a:pt x="-1423" y="123141"/>
                  </a:lnTo>
                  <a:lnTo>
                    <a:pt x="124802" y="123141"/>
                  </a:lnTo>
                  <a:lnTo>
                    <a:pt x="124802" y="-3083"/>
                  </a:ln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3" name="자유형: 도형 302">
              <a:extLst>
                <a:ext uri="{FF2B5EF4-FFF2-40B4-BE49-F238E27FC236}">
                  <a16:creationId xmlns:a16="http://schemas.microsoft.com/office/drawing/2014/main" id="{F8198C23-0AE5-6692-CE30-B17B9F6B1BFA}"/>
                </a:ext>
              </a:extLst>
            </p:cNvPr>
            <p:cNvSpPr/>
            <p:nvPr/>
          </p:nvSpPr>
          <p:spPr>
            <a:xfrm flipV="1">
              <a:off x="8936875" y="3368652"/>
              <a:ext cx="138847" cy="138847"/>
            </a:xfrm>
            <a:custGeom>
              <a:avLst/>
              <a:gdLst>
                <a:gd name="connsiteX0" fmla="*/ 131113 w 138847"/>
                <a:gd name="connsiteY0" fmla="*/ 3228 h 138847"/>
                <a:gd name="connsiteX1" fmla="*/ 131113 w 138847"/>
                <a:gd name="connsiteY1" fmla="*/ 9539 h 138847"/>
                <a:gd name="connsiteX2" fmla="*/ 11200 w 138847"/>
                <a:gd name="connsiteY2" fmla="*/ 9539 h 138847"/>
                <a:gd name="connsiteX3" fmla="*/ 11200 w 138847"/>
                <a:gd name="connsiteY3" fmla="*/ 123141 h 138847"/>
                <a:gd name="connsiteX4" fmla="*/ 124802 w 138847"/>
                <a:gd name="connsiteY4" fmla="*/ 123141 h 138847"/>
                <a:gd name="connsiteX5" fmla="*/ 124802 w 138847"/>
                <a:gd name="connsiteY5" fmla="*/ 3228 h 138847"/>
                <a:gd name="connsiteX6" fmla="*/ 131113 w 138847"/>
                <a:gd name="connsiteY6" fmla="*/ 3228 h 138847"/>
                <a:gd name="connsiteX7" fmla="*/ 131113 w 138847"/>
                <a:gd name="connsiteY7" fmla="*/ 9539 h 138847"/>
                <a:gd name="connsiteX8" fmla="*/ 131113 w 138847"/>
                <a:gd name="connsiteY8" fmla="*/ 3228 h 138847"/>
                <a:gd name="connsiteX9" fmla="*/ 137424 w 138847"/>
                <a:gd name="connsiteY9" fmla="*/ 3228 h 138847"/>
                <a:gd name="connsiteX10" fmla="*/ 137424 w 138847"/>
                <a:gd name="connsiteY10" fmla="*/ 129453 h 138847"/>
                <a:gd name="connsiteX11" fmla="*/ 135575 w 138847"/>
                <a:gd name="connsiteY11" fmla="*/ 133915 h 138847"/>
                <a:gd name="connsiteX12" fmla="*/ 131113 w 138847"/>
                <a:gd name="connsiteY12" fmla="*/ 135764 h 138847"/>
                <a:gd name="connsiteX13" fmla="*/ 4888 w 138847"/>
                <a:gd name="connsiteY13" fmla="*/ 135764 h 138847"/>
                <a:gd name="connsiteX14" fmla="*/ 426 w 138847"/>
                <a:gd name="connsiteY14" fmla="*/ 133915 h 138847"/>
                <a:gd name="connsiteX15" fmla="*/ -1423 w 138847"/>
                <a:gd name="connsiteY15" fmla="*/ 129453 h 138847"/>
                <a:gd name="connsiteX16" fmla="*/ -1423 w 138847"/>
                <a:gd name="connsiteY16" fmla="*/ 3228 h 138847"/>
                <a:gd name="connsiteX17" fmla="*/ 426 w 138847"/>
                <a:gd name="connsiteY17" fmla="*/ -1240 h 138847"/>
                <a:gd name="connsiteX18" fmla="*/ 4888 w 138847"/>
                <a:gd name="connsiteY18" fmla="*/ -3083 h 138847"/>
                <a:gd name="connsiteX19" fmla="*/ 131113 w 138847"/>
                <a:gd name="connsiteY19" fmla="*/ -3083 h 138847"/>
                <a:gd name="connsiteX20" fmla="*/ 135575 w 138847"/>
                <a:gd name="connsiteY20" fmla="*/ -1234 h 138847"/>
                <a:gd name="connsiteX21" fmla="*/ 137424 w 138847"/>
                <a:gd name="connsiteY21" fmla="*/ 3228 h 138847"/>
                <a:gd name="connsiteX22" fmla="*/ 131113 w 138847"/>
                <a:gd name="connsiteY22" fmla="*/ 3228 h 13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8847" h="138847">
                  <a:moveTo>
                    <a:pt x="131113" y="3228"/>
                  </a:moveTo>
                  <a:lnTo>
                    <a:pt x="131113" y="9539"/>
                  </a:lnTo>
                  <a:lnTo>
                    <a:pt x="11200" y="9539"/>
                  </a:lnTo>
                  <a:lnTo>
                    <a:pt x="11200" y="123141"/>
                  </a:lnTo>
                  <a:lnTo>
                    <a:pt x="124802" y="123141"/>
                  </a:lnTo>
                  <a:lnTo>
                    <a:pt x="124802" y="3228"/>
                  </a:lnTo>
                  <a:lnTo>
                    <a:pt x="131113" y="3228"/>
                  </a:lnTo>
                  <a:lnTo>
                    <a:pt x="131113" y="9539"/>
                  </a:lnTo>
                  <a:lnTo>
                    <a:pt x="131113" y="3228"/>
                  </a:lnTo>
                  <a:lnTo>
                    <a:pt x="137424" y="3228"/>
                  </a:lnTo>
                  <a:lnTo>
                    <a:pt x="137424" y="129453"/>
                  </a:lnTo>
                  <a:cubicBezTo>
                    <a:pt x="137424" y="131112"/>
                    <a:pt x="136749" y="132741"/>
                    <a:pt x="135575" y="133915"/>
                  </a:cubicBezTo>
                  <a:cubicBezTo>
                    <a:pt x="134401" y="135089"/>
                    <a:pt x="132773" y="135764"/>
                    <a:pt x="131113" y="135764"/>
                  </a:cubicBezTo>
                  <a:lnTo>
                    <a:pt x="4888" y="135764"/>
                  </a:lnTo>
                  <a:cubicBezTo>
                    <a:pt x="3222" y="135764"/>
                    <a:pt x="1600" y="135089"/>
                    <a:pt x="426" y="133915"/>
                  </a:cubicBezTo>
                  <a:cubicBezTo>
                    <a:pt x="-754" y="132741"/>
                    <a:pt x="-1423" y="131112"/>
                    <a:pt x="-1423" y="129453"/>
                  </a:cubicBezTo>
                  <a:lnTo>
                    <a:pt x="-1423" y="3228"/>
                  </a:lnTo>
                  <a:cubicBezTo>
                    <a:pt x="-1423" y="1562"/>
                    <a:pt x="-754" y="-60"/>
                    <a:pt x="426" y="-1240"/>
                  </a:cubicBezTo>
                  <a:cubicBezTo>
                    <a:pt x="1600" y="-2414"/>
                    <a:pt x="3222" y="-3083"/>
                    <a:pt x="4888" y="-3083"/>
                  </a:cubicBezTo>
                  <a:lnTo>
                    <a:pt x="131113" y="-3083"/>
                  </a:lnTo>
                  <a:cubicBezTo>
                    <a:pt x="132773" y="-3083"/>
                    <a:pt x="134401" y="-2414"/>
                    <a:pt x="135575" y="-1234"/>
                  </a:cubicBezTo>
                  <a:cubicBezTo>
                    <a:pt x="136749" y="-60"/>
                    <a:pt x="137424" y="1562"/>
                    <a:pt x="137424" y="3228"/>
                  </a:cubicBezTo>
                  <a:lnTo>
                    <a:pt x="131113" y="3228"/>
                  </a:ln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4" name="자유형: 도형 303">
              <a:extLst>
                <a:ext uri="{FF2B5EF4-FFF2-40B4-BE49-F238E27FC236}">
                  <a16:creationId xmlns:a16="http://schemas.microsoft.com/office/drawing/2014/main" id="{4703A89D-3875-2CE1-AB8B-4FAD2DF3E5E3}"/>
                </a:ext>
              </a:extLst>
            </p:cNvPr>
            <p:cNvSpPr/>
            <p:nvPr/>
          </p:nvSpPr>
          <p:spPr>
            <a:xfrm flipV="1">
              <a:off x="8883229" y="3109987"/>
              <a:ext cx="246137" cy="80468"/>
            </a:xfrm>
            <a:custGeom>
              <a:avLst/>
              <a:gdLst>
                <a:gd name="connsiteX0" fmla="*/ -1423 w 246137"/>
                <a:gd name="connsiteY0" fmla="*/ 5867 h 80468"/>
                <a:gd name="connsiteX1" fmla="*/ 10411 w 246137"/>
                <a:gd name="connsiteY1" fmla="*/ -3600 h 80468"/>
                <a:gd name="connsiteX2" fmla="*/ 121646 w 246137"/>
                <a:gd name="connsiteY2" fmla="*/ 39001 h 80468"/>
                <a:gd name="connsiteX3" fmla="*/ 232882 w 246137"/>
                <a:gd name="connsiteY3" fmla="*/ -3600 h 80468"/>
                <a:gd name="connsiteX4" fmla="*/ 244715 w 246137"/>
                <a:gd name="connsiteY4" fmla="*/ 5867 h 80468"/>
                <a:gd name="connsiteX5" fmla="*/ 121646 w 246137"/>
                <a:gd name="connsiteY5" fmla="*/ 76868 h 80468"/>
                <a:gd name="connsiteX6" fmla="*/ -1423 w 246137"/>
                <a:gd name="connsiteY6" fmla="*/ 5867 h 80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137" h="80468">
                  <a:moveTo>
                    <a:pt x="-1423" y="5867"/>
                  </a:moveTo>
                  <a:lnTo>
                    <a:pt x="10411" y="-3600"/>
                  </a:lnTo>
                  <a:cubicBezTo>
                    <a:pt x="43545" y="29534"/>
                    <a:pt x="81412" y="39001"/>
                    <a:pt x="121646" y="39001"/>
                  </a:cubicBezTo>
                  <a:cubicBezTo>
                    <a:pt x="161880" y="39001"/>
                    <a:pt x="199748" y="29534"/>
                    <a:pt x="232882" y="-3600"/>
                  </a:cubicBezTo>
                  <a:lnTo>
                    <a:pt x="244715" y="5867"/>
                  </a:lnTo>
                  <a:cubicBezTo>
                    <a:pt x="216315" y="57934"/>
                    <a:pt x="164247" y="76868"/>
                    <a:pt x="121646" y="76868"/>
                  </a:cubicBezTo>
                  <a:cubicBezTo>
                    <a:pt x="79045" y="76868"/>
                    <a:pt x="26978" y="57934"/>
                    <a:pt x="-1423" y="5867"/>
                  </a:cubicBez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5" name="자유형: 도형 304">
              <a:extLst>
                <a:ext uri="{FF2B5EF4-FFF2-40B4-BE49-F238E27FC236}">
                  <a16:creationId xmlns:a16="http://schemas.microsoft.com/office/drawing/2014/main" id="{65C0AF8E-767E-0FEE-BB80-FFE199B66187}"/>
                </a:ext>
              </a:extLst>
            </p:cNvPr>
            <p:cNvSpPr/>
            <p:nvPr/>
          </p:nvSpPr>
          <p:spPr>
            <a:xfrm flipV="1">
              <a:off x="8911630" y="2977451"/>
              <a:ext cx="66267" cy="89935"/>
            </a:xfrm>
            <a:custGeom>
              <a:avLst/>
              <a:gdLst>
                <a:gd name="connsiteX0" fmla="*/ -1338 w 66267"/>
                <a:gd name="connsiteY0" fmla="*/ 43505 h 89935"/>
                <a:gd name="connsiteX1" fmla="*/ 31796 w 66267"/>
                <a:gd name="connsiteY1" fmla="*/ -3830 h 89935"/>
                <a:gd name="connsiteX2" fmla="*/ 64930 w 66267"/>
                <a:gd name="connsiteY2" fmla="*/ 36405 h 89935"/>
                <a:gd name="connsiteX3" fmla="*/ 17595 w 66267"/>
                <a:gd name="connsiteY3" fmla="*/ 86106 h 89935"/>
                <a:gd name="connsiteX4" fmla="*/ -1338 w 66267"/>
                <a:gd name="connsiteY4" fmla="*/ 43505 h 8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67" h="89935">
                  <a:moveTo>
                    <a:pt x="-1338" y="43505"/>
                  </a:moveTo>
                  <a:cubicBezTo>
                    <a:pt x="-1338" y="17471"/>
                    <a:pt x="13335" y="-3830"/>
                    <a:pt x="31796" y="-3830"/>
                  </a:cubicBezTo>
                  <a:cubicBezTo>
                    <a:pt x="48363" y="-3830"/>
                    <a:pt x="62563" y="12737"/>
                    <a:pt x="64930" y="36405"/>
                  </a:cubicBezTo>
                  <a:lnTo>
                    <a:pt x="17595" y="86106"/>
                  </a:lnTo>
                  <a:cubicBezTo>
                    <a:pt x="6709" y="79005"/>
                    <a:pt x="-1338" y="62438"/>
                    <a:pt x="-1338" y="43505"/>
                  </a:cubicBez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6" name="자유형: 도형 305">
              <a:extLst>
                <a:ext uri="{FF2B5EF4-FFF2-40B4-BE49-F238E27FC236}">
                  <a16:creationId xmlns:a16="http://schemas.microsoft.com/office/drawing/2014/main" id="{DA02D444-6D29-8DDA-4B76-E4D70FA9AE5F}"/>
                </a:ext>
              </a:extLst>
            </p:cNvPr>
            <p:cNvSpPr/>
            <p:nvPr/>
          </p:nvSpPr>
          <p:spPr>
            <a:xfrm flipV="1">
              <a:off x="9034699" y="2977451"/>
              <a:ext cx="66267" cy="89935"/>
            </a:xfrm>
            <a:custGeom>
              <a:avLst/>
              <a:gdLst>
                <a:gd name="connsiteX0" fmla="*/ -1507 w 66267"/>
                <a:gd name="connsiteY0" fmla="*/ 36405 h 89935"/>
                <a:gd name="connsiteX1" fmla="*/ 31627 w 66267"/>
                <a:gd name="connsiteY1" fmla="*/ -3830 h 89935"/>
                <a:gd name="connsiteX2" fmla="*/ 64761 w 66267"/>
                <a:gd name="connsiteY2" fmla="*/ 43505 h 89935"/>
                <a:gd name="connsiteX3" fmla="*/ 45827 w 66267"/>
                <a:gd name="connsiteY3" fmla="*/ 86106 h 89935"/>
                <a:gd name="connsiteX4" fmla="*/ -1507 w 66267"/>
                <a:gd name="connsiteY4" fmla="*/ 36405 h 8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67" h="89935">
                  <a:moveTo>
                    <a:pt x="-1507" y="36405"/>
                  </a:moveTo>
                  <a:cubicBezTo>
                    <a:pt x="859" y="12737"/>
                    <a:pt x="15060" y="-3830"/>
                    <a:pt x="31627" y="-3830"/>
                  </a:cubicBezTo>
                  <a:cubicBezTo>
                    <a:pt x="50087" y="-3830"/>
                    <a:pt x="64761" y="17471"/>
                    <a:pt x="64761" y="43505"/>
                  </a:cubicBezTo>
                  <a:cubicBezTo>
                    <a:pt x="64761" y="62438"/>
                    <a:pt x="56714" y="79005"/>
                    <a:pt x="45827" y="86106"/>
                  </a:cubicBezTo>
                  <a:lnTo>
                    <a:pt x="-1507" y="36405"/>
                  </a:ln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7" name="자유형: 도형 306">
              <a:extLst>
                <a:ext uri="{FF2B5EF4-FFF2-40B4-BE49-F238E27FC236}">
                  <a16:creationId xmlns:a16="http://schemas.microsoft.com/office/drawing/2014/main" id="{C2FFA83C-4A39-8F57-EF59-3BA6D97E3B5F}"/>
                </a:ext>
              </a:extLst>
            </p:cNvPr>
            <p:cNvSpPr/>
            <p:nvPr/>
          </p:nvSpPr>
          <p:spPr>
            <a:xfrm flipV="1">
              <a:off x="8896202" y="3297911"/>
              <a:ext cx="270335" cy="283143"/>
            </a:xfrm>
            <a:custGeom>
              <a:avLst/>
              <a:gdLst>
                <a:gd name="connsiteX0" fmla="*/ 6378 w 270335"/>
                <a:gd name="connsiteY0" fmla="*/ -1876 h 283143"/>
                <a:gd name="connsiteX1" fmla="*/ 147333 w 270335"/>
                <a:gd name="connsiteY1" fmla="*/ 133910 h 283143"/>
                <a:gd name="connsiteX2" fmla="*/ 268445 w 270335"/>
                <a:gd name="connsiteY2" fmla="*/ 273874 h 283143"/>
                <a:gd name="connsiteX3" fmla="*/ 262980 w 270335"/>
                <a:gd name="connsiteY3" fmla="*/ 279339 h 283143"/>
                <a:gd name="connsiteX4" fmla="*/ 136143 w 270335"/>
                <a:gd name="connsiteY4" fmla="*/ 145100 h 283143"/>
                <a:gd name="connsiteX5" fmla="*/ -104 w 270335"/>
                <a:gd name="connsiteY5" fmla="*/ 4605 h 283143"/>
                <a:gd name="connsiteX6" fmla="*/ 6378 w 270335"/>
                <a:gd name="connsiteY6" fmla="*/ -1876 h 28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335" h="283143">
                  <a:moveTo>
                    <a:pt x="6378" y="-1876"/>
                  </a:moveTo>
                  <a:cubicBezTo>
                    <a:pt x="56281" y="40156"/>
                    <a:pt x="102403" y="86651"/>
                    <a:pt x="147333" y="133910"/>
                  </a:cubicBezTo>
                  <a:cubicBezTo>
                    <a:pt x="187983" y="176662"/>
                    <a:pt x="240234" y="221623"/>
                    <a:pt x="268445" y="273874"/>
                  </a:cubicBezTo>
                  <a:cubicBezTo>
                    <a:pt x="270175" y="277086"/>
                    <a:pt x="266388" y="281902"/>
                    <a:pt x="262980" y="279339"/>
                  </a:cubicBezTo>
                  <a:cubicBezTo>
                    <a:pt x="215185" y="243391"/>
                    <a:pt x="177368" y="188458"/>
                    <a:pt x="136143" y="145100"/>
                  </a:cubicBezTo>
                  <a:cubicBezTo>
                    <a:pt x="91188" y="97816"/>
                    <a:pt x="44548" y="52160"/>
                    <a:pt x="-104" y="4605"/>
                  </a:cubicBezTo>
                  <a:cubicBezTo>
                    <a:pt x="-4206" y="244"/>
                    <a:pt x="1909" y="-5644"/>
                    <a:pt x="6378" y="-1876"/>
                  </a:cubicBezTo>
                </a:path>
              </a:pathLst>
            </a:custGeom>
            <a:solidFill>
              <a:srgbClr val="36408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8" name="자유형: 도형 307">
              <a:extLst>
                <a:ext uri="{FF2B5EF4-FFF2-40B4-BE49-F238E27FC236}">
                  <a16:creationId xmlns:a16="http://schemas.microsoft.com/office/drawing/2014/main" id="{6A82D67C-9748-E170-970C-304E42CA5B45}"/>
                </a:ext>
              </a:extLst>
            </p:cNvPr>
            <p:cNvSpPr/>
            <p:nvPr/>
          </p:nvSpPr>
          <p:spPr>
            <a:xfrm flipV="1">
              <a:off x="8924712" y="3327599"/>
              <a:ext cx="166493" cy="179754"/>
            </a:xfrm>
            <a:custGeom>
              <a:avLst/>
              <a:gdLst>
                <a:gd name="connsiteX0" fmla="*/ -1140 w 166493"/>
                <a:gd name="connsiteY0" fmla="*/ 174743 h 179754"/>
                <a:gd name="connsiteX1" fmla="*/ 59694 w 166493"/>
                <a:gd name="connsiteY1" fmla="*/ 98951 h 179754"/>
                <a:gd name="connsiteX2" fmla="*/ 160004 w 166493"/>
                <a:gd name="connsiteY2" fmla="*/ -2527 h 179754"/>
                <a:gd name="connsiteX3" fmla="*/ 164757 w 166493"/>
                <a:gd name="connsiteY3" fmla="*/ 2232 h 179754"/>
                <a:gd name="connsiteX4" fmla="*/ 72341 w 166493"/>
                <a:gd name="connsiteY4" fmla="*/ 111599 h 179754"/>
                <a:gd name="connsiteX5" fmla="*/ 431 w 166493"/>
                <a:gd name="connsiteY5" fmla="*/ 176314 h 179754"/>
                <a:gd name="connsiteX6" fmla="*/ -1140 w 166493"/>
                <a:gd name="connsiteY6" fmla="*/ 174743 h 17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493" h="179754">
                  <a:moveTo>
                    <a:pt x="-1140" y="174743"/>
                  </a:moveTo>
                  <a:cubicBezTo>
                    <a:pt x="18930" y="150116"/>
                    <a:pt x="37996" y="123300"/>
                    <a:pt x="59694" y="98951"/>
                  </a:cubicBezTo>
                  <a:cubicBezTo>
                    <a:pt x="90562" y="64309"/>
                    <a:pt x="120988" y="23191"/>
                    <a:pt x="160004" y="-2527"/>
                  </a:cubicBezTo>
                  <a:cubicBezTo>
                    <a:pt x="163211" y="-4641"/>
                    <a:pt x="166025" y="-640"/>
                    <a:pt x="164757" y="2232"/>
                  </a:cubicBezTo>
                  <a:cubicBezTo>
                    <a:pt x="146126" y="44574"/>
                    <a:pt x="104320" y="79216"/>
                    <a:pt x="72341" y="111599"/>
                  </a:cubicBezTo>
                  <a:cubicBezTo>
                    <a:pt x="49451" y="134780"/>
                    <a:pt x="23991" y="155127"/>
                    <a:pt x="431" y="176314"/>
                  </a:cubicBezTo>
                  <a:cubicBezTo>
                    <a:pt x="-648" y="177286"/>
                    <a:pt x="-2030" y="175841"/>
                    <a:pt x="-1140" y="174743"/>
                  </a:cubicBezTo>
                </a:path>
              </a:pathLst>
            </a:custGeom>
            <a:solidFill>
              <a:srgbClr val="36408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09" name="자유형: 도형 308">
              <a:extLst>
                <a:ext uri="{FF2B5EF4-FFF2-40B4-BE49-F238E27FC236}">
                  <a16:creationId xmlns:a16="http://schemas.microsoft.com/office/drawing/2014/main" id="{4F8B4C8B-3F90-C612-6F19-DDC36EE45E03}"/>
                </a:ext>
              </a:extLst>
            </p:cNvPr>
            <p:cNvSpPr/>
            <p:nvPr/>
          </p:nvSpPr>
          <p:spPr>
            <a:xfrm flipV="1">
              <a:off x="8838225" y="2927259"/>
              <a:ext cx="79762" cy="101419"/>
            </a:xfrm>
            <a:custGeom>
              <a:avLst/>
              <a:gdLst>
                <a:gd name="connsiteX0" fmla="*/ 2854 w 79762"/>
                <a:gd name="connsiteY0" fmla="*/ -3254 h 101419"/>
                <a:gd name="connsiteX1" fmla="*/ 30384 w 79762"/>
                <a:gd name="connsiteY1" fmla="*/ 47501 h 101419"/>
                <a:gd name="connsiteX2" fmla="*/ 78059 w 79762"/>
                <a:gd name="connsiteY2" fmla="*/ 94867 h 101419"/>
                <a:gd name="connsiteX3" fmla="*/ 76563 w 79762"/>
                <a:gd name="connsiteY3" fmla="*/ 97435 h 101419"/>
                <a:gd name="connsiteX4" fmla="*/ 24571 w 79762"/>
                <a:gd name="connsiteY4" fmla="*/ 57542 h 101419"/>
                <a:gd name="connsiteX5" fmla="*/ -901 w 79762"/>
                <a:gd name="connsiteY5" fmla="*/ -2263 h 101419"/>
                <a:gd name="connsiteX6" fmla="*/ 2854 w 79762"/>
                <a:gd name="connsiteY6" fmla="*/ -3254 h 10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762" h="101419">
                  <a:moveTo>
                    <a:pt x="2854" y="-3254"/>
                  </a:moveTo>
                  <a:cubicBezTo>
                    <a:pt x="14864" y="11363"/>
                    <a:pt x="19194" y="31729"/>
                    <a:pt x="30384" y="47501"/>
                  </a:cubicBezTo>
                  <a:cubicBezTo>
                    <a:pt x="43448" y="65917"/>
                    <a:pt x="61164" y="80155"/>
                    <a:pt x="78059" y="94867"/>
                  </a:cubicBezTo>
                  <a:cubicBezTo>
                    <a:pt x="79207" y="95864"/>
                    <a:pt x="77996" y="97928"/>
                    <a:pt x="76563" y="97435"/>
                  </a:cubicBezTo>
                  <a:cubicBezTo>
                    <a:pt x="54897" y="90007"/>
                    <a:pt x="38532" y="75447"/>
                    <a:pt x="24571" y="57542"/>
                  </a:cubicBezTo>
                  <a:cubicBezTo>
                    <a:pt x="12536" y="42117"/>
                    <a:pt x="-3836" y="18242"/>
                    <a:pt x="-901" y="-2263"/>
                  </a:cubicBezTo>
                  <a:cubicBezTo>
                    <a:pt x="-668" y="-3885"/>
                    <a:pt x="1844" y="-4485"/>
                    <a:pt x="2854" y="-3254"/>
                  </a:cubicBez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0" name="자유형: 도형 309">
              <a:extLst>
                <a:ext uri="{FF2B5EF4-FFF2-40B4-BE49-F238E27FC236}">
                  <a16:creationId xmlns:a16="http://schemas.microsoft.com/office/drawing/2014/main" id="{FEE953EF-92FE-2AC7-18E9-48905B9C29DC}"/>
                </a:ext>
              </a:extLst>
            </p:cNvPr>
            <p:cNvSpPr/>
            <p:nvPr/>
          </p:nvSpPr>
          <p:spPr>
            <a:xfrm flipV="1">
              <a:off x="8838224" y="2927257"/>
              <a:ext cx="79761" cy="101421"/>
            </a:xfrm>
            <a:custGeom>
              <a:avLst/>
              <a:gdLst>
                <a:gd name="connsiteX0" fmla="*/ 1328 w 79761"/>
                <a:gd name="connsiteY0" fmla="*/ -3909 h 101421"/>
                <a:gd name="connsiteX1" fmla="*/ -900 w 79761"/>
                <a:gd name="connsiteY1" fmla="*/ -2262 h 101421"/>
                <a:gd name="connsiteX2" fmla="*/ -1247 w 79761"/>
                <a:gd name="connsiteY2" fmla="*/ 2724 h 101421"/>
                <a:gd name="connsiteX3" fmla="*/ 24572 w 79761"/>
                <a:gd name="connsiteY3" fmla="*/ 57543 h 101421"/>
                <a:gd name="connsiteX4" fmla="*/ 76564 w 79761"/>
                <a:gd name="connsiteY4" fmla="*/ 97436 h 101421"/>
                <a:gd name="connsiteX5" fmla="*/ 77000 w 79761"/>
                <a:gd name="connsiteY5" fmla="*/ 97512 h 101421"/>
                <a:gd name="connsiteX6" fmla="*/ 78515 w 79761"/>
                <a:gd name="connsiteY6" fmla="*/ 95877 h 101421"/>
                <a:gd name="connsiteX7" fmla="*/ 78060 w 79761"/>
                <a:gd name="connsiteY7" fmla="*/ 94868 h 101421"/>
                <a:gd name="connsiteX8" fmla="*/ 30385 w 79761"/>
                <a:gd name="connsiteY8" fmla="*/ 47502 h 101421"/>
                <a:gd name="connsiteX9" fmla="*/ 2856 w 79761"/>
                <a:gd name="connsiteY9" fmla="*/ -3253 h 101421"/>
                <a:gd name="connsiteX10" fmla="*/ 1328 w 79761"/>
                <a:gd name="connsiteY10" fmla="*/ -3909 h 101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61" h="101421">
                  <a:moveTo>
                    <a:pt x="1328" y="-3909"/>
                  </a:moveTo>
                  <a:cubicBezTo>
                    <a:pt x="312" y="-3909"/>
                    <a:pt x="-754" y="-3291"/>
                    <a:pt x="-900" y="-2262"/>
                  </a:cubicBezTo>
                  <a:cubicBezTo>
                    <a:pt x="-1133" y="-621"/>
                    <a:pt x="-1247" y="1045"/>
                    <a:pt x="-1247" y="2724"/>
                  </a:cubicBezTo>
                  <a:cubicBezTo>
                    <a:pt x="-1240" y="22011"/>
                    <a:pt x="13496" y="43355"/>
                    <a:pt x="24572" y="57543"/>
                  </a:cubicBezTo>
                  <a:cubicBezTo>
                    <a:pt x="38533" y="75448"/>
                    <a:pt x="54898" y="90008"/>
                    <a:pt x="76564" y="97436"/>
                  </a:cubicBezTo>
                  <a:cubicBezTo>
                    <a:pt x="76710" y="97487"/>
                    <a:pt x="76855" y="97512"/>
                    <a:pt x="77000" y="97512"/>
                  </a:cubicBezTo>
                  <a:cubicBezTo>
                    <a:pt x="77839" y="97512"/>
                    <a:pt x="78508" y="96685"/>
                    <a:pt x="78515" y="95877"/>
                  </a:cubicBezTo>
                  <a:cubicBezTo>
                    <a:pt x="78515" y="95511"/>
                    <a:pt x="78382" y="95146"/>
                    <a:pt x="78060" y="94868"/>
                  </a:cubicBezTo>
                  <a:cubicBezTo>
                    <a:pt x="61165" y="80156"/>
                    <a:pt x="43449" y="65918"/>
                    <a:pt x="30385" y="47502"/>
                  </a:cubicBezTo>
                  <a:cubicBezTo>
                    <a:pt x="19195" y="31730"/>
                    <a:pt x="14866" y="11364"/>
                    <a:pt x="2856" y="-3253"/>
                  </a:cubicBezTo>
                  <a:cubicBezTo>
                    <a:pt x="2489" y="-3701"/>
                    <a:pt x="1915" y="-3909"/>
                    <a:pt x="1328" y="-3909"/>
                  </a:cubicBezTo>
                </a:path>
              </a:pathLst>
            </a:custGeom>
            <a:solidFill>
              <a:srgbClr val="F36582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1" name="자유형: 도형 310">
              <a:extLst>
                <a:ext uri="{FF2B5EF4-FFF2-40B4-BE49-F238E27FC236}">
                  <a16:creationId xmlns:a16="http://schemas.microsoft.com/office/drawing/2014/main" id="{EE190558-E13E-0D2F-DC36-5F09314F83E7}"/>
                </a:ext>
              </a:extLst>
            </p:cNvPr>
            <p:cNvSpPr/>
            <p:nvPr/>
          </p:nvSpPr>
          <p:spPr>
            <a:xfrm flipV="1">
              <a:off x="9884165" y="2878447"/>
              <a:ext cx="411012" cy="411012"/>
            </a:xfrm>
            <a:custGeom>
              <a:avLst/>
              <a:gdLst>
                <a:gd name="connsiteX0" fmla="*/ -2911 w 411012"/>
                <a:gd name="connsiteY0" fmla="*/ 201787 h 411012"/>
                <a:gd name="connsiteX1" fmla="*/ 202596 w 411012"/>
                <a:gd name="connsiteY1" fmla="*/ -3719 h 411012"/>
                <a:gd name="connsiteX2" fmla="*/ 408102 w 411012"/>
                <a:gd name="connsiteY2" fmla="*/ 201787 h 411012"/>
                <a:gd name="connsiteX3" fmla="*/ 202596 w 411012"/>
                <a:gd name="connsiteY3" fmla="*/ 407293 h 411012"/>
                <a:gd name="connsiteX4" fmla="*/ -2911 w 411012"/>
                <a:gd name="connsiteY4" fmla="*/ 201787 h 41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012" h="411012">
                  <a:moveTo>
                    <a:pt x="-2911" y="201787"/>
                  </a:moveTo>
                  <a:cubicBezTo>
                    <a:pt x="-2911" y="88292"/>
                    <a:pt x="89101" y="-3719"/>
                    <a:pt x="202596" y="-3719"/>
                  </a:cubicBezTo>
                  <a:cubicBezTo>
                    <a:pt x="316097" y="-3719"/>
                    <a:pt x="408102" y="88292"/>
                    <a:pt x="408102" y="201787"/>
                  </a:cubicBezTo>
                  <a:cubicBezTo>
                    <a:pt x="408102" y="315288"/>
                    <a:pt x="316097" y="407293"/>
                    <a:pt x="202596" y="407293"/>
                  </a:cubicBezTo>
                  <a:cubicBezTo>
                    <a:pt x="89101" y="407293"/>
                    <a:pt x="-2911" y="315288"/>
                    <a:pt x="-2911" y="201787"/>
                  </a:cubicBez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2" name="자유형: 도형 311">
              <a:extLst>
                <a:ext uri="{FF2B5EF4-FFF2-40B4-BE49-F238E27FC236}">
                  <a16:creationId xmlns:a16="http://schemas.microsoft.com/office/drawing/2014/main" id="{FBA19163-FBDC-0CCF-CAA5-5D446A298FED}"/>
                </a:ext>
              </a:extLst>
            </p:cNvPr>
            <p:cNvSpPr/>
            <p:nvPr/>
          </p:nvSpPr>
          <p:spPr>
            <a:xfrm flipV="1">
              <a:off x="10026559" y="3374964"/>
              <a:ext cx="126224" cy="126224"/>
            </a:xfrm>
            <a:custGeom>
              <a:avLst/>
              <a:gdLst>
                <a:gd name="connsiteX0" fmla="*/ -2911 w 126224"/>
                <a:gd name="connsiteY0" fmla="*/ -3083 h 126224"/>
                <a:gd name="connsiteX1" fmla="*/ 123314 w 126224"/>
                <a:gd name="connsiteY1" fmla="*/ -3083 h 126224"/>
                <a:gd name="connsiteX2" fmla="*/ 123314 w 126224"/>
                <a:gd name="connsiteY2" fmla="*/ 123141 h 126224"/>
                <a:gd name="connsiteX3" fmla="*/ -2911 w 126224"/>
                <a:gd name="connsiteY3" fmla="*/ 123141 h 126224"/>
                <a:gd name="connsiteX4" fmla="*/ -2911 w 126224"/>
                <a:gd name="connsiteY4" fmla="*/ -3083 h 12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24" h="126224">
                  <a:moveTo>
                    <a:pt x="-2911" y="-3083"/>
                  </a:moveTo>
                  <a:lnTo>
                    <a:pt x="123314" y="-3083"/>
                  </a:lnTo>
                  <a:lnTo>
                    <a:pt x="123314" y="123141"/>
                  </a:lnTo>
                  <a:lnTo>
                    <a:pt x="-2911" y="123141"/>
                  </a:lnTo>
                  <a:lnTo>
                    <a:pt x="-2911" y="-3083"/>
                  </a:ln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3" name="자유형: 도형 312">
              <a:extLst>
                <a:ext uri="{FF2B5EF4-FFF2-40B4-BE49-F238E27FC236}">
                  <a16:creationId xmlns:a16="http://schemas.microsoft.com/office/drawing/2014/main" id="{B51568B0-1D26-AF32-905B-60FA0CD415CC}"/>
                </a:ext>
              </a:extLst>
            </p:cNvPr>
            <p:cNvSpPr/>
            <p:nvPr/>
          </p:nvSpPr>
          <p:spPr>
            <a:xfrm flipV="1">
              <a:off x="10020248" y="3368652"/>
              <a:ext cx="138847" cy="138847"/>
            </a:xfrm>
            <a:custGeom>
              <a:avLst/>
              <a:gdLst>
                <a:gd name="connsiteX0" fmla="*/ 3401 w 138847"/>
                <a:gd name="connsiteY0" fmla="*/ 3228 h 138847"/>
                <a:gd name="connsiteX1" fmla="*/ 3401 w 138847"/>
                <a:gd name="connsiteY1" fmla="*/ -3083 h 138847"/>
                <a:gd name="connsiteX2" fmla="*/ 129625 w 138847"/>
                <a:gd name="connsiteY2" fmla="*/ -3083 h 138847"/>
                <a:gd name="connsiteX3" fmla="*/ 134087 w 138847"/>
                <a:gd name="connsiteY3" fmla="*/ -1234 h 138847"/>
                <a:gd name="connsiteX4" fmla="*/ 135937 w 138847"/>
                <a:gd name="connsiteY4" fmla="*/ 3228 h 138847"/>
                <a:gd name="connsiteX5" fmla="*/ 135937 w 138847"/>
                <a:gd name="connsiteY5" fmla="*/ 129453 h 138847"/>
                <a:gd name="connsiteX6" fmla="*/ 134087 w 138847"/>
                <a:gd name="connsiteY6" fmla="*/ 133915 h 138847"/>
                <a:gd name="connsiteX7" fmla="*/ 129625 w 138847"/>
                <a:gd name="connsiteY7" fmla="*/ 135764 h 138847"/>
                <a:gd name="connsiteX8" fmla="*/ 3401 w 138847"/>
                <a:gd name="connsiteY8" fmla="*/ 135764 h 138847"/>
                <a:gd name="connsiteX9" fmla="*/ -1061 w 138847"/>
                <a:gd name="connsiteY9" fmla="*/ 133915 h 138847"/>
                <a:gd name="connsiteX10" fmla="*/ -2911 w 138847"/>
                <a:gd name="connsiteY10" fmla="*/ 129453 h 138847"/>
                <a:gd name="connsiteX11" fmla="*/ -2911 w 138847"/>
                <a:gd name="connsiteY11" fmla="*/ 3228 h 138847"/>
                <a:gd name="connsiteX12" fmla="*/ -1061 w 138847"/>
                <a:gd name="connsiteY12" fmla="*/ -1240 h 138847"/>
                <a:gd name="connsiteX13" fmla="*/ 3401 w 138847"/>
                <a:gd name="connsiteY13" fmla="*/ -3083 h 138847"/>
                <a:gd name="connsiteX14" fmla="*/ 3401 w 138847"/>
                <a:gd name="connsiteY14" fmla="*/ 3228 h 138847"/>
                <a:gd name="connsiteX15" fmla="*/ 9712 w 138847"/>
                <a:gd name="connsiteY15" fmla="*/ 3228 h 138847"/>
                <a:gd name="connsiteX16" fmla="*/ 9712 w 138847"/>
                <a:gd name="connsiteY16" fmla="*/ 123141 h 138847"/>
                <a:gd name="connsiteX17" fmla="*/ 123314 w 138847"/>
                <a:gd name="connsiteY17" fmla="*/ 123141 h 138847"/>
                <a:gd name="connsiteX18" fmla="*/ 123314 w 138847"/>
                <a:gd name="connsiteY18" fmla="*/ 9539 h 138847"/>
                <a:gd name="connsiteX19" fmla="*/ 3401 w 138847"/>
                <a:gd name="connsiteY19" fmla="*/ 9539 h 138847"/>
                <a:gd name="connsiteX20" fmla="*/ 3401 w 138847"/>
                <a:gd name="connsiteY20" fmla="*/ 3228 h 138847"/>
                <a:gd name="connsiteX21" fmla="*/ 9712 w 138847"/>
                <a:gd name="connsiteY21" fmla="*/ 3228 h 138847"/>
                <a:gd name="connsiteX22" fmla="*/ 3401 w 138847"/>
                <a:gd name="connsiteY22" fmla="*/ 3228 h 13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8847" h="138847">
                  <a:moveTo>
                    <a:pt x="3401" y="3228"/>
                  </a:moveTo>
                  <a:lnTo>
                    <a:pt x="3401" y="-3083"/>
                  </a:lnTo>
                  <a:lnTo>
                    <a:pt x="129625" y="-3083"/>
                  </a:lnTo>
                  <a:cubicBezTo>
                    <a:pt x="131285" y="-3083"/>
                    <a:pt x="132913" y="-2414"/>
                    <a:pt x="134087" y="-1234"/>
                  </a:cubicBezTo>
                  <a:cubicBezTo>
                    <a:pt x="135261" y="-60"/>
                    <a:pt x="135937" y="1562"/>
                    <a:pt x="135937" y="3228"/>
                  </a:cubicBezTo>
                  <a:lnTo>
                    <a:pt x="135937" y="129453"/>
                  </a:lnTo>
                  <a:cubicBezTo>
                    <a:pt x="135937" y="131112"/>
                    <a:pt x="135261" y="132735"/>
                    <a:pt x="134087" y="133915"/>
                  </a:cubicBezTo>
                  <a:cubicBezTo>
                    <a:pt x="132913" y="135089"/>
                    <a:pt x="131285" y="135764"/>
                    <a:pt x="129625" y="135764"/>
                  </a:cubicBezTo>
                  <a:lnTo>
                    <a:pt x="3401" y="135764"/>
                  </a:lnTo>
                  <a:cubicBezTo>
                    <a:pt x="1741" y="135764"/>
                    <a:pt x="113" y="135089"/>
                    <a:pt x="-1061" y="133915"/>
                  </a:cubicBezTo>
                  <a:cubicBezTo>
                    <a:pt x="-2235" y="132741"/>
                    <a:pt x="-2911" y="131112"/>
                    <a:pt x="-2911" y="129453"/>
                  </a:cubicBezTo>
                  <a:lnTo>
                    <a:pt x="-2911" y="3228"/>
                  </a:lnTo>
                  <a:cubicBezTo>
                    <a:pt x="-2911" y="1562"/>
                    <a:pt x="-2235" y="-60"/>
                    <a:pt x="-1061" y="-1240"/>
                  </a:cubicBezTo>
                  <a:cubicBezTo>
                    <a:pt x="113" y="-2414"/>
                    <a:pt x="1741" y="-3083"/>
                    <a:pt x="3401" y="-3083"/>
                  </a:cubicBezTo>
                  <a:lnTo>
                    <a:pt x="3401" y="3228"/>
                  </a:lnTo>
                  <a:lnTo>
                    <a:pt x="9712" y="3228"/>
                  </a:lnTo>
                  <a:lnTo>
                    <a:pt x="9712" y="123141"/>
                  </a:lnTo>
                  <a:lnTo>
                    <a:pt x="123314" y="123141"/>
                  </a:lnTo>
                  <a:lnTo>
                    <a:pt x="123314" y="9539"/>
                  </a:lnTo>
                  <a:lnTo>
                    <a:pt x="3401" y="9539"/>
                  </a:lnTo>
                  <a:lnTo>
                    <a:pt x="3401" y="3228"/>
                  </a:lnTo>
                  <a:lnTo>
                    <a:pt x="9712" y="3228"/>
                  </a:lnTo>
                  <a:lnTo>
                    <a:pt x="3401" y="3228"/>
                  </a:ln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4" name="자유형: 도형 313">
              <a:extLst>
                <a:ext uri="{FF2B5EF4-FFF2-40B4-BE49-F238E27FC236}">
                  <a16:creationId xmlns:a16="http://schemas.microsoft.com/office/drawing/2014/main" id="{49FC6240-C9A4-88BB-FAF3-AD785005DCD4}"/>
                </a:ext>
              </a:extLst>
            </p:cNvPr>
            <p:cNvSpPr/>
            <p:nvPr/>
          </p:nvSpPr>
          <p:spPr>
            <a:xfrm flipV="1">
              <a:off x="9957135" y="3100520"/>
              <a:ext cx="265071" cy="94668"/>
            </a:xfrm>
            <a:custGeom>
              <a:avLst/>
              <a:gdLst>
                <a:gd name="connsiteX0" fmla="*/ 262161 w 265071"/>
                <a:gd name="connsiteY0" fmla="*/ 81597 h 94668"/>
                <a:gd name="connsiteX1" fmla="*/ 129625 w 265071"/>
                <a:gd name="connsiteY1" fmla="*/ -3604 h 94668"/>
                <a:gd name="connsiteX2" fmla="*/ -2911 w 265071"/>
                <a:gd name="connsiteY2" fmla="*/ 81597 h 94668"/>
                <a:gd name="connsiteX3" fmla="*/ 8923 w 265071"/>
                <a:gd name="connsiteY3" fmla="*/ 91064 h 94668"/>
                <a:gd name="connsiteX4" fmla="*/ 129625 w 265071"/>
                <a:gd name="connsiteY4" fmla="*/ 34263 h 94668"/>
                <a:gd name="connsiteX5" fmla="*/ 250328 w 265071"/>
                <a:gd name="connsiteY5" fmla="*/ 91064 h 94668"/>
                <a:gd name="connsiteX6" fmla="*/ 262161 w 265071"/>
                <a:gd name="connsiteY6" fmla="*/ 81597 h 9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71" h="94668">
                  <a:moveTo>
                    <a:pt x="262161" y="81597"/>
                  </a:moveTo>
                  <a:cubicBezTo>
                    <a:pt x="238494" y="29530"/>
                    <a:pt x="186426" y="-3604"/>
                    <a:pt x="129625" y="-3604"/>
                  </a:cubicBezTo>
                  <a:cubicBezTo>
                    <a:pt x="72824" y="-3604"/>
                    <a:pt x="20757" y="29530"/>
                    <a:pt x="-2911" y="81597"/>
                  </a:cubicBezTo>
                  <a:lnTo>
                    <a:pt x="8923" y="91064"/>
                  </a:lnTo>
                  <a:cubicBezTo>
                    <a:pt x="44424" y="53197"/>
                    <a:pt x="77558" y="34263"/>
                    <a:pt x="129625" y="34263"/>
                  </a:cubicBezTo>
                  <a:cubicBezTo>
                    <a:pt x="181693" y="34263"/>
                    <a:pt x="214827" y="53197"/>
                    <a:pt x="250328" y="91064"/>
                  </a:cubicBezTo>
                  <a:lnTo>
                    <a:pt x="262161" y="81597"/>
                  </a:ln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5" name="자유형: 도형 314">
              <a:extLst>
                <a:ext uri="{FF2B5EF4-FFF2-40B4-BE49-F238E27FC236}">
                  <a16:creationId xmlns:a16="http://schemas.microsoft.com/office/drawing/2014/main" id="{879C7E4A-CEED-0B64-DAEA-21A149799F2B}"/>
                </a:ext>
              </a:extLst>
            </p:cNvPr>
            <p:cNvSpPr/>
            <p:nvPr/>
          </p:nvSpPr>
          <p:spPr>
            <a:xfrm flipV="1">
              <a:off x="10118072" y="2972717"/>
              <a:ext cx="66267" cy="94668"/>
            </a:xfrm>
            <a:custGeom>
              <a:avLst/>
              <a:gdLst>
                <a:gd name="connsiteX0" fmla="*/ 63273 w 66267"/>
                <a:gd name="connsiteY0" fmla="*/ 43500 h 94668"/>
                <a:gd name="connsiteX1" fmla="*/ 30139 w 66267"/>
                <a:gd name="connsiteY1" fmla="*/ -3834 h 94668"/>
                <a:gd name="connsiteX2" fmla="*/ -2995 w 66267"/>
                <a:gd name="connsiteY2" fmla="*/ 43500 h 94668"/>
                <a:gd name="connsiteX3" fmla="*/ 30139 w 66267"/>
                <a:gd name="connsiteY3" fmla="*/ 90835 h 94668"/>
                <a:gd name="connsiteX4" fmla="*/ 63273 w 66267"/>
                <a:gd name="connsiteY4" fmla="*/ 43500 h 9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67" h="94668">
                  <a:moveTo>
                    <a:pt x="63273" y="43500"/>
                  </a:moveTo>
                  <a:cubicBezTo>
                    <a:pt x="63273" y="17467"/>
                    <a:pt x="48599" y="-3834"/>
                    <a:pt x="30139" y="-3834"/>
                  </a:cubicBezTo>
                  <a:cubicBezTo>
                    <a:pt x="11679" y="-3834"/>
                    <a:pt x="-2995" y="17467"/>
                    <a:pt x="-2995" y="43500"/>
                  </a:cubicBezTo>
                  <a:cubicBezTo>
                    <a:pt x="-2995" y="69534"/>
                    <a:pt x="11679" y="90835"/>
                    <a:pt x="30139" y="90835"/>
                  </a:cubicBezTo>
                  <a:cubicBezTo>
                    <a:pt x="48599" y="90835"/>
                    <a:pt x="63273" y="69534"/>
                    <a:pt x="63273" y="43500"/>
                  </a:cubicBez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6" name="자유형: 도형 315">
              <a:extLst>
                <a:ext uri="{FF2B5EF4-FFF2-40B4-BE49-F238E27FC236}">
                  <a16:creationId xmlns:a16="http://schemas.microsoft.com/office/drawing/2014/main" id="{38200D22-85AD-5F10-C00F-6B2F45C08B4C}"/>
                </a:ext>
              </a:extLst>
            </p:cNvPr>
            <p:cNvSpPr/>
            <p:nvPr/>
          </p:nvSpPr>
          <p:spPr>
            <a:xfrm flipV="1">
              <a:off x="9995003" y="2972717"/>
              <a:ext cx="66267" cy="94668"/>
            </a:xfrm>
            <a:custGeom>
              <a:avLst/>
              <a:gdLst>
                <a:gd name="connsiteX0" fmla="*/ 63442 w 66267"/>
                <a:gd name="connsiteY0" fmla="*/ 43500 h 94668"/>
                <a:gd name="connsiteX1" fmla="*/ 30308 w 66267"/>
                <a:gd name="connsiteY1" fmla="*/ -3834 h 94668"/>
                <a:gd name="connsiteX2" fmla="*/ -2826 w 66267"/>
                <a:gd name="connsiteY2" fmla="*/ 43500 h 94668"/>
                <a:gd name="connsiteX3" fmla="*/ 30308 w 66267"/>
                <a:gd name="connsiteY3" fmla="*/ 90835 h 94668"/>
                <a:gd name="connsiteX4" fmla="*/ 63442 w 66267"/>
                <a:gd name="connsiteY4" fmla="*/ 43500 h 9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67" h="94668">
                  <a:moveTo>
                    <a:pt x="63442" y="43500"/>
                  </a:moveTo>
                  <a:cubicBezTo>
                    <a:pt x="63442" y="17467"/>
                    <a:pt x="48768" y="-3834"/>
                    <a:pt x="30308" y="-3834"/>
                  </a:cubicBezTo>
                  <a:cubicBezTo>
                    <a:pt x="11848" y="-3834"/>
                    <a:pt x="-2826" y="17467"/>
                    <a:pt x="-2826" y="43500"/>
                  </a:cubicBezTo>
                  <a:cubicBezTo>
                    <a:pt x="-2826" y="69534"/>
                    <a:pt x="11848" y="90835"/>
                    <a:pt x="30308" y="90835"/>
                  </a:cubicBezTo>
                  <a:cubicBezTo>
                    <a:pt x="48768" y="90835"/>
                    <a:pt x="63442" y="69534"/>
                    <a:pt x="63442" y="43500"/>
                  </a:cubicBez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7" name="자유형: 도형 316">
              <a:extLst>
                <a:ext uri="{FF2B5EF4-FFF2-40B4-BE49-F238E27FC236}">
                  <a16:creationId xmlns:a16="http://schemas.microsoft.com/office/drawing/2014/main" id="{86679755-F2B0-A57D-3AB7-6A0D4C7A9498}"/>
                </a:ext>
              </a:extLst>
            </p:cNvPr>
            <p:cNvSpPr/>
            <p:nvPr/>
          </p:nvSpPr>
          <p:spPr>
            <a:xfrm flipV="1">
              <a:off x="10181129" y="2933310"/>
              <a:ext cx="74613" cy="94379"/>
            </a:xfrm>
            <a:custGeom>
              <a:avLst/>
              <a:gdLst>
                <a:gd name="connsiteX0" fmla="*/ 71496 w 74613"/>
                <a:gd name="connsiteY0" fmla="*/ -1044 h 94379"/>
                <a:gd name="connsiteX1" fmla="*/ 46050 w 74613"/>
                <a:gd name="connsiteY1" fmla="*/ 54173 h 94379"/>
                <a:gd name="connsiteX2" fmla="*/ -1815 w 74613"/>
                <a:gd name="connsiteY2" fmla="*/ 90412 h 94379"/>
                <a:gd name="connsiteX3" fmla="*/ -2793 w 74613"/>
                <a:gd name="connsiteY3" fmla="*/ 88733 h 94379"/>
                <a:gd name="connsiteX4" fmla="*/ 37618 w 74613"/>
                <a:gd name="connsiteY4" fmla="*/ 47659 h 94379"/>
                <a:gd name="connsiteX5" fmla="*/ 65980 w 74613"/>
                <a:gd name="connsiteY5" fmla="*/ -2540 h 94379"/>
                <a:gd name="connsiteX6" fmla="*/ 71496 w 74613"/>
                <a:gd name="connsiteY6" fmla="*/ -1044 h 9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13" h="94379">
                  <a:moveTo>
                    <a:pt x="71496" y="-1044"/>
                  </a:moveTo>
                  <a:cubicBezTo>
                    <a:pt x="72292" y="18060"/>
                    <a:pt x="57252" y="39808"/>
                    <a:pt x="46050" y="54173"/>
                  </a:cubicBezTo>
                  <a:cubicBezTo>
                    <a:pt x="32922" y="71005"/>
                    <a:pt x="17883" y="82403"/>
                    <a:pt x="-1815" y="90412"/>
                  </a:cubicBezTo>
                  <a:cubicBezTo>
                    <a:pt x="-2743" y="90790"/>
                    <a:pt x="-3538" y="89364"/>
                    <a:pt x="-2793" y="88733"/>
                  </a:cubicBezTo>
                  <a:cubicBezTo>
                    <a:pt x="11660" y="76495"/>
                    <a:pt x="25961" y="62604"/>
                    <a:pt x="37618" y="47659"/>
                  </a:cubicBezTo>
                  <a:cubicBezTo>
                    <a:pt x="49691" y="32184"/>
                    <a:pt x="54626" y="12796"/>
                    <a:pt x="65980" y="-2540"/>
                  </a:cubicBezTo>
                  <a:cubicBezTo>
                    <a:pt x="67685" y="-4844"/>
                    <a:pt x="71364" y="-4156"/>
                    <a:pt x="71496" y="-1044"/>
                  </a:cubicBezTo>
                </a:path>
              </a:pathLst>
            </a:custGeom>
            <a:solidFill>
              <a:srgbClr val="6D64B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8" name="자유형: 도형 317">
              <a:extLst>
                <a:ext uri="{FF2B5EF4-FFF2-40B4-BE49-F238E27FC236}">
                  <a16:creationId xmlns:a16="http://schemas.microsoft.com/office/drawing/2014/main" id="{9DD191D1-E1B7-8959-8C03-C796080F78C0}"/>
                </a:ext>
              </a:extLst>
            </p:cNvPr>
            <p:cNvSpPr/>
            <p:nvPr/>
          </p:nvSpPr>
          <p:spPr>
            <a:xfrm flipV="1">
              <a:off x="10181127" y="2933310"/>
              <a:ext cx="74611" cy="94377"/>
            </a:xfrm>
            <a:custGeom>
              <a:avLst/>
              <a:gdLst>
                <a:gd name="connsiteX0" fmla="*/ 68627 w 74611"/>
                <a:gd name="connsiteY0" fmla="*/ -3905 h 94377"/>
                <a:gd name="connsiteX1" fmla="*/ 65983 w 74611"/>
                <a:gd name="connsiteY1" fmla="*/ -2542 h 94377"/>
                <a:gd name="connsiteX2" fmla="*/ 37620 w 74611"/>
                <a:gd name="connsiteY2" fmla="*/ 47658 h 94377"/>
                <a:gd name="connsiteX3" fmla="*/ -2791 w 74611"/>
                <a:gd name="connsiteY3" fmla="*/ 88731 h 94377"/>
                <a:gd name="connsiteX4" fmla="*/ -3087 w 74611"/>
                <a:gd name="connsiteY4" fmla="*/ 89381 h 94377"/>
                <a:gd name="connsiteX5" fmla="*/ -2122 w 74611"/>
                <a:gd name="connsiteY5" fmla="*/ 90473 h 94377"/>
                <a:gd name="connsiteX6" fmla="*/ -1812 w 74611"/>
                <a:gd name="connsiteY6" fmla="*/ 90410 h 94377"/>
                <a:gd name="connsiteX7" fmla="*/ 46052 w 74611"/>
                <a:gd name="connsiteY7" fmla="*/ 54171 h 94377"/>
                <a:gd name="connsiteX8" fmla="*/ 71524 w 74611"/>
                <a:gd name="connsiteY8" fmla="*/ 412 h 94377"/>
                <a:gd name="connsiteX9" fmla="*/ 71499 w 74611"/>
                <a:gd name="connsiteY9" fmla="*/ -1046 h 94377"/>
                <a:gd name="connsiteX10" fmla="*/ 68627 w 74611"/>
                <a:gd name="connsiteY10" fmla="*/ -3905 h 9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611" h="94377">
                  <a:moveTo>
                    <a:pt x="68627" y="-3905"/>
                  </a:moveTo>
                  <a:cubicBezTo>
                    <a:pt x="67668" y="-3905"/>
                    <a:pt x="66664" y="-3463"/>
                    <a:pt x="65983" y="-2542"/>
                  </a:cubicBezTo>
                  <a:cubicBezTo>
                    <a:pt x="54629" y="12795"/>
                    <a:pt x="49694" y="32183"/>
                    <a:pt x="37620" y="47658"/>
                  </a:cubicBezTo>
                  <a:cubicBezTo>
                    <a:pt x="25963" y="62603"/>
                    <a:pt x="11662" y="76494"/>
                    <a:pt x="-2791" y="88731"/>
                  </a:cubicBezTo>
                  <a:cubicBezTo>
                    <a:pt x="-2999" y="88908"/>
                    <a:pt x="-3087" y="89142"/>
                    <a:pt x="-3087" y="89381"/>
                  </a:cubicBezTo>
                  <a:cubicBezTo>
                    <a:pt x="-3087" y="89918"/>
                    <a:pt x="-2658" y="90473"/>
                    <a:pt x="-2122" y="90473"/>
                  </a:cubicBezTo>
                  <a:cubicBezTo>
                    <a:pt x="-2027" y="90473"/>
                    <a:pt x="-1920" y="90461"/>
                    <a:pt x="-1812" y="90410"/>
                  </a:cubicBezTo>
                  <a:cubicBezTo>
                    <a:pt x="17885" y="82401"/>
                    <a:pt x="32925" y="71003"/>
                    <a:pt x="46052" y="54171"/>
                  </a:cubicBezTo>
                  <a:cubicBezTo>
                    <a:pt x="56970" y="40173"/>
                    <a:pt x="71530" y="19156"/>
                    <a:pt x="71524" y="412"/>
                  </a:cubicBezTo>
                  <a:cubicBezTo>
                    <a:pt x="71524" y="-74"/>
                    <a:pt x="71518" y="-566"/>
                    <a:pt x="71499" y="-1046"/>
                  </a:cubicBezTo>
                  <a:cubicBezTo>
                    <a:pt x="71417" y="-2914"/>
                    <a:pt x="70066" y="-3905"/>
                    <a:pt x="68627" y="-3905"/>
                  </a:cubicBezTo>
                </a:path>
              </a:pathLst>
            </a:custGeom>
            <a:solidFill>
              <a:srgbClr val="9686CA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19" name="자유형: 도형 318">
              <a:extLst>
                <a:ext uri="{FF2B5EF4-FFF2-40B4-BE49-F238E27FC236}">
                  <a16:creationId xmlns:a16="http://schemas.microsoft.com/office/drawing/2014/main" id="{A9295B73-E9B0-F7A5-11D7-5B12E9C24601}"/>
                </a:ext>
              </a:extLst>
            </p:cNvPr>
            <p:cNvSpPr/>
            <p:nvPr/>
          </p:nvSpPr>
          <p:spPr>
            <a:xfrm flipV="1">
              <a:off x="10704341" y="4224720"/>
              <a:ext cx="128641" cy="141491"/>
            </a:xfrm>
            <a:custGeom>
              <a:avLst/>
              <a:gdLst>
                <a:gd name="connsiteX0" fmla="*/ -3843 w 128641"/>
                <a:gd name="connsiteY0" fmla="*/ 73459 h 141491"/>
                <a:gd name="connsiteX1" fmla="*/ 60481 w 128641"/>
                <a:gd name="connsiteY1" fmla="*/ -1543 h 141491"/>
                <a:gd name="connsiteX2" fmla="*/ 124799 w 128641"/>
                <a:gd name="connsiteY2" fmla="*/ 73459 h 141491"/>
                <a:gd name="connsiteX3" fmla="*/ 87493 w 128641"/>
                <a:gd name="connsiteY3" fmla="*/ 73459 h 141491"/>
                <a:gd name="connsiteX4" fmla="*/ 87493 w 128641"/>
                <a:gd name="connsiteY4" fmla="*/ 139948 h 141491"/>
                <a:gd name="connsiteX5" fmla="*/ 33463 w 128641"/>
                <a:gd name="connsiteY5" fmla="*/ 139948 h 141491"/>
                <a:gd name="connsiteX6" fmla="*/ 33463 w 128641"/>
                <a:gd name="connsiteY6" fmla="*/ 73459 h 141491"/>
                <a:gd name="connsiteX7" fmla="*/ -3843 w 128641"/>
                <a:gd name="connsiteY7" fmla="*/ 73459 h 14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641" h="141491">
                  <a:moveTo>
                    <a:pt x="-3843" y="73459"/>
                  </a:moveTo>
                  <a:lnTo>
                    <a:pt x="60481" y="-1543"/>
                  </a:lnTo>
                  <a:lnTo>
                    <a:pt x="124799" y="73459"/>
                  </a:lnTo>
                  <a:lnTo>
                    <a:pt x="87493" y="73459"/>
                  </a:lnTo>
                  <a:lnTo>
                    <a:pt x="87493" y="139948"/>
                  </a:lnTo>
                  <a:lnTo>
                    <a:pt x="33463" y="139948"/>
                  </a:lnTo>
                  <a:lnTo>
                    <a:pt x="33463" y="73459"/>
                  </a:lnTo>
                  <a:lnTo>
                    <a:pt x="-3843" y="73459"/>
                  </a:ln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04" name="자유형: 도형 703">
              <a:extLst>
                <a:ext uri="{FF2B5EF4-FFF2-40B4-BE49-F238E27FC236}">
                  <a16:creationId xmlns:a16="http://schemas.microsoft.com/office/drawing/2014/main" id="{FE88D07B-7998-B56E-6491-4A98F4984602}"/>
                </a:ext>
              </a:extLst>
            </p:cNvPr>
            <p:cNvSpPr/>
            <p:nvPr/>
          </p:nvSpPr>
          <p:spPr>
            <a:xfrm flipV="1">
              <a:off x="9043579" y="2577660"/>
              <a:ext cx="267387" cy="305608"/>
            </a:xfrm>
            <a:custGeom>
              <a:avLst/>
              <a:gdLst>
                <a:gd name="connsiteX0" fmla="*/ 67917 w 267387"/>
                <a:gd name="connsiteY0" fmla="*/ 301255 h 305608"/>
                <a:gd name="connsiteX1" fmla="*/ 102610 w 267387"/>
                <a:gd name="connsiteY1" fmla="*/ 207508 h 305608"/>
                <a:gd name="connsiteX2" fmla="*/ 136981 w 267387"/>
                <a:gd name="connsiteY2" fmla="*/ 113616 h 305608"/>
                <a:gd name="connsiteX3" fmla="*/ 89685 w 267387"/>
                <a:gd name="connsiteY3" fmla="*/ 118450 h 305608"/>
                <a:gd name="connsiteX4" fmla="*/ 122484 w 267387"/>
                <a:gd name="connsiteY4" fmla="*/ 159694 h 305608"/>
                <a:gd name="connsiteX5" fmla="*/ 155795 w 267387"/>
                <a:gd name="connsiteY5" fmla="*/ 200578 h 305608"/>
                <a:gd name="connsiteX6" fmla="*/ 178755 w 267387"/>
                <a:gd name="connsiteY6" fmla="*/ 228139 h 305608"/>
                <a:gd name="connsiteX7" fmla="*/ 190330 w 267387"/>
                <a:gd name="connsiteY7" fmla="*/ 197757 h 305608"/>
                <a:gd name="connsiteX8" fmla="*/ 228614 w 267387"/>
                <a:gd name="connsiteY8" fmla="*/ 97465 h 305608"/>
                <a:gd name="connsiteX9" fmla="*/ 247396 w 267387"/>
                <a:gd name="connsiteY9" fmla="*/ 47146 h 305608"/>
                <a:gd name="connsiteX10" fmla="*/ 265730 w 267387"/>
                <a:gd name="connsiteY10" fmla="*/ -3394 h 305608"/>
                <a:gd name="connsiteX11" fmla="*/ 263730 w 267387"/>
                <a:gd name="connsiteY11" fmla="*/ -4354 h 305608"/>
                <a:gd name="connsiteX12" fmla="*/ 235815 w 267387"/>
                <a:gd name="connsiteY12" fmla="*/ 41592 h 305608"/>
                <a:gd name="connsiteX13" fmla="*/ 208355 w 267387"/>
                <a:gd name="connsiteY13" fmla="*/ 87752 h 305608"/>
                <a:gd name="connsiteX14" fmla="*/ 154148 w 267387"/>
                <a:gd name="connsiteY14" fmla="*/ 180414 h 305608"/>
                <a:gd name="connsiteX15" fmla="*/ 188683 w 267387"/>
                <a:gd name="connsiteY15" fmla="*/ 177593 h 305608"/>
                <a:gd name="connsiteX16" fmla="*/ 161740 w 267387"/>
                <a:gd name="connsiteY16" fmla="*/ 132259 h 305608"/>
                <a:gd name="connsiteX17" fmla="*/ 134286 w 267387"/>
                <a:gd name="connsiteY17" fmla="*/ 87285 h 305608"/>
                <a:gd name="connsiteX18" fmla="*/ 109458 w 267387"/>
                <a:gd name="connsiteY18" fmla="*/ 46900 h 305608"/>
                <a:gd name="connsiteX19" fmla="*/ 86990 w 267387"/>
                <a:gd name="connsiteY19" fmla="*/ 92120 h 305608"/>
                <a:gd name="connsiteX20" fmla="*/ 42508 w 267387"/>
                <a:gd name="connsiteY20" fmla="*/ 181664 h 305608"/>
                <a:gd name="connsiteX21" fmla="*/ -1658 w 267387"/>
                <a:gd name="connsiteY21" fmla="*/ 271346 h 305608"/>
                <a:gd name="connsiteX22" fmla="*/ 67917 w 267387"/>
                <a:gd name="connsiteY22" fmla="*/ 301255 h 30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7387" h="305608">
                  <a:moveTo>
                    <a:pt x="67917" y="301255"/>
                  </a:moveTo>
                  <a:cubicBezTo>
                    <a:pt x="79726" y="270109"/>
                    <a:pt x="91073" y="238768"/>
                    <a:pt x="102610" y="207508"/>
                  </a:cubicBezTo>
                  <a:lnTo>
                    <a:pt x="136981" y="113616"/>
                  </a:lnTo>
                  <a:lnTo>
                    <a:pt x="89685" y="118450"/>
                  </a:lnTo>
                  <a:cubicBezTo>
                    <a:pt x="100572" y="132234"/>
                    <a:pt x="111465" y="146005"/>
                    <a:pt x="122484" y="159694"/>
                  </a:cubicBezTo>
                  <a:cubicBezTo>
                    <a:pt x="133598" y="173314"/>
                    <a:pt x="144529" y="187060"/>
                    <a:pt x="155795" y="200578"/>
                  </a:cubicBezTo>
                  <a:lnTo>
                    <a:pt x="178755" y="228139"/>
                  </a:lnTo>
                  <a:lnTo>
                    <a:pt x="190330" y="197757"/>
                  </a:lnTo>
                  <a:cubicBezTo>
                    <a:pt x="203072" y="164320"/>
                    <a:pt x="216137" y="131035"/>
                    <a:pt x="228614" y="97465"/>
                  </a:cubicBezTo>
                  <a:lnTo>
                    <a:pt x="247396" y="47146"/>
                  </a:lnTo>
                  <a:lnTo>
                    <a:pt x="265730" y="-3394"/>
                  </a:lnTo>
                  <a:lnTo>
                    <a:pt x="263730" y="-4354"/>
                  </a:lnTo>
                  <a:lnTo>
                    <a:pt x="235815" y="41592"/>
                  </a:lnTo>
                  <a:lnTo>
                    <a:pt x="208355" y="87752"/>
                  </a:lnTo>
                  <a:cubicBezTo>
                    <a:pt x="190002" y="118507"/>
                    <a:pt x="172236" y="149539"/>
                    <a:pt x="154148" y="180414"/>
                  </a:cubicBezTo>
                  <a:lnTo>
                    <a:pt x="188683" y="177593"/>
                  </a:lnTo>
                  <a:cubicBezTo>
                    <a:pt x="179860" y="162370"/>
                    <a:pt x="170708" y="147381"/>
                    <a:pt x="161740" y="132259"/>
                  </a:cubicBezTo>
                  <a:cubicBezTo>
                    <a:pt x="152671" y="117207"/>
                    <a:pt x="143488" y="102243"/>
                    <a:pt x="134286" y="87285"/>
                  </a:cubicBezTo>
                  <a:lnTo>
                    <a:pt x="109458" y="46900"/>
                  </a:lnTo>
                  <a:lnTo>
                    <a:pt x="86990" y="92120"/>
                  </a:lnTo>
                  <a:lnTo>
                    <a:pt x="42508" y="181664"/>
                  </a:lnTo>
                  <a:cubicBezTo>
                    <a:pt x="27759" y="211547"/>
                    <a:pt x="12820" y="241349"/>
                    <a:pt x="-1658" y="271346"/>
                  </a:cubicBezTo>
                  <a:lnTo>
                    <a:pt x="67917" y="301255"/>
                  </a:ln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05" name="자유형: 도형 704">
              <a:extLst>
                <a:ext uri="{FF2B5EF4-FFF2-40B4-BE49-F238E27FC236}">
                  <a16:creationId xmlns:a16="http://schemas.microsoft.com/office/drawing/2014/main" id="{AEA41EA6-70BB-618C-DD07-8FF07613CD51}"/>
                </a:ext>
              </a:extLst>
            </p:cNvPr>
            <p:cNvSpPr/>
            <p:nvPr/>
          </p:nvSpPr>
          <p:spPr>
            <a:xfrm flipV="1">
              <a:off x="10396353" y="3043454"/>
              <a:ext cx="269735" cy="308467"/>
            </a:xfrm>
            <a:custGeom>
              <a:avLst/>
              <a:gdLst>
                <a:gd name="connsiteX0" fmla="*/ 266219 w 269735"/>
                <a:gd name="connsiteY0" fmla="*/ 241159 h 308467"/>
                <a:gd name="connsiteX1" fmla="*/ 179351 w 269735"/>
                <a:gd name="connsiteY1" fmla="*/ 191698 h 308467"/>
                <a:gd name="connsiteX2" fmla="*/ 92288 w 269735"/>
                <a:gd name="connsiteY2" fmla="*/ 142533 h 308467"/>
                <a:gd name="connsiteX3" fmla="*/ 89384 w 269735"/>
                <a:gd name="connsiteY3" fmla="*/ 189987 h 308467"/>
                <a:gd name="connsiteX4" fmla="*/ 135406 w 269735"/>
                <a:gd name="connsiteY4" fmla="*/ 164320 h 308467"/>
                <a:gd name="connsiteX5" fmla="*/ 181156 w 269735"/>
                <a:gd name="connsiteY5" fmla="*/ 138097 h 308467"/>
                <a:gd name="connsiteX6" fmla="*/ 212081 w 269735"/>
                <a:gd name="connsiteY6" fmla="*/ 119914 h 308467"/>
                <a:gd name="connsiteX7" fmla="*/ 183983 w 269735"/>
                <a:gd name="connsiteY7" fmla="*/ 103561 h 308467"/>
                <a:gd name="connsiteX8" fmla="*/ 91240 w 269735"/>
                <a:gd name="connsiteY8" fmla="*/ 49493 h 308467"/>
                <a:gd name="connsiteX9" fmla="*/ 44638 w 269735"/>
                <a:gd name="connsiteY9" fmla="*/ 22784 h 308467"/>
                <a:gd name="connsiteX10" fmla="*/ -2248 w 269735"/>
                <a:gd name="connsiteY10" fmla="*/ -3515 h 308467"/>
                <a:gd name="connsiteX11" fmla="*/ -3517 w 269735"/>
                <a:gd name="connsiteY11" fmla="*/ -1697 h 308467"/>
                <a:gd name="connsiteX12" fmla="*/ 37279 w 269735"/>
                <a:gd name="connsiteY12" fmla="*/ 33311 h 308467"/>
                <a:gd name="connsiteX13" fmla="*/ 78365 w 269735"/>
                <a:gd name="connsiteY13" fmla="*/ 67909 h 308467"/>
                <a:gd name="connsiteX14" fmla="*/ 160992 w 269735"/>
                <a:gd name="connsiteY14" fmla="*/ 136443 h 308467"/>
                <a:gd name="connsiteX15" fmla="*/ 163819 w 269735"/>
                <a:gd name="connsiteY15" fmla="*/ 101908 h 308467"/>
                <a:gd name="connsiteX16" fmla="*/ 114711 w 269735"/>
                <a:gd name="connsiteY16" fmla="*/ 121132 h 308467"/>
                <a:gd name="connsiteX17" fmla="*/ 65875 w 269735"/>
                <a:gd name="connsiteY17" fmla="*/ 140911 h 308467"/>
                <a:gd name="connsiteX18" fmla="*/ 21993 w 269735"/>
                <a:gd name="connsiteY18" fmla="*/ 158854 h 308467"/>
                <a:gd name="connsiteX19" fmla="*/ 62966 w 269735"/>
                <a:gd name="connsiteY19" fmla="*/ 188365 h 308467"/>
                <a:gd name="connsiteX20" fmla="*/ 144090 w 269735"/>
                <a:gd name="connsiteY20" fmla="*/ 246807 h 308467"/>
                <a:gd name="connsiteX21" fmla="*/ 225404 w 269735"/>
                <a:gd name="connsiteY21" fmla="*/ 304953 h 308467"/>
                <a:gd name="connsiteX22" fmla="*/ 266219 w 269735"/>
                <a:gd name="connsiteY22" fmla="*/ 241159 h 30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9735" h="308467">
                  <a:moveTo>
                    <a:pt x="266219" y="241159"/>
                  </a:moveTo>
                  <a:cubicBezTo>
                    <a:pt x="237408" y="224447"/>
                    <a:pt x="208320" y="208157"/>
                    <a:pt x="179351" y="191698"/>
                  </a:cubicBezTo>
                  <a:lnTo>
                    <a:pt x="92288" y="142533"/>
                  </a:lnTo>
                  <a:lnTo>
                    <a:pt x="89384" y="189987"/>
                  </a:lnTo>
                  <a:cubicBezTo>
                    <a:pt x="104746" y="181480"/>
                    <a:pt x="120108" y="172966"/>
                    <a:pt x="135406" y="164320"/>
                  </a:cubicBezTo>
                  <a:cubicBezTo>
                    <a:pt x="150648" y="155566"/>
                    <a:pt x="165990" y="147014"/>
                    <a:pt x="181156" y="138097"/>
                  </a:cubicBezTo>
                  <a:lnTo>
                    <a:pt x="212081" y="119914"/>
                  </a:lnTo>
                  <a:lnTo>
                    <a:pt x="183983" y="103561"/>
                  </a:lnTo>
                  <a:cubicBezTo>
                    <a:pt x="153058" y="85556"/>
                    <a:pt x="122335" y="67253"/>
                    <a:pt x="91240" y="49493"/>
                  </a:cubicBezTo>
                  <a:lnTo>
                    <a:pt x="44638" y="22784"/>
                  </a:lnTo>
                  <a:lnTo>
                    <a:pt x="-2248" y="-3515"/>
                  </a:lnTo>
                  <a:lnTo>
                    <a:pt x="-3517" y="-1697"/>
                  </a:lnTo>
                  <a:lnTo>
                    <a:pt x="37279" y="33311"/>
                  </a:lnTo>
                  <a:lnTo>
                    <a:pt x="78365" y="67909"/>
                  </a:lnTo>
                  <a:cubicBezTo>
                    <a:pt x="105731" y="91008"/>
                    <a:pt x="133462" y="113584"/>
                    <a:pt x="160992" y="136443"/>
                  </a:cubicBezTo>
                  <a:lnTo>
                    <a:pt x="163819" y="101908"/>
                  </a:lnTo>
                  <a:cubicBezTo>
                    <a:pt x="147366" y="108143"/>
                    <a:pt x="131089" y="114732"/>
                    <a:pt x="114711" y="121132"/>
                  </a:cubicBezTo>
                  <a:cubicBezTo>
                    <a:pt x="98384" y="127632"/>
                    <a:pt x="82126" y="134266"/>
                    <a:pt x="65875" y="140911"/>
                  </a:cubicBezTo>
                  <a:lnTo>
                    <a:pt x="21993" y="158854"/>
                  </a:lnTo>
                  <a:lnTo>
                    <a:pt x="62966" y="188365"/>
                  </a:lnTo>
                  <a:lnTo>
                    <a:pt x="144090" y="246807"/>
                  </a:lnTo>
                  <a:cubicBezTo>
                    <a:pt x="171178" y="266214"/>
                    <a:pt x="198158" y="285792"/>
                    <a:pt x="225404" y="304953"/>
                  </a:cubicBezTo>
                  <a:lnTo>
                    <a:pt x="266219" y="241159"/>
                  </a:lnTo>
                </a:path>
              </a:pathLst>
            </a:custGeom>
            <a:solidFill>
              <a:srgbClr val="F1475E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06" name="자유형: 도형 705">
              <a:extLst>
                <a:ext uri="{FF2B5EF4-FFF2-40B4-BE49-F238E27FC236}">
                  <a16:creationId xmlns:a16="http://schemas.microsoft.com/office/drawing/2014/main" id="{87F344FD-7810-D011-5709-0C78C64C5CDA}"/>
                </a:ext>
              </a:extLst>
            </p:cNvPr>
            <p:cNvSpPr/>
            <p:nvPr/>
          </p:nvSpPr>
          <p:spPr>
            <a:xfrm flipV="1">
              <a:off x="9963409" y="4225736"/>
              <a:ext cx="327786" cy="246674"/>
            </a:xfrm>
            <a:custGeom>
              <a:avLst/>
              <a:gdLst>
                <a:gd name="connsiteX0" fmla="*/ 264981 w 327786"/>
                <a:gd name="connsiteY0" fmla="*/ -1447 h 246674"/>
                <a:gd name="connsiteX1" fmla="*/ 207871 w 327786"/>
                <a:gd name="connsiteY1" fmla="*/ 80599 h 246674"/>
                <a:gd name="connsiteX2" fmla="*/ 151032 w 327786"/>
                <a:gd name="connsiteY2" fmla="*/ 162853 h 246674"/>
                <a:gd name="connsiteX3" fmla="*/ 198025 w 327786"/>
                <a:gd name="connsiteY3" fmla="*/ 170042 h 246674"/>
                <a:gd name="connsiteX4" fmla="*/ 176630 w 327786"/>
                <a:gd name="connsiteY4" fmla="*/ 121887 h 246674"/>
                <a:gd name="connsiteX5" fmla="*/ 154648 w 327786"/>
                <a:gd name="connsiteY5" fmla="*/ 73953 h 246674"/>
                <a:gd name="connsiteX6" fmla="*/ 139343 w 327786"/>
                <a:gd name="connsiteY6" fmla="*/ 41513 h 246674"/>
                <a:gd name="connsiteX7" fmla="*/ 120511 w 327786"/>
                <a:gd name="connsiteY7" fmla="*/ 68014 h 246674"/>
                <a:gd name="connsiteX8" fmla="*/ 58276 w 327786"/>
                <a:gd name="connsiteY8" fmla="*/ 155488 h 246674"/>
                <a:gd name="connsiteX9" fmla="*/ 27464 w 327786"/>
                <a:gd name="connsiteY9" fmla="*/ 199483 h 246674"/>
                <a:gd name="connsiteX10" fmla="*/ -2962 w 327786"/>
                <a:gd name="connsiteY10" fmla="*/ 243801 h 246674"/>
                <a:gd name="connsiteX11" fmla="*/ -1265 w 327786"/>
                <a:gd name="connsiteY11" fmla="*/ 245227 h 246674"/>
                <a:gd name="connsiteX12" fmla="*/ 37285 w 327786"/>
                <a:gd name="connsiteY12" fmla="*/ 207764 h 246674"/>
                <a:gd name="connsiteX13" fmla="*/ 75455 w 327786"/>
                <a:gd name="connsiteY13" fmla="*/ 169972 h 246674"/>
                <a:gd name="connsiteX14" fmla="*/ 151183 w 327786"/>
                <a:gd name="connsiteY14" fmla="*/ 93884 h 246674"/>
                <a:gd name="connsiteX15" fmla="*/ 117046 w 327786"/>
                <a:gd name="connsiteY15" fmla="*/ 87945 h 246674"/>
                <a:gd name="connsiteX16" fmla="*/ 131745 w 327786"/>
                <a:gd name="connsiteY16" fmla="*/ 138586 h 246674"/>
                <a:gd name="connsiteX17" fmla="*/ 147030 w 327786"/>
                <a:gd name="connsiteY17" fmla="*/ 189019 h 246674"/>
                <a:gd name="connsiteX18" fmla="*/ 160928 w 327786"/>
                <a:gd name="connsiteY18" fmla="*/ 234340 h 246674"/>
                <a:gd name="connsiteX19" fmla="*/ 194030 w 327786"/>
                <a:gd name="connsiteY19" fmla="*/ 196202 h 246674"/>
                <a:gd name="connsiteX20" fmla="*/ 259566 w 327786"/>
                <a:gd name="connsiteY20" fmla="*/ 120694 h 246674"/>
                <a:gd name="connsiteX21" fmla="*/ 324824 w 327786"/>
                <a:gd name="connsiteY21" fmla="*/ 44972 h 246674"/>
                <a:gd name="connsiteX22" fmla="*/ 264981 w 327786"/>
                <a:gd name="connsiteY22" fmla="*/ -1447 h 24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7786" h="246674">
                  <a:moveTo>
                    <a:pt x="264981" y="-1447"/>
                  </a:moveTo>
                  <a:cubicBezTo>
                    <a:pt x="245732" y="25735"/>
                    <a:pt x="226880" y="53233"/>
                    <a:pt x="207871" y="80599"/>
                  </a:cubicBezTo>
                  <a:lnTo>
                    <a:pt x="151032" y="162853"/>
                  </a:lnTo>
                  <a:lnTo>
                    <a:pt x="198025" y="170042"/>
                  </a:lnTo>
                  <a:cubicBezTo>
                    <a:pt x="190950" y="153967"/>
                    <a:pt x="183863" y="137905"/>
                    <a:pt x="176630" y="121887"/>
                  </a:cubicBezTo>
                  <a:cubicBezTo>
                    <a:pt x="169290" y="105913"/>
                    <a:pt x="162159" y="89864"/>
                    <a:pt x="154648" y="73953"/>
                  </a:cubicBezTo>
                  <a:lnTo>
                    <a:pt x="139343" y="41513"/>
                  </a:lnTo>
                  <a:lnTo>
                    <a:pt x="120511" y="68014"/>
                  </a:lnTo>
                  <a:cubicBezTo>
                    <a:pt x="99785" y="97185"/>
                    <a:pt x="78781" y="126128"/>
                    <a:pt x="58276" y="155488"/>
                  </a:cubicBezTo>
                  <a:lnTo>
                    <a:pt x="27464" y="199483"/>
                  </a:lnTo>
                  <a:lnTo>
                    <a:pt x="-2962" y="243801"/>
                  </a:lnTo>
                  <a:lnTo>
                    <a:pt x="-1265" y="245227"/>
                  </a:lnTo>
                  <a:lnTo>
                    <a:pt x="37285" y="207764"/>
                  </a:lnTo>
                  <a:lnTo>
                    <a:pt x="75455" y="169972"/>
                  </a:lnTo>
                  <a:cubicBezTo>
                    <a:pt x="100940" y="144809"/>
                    <a:pt x="125926" y="119230"/>
                    <a:pt x="151183" y="93884"/>
                  </a:cubicBezTo>
                  <a:lnTo>
                    <a:pt x="117046" y="87945"/>
                  </a:lnTo>
                  <a:cubicBezTo>
                    <a:pt x="121760" y="104891"/>
                    <a:pt x="126860" y="121704"/>
                    <a:pt x="131745" y="138586"/>
                  </a:cubicBezTo>
                  <a:cubicBezTo>
                    <a:pt x="136743" y="155437"/>
                    <a:pt x="141881" y="172225"/>
                    <a:pt x="147030" y="189019"/>
                  </a:cubicBezTo>
                  <a:lnTo>
                    <a:pt x="160928" y="234340"/>
                  </a:lnTo>
                  <a:lnTo>
                    <a:pt x="194030" y="196202"/>
                  </a:lnTo>
                  <a:lnTo>
                    <a:pt x="259566" y="120694"/>
                  </a:lnTo>
                  <a:cubicBezTo>
                    <a:pt x="281340" y="95468"/>
                    <a:pt x="303278" y="70375"/>
                    <a:pt x="324824" y="44972"/>
                  </a:cubicBezTo>
                  <a:lnTo>
                    <a:pt x="264981" y="-1447"/>
                  </a:lnTo>
                </a:path>
              </a:pathLst>
            </a:custGeom>
            <a:solidFill>
              <a:srgbClr val="364088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07" name="자유형: 도형 706">
              <a:extLst>
                <a:ext uri="{FF2B5EF4-FFF2-40B4-BE49-F238E27FC236}">
                  <a16:creationId xmlns:a16="http://schemas.microsoft.com/office/drawing/2014/main" id="{02C95371-67EA-F75D-2084-A1254DC23278}"/>
                </a:ext>
              </a:extLst>
            </p:cNvPr>
            <p:cNvSpPr/>
            <p:nvPr/>
          </p:nvSpPr>
          <p:spPr>
            <a:xfrm flipV="1">
              <a:off x="9042506" y="4873047"/>
              <a:ext cx="116921" cy="116920"/>
            </a:xfrm>
            <a:custGeom>
              <a:avLst/>
              <a:gdLst>
                <a:gd name="connsiteX0" fmla="*/ -1553 w 116921"/>
                <a:gd name="connsiteY0" fmla="*/ 103133 h 116920"/>
                <a:gd name="connsiteX1" fmla="*/ 101977 w 116921"/>
                <a:gd name="connsiteY1" fmla="*/ -401 h 116920"/>
                <a:gd name="connsiteX2" fmla="*/ 115369 w 116921"/>
                <a:gd name="connsiteY2" fmla="*/ 12983 h 116920"/>
                <a:gd name="connsiteX3" fmla="*/ 11833 w 116921"/>
                <a:gd name="connsiteY3" fmla="*/ 116519 h 11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21" h="116920">
                  <a:moveTo>
                    <a:pt x="-1553" y="103133"/>
                  </a:moveTo>
                  <a:lnTo>
                    <a:pt x="101977" y="-401"/>
                  </a:lnTo>
                  <a:lnTo>
                    <a:pt x="115369" y="12983"/>
                  </a:lnTo>
                  <a:lnTo>
                    <a:pt x="11833" y="116519"/>
                  </a:ln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08" name="자유형: 도형 707">
              <a:extLst>
                <a:ext uri="{FF2B5EF4-FFF2-40B4-BE49-F238E27FC236}">
                  <a16:creationId xmlns:a16="http://schemas.microsoft.com/office/drawing/2014/main" id="{E4622685-7DB3-0D9E-3175-28CE09FA5331}"/>
                </a:ext>
              </a:extLst>
            </p:cNvPr>
            <p:cNvSpPr/>
            <p:nvPr/>
          </p:nvSpPr>
          <p:spPr>
            <a:xfrm flipV="1">
              <a:off x="9042506" y="4873047"/>
              <a:ext cx="116921" cy="116920"/>
            </a:xfrm>
            <a:custGeom>
              <a:avLst/>
              <a:gdLst>
                <a:gd name="connsiteX0" fmla="*/ 11833 w 116921"/>
                <a:gd name="connsiteY0" fmla="*/ -401 h 116920"/>
                <a:gd name="connsiteX1" fmla="*/ 115369 w 116921"/>
                <a:gd name="connsiteY1" fmla="*/ 103133 h 116920"/>
                <a:gd name="connsiteX2" fmla="*/ 101977 w 116921"/>
                <a:gd name="connsiteY2" fmla="*/ 116519 h 116920"/>
                <a:gd name="connsiteX3" fmla="*/ -1553 w 116921"/>
                <a:gd name="connsiteY3" fmla="*/ 12983 h 11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921" h="116920">
                  <a:moveTo>
                    <a:pt x="11833" y="-401"/>
                  </a:moveTo>
                  <a:lnTo>
                    <a:pt x="115369" y="103133"/>
                  </a:lnTo>
                  <a:lnTo>
                    <a:pt x="101977" y="116519"/>
                  </a:lnTo>
                  <a:lnTo>
                    <a:pt x="-1553" y="12983"/>
                  </a:ln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09" name="자유형: 도형 708">
              <a:extLst>
                <a:ext uri="{FF2B5EF4-FFF2-40B4-BE49-F238E27FC236}">
                  <a16:creationId xmlns:a16="http://schemas.microsoft.com/office/drawing/2014/main" id="{DCEAF6C9-46F4-719A-FE28-F7607565D9DA}"/>
                </a:ext>
              </a:extLst>
            </p:cNvPr>
            <p:cNvSpPr/>
            <p:nvPr/>
          </p:nvSpPr>
          <p:spPr>
            <a:xfrm flipV="1">
              <a:off x="9765343" y="2689204"/>
              <a:ext cx="96991" cy="96991"/>
            </a:xfrm>
            <a:custGeom>
              <a:avLst/>
              <a:gdLst>
                <a:gd name="connsiteX0" fmla="*/ -2532 w 96991"/>
                <a:gd name="connsiteY0" fmla="*/ 79258 h 96991"/>
                <a:gd name="connsiteX1" fmla="*/ 81073 w 96991"/>
                <a:gd name="connsiteY1" fmla="*/ -4341 h 96991"/>
                <a:gd name="connsiteX2" fmla="*/ 94459 w 96991"/>
                <a:gd name="connsiteY2" fmla="*/ 9045 h 96991"/>
                <a:gd name="connsiteX3" fmla="*/ 10855 w 96991"/>
                <a:gd name="connsiteY3" fmla="*/ 92650 h 9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1" h="96991">
                  <a:moveTo>
                    <a:pt x="-2532" y="79258"/>
                  </a:moveTo>
                  <a:lnTo>
                    <a:pt x="81073" y="-4341"/>
                  </a:lnTo>
                  <a:lnTo>
                    <a:pt x="94459" y="9045"/>
                  </a:lnTo>
                  <a:lnTo>
                    <a:pt x="10855" y="92650"/>
                  </a:ln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10" name="자유형: 도형 709">
              <a:extLst>
                <a:ext uri="{FF2B5EF4-FFF2-40B4-BE49-F238E27FC236}">
                  <a16:creationId xmlns:a16="http://schemas.microsoft.com/office/drawing/2014/main" id="{6E160F2D-C7A3-3392-482B-D4862CC43AED}"/>
                </a:ext>
              </a:extLst>
            </p:cNvPr>
            <p:cNvSpPr/>
            <p:nvPr/>
          </p:nvSpPr>
          <p:spPr>
            <a:xfrm flipV="1">
              <a:off x="9765343" y="2689204"/>
              <a:ext cx="96991" cy="96991"/>
            </a:xfrm>
            <a:custGeom>
              <a:avLst/>
              <a:gdLst>
                <a:gd name="connsiteX0" fmla="*/ 10855 w 96991"/>
                <a:gd name="connsiteY0" fmla="*/ -4341 h 96991"/>
                <a:gd name="connsiteX1" fmla="*/ 94459 w 96991"/>
                <a:gd name="connsiteY1" fmla="*/ 79258 h 96991"/>
                <a:gd name="connsiteX2" fmla="*/ 81073 w 96991"/>
                <a:gd name="connsiteY2" fmla="*/ 92650 h 96991"/>
                <a:gd name="connsiteX3" fmla="*/ -2532 w 96991"/>
                <a:gd name="connsiteY3" fmla="*/ 9045 h 9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991" h="96991">
                  <a:moveTo>
                    <a:pt x="10855" y="-4341"/>
                  </a:moveTo>
                  <a:lnTo>
                    <a:pt x="94459" y="79258"/>
                  </a:lnTo>
                  <a:lnTo>
                    <a:pt x="81073" y="92650"/>
                  </a:lnTo>
                  <a:lnTo>
                    <a:pt x="-2532" y="9045"/>
                  </a:ln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11" name="자유형: 도형 710">
              <a:extLst>
                <a:ext uri="{FF2B5EF4-FFF2-40B4-BE49-F238E27FC236}">
                  <a16:creationId xmlns:a16="http://schemas.microsoft.com/office/drawing/2014/main" id="{16909193-FE7C-3BC5-4127-0698F2CEB0E2}"/>
                </a:ext>
              </a:extLst>
            </p:cNvPr>
            <p:cNvSpPr/>
            <p:nvPr/>
          </p:nvSpPr>
          <p:spPr>
            <a:xfrm flipV="1">
              <a:off x="8364874" y="3385611"/>
              <a:ext cx="240276" cy="264276"/>
            </a:xfrm>
            <a:custGeom>
              <a:avLst/>
              <a:gdLst>
                <a:gd name="connsiteX0" fmla="*/ -707 w 240276"/>
                <a:gd name="connsiteY0" fmla="*/ 137144 h 264276"/>
                <a:gd name="connsiteX1" fmla="*/ 119430 w 240276"/>
                <a:gd name="connsiteY1" fmla="*/ -2940 h 264276"/>
                <a:gd name="connsiteX2" fmla="*/ 239570 w 240276"/>
                <a:gd name="connsiteY2" fmla="*/ 137144 h 264276"/>
                <a:gd name="connsiteX3" fmla="*/ 169888 w 240276"/>
                <a:gd name="connsiteY3" fmla="*/ 137144 h 264276"/>
                <a:gd name="connsiteX4" fmla="*/ 169888 w 240276"/>
                <a:gd name="connsiteY4" fmla="*/ 261336 h 264276"/>
                <a:gd name="connsiteX5" fmla="*/ 68973 w 240276"/>
                <a:gd name="connsiteY5" fmla="*/ 261336 h 264276"/>
                <a:gd name="connsiteX6" fmla="*/ 68973 w 240276"/>
                <a:gd name="connsiteY6" fmla="*/ 137144 h 264276"/>
                <a:gd name="connsiteX7" fmla="*/ -707 w 240276"/>
                <a:gd name="connsiteY7" fmla="*/ 137144 h 26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276" h="264276">
                  <a:moveTo>
                    <a:pt x="-707" y="137144"/>
                  </a:moveTo>
                  <a:lnTo>
                    <a:pt x="119430" y="-2940"/>
                  </a:lnTo>
                  <a:lnTo>
                    <a:pt x="239570" y="137144"/>
                  </a:lnTo>
                  <a:lnTo>
                    <a:pt x="169888" y="137144"/>
                  </a:lnTo>
                  <a:lnTo>
                    <a:pt x="169888" y="261336"/>
                  </a:lnTo>
                  <a:lnTo>
                    <a:pt x="68973" y="261336"/>
                  </a:lnTo>
                  <a:lnTo>
                    <a:pt x="68973" y="137144"/>
                  </a:lnTo>
                  <a:lnTo>
                    <a:pt x="-707" y="137144"/>
                  </a:ln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12" name="자유형: 도형 711">
              <a:extLst>
                <a:ext uri="{FF2B5EF4-FFF2-40B4-BE49-F238E27FC236}">
                  <a16:creationId xmlns:a16="http://schemas.microsoft.com/office/drawing/2014/main" id="{89046047-EAC7-2009-1DCA-90F6C2A5D5DF}"/>
                </a:ext>
              </a:extLst>
            </p:cNvPr>
            <p:cNvSpPr/>
            <p:nvPr/>
          </p:nvSpPr>
          <p:spPr>
            <a:xfrm flipV="1">
              <a:off x="8483099" y="3509513"/>
              <a:ext cx="118461" cy="140398"/>
            </a:xfrm>
            <a:custGeom>
              <a:avLst/>
              <a:gdLst>
                <a:gd name="connsiteX0" fmla="*/ 2692 w 118461"/>
                <a:gd name="connsiteY0" fmla="*/ -2300 h 140398"/>
                <a:gd name="connsiteX1" fmla="*/ 117233 w 118461"/>
                <a:gd name="connsiteY1" fmla="*/ 134572 h 140398"/>
                <a:gd name="connsiteX2" fmla="*/ 114807 w 118461"/>
                <a:gd name="connsiteY2" fmla="*/ 136995 h 140398"/>
                <a:gd name="connsiteX3" fmla="*/ -469 w 118461"/>
                <a:gd name="connsiteY3" fmla="*/ 136 h 140398"/>
                <a:gd name="connsiteX4" fmla="*/ 2692 w 118461"/>
                <a:gd name="connsiteY4" fmla="*/ -2300 h 14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61" h="140398">
                  <a:moveTo>
                    <a:pt x="2692" y="-2300"/>
                  </a:moveTo>
                  <a:cubicBezTo>
                    <a:pt x="46836" y="37524"/>
                    <a:pt x="78375" y="90046"/>
                    <a:pt x="117233" y="134572"/>
                  </a:cubicBezTo>
                  <a:cubicBezTo>
                    <a:pt x="118696" y="136244"/>
                    <a:pt x="116180" y="138693"/>
                    <a:pt x="114807" y="136995"/>
                  </a:cubicBezTo>
                  <a:cubicBezTo>
                    <a:pt x="77598" y="90930"/>
                    <a:pt x="31188" y="50620"/>
                    <a:pt x="-469" y="136"/>
                  </a:cubicBezTo>
                  <a:cubicBezTo>
                    <a:pt x="-1724" y="-1864"/>
                    <a:pt x="1044" y="-3789"/>
                    <a:pt x="2692" y="-2300"/>
                  </a:cubicBezTo>
                </a:path>
              </a:pathLst>
            </a:custGeom>
            <a:solidFill>
              <a:srgbClr val="F9BB16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13" name="자유형: 도형 712">
              <a:extLst>
                <a:ext uri="{FF2B5EF4-FFF2-40B4-BE49-F238E27FC236}">
                  <a16:creationId xmlns:a16="http://schemas.microsoft.com/office/drawing/2014/main" id="{651B0F58-46F5-2D55-F570-4DA62CDE7DA3}"/>
                </a:ext>
              </a:extLst>
            </p:cNvPr>
            <p:cNvSpPr/>
            <p:nvPr/>
          </p:nvSpPr>
          <p:spPr>
            <a:xfrm flipV="1">
              <a:off x="8483100" y="3509513"/>
              <a:ext cx="118458" cy="140399"/>
            </a:xfrm>
            <a:custGeom>
              <a:avLst/>
              <a:gdLst>
                <a:gd name="connsiteX0" fmla="*/ 1337 w 118458"/>
                <a:gd name="connsiteY0" fmla="*/ -2829 h 140399"/>
                <a:gd name="connsiteX1" fmla="*/ -786 w 118458"/>
                <a:gd name="connsiteY1" fmla="*/ -897 h 140399"/>
                <a:gd name="connsiteX2" fmla="*/ -470 w 118458"/>
                <a:gd name="connsiteY2" fmla="*/ 137 h 140399"/>
                <a:gd name="connsiteX3" fmla="*/ 114806 w 118458"/>
                <a:gd name="connsiteY3" fmla="*/ 136997 h 140399"/>
                <a:gd name="connsiteX4" fmla="*/ 115913 w 118458"/>
                <a:gd name="connsiteY4" fmla="*/ 137571 h 140399"/>
                <a:gd name="connsiteX5" fmla="*/ 117673 w 118458"/>
                <a:gd name="connsiteY5" fmla="*/ 135703 h 140399"/>
                <a:gd name="connsiteX6" fmla="*/ 117232 w 118458"/>
                <a:gd name="connsiteY6" fmla="*/ 134573 h 140399"/>
                <a:gd name="connsiteX7" fmla="*/ 2691 w 118458"/>
                <a:gd name="connsiteY7" fmla="*/ -2299 h 140399"/>
                <a:gd name="connsiteX8" fmla="*/ 1337 w 118458"/>
                <a:gd name="connsiteY8" fmla="*/ -2829 h 140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458" h="140399">
                  <a:moveTo>
                    <a:pt x="1337" y="-2829"/>
                  </a:moveTo>
                  <a:cubicBezTo>
                    <a:pt x="249" y="-2829"/>
                    <a:pt x="-786" y="-1970"/>
                    <a:pt x="-786" y="-897"/>
                  </a:cubicBezTo>
                  <a:cubicBezTo>
                    <a:pt x="-788" y="-569"/>
                    <a:pt x="-692" y="-216"/>
                    <a:pt x="-470" y="137"/>
                  </a:cubicBezTo>
                  <a:cubicBezTo>
                    <a:pt x="31187" y="50621"/>
                    <a:pt x="77597" y="90931"/>
                    <a:pt x="114806" y="136997"/>
                  </a:cubicBezTo>
                  <a:cubicBezTo>
                    <a:pt x="115134" y="137400"/>
                    <a:pt x="115526" y="137571"/>
                    <a:pt x="115913" y="137571"/>
                  </a:cubicBezTo>
                  <a:cubicBezTo>
                    <a:pt x="116803" y="137571"/>
                    <a:pt x="117673" y="136681"/>
                    <a:pt x="117673" y="135703"/>
                  </a:cubicBezTo>
                  <a:cubicBezTo>
                    <a:pt x="117673" y="135324"/>
                    <a:pt x="117547" y="134926"/>
                    <a:pt x="117232" y="134573"/>
                  </a:cubicBezTo>
                  <a:cubicBezTo>
                    <a:pt x="78374" y="90047"/>
                    <a:pt x="46834" y="37525"/>
                    <a:pt x="2691" y="-2299"/>
                  </a:cubicBezTo>
                  <a:cubicBezTo>
                    <a:pt x="2281" y="-2671"/>
                    <a:pt x="1803" y="-2829"/>
                    <a:pt x="1337" y="-2829"/>
                  </a:cubicBezTo>
                </a:path>
              </a:pathLst>
            </a:custGeom>
            <a:solidFill>
              <a:srgbClr val="F79A0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14" name="자유형: 도형 713">
              <a:extLst>
                <a:ext uri="{FF2B5EF4-FFF2-40B4-BE49-F238E27FC236}">
                  <a16:creationId xmlns:a16="http://schemas.microsoft.com/office/drawing/2014/main" id="{79727998-0BE8-B300-9CA2-E441D669802E}"/>
                </a:ext>
              </a:extLst>
            </p:cNvPr>
            <p:cNvSpPr/>
            <p:nvPr/>
          </p:nvSpPr>
          <p:spPr>
            <a:xfrm flipV="1">
              <a:off x="10412855" y="3517747"/>
              <a:ext cx="449298" cy="628033"/>
            </a:xfrm>
            <a:custGeom>
              <a:avLst/>
              <a:gdLst>
                <a:gd name="connsiteX0" fmla="*/ 223473 w 449298"/>
                <a:gd name="connsiteY0" fmla="*/ -261 h 628033"/>
                <a:gd name="connsiteX1" fmla="*/ 198948 w 449298"/>
                <a:gd name="connsiteY1" fmla="*/ 471 h 628033"/>
                <a:gd name="connsiteX2" fmla="*/ 192201 w 449298"/>
                <a:gd name="connsiteY2" fmla="*/ 35145 h 628033"/>
                <a:gd name="connsiteX3" fmla="*/ 175072 w 449298"/>
                <a:gd name="connsiteY3" fmla="*/ 113991 h 628033"/>
                <a:gd name="connsiteX4" fmla="*/ 140178 w 449298"/>
                <a:gd name="connsiteY4" fmla="*/ 158233 h 628033"/>
                <a:gd name="connsiteX5" fmla="*/ 106785 w 449298"/>
                <a:gd name="connsiteY5" fmla="*/ 195924 h 628033"/>
                <a:gd name="connsiteX6" fmla="*/ 52723 w 449298"/>
                <a:gd name="connsiteY6" fmla="*/ 303757 h 628033"/>
                <a:gd name="connsiteX7" fmla="*/ 10816 w 449298"/>
                <a:gd name="connsiteY7" fmla="*/ 336525 h 628033"/>
                <a:gd name="connsiteX8" fmla="*/ -2810 w 449298"/>
                <a:gd name="connsiteY8" fmla="*/ 341095 h 628033"/>
                <a:gd name="connsiteX9" fmla="*/ -2810 w 449298"/>
                <a:gd name="connsiteY9" fmla="*/ 370600 h 628033"/>
                <a:gd name="connsiteX10" fmla="*/ -2816 w 449298"/>
                <a:gd name="connsiteY10" fmla="*/ 501387 h 628033"/>
                <a:gd name="connsiteX11" fmla="*/ -2835 w 449298"/>
                <a:gd name="connsiteY11" fmla="*/ 569397 h 628033"/>
                <a:gd name="connsiteX12" fmla="*/ -1718 w 449298"/>
                <a:gd name="connsiteY12" fmla="*/ 594194 h 628033"/>
                <a:gd name="connsiteX13" fmla="*/ 22120 w 449298"/>
                <a:gd name="connsiteY13" fmla="*/ 598814 h 628033"/>
                <a:gd name="connsiteX14" fmla="*/ 83459 w 449298"/>
                <a:gd name="connsiteY14" fmla="*/ 610111 h 628033"/>
                <a:gd name="connsiteX15" fmla="*/ 136031 w 449298"/>
                <a:gd name="connsiteY15" fmla="*/ 619256 h 628033"/>
                <a:gd name="connsiteX16" fmla="*/ 261328 w 449298"/>
                <a:gd name="connsiteY16" fmla="*/ 625479 h 628033"/>
                <a:gd name="connsiteX17" fmla="*/ 372128 w 449298"/>
                <a:gd name="connsiteY17" fmla="*/ 601332 h 628033"/>
                <a:gd name="connsiteX18" fmla="*/ 392419 w 449298"/>
                <a:gd name="connsiteY18" fmla="*/ 579287 h 628033"/>
                <a:gd name="connsiteX19" fmla="*/ 396571 w 449298"/>
                <a:gd name="connsiteY19" fmla="*/ 553265 h 628033"/>
                <a:gd name="connsiteX20" fmla="*/ 417070 w 449298"/>
                <a:gd name="connsiteY20" fmla="*/ 514426 h 628033"/>
                <a:gd name="connsiteX21" fmla="*/ 432242 w 449298"/>
                <a:gd name="connsiteY21" fmla="*/ 489465 h 628033"/>
                <a:gd name="connsiteX22" fmla="*/ 425085 w 449298"/>
                <a:gd name="connsiteY22" fmla="*/ 464044 h 628033"/>
                <a:gd name="connsiteX23" fmla="*/ 420093 w 449298"/>
                <a:gd name="connsiteY23" fmla="*/ 439038 h 628033"/>
                <a:gd name="connsiteX24" fmla="*/ 435171 w 449298"/>
                <a:gd name="connsiteY24" fmla="*/ 419145 h 628033"/>
                <a:gd name="connsiteX25" fmla="*/ 444474 w 449298"/>
                <a:gd name="connsiteY25" fmla="*/ 393869 h 628033"/>
                <a:gd name="connsiteX26" fmla="*/ 432375 w 449298"/>
                <a:gd name="connsiteY26" fmla="*/ 372386 h 628033"/>
                <a:gd name="connsiteX27" fmla="*/ 426581 w 449298"/>
                <a:gd name="connsiteY27" fmla="*/ 348542 h 628033"/>
                <a:gd name="connsiteX28" fmla="*/ 441059 w 449298"/>
                <a:gd name="connsiteY28" fmla="*/ 327828 h 628033"/>
                <a:gd name="connsiteX29" fmla="*/ 430141 w 449298"/>
                <a:gd name="connsiteY29" fmla="*/ 278487 h 628033"/>
                <a:gd name="connsiteX30" fmla="*/ 390222 w 449298"/>
                <a:gd name="connsiteY30" fmla="*/ 250768 h 628033"/>
                <a:gd name="connsiteX31" fmla="*/ 264111 w 449298"/>
                <a:gd name="connsiteY31" fmla="*/ 247221 h 628033"/>
                <a:gd name="connsiteX32" fmla="*/ 238892 w 449298"/>
                <a:gd name="connsiteY32" fmla="*/ 248067 h 628033"/>
                <a:gd name="connsiteX33" fmla="*/ 232631 w 449298"/>
                <a:gd name="connsiteY33" fmla="*/ 237174 h 628033"/>
                <a:gd name="connsiteX34" fmla="*/ 246951 w 449298"/>
                <a:gd name="connsiteY34" fmla="*/ 187643 h 628033"/>
                <a:gd name="connsiteX35" fmla="*/ 280319 w 449298"/>
                <a:gd name="connsiteY35" fmla="*/ 81526 h 628033"/>
                <a:gd name="connsiteX36" fmla="*/ 223473 w 449298"/>
                <a:gd name="connsiteY36" fmla="*/ -261 h 628033"/>
                <a:gd name="connsiteX37" fmla="*/ 223473 w 449298"/>
                <a:gd name="connsiteY37" fmla="*/ -261 h 62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49298" h="628033">
                  <a:moveTo>
                    <a:pt x="223473" y="-261"/>
                  </a:moveTo>
                  <a:cubicBezTo>
                    <a:pt x="215837" y="-1914"/>
                    <a:pt x="206016" y="-4382"/>
                    <a:pt x="198948" y="471"/>
                  </a:cubicBezTo>
                  <a:cubicBezTo>
                    <a:pt x="190573" y="6221"/>
                    <a:pt x="193230" y="26196"/>
                    <a:pt x="192201" y="35145"/>
                  </a:cubicBezTo>
                  <a:cubicBezTo>
                    <a:pt x="189102" y="61999"/>
                    <a:pt x="185600" y="88866"/>
                    <a:pt x="175072" y="113991"/>
                  </a:cubicBezTo>
                  <a:cubicBezTo>
                    <a:pt x="167379" y="132351"/>
                    <a:pt x="155621" y="145926"/>
                    <a:pt x="140178" y="158233"/>
                  </a:cubicBezTo>
                  <a:cubicBezTo>
                    <a:pt x="126962" y="168766"/>
                    <a:pt x="113689" y="180070"/>
                    <a:pt x="106785" y="195924"/>
                  </a:cubicBezTo>
                  <a:cubicBezTo>
                    <a:pt x="90672" y="232920"/>
                    <a:pt x="76081" y="270503"/>
                    <a:pt x="52723" y="303757"/>
                  </a:cubicBezTo>
                  <a:cubicBezTo>
                    <a:pt x="43250" y="317244"/>
                    <a:pt x="28810" y="335597"/>
                    <a:pt x="10816" y="336525"/>
                  </a:cubicBezTo>
                  <a:cubicBezTo>
                    <a:pt x="5117" y="336816"/>
                    <a:pt x="-2810" y="333717"/>
                    <a:pt x="-2810" y="341095"/>
                  </a:cubicBezTo>
                  <a:cubicBezTo>
                    <a:pt x="-2810" y="350934"/>
                    <a:pt x="-2810" y="360767"/>
                    <a:pt x="-2810" y="370600"/>
                  </a:cubicBezTo>
                  <a:cubicBezTo>
                    <a:pt x="-2810" y="414198"/>
                    <a:pt x="-2810" y="457789"/>
                    <a:pt x="-2816" y="501387"/>
                  </a:cubicBezTo>
                  <a:cubicBezTo>
                    <a:pt x="-2822" y="524057"/>
                    <a:pt x="-2829" y="546727"/>
                    <a:pt x="-2835" y="569397"/>
                  </a:cubicBezTo>
                  <a:cubicBezTo>
                    <a:pt x="-2835" y="572925"/>
                    <a:pt x="-5302" y="592382"/>
                    <a:pt x="-1718" y="594194"/>
                  </a:cubicBezTo>
                  <a:cubicBezTo>
                    <a:pt x="4745" y="597463"/>
                    <a:pt x="15007" y="597513"/>
                    <a:pt x="22120" y="598814"/>
                  </a:cubicBezTo>
                  <a:cubicBezTo>
                    <a:pt x="42568" y="602562"/>
                    <a:pt x="63029" y="606261"/>
                    <a:pt x="83459" y="610111"/>
                  </a:cubicBezTo>
                  <a:cubicBezTo>
                    <a:pt x="100751" y="613374"/>
                    <a:pt x="118454" y="618176"/>
                    <a:pt x="136031" y="619256"/>
                  </a:cubicBezTo>
                  <a:cubicBezTo>
                    <a:pt x="177818" y="621824"/>
                    <a:pt x="219428" y="625005"/>
                    <a:pt x="261328" y="625479"/>
                  </a:cubicBezTo>
                  <a:cubicBezTo>
                    <a:pt x="299669" y="625908"/>
                    <a:pt x="341380" y="627511"/>
                    <a:pt x="372128" y="601332"/>
                  </a:cubicBezTo>
                  <a:cubicBezTo>
                    <a:pt x="379588" y="594976"/>
                    <a:pt x="387205" y="587649"/>
                    <a:pt x="392419" y="579287"/>
                  </a:cubicBezTo>
                  <a:cubicBezTo>
                    <a:pt x="397562" y="571057"/>
                    <a:pt x="396647" y="562556"/>
                    <a:pt x="396571" y="553265"/>
                  </a:cubicBezTo>
                  <a:cubicBezTo>
                    <a:pt x="396413" y="534206"/>
                    <a:pt x="404082" y="527345"/>
                    <a:pt x="417070" y="514426"/>
                  </a:cubicBezTo>
                  <a:cubicBezTo>
                    <a:pt x="423867" y="507667"/>
                    <a:pt x="431384" y="499506"/>
                    <a:pt x="432242" y="489465"/>
                  </a:cubicBezTo>
                  <a:cubicBezTo>
                    <a:pt x="432981" y="480724"/>
                    <a:pt x="428329" y="471888"/>
                    <a:pt x="425085" y="464044"/>
                  </a:cubicBezTo>
                  <a:cubicBezTo>
                    <a:pt x="422062" y="456741"/>
                    <a:pt x="417133" y="447098"/>
                    <a:pt x="420093" y="439038"/>
                  </a:cubicBezTo>
                  <a:cubicBezTo>
                    <a:pt x="422883" y="431415"/>
                    <a:pt x="429964" y="425128"/>
                    <a:pt x="435171" y="419145"/>
                  </a:cubicBezTo>
                  <a:cubicBezTo>
                    <a:pt x="441495" y="411869"/>
                    <a:pt x="448437" y="404043"/>
                    <a:pt x="444474" y="393869"/>
                  </a:cubicBezTo>
                  <a:cubicBezTo>
                    <a:pt x="441495" y="386226"/>
                    <a:pt x="436559" y="379385"/>
                    <a:pt x="432375" y="372386"/>
                  </a:cubicBezTo>
                  <a:cubicBezTo>
                    <a:pt x="428172" y="365349"/>
                    <a:pt x="422681" y="356898"/>
                    <a:pt x="426581" y="348542"/>
                  </a:cubicBezTo>
                  <a:cubicBezTo>
                    <a:pt x="430134" y="340943"/>
                    <a:pt x="436446" y="334771"/>
                    <a:pt x="441059" y="327828"/>
                  </a:cubicBezTo>
                  <a:cubicBezTo>
                    <a:pt x="451889" y="311520"/>
                    <a:pt x="440131" y="292403"/>
                    <a:pt x="430141" y="278487"/>
                  </a:cubicBezTo>
                  <a:cubicBezTo>
                    <a:pt x="419689" y="263933"/>
                    <a:pt x="408392" y="253640"/>
                    <a:pt x="390222" y="250768"/>
                  </a:cubicBezTo>
                  <a:cubicBezTo>
                    <a:pt x="349193" y="244293"/>
                    <a:pt x="305507" y="246350"/>
                    <a:pt x="264111" y="247221"/>
                  </a:cubicBezTo>
                  <a:cubicBezTo>
                    <a:pt x="255724" y="247398"/>
                    <a:pt x="247279" y="248193"/>
                    <a:pt x="238892" y="248067"/>
                  </a:cubicBezTo>
                  <a:cubicBezTo>
                    <a:pt x="232946" y="247972"/>
                    <a:pt x="232852" y="242052"/>
                    <a:pt x="232631" y="237174"/>
                  </a:cubicBezTo>
                  <a:cubicBezTo>
                    <a:pt x="231855" y="220083"/>
                    <a:pt x="239731" y="202702"/>
                    <a:pt x="246951" y="187643"/>
                  </a:cubicBezTo>
                  <a:cubicBezTo>
                    <a:pt x="263663" y="152799"/>
                    <a:pt x="281259" y="121375"/>
                    <a:pt x="280319" y="81526"/>
                  </a:cubicBezTo>
                  <a:cubicBezTo>
                    <a:pt x="279429" y="43993"/>
                    <a:pt x="261808" y="9591"/>
                    <a:pt x="223473" y="-261"/>
                  </a:cubicBezTo>
                  <a:cubicBezTo>
                    <a:pt x="211722" y="-2804"/>
                    <a:pt x="225884" y="364"/>
                    <a:pt x="223473" y="-261"/>
                  </a:cubicBezTo>
                </a:path>
              </a:pathLst>
            </a:custGeom>
            <a:solidFill>
              <a:srgbClr val="FFFFFF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15" name="자유형: 도형 714">
              <a:extLst>
                <a:ext uri="{FF2B5EF4-FFF2-40B4-BE49-F238E27FC236}">
                  <a16:creationId xmlns:a16="http://schemas.microsoft.com/office/drawing/2014/main" id="{F5A5F717-81A4-E789-C9FB-A4007D5CADED}"/>
                </a:ext>
              </a:extLst>
            </p:cNvPr>
            <p:cNvSpPr/>
            <p:nvPr/>
          </p:nvSpPr>
          <p:spPr>
            <a:xfrm flipV="1">
              <a:off x="10262384" y="3529974"/>
              <a:ext cx="125820" cy="291244"/>
            </a:xfrm>
            <a:custGeom>
              <a:avLst/>
              <a:gdLst>
                <a:gd name="connsiteX0" fmla="*/ 93934 w 125820"/>
                <a:gd name="connsiteY0" fmla="*/ 288588 h 291244"/>
                <a:gd name="connsiteX1" fmla="*/ 25419 w 125820"/>
                <a:gd name="connsiteY1" fmla="*/ 288588 h 291244"/>
                <a:gd name="connsiteX2" fmla="*/ -3234 w 125820"/>
                <a:gd name="connsiteY2" fmla="*/ 259935 h 291244"/>
                <a:gd name="connsiteX3" fmla="*/ -3234 w 125820"/>
                <a:gd name="connsiteY3" fmla="*/ 25996 h 291244"/>
                <a:gd name="connsiteX4" fmla="*/ 25419 w 125820"/>
                <a:gd name="connsiteY4" fmla="*/ -2657 h 291244"/>
                <a:gd name="connsiteX5" fmla="*/ 93934 w 125820"/>
                <a:gd name="connsiteY5" fmla="*/ -2657 h 291244"/>
                <a:gd name="connsiteX6" fmla="*/ 122587 w 125820"/>
                <a:gd name="connsiteY6" fmla="*/ 25996 h 291244"/>
                <a:gd name="connsiteX7" fmla="*/ 122587 w 125820"/>
                <a:gd name="connsiteY7" fmla="*/ 259935 h 291244"/>
                <a:gd name="connsiteX8" fmla="*/ 93934 w 125820"/>
                <a:gd name="connsiteY8" fmla="*/ 288588 h 29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820" h="291244">
                  <a:moveTo>
                    <a:pt x="93934" y="288588"/>
                  </a:moveTo>
                  <a:lnTo>
                    <a:pt x="25419" y="288588"/>
                  </a:lnTo>
                  <a:cubicBezTo>
                    <a:pt x="9597" y="288588"/>
                    <a:pt x="-3234" y="275763"/>
                    <a:pt x="-3234" y="259935"/>
                  </a:cubicBezTo>
                  <a:lnTo>
                    <a:pt x="-3234" y="25996"/>
                  </a:lnTo>
                  <a:cubicBezTo>
                    <a:pt x="-3234" y="10168"/>
                    <a:pt x="9597" y="-2657"/>
                    <a:pt x="25419" y="-2657"/>
                  </a:cubicBezTo>
                  <a:lnTo>
                    <a:pt x="93934" y="-2657"/>
                  </a:lnTo>
                  <a:cubicBezTo>
                    <a:pt x="109756" y="-2657"/>
                    <a:pt x="122587" y="10168"/>
                    <a:pt x="122587" y="25996"/>
                  </a:cubicBezTo>
                  <a:lnTo>
                    <a:pt x="122587" y="259935"/>
                  </a:lnTo>
                  <a:cubicBezTo>
                    <a:pt x="122587" y="275763"/>
                    <a:pt x="109756" y="288588"/>
                    <a:pt x="93934" y="288588"/>
                  </a:cubicBez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16" name="자유형: 도형 715">
              <a:extLst>
                <a:ext uri="{FF2B5EF4-FFF2-40B4-BE49-F238E27FC236}">
                  <a16:creationId xmlns:a16="http://schemas.microsoft.com/office/drawing/2014/main" id="{BB1E8A22-BA46-B4E5-B8E3-A961E4260D88}"/>
                </a:ext>
              </a:extLst>
            </p:cNvPr>
            <p:cNvSpPr/>
            <p:nvPr/>
          </p:nvSpPr>
          <p:spPr>
            <a:xfrm flipV="1">
              <a:off x="10261995" y="3562398"/>
              <a:ext cx="10689" cy="237580"/>
            </a:xfrm>
            <a:custGeom>
              <a:avLst/>
              <a:gdLst>
                <a:gd name="connsiteX0" fmla="*/ -152 w 10689"/>
                <a:gd name="connsiteY0" fmla="*/ 233739 h 237580"/>
                <a:gd name="connsiteX1" fmla="*/ -3005 w 10689"/>
                <a:gd name="connsiteY1" fmla="*/ 109995 h 237580"/>
                <a:gd name="connsiteX2" fmla="*/ 1369 w 10689"/>
                <a:gd name="connsiteY2" fmla="*/ -1714 h 237580"/>
                <a:gd name="connsiteX3" fmla="*/ 3880 w 10689"/>
                <a:gd name="connsiteY3" fmla="*/ -1714 h 237580"/>
                <a:gd name="connsiteX4" fmla="*/ 6803 w 10689"/>
                <a:gd name="connsiteY4" fmla="*/ 109995 h 237580"/>
                <a:gd name="connsiteX5" fmla="*/ 2334 w 10689"/>
                <a:gd name="connsiteY5" fmla="*/ 233739 h 237580"/>
                <a:gd name="connsiteX6" fmla="*/ -152 w 10689"/>
                <a:gd name="connsiteY6" fmla="*/ 233739 h 23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9" h="237580">
                  <a:moveTo>
                    <a:pt x="-152" y="233739"/>
                  </a:moveTo>
                  <a:cubicBezTo>
                    <a:pt x="-3983" y="192615"/>
                    <a:pt x="-3049" y="151264"/>
                    <a:pt x="-3005" y="109995"/>
                  </a:cubicBezTo>
                  <a:cubicBezTo>
                    <a:pt x="-2961" y="72702"/>
                    <a:pt x="-4495" y="35226"/>
                    <a:pt x="1369" y="-1714"/>
                  </a:cubicBezTo>
                  <a:cubicBezTo>
                    <a:pt x="1564" y="-2951"/>
                    <a:pt x="3697" y="-2964"/>
                    <a:pt x="3880" y="-1714"/>
                  </a:cubicBezTo>
                  <a:cubicBezTo>
                    <a:pt x="9251" y="35282"/>
                    <a:pt x="7244" y="72721"/>
                    <a:pt x="6803" y="109995"/>
                  </a:cubicBezTo>
                  <a:cubicBezTo>
                    <a:pt x="6310" y="151277"/>
                    <a:pt x="6695" y="192647"/>
                    <a:pt x="2334" y="233739"/>
                  </a:cubicBezTo>
                  <a:cubicBezTo>
                    <a:pt x="2164" y="235323"/>
                    <a:pt x="-1" y="235342"/>
                    <a:pt x="-152" y="233739"/>
                  </a:cubicBezTo>
                </a:path>
              </a:pathLst>
            </a:custGeom>
            <a:solidFill>
              <a:srgbClr val="5CBDEC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717" name="자유형: 도형 716">
              <a:extLst>
                <a:ext uri="{FF2B5EF4-FFF2-40B4-BE49-F238E27FC236}">
                  <a16:creationId xmlns:a16="http://schemas.microsoft.com/office/drawing/2014/main" id="{9A00878E-13F1-F59C-98B3-C6FC013E2B10}"/>
                </a:ext>
              </a:extLst>
            </p:cNvPr>
            <p:cNvSpPr/>
            <p:nvPr/>
          </p:nvSpPr>
          <p:spPr>
            <a:xfrm flipV="1">
              <a:off x="10261993" y="3562401"/>
              <a:ext cx="10691" cy="237580"/>
            </a:xfrm>
            <a:custGeom>
              <a:avLst/>
              <a:gdLst>
                <a:gd name="connsiteX0" fmla="*/ 2639 w 10691"/>
                <a:gd name="connsiteY0" fmla="*/ -2647 h 237580"/>
                <a:gd name="connsiteX1" fmla="*/ 1371 w 10691"/>
                <a:gd name="connsiteY1" fmla="*/ -1712 h 237580"/>
                <a:gd name="connsiteX2" fmla="*/ -3154 w 10691"/>
                <a:gd name="connsiteY2" fmla="*/ 72375 h 237580"/>
                <a:gd name="connsiteX3" fmla="*/ -3003 w 10691"/>
                <a:gd name="connsiteY3" fmla="*/ 108248 h 237580"/>
                <a:gd name="connsiteX4" fmla="*/ -3003 w 10691"/>
                <a:gd name="connsiteY4" fmla="*/ 109996 h 237580"/>
                <a:gd name="connsiteX5" fmla="*/ -3136 w 10691"/>
                <a:gd name="connsiteY5" fmla="*/ 151600 h 237580"/>
                <a:gd name="connsiteX6" fmla="*/ -150 w 10691"/>
                <a:gd name="connsiteY6" fmla="*/ 233741 h 237580"/>
                <a:gd name="connsiteX7" fmla="*/ 1080 w 10691"/>
                <a:gd name="connsiteY7" fmla="*/ 234933 h 237580"/>
                <a:gd name="connsiteX8" fmla="*/ 2336 w 10691"/>
                <a:gd name="connsiteY8" fmla="*/ 233741 h 237580"/>
                <a:gd name="connsiteX9" fmla="*/ 6805 w 10691"/>
                <a:gd name="connsiteY9" fmla="*/ 109996 h 237580"/>
                <a:gd name="connsiteX10" fmla="*/ 7537 w 10691"/>
                <a:gd name="connsiteY10" fmla="*/ 58844 h 237580"/>
                <a:gd name="connsiteX11" fmla="*/ 3882 w 10691"/>
                <a:gd name="connsiteY11" fmla="*/ -1712 h 237580"/>
                <a:gd name="connsiteX12" fmla="*/ 2639 w 10691"/>
                <a:gd name="connsiteY12" fmla="*/ -2647 h 23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1" h="237580">
                  <a:moveTo>
                    <a:pt x="2639" y="-2647"/>
                  </a:moveTo>
                  <a:cubicBezTo>
                    <a:pt x="2052" y="-2647"/>
                    <a:pt x="1472" y="-2331"/>
                    <a:pt x="1371" y="-1712"/>
                  </a:cubicBezTo>
                  <a:cubicBezTo>
                    <a:pt x="-2523" y="22819"/>
                    <a:pt x="-3154" y="47585"/>
                    <a:pt x="-3154" y="72375"/>
                  </a:cubicBezTo>
                  <a:cubicBezTo>
                    <a:pt x="-3154" y="84335"/>
                    <a:pt x="-3003" y="96301"/>
                    <a:pt x="-3003" y="108248"/>
                  </a:cubicBezTo>
                  <a:cubicBezTo>
                    <a:pt x="-3003" y="108835"/>
                    <a:pt x="-3003" y="109416"/>
                    <a:pt x="-3003" y="109996"/>
                  </a:cubicBezTo>
                  <a:cubicBezTo>
                    <a:pt x="-3022" y="123862"/>
                    <a:pt x="-3136" y="137734"/>
                    <a:pt x="-3136" y="151600"/>
                  </a:cubicBezTo>
                  <a:cubicBezTo>
                    <a:pt x="-3136" y="179022"/>
                    <a:pt x="-2694" y="206432"/>
                    <a:pt x="-150" y="233741"/>
                  </a:cubicBezTo>
                  <a:cubicBezTo>
                    <a:pt x="-75" y="234536"/>
                    <a:pt x="500" y="234933"/>
                    <a:pt x="1080" y="234933"/>
                  </a:cubicBezTo>
                  <a:cubicBezTo>
                    <a:pt x="1667" y="234933"/>
                    <a:pt x="2254" y="234536"/>
                    <a:pt x="2336" y="233741"/>
                  </a:cubicBezTo>
                  <a:cubicBezTo>
                    <a:pt x="6697" y="192648"/>
                    <a:pt x="6312" y="151278"/>
                    <a:pt x="6805" y="109996"/>
                  </a:cubicBezTo>
                  <a:cubicBezTo>
                    <a:pt x="7006" y="92962"/>
                    <a:pt x="7537" y="75891"/>
                    <a:pt x="7537" y="58844"/>
                  </a:cubicBezTo>
                  <a:cubicBezTo>
                    <a:pt x="7537" y="38591"/>
                    <a:pt x="6798" y="18376"/>
                    <a:pt x="3882" y="-1712"/>
                  </a:cubicBezTo>
                  <a:cubicBezTo>
                    <a:pt x="3794" y="-2337"/>
                    <a:pt x="3213" y="-2647"/>
                    <a:pt x="2639" y="-2647"/>
                  </a:cubicBezTo>
                </a:path>
              </a:pathLst>
            </a:custGeom>
            <a:solidFill>
              <a:srgbClr val="3D96D9"/>
            </a:solidFill>
            <a:ln w="6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719" name="사각형: 둥근 모서리 718">
            <a:extLst>
              <a:ext uri="{FF2B5EF4-FFF2-40B4-BE49-F238E27FC236}">
                <a16:creationId xmlns:a16="http://schemas.microsoft.com/office/drawing/2014/main" id="{F5475BA1-A9ED-53B9-50E4-C9BD60D424F6}"/>
              </a:ext>
            </a:extLst>
          </p:cNvPr>
          <p:cNvSpPr/>
          <p:nvPr/>
        </p:nvSpPr>
        <p:spPr>
          <a:xfrm flipH="1">
            <a:off x="362305" y="1005274"/>
            <a:ext cx="2252290" cy="426332"/>
          </a:xfrm>
          <a:prstGeom prst="roundRect">
            <a:avLst>
              <a:gd name="adj" fmla="val 50000"/>
            </a:avLst>
          </a:prstGeom>
          <a:solidFill>
            <a:srgbClr val="019A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sz="20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관리자 콘솔</a:t>
            </a:r>
          </a:p>
        </p:txBody>
      </p:sp>
      <p:grpSp>
        <p:nvGrpSpPr>
          <p:cNvPr id="721" name="그룹 720">
            <a:extLst>
              <a:ext uri="{FF2B5EF4-FFF2-40B4-BE49-F238E27FC236}">
                <a16:creationId xmlns:a16="http://schemas.microsoft.com/office/drawing/2014/main" id="{0366EF40-8662-26AD-C964-2D706F374D5B}"/>
              </a:ext>
            </a:extLst>
          </p:cNvPr>
          <p:cNvGrpSpPr/>
          <p:nvPr/>
        </p:nvGrpSpPr>
        <p:grpSpPr>
          <a:xfrm>
            <a:off x="1573491" y="5743008"/>
            <a:ext cx="282988" cy="282988"/>
            <a:chOff x="3970657" y="3537732"/>
            <a:chExt cx="385868" cy="385868"/>
          </a:xfrm>
        </p:grpSpPr>
        <p:sp>
          <p:nvSpPr>
            <p:cNvPr id="722" name="타원 721">
              <a:extLst>
                <a:ext uri="{FF2B5EF4-FFF2-40B4-BE49-F238E27FC236}">
                  <a16:creationId xmlns:a16="http://schemas.microsoft.com/office/drawing/2014/main" id="{97F2A634-87B2-EF2E-69C9-8122C832E2DC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723" name="그래픽 722">
              <a:extLst>
                <a:ext uri="{FF2B5EF4-FFF2-40B4-BE49-F238E27FC236}">
                  <a16:creationId xmlns:a16="http://schemas.microsoft.com/office/drawing/2014/main" id="{282873BA-ACF2-C74D-B183-B64A90976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724" name="그룹 723">
            <a:extLst>
              <a:ext uri="{FF2B5EF4-FFF2-40B4-BE49-F238E27FC236}">
                <a16:creationId xmlns:a16="http://schemas.microsoft.com/office/drawing/2014/main" id="{AADEB423-524B-0D66-4089-62D4496F0B8E}"/>
              </a:ext>
            </a:extLst>
          </p:cNvPr>
          <p:cNvGrpSpPr/>
          <p:nvPr/>
        </p:nvGrpSpPr>
        <p:grpSpPr>
          <a:xfrm>
            <a:off x="7211800" y="5743008"/>
            <a:ext cx="282988" cy="282988"/>
            <a:chOff x="3970657" y="3537732"/>
            <a:chExt cx="385868" cy="385868"/>
          </a:xfrm>
        </p:grpSpPr>
        <p:sp>
          <p:nvSpPr>
            <p:cNvPr id="725" name="타원 724">
              <a:extLst>
                <a:ext uri="{FF2B5EF4-FFF2-40B4-BE49-F238E27FC236}">
                  <a16:creationId xmlns:a16="http://schemas.microsoft.com/office/drawing/2014/main" id="{8FE58D90-4413-1C22-31A9-9D0A0B7E4546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726" name="그래픽 725">
              <a:extLst>
                <a:ext uri="{FF2B5EF4-FFF2-40B4-BE49-F238E27FC236}">
                  <a16:creationId xmlns:a16="http://schemas.microsoft.com/office/drawing/2014/main" id="{E0961ED7-235A-55AF-3786-D8ECBAD33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sp>
        <p:nvSpPr>
          <p:cNvPr id="727" name="TextBox 726">
            <a:extLst>
              <a:ext uri="{FF2B5EF4-FFF2-40B4-BE49-F238E27FC236}">
                <a16:creationId xmlns:a16="http://schemas.microsoft.com/office/drawing/2014/main" id="{FEC441A3-48E6-705D-B508-54D369A6407A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 dirty="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그 외 기능</a:t>
            </a:r>
          </a:p>
        </p:txBody>
      </p:sp>
    </p:spTree>
    <p:extLst>
      <p:ext uri="{BB962C8B-B14F-4D97-AF65-F5344CB8AC3E}">
        <p14:creationId xmlns:p14="http://schemas.microsoft.com/office/powerpoint/2010/main" val="31142390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F51ADD-16A4-9480-2D82-14A43D5C8E68}"/>
              </a:ext>
            </a:extLst>
          </p:cNvPr>
          <p:cNvSpPr txBox="1"/>
          <p:nvPr/>
        </p:nvSpPr>
        <p:spPr>
          <a:xfrm>
            <a:off x="442460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기획</a:t>
            </a:r>
            <a:endParaRPr lang="ko-KR" altLang="en-US" sz="1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F3027D-524D-6D5A-369F-5324CEC1F827}"/>
              </a:ext>
            </a:extLst>
          </p:cNvPr>
          <p:cNvSpPr/>
          <p:nvPr/>
        </p:nvSpPr>
        <p:spPr>
          <a:xfrm>
            <a:off x="550863" y="1993428"/>
            <a:ext cx="3356737" cy="4321814"/>
          </a:xfrm>
          <a:prstGeom prst="roundRect">
            <a:avLst>
              <a:gd name="adj" fmla="val 7011"/>
            </a:avLst>
          </a:prstGeom>
          <a:solidFill>
            <a:schemeClr val="bg1">
              <a:lumMod val="95000"/>
              <a:alpha val="7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45A5F81-943F-2CC0-8121-CA0EDF690E86}"/>
              </a:ext>
            </a:extLst>
          </p:cNvPr>
          <p:cNvSpPr/>
          <p:nvPr/>
        </p:nvSpPr>
        <p:spPr>
          <a:xfrm>
            <a:off x="4418854" y="1993428"/>
            <a:ext cx="3356737" cy="4321814"/>
          </a:xfrm>
          <a:prstGeom prst="roundRect">
            <a:avLst>
              <a:gd name="adj" fmla="val 7011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3810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E8BBC64-D1E9-098D-C8C0-4C35F7C53D73}"/>
              </a:ext>
            </a:extLst>
          </p:cNvPr>
          <p:cNvSpPr/>
          <p:nvPr/>
        </p:nvSpPr>
        <p:spPr>
          <a:xfrm>
            <a:off x="8286844" y="1993428"/>
            <a:ext cx="3356737" cy="4321814"/>
          </a:xfrm>
          <a:prstGeom prst="roundRect">
            <a:avLst>
              <a:gd name="adj" fmla="val 7011"/>
            </a:avLst>
          </a:prstGeom>
          <a:solidFill>
            <a:srgbClr val="019AAC">
              <a:alpha val="6000"/>
            </a:srgbClr>
          </a:solidFill>
          <a:ln>
            <a:solidFill>
              <a:srgbClr val="019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07002-2045-7D1D-9398-FCA7F401241C}"/>
              </a:ext>
            </a:extLst>
          </p:cNvPr>
          <p:cNvSpPr txBox="1"/>
          <p:nvPr/>
        </p:nvSpPr>
        <p:spPr>
          <a:xfrm>
            <a:off x="1008766" y="3859371"/>
            <a:ext cx="2440930" cy="752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 defTabSz="914400">
              <a:lnSpc>
                <a:spcPct val="140000"/>
              </a:lnSpc>
            </a:pP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메이저 여행사만을 </a:t>
            </a:r>
          </a:p>
          <a:p>
            <a:pPr algn="ctr" defTabSz="914400">
              <a:lnSpc>
                <a:spcPct val="140000"/>
              </a:lnSpc>
            </a:pP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대상으로 고려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4F648-C426-41C1-5CB6-A4B205A92C52}"/>
              </a:ext>
            </a:extLst>
          </p:cNvPr>
          <p:cNvSpPr txBox="1"/>
          <p:nvPr/>
        </p:nvSpPr>
        <p:spPr>
          <a:xfrm>
            <a:off x="1008766" y="2963635"/>
            <a:ext cx="244093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lvl="0" indent="0" algn="ctr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피드백 반영 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A2BFA4-BFA4-A737-C39D-751A6A946B8C}"/>
              </a:ext>
            </a:extLst>
          </p:cNvPr>
          <p:cNvSpPr txBox="1"/>
          <p:nvPr/>
        </p:nvSpPr>
        <p:spPr>
          <a:xfrm>
            <a:off x="4876757" y="2963635"/>
            <a:ext cx="244093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kumimoji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 dirty="0"/>
              <a:t>피드백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9E63D1-9217-81AE-5403-942EF989E2DC}"/>
              </a:ext>
            </a:extLst>
          </p:cNvPr>
          <p:cNvSpPr txBox="1"/>
          <p:nvPr/>
        </p:nvSpPr>
        <p:spPr>
          <a:xfrm>
            <a:off x="8744747" y="2963635"/>
            <a:ext cx="244093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kumimoji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defRPr>
            </a:lvl1pPr>
          </a:lstStyle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피드백 반영 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DC3C4A-27D1-323E-CB9D-EC763FE8061C}"/>
              </a:ext>
            </a:extLst>
          </p:cNvPr>
          <p:cNvSpPr txBox="1"/>
          <p:nvPr/>
        </p:nvSpPr>
        <p:spPr>
          <a:xfrm>
            <a:off x="4754711" y="3859371"/>
            <a:ext cx="2685023" cy="1786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 defTabSz="914400">
              <a:lnSpc>
                <a:spcPct val="14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“</a:t>
            </a: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사업의 현실성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을 위해서는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algn="ctr" defTabSz="914400">
              <a:lnSpc>
                <a:spcPct val="140000"/>
              </a:lnSpc>
            </a:pP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메이저 기업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에만 집중하지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algn="ctr" defTabSz="914400">
              <a:lnSpc>
                <a:spcPct val="14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말고</a:t>
            </a:r>
            <a:r>
              <a:rPr lang="ko-KR" altLang="en-US" sz="16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6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SMB </a:t>
            </a:r>
            <a:r>
              <a:rPr lang="ko-KR" altLang="en-US" sz="16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사업자 또한</a:t>
            </a:r>
            <a:endParaRPr lang="en-US" altLang="ko-KR" sz="1600" dirty="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  <a:p>
            <a:pPr algn="ctr" defTabSz="914400">
              <a:lnSpc>
                <a:spcPct val="140000"/>
              </a:lnSpc>
            </a:pPr>
            <a:r>
              <a:rPr lang="ko-KR" altLang="en-US" sz="16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고려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하는 것이 좋을 것”</a:t>
            </a:r>
          </a:p>
          <a:p>
            <a:pPr algn="ctr" defTabSz="914400">
              <a:lnSpc>
                <a:spcPct val="140000"/>
              </a:lnSpc>
            </a:pP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26D3F11-0F56-1819-3122-D50FF648E243}"/>
              </a:ext>
            </a:extLst>
          </p:cNvPr>
          <p:cNvSpPr txBox="1"/>
          <p:nvPr/>
        </p:nvSpPr>
        <p:spPr>
          <a:xfrm>
            <a:off x="8488450" y="3859371"/>
            <a:ext cx="2953525" cy="2257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 defTabSz="914400">
              <a:lnSpc>
                <a:spcPct val="140000"/>
              </a:lnSpc>
            </a:pPr>
            <a:r>
              <a:rPr lang="ko-KR" altLang="en-US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메이저 및 </a:t>
            </a:r>
            <a:r>
              <a:rPr lang="en-US" altLang="ko-KR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SMB </a:t>
            </a:r>
            <a:r>
              <a:rPr lang="ko-KR" altLang="en-US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여행사</a:t>
            </a:r>
          </a:p>
          <a:p>
            <a:pPr algn="ctr" defTabSz="914400">
              <a:lnSpc>
                <a:spcPct val="140000"/>
              </a:lnSpc>
            </a:pPr>
            <a:r>
              <a:rPr lang="ko-KR" altLang="en-US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모두 고려</a:t>
            </a:r>
            <a:endParaRPr lang="en-US" altLang="ko-KR" sz="2000" dirty="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  <a:p>
            <a:pPr lvl="0" indent="0" algn="ctr" defTabSz="91440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lvl="0" indent="0" algn="ctr" defTabSz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삽입 가능한 위젯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을 통해 리뷰 관리 인력이 없는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SMB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여행사들도 쉽게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서비스 이용 가능</a:t>
            </a:r>
          </a:p>
          <a:p>
            <a:pPr lvl="0" indent="0" algn="ctr" defTabSz="91440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6AA4194-8992-67E8-C120-69CF8546FB6C}"/>
              </a:ext>
            </a:extLst>
          </p:cNvPr>
          <p:cNvGrpSpPr/>
          <p:nvPr/>
        </p:nvGrpSpPr>
        <p:grpSpPr>
          <a:xfrm>
            <a:off x="9720031" y="1791095"/>
            <a:ext cx="490363" cy="490363"/>
            <a:chOff x="3970657" y="3537732"/>
            <a:chExt cx="385868" cy="385868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785C7264-CF7F-5E5A-2B34-ED306A48CED6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E86B8B68-B012-9456-510C-56E25A455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753" name="그룹 752">
            <a:extLst>
              <a:ext uri="{FF2B5EF4-FFF2-40B4-BE49-F238E27FC236}">
                <a16:creationId xmlns:a16="http://schemas.microsoft.com/office/drawing/2014/main" id="{E20139E8-B435-5029-5939-3EA42DA00562}"/>
              </a:ext>
            </a:extLst>
          </p:cNvPr>
          <p:cNvGrpSpPr/>
          <p:nvPr/>
        </p:nvGrpSpPr>
        <p:grpSpPr>
          <a:xfrm>
            <a:off x="403709" y="4957766"/>
            <a:ext cx="1492578" cy="1601948"/>
            <a:chOff x="311517" y="4638114"/>
            <a:chExt cx="1790406" cy="1921600"/>
          </a:xfrm>
        </p:grpSpPr>
        <p:grpSp>
          <p:nvGrpSpPr>
            <p:cNvPr id="126" name="그래픽 1">
              <a:extLst>
                <a:ext uri="{FF2B5EF4-FFF2-40B4-BE49-F238E27FC236}">
                  <a16:creationId xmlns:a16="http://schemas.microsoft.com/office/drawing/2014/main" id="{92DA0741-8F9D-0BE9-6206-4CA21939CBE5}"/>
                </a:ext>
              </a:extLst>
            </p:cNvPr>
            <p:cNvGrpSpPr/>
            <p:nvPr/>
          </p:nvGrpSpPr>
          <p:grpSpPr>
            <a:xfrm>
              <a:off x="311517" y="4638114"/>
              <a:ext cx="1399188" cy="1818758"/>
              <a:chOff x="2188273" y="2712496"/>
              <a:chExt cx="1931165" cy="2510256"/>
            </a:xfrm>
          </p:grpSpPr>
          <p:grpSp>
            <p:nvGrpSpPr>
              <p:cNvPr id="176" name="그래픽 1">
                <a:extLst>
                  <a:ext uri="{FF2B5EF4-FFF2-40B4-BE49-F238E27FC236}">
                    <a16:creationId xmlns:a16="http://schemas.microsoft.com/office/drawing/2014/main" id="{B248B6DC-FE29-9BF9-6791-0281CEF19A0A}"/>
                  </a:ext>
                </a:extLst>
              </p:cNvPr>
              <p:cNvGrpSpPr/>
              <p:nvPr/>
            </p:nvGrpSpPr>
            <p:grpSpPr>
              <a:xfrm>
                <a:off x="2188273" y="2825558"/>
                <a:ext cx="1931165" cy="2397194"/>
                <a:chOff x="2188273" y="2825558"/>
                <a:chExt cx="1931165" cy="2397194"/>
              </a:xfrm>
            </p:grpSpPr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052707DE-3385-EC8D-CF6A-82AD9FA9B1E7}"/>
                    </a:ext>
                  </a:extLst>
                </p:cNvPr>
                <p:cNvSpPr/>
                <p:nvPr/>
              </p:nvSpPr>
              <p:spPr>
                <a:xfrm>
                  <a:off x="2188273" y="2825558"/>
                  <a:ext cx="1896932" cy="2397194"/>
                </a:xfrm>
                <a:custGeom>
                  <a:avLst/>
                  <a:gdLst>
                    <a:gd name="connsiteX0" fmla="*/ 1760182 w 1896932"/>
                    <a:gd name="connsiteY0" fmla="*/ 0 h 2397194"/>
                    <a:gd name="connsiteX1" fmla="*/ 0 w 1896932"/>
                    <a:gd name="connsiteY1" fmla="*/ 0 h 2397194"/>
                    <a:gd name="connsiteX2" fmla="*/ 136750 w 1896932"/>
                    <a:gd name="connsiteY2" fmla="*/ 2397195 h 2397194"/>
                    <a:gd name="connsiteX3" fmla="*/ 1896932 w 1896932"/>
                    <a:gd name="connsiteY3" fmla="*/ 2397195 h 239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6932" h="2397194">
                      <a:moveTo>
                        <a:pt x="1760182" y="0"/>
                      </a:moveTo>
                      <a:lnTo>
                        <a:pt x="0" y="0"/>
                      </a:lnTo>
                      <a:lnTo>
                        <a:pt x="136750" y="2397195"/>
                      </a:lnTo>
                      <a:lnTo>
                        <a:pt x="1896932" y="2397195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4D771564-2CDF-36B9-A3CE-665777A4593C}"/>
                    </a:ext>
                  </a:extLst>
                </p:cNvPr>
                <p:cNvSpPr/>
                <p:nvPr/>
              </p:nvSpPr>
              <p:spPr>
                <a:xfrm>
                  <a:off x="2222515" y="2825558"/>
                  <a:ext cx="1896922" cy="2397194"/>
                </a:xfrm>
                <a:custGeom>
                  <a:avLst/>
                  <a:gdLst>
                    <a:gd name="connsiteX0" fmla="*/ 1760182 w 1896922"/>
                    <a:gd name="connsiteY0" fmla="*/ 0 h 2397194"/>
                    <a:gd name="connsiteX1" fmla="*/ 0 w 1896922"/>
                    <a:gd name="connsiteY1" fmla="*/ 0 h 2397194"/>
                    <a:gd name="connsiteX2" fmla="*/ 136750 w 1896922"/>
                    <a:gd name="connsiteY2" fmla="*/ 2397195 h 2397194"/>
                    <a:gd name="connsiteX3" fmla="*/ 1896923 w 1896922"/>
                    <a:gd name="connsiteY3" fmla="*/ 2397195 h 239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6922" h="2397194">
                      <a:moveTo>
                        <a:pt x="1760182" y="0"/>
                      </a:moveTo>
                      <a:lnTo>
                        <a:pt x="0" y="0"/>
                      </a:lnTo>
                      <a:lnTo>
                        <a:pt x="136750" y="2397195"/>
                      </a:lnTo>
                      <a:lnTo>
                        <a:pt x="1896923" y="2397195"/>
                      </a:lnTo>
                      <a:close/>
                    </a:path>
                  </a:pathLst>
                </a:custGeom>
                <a:solidFill>
                  <a:srgbClr val="019A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BE0FC3C8-46B5-E377-2191-017CE27B9AD9}"/>
                    </a:ext>
                  </a:extLst>
                </p:cNvPr>
                <p:cNvSpPr/>
                <p:nvPr/>
              </p:nvSpPr>
              <p:spPr>
                <a:xfrm>
                  <a:off x="2302954" y="2906177"/>
                  <a:ext cx="1710642" cy="2169899"/>
                </a:xfrm>
                <a:custGeom>
                  <a:avLst/>
                  <a:gdLst>
                    <a:gd name="connsiteX0" fmla="*/ 1558433 w 1710642"/>
                    <a:gd name="connsiteY0" fmla="*/ 0 h 2169899"/>
                    <a:gd name="connsiteX1" fmla="*/ 0 w 1710642"/>
                    <a:gd name="connsiteY1" fmla="*/ 0 h 2169899"/>
                    <a:gd name="connsiteX2" fmla="*/ 111709 w 1710642"/>
                    <a:gd name="connsiteY2" fmla="*/ 2169900 h 2169899"/>
                    <a:gd name="connsiteX3" fmla="*/ 1710642 w 1710642"/>
                    <a:gd name="connsiteY3" fmla="*/ 2169900 h 2169899"/>
                    <a:gd name="connsiteX4" fmla="*/ 1558433 w 1710642"/>
                    <a:gd name="connsiteY4" fmla="*/ 0 h 216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0642" h="2169899">
                      <a:moveTo>
                        <a:pt x="1558433" y="0"/>
                      </a:moveTo>
                      <a:cubicBezTo>
                        <a:pt x="1025462" y="0"/>
                        <a:pt x="532981" y="0"/>
                        <a:pt x="0" y="0"/>
                      </a:cubicBezTo>
                      <a:lnTo>
                        <a:pt x="111709" y="2169900"/>
                      </a:lnTo>
                      <a:cubicBezTo>
                        <a:pt x="644690" y="2169900"/>
                        <a:pt x="1177662" y="2169900"/>
                        <a:pt x="1710642" y="2169900"/>
                      </a:cubicBezTo>
                      <a:lnTo>
                        <a:pt x="1558433" y="0"/>
                      </a:lnTo>
                      <a:close/>
                    </a:path>
                  </a:pathLst>
                </a:custGeom>
                <a:solidFill>
                  <a:srgbClr val="00000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77" name="그래픽 1">
                <a:extLst>
                  <a:ext uri="{FF2B5EF4-FFF2-40B4-BE49-F238E27FC236}">
                    <a16:creationId xmlns:a16="http://schemas.microsoft.com/office/drawing/2014/main" id="{4CDA4696-DBE9-0DE5-583B-1A658D80AF32}"/>
                  </a:ext>
                </a:extLst>
              </p:cNvPr>
              <p:cNvGrpSpPr/>
              <p:nvPr/>
            </p:nvGrpSpPr>
            <p:grpSpPr>
              <a:xfrm>
                <a:off x="2302963" y="2906177"/>
                <a:ext cx="1751142" cy="2169899"/>
                <a:chOff x="2302963" y="2906177"/>
                <a:chExt cx="1751142" cy="2169899"/>
              </a:xfrm>
            </p:grpSpPr>
            <p:grpSp>
              <p:nvGrpSpPr>
                <p:cNvPr id="179" name="그래픽 1">
                  <a:extLst>
                    <a:ext uri="{FF2B5EF4-FFF2-40B4-BE49-F238E27FC236}">
                      <a16:creationId xmlns:a16="http://schemas.microsoft.com/office/drawing/2014/main" id="{FFB1E4DF-F804-AFC3-36E6-97B510401041}"/>
                    </a:ext>
                  </a:extLst>
                </p:cNvPr>
                <p:cNvGrpSpPr/>
                <p:nvPr/>
              </p:nvGrpSpPr>
              <p:grpSpPr>
                <a:xfrm>
                  <a:off x="2302963" y="2906177"/>
                  <a:ext cx="1751142" cy="2169899"/>
                  <a:chOff x="2302963" y="2906177"/>
                  <a:chExt cx="1751142" cy="2169899"/>
                </a:xfrm>
              </p:grpSpPr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B9E90FA1-35F9-3CC5-20A5-7888A3667C2A}"/>
                      </a:ext>
                    </a:extLst>
                  </p:cNvPr>
                  <p:cNvSpPr/>
                  <p:nvPr/>
                </p:nvSpPr>
                <p:spPr>
                  <a:xfrm>
                    <a:off x="2302963" y="2906177"/>
                    <a:ext cx="1751142" cy="2169899"/>
                  </a:xfrm>
                  <a:custGeom>
                    <a:avLst/>
                    <a:gdLst>
                      <a:gd name="connsiteX0" fmla="*/ 0 w 1751142"/>
                      <a:gd name="connsiteY0" fmla="*/ 0 h 2169899"/>
                      <a:gd name="connsiteX1" fmla="*/ 152209 w 1751142"/>
                      <a:gd name="connsiteY1" fmla="*/ 2169900 h 2169899"/>
                      <a:gd name="connsiteX2" fmla="*/ 1751143 w 1751142"/>
                      <a:gd name="connsiteY2" fmla="*/ 2169900 h 2169899"/>
                      <a:gd name="connsiteX3" fmla="*/ 1598933 w 1751142"/>
                      <a:gd name="connsiteY3" fmla="*/ 0 h 2169899"/>
                      <a:gd name="connsiteX4" fmla="*/ 0 w 1751142"/>
                      <a:gd name="connsiteY4" fmla="*/ 0 h 216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1142" h="2169899">
                        <a:moveTo>
                          <a:pt x="0" y="0"/>
                        </a:moveTo>
                        <a:cubicBezTo>
                          <a:pt x="115833" y="723300"/>
                          <a:pt x="36376" y="1446600"/>
                          <a:pt x="152209" y="2169900"/>
                        </a:cubicBezTo>
                        <a:cubicBezTo>
                          <a:pt x="685190" y="2169900"/>
                          <a:pt x="1218162" y="2169900"/>
                          <a:pt x="1751143" y="2169900"/>
                        </a:cubicBezTo>
                        <a:cubicBezTo>
                          <a:pt x="1635309" y="1446600"/>
                          <a:pt x="1714767" y="723300"/>
                          <a:pt x="1598933" y="0"/>
                        </a:cubicBezTo>
                        <a:cubicBezTo>
                          <a:pt x="1065952" y="0"/>
                          <a:pt x="53298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731" name="그래픽 1">
                    <a:extLst>
                      <a:ext uri="{FF2B5EF4-FFF2-40B4-BE49-F238E27FC236}">
                        <a16:creationId xmlns:a16="http://schemas.microsoft.com/office/drawing/2014/main" id="{2D5CBD91-2E79-202C-7C10-A62454F17641}"/>
                      </a:ext>
                    </a:extLst>
                  </p:cNvPr>
                  <p:cNvGrpSpPr/>
                  <p:nvPr/>
                </p:nvGrpSpPr>
                <p:grpSpPr>
                  <a:xfrm>
                    <a:off x="2477083" y="3528788"/>
                    <a:ext cx="1338650" cy="1274921"/>
                    <a:chOff x="2477083" y="3528788"/>
                    <a:chExt cx="1338650" cy="1274921"/>
                  </a:xfrm>
                </p:grpSpPr>
                <p:sp>
                  <p:nvSpPr>
                    <p:cNvPr id="746" name="자유형: 도형 745">
                      <a:extLst>
                        <a:ext uri="{FF2B5EF4-FFF2-40B4-BE49-F238E27FC236}">
                          <a16:creationId xmlns:a16="http://schemas.microsoft.com/office/drawing/2014/main" id="{9C08F2AE-2C7F-0DE9-AE41-690158A219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7083" y="3528788"/>
                      <a:ext cx="317032" cy="316839"/>
                    </a:xfrm>
                    <a:custGeom>
                      <a:avLst/>
                      <a:gdLst>
                        <a:gd name="connsiteX0" fmla="*/ 152807 w 317032"/>
                        <a:gd name="connsiteY0" fmla="*/ 27584 h 316839"/>
                        <a:gd name="connsiteX1" fmla="*/ 289357 w 317032"/>
                        <a:gd name="connsiteY1" fmla="*/ 158772 h 316839"/>
                        <a:gd name="connsiteX2" fmla="*/ 254191 w 317032"/>
                        <a:gd name="connsiteY2" fmla="*/ 251060 h 316839"/>
                        <a:gd name="connsiteX3" fmla="*/ 163046 w 317032"/>
                        <a:gd name="connsiteY3" fmla="*/ 289236 h 316839"/>
                        <a:gd name="connsiteX4" fmla="*/ 27686 w 317032"/>
                        <a:gd name="connsiteY4" fmla="*/ 158058 h 316839"/>
                        <a:gd name="connsiteX5" fmla="*/ 62253 w 317032"/>
                        <a:gd name="connsiteY5" fmla="*/ 65780 h 316839"/>
                        <a:gd name="connsiteX6" fmla="*/ 152807 w 317032"/>
                        <a:gd name="connsiteY6" fmla="*/ 27584 h 316839"/>
                        <a:gd name="connsiteX7" fmla="*/ 151835 w 317032"/>
                        <a:gd name="connsiteY7" fmla="*/ 0 h 316839"/>
                        <a:gd name="connsiteX8" fmla="*/ 102 w 317032"/>
                        <a:gd name="connsiteY8" fmla="*/ 158420 h 316839"/>
                        <a:gd name="connsiteX9" fmla="*/ 163456 w 317032"/>
                        <a:gd name="connsiteY9" fmla="*/ 316840 h 316839"/>
                        <a:gd name="connsiteX10" fmla="*/ 316932 w 317032"/>
                        <a:gd name="connsiteY10" fmla="*/ 158420 h 316839"/>
                        <a:gd name="connsiteX11" fmla="*/ 151835 w 317032"/>
                        <a:gd name="connsiteY11" fmla="*/ 0 h 316839"/>
                        <a:gd name="connsiteX12" fmla="*/ 151835 w 317032"/>
                        <a:gd name="connsiteY12" fmla="*/ 0 h 316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7032" h="316839">
                          <a:moveTo>
                            <a:pt x="152807" y="27584"/>
                          </a:moveTo>
                          <a:cubicBezTo>
                            <a:pt x="225130" y="27594"/>
                            <a:pt x="286795" y="86420"/>
                            <a:pt x="289357" y="158772"/>
                          </a:cubicBezTo>
                          <a:cubicBezTo>
                            <a:pt x="290595" y="193653"/>
                            <a:pt x="278080" y="226419"/>
                            <a:pt x="254191" y="251060"/>
                          </a:cubicBezTo>
                          <a:cubicBezTo>
                            <a:pt x="230312" y="275682"/>
                            <a:pt x="197927" y="289217"/>
                            <a:pt x="163046" y="289236"/>
                          </a:cubicBezTo>
                          <a:cubicBezTo>
                            <a:pt x="90685" y="289246"/>
                            <a:pt x="30268" y="230400"/>
                            <a:pt x="27686" y="158058"/>
                          </a:cubicBezTo>
                          <a:cubicBezTo>
                            <a:pt x="26448" y="123158"/>
                            <a:pt x="38707" y="90430"/>
                            <a:pt x="62253" y="65780"/>
                          </a:cubicBezTo>
                          <a:cubicBezTo>
                            <a:pt x="85817" y="41158"/>
                            <a:pt x="117936" y="27594"/>
                            <a:pt x="152807" y="27584"/>
                          </a:cubicBezTo>
                          <a:moveTo>
                            <a:pt x="151835" y="0"/>
                          </a:moveTo>
                          <a:cubicBezTo>
                            <a:pt x="64348" y="0"/>
                            <a:pt x="-2984" y="70933"/>
                            <a:pt x="102" y="158420"/>
                          </a:cubicBezTo>
                          <a:cubicBezTo>
                            <a:pt x="3198" y="245888"/>
                            <a:pt x="75950" y="316849"/>
                            <a:pt x="163456" y="316840"/>
                          </a:cubicBezTo>
                          <a:cubicBezTo>
                            <a:pt x="250933" y="316830"/>
                            <a:pt x="320037" y="245936"/>
                            <a:pt x="316932" y="158420"/>
                          </a:cubicBezTo>
                          <a:cubicBezTo>
                            <a:pt x="313875" y="70914"/>
                            <a:pt x="239322" y="10"/>
                            <a:pt x="151835" y="0"/>
                          </a:cubicBezTo>
                          <a:lnTo>
                            <a:pt x="15183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747" name="그래픽 1">
                      <a:extLst>
                        <a:ext uri="{FF2B5EF4-FFF2-40B4-BE49-F238E27FC236}">
                          <a16:creationId xmlns:a16="http://schemas.microsoft.com/office/drawing/2014/main" id="{B2EE0094-22C2-8695-C19E-EC60C61C3B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71391" y="4620258"/>
                      <a:ext cx="844342" cy="183451"/>
                      <a:chOff x="2971391" y="4620258"/>
                      <a:chExt cx="844342" cy="183451"/>
                    </a:xfrm>
                    <a:solidFill>
                      <a:srgbClr val="E0E0E0"/>
                    </a:solidFill>
                  </p:grpSpPr>
                  <p:sp>
                    <p:nvSpPr>
                      <p:cNvPr id="748" name="자유형: 도형 747">
                        <a:extLst>
                          <a:ext uri="{FF2B5EF4-FFF2-40B4-BE49-F238E27FC236}">
                            <a16:creationId xmlns:a16="http://schemas.microsoft.com/office/drawing/2014/main" id="{4B5EB85A-450C-7A48-55B5-C994007446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81893" y="4744579"/>
                        <a:ext cx="564457" cy="59130"/>
                      </a:xfrm>
                      <a:custGeom>
                        <a:avLst/>
                        <a:gdLst>
                          <a:gd name="connsiteX0" fmla="*/ 532012 w 564457"/>
                          <a:gd name="connsiteY0" fmla="*/ 0 h 59130"/>
                          <a:gd name="connsiteX1" fmla="*/ 26959 w 564457"/>
                          <a:gd name="connsiteY1" fmla="*/ 0 h 59130"/>
                          <a:gd name="connsiteX2" fmla="*/ 136 w 564457"/>
                          <a:gd name="connsiteY2" fmla="*/ 29565 h 59130"/>
                          <a:gd name="connsiteX3" fmla="*/ 136 w 564457"/>
                          <a:gd name="connsiteY3" fmla="*/ 29565 h 59130"/>
                          <a:gd name="connsiteX4" fmla="*/ 32598 w 564457"/>
                          <a:gd name="connsiteY4" fmla="*/ 59131 h 59130"/>
                          <a:gd name="connsiteX5" fmla="*/ 537661 w 564457"/>
                          <a:gd name="connsiteY5" fmla="*/ 59131 h 59130"/>
                          <a:gd name="connsiteX6" fmla="*/ 564321 w 564457"/>
                          <a:gd name="connsiteY6" fmla="*/ 29565 h 59130"/>
                          <a:gd name="connsiteX7" fmla="*/ 564321 w 564457"/>
                          <a:gd name="connsiteY7" fmla="*/ 29565 h 59130"/>
                          <a:gd name="connsiteX8" fmla="*/ 532012 w 564457"/>
                          <a:gd name="connsiteY8" fmla="*/ 0 h 591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64457" h="59130">
                            <a:moveTo>
                              <a:pt x="532012" y="0"/>
                            </a:moveTo>
                            <a:cubicBezTo>
                              <a:pt x="363658" y="0"/>
                              <a:pt x="195303" y="0"/>
                              <a:pt x="26959" y="0"/>
                            </a:cubicBezTo>
                            <a:cubicBezTo>
                              <a:pt x="10623" y="19"/>
                              <a:pt x="-1426" y="13249"/>
                              <a:pt x="136" y="29565"/>
                            </a:cubicBezTo>
                            <a:lnTo>
                              <a:pt x="136" y="29565"/>
                            </a:lnTo>
                            <a:cubicBezTo>
                              <a:pt x="1689" y="45882"/>
                              <a:pt x="16291" y="59112"/>
                              <a:pt x="32598" y="59131"/>
                            </a:cubicBezTo>
                            <a:cubicBezTo>
                              <a:pt x="200952" y="59131"/>
                              <a:pt x="369306" y="59131"/>
                              <a:pt x="537661" y="59131"/>
                            </a:cubicBezTo>
                            <a:cubicBezTo>
                              <a:pt x="553987" y="59122"/>
                              <a:pt x="565874" y="45901"/>
                              <a:pt x="564321" y="29565"/>
                            </a:cubicBezTo>
                            <a:lnTo>
                              <a:pt x="564321" y="29565"/>
                            </a:lnTo>
                            <a:cubicBezTo>
                              <a:pt x="562769" y="13240"/>
                              <a:pt x="548329" y="9"/>
                              <a:pt x="532012" y="0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749" name="자유형: 도형 748">
                        <a:extLst>
                          <a:ext uri="{FF2B5EF4-FFF2-40B4-BE49-F238E27FC236}">
                            <a16:creationId xmlns:a16="http://schemas.microsoft.com/office/drawing/2014/main" id="{0F2CD870-05A5-9D5B-4454-73EB6313B4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71391" y="4620258"/>
                        <a:ext cx="844342" cy="59130"/>
                      </a:xfrm>
                      <a:custGeom>
                        <a:avLst/>
                        <a:gdLst>
                          <a:gd name="connsiteX0" fmla="*/ 812548 w 844342"/>
                          <a:gd name="connsiteY0" fmla="*/ 0 h 59130"/>
                          <a:gd name="connsiteX1" fmla="*/ 27497 w 844342"/>
                          <a:gd name="connsiteY1" fmla="*/ 0 h 59130"/>
                          <a:gd name="connsiteX2" fmla="*/ 84 w 844342"/>
                          <a:gd name="connsiteY2" fmla="*/ 29565 h 59130"/>
                          <a:gd name="connsiteX3" fmla="*/ 84 w 844342"/>
                          <a:gd name="connsiteY3" fmla="*/ 29565 h 59130"/>
                          <a:gd name="connsiteX4" fmla="*/ 31926 w 844342"/>
                          <a:gd name="connsiteY4" fmla="*/ 59131 h 59130"/>
                          <a:gd name="connsiteX5" fmla="*/ 816977 w 844342"/>
                          <a:gd name="connsiteY5" fmla="*/ 59131 h 59130"/>
                          <a:gd name="connsiteX6" fmla="*/ 844257 w 844342"/>
                          <a:gd name="connsiteY6" fmla="*/ 29565 h 59130"/>
                          <a:gd name="connsiteX7" fmla="*/ 844257 w 844342"/>
                          <a:gd name="connsiteY7" fmla="*/ 29565 h 59130"/>
                          <a:gd name="connsiteX8" fmla="*/ 812548 w 844342"/>
                          <a:gd name="connsiteY8" fmla="*/ 0 h 591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844342" h="59130">
                            <a:moveTo>
                              <a:pt x="812548" y="0"/>
                            </a:moveTo>
                            <a:cubicBezTo>
                              <a:pt x="550868" y="0"/>
                              <a:pt x="289187" y="0"/>
                              <a:pt x="27497" y="0"/>
                            </a:cubicBezTo>
                            <a:cubicBezTo>
                              <a:pt x="11191" y="-10"/>
                              <a:pt x="-1144" y="13192"/>
                              <a:pt x="84" y="29565"/>
                            </a:cubicBezTo>
                            <a:cubicBezTo>
                              <a:pt x="84" y="29565"/>
                              <a:pt x="84" y="29565"/>
                              <a:pt x="84" y="29565"/>
                            </a:cubicBezTo>
                            <a:cubicBezTo>
                              <a:pt x="1294" y="45891"/>
                              <a:pt x="15620" y="59131"/>
                              <a:pt x="31926" y="59131"/>
                            </a:cubicBezTo>
                            <a:cubicBezTo>
                              <a:pt x="293607" y="59131"/>
                              <a:pt x="555287" y="59131"/>
                              <a:pt x="816977" y="59131"/>
                            </a:cubicBezTo>
                            <a:cubicBezTo>
                              <a:pt x="833312" y="59131"/>
                              <a:pt x="845485" y="45920"/>
                              <a:pt x="844257" y="29565"/>
                            </a:cubicBezTo>
                            <a:cubicBezTo>
                              <a:pt x="844257" y="29565"/>
                              <a:pt x="844257" y="29565"/>
                              <a:pt x="844257" y="29565"/>
                            </a:cubicBezTo>
                            <a:cubicBezTo>
                              <a:pt x="843047" y="13259"/>
                              <a:pt x="828874" y="-10"/>
                              <a:pt x="812548" y="0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732" name="그래픽 1">
                    <a:extLst>
                      <a:ext uri="{FF2B5EF4-FFF2-40B4-BE49-F238E27FC236}">
                        <a16:creationId xmlns:a16="http://schemas.microsoft.com/office/drawing/2014/main" id="{A6EC1489-45E6-E474-1F15-BDF548DCD9F2}"/>
                      </a:ext>
                    </a:extLst>
                  </p:cNvPr>
                  <p:cNvGrpSpPr/>
                  <p:nvPr/>
                </p:nvGrpSpPr>
                <p:grpSpPr>
                  <a:xfrm>
                    <a:off x="2491421" y="3595482"/>
                    <a:ext cx="1229858" cy="762533"/>
                    <a:chOff x="2491421" y="3595482"/>
                    <a:chExt cx="1229858" cy="762533"/>
                  </a:xfrm>
                </p:grpSpPr>
                <p:sp>
                  <p:nvSpPr>
                    <p:cNvPr id="741" name="자유형: 도형 740">
                      <a:extLst>
                        <a:ext uri="{FF2B5EF4-FFF2-40B4-BE49-F238E27FC236}">
                          <a16:creationId xmlns:a16="http://schemas.microsoft.com/office/drawing/2014/main" id="{18814516-D7F9-D3B2-2094-33F65ABE72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1421" y="4041167"/>
                      <a:ext cx="316973" cy="316849"/>
                    </a:xfrm>
                    <a:custGeom>
                      <a:avLst/>
                      <a:gdLst>
                        <a:gd name="connsiteX0" fmla="*/ 154509 w 316973"/>
                        <a:gd name="connsiteY0" fmla="*/ 27603 h 316849"/>
                        <a:gd name="connsiteX1" fmla="*/ 289317 w 316973"/>
                        <a:gd name="connsiteY1" fmla="*/ 158782 h 316849"/>
                        <a:gd name="connsiteX2" fmla="*/ 254141 w 316973"/>
                        <a:gd name="connsiteY2" fmla="*/ 251069 h 316849"/>
                        <a:gd name="connsiteX3" fmla="*/ 163282 w 316973"/>
                        <a:gd name="connsiteY3" fmla="*/ 289246 h 316849"/>
                        <a:gd name="connsiteX4" fmla="*/ 27655 w 316973"/>
                        <a:gd name="connsiteY4" fmla="*/ 158067 h 316849"/>
                        <a:gd name="connsiteX5" fmla="*/ 63241 w 316973"/>
                        <a:gd name="connsiteY5" fmla="*/ 65789 h 316849"/>
                        <a:gd name="connsiteX6" fmla="*/ 154509 w 316973"/>
                        <a:gd name="connsiteY6" fmla="*/ 27603 h 316849"/>
                        <a:gd name="connsiteX7" fmla="*/ 154166 w 316973"/>
                        <a:gd name="connsiteY7" fmla="*/ 0 h 316849"/>
                        <a:gd name="connsiteX8" fmla="*/ 154166 w 316973"/>
                        <a:gd name="connsiteY8" fmla="*/ 0 h 316849"/>
                        <a:gd name="connsiteX9" fmla="*/ 71 w 316973"/>
                        <a:gd name="connsiteY9" fmla="*/ 158429 h 316849"/>
                        <a:gd name="connsiteX10" fmla="*/ 164015 w 316973"/>
                        <a:gd name="connsiteY10" fmla="*/ 316849 h 316849"/>
                        <a:gd name="connsiteX11" fmla="*/ 316901 w 316973"/>
                        <a:gd name="connsiteY11" fmla="*/ 158429 h 316849"/>
                        <a:gd name="connsiteX12" fmla="*/ 154166 w 316973"/>
                        <a:gd name="connsiteY12" fmla="*/ 0 h 316849"/>
                        <a:gd name="connsiteX13" fmla="*/ 154166 w 316973"/>
                        <a:gd name="connsiteY13" fmla="*/ 0 h 3168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316973" h="316849">
                          <a:moveTo>
                            <a:pt x="154509" y="27603"/>
                          </a:moveTo>
                          <a:cubicBezTo>
                            <a:pt x="226871" y="27622"/>
                            <a:pt x="287145" y="86420"/>
                            <a:pt x="289317" y="158782"/>
                          </a:cubicBezTo>
                          <a:cubicBezTo>
                            <a:pt x="290374" y="193624"/>
                            <a:pt x="277906" y="226457"/>
                            <a:pt x="254141" y="251069"/>
                          </a:cubicBezTo>
                          <a:cubicBezTo>
                            <a:pt x="230404" y="275711"/>
                            <a:pt x="198162" y="289246"/>
                            <a:pt x="163282" y="289246"/>
                          </a:cubicBezTo>
                          <a:cubicBezTo>
                            <a:pt x="90968" y="289255"/>
                            <a:pt x="29779" y="230391"/>
                            <a:pt x="27655" y="158067"/>
                          </a:cubicBezTo>
                          <a:cubicBezTo>
                            <a:pt x="26608" y="123177"/>
                            <a:pt x="39285" y="90411"/>
                            <a:pt x="63241" y="65789"/>
                          </a:cubicBezTo>
                          <a:cubicBezTo>
                            <a:pt x="87225" y="41129"/>
                            <a:pt x="119629" y="27584"/>
                            <a:pt x="154509" y="27603"/>
                          </a:cubicBezTo>
                          <a:moveTo>
                            <a:pt x="154166" y="0"/>
                          </a:moveTo>
                          <a:cubicBezTo>
                            <a:pt x="154166" y="0"/>
                            <a:pt x="154166" y="0"/>
                            <a:pt x="154166" y="0"/>
                          </a:cubicBezTo>
                          <a:cubicBezTo>
                            <a:pt x="66717" y="-19"/>
                            <a:pt x="-2530" y="70961"/>
                            <a:pt x="71" y="158429"/>
                          </a:cubicBezTo>
                          <a:cubicBezTo>
                            <a:pt x="2643" y="245917"/>
                            <a:pt x="76509" y="316849"/>
                            <a:pt x="164015" y="316849"/>
                          </a:cubicBezTo>
                          <a:cubicBezTo>
                            <a:pt x="251483" y="316840"/>
                            <a:pt x="319501" y="245936"/>
                            <a:pt x="316901" y="158429"/>
                          </a:cubicBezTo>
                          <a:cubicBezTo>
                            <a:pt x="314291" y="70914"/>
                            <a:pt x="241692" y="10"/>
                            <a:pt x="154166" y="0"/>
                          </a:cubicBezTo>
                          <a:cubicBezTo>
                            <a:pt x="154166" y="0"/>
                            <a:pt x="154166" y="0"/>
                            <a:pt x="154166" y="0"/>
                          </a:cubicBez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742" name="그래픽 1">
                      <a:extLst>
                        <a:ext uri="{FF2B5EF4-FFF2-40B4-BE49-F238E27FC236}">
                          <a16:creationId xmlns:a16="http://schemas.microsoft.com/office/drawing/2014/main" id="{13636911-E89F-3CD8-AC61-921CC57197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32882" y="3595482"/>
                      <a:ext cx="788397" cy="183442"/>
                      <a:chOff x="2932882" y="3595482"/>
                      <a:chExt cx="788397" cy="183442"/>
                    </a:xfrm>
                    <a:solidFill>
                      <a:srgbClr val="E0E0E0"/>
                    </a:solidFill>
                  </p:grpSpPr>
                  <p:sp>
                    <p:nvSpPr>
                      <p:cNvPr id="743" name="자유형: 도형 742">
                        <a:extLst>
                          <a:ext uri="{FF2B5EF4-FFF2-40B4-BE49-F238E27FC236}">
                            <a16:creationId xmlns:a16="http://schemas.microsoft.com/office/drawing/2014/main" id="{EB5C5918-D964-85EB-C8D6-9383CC9BE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32882" y="3595482"/>
                        <a:ext cx="329139" cy="59131"/>
                      </a:xfrm>
                      <a:custGeom>
                        <a:avLst/>
                        <a:gdLst>
                          <a:gd name="connsiteX0" fmla="*/ 300721 w 329139"/>
                          <a:gd name="connsiteY0" fmla="*/ 59131 h 59131"/>
                          <a:gd name="connsiteX1" fmla="*/ 30754 w 329139"/>
                          <a:gd name="connsiteY1" fmla="*/ 59131 h 59131"/>
                          <a:gd name="connsiteX2" fmla="*/ 27 w 329139"/>
                          <a:gd name="connsiteY2" fmla="*/ 29566 h 59131"/>
                          <a:gd name="connsiteX3" fmla="*/ 27 w 329139"/>
                          <a:gd name="connsiteY3" fmla="*/ 29566 h 59131"/>
                          <a:gd name="connsiteX4" fmla="*/ 28354 w 329139"/>
                          <a:gd name="connsiteY4" fmla="*/ 0 h 59131"/>
                          <a:gd name="connsiteX5" fmla="*/ 298321 w 329139"/>
                          <a:gd name="connsiteY5" fmla="*/ 0 h 59131"/>
                          <a:gd name="connsiteX6" fmla="*/ 329115 w 329139"/>
                          <a:gd name="connsiteY6" fmla="*/ 29566 h 59131"/>
                          <a:gd name="connsiteX7" fmla="*/ 329115 w 329139"/>
                          <a:gd name="connsiteY7" fmla="*/ 29566 h 59131"/>
                          <a:gd name="connsiteX8" fmla="*/ 300721 w 329139"/>
                          <a:gd name="connsiteY8" fmla="*/ 59131 h 59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9139" h="59131">
                            <a:moveTo>
                              <a:pt x="300721" y="59131"/>
                            </a:moveTo>
                            <a:cubicBezTo>
                              <a:pt x="210729" y="59131"/>
                              <a:pt x="120746" y="59131"/>
                              <a:pt x="30754" y="59131"/>
                            </a:cubicBezTo>
                            <a:cubicBezTo>
                              <a:pt x="14438" y="59131"/>
                              <a:pt x="674" y="45901"/>
                              <a:pt x="27" y="29566"/>
                            </a:cubicBezTo>
                            <a:cubicBezTo>
                              <a:pt x="27" y="29566"/>
                              <a:pt x="27" y="29566"/>
                              <a:pt x="27" y="29566"/>
                            </a:cubicBezTo>
                            <a:cubicBezTo>
                              <a:pt x="-659" y="13221"/>
                              <a:pt x="12038" y="10"/>
                              <a:pt x="28354" y="0"/>
                            </a:cubicBezTo>
                            <a:cubicBezTo>
                              <a:pt x="118346" y="0"/>
                              <a:pt x="208329" y="0"/>
                              <a:pt x="298321" y="0"/>
                            </a:cubicBezTo>
                            <a:cubicBezTo>
                              <a:pt x="314656" y="19"/>
                              <a:pt x="328468" y="13230"/>
                              <a:pt x="329115" y="29566"/>
                            </a:cubicBezTo>
                            <a:cubicBezTo>
                              <a:pt x="329115" y="29566"/>
                              <a:pt x="329115" y="29566"/>
                              <a:pt x="329115" y="29566"/>
                            </a:cubicBezTo>
                            <a:cubicBezTo>
                              <a:pt x="329772" y="45911"/>
                              <a:pt x="317047" y="59112"/>
                              <a:pt x="300721" y="59131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744" name="자유형: 도형 743">
                        <a:extLst>
                          <a:ext uri="{FF2B5EF4-FFF2-40B4-BE49-F238E27FC236}">
                            <a16:creationId xmlns:a16="http://schemas.microsoft.com/office/drawing/2014/main" id="{F797C438-9C59-86AF-3AD8-A85BCD33C0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1620" y="3595482"/>
                        <a:ext cx="242126" cy="59131"/>
                      </a:xfrm>
                      <a:custGeom>
                        <a:avLst/>
                        <a:gdLst>
                          <a:gd name="connsiteX0" fmla="*/ 213699 w 242126"/>
                          <a:gd name="connsiteY0" fmla="*/ 59131 h 59131"/>
                          <a:gd name="connsiteX1" fmla="*/ 30752 w 242126"/>
                          <a:gd name="connsiteY1" fmla="*/ 59131 h 59131"/>
                          <a:gd name="connsiteX2" fmla="*/ 24 w 242126"/>
                          <a:gd name="connsiteY2" fmla="*/ 29566 h 59131"/>
                          <a:gd name="connsiteX3" fmla="*/ 24 w 242126"/>
                          <a:gd name="connsiteY3" fmla="*/ 29566 h 59131"/>
                          <a:gd name="connsiteX4" fmla="*/ 28352 w 242126"/>
                          <a:gd name="connsiteY4" fmla="*/ 0 h 59131"/>
                          <a:gd name="connsiteX5" fmla="*/ 211299 w 242126"/>
                          <a:gd name="connsiteY5" fmla="*/ 0 h 59131"/>
                          <a:gd name="connsiteX6" fmla="*/ 242102 w 242126"/>
                          <a:gd name="connsiteY6" fmla="*/ 29566 h 59131"/>
                          <a:gd name="connsiteX7" fmla="*/ 242102 w 242126"/>
                          <a:gd name="connsiteY7" fmla="*/ 29566 h 59131"/>
                          <a:gd name="connsiteX8" fmla="*/ 213699 w 242126"/>
                          <a:gd name="connsiteY8" fmla="*/ 59131 h 59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42126" h="59131">
                            <a:moveTo>
                              <a:pt x="213699" y="59131"/>
                            </a:moveTo>
                            <a:cubicBezTo>
                              <a:pt x="152720" y="59131"/>
                              <a:pt x="91731" y="59131"/>
                              <a:pt x="30752" y="59131"/>
                            </a:cubicBezTo>
                            <a:cubicBezTo>
                              <a:pt x="14445" y="59131"/>
                              <a:pt x="691" y="45901"/>
                              <a:pt x="24" y="29566"/>
                            </a:cubicBezTo>
                            <a:cubicBezTo>
                              <a:pt x="24" y="29566"/>
                              <a:pt x="24" y="29566"/>
                              <a:pt x="24" y="29566"/>
                            </a:cubicBezTo>
                            <a:cubicBezTo>
                              <a:pt x="-633" y="13221"/>
                              <a:pt x="12026" y="10"/>
                              <a:pt x="28352" y="0"/>
                            </a:cubicBezTo>
                            <a:cubicBezTo>
                              <a:pt x="89331" y="0"/>
                              <a:pt x="150319" y="0"/>
                              <a:pt x="211299" y="0"/>
                            </a:cubicBezTo>
                            <a:cubicBezTo>
                              <a:pt x="227634" y="19"/>
                              <a:pt x="241426" y="13230"/>
                              <a:pt x="242102" y="29566"/>
                            </a:cubicBezTo>
                            <a:cubicBezTo>
                              <a:pt x="242102" y="29566"/>
                              <a:pt x="242102" y="29566"/>
                              <a:pt x="242102" y="29566"/>
                            </a:cubicBezTo>
                            <a:cubicBezTo>
                              <a:pt x="242760" y="45911"/>
                              <a:pt x="230025" y="59112"/>
                              <a:pt x="213699" y="59131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745" name="자유형: 도형 744">
                        <a:extLst>
                          <a:ext uri="{FF2B5EF4-FFF2-40B4-BE49-F238E27FC236}">
                            <a16:creationId xmlns:a16="http://schemas.microsoft.com/office/drawing/2014/main" id="{A4F2C895-ED68-58CC-25AB-A72A66F40F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37350" y="3719793"/>
                        <a:ext cx="783928" cy="59131"/>
                      </a:xfrm>
                      <a:custGeom>
                        <a:avLst/>
                        <a:gdLst>
                          <a:gd name="connsiteX0" fmla="*/ 755272 w 783928"/>
                          <a:gd name="connsiteY0" fmla="*/ 59131 h 59131"/>
                          <a:gd name="connsiteX1" fmla="*/ 30496 w 783928"/>
                          <a:gd name="connsiteY1" fmla="*/ 59131 h 59131"/>
                          <a:gd name="connsiteX2" fmla="*/ 16 w 783928"/>
                          <a:gd name="connsiteY2" fmla="*/ 29566 h 59131"/>
                          <a:gd name="connsiteX3" fmla="*/ 16 w 783928"/>
                          <a:gd name="connsiteY3" fmla="*/ 29566 h 59131"/>
                          <a:gd name="connsiteX4" fmla="*/ 28610 w 783928"/>
                          <a:gd name="connsiteY4" fmla="*/ 0 h 59131"/>
                          <a:gd name="connsiteX5" fmla="*/ 753386 w 783928"/>
                          <a:gd name="connsiteY5" fmla="*/ 0 h 59131"/>
                          <a:gd name="connsiteX6" fmla="*/ 783914 w 783928"/>
                          <a:gd name="connsiteY6" fmla="*/ 29566 h 59131"/>
                          <a:gd name="connsiteX7" fmla="*/ 783914 w 783928"/>
                          <a:gd name="connsiteY7" fmla="*/ 29566 h 59131"/>
                          <a:gd name="connsiteX8" fmla="*/ 755272 w 783928"/>
                          <a:gd name="connsiteY8" fmla="*/ 59131 h 59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783928" h="59131">
                            <a:moveTo>
                              <a:pt x="755272" y="59131"/>
                            </a:moveTo>
                            <a:cubicBezTo>
                              <a:pt x="513680" y="59131"/>
                              <a:pt x="272088" y="59131"/>
                              <a:pt x="30496" y="59131"/>
                            </a:cubicBezTo>
                            <a:cubicBezTo>
                              <a:pt x="14161" y="59122"/>
                              <a:pt x="540" y="45901"/>
                              <a:pt x="16" y="29566"/>
                            </a:cubicBezTo>
                            <a:cubicBezTo>
                              <a:pt x="16" y="29566"/>
                              <a:pt x="16" y="29566"/>
                              <a:pt x="16" y="29566"/>
                            </a:cubicBezTo>
                            <a:cubicBezTo>
                              <a:pt x="-517" y="13240"/>
                              <a:pt x="12294" y="-19"/>
                              <a:pt x="28610" y="0"/>
                            </a:cubicBezTo>
                            <a:cubicBezTo>
                              <a:pt x="270202" y="0"/>
                              <a:pt x="511794" y="0"/>
                              <a:pt x="753386" y="0"/>
                            </a:cubicBezTo>
                            <a:cubicBezTo>
                              <a:pt x="769722" y="10"/>
                              <a:pt x="783400" y="13249"/>
                              <a:pt x="783914" y="29566"/>
                            </a:cubicBezTo>
                            <a:cubicBezTo>
                              <a:pt x="783914" y="29566"/>
                              <a:pt x="783914" y="29566"/>
                              <a:pt x="783914" y="29566"/>
                            </a:cubicBezTo>
                            <a:cubicBezTo>
                              <a:pt x="784428" y="45892"/>
                              <a:pt x="771617" y="59131"/>
                              <a:pt x="755272" y="59131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733" name="그래픽 1">
                    <a:extLst>
                      <a:ext uri="{FF2B5EF4-FFF2-40B4-BE49-F238E27FC236}">
                        <a16:creationId xmlns:a16="http://schemas.microsoft.com/office/drawing/2014/main" id="{85CA8AB5-17D2-5660-E62F-476EE8108A2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791" y="4107870"/>
                    <a:ext cx="1329601" cy="762543"/>
                    <a:chOff x="2517791" y="4107870"/>
                    <a:chExt cx="1329601" cy="762543"/>
                  </a:xfrm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3F511F60-D87C-0EA8-E7C2-2F1A4E2C7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7791" y="4553564"/>
                      <a:ext cx="317985" cy="316849"/>
                    </a:xfrm>
                    <a:custGeom>
                      <a:avLst/>
                      <a:gdLst>
                        <a:gd name="connsiteX0" fmla="*/ 148856 w 317985"/>
                        <a:gd name="connsiteY0" fmla="*/ 27594 h 316849"/>
                        <a:gd name="connsiteX1" fmla="*/ 289826 w 317985"/>
                        <a:gd name="connsiteY1" fmla="*/ 158782 h 316849"/>
                        <a:gd name="connsiteX2" fmla="*/ 260194 w 317985"/>
                        <a:gd name="connsiteY2" fmla="*/ 251060 h 316849"/>
                        <a:gd name="connsiteX3" fmla="*/ 171926 w 317985"/>
                        <a:gd name="connsiteY3" fmla="*/ 289246 h 316849"/>
                        <a:gd name="connsiteX4" fmla="*/ 28127 w 317985"/>
                        <a:gd name="connsiteY4" fmla="*/ 158067 h 316849"/>
                        <a:gd name="connsiteX5" fmla="*/ 59178 w 317985"/>
                        <a:gd name="connsiteY5" fmla="*/ 65789 h 316849"/>
                        <a:gd name="connsiteX6" fmla="*/ 148856 w 317985"/>
                        <a:gd name="connsiteY6" fmla="*/ 27594 h 316849"/>
                        <a:gd name="connsiteX7" fmla="*/ 147475 w 317985"/>
                        <a:gd name="connsiteY7" fmla="*/ 0 h 316849"/>
                        <a:gd name="connsiteX8" fmla="*/ 561 w 317985"/>
                        <a:gd name="connsiteY8" fmla="*/ 158429 h 316849"/>
                        <a:gd name="connsiteX9" fmla="*/ 174631 w 317985"/>
                        <a:gd name="connsiteY9" fmla="*/ 316849 h 316849"/>
                        <a:gd name="connsiteX10" fmla="*/ 317401 w 317985"/>
                        <a:gd name="connsiteY10" fmla="*/ 158429 h 316849"/>
                        <a:gd name="connsiteX11" fmla="*/ 147475 w 317985"/>
                        <a:gd name="connsiteY11" fmla="*/ 0 h 316849"/>
                        <a:gd name="connsiteX12" fmla="*/ 147475 w 317985"/>
                        <a:gd name="connsiteY12" fmla="*/ 0 h 3168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7985" h="316849">
                          <a:moveTo>
                            <a:pt x="148856" y="27594"/>
                          </a:moveTo>
                          <a:cubicBezTo>
                            <a:pt x="221227" y="27604"/>
                            <a:pt x="283692" y="86440"/>
                            <a:pt x="289826" y="158782"/>
                          </a:cubicBezTo>
                          <a:cubicBezTo>
                            <a:pt x="292779" y="193643"/>
                            <a:pt x="282320" y="226428"/>
                            <a:pt x="260194" y="251060"/>
                          </a:cubicBezTo>
                          <a:cubicBezTo>
                            <a:pt x="238067" y="275701"/>
                            <a:pt x="206816" y="289246"/>
                            <a:pt x="171926" y="289246"/>
                          </a:cubicBezTo>
                          <a:cubicBezTo>
                            <a:pt x="99612" y="289217"/>
                            <a:pt x="34213" y="230410"/>
                            <a:pt x="28127" y="158067"/>
                          </a:cubicBezTo>
                          <a:cubicBezTo>
                            <a:pt x="25174" y="123177"/>
                            <a:pt x="36271" y="90402"/>
                            <a:pt x="59178" y="65789"/>
                          </a:cubicBezTo>
                          <a:cubicBezTo>
                            <a:pt x="82067" y="41129"/>
                            <a:pt x="113995" y="27604"/>
                            <a:pt x="148856" y="27594"/>
                          </a:cubicBezTo>
                          <a:moveTo>
                            <a:pt x="147475" y="0"/>
                          </a:moveTo>
                          <a:cubicBezTo>
                            <a:pt x="60026" y="-10"/>
                            <a:pt x="-6849" y="70923"/>
                            <a:pt x="561" y="158429"/>
                          </a:cubicBezTo>
                          <a:cubicBezTo>
                            <a:pt x="7905" y="245898"/>
                            <a:pt x="87172" y="316849"/>
                            <a:pt x="174631" y="316849"/>
                          </a:cubicBezTo>
                          <a:cubicBezTo>
                            <a:pt x="262127" y="316859"/>
                            <a:pt x="324745" y="245926"/>
                            <a:pt x="317401" y="158429"/>
                          </a:cubicBezTo>
                          <a:cubicBezTo>
                            <a:pt x="309991" y="70933"/>
                            <a:pt x="235010" y="-38"/>
                            <a:pt x="147475" y="0"/>
                          </a:cubicBezTo>
                          <a:lnTo>
                            <a:pt x="14747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738" name="그래픽 1">
                      <a:extLst>
                        <a:ext uri="{FF2B5EF4-FFF2-40B4-BE49-F238E27FC236}">
                          <a16:creationId xmlns:a16="http://schemas.microsoft.com/office/drawing/2014/main" id="{7B62EC58-E1A0-02E1-136D-0AC05225B8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47775" y="4107870"/>
                      <a:ext cx="899616" cy="183451"/>
                      <a:chOff x="2947775" y="4107870"/>
                      <a:chExt cx="899616" cy="183451"/>
                    </a:xfrm>
                    <a:solidFill>
                      <a:srgbClr val="E0E0E0"/>
                    </a:solidFill>
                  </p:grpSpPr>
                  <p:sp>
                    <p:nvSpPr>
                      <p:cNvPr id="739" name="자유형: 도형 738">
                        <a:extLst>
                          <a:ext uri="{FF2B5EF4-FFF2-40B4-BE49-F238E27FC236}">
                            <a16:creationId xmlns:a16="http://schemas.microsoft.com/office/drawing/2014/main" id="{108CFF9C-63AB-E978-AE89-B305452EC0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51531" y="4232184"/>
                        <a:ext cx="895860" cy="59138"/>
                      </a:xfrm>
                      <a:custGeom>
                        <a:avLst/>
                        <a:gdLst>
                          <a:gd name="connsiteX0" fmla="*/ 865307 w 895860"/>
                          <a:gd name="connsiteY0" fmla="*/ 7 h 59138"/>
                          <a:gd name="connsiteX1" fmla="*/ 28612 w 895860"/>
                          <a:gd name="connsiteY1" fmla="*/ 7 h 59138"/>
                          <a:gd name="connsiteX2" fmla="*/ 18 w 895860"/>
                          <a:gd name="connsiteY2" fmla="*/ 29573 h 59138"/>
                          <a:gd name="connsiteX3" fmla="*/ 18 w 895860"/>
                          <a:gd name="connsiteY3" fmla="*/ 29573 h 59138"/>
                          <a:gd name="connsiteX4" fmla="*/ 30603 w 895860"/>
                          <a:gd name="connsiteY4" fmla="*/ 59138 h 59138"/>
                          <a:gd name="connsiteX5" fmla="*/ 867298 w 895860"/>
                          <a:gd name="connsiteY5" fmla="*/ 59138 h 59138"/>
                          <a:gd name="connsiteX6" fmla="*/ 895844 w 895860"/>
                          <a:gd name="connsiteY6" fmla="*/ 29573 h 59138"/>
                          <a:gd name="connsiteX7" fmla="*/ 895844 w 895860"/>
                          <a:gd name="connsiteY7" fmla="*/ 29573 h 59138"/>
                          <a:gd name="connsiteX8" fmla="*/ 865307 w 895860"/>
                          <a:gd name="connsiteY8" fmla="*/ 7 h 591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895860" h="59138">
                            <a:moveTo>
                              <a:pt x="865307" y="7"/>
                            </a:moveTo>
                            <a:cubicBezTo>
                              <a:pt x="586405" y="-2"/>
                              <a:pt x="307513" y="-2"/>
                              <a:pt x="28612" y="7"/>
                            </a:cubicBezTo>
                            <a:cubicBezTo>
                              <a:pt x="12286" y="26"/>
                              <a:pt x="-544" y="13247"/>
                              <a:pt x="18" y="29573"/>
                            </a:cubicBezTo>
                            <a:cubicBezTo>
                              <a:pt x="18" y="29573"/>
                              <a:pt x="18" y="29573"/>
                              <a:pt x="18" y="29573"/>
                            </a:cubicBezTo>
                            <a:cubicBezTo>
                              <a:pt x="570" y="45889"/>
                              <a:pt x="14277" y="59119"/>
                              <a:pt x="30603" y="59138"/>
                            </a:cubicBezTo>
                            <a:cubicBezTo>
                              <a:pt x="309504" y="59138"/>
                              <a:pt x="588396" y="59138"/>
                              <a:pt x="867298" y="59138"/>
                            </a:cubicBezTo>
                            <a:cubicBezTo>
                              <a:pt x="883614" y="59138"/>
                              <a:pt x="896387" y="45937"/>
                              <a:pt x="895844" y="29573"/>
                            </a:cubicBezTo>
                            <a:lnTo>
                              <a:pt x="895844" y="29573"/>
                            </a:lnTo>
                            <a:cubicBezTo>
                              <a:pt x="895292" y="13247"/>
                              <a:pt x="881623" y="-12"/>
                              <a:pt x="865307" y="7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740" name="자유형: 도형 739">
                        <a:extLst>
                          <a:ext uri="{FF2B5EF4-FFF2-40B4-BE49-F238E27FC236}">
                            <a16:creationId xmlns:a16="http://schemas.microsoft.com/office/drawing/2014/main" id="{93FDFA72-93C0-5EBD-B270-1D60920D53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47775" y="4107870"/>
                        <a:ext cx="701005" cy="59140"/>
                      </a:xfrm>
                      <a:custGeom>
                        <a:avLst/>
                        <a:gdLst>
                          <a:gd name="connsiteX0" fmla="*/ 670629 w 701005"/>
                          <a:gd name="connsiteY0" fmla="*/ 0 h 59140"/>
                          <a:gd name="connsiteX1" fmla="*/ 28777 w 701005"/>
                          <a:gd name="connsiteY1" fmla="*/ 0 h 59140"/>
                          <a:gd name="connsiteX2" fmla="*/ 11 w 701005"/>
                          <a:gd name="connsiteY2" fmla="*/ 29575 h 59140"/>
                          <a:gd name="connsiteX3" fmla="*/ 11 w 701005"/>
                          <a:gd name="connsiteY3" fmla="*/ 29575 h 59140"/>
                          <a:gd name="connsiteX4" fmla="*/ 30406 w 701005"/>
                          <a:gd name="connsiteY4" fmla="*/ 59141 h 59140"/>
                          <a:gd name="connsiteX5" fmla="*/ 672267 w 701005"/>
                          <a:gd name="connsiteY5" fmla="*/ 59141 h 59140"/>
                          <a:gd name="connsiteX6" fmla="*/ 700994 w 701005"/>
                          <a:gd name="connsiteY6" fmla="*/ 29575 h 59140"/>
                          <a:gd name="connsiteX7" fmla="*/ 700994 w 701005"/>
                          <a:gd name="connsiteY7" fmla="*/ 29575 h 59140"/>
                          <a:gd name="connsiteX8" fmla="*/ 670629 w 701005"/>
                          <a:gd name="connsiteY8" fmla="*/ 0 h 591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701005" h="59140">
                            <a:moveTo>
                              <a:pt x="670629" y="0"/>
                            </a:moveTo>
                            <a:cubicBezTo>
                              <a:pt x="456678" y="0"/>
                              <a:pt x="242727" y="0"/>
                              <a:pt x="28777" y="0"/>
                            </a:cubicBezTo>
                            <a:cubicBezTo>
                              <a:pt x="12470" y="9"/>
                              <a:pt x="-436" y="13240"/>
                              <a:pt x="11" y="29575"/>
                            </a:cubicBezTo>
                            <a:lnTo>
                              <a:pt x="11" y="29575"/>
                            </a:lnTo>
                            <a:cubicBezTo>
                              <a:pt x="450" y="45891"/>
                              <a:pt x="14080" y="59131"/>
                              <a:pt x="30406" y="59141"/>
                            </a:cubicBezTo>
                            <a:cubicBezTo>
                              <a:pt x="244356" y="59141"/>
                              <a:pt x="458307" y="59141"/>
                              <a:pt x="672267" y="59141"/>
                            </a:cubicBezTo>
                            <a:cubicBezTo>
                              <a:pt x="688593" y="59141"/>
                              <a:pt x="701442" y="45910"/>
                              <a:pt x="700994" y="29575"/>
                            </a:cubicBezTo>
                            <a:cubicBezTo>
                              <a:pt x="700994" y="29575"/>
                              <a:pt x="700994" y="29575"/>
                              <a:pt x="700994" y="29575"/>
                            </a:cubicBezTo>
                            <a:cubicBezTo>
                              <a:pt x="700546" y="13211"/>
                              <a:pt x="686954" y="-19"/>
                              <a:pt x="670629" y="0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BFB83CE4-9F30-71F8-C6CE-93F6D0D1EB22}"/>
                      </a:ext>
                    </a:extLst>
                  </p:cNvPr>
                  <p:cNvSpPr/>
                  <p:nvPr/>
                </p:nvSpPr>
                <p:spPr>
                  <a:xfrm>
                    <a:off x="2539174" y="3560697"/>
                    <a:ext cx="302485" cy="219989"/>
                  </a:xfrm>
                  <a:custGeom>
                    <a:avLst/>
                    <a:gdLst>
                      <a:gd name="connsiteX0" fmla="*/ 105175 w 302485"/>
                      <a:gd name="connsiteY0" fmla="*/ 219989 h 219989"/>
                      <a:gd name="connsiteX1" fmla="*/ 93888 w 302485"/>
                      <a:gd name="connsiteY1" fmla="*/ 201511 h 219989"/>
                      <a:gd name="connsiteX2" fmla="*/ 0 w 302485"/>
                      <a:gd name="connsiteY2" fmla="*/ 114691 h 219989"/>
                      <a:gd name="connsiteX3" fmla="*/ 13373 w 302485"/>
                      <a:gd name="connsiteY3" fmla="*/ 91049 h 219989"/>
                      <a:gd name="connsiteX4" fmla="*/ 105489 w 302485"/>
                      <a:gd name="connsiteY4" fmla="*/ 170678 h 219989"/>
                      <a:gd name="connsiteX5" fmla="*/ 285226 w 302485"/>
                      <a:gd name="connsiteY5" fmla="*/ 0 h 219989"/>
                      <a:gd name="connsiteX6" fmla="*/ 302485 w 302485"/>
                      <a:gd name="connsiteY6" fmla="*/ 22308 h 219989"/>
                      <a:gd name="connsiteX7" fmla="*/ 117072 w 302485"/>
                      <a:gd name="connsiteY7" fmla="*/ 202616 h 219989"/>
                      <a:gd name="connsiteX8" fmla="*/ 105175 w 302485"/>
                      <a:gd name="connsiteY8" fmla="*/ 219989 h 219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2485" h="219989">
                        <a:moveTo>
                          <a:pt x="105175" y="219989"/>
                        </a:moveTo>
                        <a:cubicBezTo>
                          <a:pt x="101422" y="213836"/>
                          <a:pt x="97660" y="207664"/>
                          <a:pt x="93888" y="201511"/>
                        </a:cubicBezTo>
                        <a:cubicBezTo>
                          <a:pt x="69266" y="161182"/>
                          <a:pt x="17764" y="125197"/>
                          <a:pt x="0" y="114691"/>
                        </a:cubicBezTo>
                        <a:cubicBezTo>
                          <a:pt x="4467" y="106813"/>
                          <a:pt x="8925" y="98936"/>
                          <a:pt x="13373" y="91049"/>
                        </a:cubicBezTo>
                        <a:cubicBezTo>
                          <a:pt x="34423" y="103499"/>
                          <a:pt x="77105" y="134207"/>
                          <a:pt x="105489" y="170678"/>
                        </a:cubicBezTo>
                        <a:cubicBezTo>
                          <a:pt x="146018" y="116338"/>
                          <a:pt x="205121" y="60369"/>
                          <a:pt x="285226" y="0"/>
                        </a:cubicBezTo>
                        <a:cubicBezTo>
                          <a:pt x="290989" y="7439"/>
                          <a:pt x="296732" y="14868"/>
                          <a:pt x="302485" y="22308"/>
                        </a:cubicBezTo>
                        <a:cubicBezTo>
                          <a:pt x="216770" y="86811"/>
                          <a:pt x="155981" y="145761"/>
                          <a:pt x="117072" y="202616"/>
                        </a:cubicBezTo>
                        <a:cubicBezTo>
                          <a:pt x="113119" y="208407"/>
                          <a:pt x="109147" y="214198"/>
                          <a:pt x="105175" y="219989"/>
                        </a:cubicBezTo>
                        <a:close/>
                      </a:path>
                    </a:pathLst>
                  </a:custGeom>
                  <a:solidFill>
                    <a:srgbClr val="019AA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7E852454-75DD-1D6C-413A-5EDA4E320A6A}"/>
                      </a:ext>
                    </a:extLst>
                  </p:cNvPr>
                  <p:cNvSpPr/>
                  <p:nvPr/>
                </p:nvSpPr>
                <p:spPr>
                  <a:xfrm>
                    <a:off x="2553556" y="4073095"/>
                    <a:ext cx="303647" cy="219979"/>
                  </a:xfrm>
                  <a:custGeom>
                    <a:avLst/>
                    <a:gdLst>
                      <a:gd name="connsiteX0" fmla="*/ 105089 w 303647"/>
                      <a:gd name="connsiteY0" fmla="*/ 219980 h 219979"/>
                      <a:gd name="connsiteX1" fmla="*/ 93726 w 303647"/>
                      <a:gd name="connsiteY1" fmla="*/ 201501 h 219979"/>
                      <a:gd name="connsiteX2" fmla="*/ 0 w 303647"/>
                      <a:gd name="connsiteY2" fmla="*/ 114671 h 219979"/>
                      <a:gd name="connsiteX3" fmla="*/ 13573 w 303647"/>
                      <a:gd name="connsiteY3" fmla="*/ 91049 h 219979"/>
                      <a:gd name="connsiteX4" fmla="*/ 105289 w 303647"/>
                      <a:gd name="connsiteY4" fmla="*/ 170678 h 219979"/>
                      <a:gd name="connsiteX5" fmla="*/ 286817 w 303647"/>
                      <a:gd name="connsiteY5" fmla="*/ 0 h 219979"/>
                      <a:gd name="connsiteX6" fmla="*/ 303648 w 303647"/>
                      <a:gd name="connsiteY6" fmla="*/ 22308 h 219979"/>
                      <a:gd name="connsiteX7" fmla="*/ 116929 w 303647"/>
                      <a:gd name="connsiteY7" fmla="*/ 202616 h 219979"/>
                      <a:gd name="connsiteX8" fmla="*/ 105089 w 303647"/>
                      <a:gd name="connsiteY8" fmla="*/ 219980 h 219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3647" h="219979">
                        <a:moveTo>
                          <a:pt x="105089" y="219980"/>
                        </a:moveTo>
                        <a:cubicBezTo>
                          <a:pt x="101298" y="213808"/>
                          <a:pt x="97507" y="207664"/>
                          <a:pt x="93726" y="201501"/>
                        </a:cubicBezTo>
                        <a:cubicBezTo>
                          <a:pt x="68961" y="161191"/>
                          <a:pt x="17688" y="125168"/>
                          <a:pt x="0" y="114671"/>
                        </a:cubicBezTo>
                        <a:cubicBezTo>
                          <a:pt x="4524" y="106804"/>
                          <a:pt x="9039" y="98917"/>
                          <a:pt x="13573" y="91049"/>
                        </a:cubicBezTo>
                        <a:cubicBezTo>
                          <a:pt x="34500" y="103451"/>
                          <a:pt x="76905" y="134179"/>
                          <a:pt x="105289" y="170678"/>
                        </a:cubicBezTo>
                        <a:cubicBezTo>
                          <a:pt x="145847" y="116376"/>
                          <a:pt x="205483" y="60360"/>
                          <a:pt x="286817" y="0"/>
                        </a:cubicBezTo>
                        <a:cubicBezTo>
                          <a:pt x="292427" y="7429"/>
                          <a:pt x="298037" y="14868"/>
                          <a:pt x="303648" y="22308"/>
                        </a:cubicBezTo>
                        <a:cubicBezTo>
                          <a:pt x="216770" y="86801"/>
                          <a:pt x="155648" y="145799"/>
                          <a:pt x="116929" y="202616"/>
                        </a:cubicBezTo>
                        <a:cubicBezTo>
                          <a:pt x="112976" y="208397"/>
                          <a:pt x="109023" y="214198"/>
                          <a:pt x="105089" y="219980"/>
                        </a:cubicBezTo>
                        <a:close/>
                      </a:path>
                    </a:pathLst>
                  </a:custGeom>
                  <a:solidFill>
                    <a:srgbClr val="019AA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F66E1BCF-9FCD-6BB8-EECB-678BE2E760A9}"/>
                      </a:ext>
                    </a:extLst>
                  </p:cNvPr>
                  <p:cNvSpPr/>
                  <p:nvPr/>
                </p:nvSpPr>
                <p:spPr>
                  <a:xfrm>
                    <a:off x="2579884" y="4586721"/>
                    <a:ext cx="299199" cy="219979"/>
                  </a:xfrm>
                  <a:custGeom>
                    <a:avLst/>
                    <a:gdLst>
                      <a:gd name="connsiteX0" fmla="*/ 111366 w 299199"/>
                      <a:gd name="connsiteY0" fmla="*/ 219980 h 219979"/>
                      <a:gd name="connsiteX1" fmla="*/ 98803 w 299199"/>
                      <a:gd name="connsiteY1" fmla="*/ 201502 h 219979"/>
                      <a:gd name="connsiteX2" fmla="*/ 0 w 299199"/>
                      <a:gd name="connsiteY2" fmla="*/ 114671 h 219979"/>
                      <a:gd name="connsiteX3" fmla="*/ 12344 w 299199"/>
                      <a:gd name="connsiteY3" fmla="*/ 91050 h 219979"/>
                      <a:gd name="connsiteX4" fmla="*/ 108461 w 299199"/>
                      <a:gd name="connsiteY4" fmla="*/ 170669 h 219979"/>
                      <a:gd name="connsiteX5" fmla="*/ 281454 w 299199"/>
                      <a:gd name="connsiteY5" fmla="*/ 0 h 219979"/>
                      <a:gd name="connsiteX6" fmla="*/ 299199 w 299199"/>
                      <a:gd name="connsiteY6" fmla="*/ 22298 h 219979"/>
                      <a:gd name="connsiteX7" fmla="*/ 122063 w 299199"/>
                      <a:gd name="connsiteY7" fmla="*/ 202625 h 219979"/>
                      <a:gd name="connsiteX8" fmla="*/ 111366 w 299199"/>
                      <a:gd name="connsiteY8" fmla="*/ 219980 h 219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9199" h="219979">
                        <a:moveTo>
                          <a:pt x="111366" y="219980"/>
                        </a:moveTo>
                        <a:cubicBezTo>
                          <a:pt x="107175" y="213817"/>
                          <a:pt x="102984" y="207664"/>
                          <a:pt x="98803" y="201502"/>
                        </a:cubicBezTo>
                        <a:cubicBezTo>
                          <a:pt x="71447" y="161182"/>
                          <a:pt x="18240" y="125168"/>
                          <a:pt x="0" y="114671"/>
                        </a:cubicBezTo>
                        <a:cubicBezTo>
                          <a:pt x="4096" y="106794"/>
                          <a:pt x="8211" y="98927"/>
                          <a:pt x="12344" y="91050"/>
                        </a:cubicBezTo>
                        <a:cubicBezTo>
                          <a:pt x="33900" y="103451"/>
                          <a:pt x="77895" y="134160"/>
                          <a:pt x="108461" y="170669"/>
                        </a:cubicBezTo>
                        <a:cubicBezTo>
                          <a:pt x="145771" y="116386"/>
                          <a:pt x="202540" y="60360"/>
                          <a:pt x="281454" y="0"/>
                        </a:cubicBezTo>
                        <a:cubicBezTo>
                          <a:pt x="287360" y="7439"/>
                          <a:pt x="293275" y="14869"/>
                          <a:pt x="299199" y="22298"/>
                        </a:cubicBezTo>
                        <a:cubicBezTo>
                          <a:pt x="215075" y="86801"/>
                          <a:pt x="157172" y="145799"/>
                          <a:pt x="122063" y="202625"/>
                        </a:cubicBezTo>
                        <a:cubicBezTo>
                          <a:pt x="118491" y="208398"/>
                          <a:pt x="114919" y="214189"/>
                          <a:pt x="111366" y="219980"/>
                        </a:cubicBezTo>
                        <a:close/>
                      </a:path>
                    </a:pathLst>
                  </a:custGeom>
                  <a:solidFill>
                    <a:srgbClr val="019AA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180" name="그래픽 1">
                  <a:extLst>
                    <a:ext uri="{FF2B5EF4-FFF2-40B4-BE49-F238E27FC236}">
                      <a16:creationId xmlns:a16="http://schemas.microsoft.com/office/drawing/2014/main" id="{568B2E0F-84E7-64D8-3194-ADB35058CE6A}"/>
                    </a:ext>
                  </a:extLst>
                </p:cNvPr>
                <p:cNvGrpSpPr/>
                <p:nvPr/>
              </p:nvGrpSpPr>
              <p:grpSpPr>
                <a:xfrm>
                  <a:off x="2810640" y="3045480"/>
                  <a:ext cx="688015" cy="375009"/>
                  <a:chOff x="2810640" y="3045480"/>
                  <a:chExt cx="688015" cy="375009"/>
                </a:xfrm>
              </p:grpSpPr>
              <p:grpSp>
                <p:nvGrpSpPr>
                  <p:cNvPr id="181" name="그래픽 1">
                    <a:extLst>
                      <a:ext uri="{FF2B5EF4-FFF2-40B4-BE49-F238E27FC236}">
                        <a16:creationId xmlns:a16="http://schemas.microsoft.com/office/drawing/2014/main" id="{9CD6B83D-DC8A-F258-8B5C-93EFC15C6098}"/>
                      </a:ext>
                    </a:extLst>
                  </p:cNvPr>
                  <p:cNvGrpSpPr/>
                  <p:nvPr/>
                </p:nvGrpSpPr>
                <p:grpSpPr>
                  <a:xfrm>
                    <a:off x="2810640" y="3045480"/>
                    <a:ext cx="688015" cy="343566"/>
                    <a:chOff x="2810640" y="3045480"/>
                    <a:chExt cx="688015" cy="343566"/>
                  </a:xfrm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2AFD184E-F305-B176-8119-8CA0E94121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2138" y="3088181"/>
                      <a:ext cx="256517" cy="300856"/>
                    </a:xfrm>
                    <a:custGeom>
                      <a:avLst/>
                      <a:gdLst>
                        <a:gd name="connsiteX0" fmla="*/ 51483 w 256517"/>
                        <a:gd name="connsiteY0" fmla="*/ 0 h 300856"/>
                        <a:gd name="connsiteX1" fmla="*/ 0 w 256517"/>
                        <a:gd name="connsiteY1" fmla="*/ 109623 h 300856"/>
                        <a:gd name="connsiteX2" fmla="*/ 129921 w 256517"/>
                        <a:gd name="connsiteY2" fmla="*/ 300857 h 300856"/>
                        <a:gd name="connsiteX3" fmla="*/ 256518 w 256517"/>
                        <a:gd name="connsiteY3" fmla="*/ 300857 h 300856"/>
                        <a:gd name="connsiteX4" fmla="*/ 51483 w 256517"/>
                        <a:gd name="connsiteY4" fmla="*/ 0 h 300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6517" h="300856">
                          <a:moveTo>
                            <a:pt x="51483" y="0"/>
                          </a:moveTo>
                          <a:cubicBezTo>
                            <a:pt x="34719" y="36547"/>
                            <a:pt x="17545" y="73085"/>
                            <a:pt x="0" y="109623"/>
                          </a:cubicBezTo>
                          <a:cubicBezTo>
                            <a:pt x="71657" y="146247"/>
                            <a:pt x="124463" y="218132"/>
                            <a:pt x="129921" y="300857"/>
                          </a:cubicBezTo>
                          <a:cubicBezTo>
                            <a:pt x="172117" y="300857"/>
                            <a:pt x="214322" y="300857"/>
                            <a:pt x="256518" y="300857"/>
                          </a:cubicBezTo>
                          <a:cubicBezTo>
                            <a:pt x="248069" y="171326"/>
                            <a:pt x="164478" y="58531"/>
                            <a:pt x="51483" y="0"/>
                          </a:cubicBezTo>
                          <a:close/>
                        </a:path>
                      </a:pathLst>
                    </a:custGeom>
                    <a:solidFill>
                      <a:srgbClr val="67BA5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7999EA57-5386-CC28-B775-68EBA7FFA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0640" y="3094887"/>
                      <a:ext cx="215233" cy="294160"/>
                    </a:xfrm>
                    <a:custGeom>
                      <a:avLst/>
                      <a:gdLst>
                        <a:gd name="connsiteX0" fmla="*/ 797 w 215233"/>
                        <a:gd name="connsiteY0" fmla="*/ 294161 h 294160"/>
                        <a:gd name="connsiteX1" fmla="*/ 127393 w 215233"/>
                        <a:gd name="connsiteY1" fmla="*/ 294161 h 294160"/>
                        <a:gd name="connsiteX2" fmla="*/ 215233 w 215233"/>
                        <a:gd name="connsiteY2" fmla="*/ 109671 h 294160"/>
                        <a:gd name="connsiteX3" fmla="*/ 140233 w 215233"/>
                        <a:gd name="connsiteY3" fmla="*/ 0 h 294160"/>
                        <a:gd name="connsiteX4" fmla="*/ 797 w 215233"/>
                        <a:gd name="connsiteY4" fmla="*/ 294161 h 2941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5233" h="294160">
                          <a:moveTo>
                            <a:pt x="797" y="294161"/>
                          </a:moveTo>
                          <a:cubicBezTo>
                            <a:pt x="43002" y="294161"/>
                            <a:pt x="85198" y="294161"/>
                            <a:pt x="127393" y="294161"/>
                          </a:cubicBezTo>
                          <a:cubicBezTo>
                            <a:pt x="122240" y="216208"/>
                            <a:pt x="157283" y="147961"/>
                            <a:pt x="215233" y="109671"/>
                          </a:cubicBezTo>
                          <a:cubicBezTo>
                            <a:pt x="190611" y="73114"/>
                            <a:pt x="165627" y="36557"/>
                            <a:pt x="140233" y="0"/>
                          </a:cubicBezTo>
                          <a:cubicBezTo>
                            <a:pt x="47898" y="60198"/>
                            <a:pt x="-7376" y="169393"/>
                            <a:pt x="797" y="294161"/>
                          </a:cubicBezTo>
                          <a:close/>
                        </a:path>
                      </a:pathLst>
                    </a:custGeom>
                    <a:solidFill>
                      <a:srgbClr val="F65E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727" name="그래픽 1">
                      <a:extLst>
                        <a:ext uri="{FF2B5EF4-FFF2-40B4-BE49-F238E27FC236}">
                          <a16:creationId xmlns:a16="http://schemas.microsoft.com/office/drawing/2014/main" id="{179054F0-2D6A-7ECD-295A-BDF7CA9E3B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0882" y="3045480"/>
                      <a:ext cx="342747" cy="159077"/>
                      <a:chOff x="2950882" y="3045480"/>
                      <a:chExt cx="342747" cy="159077"/>
                    </a:xfrm>
                  </p:grpSpPr>
                  <p:sp>
                    <p:nvSpPr>
                      <p:cNvPr id="728" name="자유형: 도형 727">
                        <a:extLst>
                          <a:ext uri="{FF2B5EF4-FFF2-40B4-BE49-F238E27FC236}">
                            <a16:creationId xmlns:a16="http://schemas.microsoft.com/office/drawing/2014/main" id="{3F95CDC1-4389-296E-EFF7-531BA2BAAB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50882" y="3045480"/>
                        <a:ext cx="342747" cy="159077"/>
                      </a:xfrm>
                      <a:custGeom>
                        <a:avLst/>
                        <a:gdLst>
                          <a:gd name="connsiteX0" fmla="*/ 171545 w 342747"/>
                          <a:gd name="connsiteY0" fmla="*/ 0 h 159077"/>
                          <a:gd name="connsiteX1" fmla="*/ 0 w 342747"/>
                          <a:gd name="connsiteY1" fmla="*/ 49406 h 159077"/>
                          <a:gd name="connsiteX2" fmla="*/ 75000 w 342747"/>
                          <a:gd name="connsiteY2" fmla="*/ 159077 h 159077"/>
                          <a:gd name="connsiteX3" fmla="*/ 186052 w 342747"/>
                          <a:gd name="connsiteY3" fmla="*/ 126549 h 159077"/>
                          <a:gd name="connsiteX4" fmla="*/ 291265 w 342747"/>
                          <a:gd name="connsiteY4" fmla="*/ 152343 h 159077"/>
                          <a:gd name="connsiteX5" fmla="*/ 342748 w 342747"/>
                          <a:gd name="connsiteY5" fmla="*/ 42720 h 159077"/>
                          <a:gd name="connsiteX6" fmla="*/ 171545 w 342747"/>
                          <a:gd name="connsiteY6" fmla="*/ 0 h 1590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42747" h="159077">
                            <a:moveTo>
                              <a:pt x="171545" y="0"/>
                            </a:moveTo>
                            <a:cubicBezTo>
                              <a:pt x="106556" y="-10"/>
                              <a:pt x="48139" y="18059"/>
                              <a:pt x="0" y="49406"/>
                            </a:cubicBezTo>
                            <a:cubicBezTo>
                              <a:pt x="25394" y="85963"/>
                              <a:pt x="50378" y="122530"/>
                              <a:pt x="75000" y="159077"/>
                            </a:cubicBezTo>
                            <a:cubicBezTo>
                              <a:pt x="106204" y="138493"/>
                              <a:pt x="144085" y="126530"/>
                              <a:pt x="186052" y="126549"/>
                            </a:cubicBezTo>
                            <a:cubicBezTo>
                              <a:pt x="223161" y="126540"/>
                              <a:pt x="259090" y="135903"/>
                              <a:pt x="291265" y="152343"/>
                            </a:cubicBezTo>
                            <a:cubicBezTo>
                              <a:pt x="308810" y="115805"/>
                              <a:pt x="325984" y="79258"/>
                              <a:pt x="342748" y="42720"/>
                            </a:cubicBezTo>
                            <a:cubicBezTo>
                              <a:pt x="290303" y="15516"/>
                              <a:pt x="231724" y="10"/>
                              <a:pt x="1715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407B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729" name="자유형: 도형 728">
                        <a:extLst>
                          <a:ext uri="{FF2B5EF4-FFF2-40B4-BE49-F238E27FC236}">
                            <a16:creationId xmlns:a16="http://schemas.microsoft.com/office/drawing/2014/main" id="{C4A6DFDA-588B-199C-B080-A0BFB6D9D1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50882" y="3045480"/>
                        <a:ext cx="342747" cy="159077"/>
                      </a:xfrm>
                      <a:custGeom>
                        <a:avLst/>
                        <a:gdLst>
                          <a:gd name="connsiteX0" fmla="*/ 171545 w 342747"/>
                          <a:gd name="connsiteY0" fmla="*/ 0 h 159077"/>
                          <a:gd name="connsiteX1" fmla="*/ 0 w 342747"/>
                          <a:gd name="connsiteY1" fmla="*/ 49406 h 159077"/>
                          <a:gd name="connsiteX2" fmla="*/ 75000 w 342747"/>
                          <a:gd name="connsiteY2" fmla="*/ 159077 h 159077"/>
                          <a:gd name="connsiteX3" fmla="*/ 186052 w 342747"/>
                          <a:gd name="connsiteY3" fmla="*/ 126549 h 159077"/>
                          <a:gd name="connsiteX4" fmla="*/ 291265 w 342747"/>
                          <a:gd name="connsiteY4" fmla="*/ 152343 h 159077"/>
                          <a:gd name="connsiteX5" fmla="*/ 342748 w 342747"/>
                          <a:gd name="connsiteY5" fmla="*/ 42720 h 159077"/>
                          <a:gd name="connsiteX6" fmla="*/ 171545 w 342747"/>
                          <a:gd name="connsiteY6" fmla="*/ 0 h 1590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42747" h="159077">
                            <a:moveTo>
                              <a:pt x="171545" y="0"/>
                            </a:moveTo>
                            <a:cubicBezTo>
                              <a:pt x="106556" y="-10"/>
                              <a:pt x="48139" y="18059"/>
                              <a:pt x="0" y="49406"/>
                            </a:cubicBezTo>
                            <a:cubicBezTo>
                              <a:pt x="25394" y="85963"/>
                              <a:pt x="50378" y="122530"/>
                              <a:pt x="75000" y="159077"/>
                            </a:cubicBezTo>
                            <a:cubicBezTo>
                              <a:pt x="106204" y="138493"/>
                              <a:pt x="144085" y="126530"/>
                              <a:pt x="186052" y="126549"/>
                            </a:cubicBezTo>
                            <a:cubicBezTo>
                              <a:pt x="223161" y="126540"/>
                              <a:pt x="259090" y="135903"/>
                              <a:pt x="291265" y="152343"/>
                            </a:cubicBezTo>
                            <a:cubicBezTo>
                              <a:pt x="308810" y="115805"/>
                              <a:pt x="325984" y="79258"/>
                              <a:pt x="342748" y="42720"/>
                            </a:cubicBezTo>
                            <a:cubicBezTo>
                              <a:pt x="290303" y="15516"/>
                              <a:pt x="231724" y="10"/>
                              <a:pt x="1715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14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8B0BE187-F883-11AA-86AB-27060CA627E1}"/>
                      </a:ext>
                    </a:extLst>
                  </p:cNvPr>
                  <p:cNvSpPr/>
                  <p:nvPr/>
                </p:nvSpPr>
                <p:spPr>
                  <a:xfrm>
                    <a:off x="3123791" y="3302436"/>
                    <a:ext cx="153266" cy="118054"/>
                  </a:xfrm>
                  <a:custGeom>
                    <a:avLst/>
                    <a:gdLst>
                      <a:gd name="connsiteX0" fmla="*/ 153266 w 153266"/>
                      <a:gd name="connsiteY0" fmla="*/ 0 h 118054"/>
                      <a:gd name="connsiteX1" fmla="*/ 11943 w 153266"/>
                      <a:gd name="connsiteY1" fmla="*/ 61350 h 118054"/>
                      <a:gd name="connsiteX2" fmla="*/ 6543 w 153266"/>
                      <a:gd name="connsiteY2" fmla="*/ 104413 h 118054"/>
                      <a:gd name="connsiteX3" fmla="*/ 50139 w 153266"/>
                      <a:gd name="connsiteY3" fmla="*/ 112709 h 118054"/>
                      <a:gd name="connsiteX4" fmla="*/ 153266 w 153266"/>
                      <a:gd name="connsiteY4" fmla="*/ 0 h 118054"/>
                      <a:gd name="connsiteX5" fmla="*/ 19011 w 153266"/>
                      <a:gd name="connsiteY5" fmla="*/ 95583 h 118054"/>
                      <a:gd name="connsiteX6" fmla="*/ 21669 w 153266"/>
                      <a:gd name="connsiteY6" fmla="*/ 74381 h 118054"/>
                      <a:gd name="connsiteX7" fmla="*/ 43138 w 153266"/>
                      <a:gd name="connsiteY7" fmla="*/ 78457 h 118054"/>
                      <a:gd name="connsiteX8" fmla="*/ 40461 w 153266"/>
                      <a:gd name="connsiteY8" fmla="*/ 99660 h 118054"/>
                      <a:gd name="connsiteX9" fmla="*/ 19011 w 153266"/>
                      <a:gd name="connsiteY9" fmla="*/ 95583 h 118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3266" h="118054">
                        <a:moveTo>
                          <a:pt x="153266" y="0"/>
                        </a:moveTo>
                        <a:cubicBezTo>
                          <a:pt x="153333" y="19"/>
                          <a:pt x="25498" y="51759"/>
                          <a:pt x="11943" y="61350"/>
                        </a:cubicBezTo>
                        <a:cubicBezTo>
                          <a:pt x="-1582" y="70980"/>
                          <a:pt x="-3954" y="90230"/>
                          <a:pt x="6543" y="104413"/>
                        </a:cubicBezTo>
                        <a:cubicBezTo>
                          <a:pt x="17068" y="118605"/>
                          <a:pt x="36566" y="122329"/>
                          <a:pt x="50139" y="112709"/>
                        </a:cubicBezTo>
                        <a:cubicBezTo>
                          <a:pt x="63950" y="103108"/>
                          <a:pt x="153504" y="-19"/>
                          <a:pt x="153266" y="0"/>
                        </a:cubicBezTo>
                        <a:close/>
                        <a:moveTo>
                          <a:pt x="19011" y="95583"/>
                        </a:moveTo>
                        <a:cubicBezTo>
                          <a:pt x="13848" y="88620"/>
                          <a:pt x="15020" y="79115"/>
                          <a:pt x="21669" y="74381"/>
                        </a:cubicBezTo>
                        <a:cubicBezTo>
                          <a:pt x="28298" y="69675"/>
                          <a:pt x="37956" y="71514"/>
                          <a:pt x="43138" y="78457"/>
                        </a:cubicBezTo>
                        <a:cubicBezTo>
                          <a:pt x="48329" y="85430"/>
                          <a:pt x="47129" y="94936"/>
                          <a:pt x="40461" y="99660"/>
                        </a:cubicBezTo>
                        <a:cubicBezTo>
                          <a:pt x="33822" y="104356"/>
                          <a:pt x="24183" y="102546"/>
                          <a:pt x="19011" y="95583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183" name="그래픽 1">
                    <a:extLst>
                      <a:ext uri="{FF2B5EF4-FFF2-40B4-BE49-F238E27FC236}">
                        <a16:creationId xmlns:a16="http://schemas.microsoft.com/office/drawing/2014/main" id="{9AE94D86-4326-B4CE-C7D2-BA8E1B9B4328}"/>
                      </a:ext>
                    </a:extLst>
                  </p:cNvPr>
                  <p:cNvGrpSpPr/>
                  <p:nvPr/>
                </p:nvGrpSpPr>
                <p:grpSpPr>
                  <a:xfrm>
                    <a:off x="3338527" y="3197023"/>
                    <a:ext cx="90244" cy="89877"/>
                    <a:chOff x="3338527" y="3197023"/>
                    <a:chExt cx="90244" cy="89877"/>
                  </a:xfrm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9985FC21-AE43-DA7C-C9E0-C37A49059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8527" y="3197023"/>
                      <a:ext cx="90244" cy="89877"/>
                    </a:xfrm>
                    <a:custGeom>
                      <a:avLst/>
                      <a:gdLst>
                        <a:gd name="connsiteX0" fmla="*/ 90063 w 90244"/>
                        <a:gd name="connsiteY0" fmla="*/ 44939 h 89877"/>
                        <a:gd name="connsiteX1" fmla="*/ 48982 w 90244"/>
                        <a:gd name="connsiteY1" fmla="*/ 89878 h 89877"/>
                        <a:gd name="connsiteX2" fmla="*/ 185 w 90244"/>
                        <a:gd name="connsiteY2" fmla="*/ 44939 h 89877"/>
                        <a:gd name="connsiteX3" fmla="*/ 40924 w 90244"/>
                        <a:gd name="connsiteY3" fmla="*/ 0 h 89877"/>
                        <a:gd name="connsiteX4" fmla="*/ 90063 w 90244"/>
                        <a:gd name="connsiteY4" fmla="*/ 44939 h 89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244" h="89877">
                          <a:moveTo>
                            <a:pt x="90063" y="44939"/>
                          </a:moveTo>
                          <a:cubicBezTo>
                            <a:pt x="92292" y="69780"/>
                            <a:pt x="73785" y="89859"/>
                            <a:pt x="48982" y="89878"/>
                          </a:cubicBezTo>
                          <a:cubicBezTo>
                            <a:pt x="24160" y="89868"/>
                            <a:pt x="2395" y="69780"/>
                            <a:pt x="185" y="44939"/>
                          </a:cubicBezTo>
                          <a:cubicBezTo>
                            <a:pt x="-2044" y="20107"/>
                            <a:pt x="16120" y="-10"/>
                            <a:pt x="40924" y="0"/>
                          </a:cubicBezTo>
                          <a:cubicBezTo>
                            <a:pt x="65746" y="-10"/>
                            <a:pt x="87872" y="20145"/>
                            <a:pt x="90063" y="4493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DE2FB1E4-7E21-6301-6FA4-4FE8F7524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8551" y="3224455"/>
                      <a:ext cx="14376" cy="14306"/>
                    </a:xfrm>
                    <a:custGeom>
                      <a:avLst/>
                      <a:gdLst>
                        <a:gd name="connsiteX0" fmla="*/ 14346 w 14376"/>
                        <a:gd name="connsiteY0" fmla="*/ 7153 h 14306"/>
                        <a:gd name="connsiteX1" fmla="*/ 7841 w 14376"/>
                        <a:gd name="connsiteY1" fmla="*/ 14307 h 14306"/>
                        <a:gd name="connsiteX2" fmla="*/ 30 w 14376"/>
                        <a:gd name="connsiteY2" fmla="*/ 7153 h 14306"/>
                        <a:gd name="connsiteX3" fmla="*/ 6526 w 14376"/>
                        <a:gd name="connsiteY3" fmla="*/ 0 h 14306"/>
                        <a:gd name="connsiteX4" fmla="*/ 14346 w 14376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376" h="14306">
                          <a:moveTo>
                            <a:pt x="14346" y="7153"/>
                          </a:moveTo>
                          <a:cubicBezTo>
                            <a:pt x="14708" y="11116"/>
                            <a:pt x="11803" y="14345"/>
                            <a:pt x="7841" y="14307"/>
                          </a:cubicBezTo>
                          <a:cubicBezTo>
                            <a:pt x="3897" y="14307"/>
                            <a:pt x="383" y="11097"/>
                            <a:pt x="30" y="7153"/>
                          </a:cubicBezTo>
                          <a:cubicBezTo>
                            <a:pt x="-332" y="3210"/>
                            <a:pt x="2583" y="10"/>
                            <a:pt x="6526" y="0"/>
                          </a:cubicBezTo>
                          <a:cubicBezTo>
                            <a:pt x="10460" y="-19"/>
                            <a:pt x="13975" y="3191"/>
                            <a:pt x="14346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4B507856-E56E-BCE9-89D7-06CAD7A27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2515" y="3224455"/>
                      <a:ext cx="14375" cy="14306"/>
                    </a:xfrm>
                    <a:custGeom>
                      <a:avLst/>
                      <a:gdLst>
                        <a:gd name="connsiteX0" fmla="*/ 14348 w 14375"/>
                        <a:gd name="connsiteY0" fmla="*/ 7153 h 14306"/>
                        <a:gd name="connsiteX1" fmla="*/ 7842 w 14375"/>
                        <a:gd name="connsiteY1" fmla="*/ 14307 h 14306"/>
                        <a:gd name="connsiteX2" fmla="*/ 32 w 14375"/>
                        <a:gd name="connsiteY2" fmla="*/ 7153 h 14306"/>
                        <a:gd name="connsiteX3" fmla="*/ 6537 w 14375"/>
                        <a:gd name="connsiteY3" fmla="*/ 0 h 14306"/>
                        <a:gd name="connsiteX4" fmla="*/ 14348 w 14375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375" h="14306">
                          <a:moveTo>
                            <a:pt x="14348" y="7153"/>
                          </a:moveTo>
                          <a:cubicBezTo>
                            <a:pt x="14691" y="11116"/>
                            <a:pt x="11795" y="14345"/>
                            <a:pt x="7842" y="14307"/>
                          </a:cubicBezTo>
                          <a:cubicBezTo>
                            <a:pt x="3899" y="14307"/>
                            <a:pt x="403" y="11097"/>
                            <a:pt x="32" y="7153"/>
                          </a:cubicBezTo>
                          <a:cubicBezTo>
                            <a:pt x="-340" y="3210"/>
                            <a:pt x="2594" y="10"/>
                            <a:pt x="6537" y="0"/>
                          </a:cubicBezTo>
                          <a:cubicBezTo>
                            <a:pt x="10490" y="-19"/>
                            <a:pt x="13986" y="3191"/>
                            <a:pt x="14348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4D415505-3FDE-D7C3-F2C0-6E24411F72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089" y="3252998"/>
                      <a:ext cx="51654" cy="16186"/>
                    </a:xfrm>
                    <a:custGeom>
                      <a:avLst/>
                      <a:gdLst>
                        <a:gd name="connsiteX0" fmla="*/ 26676 w 51654"/>
                        <a:gd name="connsiteY0" fmla="*/ 16187 h 16186"/>
                        <a:gd name="connsiteX1" fmla="*/ 26591 w 51654"/>
                        <a:gd name="connsiteY1" fmla="*/ 16187 h 16186"/>
                        <a:gd name="connsiteX2" fmla="*/ 1159 w 51654"/>
                        <a:gd name="connsiteY2" fmla="*/ 6176 h 16186"/>
                        <a:gd name="connsiteX3" fmla="*/ 921 w 51654"/>
                        <a:gd name="connsiteY3" fmla="*/ 1166 h 16186"/>
                        <a:gd name="connsiteX4" fmla="*/ 5931 w 51654"/>
                        <a:gd name="connsiteY4" fmla="*/ 928 h 16186"/>
                        <a:gd name="connsiteX5" fmla="*/ 26591 w 51654"/>
                        <a:gd name="connsiteY5" fmla="*/ 9091 h 16186"/>
                        <a:gd name="connsiteX6" fmla="*/ 26657 w 51654"/>
                        <a:gd name="connsiteY6" fmla="*/ 9091 h 16186"/>
                        <a:gd name="connsiteX7" fmla="*/ 45507 w 51654"/>
                        <a:gd name="connsiteY7" fmla="*/ 1137 h 16186"/>
                        <a:gd name="connsiteX8" fmla="*/ 50517 w 51654"/>
                        <a:gd name="connsiteY8" fmla="*/ 947 h 16186"/>
                        <a:gd name="connsiteX9" fmla="*/ 50708 w 51654"/>
                        <a:gd name="connsiteY9" fmla="*/ 5957 h 16186"/>
                        <a:gd name="connsiteX10" fmla="*/ 26676 w 51654"/>
                        <a:gd name="connsiteY10" fmla="*/ 16187 h 16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1654" h="16186">
                          <a:moveTo>
                            <a:pt x="26676" y="16187"/>
                          </a:moveTo>
                          <a:cubicBezTo>
                            <a:pt x="26648" y="16187"/>
                            <a:pt x="26619" y="16187"/>
                            <a:pt x="26591" y="16187"/>
                          </a:cubicBezTo>
                          <a:cubicBezTo>
                            <a:pt x="17294" y="16187"/>
                            <a:pt x="8255" y="12634"/>
                            <a:pt x="1159" y="6176"/>
                          </a:cubicBezTo>
                          <a:cubicBezTo>
                            <a:pt x="-289" y="4861"/>
                            <a:pt x="-394" y="2614"/>
                            <a:pt x="921" y="1166"/>
                          </a:cubicBezTo>
                          <a:cubicBezTo>
                            <a:pt x="2235" y="-282"/>
                            <a:pt x="4483" y="-387"/>
                            <a:pt x="5931" y="928"/>
                          </a:cubicBezTo>
                          <a:cubicBezTo>
                            <a:pt x="11722" y="6195"/>
                            <a:pt x="19056" y="9091"/>
                            <a:pt x="26591" y="9091"/>
                          </a:cubicBezTo>
                          <a:cubicBezTo>
                            <a:pt x="26638" y="9081"/>
                            <a:pt x="26638" y="9091"/>
                            <a:pt x="26657" y="9091"/>
                          </a:cubicBezTo>
                          <a:cubicBezTo>
                            <a:pt x="34058" y="9091"/>
                            <a:pt x="40745" y="6271"/>
                            <a:pt x="45507" y="1137"/>
                          </a:cubicBezTo>
                          <a:cubicBezTo>
                            <a:pt x="46841" y="-301"/>
                            <a:pt x="49079" y="-387"/>
                            <a:pt x="50517" y="947"/>
                          </a:cubicBezTo>
                          <a:cubicBezTo>
                            <a:pt x="51956" y="2280"/>
                            <a:pt x="52041" y="4528"/>
                            <a:pt x="50708" y="5957"/>
                          </a:cubicBezTo>
                          <a:cubicBezTo>
                            <a:pt x="44593" y="12558"/>
                            <a:pt x="36058" y="16187"/>
                            <a:pt x="26676" y="16187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184" name="그래픽 1">
                    <a:extLst>
                      <a:ext uri="{FF2B5EF4-FFF2-40B4-BE49-F238E27FC236}">
                        <a16:creationId xmlns:a16="http://schemas.microsoft.com/office/drawing/2014/main" id="{BE61707E-61CA-74AE-B5F4-837CB77B6417}"/>
                      </a:ext>
                    </a:extLst>
                  </p:cNvPr>
                  <p:cNvGrpSpPr/>
                  <p:nvPr/>
                </p:nvGrpSpPr>
                <p:grpSpPr>
                  <a:xfrm>
                    <a:off x="3084551" y="3063092"/>
                    <a:ext cx="90482" cy="89877"/>
                    <a:chOff x="3084551" y="3063092"/>
                    <a:chExt cx="90482" cy="89877"/>
                  </a:xfrm>
                </p:grpSpPr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59185952-71D6-4530-806D-6D08BDFD10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4551" y="3063092"/>
                      <a:ext cx="90482" cy="89877"/>
                    </a:xfrm>
                    <a:custGeom>
                      <a:avLst/>
                      <a:gdLst>
                        <a:gd name="connsiteX0" fmla="*/ 90187 w 90482"/>
                        <a:gd name="connsiteY0" fmla="*/ 44939 h 89877"/>
                        <a:gd name="connsiteX1" fmla="*/ 50192 w 90482"/>
                        <a:gd name="connsiteY1" fmla="*/ 89878 h 89877"/>
                        <a:gd name="connsiteX2" fmla="*/ 300 w 90482"/>
                        <a:gd name="connsiteY2" fmla="*/ 44939 h 89877"/>
                        <a:gd name="connsiteX3" fmla="*/ 39876 w 90482"/>
                        <a:gd name="connsiteY3" fmla="*/ 0 h 89877"/>
                        <a:gd name="connsiteX4" fmla="*/ 90187 w 90482"/>
                        <a:gd name="connsiteY4" fmla="*/ 44939 h 89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482" h="89877">
                          <a:moveTo>
                            <a:pt x="90187" y="44939"/>
                          </a:moveTo>
                          <a:cubicBezTo>
                            <a:pt x="93026" y="69752"/>
                            <a:pt x="75024" y="89887"/>
                            <a:pt x="50192" y="89878"/>
                          </a:cubicBezTo>
                          <a:cubicBezTo>
                            <a:pt x="25351" y="89868"/>
                            <a:pt x="3158" y="69780"/>
                            <a:pt x="300" y="44939"/>
                          </a:cubicBezTo>
                          <a:cubicBezTo>
                            <a:pt x="-2538" y="20126"/>
                            <a:pt x="15073" y="-10"/>
                            <a:pt x="39876" y="0"/>
                          </a:cubicBezTo>
                          <a:cubicBezTo>
                            <a:pt x="64708" y="29"/>
                            <a:pt x="87359" y="20117"/>
                            <a:pt x="90187" y="4493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0A54486C-FFFC-F289-9788-967C1C9FE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4415" y="3090534"/>
                      <a:ext cx="14412" cy="14306"/>
                    </a:xfrm>
                    <a:custGeom>
                      <a:avLst/>
                      <a:gdLst>
                        <a:gd name="connsiteX0" fmla="*/ 14365 w 14412"/>
                        <a:gd name="connsiteY0" fmla="*/ 7153 h 14306"/>
                        <a:gd name="connsiteX1" fmla="*/ 8040 w 14412"/>
                        <a:gd name="connsiteY1" fmla="*/ 14307 h 14306"/>
                        <a:gd name="connsiteX2" fmla="*/ 49 w 14412"/>
                        <a:gd name="connsiteY2" fmla="*/ 7153 h 14306"/>
                        <a:gd name="connsiteX3" fmla="*/ 6364 w 14412"/>
                        <a:gd name="connsiteY3" fmla="*/ 0 h 14306"/>
                        <a:gd name="connsiteX4" fmla="*/ 14365 w 14412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412" h="14306">
                          <a:moveTo>
                            <a:pt x="14365" y="7153"/>
                          </a:moveTo>
                          <a:cubicBezTo>
                            <a:pt x="14822" y="11106"/>
                            <a:pt x="11983" y="14307"/>
                            <a:pt x="8040" y="14307"/>
                          </a:cubicBezTo>
                          <a:cubicBezTo>
                            <a:pt x="4078" y="14288"/>
                            <a:pt x="534" y="11116"/>
                            <a:pt x="49" y="7153"/>
                          </a:cubicBezTo>
                          <a:cubicBezTo>
                            <a:pt x="-409" y="3200"/>
                            <a:pt x="2411" y="0"/>
                            <a:pt x="6364" y="0"/>
                          </a:cubicBezTo>
                          <a:cubicBezTo>
                            <a:pt x="10316" y="0"/>
                            <a:pt x="13888" y="3210"/>
                            <a:pt x="14365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79450C9A-9E19-EEFA-72FE-D773AE205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391" y="3090534"/>
                      <a:ext cx="14406" cy="14306"/>
                    </a:xfrm>
                    <a:custGeom>
                      <a:avLst/>
                      <a:gdLst>
                        <a:gd name="connsiteX0" fmla="*/ 14355 w 14406"/>
                        <a:gd name="connsiteY0" fmla="*/ 7153 h 14306"/>
                        <a:gd name="connsiteX1" fmla="*/ 8030 w 14406"/>
                        <a:gd name="connsiteY1" fmla="*/ 14307 h 14306"/>
                        <a:gd name="connsiteX2" fmla="*/ 48 w 14406"/>
                        <a:gd name="connsiteY2" fmla="*/ 7153 h 14306"/>
                        <a:gd name="connsiteX3" fmla="*/ 6363 w 14406"/>
                        <a:gd name="connsiteY3" fmla="*/ 0 h 14306"/>
                        <a:gd name="connsiteX4" fmla="*/ 14355 w 14406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406" h="14306">
                          <a:moveTo>
                            <a:pt x="14355" y="7153"/>
                          </a:moveTo>
                          <a:cubicBezTo>
                            <a:pt x="14831" y="11106"/>
                            <a:pt x="11974" y="14307"/>
                            <a:pt x="8030" y="14307"/>
                          </a:cubicBezTo>
                          <a:cubicBezTo>
                            <a:pt x="4068" y="14288"/>
                            <a:pt x="524" y="11116"/>
                            <a:pt x="48" y="7153"/>
                          </a:cubicBezTo>
                          <a:cubicBezTo>
                            <a:pt x="-409" y="3200"/>
                            <a:pt x="2439" y="0"/>
                            <a:pt x="6363" y="0"/>
                          </a:cubicBezTo>
                          <a:cubicBezTo>
                            <a:pt x="10297" y="0"/>
                            <a:pt x="13888" y="3210"/>
                            <a:pt x="14355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6E9E326F-44B5-0E72-5DBF-BE56C0DFD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5597" y="3119080"/>
                      <a:ext cx="51654" cy="7086"/>
                    </a:xfrm>
                    <a:custGeom>
                      <a:avLst/>
                      <a:gdLst>
                        <a:gd name="connsiteX0" fmla="*/ 48111 w 51654"/>
                        <a:gd name="connsiteY0" fmla="*/ 7086 h 7086"/>
                        <a:gd name="connsiteX1" fmla="*/ 3553 w 51654"/>
                        <a:gd name="connsiteY1" fmla="*/ 7086 h 7086"/>
                        <a:gd name="connsiteX2" fmla="*/ 0 w 51654"/>
                        <a:gd name="connsiteY2" fmla="*/ 3543 h 7086"/>
                        <a:gd name="connsiteX3" fmla="*/ 3553 w 51654"/>
                        <a:gd name="connsiteY3" fmla="*/ 0 h 7086"/>
                        <a:gd name="connsiteX4" fmla="*/ 48111 w 51654"/>
                        <a:gd name="connsiteY4" fmla="*/ 0 h 7086"/>
                        <a:gd name="connsiteX5" fmla="*/ 51654 w 51654"/>
                        <a:gd name="connsiteY5" fmla="*/ 3543 h 7086"/>
                        <a:gd name="connsiteX6" fmla="*/ 48111 w 51654"/>
                        <a:gd name="connsiteY6" fmla="*/ 7086 h 70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654" h="7086">
                          <a:moveTo>
                            <a:pt x="48111" y="7086"/>
                          </a:moveTo>
                          <a:lnTo>
                            <a:pt x="3553" y="7086"/>
                          </a:lnTo>
                          <a:cubicBezTo>
                            <a:pt x="1591" y="7086"/>
                            <a:pt x="0" y="5496"/>
                            <a:pt x="0" y="3543"/>
                          </a:cubicBezTo>
                          <a:cubicBezTo>
                            <a:pt x="0" y="1581"/>
                            <a:pt x="1591" y="0"/>
                            <a:pt x="3553" y="0"/>
                          </a:cubicBezTo>
                          <a:lnTo>
                            <a:pt x="48111" y="0"/>
                          </a:lnTo>
                          <a:cubicBezTo>
                            <a:pt x="50073" y="0"/>
                            <a:pt x="51654" y="1591"/>
                            <a:pt x="51654" y="3543"/>
                          </a:cubicBezTo>
                          <a:cubicBezTo>
                            <a:pt x="51664" y="5496"/>
                            <a:pt x="50073" y="7086"/>
                            <a:pt x="48111" y="7086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185" name="그래픽 1">
                    <a:extLst>
                      <a:ext uri="{FF2B5EF4-FFF2-40B4-BE49-F238E27FC236}">
                        <a16:creationId xmlns:a16="http://schemas.microsoft.com/office/drawing/2014/main" id="{7E6B3B93-9C8C-4FD5-9C68-16BAE71C472B}"/>
                      </a:ext>
                    </a:extLst>
                  </p:cNvPr>
                  <p:cNvGrpSpPr/>
                  <p:nvPr/>
                </p:nvGrpSpPr>
                <p:grpSpPr>
                  <a:xfrm>
                    <a:off x="2858472" y="3197023"/>
                    <a:ext cx="90240" cy="89877"/>
                    <a:chOff x="2858472" y="3197023"/>
                    <a:chExt cx="90240" cy="89877"/>
                  </a:xfrm>
                </p:grpSpPr>
                <p:sp>
                  <p:nvSpPr>
                    <p:cNvPr id="186" name="자유형: 도형 185">
                      <a:extLst>
                        <a:ext uri="{FF2B5EF4-FFF2-40B4-BE49-F238E27FC236}">
                          <a16:creationId xmlns:a16="http://schemas.microsoft.com/office/drawing/2014/main" id="{E4C315AC-E61F-6702-E014-BD4A60009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8472" y="3197023"/>
                      <a:ext cx="90240" cy="89877"/>
                    </a:xfrm>
                    <a:custGeom>
                      <a:avLst/>
                      <a:gdLst>
                        <a:gd name="connsiteX0" fmla="*/ 90058 w 90240"/>
                        <a:gd name="connsiteY0" fmla="*/ 44939 h 89877"/>
                        <a:gd name="connsiteX1" fmla="*/ 48976 w 90240"/>
                        <a:gd name="connsiteY1" fmla="*/ 89878 h 89877"/>
                        <a:gd name="connsiteX2" fmla="*/ 180 w 90240"/>
                        <a:gd name="connsiteY2" fmla="*/ 44939 h 89877"/>
                        <a:gd name="connsiteX3" fmla="*/ 40918 w 90240"/>
                        <a:gd name="connsiteY3" fmla="*/ 0 h 89877"/>
                        <a:gd name="connsiteX4" fmla="*/ 90058 w 90240"/>
                        <a:gd name="connsiteY4" fmla="*/ 44939 h 89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240" h="89877">
                          <a:moveTo>
                            <a:pt x="90058" y="44939"/>
                          </a:moveTo>
                          <a:cubicBezTo>
                            <a:pt x="92296" y="69780"/>
                            <a:pt x="73779" y="89859"/>
                            <a:pt x="48976" y="89878"/>
                          </a:cubicBezTo>
                          <a:cubicBezTo>
                            <a:pt x="24164" y="89868"/>
                            <a:pt x="2399" y="69780"/>
                            <a:pt x="180" y="44939"/>
                          </a:cubicBezTo>
                          <a:cubicBezTo>
                            <a:pt x="-2011" y="20107"/>
                            <a:pt x="16086" y="-10"/>
                            <a:pt x="40918" y="0"/>
                          </a:cubicBezTo>
                          <a:cubicBezTo>
                            <a:pt x="65731" y="-10"/>
                            <a:pt x="87838" y="20145"/>
                            <a:pt x="90058" y="4493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87" name="자유형: 도형 186">
                      <a:extLst>
                        <a:ext uri="{FF2B5EF4-FFF2-40B4-BE49-F238E27FC236}">
                          <a16:creationId xmlns:a16="http://schemas.microsoft.com/office/drawing/2014/main" id="{00D3CD8A-7BD7-7175-71EE-3D352704F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78470" y="3224455"/>
                      <a:ext cx="14381" cy="14306"/>
                    </a:xfrm>
                    <a:custGeom>
                      <a:avLst/>
                      <a:gdLst>
                        <a:gd name="connsiteX0" fmla="*/ 14348 w 14381"/>
                        <a:gd name="connsiteY0" fmla="*/ 7153 h 14306"/>
                        <a:gd name="connsiteX1" fmla="*/ 7843 w 14381"/>
                        <a:gd name="connsiteY1" fmla="*/ 14307 h 14306"/>
                        <a:gd name="connsiteX2" fmla="*/ 32 w 14381"/>
                        <a:gd name="connsiteY2" fmla="*/ 7153 h 14306"/>
                        <a:gd name="connsiteX3" fmla="*/ 6528 w 14381"/>
                        <a:gd name="connsiteY3" fmla="*/ 0 h 14306"/>
                        <a:gd name="connsiteX4" fmla="*/ 14348 w 14381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381" h="14306">
                          <a:moveTo>
                            <a:pt x="14348" y="7153"/>
                          </a:moveTo>
                          <a:cubicBezTo>
                            <a:pt x="14729" y="11116"/>
                            <a:pt x="11805" y="14345"/>
                            <a:pt x="7843" y="14307"/>
                          </a:cubicBezTo>
                          <a:cubicBezTo>
                            <a:pt x="3890" y="14307"/>
                            <a:pt x="403" y="11097"/>
                            <a:pt x="32" y="7153"/>
                          </a:cubicBezTo>
                          <a:cubicBezTo>
                            <a:pt x="-339" y="3210"/>
                            <a:pt x="2566" y="10"/>
                            <a:pt x="6528" y="0"/>
                          </a:cubicBezTo>
                          <a:cubicBezTo>
                            <a:pt x="10471" y="-19"/>
                            <a:pt x="14015" y="3191"/>
                            <a:pt x="14348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88" name="자유형: 도형 187">
                      <a:extLst>
                        <a:ext uri="{FF2B5EF4-FFF2-40B4-BE49-F238E27FC236}">
                          <a16:creationId xmlns:a16="http://schemas.microsoft.com/office/drawing/2014/main" id="{57802145-BF98-2526-A7E9-8FD7254C0D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2457" y="3224455"/>
                      <a:ext cx="14365" cy="14306"/>
                    </a:xfrm>
                    <a:custGeom>
                      <a:avLst/>
                      <a:gdLst>
                        <a:gd name="connsiteX0" fmla="*/ 14337 w 14365"/>
                        <a:gd name="connsiteY0" fmla="*/ 7153 h 14306"/>
                        <a:gd name="connsiteX1" fmla="*/ 7831 w 14365"/>
                        <a:gd name="connsiteY1" fmla="*/ 14307 h 14306"/>
                        <a:gd name="connsiteX2" fmla="*/ 30 w 14365"/>
                        <a:gd name="connsiteY2" fmla="*/ 7153 h 14306"/>
                        <a:gd name="connsiteX3" fmla="*/ 6526 w 14365"/>
                        <a:gd name="connsiteY3" fmla="*/ 0 h 14306"/>
                        <a:gd name="connsiteX4" fmla="*/ 14337 w 14365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365" h="14306">
                          <a:moveTo>
                            <a:pt x="14337" y="7153"/>
                          </a:moveTo>
                          <a:cubicBezTo>
                            <a:pt x="14689" y="11116"/>
                            <a:pt x="11784" y="14345"/>
                            <a:pt x="7831" y="14307"/>
                          </a:cubicBezTo>
                          <a:cubicBezTo>
                            <a:pt x="3869" y="14307"/>
                            <a:pt x="383" y="11097"/>
                            <a:pt x="30" y="7153"/>
                          </a:cubicBezTo>
                          <a:cubicBezTo>
                            <a:pt x="-332" y="3210"/>
                            <a:pt x="2583" y="10"/>
                            <a:pt x="6526" y="0"/>
                          </a:cubicBezTo>
                          <a:cubicBezTo>
                            <a:pt x="10479" y="-19"/>
                            <a:pt x="13966" y="3191"/>
                            <a:pt x="14337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89" name="자유형: 도형 188">
                      <a:extLst>
                        <a:ext uri="{FF2B5EF4-FFF2-40B4-BE49-F238E27FC236}">
                          <a16:creationId xmlns:a16="http://schemas.microsoft.com/office/drawing/2014/main" id="{9C4EA009-AD60-D3A5-ED9E-5DCCD8498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79800" y="3253002"/>
                      <a:ext cx="51665" cy="16182"/>
                    </a:xfrm>
                    <a:custGeom>
                      <a:avLst/>
                      <a:gdLst>
                        <a:gd name="connsiteX0" fmla="*/ 3550 w 51665"/>
                        <a:gd name="connsiteY0" fmla="*/ 16183 h 16182"/>
                        <a:gd name="connsiteX1" fmla="*/ 1131 w 51665"/>
                        <a:gd name="connsiteY1" fmla="*/ 15230 h 16182"/>
                        <a:gd name="connsiteX2" fmla="*/ 959 w 51665"/>
                        <a:gd name="connsiteY2" fmla="*/ 10211 h 16182"/>
                        <a:gd name="connsiteX3" fmla="*/ 25067 w 51665"/>
                        <a:gd name="connsiteY3" fmla="*/ 0 h 16182"/>
                        <a:gd name="connsiteX4" fmla="*/ 50508 w 51665"/>
                        <a:gd name="connsiteY4" fmla="*/ 10011 h 16182"/>
                        <a:gd name="connsiteX5" fmla="*/ 50737 w 51665"/>
                        <a:gd name="connsiteY5" fmla="*/ 15021 h 16182"/>
                        <a:gd name="connsiteX6" fmla="*/ 45727 w 51665"/>
                        <a:gd name="connsiteY6" fmla="*/ 15250 h 16182"/>
                        <a:gd name="connsiteX7" fmla="*/ 24962 w 51665"/>
                        <a:gd name="connsiteY7" fmla="*/ 7096 h 16182"/>
                        <a:gd name="connsiteX8" fmla="*/ 6150 w 51665"/>
                        <a:gd name="connsiteY8" fmla="*/ 15050 h 16182"/>
                        <a:gd name="connsiteX9" fmla="*/ 3550 w 51665"/>
                        <a:gd name="connsiteY9" fmla="*/ 16183 h 161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1665" h="16182">
                          <a:moveTo>
                            <a:pt x="3550" y="16183"/>
                          </a:moveTo>
                          <a:cubicBezTo>
                            <a:pt x="2683" y="16183"/>
                            <a:pt x="1817" y="15869"/>
                            <a:pt x="1131" y="15230"/>
                          </a:cubicBezTo>
                          <a:cubicBezTo>
                            <a:pt x="-307" y="13897"/>
                            <a:pt x="-384" y="11649"/>
                            <a:pt x="959" y="10211"/>
                          </a:cubicBezTo>
                          <a:cubicBezTo>
                            <a:pt x="7131" y="3591"/>
                            <a:pt x="15637" y="57"/>
                            <a:pt x="25067" y="0"/>
                          </a:cubicBezTo>
                          <a:cubicBezTo>
                            <a:pt x="34402" y="0"/>
                            <a:pt x="43450" y="3562"/>
                            <a:pt x="50508" y="10011"/>
                          </a:cubicBezTo>
                          <a:cubicBezTo>
                            <a:pt x="51956" y="11335"/>
                            <a:pt x="52061" y="13573"/>
                            <a:pt x="50737" y="15021"/>
                          </a:cubicBezTo>
                          <a:cubicBezTo>
                            <a:pt x="49413" y="16469"/>
                            <a:pt x="47175" y="16564"/>
                            <a:pt x="45727" y="15250"/>
                          </a:cubicBezTo>
                          <a:cubicBezTo>
                            <a:pt x="39945" y="9973"/>
                            <a:pt x="32297" y="6972"/>
                            <a:pt x="24962" y="7096"/>
                          </a:cubicBezTo>
                          <a:cubicBezTo>
                            <a:pt x="17609" y="7096"/>
                            <a:pt x="10942" y="9916"/>
                            <a:pt x="6150" y="15050"/>
                          </a:cubicBezTo>
                          <a:cubicBezTo>
                            <a:pt x="5446" y="15802"/>
                            <a:pt x="4503" y="16183"/>
                            <a:pt x="3550" y="1618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B232E290-6EC5-DCE1-DEF4-4C529D2DD56E}"/>
                  </a:ext>
                </a:extLst>
              </p:cNvPr>
              <p:cNvSpPr/>
              <p:nvPr/>
            </p:nvSpPr>
            <p:spPr>
              <a:xfrm>
                <a:off x="2609499" y="2712496"/>
                <a:ext cx="996906" cy="224761"/>
              </a:xfrm>
              <a:custGeom>
                <a:avLst/>
                <a:gdLst>
                  <a:gd name="connsiteX0" fmla="*/ 995084 w 996906"/>
                  <a:gd name="connsiteY0" fmla="*/ 199806 h 224761"/>
                  <a:gd name="connsiteX1" fmla="*/ 821177 w 996906"/>
                  <a:gd name="connsiteY1" fmla="*/ 95869 h 224761"/>
                  <a:gd name="connsiteX2" fmla="*/ 668862 w 996906"/>
                  <a:gd name="connsiteY2" fmla="*/ 95869 h 224761"/>
                  <a:gd name="connsiteX3" fmla="*/ 616008 w 996906"/>
                  <a:gd name="connsiteY3" fmla="*/ 68247 h 224761"/>
                  <a:gd name="connsiteX4" fmla="*/ 486611 w 996906"/>
                  <a:gd name="connsiteY4" fmla="*/ 0 h 224761"/>
                  <a:gd name="connsiteX5" fmla="*/ 365082 w 996906"/>
                  <a:gd name="connsiteY5" fmla="*/ 68247 h 224761"/>
                  <a:gd name="connsiteX6" fmla="*/ 315371 w 996906"/>
                  <a:gd name="connsiteY6" fmla="*/ 95869 h 224761"/>
                  <a:gd name="connsiteX7" fmla="*/ 163056 w 996906"/>
                  <a:gd name="connsiteY7" fmla="*/ 95869 h 224761"/>
                  <a:gd name="connsiteX8" fmla="*/ 1007 w 996906"/>
                  <a:gd name="connsiteY8" fmla="*/ 199806 h 224761"/>
                  <a:gd name="connsiteX9" fmla="*/ 36 w 996906"/>
                  <a:gd name="connsiteY9" fmla="*/ 206750 h 224761"/>
                  <a:gd name="connsiteX10" fmla="*/ 19076 w 996906"/>
                  <a:gd name="connsiteY10" fmla="*/ 224761 h 224761"/>
                  <a:gd name="connsiteX11" fmla="*/ 979863 w 996906"/>
                  <a:gd name="connsiteY11" fmla="*/ 224761 h 224761"/>
                  <a:gd name="connsiteX12" fmla="*/ 995084 w 996906"/>
                  <a:gd name="connsiteY12" fmla="*/ 199806 h 224761"/>
                  <a:gd name="connsiteX13" fmla="*/ 493069 w 996906"/>
                  <a:gd name="connsiteY13" fmla="*/ 113071 h 224761"/>
                  <a:gd name="connsiteX14" fmla="*/ 448254 w 996906"/>
                  <a:gd name="connsiteY14" fmla="*/ 70675 h 224761"/>
                  <a:gd name="connsiteX15" fmla="*/ 488230 w 996906"/>
                  <a:gd name="connsiteY15" fmla="*/ 28280 h 224761"/>
                  <a:gd name="connsiteX16" fmla="*/ 533045 w 996906"/>
                  <a:gd name="connsiteY16" fmla="*/ 70675 h 224761"/>
                  <a:gd name="connsiteX17" fmla="*/ 493069 w 996906"/>
                  <a:gd name="connsiteY17" fmla="*/ 113071 h 22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6906" h="224761">
                    <a:moveTo>
                      <a:pt x="995084" y="199806"/>
                    </a:moveTo>
                    <a:cubicBezTo>
                      <a:pt x="965357" y="137293"/>
                      <a:pt x="895957" y="95869"/>
                      <a:pt x="821177" y="95869"/>
                    </a:cubicBezTo>
                    <a:lnTo>
                      <a:pt x="668862" y="95869"/>
                    </a:lnTo>
                    <a:cubicBezTo>
                      <a:pt x="646088" y="95869"/>
                      <a:pt x="624876" y="84963"/>
                      <a:pt x="616008" y="68247"/>
                    </a:cubicBezTo>
                    <a:cubicBezTo>
                      <a:pt x="594758" y="28432"/>
                      <a:pt x="544113" y="0"/>
                      <a:pt x="486611" y="0"/>
                    </a:cubicBezTo>
                    <a:cubicBezTo>
                      <a:pt x="429194" y="0"/>
                      <a:pt x="381788" y="28423"/>
                      <a:pt x="365082" y="68247"/>
                    </a:cubicBezTo>
                    <a:cubicBezTo>
                      <a:pt x="358119" y="84963"/>
                      <a:pt x="338145" y="95869"/>
                      <a:pt x="315371" y="95869"/>
                    </a:cubicBezTo>
                    <a:lnTo>
                      <a:pt x="163056" y="95869"/>
                    </a:lnTo>
                    <a:cubicBezTo>
                      <a:pt x="88276" y="95869"/>
                      <a:pt x="23610" y="137293"/>
                      <a:pt x="1007" y="199806"/>
                    </a:cubicBezTo>
                    <a:cubicBezTo>
                      <a:pt x="169" y="202063"/>
                      <a:pt x="-107" y="204406"/>
                      <a:pt x="36" y="206750"/>
                    </a:cubicBezTo>
                    <a:cubicBezTo>
                      <a:pt x="579" y="216284"/>
                      <a:pt x="8732" y="224761"/>
                      <a:pt x="19076" y="224761"/>
                    </a:cubicBezTo>
                    <a:lnTo>
                      <a:pt x="979863" y="224761"/>
                    </a:lnTo>
                    <a:cubicBezTo>
                      <a:pt x="992712" y="224761"/>
                      <a:pt x="1000694" y="211684"/>
                      <a:pt x="995084" y="199806"/>
                    </a:cubicBezTo>
                    <a:close/>
                    <a:moveTo>
                      <a:pt x="493069" y="113071"/>
                    </a:moveTo>
                    <a:cubicBezTo>
                      <a:pt x="469733" y="113071"/>
                      <a:pt x="449587" y="94088"/>
                      <a:pt x="448254" y="70675"/>
                    </a:cubicBezTo>
                    <a:cubicBezTo>
                      <a:pt x="446920" y="47254"/>
                      <a:pt x="464894" y="28280"/>
                      <a:pt x="488230" y="28280"/>
                    </a:cubicBezTo>
                    <a:cubicBezTo>
                      <a:pt x="511652" y="28280"/>
                      <a:pt x="531712" y="47263"/>
                      <a:pt x="533045" y="70675"/>
                    </a:cubicBezTo>
                    <a:cubicBezTo>
                      <a:pt x="534379" y="94097"/>
                      <a:pt x="516481" y="113071"/>
                      <a:pt x="493069" y="113071"/>
                    </a:cubicBez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27" name="그래픽 1">
              <a:extLst>
                <a:ext uri="{FF2B5EF4-FFF2-40B4-BE49-F238E27FC236}">
                  <a16:creationId xmlns:a16="http://schemas.microsoft.com/office/drawing/2014/main" id="{D16BF7BD-24E0-2C0D-B899-5E0593C8FF13}"/>
                </a:ext>
              </a:extLst>
            </p:cNvPr>
            <p:cNvGrpSpPr/>
            <p:nvPr/>
          </p:nvGrpSpPr>
          <p:grpSpPr>
            <a:xfrm>
              <a:off x="1483603" y="4759083"/>
              <a:ext cx="618320" cy="1800631"/>
              <a:chOff x="3805989" y="2934400"/>
              <a:chExt cx="992238" cy="2889532"/>
            </a:xfrm>
          </p:grpSpPr>
          <p:grpSp>
            <p:nvGrpSpPr>
              <p:cNvPr id="128" name="그래픽 1">
                <a:extLst>
                  <a:ext uri="{FF2B5EF4-FFF2-40B4-BE49-F238E27FC236}">
                    <a16:creationId xmlns:a16="http://schemas.microsoft.com/office/drawing/2014/main" id="{2EE484DA-9D4B-C369-5EB6-C9B665948B2F}"/>
                  </a:ext>
                </a:extLst>
              </p:cNvPr>
              <p:cNvGrpSpPr/>
              <p:nvPr/>
            </p:nvGrpSpPr>
            <p:grpSpPr>
              <a:xfrm>
                <a:off x="4384757" y="3414431"/>
                <a:ext cx="413470" cy="2409501"/>
                <a:chOff x="4384757" y="3414431"/>
                <a:chExt cx="413470" cy="2409501"/>
              </a:xfrm>
            </p:grpSpPr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6E4DAA63-6345-707D-1D37-3C38E091FD4A}"/>
                    </a:ext>
                  </a:extLst>
                </p:cNvPr>
                <p:cNvSpPr/>
                <p:nvPr/>
              </p:nvSpPr>
              <p:spPr>
                <a:xfrm>
                  <a:off x="4569505" y="5739215"/>
                  <a:ext cx="45016" cy="16861"/>
                </a:xfrm>
                <a:custGeom>
                  <a:avLst/>
                  <a:gdLst>
                    <a:gd name="connsiteX0" fmla="*/ 22611 w 45016"/>
                    <a:gd name="connsiteY0" fmla="*/ 16861 h 16861"/>
                    <a:gd name="connsiteX1" fmla="*/ 1465 w 45016"/>
                    <a:gd name="connsiteY1" fmla="*/ 11594 h 16861"/>
                    <a:gd name="connsiteX2" fmla="*/ 789 w 45016"/>
                    <a:gd name="connsiteY2" fmla="*/ 4345 h 16861"/>
                    <a:gd name="connsiteX3" fmla="*/ 5609 w 45016"/>
                    <a:gd name="connsiteY3" fmla="*/ 469 h 16861"/>
                    <a:gd name="connsiteX4" fmla="*/ 44014 w 45016"/>
                    <a:gd name="connsiteY4" fmla="*/ 11832 h 16861"/>
                    <a:gd name="connsiteX5" fmla="*/ 45014 w 45016"/>
                    <a:gd name="connsiteY5" fmla="*/ 13537 h 16861"/>
                    <a:gd name="connsiteX6" fmla="*/ 43852 w 45016"/>
                    <a:gd name="connsiteY6" fmla="*/ 14899 h 16861"/>
                    <a:gd name="connsiteX7" fmla="*/ 22611 w 45016"/>
                    <a:gd name="connsiteY7" fmla="*/ 16861 h 16861"/>
                    <a:gd name="connsiteX8" fmla="*/ 10000 w 45016"/>
                    <a:gd name="connsiteY8" fmla="*/ 3288 h 16861"/>
                    <a:gd name="connsiteX9" fmla="*/ 6838 w 45016"/>
                    <a:gd name="connsiteY9" fmla="*/ 3669 h 16861"/>
                    <a:gd name="connsiteX10" fmla="*/ 3856 w 45016"/>
                    <a:gd name="connsiteY10" fmla="*/ 5993 h 16861"/>
                    <a:gd name="connsiteX11" fmla="*/ 3942 w 45016"/>
                    <a:gd name="connsiteY11" fmla="*/ 9660 h 16861"/>
                    <a:gd name="connsiteX12" fmla="*/ 38213 w 45016"/>
                    <a:gd name="connsiteY12" fmla="*/ 12451 h 16861"/>
                    <a:gd name="connsiteX13" fmla="*/ 10000 w 45016"/>
                    <a:gd name="connsiteY13" fmla="*/ 3288 h 1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5016" h="16861">
                      <a:moveTo>
                        <a:pt x="22611" y="16861"/>
                      </a:moveTo>
                      <a:cubicBezTo>
                        <a:pt x="13639" y="16861"/>
                        <a:pt x="4828" y="15623"/>
                        <a:pt x="1465" y="11594"/>
                      </a:cubicBezTo>
                      <a:cubicBezTo>
                        <a:pt x="284" y="10184"/>
                        <a:pt x="-782" y="7774"/>
                        <a:pt x="789" y="4345"/>
                      </a:cubicBezTo>
                      <a:cubicBezTo>
                        <a:pt x="1675" y="2421"/>
                        <a:pt x="3294" y="1116"/>
                        <a:pt x="5609" y="469"/>
                      </a:cubicBezTo>
                      <a:cubicBezTo>
                        <a:pt x="16896" y="-2703"/>
                        <a:pt x="42909" y="11241"/>
                        <a:pt x="44014" y="11832"/>
                      </a:cubicBezTo>
                      <a:cubicBezTo>
                        <a:pt x="44652" y="12175"/>
                        <a:pt x="45052" y="12861"/>
                        <a:pt x="45014" y="13537"/>
                      </a:cubicBezTo>
                      <a:cubicBezTo>
                        <a:pt x="44976" y="14223"/>
                        <a:pt x="44518" y="14756"/>
                        <a:pt x="43852" y="14899"/>
                      </a:cubicBezTo>
                      <a:cubicBezTo>
                        <a:pt x="39499" y="15785"/>
                        <a:pt x="30983" y="16861"/>
                        <a:pt x="22611" y="16861"/>
                      </a:cubicBezTo>
                      <a:close/>
                      <a:moveTo>
                        <a:pt x="10000" y="3288"/>
                      </a:moveTo>
                      <a:cubicBezTo>
                        <a:pt x="8838" y="3288"/>
                        <a:pt x="7771" y="3402"/>
                        <a:pt x="6838" y="3669"/>
                      </a:cubicBezTo>
                      <a:cubicBezTo>
                        <a:pt x="5361" y="4088"/>
                        <a:pt x="4380" y="4841"/>
                        <a:pt x="3856" y="5993"/>
                      </a:cubicBezTo>
                      <a:cubicBezTo>
                        <a:pt x="2913" y="8051"/>
                        <a:pt x="3447" y="9070"/>
                        <a:pt x="3942" y="9660"/>
                      </a:cubicBezTo>
                      <a:cubicBezTo>
                        <a:pt x="7704" y="14185"/>
                        <a:pt x="25411" y="14280"/>
                        <a:pt x="38213" y="12451"/>
                      </a:cubicBezTo>
                      <a:cubicBezTo>
                        <a:pt x="31345" y="9108"/>
                        <a:pt x="18182" y="3288"/>
                        <a:pt x="10000" y="3288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9AB5B635-CDFD-06AA-F65F-68CA99F2C78F}"/>
                    </a:ext>
                  </a:extLst>
                </p:cNvPr>
                <p:cNvSpPr/>
                <p:nvPr/>
              </p:nvSpPr>
              <p:spPr>
                <a:xfrm>
                  <a:off x="4585442" y="5722471"/>
                  <a:ext cx="29084" cy="31672"/>
                </a:xfrm>
                <a:custGeom>
                  <a:avLst/>
                  <a:gdLst>
                    <a:gd name="connsiteX0" fmla="*/ 27600 w 29084"/>
                    <a:gd name="connsiteY0" fmla="*/ 31672 h 31672"/>
                    <a:gd name="connsiteX1" fmla="*/ 26905 w 29084"/>
                    <a:gd name="connsiteY1" fmla="*/ 31529 h 31672"/>
                    <a:gd name="connsiteX2" fmla="*/ 6 w 29084"/>
                    <a:gd name="connsiteY2" fmla="*/ 4697 h 31672"/>
                    <a:gd name="connsiteX3" fmla="*/ 5664 w 29084"/>
                    <a:gd name="connsiteY3" fmla="*/ 68 h 31672"/>
                    <a:gd name="connsiteX4" fmla="*/ 15170 w 29084"/>
                    <a:gd name="connsiteY4" fmla="*/ 2907 h 31672"/>
                    <a:gd name="connsiteX5" fmla="*/ 29048 w 29084"/>
                    <a:gd name="connsiteY5" fmla="*/ 29862 h 31672"/>
                    <a:gd name="connsiteX6" fmla="*/ 28534 w 29084"/>
                    <a:gd name="connsiteY6" fmla="*/ 31367 h 31672"/>
                    <a:gd name="connsiteX7" fmla="*/ 27600 w 29084"/>
                    <a:gd name="connsiteY7" fmla="*/ 31672 h 31672"/>
                    <a:gd name="connsiteX8" fmla="*/ 7359 w 29084"/>
                    <a:gd name="connsiteY8" fmla="*/ 3307 h 31672"/>
                    <a:gd name="connsiteX9" fmla="*/ 6369 w 29084"/>
                    <a:gd name="connsiteY9" fmla="*/ 3354 h 31672"/>
                    <a:gd name="connsiteX10" fmla="*/ 3340 w 29084"/>
                    <a:gd name="connsiteY10" fmla="*/ 5221 h 31672"/>
                    <a:gd name="connsiteX11" fmla="*/ 25000 w 29084"/>
                    <a:gd name="connsiteY11" fmla="*/ 27043 h 31672"/>
                    <a:gd name="connsiteX12" fmla="*/ 13351 w 29084"/>
                    <a:gd name="connsiteY12" fmla="*/ 5469 h 31672"/>
                    <a:gd name="connsiteX13" fmla="*/ 7359 w 29084"/>
                    <a:gd name="connsiteY13" fmla="*/ 3307 h 31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084" h="31672">
                      <a:moveTo>
                        <a:pt x="27600" y="31672"/>
                      </a:moveTo>
                      <a:cubicBezTo>
                        <a:pt x="27372" y="31672"/>
                        <a:pt x="27134" y="31625"/>
                        <a:pt x="26905" y="31529"/>
                      </a:cubicBezTo>
                      <a:cubicBezTo>
                        <a:pt x="18037" y="27738"/>
                        <a:pt x="-384" y="12613"/>
                        <a:pt x="6" y="4697"/>
                      </a:cubicBezTo>
                      <a:cubicBezTo>
                        <a:pt x="101" y="2840"/>
                        <a:pt x="1159" y="525"/>
                        <a:pt x="5664" y="68"/>
                      </a:cubicBezTo>
                      <a:cubicBezTo>
                        <a:pt x="9007" y="-275"/>
                        <a:pt x="12208" y="678"/>
                        <a:pt x="15170" y="2907"/>
                      </a:cubicBezTo>
                      <a:cubicBezTo>
                        <a:pt x="24886" y="10212"/>
                        <a:pt x="28876" y="29062"/>
                        <a:pt x="29048" y="29862"/>
                      </a:cubicBezTo>
                      <a:cubicBezTo>
                        <a:pt x="29172" y="30453"/>
                        <a:pt x="28972" y="31024"/>
                        <a:pt x="28534" y="31367"/>
                      </a:cubicBezTo>
                      <a:cubicBezTo>
                        <a:pt x="28267" y="31567"/>
                        <a:pt x="27943" y="31672"/>
                        <a:pt x="27600" y="31672"/>
                      </a:cubicBezTo>
                      <a:close/>
                      <a:moveTo>
                        <a:pt x="7359" y="3307"/>
                      </a:moveTo>
                      <a:cubicBezTo>
                        <a:pt x="7036" y="3307"/>
                        <a:pt x="6702" y="3326"/>
                        <a:pt x="6369" y="3354"/>
                      </a:cubicBezTo>
                      <a:cubicBezTo>
                        <a:pt x="3416" y="3659"/>
                        <a:pt x="3359" y="4831"/>
                        <a:pt x="3340" y="5221"/>
                      </a:cubicBezTo>
                      <a:cubicBezTo>
                        <a:pt x="3102" y="9965"/>
                        <a:pt x="15808" y="21861"/>
                        <a:pt x="25000" y="27043"/>
                      </a:cubicBezTo>
                      <a:cubicBezTo>
                        <a:pt x="23485" y="21537"/>
                        <a:pt x="19733" y="10260"/>
                        <a:pt x="13351" y="5469"/>
                      </a:cubicBezTo>
                      <a:cubicBezTo>
                        <a:pt x="11436" y="4021"/>
                        <a:pt x="9465" y="3307"/>
                        <a:pt x="7359" y="330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FDEFFA5E-921D-C996-6C2E-861505BC4038}"/>
                    </a:ext>
                  </a:extLst>
                </p:cNvPr>
                <p:cNvSpPr/>
                <p:nvPr/>
              </p:nvSpPr>
              <p:spPr>
                <a:xfrm>
                  <a:off x="4594745" y="5590437"/>
                  <a:ext cx="95059" cy="162048"/>
                </a:xfrm>
                <a:custGeom>
                  <a:avLst/>
                  <a:gdLst>
                    <a:gd name="connsiteX0" fmla="*/ 95060 w 95059"/>
                    <a:gd name="connsiteY0" fmla="*/ 162049 h 162048"/>
                    <a:gd name="connsiteX1" fmla="*/ 25089 w 95059"/>
                    <a:gd name="connsiteY1" fmla="*/ 162049 h 162048"/>
                    <a:gd name="connsiteX2" fmla="*/ 0 w 95059"/>
                    <a:gd name="connsiteY2" fmla="*/ 0 h 162048"/>
                    <a:gd name="connsiteX3" fmla="*/ 69980 w 95059"/>
                    <a:gd name="connsiteY3" fmla="*/ 0 h 16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059" h="162048">
                      <a:moveTo>
                        <a:pt x="95060" y="162049"/>
                      </a:moveTo>
                      <a:lnTo>
                        <a:pt x="25089" y="162049"/>
                      </a:lnTo>
                      <a:lnTo>
                        <a:pt x="0" y="0"/>
                      </a:lnTo>
                      <a:lnTo>
                        <a:pt x="69980" y="0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74A3215E-338A-3533-69BA-3CED3FF9A9C5}"/>
                    </a:ext>
                  </a:extLst>
                </p:cNvPr>
                <p:cNvSpPr/>
                <p:nvPr/>
              </p:nvSpPr>
              <p:spPr>
                <a:xfrm>
                  <a:off x="4494919" y="5744380"/>
                  <a:ext cx="228722" cy="79552"/>
                </a:xfrm>
                <a:custGeom>
                  <a:avLst/>
                  <a:gdLst>
                    <a:gd name="connsiteX0" fmla="*/ 124467 w 228722"/>
                    <a:gd name="connsiteY0" fmla="*/ 0 h 79552"/>
                    <a:gd name="connsiteX1" fmla="*/ 200886 w 228722"/>
                    <a:gd name="connsiteY1" fmla="*/ 0 h 79552"/>
                    <a:gd name="connsiteX2" fmla="*/ 207382 w 228722"/>
                    <a:gd name="connsiteY2" fmla="*/ 4782 h 79552"/>
                    <a:gd name="connsiteX3" fmla="*/ 228156 w 228722"/>
                    <a:gd name="connsiteY3" fmla="*/ 66980 h 79552"/>
                    <a:gd name="connsiteX4" fmla="*/ 219479 w 228722"/>
                    <a:gd name="connsiteY4" fmla="*/ 79429 h 79552"/>
                    <a:gd name="connsiteX5" fmla="*/ 117199 w 228722"/>
                    <a:gd name="connsiteY5" fmla="*/ 77343 h 79552"/>
                    <a:gd name="connsiteX6" fmla="*/ 32807 w 228722"/>
                    <a:gd name="connsiteY6" fmla="*/ 79553 h 79552"/>
                    <a:gd name="connsiteX7" fmla="*/ 4595 w 228722"/>
                    <a:gd name="connsiteY7" fmla="*/ 47882 h 79552"/>
                    <a:gd name="connsiteX8" fmla="*/ 108226 w 228722"/>
                    <a:gd name="connsiteY8" fmla="*/ 5458 h 79552"/>
                    <a:gd name="connsiteX9" fmla="*/ 124467 w 228722"/>
                    <a:gd name="connsiteY9" fmla="*/ 0 h 7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8722" h="79552">
                      <a:moveTo>
                        <a:pt x="124467" y="0"/>
                      </a:moveTo>
                      <a:lnTo>
                        <a:pt x="200886" y="0"/>
                      </a:lnTo>
                      <a:cubicBezTo>
                        <a:pt x="203743" y="0"/>
                        <a:pt x="206448" y="1991"/>
                        <a:pt x="207382" y="4782"/>
                      </a:cubicBezTo>
                      <a:lnTo>
                        <a:pt x="228156" y="66980"/>
                      </a:lnTo>
                      <a:cubicBezTo>
                        <a:pt x="230309" y="73428"/>
                        <a:pt x="226098" y="79543"/>
                        <a:pt x="219479" y="79429"/>
                      </a:cubicBezTo>
                      <a:cubicBezTo>
                        <a:pt x="191856" y="78962"/>
                        <a:pt x="151851" y="77343"/>
                        <a:pt x="117199" y="77343"/>
                      </a:cubicBezTo>
                      <a:cubicBezTo>
                        <a:pt x="76689" y="77343"/>
                        <a:pt x="80309" y="79553"/>
                        <a:pt x="32807" y="79553"/>
                      </a:cubicBezTo>
                      <a:cubicBezTo>
                        <a:pt x="4080" y="79553"/>
                        <a:pt x="-7140" y="50511"/>
                        <a:pt x="4595" y="47882"/>
                      </a:cubicBezTo>
                      <a:cubicBezTo>
                        <a:pt x="58001" y="35909"/>
                        <a:pt x="64183" y="34623"/>
                        <a:pt x="108226" y="5458"/>
                      </a:cubicBezTo>
                      <a:cubicBezTo>
                        <a:pt x="113008" y="2286"/>
                        <a:pt x="118428" y="0"/>
                        <a:pt x="12446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7080BD6-7595-DE50-F185-E3CE4AA9A1C3}"/>
                    </a:ext>
                  </a:extLst>
                </p:cNvPr>
                <p:cNvSpPr/>
                <p:nvPr/>
              </p:nvSpPr>
              <p:spPr>
                <a:xfrm>
                  <a:off x="4594773" y="5590484"/>
                  <a:ext cx="82915" cy="83524"/>
                </a:xfrm>
                <a:custGeom>
                  <a:avLst/>
                  <a:gdLst>
                    <a:gd name="connsiteX0" fmla="*/ 0 w 82915"/>
                    <a:gd name="connsiteY0" fmla="*/ 0 h 83524"/>
                    <a:gd name="connsiteX1" fmla="*/ 12906 w 82915"/>
                    <a:gd name="connsiteY1" fmla="*/ 83525 h 83524"/>
                    <a:gd name="connsiteX2" fmla="*/ 82915 w 82915"/>
                    <a:gd name="connsiteY2" fmla="*/ 83525 h 83524"/>
                    <a:gd name="connsiteX3" fmla="*/ 69999 w 82915"/>
                    <a:gd name="connsiteY3" fmla="*/ 0 h 8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915" h="83524">
                      <a:moveTo>
                        <a:pt x="0" y="0"/>
                      </a:moveTo>
                      <a:lnTo>
                        <a:pt x="12906" y="83525"/>
                      </a:lnTo>
                      <a:lnTo>
                        <a:pt x="82915" y="83525"/>
                      </a:lnTo>
                      <a:lnTo>
                        <a:pt x="69999" y="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4BC395D5-3F4F-CF76-A936-EA65C02475C1}"/>
                    </a:ext>
                  </a:extLst>
                </p:cNvPr>
                <p:cNvSpPr/>
                <p:nvPr/>
              </p:nvSpPr>
              <p:spPr>
                <a:xfrm>
                  <a:off x="4634350" y="4006696"/>
                  <a:ext cx="88512" cy="73895"/>
                </a:xfrm>
                <a:custGeom>
                  <a:avLst/>
                  <a:gdLst>
                    <a:gd name="connsiteX0" fmla="*/ 47492 w 88512"/>
                    <a:gd name="connsiteY0" fmla="*/ 0 h 73895"/>
                    <a:gd name="connsiteX1" fmla="*/ 0 w 88512"/>
                    <a:gd name="connsiteY1" fmla="*/ 48120 h 73895"/>
                    <a:gd name="connsiteX2" fmla="*/ 72971 w 88512"/>
                    <a:gd name="connsiteY2" fmla="*/ 73895 h 73895"/>
                    <a:gd name="connsiteX3" fmla="*/ 81515 w 88512"/>
                    <a:gd name="connsiteY3" fmla="*/ 7792 h 73895"/>
                    <a:gd name="connsiteX4" fmla="*/ 47492 w 88512"/>
                    <a:gd name="connsiteY4" fmla="*/ 0 h 7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12" h="73895">
                      <a:moveTo>
                        <a:pt x="47492" y="0"/>
                      </a:moveTo>
                      <a:lnTo>
                        <a:pt x="0" y="48120"/>
                      </a:lnTo>
                      <a:lnTo>
                        <a:pt x="72971" y="73895"/>
                      </a:lnTo>
                      <a:cubicBezTo>
                        <a:pt x="72971" y="73895"/>
                        <a:pt x="101251" y="34643"/>
                        <a:pt x="81515" y="7792"/>
                      </a:cubicBezTo>
                      <a:lnTo>
                        <a:pt x="47492" y="0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6248B30A-2735-8EDA-7EDC-8042AE921021}"/>
                    </a:ext>
                  </a:extLst>
                </p:cNvPr>
                <p:cNvSpPr/>
                <p:nvPr/>
              </p:nvSpPr>
              <p:spPr>
                <a:xfrm>
                  <a:off x="4618214" y="4054826"/>
                  <a:ext cx="89116" cy="77885"/>
                </a:xfrm>
                <a:custGeom>
                  <a:avLst/>
                  <a:gdLst>
                    <a:gd name="connsiteX0" fmla="*/ 0 w 89116"/>
                    <a:gd name="connsiteY0" fmla="*/ 67227 h 77885"/>
                    <a:gd name="connsiteX1" fmla="*/ 72809 w 89116"/>
                    <a:gd name="connsiteY1" fmla="*/ 77886 h 77885"/>
                    <a:gd name="connsiteX2" fmla="*/ 89116 w 89116"/>
                    <a:gd name="connsiteY2" fmla="*/ 25775 h 77885"/>
                    <a:gd name="connsiteX3" fmla="*/ 16135 w 89116"/>
                    <a:gd name="connsiteY3" fmla="*/ 0 h 77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116" h="77885">
                      <a:moveTo>
                        <a:pt x="0" y="67227"/>
                      </a:moveTo>
                      <a:lnTo>
                        <a:pt x="72809" y="77886"/>
                      </a:lnTo>
                      <a:lnTo>
                        <a:pt x="89116" y="25775"/>
                      </a:lnTo>
                      <a:lnTo>
                        <a:pt x="16135" y="0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C558EED6-39A7-8E5F-98AB-DBBB57D92BB8}"/>
                    </a:ext>
                  </a:extLst>
                </p:cNvPr>
                <p:cNvSpPr/>
                <p:nvPr/>
              </p:nvSpPr>
              <p:spPr>
                <a:xfrm>
                  <a:off x="4593459" y="3414431"/>
                  <a:ext cx="204768" cy="616219"/>
                </a:xfrm>
                <a:custGeom>
                  <a:avLst/>
                  <a:gdLst>
                    <a:gd name="connsiteX0" fmla="*/ 120158 w 204768"/>
                    <a:gd name="connsiteY0" fmla="*/ 0 h 616219"/>
                    <a:gd name="connsiteX1" fmla="*/ 136274 w 204768"/>
                    <a:gd name="connsiteY1" fmla="*/ 36995 h 616219"/>
                    <a:gd name="connsiteX2" fmla="*/ 150571 w 204768"/>
                    <a:gd name="connsiteY2" fmla="*/ 73504 h 616219"/>
                    <a:gd name="connsiteX3" fmla="*/ 175213 w 204768"/>
                    <a:gd name="connsiteY3" fmla="*/ 148180 h 616219"/>
                    <a:gd name="connsiteX4" fmla="*/ 194129 w 204768"/>
                    <a:gd name="connsiteY4" fmla="*/ 225828 h 616219"/>
                    <a:gd name="connsiteX5" fmla="*/ 197739 w 204768"/>
                    <a:gd name="connsiteY5" fmla="*/ 245831 h 616219"/>
                    <a:gd name="connsiteX6" fmla="*/ 200654 w 204768"/>
                    <a:gd name="connsiteY6" fmla="*/ 266233 h 616219"/>
                    <a:gd name="connsiteX7" fmla="*/ 202959 w 204768"/>
                    <a:gd name="connsiteY7" fmla="*/ 286960 h 616219"/>
                    <a:gd name="connsiteX8" fmla="*/ 204511 w 204768"/>
                    <a:gd name="connsiteY8" fmla="*/ 309020 h 616219"/>
                    <a:gd name="connsiteX9" fmla="*/ 204769 w 204768"/>
                    <a:gd name="connsiteY9" fmla="*/ 321364 h 616219"/>
                    <a:gd name="connsiteX10" fmla="*/ 204331 w 204768"/>
                    <a:gd name="connsiteY10" fmla="*/ 332289 h 616219"/>
                    <a:gd name="connsiteX11" fmla="*/ 203768 w 204768"/>
                    <a:gd name="connsiteY11" fmla="*/ 343110 h 616219"/>
                    <a:gd name="connsiteX12" fmla="*/ 202778 w 204768"/>
                    <a:gd name="connsiteY12" fmla="*/ 353301 h 616219"/>
                    <a:gd name="connsiteX13" fmla="*/ 197958 w 204768"/>
                    <a:gd name="connsiteY13" fmla="*/ 392916 h 616219"/>
                    <a:gd name="connsiteX14" fmla="*/ 184976 w 204768"/>
                    <a:gd name="connsiteY14" fmla="*/ 468706 h 616219"/>
                    <a:gd name="connsiteX15" fmla="*/ 150486 w 204768"/>
                    <a:gd name="connsiteY15" fmla="*/ 616220 h 616219"/>
                    <a:gd name="connsiteX16" fmla="*/ 63703 w 204768"/>
                    <a:gd name="connsiteY16" fmla="*/ 599132 h 616219"/>
                    <a:gd name="connsiteX17" fmla="*/ 79477 w 204768"/>
                    <a:gd name="connsiteY17" fmla="*/ 453180 h 616219"/>
                    <a:gd name="connsiteX18" fmla="*/ 85382 w 204768"/>
                    <a:gd name="connsiteY18" fmla="*/ 381305 h 616219"/>
                    <a:gd name="connsiteX19" fmla="*/ 86611 w 204768"/>
                    <a:gd name="connsiteY19" fmla="*/ 346729 h 616219"/>
                    <a:gd name="connsiteX20" fmla="*/ 86716 w 204768"/>
                    <a:gd name="connsiteY20" fmla="*/ 338347 h 616219"/>
                    <a:gd name="connsiteX21" fmla="*/ 86506 w 204768"/>
                    <a:gd name="connsiteY21" fmla="*/ 330565 h 616219"/>
                    <a:gd name="connsiteX22" fmla="*/ 86344 w 204768"/>
                    <a:gd name="connsiteY22" fmla="*/ 322888 h 616219"/>
                    <a:gd name="connsiteX23" fmla="*/ 85725 w 204768"/>
                    <a:gd name="connsiteY23" fmla="*/ 316640 h 616219"/>
                    <a:gd name="connsiteX24" fmla="*/ 83601 w 204768"/>
                    <a:gd name="connsiteY24" fmla="*/ 301685 h 616219"/>
                    <a:gd name="connsiteX25" fmla="*/ 80696 w 204768"/>
                    <a:gd name="connsiteY25" fmla="*/ 285569 h 616219"/>
                    <a:gd name="connsiteX26" fmla="*/ 77248 w 204768"/>
                    <a:gd name="connsiteY26" fmla="*/ 269300 h 616219"/>
                    <a:gd name="connsiteX27" fmla="*/ 73114 w 204768"/>
                    <a:gd name="connsiteY27" fmla="*/ 252898 h 616219"/>
                    <a:gd name="connsiteX28" fmla="*/ 52892 w 204768"/>
                    <a:gd name="connsiteY28" fmla="*/ 186957 h 616219"/>
                    <a:gd name="connsiteX29" fmla="*/ 27889 w 204768"/>
                    <a:gd name="connsiteY29" fmla="*/ 121301 h 616219"/>
                    <a:gd name="connsiteX30" fmla="*/ 14145 w 204768"/>
                    <a:gd name="connsiteY30" fmla="*/ 88859 h 616219"/>
                    <a:gd name="connsiteX31" fmla="*/ 0 w 204768"/>
                    <a:gd name="connsiteY31" fmla="*/ 57855 h 616219"/>
                    <a:gd name="connsiteX32" fmla="*/ 120158 w 204768"/>
                    <a:gd name="connsiteY32" fmla="*/ 0 h 616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4768" h="616219">
                      <a:moveTo>
                        <a:pt x="120158" y="0"/>
                      </a:moveTo>
                      <a:cubicBezTo>
                        <a:pt x="126349" y="13268"/>
                        <a:pt x="131283" y="24641"/>
                        <a:pt x="136274" y="36995"/>
                      </a:cubicBezTo>
                      <a:cubicBezTo>
                        <a:pt x="141246" y="49111"/>
                        <a:pt x="145971" y="61274"/>
                        <a:pt x="150571" y="73504"/>
                      </a:cubicBezTo>
                      <a:cubicBezTo>
                        <a:pt x="159630" y="98003"/>
                        <a:pt x="167735" y="122911"/>
                        <a:pt x="175213" y="148180"/>
                      </a:cubicBezTo>
                      <a:cubicBezTo>
                        <a:pt x="182814" y="173393"/>
                        <a:pt x="188976" y="199368"/>
                        <a:pt x="194129" y="225828"/>
                      </a:cubicBezTo>
                      <a:lnTo>
                        <a:pt x="197739" y="245831"/>
                      </a:lnTo>
                      <a:lnTo>
                        <a:pt x="200654" y="266233"/>
                      </a:lnTo>
                      <a:cubicBezTo>
                        <a:pt x="201711" y="272967"/>
                        <a:pt x="202321" y="279978"/>
                        <a:pt x="202959" y="286960"/>
                      </a:cubicBezTo>
                      <a:cubicBezTo>
                        <a:pt x="203530" y="294189"/>
                        <a:pt x="204435" y="300190"/>
                        <a:pt x="204511" y="309020"/>
                      </a:cubicBezTo>
                      <a:lnTo>
                        <a:pt x="204769" y="321364"/>
                      </a:lnTo>
                      <a:lnTo>
                        <a:pt x="204331" y="332289"/>
                      </a:lnTo>
                      <a:lnTo>
                        <a:pt x="203768" y="343110"/>
                      </a:lnTo>
                      <a:lnTo>
                        <a:pt x="202778" y="353301"/>
                      </a:lnTo>
                      <a:cubicBezTo>
                        <a:pt x="201559" y="367017"/>
                        <a:pt x="199701" y="379886"/>
                        <a:pt x="197958" y="392916"/>
                      </a:cubicBezTo>
                      <a:cubicBezTo>
                        <a:pt x="194158" y="418652"/>
                        <a:pt x="189824" y="443760"/>
                        <a:pt x="184976" y="468706"/>
                      </a:cubicBezTo>
                      <a:cubicBezTo>
                        <a:pt x="174879" y="518503"/>
                        <a:pt x="163840" y="567223"/>
                        <a:pt x="150486" y="616220"/>
                      </a:cubicBezTo>
                      <a:lnTo>
                        <a:pt x="63703" y="599132"/>
                      </a:lnTo>
                      <a:cubicBezTo>
                        <a:pt x="69180" y="550678"/>
                        <a:pt x="74943" y="501548"/>
                        <a:pt x="79477" y="453180"/>
                      </a:cubicBezTo>
                      <a:cubicBezTo>
                        <a:pt x="81725" y="429006"/>
                        <a:pt x="84020" y="404927"/>
                        <a:pt x="85382" y="381305"/>
                      </a:cubicBezTo>
                      <a:cubicBezTo>
                        <a:pt x="85935" y="369627"/>
                        <a:pt x="86611" y="357807"/>
                        <a:pt x="86611" y="346729"/>
                      </a:cubicBezTo>
                      <a:lnTo>
                        <a:pt x="86716" y="338347"/>
                      </a:lnTo>
                      <a:lnTo>
                        <a:pt x="86506" y="330565"/>
                      </a:lnTo>
                      <a:lnTo>
                        <a:pt x="86344" y="322888"/>
                      </a:lnTo>
                      <a:lnTo>
                        <a:pt x="85725" y="316640"/>
                      </a:lnTo>
                      <a:cubicBezTo>
                        <a:pt x="85649" y="313039"/>
                        <a:pt x="84354" y="306781"/>
                        <a:pt x="83601" y="301685"/>
                      </a:cubicBezTo>
                      <a:cubicBezTo>
                        <a:pt x="82753" y="296342"/>
                        <a:pt x="81963" y="291027"/>
                        <a:pt x="80696" y="285569"/>
                      </a:cubicBezTo>
                      <a:lnTo>
                        <a:pt x="77248" y="269300"/>
                      </a:lnTo>
                      <a:lnTo>
                        <a:pt x="73114" y="252898"/>
                      </a:lnTo>
                      <a:cubicBezTo>
                        <a:pt x="67170" y="231000"/>
                        <a:pt x="60503" y="208988"/>
                        <a:pt x="52892" y="186957"/>
                      </a:cubicBezTo>
                      <a:cubicBezTo>
                        <a:pt x="45291" y="164944"/>
                        <a:pt x="36814" y="143056"/>
                        <a:pt x="27889" y="121301"/>
                      </a:cubicBezTo>
                      <a:cubicBezTo>
                        <a:pt x="23451" y="110414"/>
                        <a:pt x="18888" y="99565"/>
                        <a:pt x="14145" y="88859"/>
                      </a:cubicBezTo>
                      <a:cubicBezTo>
                        <a:pt x="9497" y="78334"/>
                        <a:pt x="4353" y="67027"/>
                        <a:pt x="0" y="57855"/>
                      </a:cubicBezTo>
                      <a:lnTo>
                        <a:pt x="120158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9928AE33-94C0-D90B-FDAF-97108FB0F9FD}"/>
                    </a:ext>
                  </a:extLst>
                </p:cNvPr>
                <p:cNvSpPr/>
                <p:nvPr/>
              </p:nvSpPr>
              <p:spPr>
                <a:xfrm>
                  <a:off x="4384757" y="3972577"/>
                  <a:ext cx="313582" cy="1685258"/>
                </a:xfrm>
                <a:custGeom>
                  <a:avLst/>
                  <a:gdLst>
                    <a:gd name="connsiteX0" fmla="*/ 0 w 313582"/>
                    <a:gd name="connsiteY0" fmla="*/ 0 h 1685258"/>
                    <a:gd name="connsiteX1" fmla="*/ 43062 w 313582"/>
                    <a:gd name="connsiteY1" fmla="*/ 749046 h 1685258"/>
                    <a:gd name="connsiteX2" fmla="*/ 195043 w 313582"/>
                    <a:gd name="connsiteY2" fmla="*/ 1685258 h 1685258"/>
                    <a:gd name="connsiteX3" fmla="*/ 313582 w 313582"/>
                    <a:gd name="connsiteY3" fmla="*/ 1685258 h 1685258"/>
                    <a:gd name="connsiteX4" fmla="*/ 257518 w 313582"/>
                    <a:gd name="connsiteY4" fmla="*/ 787051 h 1685258"/>
                    <a:gd name="connsiteX5" fmla="*/ 246021 w 313582"/>
                    <a:gd name="connsiteY5" fmla="*/ 0 h 1685258"/>
                    <a:gd name="connsiteX6" fmla="*/ 0 w 313582"/>
                    <a:gd name="connsiteY6" fmla="*/ 0 h 1685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3582" h="1685258">
                      <a:moveTo>
                        <a:pt x="0" y="0"/>
                      </a:moveTo>
                      <a:cubicBezTo>
                        <a:pt x="0" y="0"/>
                        <a:pt x="11611" y="535657"/>
                        <a:pt x="43062" y="749046"/>
                      </a:cubicBezTo>
                      <a:cubicBezTo>
                        <a:pt x="75790" y="970998"/>
                        <a:pt x="195043" y="1685258"/>
                        <a:pt x="195043" y="1685258"/>
                      </a:cubicBezTo>
                      <a:lnTo>
                        <a:pt x="313582" y="1685258"/>
                      </a:lnTo>
                      <a:cubicBezTo>
                        <a:pt x="313582" y="1685258"/>
                        <a:pt x="271024" y="1005449"/>
                        <a:pt x="257518" y="787051"/>
                      </a:cubicBezTo>
                      <a:cubicBezTo>
                        <a:pt x="242792" y="548954"/>
                        <a:pt x="246021" y="0"/>
                        <a:pt x="24602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0DF1B993-7F0D-AC58-5FD9-50DF0EFF69B3}"/>
                    </a:ext>
                  </a:extLst>
                </p:cNvPr>
                <p:cNvSpPr/>
                <p:nvPr/>
              </p:nvSpPr>
              <p:spPr>
                <a:xfrm>
                  <a:off x="4551694" y="5610620"/>
                  <a:ext cx="156398" cy="49215"/>
                </a:xfrm>
                <a:custGeom>
                  <a:avLst/>
                  <a:gdLst>
                    <a:gd name="connsiteX0" fmla="*/ 17 w 156398"/>
                    <a:gd name="connsiteY0" fmla="*/ 0 h 49215"/>
                    <a:gd name="connsiteX1" fmla="*/ 12209 w 156398"/>
                    <a:gd name="connsiteY1" fmla="*/ 49216 h 49215"/>
                    <a:gd name="connsiteX2" fmla="*/ 156398 w 156398"/>
                    <a:gd name="connsiteY2" fmla="*/ 49216 h 49215"/>
                    <a:gd name="connsiteX3" fmla="*/ 155389 w 156398"/>
                    <a:gd name="connsiteY3" fmla="*/ 5296 h 49215"/>
                    <a:gd name="connsiteX4" fmla="*/ 17 w 156398"/>
                    <a:gd name="connsiteY4" fmla="*/ 0 h 4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398" h="49215">
                      <a:moveTo>
                        <a:pt x="17" y="0"/>
                      </a:moveTo>
                      <a:cubicBezTo>
                        <a:pt x="-526" y="0"/>
                        <a:pt x="12209" y="49216"/>
                        <a:pt x="12209" y="49216"/>
                      </a:cubicBezTo>
                      <a:lnTo>
                        <a:pt x="156398" y="49216"/>
                      </a:lnTo>
                      <a:lnTo>
                        <a:pt x="155389" y="5296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E49B6026-F8A0-A74C-E5FD-8D1A3D8D61CB}"/>
                  </a:ext>
                </a:extLst>
              </p:cNvPr>
              <p:cNvSpPr/>
              <p:nvPr/>
            </p:nvSpPr>
            <p:spPr>
              <a:xfrm>
                <a:off x="4344018" y="3093001"/>
                <a:ext cx="14051" cy="21459"/>
              </a:xfrm>
              <a:custGeom>
                <a:avLst/>
                <a:gdLst>
                  <a:gd name="connsiteX0" fmla="*/ 14041 w 14051"/>
                  <a:gd name="connsiteY0" fmla="*/ 10725 h 21459"/>
                  <a:gd name="connsiteX1" fmla="*/ 6649 w 14051"/>
                  <a:gd name="connsiteY1" fmla="*/ 21460 h 21459"/>
                  <a:gd name="connsiteX2" fmla="*/ 10 w 14051"/>
                  <a:gd name="connsiteY2" fmla="*/ 10725 h 21459"/>
                  <a:gd name="connsiteX3" fmla="*/ 7402 w 14051"/>
                  <a:gd name="connsiteY3" fmla="*/ 0 h 21459"/>
                  <a:gd name="connsiteX4" fmla="*/ 14041 w 14051"/>
                  <a:gd name="connsiteY4" fmla="*/ 10725 h 2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1" h="21459">
                    <a:moveTo>
                      <a:pt x="14041" y="10725"/>
                    </a:moveTo>
                    <a:cubicBezTo>
                      <a:pt x="13831" y="16650"/>
                      <a:pt x="10526" y="21460"/>
                      <a:pt x="6649" y="21460"/>
                    </a:cubicBezTo>
                    <a:cubicBezTo>
                      <a:pt x="2772" y="21460"/>
                      <a:pt x="-199" y="16659"/>
                      <a:pt x="10" y="10725"/>
                    </a:cubicBezTo>
                    <a:cubicBezTo>
                      <a:pt x="220" y="4801"/>
                      <a:pt x="3535" y="0"/>
                      <a:pt x="7402" y="0"/>
                    </a:cubicBezTo>
                    <a:cubicBezTo>
                      <a:pt x="11278" y="-10"/>
                      <a:pt x="14250" y="4791"/>
                      <a:pt x="14041" y="107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E1D4DD25-AE9F-DBF7-7FB2-C76904D9AB17}"/>
                  </a:ext>
                </a:extLst>
              </p:cNvPr>
              <p:cNvSpPr/>
              <p:nvPr/>
            </p:nvSpPr>
            <p:spPr>
              <a:xfrm>
                <a:off x="4324988" y="3114451"/>
                <a:ext cx="30098" cy="57015"/>
              </a:xfrm>
              <a:custGeom>
                <a:avLst/>
                <a:gdLst>
                  <a:gd name="connsiteX0" fmla="*/ 30099 w 30098"/>
                  <a:gd name="connsiteY0" fmla="*/ 0 h 57015"/>
                  <a:gd name="connsiteX1" fmla="*/ 0 w 30098"/>
                  <a:gd name="connsiteY1" fmla="*/ 50683 h 57015"/>
                  <a:gd name="connsiteX2" fmla="*/ 28118 w 30098"/>
                  <a:gd name="connsiteY2" fmla="*/ 55997 h 57015"/>
                  <a:gd name="connsiteX3" fmla="*/ 30099 w 30098"/>
                  <a:gd name="connsiteY3" fmla="*/ 0 h 5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98" h="57015">
                    <a:moveTo>
                      <a:pt x="30099" y="0"/>
                    </a:moveTo>
                    <a:cubicBezTo>
                      <a:pt x="30099" y="0"/>
                      <a:pt x="15421" y="34185"/>
                      <a:pt x="0" y="50683"/>
                    </a:cubicBezTo>
                    <a:cubicBezTo>
                      <a:pt x="10135" y="60465"/>
                      <a:pt x="28118" y="55997"/>
                      <a:pt x="28118" y="55997"/>
                    </a:cubicBezTo>
                    <a:lnTo>
                      <a:pt x="30099" y="0"/>
                    </a:lnTo>
                    <a:close/>
                  </a:path>
                </a:pathLst>
              </a:custGeom>
              <a:solidFill>
                <a:srgbClr val="ED847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153693A1-9A81-529B-988E-5DBD32F3BECB}"/>
                  </a:ext>
                </a:extLst>
              </p:cNvPr>
              <p:cNvSpPr/>
              <p:nvPr/>
            </p:nvSpPr>
            <p:spPr>
              <a:xfrm>
                <a:off x="4349017" y="3057567"/>
                <a:ext cx="34814" cy="13316"/>
              </a:xfrm>
              <a:custGeom>
                <a:avLst/>
                <a:gdLst>
                  <a:gd name="connsiteX0" fmla="*/ 31196 w 34814"/>
                  <a:gd name="connsiteY0" fmla="*/ 13316 h 13316"/>
                  <a:gd name="connsiteX1" fmla="*/ 29186 w 34814"/>
                  <a:gd name="connsiteY1" fmla="*/ 12659 h 13316"/>
                  <a:gd name="connsiteX2" fmla="*/ 4622 w 34814"/>
                  <a:gd name="connsiteY2" fmla="*/ 8116 h 13316"/>
                  <a:gd name="connsiteX3" fmla="*/ 192 w 34814"/>
                  <a:gd name="connsiteY3" fmla="*/ 6125 h 13316"/>
                  <a:gd name="connsiteX4" fmla="*/ 2345 w 34814"/>
                  <a:gd name="connsiteY4" fmla="*/ 1620 h 13316"/>
                  <a:gd name="connsiteX5" fmla="*/ 33463 w 34814"/>
                  <a:gd name="connsiteY5" fmla="*/ 7011 h 13316"/>
                  <a:gd name="connsiteX6" fmla="*/ 34082 w 34814"/>
                  <a:gd name="connsiteY6" fmla="*/ 11869 h 13316"/>
                  <a:gd name="connsiteX7" fmla="*/ 31196 w 34814"/>
                  <a:gd name="connsiteY7" fmla="*/ 13316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814" h="13316">
                    <a:moveTo>
                      <a:pt x="31196" y="13316"/>
                    </a:moveTo>
                    <a:cubicBezTo>
                      <a:pt x="30492" y="13316"/>
                      <a:pt x="29787" y="13107"/>
                      <a:pt x="29186" y="12659"/>
                    </a:cubicBezTo>
                    <a:cubicBezTo>
                      <a:pt x="16918" y="3591"/>
                      <a:pt x="4745" y="8068"/>
                      <a:pt x="4622" y="8116"/>
                    </a:cubicBezTo>
                    <a:cubicBezTo>
                      <a:pt x="2812" y="8811"/>
                      <a:pt x="821" y="7916"/>
                      <a:pt x="192" y="6125"/>
                    </a:cubicBezTo>
                    <a:cubicBezTo>
                      <a:pt x="-436" y="4334"/>
                      <a:pt x="526" y="2315"/>
                      <a:pt x="2345" y="1620"/>
                    </a:cubicBezTo>
                    <a:cubicBezTo>
                      <a:pt x="2983" y="1372"/>
                      <a:pt x="18233" y="-4248"/>
                      <a:pt x="33463" y="7011"/>
                    </a:cubicBezTo>
                    <a:cubicBezTo>
                      <a:pt x="34987" y="8135"/>
                      <a:pt x="35263" y="10306"/>
                      <a:pt x="34082" y="11869"/>
                    </a:cubicBezTo>
                    <a:cubicBezTo>
                      <a:pt x="33358" y="12812"/>
                      <a:pt x="32282" y="13316"/>
                      <a:pt x="31196" y="1331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EE41E8EF-6F8B-1FD8-B8FA-DA971EDE90F6}"/>
                  </a:ext>
                </a:extLst>
              </p:cNvPr>
              <p:cNvSpPr/>
              <p:nvPr/>
            </p:nvSpPr>
            <p:spPr>
              <a:xfrm>
                <a:off x="4378483" y="3169191"/>
                <a:ext cx="174304" cy="231076"/>
              </a:xfrm>
              <a:custGeom>
                <a:avLst/>
                <a:gdLst>
                  <a:gd name="connsiteX0" fmla="*/ 164865 w 174304"/>
                  <a:gd name="connsiteY0" fmla="*/ 0 h 231076"/>
                  <a:gd name="connsiteX1" fmla="*/ 174305 w 174304"/>
                  <a:gd name="connsiteY1" fmla="*/ 179146 h 231076"/>
                  <a:gd name="connsiteX2" fmla="*/ 63357 w 174304"/>
                  <a:gd name="connsiteY2" fmla="*/ 231077 h 231076"/>
                  <a:gd name="connsiteX3" fmla="*/ 15208 w 174304"/>
                  <a:gd name="connsiteY3" fmla="*/ 179156 h 231076"/>
                  <a:gd name="connsiteX4" fmla="*/ 64253 w 174304"/>
                  <a:gd name="connsiteY4" fmla="*/ 83401 h 231076"/>
                  <a:gd name="connsiteX5" fmla="*/ 164865 w 174304"/>
                  <a:gd name="connsiteY5" fmla="*/ 0 h 23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304" h="231076">
                    <a:moveTo>
                      <a:pt x="164865" y="0"/>
                    </a:moveTo>
                    <a:cubicBezTo>
                      <a:pt x="153026" y="51187"/>
                      <a:pt x="139691" y="144990"/>
                      <a:pt x="174305" y="179146"/>
                    </a:cubicBezTo>
                    <a:cubicBezTo>
                      <a:pt x="174305" y="179146"/>
                      <a:pt x="158474" y="231077"/>
                      <a:pt x="63357" y="231077"/>
                    </a:cubicBezTo>
                    <a:cubicBezTo>
                      <a:pt x="-41237" y="231077"/>
                      <a:pt x="15208" y="179156"/>
                      <a:pt x="15208" y="179156"/>
                    </a:cubicBezTo>
                    <a:cubicBezTo>
                      <a:pt x="72778" y="165526"/>
                      <a:pt x="72796" y="123168"/>
                      <a:pt x="64253" y="83401"/>
                    </a:cubicBezTo>
                    <a:lnTo>
                      <a:pt x="164865" y="0"/>
                    </a:lnTo>
                    <a:close/>
                  </a:path>
                </a:pathLst>
              </a:custGeom>
              <a:solidFill>
                <a:srgbClr val="FFC3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542B6BB2-E5CA-C774-466F-70F822EEE048}"/>
                  </a:ext>
                </a:extLst>
              </p:cNvPr>
              <p:cNvSpPr/>
              <p:nvPr/>
            </p:nvSpPr>
            <p:spPr>
              <a:xfrm>
                <a:off x="4354440" y="3310157"/>
                <a:ext cx="247669" cy="66574"/>
              </a:xfrm>
              <a:custGeom>
                <a:avLst/>
                <a:gdLst>
                  <a:gd name="connsiteX0" fmla="*/ 235314 w 247669"/>
                  <a:gd name="connsiteY0" fmla="*/ 62202 h 66574"/>
                  <a:gd name="connsiteX1" fmla="*/ 235476 w 247669"/>
                  <a:gd name="connsiteY1" fmla="*/ 9834 h 66574"/>
                  <a:gd name="connsiteX2" fmla="*/ 35613 w 247669"/>
                  <a:gd name="connsiteY2" fmla="*/ 8653 h 66574"/>
                  <a:gd name="connsiteX3" fmla="*/ 1237 w 247669"/>
                  <a:gd name="connsiteY3" fmla="*/ 66574 h 66574"/>
                  <a:gd name="connsiteX4" fmla="*/ 235314 w 247669"/>
                  <a:gd name="connsiteY4" fmla="*/ 62202 h 66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669" h="66574">
                    <a:moveTo>
                      <a:pt x="235314" y="62202"/>
                    </a:moveTo>
                    <a:cubicBezTo>
                      <a:pt x="245592" y="41276"/>
                      <a:pt x="256946" y="17340"/>
                      <a:pt x="235476" y="9834"/>
                    </a:cubicBezTo>
                    <a:cubicBezTo>
                      <a:pt x="211854" y="1585"/>
                      <a:pt x="81276" y="-6835"/>
                      <a:pt x="35613" y="8653"/>
                    </a:cubicBezTo>
                    <a:cubicBezTo>
                      <a:pt x="-10059" y="24141"/>
                      <a:pt x="1237" y="66574"/>
                      <a:pt x="1237" y="66574"/>
                    </a:cubicBezTo>
                    <a:lnTo>
                      <a:pt x="235314" y="62202"/>
                    </a:ln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B4914EA7-E0FD-9CC6-4738-2693D26C5028}"/>
                  </a:ext>
                </a:extLst>
              </p:cNvPr>
              <p:cNvSpPr/>
              <p:nvPr/>
            </p:nvSpPr>
            <p:spPr>
              <a:xfrm>
                <a:off x="4602105" y="3360024"/>
                <a:ext cx="178739" cy="285179"/>
              </a:xfrm>
              <a:custGeom>
                <a:avLst/>
                <a:gdLst>
                  <a:gd name="connsiteX0" fmla="*/ 87776 w 178739"/>
                  <a:gd name="connsiteY0" fmla="*/ 8411 h 285179"/>
                  <a:gd name="connsiteX1" fmla="*/ 178740 w 178739"/>
                  <a:gd name="connsiteY1" fmla="*/ 247079 h 285179"/>
                  <a:gd name="connsiteX2" fmla="*/ 57296 w 178739"/>
                  <a:gd name="connsiteY2" fmla="*/ 285179 h 285179"/>
                  <a:gd name="connsiteX3" fmla="*/ 4613 w 178739"/>
                  <a:gd name="connsiteY3" fmla="*/ 113615 h 285179"/>
                  <a:gd name="connsiteX4" fmla="*/ 87776 w 178739"/>
                  <a:gd name="connsiteY4" fmla="*/ 8411 h 28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39" h="285179">
                    <a:moveTo>
                      <a:pt x="87776" y="8411"/>
                    </a:moveTo>
                    <a:cubicBezTo>
                      <a:pt x="148069" y="36205"/>
                      <a:pt x="178740" y="247079"/>
                      <a:pt x="178740" y="247079"/>
                    </a:cubicBezTo>
                    <a:lnTo>
                      <a:pt x="57296" y="285179"/>
                    </a:lnTo>
                    <a:cubicBezTo>
                      <a:pt x="57296" y="285179"/>
                      <a:pt x="22463" y="197540"/>
                      <a:pt x="4613" y="113615"/>
                    </a:cubicBezTo>
                    <a:cubicBezTo>
                      <a:pt x="-14084" y="25680"/>
                      <a:pt x="26130" y="-20002"/>
                      <a:pt x="87776" y="841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5984EC47-FBFA-22DC-A677-8239185D2209}"/>
                  </a:ext>
                </a:extLst>
              </p:cNvPr>
              <p:cNvSpPr/>
              <p:nvPr/>
            </p:nvSpPr>
            <p:spPr>
              <a:xfrm>
                <a:off x="3837117" y="3648356"/>
                <a:ext cx="106375" cy="98312"/>
              </a:xfrm>
              <a:custGeom>
                <a:avLst/>
                <a:gdLst>
                  <a:gd name="connsiteX0" fmla="*/ 106375 w 106375"/>
                  <a:gd name="connsiteY0" fmla="*/ 48149 h 98312"/>
                  <a:gd name="connsiteX1" fmla="*/ 50397 w 106375"/>
                  <a:gd name="connsiteY1" fmla="*/ 0 h 98312"/>
                  <a:gd name="connsiteX2" fmla="*/ 0 w 106375"/>
                  <a:gd name="connsiteY2" fmla="*/ 73333 h 98312"/>
                  <a:gd name="connsiteX3" fmla="*/ 94850 w 106375"/>
                  <a:gd name="connsiteY3" fmla="*/ 94726 h 98312"/>
                  <a:gd name="connsiteX4" fmla="*/ 106375 w 106375"/>
                  <a:gd name="connsiteY4" fmla="*/ 48149 h 9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5" h="98312">
                    <a:moveTo>
                      <a:pt x="106375" y="48149"/>
                    </a:moveTo>
                    <a:lnTo>
                      <a:pt x="50397" y="0"/>
                    </a:lnTo>
                    <a:lnTo>
                      <a:pt x="0" y="73333"/>
                    </a:lnTo>
                    <a:cubicBezTo>
                      <a:pt x="0" y="73333"/>
                      <a:pt x="45272" y="109614"/>
                      <a:pt x="94850" y="94726"/>
                    </a:cubicBezTo>
                    <a:lnTo>
                      <a:pt x="106375" y="48149"/>
                    </a:lnTo>
                    <a:close/>
                  </a:path>
                </a:pathLst>
              </a:custGeom>
              <a:solidFill>
                <a:srgbClr val="FFC3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CCFAF0DB-D171-EFF6-F273-FB5E3144769F}"/>
                  </a:ext>
                </a:extLst>
              </p:cNvPr>
              <p:cNvSpPr/>
              <p:nvPr/>
            </p:nvSpPr>
            <p:spPr>
              <a:xfrm>
                <a:off x="3805989" y="3625048"/>
                <a:ext cx="81524" cy="96650"/>
              </a:xfrm>
              <a:custGeom>
                <a:avLst/>
                <a:gdLst>
                  <a:gd name="connsiteX0" fmla="*/ 7772 w 81524"/>
                  <a:gd name="connsiteY0" fmla="*/ 0 h 96650"/>
                  <a:gd name="connsiteX1" fmla="*/ 0 w 81524"/>
                  <a:gd name="connsiteY1" fmla="*/ 72466 h 96650"/>
                  <a:gd name="connsiteX2" fmla="*/ 31128 w 81524"/>
                  <a:gd name="connsiteY2" fmla="*/ 96650 h 96650"/>
                  <a:gd name="connsiteX3" fmla="*/ 81524 w 81524"/>
                  <a:gd name="connsiteY3" fmla="*/ 23308 h 9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524" h="96650">
                    <a:moveTo>
                      <a:pt x="7772" y="0"/>
                    </a:moveTo>
                    <a:lnTo>
                      <a:pt x="0" y="72466"/>
                    </a:lnTo>
                    <a:lnTo>
                      <a:pt x="31128" y="96650"/>
                    </a:lnTo>
                    <a:lnTo>
                      <a:pt x="81524" y="23308"/>
                    </a:lnTo>
                    <a:close/>
                  </a:path>
                </a:pathLst>
              </a:custGeom>
              <a:solidFill>
                <a:srgbClr val="FFC3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F1CCA251-246F-CE2A-61A0-7CCD9B663C73}"/>
                  </a:ext>
                </a:extLst>
              </p:cNvPr>
              <p:cNvSpPr/>
              <p:nvPr/>
            </p:nvSpPr>
            <p:spPr>
              <a:xfrm>
                <a:off x="4345338" y="2984265"/>
                <a:ext cx="211304" cy="288103"/>
              </a:xfrm>
              <a:custGeom>
                <a:avLst/>
                <a:gdLst>
                  <a:gd name="connsiteX0" fmla="*/ 210811 w 211304"/>
                  <a:gd name="connsiteY0" fmla="*/ 106898 h 288103"/>
                  <a:gd name="connsiteX1" fmla="*/ 165263 w 211304"/>
                  <a:gd name="connsiteY1" fmla="*/ 259850 h 288103"/>
                  <a:gd name="connsiteX2" fmla="*/ 4529 w 211304"/>
                  <a:gd name="connsiteY2" fmla="*/ 210063 h 288103"/>
                  <a:gd name="connsiteX3" fmla="*/ 77214 w 211304"/>
                  <a:gd name="connsiteY3" fmla="*/ 7676 h 288103"/>
                  <a:gd name="connsiteX4" fmla="*/ 210811 w 211304"/>
                  <a:gd name="connsiteY4" fmla="*/ 106898 h 28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304" h="288103">
                    <a:moveTo>
                      <a:pt x="210811" y="106898"/>
                    </a:moveTo>
                    <a:cubicBezTo>
                      <a:pt x="203773" y="179678"/>
                      <a:pt x="203344" y="222503"/>
                      <a:pt x="165263" y="259850"/>
                    </a:cubicBezTo>
                    <a:cubicBezTo>
                      <a:pt x="107989" y="316038"/>
                      <a:pt x="19330" y="282710"/>
                      <a:pt x="4529" y="210063"/>
                    </a:cubicBezTo>
                    <a:cubicBezTo>
                      <a:pt x="-8797" y="144674"/>
                      <a:pt x="4957" y="36641"/>
                      <a:pt x="77214" y="7676"/>
                    </a:cubicBezTo>
                    <a:cubicBezTo>
                      <a:pt x="148413" y="-20852"/>
                      <a:pt x="217850" y="34117"/>
                      <a:pt x="210811" y="106898"/>
                    </a:cubicBezTo>
                    <a:close/>
                  </a:path>
                </a:pathLst>
              </a:custGeom>
              <a:solidFill>
                <a:srgbClr val="FFC3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C321855C-F864-B1E1-5300-36392F4D2F08}"/>
                  </a:ext>
                </a:extLst>
              </p:cNvPr>
              <p:cNvSpPr/>
              <p:nvPr/>
            </p:nvSpPr>
            <p:spPr>
              <a:xfrm>
                <a:off x="4357846" y="2934400"/>
                <a:ext cx="288425" cy="303098"/>
              </a:xfrm>
              <a:custGeom>
                <a:avLst/>
                <a:gdLst>
                  <a:gd name="connsiteX0" fmla="*/ 48808 w 288425"/>
                  <a:gd name="connsiteY0" fmla="*/ 180051 h 303098"/>
                  <a:gd name="connsiteX1" fmla="*/ 70344 w 288425"/>
                  <a:gd name="connsiteY1" fmla="*/ 99612 h 303098"/>
                  <a:gd name="connsiteX2" fmla="*/ 6746 w 288425"/>
                  <a:gd name="connsiteY2" fmla="*/ 76991 h 303098"/>
                  <a:gd name="connsiteX3" fmla="*/ 48418 w 288425"/>
                  <a:gd name="connsiteY3" fmla="*/ 0 h 303098"/>
                  <a:gd name="connsiteX4" fmla="*/ 111121 w 288425"/>
                  <a:gd name="connsiteY4" fmla="*/ 11506 h 303098"/>
                  <a:gd name="connsiteX5" fmla="*/ 244261 w 288425"/>
                  <a:gd name="connsiteY5" fmla="*/ 44053 h 303098"/>
                  <a:gd name="connsiteX6" fmla="*/ 263654 w 288425"/>
                  <a:gd name="connsiteY6" fmla="*/ 180051 h 303098"/>
                  <a:gd name="connsiteX7" fmla="*/ 180092 w 288425"/>
                  <a:gd name="connsiteY7" fmla="*/ 294265 h 303098"/>
                  <a:gd name="connsiteX8" fmla="*/ 167042 w 288425"/>
                  <a:gd name="connsiteY8" fmla="*/ 300018 h 303098"/>
                  <a:gd name="connsiteX9" fmla="*/ 100510 w 288425"/>
                  <a:gd name="connsiteY9" fmla="*/ 302762 h 303098"/>
                  <a:gd name="connsiteX10" fmla="*/ 89661 w 288425"/>
                  <a:gd name="connsiteY10" fmla="*/ 297856 h 303098"/>
                  <a:gd name="connsiteX11" fmla="*/ 48808 w 288425"/>
                  <a:gd name="connsiteY11" fmla="*/ 180051 h 3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8425" h="303098">
                    <a:moveTo>
                      <a:pt x="48808" y="180051"/>
                    </a:moveTo>
                    <a:cubicBezTo>
                      <a:pt x="42398" y="129778"/>
                      <a:pt x="43455" y="110728"/>
                      <a:pt x="70344" y="99612"/>
                    </a:cubicBezTo>
                    <a:cubicBezTo>
                      <a:pt x="42465" y="94059"/>
                      <a:pt x="18252" y="93259"/>
                      <a:pt x="6746" y="76991"/>
                    </a:cubicBezTo>
                    <a:cubicBezTo>
                      <a:pt x="-4760" y="60722"/>
                      <a:pt x="-7541" y="19050"/>
                      <a:pt x="48418" y="0"/>
                    </a:cubicBezTo>
                    <a:cubicBezTo>
                      <a:pt x="43255" y="9925"/>
                      <a:pt x="59533" y="29366"/>
                      <a:pt x="111121" y="11506"/>
                    </a:cubicBezTo>
                    <a:cubicBezTo>
                      <a:pt x="162718" y="-6353"/>
                      <a:pt x="237699" y="-8334"/>
                      <a:pt x="244261" y="44053"/>
                    </a:cubicBezTo>
                    <a:cubicBezTo>
                      <a:pt x="271455" y="34528"/>
                      <a:pt x="317099" y="118672"/>
                      <a:pt x="263654" y="180051"/>
                    </a:cubicBezTo>
                    <a:cubicBezTo>
                      <a:pt x="218839" y="231524"/>
                      <a:pt x="188902" y="266995"/>
                      <a:pt x="180092" y="294265"/>
                    </a:cubicBezTo>
                    <a:cubicBezTo>
                      <a:pt x="178301" y="299809"/>
                      <a:pt x="172319" y="302476"/>
                      <a:pt x="167042" y="300018"/>
                    </a:cubicBezTo>
                    <a:cubicBezTo>
                      <a:pt x="148392" y="291313"/>
                      <a:pt x="115207" y="298752"/>
                      <a:pt x="100510" y="302762"/>
                    </a:cubicBezTo>
                    <a:cubicBezTo>
                      <a:pt x="96157" y="303952"/>
                      <a:pt x="91623" y="301914"/>
                      <a:pt x="89661" y="297856"/>
                    </a:cubicBezTo>
                    <a:cubicBezTo>
                      <a:pt x="80127" y="278178"/>
                      <a:pt x="54104" y="221570"/>
                      <a:pt x="48808" y="18005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D56AC7A0-234C-79B8-0629-6FD43FAFD2D8}"/>
                  </a:ext>
                </a:extLst>
              </p:cNvPr>
              <p:cNvSpPr/>
              <p:nvPr/>
            </p:nvSpPr>
            <p:spPr>
              <a:xfrm>
                <a:off x="4592678" y="2968254"/>
                <a:ext cx="64436" cy="16561"/>
              </a:xfrm>
              <a:custGeom>
                <a:avLst/>
                <a:gdLst>
                  <a:gd name="connsiteX0" fmla="*/ 0 w 64436"/>
                  <a:gd name="connsiteY0" fmla="*/ 16562 h 16561"/>
                  <a:gd name="connsiteX1" fmla="*/ 64437 w 64436"/>
                  <a:gd name="connsiteY1" fmla="*/ 8570 h 16561"/>
                  <a:gd name="connsiteX2" fmla="*/ 0 w 64436"/>
                  <a:gd name="connsiteY2" fmla="*/ 16562 h 16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436" h="16561">
                    <a:moveTo>
                      <a:pt x="0" y="16562"/>
                    </a:moveTo>
                    <a:cubicBezTo>
                      <a:pt x="0" y="16562"/>
                      <a:pt x="22060" y="-14604"/>
                      <a:pt x="64437" y="8570"/>
                    </a:cubicBezTo>
                    <a:cubicBezTo>
                      <a:pt x="64437" y="8570"/>
                      <a:pt x="28232" y="6465"/>
                      <a:pt x="0" y="1656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20A866C8-DC42-7A68-D2B2-BE5274F22E3C}"/>
                  </a:ext>
                </a:extLst>
              </p:cNvPr>
              <p:cNvSpPr/>
              <p:nvPr/>
            </p:nvSpPr>
            <p:spPr>
              <a:xfrm>
                <a:off x="4596326" y="2936562"/>
                <a:ext cx="15901" cy="54987"/>
              </a:xfrm>
              <a:custGeom>
                <a:avLst/>
                <a:gdLst>
                  <a:gd name="connsiteX0" fmla="*/ 0 w 15901"/>
                  <a:gd name="connsiteY0" fmla="*/ 54988 h 54987"/>
                  <a:gd name="connsiteX1" fmla="*/ 6753 w 15901"/>
                  <a:gd name="connsiteY1" fmla="*/ 0 h 54987"/>
                  <a:gd name="connsiteX2" fmla="*/ 0 w 15901"/>
                  <a:gd name="connsiteY2" fmla="*/ 54988 h 5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901" h="54987">
                    <a:moveTo>
                      <a:pt x="0" y="54988"/>
                    </a:moveTo>
                    <a:cubicBezTo>
                      <a:pt x="0" y="54988"/>
                      <a:pt x="30727" y="36128"/>
                      <a:pt x="6753" y="0"/>
                    </a:cubicBezTo>
                    <a:cubicBezTo>
                      <a:pt x="6753" y="0"/>
                      <a:pt x="9544" y="30880"/>
                      <a:pt x="0" y="5498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2" name="자유형: 도형 151">
                <a:extLst>
                  <a:ext uri="{FF2B5EF4-FFF2-40B4-BE49-F238E27FC236}">
                    <a16:creationId xmlns:a16="http://schemas.microsoft.com/office/drawing/2014/main" id="{337F4215-D3A6-3D4C-A448-27E2F83710E7}"/>
                  </a:ext>
                </a:extLst>
              </p:cNvPr>
              <p:cNvSpPr/>
              <p:nvPr/>
            </p:nvSpPr>
            <p:spPr>
              <a:xfrm>
                <a:off x="4383825" y="3085028"/>
                <a:ext cx="59474" cy="86580"/>
              </a:xfrm>
              <a:custGeom>
                <a:avLst/>
                <a:gdLst>
                  <a:gd name="connsiteX0" fmla="*/ 58910 w 59474"/>
                  <a:gd name="connsiteY0" fmla="*/ 31547 h 86580"/>
                  <a:gd name="connsiteX1" fmla="*/ 33431 w 59474"/>
                  <a:gd name="connsiteY1" fmla="*/ 78734 h 86580"/>
                  <a:gd name="connsiteX2" fmla="*/ 17 w 59474"/>
                  <a:gd name="connsiteY2" fmla="*/ 62113 h 86580"/>
                  <a:gd name="connsiteX3" fmla="*/ 28478 w 59474"/>
                  <a:gd name="connsiteY3" fmla="*/ 2286 h 86580"/>
                  <a:gd name="connsiteX4" fmla="*/ 58910 w 59474"/>
                  <a:gd name="connsiteY4" fmla="*/ 31547 h 86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74" h="86580">
                    <a:moveTo>
                      <a:pt x="58910" y="31547"/>
                    </a:moveTo>
                    <a:cubicBezTo>
                      <a:pt x="55767" y="50388"/>
                      <a:pt x="45156" y="67685"/>
                      <a:pt x="33431" y="78734"/>
                    </a:cubicBezTo>
                    <a:cubicBezTo>
                      <a:pt x="15800" y="95355"/>
                      <a:pt x="522" y="83563"/>
                      <a:pt x="17" y="62113"/>
                    </a:cubicBezTo>
                    <a:cubicBezTo>
                      <a:pt x="-440" y="42796"/>
                      <a:pt x="8180" y="10878"/>
                      <a:pt x="28478" y="2286"/>
                    </a:cubicBezTo>
                    <a:cubicBezTo>
                      <a:pt x="48471" y="-6172"/>
                      <a:pt x="62511" y="10011"/>
                      <a:pt x="58910" y="31547"/>
                    </a:cubicBezTo>
                    <a:close/>
                  </a:path>
                </a:pathLst>
              </a:custGeom>
              <a:solidFill>
                <a:srgbClr val="FFC3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B50D2922-00BD-8C88-0A81-24DE82202A9B}"/>
                  </a:ext>
                </a:extLst>
              </p:cNvPr>
              <p:cNvSpPr/>
              <p:nvPr/>
            </p:nvSpPr>
            <p:spPr>
              <a:xfrm>
                <a:off x="4394558" y="4270233"/>
                <a:ext cx="92816" cy="613981"/>
              </a:xfrm>
              <a:custGeom>
                <a:avLst/>
                <a:gdLst>
                  <a:gd name="connsiteX0" fmla="*/ 0 w 92816"/>
                  <a:gd name="connsiteY0" fmla="*/ 0 h 613981"/>
                  <a:gd name="connsiteX1" fmla="*/ 33242 w 92816"/>
                  <a:gd name="connsiteY1" fmla="*/ 451390 h 613981"/>
                  <a:gd name="connsiteX2" fmla="*/ 58484 w 92816"/>
                  <a:gd name="connsiteY2" fmla="*/ 613981 h 613981"/>
                  <a:gd name="connsiteX3" fmla="*/ 0 w 92816"/>
                  <a:gd name="connsiteY3" fmla="*/ 0 h 61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816" h="613981">
                    <a:moveTo>
                      <a:pt x="0" y="0"/>
                    </a:moveTo>
                    <a:cubicBezTo>
                      <a:pt x="6858" y="159829"/>
                      <a:pt x="17621" y="345377"/>
                      <a:pt x="33242" y="451390"/>
                    </a:cubicBezTo>
                    <a:cubicBezTo>
                      <a:pt x="39243" y="491776"/>
                      <a:pt x="48006" y="548354"/>
                      <a:pt x="58484" y="613981"/>
                    </a:cubicBezTo>
                    <a:cubicBezTo>
                      <a:pt x="100584" y="384238"/>
                      <a:pt x="125730" y="8820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54" name="그래픽 1">
                <a:extLst>
                  <a:ext uri="{FF2B5EF4-FFF2-40B4-BE49-F238E27FC236}">
                    <a16:creationId xmlns:a16="http://schemas.microsoft.com/office/drawing/2014/main" id="{64AC7CB6-41BF-0B81-7EA5-4873CDC234BC}"/>
                  </a:ext>
                </a:extLst>
              </p:cNvPr>
              <p:cNvGrpSpPr/>
              <p:nvPr/>
            </p:nvGrpSpPr>
            <p:grpSpPr>
              <a:xfrm>
                <a:off x="4200100" y="3972577"/>
                <a:ext cx="327674" cy="1851355"/>
                <a:chOff x="4200100" y="3972577"/>
                <a:chExt cx="327674" cy="1851355"/>
              </a:xfrm>
            </p:grpSpPr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E225679C-0F87-6972-D800-1457DA009D03}"/>
                    </a:ext>
                  </a:extLst>
                </p:cNvPr>
                <p:cNvSpPr/>
                <p:nvPr/>
              </p:nvSpPr>
              <p:spPr>
                <a:xfrm>
                  <a:off x="4320760" y="5739215"/>
                  <a:ext cx="44254" cy="16861"/>
                </a:xfrm>
                <a:custGeom>
                  <a:avLst/>
                  <a:gdLst>
                    <a:gd name="connsiteX0" fmla="*/ 21315 w 44254"/>
                    <a:gd name="connsiteY0" fmla="*/ 16861 h 16861"/>
                    <a:gd name="connsiteX1" fmla="*/ 951 w 44254"/>
                    <a:gd name="connsiteY1" fmla="*/ 11594 h 16861"/>
                    <a:gd name="connsiteX2" fmla="*/ 1342 w 44254"/>
                    <a:gd name="connsiteY2" fmla="*/ 4345 h 16861"/>
                    <a:gd name="connsiteX3" fmla="*/ 6733 w 44254"/>
                    <a:gd name="connsiteY3" fmla="*/ 469 h 16861"/>
                    <a:gd name="connsiteX4" fmla="*/ 43471 w 44254"/>
                    <a:gd name="connsiteY4" fmla="*/ 11832 h 16861"/>
                    <a:gd name="connsiteX5" fmla="*/ 44223 w 44254"/>
                    <a:gd name="connsiteY5" fmla="*/ 13537 h 16861"/>
                    <a:gd name="connsiteX6" fmla="*/ 42861 w 44254"/>
                    <a:gd name="connsiteY6" fmla="*/ 14899 h 16861"/>
                    <a:gd name="connsiteX7" fmla="*/ 21315 w 44254"/>
                    <a:gd name="connsiteY7" fmla="*/ 16861 h 16861"/>
                    <a:gd name="connsiteX8" fmla="*/ 10705 w 44254"/>
                    <a:gd name="connsiteY8" fmla="*/ 3288 h 16861"/>
                    <a:gd name="connsiteX9" fmla="*/ 7485 w 44254"/>
                    <a:gd name="connsiteY9" fmla="*/ 3669 h 16861"/>
                    <a:gd name="connsiteX10" fmla="*/ 4161 w 44254"/>
                    <a:gd name="connsiteY10" fmla="*/ 5993 h 16861"/>
                    <a:gd name="connsiteX11" fmla="*/ 3704 w 44254"/>
                    <a:gd name="connsiteY11" fmla="*/ 9660 h 16861"/>
                    <a:gd name="connsiteX12" fmla="*/ 37565 w 44254"/>
                    <a:gd name="connsiteY12" fmla="*/ 12451 h 16861"/>
                    <a:gd name="connsiteX13" fmla="*/ 10705 w 44254"/>
                    <a:gd name="connsiteY13" fmla="*/ 3288 h 1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254" h="16861">
                      <a:moveTo>
                        <a:pt x="21315" y="16861"/>
                      </a:moveTo>
                      <a:cubicBezTo>
                        <a:pt x="12343" y="16861"/>
                        <a:pt x="3713" y="15623"/>
                        <a:pt x="951" y="11594"/>
                      </a:cubicBezTo>
                      <a:cubicBezTo>
                        <a:pt x="-21" y="10184"/>
                        <a:pt x="-735" y="7774"/>
                        <a:pt x="1342" y="4345"/>
                      </a:cubicBezTo>
                      <a:cubicBezTo>
                        <a:pt x="2504" y="2421"/>
                        <a:pt x="4323" y="1116"/>
                        <a:pt x="6733" y="469"/>
                      </a:cubicBezTo>
                      <a:cubicBezTo>
                        <a:pt x="18477" y="-2703"/>
                        <a:pt x="42452" y="11241"/>
                        <a:pt x="43471" y="11832"/>
                      </a:cubicBezTo>
                      <a:cubicBezTo>
                        <a:pt x="44061" y="12175"/>
                        <a:pt x="44356" y="12861"/>
                        <a:pt x="44223" y="13537"/>
                      </a:cubicBezTo>
                      <a:cubicBezTo>
                        <a:pt x="44090" y="14223"/>
                        <a:pt x="43547" y="14756"/>
                        <a:pt x="42861" y="14899"/>
                      </a:cubicBezTo>
                      <a:cubicBezTo>
                        <a:pt x="38356" y="15785"/>
                        <a:pt x="29688" y="16861"/>
                        <a:pt x="21315" y="16861"/>
                      </a:cubicBezTo>
                      <a:close/>
                      <a:moveTo>
                        <a:pt x="10705" y="3288"/>
                      </a:moveTo>
                      <a:cubicBezTo>
                        <a:pt x="9542" y="3288"/>
                        <a:pt x="8457" y="3402"/>
                        <a:pt x="7485" y="3669"/>
                      </a:cubicBezTo>
                      <a:cubicBezTo>
                        <a:pt x="5942" y="4088"/>
                        <a:pt x="4856" y="4841"/>
                        <a:pt x="4161" y="5993"/>
                      </a:cubicBezTo>
                      <a:cubicBezTo>
                        <a:pt x="2913" y="8051"/>
                        <a:pt x="3304" y="9070"/>
                        <a:pt x="3704" y="9660"/>
                      </a:cubicBezTo>
                      <a:cubicBezTo>
                        <a:pt x="6799" y="14185"/>
                        <a:pt x="24487" y="14280"/>
                        <a:pt x="37565" y="12451"/>
                      </a:cubicBezTo>
                      <a:cubicBezTo>
                        <a:pt x="31193" y="9108"/>
                        <a:pt x="18877" y="3288"/>
                        <a:pt x="10705" y="3288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54468060-A2C8-6DAA-9CFF-F3EFBE50A835}"/>
                    </a:ext>
                  </a:extLst>
                </p:cNvPr>
                <p:cNvSpPr/>
                <p:nvPr/>
              </p:nvSpPr>
              <p:spPr>
                <a:xfrm>
                  <a:off x="4339560" y="5722471"/>
                  <a:ext cx="25435" cy="31672"/>
                </a:xfrm>
                <a:custGeom>
                  <a:avLst/>
                  <a:gdLst>
                    <a:gd name="connsiteX0" fmla="*/ 23727 w 25435"/>
                    <a:gd name="connsiteY0" fmla="*/ 31672 h 31672"/>
                    <a:gd name="connsiteX1" fmla="*/ 23051 w 25435"/>
                    <a:gd name="connsiteY1" fmla="*/ 31529 h 31672"/>
                    <a:gd name="connsiteX2" fmla="*/ 105 w 25435"/>
                    <a:gd name="connsiteY2" fmla="*/ 4697 h 31672"/>
                    <a:gd name="connsiteX3" fmla="*/ 6440 w 25435"/>
                    <a:gd name="connsiteY3" fmla="*/ 68 h 31672"/>
                    <a:gd name="connsiteX4" fmla="*/ 15526 w 25435"/>
                    <a:gd name="connsiteY4" fmla="*/ 2907 h 31672"/>
                    <a:gd name="connsiteX5" fmla="*/ 25432 w 25435"/>
                    <a:gd name="connsiteY5" fmla="*/ 29862 h 31672"/>
                    <a:gd name="connsiteX6" fmla="*/ 24699 w 25435"/>
                    <a:gd name="connsiteY6" fmla="*/ 31367 h 31672"/>
                    <a:gd name="connsiteX7" fmla="*/ 23727 w 25435"/>
                    <a:gd name="connsiteY7" fmla="*/ 31672 h 31672"/>
                    <a:gd name="connsiteX8" fmla="*/ 7659 w 25435"/>
                    <a:gd name="connsiteY8" fmla="*/ 3307 h 31672"/>
                    <a:gd name="connsiteX9" fmla="*/ 6658 w 25435"/>
                    <a:gd name="connsiteY9" fmla="*/ 3354 h 31672"/>
                    <a:gd name="connsiteX10" fmla="*/ 3363 w 25435"/>
                    <a:gd name="connsiteY10" fmla="*/ 5221 h 31672"/>
                    <a:gd name="connsiteX11" fmla="*/ 21813 w 25435"/>
                    <a:gd name="connsiteY11" fmla="*/ 27043 h 31672"/>
                    <a:gd name="connsiteX12" fmla="*/ 13336 w 25435"/>
                    <a:gd name="connsiteY12" fmla="*/ 5469 h 31672"/>
                    <a:gd name="connsiteX13" fmla="*/ 7659 w 25435"/>
                    <a:gd name="connsiteY13" fmla="*/ 3307 h 31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5" h="31672">
                      <a:moveTo>
                        <a:pt x="23727" y="31672"/>
                      </a:moveTo>
                      <a:cubicBezTo>
                        <a:pt x="23499" y="31672"/>
                        <a:pt x="23270" y="31625"/>
                        <a:pt x="23051" y="31529"/>
                      </a:cubicBezTo>
                      <a:cubicBezTo>
                        <a:pt x="14745" y="27738"/>
                        <a:pt x="-1457" y="12613"/>
                        <a:pt x="105" y="4697"/>
                      </a:cubicBezTo>
                      <a:cubicBezTo>
                        <a:pt x="467" y="2840"/>
                        <a:pt x="1867" y="525"/>
                        <a:pt x="6440" y="68"/>
                      </a:cubicBezTo>
                      <a:cubicBezTo>
                        <a:pt x="9830" y="-275"/>
                        <a:pt x="12888" y="678"/>
                        <a:pt x="15526" y="2907"/>
                      </a:cubicBezTo>
                      <a:cubicBezTo>
                        <a:pt x="24175" y="10212"/>
                        <a:pt x="25394" y="29062"/>
                        <a:pt x="25432" y="29862"/>
                      </a:cubicBezTo>
                      <a:cubicBezTo>
                        <a:pt x="25470" y="30453"/>
                        <a:pt x="25185" y="31024"/>
                        <a:pt x="24699" y="31367"/>
                      </a:cubicBezTo>
                      <a:cubicBezTo>
                        <a:pt x="24413" y="31567"/>
                        <a:pt x="24070" y="31672"/>
                        <a:pt x="23727" y="31672"/>
                      </a:cubicBezTo>
                      <a:close/>
                      <a:moveTo>
                        <a:pt x="7659" y="3307"/>
                      </a:moveTo>
                      <a:cubicBezTo>
                        <a:pt x="7335" y="3307"/>
                        <a:pt x="7001" y="3326"/>
                        <a:pt x="6658" y="3354"/>
                      </a:cubicBezTo>
                      <a:cubicBezTo>
                        <a:pt x="3668" y="3659"/>
                        <a:pt x="3439" y="4831"/>
                        <a:pt x="3363" y="5221"/>
                      </a:cubicBezTo>
                      <a:cubicBezTo>
                        <a:pt x="2429" y="9965"/>
                        <a:pt x="13383" y="21861"/>
                        <a:pt x="21813" y="27043"/>
                      </a:cubicBezTo>
                      <a:cubicBezTo>
                        <a:pt x="21108" y="21537"/>
                        <a:pt x="19013" y="10260"/>
                        <a:pt x="13336" y="5469"/>
                      </a:cubicBezTo>
                      <a:cubicBezTo>
                        <a:pt x="11630" y="4021"/>
                        <a:pt x="9764" y="3307"/>
                        <a:pt x="7659" y="330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33FA2CB9-A2CE-5381-B1C9-6E4F1FE31197}"/>
                    </a:ext>
                  </a:extLst>
                </p:cNvPr>
                <p:cNvSpPr/>
                <p:nvPr/>
              </p:nvSpPr>
              <p:spPr>
                <a:xfrm>
                  <a:off x="4369069" y="5590437"/>
                  <a:ext cx="71218" cy="162048"/>
                </a:xfrm>
                <a:custGeom>
                  <a:avLst/>
                  <a:gdLst>
                    <a:gd name="connsiteX0" fmla="*/ 71218 w 71218"/>
                    <a:gd name="connsiteY0" fmla="*/ 162049 h 162048"/>
                    <a:gd name="connsiteX1" fmla="*/ 1248 w 71218"/>
                    <a:gd name="connsiteY1" fmla="*/ 162049 h 162048"/>
                    <a:gd name="connsiteX2" fmla="*/ 0 w 71218"/>
                    <a:gd name="connsiteY2" fmla="*/ 0 h 162048"/>
                    <a:gd name="connsiteX3" fmla="*/ 69971 w 71218"/>
                    <a:gd name="connsiteY3" fmla="*/ 0 h 16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218" h="162048">
                      <a:moveTo>
                        <a:pt x="71218" y="162049"/>
                      </a:moveTo>
                      <a:lnTo>
                        <a:pt x="1248" y="162049"/>
                      </a:lnTo>
                      <a:lnTo>
                        <a:pt x="0" y="0"/>
                      </a:lnTo>
                      <a:lnTo>
                        <a:pt x="69971" y="0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81747FDF-26A6-9DF3-23D8-636C0315B280}"/>
                    </a:ext>
                  </a:extLst>
                </p:cNvPr>
                <p:cNvSpPr/>
                <p:nvPr/>
              </p:nvSpPr>
              <p:spPr>
                <a:xfrm>
                  <a:off x="4200100" y="5744380"/>
                  <a:ext cx="264985" cy="79552"/>
                </a:xfrm>
                <a:custGeom>
                  <a:avLst/>
                  <a:gdLst>
                    <a:gd name="connsiteX0" fmla="*/ 170969 w 264985"/>
                    <a:gd name="connsiteY0" fmla="*/ 0 h 79552"/>
                    <a:gd name="connsiteX1" fmla="*/ 247389 w 264985"/>
                    <a:gd name="connsiteY1" fmla="*/ 0 h 79552"/>
                    <a:gd name="connsiteX2" fmla="*/ 253180 w 264985"/>
                    <a:gd name="connsiteY2" fmla="*/ 4782 h 79552"/>
                    <a:gd name="connsiteX3" fmla="*/ 264810 w 264985"/>
                    <a:gd name="connsiteY3" fmla="*/ 66980 h 79552"/>
                    <a:gd name="connsiteX4" fmla="*/ 254304 w 264985"/>
                    <a:gd name="connsiteY4" fmla="*/ 79429 h 79552"/>
                    <a:gd name="connsiteX5" fmla="*/ 152329 w 264985"/>
                    <a:gd name="connsiteY5" fmla="*/ 77343 h 79552"/>
                    <a:gd name="connsiteX6" fmla="*/ 29247 w 264985"/>
                    <a:gd name="connsiteY6" fmla="*/ 79553 h 79552"/>
                    <a:gd name="connsiteX7" fmla="*/ 5692 w 264985"/>
                    <a:gd name="connsiteY7" fmla="*/ 47882 h 79552"/>
                    <a:gd name="connsiteX8" fmla="*/ 153929 w 264985"/>
                    <a:gd name="connsiteY8" fmla="*/ 5458 h 79552"/>
                    <a:gd name="connsiteX9" fmla="*/ 170969 w 264985"/>
                    <a:gd name="connsiteY9" fmla="*/ 0 h 7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4985" h="79552">
                      <a:moveTo>
                        <a:pt x="170969" y="0"/>
                      </a:moveTo>
                      <a:lnTo>
                        <a:pt x="247389" y="0"/>
                      </a:lnTo>
                      <a:cubicBezTo>
                        <a:pt x="250246" y="0"/>
                        <a:pt x="252656" y="1991"/>
                        <a:pt x="253180" y="4782"/>
                      </a:cubicBezTo>
                      <a:lnTo>
                        <a:pt x="264810" y="66980"/>
                      </a:lnTo>
                      <a:cubicBezTo>
                        <a:pt x="266010" y="73428"/>
                        <a:pt x="260905" y="79543"/>
                        <a:pt x="254304" y="79429"/>
                      </a:cubicBezTo>
                      <a:cubicBezTo>
                        <a:pt x="226757" y="78962"/>
                        <a:pt x="186981" y="77343"/>
                        <a:pt x="152329" y="77343"/>
                      </a:cubicBezTo>
                      <a:cubicBezTo>
                        <a:pt x="111819" y="77343"/>
                        <a:pt x="76748" y="79553"/>
                        <a:pt x="29247" y="79553"/>
                      </a:cubicBezTo>
                      <a:cubicBezTo>
                        <a:pt x="520" y="79553"/>
                        <a:pt x="-6424" y="50511"/>
                        <a:pt x="5692" y="47882"/>
                      </a:cubicBezTo>
                      <a:cubicBezTo>
                        <a:pt x="60851" y="35909"/>
                        <a:pt x="105599" y="34623"/>
                        <a:pt x="153929" y="5458"/>
                      </a:cubicBezTo>
                      <a:cubicBezTo>
                        <a:pt x="159168" y="2286"/>
                        <a:pt x="164921" y="0"/>
                        <a:pt x="17096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935FDF19-C9A5-2D49-D1D4-8B05F59A0E12}"/>
                    </a:ext>
                  </a:extLst>
                </p:cNvPr>
                <p:cNvSpPr/>
                <p:nvPr/>
              </p:nvSpPr>
              <p:spPr>
                <a:xfrm>
                  <a:off x="4369088" y="5590484"/>
                  <a:ext cx="70627" cy="83524"/>
                </a:xfrm>
                <a:custGeom>
                  <a:avLst/>
                  <a:gdLst>
                    <a:gd name="connsiteX0" fmla="*/ 0 w 70627"/>
                    <a:gd name="connsiteY0" fmla="*/ 0 h 83524"/>
                    <a:gd name="connsiteX1" fmla="*/ 629 w 70627"/>
                    <a:gd name="connsiteY1" fmla="*/ 83525 h 83524"/>
                    <a:gd name="connsiteX2" fmla="*/ 70628 w 70627"/>
                    <a:gd name="connsiteY2" fmla="*/ 83525 h 83524"/>
                    <a:gd name="connsiteX3" fmla="*/ 69999 w 70627"/>
                    <a:gd name="connsiteY3" fmla="*/ 0 h 8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27" h="83524">
                      <a:moveTo>
                        <a:pt x="0" y="0"/>
                      </a:moveTo>
                      <a:lnTo>
                        <a:pt x="629" y="83525"/>
                      </a:lnTo>
                      <a:lnTo>
                        <a:pt x="70628" y="83525"/>
                      </a:lnTo>
                      <a:lnTo>
                        <a:pt x="69999" y="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4C99D1B6-B5E0-D701-5C8E-A5C077870F1F}"/>
                    </a:ext>
                  </a:extLst>
                </p:cNvPr>
                <p:cNvSpPr/>
                <p:nvPr/>
              </p:nvSpPr>
              <p:spPr>
                <a:xfrm>
                  <a:off x="4231842" y="3972577"/>
                  <a:ext cx="295932" cy="1685267"/>
                </a:xfrm>
                <a:custGeom>
                  <a:avLst/>
                  <a:gdLst>
                    <a:gd name="connsiteX0" fmla="*/ 28032 w 295932"/>
                    <a:gd name="connsiteY0" fmla="*/ 0 h 1685267"/>
                    <a:gd name="connsiteX1" fmla="*/ 0 w 295932"/>
                    <a:gd name="connsiteY1" fmla="*/ 736568 h 1685267"/>
                    <a:gd name="connsiteX2" fmla="*/ 112367 w 295932"/>
                    <a:gd name="connsiteY2" fmla="*/ 1685268 h 1685267"/>
                    <a:gd name="connsiteX3" fmla="*/ 230905 w 295932"/>
                    <a:gd name="connsiteY3" fmla="*/ 1685268 h 1685267"/>
                    <a:gd name="connsiteX4" fmla="*/ 213008 w 295932"/>
                    <a:gd name="connsiteY4" fmla="*/ 753513 h 1685267"/>
                    <a:gd name="connsiteX5" fmla="*/ 295932 w 295932"/>
                    <a:gd name="connsiteY5" fmla="*/ 10 h 1685267"/>
                    <a:gd name="connsiteX6" fmla="*/ 28032 w 295932"/>
                    <a:gd name="connsiteY6" fmla="*/ 10 h 1685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932" h="1685267">
                      <a:moveTo>
                        <a:pt x="28032" y="0"/>
                      </a:moveTo>
                      <a:cubicBezTo>
                        <a:pt x="28032" y="0"/>
                        <a:pt x="-76" y="523180"/>
                        <a:pt x="0" y="736568"/>
                      </a:cubicBezTo>
                      <a:cubicBezTo>
                        <a:pt x="76" y="958520"/>
                        <a:pt x="112367" y="1685268"/>
                        <a:pt x="112367" y="1685268"/>
                      </a:cubicBezTo>
                      <a:lnTo>
                        <a:pt x="230905" y="1685268"/>
                      </a:lnTo>
                      <a:cubicBezTo>
                        <a:pt x="230905" y="1685268"/>
                        <a:pt x="200035" y="971493"/>
                        <a:pt x="213008" y="753513"/>
                      </a:cubicBezTo>
                      <a:cubicBezTo>
                        <a:pt x="227143" y="515874"/>
                        <a:pt x="295932" y="10"/>
                        <a:pt x="295932" y="10"/>
                      </a:cubicBezTo>
                      <a:lnTo>
                        <a:pt x="28032" y="10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18C1D7A3-5461-AF13-56C3-835069ADBA8C}"/>
                    </a:ext>
                  </a:extLst>
                </p:cNvPr>
                <p:cNvSpPr/>
                <p:nvPr/>
              </p:nvSpPr>
              <p:spPr>
                <a:xfrm>
                  <a:off x="4323026" y="5610620"/>
                  <a:ext cx="154628" cy="49215"/>
                </a:xfrm>
                <a:custGeom>
                  <a:avLst/>
                  <a:gdLst>
                    <a:gd name="connsiteX0" fmla="*/ 38 w 154628"/>
                    <a:gd name="connsiteY0" fmla="*/ 0 h 49215"/>
                    <a:gd name="connsiteX1" fmla="*/ 4991 w 154628"/>
                    <a:gd name="connsiteY1" fmla="*/ 49216 h 49215"/>
                    <a:gd name="connsiteX2" fmla="*/ 149180 w 154628"/>
                    <a:gd name="connsiteY2" fmla="*/ 49216 h 49215"/>
                    <a:gd name="connsiteX3" fmla="*/ 154629 w 154628"/>
                    <a:gd name="connsiteY3" fmla="*/ 5296 h 49215"/>
                    <a:gd name="connsiteX4" fmla="*/ 38 w 154628"/>
                    <a:gd name="connsiteY4" fmla="*/ 0 h 4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628" h="49215">
                      <a:moveTo>
                        <a:pt x="38" y="0"/>
                      </a:moveTo>
                      <a:cubicBezTo>
                        <a:pt x="-505" y="0"/>
                        <a:pt x="4991" y="49216"/>
                        <a:pt x="4991" y="49216"/>
                      </a:cubicBezTo>
                      <a:lnTo>
                        <a:pt x="149180" y="49216"/>
                      </a:lnTo>
                      <a:lnTo>
                        <a:pt x="154629" y="5296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E7B2DF1A-CD9D-DB46-B543-232135F78D27}"/>
                  </a:ext>
                </a:extLst>
              </p:cNvPr>
              <p:cNvSpPr/>
              <p:nvPr/>
            </p:nvSpPr>
            <p:spPr>
              <a:xfrm>
                <a:off x="4204946" y="3345995"/>
                <a:ext cx="472571" cy="843714"/>
              </a:xfrm>
              <a:custGeom>
                <a:avLst/>
                <a:gdLst>
                  <a:gd name="connsiteX0" fmla="*/ 80427 w 472571"/>
                  <a:gd name="connsiteY0" fmla="*/ 21764 h 843714"/>
                  <a:gd name="connsiteX1" fmla="*/ 13105 w 472571"/>
                  <a:gd name="connsiteY1" fmla="*/ 843715 h 843714"/>
                  <a:gd name="connsiteX2" fmla="*/ 448597 w 472571"/>
                  <a:gd name="connsiteY2" fmla="*/ 843715 h 843714"/>
                  <a:gd name="connsiteX3" fmla="*/ 472572 w 472571"/>
                  <a:gd name="connsiteY3" fmla="*/ 18154 h 843714"/>
                  <a:gd name="connsiteX4" fmla="*/ 347842 w 472571"/>
                  <a:gd name="connsiteY4" fmla="*/ 2333 h 843714"/>
                  <a:gd name="connsiteX5" fmla="*/ 188746 w 472571"/>
                  <a:gd name="connsiteY5" fmla="*/ 2343 h 843714"/>
                  <a:gd name="connsiteX6" fmla="*/ 80427 w 472571"/>
                  <a:gd name="connsiteY6" fmla="*/ 21764 h 84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2571" h="843714">
                    <a:moveTo>
                      <a:pt x="80427" y="21764"/>
                    </a:moveTo>
                    <a:cubicBezTo>
                      <a:pt x="80427" y="21764"/>
                      <a:pt x="-38845" y="323030"/>
                      <a:pt x="13105" y="843715"/>
                    </a:cubicBezTo>
                    <a:cubicBezTo>
                      <a:pt x="125871" y="843715"/>
                      <a:pt x="393723" y="843715"/>
                      <a:pt x="448597" y="843715"/>
                    </a:cubicBezTo>
                    <a:cubicBezTo>
                      <a:pt x="453207" y="786260"/>
                      <a:pt x="407601" y="288855"/>
                      <a:pt x="472572" y="18154"/>
                    </a:cubicBezTo>
                    <a:cubicBezTo>
                      <a:pt x="472572" y="18154"/>
                      <a:pt x="408878" y="5276"/>
                      <a:pt x="347842" y="2333"/>
                    </a:cubicBezTo>
                    <a:cubicBezTo>
                      <a:pt x="300102" y="28"/>
                      <a:pt x="230922" y="-1496"/>
                      <a:pt x="188746" y="2343"/>
                    </a:cubicBezTo>
                    <a:cubicBezTo>
                      <a:pt x="133139" y="7400"/>
                      <a:pt x="80427" y="21764"/>
                      <a:pt x="80427" y="2176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F2322C6A-B5E5-4B13-15F7-B4FF0F6926B3}"/>
                  </a:ext>
                </a:extLst>
              </p:cNvPr>
              <p:cNvSpPr/>
              <p:nvPr/>
            </p:nvSpPr>
            <p:spPr>
              <a:xfrm>
                <a:off x="4208525" y="3530332"/>
                <a:ext cx="113538" cy="271367"/>
              </a:xfrm>
              <a:custGeom>
                <a:avLst/>
                <a:gdLst>
                  <a:gd name="connsiteX0" fmla="*/ 15240 w 113538"/>
                  <a:gd name="connsiteY0" fmla="*/ 109728 h 271367"/>
                  <a:gd name="connsiteX1" fmla="*/ 0 w 113538"/>
                  <a:gd name="connsiteY1" fmla="*/ 271367 h 271367"/>
                  <a:gd name="connsiteX2" fmla="*/ 113538 w 113538"/>
                  <a:gd name="connsiteY2" fmla="*/ 0 h 271367"/>
                  <a:gd name="connsiteX3" fmla="*/ 15240 w 113538"/>
                  <a:gd name="connsiteY3" fmla="*/ 109728 h 271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538" h="271367">
                    <a:moveTo>
                      <a:pt x="15240" y="109728"/>
                    </a:moveTo>
                    <a:cubicBezTo>
                      <a:pt x="8763" y="157734"/>
                      <a:pt x="3429" y="211741"/>
                      <a:pt x="0" y="271367"/>
                    </a:cubicBezTo>
                    <a:cubicBezTo>
                      <a:pt x="84582" y="193643"/>
                      <a:pt x="113538" y="0"/>
                      <a:pt x="113538" y="0"/>
                    </a:cubicBezTo>
                    <a:lnTo>
                      <a:pt x="15240" y="10972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1F88FC48-6998-6BE0-5F93-3BD41A9A2267}"/>
                  </a:ext>
                </a:extLst>
              </p:cNvPr>
              <p:cNvSpPr/>
              <p:nvPr/>
            </p:nvSpPr>
            <p:spPr>
              <a:xfrm>
                <a:off x="3900839" y="3465990"/>
                <a:ext cx="429367" cy="383866"/>
              </a:xfrm>
              <a:custGeom>
                <a:avLst/>
                <a:gdLst>
                  <a:gd name="connsiteX0" fmla="*/ 429368 w 429367"/>
                  <a:gd name="connsiteY0" fmla="*/ 45215 h 383866"/>
                  <a:gd name="connsiteX1" fmla="*/ 375885 w 429367"/>
                  <a:gd name="connsiteY1" fmla="*/ 175860 h 383866"/>
                  <a:gd name="connsiteX2" fmla="*/ 314963 w 429367"/>
                  <a:gd name="connsiteY2" fmla="*/ 304229 h 383866"/>
                  <a:gd name="connsiteX3" fmla="*/ 306505 w 429367"/>
                  <a:gd name="connsiteY3" fmla="*/ 320202 h 383866"/>
                  <a:gd name="connsiteX4" fmla="*/ 302200 w 429367"/>
                  <a:gd name="connsiteY4" fmla="*/ 328184 h 383866"/>
                  <a:gd name="connsiteX5" fmla="*/ 295580 w 429367"/>
                  <a:gd name="connsiteY5" fmla="*/ 339881 h 383866"/>
                  <a:gd name="connsiteX6" fmla="*/ 261166 w 429367"/>
                  <a:gd name="connsiteY6" fmla="*/ 371894 h 383866"/>
                  <a:gd name="connsiteX7" fmla="*/ 223933 w 429367"/>
                  <a:gd name="connsiteY7" fmla="*/ 383153 h 383866"/>
                  <a:gd name="connsiteX8" fmla="*/ 170574 w 429367"/>
                  <a:gd name="connsiteY8" fmla="*/ 378838 h 383866"/>
                  <a:gd name="connsiteX9" fmla="*/ 130188 w 429367"/>
                  <a:gd name="connsiteY9" fmla="*/ 365712 h 383866"/>
                  <a:gd name="connsiteX10" fmla="*/ 61903 w 429367"/>
                  <a:gd name="connsiteY10" fmla="*/ 331394 h 383866"/>
                  <a:gd name="connsiteX11" fmla="*/ 30671 w 429367"/>
                  <a:gd name="connsiteY11" fmla="*/ 311887 h 383866"/>
                  <a:gd name="connsiteX12" fmla="*/ 0 w 429367"/>
                  <a:gd name="connsiteY12" fmla="*/ 290646 h 383866"/>
                  <a:gd name="connsiteX13" fmla="*/ 51492 w 429367"/>
                  <a:gd name="connsiteY13" fmla="*/ 211826 h 383866"/>
                  <a:gd name="connsiteX14" fmla="*/ 167174 w 429367"/>
                  <a:gd name="connsiteY14" fmla="*/ 261995 h 383866"/>
                  <a:gd name="connsiteX15" fmla="*/ 193167 w 429367"/>
                  <a:gd name="connsiteY15" fmla="*/ 267919 h 383866"/>
                  <a:gd name="connsiteX16" fmla="*/ 208464 w 429367"/>
                  <a:gd name="connsiteY16" fmla="*/ 267910 h 383866"/>
                  <a:gd name="connsiteX17" fmla="*/ 204026 w 429367"/>
                  <a:gd name="connsiteY17" fmla="*/ 268929 h 383866"/>
                  <a:gd name="connsiteX18" fmla="*/ 194329 w 429367"/>
                  <a:gd name="connsiteY18" fmla="*/ 277359 h 383866"/>
                  <a:gd name="connsiteX19" fmla="*/ 195758 w 429367"/>
                  <a:gd name="connsiteY19" fmla="*/ 273777 h 383866"/>
                  <a:gd name="connsiteX20" fmla="*/ 199235 w 429367"/>
                  <a:gd name="connsiteY20" fmla="*/ 266329 h 383866"/>
                  <a:gd name="connsiteX21" fmla="*/ 206102 w 429367"/>
                  <a:gd name="connsiteY21" fmla="*/ 251327 h 383866"/>
                  <a:gd name="connsiteX22" fmla="*/ 257213 w 429367"/>
                  <a:gd name="connsiteY22" fmla="*/ 127006 h 383866"/>
                  <a:gd name="connsiteX23" fmla="*/ 303924 w 429367"/>
                  <a:gd name="connsiteY23" fmla="*/ 0 h 383866"/>
                  <a:gd name="connsiteX24" fmla="*/ 429368 w 429367"/>
                  <a:gd name="connsiteY24" fmla="*/ 45215 h 3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9367" h="383866">
                    <a:moveTo>
                      <a:pt x="429368" y="45215"/>
                    </a:moveTo>
                    <a:cubicBezTo>
                      <a:pt x="412290" y="89792"/>
                      <a:pt x="394926" y="132702"/>
                      <a:pt x="375885" y="175860"/>
                    </a:cubicBezTo>
                    <a:cubicBezTo>
                      <a:pt x="357140" y="218961"/>
                      <a:pt x="337080" y="261661"/>
                      <a:pt x="314963" y="304229"/>
                    </a:cubicBezTo>
                    <a:lnTo>
                      <a:pt x="306505" y="320202"/>
                    </a:lnTo>
                    <a:lnTo>
                      <a:pt x="302200" y="328184"/>
                    </a:lnTo>
                    <a:cubicBezTo>
                      <a:pt x="300390" y="331384"/>
                      <a:pt x="300571" y="331642"/>
                      <a:pt x="295580" y="339881"/>
                    </a:cubicBezTo>
                    <a:cubicBezTo>
                      <a:pt x="287541" y="352920"/>
                      <a:pt x="274501" y="364893"/>
                      <a:pt x="261166" y="371894"/>
                    </a:cubicBezTo>
                    <a:cubicBezTo>
                      <a:pt x="247850" y="378971"/>
                      <a:pt x="234820" y="381981"/>
                      <a:pt x="223933" y="383153"/>
                    </a:cubicBezTo>
                    <a:cubicBezTo>
                      <a:pt x="201921" y="385305"/>
                      <a:pt x="185490" y="382219"/>
                      <a:pt x="170574" y="378838"/>
                    </a:cubicBezTo>
                    <a:cubicBezTo>
                      <a:pt x="155763" y="375256"/>
                      <a:pt x="142628" y="370685"/>
                      <a:pt x="130188" y="365712"/>
                    </a:cubicBezTo>
                    <a:cubicBezTo>
                      <a:pt x="105356" y="355730"/>
                      <a:pt x="83315" y="343795"/>
                      <a:pt x="61903" y="331394"/>
                    </a:cubicBezTo>
                    <a:cubicBezTo>
                      <a:pt x="51206" y="325212"/>
                      <a:pt x="40872" y="318611"/>
                      <a:pt x="30671" y="311887"/>
                    </a:cubicBezTo>
                    <a:cubicBezTo>
                      <a:pt x="20326" y="305029"/>
                      <a:pt x="10763" y="298456"/>
                      <a:pt x="0" y="290646"/>
                    </a:cubicBezTo>
                    <a:lnTo>
                      <a:pt x="51492" y="211826"/>
                    </a:lnTo>
                    <a:cubicBezTo>
                      <a:pt x="88487" y="231477"/>
                      <a:pt x="129959" y="250888"/>
                      <a:pt x="167174" y="261995"/>
                    </a:cubicBezTo>
                    <a:cubicBezTo>
                      <a:pt x="176422" y="264776"/>
                      <a:pt x="185414" y="266862"/>
                      <a:pt x="193167" y="267919"/>
                    </a:cubicBezTo>
                    <a:cubicBezTo>
                      <a:pt x="200768" y="269072"/>
                      <a:pt x="207559" y="268672"/>
                      <a:pt x="208464" y="267910"/>
                    </a:cubicBezTo>
                    <a:cubicBezTo>
                      <a:pt x="208998" y="267653"/>
                      <a:pt x="207198" y="267338"/>
                      <a:pt x="204026" y="268929"/>
                    </a:cubicBezTo>
                    <a:cubicBezTo>
                      <a:pt x="200730" y="270320"/>
                      <a:pt x="196406" y="274187"/>
                      <a:pt x="194329" y="277359"/>
                    </a:cubicBezTo>
                    <a:cubicBezTo>
                      <a:pt x="192357" y="280683"/>
                      <a:pt x="194948" y="275701"/>
                      <a:pt x="195758" y="273777"/>
                    </a:cubicBezTo>
                    <a:lnTo>
                      <a:pt x="199235" y="266329"/>
                    </a:lnTo>
                    <a:lnTo>
                      <a:pt x="206102" y="251327"/>
                    </a:lnTo>
                    <a:cubicBezTo>
                      <a:pt x="224171" y="210969"/>
                      <a:pt x="240887" y="169116"/>
                      <a:pt x="257213" y="127006"/>
                    </a:cubicBezTo>
                    <a:cubicBezTo>
                      <a:pt x="273253" y="84954"/>
                      <a:pt x="289322" y="41958"/>
                      <a:pt x="303924" y="0"/>
                    </a:cubicBezTo>
                    <a:lnTo>
                      <a:pt x="429368" y="4521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7117BF85-6BCB-B6E7-514A-EC5ECE5D4F43}"/>
                  </a:ext>
                </a:extLst>
              </p:cNvPr>
              <p:cNvSpPr/>
              <p:nvPr/>
            </p:nvSpPr>
            <p:spPr>
              <a:xfrm>
                <a:off x="4148604" y="3363236"/>
                <a:ext cx="231185" cy="349175"/>
              </a:xfrm>
              <a:custGeom>
                <a:avLst/>
                <a:gdLst>
                  <a:gd name="connsiteX0" fmla="*/ 229038 w 231185"/>
                  <a:gd name="connsiteY0" fmla="*/ 36107 h 349175"/>
                  <a:gd name="connsiteX1" fmla="*/ 93564 w 231185"/>
                  <a:gd name="connsiteY1" fmla="*/ 349175 h 349175"/>
                  <a:gd name="connsiteX2" fmla="*/ 0 w 231185"/>
                  <a:gd name="connsiteY2" fmla="*/ 256573 h 349175"/>
                  <a:gd name="connsiteX3" fmla="*/ 55502 w 231185"/>
                  <a:gd name="connsiteY3" fmla="*/ 82923 h 349175"/>
                  <a:gd name="connsiteX4" fmla="*/ 229038 w 231185"/>
                  <a:gd name="connsiteY4" fmla="*/ 36107 h 34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185" h="349175">
                    <a:moveTo>
                      <a:pt x="229038" y="36107"/>
                    </a:moveTo>
                    <a:cubicBezTo>
                      <a:pt x="251270" y="98391"/>
                      <a:pt x="93564" y="349175"/>
                      <a:pt x="93564" y="349175"/>
                    </a:cubicBezTo>
                    <a:lnTo>
                      <a:pt x="0" y="256573"/>
                    </a:lnTo>
                    <a:cubicBezTo>
                      <a:pt x="0" y="256573"/>
                      <a:pt x="23946" y="177725"/>
                      <a:pt x="55502" y="82923"/>
                    </a:cubicBezTo>
                    <a:cubicBezTo>
                      <a:pt x="86525" y="-10356"/>
                      <a:pt x="207778" y="-23433"/>
                      <a:pt x="229038" y="3610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852" name="그룹 851">
            <a:extLst>
              <a:ext uri="{FF2B5EF4-FFF2-40B4-BE49-F238E27FC236}">
                <a16:creationId xmlns:a16="http://schemas.microsoft.com/office/drawing/2014/main" id="{D2E6B69F-F2DE-64D1-36F4-63FE6D9547A7}"/>
              </a:ext>
            </a:extLst>
          </p:cNvPr>
          <p:cNvGrpSpPr/>
          <p:nvPr/>
        </p:nvGrpSpPr>
        <p:grpSpPr>
          <a:xfrm>
            <a:off x="5852041" y="1791095"/>
            <a:ext cx="490363" cy="490363"/>
            <a:chOff x="2087737" y="3252322"/>
            <a:chExt cx="282988" cy="282988"/>
          </a:xfrm>
        </p:grpSpPr>
        <p:sp>
          <p:nvSpPr>
            <p:cNvPr id="847" name="타원 846">
              <a:extLst>
                <a:ext uri="{FF2B5EF4-FFF2-40B4-BE49-F238E27FC236}">
                  <a16:creationId xmlns:a16="http://schemas.microsoft.com/office/drawing/2014/main" id="{5E00CAF4-4FFB-2589-A197-F461CD8F1D8F}"/>
                </a:ext>
              </a:extLst>
            </p:cNvPr>
            <p:cNvSpPr/>
            <p:nvPr/>
          </p:nvSpPr>
          <p:spPr>
            <a:xfrm>
              <a:off x="2087737" y="3252322"/>
              <a:ext cx="282988" cy="2829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67CA7E04-F9A4-4123-3437-0CAB1307D9FA}"/>
                </a:ext>
              </a:extLst>
            </p:cNvPr>
            <p:cNvGrpSpPr/>
            <p:nvPr/>
          </p:nvGrpSpPr>
          <p:grpSpPr>
            <a:xfrm>
              <a:off x="2214133" y="3322770"/>
              <a:ext cx="30196" cy="142093"/>
              <a:chOff x="6662721" y="5871237"/>
              <a:chExt cx="30196" cy="142093"/>
            </a:xfrm>
          </p:grpSpPr>
          <p:sp>
            <p:nvSpPr>
              <p:cNvPr id="849" name="자유형: 도형 848">
                <a:extLst>
                  <a:ext uri="{FF2B5EF4-FFF2-40B4-BE49-F238E27FC236}">
                    <a16:creationId xmlns:a16="http://schemas.microsoft.com/office/drawing/2014/main" id="{36089E9A-642A-2413-0A28-98A824AF74C6}"/>
                  </a:ext>
                </a:extLst>
              </p:cNvPr>
              <p:cNvSpPr/>
              <p:nvPr/>
            </p:nvSpPr>
            <p:spPr>
              <a:xfrm>
                <a:off x="6662721" y="5871237"/>
                <a:ext cx="28418" cy="99466"/>
              </a:xfrm>
              <a:custGeom>
                <a:avLst/>
                <a:gdLst>
                  <a:gd name="connsiteX0" fmla="*/ 9426 w 18851"/>
                  <a:gd name="connsiteY0" fmla="*/ 0 h 65980"/>
                  <a:gd name="connsiteX1" fmla="*/ 0 w 18851"/>
                  <a:gd name="connsiteY1" fmla="*/ 9426 h 65980"/>
                  <a:gd name="connsiteX2" fmla="*/ 0 w 18851"/>
                  <a:gd name="connsiteY2" fmla="*/ 56555 h 65980"/>
                  <a:gd name="connsiteX3" fmla="*/ 9426 w 18851"/>
                  <a:gd name="connsiteY3" fmla="*/ 65981 h 65980"/>
                  <a:gd name="connsiteX4" fmla="*/ 18851 w 18851"/>
                  <a:gd name="connsiteY4" fmla="*/ 56555 h 65980"/>
                  <a:gd name="connsiteX5" fmla="*/ 18851 w 18851"/>
                  <a:gd name="connsiteY5" fmla="*/ 9426 h 65980"/>
                  <a:gd name="connsiteX6" fmla="*/ 9426 w 18851"/>
                  <a:gd name="connsiteY6" fmla="*/ 0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51" h="65980">
                    <a:moveTo>
                      <a:pt x="9426" y="0"/>
                    </a:moveTo>
                    <a:cubicBezTo>
                      <a:pt x="4220" y="0"/>
                      <a:pt x="0" y="4216"/>
                      <a:pt x="0" y="9426"/>
                    </a:cubicBezTo>
                    <a:lnTo>
                      <a:pt x="0" y="56555"/>
                    </a:lnTo>
                    <a:cubicBezTo>
                      <a:pt x="0" y="61766"/>
                      <a:pt x="4221" y="65981"/>
                      <a:pt x="9426" y="65981"/>
                    </a:cubicBezTo>
                    <a:cubicBezTo>
                      <a:pt x="14630" y="65981"/>
                      <a:pt x="18851" y="61765"/>
                      <a:pt x="18851" y="56555"/>
                    </a:cubicBezTo>
                    <a:lnTo>
                      <a:pt x="18851" y="9426"/>
                    </a:lnTo>
                    <a:cubicBezTo>
                      <a:pt x="18851" y="4215"/>
                      <a:pt x="14630" y="0"/>
                      <a:pt x="94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0" name="자유형: 도형 849">
                <a:extLst>
                  <a:ext uri="{FF2B5EF4-FFF2-40B4-BE49-F238E27FC236}">
                    <a16:creationId xmlns:a16="http://schemas.microsoft.com/office/drawing/2014/main" id="{EB774645-63BB-37AD-F1C9-5AA51607F2F8}"/>
                  </a:ext>
                </a:extLst>
              </p:cNvPr>
              <p:cNvSpPr/>
              <p:nvPr/>
            </p:nvSpPr>
            <p:spPr>
              <a:xfrm>
                <a:off x="6664497" y="5984927"/>
                <a:ext cx="28420" cy="28403"/>
              </a:xfrm>
              <a:custGeom>
                <a:avLst/>
                <a:gdLst>
                  <a:gd name="connsiteX0" fmla="*/ 18662 w 18852"/>
                  <a:gd name="connsiteY0" fmla="*/ 7529 h 18841"/>
                  <a:gd name="connsiteX1" fmla="*/ 18097 w 18852"/>
                  <a:gd name="connsiteY1" fmla="*/ 5836 h 18841"/>
                  <a:gd name="connsiteX2" fmla="*/ 17245 w 18852"/>
                  <a:gd name="connsiteY2" fmla="*/ 4132 h 18841"/>
                  <a:gd name="connsiteX3" fmla="*/ 16117 w 18852"/>
                  <a:gd name="connsiteY3" fmla="*/ 2724 h 18841"/>
                  <a:gd name="connsiteX4" fmla="*/ 5840 w 18852"/>
                  <a:gd name="connsiteY4" fmla="*/ 745 h 18841"/>
                  <a:gd name="connsiteX5" fmla="*/ 2734 w 18852"/>
                  <a:gd name="connsiteY5" fmla="*/ 2724 h 18841"/>
                  <a:gd name="connsiteX6" fmla="*/ 0 w 18852"/>
                  <a:gd name="connsiteY6" fmla="*/ 9416 h 18841"/>
                  <a:gd name="connsiteX7" fmla="*/ 2734 w 18852"/>
                  <a:gd name="connsiteY7" fmla="*/ 16107 h 18841"/>
                  <a:gd name="connsiteX8" fmla="*/ 5840 w 18852"/>
                  <a:gd name="connsiteY8" fmla="*/ 18087 h 18841"/>
                  <a:gd name="connsiteX9" fmla="*/ 9426 w 18852"/>
                  <a:gd name="connsiteY9" fmla="*/ 18841 h 18841"/>
                  <a:gd name="connsiteX10" fmla="*/ 13007 w 18852"/>
                  <a:gd name="connsiteY10" fmla="*/ 18087 h 18841"/>
                  <a:gd name="connsiteX11" fmla="*/ 16118 w 18852"/>
                  <a:gd name="connsiteY11" fmla="*/ 16107 h 18841"/>
                  <a:gd name="connsiteX12" fmla="*/ 18098 w 18852"/>
                  <a:gd name="connsiteY12" fmla="*/ 12996 h 18841"/>
                  <a:gd name="connsiteX13" fmla="*/ 18852 w 18852"/>
                  <a:gd name="connsiteY13" fmla="*/ 9415 h 18841"/>
                  <a:gd name="connsiteX14" fmla="*/ 18662 w 18852"/>
                  <a:gd name="connsiteY14" fmla="*/ 7529 h 18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852" h="18841">
                    <a:moveTo>
                      <a:pt x="18662" y="7529"/>
                    </a:moveTo>
                    <a:cubicBezTo>
                      <a:pt x="18566" y="6968"/>
                      <a:pt x="18377" y="6397"/>
                      <a:pt x="18097" y="5836"/>
                    </a:cubicBezTo>
                    <a:cubicBezTo>
                      <a:pt x="17908" y="5265"/>
                      <a:pt x="17623" y="4703"/>
                      <a:pt x="17245" y="4132"/>
                    </a:cubicBezTo>
                    <a:cubicBezTo>
                      <a:pt x="16872" y="3663"/>
                      <a:pt x="16495" y="3193"/>
                      <a:pt x="16117" y="2724"/>
                    </a:cubicBezTo>
                    <a:cubicBezTo>
                      <a:pt x="13476" y="82"/>
                      <a:pt x="9328" y="-764"/>
                      <a:pt x="5840" y="745"/>
                    </a:cubicBezTo>
                    <a:cubicBezTo>
                      <a:pt x="4616" y="1214"/>
                      <a:pt x="3673" y="1877"/>
                      <a:pt x="2734" y="2724"/>
                    </a:cubicBezTo>
                    <a:cubicBezTo>
                      <a:pt x="1036" y="4510"/>
                      <a:pt x="0" y="6866"/>
                      <a:pt x="0" y="9416"/>
                    </a:cubicBezTo>
                    <a:cubicBezTo>
                      <a:pt x="0" y="11956"/>
                      <a:pt x="939" y="14312"/>
                      <a:pt x="2734" y="16107"/>
                    </a:cubicBezTo>
                    <a:cubicBezTo>
                      <a:pt x="3673" y="16955"/>
                      <a:pt x="4713" y="17617"/>
                      <a:pt x="5840" y="18087"/>
                    </a:cubicBezTo>
                    <a:cubicBezTo>
                      <a:pt x="6972" y="18556"/>
                      <a:pt x="8196" y="18841"/>
                      <a:pt x="9426" y="18841"/>
                    </a:cubicBezTo>
                    <a:cubicBezTo>
                      <a:pt x="10649" y="18841"/>
                      <a:pt x="11874" y="18556"/>
                      <a:pt x="13007" y="18087"/>
                    </a:cubicBezTo>
                    <a:cubicBezTo>
                      <a:pt x="14139" y="17617"/>
                      <a:pt x="15175" y="16955"/>
                      <a:pt x="16118" y="16107"/>
                    </a:cubicBezTo>
                    <a:cubicBezTo>
                      <a:pt x="16966" y="15160"/>
                      <a:pt x="17624" y="14128"/>
                      <a:pt x="18098" y="12996"/>
                    </a:cubicBezTo>
                    <a:cubicBezTo>
                      <a:pt x="18663" y="11863"/>
                      <a:pt x="18852" y="10640"/>
                      <a:pt x="18852" y="9415"/>
                    </a:cubicBezTo>
                    <a:cubicBezTo>
                      <a:pt x="18851" y="8754"/>
                      <a:pt x="18754" y="8192"/>
                      <a:pt x="18662" y="7529"/>
                    </a:cubicBezTo>
                    <a:close/>
                  </a:path>
                </a:pathLst>
              </a:custGeom>
              <a:solidFill>
                <a:schemeClr val="bg1"/>
              </a:solidFill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cxnSp>
        <p:nvCxnSpPr>
          <p:cNvPr id="853" name="직선 연결선 852">
            <a:extLst>
              <a:ext uri="{FF2B5EF4-FFF2-40B4-BE49-F238E27FC236}">
                <a16:creationId xmlns:a16="http://schemas.microsoft.com/office/drawing/2014/main" id="{17505B10-7264-BE71-F208-F75D483D8CCF}"/>
              </a:ext>
            </a:extLst>
          </p:cNvPr>
          <p:cNvCxnSpPr>
            <a:cxnSpLocks/>
          </p:cNvCxnSpPr>
          <p:nvPr/>
        </p:nvCxnSpPr>
        <p:spPr>
          <a:xfrm>
            <a:off x="1847981" y="3588604"/>
            <a:ext cx="7625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4" name="직선 연결선 853">
            <a:extLst>
              <a:ext uri="{FF2B5EF4-FFF2-40B4-BE49-F238E27FC236}">
                <a16:creationId xmlns:a16="http://schemas.microsoft.com/office/drawing/2014/main" id="{02D5C53A-8ECC-2828-E289-C27B21462C1F}"/>
              </a:ext>
            </a:extLst>
          </p:cNvPr>
          <p:cNvCxnSpPr>
            <a:cxnSpLocks/>
          </p:cNvCxnSpPr>
          <p:nvPr/>
        </p:nvCxnSpPr>
        <p:spPr>
          <a:xfrm>
            <a:off x="5715972" y="3588604"/>
            <a:ext cx="7625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직선 연결선 854">
            <a:extLst>
              <a:ext uri="{FF2B5EF4-FFF2-40B4-BE49-F238E27FC236}">
                <a16:creationId xmlns:a16="http://schemas.microsoft.com/office/drawing/2014/main" id="{5C45A5B6-EA4B-67DE-0A13-4396CE9411DE}"/>
              </a:ext>
            </a:extLst>
          </p:cNvPr>
          <p:cNvCxnSpPr>
            <a:cxnSpLocks/>
          </p:cNvCxnSpPr>
          <p:nvPr/>
        </p:nvCxnSpPr>
        <p:spPr>
          <a:xfrm>
            <a:off x="9583962" y="3588604"/>
            <a:ext cx="7625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6" name="TextBox 855">
            <a:extLst>
              <a:ext uri="{FF2B5EF4-FFF2-40B4-BE49-F238E27FC236}">
                <a16:creationId xmlns:a16="http://schemas.microsoft.com/office/drawing/2014/main" id="{EF09758D-9242-3346-AFA2-1E0B49EB8389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기획심의 피드백 반영</a:t>
            </a:r>
          </a:p>
        </p:txBody>
      </p:sp>
    </p:spTree>
    <p:extLst>
      <p:ext uri="{BB962C8B-B14F-4D97-AF65-F5344CB8AC3E}">
        <p14:creationId xmlns:p14="http://schemas.microsoft.com/office/powerpoint/2010/main" val="1668913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5F51ADD-16A4-9480-2D82-14A43D5C8E68}"/>
              </a:ext>
            </a:extLst>
          </p:cNvPr>
          <p:cNvSpPr txBox="1"/>
          <p:nvPr/>
        </p:nvSpPr>
        <p:spPr>
          <a:xfrm>
            <a:off x="442460" y="1048179"/>
            <a:ext cx="7659556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r>
              <a:rPr lang="ko-KR" altLang="en-US" sz="18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기획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CF3027D-524D-6D5A-369F-5324CEC1F827}"/>
              </a:ext>
            </a:extLst>
          </p:cNvPr>
          <p:cNvSpPr/>
          <p:nvPr/>
        </p:nvSpPr>
        <p:spPr>
          <a:xfrm>
            <a:off x="550863" y="1993428"/>
            <a:ext cx="3356737" cy="4321814"/>
          </a:xfrm>
          <a:prstGeom prst="roundRect">
            <a:avLst>
              <a:gd name="adj" fmla="val 7011"/>
            </a:avLst>
          </a:prstGeom>
          <a:solidFill>
            <a:schemeClr val="bg1">
              <a:lumMod val="95000"/>
              <a:alpha val="7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45A5F81-943F-2CC0-8121-CA0EDF690E86}"/>
              </a:ext>
            </a:extLst>
          </p:cNvPr>
          <p:cNvSpPr/>
          <p:nvPr/>
        </p:nvSpPr>
        <p:spPr>
          <a:xfrm>
            <a:off x="4418854" y="1993428"/>
            <a:ext cx="3356737" cy="4321814"/>
          </a:xfrm>
          <a:prstGeom prst="roundRect">
            <a:avLst>
              <a:gd name="adj" fmla="val 7011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>
            <a:outerShdw blurRad="381000" algn="ctr" rotWithShape="0">
              <a:schemeClr val="tx1">
                <a:lumMod val="50000"/>
                <a:lumOff val="50000"/>
                <a:alpha val="1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</a:pPr>
            <a:endParaRPr lang="ko-KR" altLang="en-US" sz="2489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E8BBC64-D1E9-098D-C8C0-4C35F7C53D73}"/>
              </a:ext>
            </a:extLst>
          </p:cNvPr>
          <p:cNvSpPr/>
          <p:nvPr/>
        </p:nvSpPr>
        <p:spPr>
          <a:xfrm>
            <a:off x="8286844" y="1993428"/>
            <a:ext cx="3356737" cy="4321814"/>
          </a:xfrm>
          <a:prstGeom prst="roundRect">
            <a:avLst>
              <a:gd name="adj" fmla="val 7011"/>
            </a:avLst>
          </a:prstGeom>
          <a:solidFill>
            <a:srgbClr val="019AAC">
              <a:alpha val="6000"/>
            </a:srgbClr>
          </a:solidFill>
          <a:ln>
            <a:solidFill>
              <a:srgbClr val="019A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07002-2045-7D1D-9398-FCA7F401241C}"/>
              </a:ext>
            </a:extLst>
          </p:cNvPr>
          <p:cNvSpPr txBox="1"/>
          <p:nvPr/>
        </p:nvSpPr>
        <p:spPr>
          <a:xfrm>
            <a:off x="1008766" y="3859371"/>
            <a:ext cx="2440930" cy="40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lvl="0" indent="0" algn="ctr" defTabSz="914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FTP/CDC </a:t>
            </a:r>
            <a:r>
              <a:rPr lang="ko-KR" altLang="en-US" sz="16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방식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24F648-C426-41C1-5CB6-A4B205A92C52}"/>
              </a:ext>
            </a:extLst>
          </p:cNvPr>
          <p:cNvSpPr txBox="1"/>
          <p:nvPr/>
        </p:nvSpPr>
        <p:spPr>
          <a:xfrm>
            <a:off x="1008766" y="2963635"/>
            <a:ext cx="244093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lvl="0" indent="0" algn="ctr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피드백 반영 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A2BFA4-BFA4-A737-C39D-751A6A946B8C}"/>
              </a:ext>
            </a:extLst>
          </p:cNvPr>
          <p:cNvSpPr txBox="1"/>
          <p:nvPr/>
        </p:nvSpPr>
        <p:spPr>
          <a:xfrm>
            <a:off x="4876757" y="2963635"/>
            <a:ext cx="244093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 defTabSz="914400"/>
            <a:r>
              <a:rPr lang="ko-KR" altLang="en-US" sz="18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피드백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9E63D1-9217-81AE-5403-942EF989E2DC}"/>
              </a:ext>
            </a:extLst>
          </p:cNvPr>
          <p:cNvSpPr txBox="1"/>
          <p:nvPr/>
        </p:nvSpPr>
        <p:spPr>
          <a:xfrm>
            <a:off x="8744747" y="2963635"/>
            <a:ext cx="244093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 defTabSz="914400"/>
            <a:r>
              <a:rPr lang="ko-KR" altLang="en-US" sz="18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피드백 반영 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DC3C4A-27D1-323E-CB9D-EC763FE8061C}"/>
              </a:ext>
            </a:extLst>
          </p:cNvPr>
          <p:cNvSpPr txBox="1"/>
          <p:nvPr/>
        </p:nvSpPr>
        <p:spPr>
          <a:xfrm>
            <a:off x="4754711" y="3859371"/>
            <a:ext cx="2685023" cy="1441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lvl="0" indent="0" algn="ctr" defTabSz="914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“비즈니스 고객들이 </a:t>
            </a:r>
            <a:r>
              <a:rPr lang="ko-KR" altLang="en-US" sz="16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보안상 </a:t>
            </a:r>
            <a:r>
              <a:rPr lang="en-US" altLang="ko-KR" sz="16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DB</a:t>
            </a:r>
            <a:r>
              <a:rPr lang="ko-KR" altLang="en-US" sz="16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의 직접 접근 및 </a:t>
            </a:r>
            <a:r>
              <a:rPr lang="en-US" altLang="ko-KR" sz="16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FTP</a:t>
            </a:r>
            <a:r>
              <a:rPr lang="ko-KR" altLang="en-US" sz="16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의 </a:t>
            </a:r>
            <a:r>
              <a:rPr lang="ko-KR" altLang="en-US" sz="160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접근을 불허할 가능성</a:t>
            </a: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이</a:t>
            </a:r>
            <a:endParaRPr lang="en-US" altLang="ko-KR" sz="16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lvl="0" indent="0" algn="ctr" defTabSz="914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높을 것”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26D3F11-0F56-1819-3122-D50FF648E243}"/>
              </a:ext>
            </a:extLst>
          </p:cNvPr>
          <p:cNvSpPr txBox="1"/>
          <p:nvPr/>
        </p:nvSpPr>
        <p:spPr>
          <a:xfrm>
            <a:off x="8488450" y="3859371"/>
            <a:ext cx="2953525" cy="1900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 defTabSz="914400">
              <a:lnSpc>
                <a:spcPct val="140000"/>
              </a:lnSpc>
            </a:pPr>
            <a:r>
              <a:rPr lang="en-US" altLang="ko-KR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REST</a:t>
            </a:r>
            <a:r>
              <a:rPr lang="ko-KR" altLang="en-US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API </a:t>
            </a:r>
            <a:r>
              <a:rPr lang="ko-KR" altLang="en-US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방식</a:t>
            </a:r>
          </a:p>
          <a:p>
            <a:pPr lvl="0" indent="0" algn="ctr" defTabSz="91440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algn="ctr" defTabSz="914400"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서비스 도입 난이도를 낮추어</a:t>
            </a:r>
          </a:p>
          <a:p>
            <a:pPr algn="ctr" defTabSz="914400">
              <a:lnSpc>
                <a:spcPct val="130000"/>
              </a:lnSpc>
            </a:pPr>
            <a:r>
              <a:rPr lang="ko-KR" altLang="en-US" sz="14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접근성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이 올라갔고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기존 방식에 비해 </a:t>
            </a:r>
            <a:r>
              <a:rPr lang="ko-KR" altLang="en-US" sz="14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보안적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으로 강화됨</a:t>
            </a:r>
          </a:p>
          <a:p>
            <a:pPr lvl="0" indent="0" algn="ctr" defTabSz="91440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6AA4194-8992-67E8-C120-69CF8546FB6C}"/>
              </a:ext>
            </a:extLst>
          </p:cNvPr>
          <p:cNvGrpSpPr/>
          <p:nvPr/>
        </p:nvGrpSpPr>
        <p:grpSpPr>
          <a:xfrm>
            <a:off x="9720031" y="1791095"/>
            <a:ext cx="490363" cy="490363"/>
            <a:chOff x="3970657" y="3537732"/>
            <a:chExt cx="385868" cy="385868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785C7264-CF7F-5E5A-2B34-ED306A48CED6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E86B8B68-B012-9456-510C-56E25A455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753" name="그룹 752">
            <a:extLst>
              <a:ext uri="{FF2B5EF4-FFF2-40B4-BE49-F238E27FC236}">
                <a16:creationId xmlns:a16="http://schemas.microsoft.com/office/drawing/2014/main" id="{E20139E8-B435-5029-5939-3EA42DA00562}"/>
              </a:ext>
            </a:extLst>
          </p:cNvPr>
          <p:cNvGrpSpPr/>
          <p:nvPr/>
        </p:nvGrpSpPr>
        <p:grpSpPr>
          <a:xfrm>
            <a:off x="403709" y="4957766"/>
            <a:ext cx="1492578" cy="1601948"/>
            <a:chOff x="311517" y="4638114"/>
            <a:chExt cx="1790406" cy="1921600"/>
          </a:xfrm>
        </p:grpSpPr>
        <p:grpSp>
          <p:nvGrpSpPr>
            <p:cNvPr id="126" name="그래픽 1">
              <a:extLst>
                <a:ext uri="{FF2B5EF4-FFF2-40B4-BE49-F238E27FC236}">
                  <a16:creationId xmlns:a16="http://schemas.microsoft.com/office/drawing/2014/main" id="{92DA0741-8F9D-0BE9-6206-4CA21939CBE5}"/>
                </a:ext>
              </a:extLst>
            </p:cNvPr>
            <p:cNvGrpSpPr/>
            <p:nvPr/>
          </p:nvGrpSpPr>
          <p:grpSpPr>
            <a:xfrm>
              <a:off x="311517" y="4638114"/>
              <a:ext cx="1399188" cy="1818758"/>
              <a:chOff x="2188273" y="2712496"/>
              <a:chExt cx="1931165" cy="2510256"/>
            </a:xfrm>
          </p:grpSpPr>
          <p:grpSp>
            <p:nvGrpSpPr>
              <p:cNvPr id="176" name="그래픽 1">
                <a:extLst>
                  <a:ext uri="{FF2B5EF4-FFF2-40B4-BE49-F238E27FC236}">
                    <a16:creationId xmlns:a16="http://schemas.microsoft.com/office/drawing/2014/main" id="{B248B6DC-FE29-9BF9-6791-0281CEF19A0A}"/>
                  </a:ext>
                </a:extLst>
              </p:cNvPr>
              <p:cNvGrpSpPr/>
              <p:nvPr/>
            </p:nvGrpSpPr>
            <p:grpSpPr>
              <a:xfrm>
                <a:off x="2188273" y="2825558"/>
                <a:ext cx="1931165" cy="2397194"/>
                <a:chOff x="2188273" y="2825558"/>
                <a:chExt cx="1931165" cy="2397194"/>
              </a:xfrm>
            </p:grpSpPr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052707DE-3385-EC8D-CF6A-82AD9FA9B1E7}"/>
                    </a:ext>
                  </a:extLst>
                </p:cNvPr>
                <p:cNvSpPr/>
                <p:nvPr/>
              </p:nvSpPr>
              <p:spPr>
                <a:xfrm>
                  <a:off x="2188273" y="2825558"/>
                  <a:ext cx="1896932" cy="2397194"/>
                </a:xfrm>
                <a:custGeom>
                  <a:avLst/>
                  <a:gdLst>
                    <a:gd name="connsiteX0" fmla="*/ 1760182 w 1896932"/>
                    <a:gd name="connsiteY0" fmla="*/ 0 h 2397194"/>
                    <a:gd name="connsiteX1" fmla="*/ 0 w 1896932"/>
                    <a:gd name="connsiteY1" fmla="*/ 0 h 2397194"/>
                    <a:gd name="connsiteX2" fmla="*/ 136750 w 1896932"/>
                    <a:gd name="connsiteY2" fmla="*/ 2397195 h 2397194"/>
                    <a:gd name="connsiteX3" fmla="*/ 1896932 w 1896932"/>
                    <a:gd name="connsiteY3" fmla="*/ 2397195 h 239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6932" h="2397194">
                      <a:moveTo>
                        <a:pt x="1760182" y="0"/>
                      </a:moveTo>
                      <a:lnTo>
                        <a:pt x="0" y="0"/>
                      </a:lnTo>
                      <a:lnTo>
                        <a:pt x="136750" y="2397195"/>
                      </a:lnTo>
                      <a:lnTo>
                        <a:pt x="1896932" y="2397195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4D771564-2CDF-36B9-A3CE-665777A4593C}"/>
                    </a:ext>
                  </a:extLst>
                </p:cNvPr>
                <p:cNvSpPr/>
                <p:nvPr/>
              </p:nvSpPr>
              <p:spPr>
                <a:xfrm>
                  <a:off x="2222515" y="2825558"/>
                  <a:ext cx="1896922" cy="2397194"/>
                </a:xfrm>
                <a:custGeom>
                  <a:avLst/>
                  <a:gdLst>
                    <a:gd name="connsiteX0" fmla="*/ 1760182 w 1896922"/>
                    <a:gd name="connsiteY0" fmla="*/ 0 h 2397194"/>
                    <a:gd name="connsiteX1" fmla="*/ 0 w 1896922"/>
                    <a:gd name="connsiteY1" fmla="*/ 0 h 2397194"/>
                    <a:gd name="connsiteX2" fmla="*/ 136750 w 1896922"/>
                    <a:gd name="connsiteY2" fmla="*/ 2397195 h 2397194"/>
                    <a:gd name="connsiteX3" fmla="*/ 1896923 w 1896922"/>
                    <a:gd name="connsiteY3" fmla="*/ 2397195 h 239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96922" h="2397194">
                      <a:moveTo>
                        <a:pt x="1760182" y="0"/>
                      </a:moveTo>
                      <a:lnTo>
                        <a:pt x="0" y="0"/>
                      </a:lnTo>
                      <a:lnTo>
                        <a:pt x="136750" y="2397195"/>
                      </a:lnTo>
                      <a:lnTo>
                        <a:pt x="1896923" y="2397195"/>
                      </a:lnTo>
                      <a:close/>
                    </a:path>
                  </a:pathLst>
                </a:custGeom>
                <a:solidFill>
                  <a:srgbClr val="019AA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BE0FC3C8-46B5-E377-2191-017CE27B9AD9}"/>
                    </a:ext>
                  </a:extLst>
                </p:cNvPr>
                <p:cNvSpPr/>
                <p:nvPr/>
              </p:nvSpPr>
              <p:spPr>
                <a:xfrm>
                  <a:off x="2302954" y="2906177"/>
                  <a:ext cx="1710642" cy="2169899"/>
                </a:xfrm>
                <a:custGeom>
                  <a:avLst/>
                  <a:gdLst>
                    <a:gd name="connsiteX0" fmla="*/ 1558433 w 1710642"/>
                    <a:gd name="connsiteY0" fmla="*/ 0 h 2169899"/>
                    <a:gd name="connsiteX1" fmla="*/ 0 w 1710642"/>
                    <a:gd name="connsiteY1" fmla="*/ 0 h 2169899"/>
                    <a:gd name="connsiteX2" fmla="*/ 111709 w 1710642"/>
                    <a:gd name="connsiteY2" fmla="*/ 2169900 h 2169899"/>
                    <a:gd name="connsiteX3" fmla="*/ 1710642 w 1710642"/>
                    <a:gd name="connsiteY3" fmla="*/ 2169900 h 2169899"/>
                    <a:gd name="connsiteX4" fmla="*/ 1558433 w 1710642"/>
                    <a:gd name="connsiteY4" fmla="*/ 0 h 216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0642" h="2169899">
                      <a:moveTo>
                        <a:pt x="1558433" y="0"/>
                      </a:moveTo>
                      <a:cubicBezTo>
                        <a:pt x="1025462" y="0"/>
                        <a:pt x="532981" y="0"/>
                        <a:pt x="0" y="0"/>
                      </a:cubicBezTo>
                      <a:lnTo>
                        <a:pt x="111709" y="2169900"/>
                      </a:lnTo>
                      <a:cubicBezTo>
                        <a:pt x="644690" y="2169900"/>
                        <a:pt x="1177662" y="2169900"/>
                        <a:pt x="1710642" y="2169900"/>
                      </a:cubicBezTo>
                      <a:lnTo>
                        <a:pt x="1558433" y="0"/>
                      </a:lnTo>
                      <a:close/>
                    </a:path>
                  </a:pathLst>
                </a:custGeom>
                <a:solidFill>
                  <a:srgbClr val="000000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77" name="그래픽 1">
                <a:extLst>
                  <a:ext uri="{FF2B5EF4-FFF2-40B4-BE49-F238E27FC236}">
                    <a16:creationId xmlns:a16="http://schemas.microsoft.com/office/drawing/2014/main" id="{4CDA4696-DBE9-0DE5-583B-1A658D80AF32}"/>
                  </a:ext>
                </a:extLst>
              </p:cNvPr>
              <p:cNvGrpSpPr/>
              <p:nvPr/>
            </p:nvGrpSpPr>
            <p:grpSpPr>
              <a:xfrm>
                <a:off x="2302963" y="2906177"/>
                <a:ext cx="1751142" cy="2169899"/>
                <a:chOff x="2302963" y="2906177"/>
                <a:chExt cx="1751142" cy="2169899"/>
              </a:xfrm>
            </p:grpSpPr>
            <p:grpSp>
              <p:nvGrpSpPr>
                <p:cNvPr id="179" name="그래픽 1">
                  <a:extLst>
                    <a:ext uri="{FF2B5EF4-FFF2-40B4-BE49-F238E27FC236}">
                      <a16:creationId xmlns:a16="http://schemas.microsoft.com/office/drawing/2014/main" id="{FFB1E4DF-F804-AFC3-36E6-97B510401041}"/>
                    </a:ext>
                  </a:extLst>
                </p:cNvPr>
                <p:cNvGrpSpPr/>
                <p:nvPr/>
              </p:nvGrpSpPr>
              <p:grpSpPr>
                <a:xfrm>
                  <a:off x="2302963" y="2906177"/>
                  <a:ext cx="1751142" cy="2169899"/>
                  <a:chOff x="2302963" y="2906177"/>
                  <a:chExt cx="1751142" cy="2169899"/>
                </a:xfrm>
              </p:grpSpPr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B9E90FA1-35F9-3CC5-20A5-7888A3667C2A}"/>
                      </a:ext>
                    </a:extLst>
                  </p:cNvPr>
                  <p:cNvSpPr/>
                  <p:nvPr/>
                </p:nvSpPr>
                <p:spPr>
                  <a:xfrm>
                    <a:off x="2302963" y="2906177"/>
                    <a:ext cx="1751142" cy="2169899"/>
                  </a:xfrm>
                  <a:custGeom>
                    <a:avLst/>
                    <a:gdLst>
                      <a:gd name="connsiteX0" fmla="*/ 0 w 1751142"/>
                      <a:gd name="connsiteY0" fmla="*/ 0 h 2169899"/>
                      <a:gd name="connsiteX1" fmla="*/ 152209 w 1751142"/>
                      <a:gd name="connsiteY1" fmla="*/ 2169900 h 2169899"/>
                      <a:gd name="connsiteX2" fmla="*/ 1751143 w 1751142"/>
                      <a:gd name="connsiteY2" fmla="*/ 2169900 h 2169899"/>
                      <a:gd name="connsiteX3" fmla="*/ 1598933 w 1751142"/>
                      <a:gd name="connsiteY3" fmla="*/ 0 h 2169899"/>
                      <a:gd name="connsiteX4" fmla="*/ 0 w 1751142"/>
                      <a:gd name="connsiteY4" fmla="*/ 0 h 216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51142" h="2169899">
                        <a:moveTo>
                          <a:pt x="0" y="0"/>
                        </a:moveTo>
                        <a:cubicBezTo>
                          <a:pt x="115833" y="723300"/>
                          <a:pt x="36376" y="1446600"/>
                          <a:pt x="152209" y="2169900"/>
                        </a:cubicBezTo>
                        <a:cubicBezTo>
                          <a:pt x="685190" y="2169900"/>
                          <a:pt x="1218162" y="2169900"/>
                          <a:pt x="1751143" y="2169900"/>
                        </a:cubicBezTo>
                        <a:cubicBezTo>
                          <a:pt x="1635309" y="1446600"/>
                          <a:pt x="1714767" y="723300"/>
                          <a:pt x="1598933" y="0"/>
                        </a:cubicBezTo>
                        <a:cubicBezTo>
                          <a:pt x="1065952" y="0"/>
                          <a:pt x="53298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731" name="그래픽 1">
                    <a:extLst>
                      <a:ext uri="{FF2B5EF4-FFF2-40B4-BE49-F238E27FC236}">
                        <a16:creationId xmlns:a16="http://schemas.microsoft.com/office/drawing/2014/main" id="{2D5CBD91-2E79-202C-7C10-A62454F17641}"/>
                      </a:ext>
                    </a:extLst>
                  </p:cNvPr>
                  <p:cNvGrpSpPr/>
                  <p:nvPr/>
                </p:nvGrpSpPr>
                <p:grpSpPr>
                  <a:xfrm>
                    <a:off x="2477083" y="3528788"/>
                    <a:ext cx="1338650" cy="1274921"/>
                    <a:chOff x="2477083" y="3528788"/>
                    <a:chExt cx="1338650" cy="1274921"/>
                  </a:xfrm>
                </p:grpSpPr>
                <p:sp>
                  <p:nvSpPr>
                    <p:cNvPr id="746" name="자유형: 도형 745">
                      <a:extLst>
                        <a:ext uri="{FF2B5EF4-FFF2-40B4-BE49-F238E27FC236}">
                          <a16:creationId xmlns:a16="http://schemas.microsoft.com/office/drawing/2014/main" id="{9C08F2AE-2C7F-0DE9-AE41-690158A219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7083" y="3528788"/>
                      <a:ext cx="317032" cy="316839"/>
                    </a:xfrm>
                    <a:custGeom>
                      <a:avLst/>
                      <a:gdLst>
                        <a:gd name="connsiteX0" fmla="*/ 152807 w 317032"/>
                        <a:gd name="connsiteY0" fmla="*/ 27584 h 316839"/>
                        <a:gd name="connsiteX1" fmla="*/ 289357 w 317032"/>
                        <a:gd name="connsiteY1" fmla="*/ 158772 h 316839"/>
                        <a:gd name="connsiteX2" fmla="*/ 254191 w 317032"/>
                        <a:gd name="connsiteY2" fmla="*/ 251060 h 316839"/>
                        <a:gd name="connsiteX3" fmla="*/ 163046 w 317032"/>
                        <a:gd name="connsiteY3" fmla="*/ 289236 h 316839"/>
                        <a:gd name="connsiteX4" fmla="*/ 27686 w 317032"/>
                        <a:gd name="connsiteY4" fmla="*/ 158058 h 316839"/>
                        <a:gd name="connsiteX5" fmla="*/ 62253 w 317032"/>
                        <a:gd name="connsiteY5" fmla="*/ 65780 h 316839"/>
                        <a:gd name="connsiteX6" fmla="*/ 152807 w 317032"/>
                        <a:gd name="connsiteY6" fmla="*/ 27584 h 316839"/>
                        <a:gd name="connsiteX7" fmla="*/ 151835 w 317032"/>
                        <a:gd name="connsiteY7" fmla="*/ 0 h 316839"/>
                        <a:gd name="connsiteX8" fmla="*/ 102 w 317032"/>
                        <a:gd name="connsiteY8" fmla="*/ 158420 h 316839"/>
                        <a:gd name="connsiteX9" fmla="*/ 163456 w 317032"/>
                        <a:gd name="connsiteY9" fmla="*/ 316840 h 316839"/>
                        <a:gd name="connsiteX10" fmla="*/ 316932 w 317032"/>
                        <a:gd name="connsiteY10" fmla="*/ 158420 h 316839"/>
                        <a:gd name="connsiteX11" fmla="*/ 151835 w 317032"/>
                        <a:gd name="connsiteY11" fmla="*/ 0 h 316839"/>
                        <a:gd name="connsiteX12" fmla="*/ 151835 w 317032"/>
                        <a:gd name="connsiteY12" fmla="*/ 0 h 3168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7032" h="316839">
                          <a:moveTo>
                            <a:pt x="152807" y="27584"/>
                          </a:moveTo>
                          <a:cubicBezTo>
                            <a:pt x="225130" y="27594"/>
                            <a:pt x="286795" y="86420"/>
                            <a:pt x="289357" y="158772"/>
                          </a:cubicBezTo>
                          <a:cubicBezTo>
                            <a:pt x="290595" y="193653"/>
                            <a:pt x="278080" y="226419"/>
                            <a:pt x="254191" y="251060"/>
                          </a:cubicBezTo>
                          <a:cubicBezTo>
                            <a:pt x="230312" y="275682"/>
                            <a:pt x="197927" y="289217"/>
                            <a:pt x="163046" y="289236"/>
                          </a:cubicBezTo>
                          <a:cubicBezTo>
                            <a:pt x="90685" y="289246"/>
                            <a:pt x="30268" y="230400"/>
                            <a:pt x="27686" y="158058"/>
                          </a:cubicBezTo>
                          <a:cubicBezTo>
                            <a:pt x="26448" y="123158"/>
                            <a:pt x="38707" y="90430"/>
                            <a:pt x="62253" y="65780"/>
                          </a:cubicBezTo>
                          <a:cubicBezTo>
                            <a:pt x="85817" y="41158"/>
                            <a:pt x="117936" y="27594"/>
                            <a:pt x="152807" y="27584"/>
                          </a:cubicBezTo>
                          <a:moveTo>
                            <a:pt x="151835" y="0"/>
                          </a:moveTo>
                          <a:cubicBezTo>
                            <a:pt x="64348" y="0"/>
                            <a:pt x="-2984" y="70933"/>
                            <a:pt x="102" y="158420"/>
                          </a:cubicBezTo>
                          <a:cubicBezTo>
                            <a:pt x="3198" y="245888"/>
                            <a:pt x="75950" y="316849"/>
                            <a:pt x="163456" y="316840"/>
                          </a:cubicBezTo>
                          <a:cubicBezTo>
                            <a:pt x="250933" y="316830"/>
                            <a:pt x="320037" y="245936"/>
                            <a:pt x="316932" y="158420"/>
                          </a:cubicBezTo>
                          <a:cubicBezTo>
                            <a:pt x="313875" y="70914"/>
                            <a:pt x="239322" y="10"/>
                            <a:pt x="151835" y="0"/>
                          </a:cubicBezTo>
                          <a:lnTo>
                            <a:pt x="15183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747" name="그래픽 1">
                      <a:extLst>
                        <a:ext uri="{FF2B5EF4-FFF2-40B4-BE49-F238E27FC236}">
                          <a16:creationId xmlns:a16="http://schemas.microsoft.com/office/drawing/2014/main" id="{B2EE0094-22C2-8695-C19E-EC60C61C3B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71391" y="4620258"/>
                      <a:ext cx="844342" cy="183451"/>
                      <a:chOff x="2971391" y="4620258"/>
                      <a:chExt cx="844342" cy="183451"/>
                    </a:xfrm>
                    <a:solidFill>
                      <a:srgbClr val="E0E0E0"/>
                    </a:solidFill>
                  </p:grpSpPr>
                  <p:sp>
                    <p:nvSpPr>
                      <p:cNvPr id="748" name="자유형: 도형 747">
                        <a:extLst>
                          <a:ext uri="{FF2B5EF4-FFF2-40B4-BE49-F238E27FC236}">
                            <a16:creationId xmlns:a16="http://schemas.microsoft.com/office/drawing/2014/main" id="{4B5EB85A-450C-7A48-55B5-C994007446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81893" y="4744579"/>
                        <a:ext cx="564457" cy="59130"/>
                      </a:xfrm>
                      <a:custGeom>
                        <a:avLst/>
                        <a:gdLst>
                          <a:gd name="connsiteX0" fmla="*/ 532012 w 564457"/>
                          <a:gd name="connsiteY0" fmla="*/ 0 h 59130"/>
                          <a:gd name="connsiteX1" fmla="*/ 26959 w 564457"/>
                          <a:gd name="connsiteY1" fmla="*/ 0 h 59130"/>
                          <a:gd name="connsiteX2" fmla="*/ 136 w 564457"/>
                          <a:gd name="connsiteY2" fmla="*/ 29565 h 59130"/>
                          <a:gd name="connsiteX3" fmla="*/ 136 w 564457"/>
                          <a:gd name="connsiteY3" fmla="*/ 29565 h 59130"/>
                          <a:gd name="connsiteX4" fmla="*/ 32598 w 564457"/>
                          <a:gd name="connsiteY4" fmla="*/ 59131 h 59130"/>
                          <a:gd name="connsiteX5" fmla="*/ 537661 w 564457"/>
                          <a:gd name="connsiteY5" fmla="*/ 59131 h 59130"/>
                          <a:gd name="connsiteX6" fmla="*/ 564321 w 564457"/>
                          <a:gd name="connsiteY6" fmla="*/ 29565 h 59130"/>
                          <a:gd name="connsiteX7" fmla="*/ 564321 w 564457"/>
                          <a:gd name="connsiteY7" fmla="*/ 29565 h 59130"/>
                          <a:gd name="connsiteX8" fmla="*/ 532012 w 564457"/>
                          <a:gd name="connsiteY8" fmla="*/ 0 h 591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64457" h="59130">
                            <a:moveTo>
                              <a:pt x="532012" y="0"/>
                            </a:moveTo>
                            <a:cubicBezTo>
                              <a:pt x="363658" y="0"/>
                              <a:pt x="195303" y="0"/>
                              <a:pt x="26959" y="0"/>
                            </a:cubicBezTo>
                            <a:cubicBezTo>
                              <a:pt x="10623" y="19"/>
                              <a:pt x="-1426" y="13249"/>
                              <a:pt x="136" y="29565"/>
                            </a:cubicBezTo>
                            <a:lnTo>
                              <a:pt x="136" y="29565"/>
                            </a:lnTo>
                            <a:cubicBezTo>
                              <a:pt x="1689" y="45882"/>
                              <a:pt x="16291" y="59112"/>
                              <a:pt x="32598" y="59131"/>
                            </a:cubicBezTo>
                            <a:cubicBezTo>
                              <a:pt x="200952" y="59131"/>
                              <a:pt x="369306" y="59131"/>
                              <a:pt x="537661" y="59131"/>
                            </a:cubicBezTo>
                            <a:cubicBezTo>
                              <a:pt x="553987" y="59122"/>
                              <a:pt x="565874" y="45901"/>
                              <a:pt x="564321" y="29565"/>
                            </a:cubicBezTo>
                            <a:lnTo>
                              <a:pt x="564321" y="29565"/>
                            </a:lnTo>
                            <a:cubicBezTo>
                              <a:pt x="562769" y="13240"/>
                              <a:pt x="548329" y="9"/>
                              <a:pt x="532012" y="0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749" name="자유형: 도형 748">
                        <a:extLst>
                          <a:ext uri="{FF2B5EF4-FFF2-40B4-BE49-F238E27FC236}">
                            <a16:creationId xmlns:a16="http://schemas.microsoft.com/office/drawing/2014/main" id="{0F2CD870-05A5-9D5B-4454-73EB6313B4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71391" y="4620258"/>
                        <a:ext cx="844342" cy="59130"/>
                      </a:xfrm>
                      <a:custGeom>
                        <a:avLst/>
                        <a:gdLst>
                          <a:gd name="connsiteX0" fmla="*/ 812548 w 844342"/>
                          <a:gd name="connsiteY0" fmla="*/ 0 h 59130"/>
                          <a:gd name="connsiteX1" fmla="*/ 27497 w 844342"/>
                          <a:gd name="connsiteY1" fmla="*/ 0 h 59130"/>
                          <a:gd name="connsiteX2" fmla="*/ 84 w 844342"/>
                          <a:gd name="connsiteY2" fmla="*/ 29565 h 59130"/>
                          <a:gd name="connsiteX3" fmla="*/ 84 w 844342"/>
                          <a:gd name="connsiteY3" fmla="*/ 29565 h 59130"/>
                          <a:gd name="connsiteX4" fmla="*/ 31926 w 844342"/>
                          <a:gd name="connsiteY4" fmla="*/ 59131 h 59130"/>
                          <a:gd name="connsiteX5" fmla="*/ 816977 w 844342"/>
                          <a:gd name="connsiteY5" fmla="*/ 59131 h 59130"/>
                          <a:gd name="connsiteX6" fmla="*/ 844257 w 844342"/>
                          <a:gd name="connsiteY6" fmla="*/ 29565 h 59130"/>
                          <a:gd name="connsiteX7" fmla="*/ 844257 w 844342"/>
                          <a:gd name="connsiteY7" fmla="*/ 29565 h 59130"/>
                          <a:gd name="connsiteX8" fmla="*/ 812548 w 844342"/>
                          <a:gd name="connsiteY8" fmla="*/ 0 h 591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844342" h="59130">
                            <a:moveTo>
                              <a:pt x="812548" y="0"/>
                            </a:moveTo>
                            <a:cubicBezTo>
                              <a:pt x="550868" y="0"/>
                              <a:pt x="289187" y="0"/>
                              <a:pt x="27497" y="0"/>
                            </a:cubicBezTo>
                            <a:cubicBezTo>
                              <a:pt x="11191" y="-10"/>
                              <a:pt x="-1144" y="13192"/>
                              <a:pt x="84" y="29565"/>
                            </a:cubicBezTo>
                            <a:cubicBezTo>
                              <a:pt x="84" y="29565"/>
                              <a:pt x="84" y="29565"/>
                              <a:pt x="84" y="29565"/>
                            </a:cubicBezTo>
                            <a:cubicBezTo>
                              <a:pt x="1294" y="45891"/>
                              <a:pt x="15620" y="59131"/>
                              <a:pt x="31926" y="59131"/>
                            </a:cubicBezTo>
                            <a:cubicBezTo>
                              <a:pt x="293607" y="59131"/>
                              <a:pt x="555287" y="59131"/>
                              <a:pt x="816977" y="59131"/>
                            </a:cubicBezTo>
                            <a:cubicBezTo>
                              <a:pt x="833312" y="59131"/>
                              <a:pt x="845485" y="45920"/>
                              <a:pt x="844257" y="29565"/>
                            </a:cubicBezTo>
                            <a:cubicBezTo>
                              <a:pt x="844257" y="29565"/>
                              <a:pt x="844257" y="29565"/>
                              <a:pt x="844257" y="29565"/>
                            </a:cubicBezTo>
                            <a:cubicBezTo>
                              <a:pt x="843047" y="13259"/>
                              <a:pt x="828874" y="-10"/>
                              <a:pt x="812548" y="0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732" name="그래픽 1">
                    <a:extLst>
                      <a:ext uri="{FF2B5EF4-FFF2-40B4-BE49-F238E27FC236}">
                        <a16:creationId xmlns:a16="http://schemas.microsoft.com/office/drawing/2014/main" id="{A6EC1489-45E6-E474-1F15-BDF548DCD9F2}"/>
                      </a:ext>
                    </a:extLst>
                  </p:cNvPr>
                  <p:cNvGrpSpPr/>
                  <p:nvPr/>
                </p:nvGrpSpPr>
                <p:grpSpPr>
                  <a:xfrm>
                    <a:off x="2491421" y="3595482"/>
                    <a:ext cx="1229858" cy="762533"/>
                    <a:chOff x="2491421" y="3595482"/>
                    <a:chExt cx="1229858" cy="762533"/>
                  </a:xfrm>
                </p:grpSpPr>
                <p:sp>
                  <p:nvSpPr>
                    <p:cNvPr id="741" name="자유형: 도형 740">
                      <a:extLst>
                        <a:ext uri="{FF2B5EF4-FFF2-40B4-BE49-F238E27FC236}">
                          <a16:creationId xmlns:a16="http://schemas.microsoft.com/office/drawing/2014/main" id="{18814516-D7F9-D3B2-2094-33F65ABE72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1421" y="4041167"/>
                      <a:ext cx="316973" cy="316849"/>
                    </a:xfrm>
                    <a:custGeom>
                      <a:avLst/>
                      <a:gdLst>
                        <a:gd name="connsiteX0" fmla="*/ 154509 w 316973"/>
                        <a:gd name="connsiteY0" fmla="*/ 27603 h 316849"/>
                        <a:gd name="connsiteX1" fmla="*/ 289317 w 316973"/>
                        <a:gd name="connsiteY1" fmla="*/ 158782 h 316849"/>
                        <a:gd name="connsiteX2" fmla="*/ 254141 w 316973"/>
                        <a:gd name="connsiteY2" fmla="*/ 251069 h 316849"/>
                        <a:gd name="connsiteX3" fmla="*/ 163282 w 316973"/>
                        <a:gd name="connsiteY3" fmla="*/ 289246 h 316849"/>
                        <a:gd name="connsiteX4" fmla="*/ 27655 w 316973"/>
                        <a:gd name="connsiteY4" fmla="*/ 158067 h 316849"/>
                        <a:gd name="connsiteX5" fmla="*/ 63241 w 316973"/>
                        <a:gd name="connsiteY5" fmla="*/ 65789 h 316849"/>
                        <a:gd name="connsiteX6" fmla="*/ 154509 w 316973"/>
                        <a:gd name="connsiteY6" fmla="*/ 27603 h 316849"/>
                        <a:gd name="connsiteX7" fmla="*/ 154166 w 316973"/>
                        <a:gd name="connsiteY7" fmla="*/ 0 h 316849"/>
                        <a:gd name="connsiteX8" fmla="*/ 154166 w 316973"/>
                        <a:gd name="connsiteY8" fmla="*/ 0 h 316849"/>
                        <a:gd name="connsiteX9" fmla="*/ 71 w 316973"/>
                        <a:gd name="connsiteY9" fmla="*/ 158429 h 316849"/>
                        <a:gd name="connsiteX10" fmla="*/ 164015 w 316973"/>
                        <a:gd name="connsiteY10" fmla="*/ 316849 h 316849"/>
                        <a:gd name="connsiteX11" fmla="*/ 316901 w 316973"/>
                        <a:gd name="connsiteY11" fmla="*/ 158429 h 316849"/>
                        <a:gd name="connsiteX12" fmla="*/ 154166 w 316973"/>
                        <a:gd name="connsiteY12" fmla="*/ 0 h 316849"/>
                        <a:gd name="connsiteX13" fmla="*/ 154166 w 316973"/>
                        <a:gd name="connsiteY13" fmla="*/ 0 h 3168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316973" h="316849">
                          <a:moveTo>
                            <a:pt x="154509" y="27603"/>
                          </a:moveTo>
                          <a:cubicBezTo>
                            <a:pt x="226871" y="27622"/>
                            <a:pt x="287145" y="86420"/>
                            <a:pt x="289317" y="158782"/>
                          </a:cubicBezTo>
                          <a:cubicBezTo>
                            <a:pt x="290374" y="193624"/>
                            <a:pt x="277906" y="226457"/>
                            <a:pt x="254141" y="251069"/>
                          </a:cubicBezTo>
                          <a:cubicBezTo>
                            <a:pt x="230404" y="275711"/>
                            <a:pt x="198162" y="289246"/>
                            <a:pt x="163282" y="289246"/>
                          </a:cubicBezTo>
                          <a:cubicBezTo>
                            <a:pt x="90968" y="289255"/>
                            <a:pt x="29779" y="230391"/>
                            <a:pt x="27655" y="158067"/>
                          </a:cubicBezTo>
                          <a:cubicBezTo>
                            <a:pt x="26608" y="123177"/>
                            <a:pt x="39285" y="90411"/>
                            <a:pt x="63241" y="65789"/>
                          </a:cubicBezTo>
                          <a:cubicBezTo>
                            <a:pt x="87225" y="41129"/>
                            <a:pt x="119629" y="27584"/>
                            <a:pt x="154509" y="27603"/>
                          </a:cubicBezTo>
                          <a:moveTo>
                            <a:pt x="154166" y="0"/>
                          </a:moveTo>
                          <a:cubicBezTo>
                            <a:pt x="154166" y="0"/>
                            <a:pt x="154166" y="0"/>
                            <a:pt x="154166" y="0"/>
                          </a:cubicBezTo>
                          <a:cubicBezTo>
                            <a:pt x="66717" y="-19"/>
                            <a:pt x="-2530" y="70961"/>
                            <a:pt x="71" y="158429"/>
                          </a:cubicBezTo>
                          <a:cubicBezTo>
                            <a:pt x="2643" y="245917"/>
                            <a:pt x="76509" y="316849"/>
                            <a:pt x="164015" y="316849"/>
                          </a:cubicBezTo>
                          <a:cubicBezTo>
                            <a:pt x="251483" y="316840"/>
                            <a:pt x="319501" y="245936"/>
                            <a:pt x="316901" y="158429"/>
                          </a:cubicBezTo>
                          <a:cubicBezTo>
                            <a:pt x="314291" y="70914"/>
                            <a:pt x="241692" y="10"/>
                            <a:pt x="154166" y="0"/>
                          </a:cubicBezTo>
                          <a:cubicBezTo>
                            <a:pt x="154166" y="0"/>
                            <a:pt x="154166" y="0"/>
                            <a:pt x="154166" y="0"/>
                          </a:cubicBez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742" name="그래픽 1">
                      <a:extLst>
                        <a:ext uri="{FF2B5EF4-FFF2-40B4-BE49-F238E27FC236}">
                          <a16:creationId xmlns:a16="http://schemas.microsoft.com/office/drawing/2014/main" id="{13636911-E89F-3CD8-AC61-921CC57197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32882" y="3595482"/>
                      <a:ext cx="788397" cy="183442"/>
                      <a:chOff x="2932882" y="3595482"/>
                      <a:chExt cx="788397" cy="183442"/>
                    </a:xfrm>
                    <a:solidFill>
                      <a:srgbClr val="E0E0E0"/>
                    </a:solidFill>
                  </p:grpSpPr>
                  <p:sp>
                    <p:nvSpPr>
                      <p:cNvPr id="743" name="자유형: 도형 742">
                        <a:extLst>
                          <a:ext uri="{FF2B5EF4-FFF2-40B4-BE49-F238E27FC236}">
                            <a16:creationId xmlns:a16="http://schemas.microsoft.com/office/drawing/2014/main" id="{EB5C5918-D964-85EB-C8D6-9383CC9BE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32882" y="3595482"/>
                        <a:ext cx="329139" cy="59131"/>
                      </a:xfrm>
                      <a:custGeom>
                        <a:avLst/>
                        <a:gdLst>
                          <a:gd name="connsiteX0" fmla="*/ 300721 w 329139"/>
                          <a:gd name="connsiteY0" fmla="*/ 59131 h 59131"/>
                          <a:gd name="connsiteX1" fmla="*/ 30754 w 329139"/>
                          <a:gd name="connsiteY1" fmla="*/ 59131 h 59131"/>
                          <a:gd name="connsiteX2" fmla="*/ 27 w 329139"/>
                          <a:gd name="connsiteY2" fmla="*/ 29566 h 59131"/>
                          <a:gd name="connsiteX3" fmla="*/ 27 w 329139"/>
                          <a:gd name="connsiteY3" fmla="*/ 29566 h 59131"/>
                          <a:gd name="connsiteX4" fmla="*/ 28354 w 329139"/>
                          <a:gd name="connsiteY4" fmla="*/ 0 h 59131"/>
                          <a:gd name="connsiteX5" fmla="*/ 298321 w 329139"/>
                          <a:gd name="connsiteY5" fmla="*/ 0 h 59131"/>
                          <a:gd name="connsiteX6" fmla="*/ 329115 w 329139"/>
                          <a:gd name="connsiteY6" fmla="*/ 29566 h 59131"/>
                          <a:gd name="connsiteX7" fmla="*/ 329115 w 329139"/>
                          <a:gd name="connsiteY7" fmla="*/ 29566 h 59131"/>
                          <a:gd name="connsiteX8" fmla="*/ 300721 w 329139"/>
                          <a:gd name="connsiteY8" fmla="*/ 59131 h 59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329139" h="59131">
                            <a:moveTo>
                              <a:pt x="300721" y="59131"/>
                            </a:moveTo>
                            <a:cubicBezTo>
                              <a:pt x="210729" y="59131"/>
                              <a:pt x="120746" y="59131"/>
                              <a:pt x="30754" y="59131"/>
                            </a:cubicBezTo>
                            <a:cubicBezTo>
                              <a:pt x="14438" y="59131"/>
                              <a:pt x="674" y="45901"/>
                              <a:pt x="27" y="29566"/>
                            </a:cubicBezTo>
                            <a:cubicBezTo>
                              <a:pt x="27" y="29566"/>
                              <a:pt x="27" y="29566"/>
                              <a:pt x="27" y="29566"/>
                            </a:cubicBezTo>
                            <a:cubicBezTo>
                              <a:pt x="-659" y="13221"/>
                              <a:pt x="12038" y="10"/>
                              <a:pt x="28354" y="0"/>
                            </a:cubicBezTo>
                            <a:cubicBezTo>
                              <a:pt x="118346" y="0"/>
                              <a:pt x="208329" y="0"/>
                              <a:pt x="298321" y="0"/>
                            </a:cubicBezTo>
                            <a:cubicBezTo>
                              <a:pt x="314656" y="19"/>
                              <a:pt x="328468" y="13230"/>
                              <a:pt x="329115" y="29566"/>
                            </a:cubicBezTo>
                            <a:cubicBezTo>
                              <a:pt x="329115" y="29566"/>
                              <a:pt x="329115" y="29566"/>
                              <a:pt x="329115" y="29566"/>
                            </a:cubicBezTo>
                            <a:cubicBezTo>
                              <a:pt x="329772" y="45911"/>
                              <a:pt x="317047" y="59112"/>
                              <a:pt x="300721" y="59131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744" name="자유형: 도형 743">
                        <a:extLst>
                          <a:ext uri="{FF2B5EF4-FFF2-40B4-BE49-F238E27FC236}">
                            <a16:creationId xmlns:a16="http://schemas.microsoft.com/office/drawing/2014/main" id="{F797C438-9C59-86AF-3AD8-A85BCD33C0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331620" y="3595482"/>
                        <a:ext cx="242126" cy="59131"/>
                      </a:xfrm>
                      <a:custGeom>
                        <a:avLst/>
                        <a:gdLst>
                          <a:gd name="connsiteX0" fmla="*/ 213699 w 242126"/>
                          <a:gd name="connsiteY0" fmla="*/ 59131 h 59131"/>
                          <a:gd name="connsiteX1" fmla="*/ 30752 w 242126"/>
                          <a:gd name="connsiteY1" fmla="*/ 59131 h 59131"/>
                          <a:gd name="connsiteX2" fmla="*/ 24 w 242126"/>
                          <a:gd name="connsiteY2" fmla="*/ 29566 h 59131"/>
                          <a:gd name="connsiteX3" fmla="*/ 24 w 242126"/>
                          <a:gd name="connsiteY3" fmla="*/ 29566 h 59131"/>
                          <a:gd name="connsiteX4" fmla="*/ 28352 w 242126"/>
                          <a:gd name="connsiteY4" fmla="*/ 0 h 59131"/>
                          <a:gd name="connsiteX5" fmla="*/ 211299 w 242126"/>
                          <a:gd name="connsiteY5" fmla="*/ 0 h 59131"/>
                          <a:gd name="connsiteX6" fmla="*/ 242102 w 242126"/>
                          <a:gd name="connsiteY6" fmla="*/ 29566 h 59131"/>
                          <a:gd name="connsiteX7" fmla="*/ 242102 w 242126"/>
                          <a:gd name="connsiteY7" fmla="*/ 29566 h 59131"/>
                          <a:gd name="connsiteX8" fmla="*/ 213699 w 242126"/>
                          <a:gd name="connsiteY8" fmla="*/ 59131 h 59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42126" h="59131">
                            <a:moveTo>
                              <a:pt x="213699" y="59131"/>
                            </a:moveTo>
                            <a:cubicBezTo>
                              <a:pt x="152720" y="59131"/>
                              <a:pt x="91731" y="59131"/>
                              <a:pt x="30752" y="59131"/>
                            </a:cubicBezTo>
                            <a:cubicBezTo>
                              <a:pt x="14445" y="59131"/>
                              <a:pt x="691" y="45901"/>
                              <a:pt x="24" y="29566"/>
                            </a:cubicBezTo>
                            <a:cubicBezTo>
                              <a:pt x="24" y="29566"/>
                              <a:pt x="24" y="29566"/>
                              <a:pt x="24" y="29566"/>
                            </a:cubicBezTo>
                            <a:cubicBezTo>
                              <a:pt x="-633" y="13221"/>
                              <a:pt x="12026" y="10"/>
                              <a:pt x="28352" y="0"/>
                            </a:cubicBezTo>
                            <a:cubicBezTo>
                              <a:pt x="89331" y="0"/>
                              <a:pt x="150319" y="0"/>
                              <a:pt x="211299" y="0"/>
                            </a:cubicBezTo>
                            <a:cubicBezTo>
                              <a:pt x="227634" y="19"/>
                              <a:pt x="241426" y="13230"/>
                              <a:pt x="242102" y="29566"/>
                            </a:cubicBezTo>
                            <a:cubicBezTo>
                              <a:pt x="242102" y="29566"/>
                              <a:pt x="242102" y="29566"/>
                              <a:pt x="242102" y="29566"/>
                            </a:cubicBezTo>
                            <a:cubicBezTo>
                              <a:pt x="242760" y="45911"/>
                              <a:pt x="230025" y="59112"/>
                              <a:pt x="213699" y="59131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745" name="자유형: 도형 744">
                        <a:extLst>
                          <a:ext uri="{FF2B5EF4-FFF2-40B4-BE49-F238E27FC236}">
                            <a16:creationId xmlns:a16="http://schemas.microsoft.com/office/drawing/2014/main" id="{A4F2C895-ED68-58CC-25AB-A72A66F40F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37350" y="3719793"/>
                        <a:ext cx="783928" cy="59131"/>
                      </a:xfrm>
                      <a:custGeom>
                        <a:avLst/>
                        <a:gdLst>
                          <a:gd name="connsiteX0" fmla="*/ 755272 w 783928"/>
                          <a:gd name="connsiteY0" fmla="*/ 59131 h 59131"/>
                          <a:gd name="connsiteX1" fmla="*/ 30496 w 783928"/>
                          <a:gd name="connsiteY1" fmla="*/ 59131 h 59131"/>
                          <a:gd name="connsiteX2" fmla="*/ 16 w 783928"/>
                          <a:gd name="connsiteY2" fmla="*/ 29566 h 59131"/>
                          <a:gd name="connsiteX3" fmla="*/ 16 w 783928"/>
                          <a:gd name="connsiteY3" fmla="*/ 29566 h 59131"/>
                          <a:gd name="connsiteX4" fmla="*/ 28610 w 783928"/>
                          <a:gd name="connsiteY4" fmla="*/ 0 h 59131"/>
                          <a:gd name="connsiteX5" fmla="*/ 753386 w 783928"/>
                          <a:gd name="connsiteY5" fmla="*/ 0 h 59131"/>
                          <a:gd name="connsiteX6" fmla="*/ 783914 w 783928"/>
                          <a:gd name="connsiteY6" fmla="*/ 29566 h 59131"/>
                          <a:gd name="connsiteX7" fmla="*/ 783914 w 783928"/>
                          <a:gd name="connsiteY7" fmla="*/ 29566 h 59131"/>
                          <a:gd name="connsiteX8" fmla="*/ 755272 w 783928"/>
                          <a:gd name="connsiteY8" fmla="*/ 59131 h 5913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783928" h="59131">
                            <a:moveTo>
                              <a:pt x="755272" y="59131"/>
                            </a:moveTo>
                            <a:cubicBezTo>
                              <a:pt x="513680" y="59131"/>
                              <a:pt x="272088" y="59131"/>
                              <a:pt x="30496" y="59131"/>
                            </a:cubicBezTo>
                            <a:cubicBezTo>
                              <a:pt x="14161" y="59122"/>
                              <a:pt x="540" y="45901"/>
                              <a:pt x="16" y="29566"/>
                            </a:cubicBezTo>
                            <a:cubicBezTo>
                              <a:pt x="16" y="29566"/>
                              <a:pt x="16" y="29566"/>
                              <a:pt x="16" y="29566"/>
                            </a:cubicBezTo>
                            <a:cubicBezTo>
                              <a:pt x="-517" y="13240"/>
                              <a:pt x="12294" y="-19"/>
                              <a:pt x="28610" y="0"/>
                            </a:cubicBezTo>
                            <a:cubicBezTo>
                              <a:pt x="270202" y="0"/>
                              <a:pt x="511794" y="0"/>
                              <a:pt x="753386" y="0"/>
                            </a:cubicBezTo>
                            <a:cubicBezTo>
                              <a:pt x="769722" y="10"/>
                              <a:pt x="783400" y="13249"/>
                              <a:pt x="783914" y="29566"/>
                            </a:cubicBezTo>
                            <a:cubicBezTo>
                              <a:pt x="783914" y="29566"/>
                              <a:pt x="783914" y="29566"/>
                              <a:pt x="783914" y="29566"/>
                            </a:cubicBezTo>
                            <a:cubicBezTo>
                              <a:pt x="784428" y="45892"/>
                              <a:pt x="771617" y="59131"/>
                              <a:pt x="755272" y="59131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grpSp>
                <p:nvGrpSpPr>
                  <p:cNvPr id="733" name="그래픽 1">
                    <a:extLst>
                      <a:ext uri="{FF2B5EF4-FFF2-40B4-BE49-F238E27FC236}">
                        <a16:creationId xmlns:a16="http://schemas.microsoft.com/office/drawing/2014/main" id="{85CA8AB5-17D2-5660-E62F-476EE8108A22}"/>
                      </a:ext>
                    </a:extLst>
                  </p:cNvPr>
                  <p:cNvGrpSpPr/>
                  <p:nvPr/>
                </p:nvGrpSpPr>
                <p:grpSpPr>
                  <a:xfrm>
                    <a:off x="2517791" y="4107870"/>
                    <a:ext cx="1329601" cy="762543"/>
                    <a:chOff x="2517791" y="4107870"/>
                    <a:chExt cx="1329601" cy="762543"/>
                  </a:xfrm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3F511F60-D87C-0EA8-E7C2-2F1A4E2C7C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17791" y="4553564"/>
                      <a:ext cx="317985" cy="316849"/>
                    </a:xfrm>
                    <a:custGeom>
                      <a:avLst/>
                      <a:gdLst>
                        <a:gd name="connsiteX0" fmla="*/ 148856 w 317985"/>
                        <a:gd name="connsiteY0" fmla="*/ 27594 h 316849"/>
                        <a:gd name="connsiteX1" fmla="*/ 289826 w 317985"/>
                        <a:gd name="connsiteY1" fmla="*/ 158782 h 316849"/>
                        <a:gd name="connsiteX2" fmla="*/ 260194 w 317985"/>
                        <a:gd name="connsiteY2" fmla="*/ 251060 h 316849"/>
                        <a:gd name="connsiteX3" fmla="*/ 171926 w 317985"/>
                        <a:gd name="connsiteY3" fmla="*/ 289246 h 316849"/>
                        <a:gd name="connsiteX4" fmla="*/ 28127 w 317985"/>
                        <a:gd name="connsiteY4" fmla="*/ 158067 h 316849"/>
                        <a:gd name="connsiteX5" fmla="*/ 59178 w 317985"/>
                        <a:gd name="connsiteY5" fmla="*/ 65789 h 316849"/>
                        <a:gd name="connsiteX6" fmla="*/ 148856 w 317985"/>
                        <a:gd name="connsiteY6" fmla="*/ 27594 h 316849"/>
                        <a:gd name="connsiteX7" fmla="*/ 147475 w 317985"/>
                        <a:gd name="connsiteY7" fmla="*/ 0 h 316849"/>
                        <a:gd name="connsiteX8" fmla="*/ 561 w 317985"/>
                        <a:gd name="connsiteY8" fmla="*/ 158429 h 316849"/>
                        <a:gd name="connsiteX9" fmla="*/ 174631 w 317985"/>
                        <a:gd name="connsiteY9" fmla="*/ 316849 h 316849"/>
                        <a:gd name="connsiteX10" fmla="*/ 317401 w 317985"/>
                        <a:gd name="connsiteY10" fmla="*/ 158429 h 316849"/>
                        <a:gd name="connsiteX11" fmla="*/ 147475 w 317985"/>
                        <a:gd name="connsiteY11" fmla="*/ 0 h 316849"/>
                        <a:gd name="connsiteX12" fmla="*/ 147475 w 317985"/>
                        <a:gd name="connsiteY12" fmla="*/ 0 h 3168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7985" h="316849">
                          <a:moveTo>
                            <a:pt x="148856" y="27594"/>
                          </a:moveTo>
                          <a:cubicBezTo>
                            <a:pt x="221227" y="27604"/>
                            <a:pt x="283692" y="86440"/>
                            <a:pt x="289826" y="158782"/>
                          </a:cubicBezTo>
                          <a:cubicBezTo>
                            <a:pt x="292779" y="193643"/>
                            <a:pt x="282320" y="226428"/>
                            <a:pt x="260194" y="251060"/>
                          </a:cubicBezTo>
                          <a:cubicBezTo>
                            <a:pt x="238067" y="275701"/>
                            <a:pt x="206816" y="289246"/>
                            <a:pt x="171926" y="289246"/>
                          </a:cubicBezTo>
                          <a:cubicBezTo>
                            <a:pt x="99612" y="289217"/>
                            <a:pt x="34213" y="230410"/>
                            <a:pt x="28127" y="158067"/>
                          </a:cubicBezTo>
                          <a:cubicBezTo>
                            <a:pt x="25174" y="123177"/>
                            <a:pt x="36271" y="90402"/>
                            <a:pt x="59178" y="65789"/>
                          </a:cubicBezTo>
                          <a:cubicBezTo>
                            <a:pt x="82067" y="41129"/>
                            <a:pt x="113995" y="27604"/>
                            <a:pt x="148856" y="27594"/>
                          </a:cubicBezTo>
                          <a:moveTo>
                            <a:pt x="147475" y="0"/>
                          </a:moveTo>
                          <a:cubicBezTo>
                            <a:pt x="60026" y="-10"/>
                            <a:pt x="-6849" y="70923"/>
                            <a:pt x="561" y="158429"/>
                          </a:cubicBezTo>
                          <a:cubicBezTo>
                            <a:pt x="7905" y="245898"/>
                            <a:pt x="87172" y="316849"/>
                            <a:pt x="174631" y="316849"/>
                          </a:cubicBezTo>
                          <a:cubicBezTo>
                            <a:pt x="262127" y="316859"/>
                            <a:pt x="324745" y="245926"/>
                            <a:pt x="317401" y="158429"/>
                          </a:cubicBezTo>
                          <a:cubicBezTo>
                            <a:pt x="309991" y="70933"/>
                            <a:pt x="235010" y="-38"/>
                            <a:pt x="147475" y="0"/>
                          </a:cubicBezTo>
                          <a:lnTo>
                            <a:pt x="14747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738" name="그래픽 1">
                      <a:extLst>
                        <a:ext uri="{FF2B5EF4-FFF2-40B4-BE49-F238E27FC236}">
                          <a16:creationId xmlns:a16="http://schemas.microsoft.com/office/drawing/2014/main" id="{7B62EC58-E1A0-02E1-136D-0AC05225B8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47775" y="4107870"/>
                      <a:ext cx="899616" cy="183451"/>
                      <a:chOff x="2947775" y="4107870"/>
                      <a:chExt cx="899616" cy="183451"/>
                    </a:xfrm>
                    <a:solidFill>
                      <a:srgbClr val="E0E0E0"/>
                    </a:solidFill>
                  </p:grpSpPr>
                  <p:sp>
                    <p:nvSpPr>
                      <p:cNvPr id="739" name="자유형: 도형 738">
                        <a:extLst>
                          <a:ext uri="{FF2B5EF4-FFF2-40B4-BE49-F238E27FC236}">
                            <a16:creationId xmlns:a16="http://schemas.microsoft.com/office/drawing/2014/main" id="{108CFF9C-63AB-E978-AE89-B305452EC0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51531" y="4232184"/>
                        <a:ext cx="895860" cy="59138"/>
                      </a:xfrm>
                      <a:custGeom>
                        <a:avLst/>
                        <a:gdLst>
                          <a:gd name="connsiteX0" fmla="*/ 865307 w 895860"/>
                          <a:gd name="connsiteY0" fmla="*/ 7 h 59138"/>
                          <a:gd name="connsiteX1" fmla="*/ 28612 w 895860"/>
                          <a:gd name="connsiteY1" fmla="*/ 7 h 59138"/>
                          <a:gd name="connsiteX2" fmla="*/ 18 w 895860"/>
                          <a:gd name="connsiteY2" fmla="*/ 29573 h 59138"/>
                          <a:gd name="connsiteX3" fmla="*/ 18 w 895860"/>
                          <a:gd name="connsiteY3" fmla="*/ 29573 h 59138"/>
                          <a:gd name="connsiteX4" fmla="*/ 30603 w 895860"/>
                          <a:gd name="connsiteY4" fmla="*/ 59138 h 59138"/>
                          <a:gd name="connsiteX5" fmla="*/ 867298 w 895860"/>
                          <a:gd name="connsiteY5" fmla="*/ 59138 h 59138"/>
                          <a:gd name="connsiteX6" fmla="*/ 895844 w 895860"/>
                          <a:gd name="connsiteY6" fmla="*/ 29573 h 59138"/>
                          <a:gd name="connsiteX7" fmla="*/ 895844 w 895860"/>
                          <a:gd name="connsiteY7" fmla="*/ 29573 h 59138"/>
                          <a:gd name="connsiteX8" fmla="*/ 865307 w 895860"/>
                          <a:gd name="connsiteY8" fmla="*/ 7 h 591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895860" h="59138">
                            <a:moveTo>
                              <a:pt x="865307" y="7"/>
                            </a:moveTo>
                            <a:cubicBezTo>
                              <a:pt x="586405" y="-2"/>
                              <a:pt x="307513" y="-2"/>
                              <a:pt x="28612" y="7"/>
                            </a:cubicBezTo>
                            <a:cubicBezTo>
                              <a:pt x="12286" y="26"/>
                              <a:pt x="-544" y="13247"/>
                              <a:pt x="18" y="29573"/>
                            </a:cubicBezTo>
                            <a:cubicBezTo>
                              <a:pt x="18" y="29573"/>
                              <a:pt x="18" y="29573"/>
                              <a:pt x="18" y="29573"/>
                            </a:cubicBezTo>
                            <a:cubicBezTo>
                              <a:pt x="570" y="45889"/>
                              <a:pt x="14277" y="59119"/>
                              <a:pt x="30603" y="59138"/>
                            </a:cubicBezTo>
                            <a:cubicBezTo>
                              <a:pt x="309504" y="59138"/>
                              <a:pt x="588396" y="59138"/>
                              <a:pt x="867298" y="59138"/>
                            </a:cubicBezTo>
                            <a:cubicBezTo>
                              <a:pt x="883614" y="59138"/>
                              <a:pt x="896387" y="45937"/>
                              <a:pt x="895844" y="29573"/>
                            </a:cubicBezTo>
                            <a:lnTo>
                              <a:pt x="895844" y="29573"/>
                            </a:lnTo>
                            <a:cubicBezTo>
                              <a:pt x="895292" y="13247"/>
                              <a:pt x="881623" y="-12"/>
                              <a:pt x="865307" y="7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740" name="자유형: 도형 739">
                        <a:extLst>
                          <a:ext uri="{FF2B5EF4-FFF2-40B4-BE49-F238E27FC236}">
                            <a16:creationId xmlns:a16="http://schemas.microsoft.com/office/drawing/2014/main" id="{93FDFA72-93C0-5EBD-B270-1D60920D53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47775" y="4107870"/>
                        <a:ext cx="701005" cy="59140"/>
                      </a:xfrm>
                      <a:custGeom>
                        <a:avLst/>
                        <a:gdLst>
                          <a:gd name="connsiteX0" fmla="*/ 670629 w 701005"/>
                          <a:gd name="connsiteY0" fmla="*/ 0 h 59140"/>
                          <a:gd name="connsiteX1" fmla="*/ 28777 w 701005"/>
                          <a:gd name="connsiteY1" fmla="*/ 0 h 59140"/>
                          <a:gd name="connsiteX2" fmla="*/ 11 w 701005"/>
                          <a:gd name="connsiteY2" fmla="*/ 29575 h 59140"/>
                          <a:gd name="connsiteX3" fmla="*/ 11 w 701005"/>
                          <a:gd name="connsiteY3" fmla="*/ 29575 h 59140"/>
                          <a:gd name="connsiteX4" fmla="*/ 30406 w 701005"/>
                          <a:gd name="connsiteY4" fmla="*/ 59141 h 59140"/>
                          <a:gd name="connsiteX5" fmla="*/ 672267 w 701005"/>
                          <a:gd name="connsiteY5" fmla="*/ 59141 h 59140"/>
                          <a:gd name="connsiteX6" fmla="*/ 700994 w 701005"/>
                          <a:gd name="connsiteY6" fmla="*/ 29575 h 59140"/>
                          <a:gd name="connsiteX7" fmla="*/ 700994 w 701005"/>
                          <a:gd name="connsiteY7" fmla="*/ 29575 h 59140"/>
                          <a:gd name="connsiteX8" fmla="*/ 670629 w 701005"/>
                          <a:gd name="connsiteY8" fmla="*/ 0 h 591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701005" h="59140">
                            <a:moveTo>
                              <a:pt x="670629" y="0"/>
                            </a:moveTo>
                            <a:cubicBezTo>
                              <a:pt x="456678" y="0"/>
                              <a:pt x="242727" y="0"/>
                              <a:pt x="28777" y="0"/>
                            </a:cubicBezTo>
                            <a:cubicBezTo>
                              <a:pt x="12470" y="9"/>
                              <a:pt x="-436" y="13240"/>
                              <a:pt x="11" y="29575"/>
                            </a:cubicBezTo>
                            <a:lnTo>
                              <a:pt x="11" y="29575"/>
                            </a:lnTo>
                            <a:cubicBezTo>
                              <a:pt x="450" y="45891"/>
                              <a:pt x="14080" y="59131"/>
                              <a:pt x="30406" y="59141"/>
                            </a:cubicBezTo>
                            <a:cubicBezTo>
                              <a:pt x="244356" y="59141"/>
                              <a:pt x="458307" y="59141"/>
                              <a:pt x="672267" y="59141"/>
                            </a:cubicBezTo>
                            <a:cubicBezTo>
                              <a:pt x="688593" y="59141"/>
                              <a:pt x="701442" y="45910"/>
                              <a:pt x="700994" y="29575"/>
                            </a:cubicBezTo>
                            <a:cubicBezTo>
                              <a:pt x="700994" y="29575"/>
                              <a:pt x="700994" y="29575"/>
                              <a:pt x="700994" y="29575"/>
                            </a:cubicBezTo>
                            <a:cubicBezTo>
                              <a:pt x="700546" y="13211"/>
                              <a:pt x="686954" y="-19"/>
                              <a:pt x="670629" y="0"/>
                            </a:cubicBezTo>
                            <a:close/>
                          </a:path>
                        </a:pathLst>
                      </a:custGeom>
                      <a:solidFill>
                        <a:srgbClr val="E0E0E0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BFB83CE4-9F30-71F8-C6CE-93F6D0D1EB22}"/>
                      </a:ext>
                    </a:extLst>
                  </p:cNvPr>
                  <p:cNvSpPr/>
                  <p:nvPr/>
                </p:nvSpPr>
                <p:spPr>
                  <a:xfrm>
                    <a:off x="2539174" y="3560697"/>
                    <a:ext cx="302485" cy="219989"/>
                  </a:xfrm>
                  <a:custGeom>
                    <a:avLst/>
                    <a:gdLst>
                      <a:gd name="connsiteX0" fmla="*/ 105175 w 302485"/>
                      <a:gd name="connsiteY0" fmla="*/ 219989 h 219989"/>
                      <a:gd name="connsiteX1" fmla="*/ 93888 w 302485"/>
                      <a:gd name="connsiteY1" fmla="*/ 201511 h 219989"/>
                      <a:gd name="connsiteX2" fmla="*/ 0 w 302485"/>
                      <a:gd name="connsiteY2" fmla="*/ 114691 h 219989"/>
                      <a:gd name="connsiteX3" fmla="*/ 13373 w 302485"/>
                      <a:gd name="connsiteY3" fmla="*/ 91049 h 219989"/>
                      <a:gd name="connsiteX4" fmla="*/ 105489 w 302485"/>
                      <a:gd name="connsiteY4" fmla="*/ 170678 h 219989"/>
                      <a:gd name="connsiteX5" fmla="*/ 285226 w 302485"/>
                      <a:gd name="connsiteY5" fmla="*/ 0 h 219989"/>
                      <a:gd name="connsiteX6" fmla="*/ 302485 w 302485"/>
                      <a:gd name="connsiteY6" fmla="*/ 22308 h 219989"/>
                      <a:gd name="connsiteX7" fmla="*/ 117072 w 302485"/>
                      <a:gd name="connsiteY7" fmla="*/ 202616 h 219989"/>
                      <a:gd name="connsiteX8" fmla="*/ 105175 w 302485"/>
                      <a:gd name="connsiteY8" fmla="*/ 219989 h 219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2485" h="219989">
                        <a:moveTo>
                          <a:pt x="105175" y="219989"/>
                        </a:moveTo>
                        <a:cubicBezTo>
                          <a:pt x="101422" y="213836"/>
                          <a:pt x="97660" y="207664"/>
                          <a:pt x="93888" y="201511"/>
                        </a:cubicBezTo>
                        <a:cubicBezTo>
                          <a:pt x="69266" y="161182"/>
                          <a:pt x="17764" y="125197"/>
                          <a:pt x="0" y="114691"/>
                        </a:cubicBezTo>
                        <a:cubicBezTo>
                          <a:pt x="4467" y="106813"/>
                          <a:pt x="8925" y="98936"/>
                          <a:pt x="13373" y="91049"/>
                        </a:cubicBezTo>
                        <a:cubicBezTo>
                          <a:pt x="34423" y="103499"/>
                          <a:pt x="77105" y="134207"/>
                          <a:pt x="105489" y="170678"/>
                        </a:cubicBezTo>
                        <a:cubicBezTo>
                          <a:pt x="146018" y="116338"/>
                          <a:pt x="205121" y="60369"/>
                          <a:pt x="285226" y="0"/>
                        </a:cubicBezTo>
                        <a:cubicBezTo>
                          <a:pt x="290989" y="7439"/>
                          <a:pt x="296732" y="14868"/>
                          <a:pt x="302485" y="22308"/>
                        </a:cubicBezTo>
                        <a:cubicBezTo>
                          <a:pt x="216770" y="86811"/>
                          <a:pt x="155981" y="145761"/>
                          <a:pt x="117072" y="202616"/>
                        </a:cubicBezTo>
                        <a:cubicBezTo>
                          <a:pt x="113119" y="208407"/>
                          <a:pt x="109147" y="214198"/>
                          <a:pt x="105175" y="219989"/>
                        </a:cubicBezTo>
                        <a:close/>
                      </a:path>
                    </a:pathLst>
                  </a:custGeom>
                  <a:solidFill>
                    <a:srgbClr val="019AA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7E852454-75DD-1D6C-413A-5EDA4E320A6A}"/>
                      </a:ext>
                    </a:extLst>
                  </p:cNvPr>
                  <p:cNvSpPr/>
                  <p:nvPr/>
                </p:nvSpPr>
                <p:spPr>
                  <a:xfrm>
                    <a:off x="2553556" y="4073095"/>
                    <a:ext cx="303647" cy="219979"/>
                  </a:xfrm>
                  <a:custGeom>
                    <a:avLst/>
                    <a:gdLst>
                      <a:gd name="connsiteX0" fmla="*/ 105089 w 303647"/>
                      <a:gd name="connsiteY0" fmla="*/ 219980 h 219979"/>
                      <a:gd name="connsiteX1" fmla="*/ 93726 w 303647"/>
                      <a:gd name="connsiteY1" fmla="*/ 201501 h 219979"/>
                      <a:gd name="connsiteX2" fmla="*/ 0 w 303647"/>
                      <a:gd name="connsiteY2" fmla="*/ 114671 h 219979"/>
                      <a:gd name="connsiteX3" fmla="*/ 13573 w 303647"/>
                      <a:gd name="connsiteY3" fmla="*/ 91049 h 219979"/>
                      <a:gd name="connsiteX4" fmla="*/ 105289 w 303647"/>
                      <a:gd name="connsiteY4" fmla="*/ 170678 h 219979"/>
                      <a:gd name="connsiteX5" fmla="*/ 286817 w 303647"/>
                      <a:gd name="connsiteY5" fmla="*/ 0 h 219979"/>
                      <a:gd name="connsiteX6" fmla="*/ 303648 w 303647"/>
                      <a:gd name="connsiteY6" fmla="*/ 22308 h 219979"/>
                      <a:gd name="connsiteX7" fmla="*/ 116929 w 303647"/>
                      <a:gd name="connsiteY7" fmla="*/ 202616 h 219979"/>
                      <a:gd name="connsiteX8" fmla="*/ 105089 w 303647"/>
                      <a:gd name="connsiteY8" fmla="*/ 219980 h 219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3647" h="219979">
                        <a:moveTo>
                          <a:pt x="105089" y="219980"/>
                        </a:moveTo>
                        <a:cubicBezTo>
                          <a:pt x="101298" y="213808"/>
                          <a:pt x="97507" y="207664"/>
                          <a:pt x="93726" y="201501"/>
                        </a:cubicBezTo>
                        <a:cubicBezTo>
                          <a:pt x="68961" y="161191"/>
                          <a:pt x="17688" y="125168"/>
                          <a:pt x="0" y="114671"/>
                        </a:cubicBezTo>
                        <a:cubicBezTo>
                          <a:pt x="4524" y="106804"/>
                          <a:pt x="9039" y="98917"/>
                          <a:pt x="13573" y="91049"/>
                        </a:cubicBezTo>
                        <a:cubicBezTo>
                          <a:pt x="34500" y="103451"/>
                          <a:pt x="76905" y="134179"/>
                          <a:pt x="105289" y="170678"/>
                        </a:cubicBezTo>
                        <a:cubicBezTo>
                          <a:pt x="145847" y="116376"/>
                          <a:pt x="205483" y="60360"/>
                          <a:pt x="286817" y="0"/>
                        </a:cubicBezTo>
                        <a:cubicBezTo>
                          <a:pt x="292427" y="7429"/>
                          <a:pt x="298037" y="14868"/>
                          <a:pt x="303648" y="22308"/>
                        </a:cubicBezTo>
                        <a:cubicBezTo>
                          <a:pt x="216770" y="86801"/>
                          <a:pt x="155648" y="145799"/>
                          <a:pt x="116929" y="202616"/>
                        </a:cubicBezTo>
                        <a:cubicBezTo>
                          <a:pt x="112976" y="208397"/>
                          <a:pt x="109023" y="214198"/>
                          <a:pt x="105089" y="219980"/>
                        </a:cubicBezTo>
                        <a:close/>
                      </a:path>
                    </a:pathLst>
                  </a:custGeom>
                  <a:solidFill>
                    <a:srgbClr val="019AA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F66E1BCF-9FCD-6BB8-EECB-678BE2E760A9}"/>
                      </a:ext>
                    </a:extLst>
                  </p:cNvPr>
                  <p:cNvSpPr/>
                  <p:nvPr/>
                </p:nvSpPr>
                <p:spPr>
                  <a:xfrm>
                    <a:off x="2579884" y="4586721"/>
                    <a:ext cx="299199" cy="219979"/>
                  </a:xfrm>
                  <a:custGeom>
                    <a:avLst/>
                    <a:gdLst>
                      <a:gd name="connsiteX0" fmla="*/ 111366 w 299199"/>
                      <a:gd name="connsiteY0" fmla="*/ 219980 h 219979"/>
                      <a:gd name="connsiteX1" fmla="*/ 98803 w 299199"/>
                      <a:gd name="connsiteY1" fmla="*/ 201502 h 219979"/>
                      <a:gd name="connsiteX2" fmla="*/ 0 w 299199"/>
                      <a:gd name="connsiteY2" fmla="*/ 114671 h 219979"/>
                      <a:gd name="connsiteX3" fmla="*/ 12344 w 299199"/>
                      <a:gd name="connsiteY3" fmla="*/ 91050 h 219979"/>
                      <a:gd name="connsiteX4" fmla="*/ 108461 w 299199"/>
                      <a:gd name="connsiteY4" fmla="*/ 170669 h 219979"/>
                      <a:gd name="connsiteX5" fmla="*/ 281454 w 299199"/>
                      <a:gd name="connsiteY5" fmla="*/ 0 h 219979"/>
                      <a:gd name="connsiteX6" fmla="*/ 299199 w 299199"/>
                      <a:gd name="connsiteY6" fmla="*/ 22298 h 219979"/>
                      <a:gd name="connsiteX7" fmla="*/ 122063 w 299199"/>
                      <a:gd name="connsiteY7" fmla="*/ 202625 h 219979"/>
                      <a:gd name="connsiteX8" fmla="*/ 111366 w 299199"/>
                      <a:gd name="connsiteY8" fmla="*/ 219980 h 219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9199" h="219979">
                        <a:moveTo>
                          <a:pt x="111366" y="219980"/>
                        </a:moveTo>
                        <a:cubicBezTo>
                          <a:pt x="107175" y="213817"/>
                          <a:pt x="102984" y="207664"/>
                          <a:pt x="98803" y="201502"/>
                        </a:cubicBezTo>
                        <a:cubicBezTo>
                          <a:pt x="71447" y="161182"/>
                          <a:pt x="18240" y="125168"/>
                          <a:pt x="0" y="114671"/>
                        </a:cubicBezTo>
                        <a:cubicBezTo>
                          <a:pt x="4096" y="106794"/>
                          <a:pt x="8211" y="98927"/>
                          <a:pt x="12344" y="91050"/>
                        </a:cubicBezTo>
                        <a:cubicBezTo>
                          <a:pt x="33900" y="103451"/>
                          <a:pt x="77895" y="134160"/>
                          <a:pt x="108461" y="170669"/>
                        </a:cubicBezTo>
                        <a:cubicBezTo>
                          <a:pt x="145771" y="116386"/>
                          <a:pt x="202540" y="60360"/>
                          <a:pt x="281454" y="0"/>
                        </a:cubicBezTo>
                        <a:cubicBezTo>
                          <a:pt x="287360" y="7439"/>
                          <a:pt x="293275" y="14869"/>
                          <a:pt x="299199" y="22298"/>
                        </a:cubicBezTo>
                        <a:cubicBezTo>
                          <a:pt x="215075" y="86801"/>
                          <a:pt x="157172" y="145799"/>
                          <a:pt x="122063" y="202625"/>
                        </a:cubicBezTo>
                        <a:cubicBezTo>
                          <a:pt x="118491" y="208398"/>
                          <a:pt x="114919" y="214189"/>
                          <a:pt x="111366" y="219980"/>
                        </a:cubicBezTo>
                        <a:close/>
                      </a:path>
                    </a:pathLst>
                  </a:custGeom>
                  <a:solidFill>
                    <a:srgbClr val="019AA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180" name="그래픽 1">
                  <a:extLst>
                    <a:ext uri="{FF2B5EF4-FFF2-40B4-BE49-F238E27FC236}">
                      <a16:creationId xmlns:a16="http://schemas.microsoft.com/office/drawing/2014/main" id="{568B2E0F-84E7-64D8-3194-ADB35058CE6A}"/>
                    </a:ext>
                  </a:extLst>
                </p:cNvPr>
                <p:cNvGrpSpPr/>
                <p:nvPr/>
              </p:nvGrpSpPr>
              <p:grpSpPr>
                <a:xfrm>
                  <a:off x="2810640" y="3045480"/>
                  <a:ext cx="688015" cy="375009"/>
                  <a:chOff x="2810640" y="3045480"/>
                  <a:chExt cx="688015" cy="375009"/>
                </a:xfrm>
              </p:grpSpPr>
              <p:grpSp>
                <p:nvGrpSpPr>
                  <p:cNvPr id="181" name="그래픽 1">
                    <a:extLst>
                      <a:ext uri="{FF2B5EF4-FFF2-40B4-BE49-F238E27FC236}">
                        <a16:creationId xmlns:a16="http://schemas.microsoft.com/office/drawing/2014/main" id="{9CD6B83D-DC8A-F258-8B5C-93EFC15C6098}"/>
                      </a:ext>
                    </a:extLst>
                  </p:cNvPr>
                  <p:cNvGrpSpPr/>
                  <p:nvPr/>
                </p:nvGrpSpPr>
                <p:grpSpPr>
                  <a:xfrm>
                    <a:off x="2810640" y="3045480"/>
                    <a:ext cx="688015" cy="343566"/>
                    <a:chOff x="2810640" y="3045480"/>
                    <a:chExt cx="688015" cy="343566"/>
                  </a:xfrm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2AFD184E-F305-B176-8119-8CA0E94121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42138" y="3088181"/>
                      <a:ext cx="256517" cy="300856"/>
                    </a:xfrm>
                    <a:custGeom>
                      <a:avLst/>
                      <a:gdLst>
                        <a:gd name="connsiteX0" fmla="*/ 51483 w 256517"/>
                        <a:gd name="connsiteY0" fmla="*/ 0 h 300856"/>
                        <a:gd name="connsiteX1" fmla="*/ 0 w 256517"/>
                        <a:gd name="connsiteY1" fmla="*/ 109623 h 300856"/>
                        <a:gd name="connsiteX2" fmla="*/ 129921 w 256517"/>
                        <a:gd name="connsiteY2" fmla="*/ 300857 h 300856"/>
                        <a:gd name="connsiteX3" fmla="*/ 256518 w 256517"/>
                        <a:gd name="connsiteY3" fmla="*/ 300857 h 300856"/>
                        <a:gd name="connsiteX4" fmla="*/ 51483 w 256517"/>
                        <a:gd name="connsiteY4" fmla="*/ 0 h 3008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56517" h="300856">
                          <a:moveTo>
                            <a:pt x="51483" y="0"/>
                          </a:moveTo>
                          <a:cubicBezTo>
                            <a:pt x="34719" y="36547"/>
                            <a:pt x="17545" y="73085"/>
                            <a:pt x="0" y="109623"/>
                          </a:cubicBezTo>
                          <a:cubicBezTo>
                            <a:pt x="71657" y="146247"/>
                            <a:pt x="124463" y="218132"/>
                            <a:pt x="129921" y="300857"/>
                          </a:cubicBezTo>
                          <a:cubicBezTo>
                            <a:pt x="172117" y="300857"/>
                            <a:pt x="214322" y="300857"/>
                            <a:pt x="256518" y="300857"/>
                          </a:cubicBezTo>
                          <a:cubicBezTo>
                            <a:pt x="248069" y="171326"/>
                            <a:pt x="164478" y="58531"/>
                            <a:pt x="51483" y="0"/>
                          </a:cubicBezTo>
                          <a:close/>
                        </a:path>
                      </a:pathLst>
                    </a:custGeom>
                    <a:solidFill>
                      <a:srgbClr val="67BA5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7999EA57-5386-CC28-B775-68EBA7FFA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10640" y="3094887"/>
                      <a:ext cx="215233" cy="294160"/>
                    </a:xfrm>
                    <a:custGeom>
                      <a:avLst/>
                      <a:gdLst>
                        <a:gd name="connsiteX0" fmla="*/ 797 w 215233"/>
                        <a:gd name="connsiteY0" fmla="*/ 294161 h 294160"/>
                        <a:gd name="connsiteX1" fmla="*/ 127393 w 215233"/>
                        <a:gd name="connsiteY1" fmla="*/ 294161 h 294160"/>
                        <a:gd name="connsiteX2" fmla="*/ 215233 w 215233"/>
                        <a:gd name="connsiteY2" fmla="*/ 109671 h 294160"/>
                        <a:gd name="connsiteX3" fmla="*/ 140233 w 215233"/>
                        <a:gd name="connsiteY3" fmla="*/ 0 h 294160"/>
                        <a:gd name="connsiteX4" fmla="*/ 797 w 215233"/>
                        <a:gd name="connsiteY4" fmla="*/ 294161 h 2941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5233" h="294160">
                          <a:moveTo>
                            <a:pt x="797" y="294161"/>
                          </a:moveTo>
                          <a:cubicBezTo>
                            <a:pt x="43002" y="294161"/>
                            <a:pt x="85198" y="294161"/>
                            <a:pt x="127393" y="294161"/>
                          </a:cubicBezTo>
                          <a:cubicBezTo>
                            <a:pt x="122240" y="216208"/>
                            <a:pt x="157283" y="147961"/>
                            <a:pt x="215233" y="109671"/>
                          </a:cubicBezTo>
                          <a:cubicBezTo>
                            <a:pt x="190611" y="73114"/>
                            <a:pt x="165627" y="36557"/>
                            <a:pt x="140233" y="0"/>
                          </a:cubicBezTo>
                          <a:cubicBezTo>
                            <a:pt x="47898" y="60198"/>
                            <a:pt x="-7376" y="169393"/>
                            <a:pt x="797" y="294161"/>
                          </a:cubicBezTo>
                          <a:close/>
                        </a:path>
                      </a:pathLst>
                    </a:custGeom>
                    <a:solidFill>
                      <a:srgbClr val="F65E87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727" name="그래픽 1">
                      <a:extLst>
                        <a:ext uri="{FF2B5EF4-FFF2-40B4-BE49-F238E27FC236}">
                          <a16:creationId xmlns:a16="http://schemas.microsoft.com/office/drawing/2014/main" id="{179054F0-2D6A-7ECD-295A-BDF7CA9E3B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50882" y="3045480"/>
                      <a:ext cx="342747" cy="159077"/>
                      <a:chOff x="2950882" y="3045480"/>
                      <a:chExt cx="342747" cy="159077"/>
                    </a:xfrm>
                  </p:grpSpPr>
                  <p:sp>
                    <p:nvSpPr>
                      <p:cNvPr id="728" name="자유형: 도형 727">
                        <a:extLst>
                          <a:ext uri="{FF2B5EF4-FFF2-40B4-BE49-F238E27FC236}">
                            <a16:creationId xmlns:a16="http://schemas.microsoft.com/office/drawing/2014/main" id="{3F95CDC1-4389-296E-EFF7-531BA2BAAB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50882" y="3045480"/>
                        <a:ext cx="342747" cy="159077"/>
                      </a:xfrm>
                      <a:custGeom>
                        <a:avLst/>
                        <a:gdLst>
                          <a:gd name="connsiteX0" fmla="*/ 171545 w 342747"/>
                          <a:gd name="connsiteY0" fmla="*/ 0 h 159077"/>
                          <a:gd name="connsiteX1" fmla="*/ 0 w 342747"/>
                          <a:gd name="connsiteY1" fmla="*/ 49406 h 159077"/>
                          <a:gd name="connsiteX2" fmla="*/ 75000 w 342747"/>
                          <a:gd name="connsiteY2" fmla="*/ 159077 h 159077"/>
                          <a:gd name="connsiteX3" fmla="*/ 186052 w 342747"/>
                          <a:gd name="connsiteY3" fmla="*/ 126549 h 159077"/>
                          <a:gd name="connsiteX4" fmla="*/ 291265 w 342747"/>
                          <a:gd name="connsiteY4" fmla="*/ 152343 h 159077"/>
                          <a:gd name="connsiteX5" fmla="*/ 342748 w 342747"/>
                          <a:gd name="connsiteY5" fmla="*/ 42720 h 159077"/>
                          <a:gd name="connsiteX6" fmla="*/ 171545 w 342747"/>
                          <a:gd name="connsiteY6" fmla="*/ 0 h 1590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42747" h="159077">
                            <a:moveTo>
                              <a:pt x="171545" y="0"/>
                            </a:moveTo>
                            <a:cubicBezTo>
                              <a:pt x="106556" y="-10"/>
                              <a:pt x="48139" y="18059"/>
                              <a:pt x="0" y="49406"/>
                            </a:cubicBezTo>
                            <a:cubicBezTo>
                              <a:pt x="25394" y="85963"/>
                              <a:pt x="50378" y="122530"/>
                              <a:pt x="75000" y="159077"/>
                            </a:cubicBezTo>
                            <a:cubicBezTo>
                              <a:pt x="106204" y="138493"/>
                              <a:pt x="144085" y="126530"/>
                              <a:pt x="186052" y="126549"/>
                            </a:cubicBezTo>
                            <a:cubicBezTo>
                              <a:pt x="223161" y="126540"/>
                              <a:pt x="259090" y="135903"/>
                              <a:pt x="291265" y="152343"/>
                            </a:cubicBezTo>
                            <a:cubicBezTo>
                              <a:pt x="308810" y="115805"/>
                              <a:pt x="325984" y="79258"/>
                              <a:pt x="342748" y="42720"/>
                            </a:cubicBezTo>
                            <a:cubicBezTo>
                              <a:pt x="290303" y="15516"/>
                              <a:pt x="231724" y="10"/>
                              <a:pt x="1715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407B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729" name="자유형: 도형 728">
                        <a:extLst>
                          <a:ext uri="{FF2B5EF4-FFF2-40B4-BE49-F238E27FC236}">
                            <a16:creationId xmlns:a16="http://schemas.microsoft.com/office/drawing/2014/main" id="{C4A6DFDA-588B-199C-B080-A0BFB6D9D1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50882" y="3045480"/>
                        <a:ext cx="342747" cy="159077"/>
                      </a:xfrm>
                      <a:custGeom>
                        <a:avLst/>
                        <a:gdLst>
                          <a:gd name="connsiteX0" fmla="*/ 171545 w 342747"/>
                          <a:gd name="connsiteY0" fmla="*/ 0 h 159077"/>
                          <a:gd name="connsiteX1" fmla="*/ 0 w 342747"/>
                          <a:gd name="connsiteY1" fmla="*/ 49406 h 159077"/>
                          <a:gd name="connsiteX2" fmla="*/ 75000 w 342747"/>
                          <a:gd name="connsiteY2" fmla="*/ 159077 h 159077"/>
                          <a:gd name="connsiteX3" fmla="*/ 186052 w 342747"/>
                          <a:gd name="connsiteY3" fmla="*/ 126549 h 159077"/>
                          <a:gd name="connsiteX4" fmla="*/ 291265 w 342747"/>
                          <a:gd name="connsiteY4" fmla="*/ 152343 h 159077"/>
                          <a:gd name="connsiteX5" fmla="*/ 342748 w 342747"/>
                          <a:gd name="connsiteY5" fmla="*/ 42720 h 159077"/>
                          <a:gd name="connsiteX6" fmla="*/ 171545 w 342747"/>
                          <a:gd name="connsiteY6" fmla="*/ 0 h 1590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42747" h="159077">
                            <a:moveTo>
                              <a:pt x="171545" y="0"/>
                            </a:moveTo>
                            <a:cubicBezTo>
                              <a:pt x="106556" y="-10"/>
                              <a:pt x="48139" y="18059"/>
                              <a:pt x="0" y="49406"/>
                            </a:cubicBezTo>
                            <a:cubicBezTo>
                              <a:pt x="25394" y="85963"/>
                              <a:pt x="50378" y="122530"/>
                              <a:pt x="75000" y="159077"/>
                            </a:cubicBezTo>
                            <a:cubicBezTo>
                              <a:pt x="106204" y="138493"/>
                              <a:pt x="144085" y="126530"/>
                              <a:pt x="186052" y="126549"/>
                            </a:cubicBezTo>
                            <a:cubicBezTo>
                              <a:pt x="223161" y="126540"/>
                              <a:pt x="259090" y="135903"/>
                              <a:pt x="291265" y="152343"/>
                            </a:cubicBezTo>
                            <a:cubicBezTo>
                              <a:pt x="308810" y="115805"/>
                              <a:pt x="325984" y="79258"/>
                              <a:pt x="342748" y="42720"/>
                            </a:cubicBezTo>
                            <a:cubicBezTo>
                              <a:pt x="290303" y="15516"/>
                              <a:pt x="231724" y="10"/>
                              <a:pt x="171545" y="0"/>
                            </a:cubicBezTo>
                            <a:close/>
                          </a:path>
                        </a:pathLst>
                      </a:custGeom>
                      <a:solidFill>
                        <a:srgbClr val="FFD14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8B0BE187-F883-11AA-86AB-27060CA627E1}"/>
                      </a:ext>
                    </a:extLst>
                  </p:cNvPr>
                  <p:cNvSpPr/>
                  <p:nvPr/>
                </p:nvSpPr>
                <p:spPr>
                  <a:xfrm>
                    <a:off x="3123791" y="3302436"/>
                    <a:ext cx="153266" cy="118054"/>
                  </a:xfrm>
                  <a:custGeom>
                    <a:avLst/>
                    <a:gdLst>
                      <a:gd name="connsiteX0" fmla="*/ 153266 w 153266"/>
                      <a:gd name="connsiteY0" fmla="*/ 0 h 118054"/>
                      <a:gd name="connsiteX1" fmla="*/ 11943 w 153266"/>
                      <a:gd name="connsiteY1" fmla="*/ 61350 h 118054"/>
                      <a:gd name="connsiteX2" fmla="*/ 6543 w 153266"/>
                      <a:gd name="connsiteY2" fmla="*/ 104413 h 118054"/>
                      <a:gd name="connsiteX3" fmla="*/ 50139 w 153266"/>
                      <a:gd name="connsiteY3" fmla="*/ 112709 h 118054"/>
                      <a:gd name="connsiteX4" fmla="*/ 153266 w 153266"/>
                      <a:gd name="connsiteY4" fmla="*/ 0 h 118054"/>
                      <a:gd name="connsiteX5" fmla="*/ 19011 w 153266"/>
                      <a:gd name="connsiteY5" fmla="*/ 95583 h 118054"/>
                      <a:gd name="connsiteX6" fmla="*/ 21669 w 153266"/>
                      <a:gd name="connsiteY6" fmla="*/ 74381 h 118054"/>
                      <a:gd name="connsiteX7" fmla="*/ 43138 w 153266"/>
                      <a:gd name="connsiteY7" fmla="*/ 78457 h 118054"/>
                      <a:gd name="connsiteX8" fmla="*/ 40461 w 153266"/>
                      <a:gd name="connsiteY8" fmla="*/ 99660 h 118054"/>
                      <a:gd name="connsiteX9" fmla="*/ 19011 w 153266"/>
                      <a:gd name="connsiteY9" fmla="*/ 95583 h 118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3266" h="118054">
                        <a:moveTo>
                          <a:pt x="153266" y="0"/>
                        </a:moveTo>
                        <a:cubicBezTo>
                          <a:pt x="153333" y="19"/>
                          <a:pt x="25498" y="51759"/>
                          <a:pt x="11943" y="61350"/>
                        </a:cubicBezTo>
                        <a:cubicBezTo>
                          <a:pt x="-1582" y="70980"/>
                          <a:pt x="-3954" y="90230"/>
                          <a:pt x="6543" y="104413"/>
                        </a:cubicBezTo>
                        <a:cubicBezTo>
                          <a:pt x="17068" y="118605"/>
                          <a:pt x="36566" y="122329"/>
                          <a:pt x="50139" y="112709"/>
                        </a:cubicBezTo>
                        <a:cubicBezTo>
                          <a:pt x="63950" y="103108"/>
                          <a:pt x="153504" y="-19"/>
                          <a:pt x="153266" y="0"/>
                        </a:cubicBezTo>
                        <a:close/>
                        <a:moveTo>
                          <a:pt x="19011" y="95583"/>
                        </a:moveTo>
                        <a:cubicBezTo>
                          <a:pt x="13848" y="88620"/>
                          <a:pt x="15020" y="79115"/>
                          <a:pt x="21669" y="74381"/>
                        </a:cubicBezTo>
                        <a:cubicBezTo>
                          <a:pt x="28298" y="69675"/>
                          <a:pt x="37956" y="71514"/>
                          <a:pt x="43138" y="78457"/>
                        </a:cubicBezTo>
                        <a:cubicBezTo>
                          <a:pt x="48329" y="85430"/>
                          <a:pt x="47129" y="94936"/>
                          <a:pt x="40461" y="99660"/>
                        </a:cubicBezTo>
                        <a:cubicBezTo>
                          <a:pt x="33822" y="104356"/>
                          <a:pt x="24183" y="102546"/>
                          <a:pt x="19011" y="95583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183" name="그래픽 1">
                    <a:extLst>
                      <a:ext uri="{FF2B5EF4-FFF2-40B4-BE49-F238E27FC236}">
                        <a16:creationId xmlns:a16="http://schemas.microsoft.com/office/drawing/2014/main" id="{9AE94D86-4326-B4CE-C7D2-BA8E1B9B4328}"/>
                      </a:ext>
                    </a:extLst>
                  </p:cNvPr>
                  <p:cNvGrpSpPr/>
                  <p:nvPr/>
                </p:nvGrpSpPr>
                <p:grpSpPr>
                  <a:xfrm>
                    <a:off x="3338527" y="3197023"/>
                    <a:ext cx="90244" cy="89877"/>
                    <a:chOff x="3338527" y="3197023"/>
                    <a:chExt cx="90244" cy="89877"/>
                  </a:xfrm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9985FC21-AE43-DA7C-C9E0-C37A49059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38527" y="3197023"/>
                      <a:ext cx="90244" cy="89877"/>
                    </a:xfrm>
                    <a:custGeom>
                      <a:avLst/>
                      <a:gdLst>
                        <a:gd name="connsiteX0" fmla="*/ 90063 w 90244"/>
                        <a:gd name="connsiteY0" fmla="*/ 44939 h 89877"/>
                        <a:gd name="connsiteX1" fmla="*/ 48982 w 90244"/>
                        <a:gd name="connsiteY1" fmla="*/ 89878 h 89877"/>
                        <a:gd name="connsiteX2" fmla="*/ 185 w 90244"/>
                        <a:gd name="connsiteY2" fmla="*/ 44939 h 89877"/>
                        <a:gd name="connsiteX3" fmla="*/ 40924 w 90244"/>
                        <a:gd name="connsiteY3" fmla="*/ 0 h 89877"/>
                        <a:gd name="connsiteX4" fmla="*/ 90063 w 90244"/>
                        <a:gd name="connsiteY4" fmla="*/ 44939 h 89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244" h="89877">
                          <a:moveTo>
                            <a:pt x="90063" y="44939"/>
                          </a:moveTo>
                          <a:cubicBezTo>
                            <a:pt x="92292" y="69780"/>
                            <a:pt x="73785" y="89859"/>
                            <a:pt x="48982" y="89878"/>
                          </a:cubicBezTo>
                          <a:cubicBezTo>
                            <a:pt x="24160" y="89868"/>
                            <a:pt x="2395" y="69780"/>
                            <a:pt x="185" y="44939"/>
                          </a:cubicBezTo>
                          <a:cubicBezTo>
                            <a:pt x="-2044" y="20107"/>
                            <a:pt x="16120" y="-10"/>
                            <a:pt x="40924" y="0"/>
                          </a:cubicBezTo>
                          <a:cubicBezTo>
                            <a:pt x="65746" y="-10"/>
                            <a:pt x="87872" y="20145"/>
                            <a:pt x="90063" y="4493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DE2FB1E4-7E21-6301-6FA4-4FE8F75247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8551" y="3224455"/>
                      <a:ext cx="14376" cy="14306"/>
                    </a:xfrm>
                    <a:custGeom>
                      <a:avLst/>
                      <a:gdLst>
                        <a:gd name="connsiteX0" fmla="*/ 14346 w 14376"/>
                        <a:gd name="connsiteY0" fmla="*/ 7153 h 14306"/>
                        <a:gd name="connsiteX1" fmla="*/ 7841 w 14376"/>
                        <a:gd name="connsiteY1" fmla="*/ 14307 h 14306"/>
                        <a:gd name="connsiteX2" fmla="*/ 30 w 14376"/>
                        <a:gd name="connsiteY2" fmla="*/ 7153 h 14306"/>
                        <a:gd name="connsiteX3" fmla="*/ 6526 w 14376"/>
                        <a:gd name="connsiteY3" fmla="*/ 0 h 14306"/>
                        <a:gd name="connsiteX4" fmla="*/ 14346 w 14376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376" h="14306">
                          <a:moveTo>
                            <a:pt x="14346" y="7153"/>
                          </a:moveTo>
                          <a:cubicBezTo>
                            <a:pt x="14708" y="11116"/>
                            <a:pt x="11803" y="14345"/>
                            <a:pt x="7841" y="14307"/>
                          </a:cubicBezTo>
                          <a:cubicBezTo>
                            <a:pt x="3897" y="14307"/>
                            <a:pt x="383" y="11097"/>
                            <a:pt x="30" y="7153"/>
                          </a:cubicBezTo>
                          <a:cubicBezTo>
                            <a:pt x="-332" y="3210"/>
                            <a:pt x="2583" y="10"/>
                            <a:pt x="6526" y="0"/>
                          </a:cubicBezTo>
                          <a:cubicBezTo>
                            <a:pt x="10460" y="-19"/>
                            <a:pt x="13975" y="3191"/>
                            <a:pt x="14346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4B507856-E56E-BCE9-89D7-06CAD7A27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2515" y="3224455"/>
                      <a:ext cx="14375" cy="14306"/>
                    </a:xfrm>
                    <a:custGeom>
                      <a:avLst/>
                      <a:gdLst>
                        <a:gd name="connsiteX0" fmla="*/ 14348 w 14375"/>
                        <a:gd name="connsiteY0" fmla="*/ 7153 h 14306"/>
                        <a:gd name="connsiteX1" fmla="*/ 7842 w 14375"/>
                        <a:gd name="connsiteY1" fmla="*/ 14307 h 14306"/>
                        <a:gd name="connsiteX2" fmla="*/ 32 w 14375"/>
                        <a:gd name="connsiteY2" fmla="*/ 7153 h 14306"/>
                        <a:gd name="connsiteX3" fmla="*/ 6537 w 14375"/>
                        <a:gd name="connsiteY3" fmla="*/ 0 h 14306"/>
                        <a:gd name="connsiteX4" fmla="*/ 14348 w 14375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375" h="14306">
                          <a:moveTo>
                            <a:pt x="14348" y="7153"/>
                          </a:moveTo>
                          <a:cubicBezTo>
                            <a:pt x="14691" y="11116"/>
                            <a:pt x="11795" y="14345"/>
                            <a:pt x="7842" y="14307"/>
                          </a:cubicBezTo>
                          <a:cubicBezTo>
                            <a:pt x="3899" y="14307"/>
                            <a:pt x="403" y="11097"/>
                            <a:pt x="32" y="7153"/>
                          </a:cubicBezTo>
                          <a:cubicBezTo>
                            <a:pt x="-340" y="3210"/>
                            <a:pt x="2594" y="10"/>
                            <a:pt x="6537" y="0"/>
                          </a:cubicBezTo>
                          <a:cubicBezTo>
                            <a:pt x="10490" y="-19"/>
                            <a:pt x="13986" y="3191"/>
                            <a:pt x="14348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4D415505-3FDE-D7C3-F2C0-6E24411F72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59089" y="3252998"/>
                      <a:ext cx="51654" cy="16186"/>
                    </a:xfrm>
                    <a:custGeom>
                      <a:avLst/>
                      <a:gdLst>
                        <a:gd name="connsiteX0" fmla="*/ 26676 w 51654"/>
                        <a:gd name="connsiteY0" fmla="*/ 16187 h 16186"/>
                        <a:gd name="connsiteX1" fmla="*/ 26591 w 51654"/>
                        <a:gd name="connsiteY1" fmla="*/ 16187 h 16186"/>
                        <a:gd name="connsiteX2" fmla="*/ 1159 w 51654"/>
                        <a:gd name="connsiteY2" fmla="*/ 6176 h 16186"/>
                        <a:gd name="connsiteX3" fmla="*/ 921 w 51654"/>
                        <a:gd name="connsiteY3" fmla="*/ 1166 h 16186"/>
                        <a:gd name="connsiteX4" fmla="*/ 5931 w 51654"/>
                        <a:gd name="connsiteY4" fmla="*/ 928 h 16186"/>
                        <a:gd name="connsiteX5" fmla="*/ 26591 w 51654"/>
                        <a:gd name="connsiteY5" fmla="*/ 9091 h 16186"/>
                        <a:gd name="connsiteX6" fmla="*/ 26657 w 51654"/>
                        <a:gd name="connsiteY6" fmla="*/ 9091 h 16186"/>
                        <a:gd name="connsiteX7" fmla="*/ 45507 w 51654"/>
                        <a:gd name="connsiteY7" fmla="*/ 1137 h 16186"/>
                        <a:gd name="connsiteX8" fmla="*/ 50517 w 51654"/>
                        <a:gd name="connsiteY8" fmla="*/ 947 h 16186"/>
                        <a:gd name="connsiteX9" fmla="*/ 50708 w 51654"/>
                        <a:gd name="connsiteY9" fmla="*/ 5957 h 16186"/>
                        <a:gd name="connsiteX10" fmla="*/ 26676 w 51654"/>
                        <a:gd name="connsiteY10" fmla="*/ 16187 h 16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1654" h="16186">
                          <a:moveTo>
                            <a:pt x="26676" y="16187"/>
                          </a:moveTo>
                          <a:cubicBezTo>
                            <a:pt x="26648" y="16187"/>
                            <a:pt x="26619" y="16187"/>
                            <a:pt x="26591" y="16187"/>
                          </a:cubicBezTo>
                          <a:cubicBezTo>
                            <a:pt x="17294" y="16187"/>
                            <a:pt x="8255" y="12634"/>
                            <a:pt x="1159" y="6176"/>
                          </a:cubicBezTo>
                          <a:cubicBezTo>
                            <a:pt x="-289" y="4861"/>
                            <a:pt x="-394" y="2614"/>
                            <a:pt x="921" y="1166"/>
                          </a:cubicBezTo>
                          <a:cubicBezTo>
                            <a:pt x="2235" y="-282"/>
                            <a:pt x="4483" y="-387"/>
                            <a:pt x="5931" y="928"/>
                          </a:cubicBezTo>
                          <a:cubicBezTo>
                            <a:pt x="11722" y="6195"/>
                            <a:pt x="19056" y="9091"/>
                            <a:pt x="26591" y="9091"/>
                          </a:cubicBezTo>
                          <a:cubicBezTo>
                            <a:pt x="26638" y="9081"/>
                            <a:pt x="26638" y="9091"/>
                            <a:pt x="26657" y="9091"/>
                          </a:cubicBezTo>
                          <a:cubicBezTo>
                            <a:pt x="34058" y="9091"/>
                            <a:pt x="40745" y="6271"/>
                            <a:pt x="45507" y="1137"/>
                          </a:cubicBezTo>
                          <a:cubicBezTo>
                            <a:pt x="46841" y="-301"/>
                            <a:pt x="49079" y="-387"/>
                            <a:pt x="50517" y="947"/>
                          </a:cubicBezTo>
                          <a:cubicBezTo>
                            <a:pt x="51956" y="2280"/>
                            <a:pt x="52041" y="4528"/>
                            <a:pt x="50708" y="5957"/>
                          </a:cubicBezTo>
                          <a:cubicBezTo>
                            <a:pt x="44593" y="12558"/>
                            <a:pt x="36058" y="16187"/>
                            <a:pt x="26676" y="16187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184" name="그래픽 1">
                    <a:extLst>
                      <a:ext uri="{FF2B5EF4-FFF2-40B4-BE49-F238E27FC236}">
                        <a16:creationId xmlns:a16="http://schemas.microsoft.com/office/drawing/2014/main" id="{BE61707E-61CA-74AE-B5F4-837CB77B6417}"/>
                      </a:ext>
                    </a:extLst>
                  </p:cNvPr>
                  <p:cNvGrpSpPr/>
                  <p:nvPr/>
                </p:nvGrpSpPr>
                <p:grpSpPr>
                  <a:xfrm>
                    <a:off x="3084551" y="3063092"/>
                    <a:ext cx="90482" cy="89877"/>
                    <a:chOff x="3084551" y="3063092"/>
                    <a:chExt cx="90482" cy="89877"/>
                  </a:xfrm>
                </p:grpSpPr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59185952-71D6-4530-806D-6D08BDFD10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84551" y="3063092"/>
                      <a:ext cx="90482" cy="89877"/>
                    </a:xfrm>
                    <a:custGeom>
                      <a:avLst/>
                      <a:gdLst>
                        <a:gd name="connsiteX0" fmla="*/ 90187 w 90482"/>
                        <a:gd name="connsiteY0" fmla="*/ 44939 h 89877"/>
                        <a:gd name="connsiteX1" fmla="*/ 50192 w 90482"/>
                        <a:gd name="connsiteY1" fmla="*/ 89878 h 89877"/>
                        <a:gd name="connsiteX2" fmla="*/ 300 w 90482"/>
                        <a:gd name="connsiteY2" fmla="*/ 44939 h 89877"/>
                        <a:gd name="connsiteX3" fmla="*/ 39876 w 90482"/>
                        <a:gd name="connsiteY3" fmla="*/ 0 h 89877"/>
                        <a:gd name="connsiteX4" fmla="*/ 90187 w 90482"/>
                        <a:gd name="connsiteY4" fmla="*/ 44939 h 89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482" h="89877">
                          <a:moveTo>
                            <a:pt x="90187" y="44939"/>
                          </a:moveTo>
                          <a:cubicBezTo>
                            <a:pt x="93026" y="69752"/>
                            <a:pt x="75024" y="89887"/>
                            <a:pt x="50192" y="89878"/>
                          </a:cubicBezTo>
                          <a:cubicBezTo>
                            <a:pt x="25351" y="89868"/>
                            <a:pt x="3158" y="69780"/>
                            <a:pt x="300" y="44939"/>
                          </a:cubicBezTo>
                          <a:cubicBezTo>
                            <a:pt x="-2538" y="20126"/>
                            <a:pt x="15073" y="-10"/>
                            <a:pt x="39876" y="0"/>
                          </a:cubicBezTo>
                          <a:cubicBezTo>
                            <a:pt x="64708" y="29"/>
                            <a:pt x="87359" y="20117"/>
                            <a:pt x="90187" y="4493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0A54486C-FFFC-F289-9788-967C1C9FE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4415" y="3090534"/>
                      <a:ext cx="14412" cy="14306"/>
                    </a:xfrm>
                    <a:custGeom>
                      <a:avLst/>
                      <a:gdLst>
                        <a:gd name="connsiteX0" fmla="*/ 14365 w 14412"/>
                        <a:gd name="connsiteY0" fmla="*/ 7153 h 14306"/>
                        <a:gd name="connsiteX1" fmla="*/ 8040 w 14412"/>
                        <a:gd name="connsiteY1" fmla="*/ 14307 h 14306"/>
                        <a:gd name="connsiteX2" fmla="*/ 49 w 14412"/>
                        <a:gd name="connsiteY2" fmla="*/ 7153 h 14306"/>
                        <a:gd name="connsiteX3" fmla="*/ 6364 w 14412"/>
                        <a:gd name="connsiteY3" fmla="*/ 0 h 14306"/>
                        <a:gd name="connsiteX4" fmla="*/ 14365 w 14412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412" h="14306">
                          <a:moveTo>
                            <a:pt x="14365" y="7153"/>
                          </a:moveTo>
                          <a:cubicBezTo>
                            <a:pt x="14822" y="11106"/>
                            <a:pt x="11983" y="14307"/>
                            <a:pt x="8040" y="14307"/>
                          </a:cubicBezTo>
                          <a:cubicBezTo>
                            <a:pt x="4078" y="14288"/>
                            <a:pt x="534" y="11116"/>
                            <a:pt x="49" y="7153"/>
                          </a:cubicBezTo>
                          <a:cubicBezTo>
                            <a:pt x="-409" y="3200"/>
                            <a:pt x="2411" y="0"/>
                            <a:pt x="6364" y="0"/>
                          </a:cubicBezTo>
                          <a:cubicBezTo>
                            <a:pt x="10316" y="0"/>
                            <a:pt x="13888" y="3210"/>
                            <a:pt x="14365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79450C9A-9E19-EEFA-72FE-D773AE205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38391" y="3090534"/>
                      <a:ext cx="14406" cy="14306"/>
                    </a:xfrm>
                    <a:custGeom>
                      <a:avLst/>
                      <a:gdLst>
                        <a:gd name="connsiteX0" fmla="*/ 14355 w 14406"/>
                        <a:gd name="connsiteY0" fmla="*/ 7153 h 14306"/>
                        <a:gd name="connsiteX1" fmla="*/ 8030 w 14406"/>
                        <a:gd name="connsiteY1" fmla="*/ 14307 h 14306"/>
                        <a:gd name="connsiteX2" fmla="*/ 48 w 14406"/>
                        <a:gd name="connsiteY2" fmla="*/ 7153 h 14306"/>
                        <a:gd name="connsiteX3" fmla="*/ 6363 w 14406"/>
                        <a:gd name="connsiteY3" fmla="*/ 0 h 14306"/>
                        <a:gd name="connsiteX4" fmla="*/ 14355 w 14406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406" h="14306">
                          <a:moveTo>
                            <a:pt x="14355" y="7153"/>
                          </a:moveTo>
                          <a:cubicBezTo>
                            <a:pt x="14831" y="11106"/>
                            <a:pt x="11974" y="14307"/>
                            <a:pt x="8030" y="14307"/>
                          </a:cubicBezTo>
                          <a:cubicBezTo>
                            <a:pt x="4068" y="14288"/>
                            <a:pt x="524" y="11116"/>
                            <a:pt x="48" y="7153"/>
                          </a:cubicBezTo>
                          <a:cubicBezTo>
                            <a:pt x="-409" y="3200"/>
                            <a:pt x="2439" y="0"/>
                            <a:pt x="6363" y="0"/>
                          </a:cubicBezTo>
                          <a:cubicBezTo>
                            <a:pt x="10297" y="0"/>
                            <a:pt x="13888" y="3210"/>
                            <a:pt x="14355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6E9E326F-44B5-0E72-5DBF-BE56C0DFD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05597" y="3119080"/>
                      <a:ext cx="51654" cy="7086"/>
                    </a:xfrm>
                    <a:custGeom>
                      <a:avLst/>
                      <a:gdLst>
                        <a:gd name="connsiteX0" fmla="*/ 48111 w 51654"/>
                        <a:gd name="connsiteY0" fmla="*/ 7086 h 7086"/>
                        <a:gd name="connsiteX1" fmla="*/ 3553 w 51654"/>
                        <a:gd name="connsiteY1" fmla="*/ 7086 h 7086"/>
                        <a:gd name="connsiteX2" fmla="*/ 0 w 51654"/>
                        <a:gd name="connsiteY2" fmla="*/ 3543 h 7086"/>
                        <a:gd name="connsiteX3" fmla="*/ 3553 w 51654"/>
                        <a:gd name="connsiteY3" fmla="*/ 0 h 7086"/>
                        <a:gd name="connsiteX4" fmla="*/ 48111 w 51654"/>
                        <a:gd name="connsiteY4" fmla="*/ 0 h 7086"/>
                        <a:gd name="connsiteX5" fmla="*/ 51654 w 51654"/>
                        <a:gd name="connsiteY5" fmla="*/ 3543 h 7086"/>
                        <a:gd name="connsiteX6" fmla="*/ 48111 w 51654"/>
                        <a:gd name="connsiteY6" fmla="*/ 7086 h 70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654" h="7086">
                          <a:moveTo>
                            <a:pt x="48111" y="7086"/>
                          </a:moveTo>
                          <a:lnTo>
                            <a:pt x="3553" y="7086"/>
                          </a:lnTo>
                          <a:cubicBezTo>
                            <a:pt x="1591" y="7086"/>
                            <a:pt x="0" y="5496"/>
                            <a:pt x="0" y="3543"/>
                          </a:cubicBezTo>
                          <a:cubicBezTo>
                            <a:pt x="0" y="1581"/>
                            <a:pt x="1591" y="0"/>
                            <a:pt x="3553" y="0"/>
                          </a:cubicBezTo>
                          <a:lnTo>
                            <a:pt x="48111" y="0"/>
                          </a:lnTo>
                          <a:cubicBezTo>
                            <a:pt x="50073" y="0"/>
                            <a:pt x="51654" y="1591"/>
                            <a:pt x="51654" y="3543"/>
                          </a:cubicBezTo>
                          <a:cubicBezTo>
                            <a:pt x="51664" y="5496"/>
                            <a:pt x="50073" y="7086"/>
                            <a:pt x="48111" y="7086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185" name="그래픽 1">
                    <a:extLst>
                      <a:ext uri="{FF2B5EF4-FFF2-40B4-BE49-F238E27FC236}">
                        <a16:creationId xmlns:a16="http://schemas.microsoft.com/office/drawing/2014/main" id="{7E6B3B93-9C8C-4FD5-9C68-16BAE71C472B}"/>
                      </a:ext>
                    </a:extLst>
                  </p:cNvPr>
                  <p:cNvGrpSpPr/>
                  <p:nvPr/>
                </p:nvGrpSpPr>
                <p:grpSpPr>
                  <a:xfrm>
                    <a:off x="2858472" y="3197023"/>
                    <a:ext cx="90240" cy="89877"/>
                    <a:chOff x="2858472" y="3197023"/>
                    <a:chExt cx="90240" cy="89877"/>
                  </a:xfrm>
                </p:grpSpPr>
                <p:sp>
                  <p:nvSpPr>
                    <p:cNvPr id="186" name="자유형: 도형 185">
                      <a:extLst>
                        <a:ext uri="{FF2B5EF4-FFF2-40B4-BE49-F238E27FC236}">
                          <a16:creationId xmlns:a16="http://schemas.microsoft.com/office/drawing/2014/main" id="{E4C315AC-E61F-6702-E014-BD4A60009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58472" y="3197023"/>
                      <a:ext cx="90240" cy="89877"/>
                    </a:xfrm>
                    <a:custGeom>
                      <a:avLst/>
                      <a:gdLst>
                        <a:gd name="connsiteX0" fmla="*/ 90058 w 90240"/>
                        <a:gd name="connsiteY0" fmla="*/ 44939 h 89877"/>
                        <a:gd name="connsiteX1" fmla="*/ 48976 w 90240"/>
                        <a:gd name="connsiteY1" fmla="*/ 89878 h 89877"/>
                        <a:gd name="connsiteX2" fmla="*/ 180 w 90240"/>
                        <a:gd name="connsiteY2" fmla="*/ 44939 h 89877"/>
                        <a:gd name="connsiteX3" fmla="*/ 40918 w 90240"/>
                        <a:gd name="connsiteY3" fmla="*/ 0 h 89877"/>
                        <a:gd name="connsiteX4" fmla="*/ 90058 w 90240"/>
                        <a:gd name="connsiteY4" fmla="*/ 44939 h 89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240" h="89877">
                          <a:moveTo>
                            <a:pt x="90058" y="44939"/>
                          </a:moveTo>
                          <a:cubicBezTo>
                            <a:pt x="92296" y="69780"/>
                            <a:pt x="73779" y="89859"/>
                            <a:pt x="48976" y="89878"/>
                          </a:cubicBezTo>
                          <a:cubicBezTo>
                            <a:pt x="24164" y="89868"/>
                            <a:pt x="2399" y="69780"/>
                            <a:pt x="180" y="44939"/>
                          </a:cubicBezTo>
                          <a:cubicBezTo>
                            <a:pt x="-2011" y="20107"/>
                            <a:pt x="16086" y="-10"/>
                            <a:pt x="40918" y="0"/>
                          </a:cubicBezTo>
                          <a:cubicBezTo>
                            <a:pt x="65731" y="-10"/>
                            <a:pt x="87838" y="20145"/>
                            <a:pt x="90058" y="4493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87" name="자유형: 도형 186">
                      <a:extLst>
                        <a:ext uri="{FF2B5EF4-FFF2-40B4-BE49-F238E27FC236}">
                          <a16:creationId xmlns:a16="http://schemas.microsoft.com/office/drawing/2014/main" id="{00D3CD8A-7BD7-7175-71EE-3D352704FA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78470" y="3224455"/>
                      <a:ext cx="14381" cy="14306"/>
                    </a:xfrm>
                    <a:custGeom>
                      <a:avLst/>
                      <a:gdLst>
                        <a:gd name="connsiteX0" fmla="*/ 14348 w 14381"/>
                        <a:gd name="connsiteY0" fmla="*/ 7153 h 14306"/>
                        <a:gd name="connsiteX1" fmla="*/ 7843 w 14381"/>
                        <a:gd name="connsiteY1" fmla="*/ 14307 h 14306"/>
                        <a:gd name="connsiteX2" fmla="*/ 32 w 14381"/>
                        <a:gd name="connsiteY2" fmla="*/ 7153 h 14306"/>
                        <a:gd name="connsiteX3" fmla="*/ 6528 w 14381"/>
                        <a:gd name="connsiteY3" fmla="*/ 0 h 14306"/>
                        <a:gd name="connsiteX4" fmla="*/ 14348 w 14381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381" h="14306">
                          <a:moveTo>
                            <a:pt x="14348" y="7153"/>
                          </a:moveTo>
                          <a:cubicBezTo>
                            <a:pt x="14729" y="11116"/>
                            <a:pt x="11805" y="14345"/>
                            <a:pt x="7843" y="14307"/>
                          </a:cubicBezTo>
                          <a:cubicBezTo>
                            <a:pt x="3890" y="14307"/>
                            <a:pt x="403" y="11097"/>
                            <a:pt x="32" y="7153"/>
                          </a:cubicBezTo>
                          <a:cubicBezTo>
                            <a:pt x="-339" y="3210"/>
                            <a:pt x="2566" y="10"/>
                            <a:pt x="6528" y="0"/>
                          </a:cubicBezTo>
                          <a:cubicBezTo>
                            <a:pt x="10471" y="-19"/>
                            <a:pt x="14015" y="3191"/>
                            <a:pt x="14348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88" name="자유형: 도형 187">
                      <a:extLst>
                        <a:ext uri="{FF2B5EF4-FFF2-40B4-BE49-F238E27FC236}">
                          <a16:creationId xmlns:a16="http://schemas.microsoft.com/office/drawing/2014/main" id="{57802145-BF98-2526-A7E9-8FD7254C0D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2457" y="3224455"/>
                      <a:ext cx="14365" cy="14306"/>
                    </a:xfrm>
                    <a:custGeom>
                      <a:avLst/>
                      <a:gdLst>
                        <a:gd name="connsiteX0" fmla="*/ 14337 w 14365"/>
                        <a:gd name="connsiteY0" fmla="*/ 7153 h 14306"/>
                        <a:gd name="connsiteX1" fmla="*/ 7831 w 14365"/>
                        <a:gd name="connsiteY1" fmla="*/ 14307 h 14306"/>
                        <a:gd name="connsiteX2" fmla="*/ 30 w 14365"/>
                        <a:gd name="connsiteY2" fmla="*/ 7153 h 14306"/>
                        <a:gd name="connsiteX3" fmla="*/ 6526 w 14365"/>
                        <a:gd name="connsiteY3" fmla="*/ 0 h 14306"/>
                        <a:gd name="connsiteX4" fmla="*/ 14337 w 14365"/>
                        <a:gd name="connsiteY4" fmla="*/ 7153 h 143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365" h="14306">
                          <a:moveTo>
                            <a:pt x="14337" y="7153"/>
                          </a:moveTo>
                          <a:cubicBezTo>
                            <a:pt x="14689" y="11116"/>
                            <a:pt x="11784" y="14345"/>
                            <a:pt x="7831" y="14307"/>
                          </a:cubicBezTo>
                          <a:cubicBezTo>
                            <a:pt x="3869" y="14307"/>
                            <a:pt x="383" y="11097"/>
                            <a:pt x="30" y="7153"/>
                          </a:cubicBezTo>
                          <a:cubicBezTo>
                            <a:pt x="-332" y="3210"/>
                            <a:pt x="2583" y="10"/>
                            <a:pt x="6526" y="0"/>
                          </a:cubicBezTo>
                          <a:cubicBezTo>
                            <a:pt x="10479" y="-19"/>
                            <a:pt x="13966" y="3191"/>
                            <a:pt x="14337" y="715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89" name="자유형: 도형 188">
                      <a:extLst>
                        <a:ext uri="{FF2B5EF4-FFF2-40B4-BE49-F238E27FC236}">
                          <a16:creationId xmlns:a16="http://schemas.microsoft.com/office/drawing/2014/main" id="{9C4EA009-AD60-D3A5-ED9E-5DCCD8498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79800" y="3253002"/>
                      <a:ext cx="51665" cy="16182"/>
                    </a:xfrm>
                    <a:custGeom>
                      <a:avLst/>
                      <a:gdLst>
                        <a:gd name="connsiteX0" fmla="*/ 3550 w 51665"/>
                        <a:gd name="connsiteY0" fmla="*/ 16183 h 16182"/>
                        <a:gd name="connsiteX1" fmla="*/ 1131 w 51665"/>
                        <a:gd name="connsiteY1" fmla="*/ 15230 h 16182"/>
                        <a:gd name="connsiteX2" fmla="*/ 959 w 51665"/>
                        <a:gd name="connsiteY2" fmla="*/ 10211 h 16182"/>
                        <a:gd name="connsiteX3" fmla="*/ 25067 w 51665"/>
                        <a:gd name="connsiteY3" fmla="*/ 0 h 16182"/>
                        <a:gd name="connsiteX4" fmla="*/ 50508 w 51665"/>
                        <a:gd name="connsiteY4" fmla="*/ 10011 h 16182"/>
                        <a:gd name="connsiteX5" fmla="*/ 50737 w 51665"/>
                        <a:gd name="connsiteY5" fmla="*/ 15021 h 16182"/>
                        <a:gd name="connsiteX6" fmla="*/ 45727 w 51665"/>
                        <a:gd name="connsiteY6" fmla="*/ 15250 h 16182"/>
                        <a:gd name="connsiteX7" fmla="*/ 24962 w 51665"/>
                        <a:gd name="connsiteY7" fmla="*/ 7096 h 16182"/>
                        <a:gd name="connsiteX8" fmla="*/ 6150 w 51665"/>
                        <a:gd name="connsiteY8" fmla="*/ 15050 h 16182"/>
                        <a:gd name="connsiteX9" fmla="*/ 3550 w 51665"/>
                        <a:gd name="connsiteY9" fmla="*/ 16183 h 161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1665" h="16182">
                          <a:moveTo>
                            <a:pt x="3550" y="16183"/>
                          </a:moveTo>
                          <a:cubicBezTo>
                            <a:pt x="2683" y="16183"/>
                            <a:pt x="1817" y="15869"/>
                            <a:pt x="1131" y="15230"/>
                          </a:cubicBezTo>
                          <a:cubicBezTo>
                            <a:pt x="-307" y="13897"/>
                            <a:pt x="-384" y="11649"/>
                            <a:pt x="959" y="10211"/>
                          </a:cubicBezTo>
                          <a:cubicBezTo>
                            <a:pt x="7131" y="3591"/>
                            <a:pt x="15637" y="57"/>
                            <a:pt x="25067" y="0"/>
                          </a:cubicBezTo>
                          <a:cubicBezTo>
                            <a:pt x="34402" y="0"/>
                            <a:pt x="43450" y="3562"/>
                            <a:pt x="50508" y="10011"/>
                          </a:cubicBezTo>
                          <a:cubicBezTo>
                            <a:pt x="51956" y="11335"/>
                            <a:pt x="52061" y="13573"/>
                            <a:pt x="50737" y="15021"/>
                          </a:cubicBezTo>
                          <a:cubicBezTo>
                            <a:pt x="49413" y="16469"/>
                            <a:pt x="47175" y="16564"/>
                            <a:pt x="45727" y="15250"/>
                          </a:cubicBezTo>
                          <a:cubicBezTo>
                            <a:pt x="39945" y="9973"/>
                            <a:pt x="32297" y="6972"/>
                            <a:pt x="24962" y="7096"/>
                          </a:cubicBezTo>
                          <a:cubicBezTo>
                            <a:pt x="17609" y="7096"/>
                            <a:pt x="10942" y="9916"/>
                            <a:pt x="6150" y="15050"/>
                          </a:cubicBezTo>
                          <a:cubicBezTo>
                            <a:pt x="5446" y="15802"/>
                            <a:pt x="4503" y="16183"/>
                            <a:pt x="3550" y="1618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B232E290-6EC5-DCE1-DEF4-4C529D2DD56E}"/>
                  </a:ext>
                </a:extLst>
              </p:cNvPr>
              <p:cNvSpPr/>
              <p:nvPr/>
            </p:nvSpPr>
            <p:spPr>
              <a:xfrm>
                <a:off x="2609499" y="2712496"/>
                <a:ext cx="996906" cy="224761"/>
              </a:xfrm>
              <a:custGeom>
                <a:avLst/>
                <a:gdLst>
                  <a:gd name="connsiteX0" fmla="*/ 995084 w 996906"/>
                  <a:gd name="connsiteY0" fmla="*/ 199806 h 224761"/>
                  <a:gd name="connsiteX1" fmla="*/ 821177 w 996906"/>
                  <a:gd name="connsiteY1" fmla="*/ 95869 h 224761"/>
                  <a:gd name="connsiteX2" fmla="*/ 668862 w 996906"/>
                  <a:gd name="connsiteY2" fmla="*/ 95869 h 224761"/>
                  <a:gd name="connsiteX3" fmla="*/ 616008 w 996906"/>
                  <a:gd name="connsiteY3" fmla="*/ 68247 h 224761"/>
                  <a:gd name="connsiteX4" fmla="*/ 486611 w 996906"/>
                  <a:gd name="connsiteY4" fmla="*/ 0 h 224761"/>
                  <a:gd name="connsiteX5" fmla="*/ 365082 w 996906"/>
                  <a:gd name="connsiteY5" fmla="*/ 68247 h 224761"/>
                  <a:gd name="connsiteX6" fmla="*/ 315371 w 996906"/>
                  <a:gd name="connsiteY6" fmla="*/ 95869 h 224761"/>
                  <a:gd name="connsiteX7" fmla="*/ 163056 w 996906"/>
                  <a:gd name="connsiteY7" fmla="*/ 95869 h 224761"/>
                  <a:gd name="connsiteX8" fmla="*/ 1007 w 996906"/>
                  <a:gd name="connsiteY8" fmla="*/ 199806 h 224761"/>
                  <a:gd name="connsiteX9" fmla="*/ 36 w 996906"/>
                  <a:gd name="connsiteY9" fmla="*/ 206750 h 224761"/>
                  <a:gd name="connsiteX10" fmla="*/ 19076 w 996906"/>
                  <a:gd name="connsiteY10" fmla="*/ 224761 h 224761"/>
                  <a:gd name="connsiteX11" fmla="*/ 979863 w 996906"/>
                  <a:gd name="connsiteY11" fmla="*/ 224761 h 224761"/>
                  <a:gd name="connsiteX12" fmla="*/ 995084 w 996906"/>
                  <a:gd name="connsiteY12" fmla="*/ 199806 h 224761"/>
                  <a:gd name="connsiteX13" fmla="*/ 493069 w 996906"/>
                  <a:gd name="connsiteY13" fmla="*/ 113071 h 224761"/>
                  <a:gd name="connsiteX14" fmla="*/ 448254 w 996906"/>
                  <a:gd name="connsiteY14" fmla="*/ 70675 h 224761"/>
                  <a:gd name="connsiteX15" fmla="*/ 488230 w 996906"/>
                  <a:gd name="connsiteY15" fmla="*/ 28280 h 224761"/>
                  <a:gd name="connsiteX16" fmla="*/ 533045 w 996906"/>
                  <a:gd name="connsiteY16" fmla="*/ 70675 h 224761"/>
                  <a:gd name="connsiteX17" fmla="*/ 493069 w 996906"/>
                  <a:gd name="connsiteY17" fmla="*/ 113071 h 224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6906" h="224761">
                    <a:moveTo>
                      <a:pt x="995084" y="199806"/>
                    </a:moveTo>
                    <a:cubicBezTo>
                      <a:pt x="965357" y="137293"/>
                      <a:pt x="895957" y="95869"/>
                      <a:pt x="821177" y="95869"/>
                    </a:cubicBezTo>
                    <a:lnTo>
                      <a:pt x="668862" y="95869"/>
                    </a:lnTo>
                    <a:cubicBezTo>
                      <a:pt x="646088" y="95869"/>
                      <a:pt x="624876" y="84963"/>
                      <a:pt x="616008" y="68247"/>
                    </a:cubicBezTo>
                    <a:cubicBezTo>
                      <a:pt x="594758" y="28432"/>
                      <a:pt x="544113" y="0"/>
                      <a:pt x="486611" y="0"/>
                    </a:cubicBezTo>
                    <a:cubicBezTo>
                      <a:pt x="429194" y="0"/>
                      <a:pt x="381788" y="28423"/>
                      <a:pt x="365082" y="68247"/>
                    </a:cubicBezTo>
                    <a:cubicBezTo>
                      <a:pt x="358119" y="84963"/>
                      <a:pt x="338145" y="95869"/>
                      <a:pt x="315371" y="95869"/>
                    </a:cubicBezTo>
                    <a:lnTo>
                      <a:pt x="163056" y="95869"/>
                    </a:lnTo>
                    <a:cubicBezTo>
                      <a:pt x="88276" y="95869"/>
                      <a:pt x="23610" y="137293"/>
                      <a:pt x="1007" y="199806"/>
                    </a:cubicBezTo>
                    <a:cubicBezTo>
                      <a:pt x="169" y="202063"/>
                      <a:pt x="-107" y="204406"/>
                      <a:pt x="36" y="206750"/>
                    </a:cubicBezTo>
                    <a:cubicBezTo>
                      <a:pt x="579" y="216284"/>
                      <a:pt x="8732" y="224761"/>
                      <a:pt x="19076" y="224761"/>
                    </a:cubicBezTo>
                    <a:lnTo>
                      <a:pt x="979863" y="224761"/>
                    </a:lnTo>
                    <a:cubicBezTo>
                      <a:pt x="992712" y="224761"/>
                      <a:pt x="1000694" y="211684"/>
                      <a:pt x="995084" y="199806"/>
                    </a:cubicBezTo>
                    <a:close/>
                    <a:moveTo>
                      <a:pt x="493069" y="113071"/>
                    </a:moveTo>
                    <a:cubicBezTo>
                      <a:pt x="469733" y="113071"/>
                      <a:pt x="449587" y="94088"/>
                      <a:pt x="448254" y="70675"/>
                    </a:cubicBezTo>
                    <a:cubicBezTo>
                      <a:pt x="446920" y="47254"/>
                      <a:pt x="464894" y="28280"/>
                      <a:pt x="488230" y="28280"/>
                    </a:cubicBezTo>
                    <a:cubicBezTo>
                      <a:pt x="511652" y="28280"/>
                      <a:pt x="531712" y="47263"/>
                      <a:pt x="533045" y="70675"/>
                    </a:cubicBezTo>
                    <a:cubicBezTo>
                      <a:pt x="534379" y="94097"/>
                      <a:pt x="516481" y="113071"/>
                      <a:pt x="493069" y="113071"/>
                    </a:cubicBez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27" name="그래픽 1">
              <a:extLst>
                <a:ext uri="{FF2B5EF4-FFF2-40B4-BE49-F238E27FC236}">
                  <a16:creationId xmlns:a16="http://schemas.microsoft.com/office/drawing/2014/main" id="{D16BF7BD-24E0-2C0D-B899-5E0593C8FF13}"/>
                </a:ext>
              </a:extLst>
            </p:cNvPr>
            <p:cNvGrpSpPr/>
            <p:nvPr/>
          </p:nvGrpSpPr>
          <p:grpSpPr>
            <a:xfrm>
              <a:off x="1483603" y="4759083"/>
              <a:ext cx="618320" cy="1800631"/>
              <a:chOff x="3805989" y="2934400"/>
              <a:chExt cx="992238" cy="2889532"/>
            </a:xfrm>
          </p:grpSpPr>
          <p:grpSp>
            <p:nvGrpSpPr>
              <p:cNvPr id="128" name="그래픽 1">
                <a:extLst>
                  <a:ext uri="{FF2B5EF4-FFF2-40B4-BE49-F238E27FC236}">
                    <a16:creationId xmlns:a16="http://schemas.microsoft.com/office/drawing/2014/main" id="{2EE484DA-9D4B-C369-5EB6-C9B665948B2F}"/>
                  </a:ext>
                </a:extLst>
              </p:cNvPr>
              <p:cNvGrpSpPr/>
              <p:nvPr/>
            </p:nvGrpSpPr>
            <p:grpSpPr>
              <a:xfrm>
                <a:off x="4384757" y="3414431"/>
                <a:ext cx="413470" cy="2409501"/>
                <a:chOff x="4384757" y="3414431"/>
                <a:chExt cx="413470" cy="2409501"/>
              </a:xfrm>
            </p:grpSpPr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6E4DAA63-6345-707D-1D37-3C38E091FD4A}"/>
                    </a:ext>
                  </a:extLst>
                </p:cNvPr>
                <p:cNvSpPr/>
                <p:nvPr/>
              </p:nvSpPr>
              <p:spPr>
                <a:xfrm>
                  <a:off x="4569505" y="5739215"/>
                  <a:ext cx="45016" cy="16861"/>
                </a:xfrm>
                <a:custGeom>
                  <a:avLst/>
                  <a:gdLst>
                    <a:gd name="connsiteX0" fmla="*/ 22611 w 45016"/>
                    <a:gd name="connsiteY0" fmla="*/ 16861 h 16861"/>
                    <a:gd name="connsiteX1" fmla="*/ 1465 w 45016"/>
                    <a:gd name="connsiteY1" fmla="*/ 11594 h 16861"/>
                    <a:gd name="connsiteX2" fmla="*/ 789 w 45016"/>
                    <a:gd name="connsiteY2" fmla="*/ 4345 h 16861"/>
                    <a:gd name="connsiteX3" fmla="*/ 5609 w 45016"/>
                    <a:gd name="connsiteY3" fmla="*/ 469 h 16861"/>
                    <a:gd name="connsiteX4" fmla="*/ 44014 w 45016"/>
                    <a:gd name="connsiteY4" fmla="*/ 11832 h 16861"/>
                    <a:gd name="connsiteX5" fmla="*/ 45014 w 45016"/>
                    <a:gd name="connsiteY5" fmla="*/ 13537 h 16861"/>
                    <a:gd name="connsiteX6" fmla="*/ 43852 w 45016"/>
                    <a:gd name="connsiteY6" fmla="*/ 14899 h 16861"/>
                    <a:gd name="connsiteX7" fmla="*/ 22611 w 45016"/>
                    <a:gd name="connsiteY7" fmla="*/ 16861 h 16861"/>
                    <a:gd name="connsiteX8" fmla="*/ 10000 w 45016"/>
                    <a:gd name="connsiteY8" fmla="*/ 3288 h 16861"/>
                    <a:gd name="connsiteX9" fmla="*/ 6838 w 45016"/>
                    <a:gd name="connsiteY9" fmla="*/ 3669 h 16861"/>
                    <a:gd name="connsiteX10" fmla="*/ 3856 w 45016"/>
                    <a:gd name="connsiteY10" fmla="*/ 5993 h 16861"/>
                    <a:gd name="connsiteX11" fmla="*/ 3942 w 45016"/>
                    <a:gd name="connsiteY11" fmla="*/ 9660 h 16861"/>
                    <a:gd name="connsiteX12" fmla="*/ 38213 w 45016"/>
                    <a:gd name="connsiteY12" fmla="*/ 12451 h 16861"/>
                    <a:gd name="connsiteX13" fmla="*/ 10000 w 45016"/>
                    <a:gd name="connsiteY13" fmla="*/ 3288 h 1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5016" h="16861">
                      <a:moveTo>
                        <a:pt x="22611" y="16861"/>
                      </a:moveTo>
                      <a:cubicBezTo>
                        <a:pt x="13639" y="16861"/>
                        <a:pt x="4828" y="15623"/>
                        <a:pt x="1465" y="11594"/>
                      </a:cubicBezTo>
                      <a:cubicBezTo>
                        <a:pt x="284" y="10184"/>
                        <a:pt x="-782" y="7774"/>
                        <a:pt x="789" y="4345"/>
                      </a:cubicBezTo>
                      <a:cubicBezTo>
                        <a:pt x="1675" y="2421"/>
                        <a:pt x="3294" y="1116"/>
                        <a:pt x="5609" y="469"/>
                      </a:cubicBezTo>
                      <a:cubicBezTo>
                        <a:pt x="16896" y="-2703"/>
                        <a:pt x="42909" y="11241"/>
                        <a:pt x="44014" y="11832"/>
                      </a:cubicBezTo>
                      <a:cubicBezTo>
                        <a:pt x="44652" y="12175"/>
                        <a:pt x="45052" y="12861"/>
                        <a:pt x="45014" y="13537"/>
                      </a:cubicBezTo>
                      <a:cubicBezTo>
                        <a:pt x="44976" y="14223"/>
                        <a:pt x="44518" y="14756"/>
                        <a:pt x="43852" y="14899"/>
                      </a:cubicBezTo>
                      <a:cubicBezTo>
                        <a:pt x="39499" y="15785"/>
                        <a:pt x="30983" y="16861"/>
                        <a:pt x="22611" y="16861"/>
                      </a:cubicBezTo>
                      <a:close/>
                      <a:moveTo>
                        <a:pt x="10000" y="3288"/>
                      </a:moveTo>
                      <a:cubicBezTo>
                        <a:pt x="8838" y="3288"/>
                        <a:pt x="7771" y="3402"/>
                        <a:pt x="6838" y="3669"/>
                      </a:cubicBezTo>
                      <a:cubicBezTo>
                        <a:pt x="5361" y="4088"/>
                        <a:pt x="4380" y="4841"/>
                        <a:pt x="3856" y="5993"/>
                      </a:cubicBezTo>
                      <a:cubicBezTo>
                        <a:pt x="2913" y="8051"/>
                        <a:pt x="3447" y="9070"/>
                        <a:pt x="3942" y="9660"/>
                      </a:cubicBezTo>
                      <a:cubicBezTo>
                        <a:pt x="7704" y="14185"/>
                        <a:pt x="25411" y="14280"/>
                        <a:pt x="38213" y="12451"/>
                      </a:cubicBezTo>
                      <a:cubicBezTo>
                        <a:pt x="31345" y="9108"/>
                        <a:pt x="18182" y="3288"/>
                        <a:pt x="10000" y="3288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9AB5B635-CDFD-06AA-F65F-68CA99F2C78F}"/>
                    </a:ext>
                  </a:extLst>
                </p:cNvPr>
                <p:cNvSpPr/>
                <p:nvPr/>
              </p:nvSpPr>
              <p:spPr>
                <a:xfrm>
                  <a:off x="4585442" y="5722471"/>
                  <a:ext cx="29084" cy="31672"/>
                </a:xfrm>
                <a:custGeom>
                  <a:avLst/>
                  <a:gdLst>
                    <a:gd name="connsiteX0" fmla="*/ 27600 w 29084"/>
                    <a:gd name="connsiteY0" fmla="*/ 31672 h 31672"/>
                    <a:gd name="connsiteX1" fmla="*/ 26905 w 29084"/>
                    <a:gd name="connsiteY1" fmla="*/ 31529 h 31672"/>
                    <a:gd name="connsiteX2" fmla="*/ 6 w 29084"/>
                    <a:gd name="connsiteY2" fmla="*/ 4697 h 31672"/>
                    <a:gd name="connsiteX3" fmla="*/ 5664 w 29084"/>
                    <a:gd name="connsiteY3" fmla="*/ 68 h 31672"/>
                    <a:gd name="connsiteX4" fmla="*/ 15170 w 29084"/>
                    <a:gd name="connsiteY4" fmla="*/ 2907 h 31672"/>
                    <a:gd name="connsiteX5" fmla="*/ 29048 w 29084"/>
                    <a:gd name="connsiteY5" fmla="*/ 29862 h 31672"/>
                    <a:gd name="connsiteX6" fmla="*/ 28534 w 29084"/>
                    <a:gd name="connsiteY6" fmla="*/ 31367 h 31672"/>
                    <a:gd name="connsiteX7" fmla="*/ 27600 w 29084"/>
                    <a:gd name="connsiteY7" fmla="*/ 31672 h 31672"/>
                    <a:gd name="connsiteX8" fmla="*/ 7359 w 29084"/>
                    <a:gd name="connsiteY8" fmla="*/ 3307 h 31672"/>
                    <a:gd name="connsiteX9" fmla="*/ 6369 w 29084"/>
                    <a:gd name="connsiteY9" fmla="*/ 3354 h 31672"/>
                    <a:gd name="connsiteX10" fmla="*/ 3340 w 29084"/>
                    <a:gd name="connsiteY10" fmla="*/ 5221 h 31672"/>
                    <a:gd name="connsiteX11" fmla="*/ 25000 w 29084"/>
                    <a:gd name="connsiteY11" fmla="*/ 27043 h 31672"/>
                    <a:gd name="connsiteX12" fmla="*/ 13351 w 29084"/>
                    <a:gd name="connsiteY12" fmla="*/ 5469 h 31672"/>
                    <a:gd name="connsiteX13" fmla="*/ 7359 w 29084"/>
                    <a:gd name="connsiteY13" fmla="*/ 3307 h 31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084" h="31672">
                      <a:moveTo>
                        <a:pt x="27600" y="31672"/>
                      </a:moveTo>
                      <a:cubicBezTo>
                        <a:pt x="27372" y="31672"/>
                        <a:pt x="27134" y="31625"/>
                        <a:pt x="26905" y="31529"/>
                      </a:cubicBezTo>
                      <a:cubicBezTo>
                        <a:pt x="18037" y="27738"/>
                        <a:pt x="-384" y="12613"/>
                        <a:pt x="6" y="4697"/>
                      </a:cubicBezTo>
                      <a:cubicBezTo>
                        <a:pt x="101" y="2840"/>
                        <a:pt x="1159" y="525"/>
                        <a:pt x="5664" y="68"/>
                      </a:cubicBezTo>
                      <a:cubicBezTo>
                        <a:pt x="9007" y="-275"/>
                        <a:pt x="12208" y="678"/>
                        <a:pt x="15170" y="2907"/>
                      </a:cubicBezTo>
                      <a:cubicBezTo>
                        <a:pt x="24886" y="10212"/>
                        <a:pt x="28876" y="29062"/>
                        <a:pt x="29048" y="29862"/>
                      </a:cubicBezTo>
                      <a:cubicBezTo>
                        <a:pt x="29172" y="30453"/>
                        <a:pt x="28972" y="31024"/>
                        <a:pt x="28534" y="31367"/>
                      </a:cubicBezTo>
                      <a:cubicBezTo>
                        <a:pt x="28267" y="31567"/>
                        <a:pt x="27943" y="31672"/>
                        <a:pt x="27600" y="31672"/>
                      </a:cubicBezTo>
                      <a:close/>
                      <a:moveTo>
                        <a:pt x="7359" y="3307"/>
                      </a:moveTo>
                      <a:cubicBezTo>
                        <a:pt x="7036" y="3307"/>
                        <a:pt x="6702" y="3326"/>
                        <a:pt x="6369" y="3354"/>
                      </a:cubicBezTo>
                      <a:cubicBezTo>
                        <a:pt x="3416" y="3659"/>
                        <a:pt x="3359" y="4831"/>
                        <a:pt x="3340" y="5221"/>
                      </a:cubicBezTo>
                      <a:cubicBezTo>
                        <a:pt x="3102" y="9965"/>
                        <a:pt x="15808" y="21861"/>
                        <a:pt x="25000" y="27043"/>
                      </a:cubicBezTo>
                      <a:cubicBezTo>
                        <a:pt x="23485" y="21537"/>
                        <a:pt x="19733" y="10260"/>
                        <a:pt x="13351" y="5469"/>
                      </a:cubicBezTo>
                      <a:cubicBezTo>
                        <a:pt x="11436" y="4021"/>
                        <a:pt x="9465" y="3307"/>
                        <a:pt x="7359" y="330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FDEFFA5E-921D-C996-6C2E-861505BC4038}"/>
                    </a:ext>
                  </a:extLst>
                </p:cNvPr>
                <p:cNvSpPr/>
                <p:nvPr/>
              </p:nvSpPr>
              <p:spPr>
                <a:xfrm>
                  <a:off x="4594745" y="5590437"/>
                  <a:ext cx="95059" cy="162048"/>
                </a:xfrm>
                <a:custGeom>
                  <a:avLst/>
                  <a:gdLst>
                    <a:gd name="connsiteX0" fmla="*/ 95060 w 95059"/>
                    <a:gd name="connsiteY0" fmla="*/ 162049 h 162048"/>
                    <a:gd name="connsiteX1" fmla="*/ 25089 w 95059"/>
                    <a:gd name="connsiteY1" fmla="*/ 162049 h 162048"/>
                    <a:gd name="connsiteX2" fmla="*/ 0 w 95059"/>
                    <a:gd name="connsiteY2" fmla="*/ 0 h 162048"/>
                    <a:gd name="connsiteX3" fmla="*/ 69980 w 95059"/>
                    <a:gd name="connsiteY3" fmla="*/ 0 h 16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059" h="162048">
                      <a:moveTo>
                        <a:pt x="95060" y="162049"/>
                      </a:moveTo>
                      <a:lnTo>
                        <a:pt x="25089" y="162049"/>
                      </a:lnTo>
                      <a:lnTo>
                        <a:pt x="0" y="0"/>
                      </a:lnTo>
                      <a:lnTo>
                        <a:pt x="69980" y="0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74A3215E-338A-3533-69BA-3CED3FF9A9C5}"/>
                    </a:ext>
                  </a:extLst>
                </p:cNvPr>
                <p:cNvSpPr/>
                <p:nvPr/>
              </p:nvSpPr>
              <p:spPr>
                <a:xfrm>
                  <a:off x="4494919" y="5744380"/>
                  <a:ext cx="228722" cy="79552"/>
                </a:xfrm>
                <a:custGeom>
                  <a:avLst/>
                  <a:gdLst>
                    <a:gd name="connsiteX0" fmla="*/ 124467 w 228722"/>
                    <a:gd name="connsiteY0" fmla="*/ 0 h 79552"/>
                    <a:gd name="connsiteX1" fmla="*/ 200886 w 228722"/>
                    <a:gd name="connsiteY1" fmla="*/ 0 h 79552"/>
                    <a:gd name="connsiteX2" fmla="*/ 207382 w 228722"/>
                    <a:gd name="connsiteY2" fmla="*/ 4782 h 79552"/>
                    <a:gd name="connsiteX3" fmla="*/ 228156 w 228722"/>
                    <a:gd name="connsiteY3" fmla="*/ 66980 h 79552"/>
                    <a:gd name="connsiteX4" fmla="*/ 219479 w 228722"/>
                    <a:gd name="connsiteY4" fmla="*/ 79429 h 79552"/>
                    <a:gd name="connsiteX5" fmla="*/ 117199 w 228722"/>
                    <a:gd name="connsiteY5" fmla="*/ 77343 h 79552"/>
                    <a:gd name="connsiteX6" fmla="*/ 32807 w 228722"/>
                    <a:gd name="connsiteY6" fmla="*/ 79553 h 79552"/>
                    <a:gd name="connsiteX7" fmla="*/ 4595 w 228722"/>
                    <a:gd name="connsiteY7" fmla="*/ 47882 h 79552"/>
                    <a:gd name="connsiteX8" fmla="*/ 108226 w 228722"/>
                    <a:gd name="connsiteY8" fmla="*/ 5458 h 79552"/>
                    <a:gd name="connsiteX9" fmla="*/ 124467 w 228722"/>
                    <a:gd name="connsiteY9" fmla="*/ 0 h 7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8722" h="79552">
                      <a:moveTo>
                        <a:pt x="124467" y="0"/>
                      </a:moveTo>
                      <a:lnTo>
                        <a:pt x="200886" y="0"/>
                      </a:lnTo>
                      <a:cubicBezTo>
                        <a:pt x="203743" y="0"/>
                        <a:pt x="206448" y="1991"/>
                        <a:pt x="207382" y="4782"/>
                      </a:cubicBezTo>
                      <a:lnTo>
                        <a:pt x="228156" y="66980"/>
                      </a:lnTo>
                      <a:cubicBezTo>
                        <a:pt x="230309" y="73428"/>
                        <a:pt x="226098" y="79543"/>
                        <a:pt x="219479" y="79429"/>
                      </a:cubicBezTo>
                      <a:cubicBezTo>
                        <a:pt x="191856" y="78962"/>
                        <a:pt x="151851" y="77343"/>
                        <a:pt x="117199" y="77343"/>
                      </a:cubicBezTo>
                      <a:cubicBezTo>
                        <a:pt x="76689" y="77343"/>
                        <a:pt x="80309" y="79553"/>
                        <a:pt x="32807" y="79553"/>
                      </a:cubicBezTo>
                      <a:cubicBezTo>
                        <a:pt x="4080" y="79553"/>
                        <a:pt x="-7140" y="50511"/>
                        <a:pt x="4595" y="47882"/>
                      </a:cubicBezTo>
                      <a:cubicBezTo>
                        <a:pt x="58001" y="35909"/>
                        <a:pt x="64183" y="34623"/>
                        <a:pt x="108226" y="5458"/>
                      </a:cubicBezTo>
                      <a:cubicBezTo>
                        <a:pt x="113008" y="2286"/>
                        <a:pt x="118428" y="0"/>
                        <a:pt x="12446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57080BD6-7595-DE50-F185-E3CE4AA9A1C3}"/>
                    </a:ext>
                  </a:extLst>
                </p:cNvPr>
                <p:cNvSpPr/>
                <p:nvPr/>
              </p:nvSpPr>
              <p:spPr>
                <a:xfrm>
                  <a:off x="4594773" y="5590484"/>
                  <a:ext cx="82915" cy="83524"/>
                </a:xfrm>
                <a:custGeom>
                  <a:avLst/>
                  <a:gdLst>
                    <a:gd name="connsiteX0" fmla="*/ 0 w 82915"/>
                    <a:gd name="connsiteY0" fmla="*/ 0 h 83524"/>
                    <a:gd name="connsiteX1" fmla="*/ 12906 w 82915"/>
                    <a:gd name="connsiteY1" fmla="*/ 83525 h 83524"/>
                    <a:gd name="connsiteX2" fmla="*/ 82915 w 82915"/>
                    <a:gd name="connsiteY2" fmla="*/ 83525 h 83524"/>
                    <a:gd name="connsiteX3" fmla="*/ 69999 w 82915"/>
                    <a:gd name="connsiteY3" fmla="*/ 0 h 8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2915" h="83524">
                      <a:moveTo>
                        <a:pt x="0" y="0"/>
                      </a:moveTo>
                      <a:lnTo>
                        <a:pt x="12906" y="83525"/>
                      </a:lnTo>
                      <a:lnTo>
                        <a:pt x="82915" y="83525"/>
                      </a:lnTo>
                      <a:lnTo>
                        <a:pt x="69999" y="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4BC395D5-3F4F-CF76-A936-EA65C02475C1}"/>
                    </a:ext>
                  </a:extLst>
                </p:cNvPr>
                <p:cNvSpPr/>
                <p:nvPr/>
              </p:nvSpPr>
              <p:spPr>
                <a:xfrm>
                  <a:off x="4634350" y="4006696"/>
                  <a:ext cx="88512" cy="73895"/>
                </a:xfrm>
                <a:custGeom>
                  <a:avLst/>
                  <a:gdLst>
                    <a:gd name="connsiteX0" fmla="*/ 47492 w 88512"/>
                    <a:gd name="connsiteY0" fmla="*/ 0 h 73895"/>
                    <a:gd name="connsiteX1" fmla="*/ 0 w 88512"/>
                    <a:gd name="connsiteY1" fmla="*/ 48120 h 73895"/>
                    <a:gd name="connsiteX2" fmla="*/ 72971 w 88512"/>
                    <a:gd name="connsiteY2" fmla="*/ 73895 h 73895"/>
                    <a:gd name="connsiteX3" fmla="*/ 81515 w 88512"/>
                    <a:gd name="connsiteY3" fmla="*/ 7792 h 73895"/>
                    <a:gd name="connsiteX4" fmla="*/ 47492 w 88512"/>
                    <a:gd name="connsiteY4" fmla="*/ 0 h 7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12" h="73895">
                      <a:moveTo>
                        <a:pt x="47492" y="0"/>
                      </a:moveTo>
                      <a:lnTo>
                        <a:pt x="0" y="48120"/>
                      </a:lnTo>
                      <a:lnTo>
                        <a:pt x="72971" y="73895"/>
                      </a:lnTo>
                      <a:cubicBezTo>
                        <a:pt x="72971" y="73895"/>
                        <a:pt x="101251" y="34643"/>
                        <a:pt x="81515" y="7792"/>
                      </a:cubicBezTo>
                      <a:lnTo>
                        <a:pt x="47492" y="0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6248B30A-2735-8EDA-7EDC-8042AE921021}"/>
                    </a:ext>
                  </a:extLst>
                </p:cNvPr>
                <p:cNvSpPr/>
                <p:nvPr/>
              </p:nvSpPr>
              <p:spPr>
                <a:xfrm>
                  <a:off x="4618214" y="4054826"/>
                  <a:ext cx="89116" cy="77885"/>
                </a:xfrm>
                <a:custGeom>
                  <a:avLst/>
                  <a:gdLst>
                    <a:gd name="connsiteX0" fmla="*/ 0 w 89116"/>
                    <a:gd name="connsiteY0" fmla="*/ 67227 h 77885"/>
                    <a:gd name="connsiteX1" fmla="*/ 72809 w 89116"/>
                    <a:gd name="connsiteY1" fmla="*/ 77886 h 77885"/>
                    <a:gd name="connsiteX2" fmla="*/ 89116 w 89116"/>
                    <a:gd name="connsiteY2" fmla="*/ 25775 h 77885"/>
                    <a:gd name="connsiteX3" fmla="*/ 16135 w 89116"/>
                    <a:gd name="connsiteY3" fmla="*/ 0 h 77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9116" h="77885">
                      <a:moveTo>
                        <a:pt x="0" y="67227"/>
                      </a:moveTo>
                      <a:lnTo>
                        <a:pt x="72809" y="77886"/>
                      </a:lnTo>
                      <a:lnTo>
                        <a:pt x="89116" y="25775"/>
                      </a:lnTo>
                      <a:lnTo>
                        <a:pt x="16135" y="0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C558EED6-39A7-8E5F-98AB-DBBB57D92BB8}"/>
                    </a:ext>
                  </a:extLst>
                </p:cNvPr>
                <p:cNvSpPr/>
                <p:nvPr/>
              </p:nvSpPr>
              <p:spPr>
                <a:xfrm>
                  <a:off x="4593459" y="3414431"/>
                  <a:ext cx="204768" cy="616219"/>
                </a:xfrm>
                <a:custGeom>
                  <a:avLst/>
                  <a:gdLst>
                    <a:gd name="connsiteX0" fmla="*/ 120158 w 204768"/>
                    <a:gd name="connsiteY0" fmla="*/ 0 h 616219"/>
                    <a:gd name="connsiteX1" fmla="*/ 136274 w 204768"/>
                    <a:gd name="connsiteY1" fmla="*/ 36995 h 616219"/>
                    <a:gd name="connsiteX2" fmla="*/ 150571 w 204768"/>
                    <a:gd name="connsiteY2" fmla="*/ 73504 h 616219"/>
                    <a:gd name="connsiteX3" fmla="*/ 175213 w 204768"/>
                    <a:gd name="connsiteY3" fmla="*/ 148180 h 616219"/>
                    <a:gd name="connsiteX4" fmla="*/ 194129 w 204768"/>
                    <a:gd name="connsiteY4" fmla="*/ 225828 h 616219"/>
                    <a:gd name="connsiteX5" fmla="*/ 197739 w 204768"/>
                    <a:gd name="connsiteY5" fmla="*/ 245831 h 616219"/>
                    <a:gd name="connsiteX6" fmla="*/ 200654 w 204768"/>
                    <a:gd name="connsiteY6" fmla="*/ 266233 h 616219"/>
                    <a:gd name="connsiteX7" fmla="*/ 202959 w 204768"/>
                    <a:gd name="connsiteY7" fmla="*/ 286960 h 616219"/>
                    <a:gd name="connsiteX8" fmla="*/ 204511 w 204768"/>
                    <a:gd name="connsiteY8" fmla="*/ 309020 h 616219"/>
                    <a:gd name="connsiteX9" fmla="*/ 204769 w 204768"/>
                    <a:gd name="connsiteY9" fmla="*/ 321364 h 616219"/>
                    <a:gd name="connsiteX10" fmla="*/ 204331 w 204768"/>
                    <a:gd name="connsiteY10" fmla="*/ 332289 h 616219"/>
                    <a:gd name="connsiteX11" fmla="*/ 203768 w 204768"/>
                    <a:gd name="connsiteY11" fmla="*/ 343110 h 616219"/>
                    <a:gd name="connsiteX12" fmla="*/ 202778 w 204768"/>
                    <a:gd name="connsiteY12" fmla="*/ 353301 h 616219"/>
                    <a:gd name="connsiteX13" fmla="*/ 197958 w 204768"/>
                    <a:gd name="connsiteY13" fmla="*/ 392916 h 616219"/>
                    <a:gd name="connsiteX14" fmla="*/ 184976 w 204768"/>
                    <a:gd name="connsiteY14" fmla="*/ 468706 h 616219"/>
                    <a:gd name="connsiteX15" fmla="*/ 150486 w 204768"/>
                    <a:gd name="connsiteY15" fmla="*/ 616220 h 616219"/>
                    <a:gd name="connsiteX16" fmla="*/ 63703 w 204768"/>
                    <a:gd name="connsiteY16" fmla="*/ 599132 h 616219"/>
                    <a:gd name="connsiteX17" fmla="*/ 79477 w 204768"/>
                    <a:gd name="connsiteY17" fmla="*/ 453180 h 616219"/>
                    <a:gd name="connsiteX18" fmla="*/ 85382 w 204768"/>
                    <a:gd name="connsiteY18" fmla="*/ 381305 h 616219"/>
                    <a:gd name="connsiteX19" fmla="*/ 86611 w 204768"/>
                    <a:gd name="connsiteY19" fmla="*/ 346729 h 616219"/>
                    <a:gd name="connsiteX20" fmla="*/ 86716 w 204768"/>
                    <a:gd name="connsiteY20" fmla="*/ 338347 h 616219"/>
                    <a:gd name="connsiteX21" fmla="*/ 86506 w 204768"/>
                    <a:gd name="connsiteY21" fmla="*/ 330565 h 616219"/>
                    <a:gd name="connsiteX22" fmla="*/ 86344 w 204768"/>
                    <a:gd name="connsiteY22" fmla="*/ 322888 h 616219"/>
                    <a:gd name="connsiteX23" fmla="*/ 85725 w 204768"/>
                    <a:gd name="connsiteY23" fmla="*/ 316640 h 616219"/>
                    <a:gd name="connsiteX24" fmla="*/ 83601 w 204768"/>
                    <a:gd name="connsiteY24" fmla="*/ 301685 h 616219"/>
                    <a:gd name="connsiteX25" fmla="*/ 80696 w 204768"/>
                    <a:gd name="connsiteY25" fmla="*/ 285569 h 616219"/>
                    <a:gd name="connsiteX26" fmla="*/ 77248 w 204768"/>
                    <a:gd name="connsiteY26" fmla="*/ 269300 h 616219"/>
                    <a:gd name="connsiteX27" fmla="*/ 73114 w 204768"/>
                    <a:gd name="connsiteY27" fmla="*/ 252898 h 616219"/>
                    <a:gd name="connsiteX28" fmla="*/ 52892 w 204768"/>
                    <a:gd name="connsiteY28" fmla="*/ 186957 h 616219"/>
                    <a:gd name="connsiteX29" fmla="*/ 27889 w 204768"/>
                    <a:gd name="connsiteY29" fmla="*/ 121301 h 616219"/>
                    <a:gd name="connsiteX30" fmla="*/ 14145 w 204768"/>
                    <a:gd name="connsiteY30" fmla="*/ 88859 h 616219"/>
                    <a:gd name="connsiteX31" fmla="*/ 0 w 204768"/>
                    <a:gd name="connsiteY31" fmla="*/ 57855 h 616219"/>
                    <a:gd name="connsiteX32" fmla="*/ 120158 w 204768"/>
                    <a:gd name="connsiteY32" fmla="*/ 0 h 616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04768" h="616219">
                      <a:moveTo>
                        <a:pt x="120158" y="0"/>
                      </a:moveTo>
                      <a:cubicBezTo>
                        <a:pt x="126349" y="13268"/>
                        <a:pt x="131283" y="24641"/>
                        <a:pt x="136274" y="36995"/>
                      </a:cubicBezTo>
                      <a:cubicBezTo>
                        <a:pt x="141246" y="49111"/>
                        <a:pt x="145971" y="61274"/>
                        <a:pt x="150571" y="73504"/>
                      </a:cubicBezTo>
                      <a:cubicBezTo>
                        <a:pt x="159630" y="98003"/>
                        <a:pt x="167735" y="122911"/>
                        <a:pt x="175213" y="148180"/>
                      </a:cubicBezTo>
                      <a:cubicBezTo>
                        <a:pt x="182814" y="173393"/>
                        <a:pt x="188976" y="199368"/>
                        <a:pt x="194129" y="225828"/>
                      </a:cubicBezTo>
                      <a:lnTo>
                        <a:pt x="197739" y="245831"/>
                      </a:lnTo>
                      <a:lnTo>
                        <a:pt x="200654" y="266233"/>
                      </a:lnTo>
                      <a:cubicBezTo>
                        <a:pt x="201711" y="272967"/>
                        <a:pt x="202321" y="279978"/>
                        <a:pt x="202959" y="286960"/>
                      </a:cubicBezTo>
                      <a:cubicBezTo>
                        <a:pt x="203530" y="294189"/>
                        <a:pt x="204435" y="300190"/>
                        <a:pt x="204511" y="309020"/>
                      </a:cubicBezTo>
                      <a:lnTo>
                        <a:pt x="204769" y="321364"/>
                      </a:lnTo>
                      <a:lnTo>
                        <a:pt x="204331" y="332289"/>
                      </a:lnTo>
                      <a:lnTo>
                        <a:pt x="203768" y="343110"/>
                      </a:lnTo>
                      <a:lnTo>
                        <a:pt x="202778" y="353301"/>
                      </a:lnTo>
                      <a:cubicBezTo>
                        <a:pt x="201559" y="367017"/>
                        <a:pt x="199701" y="379886"/>
                        <a:pt x="197958" y="392916"/>
                      </a:cubicBezTo>
                      <a:cubicBezTo>
                        <a:pt x="194158" y="418652"/>
                        <a:pt x="189824" y="443760"/>
                        <a:pt x="184976" y="468706"/>
                      </a:cubicBezTo>
                      <a:cubicBezTo>
                        <a:pt x="174879" y="518503"/>
                        <a:pt x="163840" y="567223"/>
                        <a:pt x="150486" y="616220"/>
                      </a:cubicBezTo>
                      <a:lnTo>
                        <a:pt x="63703" y="599132"/>
                      </a:lnTo>
                      <a:cubicBezTo>
                        <a:pt x="69180" y="550678"/>
                        <a:pt x="74943" y="501548"/>
                        <a:pt x="79477" y="453180"/>
                      </a:cubicBezTo>
                      <a:cubicBezTo>
                        <a:pt x="81725" y="429006"/>
                        <a:pt x="84020" y="404927"/>
                        <a:pt x="85382" y="381305"/>
                      </a:cubicBezTo>
                      <a:cubicBezTo>
                        <a:pt x="85935" y="369627"/>
                        <a:pt x="86611" y="357807"/>
                        <a:pt x="86611" y="346729"/>
                      </a:cubicBezTo>
                      <a:lnTo>
                        <a:pt x="86716" y="338347"/>
                      </a:lnTo>
                      <a:lnTo>
                        <a:pt x="86506" y="330565"/>
                      </a:lnTo>
                      <a:lnTo>
                        <a:pt x="86344" y="322888"/>
                      </a:lnTo>
                      <a:lnTo>
                        <a:pt x="85725" y="316640"/>
                      </a:lnTo>
                      <a:cubicBezTo>
                        <a:pt x="85649" y="313039"/>
                        <a:pt x="84354" y="306781"/>
                        <a:pt x="83601" y="301685"/>
                      </a:cubicBezTo>
                      <a:cubicBezTo>
                        <a:pt x="82753" y="296342"/>
                        <a:pt x="81963" y="291027"/>
                        <a:pt x="80696" y="285569"/>
                      </a:cubicBezTo>
                      <a:lnTo>
                        <a:pt x="77248" y="269300"/>
                      </a:lnTo>
                      <a:lnTo>
                        <a:pt x="73114" y="252898"/>
                      </a:lnTo>
                      <a:cubicBezTo>
                        <a:pt x="67170" y="231000"/>
                        <a:pt x="60503" y="208988"/>
                        <a:pt x="52892" y="186957"/>
                      </a:cubicBezTo>
                      <a:cubicBezTo>
                        <a:pt x="45291" y="164944"/>
                        <a:pt x="36814" y="143056"/>
                        <a:pt x="27889" y="121301"/>
                      </a:cubicBezTo>
                      <a:cubicBezTo>
                        <a:pt x="23451" y="110414"/>
                        <a:pt x="18888" y="99565"/>
                        <a:pt x="14145" y="88859"/>
                      </a:cubicBezTo>
                      <a:cubicBezTo>
                        <a:pt x="9497" y="78334"/>
                        <a:pt x="4353" y="67027"/>
                        <a:pt x="0" y="57855"/>
                      </a:cubicBezTo>
                      <a:lnTo>
                        <a:pt x="120158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9928AE33-94C0-D90B-FDAF-97108FB0F9FD}"/>
                    </a:ext>
                  </a:extLst>
                </p:cNvPr>
                <p:cNvSpPr/>
                <p:nvPr/>
              </p:nvSpPr>
              <p:spPr>
                <a:xfrm>
                  <a:off x="4384757" y="3972577"/>
                  <a:ext cx="313582" cy="1685258"/>
                </a:xfrm>
                <a:custGeom>
                  <a:avLst/>
                  <a:gdLst>
                    <a:gd name="connsiteX0" fmla="*/ 0 w 313582"/>
                    <a:gd name="connsiteY0" fmla="*/ 0 h 1685258"/>
                    <a:gd name="connsiteX1" fmla="*/ 43062 w 313582"/>
                    <a:gd name="connsiteY1" fmla="*/ 749046 h 1685258"/>
                    <a:gd name="connsiteX2" fmla="*/ 195043 w 313582"/>
                    <a:gd name="connsiteY2" fmla="*/ 1685258 h 1685258"/>
                    <a:gd name="connsiteX3" fmla="*/ 313582 w 313582"/>
                    <a:gd name="connsiteY3" fmla="*/ 1685258 h 1685258"/>
                    <a:gd name="connsiteX4" fmla="*/ 257518 w 313582"/>
                    <a:gd name="connsiteY4" fmla="*/ 787051 h 1685258"/>
                    <a:gd name="connsiteX5" fmla="*/ 246021 w 313582"/>
                    <a:gd name="connsiteY5" fmla="*/ 0 h 1685258"/>
                    <a:gd name="connsiteX6" fmla="*/ 0 w 313582"/>
                    <a:gd name="connsiteY6" fmla="*/ 0 h 1685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3582" h="1685258">
                      <a:moveTo>
                        <a:pt x="0" y="0"/>
                      </a:moveTo>
                      <a:cubicBezTo>
                        <a:pt x="0" y="0"/>
                        <a:pt x="11611" y="535657"/>
                        <a:pt x="43062" y="749046"/>
                      </a:cubicBezTo>
                      <a:cubicBezTo>
                        <a:pt x="75790" y="970998"/>
                        <a:pt x="195043" y="1685258"/>
                        <a:pt x="195043" y="1685258"/>
                      </a:cubicBezTo>
                      <a:lnTo>
                        <a:pt x="313582" y="1685258"/>
                      </a:lnTo>
                      <a:cubicBezTo>
                        <a:pt x="313582" y="1685258"/>
                        <a:pt x="271024" y="1005449"/>
                        <a:pt x="257518" y="787051"/>
                      </a:cubicBezTo>
                      <a:cubicBezTo>
                        <a:pt x="242792" y="548954"/>
                        <a:pt x="246021" y="0"/>
                        <a:pt x="24602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0DF1B993-7F0D-AC58-5FD9-50DF0EFF69B3}"/>
                    </a:ext>
                  </a:extLst>
                </p:cNvPr>
                <p:cNvSpPr/>
                <p:nvPr/>
              </p:nvSpPr>
              <p:spPr>
                <a:xfrm>
                  <a:off x="4551694" y="5610620"/>
                  <a:ext cx="156398" cy="49215"/>
                </a:xfrm>
                <a:custGeom>
                  <a:avLst/>
                  <a:gdLst>
                    <a:gd name="connsiteX0" fmla="*/ 17 w 156398"/>
                    <a:gd name="connsiteY0" fmla="*/ 0 h 49215"/>
                    <a:gd name="connsiteX1" fmla="*/ 12209 w 156398"/>
                    <a:gd name="connsiteY1" fmla="*/ 49216 h 49215"/>
                    <a:gd name="connsiteX2" fmla="*/ 156398 w 156398"/>
                    <a:gd name="connsiteY2" fmla="*/ 49216 h 49215"/>
                    <a:gd name="connsiteX3" fmla="*/ 155389 w 156398"/>
                    <a:gd name="connsiteY3" fmla="*/ 5296 h 49215"/>
                    <a:gd name="connsiteX4" fmla="*/ 17 w 156398"/>
                    <a:gd name="connsiteY4" fmla="*/ 0 h 4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398" h="49215">
                      <a:moveTo>
                        <a:pt x="17" y="0"/>
                      </a:moveTo>
                      <a:cubicBezTo>
                        <a:pt x="-526" y="0"/>
                        <a:pt x="12209" y="49216"/>
                        <a:pt x="12209" y="49216"/>
                      </a:cubicBezTo>
                      <a:lnTo>
                        <a:pt x="156398" y="49216"/>
                      </a:lnTo>
                      <a:lnTo>
                        <a:pt x="155389" y="5296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E49B6026-F8A0-A74C-E5FD-8D1A3D8D61CB}"/>
                  </a:ext>
                </a:extLst>
              </p:cNvPr>
              <p:cNvSpPr/>
              <p:nvPr/>
            </p:nvSpPr>
            <p:spPr>
              <a:xfrm>
                <a:off x="4344018" y="3093001"/>
                <a:ext cx="14051" cy="21459"/>
              </a:xfrm>
              <a:custGeom>
                <a:avLst/>
                <a:gdLst>
                  <a:gd name="connsiteX0" fmla="*/ 14041 w 14051"/>
                  <a:gd name="connsiteY0" fmla="*/ 10725 h 21459"/>
                  <a:gd name="connsiteX1" fmla="*/ 6649 w 14051"/>
                  <a:gd name="connsiteY1" fmla="*/ 21460 h 21459"/>
                  <a:gd name="connsiteX2" fmla="*/ 10 w 14051"/>
                  <a:gd name="connsiteY2" fmla="*/ 10725 h 21459"/>
                  <a:gd name="connsiteX3" fmla="*/ 7402 w 14051"/>
                  <a:gd name="connsiteY3" fmla="*/ 0 h 21459"/>
                  <a:gd name="connsiteX4" fmla="*/ 14041 w 14051"/>
                  <a:gd name="connsiteY4" fmla="*/ 10725 h 2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1" h="21459">
                    <a:moveTo>
                      <a:pt x="14041" y="10725"/>
                    </a:moveTo>
                    <a:cubicBezTo>
                      <a:pt x="13831" y="16650"/>
                      <a:pt x="10526" y="21460"/>
                      <a:pt x="6649" y="21460"/>
                    </a:cubicBezTo>
                    <a:cubicBezTo>
                      <a:pt x="2772" y="21460"/>
                      <a:pt x="-199" y="16659"/>
                      <a:pt x="10" y="10725"/>
                    </a:cubicBezTo>
                    <a:cubicBezTo>
                      <a:pt x="220" y="4801"/>
                      <a:pt x="3535" y="0"/>
                      <a:pt x="7402" y="0"/>
                    </a:cubicBezTo>
                    <a:cubicBezTo>
                      <a:pt x="11278" y="-10"/>
                      <a:pt x="14250" y="4791"/>
                      <a:pt x="14041" y="1072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E1D4DD25-AE9F-DBF7-7FB2-C76904D9AB17}"/>
                  </a:ext>
                </a:extLst>
              </p:cNvPr>
              <p:cNvSpPr/>
              <p:nvPr/>
            </p:nvSpPr>
            <p:spPr>
              <a:xfrm>
                <a:off x="4324988" y="3114451"/>
                <a:ext cx="30098" cy="57015"/>
              </a:xfrm>
              <a:custGeom>
                <a:avLst/>
                <a:gdLst>
                  <a:gd name="connsiteX0" fmla="*/ 30099 w 30098"/>
                  <a:gd name="connsiteY0" fmla="*/ 0 h 57015"/>
                  <a:gd name="connsiteX1" fmla="*/ 0 w 30098"/>
                  <a:gd name="connsiteY1" fmla="*/ 50683 h 57015"/>
                  <a:gd name="connsiteX2" fmla="*/ 28118 w 30098"/>
                  <a:gd name="connsiteY2" fmla="*/ 55997 h 57015"/>
                  <a:gd name="connsiteX3" fmla="*/ 30099 w 30098"/>
                  <a:gd name="connsiteY3" fmla="*/ 0 h 5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98" h="57015">
                    <a:moveTo>
                      <a:pt x="30099" y="0"/>
                    </a:moveTo>
                    <a:cubicBezTo>
                      <a:pt x="30099" y="0"/>
                      <a:pt x="15421" y="34185"/>
                      <a:pt x="0" y="50683"/>
                    </a:cubicBezTo>
                    <a:cubicBezTo>
                      <a:pt x="10135" y="60465"/>
                      <a:pt x="28118" y="55997"/>
                      <a:pt x="28118" y="55997"/>
                    </a:cubicBezTo>
                    <a:lnTo>
                      <a:pt x="30099" y="0"/>
                    </a:lnTo>
                    <a:close/>
                  </a:path>
                </a:pathLst>
              </a:custGeom>
              <a:solidFill>
                <a:srgbClr val="ED847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153693A1-9A81-529B-988E-5DBD32F3BECB}"/>
                  </a:ext>
                </a:extLst>
              </p:cNvPr>
              <p:cNvSpPr/>
              <p:nvPr/>
            </p:nvSpPr>
            <p:spPr>
              <a:xfrm>
                <a:off x="4349017" y="3057567"/>
                <a:ext cx="34814" cy="13316"/>
              </a:xfrm>
              <a:custGeom>
                <a:avLst/>
                <a:gdLst>
                  <a:gd name="connsiteX0" fmla="*/ 31196 w 34814"/>
                  <a:gd name="connsiteY0" fmla="*/ 13316 h 13316"/>
                  <a:gd name="connsiteX1" fmla="*/ 29186 w 34814"/>
                  <a:gd name="connsiteY1" fmla="*/ 12659 h 13316"/>
                  <a:gd name="connsiteX2" fmla="*/ 4622 w 34814"/>
                  <a:gd name="connsiteY2" fmla="*/ 8116 h 13316"/>
                  <a:gd name="connsiteX3" fmla="*/ 192 w 34814"/>
                  <a:gd name="connsiteY3" fmla="*/ 6125 h 13316"/>
                  <a:gd name="connsiteX4" fmla="*/ 2345 w 34814"/>
                  <a:gd name="connsiteY4" fmla="*/ 1620 h 13316"/>
                  <a:gd name="connsiteX5" fmla="*/ 33463 w 34814"/>
                  <a:gd name="connsiteY5" fmla="*/ 7011 h 13316"/>
                  <a:gd name="connsiteX6" fmla="*/ 34082 w 34814"/>
                  <a:gd name="connsiteY6" fmla="*/ 11869 h 13316"/>
                  <a:gd name="connsiteX7" fmla="*/ 31196 w 34814"/>
                  <a:gd name="connsiteY7" fmla="*/ 13316 h 13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814" h="13316">
                    <a:moveTo>
                      <a:pt x="31196" y="13316"/>
                    </a:moveTo>
                    <a:cubicBezTo>
                      <a:pt x="30492" y="13316"/>
                      <a:pt x="29787" y="13107"/>
                      <a:pt x="29186" y="12659"/>
                    </a:cubicBezTo>
                    <a:cubicBezTo>
                      <a:pt x="16918" y="3591"/>
                      <a:pt x="4745" y="8068"/>
                      <a:pt x="4622" y="8116"/>
                    </a:cubicBezTo>
                    <a:cubicBezTo>
                      <a:pt x="2812" y="8811"/>
                      <a:pt x="821" y="7916"/>
                      <a:pt x="192" y="6125"/>
                    </a:cubicBezTo>
                    <a:cubicBezTo>
                      <a:pt x="-436" y="4334"/>
                      <a:pt x="526" y="2315"/>
                      <a:pt x="2345" y="1620"/>
                    </a:cubicBezTo>
                    <a:cubicBezTo>
                      <a:pt x="2983" y="1372"/>
                      <a:pt x="18233" y="-4248"/>
                      <a:pt x="33463" y="7011"/>
                    </a:cubicBezTo>
                    <a:cubicBezTo>
                      <a:pt x="34987" y="8135"/>
                      <a:pt x="35263" y="10306"/>
                      <a:pt x="34082" y="11869"/>
                    </a:cubicBezTo>
                    <a:cubicBezTo>
                      <a:pt x="33358" y="12812"/>
                      <a:pt x="32282" y="13316"/>
                      <a:pt x="31196" y="1331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7" name="자유형: 도형 136">
                <a:extLst>
                  <a:ext uri="{FF2B5EF4-FFF2-40B4-BE49-F238E27FC236}">
                    <a16:creationId xmlns:a16="http://schemas.microsoft.com/office/drawing/2014/main" id="{EE41E8EF-6F8B-1FD8-B8FA-DA971EDE90F6}"/>
                  </a:ext>
                </a:extLst>
              </p:cNvPr>
              <p:cNvSpPr/>
              <p:nvPr/>
            </p:nvSpPr>
            <p:spPr>
              <a:xfrm>
                <a:off x="4378483" y="3169191"/>
                <a:ext cx="174304" cy="231076"/>
              </a:xfrm>
              <a:custGeom>
                <a:avLst/>
                <a:gdLst>
                  <a:gd name="connsiteX0" fmla="*/ 164865 w 174304"/>
                  <a:gd name="connsiteY0" fmla="*/ 0 h 231076"/>
                  <a:gd name="connsiteX1" fmla="*/ 174305 w 174304"/>
                  <a:gd name="connsiteY1" fmla="*/ 179146 h 231076"/>
                  <a:gd name="connsiteX2" fmla="*/ 63357 w 174304"/>
                  <a:gd name="connsiteY2" fmla="*/ 231077 h 231076"/>
                  <a:gd name="connsiteX3" fmla="*/ 15208 w 174304"/>
                  <a:gd name="connsiteY3" fmla="*/ 179156 h 231076"/>
                  <a:gd name="connsiteX4" fmla="*/ 64253 w 174304"/>
                  <a:gd name="connsiteY4" fmla="*/ 83401 h 231076"/>
                  <a:gd name="connsiteX5" fmla="*/ 164865 w 174304"/>
                  <a:gd name="connsiteY5" fmla="*/ 0 h 23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304" h="231076">
                    <a:moveTo>
                      <a:pt x="164865" y="0"/>
                    </a:moveTo>
                    <a:cubicBezTo>
                      <a:pt x="153026" y="51187"/>
                      <a:pt x="139691" y="144990"/>
                      <a:pt x="174305" y="179146"/>
                    </a:cubicBezTo>
                    <a:cubicBezTo>
                      <a:pt x="174305" y="179146"/>
                      <a:pt x="158474" y="231077"/>
                      <a:pt x="63357" y="231077"/>
                    </a:cubicBezTo>
                    <a:cubicBezTo>
                      <a:pt x="-41237" y="231077"/>
                      <a:pt x="15208" y="179156"/>
                      <a:pt x="15208" y="179156"/>
                    </a:cubicBezTo>
                    <a:cubicBezTo>
                      <a:pt x="72778" y="165526"/>
                      <a:pt x="72796" y="123168"/>
                      <a:pt x="64253" y="83401"/>
                    </a:cubicBezTo>
                    <a:lnTo>
                      <a:pt x="164865" y="0"/>
                    </a:lnTo>
                    <a:close/>
                  </a:path>
                </a:pathLst>
              </a:custGeom>
              <a:solidFill>
                <a:srgbClr val="FFC3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8" name="자유형: 도형 137">
                <a:extLst>
                  <a:ext uri="{FF2B5EF4-FFF2-40B4-BE49-F238E27FC236}">
                    <a16:creationId xmlns:a16="http://schemas.microsoft.com/office/drawing/2014/main" id="{542B6BB2-E5CA-C774-466F-70F822EEE048}"/>
                  </a:ext>
                </a:extLst>
              </p:cNvPr>
              <p:cNvSpPr/>
              <p:nvPr/>
            </p:nvSpPr>
            <p:spPr>
              <a:xfrm>
                <a:off x="4354440" y="3310157"/>
                <a:ext cx="247669" cy="66574"/>
              </a:xfrm>
              <a:custGeom>
                <a:avLst/>
                <a:gdLst>
                  <a:gd name="connsiteX0" fmla="*/ 235314 w 247669"/>
                  <a:gd name="connsiteY0" fmla="*/ 62202 h 66574"/>
                  <a:gd name="connsiteX1" fmla="*/ 235476 w 247669"/>
                  <a:gd name="connsiteY1" fmla="*/ 9834 h 66574"/>
                  <a:gd name="connsiteX2" fmla="*/ 35613 w 247669"/>
                  <a:gd name="connsiteY2" fmla="*/ 8653 h 66574"/>
                  <a:gd name="connsiteX3" fmla="*/ 1237 w 247669"/>
                  <a:gd name="connsiteY3" fmla="*/ 66574 h 66574"/>
                  <a:gd name="connsiteX4" fmla="*/ 235314 w 247669"/>
                  <a:gd name="connsiteY4" fmla="*/ 62202 h 66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669" h="66574">
                    <a:moveTo>
                      <a:pt x="235314" y="62202"/>
                    </a:moveTo>
                    <a:cubicBezTo>
                      <a:pt x="245592" y="41276"/>
                      <a:pt x="256946" y="17340"/>
                      <a:pt x="235476" y="9834"/>
                    </a:cubicBezTo>
                    <a:cubicBezTo>
                      <a:pt x="211854" y="1585"/>
                      <a:pt x="81276" y="-6835"/>
                      <a:pt x="35613" y="8653"/>
                    </a:cubicBezTo>
                    <a:cubicBezTo>
                      <a:pt x="-10059" y="24141"/>
                      <a:pt x="1237" y="66574"/>
                      <a:pt x="1237" y="66574"/>
                    </a:cubicBezTo>
                    <a:lnTo>
                      <a:pt x="235314" y="62202"/>
                    </a:ln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B4914EA7-E0FD-9CC6-4738-2693D26C5028}"/>
                  </a:ext>
                </a:extLst>
              </p:cNvPr>
              <p:cNvSpPr/>
              <p:nvPr/>
            </p:nvSpPr>
            <p:spPr>
              <a:xfrm>
                <a:off x="4602105" y="3360024"/>
                <a:ext cx="178739" cy="285179"/>
              </a:xfrm>
              <a:custGeom>
                <a:avLst/>
                <a:gdLst>
                  <a:gd name="connsiteX0" fmla="*/ 87776 w 178739"/>
                  <a:gd name="connsiteY0" fmla="*/ 8411 h 285179"/>
                  <a:gd name="connsiteX1" fmla="*/ 178740 w 178739"/>
                  <a:gd name="connsiteY1" fmla="*/ 247079 h 285179"/>
                  <a:gd name="connsiteX2" fmla="*/ 57296 w 178739"/>
                  <a:gd name="connsiteY2" fmla="*/ 285179 h 285179"/>
                  <a:gd name="connsiteX3" fmla="*/ 4613 w 178739"/>
                  <a:gd name="connsiteY3" fmla="*/ 113615 h 285179"/>
                  <a:gd name="connsiteX4" fmla="*/ 87776 w 178739"/>
                  <a:gd name="connsiteY4" fmla="*/ 8411 h 285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739" h="285179">
                    <a:moveTo>
                      <a:pt x="87776" y="8411"/>
                    </a:moveTo>
                    <a:cubicBezTo>
                      <a:pt x="148069" y="36205"/>
                      <a:pt x="178740" y="247079"/>
                      <a:pt x="178740" y="247079"/>
                    </a:cubicBezTo>
                    <a:lnTo>
                      <a:pt x="57296" y="285179"/>
                    </a:lnTo>
                    <a:cubicBezTo>
                      <a:pt x="57296" y="285179"/>
                      <a:pt x="22463" y="197540"/>
                      <a:pt x="4613" y="113615"/>
                    </a:cubicBezTo>
                    <a:cubicBezTo>
                      <a:pt x="-14084" y="25680"/>
                      <a:pt x="26130" y="-20002"/>
                      <a:pt x="87776" y="8411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0" name="자유형: 도형 139">
                <a:extLst>
                  <a:ext uri="{FF2B5EF4-FFF2-40B4-BE49-F238E27FC236}">
                    <a16:creationId xmlns:a16="http://schemas.microsoft.com/office/drawing/2014/main" id="{5984EC47-FBFA-22DC-A677-8239185D2209}"/>
                  </a:ext>
                </a:extLst>
              </p:cNvPr>
              <p:cNvSpPr/>
              <p:nvPr/>
            </p:nvSpPr>
            <p:spPr>
              <a:xfrm>
                <a:off x="3837117" y="3648356"/>
                <a:ext cx="106375" cy="98312"/>
              </a:xfrm>
              <a:custGeom>
                <a:avLst/>
                <a:gdLst>
                  <a:gd name="connsiteX0" fmla="*/ 106375 w 106375"/>
                  <a:gd name="connsiteY0" fmla="*/ 48149 h 98312"/>
                  <a:gd name="connsiteX1" fmla="*/ 50397 w 106375"/>
                  <a:gd name="connsiteY1" fmla="*/ 0 h 98312"/>
                  <a:gd name="connsiteX2" fmla="*/ 0 w 106375"/>
                  <a:gd name="connsiteY2" fmla="*/ 73333 h 98312"/>
                  <a:gd name="connsiteX3" fmla="*/ 94850 w 106375"/>
                  <a:gd name="connsiteY3" fmla="*/ 94726 h 98312"/>
                  <a:gd name="connsiteX4" fmla="*/ 106375 w 106375"/>
                  <a:gd name="connsiteY4" fmla="*/ 48149 h 98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5" h="98312">
                    <a:moveTo>
                      <a:pt x="106375" y="48149"/>
                    </a:moveTo>
                    <a:lnTo>
                      <a:pt x="50397" y="0"/>
                    </a:lnTo>
                    <a:lnTo>
                      <a:pt x="0" y="73333"/>
                    </a:lnTo>
                    <a:cubicBezTo>
                      <a:pt x="0" y="73333"/>
                      <a:pt x="45272" y="109614"/>
                      <a:pt x="94850" y="94726"/>
                    </a:cubicBezTo>
                    <a:lnTo>
                      <a:pt x="106375" y="48149"/>
                    </a:lnTo>
                    <a:close/>
                  </a:path>
                </a:pathLst>
              </a:custGeom>
              <a:solidFill>
                <a:srgbClr val="FFC3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1" name="자유형: 도형 140">
                <a:extLst>
                  <a:ext uri="{FF2B5EF4-FFF2-40B4-BE49-F238E27FC236}">
                    <a16:creationId xmlns:a16="http://schemas.microsoft.com/office/drawing/2014/main" id="{CCFAF0DB-D171-EFF6-F273-FB5E3144769F}"/>
                  </a:ext>
                </a:extLst>
              </p:cNvPr>
              <p:cNvSpPr/>
              <p:nvPr/>
            </p:nvSpPr>
            <p:spPr>
              <a:xfrm>
                <a:off x="3805989" y="3625048"/>
                <a:ext cx="81524" cy="96650"/>
              </a:xfrm>
              <a:custGeom>
                <a:avLst/>
                <a:gdLst>
                  <a:gd name="connsiteX0" fmla="*/ 7772 w 81524"/>
                  <a:gd name="connsiteY0" fmla="*/ 0 h 96650"/>
                  <a:gd name="connsiteX1" fmla="*/ 0 w 81524"/>
                  <a:gd name="connsiteY1" fmla="*/ 72466 h 96650"/>
                  <a:gd name="connsiteX2" fmla="*/ 31128 w 81524"/>
                  <a:gd name="connsiteY2" fmla="*/ 96650 h 96650"/>
                  <a:gd name="connsiteX3" fmla="*/ 81524 w 81524"/>
                  <a:gd name="connsiteY3" fmla="*/ 23308 h 9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524" h="96650">
                    <a:moveTo>
                      <a:pt x="7772" y="0"/>
                    </a:moveTo>
                    <a:lnTo>
                      <a:pt x="0" y="72466"/>
                    </a:lnTo>
                    <a:lnTo>
                      <a:pt x="31128" y="96650"/>
                    </a:lnTo>
                    <a:lnTo>
                      <a:pt x="81524" y="23308"/>
                    </a:lnTo>
                    <a:close/>
                  </a:path>
                </a:pathLst>
              </a:custGeom>
              <a:solidFill>
                <a:srgbClr val="FFC3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2" name="자유형: 도형 141">
                <a:extLst>
                  <a:ext uri="{FF2B5EF4-FFF2-40B4-BE49-F238E27FC236}">
                    <a16:creationId xmlns:a16="http://schemas.microsoft.com/office/drawing/2014/main" id="{F1CCA251-246F-CE2A-61A0-7CCD9B663C73}"/>
                  </a:ext>
                </a:extLst>
              </p:cNvPr>
              <p:cNvSpPr/>
              <p:nvPr/>
            </p:nvSpPr>
            <p:spPr>
              <a:xfrm>
                <a:off x="4345338" y="2984265"/>
                <a:ext cx="211304" cy="288103"/>
              </a:xfrm>
              <a:custGeom>
                <a:avLst/>
                <a:gdLst>
                  <a:gd name="connsiteX0" fmla="*/ 210811 w 211304"/>
                  <a:gd name="connsiteY0" fmla="*/ 106898 h 288103"/>
                  <a:gd name="connsiteX1" fmla="*/ 165263 w 211304"/>
                  <a:gd name="connsiteY1" fmla="*/ 259850 h 288103"/>
                  <a:gd name="connsiteX2" fmla="*/ 4529 w 211304"/>
                  <a:gd name="connsiteY2" fmla="*/ 210063 h 288103"/>
                  <a:gd name="connsiteX3" fmla="*/ 77214 w 211304"/>
                  <a:gd name="connsiteY3" fmla="*/ 7676 h 288103"/>
                  <a:gd name="connsiteX4" fmla="*/ 210811 w 211304"/>
                  <a:gd name="connsiteY4" fmla="*/ 106898 h 28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304" h="288103">
                    <a:moveTo>
                      <a:pt x="210811" y="106898"/>
                    </a:moveTo>
                    <a:cubicBezTo>
                      <a:pt x="203773" y="179678"/>
                      <a:pt x="203344" y="222503"/>
                      <a:pt x="165263" y="259850"/>
                    </a:cubicBezTo>
                    <a:cubicBezTo>
                      <a:pt x="107989" y="316038"/>
                      <a:pt x="19330" y="282710"/>
                      <a:pt x="4529" y="210063"/>
                    </a:cubicBezTo>
                    <a:cubicBezTo>
                      <a:pt x="-8797" y="144674"/>
                      <a:pt x="4957" y="36641"/>
                      <a:pt x="77214" y="7676"/>
                    </a:cubicBezTo>
                    <a:cubicBezTo>
                      <a:pt x="148413" y="-20852"/>
                      <a:pt x="217850" y="34117"/>
                      <a:pt x="210811" y="106898"/>
                    </a:cubicBezTo>
                    <a:close/>
                  </a:path>
                </a:pathLst>
              </a:custGeom>
              <a:solidFill>
                <a:srgbClr val="FFC3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3" name="자유형: 도형 142">
                <a:extLst>
                  <a:ext uri="{FF2B5EF4-FFF2-40B4-BE49-F238E27FC236}">
                    <a16:creationId xmlns:a16="http://schemas.microsoft.com/office/drawing/2014/main" id="{C321855C-F864-B1E1-5300-36392F4D2F08}"/>
                  </a:ext>
                </a:extLst>
              </p:cNvPr>
              <p:cNvSpPr/>
              <p:nvPr/>
            </p:nvSpPr>
            <p:spPr>
              <a:xfrm>
                <a:off x="4357846" y="2934400"/>
                <a:ext cx="288425" cy="303098"/>
              </a:xfrm>
              <a:custGeom>
                <a:avLst/>
                <a:gdLst>
                  <a:gd name="connsiteX0" fmla="*/ 48808 w 288425"/>
                  <a:gd name="connsiteY0" fmla="*/ 180051 h 303098"/>
                  <a:gd name="connsiteX1" fmla="*/ 70344 w 288425"/>
                  <a:gd name="connsiteY1" fmla="*/ 99612 h 303098"/>
                  <a:gd name="connsiteX2" fmla="*/ 6746 w 288425"/>
                  <a:gd name="connsiteY2" fmla="*/ 76991 h 303098"/>
                  <a:gd name="connsiteX3" fmla="*/ 48418 w 288425"/>
                  <a:gd name="connsiteY3" fmla="*/ 0 h 303098"/>
                  <a:gd name="connsiteX4" fmla="*/ 111121 w 288425"/>
                  <a:gd name="connsiteY4" fmla="*/ 11506 h 303098"/>
                  <a:gd name="connsiteX5" fmla="*/ 244261 w 288425"/>
                  <a:gd name="connsiteY5" fmla="*/ 44053 h 303098"/>
                  <a:gd name="connsiteX6" fmla="*/ 263654 w 288425"/>
                  <a:gd name="connsiteY6" fmla="*/ 180051 h 303098"/>
                  <a:gd name="connsiteX7" fmla="*/ 180092 w 288425"/>
                  <a:gd name="connsiteY7" fmla="*/ 294265 h 303098"/>
                  <a:gd name="connsiteX8" fmla="*/ 167042 w 288425"/>
                  <a:gd name="connsiteY8" fmla="*/ 300018 h 303098"/>
                  <a:gd name="connsiteX9" fmla="*/ 100510 w 288425"/>
                  <a:gd name="connsiteY9" fmla="*/ 302762 h 303098"/>
                  <a:gd name="connsiteX10" fmla="*/ 89661 w 288425"/>
                  <a:gd name="connsiteY10" fmla="*/ 297856 h 303098"/>
                  <a:gd name="connsiteX11" fmla="*/ 48808 w 288425"/>
                  <a:gd name="connsiteY11" fmla="*/ 180051 h 30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8425" h="303098">
                    <a:moveTo>
                      <a:pt x="48808" y="180051"/>
                    </a:moveTo>
                    <a:cubicBezTo>
                      <a:pt x="42398" y="129778"/>
                      <a:pt x="43455" y="110728"/>
                      <a:pt x="70344" y="99612"/>
                    </a:cubicBezTo>
                    <a:cubicBezTo>
                      <a:pt x="42465" y="94059"/>
                      <a:pt x="18252" y="93259"/>
                      <a:pt x="6746" y="76991"/>
                    </a:cubicBezTo>
                    <a:cubicBezTo>
                      <a:pt x="-4760" y="60722"/>
                      <a:pt x="-7541" y="19050"/>
                      <a:pt x="48418" y="0"/>
                    </a:cubicBezTo>
                    <a:cubicBezTo>
                      <a:pt x="43255" y="9925"/>
                      <a:pt x="59533" y="29366"/>
                      <a:pt x="111121" y="11506"/>
                    </a:cubicBezTo>
                    <a:cubicBezTo>
                      <a:pt x="162718" y="-6353"/>
                      <a:pt x="237699" y="-8334"/>
                      <a:pt x="244261" y="44053"/>
                    </a:cubicBezTo>
                    <a:cubicBezTo>
                      <a:pt x="271455" y="34528"/>
                      <a:pt x="317099" y="118672"/>
                      <a:pt x="263654" y="180051"/>
                    </a:cubicBezTo>
                    <a:cubicBezTo>
                      <a:pt x="218839" y="231524"/>
                      <a:pt x="188902" y="266995"/>
                      <a:pt x="180092" y="294265"/>
                    </a:cubicBezTo>
                    <a:cubicBezTo>
                      <a:pt x="178301" y="299809"/>
                      <a:pt x="172319" y="302476"/>
                      <a:pt x="167042" y="300018"/>
                    </a:cubicBezTo>
                    <a:cubicBezTo>
                      <a:pt x="148392" y="291313"/>
                      <a:pt x="115207" y="298752"/>
                      <a:pt x="100510" y="302762"/>
                    </a:cubicBezTo>
                    <a:cubicBezTo>
                      <a:pt x="96157" y="303952"/>
                      <a:pt x="91623" y="301914"/>
                      <a:pt x="89661" y="297856"/>
                    </a:cubicBezTo>
                    <a:cubicBezTo>
                      <a:pt x="80127" y="278178"/>
                      <a:pt x="54104" y="221570"/>
                      <a:pt x="48808" y="18005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4" name="자유형: 도형 143">
                <a:extLst>
                  <a:ext uri="{FF2B5EF4-FFF2-40B4-BE49-F238E27FC236}">
                    <a16:creationId xmlns:a16="http://schemas.microsoft.com/office/drawing/2014/main" id="{D56AC7A0-234C-79B8-0629-6FD43FAFD2D8}"/>
                  </a:ext>
                </a:extLst>
              </p:cNvPr>
              <p:cNvSpPr/>
              <p:nvPr/>
            </p:nvSpPr>
            <p:spPr>
              <a:xfrm>
                <a:off x="4592678" y="2968254"/>
                <a:ext cx="64436" cy="16561"/>
              </a:xfrm>
              <a:custGeom>
                <a:avLst/>
                <a:gdLst>
                  <a:gd name="connsiteX0" fmla="*/ 0 w 64436"/>
                  <a:gd name="connsiteY0" fmla="*/ 16562 h 16561"/>
                  <a:gd name="connsiteX1" fmla="*/ 64437 w 64436"/>
                  <a:gd name="connsiteY1" fmla="*/ 8570 h 16561"/>
                  <a:gd name="connsiteX2" fmla="*/ 0 w 64436"/>
                  <a:gd name="connsiteY2" fmla="*/ 16562 h 16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436" h="16561">
                    <a:moveTo>
                      <a:pt x="0" y="16562"/>
                    </a:moveTo>
                    <a:cubicBezTo>
                      <a:pt x="0" y="16562"/>
                      <a:pt x="22060" y="-14604"/>
                      <a:pt x="64437" y="8570"/>
                    </a:cubicBezTo>
                    <a:cubicBezTo>
                      <a:pt x="64437" y="8570"/>
                      <a:pt x="28232" y="6465"/>
                      <a:pt x="0" y="1656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20A866C8-DC42-7A68-D2B2-BE5274F22E3C}"/>
                  </a:ext>
                </a:extLst>
              </p:cNvPr>
              <p:cNvSpPr/>
              <p:nvPr/>
            </p:nvSpPr>
            <p:spPr>
              <a:xfrm>
                <a:off x="4596326" y="2936562"/>
                <a:ext cx="15901" cy="54987"/>
              </a:xfrm>
              <a:custGeom>
                <a:avLst/>
                <a:gdLst>
                  <a:gd name="connsiteX0" fmla="*/ 0 w 15901"/>
                  <a:gd name="connsiteY0" fmla="*/ 54988 h 54987"/>
                  <a:gd name="connsiteX1" fmla="*/ 6753 w 15901"/>
                  <a:gd name="connsiteY1" fmla="*/ 0 h 54987"/>
                  <a:gd name="connsiteX2" fmla="*/ 0 w 15901"/>
                  <a:gd name="connsiteY2" fmla="*/ 54988 h 5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901" h="54987">
                    <a:moveTo>
                      <a:pt x="0" y="54988"/>
                    </a:moveTo>
                    <a:cubicBezTo>
                      <a:pt x="0" y="54988"/>
                      <a:pt x="30727" y="36128"/>
                      <a:pt x="6753" y="0"/>
                    </a:cubicBezTo>
                    <a:cubicBezTo>
                      <a:pt x="6753" y="0"/>
                      <a:pt x="9544" y="30880"/>
                      <a:pt x="0" y="5498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2" name="자유형: 도형 151">
                <a:extLst>
                  <a:ext uri="{FF2B5EF4-FFF2-40B4-BE49-F238E27FC236}">
                    <a16:creationId xmlns:a16="http://schemas.microsoft.com/office/drawing/2014/main" id="{337F4215-D3A6-3D4C-A448-27E2F83710E7}"/>
                  </a:ext>
                </a:extLst>
              </p:cNvPr>
              <p:cNvSpPr/>
              <p:nvPr/>
            </p:nvSpPr>
            <p:spPr>
              <a:xfrm>
                <a:off x="4383825" y="3085028"/>
                <a:ext cx="59474" cy="86580"/>
              </a:xfrm>
              <a:custGeom>
                <a:avLst/>
                <a:gdLst>
                  <a:gd name="connsiteX0" fmla="*/ 58910 w 59474"/>
                  <a:gd name="connsiteY0" fmla="*/ 31547 h 86580"/>
                  <a:gd name="connsiteX1" fmla="*/ 33431 w 59474"/>
                  <a:gd name="connsiteY1" fmla="*/ 78734 h 86580"/>
                  <a:gd name="connsiteX2" fmla="*/ 17 w 59474"/>
                  <a:gd name="connsiteY2" fmla="*/ 62113 h 86580"/>
                  <a:gd name="connsiteX3" fmla="*/ 28478 w 59474"/>
                  <a:gd name="connsiteY3" fmla="*/ 2286 h 86580"/>
                  <a:gd name="connsiteX4" fmla="*/ 58910 w 59474"/>
                  <a:gd name="connsiteY4" fmla="*/ 31547 h 86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74" h="86580">
                    <a:moveTo>
                      <a:pt x="58910" y="31547"/>
                    </a:moveTo>
                    <a:cubicBezTo>
                      <a:pt x="55767" y="50388"/>
                      <a:pt x="45156" y="67685"/>
                      <a:pt x="33431" y="78734"/>
                    </a:cubicBezTo>
                    <a:cubicBezTo>
                      <a:pt x="15800" y="95355"/>
                      <a:pt x="522" y="83563"/>
                      <a:pt x="17" y="62113"/>
                    </a:cubicBezTo>
                    <a:cubicBezTo>
                      <a:pt x="-440" y="42796"/>
                      <a:pt x="8180" y="10878"/>
                      <a:pt x="28478" y="2286"/>
                    </a:cubicBezTo>
                    <a:cubicBezTo>
                      <a:pt x="48471" y="-6172"/>
                      <a:pt x="62511" y="10011"/>
                      <a:pt x="58910" y="31547"/>
                    </a:cubicBezTo>
                    <a:close/>
                  </a:path>
                </a:pathLst>
              </a:custGeom>
              <a:solidFill>
                <a:srgbClr val="FFC3B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3" name="자유형: 도형 152">
                <a:extLst>
                  <a:ext uri="{FF2B5EF4-FFF2-40B4-BE49-F238E27FC236}">
                    <a16:creationId xmlns:a16="http://schemas.microsoft.com/office/drawing/2014/main" id="{B50D2922-00BD-8C88-0A81-24DE82202A9B}"/>
                  </a:ext>
                </a:extLst>
              </p:cNvPr>
              <p:cNvSpPr/>
              <p:nvPr/>
            </p:nvSpPr>
            <p:spPr>
              <a:xfrm>
                <a:off x="4394558" y="4270233"/>
                <a:ext cx="92816" cy="613981"/>
              </a:xfrm>
              <a:custGeom>
                <a:avLst/>
                <a:gdLst>
                  <a:gd name="connsiteX0" fmla="*/ 0 w 92816"/>
                  <a:gd name="connsiteY0" fmla="*/ 0 h 613981"/>
                  <a:gd name="connsiteX1" fmla="*/ 33242 w 92816"/>
                  <a:gd name="connsiteY1" fmla="*/ 451390 h 613981"/>
                  <a:gd name="connsiteX2" fmla="*/ 58484 w 92816"/>
                  <a:gd name="connsiteY2" fmla="*/ 613981 h 613981"/>
                  <a:gd name="connsiteX3" fmla="*/ 0 w 92816"/>
                  <a:gd name="connsiteY3" fmla="*/ 0 h 61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816" h="613981">
                    <a:moveTo>
                      <a:pt x="0" y="0"/>
                    </a:moveTo>
                    <a:cubicBezTo>
                      <a:pt x="6858" y="159829"/>
                      <a:pt x="17621" y="345377"/>
                      <a:pt x="33242" y="451390"/>
                    </a:cubicBezTo>
                    <a:cubicBezTo>
                      <a:pt x="39243" y="491776"/>
                      <a:pt x="48006" y="548354"/>
                      <a:pt x="58484" y="613981"/>
                    </a:cubicBezTo>
                    <a:cubicBezTo>
                      <a:pt x="100584" y="384238"/>
                      <a:pt x="125730" y="88202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54" name="그래픽 1">
                <a:extLst>
                  <a:ext uri="{FF2B5EF4-FFF2-40B4-BE49-F238E27FC236}">
                    <a16:creationId xmlns:a16="http://schemas.microsoft.com/office/drawing/2014/main" id="{64AC7CB6-41BF-0B81-7EA5-4873CDC234BC}"/>
                  </a:ext>
                </a:extLst>
              </p:cNvPr>
              <p:cNvGrpSpPr/>
              <p:nvPr/>
            </p:nvGrpSpPr>
            <p:grpSpPr>
              <a:xfrm>
                <a:off x="4200100" y="3972577"/>
                <a:ext cx="327674" cy="1851355"/>
                <a:chOff x="4200100" y="3972577"/>
                <a:chExt cx="327674" cy="1851355"/>
              </a:xfrm>
            </p:grpSpPr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E225679C-0F87-6972-D800-1457DA009D03}"/>
                    </a:ext>
                  </a:extLst>
                </p:cNvPr>
                <p:cNvSpPr/>
                <p:nvPr/>
              </p:nvSpPr>
              <p:spPr>
                <a:xfrm>
                  <a:off x="4320760" y="5739215"/>
                  <a:ext cx="44254" cy="16861"/>
                </a:xfrm>
                <a:custGeom>
                  <a:avLst/>
                  <a:gdLst>
                    <a:gd name="connsiteX0" fmla="*/ 21315 w 44254"/>
                    <a:gd name="connsiteY0" fmla="*/ 16861 h 16861"/>
                    <a:gd name="connsiteX1" fmla="*/ 951 w 44254"/>
                    <a:gd name="connsiteY1" fmla="*/ 11594 h 16861"/>
                    <a:gd name="connsiteX2" fmla="*/ 1342 w 44254"/>
                    <a:gd name="connsiteY2" fmla="*/ 4345 h 16861"/>
                    <a:gd name="connsiteX3" fmla="*/ 6733 w 44254"/>
                    <a:gd name="connsiteY3" fmla="*/ 469 h 16861"/>
                    <a:gd name="connsiteX4" fmla="*/ 43471 w 44254"/>
                    <a:gd name="connsiteY4" fmla="*/ 11832 h 16861"/>
                    <a:gd name="connsiteX5" fmla="*/ 44223 w 44254"/>
                    <a:gd name="connsiteY5" fmla="*/ 13537 h 16861"/>
                    <a:gd name="connsiteX6" fmla="*/ 42861 w 44254"/>
                    <a:gd name="connsiteY6" fmla="*/ 14899 h 16861"/>
                    <a:gd name="connsiteX7" fmla="*/ 21315 w 44254"/>
                    <a:gd name="connsiteY7" fmla="*/ 16861 h 16861"/>
                    <a:gd name="connsiteX8" fmla="*/ 10705 w 44254"/>
                    <a:gd name="connsiteY8" fmla="*/ 3288 h 16861"/>
                    <a:gd name="connsiteX9" fmla="*/ 7485 w 44254"/>
                    <a:gd name="connsiteY9" fmla="*/ 3669 h 16861"/>
                    <a:gd name="connsiteX10" fmla="*/ 4161 w 44254"/>
                    <a:gd name="connsiteY10" fmla="*/ 5993 h 16861"/>
                    <a:gd name="connsiteX11" fmla="*/ 3704 w 44254"/>
                    <a:gd name="connsiteY11" fmla="*/ 9660 h 16861"/>
                    <a:gd name="connsiteX12" fmla="*/ 37565 w 44254"/>
                    <a:gd name="connsiteY12" fmla="*/ 12451 h 16861"/>
                    <a:gd name="connsiteX13" fmla="*/ 10705 w 44254"/>
                    <a:gd name="connsiteY13" fmla="*/ 3288 h 16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254" h="16861">
                      <a:moveTo>
                        <a:pt x="21315" y="16861"/>
                      </a:moveTo>
                      <a:cubicBezTo>
                        <a:pt x="12343" y="16861"/>
                        <a:pt x="3713" y="15623"/>
                        <a:pt x="951" y="11594"/>
                      </a:cubicBezTo>
                      <a:cubicBezTo>
                        <a:pt x="-21" y="10184"/>
                        <a:pt x="-735" y="7774"/>
                        <a:pt x="1342" y="4345"/>
                      </a:cubicBezTo>
                      <a:cubicBezTo>
                        <a:pt x="2504" y="2421"/>
                        <a:pt x="4323" y="1116"/>
                        <a:pt x="6733" y="469"/>
                      </a:cubicBezTo>
                      <a:cubicBezTo>
                        <a:pt x="18477" y="-2703"/>
                        <a:pt x="42452" y="11241"/>
                        <a:pt x="43471" y="11832"/>
                      </a:cubicBezTo>
                      <a:cubicBezTo>
                        <a:pt x="44061" y="12175"/>
                        <a:pt x="44356" y="12861"/>
                        <a:pt x="44223" y="13537"/>
                      </a:cubicBezTo>
                      <a:cubicBezTo>
                        <a:pt x="44090" y="14223"/>
                        <a:pt x="43547" y="14756"/>
                        <a:pt x="42861" y="14899"/>
                      </a:cubicBezTo>
                      <a:cubicBezTo>
                        <a:pt x="38356" y="15785"/>
                        <a:pt x="29688" y="16861"/>
                        <a:pt x="21315" y="16861"/>
                      </a:cubicBezTo>
                      <a:close/>
                      <a:moveTo>
                        <a:pt x="10705" y="3288"/>
                      </a:moveTo>
                      <a:cubicBezTo>
                        <a:pt x="9542" y="3288"/>
                        <a:pt x="8457" y="3402"/>
                        <a:pt x="7485" y="3669"/>
                      </a:cubicBezTo>
                      <a:cubicBezTo>
                        <a:pt x="5942" y="4088"/>
                        <a:pt x="4856" y="4841"/>
                        <a:pt x="4161" y="5993"/>
                      </a:cubicBezTo>
                      <a:cubicBezTo>
                        <a:pt x="2913" y="8051"/>
                        <a:pt x="3304" y="9070"/>
                        <a:pt x="3704" y="9660"/>
                      </a:cubicBezTo>
                      <a:cubicBezTo>
                        <a:pt x="6799" y="14185"/>
                        <a:pt x="24487" y="14280"/>
                        <a:pt x="37565" y="12451"/>
                      </a:cubicBezTo>
                      <a:cubicBezTo>
                        <a:pt x="31193" y="9108"/>
                        <a:pt x="18877" y="3288"/>
                        <a:pt x="10705" y="3288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54468060-A2C8-6DAA-9CFF-F3EFBE50A835}"/>
                    </a:ext>
                  </a:extLst>
                </p:cNvPr>
                <p:cNvSpPr/>
                <p:nvPr/>
              </p:nvSpPr>
              <p:spPr>
                <a:xfrm>
                  <a:off x="4339560" y="5722471"/>
                  <a:ext cx="25435" cy="31672"/>
                </a:xfrm>
                <a:custGeom>
                  <a:avLst/>
                  <a:gdLst>
                    <a:gd name="connsiteX0" fmla="*/ 23727 w 25435"/>
                    <a:gd name="connsiteY0" fmla="*/ 31672 h 31672"/>
                    <a:gd name="connsiteX1" fmla="*/ 23051 w 25435"/>
                    <a:gd name="connsiteY1" fmla="*/ 31529 h 31672"/>
                    <a:gd name="connsiteX2" fmla="*/ 105 w 25435"/>
                    <a:gd name="connsiteY2" fmla="*/ 4697 h 31672"/>
                    <a:gd name="connsiteX3" fmla="*/ 6440 w 25435"/>
                    <a:gd name="connsiteY3" fmla="*/ 68 h 31672"/>
                    <a:gd name="connsiteX4" fmla="*/ 15526 w 25435"/>
                    <a:gd name="connsiteY4" fmla="*/ 2907 h 31672"/>
                    <a:gd name="connsiteX5" fmla="*/ 25432 w 25435"/>
                    <a:gd name="connsiteY5" fmla="*/ 29862 h 31672"/>
                    <a:gd name="connsiteX6" fmla="*/ 24699 w 25435"/>
                    <a:gd name="connsiteY6" fmla="*/ 31367 h 31672"/>
                    <a:gd name="connsiteX7" fmla="*/ 23727 w 25435"/>
                    <a:gd name="connsiteY7" fmla="*/ 31672 h 31672"/>
                    <a:gd name="connsiteX8" fmla="*/ 7659 w 25435"/>
                    <a:gd name="connsiteY8" fmla="*/ 3307 h 31672"/>
                    <a:gd name="connsiteX9" fmla="*/ 6658 w 25435"/>
                    <a:gd name="connsiteY9" fmla="*/ 3354 h 31672"/>
                    <a:gd name="connsiteX10" fmla="*/ 3363 w 25435"/>
                    <a:gd name="connsiteY10" fmla="*/ 5221 h 31672"/>
                    <a:gd name="connsiteX11" fmla="*/ 21813 w 25435"/>
                    <a:gd name="connsiteY11" fmla="*/ 27043 h 31672"/>
                    <a:gd name="connsiteX12" fmla="*/ 13336 w 25435"/>
                    <a:gd name="connsiteY12" fmla="*/ 5469 h 31672"/>
                    <a:gd name="connsiteX13" fmla="*/ 7659 w 25435"/>
                    <a:gd name="connsiteY13" fmla="*/ 3307 h 31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435" h="31672">
                      <a:moveTo>
                        <a:pt x="23727" y="31672"/>
                      </a:moveTo>
                      <a:cubicBezTo>
                        <a:pt x="23499" y="31672"/>
                        <a:pt x="23270" y="31625"/>
                        <a:pt x="23051" y="31529"/>
                      </a:cubicBezTo>
                      <a:cubicBezTo>
                        <a:pt x="14745" y="27738"/>
                        <a:pt x="-1457" y="12613"/>
                        <a:pt x="105" y="4697"/>
                      </a:cubicBezTo>
                      <a:cubicBezTo>
                        <a:pt x="467" y="2840"/>
                        <a:pt x="1867" y="525"/>
                        <a:pt x="6440" y="68"/>
                      </a:cubicBezTo>
                      <a:cubicBezTo>
                        <a:pt x="9830" y="-275"/>
                        <a:pt x="12888" y="678"/>
                        <a:pt x="15526" y="2907"/>
                      </a:cubicBezTo>
                      <a:cubicBezTo>
                        <a:pt x="24175" y="10212"/>
                        <a:pt x="25394" y="29062"/>
                        <a:pt x="25432" y="29862"/>
                      </a:cubicBezTo>
                      <a:cubicBezTo>
                        <a:pt x="25470" y="30453"/>
                        <a:pt x="25185" y="31024"/>
                        <a:pt x="24699" y="31367"/>
                      </a:cubicBezTo>
                      <a:cubicBezTo>
                        <a:pt x="24413" y="31567"/>
                        <a:pt x="24070" y="31672"/>
                        <a:pt x="23727" y="31672"/>
                      </a:cubicBezTo>
                      <a:close/>
                      <a:moveTo>
                        <a:pt x="7659" y="3307"/>
                      </a:moveTo>
                      <a:cubicBezTo>
                        <a:pt x="7335" y="3307"/>
                        <a:pt x="7001" y="3326"/>
                        <a:pt x="6658" y="3354"/>
                      </a:cubicBezTo>
                      <a:cubicBezTo>
                        <a:pt x="3668" y="3659"/>
                        <a:pt x="3439" y="4831"/>
                        <a:pt x="3363" y="5221"/>
                      </a:cubicBezTo>
                      <a:cubicBezTo>
                        <a:pt x="2429" y="9965"/>
                        <a:pt x="13383" y="21861"/>
                        <a:pt x="21813" y="27043"/>
                      </a:cubicBezTo>
                      <a:cubicBezTo>
                        <a:pt x="21108" y="21537"/>
                        <a:pt x="19013" y="10260"/>
                        <a:pt x="13336" y="5469"/>
                      </a:cubicBezTo>
                      <a:cubicBezTo>
                        <a:pt x="11630" y="4021"/>
                        <a:pt x="9764" y="3307"/>
                        <a:pt x="7659" y="3307"/>
                      </a:cubicBezTo>
                      <a:close/>
                    </a:path>
                  </a:pathLst>
                </a:custGeom>
                <a:solidFill>
                  <a:srgbClr val="407B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33FA2CB9-A2CE-5381-B1C9-6E4F1FE31197}"/>
                    </a:ext>
                  </a:extLst>
                </p:cNvPr>
                <p:cNvSpPr/>
                <p:nvPr/>
              </p:nvSpPr>
              <p:spPr>
                <a:xfrm>
                  <a:off x="4369069" y="5590437"/>
                  <a:ext cx="71218" cy="162048"/>
                </a:xfrm>
                <a:custGeom>
                  <a:avLst/>
                  <a:gdLst>
                    <a:gd name="connsiteX0" fmla="*/ 71218 w 71218"/>
                    <a:gd name="connsiteY0" fmla="*/ 162049 h 162048"/>
                    <a:gd name="connsiteX1" fmla="*/ 1248 w 71218"/>
                    <a:gd name="connsiteY1" fmla="*/ 162049 h 162048"/>
                    <a:gd name="connsiteX2" fmla="*/ 0 w 71218"/>
                    <a:gd name="connsiteY2" fmla="*/ 0 h 162048"/>
                    <a:gd name="connsiteX3" fmla="*/ 69971 w 71218"/>
                    <a:gd name="connsiteY3" fmla="*/ 0 h 162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218" h="162048">
                      <a:moveTo>
                        <a:pt x="71218" y="162049"/>
                      </a:moveTo>
                      <a:lnTo>
                        <a:pt x="1248" y="162049"/>
                      </a:lnTo>
                      <a:lnTo>
                        <a:pt x="0" y="0"/>
                      </a:lnTo>
                      <a:lnTo>
                        <a:pt x="69971" y="0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81747FDF-26A6-9DF3-23D8-636C0315B280}"/>
                    </a:ext>
                  </a:extLst>
                </p:cNvPr>
                <p:cNvSpPr/>
                <p:nvPr/>
              </p:nvSpPr>
              <p:spPr>
                <a:xfrm>
                  <a:off x="4200100" y="5744380"/>
                  <a:ext cx="264985" cy="79552"/>
                </a:xfrm>
                <a:custGeom>
                  <a:avLst/>
                  <a:gdLst>
                    <a:gd name="connsiteX0" fmla="*/ 170969 w 264985"/>
                    <a:gd name="connsiteY0" fmla="*/ 0 h 79552"/>
                    <a:gd name="connsiteX1" fmla="*/ 247389 w 264985"/>
                    <a:gd name="connsiteY1" fmla="*/ 0 h 79552"/>
                    <a:gd name="connsiteX2" fmla="*/ 253180 w 264985"/>
                    <a:gd name="connsiteY2" fmla="*/ 4782 h 79552"/>
                    <a:gd name="connsiteX3" fmla="*/ 264810 w 264985"/>
                    <a:gd name="connsiteY3" fmla="*/ 66980 h 79552"/>
                    <a:gd name="connsiteX4" fmla="*/ 254304 w 264985"/>
                    <a:gd name="connsiteY4" fmla="*/ 79429 h 79552"/>
                    <a:gd name="connsiteX5" fmla="*/ 152329 w 264985"/>
                    <a:gd name="connsiteY5" fmla="*/ 77343 h 79552"/>
                    <a:gd name="connsiteX6" fmla="*/ 29247 w 264985"/>
                    <a:gd name="connsiteY6" fmla="*/ 79553 h 79552"/>
                    <a:gd name="connsiteX7" fmla="*/ 5692 w 264985"/>
                    <a:gd name="connsiteY7" fmla="*/ 47882 h 79552"/>
                    <a:gd name="connsiteX8" fmla="*/ 153929 w 264985"/>
                    <a:gd name="connsiteY8" fmla="*/ 5458 h 79552"/>
                    <a:gd name="connsiteX9" fmla="*/ 170969 w 264985"/>
                    <a:gd name="connsiteY9" fmla="*/ 0 h 79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4985" h="79552">
                      <a:moveTo>
                        <a:pt x="170969" y="0"/>
                      </a:moveTo>
                      <a:lnTo>
                        <a:pt x="247389" y="0"/>
                      </a:lnTo>
                      <a:cubicBezTo>
                        <a:pt x="250246" y="0"/>
                        <a:pt x="252656" y="1991"/>
                        <a:pt x="253180" y="4782"/>
                      </a:cubicBezTo>
                      <a:lnTo>
                        <a:pt x="264810" y="66980"/>
                      </a:lnTo>
                      <a:cubicBezTo>
                        <a:pt x="266010" y="73428"/>
                        <a:pt x="260905" y="79543"/>
                        <a:pt x="254304" y="79429"/>
                      </a:cubicBezTo>
                      <a:cubicBezTo>
                        <a:pt x="226757" y="78962"/>
                        <a:pt x="186981" y="77343"/>
                        <a:pt x="152329" y="77343"/>
                      </a:cubicBezTo>
                      <a:cubicBezTo>
                        <a:pt x="111819" y="77343"/>
                        <a:pt x="76748" y="79553"/>
                        <a:pt x="29247" y="79553"/>
                      </a:cubicBezTo>
                      <a:cubicBezTo>
                        <a:pt x="520" y="79553"/>
                        <a:pt x="-6424" y="50511"/>
                        <a:pt x="5692" y="47882"/>
                      </a:cubicBezTo>
                      <a:cubicBezTo>
                        <a:pt x="60851" y="35909"/>
                        <a:pt x="105599" y="34623"/>
                        <a:pt x="153929" y="5458"/>
                      </a:cubicBezTo>
                      <a:cubicBezTo>
                        <a:pt x="159168" y="2286"/>
                        <a:pt x="164921" y="0"/>
                        <a:pt x="17096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935FDF19-C9A5-2D49-D1D4-8B05F59A0E12}"/>
                    </a:ext>
                  </a:extLst>
                </p:cNvPr>
                <p:cNvSpPr/>
                <p:nvPr/>
              </p:nvSpPr>
              <p:spPr>
                <a:xfrm>
                  <a:off x="4369088" y="5590484"/>
                  <a:ext cx="70627" cy="83524"/>
                </a:xfrm>
                <a:custGeom>
                  <a:avLst/>
                  <a:gdLst>
                    <a:gd name="connsiteX0" fmla="*/ 0 w 70627"/>
                    <a:gd name="connsiteY0" fmla="*/ 0 h 83524"/>
                    <a:gd name="connsiteX1" fmla="*/ 629 w 70627"/>
                    <a:gd name="connsiteY1" fmla="*/ 83525 h 83524"/>
                    <a:gd name="connsiteX2" fmla="*/ 70628 w 70627"/>
                    <a:gd name="connsiteY2" fmla="*/ 83525 h 83524"/>
                    <a:gd name="connsiteX3" fmla="*/ 69999 w 70627"/>
                    <a:gd name="connsiteY3" fmla="*/ 0 h 8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27" h="83524">
                      <a:moveTo>
                        <a:pt x="0" y="0"/>
                      </a:moveTo>
                      <a:lnTo>
                        <a:pt x="629" y="83525"/>
                      </a:lnTo>
                      <a:lnTo>
                        <a:pt x="70628" y="83525"/>
                      </a:lnTo>
                      <a:lnTo>
                        <a:pt x="69999" y="0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4C99D1B6-B5E0-D701-5C8E-A5C077870F1F}"/>
                    </a:ext>
                  </a:extLst>
                </p:cNvPr>
                <p:cNvSpPr/>
                <p:nvPr/>
              </p:nvSpPr>
              <p:spPr>
                <a:xfrm>
                  <a:off x="4231842" y="3972577"/>
                  <a:ext cx="295932" cy="1685267"/>
                </a:xfrm>
                <a:custGeom>
                  <a:avLst/>
                  <a:gdLst>
                    <a:gd name="connsiteX0" fmla="*/ 28032 w 295932"/>
                    <a:gd name="connsiteY0" fmla="*/ 0 h 1685267"/>
                    <a:gd name="connsiteX1" fmla="*/ 0 w 295932"/>
                    <a:gd name="connsiteY1" fmla="*/ 736568 h 1685267"/>
                    <a:gd name="connsiteX2" fmla="*/ 112367 w 295932"/>
                    <a:gd name="connsiteY2" fmla="*/ 1685268 h 1685267"/>
                    <a:gd name="connsiteX3" fmla="*/ 230905 w 295932"/>
                    <a:gd name="connsiteY3" fmla="*/ 1685268 h 1685267"/>
                    <a:gd name="connsiteX4" fmla="*/ 213008 w 295932"/>
                    <a:gd name="connsiteY4" fmla="*/ 753513 h 1685267"/>
                    <a:gd name="connsiteX5" fmla="*/ 295932 w 295932"/>
                    <a:gd name="connsiteY5" fmla="*/ 10 h 1685267"/>
                    <a:gd name="connsiteX6" fmla="*/ 28032 w 295932"/>
                    <a:gd name="connsiteY6" fmla="*/ 10 h 1685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932" h="1685267">
                      <a:moveTo>
                        <a:pt x="28032" y="0"/>
                      </a:moveTo>
                      <a:cubicBezTo>
                        <a:pt x="28032" y="0"/>
                        <a:pt x="-76" y="523180"/>
                        <a:pt x="0" y="736568"/>
                      </a:cubicBezTo>
                      <a:cubicBezTo>
                        <a:pt x="76" y="958520"/>
                        <a:pt x="112367" y="1685268"/>
                        <a:pt x="112367" y="1685268"/>
                      </a:cubicBezTo>
                      <a:lnTo>
                        <a:pt x="230905" y="1685268"/>
                      </a:lnTo>
                      <a:cubicBezTo>
                        <a:pt x="230905" y="1685268"/>
                        <a:pt x="200035" y="971493"/>
                        <a:pt x="213008" y="753513"/>
                      </a:cubicBezTo>
                      <a:cubicBezTo>
                        <a:pt x="227143" y="515874"/>
                        <a:pt x="295932" y="10"/>
                        <a:pt x="295932" y="10"/>
                      </a:cubicBezTo>
                      <a:lnTo>
                        <a:pt x="28032" y="10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18C1D7A3-5461-AF13-56C3-835069ADBA8C}"/>
                    </a:ext>
                  </a:extLst>
                </p:cNvPr>
                <p:cNvSpPr/>
                <p:nvPr/>
              </p:nvSpPr>
              <p:spPr>
                <a:xfrm>
                  <a:off x="4323026" y="5610620"/>
                  <a:ext cx="154628" cy="49215"/>
                </a:xfrm>
                <a:custGeom>
                  <a:avLst/>
                  <a:gdLst>
                    <a:gd name="connsiteX0" fmla="*/ 38 w 154628"/>
                    <a:gd name="connsiteY0" fmla="*/ 0 h 49215"/>
                    <a:gd name="connsiteX1" fmla="*/ 4991 w 154628"/>
                    <a:gd name="connsiteY1" fmla="*/ 49216 h 49215"/>
                    <a:gd name="connsiteX2" fmla="*/ 149180 w 154628"/>
                    <a:gd name="connsiteY2" fmla="*/ 49216 h 49215"/>
                    <a:gd name="connsiteX3" fmla="*/ 154629 w 154628"/>
                    <a:gd name="connsiteY3" fmla="*/ 5296 h 49215"/>
                    <a:gd name="connsiteX4" fmla="*/ 38 w 154628"/>
                    <a:gd name="connsiteY4" fmla="*/ 0 h 49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628" h="49215">
                      <a:moveTo>
                        <a:pt x="38" y="0"/>
                      </a:moveTo>
                      <a:cubicBezTo>
                        <a:pt x="-505" y="0"/>
                        <a:pt x="4991" y="49216"/>
                        <a:pt x="4991" y="49216"/>
                      </a:cubicBezTo>
                      <a:lnTo>
                        <a:pt x="149180" y="49216"/>
                      </a:lnTo>
                      <a:lnTo>
                        <a:pt x="154629" y="5296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E7B2DF1A-CD9D-DB46-B543-232135F78D27}"/>
                  </a:ext>
                </a:extLst>
              </p:cNvPr>
              <p:cNvSpPr/>
              <p:nvPr/>
            </p:nvSpPr>
            <p:spPr>
              <a:xfrm>
                <a:off x="4204946" y="3345995"/>
                <a:ext cx="472571" cy="843714"/>
              </a:xfrm>
              <a:custGeom>
                <a:avLst/>
                <a:gdLst>
                  <a:gd name="connsiteX0" fmla="*/ 80427 w 472571"/>
                  <a:gd name="connsiteY0" fmla="*/ 21764 h 843714"/>
                  <a:gd name="connsiteX1" fmla="*/ 13105 w 472571"/>
                  <a:gd name="connsiteY1" fmla="*/ 843715 h 843714"/>
                  <a:gd name="connsiteX2" fmla="*/ 448597 w 472571"/>
                  <a:gd name="connsiteY2" fmla="*/ 843715 h 843714"/>
                  <a:gd name="connsiteX3" fmla="*/ 472572 w 472571"/>
                  <a:gd name="connsiteY3" fmla="*/ 18154 h 843714"/>
                  <a:gd name="connsiteX4" fmla="*/ 347842 w 472571"/>
                  <a:gd name="connsiteY4" fmla="*/ 2333 h 843714"/>
                  <a:gd name="connsiteX5" fmla="*/ 188746 w 472571"/>
                  <a:gd name="connsiteY5" fmla="*/ 2343 h 843714"/>
                  <a:gd name="connsiteX6" fmla="*/ 80427 w 472571"/>
                  <a:gd name="connsiteY6" fmla="*/ 21764 h 84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2571" h="843714">
                    <a:moveTo>
                      <a:pt x="80427" y="21764"/>
                    </a:moveTo>
                    <a:cubicBezTo>
                      <a:pt x="80427" y="21764"/>
                      <a:pt x="-38845" y="323030"/>
                      <a:pt x="13105" y="843715"/>
                    </a:cubicBezTo>
                    <a:cubicBezTo>
                      <a:pt x="125871" y="843715"/>
                      <a:pt x="393723" y="843715"/>
                      <a:pt x="448597" y="843715"/>
                    </a:cubicBezTo>
                    <a:cubicBezTo>
                      <a:pt x="453207" y="786260"/>
                      <a:pt x="407601" y="288855"/>
                      <a:pt x="472572" y="18154"/>
                    </a:cubicBezTo>
                    <a:cubicBezTo>
                      <a:pt x="472572" y="18154"/>
                      <a:pt x="408878" y="5276"/>
                      <a:pt x="347842" y="2333"/>
                    </a:cubicBezTo>
                    <a:cubicBezTo>
                      <a:pt x="300102" y="28"/>
                      <a:pt x="230922" y="-1496"/>
                      <a:pt x="188746" y="2343"/>
                    </a:cubicBezTo>
                    <a:cubicBezTo>
                      <a:pt x="133139" y="7400"/>
                      <a:pt x="80427" y="21764"/>
                      <a:pt x="80427" y="2176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6" name="자유형: 도형 155">
                <a:extLst>
                  <a:ext uri="{FF2B5EF4-FFF2-40B4-BE49-F238E27FC236}">
                    <a16:creationId xmlns:a16="http://schemas.microsoft.com/office/drawing/2014/main" id="{F2322C6A-B5E5-4B13-15F7-B4FF0F6926B3}"/>
                  </a:ext>
                </a:extLst>
              </p:cNvPr>
              <p:cNvSpPr/>
              <p:nvPr/>
            </p:nvSpPr>
            <p:spPr>
              <a:xfrm>
                <a:off x="4208525" y="3530332"/>
                <a:ext cx="113538" cy="271367"/>
              </a:xfrm>
              <a:custGeom>
                <a:avLst/>
                <a:gdLst>
                  <a:gd name="connsiteX0" fmla="*/ 15240 w 113538"/>
                  <a:gd name="connsiteY0" fmla="*/ 109728 h 271367"/>
                  <a:gd name="connsiteX1" fmla="*/ 0 w 113538"/>
                  <a:gd name="connsiteY1" fmla="*/ 271367 h 271367"/>
                  <a:gd name="connsiteX2" fmla="*/ 113538 w 113538"/>
                  <a:gd name="connsiteY2" fmla="*/ 0 h 271367"/>
                  <a:gd name="connsiteX3" fmla="*/ 15240 w 113538"/>
                  <a:gd name="connsiteY3" fmla="*/ 109728 h 271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3538" h="271367">
                    <a:moveTo>
                      <a:pt x="15240" y="109728"/>
                    </a:moveTo>
                    <a:cubicBezTo>
                      <a:pt x="8763" y="157734"/>
                      <a:pt x="3429" y="211741"/>
                      <a:pt x="0" y="271367"/>
                    </a:cubicBezTo>
                    <a:cubicBezTo>
                      <a:pt x="84582" y="193643"/>
                      <a:pt x="113538" y="0"/>
                      <a:pt x="113538" y="0"/>
                    </a:cubicBezTo>
                    <a:lnTo>
                      <a:pt x="15240" y="109728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7" name="자유형: 도형 156">
                <a:extLst>
                  <a:ext uri="{FF2B5EF4-FFF2-40B4-BE49-F238E27FC236}">
                    <a16:creationId xmlns:a16="http://schemas.microsoft.com/office/drawing/2014/main" id="{1F88FC48-6998-6BE0-5F93-3BD41A9A2267}"/>
                  </a:ext>
                </a:extLst>
              </p:cNvPr>
              <p:cNvSpPr/>
              <p:nvPr/>
            </p:nvSpPr>
            <p:spPr>
              <a:xfrm>
                <a:off x="3900839" y="3465990"/>
                <a:ext cx="429367" cy="383866"/>
              </a:xfrm>
              <a:custGeom>
                <a:avLst/>
                <a:gdLst>
                  <a:gd name="connsiteX0" fmla="*/ 429368 w 429367"/>
                  <a:gd name="connsiteY0" fmla="*/ 45215 h 383866"/>
                  <a:gd name="connsiteX1" fmla="*/ 375885 w 429367"/>
                  <a:gd name="connsiteY1" fmla="*/ 175860 h 383866"/>
                  <a:gd name="connsiteX2" fmla="*/ 314963 w 429367"/>
                  <a:gd name="connsiteY2" fmla="*/ 304229 h 383866"/>
                  <a:gd name="connsiteX3" fmla="*/ 306505 w 429367"/>
                  <a:gd name="connsiteY3" fmla="*/ 320202 h 383866"/>
                  <a:gd name="connsiteX4" fmla="*/ 302200 w 429367"/>
                  <a:gd name="connsiteY4" fmla="*/ 328184 h 383866"/>
                  <a:gd name="connsiteX5" fmla="*/ 295580 w 429367"/>
                  <a:gd name="connsiteY5" fmla="*/ 339881 h 383866"/>
                  <a:gd name="connsiteX6" fmla="*/ 261166 w 429367"/>
                  <a:gd name="connsiteY6" fmla="*/ 371894 h 383866"/>
                  <a:gd name="connsiteX7" fmla="*/ 223933 w 429367"/>
                  <a:gd name="connsiteY7" fmla="*/ 383153 h 383866"/>
                  <a:gd name="connsiteX8" fmla="*/ 170574 w 429367"/>
                  <a:gd name="connsiteY8" fmla="*/ 378838 h 383866"/>
                  <a:gd name="connsiteX9" fmla="*/ 130188 w 429367"/>
                  <a:gd name="connsiteY9" fmla="*/ 365712 h 383866"/>
                  <a:gd name="connsiteX10" fmla="*/ 61903 w 429367"/>
                  <a:gd name="connsiteY10" fmla="*/ 331394 h 383866"/>
                  <a:gd name="connsiteX11" fmla="*/ 30671 w 429367"/>
                  <a:gd name="connsiteY11" fmla="*/ 311887 h 383866"/>
                  <a:gd name="connsiteX12" fmla="*/ 0 w 429367"/>
                  <a:gd name="connsiteY12" fmla="*/ 290646 h 383866"/>
                  <a:gd name="connsiteX13" fmla="*/ 51492 w 429367"/>
                  <a:gd name="connsiteY13" fmla="*/ 211826 h 383866"/>
                  <a:gd name="connsiteX14" fmla="*/ 167174 w 429367"/>
                  <a:gd name="connsiteY14" fmla="*/ 261995 h 383866"/>
                  <a:gd name="connsiteX15" fmla="*/ 193167 w 429367"/>
                  <a:gd name="connsiteY15" fmla="*/ 267919 h 383866"/>
                  <a:gd name="connsiteX16" fmla="*/ 208464 w 429367"/>
                  <a:gd name="connsiteY16" fmla="*/ 267910 h 383866"/>
                  <a:gd name="connsiteX17" fmla="*/ 204026 w 429367"/>
                  <a:gd name="connsiteY17" fmla="*/ 268929 h 383866"/>
                  <a:gd name="connsiteX18" fmla="*/ 194329 w 429367"/>
                  <a:gd name="connsiteY18" fmla="*/ 277359 h 383866"/>
                  <a:gd name="connsiteX19" fmla="*/ 195758 w 429367"/>
                  <a:gd name="connsiteY19" fmla="*/ 273777 h 383866"/>
                  <a:gd name="connsiteX20" fmla="*/ 199235 w 429367"/>
                  <a:gd name="connsiteY20" fmla="*/ 266329 h 383866"/>
                  <a:gd name="connsiteX21" fmla="*/ 206102 w 429367"/>
                  <a:gd name="connsiteY21" fmla="*/ 251327 h 383866"/>
                  <a:gd name="connsiteX22" fmla="*/ 257213 w 429367"/>
                  <a:gd name="connsiteY22" fmla="*/ 127006 h 383866"/>
                  <a:gd name="connsiteX23" fmla="*/ 303924 w 429367"/>
                  <a:gd name="connsiteY23" fmla="*/ 0 h 383866"/>
                  <a:gd name="connsiteX24" fmla="*/ 429368 w 429367"/>
                  <a:gd name="connsiteY24" fmla="*/ 45215 h 3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9367" h="383866">
                    <a:moveTo>
                      <a:pt x="429368" y="45215"/>
                    </a:moveTo>
                    <a:cubicBezTo>
                      <a:pt x="412290" y="89792"/>
                      <a:pt x="394926" y="132702"/>
                      <a:pt x="375885" y="175860"/>
                    </a:cubicBezTo>
                    <a:cubicBezTo>
                      <a:pt x="357140" y="218961"/>
                      <a:pt x="337080" y="261661"/>
                      <a:pt x="314963" y="304229"/>
                    </a:cubicBezTo>
                    <a:lnTo>
                      <a:pt x="306505" y="320202"/>
                    </a:lnTo>
                    <a:lnTo>
                      <a:pt x="302200" y="328184"/>
                    </a:lnTo>
                    <a:cubicBezTo>
                      <a:pt x="300390" y="331384"/>
                      <a:pt x="300571" y="331642"/>
                      <a:pt x="295580" y="339881"/>
                    </a:cubicBezTo>
                    <a:cubicBezTo>
                      <a:pt x="287541" y="352920"/>
                      <a:pt x="274501" y="364893"/>
                      <a:pt x="261166" y="371894"/>
                    </a:cubicBezTo>
                    <a:cubicBezTo>
                      <a:pt x="247850" y="378971"/>
                      <a:pt x="234820" y="381981"/>
                      <a:pt x="223933" y="383153"/>
                    </a:cubicBezTo>
                    <a:cubicBezTo>
                      <a:pt x="201921" y="385305"/>
                      <a:pt x="185490" y="382219"/>
                      <a:pt x="170574" y="378838"/>
                    </a:cubicBezTo>
                    <a:cubicBezTo>
                      <a:pt x="155763" y="375256"/>
                      <a:pt x="142628" y="370685"/>
                      <a:pt x="130188" y="365712"/>
                    </a:cubicBezTo>
                    <a:cubicBezTo>
                      <a:pt x="105356" y="355730"/>
                      <a:pt x="83315" y="343795"/>
                      <a:pt x="61903" y="331394"/>
                    </a:cubicBezTo>
                    <a:cubicBezTo>
                      <a:pt x="51206" y="325212"/>
                      <a:pt x="40872" y="318611"/>
                      <a:pt x="30671" y="311887"/>
                    </a:cubicBezTo>
                    <a:cubicBezTo>
                      <a:pt x="20326" y="305029"/>
                      <a:pt x="10763" y="298456"/>
                      <a:pt x="0" y="290646"/>
                    </a:cubicBezTo>
                    <a:lnTo>
                      <a:pt x="51492" y="211826"/>
                    </a:lnTo>
                    <a:cubicBezTo>
                      <a:pt x="88487" y="231477"/>
                      <a:pt x="129959" y="250888"/>
                      <a:pt x="167174" y="261995"/>
                    </a:cubicBezTo>
                    <a:cubicBezTo>
                      <a:pt x="176422" y="264776"/>
                      <a:pt x="185414" y="266862"/>
                      <a:pt x="193167" y="267919"/>
                    </a:cubicBezTo>
                    <a:cubicBezTo>
                      <a:pt x="200768" y="269072"/>
                      <a:pt x="207559" y="268672"/>
                      <a:pt x="208464" y="267910"/>
                    </a:cubicBezTo>
                    <a:cubicBezTo>
                      <a:pt x="208998" y="267653"/>
                      <a:pt x="207198" y="267338"/>
                      <a:pt x="204026" y="268929"/>
                    </a:cubicBezTo>
                    <a:cubicBezTo>
                      <a:pt x="200730" y="270320"/>
                      <a:pt x="196406" y="274187"/>
                      <a:pt x="194329" y="277359"/>
                    </a:cubicBezTo>
                    <a:cubicBezTo>
                      <a:pt x="192357" y="280683"/>
                      <a:pt x="194948" y="275701"/>
                      <a:pt x="195758" y="273777"/>
                    </a:cubicBezTo>
                    <a:lnTo>
                      <a:pt x="199235" y="266329"/>
                    </a:lnTo>
                    <a:lnTo>
                      <a:pt x="206102" y="251327"/>
                    </a:lnTo>
                    <a:cubicBezTo>
                      <a:pt x="224171" y="210969"/>
                      <a:pt x="240887" y="169116"/>
                      <a:pt x="257213" y="127006"/>
                    </a:cubicBezTo>
                    <a:cubicBezTo>
                      <a:pt x="273253" y="84954"/>
                      <a:pt x="289322" y="41958"/>
                      <a:pt x="303924" y="0"/>
                    </a:cubicBezTo>
                    <a:lnTo>
                      <a:pt x="429368" y="4521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id="{7117BF85-6BCB-B6E7-514A-EC5ECE5D4F43}"/>
                  </a:ext>
                </a:extLst>
              </p:cNvPr>
              <p:cNvSpPr/>
              <p:nvPr/>
            </p:nvSpPr>
            <p:spPr>
              <a:xfrm>
                <a:off x="4148604" y="3363236"/>
                <a:ext cx="231185" cy="349175"/>
              </a:xfrm>
              <a:custGeom>
                <a:avLst/>
                <a:gdLst>
                  <a:gd name="connsiteX0" fmla="*/ 229038 w 231185"/>
                  <a:gd name="connsiteY0" fmla="*/ 36107 h 349175"/>
                  <a:gd name="connsiteX1" fmla="*/ 93564 w 231185"/>
                  <a:gd name="connsiteY1" fmla="*/ 349175 h 349175"/>
                  <a:gd name="connsiteX2" fmla="*/ 0 w 231185"/>
                  <a:gd name="connsiteY2" fmla="*/ 256573 h 349175"/>
                  <a:gd name="connsiteX3" fmla="*/ 55502 w 231185"/>
                  <a:gd name="connsiteY3" fmla="*/ 82923 h 349175"/>
                  <a:gd name="connsiteX4" fmla="*/ 229038 w 231185"/>
                  <a:gd name="connsiteY4" fmla="*/ 36107 h 34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1185" h="349175">
                    <a:moveTo>
                      <a:pt x="229038" y="36107"/>
                    </a:moveTo>
                    <a:cubicBezTo>
                      <a:pt x="251270" y="98391"/>
                      <a:pt x="93564" y="349175"/>
                      <a:pt x="93564" y="349175"/>
                    </a:cubicBezTo>
                    <a:lnTo>
                      <a:pt x="0" y="256573"/>
                    </a:lnTo>
                    <a:cubicBezTo>
                      <a:pt x="0" y="256573"/>
                      <a:pt x="23946" y="177725"/>
                      <a:pt x="55502" y="82923"/>
                    </a:cubicBezTo>
                    <a:cubicBezTo>
                      <a:pt x="86525" y="-10356"/>
                      <a:pt x="207778" y="-23433"/>
                      <a:pt x="229038" y="36107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grpSp>
        <p:nvGrpSpPr>
          <p:cNvPr id="852" name="그룹 851">
            <a:extLst>
              <a:ext uri="{FF2B5EF4-FFF2-40B4-BE49-F238E27FC236}">
                <a16:creationId xmlns:a16="http://schemas.microsoft.com/office/drawing/2014/main" id="{D2E6B69F-F2DE-64D1-36F4-63FE6D9547A7}"/>
              </a:ext>
            </a:extLst>
          </p:cNvPr>
          <p:cNvGrpSpPr/>
          <p:nvPr/>
        </p:nvGrpSpPr>
        <p:grpSpPr>
          <a:xfrm>
            <a:off x="5852041" y="1791095"/>
            <a:ext cx="490363" cy="490363"/>
            <a:chOff x="2087737" y="3252322"/>
            <a:chExt cx="282988" cy="282988"/>
          </a:xfrm>
        </p:grpSpPr>
        <p:sp>
          <p:nvSpPr>
            <p:cNvPr id="847" name="타원 846">
              <a:extLst>
                <a:ext uri="{FF2B5EF4-FFF2-40B4-BE49-F238E27FC236}">
                  <a16:creationId xmlns:a16="http://schemas.microsoft.com/office/drawing/2014/main" id="{5E00CAF4-4FFB-2589-A197-F461CD8F1D8F}"/>
                </a:ext>
              </a:extLst>
            </p:cNvPr>
            <p:cNvSpPr/>
            <p:nvPr/>
          </p:nvSpPr>
          <p:spPr>
            <a:xfrm>
              <a:off x="2087737" y="3252322"/>
              <a:ext cx="282988" cy="2829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851" name="그룹 850">
              <a:extLst>
                <a:ext uri="{FF2B5EF4-FFF2-40B4-BE49-F238E27FC236}">
                  <a16:creationId xmlns:a16="http://schemas.microsoft.com/office/drawing/2014/main" id="{67CA7E04-F9A4-4123-3437-0CAB1307D9FA}"/>
                </a:ext>
              </a:extLst>
            </p:cNvPr>
            <p:cNvGrpSpPr/>
            <p:nvPr/>
          </p:nvGrpSpPr>
          <p:grpSpPr>
            <a:xfrm>
              <a:off x="2214133" y="3322770"/>
              <a:ext cx="30196" cy="142093"/>
              <a:chOff x="6662721" y="5871237"/>
              <a:chExt cx="30196" cy="142093"/>
            </a:xfrm>
          </p:grpSpPr>
          <p:sp>
            <p:nvSpPr>
              <p:cNvPr id="849" name="자유형: 도형 848">
                <a:extLst>
                  <a:ext uri="{FF2B5EF4-FFF2-40B4-BE49-F238E27FC236}">
                    <a16:creationId xmlns:a16="http://schemas.microsoft.com/office/drawing/2014/main" id="{36089E9A-642A-2413-0A28-98A824AF74C6}"/>
                  </a:ext>
                </a:extLst>
              </p:cNvPr>
              <p:cNvSpPr/>
              <p:nvPr/>
            </p:nvSpPr>
            <p:spPr>
              <a:xfrm>
                <a:off x="6662721" y="5871237"/>
                <a:ext cx="28418" cy="99466"/>
              </a:xfrm>
              <a:custGeom>
                <a:avLst/>
                <a:gdLst>
                  <a:gd name="connsiteX0" fmla="*/ 9426 w 18851"/>
                  <a:gd name="connsiteY0" fmla="*/ 0 h 65980"/>
                  <a:gd name="connsiteX1" fmla="*/ 0 w 18851"/>
                  <a:gd name="connsiteY1" fmla="*/ 9426 h 65980"/>
                  <a:gd name="connsiteX2" fmla="*/ 0 w 18851"/>
                  <a:gd name="connsiteY2" fmla="*/ 56555 h 65980"/>
                  <a:gd name="connsiteX3" fmla="*/ 9426 w 18851"/>
                  <a:gd name="connsiteY3" fmla="*/ 65981 h 65980"/>
                  <a:gd name="connsiteX4" fmla="*/ 18851 w 18851"/>
                  <a:gd name="connsiteY4" fmla="*/ 56555 h 65980"/>
                  <a:gd name="connsiteX5" fmla="*/ 18851 w 18851"/>
                  <a:gd name="connsiteY5" fmla="*/ 9426 h 65980"/>
                  <a:gd name="connsiteX6" fmla="*/ 9426 w 18851"/>
                  <a:gd name="connsiteY6" fmla="*/ 0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51" h="65980">
                    <a:moveTo>
                      <a:pt x="9426" y="0"/>
                    </a:moveTo>
                    <a:cubicBezTo>
                      <a:pt x="4220" y="0"/>
                      <a:pt x="0" y="4216"/>
                      <a:pt x="0" y="9426"/>
                    </a:cubicBezTo>
                    <a:lnTo>
                      <a:pt x="0" y="56555"/>
                    </a:lnTo>
                    <a:cubicBezTo>
                      <a:pt x="0" y="61766"/>
                      <a:pt x="4221" y="65981"/>
                      <a:pt x="9426" y="65981"/>
                    </a:cubicBezTo>
                    <a:cubicBezTo>
                      <a:pt x="14630" y="65981"/>
                      <a:pt x="18851" y="61765"/>
                      <a:pt x="18851" y="56555"/>
                    </a:cubicBezTo>
                    <a:lnTo>
                      <a:pt x="18851" y="9426"/>
                    </a:lnTo>
                    <a:cubicBezTo>
                      <a:pt x="18851" y="4215"/>
                      <a:pt x="14630" y="0"/>
                      <a:pt x="942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0" name="자유형: 도형 849">
                <a:extLst>
                  <a:ext uri="{FF2B5EF4-FFF2-40B4-BE49-F238E27FC236}">
                    <a16:creationId xmlns:a16="http://schemas.microsoft.com/office/drawing/2014/main" id="{EB774645-63BB-37AD-F1C9-5AA51607F2F8}"/>
                  </a:ext>
                </a:extLst>
              </p:cNvPr>
              <p:cNvSpPr/>
              <p:nvPr/>
            </p:nvSpPr>
            <p:spPr>
              <a:xfrm>
                <a:off x="6664497" y="5984927"/>
                <a:ext cx="28420" cy="28403"/>
              </a:xfrm>
              <a:custGeom>
                <a:avLst/>
                <a:gdLst>
                  <a:gd name="connsiteX0" fmla="*/ 18662 w 18852"/>
                  <a:gd name="connsiteY0" fmla="*/ 7529 h 18841"/>
                  <a:gd name="connsiteX1" fmla="*/ 18097 w 18852"/>
                  <a:gd name="connsiteY1" fmla="*/ 5836 h 18841"/>
                  <a:gd name="connsiteX2" fmla="*/ 17245 w 18852"/>
                  <a:gd name="connsiteY2" fmla="*/ 4132 h 18841"/>
                  <a:gd name="connsiteX3" fmla="*/ 16117 w 18852"/>
                  <a:gd name="connsiteY3" fmla="*/ 2724 h 18841"/>
                  <a:gd name="connsiteX4" fmla="*/ 5840 w 18852"/>
                  <a:gd name="connsiteY4" fmla="*/ 745 h 18841"/>
                  <a:gd name="connsiteX5" fmla="*/ 2734 w 18852"/>
                  <a:gd name="connsiteY5" fmla="*/ 2724 h 18841"/>
                  <a:gd name="connsiteX6" fmla="*/ 0 w 18852"/>
                  <a:gd name="connsiteY6" fmla="*/ 9416 h 18841"/>
                  <a:gd name="connsiteX7" fmla="*/ 2734 w 18852"/>
                  <a:gd name="connsiteY7" fmla="*/ 16107 h 18841"/>
                  <a:gd name="connsiteX8" fmla="*/ 5840 w 18852"/>
                  <a:gd name="connsiteY8" fmla="*/ 18087 h 18841"/>
                  <a:gd name="connsiteX9" fmla="*/ 9426 w 18852"/>
                  <a:gd name="connsiteY9" fmla="*/ 18841 h 18841"/>
                  <a:gd name="connsiteX10" fmla="*/ 13007 w 18852"/>
                  <a:gd name="connsiteY10" fmla="*/ 18087 h 18841"/>
                  <a:gd name="connsiteX11" fmla="*/ 16118 w 18852"/>
                  <a:gd name="connsiteY11" fmla="*/ 16107 h 18841"/>
                  <a:gd name="connsiteX12" fmla="*/ 18098 w 18852"/>
                  <a:gd name="connsiteY12" fmla="*/ 12996 h 18841"/>
                  <a:gd name="connsiteX13" fmla="*/ 18852 w 18852"/>
                  <a:gd name="connsiteY13" fmla="*/ 9415 h 18841"/>
                  <a:gd name="connsiteX14" fmla="*/ 18662 w 18852"/>
                  <a:gd name="connsiteY14" fmla="*/ 7529 h 18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852" h="18841">
                    <a:moveTo>
                      <a:pt x="18662" y="7529"/>
                    </a:moveTo>
                    <a:cubicBezTo>
                      <a:pt x="18566" y="6968"/>
                      <a:pt x="18377" y="6397"/>
                      <a:pt x="18097" y="5836"/>
                    </a:cubicBezTo>
                    <a:cubicBezTo>
                      <a:pt x="17908" y="5265"/>
                      <a:pt x="17623" y="4703"/>
                      <a:pt x="17245" y="4132"/>
                    </a:cubicBezTo>
                    <a:cubicBezTo>
                      <a:pt x="16872" y="3663"/>
                      <a:pt x="16495" y="3193"/>
                      <a:pt x="16117" y="2724"/>
                    </a:cubicBezTo>
                    <a:cubicBezTo>
                      <a:pt x="13476" y="82"/>
                      <a:pt x="9328" y="-764"/>
                      <a:pt x="5840" y="745"/>
                    </a:cubicBezTo>
                    <a:cubicBezTo>
                      <a:pt x="4616" y="1214"/>
                      <a:pt x="3673" y="1877"/>
                      <a:pt x="2734" y="2724"/>
                    </a:cubicBezTo>
                    <a:cubicBezTo>
                      <a:pt x="1036" y="4510"/>
                      <a:pt x="0" y="6866"/>
                      <a:pt x="0" y="9416"/>
                    </a:cubicBezTo>
                    <a:cubicBezTo>
                      <a:pt x="0" y="11956"/>
                      <a:pt x="939" y="14312"/>
                      <a:pt x="2734" y="16107"/>
                    </a:cubicBezTo>
                    <a:cubicBezTo>
                      <a:pt x="3673" y="16955"/>
                      <a:pt x="4713" y="17617"/>
                      <a:pt x="5840" y="18087"/>
                    </a:cubicBezTo>
                    <a:cubicBezTo>
                      <a:pt x="6972" y="18556"/>
                      <a:pt x="8196" y="18841"/>
                      <a:pt x="9426" y="18841"/>
                    </a:cubicBezTo>
                    <a:cubicBezTo>
                      <a:pt x="10649" y="18841"/>
                      <a:pt x="11874" y="18556"/>
                      <a:pt x="13007" y="18087"/>
                    </a:cubicBezTo>
                    <a:cubicBezTo>
                      <a:pt x="14139" y="17617"/>
                      <a:pt x="15175" y="16955"/>
                      <a:pt x="16118" y="16107"/>
                    </a:cubicBezTo>
                    <a:cubicBezTo>
                      <a:pt x="16966" y="15160"/>
                      <a:pt x="17624" y="14128"/>
                      <a:pt x="18098" y="12996"/>
                    </a:cubicBezTo>
                    <a:cubicBezTo>
                      <a:pt x="18663" y="11863"/>
                      <a:pt x="18852" y="10640"/>
                      <a:pt x="18852" y="9415"/>
                    </a:cubicBezTo>
                    <a:cubicBezTo>
                      <a:pt x="18851" y="8754"/>
                      <a:pt x="18754" y="8192"/>
                      <a:pt x="18662" y="7529"/>
                    </a:cubicBezTo>
                    <a:close/>
                  </a:path>
                </a:pathLst>
              </a:custGeom>
              <a:solidFill>
                <a:schemeClr val="bg1"/>
              </a:solidFill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cxnSp>
        <p:nvCxnSpPr>
          <p:cNvPr id="853" name="직선 연결선 852">
            <a:extLst>
              <a:ext uri="{FF2B5EF4-FFF2-40B4-BE49-F238E27FC236}">
                <a16:creationId xmlns:a16="http://schemas.microsoft.com/office/drawing/2014/main" id="{17505B10-7264-BE71-F208-F75D483D8CCF}"/>
              </a:ext>
            </a:extLst>
          </p:cNvPr>
          <p:cNvCxnSpPr>
            <a:cxnSpLocks/>
          </p:cNvCxnSpPr>
          <p:nvPr/>
        </p:nvCxnSpPr>
        <p:spPr>
          <a:xfrm>
            <a:off x="1847981" y="3588604"/>
            <a:ext cx="7625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4" name="직선 연결선 853">
            <a:extLst>
              <a:ext uri="{FF2B5EF4-FFF2-40B4-BE49-F238E27FC236}">
                <a16:creationId xmlns:a16="http://schemas.microsoft.com/office/drawing/2014/main" id="{02D5C53A-8ECC-2828-E289-C27B21462C1F}"/>
              </a:ext>
            </a:extLst>
          </p:cNvPr>
          <p:cNvCxnSpPr>
            <a:cxnSpLocks/>
          </p:cNvCxnSpPr>
          <p:nvPr/>
        </p:nvCxnSpPr>
        <p:spPr>
          <a:xfrm>
            <a:off x="5715972" y="3588604"/>
            <a:ext cx="7625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직선 연결선 854">
            <a:extLst>
              <a:ext uri="{FF2B5EF4-FFF2-40B4-BE49-F238E27FC236}">
                <a16:creationId xmlns:a16="http://schemas.microsoft.com/office/drawing/2014/main" id="{5C45A5B6-EA4B-67DE-0A13-4396CE9411DE}"/>
              </a:ext>
            </a:extLst>
          </p:cNvPr>
          <p:cNvCxnSpPr>
            <a:cxnSpLocks/>
          </p:cNvCxnSpPr>
          <p:nvPr/>
        </p:nvCxnSpPr>
        <p:spPr>
          <a:xfrm>
            <a:off x="9583962" y="3588604"/>
            <a:ext cx="76250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F43187-CBBF-8A27-55E1-E4116456C14B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기획심의 피드백 반영</a:t>
            </a:r>
          </a:p>
        </p:txBody>
      </p:sp>
    </p:spTree>
    <p:extLst>
      <p:ext uri="{BB962C8B-B14F-4D97-AF65-F5344CB8AC3E}">
        <p14:creationId xmlns:p14="http://schemas.microsoft.com/office/powerpoint/2010/main" val="249694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0BCED14-5BFE-4014-9C35-F7CDE74F0ED9}"/>
              </a:ext>
            </a:extLst>
          </p:cNvPr>
          <p:cNvSpPr txBox="1"/>
          <p:nvPr/>
        </p:nvSpPr>
        <p:spPr>
          <a:xfrm>
            <a:off x="2055910" y="1048179"/>
            <a:ext cx="808478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여행객의 불만이 쌓이면서 단순 </a:t>
            </a: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문의뿐만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아니라 </a:t>
            </a:r>
            <a:r>
              <a:rPr lang="ko-KR" altLang="en-US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리뷰로도 표출되고 있음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457E2C5-68C0-810C-844A-CF772CB4CAC7}"/>
              </a:ext>
            </a:extLst>
          </p:cNvPr>
          <p:cNvGrpSpPr/>
          <p:nvPr/>
        </p:nvGrpSpPr>
        <p:grpSpPr>
          <a:xfrm>
            <a:off x="6447077" y="2900049"/>
            <a:ext cx="5005808" cy="2947540"/>
            <a:chOff x="6447077" y="2900049"/>
            <a:chExt cx="5005808" cy="2947540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A47EE724-8124-F371-3258-9818A6801CC8}"/>
                </a:ext>
              </a:extLst>
            </p:cNvPr>
            <p:cNvSpPr/>
            <p:nvPr/>
          </p:nvSpPr>
          <p:spPr>
            <a:xfrm>
              <a:off x="6447077" y="2934218"/>
              <a:ext cx="2419056" cy="1369691"/>
            </a:xfrm>
            <a:prstGeom prst="roundRect">
              <a:avLst>
                <a:gd name="adj" fmla="val 10843"/>
              </a:avLst>
            </a:prstGeom>
            <a:solidFill>
              <a:schemeClr val="bg1">
                <a:lumMod val="9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en-US" altLang="ko-KR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D8B2B70-453F-644B-111A-CF6F35EB4385}"/>
                </a:ext>
              </a:extLst>
            </p:cNvPr>
            <p:cNvSpPr txBox="1"/>
            <p:nvPr/>
          </p:nvSpPr>
          <p:spPr>
            <a:xfrm>
              <a:off x="6945368" y="2900049"/>
              <a:ext cx="1422475" cy="319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#</a:t>
              </a:r>
              <a:r>
                <a:rPr lang="ko-KR" altLang="en-US" sz="1400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교통수단</a:t>
              </a:r>
              <a:endParaRPr lang="en-US" altLang="ko-KR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A9978CD-6097-DEA6-55ED-8BCA41EF612D}"/>
                </a:ext>
              </a:extLst>
            </p:cNvPr>
            <p:cNvSpPr txBox="1"/>
            <p:nvPr/>
          </p:nvSpPr>
          <p:spPr>
            <a:xfrm>
              <a:off x="6511149" y="3324329"/>
              <a:ext cx="2290912" cy="79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유럽여행이 처음인데 인터넷 검색을 해봐도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rial"/>
                </a:rPr>
                <a:t>교통편이 너무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rial"/>
                </a:rPr>
                <a:t>어려워서요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ㅠㅠ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 지금 유레일에서 보고 있는데 보통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유럽기차예약을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 </a:t>
              </a:r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어떤식으로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 하는게 맞을까요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?</a:t>
              </a:r>
            </a:p>
          </p:txBody>
        </p:sp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88A0DFF1-8987-D3C5-3E96-90C7254C5D14}"/>
                </a:ext>
              </a:extLst>
            </p:cNvPr>
            <p:cNvSpPr/>
            <p:nvPr/>
          </p:nvSpPr>
          <p:spPr>
            <a:xfrm>
              <a:off x="9033829" y="2934218"/>
              <a:ext cx="2419056" cy="1369691"/>
            </a:xfrm>
            <a:prstGeom prst="roundRect">
              <a:avLst>
                <a:gd name="adj" fmla="val 10843"/>
              </a:avLst>
            </a:prstGeom>
            <a:solidFill>
              <a:schemeClr val="bg1">
                <a:lumMod val="9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en-US" altLang="ko-KR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EB87E21-BDE2-0A6C-94F5-8848AE7F423C}"/>
                </a:ext>
              </a:extLst>
            </p:cNvPr>
            <p:cNvSpPr txBox="1"/>
            <p:nvPr/>
          </p:nvSpPr>
          <p:spPr>
            <a:xfrm>
              <a:off x="9532120" y="2900049"/>
              <a:ext cx="1422475" cy="319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#</a:t>
              </a:r>
              <a:r>
                <a:rPr lang="ko-KR" altLang="en-US" sz="1400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여행서비스</a:t>
              </a:r>
              <a:endParaRPr lang="en-US" altLang="ko-KR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2976772E-AC81-949A-C7BE-B4B84008641D}"/>
                </a:ext>
              </a:extLst>
            </p:cNvPr>
            <p:cNvSpPr txBox="1"/>
            <p:nvPr/>
          </p:nvSpPr>
          <p:spPr>
            <a:xfrm>
              <a:off x="9097901" y="3324329"/>
              <a:ext cx="2290912" cy="79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6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일에 예약한 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8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일자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rial"/>
                </a:rPr>
                <a:t>투어 예약이 취소됐다고 연락왔다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.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당장 내일인데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??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안 되는 거면 예약이 되게 하지 말던가ㅠㅠ 전화도 안받고 이메일 답장도 없어서 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· · ·</a:t>
              </a:r>
            </a:p>
          </p:txBody>
        </p:sp>
        <p:sp>
          <p:nvSpPr>
            <p:cNvPr id="181" name="사각형: 둥근 모서리 180">
              <a:extLst>
                <a:ext uri="{FF2B5EF4-FFF2-40B4-BE49-F238E27FC236}">
                  <a16:creationId xmlns:a16="http://schemas.microsoft.com/office/drawing/2014/main" id="{51AF7FDF-3304-084F-3D32-B923C7F95C9A}"/>
                </a:ext>
              </a:extLst>
            </p:cNvPr>
            <p:cNvSpPr/>
            <p:nvPr/>
          </p:nvSpPr>
          <p:spPr>
            <a:xfrm>
              <a:off x="6447077" y="4477898"/>
              <a:ext cx="2419056" cy="1369691"/>
            </a:xfrm>
            <a:prstGeom prst="roundRect">
              <a:avLst>
                <a:gd name="adj" fmla="val 10843"/>
              </a:avLst>
            </a:prstGeom>
            <a:solidFill>
              <a:schemeClr val="bg1">
                <a:lumMod val="9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en-US" altLang="ko-KR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59147A1-4B09-EA68-21D8-B9CC2E7F1997}"/>
                </a:ext>
              </a:extLst>
            </p:cNvPr>
            <p:cNvSpPr txBox="1"/>
            <p:nvPr/>
          </p:nvSpPr>
          <p:spPr>
            <a:xfrm>
              <a:off x="6945368" y="4443729"/>
              <a:ext cx="1422475" cy="319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#</a:t>
              </a:r>
              <a:r>
                <a:rPr lang="ko-KR" altLang="en-US" sz="140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여행일정</a:t>
              </a:r>
              <a:endParaRPr lang="en-US" altLang="ko-KR" sz="140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838833C6-4A9A-FD0A-1466-ADC4D19872FF}"/>
                </a:ext>
              </a:extLst>
            </p:cNvPr>
            <p:cNvSpPr txBox="1"/>
            <p:nvPr/>
          </p:nvSpPr>
          <p:spPr>
            <a:xfrm>
              <a:off x="6511149" y="4868009"/>
              <a:ext cx="2290912" cy="79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바젤에서 택스리펀을 신청해야했다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.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검색을 해보니 중간에 스위스를 지나는 사람들은 신청을 하더라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!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택스리펀 정보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rial"/>
                </a:rPr>
                <a:t>역시 대부분 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rial"/>
                </a:rPr>
                <a:t>20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rial"/>
                </a:rPr>
                <a:t>년 글을 마지막으로 보기 힘들었다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rial"/>
                </a:rPr>
                <a:t>. </a:t>
              </a:r>
            </a:p>
          </p:txBody>
        </p:sp>
        <p:sp>
          <p:nvSpPr>
            <p:cNvPr id="178" name="사각형: 둥근 모서리 177">
              <a:extLst>
                <a:ext uri="{FF2B5EF4-FFF2-40B4-BE49-F238E27FC236}">
                  <a16:creationId xmlns:a16="http://schemas.microsoft.com/office/drawing/2014/main" id="{78BDA8F4-D673-55DB-A6F9-EBDA4C4C82ED}"/>
                </a:ext>
              </a:extLst>
            </p:cNvPr>
            <p:cNvSpPr/>
            <p:nvPr/>
          </p:nvSpPr>
          <p:spPr>
            <a:xfrm>
              <a:off x="9033829" y="4477898"/>
              <a:ext cx="2419056" cy="1369691"/>
            </a:xfrm>
            <a:prstGeom prst="roundRect">
              <a:avLst>
                <a:gd name="adj" fmla="val 10843"/>
              </a:avLst>
            </a:prstGeom>
            <a:solidFill>
              <a:schemeClr val="bg1">
                <a:lumMod val="95000"/>
                <a:alpha val="50000"/>
              </a:schemeClr>
            </a:solidFill>
            <a:ln w="63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en-US" altLang="ko-KR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0AFECF6B-6212-BB57-8A0E-299AAA940DE0}"/>
                </a:ext>
              </a:extLst>
            </p:cNvPr>
            <p:cNvSpPr txBox="1"/>
            <p:nvPr/>
          </p:nvSpPr>
          <p:spPr>
            <a:xfrm>
              <a:off x="9532120" y="4443729"/>
              <a:ext cx="1422475" cy="319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40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#</a:t>
              </a:r>
              <a:r>
                <a:rPr lang="ko-KR" altLang="en-US" sz="140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숙박시설</a:t>
              </a:r>
              <a:endParaRPr lang="en-US" altLang="ko-KR" sz="140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B71AD7C-3607-E7E8-C289-86673791B167}"/>
                </a:ext>
              </a:extLst>
            </p:cNvPr>
            <p:cNvSpPr txBox="1"/>
            <p:nvPr/>
          </p:nvSpPr>
          <p:spPr>
            <a:xfrm>
              <a:off x="9097901" y="4868009"/>
              <a:ext cx="2290912" cy="799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호텔이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rial"/>
                </a:rPr>
                <a:t>무료 취소 옵션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으로 해놓지 않아서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.. 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rial"/>
                </a:rPr>
                <a:t>20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rial"/>
                </a:rPr>
                <a:t>만원을 허공에 날릴 위험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에 처했다 게다가 대행사에서 예약한 거라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.. 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Arial"/>
                </a:rPr>
                <a:t>대행사랑 전화통화를 하고 대행사가 또 호텔과 연락</a:t>
              </a:r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하고</a:t>
              </a:r>
              <a:r>
                <a:rPr lang="en-US" altLang="ko-KR"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Arial"/>
                </a:rPr>
                <a:t>..</a:t>
              </a:r>
            </a:p>
          </p:txBody>
        </p: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C95B67E6-F8A1-8AA6-5EBD-47CA28C7E966}"/>
              </a:ext>
            </a:extLst>
          </p:cNvPr>
          <p:cNvSpPr txBox="1"/>
          <p:nvPr/>
        </p:nvSpPr>
        <p:spPr>
          <a:xfrm>
            <a:off x="1711001" y="1974900"/>
            <a:ext cx="304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한국소비자원 상담 건수 추이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57BC0646-9DB4-E1DA-5888-25207EBF8096}"/>
              </a:ext>
            </a:extLst>
          </p:cNvPr>
          <p:cNvSpPr txBox="1"/>
          <p:nvPr/>
        </p:nvSpPr>
        <p:spPr>
          <a:xfrm>
            <a:off x="6744093" y="1965756"/>
            <a:ext cx="439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SNS </a:t>
            </a:r>
            <a:r>
              <a:rPr lang="ko-KR" altLang="en-US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 불만</a:t>
            </a:r>
            <a:r>
              <a:rPr lang="en-US" altLang="ko-KR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/</a:t>
            </a:r>
            <a:r>
              <a:rPr lang="ko-KR" altLang="en-US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요구사항 분석 결과</a:t>
            </a:r>
          </a:p>
        </p:txBody>
      </p: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CF03FB0E-542E-EF28-80FF-0CD13D831130}"/>
              </a:ext>
            </a:extLst>
          </p:cNvPr>
          <p:cNvSpPr/>
          <p:nvPr/>
        </p:nvSpPr>
        <p:spPr>
          <a:xfrm>
            <a:off x="1023293" y="1948846"/>
            <a:ext cx="4424616" cy="422419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019A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4FA839DC-C930-FF32-1E49-09DE351E3C69}"/>
              </a:ext>
            </a:extLst>
          </p:cNvPr>
          <p:cNvSpPr/>
          <p:nvPr/>
        </p:nvSpPr>
        <p:spPr>
          <a:xfrm>
            <a:off x="6737673" y="1948846"/>
            <a:ext cx="4424616" cy="422419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019AA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248AB86-9E94-65F1-F3AD-BD08C792804C}"/>
              </a:ext>
            </a:extLst>
          </p:cNvPr>
          <p:cNvGrpSpPr/>
          <p:nvPr/>
        </p:nvGrpSpPr>
        <p:grpSpPr>
          <a:xfrm>
            <a:off x="1057418" y="2495836"/>
            <a:ext cx="4386055" cy="3468029"/>
            <a:chOff x="1057418" y="2495836"/>
            <a:chExt cx="4386055" cy="3468029"/>
          </a:xfrm>
        </p:grpSpPr>
        <p:sp>
          <p:nvSpPr>
            <p:cNvPr id="221" name="화살표: 오른쪽 220">
              <a:extLst>
                <a:ext uri="{FF2B5EF4-FFF2-40B4-BE49-F238E27FC236}">
                  <a16:creationId xmlns:a16="http://schemas.microsoft.com/office/drawing/2014/main" id="{5BE36BAB-6B33-CF5A-4BC0-02D10B8FA811}"/>
                </a:ext>
              </a:extLst>
            </p:cNvPr>
            <p:cNvSpPr/>
            <p:nvPr/>
          </p:nvSpPr>
          <p:spPr>
            <a:xfrm rot="16200000" flipV="1">
              <a:off x="483471" y="3676738"/>
              <a:ext cx="2644061" cy="810157"/>
            </a:xfrm>
            <a:prstGeom prst="rightArrow">
              <a:avLst/>
            </a:prstGeom>
            <a:gradFill>
              <a:gsLst>
                <a:gs pos="0">
                  <a:srgbClr val="019AAC">
                    <a:alpha val="0"/>
                  </a:srgbClr>
                </a:gs>
                <a:gs pos="100000">
                  <a:srgbClr val="019AAC">
                    <a:alpha val="6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aphicFrame>
          <p:nvGraphicFramePr>
            <p:cNvPr id="189" name="차트 188">
              <a:extLst>
                <a:ext uri="{FF2B5EF4-FFF2-40B4-BE49-F238E27FC236}">
                  <a16:creationId xmlns:a16="http://schemas.microsoft.com/office/drawing/2014/main" id="{961BE92A-639E-4AC6-BACC-85A53F9D839C}"/>
                </a:ext>
              </a:extLst>
            </p:cNvPr>
            <p:cNvGraphicFramePr/>
            <p:nvPr/>
          </p:nvGraphicFramePr>
          <p:xfrm>
            <a:off x="1057418" y="2495836"/>
            <a:ext cx="4356367" cy="33865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C23C18A-306E-35DA-7C9C-61E34C4CEB40}"/>
                </a:ext>
              </a:extLst>
            </p:cNvPr>
            <p:cNvSpPr txBox="1"/>
            <p:nvPr/>
          </p:nvSpPr>
          <p:spPr>
            <a:xfrm>
              <a:off x="1302685" y="5523167"/>
              <a:ext cx="1293160" cy="262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국외여행</a:t>
              </a:r>
              <a:endPara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BE5174EA-AA7D-79F0-09F0-EFE8007D463F}"/>
                </a:ext>
              </a:extLst>
            </p:cNvPr>
            <p:cNvSpPr txBox="1"/>
            <p:nvPr/>
          </p:nvSpPr>
          <p:spPr>
            <a:xfrm>
              <a:off x="2251894" y="5523167"/>
              <a:ext cx="1293160" cy="44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항공여객</a:t>
              </a:r>
              <a:endParaRPr lang="en-US" altLang="ko-KR" sz="105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운송서비스</a:t>
              </a:r>
              <a:endPara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5F41E6C-5C11-673D-1ED9-E4914A9351F7}"/>
                </a:ext>
              </a:extLst>
            </p:cNvPr>
            <p:cNvSpPr txBox="1"/>
            <p:nvPr/>
          </p:nvSpPr>
          <p:spPr>
            <a:xfrm>
              <a:off x="3201103" y="5523167"/>
              <a:ext cx="1293160" cy="262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각종 숙박시설</a:t>
              </a:r>
              <a:endPara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6E44F0BB-B4F0-5EB3-DBD4-A82F4EB36E04}"/>
                </a:ext>
              </a:extLst>
            </p:cNvPr>
            <p:cNvSpPr txBox="1"/>
            <p:nvPr/>
          </p:nvSpPr>
          <p:spPr>
            <a:xfrm>
              <a:off x="4150313" y="5523167"/>
              <a:ext cx="1293160" cy="262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호텔</a:t>
              </a:r>
              <a:r>
                <a:rPr lang="en-US" altLang="ko-KR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·</a:t>
              </a:r>
              <a:r>
                <a:rPr lang="ko-KR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펜션 등</a:t>
              </a:r>
              <a:endPara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17A6E54C-66B4-5E05-79D1-ED1BC29A49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71163" y="3393816"/>
              <a:ext cx="668680" cy="668680"/>
            </a:xfrm>
            <a:prstGeom prst="ellipse">
              <a:avLst/>
            </a:prstGeom>
            <a:solidFill>
              <a:srgbClr val="019AA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40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300</a:t>
              </a:r>
              <a:r>
                <a:rPr lang="en-US" altLang="ko-KR" sz="105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%</a:t>
              </a:r>
              <a:endParaRPr lang="ko-KR" altLang="en-US" sz="14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232" name="화살표: 오른쪽 231">
              <a:extLst>
                <a:ext uri="{FF2B5EF4-FFF2-40B4-BE49-F238E27FC236}">
                  <a16:creationId xmlns:a16="http://schemas.microsoft.com/office/drawing/2014/main" id="{A0A9B17E-C791-981A-0DAB-DBCD0730D8EC}"/>
                </a:ext>
              </a:extLst>
            </p:cNvPr>
            <p:cNvSpPr/>
            <p:nvPr/>
          </p:nvSpPr>
          <p:spPr>
            <a:xfrm rot="16200000" flipV="1">
              <a:off x="2388894" y="3523653"/>
              <a:ext cx="762150" cy="189165"/>
            </a:xfrm>
            <a:prstGeom prst="rightArrow">
              <a:avLst/>
            </a:prstGeom>
            <a:gradFill>
              <a:gsLst>
                <a:gs pos="0">
                  <a:srgbClr val="019AAC">
                    <a:alpha val="0"/>
                  </a:srgbClr>
                </a:gs>
                <a:gs pos="100000">
                  <a:srgbClr val="019AAC">
                    <a:alpha val="6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7392809E-C1B4-3C5D-12A5-925FB7853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4844" y="2844338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40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86</a:t>
              </a:r>
              <a:r>
                <a:rPr lang="en-US" altLang="ko-KR" sz="105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%</a:t>
              </a:r>
              <a:endParaRPr lang="ko-KR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235" name="화살표: 오른쪽 234">
              <a:extLst>
                <a:ext uri="{FF2B5EF4-FFF2-40B4-BE49-F238E27FC236}">
                  <a16:creationId xmlns:a16="http://schemas.microsoft.com/office/drawing/2014/main" id="{492EC53E-80D1-4CA2-4545-65EB3B69CADB}"/>
                </a:ext>
              </a:extLst>
            </p:cNvPr>
            <p:cNvSpPr/>
            <p:nvPr/>
          </p:nvSpPr>
          <p:spPr>
            <a:xfrm rot="16200000" flipV="1">
              <a:off x="3591840" y="3815655"/>
              <a:ext cx="269075" cy="189165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19AAC">
                    <a:alpha val="0"/>
                  </a:srgbClr>
                </a:gs>
                <a:gs pos="100000">
                  <a:srgbClr val="019AAC">
                    <a:alpha val="6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80ED071E-71F4-6C4C-7EF5-7DA841781C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1253" y="3363827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40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36</a:t>
              </a:r>
              <a:r>
                <a:rPr lang="en-US" altLang="ko-KR" sz="105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%</a:t>
              </a:r>
              <a:endParaRPr lang="ko-KR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238" name="화살표: 오른쪽 237">
              <a:extLst>
                <a:ext uri="{FF2B5EF4-FFF2-40B4-BE49-F238E27FC236}">
                  <a16:creationId xmlns:a16="http://schemas.microsoft.com/office/drawing/2014/main" id="{0A7F4C6E-021C-00B2-394A-BA399CC57B8C}"/>
                </a:ext>
              </a:extLst>
            </p:cNvPr>
            <p:cNvSpPr/>
            <p:nvPr/>
          </p:nvSpPr>
          <p:spPr>
            <a:xfrm rot="16200000" flipV="1">
              <a:off x="4566839" y="3938298"/>
              <a:ext cx="200890" cy="189165"/>
            </a:xfrm>
            <a:prstGeom prst="rightArrow">
              <a:avLst/>
            </a:prstGeom>
            <a:gradFill>
              <a:gsLst>
                <a:gs pos="0">
                  <a:srgbClr val="019AAC">
                    <a:alpha val="0"/>
                  </a:srgbClr>
                </a:gs>
                <a:gs pos="100000">
                  <a:srgbClr val="019AAC">
                    <a:alpha val="6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77754B26-099A-45AC-F766-F382BECC11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2159" y="3520563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40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29</a:t>
              </a:r>
              <a:r>
                <a:rPr lang="en-US" altLang="ko-KR" sz="105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%</a:t>
              </a:r>
              <a:endParaRPr lang="ko-KR" altLang="en-US" sz="14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cxnSp>
          <p:nvCxnSpPr>
            <p:cNvPr id="274" name="직선 연결선 273">
              <a:extLst>
                <a:ext uri="{FF2B5EF4-FFF2-40B4-BE49-F238E27FC236}">
                  <a16:creationId xmlns:a16="http://schemas.microsoft.com/office/drawing/2014/main" id="{38CC2E4A-E70F-0B8E-0512-7C5D39F444DB}"/>
                </a:ext>
              </a:extLst>
            </p:cNvPr>
            <p:cNvCxnSpPr>
              <a:cxnSpLocks/>
            </p:cNvCxnSpPr>
            <p:nvPr/>
          </p:nvCxnSpPr>
          <p:spPr>
            <a:xfrm>
              <a:off x="1468120" y="5426929"/>
              <a:ext cx="3801804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2126A7B3-2AEB-B8BD-4E2B-CCFCFB8C0537}"/>
              </a:ext>
            </a:extLst>
          </p:cNvPr>
          <p:cNvSpPr/>
          <p:nvPr/>
        </p:nvSpPr>
        <p:spPr>
          <a:xfrm>
            <a:off x="7404952" y="1294577"/>
            <a:ext cx="2580296" cy="91316"/>
          </a:xfrm>
          <a:prstGeom prst="rect">
            <a:avLst/>
          </a:prstGeom>
          <a:solidFill>
            <a:srgbClr val="019AA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01B4B783-5955-79BB-D92C-2DF8ABA04B13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문제 인식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22676F4-28D6-FB8F-2775-7BB3D3A6472F}"/>
              </a:ext>
            </a:extLst>
          </p:cNvPr>
          <p:cNvGrpSpPr/>
          <p:nvPr/>
        </p:nvGrpSpPr>
        <p:grpSpPr>
          <a:xfrm>
            <a:off x="6249058" y="6010255"/>
            <a:ext cx="5401846" cy="487231"/>
            <a:chOff x="6249058" y="6010255"/>
            <a:chExt cx="5401846" cy="487231"/>
          </a:xfrm>
        </p:grpSpPr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C7BD535-EE3B-C677-E468-0140D7D489C0}"/>
                </a:ext>
              </a:extLst>
            </p:cNvPr>
            <p:cNvSpPr txBox="1"/>
            <p:nvPr/>
          </p:nvSpPr>
          <p:spPr>
            <a:xfrm>
              <a:off x="6249058" y="6158639"/>
              <a:ext cx="540184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※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출처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: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                                  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- </a:t>
              </a:r>
              <a:r>
                <a:rPr lang="ko-KR" altLang="en-US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엔데믹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시대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우리의 해외여행 수요는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?</a:t>
              </a:r>
            </a:p>
          </p:txBody>
        </p:sp>
        <p:pic>
          <p:nvPicPr>
            <p:cNvPr id="2" name="그림 1" descr="그래픽, 그래픽 디자인, 폰트, 스크린샷이(가) 표시된 사진&#10;&#10;자동 생성된 설명">
              <a:extLst>
                <a:ext uri="{FF2B5EF4-FFF2-40B4-BE49-F238E27FC236}">
                  <a16:creationId xmlns:a16="http://schemas.microsoft.com/office/drawing/2014/main" id="{3DB0DC96-0AD6-E42D-0F05-DA73A0B6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765" y="6010255"/>
              <a:ext cx="1238567" cy="487231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42DC4EA-586B-7935-C44C-CCAD004725C6}"/>
              </a:ext>
            </a:extLst>
          </p:cNvPr>
          <p:cNvGrpSpPr/>
          <p:nvPr/>
        </p:nvGrpSpPr>
        <p:grpSpPr>
          <a:xfrm>
            <a:off x="780217" y="6128213"/>
            <a:ext cx="4910769" cy="375623"/>
            <a:chOff x="780217" y="6128213"/>
            <a:chExt cx="4910769" cy="375623"/>
          </a:xfrm>
        </p:grpSpPr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0DA6DF1-40AE-29CB-DF63-8D814ABF2433}"/>
                </a:ext>
              </a:extLst>
            </p:cNvPr>
            <p:cNvSpPr txBox="1"/>
            <p:nvPr/>
          </p:nvSpPr>
          <p:spPr>
            <a:xfrm>
              <a:off x="780217" y="6158639"/>
              <a:ext cx="49107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※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출처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:                                    - 2023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년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5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월 전년 동월 대비 상담 증가율 상위 품목</a:t>
              </a:r>
            </a:p>
          </p:txBody>
        </p:sp>
        <p:pic>
          <p:nvPicPr>
            <p:cNvPr id="10" name="그림 9" descr="폰트, 그래픽, 텍스트, 로고이(가) 표시된 사진&#10;&#10;자동 생성된 설명">
              <a:extLst>
                <a:ext uri="{FF2B5EF4-FFF2-40B4-BE49-F238E27FC236}">
                  <a16:creationId xmlns:a16="http://schemas.microsoft.com/office/drawing/2014/main" id="{D832D71A-B10F-0D68-F5FE-7D3086FCC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5943" y="6128213"/>
              <a:ext cx="1079215" cy="375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503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E8DFE04D-A92D-8814-1962-D73FD06AC180}"/>
              </a:ext>
            </a:extLst>
          </p:cNvPr>
          <p:cNvSpPr/>
          <p:nvPr/>
        </p:nvSpPr>
        <p:spPr>
          <a:xfrm>
            <a:off x="0" y="2922491"/>
            <a:ext cx="12192000" cy="3935509"/>
          </a:xfrm>
          <a:prstGeom prst="rect">
            <a:avLst/>
          </a:prstGeom>
          <a:solidFill>
            <a:schemeClr val="tx1">
              <a:lumMod val="50000"/>
              <a:lumOff val="50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F51ADD-16A4-9480-2D82-14A43D5C8E68}"/>
              </a:ext>
            </a:extLst>
          </p:cNvPr>
          <p:cNvSpPr txBox="1"/>
          <p:nvPr/>
        </p:nvSpPr>
        <p:spPr>
          <a:xfrm>
            <a:off x="442460" y="1048179"/>
            <a:ext cx="2258484" cy="755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20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리뷰메이트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솔루션</a:t>
            </a:r>
            <a:endParaRPr lang="en-US" altLang="ko-KR" sz="2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 개요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749C050-6077-471A-BB62-0A0FD22DF45E}"/>
              </a:ext>
            </a:extLst>
          </p:cNvPr>
          <p:cNvGrpSpPr/>
          <p:nvPr/>
        </p:nvGrpSpPr>
        <p:grpSpPr>
          <a:xfrm>
            <a:off x="10198905" y="1207345"/>
            <a:ext cx="1443789" cy="1347900"/>
            <a:chOff x="9884555" y="1283545"/>
            <a:chExt cx="1443789" cy="1347900"/>
          </a:xfrm>
        </p:grpSpPr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E0D01C5-46AB-1495-08EB-A83EAD8D157F}"/>
                </a:ext>
              </a:extLst>
            </p:cNvPr>
            <p:cNvSpPr/>
            <p:nvPr/>
          </p:nvSpPr>
          <p:spPr>
            <a:xfrm>
              <a:off x="9932499" y="1283545"/>
              <a:ext cx="1347900" cy="13479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19AAC"/>
              </a:solidFill>
            </a:ln>
            <a:effectLst>
              <a:outerShdw blurRad="381000" algn="ctr" rotWithShape="0">
                <a:srgbClr val="019AAC">
                  <a:alpha val="1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0CFEC7A-C1DF-E34F-7B73-4EB2715C99B7}"/>
                </a:ext>
              </a:extLst>
            </p:cNvPr>
            <p:cNvGrpSpPr/>
            <p:nvPr/>
          </p:nvGrpSpPr>
          <p:grpSpPr>
            <a:xfrm>
              <a:off x="9884555" y="1489118"/>
              <a:ext cx="1443789" cy="1040964"/>
              <a:chOff x="1228230" y="5504675"/>
              <a:chExt cx="1443789" cy="1040964"/>
            </a:xfrm>
          </p:grpSpPr>
          <p:pic>
            <p:nvPicPr>
              <p:cNvPr id="76" name="Google Shape;589;p41">
                <a:extLst>
                  <a:ext uri="{FF2B5EF4-FFF2-40B4-BE49-F238E27FC236}">
                    <a16:creationId xmlns:a16="http://schemas.microsoft.com/office/drawing/2014/main" id="{B95F7874-A32A-822D-D0D2-6D6F70397479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48139" y="5504675"/>
                <a:ext cx="614110" cy="6141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" name="Google Shape;590;p41">
                <a:extLst>
                  <a:ext uri="{FF2B5EF4-FFF2-40B4-BE49-F238E27FC236}">
                    <a16:creationId xmlns:a16="http://schemas.microsoft.com/office/drawing/2014/main" id="{A0CF01FF-9083-E668-9859-A2B191A7C905}"/>
                  </a:ext>
                </a:extLst>
              </p:cNvPr>
              <p:cNvSpPr txBox="1"/>
              <p:nvPr/>
            </p:nvSpPr>
            <p:spPr>
              <a:xfrm>
                <a:off x="1228230" y="6114792"/>
                <a:ext cx="1443789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/>
                <a:r>
                  <a:rPr lang="ko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서비스 페이지</a:t>
                </a:r>
                <a:endParaRPr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F37243E2-DB54-A8DF-DC91-EEA75B4E6B9A}"/>
              </a:ext>
            </a:extLst>
          </p:cNvPr>
          <p:cNvGrpSpPr/>
          <p:nvPr/>
        </p:nvGrpSpPr>
        <p:grpSpPr>
          <a:xfrm>
            <a:off x="2700945" y="1207345"/>
            <a:ext cx="1443789" cy="1347900"/>
            <a:chOff x="2885196" y="1283545"/>
            <a:chExt cx="1443789" cy="1347900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90C2931-FBBD-4976-02DA-CA5274284185}"/>
                </a:ext>
              </a:extLst>
            </p:cNvPr>
            <p:cNvSpPr/>
            <p:nvPr/>
          </p:nvSpPr>
          <p:spPr>
            <a:xfrm>
              <a:off x="2933140" y="1283545"/>
              <a:ext cx="1347900" cy="1347900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  <a:effectLst>
              <a:outerShdw blurRad="381000" algn="ctr" rotWithShape="0">
                <a:schemeClr val="tx1">
                  <a:lumMod val="75000"/>
                  <a:lumOff val="25000"/>
                  <a:alpha val="1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rgbClr val="000000"/>
                </a:buClr>
                <a:buFont typeface="Arial"/>
              </a:pPr>
              <a:endParaRPr lang="ko-KR" altLang="en-US" sz="2489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D28E92-824F-E37F-F5BA-AC0DCDC7794B}"/>
                </a:ext>
              </a:extLst>
            </p:cNvPr>
            <p:cNvGrpSpPr/>
            <p:nvPr/>
          </p:nvGrpSpPr>
          <p:grpSpPr>
            <a:xfrm>
              <a:off x="2885196" y="1496629"/>
              <a:ext cx="1443789" cy="1025943"/>
              <a:chOff x="1228230" y="2096400"/>
              <a:chExt cx="1443789" cy="1025943"/>
            </a:xfrm>
          </p:grpSpPr>
          <p:pic>
            <p:nvPicPr>
              <p:cNvPr id="86" name="Google Shape;598;p41">
                <a:extLst>
                  <a:ext uri="{FF2B5EF4-FFF2-40B4-BE49-F238E27FC236}">
                    <a16:creationId xmlns:a16="http://schemas.microsoft.com/office/drawing/2014/main" id="{D69C3486-FB00-CD90-4C33-E1BE08C7A13C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19986" y="2096400"/>
                <a:ext cx="654443" cy="65444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8" name="Google Shape;599;p41">
                <a:extLst>
                  <a:ext uri="{FF2B5EF4-FFF2-40B4-BE49-F238E27FC236}">
                    <a16:creationId xmlns:a16="http://schemas.microsoft.com/office/drawing/2014/main" id="{91E84630-FE92-9B3E-433F-885FB7945837}"/>
                  </a:ext>
                </a:extLst>
              </p:cNvPr>
              <p:cNvSpPr txBox="1"/>
              <p:nvPr/>
            </p:nvSpPr>
            <p:spPr>
              <a:xfrm>
                <a:off x="1228230" y="2691496"/>
                <a:ext cx="1443789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/>
                <a:r>
                  <a:rPr lang="ko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rPr>
                  <a:t>여행사</a:t>
                </a:r>
                <a:endParaRPr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endParaRPr>
              </a:p>
            </p:txBody>
          </p:sp>
        </p:grpSp>
      </p:grpSp>
      <p:sp>
        <p:nvSpPr>
          <p:cNvPr id="21" name="Google Shape;600;p41">
            <a:extLst>
              <a:ext uri="{FF2B5EF4-FFF2-40B4-BE49-F238E27FC236}">
                <a16:creationId xmlns:a16="http://schemas.microsoft.com/office/drawing/2014/main" id="{E0AF1C6F-AA57-7FF7-B8EB-555AAB93D5E0}"/>
              </a:ext>
            </a:extLst>
          </p:cNvPr>
          <p:cNvSpPr txBox="1"/>
          <p:nvPr/>
        </p:nvSpPr>
        <p:spPr>
          <a:xfrm>
            <a:off x="6306586" y="2078777"/>
            <a:ext cx="1569773" cy="44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20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도입 상담 신청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DD5CDC-40EF-2B6A-1A96-35C14C82CF2F}"/>
              </a:ext>
            </a:extLst>
          </p:cNvPr>
          <p:cNvSpPr txBox="1"/>
          <p:nvPr/>
        </p:nvSpPr>
        <p:spPr>
          <a:xfrm>
            <a:off x="442460" y="3093280"/>
            <a:ext cx="3638529" cy="384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18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 페이지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94B5EE-FBBB-325B-A356-2FF15618B6EE}"/>
              </a:ext>
            </a:extLst>
          </p:cNvPr>
          <p:cNvGrpSpPr/>
          <p:nvPr/>
        </p:nvGrpSpPr>
        <p:grpSpPr>
          <a:xfrm>
            <a:off x="438520" y="3588853"/>
            <a:ext cx="3662545" cy="2797599"/>
            <a:chOff x="521572" y="3588853"/>
            <a:chExt cx="3662545" cy="2797599"/>
          </a:xfrm>
        </p:grpSpPr>
        <p:pic>
          <p:nvPicPr>
            <p:cNvPr id="28" name="Google Shape;594;p41">
              <a:extLst>
                <a:ext uri="{FF2B5EF4-FFF2-40B4-BE49-F238E27FC236}">
                  <a16:creationId xmlns:a16="http://schemas.microsoft.com/office/drawing/2014/main" id="{8E69D790-5B26-DE8B-3A46-2EC0F0945930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4350" y="4074619"/>
              <a:ext cx="3559767" cy="2311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84;p41">
              <a:extLst>
                <a:ext uri="{FF2B5EF4-FFF2-40B4-BE49-F238E27FC236}">
                  <a16:creationId xmlns:a16="http://schemas.microsoft.com/office/drawing/2014/main" id="{229813AE-7AFF-DD9F-AFB5-DD6497FBF3D1}"/>
                </a:ext>
              </a:extLst>
            </p:cNvPr>
            <p:cNvSpPr txBox="1"/>
            <p:nvPr/>
          </p:nvSpPr>
          <p:spPr>
            <a:xfrm>
              <a:off x="521572" y="3588853"/>
              <a:ext cx="19480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>
              <a:defPPr>
                <a:defRPr lang="ko-KR"/>
              </a:defPPr>
              <a:lvl1pPr algn="ctr"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pPr marL="171450" indent="-171450" algn="l">
                <a:buClr>
                  <a:srgbClr val="019AAC"/>
                </a:buClr>
                <a:buFont typeface="Wingdings" panose="05000000000000000000" pitchFamily="2" charset="2"/>
                <a:buChar char="§"/>
              </a:pPr>
              <a:r>
                <a:rPr lang="ko" altLang="en-US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랜딩 페이지</a:t>
              </a:r>
              <a:endParaRPr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A8ED134-DD91-FC0C-F27D-837C9441D7E5}"/>
              </a:ext>
            </a:extLst>
          </p:cNvPr>
          <p:cNvGrpSpPr/>
          <p:nvPr/>
        </p:nvGrpSpPr>
        <p:grpSpPr>
          <a:xfrm>
            <a:off x="8100185" y="3588853"/>
            <a:ext cx="3560337" cy="2792824"/>
            <a:chOff x="8007313" y="3588853"/>
            <a:chExt cx="3560337" cy="2792824"/>
          </a:xfrm>
        </p:grpSpPr>
        <p:pic>
          <p:nvPicPr>
            <p:cNvPr id="27" name="Google Shape;586;p41">
              <a:extLst>
                <a:ext uri="{FF2B5EF4-FFF2-40B4-BE49-F238E27FC236}">
                  <a16:creationId xmlns:a16="http://schemas.microsoft.com/office/drawing/2014/main" id="{3E5FF0A6-3BDB-1AAE-1059-58E100374DFF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209" b="199"/>
            <a:stretch/>
          </p:blipFill>
          <p:spPr>
            <a:xfrm>
              <a:off x="8092785" y="4079393"/>
              <a:ext cx="3474865" cy="23022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585;p41">
              <a:extLst>
                <a:ext uri="{FF2B5EF4-FFF2-40B4-BE49-F238E27FC236}">
                  <a16:creationId xmlns:a16="http://schemas.microsoft.com/office/drawing/2014/main" id="{0F357E76-EC97-77F6-0A25-07E883389B30}"/>
                </a:ext>
              </a:extLst>
            </p:cNvPr>
            <p:cNvSpPr txBox="1"/>
            <p:nvPr/>
          </p:nvSpPr>
          <p:spPr>
            <a:xfrm>
              <a:off x="8007313" y="3588853"/>
              <a:ext cx="19480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>
              <a:defPPr>
                <a:defRPr lang="ko-KR"/>
              </a:defPPr>
              <a:lvl1pPr marL="171450" indent="-171450">
                <a:buClr>
                  <a:srgbClr val="019AAC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r>
                <a:rPr lang="ko" altLang="en-US"/>
                <a:t>개발자 문서</a:t>
              </a:r>
              <a:endParaRPr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41CAC05-513E-954A-B2FE-15900D153EC9}"/>
              </a:ext>
            </a:extLst>
          </p:cNvPr>
          <p:cNvGrpSpPr/>
          <p:nvPr/>
        </p:nvGrpSpPr>
        <p:grpSpPr>
          <a:xfrm>
            <a:off x="4308271" y="3588853"/>
            <a:ext cx="3567608" cy="2797599"/>
            <a:chOff x="4308271" y="3588853"/>
            <a:chExt cx="3567608" cy="2797599"/>
          </a:xfrm>
        </p:grpSpPr>
        <p:pic>
          <p:nvPicPr>
            <p:cNvPr id="30" name="Google Shape;595;p41">
              <a:extLst>
                <a:ext uri="{FF2B5EF4-FFF2-40B4-BE49-F238E27FC236}">
                  <a16:creationId xmlns:a16="http://schemas.microsoft.com/office/drawing/2014/main" id="{986FB8BD-FC12-6A58-E69A-9D339C4838D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01023" y="4074619"/>
              <a:ext cx="3474856" cy="23118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87;p41">
              <a:extLst>
                <a:ext uri="{FF2B5EF4-FFF2-40B4-BE49-F238E27FC236}">
                  <a16:creationId xmlns:a16="http://schemas.microsoft.com/office/drawing/2014/main" id="{98AB2E82-40D3-CADE-BB9C-DEA2B29CA220}"/>
                </a:ext>
              </a:extLst>
            </p:cNvPr>
            <p:cNvSpPr txBox="1"/>
            <p:nvPr/>
          </p:nvSpPr>
          <p:spPr>
            <a:xfrm>
              <a:off x="4308271" y="3588853"/>
              <a:ext cx="19480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>
              <a:defPPr>
                <a:defRPr lang="ko-KR"/>
              </a:defPPr>
              <a:lvl1pPr marL="171450" indent="-171450">
                <a:buClr>
                  <a:srgbClr val="019AAC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defRPr>
              </a:lvl1pPr>
            </a:lstStyle>
            <a:p>
              <a:r>
                <a:rPr lang="ko" altLang="en-US"/>
                <a:t>데모 페이지</a:t>
              </a:r>
              <a:endParaRPr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4E1E5DAB-0E17-7F15-204D-17E52414486E}"/>
              </a:ext>
            </a:extLst>
          </p:cNvPr>
          <p:cNvGrpSpPr/>
          <p:nvPr/>
        </p:nvGrpSpPr>
        <p:grpSpPr>
          <a:xfrm>
            <a:off x="4378735" y="1342716"/>
            <a:ext cx="5586170" cy="1065959"/>
            <a:chOff x="4298385" y="1418916"/>
            <a:chExt cx="5586170" cy="1065959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2707CCFE-6C79-BC9A-AF4A-FD7E5A829DEF}"/>
                </a:ext>
              </a:extLst>
            </p:cNvPr>
            <p:cNvSpPr/>
            <p:nvPr/>
          </p:nvSpPr>
          <p:spPr>
            <a:xfrm rot="10800000">
              <a:off x="4298385" y="1487818"/>
              <a:ext cx="5586170" cy="186685"/>
            </a:xfrm>
            <a:prstGeom prst="rightArrow">
              <a:avLst>
                <a:gd name="adj1" fmla="val 50000"/>
                <a:gd name="adj2" fmla="val 61173"/>
              </a:avLst>
            </a:prstGeom>
            <a:gradFill>
              <a:gsLst>
                <a:gs pos="0">
                  <a:srgbClr val="019AAC">
                    <a:alpha val="0"/>
                  </a:srgbClr>
                </a:gs>
                <a:gs pos="70000">
                  <a:srgbClr val="019AAC">
                    <a:alpha val="7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D549320E-02C8-5CE1-08F0-D3A28D16E057}"/>
                </a:ext>
              </a:extLst>
            </p:cNvPr>
            <p:cNvSpPr/>
            <p:nvPr/>
          </p:nvSpPr>
          <p:spPr>
            <a:xfrm flipV="1">
              <a:off x="4298385" y="2218077"/>
              <a:ext cx="5586170" cy="186685"/>
            </a:xfrm>
            <a:prstGeom prst="rightArrow">
              <a:avLst>
                <a:gd name="adj1" fmla="val 50000"/>
                <a:gd name="adj2" fmla="val 61173"/>
              </a:avLst>
            </a:prstGeom>
            <a:gradFill>
              <a:gsLst>
                <a:gs pos="0">
                  <a:schemeClr val="bg1">
                    <a:lumMod val="75000"/>
                    <a:alpha val="0"/>
                  </a:schemeClr>
                </a:gs>
                <a:gs pos="39000">
                  <a:schemeClr val="bg1">
                    <a:lumMod val="75000"/>
                    <a:alpha val="7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4516CCF-9FF0-932B-4023-DAAA3E7427E3}"/>
                </a:ext>
              </a:extLst>
            </p:cNvPr>
            <p:cNvSpPr/>
            <p:nvPr/>
          </p:nvSpPr>
          <p:spPr>
            <a:xfrm flipH="1">
              <a:off x="5777470" y="2120679"/>
              <a:ext cx="2628000" cy="36419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ko-KR" altLang="en-US" sz="12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도입 상담 신청</a:t>
              </a:r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D3BA5705-B311-4B97-3041-6B451BD5870F}"/>
                </a:ext>
              </a:extLst>
            </p:cNvPr>
            <p:cNvSpPr/>
            <p:nvPr/>
          </p:nvSpPr>
          <p:spPr>
            <a:xfrm flipH="1">
              <a:off x="5777470" y="1418916"/>
              <a:ext cx="2628000" cy="364196"/>
            </a:xfrm>
            <a:prstGeom prst="roundRect">
              <a:avLst>
                <a:gd name="adj" fmla="val 50000"/>
              </a:avLst>
            </a:prstGeom>
            <a:solidFill>
              <a:srgbClr val="019A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/>
              <a:r>
                <a:rPr lang="ko-KR" altLang="en-US" sz="12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홍보 자료</a:t>
              </a:r>
              <a:r>
                <a:rPr lang="en-US" altLang="ko-KR" sz="12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·</a:t>
              </a:r>
              <a:r>
                <a:rPr lang="ko-KR" altLang="en-US" sz="12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데모 서비스</a:t>
              </a:r>
              <a:r>
                <a:rPr lang="en-US" altLang="ko-KR" sz="12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·</a:t>
              </a:r>
              <a:r>
                <a:rPr lang="ko-KR" altLang="en-US" sz="12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도입 가이드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10F1C2A-0111-3381-2F75-FA84B259D42C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서비스 계획</a:t>
            </a:r>
          </a:p>
        </p:txBody>
      </p:sp>
    </p:spTree>
    <p:extLst>
      <p:ext uri="{BB962C8B-B14F-4D97-AF65-F5344CB8AC3E}">
        <p14:creationId xmlns:p14="http://schemas.microsoft.com/office/powerpoint/2010/main" val="94443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A31363DD-F00C-4D50-A3B1-054C467442D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717147"/>
            <a:ext cx="12192001" cy="6141600"/>
            <a:chOff x="0" y="717147"/>
            <a:chExt cx="12192001" cy="6141600"/>
          </a:xfrm>
        </p:grpSpPr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4192FDF9-E321-B060-D451-F5567714243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6096001" y="717148"/>
              <a:ext cx="6096000" cy="6140852"/>
            </a:xfrm>
            <a:custGeom>
              <a:avLst/>
              <a:gdLst>
                <a:gd name="connsiteX0" fmla="*/ 0 w 6096000"/>
                <a:gd name="connsiteY0" fmla="*/ 0 h 6140852"/>
                <a:gd name="connsiteX1" fmla="*/ 5859501 w 6096000"/>
                <a:gd name="connsiteY1" fmla="*/ 0 h 6140852"/>
                <a:gd name="connsiteX2" fmla="*/ 6077967 w 6096000"/>
                <a:gd name="connsiteY2" fmla="*/ 144809 h 6140852"/>
                <a:gd name="connsiteX3" fmla="*/ 6096000 w 6096000"/>
                <a:gd name="connsiteY3" fmla="*/ 234131 h 6140852"/>
                <a:gd name="connsiteX4" fmla="*/ 6096000 w 6096000"/>
                <a:gd name="connsiteY4" fmla="*/ 6140852 h 6140852"/>
                <a:gd name="connsiteX5" fmla="*/ 0 w 6096000"/>
                <a:gd name="connsiteY5" fmla="*/ 6140852 h 614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6140852">
                  <a:moveTo>
                    <a:pt x="0" y="0"/>
                  </a:moveTo>
                  <a:lnTo>
                    <a:pt x="5859501" y="0"/>
                  </a:lnTo>
                  <a:cubicBezTo>
                    <a:pt x="5957711" y="0"/>
                    <a:pt x="6041973" y="59711"/>
                    <a:pt x="6077967" y="144809"/>
                  </a:cubicBezTo>
                  <a:lnTo>
                    <a:pt x="6096000" y="234131"/>
                  </a:lnTo>
                  <a:lnTo>
                    <a:pt x="6096000" y="6140852"/>
                  </a:lnTo>
                  <a:lnTo>
                    <a:pt x="0" y="6140852"/>
                  </a:lnTo>
                  <a:close/>
                </a:path>
              </a:pathLst>
            </a:custGeom>
            <a:solidFill>
              <a:srgbClr val="15A1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latinLnBrk="0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869845F4-8E7C-AB75-6857-5DBDDAFE42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 flipH="1">
              <a:off x="0" y="717148"/>
              <a:ext cx="6096000" cy="6140852"/>
            </a:xfrm>
            <a:custGeom>
              <a:avLst/>
              <a:gdLst>
                <a:gd name="connsiteX0" fmla="*/ 0 w 6096000"/>
                <a:gd name="connsiteY0" fmla="*/ 0 h 6140852"/>
                <a:gd name="connsiteX1" fmla="*/ 5859501 w 6096000"/>
                <a:gd name="connsiteY1" fmla="*/ 0 h 6140852"/>
                <a:gd name="connsiteX2" fmla="*/ 6077967 w 6096000"/>
                <a:gd name="connsiteY2" fmla="*/ 144809 h 6140852"/>
                <a:gd name="connsiteX3" fmla="*/ 6096000 w 6096000"/>
                <a:gd name="connsiteY3" fmla="*/ 234131 h 6140852"/>
                <a:gd name="connsiteX4" fmla="*/ 6096000 w 6096000"/>
                <a:gd name="connsiteY4" fmla="*/ 6140852 h 6140852"/>
                <a:gd name="connsiteX5" fmla="*/ 0 w 6096000"/>
                <a:gd name="connsiteY5" fmla="*/ 6140852 h 6140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000" h="6140852">
                  <a:moveTo>
                    <a:pt x="0" y="0"/>
                  </a:moveTo>
                  <a:lnTo>
                    <a:pt x="5859501" y="0"/>
                  </a:lnTo>
                  <a:cubicBezTo>
                    <a:pt x="5957711" y="0"/>
                    <a:pt x="6041973" y="59711"/>
                    <a:pt x="6077967" y="144809"/>
                  </a:cubicBezTo>
                  <a:lnTo>
                    <a:pt x="6096000" y="234131"/>
                  </a:lnTo>
                  <a:lnTo>
                    <a:pt x="6096000" y="6140852"/>
                  </a:lnTo>
                  <a:lnTo>
                    <a:pt x="0" y="6140852"/>
                  </a:lnTo>
                  <a:close/>
                </a:path>
              </a:pathLst>
            </a:custGeom>
            <a:solidFill>
              <a:srgbClr val="F3F5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latinLnBrk="0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57FA94-5E30-ED9B-E10B-9B55849FF9D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710113" y="717147"/>
              <a:ext cx="1385887" cy="614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pic>
        <p:nvPicPr>
          <p:cNvPr id="4" name="그림 3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F7ACD776-C439-F89C-1F1E-1E104A316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1" r="5643" b="1471"/>
          <a:stretch/>
        </p:blipFill>
        <p:spPr>
          <a:xfrm>
            <a:off x="2291696" y="1260103"/>
            <a:ext cx="7521525" cy="51806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6C85DA-6461-BE12-A5EE-19FE645E4848}"/>
              </a:ext>
            </a:extLst>
          </p:cNvPr>
          <p:cNvSpPr txBox="1"/>
          <p:nvPr/>
        </p:nvSpPr>
        <p:spPr>
          <a:xfrm>
            <a:off x="442460" y="1048179"/>
            <a:ext cx="2708881" cy="41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20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리뷰메이트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적용 방법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129FF7-553F-A462-832E-FB2AABC2F487}"/>
              </a:ext>
            </a:extLst>
          </p:cNvPr>
          <p:cNvSpPr txBox="1"/>
          <p:nvPr/>
        </p:nvSpPr>
        <p:spPr>
          <a:xfrm>
            <a:off x="436261" y="5166857"/>
            <a:ext cx="2708881" cy="1153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3200">
                <a:solidFill>
                  <a:schemeClr val="tx1">
                    <a:lumMod val="50000"/>
                    <a:lumOff val="50000"/>
                    <a:alpha val="9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여행사</a:t>
            </a:r>
            <a:endParaRPr lang="en-US" altLang="ko-KR" sz="3200">
              <a:solidFill>
                <a:schemeClr val="tx1">
                  <a:lumMod val="50000"/>
                  <a:lumOff val="50000"/>
                  <a:alpha val="9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200">
                <a:solidFill>
                  <a:schemeClr val="tx1">
                    <a:lumMod val="50000"/>
                    <a:lumOff val="50000"/>
                    <a:alpha val="9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홈페이지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367D6A-CA7B-E649-5E86-0B219F09E29A}"/>
              </a:ext>
            </a:extLst>
          </p:cNvPr>
          <p:cNvSpPr txBox="1"/>
          <p:nvPr/>
        </p:nvSpPr>
        <p:spPr>
          <a:xfrm>
            <a:off x="9051964" y="5166857"/>
            <a:ext cx="2708881" cy="1153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ko-KR" altLang="en-US" sz="3200">
                <a:solidFill>
                  <a:schemeClr val="bg1">
                    <a:alpha val="9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 </a:t>
            </a:r>
            <a:endParaRPr lang="en-US" altLang="ko-KR" sz="3200">
              <a:solidFill>
                <a:schemeClr val="bg1">
                  <a:alpha val="90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r">
              <a:lnSpc>
                <a:spcPct val="110000"/>
              </a:lnSpc>
            </a:pPr>
            <a:r>
              <a:rPr lang="ko-KR" altLang="en-US" sz="3200">
                <a:solidFill>
                  <a:schemeClr val="bg1">
                    <a:alpha val="9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메이트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2F09CC-3944-B3B8-6561-DEF9A1FE2BAB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서비스 계획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30261E3-9616-FA89-0172-B6B1F3A470D4}"/>
              </a:ext>
            </a:extLst>
          </p:cNvPr>
          <p:cNvSpPr/>
          <p:nvPr/>
        </p:nvSpPr>
        <p:spPr>
          <a:xfrm>
            <a:off x="3096683" y="2067478"/>
            <a:ext cx="3408895" cy="952880"/>
          </a:xfrm>
          <a:custGeom>
            <a:avLst/>
            <a:gdLst>
              <a:gd name="connsiteX0" fmla="*/ 0 w 3365500"/>
              <a:gd name="connsiteY0" fmla="*/ 933450 h 933450"/>
              <a:gd name="connsiteX1" fmla="*/ 0 w 3365500"/>
              <a:gd name="connsiteY1" fmla="*/ 0 h 933450"/>
              <a:gd name="connsiteX2" fmla="*/ 3365500 w 3365500"/>
              <a:gd name="connsiteY2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500" h="933450">
                <a:moveTo>
                  <a:pt x="0" y="933450"/>
                </a:moveTo>
                <a:lnTo>
                  <a:pt x="0" y="0"/>
                </a:lnTo>
                <a:lnTo>
                  <a:pt x="3365500" y="0"/>
                </a:lnTo>
              </a:path>
            </a:pathLst>
          </a:custGeom>
          <a:noFill/>
          <a:ln w="44450">
            <a:solidFill>
              <a:srgbClr val="67BA54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C317EA1-CA89-6709-A766-7F0AC24902DF}"/>
              </a:ext>
            </a:extLst>
          </p:cNvPr>
          <p:cNvSpPr/>
          <p:nvPr/>
        </p:nvSpPr>
        <p:spPr>
          <a:xfrm rot="5400000">
            <a:off x="7636149" y="1648103"/>
            <a:ext cx="963063" cy="1801813"/>
          </a:xfrm>
          <a:custGeom>
            <a:avLst/>
            <a:gdLst>
              <a:gd name="connsiteX0" fmla="*/ 0 w 3365500"/>
              <a:gd name="connsiteY0" fmla="*/ 933450 h 933450"/>
              <a:gd name="connsiteX1" fmla="*/ 0 w 3365500"/>
              <a:gd name="connsiteY1" fmla="*/ 0 h 933450"/>
              <a:gd name="connsiteX2" fmla="*/ 3365500 w 3365500"/>
              <a:gd name="connsiteY2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500" h="933450">
                <a:moveTo>
                  <a:pt x="0" y="933450"/>
                </a:moveTo>
                <a:lnTo>
                  <a:pt x="0" y="0"/>
                </a:lnTo>
                <a:lnTo>
                  <a:pt x="3365500" y="0"/>
                </a:lnTo>
              </a:path>
            </a:pathLst>
          </a:custGeom>
          <a:noFill/>
          <a:ln w="44450">
            <a:solidFill>
              <a:srgbClr val="67BA54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B2721B7-7EBB-F8CB-3350-4F3B827BB6A9}"/>
              </a:ext>
            </a:extLst>
          </p:cNvPr>
          <p:cNvSpPr/>
          <p:nvPr/>
        </p:nvSpPr>
        <p:spPr>
          <a:xfrm rot="16200000" flipV="1">
            <a:off x="6742062" y="4240263"/>
            <a:ext cx="1946376" cy="996950"/>
          </a:xfrm>
          <a:custGeom>
            <a:avLst/>
            <a:gdLst>
              <a:gd name="connsiteX0" fmla="*/ 0 w 3365500"/>
              <a:gd name="connsiteY0" fmla="*/ 933450 h 933450"/>
              <a:gd name="connsiteX1" fmla="*/ 0 w 3365500"/>
              <a:gd name="connsiteY1" fmla="*/ 0 h 933450"/>
              <a:gd name="connsiteX2" fmla="*/ 3365500 w 3365500"/>
              <a:gd name="connsiteY2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500" h="933450">
                <a:moveTo>
                  <a:pt x="0" y="933450"/>
                </a:moveTo>
                <a:lnTo>
                  <a:pt x="0" y="0"/>
                </a:lnTo>
                <a:lnTo>
                  <a:pt x="3365500" y="0"/>
                </a:lnTo>
              </a:path>
            </a:pathLst>
          </a:custGeom>
          <a:noFill/>
          <a:ln w="44450">
            <a:solidFill>
              <a:srgbClr val="67BA54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EEF309D-A069-0FB1-E270-A5D702006BE4}"/>
              </a:ext>
            </a:extLst>
          </p:cNvPr>
          <p:cNvCxnSpPr>
            <a:cxnSpLocks/>
          </p:cNvCxnSpPr>
          <p:nvPr/>
        </p:nvCxnSpPr>
        <p:spPr>
          <a:xfrm>
            <a:off x="4119033" y="5711926"/>
            <a:ext cx="2374900" cy="0"/>
          </a:xfrm>
          <a:prstGeom prst="line">
            <a:avLst/>
          </a:prstGeom>
          <a:noFill/>
          <a:ln w="44450">
            <a:solidFill>
              <a:srgbClr val="67BA54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5411470-EFD5-E759-30DE-3E3B825940E0}"/>
              </a:ext>
            </a:extLst>
          </p:cNvPr>
          <p:cNvCxnSpPr>
            <a:cxnSpLocks/>
          </p:cNvCxnSpPr>
          <p:nvPr/>
        </p:nvCxnSpPr>
        <p:spPr>
          <a:xfrm>
            <a:off x="4120621" y="4239608"/>
            <a:ext cx="2370137" cy="0"/>
          </a:xfrm>
          <a:prstGeom prst="line">
            <a:avLst/>
          </a:prstGeom>
          <a:noFill/>
          <a:ln w="44450">
            <a:solidFill>
              <a:srgbClr val="67BA54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C049047-41C7-EB4D-6D91-F48459FD8755}"/>
              </a:ext>
            </a:extLst>
          </p:cNvPr>
          <p:cNvCxnSpPr>
            <a:cxnSpLocks/>
          </p:cNvCxnSpPr>
          <p:nvPr/>
        </p:nvCxnSpPr>
        <p:spPr>
          <a:xfrm>
            <a:off x="4119563" y="3401147"/>
            <a:ext cx="2373312" cy="0"/>
          </a:xfrm>
          <a:prstGeom prst="line">
            <a:avLst/>
          </a:prstGeom>
          <a:noFill/>
          <a:ln w="44450">
            <a:solidFill>
              <a:srgbClr val="67BA54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C5A74A-C31C-F70B-85AB-5EB5E7205F15}"/>
              </a:ext>
            </a:extLst>
          </p:cNvPr>
          <p:cNvGrpSpPr/>
          <p:nvPr/>
        </p:nvGrpSpPr>
        <p:grpSpPr>
          <a:xfrm>
            <a:off x="7204073" y="3399353"/>
            <a:ext cx="649290" cy="840255"/>
            <a:chOff x="7204073" y="3399353"/>
            <a:chExt cx="649290" cy="840255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9B80643-BD87-832C-8EE5-32AF9BF076E0}"/>
                </a:ext>
              </a:extLst>
            </p:cNvPr>
            <p:cNvCxnSpPr>
              <a:cxnSpLocks/>
            </p:cNvCxnSpPr>
            <p:nvPr/>
          </p:nvCxnSpPr>
          <p:spPr>
            <a:xfrm>
              <a:off x="7204073" y="3401149"/>
              <a:ext cx="649290" cy="0"/>
            </a:xfrm>
            <a:prstGeom prst="line">
              <a:avLst/>
            </a:prstGeom>
            <a:noFill/>
            <a:ln w="44450">
              <a:solidFill>
                <a:srgbClr val="67BA54"/>
              </a:solidFill>
              <a:headEnd type="triangle"/>
              <a:tailEnd type="non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EEE6D136-F801-8993-BF95-B588DD3BCBF2}"/>
                </a:ext>
              </a:extLst>
            </p:cNvPr>
            <p:cNvSpPr/>
            <p:nvPr/>
          </p:nvSpPr>
          <p:spPr>
            <a:xfrm rot="10800000">
              <a:off x="7204074" y="3399353"/>
              <a:ext cx="334981" cy="840255"/>
            </a:xfrm>
            <a:custGeom>
              <a:avLst/>
              <a:gdLst>
                <a:gd name="connsiteX0" fmla="*/ 0 w 3365500"/>
                <a:gd name="connsiteY0" fmla="*/ 933450 h 933450"/>
                <a:gd name="connsiteX1" fmla="*/ 0 w 3365500"/>
                <a:gd name="connsiteY1" fmla="*/ 0 h 933450"/>
                <a:gd name="connsiteX2" fmla="*/ 3365500 w 3365500"/>
                <a:gd name="connsiteY2" fmla="*/ 0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5500" h="933450">
                  <a:moveTo>
                    <a:pt x="0" y="933450"/>
                  </a:moveTo>
                  <a:lnTo>
                    <a:pt x="0" y="0"/>
                  </a:lnTo>
                  <a:lnTo>
                    <a:pt x="3365500" y="0"/>
                  </a:lnTo>
                </a:path>
              </a:pathLst>
            </a:custGeom>
            <a:noFill/>
            <a:ln w="44450">
              <a:solidFill>
                <a:srgbClr val="67BA54"/>
              </a:solidFill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E34C624-9832-71D1-3BB1-4D927476F4B0}"/>
              </a:ext>
            </a:extLst>
          </p:cNvPr>
          <p:cNvCxnSpPr>
            <a:cxnSpLocks/>
          </p:cNvCxnSpPr>
          <p:nvPr/>
        </p:nvCxnSpPr>
        <p:spPr>
          <a:xfrm flipH="1">
            <a:off x="4270375" y="5588101"/>
            <a:ext cx="2235203" cy="0"/>
          </a:xfrm>
          <a:prstGeom prst="line">
            <a:avLst/>
          </a:prstGeom>
          <a:noFill/>
          <a:ln w="38100">
            <a:solidFill>
              <a:srgbClr val="313B59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CEE05783-172F-E333-3DFB-415B86A224BC}"/>
              </a:ext>
            </a:extLst>
          </p:cNvPr>
          <p:cNvCxnSpPr>
            <a:cxnSpLocks/>
          </p:cNvCxnSpPr>
          <p:nvPr/>
        </p:nvCxnSpPr>
        <p:spPr>
          <a:xfrm flipH="1">
            <a:off x="4486275" y="4107634"/>
            <a:ext cx="2019303" cy="0"/>
          </a:xfrm>
          <a:prstGeom prst="line">
            <a:avLst/>
          </a:prstGeom>
          <a:noFill/>
          <a:ln w="38100">
            <a:solidFill>
              <a:srgbClr val="313B59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E41084BE-77BA-5A02-E3EB-E8AF88AC2AE4}"/>
              </a:ext>
            </a:extLst>
          </p:cNvPr>
          <p:cNvCxnSpPr>
            <a:cxnSpLocks/>
          </p:cNvCxnSpPr>
          <p:nvPr/>
        </p:nvCxnSpPr>
        <p:spPr>
          <a:xfrm flipH="1">
            <a:off x="4486275" y="3203818"/>
            <a:ext cx="2019303" cy="0"/>
          </a:xfrm>
          <a:prstGeom prst="line">
            <a:avLst/>
          </a:prstGeom>
          <a:noFill/>
          <a:ln w="38100">
            <a:solidFill>
              <a:srgbClr val="313B59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770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ACAF689-6F80-1836-FEA6-AB806A2065A8}"/>
              </a:ext>
            </a:extLst>
          </p:cNvPr>
          <p:cNvGrpSpPr/>
          <p:nvPr/>
        </p:nvGrpSpPr>
        <p:grpSpPr>
          <a:xfrm>
            <a:off x="7039131" y="1574226"/>
            <a:ext cx="4600737" cy="2452342"/>
            <a:chOff x="7039131" y="725727"/>
            <a:chExt cx="4600737" cy="245234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69C45B6-F953-12CA-2522-E7D7CB8F708C}"/>
                </a:ext>
              </a:extLst>
            </p:cNvPr>
            <p:cNvGrpSpPr/>
            <p:nvPr/>
          </p:nvGrpSpPr>
          <p:grpSpPr>
            <a:xfrm>
              <a:off x="7179468" y="821425"/>
              <a:ext cx="4460400" cy="2356644"/>
              <a:chOff x="7179468" y="4133035"/>
              <a:chExt cx="4460400" cy="235664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E6E13124-1BAD-0153-48B5-1D97B342D0F2}"/>
                  </a:ext>
                </a:extLst>
              </p:cNvPr>
              <p:cNvGrpSpPr/>
              <p:nvPr/>
            </p:nvGrpSpPr>
            <p:grpSpPr>
              <a:xfrm>
                <a:off x="7181578" y="4133035"/>
                <a:ext cx="4458290" cy="417997"/>
                <a:chOff x="529297" y="1669673"/>
                <a:chExt cx="6116400" cy="430847"/>
              </a:xfrm>
            </p:grpSpPr>
            <p:sp>
              <p:nvSpPr>
                <p:cNvPr id="58" name="사각형: 둥근 위쪽 모서리 57">
                  <a:extLst>
                    <a:ext uri="{FF2B5EF4-FFF2-40B4-BE49-F238E27FC236}">
                      <a16:creationId xmlns:a16="http://schemas.microsoft.com/office/drawing/2014/main" id="{0BF0DE2E-E799-0A2B-B007-5CD8E3C4DA64}"/>
                    </a:ext>
                  </a:extLst>
                </p:cNvPr>
                <p:cNvSpPr/>
                <p:nvPr/>
              </p:nvSpPr>
              <p:spPr>
                <a:xfrm>
                  <a:off x="529297" y="1711437"/>
                  <a:ext cx="6116400" cy="371067"/>
                </a:xfrm>
                <a:prstGeom prst="round2SameRect">
                  <a:avLst/>
                </a:prstGeom>
                <a:solidFill>
                  <a:srgbClr val="313B59"/>
                </a:solidFill>
                <a:ln>
                  <a:solidFill>
                    <a:srgbClr val="313B5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0" name="Google Shape;624;p43">
                  <a:extLst>
                    <a:ext uri="{FF2B5EF4-FFF2-40B4-BE49-F238E27FC236}">
                      <a16:creationId xmlns:a16="http://schemas.microsoft.com/office/drawing/2014/main" id="{491AC3C3-9E8D-6E2B-A6F9-DF954E0B8C51}"/>
                    </a:ext>
                  </a:extLst>
                </p:cNvPr>
                <p:cNvSpPr txBox="1"/>
                <p:nvPr/>
              </p:nvSpPr>
              <p:spPr>
                <a:xfrm>
                  <a:off x="2576810" y="1669673"/>
                  <a:ext cx="2021375" cy="4308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spAutoFit/>
                </a:bodyPr>
                <a:lstStyle>
                  <a:defPPr>
                    <a:defRPr lang="ko-KR"/>
                  </a:defPPr>
                  <a:lvl1pPr>
                    <a:defRPr sz="12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나눔스퀘어 네오 ExtraBold" panose="00000900000000000000" pitchFamily="2" charset="-127"/>
                      <a:ea typeface="나눔스퀘어 네오 ExtraBold" panose="00000900000000000000" pitchFamily="2" charset="-127"/>
                    </a:defRPr>
                  </a:lvl1pPr>
                </a:lstStyle>
                <a:p>
                  <a:pPr algn="ctr"/>
                  <a:r>
                    <a:rPr lang="ko-KR" altLang="en-US">
                      <a:solidFill>
                        <a:schemeClr val="bg1"/>
                      </a:solidFill>
                    </a:rPr>
                    <a:t>스프린트 회고</a:t>
                  </a: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47308A7D-0117-4C95-95FE-9081D13ADE8A}"/>
                  </a:ext>
                </a:extLst>
              </p:cNvPr>
              <p:cNvGrpSpPr/>
              <p:nvPr/>
            </p:nvGrpSpPr>
            <p:grpSpPr>
              <a:xfrm>
                <a:off x="7179468" y="4556479"/>
                <a:ext cx="4460400" cy="1933200"/>
                <a:chOff x="4208867" y="5172043"/>
                <a:chExt cx="4460400" cy="1933200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F2D43202-3343-B961-5D79-5FBBB86D27A2}"/>
                    </a:ext>
                  </a:extLst>
                </p:cNvPr>
                <p:cNvSpPr/>
                <p:nvPr/>
              </p:nvSpPr>
              <p:spPr>
                <a:xfrm>
                  <a:off x="4208867" y="5172043"/>
                  <a:ext cx="4460400" cy="1933200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pic>
              <p:nvPicPr>
                <p:cNvPr id="3" name="Google Shape;627;p43">
                  <a:extLst>
                    <a:ext uri="{FF2B5EF4-FFF2-40B4-BE49-F238E27FC236}">
                      <a16:creationId xmlns:a16="http://schemas.microsoft.com/office/drawing/2014/main" id="{8ACF0E9C-48DB-38A6-DDB5-BD80C4171A55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256546" y="5217437"/>
                  <a:ext cx="4384886" cy="18424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3E1A66C-E590-6B64-B00D-4C38506BD7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9131" y="725727"/>
              <a:ext cx="278522" cy="278522"/>
            </a:xfrm>
            <a:prstGeom prst="roundRect">
              <a:avLst/>
            </a:prstGeom>
            <a:solidFill>
              <a:srgbClr val="019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 latinLnBrk="0"/>
              <a:r>
                <a:rPr lang="en-US" altLang="ko-KR" sz="120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F51ADD-16A4-9480-2D82-14A43D5C8E68}"/>
              </a:ext>
            </a:extLst>
          </p:cNvPr>
          <p:cNvSpPr txBox="1"/>
          <p:nvPr/>
        </p:nvSpPr>
        <p:spPr>
          <a:xfrm>
            <a:off x="442460" y="1048179"/>
            <a:ext cx="4928267" cy="41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20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깃허브를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이용한 </a:t>
            </a:r>
            <a:r>
              <a:rPr lang="en-US" altLang="ko-KR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2</a:t>
            </a:r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 단위의 스프린트 진행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177239F-6DC2-C798-EC87-6B63BE4F156B}"/>
              </a:ext>
            </a:extLst>
          </p:cNvPr>
          <p:cNvGrpSpPr/>
          <p:nvPr/>
        </p:nvGrpSpPr>
        <p:grpSpPr>
          <a:xfrm>
            <a:off x="558172" y="1669673"/>
            <a:ext cx="6116400" cy="4820006"/>
            <a:chOff x="529297" y="1669673"/>
            <a:chExt cx="6116400" cy="4820006"/>
          </a:xfrm>
        </p:grpSpPr>
        <p:pic>
          <p:nvPicPr>
            <p:cNvPr id="24" name="Google Shape;623;p43">
              <a:extLst>
                <a:ext uri="{FF2B5EF4-FFF2-40B4-BE49-F238E27FC236}">
                  <a16:creationId xmlns:a16="http://schemas.microsoft.com/office/drawing/2014/main" id="{EE1A1D38-DD29-8EFC-6432-B6084634B50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526" r="18126"/>
            <a:stretch/>
          </p:blipFill>
          <p:spPr>
            <a:xfrm>
              <a:off x="529643" y="2106419"/>
              <a:ext cx="6115708" cy="438326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3B4F516-5893-9D90-DC2B-516D543E2FED}"/>
                </a:ext>
              </a:extLst>
            </p:cNvPr>
            <p:cNvGrpSpPr/>
            <p:nvPr/>
          </p:nvGrpSpPr>
          <p:grpSpPr>
            <a:xfrm>
              <a:off x="529297" y="1669673"/>
              <a:ext cx="6116400" cy="430847"/>
              <a:chOff x="529297" y="1669673"/>
              <a:chExt cx="6116400" cy="430847"/>
            </a:xfrm>
          </p:grpSpPr>
          <p:sp>
            <p:nvSpPr>
              <p:cNvPr id="32" name="사각형: 둥근 위쪽 모서리 31">
                <a:extLst>
                  <a:ext uri="{FF2B5EF4-FFF2-40B4-BE49-F238E27FC236}">
                    <a16:creationId xmlns:a16="http://schemas.microsoft.com/office/drawing/2014/main" id="{51FDBD26-A3F6-A7C4-9356-D6B3216713BE}"/>
                  </a:ext>
                </a:extLst>
              </p:cNvPr>
              <p:cNvSpPr/>
              <p:nvPr/>
            </p:nvSpPr>
            <p:spPr>
              <a:xfrm>
                <a:off x="529297" y="1711438"/>
                <a:ext cx="6116400" cy="359478"/>
              </a:xfrm>
              <a:prstGeom prst="round2SameRect">
                <a:avLst/>
              </a:prstGeom>
              <a:solidFill>
                <a:srgbClr val="313B59"/>
              </a:solidFill>
              <a:ln>
                <a:solidFill>
                  <a:srgbClr val="313B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35" name="Google Shape;624;p43">
                <a:extLst>
                  <a:ext uri="{FF2B5EF4-FFF2-40B4-BE49-F238E27FC236}">
                    <a16:creationId xmlns:a16="http://schemas.microsoft.com/office/drawing/2014/main" id="{594884A5-3B53-6866-AC1D-729BAA55B180}"/>
                  </a:ext>
                </a:extLst>
              </p:cNvPr>
              <p:cNvSpPr txBox="1"/>
              <p:nvPr/>
            </p:nvSpPr>
            <p:spPr>
              <a:xfrm>
                <a:off x="2576810" y="1669673"/>
                <a:ext cx="2021375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>
                <a:defPPr>
                  <a:defRPr lang="ko-KR"/>
                </a:defPPr>
                <a:lvl1pPr>
                  <a:defRPr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defRPr>
                </a:lvl1pPr>
              </a:lstStyle>
              <a:p>
                <a:pPr algn="ctr"/>
                <a:r>
                  <a:rPr lang="ko" altLang="en-US">
                    <a:solidFill>
                      <a:schemeClr val="bg1"/>
                    </a:solidFill>
                  </a:rPr>
                  <a:t>스프린트 계획 설정</a:t>
                </a: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DD827C9-B7DC-6D3A-D401-506E3DCFCC41}"/>
              </a:ext>
            </a:extLst>
          </p:cNvPr>
          <p:cNvGrpSpPr/>
          <p:nvPr/>
        </p:nvGrpSpPr>
        <p:grpSpPr>
          <a:xfrm>
            <a:off x="7180516" y="4215161"/>
            <a:ext cx="4460415" cy="2285459"/>
            <a:chOff x="7159861" y="1669673"/>
            <a:chExt cx="4597532" cy="2355716"/>
          </a:xfrm>
        </p:grpSpPr>
        <p:pic>
          <p:nvPicPr>
            <p:cNvPr id="21" name="Google Shape;620;p43">
              <a:extLst>
                <a:ext uri="{FF2B5EF4-FFF2-40B4-BE49-F238E27FC236}">
                  <a16:creationId xmlns:a16="http://schemas.microsoft.com/office/drawing/2014/main" id="{3FE7451A-DC71-529A-5F7F-12D4E920A05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r="4843"/>
            <a:stretch/>
          </p:blipFill>
          <p:spPr>
            <a:xfrm>
              <a:off x="7160193" y="2106419"/>
              <a:ext cx="4597200" cy="191897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FEFE43B-FD59-3F73-F7F4-9FAA5E9682D5}"/>
                </a:ext>
              </a:extLst>
            </p:cNvPr>
            <p:cNvGrpSpPr/>
            <p:nvPr/>
          </p:nvGrpSpPr>
          <p:grpSpPr>
            <a:xfrm>
              <a:off x="7159861" y="1669673"/>
              <a:ext cx="4595342" cy="430847"/>
              <a:chOff x="529297" y="1669673"/>
              <a:chExt cx="6116400" cy="430847"/>
            </a:xfrm>
          </p:grpSpPr>
          <p:sp>
            <p:nvSpPr>
              <p:cNvPr id="55" name="사각형: 둥근 위쪽 모서리 54">
                <a:extLst>
                  <a:ext uri="{FF2B5EF4-FFF2-40B4-BE49-F238E27FC236}">
                    <a16:creationId xmlns:a16="http://schemas.microsoft.com/office/drawing/2014/main" id="{C53244DF-140D-71DC-FD86-A72AD9373DE1}"/>
                  </a:ext>
                </a:extLst>
              </p:cNvPr>
              <p:cNvSpPr/>
              <p:nvPr/>
            </p:nvSpPr>
            <p:spPr>
              <a:xfrm>
                <a:off x="529297" y="1711437"/>
                <a:ext cx="6116400" cy="371067"/>
              </a:xfrm>
              <a:prstGeom prst="round2SameRect">
                <a:avLst/>
              </a:prstGeom>
              <a:solidFill>
                <a:srgbClr val="313B59"/>
              </a:solidFill>
              <a:ln>
                <a:solidFill>
                  <a:srgbClr val="313B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6" name="Google Shape;624;p43">
                <a:extLst>
                  <a:ext uri="{FF2B5EF4-FFF2-40B4-BE49-F238E27FC236}">
                    <a16:creationId xmlns:a16="http://schemas.microsoft.com/office/drawing/2014/main" id="{2CBE77CC-96EA-1EF6-6344-8371261A204D}"/>
                  </a:ext>
                </a:extLst>
              </p:cNvPr>
              <p:cNvSpPr txBox="1"/>
              <p:nvPr/>
            </p:nvSpPr>
            <p:spPr>
              <a:xfrm>
                <a:off x="2576810" y="1669673"/>
                <a:ext cx="2021375" cy="4308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>
                <a:defPPr>
                  <a:defRPr lang="ko-KR"/>
                </a:defPPr>
                <a:lvl1pPr>
                  <a:defRPr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defRPr>
                </a:lvl1pPr>
              </a:lstStyle>
              <a:p>
                <a:pPr algn="ctr"/>
                <a:r>
                  <a:rPr lang="ko-KR" altLang="en-US">
                    <a:solidFill>
                      <a:schemeClr val="bg1"/>
                    </a:solidFill>
                  </a:rPr>
                  <a:t>데일리 스크럼</a:t>
                </a:r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106D394-B8E9-0065-1682-3315948A99B9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진행 상황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AFB87D3-256F-1A21-594B-BB7AA13D4203}"/>
              </a:ext>
            </a:extLst>
          </p:cNvPr>
          <p:cNvSpPr>
            <a:spLocks noChangeAspect="1"/>
          </p:cNvSpPr>
          <p:nvPr/>
        </p:nvSpPr>
        <p:spPr>
          <a:xfrm>
            <a:off x="420684" y="1575304"/>
            <a:ext cx="278522" cy="278522"/>
          </a:xfrm>
          <a:prstGeom prst="roundRect">
            <a:avLst/>
          </a:prstGeom>
          <a:solidFill>
            <a:srgbClr val="019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 latinLnBrk="0"/>
            <a:r>
              <a:rPr lang="en-US" altLang="ko-KR" sz="120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" panose="02000503000000020004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96D4C6B4-52CD-9A31-E16A-5593C8EC885E}"/>
              </a:ext>
            </a:extLst>
          </p:cNvPr>
          <p:cNvSpPr>
            <a:spLocks noChangeAspect="1"/>
          </p:cNvSpPr>
          <p:nvPr/>
        </p:nvSpPr>
        <p:spPr>
          <a:xfrm>
            <a:off x="7039131" y="4120792"/>
            <a:ext cx="278522" cy="278522"/>
          </a:xfrm>
          <a:prstGeom prst="roundRect">
            <a:avLst/>
          </a:prstGeom>
          <a:solidFill>
            <a:srgbClr val="019A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 latinLnBrk="0"/>
            <a:r>
              <a:rPr lang="en-US" altLang="ko-KR" sz="12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" panose="02000503000000020004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4414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AF3D91-FF6E-425F-1C07-CE9859C765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" y="717148"/>
            <a:ext cx="12192000" cy="2426208"/>
          </a:xfrm>
          <a:custGeom>
            <a:avLst/>
            <a:gdLst>
              <a:gd name="connsiteX0" fmla="*/ 236496 w 12192000"/>
              <a:gd name="connsiteY0" fmla="*/ 0 h 2426208"/>
              <a:gd name="connsiteX1" fmla="*/ 11955500 w 12192000"/>
              <a:gd name="connsiteY1" fmla="*/ 0 h 2426208"/>
              <a:gd name="connsiteX2" fmla="*/ 12173966 w 12192000"/>
              <a:gd name="connsiteY2" fmla="*/ 144809 h 2426208"/>
              <a:gd name="connsiteX3" fmla="*/ 12192000 w 12192000"/>
              <a:gd name="connsiteY3" fmla="*/ 234135 h 2426208"/>
              <a:gd name="connsiteX4" fmla="*/ 12192000 w 12192000"/>
              <a:gd name="connsiteY4" fmla="*/ 2426208 h 2426208"/>
              <a:gd name="connsiteX5" fmla="*/ 0 w 12192000"/>
              <a:gd name="connsiteY5" fmla="*/ 2426208 h 2426208"/>
              <a:gd name="connsiteX6" fmla="*/ 0 w 12192000"/>
              <a:gd name="connsiteY6" fmla="*/ 234117 h 2426208"/>
              <a:gd name="connsiteX7" fmla="*/ 18030 w 12192000"/>
              <a:gd name="connsiteY7" fmla="*/ 144809 h 2426208"/>
              <a:gd name="connsiteX8" fmla="*/ 236496 w 12192000"/>
              <a:gd name="connsiteY8" fmla="*/ 0 h 242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426208">
                <a:moveTo>
                  <a:pt x="236496" y="0"/>
                </a:moveTo>
                <a:lnTo>
                  <a:pt x="11955500" y="0"/>
                </a:lnTo>
                <a:cubicBezTo>
                  <a:pt x="12053710" y="0"/>
                  <a:pt x="12137972" y="59711"/>
                  <a:pt x="12173966" y="144809"/>
                </a:cubicBezTo>
                <a:lnTo>
                  <a:pt x="12192000" y="234135"/>
                </a:lnTo>
                <a:lnTo>
                  <a:pt x="12192000" y="2426208"/>
                </a:lnTo>
                <a:lnTo>
                  <a:pt x="0" y="2426208"/>
                </a:lnTo>
                <a:lnTo>
                  <a:pt x="0" y="234117"/>
                </a:lnTo>
                <a:lnTo>
                  <a:pt x="18030" y="144809"/>
                </a:lnTo>
                <a:cubicBezTo>
                  <a:pt x="54024" y="59711"/>
                  <a:pt x="138287" y="0"/>
                  <a:pt x="23649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9494F9-26A5-7204-E92A-D8A6BF274677}"/>
              </a:ext>
            </a:extLst>
          </p:cNvPr>
          <p:cNvGrpSpPr/>
          <p:nvPr/>
        </p:nvGrpSpPr>
        <p:grpSpPr>
          <a:xfrm rot="16200000">
            <a:off x="8781160" y="3447159"/>
            <a:ext cx="3773178" cy="3048505"/>
            <a:chOff x="112844" y="-3306572"/>
            <a:chExt cx="3761506" cy="5297934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30CF930-BF5A-9880-0800-019371D5F6E2}"/>
                </a:ext>
              </a:extLst>
            </p:cNvPr>
            <p:cNvSpPr/>
            <p:nvPr/>
          </p:nvSpPr>
          <p:spPr>
            <a:xfrm>
              <a:off x="263333" y="1471002"/>
              <a:ext cx="3460518" cy="426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19100" dist="38100" dir="5400000" algn="t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7D48A69-513C-2C44-A6E2-C0F784A81637}"/>
                </a:ext>
              </a:extLst>
            </p:cNvPr>
            <p:cNvSpPr/>
            <p:nvPr/>
          </p:nvSpPr>
          <p:spPr>
            <a:xfrm>
              <a:off x="112844" y="-3306572"/>
              <a:ext cx="3761506" cy="5297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E08E025-934C-73C6-20A5-E49416C444F9}"/>
              </a:ext>
            </a:extLst>
          </p:cNvPr>
          <p:cNvGrpSpPr/>
          <p:nvPr/>
        </p:nvGrpSpPr>
        <p:grpSpPr>
          <a:xfrm rot="16200000">
            <a:off x="5733328" y="3447159"/>
            <a:ext cx="3773178" cy="3048505"/>
            <a:chOff x="112844" y="-3306572"/>
            <a:chExt cx="3761506" cy="529793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40949CC-9319-580A-8009-745E46C0C249}"/>
                </a:ext>
              </a:extLst>
            </p:cNvPr>
            <p:cNvSpPr/>
            <p:nvPr/>
          </p:nvSpPr>
          <p:spPr>
            <a:xfrm>
              <a:off x="263333" y="1471002"/>
              <a:ext cx="3460518" cy="426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19100" dist="38100" dir="5400000" algn="t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F4A0CCA-52E4-CD2F-6343-7DE8C1CCA8C8}"/>
                </a:ext>
              </a:extLst>
            </p:cNvPr>
            <p:cNvSpPr/>
            <p:nvPr/>
          </p:nvSpPr>
          <p:spPr>
            <a:xfrm>
              <a:off x="112844" y="-3306572"/>
              <a:ext cx="3761506" cy="5297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6A792DB-F228-E2C2-B922-283C3A1331F8}"/>
              </a:ext>
            </a:extLst>
          </p:cNvPr>
          <p:cNvGrpSpPr/>
          <p:nvPr/>
        </p:nvGrpSpPr>
        <p:grpSpPr>
          <a:xfrm rot="16200000">
            <a:off x="2685497" y="3447160"/>
            <a:ext cx="3773177" cy="3048505"/>
            <a:chOff x="112844" y="-3306572"/>
            <a:chExt cx="3761506" cy="529793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549455-366D-56CF-C4F9-BB6E03D516CF}"/>
                </a:ext>
              </a:extLst>
            </p:cNvPr>
            <p:cNvSpPr/>
            <p:nvPr/>
          </p:nvSpPr>
          <p:spPr>
            <a:xfrm>
              <a:off x="263333" y="1471002"/>
              <a:ext cx="3460518" cy="426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19100" dist="38100" dir="5400000" algn="t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BABF71C-EE6D-25E4-6C1F-1637B0DEC811}"/>
                </a:ext>
              </a:extLst>
            </p:cNvPr>
            <p:cNvSpPr/>
            <p:nvPr/>
          </p:nvSpPr>
          <p:spPr>
            <a:xfrm>
              <a:off x="112844" y="-3306572"/>
              <a:ext cx="3761506" cy="5297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98C50E-3EA4-AF78-50BB-5C5B1F4E1251}"/>
              </a:ext>
            </a:extLst>
          </p:cNvPr>
          <p:cNvGrpSpPr/>
          <p:nvPr/>
        </p:nvGrpSpPr>
        <p:grpSpPr>
          <a:xfrm rot="16200000">
            <a:off x="-362334" y="3447160"/>
            <a:ext cx="3773176" cy="3048505"/>
            <a:chOff x="112844" y="-3306572"/>
            <a:chExt cx="3761506" cy="529793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E336B73-299B-1B47-1525-0A0ABA20786B}"/>
                </a:ext>
              </a:extLst>
            </p:cNvPr>
            <p:cNvSpPr/>
            <p:nvPr/>
          </p:nvSpPr>
          <p:spPr>
            <a:xfrm>
              <a:off x="263333" y="1471002"/>
              <a:ext cx="3460518" cy="426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19100" dist="38100" dir="5400000" algn="t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BEC7392-4948-0A65-3A7A-5B0C2021BD7F}"/>
                </a:ext>
              </a:extLst>
            </p:cNvPr>
            <p:cNvSpPr/>
            <p:nvPr/>
          </p:nvSpPr>
          <p:spPr>
            <a:xfrm>
              <a:off x="112844" y="-3306572"/>
              <a:ext cx="3761506" cy="5297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804A6F95-F4AD-4D7A-7EBC-3A3F8717CC66}"/>
              </a:ext>
            </a:extLst>
          </p:cNvPr>
          <p:cNvSpPr txBox="1"/>
          <p:nvPr/>
        </p:nvSpPr>
        <p:spPr>
          <a:xfrm>
            <a:off x="234633" y="4079562"/>
            <a:ext cx="2648635" cy="2247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사용자 분석 </a:t>
            </a:r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데스크 리서치</a:t>
            </a:r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페르소나</a:t>
            </a:r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저니맵</a:t>
            </a:r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)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프로젝트 아키텍처 및 </a:t>
            </a:r>
            <a:r>
              <a:rPr lang="en-US" altLang="ko-KR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IA </a:t>
            </a: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설계</a:t>
            </a: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여기어때 </a:t>
            </a:r>
            <a:r>
              <a:rPr lang="en-US" altLang="ko-KR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1,2</a:t>
            </a: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차 미팅</a:t>
            </a: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여행사</a:t>
            </a:r>
            <a:r>
              <a:rPr lang="en-US" altLang="ko-KR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, DaTrip </a:t>
            </a: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인터뷰</a:t>
            </a: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여기어때 </a:t>
            </a:r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User Engagement Team</a:t>
            </a:r>
            <a:r>
              <a:rPr lang="en-US" altLang="ko-KR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 </a:t>
            </a: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인터뷰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75989C8-7F34-D66D-C04F-0490AEB7224B}"/>
              </a:ext>
            </a:extLst>
          </p:cNvPr>
          <p:cNvSpPr txBox="1"/>
          <p:nvPr/>
        </p:nvSpPr>
        <p:spPr>
          <a:xfrm>
            <a:off x="3247769" y="4079562"/>
            <a:ext cx="2648635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리뷰 위젯 </a:t>
            </a:r>
            <a:r>
              <a:rPr lang="en-US" altLang="ko-KR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MVP</a:t>
            </a: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데모 페이지 </a:t>
            </a:r>
            <a:r>
              <a:rPr lang="en-US" altLang="ko-KR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MVP</a:t>
            </a: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endParaRPr lang="en-US" altLang="ko-KR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리뷰메이트 기술 및 기획 특허 출원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525EF68-7048-42F0-3A3B-EAA48FC928A1}"/>
              </a:ext>
            </a:extLst>
          </p:cNvPr>
          <p:cNvSpPr txBox="1"/>
          <p:nvPr/>
        </p:nvSpPr>
        <p:spPr>
          <a:xfrm>
            <a:off x="6295599" y="4079562"/>
            <a:ext cx="2648635" cy="172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챗봇 메이트 </a:t>
            </a:r>
            <a:r>
              <a:rPr lang="en-US" altLang="ko-KR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MVP</a:t>
            </a: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관리자 콘솔 </a:t>
            </a:r>
            <a:r>
              <a:rPr lang="en-US" altLang="ko-KR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MVP</a:t>
            </a: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endParaRPr lang="en-US" altLang="ko-KR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랜딩 페이지 개발</a:t>
            </a: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91B9809-2D55-56A5-481A-18B4649CB5C8}"/>
              </a:ext>
            </a:extLst>
          </p:cNvPr>
          <p:cNvSpPr txBox="1"/>
          <p:nvPr/>
        </p:nvSpPr>
        <p:spPr>
          <a:xfrm>
            <a:off x="9343432" y="4079562"/>
            <a:ext cx="2648635" cy="14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관리자 콘솔 고도화</a:t>
            </a: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챗봇 메이트 고도화</a:t>
            </a: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데모 페이지 고도화</a:t>
            </a: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개발자 문서 작성</a:t>
            </a:r>
          </a:p>
        </p:txBody>
      </p:sp>
      <p:sp>
        <p:nvSpPr>
          <p:cNvPr id="127" name="사각형: 둥근 한쪽 모서리 126">
            <a:extLst>
              <a:ext uri="{FF2B5EF4-FFF2-40B4-BE49-F238E27FC236}">
                <a16:creationId xmlns:a16="http://schemas.microsoft.com/office/drawing/2014/main" id="{8D869BA2-0BB8-9E8E-28C1-03964582C2E0}"/>
              </a:ext>
            </a:extLst>
          </p:cNvPr>
          <p:cNvSpPr/>
          <p:nvPr/>
        </p:nvSpPr>
        <p:spPr>
          <a:xfrm>
            <a:off x="9357501" y="3185586"/>
            <a:ext cx="2659900" cy="74502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 fontAlgn="ctr"/>
            <a:r>
              <a:rPr lang="en-US" altLang="ko-KR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11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월</a:t>
            </a:r>
          </a:p>
        </p:txBody>
      </p:sp>
      <p:sp>
        <p:nvSpPr>
          <p:cNvPr id="129" name="사각형: 둥근 한쪽 모서리 128">
            <a:extLst>
              <a:ext uri="{FF2B5EF4-FFF2-40B4-BE49-F238E27FC236}">
                <a16:creationId xmlns:a16="http://schemas.microsoft.com/office/drawing/2014/main" id="{127F5DCB-9F9B-3D54-7A78-C89EE5928670}"/>
              </a:ext>
            </a:extLst>
          </p:cNvPr>
          <p:cNvSpPr/>
          <p:nvPr/>
        </p:nvSpPr>
        <p:spPr>
          <a:xfrm>
            <a:off x="212502" y="3185586"/>
            <a:ext cx="2659900" cy="74502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 fontAlgn="ctr"/>
            <a:r>
              <a:rPr lang="en-US" altLang="ko-KR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~8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월</a:t>
            </a:r>
          </a:p>
        </p:txBody>
      </p:sp>
      <p:sp>
        <p:nvSpPr>
          <p:cNvPr id="130" name="사각형: 둥근 한쪽 모서리 129">
            <a:extLst>
              <a:ext uri="{FF2B5EF4-FFF2-40B4-BE49-F238E27FC236}">
                <a16:creationId xmlns:a16="http://schemas.microsoft.com/office/drawing/2014/main" id="{52E7FCB8-CD54-179A-9F3D-AF8994883C5E}"/>
              </a:ext>
            </a:extLst>
          </p:cNvPr>
          <p:cNvSpPr/>
          <p:nvPr/>
        </p:nvSpPr>
        <p:spPr>
          <a:xfrm>
            <a:off x="3260835" y="3185586"/>
            <a:ext cx="2659900" cy="74502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 fontAlgn="ctr"/>
            <a:r>
              <a:rPr lang="en-US" altLang="ko-KR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9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월</a:t>
            </a:r>
          </a:p>
        </p:txBody>
      </p:sp>
      <p:sp>
        <p:nvSpPr>
          <p:cNvPr id="131" name="사각형: 둥근 한쪽 모서리 130">
            <a:extLst>
              <a:ext uri="{FF2B5EF4-FFF2-40B4-BE49-F238E27FC236}">
                <a16:creationId xmlns:a16="http://schemas.microsoft.com/office/drawing/2014/main" id="{853DD9D0-A297-17F5-AA25-3D2F8FB3D042}"/>
              </a:ext>
            </a:extLst>
          </p:cNvPr>
          <p:cNvSpPr/>
          <p:nvPr/>
        </p:nvSpPr>
        <p:spPr>
          <a:xfrm>
            <a:off x="6309168" y="3185586"/>
            <a:ext cx="2659900" cy="74502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 fontAlgn="ctr"/>
            <a:r>
              <a:rPr lang="en-US" altLang="ko-KR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10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월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EFEB628-44BD-1B93-74AA-DC10D077FA4E}"/>
              </a:ext>
            </a:extLst>
          </p:cNvPr>
          <p:cNvGrpSpPr/>
          <p:nvPr/>
        </p:nvGrpSpPr>
        <p:grpSpPr>
          <a:xfrm>
            <a:off x="0" y="2955761"/>
            <a:ext cx="12192000" cy="204241"/>
            <a:chOff x="0" y="2955761"/>
            <a:chExt cx="12192000" cy="20424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BF952B-547C-F8F1-CE26-B3D4A9B70203}"/>
                </a:ext>
              </a:extLst>
            </p:cNvPr>
            <p:cNvSpPr/>
            <p:nvPr/>
          </p:nvSpPr>
          <p:spPr>
            <a:xfrm>
              <a:off x="0" y="3016835"/>
              <a:ext cx="12192000" cy="82092"/>
            </a:xfrm>
            <a:prstGeom prst="rect">
              <a:avLst/>
            </a:prstGeom>
            <a:solidFill>
              <a:srgbClr val="019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BC9BA63-D484-325F-49FC-878C1A5A8935}"/>
                </a:ext>
              </a:extLst>
            </p:cNvPr>
            <p:cNvGrpSpPr/>
            <p:nvPr/>
          </p:nvGrpSpPr>
          <p:grpSpPr>
            <a:xfrm>
              <a:off x="2496354" y="2955761"/>
              <a:ext cx="9313040" cy="204241"/>
              <a:chOff x="1456830" y="2955761"/>
              <a:chExt cx="9313040" cy="204241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DC8F0A56-250A-D537-FA2E-DA49D0879A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456830" y="2955761"/>
                <a:ext cx="204241" cy="204241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019AAC"/>
                </a:solidFill>
              </a:ln>
              <a:effectLst>
                <a:outerShdw blurRad="63500" algn="ctr" rotWithShape="0">
                  <a:schemeClr val="tx1">
                    <a:lumMod val="85000"/>
                    <a:lumOff val="1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ED45BDE-9361-9757-5FF1-D11CA89E76E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469966" y="2955761"/>
                <a:ext cx="204241" cy="204241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019AAC"/>
                </a:solidFill>
              </a:ln>
              <a:effectLst>
                <a:outerShdw blurRad="63500" algn="ctr" rotWithShape="0">
                  <a:schemeClr val="tx1">
                    <a:lumMod val="85000"/>
                    <a:lumOff val="1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A06881B6-F4A6-E850-D654-C9F30DB377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517796" y="2955761"/>
                <a:ext cx="204241" cy="204241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019AAC"/>
                </a:solidFill>
              </a:ln>
              <a:effectLst>
                <a:outerShdw blurRad="63500" algn="ctr" rotWithShape="0">
                  <a:schemeClr val="tx1">
                    <a:lumMod val="85000"/>
                    <a:lumOff val="1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319F79C1-9750-6F8F-376F-C38F2038E6C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0565629" y="2955761"/>
                <a:ext cx="204241" cy="204241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019AAC"/>
                </a:solidFill>
              </a:ln>
              <a:effectLst>
                <a:outerShdw blurRad="63500" algn="ctr" rotWithShape="0">
                  <a:schemeClr val="tx1">
                    <a:lumMod val="85000"/>
                    <a:lumOff val="1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639598C-A63C-A17A-818F-FB8356E7B7A4}"/>
              </a:ext>
            </a:extLst>
          </p:cNvPr>
          <p:cNvCxnSpPr>
            <a:cxnSpLocks/>
          </p:cNvCxnSpPr>
          <p:nvPr/>
        </p:nvCxnSpPr>
        <p:spPr>
          <a:xfrm>
            <a:off x="229432" y="3991889"/>
            <a:ext cx="2589644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3D4E42A-87F1-7C5F-8D6B-6FA39CDEAECF}"/>
              </a:ext>
            </a:extLst>
          </p:cNvPr>
          <p:cNvCxnSpPr>
            <a:cxnSpLocks/>
          </p:cNvCxnSpPr>
          <p:nvPr/>
        </p:nvCxnSpPr>
        <p:spPr>
          <a:xfrm>
            <a:off x="3277264" y="3991889"/>
            <a:ext cx="2589644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6860C8F-87E0-DF7A-D2AF-31F6B7C11ED0}"/>
              </a:ext>
            </a:extLst>
          </p:cNvPr>
          <p:cNvCxnSpPr>
            <a:cxnSpLocks/>
          </p:cNvCxnSpPr>
          <p:nvPr/>
        </p:nvCxnSpPr>
        <p:spPr>
          <a:xfrm>
            <a:off x="6325096" y="3991889"/>
            <a:ext cx="2589644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A239137-483A-3C87-82A4-1436FB211DAD}"/>
              </a:ext>
            </a:extLst>
          </p:cNvPr>
          <p:cNvCxnSpPr>
            <a:cxnSpLocks/>
          </p:cNvCxnSpPr>
          <p:nvPr/>
        </p:nvCxnSpPr>
        <p:spPr>
          <a:xfrm>
            <a:off x="9372927" y="3991889"/>
            <a:ext cx="2589644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16D2A141-4107-CE7F-3DE5-631F28492883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진행 상황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/ </a:t>
            </a:r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1034246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사각형: 둥근 위쪽 모서리 473">
            <a:extLst>
              <a:ext uri="{FF2B5EF4-FFF2-40B4-BE49-F238E27FC236}">
                <a16:creationId xmlns:a16="http://schemas.microsoft.com/office/drawing/2014/main" id="{9419C77C-8EF9-5508-AE39-F52C649656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00" y="717148"/>
            <a:ext cx="12193200" cy="6140852"/>
          </a:xfrm>
          <a:prstGeom prst="round2SameRect">
            <a:avLst>
              <a:gd name="adj1" fmla="val 3861"/>
              <a:gd name="adj2" fmla="val 0"/>
            </a:avLst>
          </a:prstGeom>
          <a:solidFill>
            <a:srgbClr val="019AAC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B9EEEE4-8ACB-87F8-E0C1-23AC73148BD2}"/>
              </a:ext>
            </a:extLst>
          </p:cNvPr>
          <p:cNvGrpSpPr/>
          <p:nvPr/>
        </p:nvGrpSpPr>
        <p:grpSpPr>
          <a:xfrm rot="16200000">
            <a:off x="8273799" y="2939799"/>
            <a:ext cx="3773177" cy="4063225"/>
            <a:chOff x="112848" y="-5099300"/>
            <a:chExt cx="3761506" cy="7061396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D7C23C8-71E8-60F5-A8D7-2F03A4D712BA}"/>
                </a:ext>
              </a:extLst>
            </p:cNvPr>
            <p:cNvSpPr/>
            <p:nvPr/>
          </p:nvSpPr>
          <p:spPr>
            <a:xfrm>
              <a:off x="263333" y="1471002"/>
              <a:ext cx="3460518" cy="426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19100" dist="38100" dir="5400000" algn="t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42D152-8EFA-D5F5-3E01-2AE65781AE24}"/>
                </a:ext>
              </a:extLst>
            </p:cNvPr>
            <p:cNvSpPr/>
            <p:nvPr/>
          </p:nvSpPr>
          <p:spPr>
            <a:xfrm>
              <a:off x="112848" y="-5099300"/>
              <a:ext cx="3761506" cy="7061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2788D2B-7659-113B-D7F0-3593A2E315DD}"/>
              </a:ext>
            </a:extLst>
          </p:cNvPr>
          <p:cNvGrpSpPr/>
          <p:nvPr/>
        </p:nvGrpSpPr>
        <p:grpSpPr>
          <a:xfrm rot="16200000">
            <a:off x="4209412" y="2939799"/>
            <a:ext cx="3773177" cy="4063225"/>
            <a:chOff x="112848" y="-5099300"/>
            <a:chExt cx="3761506" cy="706139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915E6B1-1A8B-5F03-AE79-85AD1393BAF0}"/>
                </a:ext>
              </a:extLst>
            </p:cNvPr>
            <p:cNvSpPr/>
            <p:nvPr/>
          </p:nvSpPr>
          <p:spPr>
            <a:xfrm>
              <a:off x="263333" y="1471002"/>
              <a:ext cx="3460518" cy="426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19100" dist="38100" dir="5400000" algn="t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9B41917-0D0F-8674-0C86-0493E9553342}"/>
                </a:ext>
              </a:extLst>
            </p:cNvPr>
            <p:cNvSpPr/>
            <p:nvPr/>
          </p:nvSpPr>
          <p:spPr>
            <a:xfrm>
              <a:off x="112848" y="-5099300"/>
              <a:ext cx="3761506" cy="7061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6A792DB-F228-E2C2-B922-283C3A1331F8}"/>
              </a:ext>
            </a:extLst>
          </p:cNvPr>
          <p:cNvGrpSpPr/>
          <p:nvPr/>
        </p:nvGrpSpPr>
        <p:grpSpPr>
          <a:xfrm rot="16200000">
            <a:off x="145024" y="2939799"/>
            <a:ext cx="3773177" cy="4063225"/>
            <a:chOff x="112848" y="-5099300"/>
            <a:chExt cx="3761506" cy="706139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3549455-366D-56CF-C4F9-BB6E03D516CF}"/>
                </a:ext>
              </a:extLst>
            </p:cNvPr>
            <p:cNvSpPr/>
            <p:nvPr/>
          </p:nvSpPr>
          <p:spPr>
            <a:xfrm>
              <a:off x="263333" y="1471002"/>
              <a:ext cx="3460518" cy="426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19100" dist="38100" dir="5400000" algn="t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BABF71C-EE6D-25E4-6C1F-1637B0DEC811}"/>
                </a:ext>
              </a:extLst>
            </p:cNvPr>
            <p:cNvSpPr/>
            <p:nvPr/>
          </p:nvSpPr>
          <p:spPr>
            <a:xfrm>
              <a:off x="112848" y="-5099300"/>
              <a:ext cx="3761506" cy="7061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1101" name="TextBox 1100">
            <a:extLst>
              <a:ext uri="{FF2B5EF4-FFF2-40B4-BE49-F238E27FC236}">
                <a16:creationId xmlns:a16="http://schemas.microsoft.com/office/drawing/2014/main" id="{F7FBCC3A-CEC3-6719-F856-BD3AA2074C55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향후 계획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91B9809-2D55-56A5-481A-18B4649CB5C8}"/>
              </a:ext>
            </a:extLst>
          </p:cNvPr>
          <p:cNvSpPr txBox="1"/>
          <p:nvPr/>
        </p:nvSpPr>
        <p:spPr>
          <a:xfrm>
            <a:off x="8885477" y="4079562"/>
            <a:ext cx="2870172" cy="200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171450" indent="-171450" algn="r" defTabSz="914400">
              <a:lnSpc>
                <a:spcPct val="150000"/>
              </a:lnSpc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서비스 정식 운영</a:t>
            </a:r>
            <a:endParaRPr lang="en-US" altLang="ko-KR" sz="140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  <a:p>
            <a:pPr marL="171450" lvl="0" indent="-171450" algn="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현장의 피드백 수렴 및 반영</a:t>
            </a:r>
            <a:endParaRPr lang="en-US" altLang="ko-KR"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algn="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endParaRPr lang="en-US" altLang="ko-KR"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algn="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리뷰 사진 분석 </a:t>
            </a:r>
            <a:r>
              <a:rPr lang="en-US" altLang="ko-KR" sz="1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 sz="1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개발</a:t>
            </a:r>
            <a:br>
              <a:rPr lang="en-US" altLang="ko-KR" sz="1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</a:b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사진을 인식해서 리뷰로 작성할 관련 주제 추천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)</a:t>
            </a:r>
          </a:p>
        </p:txBody>
      </p:sp>
      <p:sp>
        <p:nvSpPr>
          <p:cNvPr id="127" name="사각형: 둥근 한쪽 모서리 126">
            <a:extLst>
              <a:ext uri="{FF2B5EF4-FFF2-40B4-BE49-F238E27FC236}">
                <a16:creationId xmlns:a16="http://schemas.microsoft.com/office/drawing/2014/main" id="{8D869BA2-0BB8-9E8E-28C1-03964582C2E0}"/>
              </a:ext>
            </a:extLst>
          </p:cNvPr>
          <p:cNvSpPr/>
          <p:nvPr/>
        </p:nvSpPr>
        <p:spPr>
          <a:xfrm>
            <a:off x="9053707" y="3185586"/>
            <a:ext cx="2659900" cy="74502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 fontAlgn="ctr"/>
            <a:r>
              <a:rPr lang="en-US" altLang="ko-KR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단계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A239137-483A-3C87-82A4-1436FB211DAD}"/>
              </a:ext>
            </a:extLst>
          </p:cNvPr>
          <p:cNvCxnSpPr>
            <a:cxnSpLocks/>
          </p:cNvCxnSpPr>
          <p:nvPr/>
        </p:nvCxnSpPr>
        <p:spPr>
          <a:xfrm flipH="1">
            <a:off x="9069133" y="3991889"/>
            <a:ext cx="2589644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25A5A23-453B-3053-182A-99FC2CF89AAB}"/>
              </a:ext>
            </a:extLst>
          </p:cNvPr>
          <p:cNvSpPr txBox="1"/>
          <p:nvPr/>
        </p:nvSpPr>
        <p:spPr>
          <a:xfrm>
            <a:off x="4821358" y="4079562"/>
            <a:ext cx="2870172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171450" lvl="0" indent="-171450" algn="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현장의 피드백 수렴 및 반영</a:t>
            </a:r>
            <a:endParaRPr lang="en-US" altLang="ko-KR"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algn="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endParaRPr lang="en-US" altLang="ko-KR"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algn="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부정 리뷰 관리 시스템 개발</a:t>
            </a:r>
            <a:endParaRPr lang="en-US" altLang="ko-KR"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indent="-171450" algn="r" defTabSz="914400">
              <a:lnSpc>
                <a:spcPct val="150000"/>
              </a:lnSpc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리뷰 답글을 통한 부정 리뷰 관리 프로세스 개발</a:t>
            </a:r>
            <a:endParaRPr lang="en-US" altLang="ko-KR"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32" name="사각형: 둥근 한쪽 모서리 31">
            <a:extLst>
              <a:ext uri="{FF2B5EF4-FFF2-40B4-BE49-F238E27FC236}">
                <a16:creationId xmlns:a16="http://schemas.microsoft.com/office/drawing/2014/main" id="{3EDCE9A1-B0E1-CA5F-D91E-184D9570D200}"/>
              </a:ext>
            </a:extLst>
          </p:cNvPr>
          <p:cNvSpPr/>
          <p:nvPr/>
        </p:nvSpPr>
        <p:spPr>
          <a:xfrm>
            <a:off x="4989588" y="3185586"/>
            <a:ext cx="2659900" cy="74502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 fontAlgn="ctr"/>
            <a:r>
              <a:rPr lang="en-US" altLang="ko-KR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단계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74FBB6-F0DC-B1CA-BB57-F04553109938}"/>
              </a:ext>
            </a:extLst>
          </p:cNvPr>
          <p:cNvCxnSpPr>
            <a:cxnSpLocks/>
          </p:cNvCxnSpPr>
          <p:nvPr/>
        </p:nvCxnSpPr>
        <p:spPr>
          <a:xfrm>
            <a:off x="5005014" y="3991889"/>
            <a:ext cx="2589644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298DC63-B5C5-F9DF-C89C-CC805B3BCD75}"/>
              </a:ext>
            </a:extLst>
          </p:cNvPr>
          <p:cNvSpPr txBox="1"/>
          <p:nvPr/>
        </p:nvSpPr>
        <p:spPr>
          <a:xfrm>
            <a:off x="746735" y="4079562"/>
            <a:ext cx="2870172" cy="1677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171450" lvl="0" indent="-171450" algn="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서비스 시범 운영</a:t>
            </a:r>
            <a:endParaRPr lang="en-US" altLang="ko-KR" sz="140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  <a:cs typeface="Pretendard" panose="02000503000000020004" pitchFamily="2" charset="-127"/>
            </a:endParaRPr>
          </a:p>
          <a:p>
            <a:pPr marL="171450" lvl="0" indent="-171450" algn="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현장의 피드백 수렴 및 반영</a:t>
            </a:r>
            <a:endParaRPr lang="en-US" altLang="ko-KR"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algn="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endParaRPr lang="en-US" altLang="ko-KR"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lvl="0" indent="-171450" algn="r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사용자 맞춤 리뷰 필터</a:t>
            </a:r>
            <a:endParaRPr lang="en-US" altLang="ko-KR" sz="1400">
              <a:solidFill>
                <a:schemeClr val="tx1">
                  <a:lumMod val="50000"/>
                  <a:lumOff val="50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  <a:p>
            <a:pPr marL="171450" indent="-171450" algn="r" defTabSz="914400">
              <a:lnSpc>
                <a:spcPct val="150000"/>
              </a:lnSpc>
              <a:buClr>
                <a:srgbClr val="019AAC"/>
              </a:buClr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Pretendard" panose="02000503000000020004" pitchFamily="2" charset="-127"/>
              </a:rPr>
              <a:t>챗봇 메이트 자동번역 지원</a:t>
            </a:r>
            <a:endParaRPr lang="en-US" altLang="ko-KR" sz="140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40" name="사각형: 둥근 한쪽 모서리 39">
            <a:extLst>
              <a:ext uri="{FF2B5EF4-FFF2-40B4-BE49-F238E27FC236}">
                <a16:creationId xmlns:a16="http://schemas.microsoft.com/office/drawing/2014/main" id="{645F64C7-E855-871B-D233-DC5D84652CAF}"/>
              </a:ext>
            </a:extLst>
          </p:cNvPr>
          <p:cNvSpPr/>
          <p:nvPr/>
        </p:nvSpPr>
        <p:spPr>
          <a:xfrm>
            <a:off x="924590" y="3185586"/>
            <a:ext cx="2659900" cy="74502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 fontAlgn="ctr"/>
            <a:r>
              <a:rPr lang="en-US" altLang="ko-KR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r>
              <a:rPr lang="ko-KR" altLang="en-US" sz="4000"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단계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4F0841B-AA5B-3048-41F7-54525EB56C96}"/>
              </a:ext>
            </a:extLst>
          </p:cNvPr>
          <p:cNvGrpSpPr/>
          <p:nvPr/>
        </p:nvGrpSpPr>
        <p:grpSpPr>
          <a:xfrm>
            <a:off x="0" y="2955761"/>
            <a:ext cx="12192000" cy="204241"/>
            <a:chOff x="0" y="2955761"/>
            <a:chExt cx="12192000" cy="20424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BF952B-547C-F8F1-CE26-B3D4A9B70203}"/>
                </a:ext>
              </a:extLst>
            </p:cNvPr>
            <p:cNvSpPr/>
            <p:nvPr/>
          </p:nvSpPr>
          <p:spPr>
            <a:xfrm>
              <a:off x="0" y="3016835"/>
              <a:ext cx="12192000" cy="82092"/>
            </a:xfrm>
            <a:prstGeom prst="rect">
              <a:avLst/>
            </a:prstGeom>
            <a:solidFill>
              <a:srgbClr val="019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9F79C1-9750-6F8F-376F-C38F2038E6C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1301359" y="2955761"/>
              <a:ext cx="204241" cy="204241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019AAC"/>
              </a:solidFill>
            </a:ln>
            <a:effectLst>
              <a:outerShdw blurRad="63500" algn="ctr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6F76D92-A125-F593-77DF-9E0BB75A9E3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37240" y="2955761"/>
              <a:ext cx="204241" cy="204241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019AAC"/>
              </a:solidFill>
            </a:ln>
            <a:effectLst>
              <a:outerShdw blurRad="63500" algn="ctr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BF8E12F-39FA-3A17-E485-FEB3D831AE9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172242" y="2955761"/>
              <a:ext cx="204241" cy="204241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rgbClr val="019AAC"/>
              </a:solidFill>
            </a:ln>
            <a:effectLst>
              <a:outerShdw blurRad="63500" algn="ctr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84B0CF-F7E1-0301-8483-86AB58941E56}"/>
              </a:ext>
            </a:extLst>
          </p:cNvPr>
          <p:cNvCxnSpPr>
            <a:cxnSpLocks/>
          </p:cNvCxnSpPr>
          <p:nvPr/>
        </p:nvCxnSpPr>
        <p:spPr>
          <a:xfrm>
            <a:off x="940016" y="3991889"/>
            <a:ext cx="2589644" cy="0"/>
          </a:xfrm>
          <a:prstGeom prst="line">
            <a:avLst/>
          </a:prstGeom>
          <a:ln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5340BC4-C3E0-D300-003E-56AE461DE8A0}"/>
              </a:ext>
            </a:extLst>
          </p:cNvPr>
          <p:cNvGrpSpPr/>
          <p:nvPr/>
        </p:nvGrpSpPr>
        <p:grpSpPr>
          <a:xfrm>
            <a:off x="310513" y="913179"/>
            <a:ext cx="11610460" cy="2145642"/>
            <a:chOff x="310513" y="913179"/>
            <a:chExt cx="11610460" cy="2145642"/>
          </a:xfrm>
        </p:grpSpPr>
        <p:grpSp>
          <p:nvGrpSpPr>
            <p:cNvPr id="812" name="그룹 811">
              <a:extLst>
                <a:ext uri="{FF2B5EF4-FFF2-40B4-BE49-F238E27FC236}">
                  <a16:creationId xmlns:a16="http://schemas.microsoft.com/office/drawing/2014/main" id="{5C22391E-F54C-854F-2E8C-0ED29D5C2116}"/>
                </a:ext>
              </a:extLst>
            </p:cNvPr>
            <p:cNvGrpSpPr/>
            <p:nvPr/>
          </p:nvGrpSpPr>
          <p:grpSpPr>
            <a:xfrm>
              <a:off x="5598233" y="1681161"/>
              <a:ext cx="845606" cy="1377660"/>
              <a:chOff x="5154126" y="2846795"/>
              <a:chExt cx="1707858" cy="2782444"/>
            </a:xfrm>
          </p:grpSpPr>
          <p:sp>
            <p:nvSpPr>
              <p:cNvPr id="813" name="자유형: 도형 812">
                <a:extLst>
                  <a:ext uri="{FF2B5EF4-FFF2-40B4-BE49-F238E27FC236}">
                    <a16:creationId xmlns:a16="http://schemas.microsoft.com/office/drawing/2014/main" id="{7C385095-7D97-99AE-852E-E58B8332B86B}"/>
                  </a:ext>
                </a:extLst>
              </p:cNvPr>
              <p:cNvSpPr/>
              <p:nvPr/>
            </p:nvSpPr>
            <p:spPr>
              <a:xfrm flipV="1">
                <a:off x="6140902" y="3569332"/>
                <a:ext cx="323763" cy="853403"/>
              </a:xfrm>
              <a:custGeom>
                <a:avLst/>
                <a:gdLst>
                  <a:gd name="connsiteX0" fmla="*/ 245392 w 323763"/>
                  <a:gd name="connsiteY0" fmla="*/ 170752 h 853403"/>
                  <a:gd name="connsiteX1" fmla="*/ 178272 w 323763"/>
                  <a:gd name="connsiteY1" fmla="*/ 600912 h 853403"/>
                  <a:gd name="connsiteX2" fmla="*/ 132585 w 323763"/>
                  <a:gd name="connsiteY2" fmla="*/ 834165 h 853403"/>
                  <a:gd name="connsiteX3" fmla="*/ -12353 w 323763"/>
                  <a:gd name="connsiteY3" fmla="*/ 849357 h 853403"/>
                  <a:gd name="connsiteX4" fmla="*/ 51706 w 323763"/>
                  <a:gd name="connsiteY4" fmla="*/ 532052 h 853403"/>
                  <a:gd name="connsiteX5" fmla="*/ 185416 w 323763"/>
                  <a:gd name="connsiteY5" fmla="*/ 56565 h 853403"/>
                  <a:gd name="connsiteX6" fmla="*/ 205136 w 323763"/>
                  <a:gd name="connsiteY6" fmla="*/ -4047 h 853403"/>
                  <a:gd name="connsiteX7" fmla="*/ 302142 w 323763"/>
                  <a:gd name="connsiteY7" fmla="*/ 18065 h 853403"/>
                  <a:gd name="connsiteX8" fmla="*/ 311410 w 323763"/>
                  <a:gd name="connsiteY8" fmla="*/ 56565 h 853403"/>
                  <a:gd name="connsiteX9" fmla="*/ 245392 w 323763"/>
                  <a:gd name="connsiteY9" fmla="*/ 170752 h 85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3763" h="853403">
                    <a:moveTo>
                      <a:pt x="245392" y="170752"/>
                    </a:moveTo>
                    <a:cubicBezTo>
                      <a:pt x="245229" y="177774"/>
                      <a:pt x="185661" y="588938"/>
                      <a:pt x="178272" y="600912"/>
                    </a:cubicBezTo>
                    <a:lnTo>
                      <a:pt x="132585" y="834165"/>
                    </a:lnTo>
                    <a:lnTo>
                      <a:pt x="-12353" y="849357"/>
                    </a:lnTo>
                    <a:cubicBezTo>
                      <a:pt x="-12353" y="849357"/>
                      <a:pt x="45908" y="547293"/>
                      <a:pt x="51706" y="532052"/>
                    </a:cubicBezTo>
                    <a:cubicBezTo>
                      <a:pt x="55258" y="522715"/>
                      <a:pt x="185416" y="56565"/>
                      <a:pt x="185416" y="56565"/>
                    </a:cubicBezTo>
                    <a:cubicBezTo>
                      <a:pt x="185416" y="56565"/>
                      <a:pt x="183742" y="-4047"/>
                      <a:pt x="205136" y="-4047"/>
                    </a:cubicBezTo>
                    <a:cubicBezTo>
                      <a:pt x="226530" y="-4047"/>
                      <a:pt x="302142" y="18065"/>
                      <a:pt x="302142" y="18065"/>
                    </a:cubicBezTo>
                    <a:lnTo>
                      <a:pt x="311410" y="56565"/>
                    </a:lnTo>
                    <a:lnTo>
                      <a:pt x="245392" y="170752"/>
                    </a:lnTo>
                  </a:path>
                </a:pathLst>
              </a:custGeom>
              <a:solidFill>
                <a:srgbClr val="F48C7F"/>
              </a:solidFill>
              <a:ln w="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14" name="자유형: 도형 813">
                <a:extLst>
                  <a:ext uri="{FF2B5EF4-FFF2-40B4-BE49-F238E27FC236}">
                    <a16:creationId xmlns:a16="http://schemas.microsoft.com/office/drawing/2014/main" id="{E5B89B3D-4436-7C4B-5DD2-5655DA5E93AF}"/>
                  </a:ext>
                </a:extLst>
              </p:cNvPr>
              <p:cNvSpPr/>
              <p:nvPr/>
            </p:nvSpPr>
            <p:spPr>
              <a:xfrm flipV="1">
                <a:off x="6076246" y="4458059"/>
                <a:ext cx="785738" cy="564316"/>
              </a:xfrm>
              <a:custGeom>
                <a:avLst/>
                <a:gdLst>
                  <a:gd name="connsiteX0" fmla="*/ 676599 w 785738"/>
                  <a:gd name="connsiteY0" fmla="*/ -1611 h 564316"/>
                  <a:gd name="connsiteX1" fmla="*/ 85596 w 785738"/>
                  <a:gd name="connsiteY1" fmla="*/ -1611 h 564316"/>
                  <a:gd name="connsiteX2" fmla="*/ -11750 w 785738"/>
                  <a:gd name="connsiteY2" fmla="*/ 95774 h 564316"/>
                  <a:gd name="connsiteX3" fmla="*/ -11750 w 785738"/>
                  <a:gd name="connsiteY3" fmla="*/ 465346 h 564316"/>
                  <a:gd name="connsiteX4" fmla="*/ 85596 w 785738"/>
                  <a:gd name="connsiteY4" fmla="*/ 562705 h 564316"/>
                  <a:gd name="connsiteX5" fmla="*/ 676599 w 785738"/>
                  <a:gd name="connsiteY5" fmla="*/ 562705 h 564316"/>
                  <a:gd name="connsiteX6" fmla="*/ 773989 w 785738"/>
                  <a:gd name="connsiteY6" fmla="*/ 465346 h 564316"/>
                  <a:gd name="connsiteX7" fmla="*/ 773989 w 785738"/>
                  <a:gd name="connsiteY7" fmla="*/ 95774 h 564316"/>
                  <a:gd name="connsiteX8" fmla="*/ 676599 w 785738"/>
                  <a:gd name="connsiteY8" fmla="*/ -1611 h 5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5738" h="564316">
                    <a:moveTo>
                      <a:pt x="676599" y="-1611"/>
                    </a:moveTo>
                    <a:lnTo>
                      <a:pt x="85596" y="-1611"/>
                    </a:lnTo>
                    <a:cubicBezTo>
                      <a:pt x="31817" y="-1611"/>
                      <a:pt x="-11750" y="41987"/>
                      <a:pt x="-11750" y="95774"/>
                    </a:cubicBezTo>
                    <a:lnTo>
                      <a:pt x="-11750" y="465346"/>
                    </a:lnTo>
                    <a:cubicBezTo>
                      <a:pt x="-11750" y="519133"/>
                      <a:pt x="31817" y="562705"/>
                      <a:pt x="85596" y="562705"/>
                    </a:cubicBezTo>
                    <a:lnTo>
                      <a:pt x="676599" y="562705"/>
                    </a:lnTo>
                    <a:cubicBezTo>
                      <a:pt x="730377" y="562705"/>
                      <a:pt x="773989" y="519133"/>
                      <a:pt x="773989" y="465346"/>
                    </a:cubicBezTo>
                    <a:lnTo>
                      <a:pt x="773989" y="95774"/>
                    </a:lnTo>
                    <a:cubicBezTo>
                      <a:pt x="773989" y="41987"/>
                      <a:pt x="730377" y="-1611"/>
                      <a:pt x="676599" y="-1611"/>
                    </a:cubicBezTo>
                  </a:path>
                </a:pathLst>
              </a:custGeom>
              <a:solidFill>
                <a:srgbClr val="F47458"/>
              </a:solidFill>
              <a:ln w="4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15" name="자유형: 도형 814">
                <a:extLst>
                  <a:ext uri="{FF2B5EF4-FFF2-40B4-BE49-F238E27FC236}">
                    <a16:creationId xmlns:a16="http://schemas.microsoft.com/office/drawing/2014/main" id="{2E87D1AD-BD71-6956-7FA6-A83C83D72850}"/>
                  </a:ext>
                </a:extLst>
              </p:cNvPr>
              <p:cNvSpPr/>
              <p:nvPr/>
            </p:nvSpPr>
            <p:spPr>
              <a:xfrm flipV="1">
                <a:off x="6263580" y="4362118"/>
                <a:ext cx="288124" cy="114815"/>
              </a:xfrm>
              <a:custGeom>
                <a:avLst/>
                <a:gdLst>
                  <a:gd name="connsiteX0" fmla="*/ 26164 w 288124"/>
                  <a:gd name="connsiteY0" fmla="*/ -2721 h 114815"/>
                  <a:gd name="connsiteX1" fmla="*/ 26164 w 288124"/>
                  <a:gd name="connsiteY1" fmla="*/ 25099 h 114815"/>
                  <a:gd name="connsiteX2" fmla="*/ 74640 w 288124"/>
                  <a:gd name="connsiteY2" fmla="*/ 73595 h 114815"/>
                  <a:gd name="connsiteX3" fmla="*/ 188756 w 288124"/>
                  <a:gd name="connsiteY3" fmla="*/ 73595 h 114815"/>
                  <a:gd name="connsiteX4" fmla="*/ 237274 w 288124"/>
                  <a:gd name="connsiteY4" fmla="*/ 25099 h 114815"/>
                  <a:gd name="connsiteX5" fmla="*/ 237274 w 288124"/>
                  <a:gd name="connsiteY5" fmla="*/ -2721 h 114815"/>
                  <a:gd name="connsiteX6" fmla="*/ 275781 w 288124"/>
                  <a:gd name="connsiteY6" fmla="*/ -2721 h 114815"/>
                  <a:gd name="connsiteX7" fmla="*/ 275781 w 288124"/>
                  <a:gd name="connsiteY7" fmla="*/ 25099 h 114815"/>
                  <a:gd name="connsiteX8" fmla="*/ 188756 w 288124"/>
                  <a:gd name="connsiteY8" fmla="*/ 112095 h 114815"/>
                  <a:gd name="connsiteX9" fmla="*/ 74640 w 288124"/>
                  <a:gd name="connsiteY9" fmla="*/ 112095 h 114815"/>
                  <a:gd name="connsiteX10" fmla="*/ -12344 w 288124"/>
                  <a:gd name="connsiteY10" fmla="*/ 25099 h 114815"/>
                  <a:gd name="connsiteX11" fmla="*/ -12344 w 288124"/>
                  <a:gd name="connsiteY11" fmla="*/ -2721 h 114815"/>
                  <a:gd name="connsiteX12" fmla="*/ 26164 w 288124"/>
                  <a:gd name="connsiteY12" fmla="*/ -2721 h 114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8124" h="114815">
                    <a:moveTo>
                      <a:pt x="26164" y="-2721"/>
                    </a:moveTo>
                    <a:lnTo>
                      <a:pt x="26164" y="25099"/>
                    </a:lnTo>
                    <a:cubicBezTo>
                      <a:pt x="26164" y="51847"/>
                      <a:pt x="47920" y="73595"/>
                      <a:pt x="74640" y="73595"/>
                    </a:cubicBezTo>
                    <a:lnTo>
                      <a:pt x="188756" y="73595"/>
                    </a:lnTo>
                    <a:cubicBezTo>
                      <a:pt x="215517" y="73595"/>
                      <a:pt x="237274" y="51847"/>
                      <a:pt x="237274" y="25099"/>
                    </a:cubicBezTo>
                    <a:lnTo>
                      <a:pt x="237274" y="-2721"/>
                    </a:lnTo>
                    <a:lnTo>
                      <a:pt x="275781" y="-2721"/>
                    </a:lnTo>
                    <a:lnTo>
                      <a:pt x="275781" y="25099"/>
                    </a:lnTo>
                    <a:cubicBezTo>
                      <a:pt x="275781" y="73082"/>
                      <a:pt x="236736" y="112095"/>
                      <a:pt x="188756" y="112095"/>
                    </a:cubicBezTo>
                    <a:lnTo>
                      <a:pt x="74640" y="112095"/>
                    </a:lnTo>
                    <a:cubicBezTo>
                      <a:pt x="26660" y="112095"/>
                      <a:pt x="-12344" y="73082"/>
                      <a:pt x="-12344" y="25099"/>
                    </a:cubicBezTo>
                    <a:lnTo>
                      <a:pt x="-12344" y="-2721"/>
                    </a:lnTo>
                    <a:lnTo>
                      <a:pt x="26164" y="-2721"/>
                    </a:lnTo>
                  </a:path>
                </a:pathLst>
              </a:custGeom>
              <a:solidFill>
                <a:srgbClr val="184655"/>
              </a:solidFill>
              <a:ln w="4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16" name="자유형: 도형 815">
                <a:extLst>
                  <a:ext uri="{FF2B5EF4-FFF2-40B4-BE49-F238E27FC236}">
                    <a16:creationId xmlns:a16="http://schemas.microsoft.com/office/drawing/2014/main" id="{180B65C3-079C-743B-16B6-45318F7E1B12}"/>
                  </a:ext>
                </a:extLst>
              </p:cNvPr>
              <p:cNvSpPr/>
              <p:nvPr/>
            </p:nvSpPr>
            <p:spPr>
              <a:xfrm flipV="1">
                <a:off x="5935575" y="4458064"/>
                <a:ext cx="785756" cy="564314"/>
              </a:xfrm>
              <a:custGeom>
                <a:avLst/>
                <a:gdLst>
                  <a:gd name="connsiteX0" fmla="*/ 676550 w 785756"/>
                  <a:gd name="connsiteY0" fmla="*/ -1682 h 564314"/>
                  <a:gd name="connsiteX1" fmla="*/ 85547 w 785756"/>
                  <a:gd name="connsiteY1" fmla="*/ -1682 h 564314"/>
                  <a:gd name="connsiteX2" fmla="*/ -11809 w 785756"/>
                  <a:gd name="connsiteY2" fmla="*/ 95704 h 564314"/>
                  <a:gd name="connsiteX3" fmla="*/ -11809 w 785756"/>
                  <a:gd name="connsiteY3" fmla="*/ 465274 h 564314"/>
                  <a:gd name="connsiteX4" fmla="*/ 85547 w 785756"/>
                  <a:gd name="connsiteY4" fmla="*/ 562633 h 564314"/>
                  <a:gd name="connsiteX5" fmla="*/ 676550 w 785756"/>
                  <a:gd name="connsiteY5" fmla="*/ 562633 h 564314"/>
                  <a:gd name="connsiteX6" fmla="*/ 773948 w 785756"/>
                  <a:gd name="connsiteY6" fmla="*/ 465274 h 564314"/>
                  <a:gd name="connsiteX7" fmla="*/ 773948 w 785756"/>
                  <a:gd name="connsiteY7" fmla="*/ 95704 h 564314"/>
                  <a:gd name="connsiteX8" fmla="*/ 676550 w 785756"/>
                  <a:gd name="connsiteY8" fmla="*/ -1682 h 564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5756" h="564314">
                    <a:moveTo>
                      <a:pt x="676550" y="-1682"/>
                    </a:moveTo>
                    <a:lnTo>
                      <a:pt x="85547" y="-1682"/>
                    </a:lnTo>
                    <a:cubicBezTo>
                      <a:pt x="31781" y="-1682"/>
                      <a:pt x="-11809" y="41916"/>
                      <a:pt x="-11809" y="95704"/>
                    </a:cubicBezTo>
                    <a:lnTo>
                      <a:pt x="-11809" y="465274"/>
                    </a:lnTo>
                    <a:cubicBezTo>
                      <a:pt x="-11809" y="519061"/>
                      <a:pt x="31781" y="562633"/>
                      <a:pt x="85547" y="562633"/>
                    </a:cubicBezTo>
                    <a:lnTo>
                      <a:pt x="676550" y="562633"/>
                    </a:lnTo>
                    <a:cubicBezTo>
                      <a:pt x="730358" y="562633"/>
                      <a:pt x="773948" y="519061"/>
                      <a:pt x="773948" y="465274"/>
                    </a:cubicBezTo>
                    <a:lnTo>
                      <a:pt x="773948" y="95704"/>
                    </a:lnTo>
                    <a:cubicBezTo>
                      <a:pt x="773948" y="41916"/>
                      <a:pt x="730358" y="-1682"/>
                      <a:pt x="676550" y="-1682"/>
                    </a:cubicBezTo>
                  </a:path>
                </a:pathLst>
              </a:custGeom>
              <a:solidFill>
                <a:srgbClr val="B75742"/>
              </a:solidFill>
              <a:ln w="4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17" name="자유형: 도형 816">
                <a:extLst>
                  <a:ext uri="{FF2B5EF4-FFF2-40B4-BE49-F238E27FC236}">
                    <a16:creationId xmlns:a16="http://schemas.microsoft.com/office/drawing/2014/main" id="{59781286-588B-05F5-C989-358AA3963F5C}"/>
                  </a:ext>
                </a:extLst>
              </p:cNvPr>
              <p:cNvSpPr/>
              <p:nvPr/>
            </p:nvSpPr>
            <p:spPr>
              <a:xfrm flipV="1">
                <a:off x="5574923" y="3144279"/>
                <a:ext cx="650445" cy="424040"/>
              </a:xfrm>
              <a:custGeom>
                <a:avLst/>
                <a:gdLst>
                  <a:gd name="connsiteX0" fmla="*/ 638302 w 650445"/>
                  <a:gd name="connsiteY0" fmla="*/ -6227 h 424040"/>
                  <a:gd name="connsiteX1" fmla="*/ 600202 w 650445"/>
                  <a:gd name="connsiteY1" fmla="*/ 334678 h 424040"/>
                  <a:gd name="connsiteX2" fmla="*/ -32 w 650445"/>
                  <a:gd name="connsiteY2" fmla="*/ 265432 h 424040"/>
                  <a:gd name="connsiteX3" fmla="*/ 9966 w 650445"/>
                  <a:gd name="connsiteY3" fmla="*/ 9233 h 424040"/>
                  <a:gd name="connsiteX4" fmla="*/ 309020 w 650445"/>
                  <a:gd name="connsiteY4" fmla="*/ 129075 h 424040"/>
                  <a:gd name="connsiteX5" fmla="*/ 638302 w 650445"/>
                  <a:gd name="connsiteY5" fmla="*/ -6227 h 424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0445" h="424040">
                    <a:moveTo>
                      <a:pt x="638302" y="-6227"/>
                    </a:moveTo>
                    <a:cubicBezTo>
                      <a:pt x="624605" y="163684"/>
                      <a:pt x="606303" y="315423"/>
                      <a:pt x="600202" y="334678"/>
                    </a:cubicBezTo>
                    <a:cubicBezTo>
                      <a:pt x="563125" y="451642"/>
                      <a:pt x="53301" y="459420"/>
                      <a:pt x="-32" y="265432"/>
                    </a:cubicBezTo>
                    <a:cubicBezTo>
                      <a:pt x="-7825" y="237121"/>
                      <a:pt x="-27386" y="143359"/>
                      <a:pt x="9966" y="9233"/>
                    </a:cubicBezTo>
                    <a:lnTo>
                      <a:pt x="309020" y="129075"/>
                    </a:lnTo>
                    <a:lnTo>
                      <a:pt x="638302" y="-6227"/>
                    </a:lnTo>
                  </a:path>
                </a:pathLst>
              </a:custGeom>
              <a:solidFill>
                <a:srgbClr val="184655"/>
              </a:solidFill>
              <a:ln w="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18" name="자유형: 도형 817">
                <a:extLst>
                  <a:ext uri="{FF2B5EF4-FFF2-40B4-BE49-F238E27FC236}">
                    <a16:creationId xmlns:a16="http://schemas.microsoft.com/office/drawing/2014/main" id="{AEA542DB-C01F-43D1-2E9D-53D303F953D5}"/>
                  </a:ext>
                </a:extLst>
              </p:cNvPr>
              <p:cNvSpPr/>
              <p:nvPr/>
            </p:nvSpPr>
            <p:spPr>
              <a:xfrm flipV="1">
                <a:off x="5643090" y="3201558"/>
                <a:ext cx="619184" cy="1038023"/>
              </a:xfrm>
              <a:custGeom>
                <a:avLst/>
                <a:gdLst>
                  <a:gd name="connsiteX0" fmla="*/ -8540 w 619184"/>
                  <a:gd name="connsiteY0" fmla="*/ 881611 h 1038023"/>
                  <a:gd name="connsiteX1" fmla="*/ 80620 w 619184"/>
                  <a:gd name="connsiteY1" fmla="*/ 9364 h 1038023"/>
                  <a:gd name="connsiteX2" fmla="*/ 585594 w 619184"/>
                  <a:gd name="connsiteY2" fmla="*/ 62860 h 1038023"/>
                  <a:gd name="connsiteX3" fmla="*/ 532075 w 619184"/>
                  <a:gd name="connsiteY3" fmla="*/ 1007132 h 1038023"/>
                  <a:gd name="connsiteX4" fmla="*/ -8540 w 619184"/>
                  <a:gd name="connsiteY4" fmla="*/ 881611 h 103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84" h="1038023">
                    <a:moveTo>
                      <a:pt x="-8540" y="881611"/>
                    </a:moveTo>
                    <a:cubicBezTo>
                      <a:pt x="-29367" y="805895"/>
                      <a:pt x="47449" y="42547"/>
                      <a:pt x="80620" y="9364"/>
                    </a:cubicBezTo>
                    <a:cubicBezTo>
                      <a:pt x="113791" y="-23795"/>
                      <a:pt x="525663" y="2953"/>
                      <a:pt x="585594" y="62860"/>
                    </a:cubicBezTo>
                    <a:cubicBezTo>
                      <a:pt x="645486" y="122767"/>
                      <a:pt x="564808" y="974399"/>
                      <a:pt x="532075" y="1007132"/>
                    </a:cubicBezTo>
                    <a:cubicBezTo>
                      <a:pt x="499341" y="1039866"/>
                      <a:pt x="44820" y="1075597"/>
                      <a:pt x="-8540" y="881611"/>
                    </a:cubicBezTo>
                  </a:path>
                </a:pathLst>
              </a:custGeom>
              <a:solidFill>
                <a:srgbClr val="3C8F7C"/>
              </a:solidFill>
              <a:ln w="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19" name="자유형: 도형 818">
                <a:extLst>
                  <a:ext uri="{FF2B5EF4-FFF2-40B4-BE49-F238E27FC236}">
                    <a16:creationId xmlns:a16="http://schemas.microsoft.com/office/drawing/2014/main" id="{7E1C0102-7B4D-AB13-1563-54395A97D469}"/>
                  </a:ext>
                </a:extLst>
              </p:cNvPr>
              <p:cNvSpPr/>
              <p:nvPr/>
            </p:nvSpPr>
            <p:spPr>
              <a:xfrm flipV="1">
                <a:off x="5735592" y="3162828"/>
                <a:ext cx="243085" cy="638562"/>
              </a:xfrm>
              <a:custGeom>
                <a:avLst/>
                <a:gdLst>
                  <a:gd name="connsiteX0" fmla="*/ 230414 w 243085"/>
                  <a:gd name="connsiteY0" fmla="*/ -2137 h 638562"/>
                  <a:gd name="connsiteX1" fmla="*/ 207214 w 243085"/>
                  <a:gd name="connsiteY1" fmla="*/ -6119 h 638562"/>
                  <a:gd name="connsiteX2" fmla="*/ 173342 w 243085"/>
                  <a:gd name="connsiteY2" fmla="*/ 196676 h 638562"/>
                  <a:gd name="connsiteX3" fmla="*/ 133376 w 243085"/>
                  <a:gd name="connsiteY3" fmla="*/ 491293 h 638562"/>
                  <a:gd name="connsiteX4" fmla="*/ 66199 w 243085"/>
                  <a:gd name="connsiteY4" fmla="*/ 589886 h 638562"/>
                  <a:gd name="connsiteX5" fmla="*/ -12672 w 243085"/>
                  <a:gd name="connsiteY5" fmla="*/ 621979 h 638562"/>
                  <a:gd name="connsiteX6" fmla="*/ 24001 w 243085"/>
                  <a:gd name="connsiteY6" fmla="*/ 632444 h 638562"/>
                  <a:gd name="connsiteX7" fmla="*/ 75055 w 243085"/>
                  <a:gd name="connsiteY7" fmla="*/ 611666 h 638562"/>
                  <a:gd name="connsiteX8" fmla="*/ 156916 w 243085"/>
                  <a:gd name="connsiteY8" fmla="*/ 489541 h 638562"/>
                  <a:gd name="connsiteX9" fmla="*/ 197109 w 243085"/>
                  <a:gd name="connsiteY9" fmla="*/ 199026 h 638562"/>
                  <a:gd name="connsiteX10" fmla="*/ 230414 w 243085"/>
                  <a:gd name="connsiteY10" fmla="*/ -2137 h 63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3085" h="638562">
                    <a:moveTo>
                      <a:pt x="230414" y="-2137"/>
                    </a:moveTo>
                    <a:lnTo>
                      <a:pt x="207214" y="-6119"/>
                    </a:lnTo>
                    <a:cubicBezTo>
                      <a:pt x="193589" y="73668"/>
                      <a:pt x="182463" y="140573"/>
                      <a:pt x="173342" y="196676"/>
                    </a:cubicBezTo>
                    <a:cubicBezTo>
                      <a:pt x="128116" y="476211"/>
                      <a:pt x="133830" y="488042"/>
                      <a:pt x="133376" y="491293"/>
                    </a:cubicBezTo>
                    <a:cubicBezTo>
                      <a:pt x="132998" y="534752"/>
                      <a:pt x="106581" y="573434"/>
                      <a:pt x="66199" y="589886"/>
                    </a:cubicBezTo>
                    <a:lnTo>
                      <a:pt x="-12672" y="621979"/>
                    </a:lnTo>
                    <a:cubicBezTo>
                      <a:pt x="-826" y="625896"/>
                      <a:pt x="11436" y="629359"/>
                      <a:pt x="24001" y="632444"/>
                    </a:cubicBezTo>
                    <a:lnTo>
                      <a:pt x="75055" y="611666"/>
                    </a:lnTo>
                    <a:cubicBezTo>
                      <a:pt x="160550" y="576897"/>
                      <a:pt x="156841" y="489756"/>
                      <a:pt x="156916" y="489541"/>
                    </a:cubicBezTo>
                    <a:cubicBezTo>
                      <a:pt x="156916" y="456845"/>
                      <a:pt x="177656" y="320062"/>
                      <a:pt x="197109" y="199026"/>
                    </a:cubicBezTo>
                    <a:cubicBezTo>
                      <a:pt x="214064" y="93458"/>
                      <a:pt x="230035" y="-128"/>
                      <a:pt x="230414" y="-2137"/>
                    </a:cubicBezTo>
                  </a:path>
                </a:pathLst>
              </a:custGeom>
              <a:solidFill>
                <a:srgbClr val="13375B"/>
              </a:solidFill>
              <a:ln w="3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0" name="자유형: 도형 819">
                <a:extLst>
                  <a:ext uri="{FF2B5EF4-FFF2-40B4-BE49-F238E27FC236}">
                    <a16:creationId xmlns:a16="http://schemas.microsoft.com/office/drawing/2014/main" id="{790251DD-AB78-7DE9-19C5-D0F6F59F21D3}"/>
                  </a:ext>
                </a:extLst>
              </p:cNvPr>
              <p:cNvSpPr/>
              <p:nvPr/>
            </p:nvSpPr>
            <p:spPr>
              <a:xfrm flipV="1">
                <a:off x="5942756" y="3121231"/>
                <a:ext cx="270847" cy="661191"/>
              </a:xfrm>
              <a:custGeom>
                <a:avLst/>
                <a:gdLst>
                  <a:gd name="connsiteX0" fmla="*/ 235140 w 270847"/>
                  <a:gd name="connsiteY0" fmla="*/ -5945 h 661191"/>
                  <a:gd name="connsiteX1" fmla="*/ 161319 w 270847"/>
                  <a:gd name="connsiteY1" fmla="*/ 491492 h 661191"/>
                  <a:gd name="connsiteX2" fmla="*/ 94138 w 270847"/>
                  <a:gd name="connsiteY2" fmla="*/ 590044 h 661191"/>
                  <a:gd name="connsiteX3" fmla="*/ -12528 w 270847"/>
                  <a:gd name="connsiteY3" fmla="*/ 633445 h 661191"/>
                  <a:gd name="connsiteX4" fmla="*/ -3648 w 270847"/>
                  <a:gd name="connsiteY4" fmla="*/ 655246 h 661191"/>
                  <a:gd name="connsiteX5" fmla="*/ 103017 w 270847"/>
                  <a:gd name="connsiteY5" fmla="*/ 611845 h 661191"/>
                  <a:gd name="connsiteX6" fmla="*/ 184813 w 270847"/>
                  <a:gd name="connsiteY6" fmla="*/ 489712 h 661191"/>
                  <a:gd name="connsiteX7" fmla="*/ 258320 w 270847"/>
                  <a:gd name="connsiteY7" fmla="*/ -1977 h 661191"/>
                  <a:gd name="connsiteX8" fmla="*/ 235140 w 270847"/>
                  <a:gd name="connsiteY8" fmla="*/ -5945 h 66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847" h="661191">
                    <a:moveTo>
                      <a:pt x="235140" y="-5945"/>
                    </a:moveTo>
                    <a:cubicBezTo>
                      <a:pt x="153540" y="471279"/>
                      <a:pt x="161869" y="487595"/>
                      <a:pt x="161319" y="491492"/>
                    </a:cubicBezTo>
                    <a:cubicBezTo>
                      <a:pt x="160887" y="534913"/>
                      <a:pt x="134525" y="573603"/>
                      <a:pt x="94138" y="590044"/>
                    </a:cubicBezTo>
                    <a:lnTo>
                      <a:pt x="-12528" y="633445"/>
                    </a:lnTo>
                    <a:lnTo>
                      <a:pt x="-3648" y="655246"/>
                    </a:lnTo>
                    <a:lnTo>
                      <a:pt x="103017" y="611845"/>
                    </a:lnTo>
                    <a:cubicBezTo>
                      <a:pt x="188467" y="577068"/>
                      <a:pt x="184774" y="489924"/>
                      <a:pt x="184813" y="489712"/>
                    </a:cubicBezTo>
                    <a:cubicBezTo>
                      <a:pt x="184813" y="428518"/>
                      <a:pt x="257573" y="2321"/>
                      <a:pt x="258320" y="-1977"/>
                    </a:cubicBezTo>
                    <a:lnTo>
                      <a:pt x="235140" y="-5945"/>
                    </a:lnTo>
                  </a:path>
                </a:pathLst>
              </a:custGeom>
              <a:solidFill>
                <a:srgbClr val="13375B"/>
              </a:solidFill>
              <a:ln w="3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1" name="자유형: 도형 820">
                <a:extLst>
                  <a:ext uri="{FF2B5EF4-FFF2-40B4-BE49-F238E27FC236}">
                    <a16:creationId xmlns:a16="http://schemas.microsoft.com/office/drawing/2014/main" id="{6704A4EF-0BD7-1CF4-5BEE-A3023F16C0E9}"/>
                  </a:ext>
                </a:extLst>
              </p:cNvPr>
              <p:cNvSpPr/>
              <p:nvPr/>
            </p:nvSpPr>
            <p:spPr>
              <a:xfrm flipV="1">
                <a:off x="5692383" y="3973920"/>
                <a:ext cx="501825" cy="57720"/>
              </a:xfrm>
              <a:custGeom>
                <a:avLst/>
                <a:gdLst>
                  <a:gd name="connsiteX0" fmla="*/ -12305 w 501825"/>
                  <a:gd name="connsiteY0" fmla="*/ 33493 h 57720"/>
                  <a:gd name="connsiteX1" fmla="*/ -9172 w 501825"/>
                  <a:gd name="connsiteY1" fmla="*/ 9526 h 57720"/>
                  <a:gd name="connsiteX2" fmla="*/ 489520 w 501825"/>
                  <a:gd name="connsiteY2" fmla="*/ 34492 h 57720"/>
                  <a:gd name="connsiteX3" fmla="*/ 475615 w 501825"/>
                  <a:gd name="connsiteY3" fmla="*/ 53461 h 57720"/>
                  <a:gd name="connsiteX4" fmla="*/ -12305 w 501825"/>
                  <a:gd name="connsiteY4" fmla="*/ 33493 h 57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825" h="57720">
                    <a:moveTo>
                      <a:pt x="-12305" y="33493"/>
                    </a:moveTo>
                    <a:cubicBezTo>
                      <a:pt x="-11248" y="25374"/>
                      <a:pt x="-10230" y="17375"/>
                      <a:pt x="-9172" y="9526"/>
                    </a:cubicBezTo>
                    <a:cubicBezTo>
                      <a:pt x="106453" y="-2299"/>
                      <a:pt x="410283" y="-23685"/>
                      <a:pt x="489520" y="34492"/>
                    </a:cubicBezTo>
                    <a:lnTo>
                      <a:pt x="475615" y="53461"/>
                    </a:lnTo>
                    <a:cubicBezTo>
                      <a:pt x="402566" y="-180"/>
                      <a:pt x="91217" y="22644"/>
                      <a:pt x="-12305" y="33493"/>
                    </a:cubicBezTo>
                  </a:path>
                </a:pathLst>
              </a:custGeom>
              <a:solidFill>
                <a:srgbClr val="184655"/>
              </a:solidFill>
              <a:ln w="3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2" name="자유형: 도형 821">
                <a:extLst>
                  <a:ext uri="{FF2B5EF4-FFF2-40B4-BE49-F238E27FC236}">
                    <a16:creationId xmlns:a16="http://schemas.microsoft.com/office/drawing/2014/main" id="{ED32E912-7040-03CC-7693-ADF1798C3B90}"/>
                  </a:ext>
                </a:extLst>
              </p:cNvPr>
              <p:cNvSpPr/>
              <p:nvPr/>
            </p:nvSpPr>
            <p:spPr>
              <a:xfrm flipV="1">
                <a:off x="5400191" y="5324991"/>
                <a:ext cx="190156" cy="303636"/>
              </a:xfrm>
              <a:custGeom>
                <a:avLst/>
                <a:gdLst>
                  <a:gd name="connsiteX0" fmla="*/ 159045 w 190156"/>
                  <a:gd name="connsiteY0" fmla="*/ 219628 h 303636"/>
                  <a:gd name="connsiteX1" fmla="*/ 127680 w 190156"/>
                  <a:gd name="connsiteY1" fmla="*/ 178543 h 303636"/>
                  <a:gd name="connsiteX2" fmla="*/ 137483 w 190156"/>
                  <a:gd name="connsiteY2" fmla="*/ 38317 h 303636"/>
                  <a:gd name="connsiteX3" fmla="*/ 174959 w 190156"/>
                  <a:gd name="connsiteY3" fmla="*/ 7057 h 303636"/>
                  <a:gd name="connsiteX4" fmla="*/ 51734 w 190156"/>
                  <a:gd name="connsiteY4" fmla="*/ 2205 h 303636"/>
                  <a:gd name="connsiteX5" fmla="*/ 16460 w 190156"/>
                  <a:gd name="connsiteY5" fmla="*/ 125193 h 303636"/>
                  <a:gd name="connsiteX6" fmla="*/ -11780 w 190156"/>
                  <a:gd name="connsiteY6" fmla="*/ 213312 h 303636"/>
                  <a:gd name="connsiteX7" fmla="*/ 39620 w 190156"/>
                  <a:gd name="connsiteY7" fmla="*/ 253445 h 303636"/>
                  <a:gd name="connsiteX8" fmla="*/ 86652 w 190156"/>
                  <a:gd name="connsiteY8" fmla="*/ 303747 h 303636"/>
                  <a:gd name="connsiteX9" fmla="*/ 159045 w 190156"/>
                  <a:gd name="connsiteY9" fmla="*/ 219628 h 30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156" h="303636">
                    <a:moveTo>
                      <a:pt x="159045" y="219628"/>
                    </a:moveTo>
                    <a:cubicBezTo>
                      <a:pt x="159045" y="219628"/>
                      <a:pt x="128354" y="189562"/>
                      <a:pt x="127680" y="178543"/>
                    </a:cubicBezTo>
                    <a:cubicBezTo>
                      <a:pt x="126969" y="167521"/>
                      <a:pt x="124980" y="49360"/>
                      <a:pt x="137483" y="38317"/>
                    </a:cubicBezTo>
                    <a:cubicBezTo>
                      <a:pt x="149987" y="27294"/>
                      <a:pt x="186753" y="19469"/>
                      <a:pt x="174959" y="7057"/>
                    </a:cubicBezTo>
                    <a:cubicBezTo>
                      <a:pt x="166008" y="-2306"/>
                      <a:pt x="97273" y="-306"/>
                      <a:pt x="51734" y="2205"/>
                    </a:cubicBezTo>
                    <a:cubicBezTo>
                      <a:pt x="38413" y="2937"/>
                      <a:pt x="21718" y="109513"/>
                      <a:pt x="16460" y="125193"/>
                    </a:cubicBezTo>
                    <a:cubicBezTo>
                      <a:pt x="8823" y="147941"/>
                      <a:pt x="-18742" y="197437"/>
                      <a:pt x="-11780" y="213312"/>
                    </a:cubicBezTo>
                    <a:cubicBezTo>
                      <a:pt x="-8405" y="221017"/>
                      <a:pt x="16780" y="238646"/>
                      <a:pt x="39620" y="253445"/>
                    </a:cubicBezTo>
                    <a:cubicBezTo>
                      <a:pt x="63634" y="269050"/>
                      <a:pt x="86652" y="303747"/>
                      <a:pt x="86652" y="303747"/>
                    </a:cubicBezTo>
                    <a:lnTo>
                      <a:pt x="159045" y="219628"/>
                    </a:lnTo>
                  </a:path>
                </a:pathLst>
              </a:custGeom>
              <a:solidFill>
                <a:srgbClr val="F7A491"/>
              </a:solidFill>
              <a:ln w="3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3" name="자유형: 도형 822">
                <a:extLst>
                  <a:ext uri="{FF2B5EF4-FFF2-40B4-BE49-F238E27FC236}">
                    <a16:creationId xmlns:a16="http://schemas.microsoft.com/office/drawing/2014/main" id="{A9F2D0AA-86FB-D470-E602-9F87D828CE62}"/>
                  </a:ext>
                </a:extLst>
              </p:cNvPr>
              <p:cNvSpPr/>
              <p:nvPr/>
            </p:nvSpPr>
            <p:spPr>
              <a:xfrm flipV="1">
                <a:off x="5944813" y="5481257"/>
                <a:ext cx="152933" cy="146093"/>
              </a:xfrm>
              <a:custGeom>
                <a:avLst/>
                <a:gdLst>
                  <a:gd name="connsiteX0" fmla="*/ 24906 w 152933"/>
                  <a:gd name="connsiteY0" fmla="*/ 144943 h 146093"/>
                  <a:gd name="connsiteX1" fmla="*/ -2176 w 152933"/>
                  <a:gd name="connsiteY1" fmla="*/ 67990 h 146093"/>
                  <a:gd name="connsiteX2" fmla="*/ -12613 w 152933"/>
                  <a:gd name="connsiteY2" fmla="*/ 12861 h 146093"/>
                  <a:gd name="connsiteX3" fmla="*/ 134124 w 152933"/>
                  <a:gd name="connsiteY3" fmla="*/ 67284 h 146093"/>
                  <a:gd name="connsiteX4" fmla="*/ 116975 w 152933"/>
                  <a:gd name="connsiteY4" fmla="*/ 96813 h 146093"/>
                  <a:gd name="connsiteX5" fmla="*/ 132921 w 152933"/>
                  <a:gd name="connsiteY5" fmla="*/ 146627 h 146093"/>
                  <a:gd name="connsiteX6" fmla="*/ 24906 w 152933"/>
                  <a:gd name="connsiteY6" fmla="*/ 144943 h 146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933" h="146093">
                    <a:moveTo>
                      <a:pt x="24906" y="144943"/>
                    </a:moveTo>
                    <a:cubicBezTo>
                      <a:pt x="24906" y="144943"/>
                      <a:pt x="1161" y="77499"/>
                      <a:pt x="-2176" y="67990"/>
                    </a:cubicBezTo>
                    <a:cubicBezTo>
                      <a:pt x="-2409" y="67284"/>
                      <a:pt x="-12613" y="24077"/>
                      <a:pt x="-12613" y="12861"/>
                    </a:cubicBezTo>
                    <a:cubicBezTo>
                      <a:pt x="-12613" y="-29271"/>
                      <a:pt x="176531" y="48606"/>
                      <a:pt x="134124" y="67284"/>
                    </a:cubicBezTo>
                    <a:cubicBezTo>
                      <a:pt x="130283" y="68991"/>
                      <a:pt x="118255" y="82473"/>
                      <a:pt x="116975" y="96813"/>
                    </a:cubicBezTo>
                    <a:cubicBezTo>
                      <a:pt x="115074" y="118902"/>
                      <a:pt x="132921" y="146627"/>
                      <a:pt x="132921" y="146627"/>
                    </a:cubicBezTo>
                    <a:lnTo>
                      <a:pt x="24906" y="144943"/>
                    </a:lnTo>
                  </a:path>
                </a:pathLst>
              </a:custGeom>
              <a:solidFill>
                <a:srgbClr val="F7A491"/>
              </a:solidFill>
              <a:ln w="3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4" name="자유형: 도형 823">
                <a:extLst>
                  <a:ext uri="{FF2B5EF4-FFF2-40B4-BE49-F238E27FC236}">
                    <a16:creationId xmlns:a16="http://schemas.microsoft.com/office/drawing/2014/main" id="{FD055404-B383-A5B7-B95C-628A1B82F7CF}"/>
                  </a:ext>
                </a:extLst>
              </p:cNvPr>
              <p:cNvSpPr/>
              <p:nvPr/>
            </p:nvSpPr>
            <p:spPr>
              <a:xfrm flipV="1">
                <a:off x="5967088" y="4004586"/>
                <a:ext cx="371594" cy="1513391"/>
              </a:xfrm>
              <a:custGeom>
                <a:avLst/>
                <a:gdLst>
                  <a:gd name="connsiteX0" fmla="*/ 264007 w 371594"/>
                  <a:gd name="connsiteY0" fmla="*/ 1511578 h 1513391"/>
                  <a:gd name="connsiteX1" fmla="*/ 332487 w 371594"/>
                  <a:gd name="connsiteY1" fmla="*/ 1335826 h 1513391"/>
                  <a:gd name="connsiteX2" fmla="*/ 351124 w 371594"/>
                  <a:gd name="connsiteY2" fmla="*/ 665297 h 1513391"/>
                  <a:gd name="connsiteX3" fmla="*/ 104715 w 371594"/>
                  <a:gd name="connsiteY3" fmla="*/ -1814 h 1513391"/>
                  <a:gd name="connsiteX4" fmla="*/ -12324 w 371594"/>
                  <a:gd name="connsiteY4" fmla="*/ 14741 h 1513391"/>
                  <a:gd name="connsiteX5" fmla="*/ 144397 w 371594"/>
                  <a:gd name="connsiteY5" fmla="*/ 680391 h 1513391"/>
                  <a:gd name="connsiteX6" fmla="*/ 86721 w 371594"/>
                  <a:gd name="connsiteY6" fmla="*/ 934949 h 1513391"/>
                  <a:gd name="connsiteX7" fmla="*/ 5107 w 371594"/>
                  <a:gd name="connsiteY7" fmla="*/ 1438133 h 1513391"/>
                  <a:gd name="connsiteX8" fmla="*/ 264007 w 371594"/>
                  <a:gd name="connsiteY8" fmla="*/ 1511578 h 1513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594" h="1513391">
                    <a:moveTo>
                      <a:pt x="264007" y="1511578"/>
                    </a:moveTo>
                    <a:lnTo>
                      <a:pt x="332487" y="1335826"/>
                    </a:lnTo>
                    <a:cubicBezTo>
                      <a:pt x="332487" y="1335826"/>
                      <a:pt x="377150" y="916393"/>
                      <a:pt x="351124" y="665297"/>
                    </a:cubicBezTo>
                    <a:cubicBezTo>
                      <a:pt x="340239" y="560307"/>
                      <a:pt x="104715" y="-1814"/>
                      <a:pt x="104715" y="-1814"/>
                    </a:cubicBezTo>
                    <a:lnTo>
                      <a:pt x="-12324" y="14741"/>
                    </a:lnTo>
                    <a:lnTo>
                      <a:pt x="144397" y="680391"/>
                    </a:lnTo>
                    <a:lnTo>
                      <a:pt x="86721" y="934949"/>
                    </a:lnTo>
                    <a:lnTo>
                      <a:pt x="5107" y="1438133"/>
                    </a:lnTo>
                    <a:lnTo>
                      <a:pt x="264007" y="1511578"/>
                    </a:lnTo>
                  </a:path>
                </a:pathLst>
              </a:custGeom>
              <a:solidFill>
                <a:srgbClr val="184655"/>
              </a:solidFill>
              <a:ln w="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5" name="자유형: 도형 824">
                <a:extLst>
                  <a:ext uri="{FF2B5EF4-FFF2-40B4-BE49-F238E27FC236}">
                    <a16:creationId xmlns:a16="http://schemas.microsoft.com/office/drawing/2014/main" id="{53AA8625-8DB8-018F-4F2B-04C0F5960ED9}"/>
                  </a:ext>
                </a:extLst>
              </p:cNvPr>
              <p:cNvSpPr/>
              <p:nvPr/>
            </p:nvSpPr>
            <p:spPr>
              <a:xfrm flipV="1">
                <a:off x="5470453" y="4013732"/>
                <a:ext cx="755630" cy="1418956"/>
              </a:xfrm>
              <a:custGeom>
                <a:avLst/>
                <a:gdLst>
                  <a:gd name="connsiteX0" fmla="*/ 438285 w 755630"/>
                  <a:gd name="connsiteY0" fmla="*/ 1416950 h 1418956"/>
                  <a:gd name="connsiteX1" fmla="*/ 379515 w 755630"/>
                  <a:gd name="connsiteY1" fmla="*/ 1221228 h 1418956"/>
                  <a:gd name="connsiteX2" fmla="*/ 290159 w 755630"/>
                  <a:gd name="connsiteY2" fmla="*/ 630557 h 1418956"/>
                  <a:gd name="connsiteX3" fmla="*/ -12038 w 755630"/>
                  <a:gd name="connsiteY3" fmla="*/ 77993 h 1418956"/>
                  <a:gd name="connsiteX4" fmla="*/ 82199 w 755630"/>
                  <a:gd name="connsiteY4" fmla="*/ -2007 h 1418956"/>
                  <a:gd name="connsiteX5" fmla="*/ 511109 w 755630"/>
                  <a:gd name="connsiteY5" fmla="*/ 556458 h 1418956"/>
                  <a:gd name="connsiteX6" fmla="*/ 743592 w 755630"/>
                  <a:gd name="connsiteY6" fmla="*/ 1255558 h 1418956"/>
                  <a:gd name="connsiteX7" fmla="*/ 735444 w 755630"/>
                  <a:gd name="connsiteY7" fmla="*/ 1410904 h 1418956"/>
                  <a:gd name="connsiteX8" fmla="*/ 438285 w 755630"/>
                  <a:gd name="connsiteY8" fmla="*/ 1416950 h 141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5630" h="1418956">
                    <a:moveTo>
                      <a:pt x="438285" y="1416950"/>
                    </a:moveTo>
                    <a:lnTo>
                      <a:pt x="379515" y="1221228"/>
                    </a:lnTo>
                    <a:lnTo>
                      <a:pt x="290159" y="630557"/>
                    </a:lnTo>
                    <a:lnTo>
                      <a:pt x="-12038" y="77993"/>
                    </a:lnTo>
                    <a:cubicBezTo>
                      <a:pt x="-12038" y="77993"/>
                      <a:pt x="33388" y="8870"/>
                      <a:pt x="82199" y="-2007"/>
                    </a:cubicBezTo>
                    <a:lnTo>
                      <a:pt x="511109" y="556458"/>
                    </a:lnTo>
                    <a:lnTo>
                      <a:pt x="743592" y="1255558"/>
                    </a:lnTo>
                    <a:lnTo>
                      <a:pt x="735444" y="1410904"/>
                    </a:lnTo>
                    <a:lnTo>
                      <a:pt x="438285" y="1416950"/>
                    </a:lnTo>
                  </a:path>
                </a:pathLst>
              </a:custGeom>
              <a:solidFill>
                <a:srgbClr val="355389"/>
              </a:solidFill>
              <a:ln w="3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6" name="자유형: 도형 825">
                <a:extLst>
                  <a:ext uri="{FF2B5EF4-FFF2-40B4-BE49-F238E27FC236}">
                    <a16:creationId xmlns:a16="http://schemas.microsoft.com/office/drawing/2014/main" id="{C1FADD87-264B-AC6B-FDEC-DF351511BB57}"/>
                  </a:ext>
                </a:extLst>
              </p:cNvPr>
              <p:cNvSpPr/>
              <p:nvPr/>
            </p:nvSpPr>
            <p:spPr>
              <a:xfrm flipV="1">
                <a:off x="6134371" y="3305729"/>
                <a:ext cx="174416" cy="378893"/>
              </a:xfrm>
              <a:custGeom>
                <a:avLst/>
                <a:gdLst>
                  <a:gd name="connsiteX0" fmla="*/ 161843 w 174416"/>
                  <a:gd name="connsiteY0" fmla="*/ 11390 h 378893"/>
                  <a:gd name="connsiteX1" fmla="*/ -4917 w 174416"/>
                  <a:gd name="connsiteY1" fmla="*/ -5708 h 378893"/>
                  <a:gd name="connsiteX2" fmla="*/ -12573 w 174416"/>
                  <a:gd name="connsiteY2" fmla="*/ 197116 h 378893"/>
                  <a:gd name="connsiteX3" fmla="*/ 11432 w 174416"/>
                  <a:gd name="connsiteY3" fmla="*/ 373123 h 378893"/>
                  <a:gd name="connsiteX4" fmla="*/ 88153 w 174416"/>
                  <a:gd name="connsiteY4" fmla="*/ 326014 h 378893"/>
                  <a:gd name="connsiteX5" fmla="*/ 161843 w 174416"/>
                  <a:gd name="connsiteY5" fmla="*/ 11390 h 378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416" h="378893">
                    <a:moveTo>
                      <a:pt x="161843" y="11390"/>
                    </a:moveTo>
                    <a:lnTo>
                      <a:pt x="-4917" y="-5708"/>
                    </a:lnTo>
                    <a:cubicBezTo>
                      <a:pt x="-4917" y="-5708"/>
                      <a:pt x="-12573" y="131612"/>
                      <a:pt x="-12573" y="197116"/>
                    </a:cubicBezTo>
                    <a:cubicBezTo>
                      <a:pt x="-12573" y="276584"/>
                      <a:pt x="2061" y="376018"/>
                      <a:pt x="11432" y="373123"/>
                    </a:cubicBezTo>
                    <a:cubicBezTo>
                      <a:pt x="37391" y="365104"/>
                      <a:pt x="66660" y="355690"/>
                      <a:pt x="88153" y="326014"/>
                    </a:cubicBezTo>
                    <a:cubicBezTo>
                      <a:pt x="162561" y="223338"/>
                      <a:pt x="161843" y="11390"/>
                      <a:pt x="161843" y="11390"/>
                    </a:cubicBezTo>
                  </a:path>
                </a:pathLst>
              </a:custGeom>
              <a:solidFill>
                <a:srgbClr val="FAE0B2"/>
              </a:solidFill>
              <a:ln w="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7" name="자유형: 도형 826">
                <a:extLst>
                  <a:ext uri="{FF2B5EF4-FFF2-40B4-BE49-F238E27FC236}">
                    <a16:creationId xmlns:a16="http://schemas.microsoft.com/office/drawing/2014/main" id="{9426797F-5767-3766-EC0F-53CE6212B4B5}"/>
                  </a:ext>
                </a:extLst>
              </p:cNvPr>
              <p:cNvSpPr/>
              <p:nvPr/>
            </p:nvSpPr>
            <p:spPr>
              <a:xfrm flipV="1">
                <a:off x="5393476" y="5374266"/>
                <a:ext cx="212334" cy="254973"/>
              </a:xfrm>
              <a:custGeom>
                <a:avLst/>
                <a:gdLst>
                  <a:gd name="connsiteX0" fmla="*/ 195450 w 212334"/>
                  <a:gd name="connsiteY0" fmla="*/ 20660 h 254973"/>
                  <a:gd name="connsiteX1" fmla="*/ 140116 w 212334"/>
                  <a:gd name="connsiteY1" fmla="*/ 49260 h 254973"/>
                  <a:gd name="connsiteX2" fmla="*/ 47891 w 212334"/>
                  <a:gd name="connsiteY2" fmla="*/ 255173 h 254973"/>
                  <a:gd name="connsiteX3" fmla="*/ -12535 w 212334"/>
                  <a:gd name="connsiteY3" fmla="*/ 230084 h 254973"/>
                  <a:gd name="connsiteX4" fmla="*/ 22111 w 212334"/>
                  <a:gd name="connsiteY4" fmla="*/ 126942 h 254973"/>
                  <a:gd name="connsiteX5" fmla="*/ 48105 w 212334"/>
                  <a:gd name="connsiteY5" fmla="*/ 200 h 254973"/>
                  <a:gd name="connsiteX6" fmla="*/ 179355 w 212334"/>
                  <a:gd name="connsiteY6" fmla="*/ 200 h 254973"/>
                  <a:gd name="connsiteX7" fmla="*/ 195450 w 212334"/>
                  <a:gd name="connsiteY7" fmla="*/ 20660 h 254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334" h="254973">
                    <a:moveTo>
                      <a:pt x="195450" y="20660"/>
                    </a:moveTo>
                    <a:cubicBezTo>
                      <a:pt x="184412" y="33607"/>
                      <a:pt x="147451" y="46700"/>
                      <a:pt x="140116" y="49260"/>
                    </a:cubicBezTo>
                    <a:cubicBezTo>
                      <a:pt x="112448" y="58917"/>
                      <a:pt x="47891" y="255173"/>
                      <a:pt x="47891" y="255173"/>
                    </a:cubicBezTo>
                    <a:cubicBezTo>
                      <a:pt x="47891" y="255173"/>
                      <a:pt x="-8191" y="238690"/>
                      <a:pt x="-12535" y="230084"/>
                    </a:cubicBezTo>
                    <a:cubicBezTo>
                      <a:pt x="-16844" y="221499"/>
                      <a:pt x="22111" y="126942"/>
                      <a:pt x="22111" y="126942"/>
                    </a:cubicBezTo>
                    <a:cubicBezTo>
                      <a:pt x="29482" y="88272"/>
                      <a:pt x="48105" y="200"/>
                      <a:pt x="48105" y="200"/>
                    </a:cubicBezTo>
                    <a:lnTo>
                      <a:pt x="179355" y="200"/>
                    </a:lnTo>
                    <a:cubicBezTo>
                      <a:pt x="189610" y="200"/>
                      <a:pt x="207486" y="6592"/>
                      <a:pt x="195450" y="20660"/>
                    </a:cubicBezTo>
                  </a:path>
                </a:pathLst>
              </a:custGeom>
              <a:solidFill>
                <a:srgbClr val="184655"/>
              </a:solidFill>
              <a:ln w="3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8" name="자유형: 도형 827">
                <a:extLst>
                  <a:ext uri="{FF2B5EF4-FFF2-40B4-BE49-F238E27FC236}">
                    <a16:creationId xmlns:a16="http://schemas.microsoft.com/office/drawing/2014/main" id="{45F4441B-E60A-AF8A-9D63-B394EA3B3C3D}"/>
                  </a:ext>
                </a:extLst>
              </p:cNvPr>
              <p:cNvSpPr/>
              <p:nvPr/>
            </p:nvSpPr>
            <p:spPr>
              <a:xfrm flipV="1">
                <a:off x="5934043" y="5559917"/>
                <a:ext cx="310275" cy="69005"/>
              </a:xfrm>
              <a:custGeom>
                <a:avLst/>
                <a:gdLst>
                  <a:gd name="connsiteX0" fmla="*/ -12444 w 310275"/>
                  <a:gd name="connsiteY0" fmla="*/ 691 h 69005"/>
                  <a:gd name="connsiteX1" fmla="*/ 8755 w 310275"/>
                  <a:gd name="connsiteY1" fmla="*/ 69696 h 69005"/>
                  <a:gd name="connsiteX2" fmla="*/ 77451 w 310275"/>
                  <a:gd name="connsiteY2" fmla="*/ 53307 h 69005"/>
                  <a:gd name="connsiteX3" fmla="*/ 144606 w 310275"/>
                  <a:gd name="connsiteY3" fmla="*/ 69427 h 69005"/>
                  <a:gd name="connsiteX4" fmla="*/ 296236 w 310275"/>
                  <a:gd name="connsiteY4" fmla="*/ 691 h 69005"/>
                  <a:gd name="connsiteX5" fmla="*/ 296236 w 310275"/>
                  <a:gd name="connsiteY5" fmla="*/ 691 h 69005"/>
                  <a:gd name="connsiteX6" fmla="*/ -12444 w 310275"/>
                  <a:gd name="connsiteY6" fmla="*/ 691 h 69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275" h="69005">
                    <a:moveTo>
                      <a:pt x="-12444" y="691"/>
                    </a:moveTo>
                    <a:lnTo>
                      <a:pt x="8755" y="69696"/>
                    </a:lnTo>
                    <a:cubicBezTo>
                      <a:pt x="8755" y="69696"/>
                      <a:pt x="54710" y="50091"/>
                      <a:pt x="77451" y="53307"/>
                    </a:cubicBezTo>
                    <a:cubicBezTo>
                      <a:pt x="100192" y="56526"/>
                      <a:pt x="144606" y="69427"/>
                      <a:pt x="144606" y="69427"/>
                    </a:cubicBezTo>
                    <a:cubicBezTo>
                      <a:pt x="235410" y="39409"/>
                      <a:pt x="309762" y="24831"/>
                      <a:pt x="296236" y="691"/>
                    </a:cubicBezTo>
                    <a:lnTo>
                      <a:pt x="296236" y="691"/>
                    </a:lnTo>
                    <a:lnTo>
                      <a:pt x="-12444" y="691"/>
                    </a:lnTo>
                  </a:path>
                </a:pathLst>
              </a:custGeom>
              <a:solidFill>
                <a:srgbClr val="184655"/>
              </a:solidFill>
              <a:ln w="3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9" name="자유형: 도형 828">
                <a:extLst>
                  <a:ext uri="{FF2B5EF4-FFF2-40B4-BE49-F238E27FC236}">
                    <a16:creationId xmlns:a16="http://schemas.microsoft.com/office/drawing/2014/main" id="{D6EBB31B-3DE8-9523-E6E6-CD9DCFAE1EF9}"/>
                  </a:ext>
                </a:extLst>
              </p:cNvPr>
              <p:cNvSpPr/>
              <p:nvPr/>
            </p:nvSpPr>
            <p:spPr>
              <a:xfrm flipV="1">
                <a:off x="5723264" y="3291973"/>
                <a:ext cx="588665" cy="920709"/>
              </a:xfrm>
              <a:custGeom>
                <a:avLst/>
                <a:gdLst>
                  <a:gd name="connsiteX0" fmla="*/ 206553 w 588665"/>
                  <a:gd name="connsiteY0" fmla="*/ 911577 h 920709"/>
                  <a:gd name="connsiteX1" fmla="*/ 95019 w 588665"/>
                  <a:gd name="connsiteY1" fmla="*/ 882509 h 920709"/>
                  <a:gd name="connsiteX2" fmla="*/ -12167 w 588665"/>
                  <a:gd name="connsiteY2" fmla="*/ 774641 h 920709"/>
                  <a:gd name="connsiteX3" fmla="*/ 149948 w 588665"/>
                  <a:gd name="connsiteY3" fmla="*/ 210723 h 920709"/>
                  <a:gd name="connsiteX4" fmla="*/ 124937 w 588665"/>
                  <a:gd name="connsiteY4" fmla="*/ -630 h 920709"/>
                  <a:gd name="connsiteX5" fmla="*/ 576498 w 588665"/>
                  <a:gd name="connsiteY5" fmla="*/ 27414 h 920709"/>
                  <a:gd name="connsiteX6" fmla="*/ 537326 w 588665"/>
                  <a:gd name="connsiteY6" fmla="*/ 271093 h 920709"/>
                  <a:gd name="connsiteX7" fmla="*/ 499669 w 588665"/>
                  <a:gd name="connsiteY7" fmla="*/ 854857 h 920709"/>
                  <a:gd name="connsiteX8" fmla="*/ 392603 w 588665"/>
                  <a:gd name="connsiteY8" fmla="*/ 909419 h 920709"/>
                  <a:gd name="connsiteX9" fmla="*/ 206553 w 588665"/>
                  <a:gd name="connsiteY9" fmla="*/ 911577 h 9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8665" h="920709">
                    <a:moveTo>
                      <a:pt x="206553" y="911577"/>
                    </a:moveTo>
                    <a:cubicBezTo>
                      <a:pt x="206553" y="911577"/>
                      <a:pt x="118235" y="899415"/>
                      <a:pt x="95019" y="882509"/>
                    </a:cubicBezTo>
                    <a:cubicBezTo>
                      <a:pt x="68851" y="863465"/>
                      <a:pt x="-12167" y="774641"/>
                      <a:pt x="-12167" y="774641"/>
                    </a:cubicBezTo>
                    <a:cubicBezTo>
                      <a:pt x="-12167" y="774641"/>
                      <a:pt x="156490" y="295889"/>
                      <a:pt x="149948" y="210723"/>
                    </a:cubicBezTo>
                    <a:cubicBezTo>
                      <a:pt x="143406" y="125528"/>
                      <a:pt x="124937" y="-630"/>
                      <a:pt x="124937" y="-630"/>
                    </a:cubicBezTo>
                    <a:cubicBezTo>
                      <a:pt x="124937" y="-630"/>
                      <a:pt x="452439" y="-21109"/>
                      <a:pt x="576498" y="27414"/>
                    </a:cubicBezTo>
                    <a:cubicBezTo>
                      <a:pt x="576498" y="27414"/>
                      <a:pt x="537326" y="220424"/>
                      <a:pt x="537326" y="271093"/>
                    </a:cubicBezTo>
                    <a:cubicBezTo>
                      <a:pt x="537326" y="321783"/>
                      <a:pt x="515306" y="828325"/>
                      <a:pt x="499669" y="854857"/>
                    </a:cubicBezTo>
                    <a:cubicBezTo>
                      <a:pt x="484032" y="881388"/>
                      <a:pt x="452439" y="896483"/>
                      <a:pt x="392603" y="909419"/>
                    </a:cubicBezTo>
                    <a:cubicBezTo>
                      <a:pt x="332727" y="922360"/>
                      <a:pt x="206553" y="911577"/>
                      <a:pt x="206553" y="911577"/>
                    </a:cubicBezTo>
                  </a:path>
                </a:pathLst>
              </a:custGeom>
              <a:solidFill>
                <a:srgbClr val="F7CC7F"/>
              </a:solidFill>
              <a:ln w="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30" name="자유형: 도형 829">
                <a:extLst>
                  <a:ext uri="{FF2B5EF4-FFF2-40B4-BE49-F238E27FC236}">
                    <a16:creationId xmlns:a16="http://schemas.microsoft.com/office/drawing/2014/main" id="{1808D167-7E2F-F12D-A5C4-20101EC99242}"/>
                  </a:ext>
                </a:extLst>
              </p:cNvPr>
              <p:cNvSpPr/>
              <p:nvPr/>
            </p:nvSpPr>
            <p:spPr>
              <a:xfrm flipV="1">
                <a:off x="5944332" y="3151085"/>
                <a:ext cx="150221" cy="305202"/>
              </a:xfrm>
              <a:custGeom>
                <a:avLst/>
                <a:gdLst>
                  <a:gd name="connsiteX0" fmla="*/ 9101 w 150221"/>
                  <a:gd name="connsiteY0" fmla="*/ 290277 h 305202"/>
                  <a:gd name="connsiteX1" fmla="*/ -12666 w 150221"/>
                  <a:gd name="connsiteY1" fmla="*/ 153611 h 305202"/>
                  <a:gd name="connsiteX2" fmla="*/ 114687 w 150221"/>
                  <a:gd name="connsiteY2" fmla="*/ -5649 h 305202"/>
                  <a:gd name="connsiteX3" fmla="*/ 130074 w 150221"/>
                  <a:gd name="connsiteY3" fmla="*/ 155992 h 305202"/>
                  <a:gd name="connsiteX4" fmla="*/ 114803 w 150221"/>
                  <a:gd name="connsiteY4" fmla="*/ 276339 h 305202"/>
                  <a:gd name="connsiteX5" fmla="*/ 9101 w 150221"/>
                  <a:gd name="connsiteY5" fmla="*/ 290277 h 305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221" h="305202">
                    <a:moveTo>
                      <a:pt x="9101" y="290277"/>
                    </a:moveTo>
                    <a:lnTo>
                      <a:pt x="-12666" y="153611"/>
                    </a:lnTo>
                    <a:cubicBezTo>
                      <a:pt x="-12666" y="153611"/>
                      <a:pt x="67055" y="-20287"/>
                      <a:pt x="114687" y="-5649"/>
                    </a:cubicBezTo>
                    <a:cubicBezTo>
                      <a:pt x="154663" y="6637"/>
                      <a:pt x="130074" y="155992"/>
                      <a:pt x="130074" y="155992"/>
                    </a:cubicBezTo>
                    <a:cubicBezTo>
                      <a:pt x="130074" y="155992"/>
                      <a:pt x="108269" y="236201"/>
                      <a:pt x="114803" y="276339"/>
                    </a:cubicBezTo>
                    <a:cubicBezTo>
                      <a:pt x="121336" y="316478"/>
                      <a:pt x="9101" y="290277"/>
                      <a:pt x="9101" y="290277"/>
                    </a:cubicBezTo>
                  </a:path>
                </a:pathLst>
              </a:custGeom>
              <a:solidFill>
                <a:srgbClr val="F7A491"/>
              </a:solidFill>
              <a:ln w="3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31" name="자유형: 도형 830">
                <a:extLst>
                  <a:ext uri="{FF2B5EF4-FFF2-40B4-BE49-F238E27FC236}">
                    <a16:creationId xmlns:a16="http://schemas.microsoft.com/office/drawing/2014/main" id="{F115E1FC-7CA5-4E4D-C721-FB7520AEFE9C}"/>
                  </a:ext>
                </a:extLst>
              </p:cNvPr>
              <p:cNvSpPr/>
              <p:nvPr/>
            </p:nvSpPr>
            <p:spPr>
              <a:xfrm flipV="1">
                <a:off x="5964290" y="3151084"/>
                <a:ext cx="110334" cy="83637"/>
              </a:xfrm>
              <a:custGeom>
                <a:avLst/>
                <a:gdLst>
                  <a:gd name="connsiteX0" fmla="*/ 94776 w 110334"/>
                  <a:gd name="connsiteY0" fmla="*/ 54385 h 83637"/>
                  <a:gd name="connsiteX1" fmla="*/ -10944 w 110334"/>
                  <a:gd name="connsiteY1" fmla="*/ 68325 h 83637"/>
                  <a:gd name="connsiteX2" fmla="*/ -12751 w 110334"/>
                  <a:gd name="connsiteY2" fmla="*/ 56565 h 83637"/>
                  <a:gd name="connsiteX3" fmla="*/ -599 w 110334"/>
                  <a:gd name="connsiteY3" fmla="*/ 36809 h 83637"/>
                  <a:gd name="connsiteX4" fmla="*/ 97584 w 110334"/>
                  <a:gd name="connsiteY4" fmla="*/ -6913 h 83637"/>
                  <a:gd name="connsiteX5" fmla="*/ 94776 w 110334"/>
                  <a:gd name="connsiteY5" fmla="*/ 54385 h 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334" h="83637">
                    <a:moveTo>
                      <a:pt x="94776" y="54385"/>
                    </a:moveTo>
                    <a:cubicBezTo>
                      <a:pt x="101314" y="94523"/>
                      <a:pt x="-10944" y="68325"/>
                      <a:pt x="-10944" y="68325"/>
                    </a:cubicBezTo>
                    <a:lnTo>
                      <a:pt x="-12751" y="56565"/>
                    </a:lnTo>
                    <a:cubicBezTo>
                      <a:pt x="-9444" y="48704"/>
                      <a:pt x="-5444" y="41970"/>
                      <a:pt x="-599" y="36809"/>
                    </a:cubicBezTo>
                    <a:cubicBezTo>
                      <a:pt x="24514" y="10247"/>
                      <a:pt x="63703" y="-5706"/>
                      <a:pt x="97584" y="-6913"/>
                    </a:cubicBezTo>
                    <a:cubicBezTo>
                      <a:pt x="94161" y="14731"/>
                      <a:pt x="92084" y="37925"/>
                      <a:pt x="94776" y="54385"/>
                    </a:cubicBezTo>
                  </a:path>
                </a:pathLst>
              </a:custGeom>
              <a:solidFill>
                <a:srgbClr val="F47458"/>
              </a:solidFill>
              <a:ln w="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32" name="자유형: 도형 831">
                <a:extLst>
                  <a:ext uri="{FF2B5EF4-FFF2-40B4-BE49-F238E27FC236}">
                    <a16:creationId xmlns:a16="http://schemas.microsoft.com/office/drawing/2014/main" id="{9322285A-D844-3ABE-014C-031164BA5217}"/>
                  </a:ext>
                </a:extLst>
              </p:cNvPr>
              <p:cNvSpPr/>
              <p:nvPr/>
            </p:nvSpPr>
            <p:spPr>
              <a:xfrm flipV="1">
                <a:off x="5938991" y="2914648"/>
                <a:ext cx="200350" cy="294276"/>
              </a:xfrm>
              <a:custGeom>
                <a:avLst/>
                <a:gdLst>
                  <a:gd name="connsiteX0" fmla="*/ -3939 w 200350"/>
                  <a:gd name="connsiteY0" fmla="*/ 242762 h 294276"/>
                  <a:gd name="connsiteX1" fmla="*/ 12868 w 200350"/>
                  <a:gd name="connsiteY1" fmla="*/ 36561 h 294276"/>
                  <a:gd name="connsiteX2" fmla="*/ 166929 w 200350"/>
                  <a:gd name="connsiteY2" fmla="*/ 12417 h 294276"/>
                  <a:gd name="connsiteX3" fmla="*/ 132265 w 200350"/>
                  <a:gd name="connsiteY3" fmla="*/ 272166 h 294276"/>
                  <a:gd name="connsiteX4" fmla="*/ -3939 w 200350"/>
                  <a:gd name="connsiteY4" fmla="*/ 242762 h 294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350" h="294276">
                    <a:moveTo>
                      <a:pt x="-3939" y="242762"/>
                    </a:moveTo>
                    <a:cubicBezTo>
                      <a:pt x="-7090" y="243894"/>
                      <a:pt x="-29343" y="81301"/>
                      <a:pt x="12868" y="36561"/>
                    </a:cubicBezTo>
                    <a:cubicBezTo>
                      <a:pt x="55118" y="-8179"/>
                      <a:pt x="137401" y="-22818"/>
                      <a:pt x="166929" y="12417"/>
                    </a:cubicBezTo>
                    <a:cubicBezTo>
                      <a:pt x="199570" y="51388"/>
                      <a:pt x="197936" y="226142"/>
                      <a:pt x="132265" y="272166"/>
                    </a:cubicBezTo>
                    <a:cubicBezTo>
                      <a:pt x="66595" y="318186"/>
                      <a:pt x="-3939" y="242762"/>
                      <a:pt x="-3939" y="242762"/>
                    </a:cubicBezTo>
                  </a:path>
                </a:pathLst>
              </a:custGeom>
              <a:solidFill>
                <a:srgbClr val="F7A491"/>
              </a:solidFill>
              <a:ln w="3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33" name="자유형: 도형 832">
                <a:extLst>
                  <a:ext uri="{FF2B5EF4-FFF2-40B4-BE49-F238E27FC236}">
                    <a16:creationId xmlns:a16="http://schemas.microsoft.com/office/drawing/2014/main" id="{202CE3ED-7A03-5EEA-76F2-AFD381D2072A}"/>
                  </a:ext>
                </a:extLst>
              </p:cNvPr>
              <p:cNvSpPr/>
              <p:nvPr/>
            </p:nvSpPr>
            <p:spPr>
              <a:xfrm flipV="1">
                <a:off x="5858728" y="2895154"/>
                <a:ext cx="241766" cy="316520"/>
              </a:xfrm>
              <a:custGeom>
                <a:avLst/>
                <a:gdLst>
                  <a:gd name="connsiteX0" fmla="*/ 5189 w 241766"/>
                  <a:gd name="connsiteY0" fmla="*/ 240181 h 316520"/>
                  <a:gd name="connsiteX1" fmla="*/ 41086 w 241766"/>
                  <a:gd name="connsiteY1" fmla="*/ 68304 h 316520"/>
                  <a:gd name="connsiteX2" fmla="*/ 86559 w 241766"/>
                  <a:gd name="connsiteY2" fmla="*/ -7286 h 316520"/>
                  <a:gd name="connsiteX3" fmla="*/ 94041 w 241766"/>
                  <a:gd name="connsiteY3" fmla="*/ 13419 h 316520"/>
                  <a:gd name="connsiteX4" fmla="*/ 99855 w 241766"/>
                  <a:gd name="connsiteY4" fmla="*/ 63004 h 316520"/>
                  <a:gd name="connsiteX5" fmla="*/ 92374 w 241766"/>
                  <a:gd name="connsiteY5" fmla="*/ 92819 h 316520"/>
                  <a:gd name="connsiteX6" fmla="*/ 126100 w 241766"/>
                  <a:gd name="connsiteY6" fmla="*/ 151562 h 316520"/>
                  <a:gd name="connsiteX7" fmla="*/ 145987 w 241766"/>
                  <a:gd name="connsiteY7" fmla="*/ 226043 h 316520"/>
                  <a:gd name="connsiteX8" fmla="*/ 160214 w 241766"/>
                  <a:gd name="connsiteY8" fmla="*/ 245065 h 316520"/>
                  <a:gd name="connsiteX9" fmla="*/ 225225 w 241766"/>
                  <a:gd name="connsiteY9" fmla="*/ 263130 h 316520"/>
                  <a:gd name="connsiteX10" fmla="*/ 5189 w 241766"/>
                  <a:gd name="connsiteY10" fmla="*/ 240181 h 31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1766" h="316520">
                    <a:moveTo>
                      <a:pt x="5189" y="240181"/>
                    </a:moveTo>
                    <a:cubicBezTo>
                      <a:pt x="-32492" y="174123"/>
                      <a:pt x="-5201" y="103542"/>
                      <a:pt x="41086" y="68304"/>
                    </a:cubicBezTo>
                    <a:cubicBezTo>
                      <a:pt x="87373" y="33069"/>
                      <a:pt x="86559" y="-7286"/>
                      <a:pt x="86559" y="-7286"/>
                    </a:cubicBezTo>
                    <a:lnTo>
                      <a:pt x="94041" y="13419"/>
                    </a:lnTo>
                    <a:cubicBezTo>
                      <a:pt x="99468" y="29367"/>
                      <a:pt x="101639" y="46277"/>
                      <a:pt x="99855" y="63004"/>
                    </a:cubicBezTo>
                    <a:cubicBezTo>
                      <a:pt x="98770" y="73041"/>
                      <a:pt x="96599" y="83895"/>
                      <a:pt x="92374" y="92819"/>
                    </a:cubicBezTo>
                    <a:cubicBezTo>
                      <a:pt x="81209" y="116350"/>
                      <a:pt x="116292" y="131985"/>
                      <a:pt x="126100" y="151562"/>
                    </a:cubicBezTo>
                    <a:cubicBezTo>
                      <a:pt x="133698" y="166638"/>
                      <a:pt x="134047" y="201124"/>
                      <a:pt x="145987" y="226043"/>
                    </a:cubicBezTo>
                    <a:lnTo>
                      <a:pt x="160214" y="245065"/>
                    </a:lnTo>
                    <a:cubicBezTo>
                      <a:pt x="160214" y="245065"/>
                      <a:pt x="193049" y="270232"/>
                      <a:pt x="225225" y="263130"/>
                    </a:cubicBezTo>
                    <a:cubicBezTo>
                      <a:pt x="257362" y="256032"/>
                      <a:pt x="87799" y="384933"/>
                      <a:pt x="5189" y="240181"/>
                    </a:cubicBezTo>
                  </a:path>
                </a:pathLst>
              </a:custGeom>
              <a:solidFill>
                <a:srgbClr val="F7CC7F"/>
              </a:solidFill>
              <a:ln w="3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34" name="자유형: 도형 833">
                <a:extLst>
                  <a:ext uri="{FF2B5EF4-FFF2-40B4-BE49-F238E27FC236}">
                    <a16:creationId xmlns:a16="http://schemas.microsoft.com/office/drawing/2014/main" id="{770D52D5-857D-3540-BEAE-28FFFFCA193C}"/>
                  </a:ext>
                </a:extLst>
              </p:cNvPr>
              <p:cNvSpPr/>
              <p:nvPr/>
            </p:nvSpPr>
            <p:spPr>
              <a:xfrm flipV="1">
                <a:off x="5953094" y="3046195"/>
                <a:ext cx="42142" cy="71842"/>
              </a:xfrm>
              <a:custGeom>
                <a:avLst/>
                <a:gdLst>
                  <a:gd name="connsiteX0" fmla="*/ 29261 w 42142"/>
                  <a:gd name="connsiteY0" fmla="*/ 28902 h 71842"/>
                  <a:gd name="connsiteX1" fmla="*/ 8768 w 42142"/>
                  <a:gd name="connsiteY1" fmla="*/ -7370 h 71842"/>
                  <a:gd name="connsiteX2" fmla="*/ -12863 w 42142"/>
                  <a:gd name="connsiteY2" fmla="*/ 28197 h 71842"/>
                  <a:gd name="connsiteX3" fmla="*/ 7592 w 42142"/>
                  <a:gd name="connsiteY3" fmla="*/ 64469 h 71842"/>
                  <a:gd name="connsiteX4" fmla="*/ 29261 w 42142"/>
                  <a:gd name="connsiteY4" fmla="*/ 28902 h 71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42" h="71842">
                    <a:moveTo>
                      <a:pt x="29261" y="28902"/>
                    </a:moveTo>
                    <a:cubicBezTo>
                      <a:pt x="29602" y="9066"/>
                      <a:pt x="20419" y="-7173"/>
                      <a:pt x="8768" y="-7370"/>
                    </a:cubicBezTo>
                    <a:cubicBezTo>
                      <a:pt x="-2845" y="-7567"/>
                      <a:pt x="-12560" y="8356"/>
                      <a:pt x="-12863" y="28197"/>
                    </a:cubicBezTo>
                    <a:cubicBezTo>
                      <a:pt x="-13205" y="48033"/>
                      <a:pt x="-4059" y="64271"/>
                      <a:pt x="7592" y="64469"/>
                    </a:cubicBezTo>
                    <a:cubicBezTo>
                      <a:pt x="19204" y="64662"/>
                      <a:pt x="28919" y="48742"/>
                      <a:pt x="29261" y="28902"/>
                    </a:cubicBezTo>
                  </a:path>
                </a:pathLst>
              </a:custGeom>
              <a:solidFill>
                <a:srgbClr val="F7A491"/>
              </a:solidFill>
              <a:ln w="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35" name="자유형: 도형 834">
                <a:extLst>
                  <a:ext uri="{FF2B5EF4-FFF2-40B4-BE49-F238E27FC236}">
                    <a16:creationId xmlns:a16="http://schemas.microsoft.com/office/drawing/2014/main" id="{4A14BF4E-C08B-4091-B3EC-A278F9B34C18}"/>
                  </a:ext>
                </a:extLst>
              </p:cNvPr>
              <p:cNvSpPr/>
              <p:nvPr/>
            </p:nvSpPr>
            <p:spPr>
              <a:xfrm flipV="1">
                <a:off x="5815207" y="2846795"/>
                <a:ext cx="341364" cy="295751"/>
              </a:xfrm>
              <a:custGeom>
                <a:avLst/>
                <a:gdLst>
                  <a:gd name="connsiteX0" fmla="*/ 219777 w 341364"/>
                  <a:gd name="connsiteY0" fmla="*/ 239945 h 295751"/>
                  <a:gd name="connsiteX1" fmla="*/ 160514 w 341364"/>
                  <a:gd name="connsiteY1" fmla="*/ 277991 h 295751"/>
                  <a:gd name="connsiteX2" fmla="*/ 64299 w 341364"/>
                  <a:gd name="connsiteY2" fmla="*/ 268797 h 295751"/>
                  <a:gd name="connsiteX3" fmla="*/ -12018 w 341364"/>
                  <a:gd name="connsiteY3" fmla="*/ 155174 h 295751"/>
                  <a:gd name="connsiteX4" fmla="*/ 31008 w 341364"/>
                  <a:gd name="connsiteY4" fmla="*/ 43918 h 295751"/>
                  <a:gd name="connsiteX5" fmla="*/ 31008 w 341364"/>
                  <a:gd name="connsiteY5" fmla="*/ -7433 h 295751"/>
                  <a:gd name="connsiteX6" fmla="*/ 328880 w 341364"/>
                  <a:gd name="connsiteY6" fmla="*/ 217579 h 295751"/>
                  <a:gd name="connsiteX7" fmla="*/ 219777 w 341364"/>
                  <a:gd name="connsiteY7" fmla="*/ 239945 h 2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1364" h="295751">
                    <a:moveTo>
                      <a:pt x="219777" y="239945"/>
                    </a:moveTo>
                    <a:cubicBezTo>
                      <a:pt x="207317" y="248628"/>
                      <a:pt x="183915" y="265456"/>
                      <a:pt x="160514" y="277991"/>
                    </a:cubicBezTo>
                    <a:cubicBezTo>
                      <a:pt x="129520" y="294598"/>
                      <a:pt x="91594" y="290922"/>
                      <a:pt x="64299" y="268797"/>
                    </a:cubicBezTo>
                    <a:cubicBezTo>
                      <a:pt x="27192" y="238742"/>
                      <a:pt x="-17547" y="193804"/>
                      <a:pt x="-12018" y="155174"/>
                    </a:cubicBezTo>
                    <a:cubicBezTo>
                      <a:pt x="-12018" y="155174"/>
                      <a:pt x="31008" y="65314"/>
                      <a:pt x="31008" y="43918"/>
                    </a:cubicBezTo>
                    <a:cubicBezTo>
                      <a:pt x="31008" y="22522"/>
                      <a:pt x="31008" y="-7433"/>
                      <a:pt x="31008" y="-7433"/>
                    </a:cubicBezTo>
                    <a:cubicBezTo>
                      <a:pt x="31008" y="-7433"/>
                      <a:pt x="236092" y="94906"/>
                      <a:pt x="328880" y="217579"/>
                    </a:cubicBezTo>
                    <a:cubicBezTo>
                      <a:pt x="328880" y="217579"/>
                      <a:pt x="264594" y="208662"/>
                      <a:pt x="219777" y="239945"/>
                    </a:cubicBezTo>
                  </a:path>
                </a:pathLst>
              </a:custGeom>
              <a:solidFill>
                <a:srgbClr val="3C8F7C"/>
              </a:solidFill>
              <a:ln w="3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36" name="자유형: 도형 835">
                <a:extLst>
                  <a:ext uri="{FF2B5EF4-FFF2-40B4-BE49-F238E27FC236}">
                    <a16:creationId xmlns:a16="http://schemas.microsoft.com/office/drawing/2014/main" id="{5545B6CD-E6A1-40F0-785C-B62E2931B966}"/>
                  </a:ext>
                </a:extLst>
              </p:cNvPr>
              <p:cNvSpPr/>
              <p:nvPr/>
            </p:nvSpPr>
            <p:spPr>
              <a:xfrm flipV="1">
                <a:off x="5853423" y="2906511"/>
                <a:ext cx="223184" cy="170704"/>
              </a:xfrm>
              <a:custGeom>
                <a:avLst/>
                <a:gdLst>
                  <a:gd name="connsiteX0" fmla="*/ 202159 w 223184"/>
                  <a:gd name="connsiteY0" fmla="*/ 163156 h 170704"/>
                  <a:gd name="connsiteX1" fmla="*/ -12644 w 223184"/>
                  <a:gd name="connsiteY1" fmla="*/ 726 h 170704"/>
                  <a:gd name="connsiteX2" fmla="*/ -10068 w 223184"/>
                  <a:gd name="connsiteY2" fmla="*/ -7548 h 170704"/>
                  <a:gd name="connsiteX3" fmla="*/ 80167 w 223184"/>
                  <a:gd name="connsiteY3" fmla="*/ 42879 h 170704"/>
                  <a:gd name="connsiteX4" fmla="*/ 210541 w 223184"/>
                  <a:gd name="connsiteY4" fmla="*/ 159969 h 170704"/>
                  <a:gd name="connsiteX5" fmla="*/ 202159 w 223184"/>
                  <a:gd name="connsiteY5" fmla="*/ 163156 h 17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3184" h="170704">
                    <a:moveTo>
                      <a:pt x="202159" y="163156"/>
                    </a:moveTo>
                    <a:cubicBezTo>
                      <a:pt x="133301" y="75747"/>
                      <a:pt x="30878" y="21210"/>
                      <a:pt x="-12644" y="726"/>
                    </a:cubicBezTo>
                    <a:cubicBezTo>
                      <a:pt x="-11644" y="-2196"/>
                      <a:pt x="-10798" y="-4972"/>
                      <a:pt x="-10068" y="-7548"/>
                    </a:cubicBezTo>
                    <a:cubicBezTo>
                      <a:pt x="10194" y="1883"/>
                      <a:pt x="43527" y="18761"/>
                      <a:pt x="80167" y="42879"/>
                    </a:cubicBezTo>
                    <a:cubicBezTo>
                      <a:pt x="120306" y="69315"/>
                      <a:pt x="170671" y="108673"/>
                      <a:pt x="210541" y="159969"/>
                    </a:cubicBezTo>
                    <a:cubicBezTo>
                      <a:pt x="207734" y="160930"/>
                      <a:pt x="204966" y="161991"/>
                      <a:pt x="202159" y="163156"/>
                    </a:cubicBezTo>
                  </a:path>
                </a:pathLst>
              </a:custGeom>
              <a:solidFill>
                <a:srgbClr val="50BFA5"/>
              </a:solidFill>
              <a:ln w="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37" name="자유형: 도형 836">
                <a:extLst>
                  <a:ext uri="{FF2B5EF4-FFF2-40B4-BE49-F238E27FC236}">
                    <a16:creationId xmlns:a16="http://schemas.microsoft.com/office/drawing/2014/main" id="{C1F4C290-773D-C51A-113A-63476EEC1648}"/>
                  </a:ext>
                </a:extLst>
              </p:cNvPr>
              <p:cNvSpPr/>
              <p:nvPr/>
            </p:nvSpPr>
            <p:spPr>
              <a:xfrm flipV="1">
                <a:off x="5499285" y="4370797"/>
                <a:ext cx="220144" cy="140762"/>
              </a:xfrm>
              <a:custGeom>
                <a:avLst/>
                <a:gdLst>
                  <a:gd name="connsiteX0" fmla="*/ 207319 w 220144"/>
                  <a:gd name="connsiteY0" fmla="*/ -3268 h 140762"/>
                  <a:gd name="connsiteX1" fmla="*/ 179185 w 220144"/>
                  <a:gd name="connsiteY1" fmla="*/ -3268 h 140762"/>
                  <a:gd name="connsiteX2" fmla="*/ 179185 w 220144"/>
                  <a:gd name="connsiteY2" fmla="*/ 100920 h 140762"/>
                  <a:gd name="connsiteX3" fmla="*/ 174145 w 220144"/>
                  <a:gd name="connsiteY3" fmla="*/ 106481 h 140762"/>
                  <a:gd name="connsiteX4" fmla="*/ 20349 w 220144"/>
                  <a:gd name="connsiteY4" fmla="*/ 106481 h 140762"/>
                  <a:gd name="connsiteX5" fmla="*/ 15310 w 220144"/>
                  <a:gd name="connsiteY5" fmla="*/ 100920 h 140762"/>
                  <a:gd name="connsiteX6" fmla="*/ 15310 w 220144"/>
                  <a:gd name="connsiteY6" fmla="*/ -3268 h 140762"/>
                  <a:gd name="connsiteX7" fmla="*/ -12825 w 220144"/>
                  <a:gd name="connsiteY7" fmla="*/ -3268 h 140762"/>
                  <a:gd name="connsiteX8" fmla="*/ -12825 w 220144"/>
                  <a:gd name="connsiteY8" fmla="*/ 100920 h 140762"/>
                  <a:gd name="connsiteX9" fmla="*/ 20349 w 220144"/>
                  <a:gd name="connsiteY9" fmla="*/ 137494 h 140762"/>
                  <a:gd name="connsiteX10" fmla="*/ 174145 w 220144"/>
                  <a:gd name="connsiteY10" fmla="*/ 137494 h 140762"/>
                  <a:gd name="connsiteX11" fmla="*/ 207319 w 220144"/>
                  <a:gd name="connsiteY11" fmla="*/ 100920 h 140762"/>
                  <a:gd name="connsiteX12" fmla="*/ 207319 w 220144"/>
                  <a:gd name="connsiteY12" fmla="*/ -3268 h 14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0144" h="140762">
                    <a:moveTo>
                      <a:pt x="207319" y="-3268"/>
                    </a:moveTo>
                    <a:lnTo>
                      <a:pt x="179185" y="-3268"/>
                    </a:lnTo>
                    <a:lnTo>
                      <a:pt x="179185" y="100920"/>
                    </a:lnTo>
                    <a:cubicBezTo>
                      <a:pt x="179185" y="103969"/>
                      <a:pt x="176901" y="106481"/>
                      <a:pt x="174145" y="106481"/>
                    </a:cubicBezTo>
                    <a:lnTo>
                      <a:pt x="20349" y="106481"/>
                    </a:lnTo>
                    <a:cubicBezTo>
                      <a:pt x="17557" y="106481"/>
                      <a:pt x="15310" y="103969"/>
                      <a:pt x="15310" y="100920"/>
                    </a:cubicBezTo>
                    <a:lnTo>
                      <a:pt x="15310" y="-3268"/>
                    </a:lnTo>
                    <a:lnTo>
                      <a:pt x="-12825" y="-3268"/>
                    </a:lnTo>
                    <a:lnTo>
                      <a:pt x="-12825" y="100920"/>
                    </a:lnTo>
                    <a:cubicBezTo>
                      <a:pt x="-12825" y="121085"/>
                      <a:pt x="2076" y="137494"/>
                      <a:pt x="20349" y="137494"/>
                    </a:cubicBezTo>
                    <a:lnTo>
                      <a:pt x="174145" y="137494"/>
                    </a:lnTo>
                    <a:cubicBezTo>
                      <a:pt x="192455" y="137494"/>
                      <a:pt x="207319" y="121085"/>
                      <a:pt x="207319" y="100920"/>
                    </a:cubicBezTo>
                    <a:lnTo>
                      <a:pt x="207319" y="-3268"/>
                    </a:lnTo>
                  </a:path>
                </a:pathLst>
              </a:custGeom>
              <a:solidFill>
                <a:srgbClr val="184655"/>
              </a:solidFill>
              <a:ln w="3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38" name="자유형: 도형 837">
                <a:extLst>
                  <a:ext uri="{FF2B5EF4-FFF2-40B4-BE49-F238E27FC236}">
                    <a16:creationId xmlns:a16="http://schemas.microsoft.com/office/drawing/2014/main" id="{ED2C8256-D40B-27E8-A864-3B2DE1AB6D1E}"/>
                  </a:ext>
                </a:extLst>
              </p:cNvPr>
              <p:cNvSpPr/>
              <p:nvPr/>
            </p:nvSpPr>
            <p:spPr>
              <a:xfrm flipV="1">
                <a:off x="5154126" y="4451947"/>
                <a:ext cx="934920" cy="535126"/>
              </a:xfrm>
              <a:custGeom>
                <a:avLst/>
                <a:gdLst>
                  <a:gd name="connsiteX0" fmla="*/ 864380 w 934920"/>
                  <a:gd name="connsiteY0" fmla="*/ -2102 h 535126"/>
                  <a:gd name="connsiteX1" fmla="*/ 46686 w 934920"/>
                  <a:gd name="connsiteY1" fmla="*/ -2102 h 535126"/>
                  <a:gd name="connsiteX2" fmla="*/ -11908 w 934920"/>
                  <a:gd name="connsiteY2" fmla="*/ 56515 h 535126"/>
                  <a:gd name="connsiteX3" fmla="*/ -11908 w 934920"/>
                  <a:gd name="connsiteY3" fmla="*/ 474430 h 535126"/>
                  <a:gd name="connsiteX4" fmla="*/ 46686 w 934920"/>
                  <a:gd name="connsiteY4" fmla="*/ 533024 h 535126"/>
                  <a:gd name="connsiteX5" fmla="*/ 864380 w 934920"/>
                  <a:gd name="connsiteY5" fmla="*/ 533024 h 535126"/>
                  <a:gd name="connsiteX6" fmla="*/ 923012 w 934920"/>
                  <a:gd name="connsiteY6" fmla="*/ 474430 h 535126"/>
                  <a:gd name="connsiteX7" fmla="*/ 923012 w 934920"/>
                  <a:gd name="connsiteY7" fmla="*/ 56515 h 535126"/>
                  <a:gd name="connsiteX8" fmla="*/ 864380 w 934920"/>
                  <a:gd name="connsiteY8" fmla="*/ -2102 h 53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4920" h="535126">
                    <a:moveTo>
                      <a:pt x="864380" y="-2102"/>
                    </a:moveTo>
                    <a:lnTo>
                      <a:pt x="46686" y="-2102"/>
                    </a:lnTo>
                    <a:cubicBezTo>
                      <a:pt x="14326" y="-2102"/>
                      <a:pt x="-11908" y="24132"/>
                      <a:pt x="-11908" y="56515"/>
                    </a:cubicBezTo>
                    <a:lnTo>
                      <a:pt x="-11908" y="474430"/>
                    </a:lnTo>
                    <a:cubicBezTo>
                      <a:pt x="-11908" y="506786"/>
                      <a:pt x="14326" y="533024"/>
                      <a:pt x="46686" y="533024"/>
                    </a:cubicBezTo>
                    <a:lnTo>
                      <a:pt x="864380" y="533024"/>
                    </a:lnTo>
                    <a:cubicBezTo>
                      <a:pt x="896778" y="533024"/>
                      <a:pt x="923012" y="506786"/>
                      <a:pt x="923012" y="474430"/>
                    </a:cubicBezTo>
                    <a:lnTo>
                      <a:pt x="923012" y="56515"/>
                    </a:lnTo>
                    <a:cubicBezTo>
                      <a:pt x="923012" y="24132"/>
                      <a:pt x="896778" y="-2102"/>
                      <a:pt x="864380" y="-2102"/>
                    </a:cubicBezTo>
                  </a:path>
                </a:pathLst>
              </a:custGeom>
              <a:solidFill>
                <a:srgbClr val="F7CC7F"/>
              </a:solidFill>
              <a:ln w="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39" name="자유형: 도형 838">
                <a:extLst>
                  <a:ext uri="{FF2B5EF4-FFF2-40B4-BE49-F238E27FC236}">
                    <a16:creationId xmlns:a16="http://schemas.microsoft.com/office/drawing/2014/main" id="{8EB389A8-32C2-3F6D-8075-CAF13F5943C0}"/>
                  </a:ext>
                </a:extLst>
              </p:cNvPr>
              <p:cNvSpPr/>
              <p:nvPr/>
            </p:nvSpPr>
            <p:spPr>
              <a:xfrm flipV="1">
                <a:off x="5955641" y="4451947"/>
                <a:ext cx="133405" cy="535126"/>
              </a:xfrm>
              <a:custGeom>
                <a:avLst/>
                <a:gdLst>
                  <a:gd name="connsiteX0" fmla="*/ 70326 w 133405"/>
                  <a:gd name="connsiteY0" fmla="*/ 533024 h 535126"/>
                  <a:gd name="connsiteX1" fmla="*/ -12730 w 133405"/>
                  <a:gd name="connsiteY1" fmla="*/ 533024 h 535126"/>
                  <a:gd name="connsiteX2" fmla="*/ 37620 w 133405"/>
                  <a:gd name="connsiteY2" fmla="*/ 488526 h 535126"/>
                  <a:gd name="connsiteX3" fmla="*/ 37620 w 133405"/>
                  <a:gd name="connsiteY3" fmla="*/ 42419 h 535126"/>
                  <a:gd name="connsiteX4" fmla="*/ -12730 w 133405"/>
                  <a:gd name="connsiteY4" fmla="*/ -2102 h 535126"/>
                  <a:gd name="connsiteX5" fmla="*/ 70326 w 133405"/>
                  <a:gd name="connsiteY5" fmla="*/ -2102 h 535126"/>
                  <a:gd name="connsiteX6" fmla="*/ 120676 w 133405"/>
                  <a:gd name="connsiteY6" fmla="*/ 42419 h 535126"/>
                  <a:gd name="connsiteX7" fmla="*/ 120676 w 133405"/>
                  <a:gd name="connsiteY7" fmla="*/ 488526 h 535126"/>
                  <a:gd name="connsiteX8" fmla="*/ 70326 w 133405"/>
                  <a:gd name="connsiteY8" fmla="*/ 533024 h 53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405" h="535126">
                    <a:moveTo>
                      <a:pt x="70326" y="533024"/>
                    </a:moveTo>
                    <a:lnTo>
                      <a:pt x="-12730" y="533024"/>
                    </a:lnTo>
                    <a:cubicBezTo>
                      <a:pt x="15046" y="533024"/>
                      <a:pt x="37620" y="513104"/>
                      <a:pt x="37620" y="488526"/>
                    </a:cubicBezTo>
                    <a:lnTo>
                      <a:pt x="37620" y="42419"/>
                    </a:lnTo>
                    <a:cubicBezTo>
                      <a:pt x="37620" y="17841"/>
                      <a:pt x="15046" y="-2102"/>
                      <a:pt x="-12730" y="-2102"/>
                    </a:cubicBezTo>
                    <a:lnTo>
                      <a:pt x="70326" y="-2102"/>
                    </a:lnTo>
                    <a:cubicBezTo>
                      <a:pt x="98140" y="-2102"/>
                      <a:pt x="120676" y="17841"/>
                      <a:pt x="120676" y="42419"/>
                    </a:cubicBezTo>
                    <a:lnTo>
                      <a:pt x="120676" y="488526"/>
                    </a:lnTo>
                    <a:cubicBezTo>
                      <a:pt x="120676" y="513104"/>
                      <a:pt x="98140" y="533024"/>
                      <a:pt x="70326" y="533024"/>
                    </a:cubicBezTo>
                  </a:path>
                </a:pathLst>
              </a:custGeom>
              <a:solidFill>
                <a:srgbClr val="FAE0B2"/>
              </a:solidFill>
              <a:ln w="3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40" name="자유형: 도형 839">
                <a:extLst>
                  <a:ext uri="{FF2B5EF4-FFF2-40B4-BE49-F238E27FC236}">
                    <a16:creationId xmlns:a16="http://schemas.microsoft.com/office/drawing/2014/main" id="{5ABF97A2-55E5-B44A-6E63-5100E858BF5B}"/>
                  </a:ext>
                </a:extLst>
              </p:cNvPr>
              <p:cNvSpPr/>
              <p:nvPr/>
            </p:nvSpPr>
            <p:spPr>
              <a:xfrm flipV="1">
                <a:off x="5543841" y="3502825"/>
                <a:ext cx="255950" cy="914572"/>
              </a:xfrm>
              <a:custGeom>
                <a:avLst/>
                <a:gdLst>
                  <a:gd name="connsiteX0" fmla="*/ 101207 w 255950"/>
                  <a:gd name="connsiteY0" fmla="*/ 126387 h 914572"/>
                  <a:gd name="connsiteX1" fmla="*/ 101648 w 255950"/>
                  <a:gd name="connsiteY1" fmla="*/ 231158 h 914572"/>
                  <a:gd name="connsiteX2" fmla="*/ 112930 w 255950"/>
                  <a:gd name="connsiteY2" fmla="*/ 536870 h 914572"/>
                  <a:gd name="connsiteX3" fmla="*/ 243204 w 255950"/>
                  <a:gd name="connsiteY3" fmla="*/ 804672 h 914572"/>
                  <a:gd name="connsiteX4" fmla="*/ 130569 w 255950"/>
                  <a:gd name="connsiteY4" fmla="*/ 909799 h 914572"/>
                  <a:gd name="connsiteX5" fmla="*/ -7863 w 255950"/>
                  <a:gd name="connsiteY5" fmla="*/ 597803 h 914572"/>
                  <a:gd name="connsiteX6" fmla="*/ 20434 w 255950"/>
                  <a:gd name="connsiteY6" fmla="*/ 152060 h 914572"/>
                  <a:gd name="connsiteX7" fmla="*/ -10472 w 255950"/>
                  <a:gd name="connsiteY7" fmla="*/ 72793 h 914572"/>
                  <a:gd name="connsiteX8" fmla="*/ -5878 w 255950"/>
                  <a:gd name="connsiteY8" fmla="*/ 11324 h 914572"/>
                  <a:gd name="connsiteX9" fmla="*/ 31054 w 255950"/>
                  <a:gd name="connsiteY9" fmla="*/ -4574 h 914572"/>
                  <a:gd name="connsiteX10" fmla="*/ 72654 w 255950"/>
                  <a:gd name="connsiteY10" fmla="*/ 2717 h 914572"/>
                  <a:gd name="connsiteX11" fmla="*/ 99553 w 255950"/>
                  <a:gd name="connsiteY11" fmla="*/ 41829 h 914572"/>
                  <a:gd name="connsiteX12" fmla="*/ 126086 w 255950"/>
                  <a:gd name="connsiteY12" fmla="*/ 41829 h 914572"/>
                  <a:gd name="connsiteX13" fmla="*/ 101207 w 255950"/>
                  <a:gd name="connsiteY13" fmla="*/ 126387 h 914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5950" h="914572">
                    <a:moveTo>
                      <a:pt x="101207" y="126387"/>
                    </a:moveTo>
                    <a:cubicBezTo>
                      <a:pt x="95070" y="130411"/>
                      <a:pt x="101648" y="231158"/>
                      <a:pt x="101648" y="231158"/>
                    </a:cubicBezTo>
                    <a:cubicBezTo>
                      <a:pt x="101648" y="231158"/>
                      <a:pt x="111828" y="521215"/>
                      <a:pt x="112930" y="536870"/>
                    </a:cubicBezTo>
                    <a:lnTo>
                      <a:pt x="243204" y="804672"/>
                    </a:lnTo>
                    <a:lnTo>
                      <a:pt x="130569" y="909799"/>
                    </a:lnTo>
                    <a:cubicBezTo>
                      <a:pt x="130569" y="909799"/>
                      <a:pt x="-3490" y="614523"/>
                      <a:pt x="-7863" y="597803"/>
                    </a:cubicBezTo>
                    <a:cubicBezTo>
                      <a:pt x="-12199" y="581075"/>
                      <a:pt x="18817" y="186857"/>
                      <a:pt x="20434" y="152060"/>
                    </a:cubicBezTo>
                    <a:cubicBezTo>
                      <a:pt x="20434" y="152060"/>
                      <a:pt x="-3122" y="99491"/>
                      <a:pt x="-10472" y="72793"/>
                    </a:cubicBezTo>
                    <a:cubicBezTo>
                      <a:pt x="-17822" y="46095"/>
                      <a:pt x="-4923" y="19177"/>
                      <a:pt x="-5878" y="11324"/>
                    </a:cubicBezTo>
                    <a:cubicBezTo>
                      <a:pt x="-6025" y="10155"/>
                      <a:pt x="23263" y="-6793"/>
                      <a:pt x="31054" y="-4574"/>
                    </a:cubicBezTo>
                    <a:cubicBezTo>
                      <a:pt x="54206" y="2059"/>
                      <a:pt x="67215" y="3959"/>
                      <a:pt x="72654" y="2717"/>
                    </a:cubicBezTo>
                    <a:cubicBezTo>
                      <a:pt x="104919" y="-4574"/>
                      <a:pt x="94225" y="42023"/>
                      <a:pt x="99553" y="41829"/>
                    </a:cubicBezTo>
                    <a:cubicBezTo>
                      <a:pt x="104845" y="41608"/>
                      <a:pt x="122926" y="41829"/>
                      <a:pt x="126086" y="41829"/>
                    </a:cubicBezTo>
                    <a:cubicBezTo>
                      <a:pt x="130900" y="41829"/>
                      <a:pt x="134281" y="104709"/>
                      <a:pt x="101207" y="126387"/>
                    </a:cubicBezTo>
                  </a:path>
                </a:pathLst>
              </a:custGeom>
              <a:solidFill>
                <a:srgbClr val="F8A492"/>
              </a:solidFill>
              <a:ln w="3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41" name="자유형: 도형 840">
                <a:extLst>
                  <a:ext uri="{FF2B5EF4-FFF2-40B4-BE49-F238E27FC236}">
                    <a16:creationId xmlns:a16="http://schemas.microsoft.com/office/drawing/2014/main" id="{DB264DC8-8611-F271-22B6-D523265CD945}"/>
                  </a:ext>
                </a:extLst>
              </p:cNvPr>
              <p:cNvSpPr/>
              <p:nvPr/>
            </p:nvSpPr>
            <p:spPr>
              <a:xfrm flipV="1">
                <a:off x="5613713" y="3322776"/>
                <a:ext cx="261580" cy="396078"/>
              </a:xfrm>
              <a:custGeom>
                <a:avLst/>
                <a:gdLst>
                  <a:gd name="connsiteX0" fmla="*/ -12658 w 261580"/>
                  <a:gd name="connsiteY0" fmla="*/ 108037 h 396078"/>
                  <a:gd name="connsiteX1" fmla="*/ 134968 w 261580"/>
                  <a:gd name="connsiteY1" fmla="*/ -6097 h 396078"/>
                  <a:gd name="connsiteX2" fmla="*/ 232888 w 261580"/>
                  <a:gd name="connsiteY2" fmla="*/ 124371 h 396078"/>
                  <a:gd name="connsiteX3" fmla="*/ 207587 w 261580"/>
                  <a:gd name="connsiteY3" fmla="*/ 389669 h 396078"/>
                  <a:gd name="connsiteX4" fmla="*/ -12658 w 261580"/>
                  <a:gd name="connsiteY4" fmla="*/ 108037 h 396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1580" h="396078">
                    <a:moveTo>
                      <a:pt x="-12658" y="108037"/>
                    </a:moveTo>
                    <a:lnTo>
                      <a:pt x="134968" y="-6097"/>
                    </a:lnTo>
                    <a:cubicBezTo>
                      <a:pt x="134968" y="-6097"/>
                      <a:pt x="200161" y="55853"/>
                      <a:pt x="232888" y="124371"/>
                    </a:cubicBezTo>
                    <a:cubicBezTo>
                      <a:pt x="266063" y="193736"/>
                      <a:pt x="242889" y="399073"/>
                      <a:pt x="207587" y="389669"/>
                    </a:cubicBezTo>
                    <a:cubicBezTo>
                      <a:pt x="128699" y="368626"/>
                      <a:pt x="-12658" y="108037"/>
                      <a:pt x="-12658" y="108037"/>
                    </a:cubicBezTo>
                  </a:path>
                </a:pathLst>
              </a:custGeom>
              <a:solidFill>
                <a:srgbClr val="FAE0B2"/>
              </a:solidFill>
              <a:ln w="3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42" name="자유형: 도형 841">
                <a:extLst>
                  <a:ext uri="{FF2B5EF4-FFF2-40B4-BE49-F238E27FC236}">
                    <a16:creationId xmlns:a16="http://schemas.microsoft.com/office/drawing/2014/main" id="{11D45961-FCEF-4789-E45F-7AEC199899E4}"/>
                  </a:ext>
                </a:extLst>
              </p:cNvPr>
              <p:cNvSpPr/>
              <p:nvPr/>
            </p:nvSpPr>
            <p:spPr>
              <a:xfrm flipV="1">
                <a:off x="6115628" y="3229192"/>
                <a:ext cx="179361" cy="715184"/>
              </a:xfrm>
              <a:custGeom>
                <a:avLst/>
                <a:gdLst>
                  <a:gd name="connsiteX0" fmla="*/ 15261 w 179361"/>
                  <a:gd name="connsiteY0" fmla="*/ 695836 h 715184"/>
                  <a:gd name="connsiteX1" fmla="*/ 15261 w 179361"/>
                  <a:gd name="connsiteY1" fmla="*/ 649790 h 715184"/>
                  <a:gd name="connsiteX2" fmla="*/ 11838 w 179361"/>
                  <a:gd name="connsiteY2" fmla="*/ 658918 h 715184"/>
                  <a:gd name="connsiteX3" fmla="*/ 144944 w 179361"/>
                  <a:gd name="connsiteY3" fmla="*/ 345276 h 715184"/>
                  <a:gd name="connsiteX4" fmla="*/ 149083 w 179361"/>
                  <a:gd name="connsiteY4" fmla="*/ 324346 h 715184"/>
                  <a:gd name="connsiteX5" fmla="*/ 162935 w 179361"/>
                  <a:gd name="connsiteY5" fmla="*/ 218758 h 715184"/>
                  <a:gd name="connsiteX6" fmla="*/ 160587 w 179361"/>
                  <a:gd name="connsiteY6" fmla="*/ 6517 h 715184"/>
                  <a:gd name="connsiteX7" fmla="*/ 135470 w 179361"/>
                  <a:gd name="connsiteY7" fmla="*/ 2469 h 715184"/>
                  <a:gd name="connsiteX8" fmla="*/ 102791 w 179361"/>
                  <a:gd name="connsiteY8" fmla="*/ 132844 h 715184"/>
                  <a:gd name="connsiteX9" fmla="*/ 92681 w 179361"/>
                  <a:gd name="connsiteY9" fmla="*/ 233107 h 715184"/>
                  <a:gd name="connsiteX10" fmla="*/ 65853 w 179361"/>
                  <a:gd name="connsiteY10" fmla="*/ 411080 h 715184"/>
                  <a:gd name="connsiteX11" fmla="*/ -9139 w 179361"/>
                  <a:gd name="connsiteY11" fmla="*/ 640663 h 715184"/>
                  <a:gd name="connsiteX12" fmla="*/ -12562 w 179361"/>
                  <a:gd name="connsiteY12" fmla="*/ 644727 h 715184"/>
                  <a:gd name="connsiteX13" fmla="*/ -12562 w 179361"/>
                  <a:gd name="connsiteY13" fmla="*/ 695836 h 715184"/>
                  <a:gd name="connsiteX14" fmla="*/ 1330 w 179361"/>
                  <a:gd name="connsiteY14" fmla="*/ 709744 h 715184"/>
                  <a:gd name="connsiteX15" fmla="*/ 15261 w 179361"/>
                  <a:gd name="connsiteY15" fmla="*/ 695836 h 715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9361" h="715184">
                    <a:moveTo>
                      <a:pt x="15261" y="695836"/>
                    </a:moveTo>
                    <a:lnTo>
                      <a:pt x="15261" y="649790"/>
                    </a:lnTo>
                    <a:lnTo>
                      <a:pt x="11838" y="658918"/>
                    </a:lnTo>
                    <a:cubicBezTo>
                      <a:pt x="12236" y="658157"/>
                      <a:pt x="100721" y="560111"/>
                      <a:pt x="144944" y="345276"/>
                    </a:cubicBezTo>
                    <a:lnTo>
                      <a:pt x="149083" y="324346"/>
                    </a:lnTo>
                    <a:cubicBezTo>
                      <a:pt x="160308" y="257738"/>
                      <a:pt x="162975" y="218543"/>
                      <a:pt x="162935" y="218758"/>
                    </a:cubicBezTo>
                    <a:cubicBezTo>
                      <a:pt x="169662" y="123848"/>
                      <a:pt x="166757" y="85859"/>
                      <a:pt x="160587" y="6517"/>
                    </a:cubicBezTo>
                    <a:cubicBezTo>
                      <a:pt x="159433" y="-7016"/>
                      <a:pt x="140844" y="-10014"/>
                      <a:pt x="135470" y="2469"/>
                    </a:cubicBezTo>
                    <a:cubicBezTo>
                      <a:pt x="117041" y="45458"/>
                      <a:pt x="109796" y="89859"/>
                      <a:pt x="102791" y="132844"/>
                    </a:cubicBezTo>
                    <a:cubicBezTo>
                      <a:pt x="97179" y="169778"/>
                      <a:pt x="92641" y="233330"/>
                      <a:pt x="92681" y="233107"/>
                    </a:cubicBezTo>
                    <a:cubicBezTo>
                      <a:pt x="91646" y="241064"/>
                      <a:pt x="87665" y="304791"/>
                      <a:pt x="65853" y="411080"/>
                    </a:cubicBezTo>
                    <a:cubicBezTo>
                      <a:pt x="35084" y="551900"/>
                      <a:pt x="-1417" y="622369"/>
                      <a:pt x="-9139" y="640663"/>
                    </a:cubicBezTo>
                    <a:cubicBezTo>
                      <a:pt x="-9377" y="640958"/>
                      <a:pt x="-12761" y="644946"/>
                      <a:pt x="-12562" y="644727"/>
                    </a:cubicBezTo>
                    <a:cubicBezTo>
                      <a:pt x="-12562" y="652979"/>
                      <a:pt x="-12562" y="675755"/>
                      <a:pt x="-12562" y="695836"/>
                    </a:cubicBezTo>
                    <a:cubicBezTo>
                      <a:pt x="-12562" y="703518"/>
                      <a:pt x="-6312" y="709744"/>
                      <a:pt x="1330" y="709744"/>
                    </a:cubicBezTo>
                    <a:cubicBezTo>
                      <a:pt x="9012" y="709744"/>
                      <a:pt x="15261" y="703518"/>
                      <a:pt x="15261" y="695836"/>
                    </a:cubicBezTo>
                  </a:path>
                </a:pathLst>
              </a:custGeom>
              <a:solidFill>
                <a:srgbClr val="184655"/>
              </a:solidFill>
              <a:ln w="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43" name="자유형: 도형 842">
                <a:extLst>
                  <a:ext uri="{FF2B5EF4-FFF2-40B4-BE49-F238E27FC236}">
                    <a16:creationId xmlns:a16="http://schemas.microsoft.com/office/drawing/2014/main" id="{4FC3006B-B9AE-6A36-6953-A192A1A2ECD8}"/>
                  </a:ext>
                </a:extLst>
              </p:cNvPr>
              <p:cNvSpPr/>
              <p:nvPr/>
            </p:nvSpPr>
            <p:spPr>
              <a:xfrm flipV="1">
                <a:off x="5858902" y="3239775"/>
                <a:ext cx="153737" cy="792051"/>
              </a:xfrm>
              <a:custGeom>
                <a:avLst/>
                <a:gdLst>
                  <a:gd name="connsiteX0" fmla="*/ 37070 w 153737"/>
                  <a:gd name="connsiteY0" fmla="*/ 773276 h 792051"/>
                  <a:gd name="connsiteX1" fmla="*/ 38332 w 153737"/>
                  <a:gd name="connsiteY1" fmla="*/ 735430 h 792051"/>
                  <a:gd name="connsiteX2" fmla="*/ 38332 w 153737"/>
                  <a:gd name="connsiteY2" fmla="*/ 727805 h 792051"/>
                  <a:gd name="connsiteX3" fmla="*/ 128999 w 153737"/>
                  <a:gd name="connsiteY3" fmla="*/ 193112 h 792051"/>
                  <a:gd name="connsiteX4" fmla="*/ 11029 w 153737"/>
                  <a:gd name="connsiteY4" fmla="*/ -4218 h 792051"/>
                  <a:gd name="connsiteX5" fmla="*/ -12030 w 153737"/>
                  <a:gd name="connsiteY5" fmla="*/ 4000 h 792051"/>
                  <a:gd name="connsiteX6" fmla="*/ 360 w 153737"/>
                  <a:gd name="connsiteY6" fmla="*/ 29651 h 792051"/>
                  <a:gd name="connsiteX7" fmla="*/ 48083 w 153737"/>
                  <a:gd name="connsiteY7" fmla="*/ 362144 h 792051"/>
                  <a:gd name="connsiteX8" fmla="*/ 10035 w 153737"/>
                  <a:gd name="connsiteY8" fmla="*/ 718991 h 792051"/>
                  <a:gd name="connsiteX9" fmla="*/ 9270 w 153737"/>
                  <a:gd name="connsiteY9" fmla="*/ 771896 h 792051"/>
                  <a:gd name="connsiteX10" fmla="*/ 22501 w 153737"/>
                  <a:gd name="connsiteY10" fmla="*/ 786477 h 792051"/>
                  <a:gd name="connsiteX11" fmla="*/ 37070 w 153737"/>
                  <a:gd name="connsiteY11" fmla="*/ 773276 h 79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3737" h="792051">
                    <a:moveTo>
                      <a:pt x="37070" y="773276"/>
                    </a:moveTo>
                    <a:lnTo>
                      <a:pt x="38332" y="735430"/>
                    </a:lnTo>
                    <a:lnTo>
                      <a:pt x="38332" y="727805"/>
                    </a:lnTo>
                    <a:cubicBezTo>
                      <a:pt x="93092" y="631704"/>
                      <a:pt x="171293" y="413190"/>
                      <a:pt x="128999" y="193112"/>
                    </a:cubicBezTo>
                    <a:cubicBezTo>
                      <a:pt x="113206" y="121133"/>
                      <a:pt x="77796" y="26967"/>
                      <a:pt x="11029" y="-4218"/>
                    </a:cubicBezTo>
                    <a:cubicBezTo>
                      <a:pt x="4490" y="-8240"/>
                      <a:pt x="-7976" y="-2535"/>
                      <a:pt x="-12030" y="4000"/>
                    </a:cubicBezTo>
                    <a:cubicBezTo>
                      <a:pt x="-16083" y="10535"/>
                      <a:pt x="437" y="29869"/>
                      <a:pt x="360" y="29651"/>
                    </a:cubicBezTo>
                    <a:cubicBezTo>
                      <a:pt x="34967" y="93921"/>
                      <a:pt x="50531" y="302677"/>
                      <a:pt x="48083" y="362144"/>
                    </a:cubicBezTo>
                    <a:cubicBezTo>
                      <a:pt x="46592" y="497567"/>
                      <a:pt x="21928" y="630940"/>
                      <a:pt x="10035" y="718991"/>
                    </a:cubicBezTo>
                    <a:lnTo>
                      <a:pt x="9270" y="771896"/>
                    </a:lnTo>
                    <a:cubicBezTo>
                      <a:pt x="8888" y="779567"/>
                      <a:pt x="14815" y="786094"/>
                      <a:pt x="22501" y="786477"/>
                    </a:cubicBezTo>
                    <a:cubicBezTo>
                      <a:pt x="30149" y="786855"/>
                      <a:pt x="36688" y="780943"/>
                      <a:pt x="37070" y="773276"/>
                    </a:cubicBezTo>
                  </a:path>
                </a:pathLst>
              </a:custGeom>
              <a:solidFill>
                <a:srgbClr val="184655"/>
              </a:solidFill>
              <a:ln w="3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44" name="자유형: 도형 843">
                <a:extLst>
                  <a:ext uri="{FF2B5EF4-FFF2-40B4-BE49-F238E27FC236}">
                    <a16:creationId xmlns:a16="http://schemas.microsoft.com/office/drawing/2014/main" id="{03122B40-EC80-797C-36BC-6851EB1B1C2D}"/>
                  </a:ext>
                </a:extLst>
              </p:cNvPr>
              <p:cNvSpPr/>
              <p:nvPr/>
            </p:nvSpPr>
            <p:spPr>
              <a:xfrm flipV="1">
                <a:off x="6337427" y="4364470"/>
                <a:ext cx="123701" cy="52187"/>
              </a:xfrm>
              <a:custGeom>
                <a:avLst/>
                <a:gdLst>
                  <a:gd name="connsiteX0" fmla="*/ 4164 w 123701"/>
                  <a:gd name="connsiteY0" fmla="*/ -2868 h 52187"/>
                  <a:gd name="connsiteX1" fmla="*/ -7058 w 123701"/>
                  <a:gd name="connsiteY1" fmla="*/ 44724 h 52187"/>
                  <a:gd name="connsiteX2" fmla="*/ 86021 w 123701"/>
                  <a:gd name="connsiteY2" fmla="*/ 36167 h 52187"/>
                  <a:gd name="connsiteX3" fmla="*/ 111157 w 123701"/>
                  <a:gd name="connsiteY3" fmla="*/ 13173 h 52187"/>
                  <a:gd name="connsiteX4" fmla="*/ 4164 w 123701"/>
                  <a:gd name="connsiteY4" fmla="*/ -2868 h 5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701" h="52187">
                    <a:moveTo>
                      <a:pt x="4164" y="-2868"/>
                    </a:moveTo>
                    <a:cubicBezTo>
                      <a:pt x="4164" y="-2868"/>
                      <a:pt x="-24155" y="32438"/>
                      <a:pt x="-7058" y="44724"/>
                    </a:cubicBezTo>
                    <a:cubicBezTo>
                      <a:pt x="10081" y="57040"/>
                      <a:pt x="80920" y="41264"/>
                      <a:pt x="86021" y="36167"/>
                    </a:cubicBezTo>
                    <a:cubicBezTo>
                      <a:pt x="91080" y="31095"/>
                      <a:pt x="111157" y="13173"/>
                      <a:pt x="111157" y="13173"/>
                    </a:cubicBezTo>
                    <a:lnTo>
                      <a:pt x="4164" y="-2868"/>
                    </a:lnTo>
                  </a:path>
                </a:pathLst>
              </a:custGeom>
              <a:solidFill>
                <a:srgbClr val="F48C7F"/>
              </a:solidFill>
              <a:ln w="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845" name="그룹 844">
              <a:extLst>
                <a:ext uri="{FF2B5EF4-FFF2-40B4-BE49-F238E27FC236}">
                  <a16:creationId xmlns:a16="http://schemas.microsoft.com/office/drawing/2014/main" id="{59663219-3D5B-CAD4-8967-ECDA6D5F7EAB}"/>
                </a:ext>
              </a:extLst>
            </p:cNvPr>
            <p:cNvGrpSpPr/>
            <p:nvPr/>
          </p:nvGrpSpPr>
          <p:grpSpPr>
            <a:xfrm>
              <a:off x="7386525" y="1608607"/>
              <a:ext cx="893471" cy="1450212"/>
              <a:chOff x="6642026" y="2691050"/>
              <a:chExt cx="1804532" cy="2928973"/>
            </a:xfrm>
          </p:grpSpPr>
          <p:sp>
            <p:nvSpPr>
              <p:cNvPr id="846" name="자유형: 도형 845">
                <a:extLst>
                  <a:ext uri="{FF2B5EF4-FFF2-40B4-BE49-F238E27FC236}">
                    <a16:creationId xmlns:a16="http://schemas.microsoft.com/office/drawing/2014/main" id="{30B119F7-2349-CCC7-BB15-C6EC49C7709D}"/>
                  </a:ext>
                </a:extLst>
              </p:cNvPr>
              <p:cNvSpPr/>
              <p:nvPr/>
            </p:nvSpPr>
            <p:spPr>
              <a:xfrm flipV="1">
                <a:off x="7911862" y="5533877"/>
                <a:ext cx="90571" cy="85852"/>
              </a:xfrm>
              <a:custGeom>
                <a:avLst/>
                <a:gdLst>
                  <a:gd name="connsiteX0" fmla="*/ 78817 w 90571"/>
                  <a:gd name="connsiteY0" fmla="*/ 992 h 85852"/>
                  <a:gd name="connsiteX1" fmla="*/ -11755 w 90571"/>
                  <a:gd name="connsiteY1" fmla="*/ 992 h 85852"/>
                  <a:gd name="connsiteX2" fmla="*/ -11755 w 90571"/>
                  <a:gd name="connsiteY2" fmla="*/ 86845 h 85852"/>
                  <a:gd name="connsiteX3" fmla="*/ 78817 w 90571"/>
                  <a:gd name="connsiteY3" fmla="*/ 86845 h 85852"/>
                  <a:gd name="connsiteX4" fmla="*/ 78817 w 90571"/>
                  <a:gd name="connsiteY4" fmla="*/ 992 h 85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571" h="85852">
                    <a:moveTo>
                      <a:pt x="78817" y="992"/>
                    </a:moveTo>
                    <a:lnTo>
                      <a:pt x="-11755" y="992"/>
                    </a:lnTo>
                    <a:lnTo>
                      <a:pt x="-11755" y="86845"/>
                    </a:lnTo>
                    <a:lnTo>
                      <a:pt x="78817" y="86845"/>
                    </a:lnTo>
                    <a:lnTo>
                      <a:pt x="78817" y="992"/>
                    </a:lnTo>
                  </a:path>
                </a:pathLst>
              </a:custGeom>
              <a:solidFill>
                <a:srgbClr val="184655"/>
              </a:solidFill>
              <a:ln w="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47" name="자유형: 도형 846">
                <a:extLst>
                  <a:ext uri="{FF2B5EF4-FFF2-40B4-BE49-F238E27FC236}">
                    <a16:creationId xmlns:a16="http://schemas.microsoft.com/office/drawing/2014/main" id="{C0045F5D-27AA-4FE0-0526-7DCAB0CEA107}"/>
                  </a:ext>
                </a:extLst>
              </p:cNvPr>
              <p:cNvSpPr/>
              <p:nvPr/>
            </p:nvSpPr>
            <p:spPr>
              <a:xfrm flipV="1">
                <a:off x="7882154" y="5497014"/>
                <a:ext cx="72706" cy="54812"/>
              </a:xfrm>
              <a:custGeom>
                <a:avLst/>
                <a:gdLst>
                  <a:gd name="connsiteX0" fmla="*/ 60913 w 72706"/>
                  <a:gd name="connsiteY0" fmla="*/ 851 h 54812"/>
                  <a:gd name="connsiteX1" fmla="*/ -11793 w 72706"/>
                  <a:gd name="connsiteY1" fmla="*/ 851 h 54812"/>
                  <a:gd name="connsiteX2" fmla="*/ -11793 w 72706"/>
                  <a:gd name="connsiteY2" fmla="*/ 55663 h 54812"/>
                  <a:gd name="connsiteX3" fmla="*/ 60913 w 72706"/>
                  <a:gd name="connsiteY3" fmla="*/ 55663 h 54812"/>
                  <a:gd name="connsiteX4" fmla="*/ 60913 w 72706"/>
                  <a:gd name="connsiteY4" fmla="*/ 851 h 5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706" h="54812">
                    <a:moveTo>
                      <a:pt x="60913" y="851"/>
                    </a:moveTo>
                    <a:lnTo>
                      <a:pt x="-11793" y="851"/>
                    </a:lnTo>
                    <a:lnTo>
                      <a:pt x="-11793" y="55663"/>
                    </a:lnTo>
                    <a:lnTo>
                      <a:pt x="60913" y="55663"/>
                    </a:lnTo>
                    <a:lnTo>
                      <a:pt x="60913" y="851"/>
                    </a:lnTo>
                  </a:path>
                </a:pathLst>
              </a:custGeom>
              <a:solidFill>
                <a:srgbClr val="13375B"/>
              </a:solidFill>
              <a:ln w="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48" name="자유형: 도형 847">
                <a:extLst>
                  <a:ext uri="{FF2B5EF4-FFF2-40B4-BE49-F238E27FC236}">
                    <a16:creationId xmlns:a16="http://schemas.microsoft.com/office/drawing/2014/main" id="{85DA2A41-D414-3737-C7C3-2F995E61842C}"/>
                  </a:ext>
                </a:extLst>
              </p:cNvPr>
              <p:cNvSpPr/>
              <p:nvPr/>
            </p:nvSpPr>
            <p:spPr>
              <a:xfrm flipV="1">
                <a:off x="7991850" y="4274217"/>
                <a:ext cx="271660" cy="373593"/>
              </a:xfrm>
              <a:custGeom>
                <a:avLst/>
                <a:gdLst>
                  <a:gd name="connsiteX0" fmla="*/ 21236 w 271660"/>
                  <a:gd name="connsiteY0" fmla="*/ 324342 h 373593"/>
                  <a:gd name="connsiteX1" fmla="*/ 31972 w 271660"/>
                  <a:gd name="connsiteY1" fmla="*/ 336115 h 373593"/>
                  <a:gd name="connsiteX2" fmla="*/ 216710 w 271660"/>
                  <a:gd name="connsiteY2" fmla="*/ 336115 h 373593"/>
                  <a:gd name="connsiteX3" fmla="*/ 227446 w 271660"/>
                  <a:gd name="connsiteY3" fmla="*/ 324342 h 373593"/>
                  <a:gd name="connsiteX4" fmla="*/ 227446 w 271660"/>
                  <a:gd name="connsiteY4" fmla="*/ -1729 h 373593"/>
                  <a:gd name="connsiteX5" fmla="*/ 260171 w 271660"/>
                  <a:gd name="connsiteY5" fmla="*/ -1729 h 373593"/>
                  <a:gd name="connsiteX6" fmla="*/ 260171 w 271660"/>
                  <a:gd name="connsiteY6" fmla="*/ 324342 h 373593"/>
                  <a:gd name="connsiteX7" fmla="*/ 216710 w 271660"/>
                  <a:gd name="connsiteY7" fmla="*/ 371865 h 373593"/>
                  <a:gd name="connsiteX8" fmla="*/ 31972 w 271660"/>
                  <a:gd name="connsiteY8" fmla="*/ 371865 h 373593"/>
                  <a:gd name="connsiteX9" fmla="*/ -11490 w 271660"/>
                  <a:gd name="connsiteY9" fmla="*/ 324342 h 373593"/>
                  <a:gd name="connsiteX10" fmla="*/ -11490 w 271660"/>
                  <a:gd name="connsiteY10" fmla="*/ -1729 h 373593"/>
                  <a:gd name="connsiteX11" fmla="*/ 21236 w 271660"/>
                  <a:gd name="connsiteY11" fmla="*/ -1729 h 373593"/>
                  <a:gd name="connsiteX12" fmla="*/ 21236 w 271660"/>
                  <a:gd name="connsiteY12" fmla="*/ 324342 h 373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1660" h="373593">
                    <a:moveTo>
                      <a:pt x="21236" y="324342"/>
                    </a:moveTo>
                    <a:cubicBezTo>
                      <a:pt x="21236" y="330825"/>
                      <a:pt x="26059" y="336115"/>
                      <a:pt x="31972" y="336115"/>
                    </a:cubicBezTo>
                    <a:lnTo>
                      <a:pt x="216710" y="336115"/>
                    </a:lnTo>
                    <a:cubicBezTo>
                      <a:pt x="222622" y="336115"/>
                      <a:pt x="227446" y="330825"/>
                      <a:pt x="227446" y="324342"/>
                    </a:cubicBezTo>
                    <a:lnTo>
                      <a:pt x="227446" y="-1729"/>
                    </a:lnTo>
                    <a:lnTo>
                      <a:pt x="260171" y="-1729"/>
                    </a:lnTo>
                    <a:lnTo>
                      <a:pt x="260171" y="324342"/>
                    </a:lnTo>
                    <a:cubicBezTo>
                      <a:pt x="260171" y="350554"/>
                      <a:pt x="240671" y="371865"/>
                      <a:pt x="216710" y="371865"/>
                    </a:cubicBezTo>
                    <a:lnTo>
                      <a:pt x="31972" y="371865"/>
                    </a:lnTo>
                    <a:cubicBezTo>
                      <a:pt x="8011" y="371865"/>
                      <a:pt x="-11490" y="350554"/>
                      <a:pt x="-11490" y="324342"/>
                    </a:cubicBezTo>
                    <a:lnTo>
                      <a:pt x="-11490" y="-1729"/>
                    </a:lnTo>
                    <a:lnTo>
                      <a:pt x="21236" y="-1729"/>
                    </a:lnTo>
                    <a:lnTo>
                      <a:pt x="21236" y="324342"/>
                    </a:lnTo>
                  </a:path>
                </a:pathLst>
              </a:custGeom>
              <a:solidFill>
                <a:srgbClr val="355389"/>
              </a:solidFill>
              <a:ln w="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49" name="자유형: 도형 848">
                <a:extLst>
                  <a:ext uri="{FF2B5EF4-FFF2-40B4-BE49-F238E27FC236}">
                    <a16:creationId xmlns:a16="http://schemas.microsoft.com/office/drawing/2014/main" id="{F5B9E163-54BE-6FDD-D5F7-F679A5355962}"/>
                  </a:ext>
                </a:extLst>
              </p:cNvPr>
              <p:cNvSpPr/>
              <p:nvPr/>
            </p:nvSpPr>
            <p:spPr>
              <a:xfrm flipV="1">
                <a:off x="7838078" y="4634546"/>
                <a:ext cx="608480" cy="919762"/>
              </a:xfrm>
              <a:custGeom>
                <a:avLst/>
                <a:gdLst>
                  <a:gd name="connsiteX0" fmla="*/ 515551 w 608480"/>
                  <a:gd name="connsiteY0" fmla="*/ -114 h 919762"/>
                  <a:gd name="connsiteX1" fmla="*/ 73526 w 608480"/>
                  <a:gd name="connsiteY1" fmla="*/ 24679 h 919762"/>
                  <a:gd name="connsiteX2" fmla="*/ 30766 w 608480"/>
                  <a:gd name="connsiteY2" fmla="*/ 69591 h 919762"/>
                  <a:gd name="connsiteX3" fmla="*/ -11148 w 608480"/>
                  <a:gd name="connsiteY3" fmla="*/ 855962 h 919762"/>
                  <a:gd name="connsiteX4" fmla="*/ 73526 w 608480"/>
                  <a:gd name="connsiteY4" fmla="*/ 919648 h 919762"/>
                  <a:gd name="connsiteX5" fmla="*/ 554550 w 608480"/>
                  <a:gd name="connsiteY5" fmla="*/ 919648 h 919762"/>
                  <a:gd name="connsiteX6" fmla="*/ 597311 w 608480"/>
                  <a:gd name="connsiteY6" fmla="*/ 874736 h 919762"/>
                  <a:gd name="connsiteX7" fmla="*/ 597311 w 608480"/>
                  <a:gd name="connsiteY7" fmla="*/ 69591 h 919762"/>
                  <a:gd name="connsiteX8" fmla="*/ 515551 w 608480"/>
                  <a:gd name="connsiteY8" fmla="*/ -114 h 919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480" h="919762">
                    <a:moveTo>
                      <a:pt x="515551" y="-114"/>
                    </a:moveTo>
                    <a:lnTo>
                      <a:pt x="73526" y="24679"/>
                    </a:lnTo>
                    <a:cubicBezTo>
                      <a:pt x="49894" y="24679"/>
                      <a:pt x="30766" y="44798"/>
                      <a:pt x="30766" y="69591"/>
                    </a:cubicBezTo>
                    <a:lnTo>
                      <a:pt x="-11148" y="855962"/>
                    </a:lnTo>
                    <a:cubicBezTo>
                      <a:pt x="-12473" y="910969"/>
                      <a:pt x="49894" y="919648"/>
                      <a:pt x="73526" y="919648"/>
                    </a:cubicBezTo>
                    <a:lnTo>
                      <a:pt x="554550" y="919648"/>
                    </a:lnTo>
                    <a:cubicBezTo>
                      <a:pt x="578182" y="919648"/>
                      <a:pt x="597311" y="899534"/>
                      <a:pt x="597311" y="874736"/>
                    </a:cubicBezTo>
                    <a:lnTo>
                      <a:pt x="597311" y="69591"/>
                    </a:lnTo>
                    <a:cubicBezTo>
                      <a:pt x="597523" y="27874"/>
                      <a:pt x="556457" y="590"/>
                      <a:pt x="515551" y="-114"/>
                    </a:cubicBezTo>
                  </a:path>
                </a:pathLst>
              </a:custGeom>
              <a:solidFill>
                <a:srgbClr val="3C8F7C"/>
              </a:solidFill>
              <a:ln w="5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0" name="자유형: 도형 849">
                <a:extLst>
                  <a:ext uri="{FF2B5EF4-FFF2-40B4-BE49-F238E27FC236}">
                    <a16:creationId xmlns:a16="http://schemas.microsoft.com/office/drawing/2014/main" id="{1D339783-A990-1226-AFA8-CDF726CA5A28}"/>
                  </a:ext>
                </a:extLst>
              </p:cNvPr>
              <p:cNvSpPr/>
              <p:nvPr/>
            </p:nvSpPr>
            <p:spPr>
              <a:xfrm flipV="1">
                <a:off x="7837991" y="4659239"/>
                <a:ext cx="566571" cy="894972"/>
              </a:xfrm>
              <a:custGeom>
                <a:avLst/>
                <a:gdLst>
                  <a:gd name="connsiteX0" fmla="*/ 502572 w 566571"/>
                  <a:gd name="connsiteY0" fmla="*/ -95 h 894972"/>
                  <a:gd name="connsiteX1" fmla="*/ 41511 w 566571"/>
                  <a:gd name="connsiteY1" fmla="*/ -95 h 894972"/>
                  <a:gd name="connsiteX2" fmla="*/ -11218 w 566571"/>
                  <a:gd name="connsiteY2" fmla="*/ 52671 h 894972"/>
                  <a:gd name="connsiteX3" fmla="*/ -11218 w 566571"/>
                  <a:gd name="connsiteY3" fmla="*/ 842085 h 894972"/>
                  <a:gd name="connsiteX4" fmla="*/ 41511 w 566571"/>
                  <a:gd name="connsiteY4" fmla="*/ 894877 h 894972"/>
                  <a:gd name="connsiteX5" fmla="*/ 502572 w 566571"/>
                  <a:gd name="connsiteY5" fmla="*/ 894877 h 894972"/>
                  <a:gd name="connsiteX6" fmla="*/ 555354 w 566571"/>
                  <a:gd name="connsiteY6" fmla="*/ 842085 h 894972"/>
                  <a:gd name="connsiteX7" fmla="*/ 555354 w 566571"/>
                  <a:gd name="connsiteY7" fmla="*/ 52671 h 894972"/>
                  <a:gd name="connsiteX8" fmla="*/ 502572 w 566571"/>
                  <a:gd name="connsiteY8" fmla="*/ -95 h 894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6571" h="894972">
                    <a:moveTo>
                      <a:pt x="502572" y="-95"/>
                    </a:moveTo>
                    <a:lnTo>
                      <a:pt x="41511" y="-95"/>
                    </a:lnTo>
                    <a:cubicBezTo>
                      <a:pt x="12405" y="-95"/>
                      <a:pt x="-11218" y="23507"/>
                      <a:pt x="-11218" y="52671"/>
                    </a:cubicBezTo>
                    <a:lnTo>
                      <a:pt x="-11218" y="842085"/>
                    </a:lnTo>
                    <a:cubicBezTo>
                      <a:pt x="-11218" y="871250"/>
                      <a:pt x="12405" y="894877"/>
                      <a:pt x="41511" y="894877"/>
                    </a:cubicBezTo>
                    <a:lnTo>
                      <a:pt x="502572" y="894877"/>
                    </a:lnTo>
                    <a:cubicBezTo>
                      <a:pt x="531731" y="894877"/>
                      <a:pt x="555354" y="871250"/>
                      <a:pt x="555354" y="842085"/>
                    </a:cubicBezTo>
                    <a:lnTo>
                      <a:pt x="555354" y="52671"/>
                    </a:lnTo>
                    <a:cubicBezTo>
                      <a:pt x="555354" y="23533"/>
                      <a:pt x="531731" y="-95"/>
                      <a:pt x="502572" y="-95"/>
                    </a:cubicBezTo>
                  </a:path>
                </a:pathLst>
              </a:custGeom>
              <a:solidFill>
                <a:srgbClr val="50BFA5"/>
              </a:solidFill>
              <a:ln w="5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1" name="자유형: 도형 850">
                <a:extLst>
                  <a:ext uri="{FF2B5EF4-FFF2-40B4-BE49-F238E27FC236}">
                    <a16:creationId xmlns:a16="http://schemas.microsoft.com/office/drawing/2014/main" id="{C302A230-9D1E-EC2F-81DB-205E8376180A}"/>
                  </a:ext>
                </a:extLst>
              </p:cNvPr>
              <p:cNvSpPr/>
              <p:nvPr/>
            </p:nvSpPr>
            <p:spPr>
              <a:xfrm flipV="1">
                <a:off x="7947991" y="4933160"/>
                <a:ext cx="351408" cy="621056"/>
              </a:xfrm>
              <a:custGeom>
                <a:avLst/>
                <a:gdLst>
                  <a:gd name="connsiteX0" fmla="*/ 339992 w 351408"/>
                  <a:gd name="connsiteY0" fmla="*/ 217 h 621056"/>
                  <a:gd name="connsiteX1" fmla="*/ -11416 w 351408"/>
                  <a:gd name="connsiteY1" fmla="*/ 217 h 621056"/>
                  <a:gd name="connsiteX2" fmla="*/ -11416 w 351408"/>
                  <a:gd name="connsiteY2" fmla="*/ 459688 h 621056"/>
                  <a:gd name="connsiteX3" fmla="*/ 150147 w 351408"/>
                  <a:gd name="connsiteY3" fmla="*/ 621273 h 621056"/>
                  <a:gd name="connsiteX4" fmla="*/ 178429 w 351408"/>
                  <a:gd name="connsiteY4" fmla="*/ 621273 h 621056"/>
                  <a:gd name="connsiteX5" fmla="*/ 339992 w 351408"/>
                  <a:gd name="connsiteY5" fmla="*/ 459688 h 621056"/>
                  <a:gd name="connsiteX6" fmla="*/ 339992 w 351408"/>
                  <a:gd name="connsiteY6" fmla="*/ 217 h 621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408" h="621056">
                    <a:moveTo>
                      <a:pt x="339992" y="217"/>
                    </a:moveTo>
                    <a:lnTo>
                      <a:pt x="-11416" y="217"/>
                    </a:lnTo>
                    <a:lnTo>
                      <a:pt x="-11416" y="459688"/>
                    </a:lnTo>
                    <a:cubicBezTo>
                      <a:pt x="-11416" y="548929"/>
                      <a:pt x="60928" y="621273"/>
                      <a:pt x="150147" y="621273"/>
                    </a:cubicBezTo>
                    <a:lnTo>
                      <a:pt x="178429" y="621273"/>
                    </a:lnTo>
                    <a:cubicBezTo>
                      <a:pt x="267648" y="621273"/>
                      <a:pt x="339992" y="548929"/>
                      <a:pt x="339992" y="459688"/>
                    </a:cubicBezTo>
                    <a:lnTo>
                      <a:pt x="339992" y="217"/>
                    </a:lnTo>
                  </a:path>
                </a:pathLst>
              </a:custGeom>
              <a:solidFill>
                <a:srgbClr val="3C8F7C"/>
              </a:solidFill>
              <a:ln w="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2" name="자유형: 도형 851">
                <a:extLst>
                  <a:ext uri="{FF2B5EF4-FFF2-40B4-BE49-F238E27FC236}">
                    <a16:creationId xmlns:a16="http://schemas.microsoft.com/office/drawing/2014/main" id="{E3F5457E-F3E0-3A02-BA46-F25A768F3995}"/>
                  </a:ext>
                </a:extLst>
              </p:cNvPr>
              <p:cNvSpPr/>
              <p:nvPr/>
            </p:nvSpPr>
            <p:spPr>
              <a:xfrm flipV="1">
                <a:off x="8016091" y="4573803"/>
                <a:ext cx="238955" cy="70417"/>
              </a:xfrm>
              <a:custGeom>
                <a:avLst/>
                <a:gdLst>
                  <a:gd name="connsiteX0" fmla="*/ 107961 w 238955"/>
                  <a:gd name="connsiteY0" fmla="*/ 42084 h 70417"/>
                  <a:gd name="connsiteX1" fmla="*/ 191740 w 238955"/>
                  <a:gd name="connsiteY1" fmla="*/ -1366 h 70417"/>
                  <a:gd name="connsiteX2" fmla="*/ 227439 w 238955"/>
                  <a:gd name="connsiteY2" fmla="*/ -1366 h 70417"/>
                  <a:gd name="connsiteX3" fmla="*/ 107961 w 238955"/>
                  <a:gd name="connsiteY3" fmla="*/ 69052 h 70417"/>
                  <a:gd name="connsiteX4" fmla="*/ -11517 w 238955"/>
                  <a:gd name="connsiteY4" fmla="*/ -1366 h 70417"/>
                  <a:gd name="connsiteX5" fmla="*/ 24233 w 238955"/>
                  <a:gd name="connsiteY5" fmla="*/ -1366 h 70417"/>
                  <a:gd name="connsiteX6" fmla="*/ 107961 w 238955"/>
                  <a:gd name="connsiteY6" fmla="*/ 42084 h 70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955" h="70417">
                    <a:moveTo>
                      <a:pt x="107961" y="42084"/>
                    </a:moveTo>
                    <a:cubicBezTo>
                      <a:pt x="152467" y="42084"/>
                      <a:pt x="190186" y="22333"/>
                      <a:pt x="191740" y="-1366"/>
                    </a:cubicBezTo>
                    <a:lnTo>
                      <a:pt x="227439" y="-1366"/>
                    </a:lnTo>
                    <a:cubicBezTo>
                      <a:pt x="226143" y="37643"/>
                      <a:pt x="173140" y="69052"/>
                      <a:pt x="107961" y="69052"/>
                    </a:cubicBezTo>
                    <a:cubicBezTo>
                      <a:pt x="42782" y="69052"/>
                      <a:pt x="-10169" y="37643"/>
                      <a:pt x="-11517" y="-1366"/>
                    </a:cubicBezTo>
                    <a:lnTo>
                      <a:pt x="24233" y="-1366"/>
                    </a:lnTo>
                    <a:cubicBezTo>
                      <a:pt x="25736" y="22333"/>
                      <a:pt x="63455" y="42084"/>
                      <a:pt x="107961" y="42084"/>
                    </a:cubicBezTo>
                  </a:path>
                </a:pathLst>
              </a:custGeom>
              <a:solidFill>
                <a:srgbClr val="13375B"/>
              </a:solidFill>
              <a:ln w="5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3" name="자유형: 도형 852">
                <a:extLst>
                  <a:ext uri="{FF2B5EF4-FFF2-40B4-BE49-F238E27FC236}">
                    <a16:creationId xmlns:a16="http://schemas.microsoft.com/office/drawing/2014/main" id="{8990AB8A-B1B0-2FE1-73B8-70B4E715BF11}"/>
                  </a:ext>
                </a:extLst>
              </p:cNvPr>
              <p:cNvSpPr/>
              <p:nvPr/>
            </p:nvSpPr>
            <p:spPr>
              <a:xfrm flipV="1">
                <a:off x="8034193" y="4267024"/>
                <a:ext cx="189177" cy="45619"/>
              </a:xfrm>
              <a:custGeom>
                <a:avLst/>
                <a:gdLst>
                  <a:gd name="connsiteX0" fmla="*/ 158098 w 189177"/>
                  <a:gd name="connsiteY0" fmla="*/ -2170 h 45619"/>
                  <a:gd name="connsiteX1" fmla="*/ 7944 w 189177"/>
                  <a:gd name="connsiteY1" fmla="*/ -2170 h 45619"/>
                  <a:gd name="connsiteX2" fmla="*/ -11568 w 189177"/>
                  <a:gd name="connsiteY2" fmla="*/ 17362 h 45619"/>
                  <a:gd name="connsiteX3" fmla="*/ -11568 w 189177"/>
                  <a:gd name="connsiteY3" fmla="*/ 23922 h 45619"/>
                  <a:gd name="connsiteX4" fmla="*/ 7944 w 189177"/>
                  <a:gd name="connsiteY4" fmla="*/ 43449 h 45619"/>
                  <a:gd name="connsiteX5" fmla="*/ 158098 w 189177"/>
                  <a:gd name="connsiteY5" fmla="*/ 43449 h 45619"/>
                  <a:gd name="connsiteX6" fmla="*/ 177610 w 189177"/>
                  <a:gd name="connsiteY6" fmla="*/ 23922 h 45619"/>
                  <a:gd name="connsiteX7" fmla="*/ 177610 w 189177"/>
                  <a:gd name="connsiteY7" fmla="*/ 17362 h 45619"/>
                  <a:gd name="connsiteX8" fmla="*/ 158098 w 189177"/>
                  <a:gd name="connsiteY8" fmla="*/ -2170 h 45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177" h="45619">
                    <a:moveTo>
                      <a:pt x="158098" y="-2170"/>
                    </a:moveTo>
                    <a:lnTo>
                      <a:pt x="7944" y="-2170"/>
                    </a:lnTo>
                    <a:cubicBezTo>
                      <a:pt x="-2844" y="-2170"/>
                      <a:pt x="-11568" y="6584"/>
                      <a:pt x="-11568" y="17362"/>
                    </a:cubicBezTo>
                    <a:lnTo>
                      <a:pt x="-11568" y="23922"/>
                    </a:lnTo>
                    <a:cubicBezTo>
                      <a:pt x="-11568" y="34721"/>
                      <a:pt x="-2844" y="43449"/>
                      <a:pt x="7944" y="43449"/>
                    </a:cubicBezTo>
                    <a:lnTo>
                      <a:pt x="158098" y="43449"/>
                    </a:lnTo>
                    <a:cubicBezTo>
                      <a:pt x="168835" y="43449"/>
                      <a:pt x="177610" y="34721"/>
                      <a:pt x="177610" y="23922"/>
                    </a:cubicBezTo>
                    <a:lnTo>
                      <a:pt x="177610" y="17362"/>
                    </a:lnTo>
                    <a:cubicBezTo>
                      <a:pt x="177610" y="6584"/>
                      <a:pt x="168835" y="-2170"/>
                      <a:pt x="158098" y="-2170"/>
                    </a:cubicBezTo>
                  </a:path>
                </a:pathLst>
              </a:custGeom>
              <a:solidFill>
                <a:srgbClr val="13375B"/>
              </a:solidFill>
              <a:ln w="5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4" name="자유형: 도형 853">
                <a:extLst>
                  <a:ext uri="{FF2B5EF4-FFF2-40B4-BE49-F238E27FC236}">
                    <a16:creationId xmlns:a16="http://schemas.microsoft.com/office/drawing/2014/main" id="{60C25FD6-533D-4064-9584-2537809D6A52}"/>
                  </a:ext>
                </a:extLst>
              </p:cNvPr>
              <p:cNvSpPr/>
              <p:nvPr/>
            </p:nvSpPr>
            <p:spPr>
              <a:xfrm flipV="1">
                <a:off x="6642026" y="2691050"/>
                <a:ext cx="883472" cy="1571342"/>
              </a:xfrm>
              <a:custGeom>
                <a:avLst/>
                <a:gdLst>
                  <a:gd name="connsiteX0" fmla="*/ 699452 w 883472"/>
                  <a:gd name="connsiteY0" fmla="*/ 734433 h 1571342"/>
                  <a:gd name="connsiteX1" fmla="*/ 619669 w 883472"/>
                  <a:gd name="connsiteY1" fmla="*/ 927808 h 1571342"/>
                  <a:gd name="connsiteX2" fmla="*/ 374475 w 883472"/>
                  <a:gd name="connsiteY2" fmla="*/ 1054853 h 1571342"/>
                  <a:gd name="connsiteX3" fmla="*/ 157506 w 883472"/>
                  <a:gd name="connsiteY3" fmla="*/ 1512402 h 1571342"/>
                  <a:gd name="connsiteX4" fmla="*/ 42940 w 883472"/>
                  <a:gd name="connsiteY4" fmla="*/ 1560039 h 1571342"/>
                  <a:gd name="connsiteX5" fmla="*/ 42940 w 883472"/>
                  <a:gd name="connsiteY5" fmla="*/ 1560039 h 1571342"/>
                  <a:gd name="connsiteX6" fmla="*/ -4673 w 883472"/>
                  <a:gd name="connsiteY6" fmla="*/ 1445491 h 1571342"/>
                  <a:gd name="connsiteX7" fmla="*/ 209729 w 883472"/>
                  <a:gd name="connsiteY7" fmla="*/ 993288 h 1571342"/>
                  <a:gd name="connsiteX8" fmla="*/ 232348 w 883472"/>
                  <a:gd name="connsiteY8" fmla="*/ 564940 h 1571342"/>
                  <a:gd name="connsiteX9" fmla="*/ 202934 w 883472"/>
                  <a:gd name="connsiteY9" fmla="*/ 314110 h 1571342"/>
                  <a:gd name="connsiteX10" fmla="*/ 651981 w 883472"/>
                  <a:gd name="connsiteY10" fmla="*/ 23882 h 1571342"/>
                  <a:gd name="connsiteX11" fmla="*/ 746448 w 883472"/>
                  <a:gd name="connsiteY11" fmla="*/ 62866 h 1571342"/>
                  <a:gd name="connsiteX12" fmla="*/ 816632 w 883472"/>
                  <a:gd name="connsiteY12" fmla="*/ 601776 h 1571342"/>
                  <a:gd name="connsiteX13" fmla="*/ 699452 w 883472"/>
                  <a:gd name="connsiteY13" fmla="*/ 734433 h 1571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83472" h="1571342">
                    <a:moveTo>
                      <a:pt x="699452" y="734433"/>
                    </a:moveTo>
                    <a:lnTo>
                      <a:pt x="619669" y="927808"/>
                    </a:lnTo>
                    <a:cubicBezTo>
                      <a:pt x="582700" y="1017404"/>
                      <a:pt x="462336" y="1095666"/>
                      <a:pt x="374475" y="1054853"/>
                    </a:cubicBezTo>
                    <a:lnTo>
                      <a:pt x="157506" y="1512402"/>
                    </a:lnTo>
                    <a:cubicBezTo>
                      <a:pt x="139022" y="1557188"/>
                      <a:pt x="87750" y="1578514"/>
                      <a:pt x="42940" y="1560039"/>
                    </a:cubicBezTo>
                    <a:lnTo>
                      <a:pt x="42940" y="1560039"/>
                    </a:lnTo>
                    <a:cubicBezTo>
                      <a:pt x="-1822" y="1541559"/>
                      <a:pt x="-23158" y="1490277"/>
                      <a:pt x="-4673" y="1445491"/>
                    </a:cubicBezTo>
                    <a:lnTo>
                      <a:pt x="209729" y="993288"/>
                    </a:lnTo>
                    <a:cubicBezTo>
                      <a:pt x="9059" y="919906"/>
                      <a:pt x="195236" y="654820"/>
                      <a:pt x="232348" y="564940"/>
                    </a:cubicBezTo>
                    <a:cubicBezTo>
                      <a:pt x="232348" y="564940"/>
                      <a:pt x="171477" y="434217"/>
                      <a:pt x="202934" y="314110"/>
                    </a:cubicBezTo>
                    <a:cubicBezTo>
                      <a:pt x="289750" y="-17207"/>
                      <a:pt x="496549" y="-40248"/>
                      <a:pt x="651981" y="23882"/>
                    </a:cubicBezTo>
                    <a:lnTo>
                      <a:pt x="746448" y="62866"/>
                    </a:lnTo>
                    <a:cubicBezTo>
                      <a:pt x="901880" y="126969"/>
                      <a:pt x="898079" y="431513"/>
                      <a:pt x="816632" y="601776"/>
                    </a:cubicBezTo>
                    <a:cubicBezTo>
                      <a:pt x="794774" y="647488"/>
                      <a:pt x="699452" y="734433"/>
                      <a:pt x="699452" y="734433"/>
                    </a:cubicBezTo>
                  </a:path>
                </a:pathLst>
              </a:custGeom>
              <a:solidFill>
                <a:srgbClr val="184655"/>
              </a:solidFill>
              <a:ln w="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5" name="자유형: 도형 854">
                <a:extLst>
                  <a:ext uri="{FF2B5EF4-FFF2-40B4-BE49-F238E27FC236}">
                    <a16:creationId xmlns:a16="http://schemas.microsoft.com/office/drawing/2014/main" id="{6F10012F-0F5F-80F0-6042-A8FE4B2AE0CD}"/>
                  </a:ext>
                </a:extLst>
              </p:cNvPr>
              <p:cNvSpPr/>
              <p:nvPr/>
            </p:nvSpPr>
            <p:spPr>
              <a:xfrm flipV="1">
                <a:off x="7296690" y="2893253"/>
                <a:ext cx="644677" cy="674867"/>
              </a:xfrm>
              <a:custGeom>
                <a:avLst/>
                <a:gdLst>
                  <a:gd name="connsiteX0" fmla="*/ 621296 w 644677"/>
                  <a:gd name="connsiteY0" fmla="*/ 425203 h 674867"/>
                  <a:gd name="connsiteX1" fmla="*/ 613653 w 644677"/>
                  <a:gd name="connsiteY1" fmla="*/ 588733 h 674867"/>
                  <a:gd name="connsiteX2" fmla="*/ 496760 w 644677"/>
                  <a:gd name="connsiteY2" fmla="*/ 668365 h 674867"/>
                  <a:gd name="connsiteX3" fmla="*/ 211223 w 644677"/>
                  <a:gd name="connsiteY3" fmla="*/ 504960 h 674867"/>
                  <a:gd name="connsiteX4" fmla="*/ 45225 w 644677"/>
                  <a:gd name="connsiteY4" fmla="*/ 457978 h 674867"/>
                  <a:gd name="connsiteX5" fmla="*/ 48123 w 644677"/>
                  <a:gd name="connsiteY5" fmla="*/ 194360 h 674867"/>
                  <a:gd name="connsiteX6" fmla="*/ 498609 w 644677"/>
                  <a:gd name="connsiteY6" fmla="*/ 116017 h 674867"/>
                  <a:gd name="connsiteX7" fmla="*/ 621296 w 644677"/>
                  <a:gd name="connsiteY7" fmla="*/ 425203 h 674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77" h="674867">
                    <a:moveTo>
                      <a:pt x="621296" y="425203"/>
                    </a:moveTo>
                    <a:cubicBezTo>
                      <a:pt x="632885" y="477870"/>
                      <a:pt x="644225" y="530871"/>
                      <a:pt x="613653" y="588733"/>
                    </a:cubicBezTo>
                    <a:cubicBezTo>
                      <a:pt x="588976" y="635555"/>
                      <a:pt x="546215" y="662500"/>
                      <a:pt x="496760" y="668365"/>
                    </a:cubicBezTo>
                    <a:cubicBezTo>
                      <a:pt x="356639" y="684989"/>
                      <a:pt x="344300" y="559769"/>
                      <a:pt x="211223" y="504960"/>
                    </a:cubicBezTo>
                    <a:cubicBezTo>
                      <a:pt x="154375" y="481546"/>
                      <a:pt x="96028" y="488245"/>
                      <a:pt x="45225" y="457978"/>
                    </a:cubicBezTo>
                    <a:cubicBezTo>
                      <a:pt x="-46540" y="403328"/>
                      <a:pt x="-12721" y="337179"/>
                      <a:pt x="48123" y="194360"/>
                    </a:cubicBezTo>
                    <a:cubicBezTo>
                      <a:pt x="197086" y="-155358"/>
                      <a:pt x="453400" y="47151"/>
                      <a:pt x="498609" y="116017"/>
                    </a:cubicBezTo>
                    <a:cubicBezTo>
                      <a:pt x="532178" y="167245"/>
                      <a:pt x="613853" y="391299"/>
                      <a:pt x="621296" y="425203"/>
                    </a:cubicBezTo>
                  </a:path>
                </a:pathLst>
              </a:custGeom>
              <a:solidFill>
                <a:srgbClr val="13375B"/>
              </a:solidFill>
              <a:ln w="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6" name="자유형: 도형 855">
                <a:extLst>
                  <a:ext uri="{FF2B5EF4-FFF2-40B4-BE49-F238E27FC236}">
                    <a16:creationId xmlns:a16="http://schemas.microsoft.com/office/drawing/2014/main" id="{BBD4A017-29F0-2636-EF99-5CBC62B4E1E9}"/>
                  </a:ext>
                </a:extLst>
              </p:cNvPr>
              <p:cNvSpPr/>
              <p:nvPr/>
            </p:nvSpPr>
            <p:spPr>
              <a:xfrm flipV="1">
                <a:off x="7304206" y="3308287"/>
                <a:ext cx="587342" cy="295731"/>
              </a:xfrm>
              <a:custGeom>
                <a:avLst/>
                <a:gdLst>
                  <a:gd name="connsiteX0" fmla="*/ 532857 w 587342"/>
                  <a:gd name="connsiteY0" fmla="*/ 281913 h 295731"/>
                  <a:gd name="connsiteX1" fmla="*/ 288172 w 587342"/>
                  <a:gd name="connsiteY1" fmla="*/ 143635 h 295731"/>
                  <a:gd name="connsiteX2" fmla="*/ 102687 w 587342"/>
                  <a:gd name="connsiteY2" fmla="*/ 291269 h 295731"/>
                  <a:gd name="connsiteX3" fmla="*/ -11449 w 587342"/>
                  <a:gd name="connsiteY3" fmla="*/ 191109 h 295731"/>
                  <a:gd name="connsiteX4" fmla="*/ 257630 w 587342"/>
                  <a:gd name="connsiteY4" fmla="*/ -4351 h 295731"/>
                  <a:gd name="connsiteX5" fmla="*/ 575894 w 587342"/>
                  <a:gd name="connsiteY5" fmla="*/ 213738 h 295731"/>
                  <a:gd name="connsiteX6" fmla="*/ 532857 w 587342"/>
                  <a:gd name="connsiteY6" fmla="*/ 281913 h 295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7342" h="295731">
                    <a:moveTo>
                      <a:pt x="532857" y="281913"/>
                    </a:moveTo>
                    <a:cubicBezTo>
                      <a:pt x="457642" y="258426"/>
                      <a:pt x="298386" y="141166"/>
                      <a:pt x="288172" y="143635"/>
                    </a:cubicBezTo>
                    <a:lnTo>
                      <a:pt x="102687" y="291269"/>
                    </a:lnTo>
                    <a:lnTo>
                      <a:pt x="-11449" y="191109"/>
                    </a:lnTo>
                    <a:cubicBezTo>
                      <a:pt x="-11449" y="191109"/>
                      <a:pt x="243152" y="2561"/>
                      <a:pt x="257630" y="-4351"/>
                    </a:cubicBezTo>
                    <a:cubicBezTo>
                      <a:pt x="268340" y="-9458"/>
                      <a:pt x="470186" y="162065"/>
                      <a:pt x="575894" y="213738"/>
                    </a:cubicBezTo>
                    <a:cubicBezTo>
                      <a:pt x="574406" y="248138"/>
                      <a:pt x="549665" y="251812"/>
                      <a:pt x="532857" y="281913"/>
                    </a:cubicBezTo>
                  </a:path>
                </a:pathLst>
              </a:custGeom>
              <a:solidFill>
                <a:srgbClr val="F48C7F"/>
              </a:solidFill>
              <a:ln w="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7" name="자유형: 도형 856">
                <a:extLst>
                  <a:ext uri="{FF2B5EF4-FFF2-40B4-BE49-F238E27FC236}">
                    <a16:creationId xmlns:a16="http://schemas.microsoft.com/office/drawing/2014/main" id="{5A5E5F65-D733-02B3-6667-524C6F80E5FD}"/>
                  </a:ext>
                </a:extLst>
              </p:cNvPr>
              <p:cNvSpPr/>
              <p:nvPr/>
            </p:nvSpPr>
            <p:spPr>
              <a:xfrm flipV="1">
                <a:off x="7162609" y="3179342"/>
                <a:ext cx="390719" cy="362135"/>
              </a:xfrm>
              <a:custGeom>
                <a:avLst/>
                <a:gdLst>
                  <a:gd name="connsiteX0" fmla="*/ 378958 w 390719"/>
                  <a:gd name="connsiteY0" fmla="*/ 145544 h 362135"/>
                  <a:gd name="connsiteX1" fmla="*/ 262710 w 390719"/>
                  <a:gd name="connsiteY1" fmla="*/ -4961 h 362135"/>
                  <a:gd name="connsiteX2" fmla="*/ 95012 w 390719"/>
                  <a:gd name="connsiteY2" fmla="*/ 139882 h 362135"/>
                  <a:gd name="connsiteX3" fmla="*/ -10880 w 390719"/>
                  <a:gd name="connsiteY3" fmla="*/ 338160 h 362135"/>
                  <a:gd name="connsiteX4" fmla="*/ 104418 w 390719"/>
                  <a:gd name="connsiteY4" fmla="*/ 354302 h 362135"/>
                  <a:gd name="connsiteX5" fmla="*/ 378958 w 390719"/>
                  <a:gd name="connsiteY5" fmla="*/ 145544 h 362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0719" h="362135">
                    <a:moveTo>
                      <a:pt x="378958" y="145544"/>
                    </a:moveTo>
                    <a:lnTo>
                      <a:pt x="262710" y="-4961"/>
                    </a:lnTo>
                    <a:cubicBezTo>
                      <a:pt x="262710" y="-4961"/>
                      <a:pt x="140191" y="89216"/>
                      <a:pt x="95012" y="139882"/>
                    </a:cubicBezTo>
                    <a:cubicBezTo>
                      <a:pt x="40189" y="201355"/>
                      <a:pt x="-19764" y="333333"/>
                      <a:pt x="-10880" y="338160"/>
                    </a:cubicBezTo>
                    <a:cubicBezTo>
                      <a:pt x="13918" y="351708"/>
                      <a:pt x="67506" y="362564"/>
                      <a:pt x="104418" y="354302"/>
                    </a:cubicBezTo>
                    <a:cubicBezTo>
                      <a:pt x="232306" y="325741"/>
                      <a:pt x="378958" y="145544"/>
                      <a:pt x="378958" y="145544"/>
                    </a:cubicBezTo>
                  </a:path>
                </a:pathLst>
              </a:custGeom>
              <a:solidFill>
                <a:srgbClr val="B75742"/>
              </a:solidFill>
              <a:ln w="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8" name="자유형: 도형 857">
                <a:extLst>
                  <a:ext uri="{FF2B5EF4-FFF2-40B4-BE49-F238E27FC236}">
                    <a16:creationId xmlns:a16="http://schemas.microsoft.com/office/drawing/2014/main" id="{C0E17939-5249-3A75-BE7F-0F0BECC37BE1}"/>
                  </a:ext>
                </a:extLst>
              </p:cNvPr>
              <p:cNvSpPr/>
              <p:nvPr/>
            </p:nvSpPr>
            <p:spPr>
              <a:xfrm flipV="1">
                <a:off x="7829370" y="3313655"/>
                <a:ext cx="364980" cy="436337"/>
              </a:xfrm>
              <a:custGeom>
                <a:avLst/>
                <a:gdLst>
                  <a:gd name="connsiteX0" fmla="*/ 2830 w 364980"/>
                  <a:gd name="connsiteY0" fmla="*/ 344108 h 436337"/>
                  <a:gd name="connsiteX1" fmla="*/ -11438 w 364980"/>
                  <a:gd name="connsiteY1" fmla="*/ 418932 h 436337"/>
                  <a:gd name="connsiteX2" fmla="*/ 57792 w 364980"/>
                  <a:gd name="connsiteY2" fmla="*/ 366979 h 436337"/>
                  <a:gd name="connsiteX3" fmla="*/ 137530 w 364980"/>
                  <a:gd name="connsiteY3" fmla="*/ 179486 h 436337"/>
                  <a:gd name="connsiteX4" fmla="*/ 245342 w 364980"/>
                  <a:gd name="connsiteY4" fmla="*/ 327290 h 436337"/>
                  <a:gd name="connsiteX5" fmla="*/ 282172 w 364980"/>
                  <a:gd name="connsiteY5" fmla="*/ 404592 h 436337"/>
                  <a:gd name="connsiteX6" fmla="*/ 349753 w 364980"/>
                  <a:gd name="connsiteY6" fmla="*/ 431722 h 436337"/>
                  <a:gd name="connsiteX7" fmla="*/ 328634 w 364980"/>
                  <a:gd name="connsiteY7" fmla="*/ 363641 h 436337"/>
                  <a:gd name="connsiteX8" fmla="*/ 205472 w 364980"/>
                  <a:gd name="connsiteY8" fmla="*/ 115309 h 436337"/>
                  <a:gd name="connsiteX9" fmla="*/ 63149 w 364980"/>
                  <a:gd name="connsiteY9" fmla="*/ -1877 h 436337"/>
                  <a:gd name="connsiteX10" fmla="*/ 2830 w 364980"/>
                  <a:gd name="connsiteY10" fmla="*/ 344108 h 43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4980" h="436337">
                    <a:moveTo>
                      <a:pt x="2830" y="344108"/>
                    </a:moveTo>
                    <a:lnTo>
                      <a:pt x="-11438" y="418932"/>
                    </a:lnTo>
                    <a:cubicBezTo>
                      <a:pt x="-11438" y="418932"/>
                      <a:pt x="30852" y="408831"/>
                      <a:pt x="57792" y="366979"/>
                    </a:cubicBezTo>
                    <a:cubicBezTo>
                      <a:pt x="84732" y="325127"/>
                      <a:pt x="129855" y="183669"/>
                      <a:pt x="137530" y="179486"/>
                    </a:cubicBezTo>
                    <a:cubicBezTo>
                      <a:pt x="145205" y="175298"/>
                      <a:pt x="230455" y="306593"/>
                      <a:pt x="245342" y="327290"/>
                    </a:cubicBezTo>
                    <a:cubicBezTo>
                      <a:pt x="263782" y="352886"/>
                      <a:pt x="270633" y="382267"/>
                      <a:pt x="282172" y="404592"/>
                    </a:cubicBezTo>
                    <a:cubicBezTo>
                      <a:pt x="293761" y="426911"/>
                      <a:pt x="334403" y="434509"/>
                      <a:pt x="349753" y="431722"/>
                    </a:cubicBezTo>
                    <a:cubicBezTo>
                      <a:pt x="365155" y="428930"/>
                      <a:pt x="328634" y="363641"/>
                      <a:pt x="328634" y="363641"/>
                    </a:cubicBezTo>
                    <a:cubicBezTo>
                      <a:pt x="328634" y="363641"/>
                      <a:pt x="236275" y="203201"/>
                      <a:pt x="205472" y="115309"/>
                    </a:cubicBezTo>
                    <a:cubicBezTo>
                      <a:pt x="174720" y="27417"/>
                      <a:pt x="78550" y="-14435"/>
                      <a:pt x="63149" y="-1877"/>
                    </a:cubicBezTo>
                    <a:cubicBezTo>
                      <a:pt x="47747" y="10676"/>
                      <a:pt x="2830" y="344108"/>
                      <a:pt x="2830" y="344108"/>
                    </a:cubicBezTo>
                  </a:path>
                </a:pathLst>
              </a:custGeom>
              <a:solidFill>
                <a:srgbClr val="F48C7F"/>
              </a:solidFill>
              <a:ln w="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9" name="자유형: 도형 858">
                <a:extLst>
                  <a:ext uri="{FF2B5EF4-FFF2-40B4-BE49-F238E27FC236}">
                    <a16:creationId xmlns:a16="http://schemas.microsoft.com/office/drawing/2014/main" id="{7456534A-4FC5-FF91-3625-6FB3BD2D12B4}"/>
                  </a:ext>
                </a:extLst>
              </p:cNvPr>
              <p:cNvSpPr/>
              <p:nvPr/>
            </p:nvSpPr>
            <p:spPr>
              <a:xfrm flipV="1">
                <a:off x="7829321" y="3327008"/>
                <a:ext cx="148630" cy="299441"/>
              </a:xfrm>
              <a:custGeom>
                <a:avLst/>
                <a:gdLst>
                  <a:gd name="connsiteX0" fmla="*/ 19293 w 148630"/>
                  <a:gd name="connsiteY0" fmla="*/ -4351 h 299441"/>
                  <a:gd name="connsiteX1" fmla="*/ 136905 w 148630"/>
                  <a:gd name="connsiteY1" fmla="*/ 62754 h 299441"/>
                  <a:gd name="connsiteX2" fmla="*/ -11726 w 148630"/>
                  <a:gd name="connsiteY2" fmla="*/ 295091 h 299441"/>
                  <a:gd name="connsiteX3" fmla="*/ 19293 w 148630"/>
                  <a:gd name="connsiteY3" fmla="*/ -4351 h 299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630" h="299441">
                    <a:moveTo>
                      <a:pt x="19293" y="-4351"/>
                    </a:moveTo>
                    <a:lnTo>
                      <a:pt x="136905" y="62754"/>
                    </a:lnTo>
                    <a:cubicBezTo>
                      <a:pt x="136905" y="62754"/>
                      <a:pt x="83486" y="287880"/>
                      <a:pt x="-11726" y="295091"/>
                    </a:cubicBezTo>
                    <a:lnTo>
                      <a:pt x="19293" y="-4351"/>
                    </a:lnTo>
                  </a:path>
                </a:pathLst>
              </a:custGeom>
              <a:solidFill>
                <a:srgbClr val="F7CC7F"/>
              </a:solidFill>
              <a:ln w="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60" name="자유형: 도형 859">
                <a:extLst>
                  <a:ext uri="{FF2B5EF4-FFF2-40B4-BE49-F238E27FC236}">
                    <a16:creationId xmlns:a16="http://schemas.microsoft.com/office/drawing/2014/main" id="{8C7FE905-6440-BA21-9442-6C5455934A69}"/>
                  </a:ext>
                </a:extLst>
              </p:cNvPr>
              <p:cNvSpPr/>
              <p:nvPr/>
            </p:nvSpPr>
            <p:spPr>
              <a:xfrm flipV="1">
                <a:off x="8122649" y="3322915"/>
                <a:ext cx="66223" cy="57698"/>
              </a:xfrm>
              <a:custGeom>
                <a:avLst/>
                <a:gdLst>
                  <a:gd name="connsiteX0" fmla="*/ -10322 w 66223"/>
                  <a:gd name="connsiteY0" fmla="*/ 22460 h 57698"/>
                  <a:gd name="connsiteX1" fmla="*/ 3866 w 66223"/>
                  <a:gd name="connsiteY1" fmla="*/ 42807 h 57698"/>
                  <a:gd name="connsiteX2" fmla="*/ 33424 w 66223"/>
                  <a:gd name="connsiteY2" fmla="*/ 42807 h 57698"/>
                  <a:gd name="connsiteX3" fmla="*/ 54552 w 66223"/>
                  <a:gd name="connsiteY3" fmla="*/ 53175 h 57698"/>
                  <a:gd name="connsiteX4" fmla="*/ 38051 w 66223"/>
                  <a:gd name="connsiteY4" fmla="*/ 22460 h 57698"/>
                  <a:gd name="connsiteX5" fmla="*/ -4925 w 66223"/>
                  <a:gd name="connsiteY5" fmla="*/ -1346 h 57698"/>
                  <a:gd name="connsiteX6" fmla="*/ -10322 w 66223"/>
                  <a:gd name="connsiteY6" fmla="*/ 22460 h 57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223" h="57698">
                    <a:moveTo>
                      <a:pt x="-10322" y="22460"/>
                    </a:moveTo>
                    <a:cubicBezTo>
                      <a:pt x="-10322" y="22460"/>
                      <a:pt x="-6467" y="39352"/>
                      <a:pt x="3866" y="42807"/>
                    </a:cubicBezTo>
                    <a:cubicBezTo>
                      <a:pt x="14249" y="46261"/>
                      <a:pt x="32293" y="43192"/>
                      <a:pt x="33424" y="42807"/>
                    </a:cubicBezTo>
                    <a:cubicBezTo>
                      <a:pt x="34606" y="42426"/>
                      <a:pt x="54552" y="53175"/>
                      <a:pt x="54552" y="53175"/>
                    </a:cubicBezTo>
                    <a:lnTo>
                      <a:pt x="38051" y="22460"/>
                    </a:lnTo>
                    <a:cubicBezTo>
                      <a:pt x="38051" y="22460"/>
                      <a:pt x="5819" y="-15549"/>
                      <a:pt x="-4925" y="-1346"/>
                    </a:cubicBezTo>
                    <a:cubicBezTo>
                      <a:pt x="-15720" y="12863"/>
                      <a:pt x="-10322" y="22460"/>
                      <a:pt x="-10322" y="22460"/>
                    </a:cubicBezTo>
                  </a:path>
                </a:pathLst>
              </a:custGeom>
              <a:solidFill>
                <a:srgbClr val="F7A491"/>
              </a:solidFill>
              <a:ln w="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61" name="자유형: 도형 860">
                <a:extLst>
                  <a:ext uri="{FF2B5EF4-FFF2-40B4-BE49-F238E27FC236}">
                    <a16:creationId xmlns:a16="http://schemas.microsoft.com/office/drawing/2014/main" id="{026EB3A4-4DF6-8271-A923-9CD9FD01422C}"/>
                  </a:ext>
                </a:extLst>
              </p:cNvPr>
              <p:cNvSpPr/>
              <p:nvPr/>
            </p:nvSpPr>
            <p:spPr>
              <a:xfrm flipV="1">
                <a:off x="8181863" y="3324325"/>
                <a:ext cx="21955" cy="78963"/>
              </a:xfrm>
              <a:custGeom>
                <a:avLst/>
                <a:gdLst>
                  <a:gd name="connsiteX0" fmla="*/ 1086 w 21955"/>
                  <a:gd name="connsiteY0" fmla="*/ 74482 h 78963"/>
                  <a:gd name="connsiteX1" fmla="*/ 9791 w 21955"/>
                  <a:gd name="connsiteY1" fmla="*/ 2812 h 78963"/>
                  <a:gd name="connsiteX2" fmla="*/ -1954 w 21955"/>
                  <a:gd name="connsiteY2" fmla="*/ -258 h 78963"/>
                  <a:gd name="connsiteX3" fmla="*/ -11690 w 21955"/>
                  <a:gd name="connsiteY3" fmla="*/ 48885 h 78963"/>
                  <a:gd name="connsiteX4" fmla="*/ 1086 w 21955"/>
                  <a:gd name="connsiteY4" fmla="*/ 74482 h 7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55" h="78963">
                    <a:moveTo>
                      <a:pt x="1086" y="74482"/>
                    </a:moveTo>
                    <a:cubicBezTo>
                      <a:pt x="1086" y="74482"/>
                      <a:pt x="12727" y="15227"/>
                      <a:pt x="9791" y="2812"/>
                    </a:cubicBezTo>
                    <a:cubicBezTo>
                      <a:pt x="6803" y="-9638"/>
                      <a:pt x="-563" y="-2962"/>
                      <a:pt x="-1954" y="-258"/>
                    </a:cubicBezTo>
                    <a:cubicBezTo>
                      <a:pt x="-7723" y="10879"/>
                      <a:pt x="-11690" y="48885"/>
                      <a:pt x="-11690" y="48885"/>
                    </a:cubicBezTo>
                    <a:lnTo>
                      <a:pt x="1086" y="74482"/>
                    </a:lnTo>
                  </a:path>
                </a:pathLst>
              </a:custGeom>
              <a:solidFill>
                <a:srgbClr val="F48C7F"/>
              </a:solidFill>
              <a:ln w="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62" name="자유형: 도형 861">
                <a:extLst>
                  <a:ext uri="{FF2B5EF4-FFF2-40B4-BE49-F238E27FC236}">
                    <a16:creationId xmlns:a16="http://schemas.microsoft.com/office/drawing/2014/main" id="{CF895361-B0EE-5548-AACD-6EB51BF9A9AC}"/>
                  </a:ext>
                </a:extLst>
              </p:cNvPr>
              <p:cNvSpPr/>
              <p:nvPr/>
            </p:nvSpPr>
            <p:spPr>
              <a:xfrm flipV="1">
                <a:off x="8169548" y="3355680"/>
                <a:ext cx="21417" cy="60288"/>
              </a:xfrm>
              <a:custGeom>
                <a:avLst/>
                <a:gdLst>
                  <a:gd name="connsiteX0" fmla="*/ -11699 w 21417"/>
                  <a:gd name="connsiteY0" fmla="*/ 37935 h 60288"/>
                  <a:gd name="connsiteX1" fmla="*/ -437 w 21417"/>
                  <a:gd name="connsiteY1" fmla="*/ -3145 h 60288"/>
                  <a:gd name="connsiteX2" fmla="*/ 9540 w 21417"/>
                  <a:gd name="connsiteY2" fmla="*/ 3124 h 60288"/>
                  <a:gd name="connsiteX3" fmla="*/ 2134 w 21417"/>
                  <a:gd name="connsiteY3" fmla="*/ 55852 h 60288"/>
                  <a:gd name="connsiteX4" fmla="*/ -11699 w 21417"/>
                  <a:gd name="connsiteY4" fmla="*/ 37935 h 60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17" h="60288">
                    <a:moveTo>
                      <a:pt x="-11699" y="37935"/>
                    </a:moveTo>
                    <a:cubicBezTo>
                      <a:pt x="-11699" y="37935"/>
                      <a:pt x="-6145" y="1185"/>
                      <a:pt x="-437" y="-3145"/>
                    </a:cubicBezTo>
                    <a:cubicBezTo>
                      <a:pt x="3266" y="-5963"/>
                      <a:pt x="7997" y="-4297"/>
                      <a:pt x="9540" y="3124"/>
                    </a:cubicBezTo>
                    <a:cubicBezTo>
                      <a:pt x="11083" y="10550"/>
                      <a:pt x="2134" y="55852"/>
                      <a:pt x="2134" y="55852"/>
                    </a:cubicBezTo>
                    <a:lnTo>
                      <a:pt x="-11699" y="37935"/>
                    </a:lnTo>
                  </a:path>
                </a:pathLst>
              </a:custGeom>
              <a:solidFill>
                <a:srgbClr val="F48C7F"/>
              </a:solidFill>
              <a:ln w="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63" name="자유형: 도형 862">
                <a:extLst>
                  <a:ext uri="{FF2B5EF4-FFF2-40B4-BE49-F238E27FC236}">
                    <a16:creationId xmlns:a16="http://schemas.microsoft.com/office/drawing/2014/main" id="{0FA0EC5F-8E33-1979-3E83-4A5D038FC7E4}"/>
                  </a:ext>
                </a:extLst>
              </p:cNvPr>
              <p:cNvSpPr/>
              <p:nvPr/>
            </p:nvSpPr>
            <p:spPr>
              <a:xfrm flipV="1">
                <a:off x="8116278" y="3300028"/>
                <a:ext cx="94210" cy="177839"/>
              </a:xfrm>
              <a:custGeom>
                <a:avLst/>
                <a:gdLst>
                  <a:gd name="connsiteX0" fmla="*/ 7699 w 94210"/>
                  <a:gd name="connsiteY0" fmla="*/ -4415 h 177839"/>
                  <a:gd name="connsiteX1" fmla="*/ -11635 w 94210"/>
                  <a:gd name="connsiteY1" fmla="*/ 5005 h 177839"/>
                  <a:gd name="connsiteX2" fmla="*/ 70495 w 94210"/>
                  <a:gd name="connsiteY2" fmla="*/ 173425 h 177839"/>
                  <a:gd name="connsiteX3" fmla="*/ 70495 w 94210"/>
                  <a:gd name="connsiteY3" fmla="*/ 173425 h 177839"/>
                  <a:gd name="connsiteX4" fmla="*/ 80394 w 94210"/>
                  <a:gd name="connsiteY4" fmla="*/ 144677 h 177839"/>
                  <a:gd name="connsiteX5" fmla="*/ 7699 w 94210"/>
                  <a:gd name="connsiteY5" fmla="*/ -4415 h 177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210" h="177839">
                    <a:moveTo>
                      <a:pt x="7699" y="-4415"/>
                    </a:moveTo>
                    <a:lnTo>
                      <a:pt x="-11635" y="5005"/>
                    </a:lnTo>
                    <a:lnTo>
                      <a:pt x="70495" y="173425"/>
                    </a:lnTo>
                    <a:lnTo>
                      <a:pt x="70495" y="173425"/>
                    </a:lnTo>
                    <a:cubicBezTo>
                      <a:pt x="81167" y="168223"/>
                      <a:pt x="85601" y="155349"/>
                      <a:pt x="80394" y="144677"/>
                    </a:cubicBezTo>
                    <a:lnTo>
                      <a:pt x="7699" y="-4415"/>
                    </a:lnTo>
                  </a:path>
                </a:pathLst>
              </a:custGeom>
              <a:solidFill>
                <a:srgbClr val="184655"/>
              </a:solidFill>
              <a:ln w="5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64" name="자유형: 도형 863">
                <a:extLst>
                  <a:ext uri="{FF2B5EF4-FFF2-40B4-BE49-F238E27FC236}">
                    <a16:creationId xmlns:a16="http://schemas.microsoft.com/office/drawing/2014/main" id="{AC6C9694-0B0E-0570-8746-D9D492E0AB18}"/>
                  </a:ext>
                </a:extLst>
              </p:cNvPr>
              <p:cNvSpPr/>
              <p:nvPr/>
            </p:nvSpPr>
            <p:spPr>
              <a:xfrm flipV="1">
                <a:off x="7285967" y="5347010"/>
                <a:ext cx="169631" cy="269821"/>
              </a:xfrm>
              <a:custGeom>
                <a:avLst/>
                <a:gdLst>
                  <a:gd name="connsiteX0" fmla="*/ 71010 w 169631"/>
                  <a:gd name="connsiteY0" fmla="*/ 270465 h 269821"/>
                  <a:gd name="connsiteX1" fmla="*/ 35360 w 169631"/>
                  <a:gd name="connsiteY1" fmla="*/ 150553 h 269821"/>
                  <a:gd name="connsiteX2" fmla="*/ -7372 w 169631"/>
                  <a:gd name="connsiteY2" fmla="*/ 25930 h 269821"/>
                  <a:gd name="connsiteX3" fmla="*/ 20819 w 169631"/>
                  <a:gd name="connsiteY3" fmla="*/ 3841 h 269821"/>
                  <a:gd name="connsiteX4" fmla="*/ 110552 w 169631"/>
                  <a:gd name="connsiteY4" fmla="*/ 45880 h 269821"/>
                  <a:gd name="connsiteX5" fmla="*/ 128142 w 169631"/>
                  <a:gd name="connsiteY5" fmla="*/ 123121 h 269821"/>
                  <a:gd name="connsiteX6" fmla="*/ 157647 w 169631"/>
                  <a:gd name="connsiteY6" fmla="*/ 247303 h 269821"/>
                  <a:gd name="connsiteX7" fmla="*/ 71010 w 169631"/>
                  <a:gd name="connsiteY7" fmla="*/ 270465 h 2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631" h="269821">
                    <a:moveTo>
                      <a:pt x="71010" y="270465"/>
                    </a:moveTo>
                    <a:cubicBezTo>
                      <a:pt x="71010" y="270465"/>
                      <a:pt x="61019" y="169156"/>
                      <a:pt x="35360" y="150553"/>
                    </a:cubicBezTo>
                    <a:cubicBezTo>
                      <a:pt x="9702" y="131973"/>
                      <a:pt x="-24493" y="63141"/>
                      <a:pt x="-7372" y="25930"/>
                    </a:cubicBezTo>
                    <a:cubicBezTo>
                      <a:pt x="-2025" y="14302"/>
                      <a:pt x="8623" y="7599"/>
                      <a:pt x="20819" y="3841"/>
                    </a:cubicBezTo>
                    <a:cubicBezTo>
                      <a:pt x="56844" y="-7252"/>
                      <a:pt x="95214" y="11426"/>
                      <a:pt x="110552" y="45880"/>
                    </a:cubicBezTo>
                    <a:cubicBezTo>
                      <a:pt x="119089" y="65116"/>
                      <a:pt x="126642" y="90793"/>
                      <a:pt x="128142" y="123121"/>
                    </a:cubicBezTo>
                    <a:cubicBezTo>
                      <a:pt x="131989" y="205438"/>
                      <a:pt x="157647" y="247303"/>
                      <a:pt x="157647" y="247303"/>
                    </a:cubicBezTo>
                    <a:lnTo>
                      <a:pt x="71010" y="270465"/>
                    </a:lnTo>
                  </a:path>
                </a:pathLst>
              </a:custGeom>
              <a:solidFill>
                <a:srgbClr val="F7A491"/>
              </a:solidFill>
              <a:ln w="4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65" name="자유형: 도형 864">
                <a:extLst>
                  <a:ext uri="{FF2B5EF4-FFF2-40B4-BE49-F238E27FC236}">
                    <a16:creationId xmlns:a16="http://schemas.microsoft.com/office/drawing/2014/main" id="{DE47F19A-084F-B1E8-D985-433B46F4FD7D}"/>
                  </a:ext>
                </a:extLst>
              </p:cNvPr>
              <p:cNvSpPr/>
              <p:nvPr/>
            </p:nvSpPr>
            <p:spPr>
              <a:xfrm flipV="1">
                <a:off x="7748198" y="5388460"/>
                <a:ext cx="260655" cy="231273"/>
              </a:xfrm>
              <a:custGeom>
                <a:avLst/>
                <a:gdLst>
                  <a:gd name="connsiteX0" fmla="*/ 3298 w 260655"/>
                  <a:gd name="connsiteY0" fmla="*/ 232084 h 231273"/>
                  <a:gd name="connsiteX1" fmla="*/ 4858 w 260655"/>
                  <a:gd name="connsiteY1" fmla="*/ 96640 h 231273"/>
                  <a:gd name="connsiteX2" fmla="*/ -9287 w 260655"/>
                  <a:gd name="connsiteY2" fmla="*/ 25490 h 231273"/>
                  <a:gd name="connsiteX3" fmla="*/ 9942 w 260655"/>
                  <a:gd name="connsiteY3" fmla="*/ 4544 h 231273"/>
                  <a:gd name="connsiteX4" fmla="*/ 242663 w 260655"/>
                  <a:gd name="connsiteY4" fmla="*/ 813 h 231273"/>
                  <a:gd name="connsiteX5" fmla="*/ 236722 w 260655"/>
                  <a:gd name="connsiteY5" fmla="*/ 16248 h 231273"/>
                  <a:gd name="connsiteX6" fmla="*/ 153058 w 260655"/>
                  <a:gd name="connsiteY6" fmla="*/ 62429 h 231273"/>
                  <a:gd name="connsiteX7" fmla="*/ 132318 w 260655"/>
                  <a:gd name="connsiteY7" fmla="*/ 74964 h 231273"/>
                  <a:gd name="connsiteX8" fmla="*/ 99043 w 260655"/>
                  <a:gd name="connsiteY8" fmla="*/ 104297 h 231273"/>
                  <a:gd name="connsiteX9" fmla="*/ 80871 w 260655"/>
                  <a:gd name="connsiteY9" fmla="*/ 212894 h 231273"/>
                  <a:gd name="connsiteX10" fmla="*/ 3298 w 260655"/>
                  <a:gd name="connsiteY10" fmla="*/ 232084 h 231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0655" h="231273">
                    <a:moveTo>
                      <a:pt x="3298" y="232084"/>
                    </a:moveTo>
                    <a:cubicBezTo>
                      <a:pt x="3298" y="232084"/>
                      <a:pt x="11402" y="129849"/>
                      <a:pt x="4858" y="96640"/>
                    </a:cubicBezTo>
                    <a:cubicBezTo>
                      <a:pt x="1284" y="78840"/>
                      <a:pt x="-18248" y="42218"/>
                      <a:pt x="-9287" y="25490"/>
                    </a:cubicBezTo>
                    <a:cubicBezTo>
                      <a:pt x="-327" y="8742"/>
                      <a:pt x="9942" y="4544"/>
                      <a:pt x="9942" y="4544"/>
                    </a:cubicBezTo>
                    <a:lnTo>
                      <a:pt x="242663" y="813"/>
                    </a:lnTo>
                    <a:cubicBezTo>
                      <a:pt x="255298" y="622"/>
                      <a:pt x="246941" y="8742"/>
                      <a:pt x="236722" y="16248"/>
                    </a:cubicBezTo>
                    <a:cubicBezTo>
                      <a:pt x="220010" y="28515"/>
                      <a:pt x="206468" y="36635"/>
                      <a:pt x="153058" y="62429"/>
                    </a:cubicBezTo>
                    <a:cubicBezTo>
                      <a:pt x="149584" y="64116"/>
                      <a:pt x="136899" y="72160"/>
                      <a:pt x="132318" y="74964"/>
                    </a:cubicBezTo>
                    <a:cubicBezTo>
                      <a:pt x="120689" y="82031"/>
                      <a:pt x="109061" y="93151"/>
                      <a:pt x="99043" y="104297"/>
                    </a:cubicBezTo>
                    <a:cubicBezTo>
                      <a:pt x="82331" y="122852"/>
                      <a:pt x="80871" y="212894"/>
                      <a:pt x="80871" y="212894"/>
                    </a:cubicBezTo>
                    <a:lnTo>
                      <a:pt x="3298" y="232084"/>
                    </a:lnTo>
                  </a:path>
                </a:pathLst>
              </a:custGeom>
              <a:solidFill>
                <a:srgbClr val="F7A491"/>
              </a:solidFill>
              <a:ln w="5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66" name="자유형: 도형 865">
                <a:extLst>
                  <a:ext uri="{FF2B5EF4-FFF2-40B4-BE49-F238E27FC236}">
                    <a16:creationId xmlns:a16="http://schemas.microsoft.com/office/drawing/2014/main" id="{68689B49-CB6E-CEFE-89A9-E92539C76790}"/>
                  </a:ext>
                </a:extLst>
              </p:cNvPr>
              <p:cNvSpPr/>
              <p:nvPr/>
            </p:nvSpPr>
            <p:spPr>
              <a:xfrm flipV="1">
                <a:off x="7722747" y="4004009"/>
                <a:ext cx="238817" cy="1423607"/>
              </a:xfrm>
              <a:custGeom>
                <a:avLst/>
                <a:gdLst>
                  <a:gd name="connsiteX0" fmla="*/ 210563 w 238817"/>
                  <a:gd name="connsiteY0" fmla="*/ 1396780 h 1423607"/>
                  <a:gd name="connsiteX1" fmla="*/ 220631 w 238817"/>
                  <a:gd name="connsiteY1" fmla="*/ 1122012 h 1423607"/>
                  <a:gd name="connsiteX2" fmla="*/ 109033 w 238817"/>
                  <a:gd name="connsiteY2" fmla="*/ 4573 h 1423607"/>
                  <a:gd name="connsiteX3" fmla="*/ 6451 w 238817"/>
                  <a:gd name="connsiteY3" fmla="*/ -1202 h 1423607"/>
                  <a:gd name="connsiteX4" fmla="*/ -11181 w 238817"/>
                  <a:gd name="connsiteY4" fmla="*/ 478695 h 1423607"/>
                  <a:gd name="connsiteX5" fmla="*/ 23081 w 238817"/>
                  <a:gd name="connsiteY5" fmla="*/ 635358 h 1423607"/>
                  <a:gd name="connsiteX6" fmla="*/ 12862 w 238817"/>
                  <a:gd name="connsiteY6" fmla="*/ 975517 h 1423607"/>
                  <a:gd name="connsiteX7" fmla="*/ 142342 w 238817"/>
                  <a:gd name="connsiteY7" fmla="*/ 1422406 h 1423607"/>
                  <a:gd name="connsiteX8" fmla="*/ 210563 w 238817"/>
                  <a:gd name="connsiteY8" fmla="*/ 1396780 h 142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817" h="1423607">
                    <a:moveTo>
                      <a:pt x="210563" y="1396780"/>
                    </a:moveTo>
                    <a:cubicBezTo>
                      <a:pt x="210563" y="1396780"/>
                      <a:pt x="239865" y="1230806"/>
                      <a:pt x="220631" y="1122012"/>
                    </a:cubicBezTo>
                    <a:cubicBezTo>
                      <a:pt x="201397" y="1013189"/>
                      <a:pt x="109033" y="4573"/>
                      <a:pt x="109033" y="4573"/>
                    </a:cubicBezTo>
                    <a:lnTo>
                      <a:pt x="6451" y="-1202"/>
                    </a:lnTo>
                    <a:cubicBezTo>
                      <a:pt x="6451" y="-1202"/>
                      <a:pt x="-15037" y="420106"/>
                      <a:pt x="-11181" y="478695"/>
                    </a:cubicBezTo>
                    <a:cubicBezTo>
                      <a:pt x="-7373" y="537289"/>
                      <a:pt x="23081" y="635358"/>
                      <a:pt x="23081" y="635358"/>
                    </a:cubicBezTo>
                    <a:lnTo>
                      <a:pt x="12862" y="975517"/>
                    </a:lnTo>
                    <a:lnTo>
                      <a:pt x="142342" y="1422406"/>
                    </a:lnTo>
                    <a:lnTo>
                      <a:pt x="210563" y="1396780"/>
                    </a:lnTo>
                  </a:path>
                </a:pathLst>
              </a:custGeom>
              <a:solidFill>
                <a:srgbClr val="B75742"/>
              </a:solidFill>
              <a:ln w="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67" name="자유형: 도형 866">
                <a:extLst>
                  <a:ext uri="{FF2B5EF4-FFF2-40B4-BE49-F238E27FC236}">
                    <a16:creationId xmlns:a16="http://schemas.microsoft.com/office/drawing/2014/main" id="{8D2469D2-B9A7-9EC4-2D12-6C646CC59770}"/>
                  </a:ext>
                </a:extLst>
              </p:cNvPr>
              <p:cNvSpPr/>
              <p:nvPr/>
            </p:nvSpPr>
            <p:spPr>
              <a:xfrm flipV="1">
                <a:off x="7356139" y="3957045"/>
                <a:ext cx="575829" cy="1427146"/>
              </a:xfrm>
              <a:custGeom>
                <a:avLst/>
                <a:gdLst>
                  <a:gd name="connsiteX0" fmla="*/ 275829 w 575829"/>
                  <a:gd name="connsiteY0" fmla="*/ 1388143 h 1427146"/>
                  <a:gd name="connsiteX1" fmla="*/ 175771 w 575829"/>
                  <a:gd name="connsiteY1" fmla="*/ 1166332 h 1427146"/>
                  <a:gd name="connsiteX2" fmla="*/ 152899 w 575829"/>
                  <a:gd name="connsiteY2" fmla="*/ 625572 h 1427146"/>
                  <a:gd name="connsiteX3" fmla="*/ 45417 w 575829"/>
                  <a:gd name="connsiteY3" fmla="*/ 352217 h 1427146"/>
                  <a:gd name="connsiteX4" fmla="*/ -11438 w 575829"/>
                  <a:gd name="connsiteY4" fmla="*/ 18977 h 1427146"/>
                  <a:gd name="connsiteX5" fmla="*/ 91161 w 575829"/>
                  <a:gd name="connsiteY5" fmla="*/ -1333 h 1427146"/>
                  <a:gd name="connsiteX6" fmla="*/ 329495 w 575829"/>
                  <a:gd name="connsiteY6" fmla="*/ 601021 h 1427146"/>
                  <a:gd name="connsiteX7" fmla="*/ 516505 w 575829"/>
                  <a:gd name="connsiteY7" fmla="*/ 1145413 h 1427146"/>
                  <a:gd name="connsiteX8" fmla="*/ 564391 w 575829"/>
                  <a:gd name="connsiteY8" fmla="*/ 1425814 h 1427146"/>
                  <a:gd name="connsiteX9" fmla="*/ 275829 w 575829"/>
                  <a:gd name="connsiteY9" fmla="*/ 1388143 h 1427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5829" h="1427146">
                    <a:moveTo>
                      <a:pt x="275829" y="1388143"/>
                    </a:moveTo>
                    <a:cubicBezTo>
                      <a:pt x="275829" y="1388143"/>
                      <a:pt x="195005" y="1266768"/>
                      <a:pt x="175771" y="1166332"/>
                    </a:cubicBezTo>
                    <a:cubicBezTo>
                      <a:pt x="156537" y="1065900"/>
                      <a:pt x="189923" y="757216"/>
                      <a:pt x="152899" y="625572"/>
                    </a:cubicBezTo>
                    <a:cubicBezTo>
                      <a:pt x="132868" y="554326"/>
                      <a:pt x="56928" y="444287"/>
                      <a:pt x="45417" y="352217"/>
                    </a:cubicBezTo>
                    <a:cubicBezTo>
                      <a:pt x="33857" y="260147"/>
                      <a:pt x="-11438" y="18977"/>
                      <a:pt x="-11438" y="18977"/>
                    </a:cubicBezTo>
                    <a:lnTo>
                      <a:pt x="91161" y="-1333"/>
                    </a:lnTo>
                    <a:lnTo>
                      <a:pt x="329495" y="601021"/>
                    </a:lnTo>
                    <a:lnTo>
                      <a:pt x="516505" y="1145413"/>
                    </a:lnTo>
                    <a:lnTo>
                      <a:pt x="564391" y="1425814"/>
                    </a:lnTo>
                    <a:lnTo>
                      <a:pt x="275829" y="1388143"/>
                    </a:lnTo>
                  </a:path>
                </a:pathLst>
              </a:custGeom>
              <a:solidFill>
                <a:srgbClr val="F47458"/>
              </a:solidFill>
              <a:ln w="4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68" name="자유형: 도형 867">
                <a:extLst>
                  <a:ext uri="{FF2B5EF4-FFF2-40B4-BE49-F238E27FC236}">
                    <a16:creationId xmlns:a16="http://schemas.microsoft.com/office/drawing/2014/main" id="{B6F8F5F2-9E2D-1471-7509-D5D5692E3E5F}"/>
                  </a:ext>
                </a:extLst>
              </p:cNvPr>
              <p:cNvSpPr/>
              <p:nvPr/>
            </p:nvSpPr>
            <p:spPr>
              <a:xfrm flipV="1">
                <a:off x="7583002" y="3304168"/>
                <a:ext cx="365969" cy="746173"/>
              </a:xfrm>
              <a:custGeom>
                <a:avLst/>
                <a:gdLst>
                  <a:gd name="connsiteX0" fmla="*/ 114244 w 365969"/>
                  <a:gd name="connsiteY0" fmla="*/ 742317 h 746173"/>
                  <a:gd name="connsiteX1" fmla="*/ 17569 w 365969"/>
                  <a:gd name="connsiteY1" fmla="*/ 692796 h 746173"/>
                  <a:gd name="connsiteX2" fmla="*/ 77273 w 365969"/>
                  <a:gd name="connsiteY2" fmla="*/ 213573 h 746173"/>
                  <a:gd name="connsiteX3" fmla="*/ 14222 w 365969"/>
                  <a:gd name="connsiteY3" fmla="*/ 18295 h 746173"/>
                  <a:gd name="connsiteX4" fmla="*/ 350410 w 365969"/>
                  <a:gd name="connsiteY4" fmla="*/ 16856 h 746173"/>
                  <a:gd name="connsiteX5" fmla="*/ 351159 w 365969"/>
                  <a:gd name="connsiteY5" fmla="*/ 528843 h 746173"/>
                  <a:gd name="connsiteX6" fmla="*/ 241945 w 365969"/>
                  <a:gd name="connsiteY6" fmla="*/ 716602 h 746173"/>
                  <a:gd name="connsiteX7" fmla="*/ 114244 w 365969"/>
                  <a:gd name="connsiteY7" fmla="*/ 742317 h 74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5969" h="746173">
                    <a:moveTo>
                      <a:pt x="114244" y="742317"/>
                    </a:moveTo>
                    <a:cubicBezTo>
                      <a:pt x="114244" y="742317"/>
                      <a:pt x="58837" y="733179"/>
                      <a:pt x="17569" y="692796"/>
                    </a:cubicBezTo>
                    <a:cubicBezTo>
                      <a:pt x="-70912" y="606178"/>
                      <a:pt x="69578" y="272158"/>
                      <a:pt x="77273" y="213573"/>
                    </a:cubicBezTo>
                    <a:cubicBezTo>
                      <a:pt x="84966" y="154984"/>
                      <a:pt x="14222" y="18295"/>
                      <a:pt x="14222" y="18295"/>
                    </a:cubicBezTo>
                    <a:cubicBezTo>
                      <a:pt x="14222" y="18295"/>
                      <a:pt x="278566" y="-30572"/>
                      <a:pt x="350410" y="16856"/>
                    </a:cubicBezTo>
                    <a:cubicBezTo>
                      <a:pt x="350410" y="16856"/>
                      <a:pt x="358854" y="486991"/>
                      <a:pt x="351159" y="528843"/>
                    </a:cubicBezTo>
                    <a:cubicBezTo>
                      <a:pt x="343466" y="570701"/>
                      <a:pt x="257383" y="699860"/>
                      <a:pt x="241945" y="716602"/>
                    </a:cubicBezTo>
                    <a:cubicBezTo>
                      <a:pt x="226557" y="733349"/>
                      <a:pt x="114244" y="742317"/>
                      <a:pt x="114244" y="742317"/>
                    </a:cubicBezTo>
                  </a:path>
                </a:pathLst>
              </a:custGeom>
              <a:solidFill>
                <a:srgbClr val="FAE0B2"/>
              </a:solidFill>
              <a:ln w="5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69" name="자유형: 도형 868">
                <a:extLst>
                  <a:ext uri="{FF2B5EF4-FFF2-40B4-BE49-F238E27FC236}">
                    <a16:creationId xmlns:a16="http://schemas.microsoft.com/office/drawing/2014/main" id="{F4F8FBFF-F820-1CE7-E574-812D06D97015}"/>
                  </a:ext>
                </a:extLst>
              </p:cNvPr>
              <p:cNvSpPr/>
              <p:nvPr/>
            </p:nvSpPr>
            <p:spPr>
              <a:xfrm flipV="1">
                <a:off x="7602472" y="3367927"/>
                <a:ext cx="576843" cy="527798"/>
              </a:xfrm>
              <a:custGeom>
                <a:avLst/>
                <a:gdLst>
                  <a:gd name="connsiteX0" fmla="*/ -4997 w 576843"/>
                  <a:gd name="connsiteY0" fmla="*/ 498934 h 527798"/>
                  <a:gd name="connsiteX1" fmla="*/ 45145 w 576843"/>
                  <a:gd name="connsiteY1" fmla="*/ 520868 h 527798"/>
                  <a:gd name="connsiteX2" fmla="*/ 128561 w 576843"/>
                  <a:gd name="connsiteY2" fmla="*/ 448231 h 527798"/>
                  <a:gd name="connsiteX3" fmla="*/ 300433 w 576843"/>
                  <a:gd name="connsiteY3" fmla="*/ 155256 h 527798"/>
                  <a:gd name="connsiteX4" fmla="*/ 469735 w 576843"/>
                  <a:gd name="connsiteY4" fmla="*/ 384059 h 527798"/>
                  <a:gd name="connsiteX5" fmla="*/ 477449 w 576843"/>
                  <a:gd name="connsiteY5" fmla="*/ 449625 h 527798"/>
                  <a:gd name="connsiteX6" fmla="*/ 528723 w 576843"/>
                  <a:gd name="connsiteY6" fmla="*/ 490083 h 527798"/>
                  <a:gd name="connsiteX7" fmla="*/ 509488 w 576843"/>
                  <a:gd name="connsiteY7" fmla="*/ 456604 h 527798"/>
                  <a:gd name="connsiteX8" fmla="*/ 533865 w 576843"/>
                  <a:gd name="connsiteY8" fmla="*/ 457997 h 527798"/>
                  <a:gd name="connsiteX9" fmla="*/ 555619 w 576843"/>
                  <a:gd name="connsiteY9" fmla="*/ 483295 h 527798"/>
                  <a:gd name="connsiteX10" fmla="*/ 554385 w 576843"/>
                  <a:gd name="connsiteY10" fmla="*/ 403586 h 527798"/>
                  <a:gd name="connsiteX11" fmla="*/ 519774 w 576843"/>
                  <a:gd name="connsiteY11" fmla="*/ 350574 h 527798"/>
                  <a:gd name="connsiteX12" fmla="*/ 304290 w 576843"/>
                  <a:gd name="connsiteY12" fmla="*/ -3790 h 527798"/>
                  <a:gd name="connsiteX13" fmla="*/ -4997 w 576843"/>
                  <a:gd name="connsiteY13" fmla="*/ 498934 h 527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843" h="527798">
                    <a:moveTo>
                      <a:pt x="-4997" y="498934"/>
                    </a:moveTo>
                    <a:cubicBezTo>
                      <a:pt x="1842" y="519551"/>
                      <a:pt x="25190" y="529482"/>
                      <a:pt x="45145" y="520868"/>
                    </a:cubicBezTo>
                    <a:cubicBezTo>
                      <a:pt x="72453" y="509055"/>
                      <a:pt x="110150" y="486637"/>
                      <a:pt x="128561" y="448231"/>
                    </a:cubicBezTo>
                    <a:cubicBezTo>
                      <a:pt x="159366" y="384059"/>
                      <a:pt x="267108" y="163628"/>
                      <a:pt x="300433" y="155256"/>
                    </a:cubicBezTo>
                    <a:cubicBezTo>
                      <a:pt x="333810" y="146888"/>
                      <a:pt x="469735" y="384059"/>
                      <a:pt x="469735" y="384059"/>
                    </a:cubicBezTo>
                    <a:cubicBezTo>
                      <a:pt x="469735" y="384059"/>
                      <a:pt x="465877" y="425911"/>
                      <a:pt x="477449" y="449625"/>
                    </a:cubicBezTo>
                    <a:cubicBezTo>
                      <a:pt x="488969" y="473343"/>
                      <a:pt x="523631" y="498456"/>
                      <a:pt x="528723" y="490083"/>
                    </a:cubicBezTo>
                    <a:cubicBezTo>
                      <a:pt x="533865" y="481716"/>
                      <a:pt x="509488" y="460785"/>
                      <a:pt x="509488" y="456604"/>
                    </a:cubicBezTo>
                    <a:cubicBezTo>
                      <a:pt x="509488" y="452417"/>
                      <a:pt x="519774" y="449625"/>
                      <a:pt x="533865" y="457997"/>
                    </a:cubicBezTo>
                    <a:cubicBezTo>
                      <a:pt x="547956" y="466370"/>
                      <a:pt x="555619" y="483295"/>
                      <a:pt x="555619" y="483295"/>
                    </a:cubicBezTo>
                    <a:cubicBezTo>
                      <a:pt x="555619" y="483295"/>
                      <a:pt x="578762" y="441257"/>
                      <a:pt x="554385" y="403586"/>
                    </a:cubicBezTo>
                    <a:cubicBezTo>
                      <a:pt x="530008" y="365920"/>
                      <a:pt x="519774" y="350574"/>
                      <a:pt x="519774" y="350574"/>
                    </a:cubicBezTo>
                    <a:cubicBezTo>
                      <a:pt x="519774" y="350574"/>
                      <a:pt x="361993" y="401"/>
                      <a:pt x="304290" y="-3790"/>
                    </a:cubicBezTo>
                    <a:cubicBezTo>
                      <a:pt x="250548" y="-7694"/>
                      <a:pt x="-58997" y="335655"/>
                      <a:pt x="-4997" y="498934"/>
                    </a:cubicBezTo>
                  </a:path>
                </a:pathLst>
              </a:custGeom>
              <a:solidFill>
                <a:srgbClr val="F7A491"/>
              </a:solidFill>
              <a:ln w="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0" name="자유형: 도형 869">
                <a:extLst>
                  <a:ext uri="{FF2B5EF4-FFF2-40B4-BE49-F238E27FC236}">
                    <a16:creationId xmlns:a16="http://schemas.microsoft.com/office/drawing/2014/main" id="{EDD12E0F-8E20-4FCE-120E-CDB8F5BDE488}"/>
                  </a:ext>
                </a:extLst>
              </p:cNvPr>
              <p:cNvSpPr/>
              <p:nvPr/>
            </p:nvSpPr>
            <p:spPr>
              <a:xfrm flipV="1">
                <a:off x="7705196" y="3159127"/>
                <a:ext cx="134885" cy="253527"/>
              </a:xfrm>
              <a:custGeom>
                <a:avLst/>
                <a:gdLst>
                  <a:gd name="connsiteX0" fmla="*/ 27438 w 134885"/>
                  <a:gd name="connsiteY0" fmla="*/ 246211 h 253527"/>
                  <a:gd name="connsiteX1" fmla="*/ 25861 w 134885"/>
                  <a:gd name="connsiteY1" fmla="*/ 237716 h 253527"/>
                  <a:gd name="connsiteX2" fmla="*/ -9665 w 134885"/>
                  <a:gd name="connsiteY2" fmla="*/ 103492 h 253527"/>
                  <a:gd name="connsiteX3" fmla="*/ 105539 w 134885"/>
                  <a:gd name="connsiteY3" fmla="*/ -4010 h 253527"/>
                  <a:gd name="connsiteX4" fmla="*/ 91150 w 134885"/>
                  <a:gd name="connsiteY4" fmla="*/ 87325 h 253527"/>
                  <a:gd name="connsiteX5" fmla="*/ 103223 w 134885"/>
                  <a:gd name="connsiteY5" fmla="*/ 148076 h 253527"/>
                  <a:gd name="connsiteX6" fmla="*/ 110663 w 134885"/>
                  <a:gd name="connsiteY6" fmla="*/ 185874 h 253527"/>
                  <a:gd name="connsiteX7" fmla="*/ 123080 w 134885"/>
                  <a:gd name="connsiteY7" fmla="*/ 248591 h 253527"/>
                  <a:gd name="connsiteX8" fmla="*/ 27438 w 134885"/>
                  <a:gd name="connsiteY8" fmla="*/ 246211 h 253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885" h="253527">
                    <a:moveTo>
                      <a:pt x="27438" y="246211"/>
                    </a:moveTo>
                    <a:cubicBezTo>
                      <a:pt x="27438" y="246211"/>
                      <a:pt x="26847" y="243067"/>
                      <a:pt x="25861" y="237716"/>
                    </a:cubicBezTo>
                    <a:cubicBezTo>
                      <a:pt x="21082" y="212049"/>
                      <a:pt x="2752" y="126903"/>
                      <a:pt x="-9665" y="103492"/>
                    </a:cubicBezTo>
                    <a:cubicBezTo>
                      <a:pt x="-24645" y="75204"/>
                      <a:pt x="41679" y="-15018"/>
                      <a:pt x="105539" y="-4010"/>
                    </a:cubicBezTo>
                    <a:cubicBezTo>
                      <a:pt x="124509" y="-728"/>
                      <a:pt x="89426" y="78889"/>
                      <a:pt x="91150" y="87325"/>
                    </a:cubicBezTo>
                    <a:cubicBezTo>
                      <a:pt x="94353" y="103468"/>
                      <a:pt x="98739" y="125498"/>
                      <a:pt x="103223" y="148076"/>
                    </a:cubicBezTo>
                    <a:cubicBezTo>
                      <a:pt x="105736" y="160818"/>
                      <a:pt x="108298" y="173733"/>
                      <a:pt x="110663" y="185874"/>
                    </a:cubicBezTo>
                    <a:cubicBezTo>
                      <a:pt x="117512" y="220376"/>
                      <a:pt x="123080" y="248591"/>
                      <a:pt x="123080" y="248591"/>
                    </a:cubicBezTo>
                    <a:lnTo>
                      <a:pt x="27438" y="246211"/>
                    </a:lnTo>
                  </a:path>
                </a:pathLst>
              </a:custGeom>
              <a:solidFill>
                <a:srgbClr val="F7A491"/>
              </a:solidFill>
              <a:ln w="4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1" name="자유형: 도형 870">
                <a:extLst>
                  <a:ext uri="{FF2B5EF4-FFF2-40B4-BE49-F238E27FC236}">
                    <a16:creationId xmlns:a16="http://schemas.microsoft.com/office/drawing/2014/main" id="{44FBA85B-3604-51E0-96BD-734335DAA09E}"/>
                  </a:ext>
                </a:extLst>
              </p:cNvPr>
              <p:cNvSpPr/>
              <p:nvPr/>
            </p:nvSpPr>
            <p:spPr>
              <a:xfrm flipV="1">
                <a:off x="7739923" y="3159133"/>
                <a:ext cx="100157" cy="100300"/>
              </a:xfrm>
              <a:custGeom>
                <a:avLst/>
                <a:gdLst>
                  <a:gd name="connsiteX0" fmla="*/ -8879 w 100157"/>
                  <a:gd name="connsiteY0" fmla="*/ 84293 h 100300"/>
                  <a:gd name="connsiteX1" fmla="*/ -7351 w 100157"/>
                  <a:gd name="connsiteY1" fmla="*/ 92786 h 100300"/>
                  <a:gd name="connsiteX2" fmla="*/ 88323 w 100157"/>
                  <a:gd name="connsiteY2" fmla="*/ 95166 h 100300"/>
                  <a:gd name="connsiteX3" fmla="*/ 75908 w 100157"/>
                  <a:gd name="connsiteY3" fmla="*/ 32445 h 100300"/>
                  <a:gd name="connsiteX4" fmla="*/ 68469 w 100157"/>
                  <a:gd name="connsiteY4" fmla="*/ -5134 h 100300"/>
                  <a:gd name="connsiteX5" fmla="*/ 22799 w 100157"/>
                  <a:gd name="connsiteY5" fmla="*/ 17720 h 100300"/>
                  <a:gd name="connsiteX6" fmla="*/ -11834 w 100157"/>
                  <a:gd name="connsiteY6" fmla="*/ 69074 h 100300"/>
                  <a:gd name="connsiteX7" fmla="*/ -8879 w 100157"/>
                  <a:gd name="connsiteY7" fmla="*/ 84293 h 10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157" h="100300">
                    <a:moveTo>
                      <a:pt x="-8879" y="84293"/>
                    </a:moveTo>
                    <a:cubicBezTo>
                      <a:pt x="-7893" y="89643"/>
                      <a:pt x="-7351" y="92786"/>
                      <a:pt x="-7351" y="92786"/>
                    </a:cubicBezTo>
                    <a:lnTo>
                      <a:pt x="88323" y="95166"/>
                    </a:lnTo>
                    <a:cubicBezTo>
                      <a:pt x="88323" y="95166"/>
                      <a:pt x="82756" y="66951"/>
                      <a:pt x="75908" y="32445"/>
                    </a:cubicBezTo>
                    <a:cubicBezTo>
                      <a:pt x="73543" y="20380"/>
                      <a:pt x="70981" y="7537"/>
                      <a:pt x="68469" y="-5134"/>
                    </a:cubicBezTo>
                    <a:cubicBezTo>
                      <a:pt x="53689" y="-2967"/>
                      <a:pt x="38269" y="4201"/>
                      <a:pt x="22799" y="17720"/>
                    </a:cubicBezTo>
                    <a:cubicBezTo>
                      <a:pt x="5950" y="32455"/>
                      <a:pt x="-5135" y="50166"/>
                      <a:pt x="-11834" y="69074"/>
                    </a:cubicBezTo>
                    <a:cubicBezTo>
                      <a:pt x="-10603" y="75110"/>
                      <a:pt x="-9667" y="80312"/>
                      <a:pt x="-8879" y="84293"/>
                    </a:cubicBezTo>
                  </a:path>
                </a:pathLst>
              </a:custGeom>
              <a:solidFill>
                <a:srgbClr val="F47458"/>
              </a:solidFill>
              <a:ln w="4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2" name="자유형: 도형 871">
                <a:extLst>
                  <a:ext uri="{FF2B5EF4-FFF2-40B4-BE49-F238E27FC236}">
                    <a16:creationId xmlns:a16="http://schemas.microsoft.com/office/drawing/2014/main" id="{BC6D4F90-213C-FE90-37CE-8524A08BABC3}"/>
                  </a:ext>
                </a:extLst>
              </p:cNvPr>
              <p:cNvSpPr/>
              <p:nvPr/>
            </p:nvSpPr>
            <p:spPr>
              <a:xfrm flipV="1">
                <a:off x="7703152" y="2934086"/>
                <a:ext cx="196962" cy="276172"/>
              </a:xfrm>
              <a:custGeom>
                <a:avLst/>
                <a:gdLst>
                  <a:gd name="connsiteX0" fmla="*/ 87101 w 196962"/>
                  <a:gd name="connsiteY0" fmla="*/ 270685 h 276172"/>
                  <a:gd name="connsiteX1" fmla="*/ 19795 w 196962"/>
                  <a:gd name="connsiteY1" fmla="*/ 228791 h 276172"/>
                  <a:gd name="connsiteX2" fmla="*/ 31269 w 196962"/>
                  <a:gd name="connsiteY2" fmla="*/ 18141 h 276172"/>
                  <a:gd name="connsiteX3" fmla="*/ 181180 w 196962"/>
                  <a:gd name="connsiteY3" fmla="*/ 99852 h 276172"/>
                  <a:gd name="connsiteX4" fmla="*/ 87101 w 196962"/>
                  <a:gd name="connsiteY4" fmla="*/ 270685 h 276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962" h="276172">
                    <a:moveTo>
                      <a:pt x="87101" y="270685"/>
                    </a:moveTo>
                    <a:cubicBezTo>
                      <a:pt x="87101" y="270685"/>
                      <a:pt x="48058" y="265276"/>
                      <a:pt x="19795" y="228791"/>
                    </a:cubicBezTo>
                    <a:cubicBezTo>
                      <a:pt x="-8469" y="192307"/>
                      <a:pt x="-38918" y="79487"/>
                      <a:pt x="31269" y="18141"/>
                    </a:cubicBezTo>
                    <a:cubicBezTo>
                      <a:pt x="101506" y="-43199"/>
                      <a:pt x="170898" y="26238"/>
                      <a:pt x="181180" y="99852"/>
                    </a:cubicBezTo>
                    <a:cubicBezTo>
                      <a:pt x="191462" y="173477"/>
                      <a:pt x="189376" y="273342"/>
                      <a:pt x="87101" y="270685"/>
                    </a:cubicBezTo>
                  </a:path>
                </a:pathLst>
              </a:custGeom>
              <a:solidFill>
                <a:srgbClr val="F7A491"/>
              </a:solidFill>
              <a:ln w="4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3" name="자유형: 도형 872">
                <a:extLst>
                  <a:ext uri="{FF2B5EF4-FFF2-40B4-BE49-F238E27FC236}">
                    <a16:creationId xmlns:a16="http://schemas.microsoft.com/office/drawing/2014/main" id="{129B7345-BF63-0840-D3B4-C19492AA9803}"/>
                  </a:ext>
                </a:extLst>
              </p:cNvPr>
              <p:cNvSpPr/>
              <p:nvPr/>
            </p:nvSpPr>
            <p:spPr>
              <a:xfrm flipV="1">
                <a:off x="7880032" y="3039587"/>
                <a:ext cx="44447" cy="61785"/>
              </a:xfrm>
              <a:custGeom>
                <a:avLst/>
                <a:gdLst>
                  <a:gd name="connsiteX0" fmla="*/ 26658 w 44447"/>
                  <a:gd name="connsiteY0" fmla="*/ 16137 h 61785"/>
                  <a:gd name="connsiteX1" fmla="*/ -4765 w 44447"/>
                  <a:gd name="connsiteY1" fmla="*/ -3971 h 61785"/>
                  <a:gd name="connsiteX2" fmla="*/ -5860 w 44447"/>
                  <a:gd name="connsiteY2" fmla="*/ 34801 h 61785"/>
                  <a:gd name="connsiteX3" fmla="*/ 25562 w 44447"/>
                  <a:gd name="connsiteY3" fmla="*/ 54910 h 61785"/>
                  <a:gd name="connsiteX4" fmla="*/ 26658 w 44447"/>
                  <a:gd name="connsiteY4" fmla="*/ 16137 h 61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47" h="61785">
                    <a:moveTo>
                      <a:pt x="26658" y="16137"/>
                    </a:moveTo>
                    <a:cubicBezTo>
                      <a:pt x="18292" y="-122"/>
                      <a:pt x="4199" y="-9126"/>
                      <a:pt x="-4765" y="-3971"/>
                    </a:cubicBezTo>
                    <a:cubicBezTo>
                      <a:pt x="-13729" y="1182"/>
                      <a:pt x="-14227" y="18537"/>
                      <a:pt x="-5860" y="34801"/>
                    </a:cubicBezTo>
                    <a:cubicBezTo>
                      <a:pt x="2506" y="51061"/>
                      <a:pt x="16599" y="60064"/>
                      <a:pt x="25562" y="54910"/>
                    </a:cubicBezTo>
                    <a:cubicBezTo>
                      <a:pt x="34526" y="49756"/>
                      <a:pt x="35024" y="32396"/>
                      <a:pt x="26658" y="16137"/>
                    </a:cubicBezTo>
                  </a:path>
                </a:pathLst>
              </a:custGeom>
              <a:solidFill>
                <a:srgbClr val="F7A491"/>
              </a:solidFill>
              <a:ln w="4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4" name="자유형: 도형 873">
                <a:extLst>
                  <a:ext uri="{FF2B5EF4-FFF2-40B4-BE49-F238E27FC236}">
                    <a16:creationId xmlns:a16="http://schemas.microsoft.com/office/drawing/2014/main" id="{713FC621-93A2-BDE5-C83B-3C968905785F}"/>
                  </a:ext>
                </a:extLst>
              </p:cNvPr>
              <p:cNvSpPr/>
              <p:nvPr/>
            </p:nvSpPr>
            <p:spPr>
              <a:xfrm flipV="1">
                <a:off x="7661772" y="2931289"/>
                <a:ext cx="152077" cy="175357"/>
              </a:xfrm>
              <a:custGeom>
                <a:avLst/>
                <a:gdLst>
                  <a:gd name="connsiteX0" fmla="*/ 140268 w 152077"/>
                  <a:gd name="connsiteY0" fmla="*/ 168573 h 175357"/>
                  <a:gd name="connsiteX1" fmla="*/ 36902 w 152077"/>
                  <a:gd name="connsiteY1" fmla="*/ 56324 h 175357"/>
                  <a:gd name="connsiteX2" fmla="*/ -11810 w 152077"/>
                  <a:gd name="connsiteY2" fmla="*/ -5646 h 175357"/>
                  <a:gd name="connsiteX3" fmla="*/ 46232 w 152077"/>
                  <a:gd name="connsiteY3" fmla="*/ 151057 h 175357"/>
                  <a:gd name="connsiteX4" fmla="*/ 140268 w 152077"/>
                  <a:gd name="connsiteY4" fmla="*/ 168573 h 17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77" h="175357">
                    <a:moveTo>
                      <a:pt x="140268" y="168573"/>
                    </a:moveTo>
                    <a:cubicBezTo>
                      <a:pt x="140268" y="168573"/>
                      <a:pt x="80016" y="61279"/>
                      <a:pt x="36902" y="56324"/>
                    </a:cubicBezTo>
                    <a:cubicBezTo>
                      <a:pt x="-6163" y="51365"/>
                      <a:pt x="-11810" y="-5646"/>
                      <a:pt x="-11810" y="-5646"/>
                    </a:cubicBezTo>
                    <a:cubicBezTo>
                      <a:pt x="-11810" y="-5646"/>
                      <a:pt x="3560" y="125724"/>
                      <a:pt x="46232" y="151057"/>
                    </a:cubicBezTo>
                    <a:cubicBezTo>
                      <a:pt x="88905" y="176390"/>
                      <a:pt x="140268" y="168573"/>
                      <a:pt x="140268" y="168573"/>
                    </a:cubicBezTo>
                  </a:path>
                </a:pathLst>
              </a:custGeom>
              <a:solidFill>
                <a:srgbClr val="13375B"/>
              </a:solidFill>
              <a:ln w="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5" name="자유형: 도형 874">
                <a:extLst>
                  <a:ext uri="{FF2B5EF4-FFF2-40B4-BE49-F238E27FC236}">
                    <a16:creationId xmlns:a16="http://schemas.microsoft.com/office/drawing/2014/main" id="{331A32CD-77EE-FACC-DCF4-7F56661C5BE7}"/>
                  </a:ext>
                </a:extLst>
              </p:cNvPr>
              <p:cNvSpPr/>
              <p:nvPr/>
            </p:nvSpPr>
            <p:spPr>
              <a:xfrm flipV="1">
                <a:off x="7679485" y="3039974"/>
                <a:ext cx="45996" cy="69600"/>
              </a:xfrm>
              <a:custGeom>
                <a:avLst/>
                <a:gdLst>
                  <a:gd name="connsiteX0" fmla="*/ 33168 w 45996"/>
                  <a:gd name="connsiteY0" fmla="*/ 33756 h 69600"/>
                  <a:gd name="connsiteX1" fmla="*/ 17429 w 45996"/>
                  <a:gd name="connsiteY1" fmla="*/ -5272 h 69600"/>
                  <a:gd name="connsiteX2" fmla="*/ -11038 w 45996"/>
                  <a:gd name="connsiteY2" fmla="*/ 24696 h 69600"/>
                  <a:gd name="connsiteX3" fmla="*/ 4702 w 45996"/>
                  <a:gd name="connsiteY3" fmla="*/ 63729 h 69600"/>
                  <a:gd name="connsiteX4" fmla="*/ 33168 w 45996"/>
                  <a:gd name="connsiteY4" fmla="*/ 33756 h 6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996" h="69600">
                    <a:moveTo>
                      <a:pt x="33168" y="33756"/>
                    </a:moveTo>
                    <a:cubicBezTo>
                      <a:pt x="36666" y="14704"/>
                      <a:pt x="29622" y="-2770"/>
                      <a:pt x="17429" y="-5272"/>
                    </a:cubicBezTo>
                    <a:cubicBezTo>
                      <a:pt x="5236" y="-7774"/>
                      <a:pt x="-7492" y="5644"/>
                      <a:pt x="-11038" y="24696"/>
                    </a:cubicBezTo>
                    <a:cubicBezTo>
                      <a:pt x="-14536" y="43754"/>
                      <a:pt x="-7443" y="61228"/>
                      <a:pt x="4702" y="63729"/>
                    </a:cubicBezTo>
                    <a:cubicBezTo>
                      <a:pt x="16943" y="66226"/>
                      <a:pt x="29671" y="52809"/>
                      <a:pt x="33168" y="33756"/>
                    </a:cubicBezTo>
                  </a:path>
                </a:pathLst>
              </a:custGeom>
              <a:solidFill>
                <a:srgbClr val="F7A491"/>
              </a:solidFill>
              <a:ln w="4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6" name="자유형: 도형 875">
                <a:extLst>
                  <a:ext uri="{FF2B5EF4-FFF2-40B4-BE49-F238E27FC236}">
                    <a16:creationId xmlns:a16="http://schemas.microsoft.com/office/drawing/2014/main" id="{C5D52C69-BC1E-68A4-9F49-980077F2B55E}"/>
                  </a:ext>
                </a:extLst>
              </p:cNvPr>
              <p:cNvSpPr/>
              <p:nvPr/>
            </p:nvSpPr>
            <p:spPr>
              <a:xfrm flipV="1">
                <a:off x="7285946" y="5506595"/>
                <a:ext cx="129511" cy="107439"/>
              </a:xfrm>
              <a:custGeom>
                <a:avLst/>
                <a:gdLst>
                  <a:gd name="connsiteX0" fmla="*/ 117474 w 129511"/>
                  <a:gd name="connsiteY0" fmla="*/ 61402 h 107439"/>
                  <a:gd name="connsiteX1" fmla="*/ 5022 w 129511"/>
                  <a:gd name="connsiteY1" fmla="*/ 108286 h 107439"/>
                  <a:gd name="connsiteX2" fmla="*/ -7437 w 129511"/>
                  <a:gd name="connsiteY2" fmla="*/ 23340 h 107439"/>
                  <a:gd name="connsiteX3" fmla="*/ 47063 w 129511"/>
                  <a:gd name="connsiteY3" fmla="*/ 906 h 107439"/>
                  <a:gd name="connsiteX4" fmla="*/ 102449 w 129511"/>
                  <a:gd name="connsiteY4" fmla="*/ 27386 h 107439"/>
                  <a:gd name="connsiteX5" fmla="*/ 117474 w 129511"/>
                  <a:gd name="connsiteY5" fmla="*/ 61402 h 10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511" h="107439">
                    <a:moveTo>
                      <a:pt x="117474" y="61402"/>
                    </a:moveTo>
                    <a:cubicBezTo>
                      <a:pt x="61575" y="51234"/>
                      <a:pt x="24386" y="83855"/>
                      <a:pt x="5022" y="108286"/>
                    </a:cubicBezTo>
                    <a:cubicBezTo>
                      <a:pt x="-9163" y="80612"/>
                      <a:pt x="-17889" y="46064"/>
                      <a:pt x="-7437" y="23340"/>
                    </a:cubicBezTo>
                    <a:cubicBezTo>
                      <a:pt x="1755" y="3318"/>
                      <a:pt x="25879" y="1708"/>
                      <a:pt x="47063" y="906"/>
                    </a:cubicBezTo>
                    <a:cubicBezTo>
                      <a:pt x="69460" y="75"/>
                      <a:pt x="91344" y="7928"/>
                      <a:pt x="102449" y="27386"/>
                    </a:cubicBezTo>
                    <a:cubicBezTo>
                      <a:pt x="107629" y="36480"/>
                      <a:pt x="112995" y="47795"/>
                      <a:pt x="117474" y="61402"/>
                    </a:cubicBezTo>
                  </a:path>
                </a:pathLst>
              </a:custGeom>
              <a:solidFill>
                <a:srgbClr val="3C8F7C"/>
              </a:solidFill>
              <a:ln w="4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7" name="자유형: 도형 876">
                <a:extLst>
                  <a:ext uri="{FF2B5EF4-FFF2-40B4-BE49-F238E27FC236}">
                    <a16:creationId xmlns:a16="http://schemas.microsoft.com/office/drawing/2014/main" id="{D628C113-324D-4E26-59D9-317D65290284}"/>
                  </a:ext>
                </a:extLst>
              </p:cNvPr>
              <p:cNvSpPr/>
              <p:nvPr/>
            </p:nvSpPr>
            <p:spPr>
              <a:xfrm flipV="1">
                <a:off x="7747652" y="5540363"/>
                <a:ext cx="277945" cy="79660"/>
              </a:xfrm>
              <a:custGeom>
                <a:avLst/>
                <a:gdLst>
                  <a:gd name="connsiteX0" fmla="*/ 132812 w 277945"/>
                  <a:gd name="connsiteY0" fmla="*/ 75447 h 79660"/>
                  <a:gd name="connsiteX1" fmla="*/ 365 w 277945"/>
                  <a:gd name="connsiteY1" fmla="*/ 80665 h 79660"/>
                  <a:gd name="connsiteX2" fmla="*/ -10323 w 277945"/>
                  <a:gd name="connsiteY2" fmla="*/ 25387 h 79660"/>
                  <a:gd name="connsiteX3" fmla="*/ 10500 w 277945"/>
                  <a:gd name="connsiteY3" fmla="*/ 5029 h 79660"/>
                  <a:gd name="connsiteX4" fmla="*/ 259259 w 277945"/>
                  <a:gd name="connsiteY4" fmla="*/ 1006 h 79660"/>
                  <a:gd name="connsiteX5" fmla="*/ 264704 w 277945"/>
                  <a:gd name="connsiteY5" fmla="*/ 12491 h 79660"/>
                  <a:gd name="connsiteX6" fmla="*/ 132812 w 277945"/>
                  <a:gd name="connsiteY6" fmla="*/ 75447 h 7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7945" h="79660">
                    <a:moveTo>
                      <a:pt x="132812" y="75447"/>
                    </a:moveTo>
                    <a:cubicBezTo>
                      <a:pt x="71303" y="59691"/>
                      <a:pt x="25776" y="70420"/>
                      <a:pt x="365" y="80665"/>
                    </a:cubicBezTo>
                    <a:cubicBezTo>
                      <a:pt x="-6189" y="62081"/>
                      <a:pt x="-14911" y="38798"/>
                      <a:pt x="-10323" y="25387"/>
                    </a:cubicBezTo>
                    <a:cubicBezTo>
                      <a:pt x="-4626" y="8931"/>
                      <a:pt x="3390" y="5225"/>
                      <a:pt x="10500" y="5029"/>
                    </a:cubicBezTo>
                    <a:cubicBezTo>
                      <a:pt x="66715" y="3567"/>
                      <a:pt x="216404" y="1565"/>
                      <a:pt x="259259" y="1006"/>
                    </a:cubicBezTo>
                    <a:cubicBezTo>
                      <a:pt x="265208" y="930"/>
                      <a:pt x="268536" y="7908"/>
                      <a:pt x="264704" y="12491"/>
                    </a:cubicBezTo>
                    <a:cubicBezTo>
                      <a:pt x="254066" y="25171"/>
                      <a:pt x="137400" y="72664"/>
                      <a:pt x="132812" y="75447"/>
                    </a:cubicBezTo>
                  </a:path>
                </a:pathLst>
              </a:custGeom>
              <a:solidFill>
                <a:srgbClr val="3C8F7C"/>
              </a:solidFill>
              <a:ln w="5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8" name="자유형: 도형 877">
                <a:extLst>
                  <a:ext uri="{FF2B5EF4-FFF2-40B4-BE49-F238E27FC236}">
                    <a16:creationId xmlns:a16="http://schemas.microsoft.com/office/drawing/2014/main" id="{1C477C75-1BBA-9720-9DD2-B93DCE0EDD7A}"/>
                  </a:ext>
                </a:extLst>
              </p:cNvPr>
              <p:cNvSpPr/>
              <p:nvPr/>
            </p:nvSpPr>
            <p:spPr>
              <a:xfrm flipV="1">
                <a:off x="7581542" y="3346603"/>
                <a:ext cx="252100" cy="354164"/>
              </a:xfrm>
              <a:custGeom>
                <a:avLst/>
                <a:gdLst>
                  <a:gd name="connsiteX0" fmla="*/ 101852 w 252100"/>
                  <a:gd name="connsiteY0" fmla="*/ -4329 h 354164"/>
                  <a:gd name="connsiteX1" fmla="*/ 240375 w 252100"/>
                  <a:gd name="connsiteY1" fmla="*/ 86587 h 354164"/>
                  <a:gd name="connsiteX2" fmla="*/ 119131 w 252100"/>
                  <a:gd name="connsiteY2" fmla="*/ 307382 h 354164"/>
                  <a:gd name="connsiteX3" fmla="*/ 12359 w 252100"/>
                  <a:gd name="connsiteY3" fmla="*/ 339133 h 354164"/>
                  <a:gd name="connsiteX4" fmla="*/ 23927 w 252100"/>
                  <a:gd name="connsiteY4" fmla="*/ 125550 h 354164"/>
                  <a:gd name="connsiteX5" fmla="*/ 101852 w 252100"/>
                  <a:gd name="connsiteY5" fmla="*/ -4329 h 354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2100" h="354164">
                    <a:moveTo>
                      <a:pt x="101852" y="-4329"/>
                    </a:moveTo>
                    <a:lnTo>
                      <a:pt x="240375" y="86587"/>
                    </a:lnTo>
                    <a:cubicBezTo>
                      <a:pt x="240375" y="86587"/>
                      <a:pt x="182682" y="249659"/>
                      <a:pt x="119131" y="307382"/>
                    </a:cubicBezTo>
                    <a:cubicBezTo>
                      <a:pt x="55629" y="365110"/>
                      <a:pt x="25650" y="351095"/>
                      <a:pt x="12359" y="339133"/>
                    </a:cubicBezTo>
                    <a:cubicBezTo>
                      <a:pt x="-24413" y="305940"/>
                      <a:pt x="-17915" y="225125"/>
                      <a:pt x="23927" y="125550"/>
                    </a:cubicBezTo>
                    <a:cubicBezTo>
                      <a:pt x="65769" y="25975"/>
                      <a:pt x="101852" y="-4329"/>
                      <a:pt x="101852" y="-4329"/>
                    </a:cubicBezTo>
                  </a:path>
                </a:pathLst>
              </a:custGeom>
              <a:solidFill>
                <a:srgbClr val="F7CC7F"/>
              </a:solidFill>
              <a:ln w="4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9" name="자유형: 도형 878">
                <a:extLst>
                  <a:ext uri="{FF2B5EF4-FFF2-40B4-BE49-F238E27FC236}">
                    <a16:creationId xmlns:a16="http://schemas.microsoft.com/office/drawing/2014/main" id="{4F9FE5DD-D404-2866-3043-1E5108C54E18}"/>
                  </a:ext>
                </a:extLst>
              </p:cNvPr>
              <p:cNvSpPr/>
              <p:nvPr/>
            </p:nvSpPr>
            <p:spPr>
              <a:xfrm flipV="1">
                <a:off x="7462272" y="5406379"/>
                <a:ext cx="148910" cy="160812"/>
              </a:xfrm>
              <a:custGeom>
                <a:avLst/>
                <a:gdLst>
                  <a:gd name="connsiteX0" fmla="*/ 3394 w 148910"/>
                  <a:gd name="connsiteY0" fmla="*/ 161509 h 160812"/>
                  <a:gd name="connsiteX1" fmla="*/ -2038 w 148910"/>
                  <a:gd name="connsiteY1" fmla="*/ 65883 h 160812"/>
                  <a:gd name="connsiteX2" fmla="*/ -11846 w 148910"/>
                  <a:gd name="connsiteY2" fmla="*/ 12800 h 160812"/>
                  <a:gd name="connsiteX3" fmla="*/ 131040 w 148910"/>
                  <a:gd name="connsiteY3" fmla="*/ 66272 h 160812"/>
                  <a:gd name="connsiteX4" fmla="*/ 106521 w 148910"/>
                  <a:gd name="connsiteY4" fmla="*/ 94580 h 160812"/>
                  <a:gd name="connsiteX5" fmla="*/ 99790 w 148910"/>
                  <a:gd name="connsiteY5" fmla="*/ 160168 h 160812"/>
                  <a:gd name="connsiteX6" fmla="*/ 3394 w 148910"/>
                  <a:gd name="connsiteY6" fmla="*/ 161509 h 16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910" h="160812">
                    <a:moveTo>
                      <a:pt x="3394" y="161509"/>
                    </a:moveTo>
                    <a:cubicBezTo>
                      <a:pt x="3394" y="161509"/>
                      <a:pt x="-1991" y="66075"/>
                      <a:pt x="-2038" y="65883"/>
                    </a:cubicBezTo>
                    <a:cubicBezTo>
                      <a:pt x="-4010" y="53762"/>
                      <a:pt x="-11846" y="23820"/>
                      <a:pt x="-11846" y="12800"/>
                    </a:cubicBezTo>
                    <a:cubicBezTo>
                      <a:pt x="-11846" y="-28580"/>
                      <a:pt x="172291" y="47935"/>
                      <a:pt x="131040" y="66272"/>
                    </a:cubicBezTo>
                    <a:cubicBezTo>
                      <a:pt x="127290" y="67926"/>
                      <a:pt x="107723" y="80484"/>
                      <a:pt x="106521" y="94580"/>
                    </a:cubicBezTo>
                    <a:cubicBezTo>
                      <a:pt x="104598" y="116278"/>
                      <a:pt x="99790" y="160168"/>
                      <a:pt x="99790" y="160168"/>
                    </a:cubicBezTo>
                    <a:lnTo>
                      <a:pt x="3394" y="161509"/>
                    </a:lnTo>
                  </a:path>
                </a:pathLst>
              </a:custGeom>
              <a:solidFill>
                <a:srgbClr val="F7A491"/>
              </a:solidFill>
              <a:ln w="4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80" name="자유형: 도형 879">
                <a:extLst>
                  <a:ext uri="{FF2B5EF4-FFF2-40B4-BE49-F238E27FC236}">
                    <a16:creationId xmlns:a16="http://schemas.microsoft.com/office/drawing/2014/main" id="{6A24F96D-6D98-02BE-6B95-E1692E5588E6}"/>
                  </a:ext>
                </a:extLst>
              </p:cNvPr>
              <p:cNvSpPr/>
              <p:nvPr/>
            </p:nvSpPr>
            <p:spPr>
              <a:xfrm flipV="1">
                <a:off x="7457562" y="5501231"/>
                <a:ext cx="316565" cy="116157"/>
              </a:xfrm>
              <a:custGeom>
                <a:avLst/>
                <a:gdLst>
                  <a:gd name="connsiteX0" fmla="*/ 135435 w 316565"/>
                  <a:gd name="connsiteY0" fmla="*/ 117071 h 116157"/>
                  <a:gd name="connsiteX1" fmla="*/ 70069 w 316565"/>
                  <a:gd name="connsiteY1" fmla="*/ 101249 h 116157"/>
                  <a:gd name="connsiteX2" fmla="*/ 831 w 316565"/>
                  <a:gd name="connsiteY2" fmla="*/ 106026 h 116157"/>
                  <a:gd name="connsiteX3" fmla="*/ -10782 w 316565"/>
                  <a:gd name="connsiteY3" fmla="*/ 4277 h 116157"/>
                  <a:gd name="connsiteX4" fmla="*/ 300518 w 316565"/>
                  <a:gd name="connsiteY4" fmla="*/ 2302 h 116157"/>
                  <a:gd name="connsiteX5" fmla="*/ 135435 w 316565"/>
                  <a:gd name="connsiteY5" fmla="*/ 117071 h 11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6565" h="116157">
                    <a:moveTo>
                      <a:pt x="135435" y="117071"/>
                    </a:moveTo>
                    <a:cubicBezTo>
                      <a:pt x="135435" y="117071"/>
                      <a:pt x="92217" y="104419"/>
                      <a:pt x="70069" y="101249"/>
                    </a:cubicBezTo>
                    <a:cubicBezTo>
                      <a:pt x="47921" y="98103"/>
                      <a:pt x="16462" y="113219"/>
                      <a:pt x="831" y="106026"/>
                    </a:cubicBezTo>
                    <a:cubicBezTo>
                      <a:pt x="-16417" y="98103"/>
                      <a:pt x="-10782" y="4277"/>
                      <a:pt x="-10782" y="4277"/>
                    </a:cubicBezTo>
                    <a:cubicBezTo>
                      <a:pt x="-10782" y="4277"/>
                      <a:pt x="222999" y="-1721"/>
                      <a:pt x="300518" y="2302"/>
                    </a:cubicBezTo>
                    <a:cubicBezTo>
                      <a:pt x="327615" y="3718"/>
                      <a:pt x="223832" y="87592"/>
                      <a:pt x="135435" y="117071"/>
                    </a:cubicBezTo>
                  </a:path>
                </a:pathLst>
              </a:custGeom>
              <a:solidFill>
                <a:srgbClr val="F47458"/>
              </a:solidFill>
              <a:ln w="4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81" name="자유형: 도형 880">
                <a:extLst>
                  <a:ext uri="{FF2B5EF4-FFF2-40B4-BE49-F238E27FC236}">
                    <a16:creationId xmlns:a16="http://schemas.microsoft.com/office/drawing/2014/main" id="{4F9653C8-E114-4704-70D1-5ECA8D518327}"/>
                  </a:ext>
                </a:extLst>
              </p:cNvPr>
              <p:cNvSpPr/>
              <p:nvPr/>
            </p:nvSpPr>
            <p:spPr>
              <a:xfrm flipV="1">
                <a:off x="7056610" y="5415523"/>
                <a:ext cx="148901" cy="160815"/>
              </a:xfrm>
              <a:custGeom>
                <a:avLst/>
                <a:gdLst>
                  <a:gd name="connsiteX0" fmla="*/ 3216 w 148901"/>
                  <a:gd name="connsiteY0" fmla="*/ 161452 h 160815"/>
                  <a:gd name="connsiteX1" fmla="*/ -2254 w 148901"/>
                  <a:gd name="connsiteY1" fmla="*/ 65797 h 160815"/>
                  <a:gd name="connsiteX2" fmla="*/ -12056 w 148901"/>
                  <a:gd name="connsiteY2" fmla="*/ 12741 h 160815"/>
                  <a:gd name="connsiteX3" fmla="*/ 130820 w 148901"/>
                  <a:gd name="connsiteY3" fmla="*/ 66212 h 160815"/>
                  <a:gd name="connsiteX4" fmla="*/ 100503 w 148901"/>
                  <a:gd name="connsiteY4" fmla="*/ 103882 h 160815"/>
                  <a:gd name="connsiteX5" fmla="*/ 99591 w 148901"/>
                  <a:gd name="connsiteY5" fmla="*/ 160111 h 160815"/>
                  <a:gd name="connsiteX6" fmla="*/ 3216 w 148901"/>
                  <a:gd name="connsiteY6" fmla="*/ 161452 h 160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901" h="160815">
                    <a:moveTo>
                      <a:pt x="3216" y="161452"/>
                    </a:moveTo>
                    <a:cubicBezTo>
                      <a:pt x="3216" y="161452"/>
                      <a:pt x="-2208" y="65993"/>
                      <a:pt x="-2254" y="65797"/>
                    </a:cubicBezTo>
                    <a:cubicBezTo>
                      <a:pt x="-4214" y="53680"/>
                      <a:pt x="-12056" y="23764"/>
                      <a:pt x="-12056" y="12741"/>
                    </a:cubicBezTo>
                    <a:cubicBezTo>
                      <a:pt x="-12056" y="-28636"/>
                      <a:pt x="172078" y="47853"/>
                      <a:pt x="130820" y="66212"/>
                    </a:cubicBezTo>
                    <a:cubicBezTo>
                      <a:pt x="127081" y="67871"/>
                      <a:pt x="101688" y="89790"/>
                      <a:pt x="100503" y="103882"/>
                    </a:cubicBezTo>
                    <a:cubicBezTo>
                      <a:pt x="98588" y="125587"/>
                      <a:pt x="99591" y="160111"/>
                      <a:pt x="99591" y="160111"/>
                    </a:cubicBezTo>
                    <a:lnTo>
                      <a:pt x="3216" y="161452"/>
                    </a:lnTo>
                  </a:path>
                </a:pathLst>
              </a:custGeom>
              <a:solidFill>
                <a:srgbClr val="F7A491"/>
              </a:solidFill>
              <a:ln w="4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82" name="자유형: 도형 881">
                <a:extLst>
                  <a:ext uri="{FF2B5EF4-FFF2-40B4-BE49-F238E27FC236}">
                    <a16:creationId xmlns:a16="http://schemas.microsoft.com/office/drawing/2014/main" id="{5ECF11C9-7004-10A1-79B8-C4D409DF8C6D}"/>
                  </a:ext>
                </a:extLst>
              </p:cNvPr>
              <p:cNvSpPr/>
              <p:nvPr/>
            </p:nvSpPr>
            <p:spPr>
              <a:xfrm flipV="1">
                <a:off x="7044996" y="5508673"/>
                <a:ext cx="318374" cy="110603"/>
              </a:xfrm>
              <a:custGeom>
                <a:avLst/>
                <a:gdLst>
                  <a:gd name="connsiteX0" fmla="*/ 142163 w 318374"/>
                  <a:gd name="connsiteY0" fmla="*/ 109752 h 110603"/>
                  <a:gd name="connsiteX1" fmla="*/ 76768 w 318374"/>
                  <a:gd name="connsiteY1" fmla="*/ 93931 h 110603"/>
                  <a:gd name="connsiteX2" fmla="*/ 9793 w 318374"/>
                  <a:gd name="connsiteY2" fmla="*/ 110217 h 110603"/>
                  <a:gd name="connsiteX3" fmla="*/ -11866 w 318374"/>
                  <a:gd name="connsiteY3" fmla="*/ 6835 h 110603"/>
                  <a:gd name="connsiteX4" fmla="*/ 302002 w 318374"/>
                  <a:gd name="connsiteY4" fmla="*/ 4005 h 110603"/>
                  <a:gd name="connsiteX5" fmla="*/ 142163 w 318374"/>
                  <a:gd name="connsiteY5" fmla="*/ 109752 h 110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8374" h="110603">
                    <a:moveTo>
                      <a:pt x="142163" y="109752"/>
                    </a:moveTo>
                    <a:cubicBezTo>
                      <a:pt x="142163" y="109752"/>
                      <a:pt x="98892" y="97101"/>
                      <a:pt x="76768" y="93931"/>
                    </a:cubicBezTo>
                    <a:cubicBezTo>
                      <a:pt x="54644" y="90761"/>
                      <a:pt x="25456" y="117407"/>
                      <a:pt x="9793" y="110217"/>
                    </a:cubicBezTo>
                    <a:cubicBezTo>
                      <a:pt x="-7450" y="102293"/>
                      <a:pt x="-11866" y="6835"/>
                      <a:pt x="-11866" y="6835"/>
                    </a:cubicBezTo>
                    <a:cubicBezTo>
                      <a:pt x="-11866" y="6835"/>
                      <a:pt x="242463" y="-4478"/>
                      <a:pt x="302002" y="4005"/>
                    </a:cubicBezTo>
                    <a:cubicBezTo>
                      <a:pt x="328867" y="7835"/>
                      <a:pt x="230519" y="80276"/>
                      <a:pt x="142163" y="109752"/>
                    </a:cubicBezTo>
                  </a:path>
                </a:pathLst>
              </a:custGeom>
              <a:solidFill>
                <a:srgbClr val="F47458"/>
              </a:solidFill>
              <a:ln w="4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83" name="자유형: 도형 882">
                <a:extLst>
                  <a:ext uri="{FF2B5EF4-FFF2-40B4-BE49-F238E27FC236}">
                    <a16:creationId xmlns:a16="http://schemas.microsoft.com/office/drawing/2014/main" id="{B5A92AA5-1BC8-F284-DA3C-E589A65D90CC}"/>
                  </a:ext>
                </a:extLst>
              </p:cNvPr>
              <p:cNvSpPr/>
              <p:nvPr/>
            </p:nvSpPr>
            <p:spPr>
              <a:xfrm flipV="1">
                <a:off x="7123493" y="4037778"/>
                <a:ext cx="481741" cy="1404859"/>
              </a:xfrm>
              <a:custGeom>
                <a:avLst/>
                <a:gdLst>
                  <a:gd name="connsiteX0" fmla="*/ 228512 w 481741"/>
                  <a:gd name="connsiteY0" fmla="*/ 1403578 h 1404859"/>
                  <a:gd name="connsiteX1" fmla="*/ 306323 w 481741"/>
                  <a:gd name="connsiteY1" fmla="*/ 1370005 h 1404859"/>
                  <a:gd name="connsiteX2" fmla="*/ 470076 w 481741"/>
                  <a:gd name="connsiteY2" fmla="*/ 587999 h 1404859"/>
                  <a:gd name="connsiteX3" fmla="*/ 463428 w 481741"/>
                  <a:gd name="connsiteY3" fmla="*/ 1765 h 1404859"/>
                  <a:gd name="connsiteX4" fmla="*/ 332148 w 481741"/>
                  <a:gd name="connsiteY4" fmla="*/ -1281 h 1404859"/>
                  <a:gd name="connsiteX5" fmla="*/ 271124 w 481741"/>
                  <a:gd name="connsiteY5" fmla="*/ 551255 h 1404859"/>
                  <a:gd name="connsiteX6" fmla="*/ -11665 w 481741"/>
                  <a:gd name="connsiteY6" fmla="*/ 1246722 h 1404859"/>
                  <a:gd name="connsiteX7" fmla="*/ 228512 w 481741"/>
                  <a:gd name="connsiteY7" fmla="*/ 1403578 h 140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1741" h="1404859">
                    <a:moveTo>
                      <a:pt x="228512" y="1403578"/>
                    </a:moveTo>
                    <a:lnTo>
                      <a:pt x="306323" y="1370005"/>
                    </a:lnTo>
                    <a:lnTo>
                      <a:pt x="470076" y="587999"/>
                    </a:lnTo>
                    <a:lnTo>
                      <a:pt x="463428" y="1765"/>
                    </a:lnTo>
                    <a:lnTo>
                      <a:pt x="332148" y="-1281"/>
                    </a:lnTo>
                    <a:cubicBezTo>
                      <a:pt x="332148" y="-1281"/>
                      <a:pt x="271124" y="511513"/>
                      <a:pt x="271124" y="551255"/>
                    </a:cubicBezTo>
                    <a:cubicBezTo>
                      <a:pt x="271124" y="590998"/>
                      <a:pt x="-11665" y="1246722"/>
                      <a:pt x="-11665" y="1246722"/>
                    </a:cubicBezTo>
                    <a:lnTo>
                      <a:pt x="228512" y="1403578"/>
                    </a:lnTo>
                  </a:path>
                </a:pathLst>
              </a:custGeom>
              <a:solidFill>
                <a:srgbClr val="355389"/>
              </a:solidFill>
              <a:ln w="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84" name="자유형: 도형 883">
                <a:extLst>
                  <a:ext uri="{FF2B5EF4-FFF2-40B4-BE49-F238E27FC236}">
                    <a16:creationId xmlns:a16="http://schemas.microsoft.com/office/drawing/2014/main" id="{0009646A-8C79-7683-99BF-18D94E63DDFA}"/>
                  </a:ext>
                </a:extLst>
              </p:cNvPr>
              <p:cNvSpPr/>
              <p:nvPr/>
            </p:nvSpPr>
            <p:spPr>
              <a:xfrm flipV="1">
                <a:off x="6997812" y="4054620"/>
                <a:ext cx="305726" cy="1399475"/>
              </a:xfrm>
              <a:custGeom>
                <a:avLst/>
                <a:gdLst>
                  <a:gd name="connsiteX0" fmla="*/ 293774 w 305726"/>
                  <a:gd name="connsiteY0" fmla="*/ 1371910 h 1399475"/>
                  <a:gd name="connsiteX1" fmla="*/ 272028 w 305726"/>
                  <a:gd name="connsiteY1" fmla="*/ 677149 h 1399475"/>
                  <a:gd name="connsiteX2" fmla="*/ 241041 w 305726"/>
                  <a:gd name="connsiteY2" fmla="*/ 4603 h 1399475"/>
                  <a:gd name="connsiteX3" fmla="*/ 58340 w 305726"/>
                  <a:gd name="connsiteY3" fmla="*/ -1369 h 1399475"/>
                  <a:gd name="connsiteX4" fmla="*/ 34755 w 305726"/>
                  <a:gd name="connsiteY4" fmla="*/ 426788 h 1399475"/>
                  <a:gd name="connsiteX5" fmla="*/ 34755 w 305726"/>
                  <a:gd name="connsiteY5" fmla="*/ 588571 h 1399475"/>
                  <a:gd name="connsiteX6" fmla="*/ -6851 w 305726"/>
                  <a:gd name="connsiteY6" fmla="*/ 1276550 h 1399475"/>
                  <a:gd name="connsiteX7" fmla="*/ 13516 w 305726"/>
                  <a:gd name="connsiteY7" fmla="*/ 1352867 h 1399475"/>
                  <a:gd name="connsiteX8" fmla="*/ 293774 w 305726"/>
                  <a:gd name="connsiteY8" fmla="*/ 1371910 h 1399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5726" h="1399475">
                    <a:moveTo>
                      <a:pt x="293774" y="1371910"/>
                    </a:moveTo>
                    <a:cubicBezTo>
                      <a:pt x="293774" y="1371910"/>
                      <a:pt x="272028" y="778706"/>
                      <a:pt x="272028" y="677149"/>
                    </a:cubicBezTo>
                    <a:cubicBezTo>
                      <a:pt x="272028" y="575574"/>
                      <a:pt x="241041" y="4603"/>
                      <a:pt x="241041" y="4603"/>
                    </a:cubicBezTo>
                    <a:lnTo>
                      <a:pt x="58340" y="-1369"/>
                    </a:lnTo>
                    <a:cubicBezTo>
                      <a:pt x="58340" y="-1369"/>
                      <a:pt x="48870" y="171894"/>
                      <a:pt x="34755" y="426788"/>
                    </a:cubicBezTo>
                    <a:cubicBezTo>
                      <a:pt x="32549" y="466703"/>
                      <a:pt x="37606" y="547263"/>
                      <a:pt x="34755" y="588571"/>
                    </a:cubicBezTo>
                    <a:cubicBezTo>
                      <a:pt x="14297" y="885817"/>
                      <a:pt x="-26206" y="1165633"/>
                      <a:pt x="-6851" y="1276550"/>
                    </a:cubicBezTo>
                    <a:cubicBezTo>
                      <a:pt x="-3725" y="1294398"/>
                      <a:pt x="2114" y="1341094"/>
                      <a:pt x="13516" y="1352867"/>
                    </a:cubicBezTo>
                    <a:cubicBezTo>
                      <a:pt x="99671" y="1442011"/>
                      <a:pt x="293774" y="1371910"/>
                      <a:pt x="293774" y="1371910"/>
                    </a:cubicBezTo>
                  </a:path>
                </a:pathLst>
              </a:custGeom>
              <a:solidFill>
                <a:srgbClr val="466EB6"/>
              </a:solidFill>
              <a:ln w="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85" name="자유형: 도형 884">
                <a:extLst>
                  <a:ext uri="{FF2B5EF4-FFF2-40B4-BE49-F238E27FC236}">
                    <a16:creationId xmlns:a16="http://schemas.microsoft.com/office/drawing/2014/main" id="{6FD0D354-67A1-A390-6702-0E7CE6CF7AF8}"/>
                  </a:ext>
                </a:extLst>
              </p:cNvPr>
              <p:cNvSpPr/>
              <p:nvPr/>
            </p:nvSpPr>
            <p:spPr>
              <a:xfrm flipV="1">
                <a:off x="6915405" y="3175407"/>
                <a:ext cx="551958" cy="955624"/>
              </a:xfrm>
              <a:custGeom>
                <a:avLst/>
                <a:gdLst>
                  <a:gd name="connsiteX0" fmla="*/ 159751 w 551958"/>
                  <a:gd name="connsiteY0" fmla="*/ 947007 h 955624"/>
                  <a:gd name="connsiteX1" fmla="*/ 45075 w 551958"/>
                  <a:gd name="connsiteY1" fmla="*/ 916832 h 955624"/>
                  <a:gd name="connsiteX2" fmla="*/ -11676 w 551958"/>
                  <a:gd name="connsiteY2" fmla="*/ 852846 h 955624"/>
                  <a:gd name="connsiteX3" fmla="*/ 99994 w 551958"/>
                  <a:gd name="connsiteY3" fmla="*/ 237236 h 955624"/>
                  <a:gd name="connsiteX4" fmla="*/ 75847 w 551958"/>
                  <a:gd name="connsiteY4" fmla="*/ 212 h 955624"/>
                  <a:gd name="connsiteX5" fmla="*/ 540282 w 551958"/>
                  <a:gd name="connsiteY5" fmla="*/ 29297 h 955624"/>
                  <a:gd name="connsiteX6" fmla="*/ 500021 w 551958"/>
                  <a:gd name="connsiteY6" fmla="*/ 282219 h 955624"/>
                  <a:gd name="connsiteX7" fmla="*/ 440827 w 551958"/>
                  <a:gd name="connsiteY7" fmla="*/ 846565 h 955624"/>
                  <a:gd name="connsiteX8" fmla="*/ 351144 w 551958"/>
                  <a:gd name="connsiteY8" fmla="*/ 944771 h 955624"/>
                  <a:gd name="connsiteX9" fmla="*/ 159751 w 551958"/>
                  <a:gd name="connsiteY9" fmla="*/ 947007 h 95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1958" h="955624">
                    <a:moveTo>
                      <a:pt x="159751" y="947007"/>
                    </a:moveTo>
                    <a:cubicBezTo>
                      <a:pt x="159751" y="947007"/>
                      <a:pt x="68987" y="934383"/>
                      <a:pt x="45075" y="916832"/>
                    </a:cubicBezTo>
                    <a:cubicBezTo>
                      <a:pt x="18156" y="897068"/>
                      <a:pt x="-11676" y="852846"/>
                      <a:pt x="-11676" y="852846"/>
                    </a:cubicBezTo>
                    <a:cubicBezTo>
                      <a:pt x="-11676" y="852846"/>
                      <a:pt x="99806" y="325914"/>
                      <a:pt x="99994" y="237236"/>
                    </a:cubicBezTo>
                    <a:cubicBezTo>
                      <a:pt x="100134" y="168647"/>
                      <a:pt x="75847" y="212"/>
                      <a:pt x="75847" y="212"/>
                    </a:cubicBezTo>
                    <a:cubicBezTo>
                      <a:pt x="75847" y="212"/>
                      <a:pt x="412687" y="-21051"/>
                      <a:pt x="540282" y="29297"/>
                    </a:cubicBezTo>
                    <a:cubicBezTo>
                      <a:pt x="540282" y="29297"/>
                      <a:pt x="500021" y="229625"/>
                      <a:pt x="500021" y="282219"/>
                    </a:cubicBezTo>
                    <a:cubicBezTo>
                      <a:pt x="500021" y="334831"/>
                      <a:pt x="451821" y="813158"/>
                      <a:pt x="440827" y="846565"/>
                    </a:cubicBezTo>
                    <a:cubicBezTo>
                      <a:pt x="430868" y="876876"/>
                      <a:pt x="412687" y="931339"/>
                      <a:pt x="351144" y="944771"/>
                    </a:cubicBezTo>
                    <a:cubicBezTo>
                      <a:pt x="289602" y="958197"/>
                      <a:pt x="159751" y="947007"/>
                      <a:pt x="159751" y="947007"/>
                    </a:cubicBezTo>
                  </a:path>
                </a:pathLst>
              </a:custGeom>
              <a:solidFill>
                <a:srgbClr val="F47458"/>
              </a:solidFill>
              <a:ln w="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86" name="자유형: 도형 885">
                <a:extLst>
                  <a:ext uri="{FF2B5EF4-FFF2-40B4-BE49-F238E27FC236}">
                    <a16:creationId xmlns:a16="http://schemas.microsoft.com/office/drawing/2014/main" id="{B1BF0DFD-DCE8-29DF-7B3E-FF854E4E696C}"/>
                  </a:ext>
                </a:extLst>
              </p:cNvPr>
              <p:cNvSpPr/>
              <p:nvPr/>
            </p:nvSpPr>
            <p:spPr>
              <a:xfrm flipV="1">
                <a:off x="7089895" y="3029196"/>
                <a:ext cx="147870" cy="258847"/>
              </a:xfrm>
              <a:custGeom>
                <a:avLst/>
                <a:gdLst>
                  <a:gd name="connsiteX0" fmla="*/ 9629 w 147870"/>
                  <a:gd name="connsiteY0" fmla="*/ 244366 h 258847"/>
                  <a:gd name="connsiteX1" fmla="*/ -12093 w 147870"/>
                  <a:gd name="connsiteY1" fmla="*/ 102222 h 258847"/>
                  <a:gd name="connsiteX2" fmla="*/ 105189 w 147870"/>
                  <a:gd name="connsiteY2" fmla="*/ -4450 h 258847"/>
                  <a:gd name="connsiteX3" fmla="*/ 134076 w 147870"/>
                  <a:gd name="connsiteY3" fmla="*/ 104987 h 258847"/>
                  <a:gd name="connsiteX4" fmla="*/ 118377 w 147870"/>
                  <a:gd name="connsiteY4" fmla="*/ 229900 h 258847"/>
                  <a:gd name="connsiteX5" fmla="*/ 9629 w 147870"/>
                  <a:gd name="connsiteY5" fmla="*/ 244366 h 258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7870" h="258847">
                    <a:moveTo>
                      <a:pt x="9629" y="244366"/>
                    </a:moveTo>
                    <a:lnTo>
                      <a:pt x="-12093" y="102222"/>
                    </a:lnTo>
                    <a:cubicBezTo>
                      <a:pt x="-12093" y="102222"/>
                      <a:pt x="56177" y="-19647"/>
                      <a:pt x="105189" y="-4450"/>
                    </a:cubicBezTo>
                    <a:cubicBezTo>
                      <a:pt x="146306" y="8300"/>
                      <a:pt x="134076" y="104987"/>
                      <a:pt x="134076" y="104987"/>
                    </a:cubicBezTo>
                    <a:cubicBezTo>
                      <a:pt x="134076" y="104987"/>
                      <a:pt x="111669" y="188239"/>
                      <a:pt x="118377" y="229900"/>
                    </a:cubicBezTo>
                    <a:cubicBezTo>
                      <a:pt x="125086" y="271560"/>
                      <a:pt x="9629" y="244366"/>
                      <a:pt x="9629" y="244366"/>
                    </a:cubicBezTo>
                  </a:path>
                </a:pathLst>
              </a:custGeom>
              <a:solidFill>
                <a:srgbClr val="F7A491"/>
              </a:solidFill>
              <a:ln w="4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87" name="자유형: 도형 886">
                <a:extLst>
                  <a:ext uri="{FF2B5EF4-FFF2-40B4-BE49-F238E27FC236}">
                    <a16:creationId xmlns:a16="http://schemas.microsoft.com/office/drawing/2014/main" id="{54C79706-DFFF-0C32-48EF-97981A5E1A33}"/>
                  </a:ext>
                </a:extLst>
              </p:cNvPr>
              <p:cNvSpPr/>
              <p:nvPr/>
            </p:nvSpPr>
            <p:spPr>
              <a:xfrm flipV="1">
                <a:off x="7109760" y="3029203"/>
                <a:ext cx="113443" cy="86807"/>
              </a:xfrm>
              <a:custGeom>
                <a:avLst/>
                <a:gdLst>
                  <a:gd name="connsiteX0" fmla="*/ 98433 w 113443"/>
                  <a:gd name="connsiteY0" fmla="*/ 57603 h 86807"/>
                  <a:gd name="connsiteX1" fmla="*/ -10278 w 113443"/>
                  <a:gd name="connsiteY1" fmla="*/ 72074 h 86807"/>
                  <a:gd name="connsiteX2" fmla="*/ -12144 w 113443"/>
                  <a:gd name="connsiteY2" fmla="*/ 59869 h 86807"/>
                  <a:gd name="connsiteX3" fmla="*/ 370 w 113443"/>
                  <a:gd name="connsiteY3" fmla="*/ 39360 h 86807"/>
                  <a:gd name="connsiteX4" fmla="*/ 101300 w 113443"/>
                  <a:gd name="connsiteY4" fmla="*/ -6017 h 86807"/>
                  <a:gd name="connsiteX5" fmla="*/ 98433 w 113443"/>
                  <a:gd name="connsiteY5" fmla="*/ 57603 h 86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3443" h="86807">
                    <a:moveTo>
                      <a:pt x="98433" y="57603"/>
                    </a:moveTo>
                    <a:cubicBezTo>
                      <a:pt x="105168" y="99263"/>
                      <a:pt x="-10278" y="72074"/>
                      <a:pt x="-10278" y="72074"/>
                    </a:cubicBezTo>
                    <a:lnTo>
                      <a:pt x="-12144" y="59869"/>
                    </a:lnTo>
                    <a:cubicBezTo>
                      <a:pt x="-8777" y="51705"/>
                      <a:pt x="-4636" y="44721"/>
                      <a:pt x="370" y="39360"/>
                    </a:cubicBezTo>
                    <a:cubicBezTo>
                      <a:pt x="26171" y="11793"/>
                      <a:pt x="66489" y="-4766"/>
                      <a:pt x="101300" y="-6017"/>
                    </a:cubicBezTo>
                    <a:cubicBezTo>
                      <a:pt x="97842" y="16448"/>
                      <a:pt x="95703" y="40520"/>
                      <a:pt x="98433" y="57603"/>
                    </a:cubicBezTo>
                  </a:path>
                </a:pathLst>
              </a:custGeom>
              <a:solidFill>
                <a:srgbClr val="F47458"/>
              </a:solidFill>
              <a:ln w="4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88" name="자유형: 도형 887">
                <a:extLst>
                  <a:ext uri="{FF2B5EF4-FFF2-40B4-BE49-F238E27FC236}">
                    <a16:creationId xmlns:a16="http://schemas.microsoft.com/office/drawing/2014/main" id="{E80B4837-BB8D-D14B-902D-932600A5362E}"/>
                  </a:ext>
                </a:extLst>
              </p:cNvPr>
              <p:cNvSpPr/>
              <p:nvPr/>
            </p:nvSpPr>
            <p:spPr>
              <a:xfrm flipV="1">
                <a:off x="7083741" y="2783780"/>
                <a:ext cx="206083" cy="305441"/>
              </a:xfrm>
              <a:custGeom>
                <a:avLst/>
                <a:gdLst>
                  <a:gd name="connsiteX0" fmla="*/ -3090 w 206083"/>
                  <a:gd name="connsiteY0" fmla="*/ 253155 h 305441"/>
                  <a:gd name="connsiteX1" fmla="*/ 14239 w 206083"/>
                  <a:gd name="connsiteY1" fmla="*/ 39135 h 305441"/>
                  <a:gd name="connsiteX2" fmla="*/ 172679 w 206083"/>
                  <a:gd name="connsiteY2" fmla="*/ 14075 h 305441"/>
                  <a:gd name="connsiteX3" fmla="*/ 137010 w 206083"/>
                  <a:gd name="connsiteY3" fmla="*/ 283680 h 305441"/>
                  <a:gd name="connsiteX4" fmla="*/ -3090 w 206083"/>
                  <a:gd name="connsiteY4" fmla="*/ 253155 h 305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083" h="305441">
                    <a:moveTo>
                      <a:pt x="-3090" y="253155"/>
                    </a:moveTo>
                    <a:cubicBezTo>
                      <a:pt x="-6353" y="254336"/>
                      <a:pt x="-29244" y="85573"/>
                      <a:pt x="14239" y="39135"/>
                    </a:cubicBezTo>
                    <a:cubicBezTo>
                      <a:pt x="57675" y="-7299"/>
                      <a:pt x="142296" y="-22499"/>
                      <a:pt x="172679" y="14075"/>
                    </a:cubicBezTo>
                    <a:cubicBezTo>
                      <a:pt x="206233" y="54528"/>
                      <a:pt x="204532" y="235909"/>
                      <a:pt x="137010" y="283680"/>
                    </a:cubicBezTo>
                    <a:cubicBezTo>
                      <a:pt x="69488" y="331447"/>
                      <a:pt x="-3090" y="253155"/>
                      <a:pt x="-3090" y="253155"/>
                    </a:cubicBezTo>
                  </a:path>
                </a:pathLst>
              </a:custGeom>
              <a:solidFill>
                <a:srgbClr val="F7A491"/>
              </a:solidFill>
              <a:ln w="4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89" name="자유형: 도형 888">
                <a:extLst>
                  <a:ext uri="{FF2B5EF4-FFF2-40B4-BE49-F238E27FC236}">
                    <a16:creationId xmlns:a16="http://schemas.microsoft.com/office/drawing/2014/main" id="{6780C628-5A6C-D0EB-A3ED-2EE9C9014F85}"/>
                  </a:ext>
                </a:extLst>
              </p:cNvPr>
              <p:cNvSpPr/>
              <p:nvPr/>
            </p:nvSpPr>
            <p:spPr>
              <a:xfrm flipV="1">
                <a:off x="7000185" y="2707915"/>
                <a:ext cx="265503" cy="366962"/>
              </a:xfrm>
              <a:custGeom>
                <a:avLst/>
                <a:gdLst>
                  <a:gd name="connsiteX0" fmla="*/ 194904 w 265503"/>
                  <a:gd name="connsiteY0" fmla="*/ 359455 h 366962"/>
                  <a:gd name="connsiteX1" fmla="*/ 96432 w 265503"/>
                  <a:gd name="connsiteY1" fmla="*/ 303685 h 366962"/>
                  <a:gd name="connsiteX2" fmla="*/ 7217 w 265503"/>
                  <a:gd name="connsiteY2" fmla="*/ 233169 h 366962"/>
                  <a:gd name="connsiteX3" fmla="*/ 44195 w 265503"/>
                  <a:gd name="connsiteY3" fmla="*/ 54779 h 366962"/>
                  <a:gd name="connsiteX4" fmla="*/ 86718 w 265503"/>
                  <a:gd name="connsiteY4" fmla="*/ -2192 h 366962"/>
                  <a:gd name="connsiteX5" fmla="*/ 98632 w 265503"/>
                  <a:gd name="connsiteY5" fmla="*/ -2192 h 366962"/>
                  <a:gd name="connsiteX6" fmla="*/ 98632 w 265503"/>
                  <a:gd name="connsiteY6" fmla="*/ -2192 h 366962"/>
                  <a:gd name="connsiteX7" fmla="*/ 104634 w 265503"/>
                  <a:gd name="connsiteY7" fmla="*/ 49280 h 366962"/>
                  <a:gd name="connsiteX8" fmla="*/ 96890 w 265503"/>
                  <a:gd name="connsiteY8" fmla="*/ 80224 h 366962"/>
                  <a:gd name="connsiteX9" fmla="*/ 131624 w 265503"/>
                  <a:gd name="connsiteY9" fmla="*/ 141195 h 366962"/>
                  <a:gd name="connsiteX10" fmla="*/ 152060 w 265503"/>
                  <a:gd name="connsiteY10" fmla="*/ 218501 h 366962"/>
                  <a:gd name="connsiteX11" fmla="*/ 166678 w 265503"/>
                  <a:gd name="connsiteY11" fmla="*/ 238246 h 366962"/>
                  <a:gd name="connsiteX12" fmla="*/ 233532 w 265503"/>
                  <a:gd name="connsiteY12" fmla="*/ 256997 h 366962"/>
                  <a:gd name="connsiteX13" fmla="*/ 194904 w 265503"/>
                  <a:gd name="connsiteY13" fmla="*/ 359455 h 366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5503" h="366962">
                    <a:moveTo>
                      <a:pt x="194904" y="359455"/>
                    </a:moveTo>
                    <a:cubicBezTo>
                      <a:pt x="142667" y="348884"/>
                      <a:pt x="108850" y="317189"/>
                      <a:pt x="96432" y="303685"/>
                    </a:cubicBezTo>
                    <a:cubicBezTo>
                      <a:pt x="72742" y="300903"/>
                      <a:pt x="40529" y="287890"/>
                      <a:pt x="7217" y="233169"/>
                    </a:cubicBezTo>
                    <a:cubicBezTo>
                      <a:pt x="-33703" y="165888"/>
                      <a:pt x="-3460" y="91349"/>
                      <a:pt x="44195" y="54779"/>
                    </a:cubicBezTo>
                    <a:cubicBezTo>
                      <a:pt x="69901" y="35020"/>
                      <a:pt x="81494" y="13461"/>
                      <a:pt x="86718" y="-2192"/>
                    </a:cubicBezTo>
                    <a:cubicBezTo>
                      <a:pt x="88597" y="-7897"/>
                      <a:pt x="96707" y="-7879"/>
                      <a:pt x="98632" y="-2192"/>
                    </a:cubicBezTo>
                    <a:lnTo>
                      <a:pt x="98632" y="-2192"/>
                    </a:lnTo>
                    <a:cubicBezTo>
                      <a:pt x="104222" y="14363"/>
                      <a:pt x="106467" y="31918"/>
                      <a:pt x="104634" y="49280"/>
                    </a:cubicBezTo>
                    <a:cubicBezTo>
                      <a:pt x="103489" y="59695"/>
                      <a:pt x="101243" y="70963"/>
                      <a:pt x="96890" y="80224"/>
                    </a:cubicBezTo>
                    <a:cubicBezTo>
                      <a:pt x="85435" y="104647"/>
                      <a:pt x="121497" y="120873"/>
                      <a:pt x="131624" y="141195"/>
                    </a:cubicBezTo>
                    <a:cubicBezTo>
                      <a:pt x="139414" y="156843"/>
                      <a:pt x="139780" y="192639"/>
                      <a:pt x="152060" y="218501"/>
                    </a:cubicBezTo>
                    <a:lnTo>
                      <a:pt x="166678" y="238246"/>
                    </a:lnTo>
                    <a:cubicBezTo>
                      <a:pt x="166678" y="238246"/>
                      <a:pt x="200495" y="264365"/>
                      <a:pt x="233532" y="256997"/>
                    </a:cubicBezTo>
                    <a:cubicBezTo>
                      <a:pt x="266616" y="249628"/>
                      <a:pt x="261850" y="373023"/>
                      <a:pt x="194904" y="359455"/>
                    </a:cubicBezTo>
                  </a:path>
                </a:pathLst>
              </a:custGeom>
              <a:solidFill>
                <a:srgbClr val="13375B"/>
              </a:solidFill>
              <a:ln w="4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90" name="자유형: 도형 889">
                <a:extLst>
                  <a:ext uri="{FF2B5EF4-FFF2-40B4-BE49-F238E27FC236}">
                    <a16:creationId xmlns:a16="http://schemas.microsoft.com/office/drawing/2014/main" id="{92B6AFA2-9D67-D066-A658-DF5C7E641BE4}"/>
                  </a:ext>
                </a:extLst>
              </p:cNvPr>
              <p:cNvSpPr/>
              <p:nvPr/>
            </p:nvSpPr>
            <p:spPr>
              <a:xfrm flipV="1">
                <a:off x="7098252" y="2920325"/>
                <a:ext cx="43338" cy="74567"/>
              </a:xfrm>
              <a:custGeom>
                <a:avLst/>
                <a:gdLst>
                  <a:gd name="connsiteX0" fmla="*/ 31075 w 43338"/>
                  <a:gd name="connsiteY0" fmla="*/ 31236 h 74567"/>
                  <a:gd name="connsiteX1" fmla="*/ 10023 w 43338"/>
                  <a:gd name="connsiteY1" fmla="*/ -6415 h 74567"/>
                  <a:gd name="connsiteX2" fmla="*/ -12244 w 43338"/>
                  <a:gd name="connsiteY2" fmla="*/ 30498 h 74567"/>
                  <a:gd name="connsiteX3" fmla="*/ 8763 w 43338"/>
                  <a:gd name="connsiteY3" fmla="*/ 68149 h 74567"/>
                  <a:gd name="connsiteX4" fmla="*/ 31075 w 43338"/>
                  <a:gd name="connsiteY4" fmla="*/ 31236 h 74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338" h="74567">
                    <a:moveTo>
                      <a:pt x="31075" y="31236"/>
                    </a:moveTo>
                    <a:cubicBezTo>
                      <a:pt x="31434" y="10643"/>
                      <a:pt x="21988" y="-6212"/>
                      <a:pt x="10023" y="-6415"/>
                    </a:cubicBezTo>
                    <a:cubicBezTo>
                      <a:pt x="-1943" y="-6617"/>
                      <a:pt x="-11929" y="9905"/>
                      <a:pt x="-12244" y="30498"/>
                    </a:cubicBezTo>
                    <a:cubicBezTo>
                      <a:pt x="-12604" y="51087"/>
                      <a:pt x="-3202" y="67946"/>
                      <a:pt x="8763" y="68149"/>
                    </a:cubicBezTo>
                    <a:cubicBezTo>
                      <a:pt x="20773" y="68351"/>
                      <a:pt x="30715" y="51824"/>
                      <a:pt x="31075" y="31236"/>
                    </a:cubicBezTo>
                  </a:path>
                </a:pathLst>
              </a:custGeom>
              <a:solidFill>
                <a:srgbClr val="F7A491"/>
              </a:solidFill>
              <a:ln w="4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91" name="자유형: 도형 890">
                <a:extLst>
                  <a:ext uri="{FF2B5EF4-FFF2-40B4-BE49-F238E27FC236}">
                    <a16:creationId xmlns:a16="http://schemas.microsoft.com/office/drawing/2014/main" id="{811FADC6-A033-1FBC-34FF-51D418C13A10}"/>
                  </a:ext>
                </a:extLst>
              </p:cNvPr>
              <p:cNvSpPr/>
              <p:nvPr/>
            </p:nvSpPr>
            <p:spPr>
              <a:xfrm flipV="1">
                <a:off x="7318162" y="3656787"/>
                <a:ext cx="286340" cy="81417"/>
              </a:xfrm>
              <a:custGeom>
                <a:avLst/>
                <a:gdLst>
                  <a:gd name="connsiteX0" fmla="*/ -11645 w 286340"/>
                  <a:gd name="connsiteY0" fmla="*/ 18384 h 81417"/>
                  <a:gd name="connsiteX1" fmla="*/ -9445 w 286340"/>
                  <a:gd name="connsiteY1" fmla="*/ 5820 h 81417"/>
                  <a:gd name="connsiteX2" fmla="*/ 4282 w 286340"/>
                  <a:gd name="connsiteY2" fmla="*/ -3856 h 81417"/>
                  <a:gd name="connsiteX3" fmla="*/ 264648 w 286340"/>
                  <a:gd name="connsiteY3" fmla="*/ 41240 h 81417"/>
                  <a:gd name="connsiteX4" fmla="*/ 274356 w 286340"/>
                  <a:gd name="connsiteY4" fmla="*/ 54971 h 81417"/>
                  <a:gd name="connsiteX5" fmla="*/ 272156 w 286340"/>
                  <a:gd name="connsiteY5" fmla="*/ 67535 h 81417"/>
                  <a:gd name="connsiteX6" fmla="*/ 258430 w 286340"/>
                  <a:gd name="connsiteY6" fmla="*/ 77210 h 81417"/>
                  <a:gd name="connsiteX7" fmla="*/ -1936 w 286340"/>
                  <a:gd name="connsiteY7" fmla="*/ 32114 h 81417"/>
                  <a:gd name="connsiteX8" fmla="*/ -11645 w 286340"/>
                  <a:gd name="connsiteY8" fmla="*/ 18384 h 8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6340" h="81417">
                    <a:moveTo>
                      <a:pt x="-11645" y="18384"/>
                    </a:moveTo>
                    <a:lnTo>
                      <a:pt x="-9445" y="5820"/>
                    </a:lnTo>
                    <a:cubicBezTo>
                      <a:pt x="-8345" y="-642"/>
                      <a:pt x="-2175" y="-4975"/>
                      <a:pt x="4282" y="-3856"/>
                    </a:cubicBezTo>
                    <a:lnTo>
                      <a:pt x="264648" y="41240"/>
                    </a:lnTo>
                    <a:cubicBezTo>
                      <a:pt x="271104" y="42359"/>
                      <a:pt x="275456" y="48504"/>
                      <a:pt x="274356" y="54971"/>
                    </a:cubicBezTo>
                    <a:lnTo>
                      <a:pt x="272156" y="67535"/>
                    </a:lnTo>
                    <a:cubicBezTo>
                      <a:pt x="271056" y="74001"/>
                      <a:pt x="264887" y="78329"/>
                      <a:pt x="258430" y="77210"/>
                    </a:cubicBezTo>
                    <a:lnTo>
                      <a:pt x="-1936" y="32114"/>
                    </a:lnTo>
                    <a:cubicBezTo>
                      <a:pt x="-8392" y="30995"/>
                      <a:pt x="-12744" y="24850"/>
                      <a:pt x="-11645" y="18384"/>
                    </a:cubicBezTo>
                  </a:path>
                </a:pathLst>
              </a:custGeom>
              <a:solidFill>
                <a:srgbClr val="13375B"/>
              </a:solidFill>
              <a:ln w="4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92" name="자유형: 도형 891">
                <a:extLst>
                  <a:ext uri="{FF2B5EF4-FFF2-40B4-BE49-F238E27FC236}">
                    <a16:creationId xmlns:a16="http://schemas.microsoft.com/office/drawing/2014/main" id="{6F85CFBB-9F14-05EC-A60E-666DDEF11203}"/>
                  </a:ext>
                </a:extLst>
              </p:cNvPr>
              <p:cNvSpPr/>
              <p:nvPr/>
            </p:nvSpPr>
            <p:spPr>
              <a:xfrm flipV="1">
                <a:off x="6837428" y="3247629"/>
                <a:ext cx="685044" cy="626683"/>
              </a:xfrm>
              <a:custGeom>
                <a:avLst/>
                <a:gdLst>
                  <a:gd name="connsiteX0" fmla="*/ 100332 w 685044"/>
                  <a:gd name="connsiteY0" fmla="*/ 622232 h 626683"/>
                  <a:gd name="connsiteX1" fmla="*/ 138490 w 685044"/>
                  <a:gd name="connsiteY1" fmla="*/ 401740 h 626683"/>
                  <a:gd name="connsiteX2" fmla="*/ 115434 w 685044"/>
                  <a:gd name="connsiteY2" fmla="*/ 133674 h 626683"/>
                  <a:gd name="connsiteX3" fmla="*/ 403654 w 685044"/>
                  <a:gd name="connsiteY3" fmla="*/ 140842 h 626683"/>
                  <a:gd name="connsiteX4" fmla="*/ 403701 w 685044"/>
                  <a:gd name="connsiteY4" fmla="*/ 140747 h 626683"/>
                  <a:gd name="connsiteX5" fmla="*/ 478312 w 685044"/>
                  <a:gd name="connsiteY5" fmla="*/ 193922 h 626683"/>
                  <a:gd name="connsiteX6" fmla="*/ 543029 w 685044"/>
                  <a:gd name="connsiteY6" fmla="*/ 185788 h 626683"/>
                  <a:gd name="connsiteX7" fmla="*/ 510505 w 685044"/>
                  <a:gd name="connsiteY7" fmla="*/ 172651 h 626683"/>
                  <a:gd name="connsiteX8" fmla="*/ 514529 w 685044"/>
                  <a:gd name="connsiteY8" fmla="*/ 152085 h 626683"/>
                  <a:gd name="connsiteX9" fmla="*/ 601781 w 685044"/>
                  <a:gd name="connsiteY9" fmla="*/ 156597 h 626683"/>
                  <a:gd name="connsiteX10" fmla="*/ 659254 w 685044"/>
                  <a:gd name="connsiteY10" fmla="*/ 182167 h 626683"/>
                  <a:gd name="connsiteX11" fmla="*/ 631227 w 685044"/>
                  <a:gd name="connsiteY11" fmla="*/ 140842 h 626683"/>
                  <a:gd name="connsiteX12" fmla="*/ 667207 w 685044"/>
                  <a:gd name="connsiteY12" fmla="*/ 160219 h 626683"/>
                  <a:gd name="connsiteX13" fmla="*/ 667634 w 685044"/>
                  <a:gd name="connsiteY13" fmla="*/ 139687 h 626683"/>
                  <a:gd name="connsiteX14" fmla="*/ 595011 w 685044"/>
                  <a:gd name="connsiteY14" fmla="*/ 88448 h 626683"/>
                  <a:gd name="connsiteX15" fmla="*/ 428035 w 685044"/>
                  <a:gd name="connsiteY15" fmla="*/ 76930 h 626683"/>
                  <a:gd name="connsiteX16" fmla="*/ 26383 w 685044"/>
                  <a:gd name="connsiteY16" fmla="*/ -4205 h 626683"/>
                  <a:gd name="connsiteX17" fmla="*/ -11538 w 685044"/>
                  <a:gd name="connsiteY17" fmla="*/ 215349 h 626683"/>
                  <a:gd name="connsiteX18" fmla="*/ 100332 w 685044"/>
                  <a:gd name="connsiteY18" fmla="*/ 622232 h 626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85044" h="626683">
                    <a:moveTo>
                      <a:pt x="100332" y="622232"/>
                    </a:moveTo>
                    <a:cubicBezTo>
                      <a:pt x="130820" y="623117"/>
                      <a:pt x="157900" y="421614"/>
                      <a:pt x="138490" y="401740"/>
                    </a:cubicBezTo>
                    <a:cubicBezTo>
                      <a:pt x="119127" y="381861"/>
                      <a:pt x="115434" y="133674"/>
                      <a:pt x="115434" y="133674"/>
                    </a:cubicBezTo>
                    <a:lnTo>
                      <a:pt x="403654" y="140842"/>
                    </a:lnTo>
                    <a:lnTo>
                      <a:pt x="403701" y="140747"/>
                    </a:lnTo>
                    <a:cubicBezTo>
                      <a:pt x="409287" y="144511"/>
                      <a:pt x="469648" y="185059"/>
                      <a:pt x="478312" y="193922"/>
                    </a:cubicBezTo>
                    <a:cubicBezTo>
                      <a:pt x="487355" y="203220"/>
                      <a:pt x="531335" y="198571"/>
                      <a:pt x="543029" y="185788"/>
                    </a:cubicBezTo>
                    <a:cubicBezTo>
                      <a:pt x="554628" y="173006"/>
                      <a:pt x="520589" y="177437"/>
                      <a:pt x="510505" y="172651"/>
                    </a:cubicBezTo>
                    <a:cubicBezTo>
                      <a:pt x="499190" y="167315"/>
                      <a:pt x="514529" y="152085"/>
                      <a:pt x="514529" y="152085"/>
                    </a:cubicBezTo>
                    <a:cubicBezTo>
                      <a:pt x="514529" y="152085"/>
                      <a:pt x="587578" y="141490"/>
                      <a:pt x="601781" y="156597"/>
                    </a:cubicBezTo>
                    <a:cubicBezTo>
                      <a:pt x="616031" y="171704"/>
                      <a:pt x="654094" y="197278"/>
                      <a:pt x="659254" y="182167"/>
                    </a:cubicBezTo>
                    <a:cubicBezTo>
                      <a:pt x="661905" y="174374"/>
                      <a:pt x="642306" y="150755"/>
                      <a:pt x="631227" y="140842"/>
                    </a:cubicBezTo>
                    <a:cubicBezTo>
                      <a:pt x="645051" y="151162"/>
                      <a:pt x="661574" y="162127"/>
                      <a:pt x="667207" y="160219"/>
                    </a:cubicBezTo>
                    <a:cubicBezTo>
                      <a:pt x="677576" y="156735"/>
                      <a:pt x="673268" y="143564"/>
                      <a:pt x="667634" y="139687"/>
                    </a:cubicBezTo>
                    <a:cubicBezTo>
                      <a:pt x="662047" y="135814"/>
                      <a:pt x="604053" y="91549"/>
                      <a:pt x="595011" y="88448"/>
                    </a:cubicBezTo>
                    <a:cubicBezTo>
                      <a:pt x="586158" y="85423"/>
                      <a:pt x="451327" y="82090"/>
                      <a:pt x="428035" y="76930"/>
                    </a:cubicBezTo>
                    <a:cubicBezTo>
                      <a:pt x="428035" y="76930"/>
                      <a:pt x="47971" y="-9617"/>
                      <a:pt x="26383" y="-4205"/>
                    </a:cubicBezTo>
                    <a:cubicBezTo>
                      <a:pt x="7399" y="529"/>
                      <a:pt x="-11538" y="122170"/>
                      <a:pt x="-11538" y="215349"/>
                    </a:cubicBezTo>
                    <a:cubicBezTo>
                      <a:pt x="-11538" y="308528"/>
                      <a:pt x="4843" y="619467"/>
                      <a:pt x="100332" y="622232"/>
                    </a:cubicBezTo>
                  </a:path>
                </a:pathLst>
              </a:custGeom>
              <a:solidFill>
                <a:srgbClr val="F7A491"/>
              </a:solidFill>
              <a:ln w="4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93" name="자유형: 도형 892">
                <a:extLst>
                  <a:ext uri="{FF2B5EF4-FFF2-40B4-BE49-F238E27FC236}">
                    <a16:creationId xmlns:a16="http://schemas.microsoft.com/office/drawing/2014/main" id="{F5BCC2B9-215D-0101-1869-5D2454866E96}"/>
                  </a:ext>
                </a:extLst>
              </p:cNvPr>
              <p:cNvSpPr/>
              <p:nvPr/>
            </p:nvSpPr>
            <p:spPr>
              <a:xfrm flipV="1">
                <a:off x="6799393" y="3201662"/>
                <a:ext cx="232297" cy="472230"/>
              </a:xfrm>
              <a:custGeom>
                <a:avLst/>
                <a:gdLst>
                  <a:gd name="connsiteX0" fmla="*/ 177346 w 232297"/>
                  <a:gd name="connsiteY0" fmla="*/ 467048 h 472230"/>
                  <a:gd name="connsiteX1" fmla="*/ 69283 w 232297"/>
                  <a:gd name="connsiteY1" fmla="*/ 393097 h 472230"/>
                  <a:gd name="connsiteX2" fmla="*/ -12152 w 232297"/>
                  <a:gd name="connsiteY2" fmla="*/ 22700 h 472230"/>
                  <a:gd name="connsiteX3" fmla="*/ 160332 w 232297"/>
                  <a:gd name="connsiteY3" fmla="*/ -5182 h 472230"/>
                  <a:gd name="connsiteX4" fmla="*/ 174067 w 232297"/>
                  <a:gd name="connsiteY4" fmla="*/ 146842 h 472230"/>
                  <a:gd name="connsiteX5" fmla="*/ 220146 w 232297"/>
                  <a:gd name="connsiteY5" fmla="*/ 216381 h 472230"/>
                  <a:gd name="connsiteX6" fmla="*/ 177346 w 232297"/>
                  <a:gd name="connsiteY6" fmla="*/ 467048 h 4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297" h="472230">
                    <a:moveTo>
                      <a:pt x="177346" y="467048"/>
                    </a:moveTo>
                    <a:cubicBezTo>
                      <a:pt x="177346" y="467048"/>
                      <a:pt x="110931" y="451528"/>
                      <a:pt x="69283" y="393097"/>
                    </a:cubicBezTo>
                    <a:cubicBezTo>
                      <a:pt x="25641" y="331932"/>
                      <a:pt x="-12152" y="22700"/>
                      <a:pt x="-12152" y="22700"/>
                    </a:cubicBezTo>
                    <a:lnTo>
                      <a:pt x="160332" y="-5182"/>
                    </a:lnTo>
                    <a:lnTo>
                      <a:pt x="174067" y="146842"/>
                    </a:lnTo>
                    <a:lnTo>
                      <a:pt x="220146" y="216381"/>
                    </a:lnTo>
                    <a:lnTo>
                      <a:pt x="177346" y="467048"/>
                    </a:lnTo>
                  </a:path>
                </a:pathLst>
              </a:custGeom>
              <a:solidFill>
                <a:srgbClr val="F47458"/>
              </a:solidFill>
              <a:ln w="4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94" name="자유형: 도형 893">
                <a:extLst>
                  <a:ext uri="{FF2B5EF4-FFF2-40B4-BE49-F238E27FC236}">
                    <a16:creationId xmlns:a16="http://schemas.microsoft.com/office/drawing/2014/main" id="{2F3BD19B-2F9F-1146-034A-A20512C13932}"/>
                  </a:ext>
                </a:extLst>
              </p:cNvPr>
              <p:cNvSpPr/>
              <p:nvPr/>
            </p:nvSpPr>
            <p:spPr>
              <a:xfrm flipV="1">
                <a:off x="7817548" y="3309045"/>
                <a:ext cx="90563" cy="102440"/>
              </a:xfrm>
              <a:custGeom>
                <a:avLst/>
                <a:gdLst>
                  <a:gd name="connsiteX0" fmla="*/ -11801 w 90563"/>
                  <a:gd name="connsiteY0" fmla="*/ 85968 h 102440"/>
                  <a:gd name="connsiteX1" fmla="*/ 22587 w 90563"/>
                  <a:gd name="connsiteY1" fmla="*/ 97612 h 102440"/>
                  <a:gd name="connsiteX2" fmla="*/ 78544 w 90563"/>
                  <a:gd name="connsiteY2" fmla="*/ 57424 h 102440"/>
                  <a:gd name="connsiteX3" fmla="*/ 60405 w 90563"/>
                  <a:gd name="connsiteY3" fmla="*/ 1686 h 102440"/>
                  <a:gd name="connsiteX4" fmla="*/ 45546 w 90563"/>
                  <a:gd name="connsiteY4" fmla="*/ -3547 h 102440"/>
                  <a:gd name="connsiteX5" fmla="*/ 46192 w 90563"/>
                  <a:gd name="connsiteY5" fmla="*/ 9751 h 102440"/>
                  <a:gd name="connsiteX6" fmla="*/ 54640 w 90563"/>
                  <a:gd name="connsiteY6" fmla="*/ 39290 h 102440"/>
                  <a:gd name="connsiteX7" fmla="*/ 33421 w 90563"/>
                  <a:gd name="connsiteY7" fmla="*/ 11938 h 102440"/>
                  <a:gd name="connsiteX8" fmla="*/ 23333 w 90563"/>
                  <a:gd name="connsiteY8" fmla="*/ 17996 h 102440"/>
                  <a:gd name="connsiteX9" fmla="*/ 36651 w 90563"/>
                  <a:gd name="connsiteY9" fmla="*/ 49905 h 102440"/>
                  <a:gd name="connsiteX10" fmla="*/ 11307 w 90563"/>
                  <a:gd name="connsiteY10" fmla="*/ 27572 h 102440"/>
                  <a:gd name="connsiteX11" fmla="*/ 7679 w 90563"/>
                  <a:gd name="connsiteY11" fmla="*/ 42078 h 102440"/>
                  <a:gd name="connsiteX12" fmla="*/ 20550 w 90563"/>
                  <a:gd name="connsiteY12" fmla="*/ 62303 h 102440"/>
                  <a:gd name="connsiteX13" fmla="*/ -1465 w 90563"/>
                  <a:gd name="connsiteY13" fmla="*/ 45929 h 102440"/>
                  <a:gd name="connsiteX14" fmla="*/ 8375 w 90563"/>
                  <a:gd name="connsiteY14" fmla="*/ 75671 h 102440"/>
                  <a:gd name="connsiteX15" fmla="*/ -11801 w 90563"/>
                  <a:gd name="connsiteY15" fmla="*/ 85968 h 102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563" h="102440">
                    <a:moveTo>
                      <a:pt x="-11801" y="85968"/>
                    </a:moveTo>
                    <a:cubicBezTo>
                      <a:pt x="-11801" y="85968"/>
                      <a:pt x="125" y="99207"/>
                      <a:pt x="22587" y="97612"/>
                    </a:cubicBezTo>
                    <a:cubicBezTo>
                      <a:pt x="45049" y="96022"/>
                      <a:pt x="74419" y="67606"/>
                      <a:pt x="78544" y="57424"/>
                    </a:cubicBezTo>
                    <a:cubicBezTo>
                      <a:pt x="80681" y="52186"/>
                      <a:pt x="66567" y="10795"/>
                      <a:pt x="60405" y="1686"/>
                    </a:cubicBezTo>
                    <a:cubicBezTo>
                      <a:pt x="56827" y="-3706"/>
                      <a:pt x="48479" y="-6385"/>
                      <a:pt x="45546" y="-3547"/>
                    </a:cubicBezTo>
                    <a:cubicBezTo>
                      <a:pt x="43608" y="-1684"/>
                      <a:pt x="45646" y="7723"/>
                      <a:pt x="46192" y="9751"/>
                    </a:cubicBezTo>
                    <a:cubicBezTo>
                      <a:pt x="47236" y="13697"/>
                      <a:pt x="54640" y="39290"/>
                      <a:pt x="54640" y="39290"/>
                    </a:cubicBezTo>
                    <a:cubicBezTo>
                      <a:pt x="54640" y="39290"/>
                      <a:pt x="40179" y="13493"/>
                      <a:pt x="33421" y="11938"/>
                    </a:cubicBezTo>
                    <a:cubicBezTo>
                      <a:pt x="26662" y="10377"/>
                      <a:pt x="22935" y="15849"/>
                      <a:pt x="23333" y="17996"/>
                    </a:cubicBezTo>
                    <a:cubicBezTo>
                      <a:pt x="25370" y="28919"/>
                      <a:pt x="36651" y="49905"/>
                      <a:pt x="36651" y="49905"/>
                    </a:cubicBezTo>
                    <a:cubicBezTo>
                      <a:pt x="36651" y="49905"/>
                      <a:pt x="19655" y="24958"/>
                      <a:pt x="11307" y="27572"/>
                    </a:cubicBezTo>
                    <a:cubicBezTo>
                      <a:pt x="2958" y="30186"/>
                      <a:pt x="6436" y="39076"/>
                      <a:pt x="7679" y="42078"/>
                    </a:cubicBezTo>
                    <a:cubicBezTo>
                      <a:pt x="8921" y="45084"/>
                      <a:pt x="20550" y="62303"/>
                      <a:pt x="20550" y="62303"/>
                    </a:cubicBezTo>
                    <a:cubicBezTo>
                      <a:pt x="20550" y="62303"/>
                      <a:pt x="2113" y="36790"/>
                      <a:pt x="-1465" y="45929"/>
                    </a:cubicBezTo>
                    <a:cubicBezTo>
                      <a:pt x="-3701" y="51490"/>
                      <a:pt x="8375" y="75671"/>
                      <a:pt x="8375" y="75671"/>
                    </a:cubicBezTo>
                    <a:lnTo>
                      <a:pt x="-11801" y="85968"/>
                    </a:lnTo>
                  </a:path>
                </a:pathLst>
              </a:custGeom>
              <a:solidFill>
                <a:srgbClr val="F7A491"/>
              </a:solidFill>
              <a:ln w="4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95" name="자유형: 도형 894">
                <a:extLst>
                  <a:ext uri="{FF2B5EF4-FFF2-40B4-BE49-F238E27FC236}">
                    <a16:creationId xmlns:a16="http://schemas.microsoft.com/office/drawing/2014/main" id="{131B642A-E199-0AC9-8F25-576EC87D4940}"/>
                  </a:ext>
                </a:extLst>
              </p:cNvPr>
              <p:cNvSpPr/>
              <p:nvPr/>
            </p:nvSpPr>
            <p:spPr>
              <a:xfrm flipV="1">
                <a:off x="6915549" y="3175406"/>
                <a:ext cx="507022" cy="498485"/>
              </a:xfrm>
              <a:custGeom>
                <a:avLst/>
                <a:gdLst>
                  <a:gd name="connsiteX0" fmla="*/ 52392 w 507022"/>
                  <a:gd name="connsiteY0" fmla="*/ 493592 h 498485"/>
                  <a:gd name="connsiteX1" fmla="*/ 495290 w 507022"/>
                  <a:gd name="connsiteY1" fmla="*/ 49723 h 498485"/>
                  <a:gd name="connsiteX2" fmla="*/ 495290 w 507022"/>
                  <a:gd name="connsiteY2" fmla="*/ -4893 h 498485"/>
                  <a:gd name="connsiteX3" fmla="*/ -11733 w 507022"/>
                  <a:gd name="connsiteY3" fmla="*/ 457322 h 498485"/>
                  <a:gd name="connsiteX4" fmla="*/ 52392 w 507022"/>
                  <a:gd name="connsiteY4" fmla="*/ 493592 h 498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022" h="498485">
                    <a:moveTo>
                      <a:pt x="52392" y="493592"/>
                    </a:moveTo>
                    <a:lnTo>
                      <a:pt x="495290" y="49723"/>
                    </a:lnTo>
                    <a:lnTo>
                      <a:pt x="495290" y="-4893"/>
                    </a:lnTo>
                    <a:lnTo>
                      <a:pt x="-11733" y="457322"/>
                    </a:lnTo>
                    <a:lnTo>
                      <a:pt x="52392" y="493592"/>
                    </a:lnTo>
                  </a:path>
                </a:pathLst>
              </a:custGeom>
              <a:solidFill>
                <a:srgbClr val="184655"/>
              </a:solidFill>
              <a:ln w="4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095" name="그룹 1094">
              <a:extLst>
                <a:ext uri="{FF2B5EF4-FFF2-40B4-BE49-F238E27FC236}">
                  <a16:creationId xmlns:a16="http://schemas.microsoft.com/office/drawing/2014/main" id="{984E490D-0B82-8A85-FD40-7657F7D8AED3}"/>
                </a:ext>
              </a:extLst>
            </p:cNvPr>
            <p:cNvGrpSpPr/>
            <p:nvPr/>
          </p:nvGrpSpPr>
          <p:grpSpPr>
            <a:xfrm>
              <a:off x="719999" y="1671444"/>
              <a:ext cx="692639" cy="1387376"/>
              <a:chOff x="602785" y="1446284"/>
              <a:chExt cx="809854" cy="1622161"/>
            </a:xfrm>
          </p:grpSpPr>
          <p:sp>
            <p:nvSpPr>
              <p:cNvPr id="910" name="자유형: 도형 909">
                <a:extLst>
                  <a:ext uri="{FF2B5EF4-FFF2-40B4-BE49-F238E27FC236}">
                    <a16:creationId xmlns:a16="http://schemas.microsoft.com/office/drawing/2014/main" id="{87E4A574-F3E5-C78B-826A-764C2FDA4C5A}"/>
                  </a:ext>
                </a:extLst>
              </p:cNvPr>
              <p:cNvSpPr/>
              <p:nvPr/>
            </p:nvSpPr>
            <p:spPr>
              <a:xfrm flipH="1" flipV="1">
                <a:off x="652770" y="2888401"/>
                <a:ext cx="110083" cy="177401"/>
              </a:xfrm>
              <a:custGeom>
                <a:avLst/>
                <a:gdLst>
                  <a:gd name="connsiteX0" fmla="*/ 8332 w 190154"/>
                  <a:gd name="connsiteY0" fmla="*/ 220586 h 306436"/>
                  <a:gd name="connsiteX1" fmla="*/ 39688 w 190154"/>
                  <a:gd name="connsiteY1" fmla="*/ 179135 h 306436"/>
                  <a:gd name="connsiteX2" fmla="*/ 29887 w 190154"/>
                  <a:gd name="connsiteY2" fmla="*/ 37618 h 306436"/>
                  <a:gd name="connsiteX3" fmla="*/ -7565 w 190154"/>
                  <a:gd name="connsiteY3" fmla="*/ 6067 h 306436"/>
                  <a:gd name="connsiteX4" fmla="*/ 115665 w 190154"/>
                  <a:gd name="connsiteY4" fmla="*/ 1166 h 306436"/>
                  <a:gd name="connsiteX5" fmla="*/ 150922 w 190154"/>
                  <a:gd name="connsiteY5" fmla="*/ 125274 h 306436"/>
                  <a:gd name="connsiteX6" fmla="*/ 179157 w 190154"/>
                  <a:gd name="connsiteY6" fmla="*/ 214198 h 306436"/>
                  <a:gd name="connsiteX7" fmla="*/ 127759 w 190154"/>
                  <a:gd name="connsiteY7" fmla="*/ 254722 h 306436"/>
                  <a:gd name="connsiteX8" fmla="*/ 80749 w 190154"/>
                  <a:gd name="connsiteY8" fmla="*/ 305487 h 306436"/>
                  <a:gd name="connsiteX9" fmla="*/ 8332 w 190154"/>
                  <a:gd name="connsiteY9" fmla="*/ 220586 h 30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154" h="306436">
                    <a:moveTo>
                      <a:pt x="8332" y="220586"/>
                    </a:moveTo>
                    <a:cubicBezTo>
                      <a:pt x="8332" y="220586"/>
                      <a:pt x="39006" y="190254"/>
                      <a:pt x="39688" y="179135"/>
                    </a:cubicBezTo>
                    <a:cubicBezTo>
                      <a:pt x="40395" y="167993"/>
                      <a:pt x="42419" y="48737"/>
                      <a:pt x="29887" y="37618"/>
                    </a:cubicBezTo>
                    <a:cubicBezTo>
                      <a:pt x="17378" y="26475"/>
                      <a:pt x="-19391" y="18575"/>
                      <a:pt x="-7565" y="6067"/>
                    </a:cubicBezTo>
                    <a:cubicBezTo>
                      <a:pt x="1359" y="-3394"/>
                      <a:pt x="70094" y="-1370"/>
                      <a:pt x="115665" y="1166"/>
                    </a:cubicBezTo>
                    <a:cubicBezTo>
                      <a:pt x="128953" y="1897"/>
                      <a:pt x="145631" y="109474"/>
                      <a:pt x="150922" y="125274"/>
                    </a:cubicBezTo>
                    <a:cubicBezTo>
                      <a:pt x="158554" y="148243"/>
                      <a:pt x="186131" y="198203"/>
                      <a:pt x="179157" y="214198"/>
                    </a:cubicBezTo>
                    <a:cubicBezTo>
                      <a:pt x="175768" y="222000"/>
                      <a:pt x="150605" y="239775"/>
                      <a:pt x="127759" y="254722"/>
                    </a:cubicBezTo>
                    <a:cubicBezTo>
                      <a:pt x="103742" y="270449"/>
                      <a:pt x="80749" y="305487"/>
                      <a:pt x="80749" y="305487"/>
                    </a:cubicBezTo>
                    <a:lnTo>
                      <a:pt x="8332" y="220586"/>
                    </a:lnTo>
                  </a:path>
                </a:pathLst>
              </a:custGeom>
              <a:solidFill>
                <a:srgbClr val="F7A491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11" name="자유형: 도형 910">
                <a:extLst>
                  <a:ext uri="{FF2B5EF4-FFF2-40B4-BE49-F238E27FC236}">
                    <a16:creationId xmlns:a16="http://schemas.microsoft.com/office/drawing/2014/main" id="{58A61C94-6C4B-8E42-2C3A-DCFDFA380FDE}"/>
                  </a:ext>
                </a:extLst>
              </p:cNvPr>
              <p:cNvSpPr/>
              <p:nvPr/>
            </p:nvSpPr>
            <p:spPr>
              <a:xfrm flipH="1" flipV="1">
                <a:off x="968075" y="2979715"/>
                <a:ext cx="88560" cy="85346"/>
              </a:xfrm>
              <a:custGeom>
                <a:avLst/>
                <a:gdLst>
                  <a:gd name="connsiteX0" fmla="*/ 107416 w 152975"/>
                  <a:gd name="connsiteY0" fmla="*/ 145155 h 147423"/>
                  <a:gd name="connsiteX1" fmla="*/ 134510 w 152975"/>
                  <a:gd name="connsiteY1" fmla="*/ 67496 h 147423"/>
                  <a:gd name="connsiteX2" fmla="*/ 144968 w 152975"/>
                  <a:gd name="connsiteY2" fmla="*/ 11855 h 147423"/>
                  <a:gd name="connsiteX3" fmla="*/ -1814 w 152975"/>
                  <a:gd name="connsiteY3" fmla="*/ 66789 h 147423"/>
                  <a:gd name="connsiteX4" fmla="*/ 15325 w 152975"/>
                  <a:gd name="connsiteY4" fmla="*/ 96584 h 147423"/>
                  <a:gd name="connsiteX5" fmla="*/ -612 w 152975"/>
                  <a:gd name="connsiteY5" fmla="*/ 146837 h 147423"/>
                  <a:gd name="connsiteX6" fmla="*/ 107416 w 152975"/>
                  <a:gd name="connsiteY6" fmla="*/ 145155 h 147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975" h="147423">
                    <a:moveTo>
                      <a:pt x="107416" y="145155"/>
                    </a:moveTo>
                    <a:cubicBezTo>
                      <a:pt x="107416" y="145155"/>
                      <a:pt x="131186" y="77103"/>
                      <a:pt x="134510" y="67496"/>
                    </a:cubicBezTo>
                    <a:cubicBezTo>
                      <a:pt x="134756" y="66789"/>
                      <a:pt x="144968" y="23168"/>
                      <a:pt x="144968" y="11855"/>
                    </a:cubicBezTo>
                    <a:cubicBezTo>
                      <a:pt x="144968" y="-30669"/>
                      <a:pt x="-44213" y="47941"/>
                      <a:pt x="-1814" y="66789"/>
                    </a:cubicBezTo>
                    <a:cubicBezTo>
                      <a:pt x="2024" y="68496"/>
                      <a:pt x="14062" y="82126"/>
                      <a:pt x="15325" y="96584"/>
                    </a:cubicBezTo>
                    <a:cubicBezTo>
                      <a:pt x="17271" y="118895"/>
                      <a:pt x="-612" y="146837"/>
                      <a:pt x="-612" y="146837"/>
                    </a:cubicBezTo>
                    <a:lnTo>
                      <a:pt x="107416" y="145155"/>
                    </a:lnTo>
                  </a:path>
                </a:pathLst>
              </a:custGeom>
              <a:solidFill>
                <a:srgbClr val="F7A491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12" name="자유형: 도형 911">
                <a:extLst>
                  <a:ext uri="{FF2B5EF4-FFF2-40B4-BE49-F238E27FC236}">
                    <a16:creationId xmlns:a16="http://schemas.microsoft.com/office/drawing/2014/main" id="{0B5B3F35-D328-F308-6172-0948FBEFFDD8}"/>
                  </a:ext>
                </a:extLst>
              </p:cNvPr>
              <p:cNvSpPr/>
              <p:nvPr/>
            </p:nvSpPr>
            <p:spPr>
              <a:xfrm flipH="1" flipV="1">
                <a:off x="980977" y="2116930"/>
                <a:ext cx="215147" cy="884241"/>
              </a:xfrm>
              <a:custGeom>
                <a:avLst/>
                <a:gdLst>
                  <a:gd name="connsiteX0" fmla="*/ 87757 w 371637"/>
                  <a:gd name="connsiteY0" fmla="*/ 1523101 h 1527406"/>
                  <a:gd name="connsiteX1" fmla="*/ 19266 w 371637"/>
                  <a:gd name="connsiteY1" fmla="*/ 1345717 h 1527406"/>
                  <a:gd name="connsiteX2" fmla="*/ 601 w 371637"/>
                  <a:gd name="connsiteY2" fmla="*/ 668999 h 1527406"/>
                  <a:gd name="connsiteX3" fmla="*/ 247083 w 371637"/>
                  <a:gd name="connsiteY3" fmla="*/ -4306 h 1527406"/>
                  <a:gd name="connsiteX4" fmla="*/ 364098 w 371637"/>
                  <a:gd name="connsiteY4" fmla="*/ 12421 h 1527406"/>
                  <a:gd name="connsiteX5" fmla="*/ 207364 w 371637"/>
                  <a:gd name="connsiteY5" fmla="*/ 684238 h 1527406"/>
                  <a:gd name="connsiteX6" fmla="*/ 265039 w 371637"/>
                  <a:gd name="connsiteY6" fmla="*/ 941134 h 1527406"/>
                  <a:gd name="connsiteX7" fmla="*/ 346655 w 371637"/>
                  <a:gd name="connsiteY7" fmla="*/ 1448977 h 1527406"/>
                  <a:gd name="connsiteX8" fmla="*/ 87757 w 371637"/>
                  <a:gd name="connsiteY8" fmla="*/ 1523101 h 152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637" h="1527406">
                    <a:moveTo>
                      <a:pt x="87757" y="1523101"/>
                    </a:moveTo>
                    <a:lnTo>
                      <a:pt x="19266" y="1345717"/>
                    </a:lnTo>
                    <a:cubicBezTo>
                      <a:pt x="19266" y="1345717"/>
                      <a:pt x="-25421" y="922408"/>
                      <a:pt x="601" y="668999"/>
                    </a:cubicBezTo>
                    <a:cubicBezTo>
                      <a:pt x="11483" y="563031"/>
                      <a:pt x="247083" y="-4306"/>
                      <a:pt x="247083" y="-4306"/>
                    </a:cubicBezTo>
                    <a:lnTo>
                      <a:pt x="364098" y="12421"/>
                    </a:lnTo>
                    <a:lnTo>
                      <a:pt x="207364" y="684238"/>
                    </a:lnTo>
                    <a:lnTo>
                      <a:pt x="265039" y="941134"/>
                    </a:lnTo>
                    <a:lnTo>
                      <a:pt x="346655" y="1448977"/>
                    </a:lnTo>
                    <a:lnTo>
                      <a:pt x="87757" y="1523101"/>
                    </a:lnTo>
                  </a:path>
                </a:pathLst>
              </a:custGeom>
              <a:solidFill>
                <a:srgbClr val="B75742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13" name="자유형: 도형 912">
                <a:extLst>
                  <a:ext uri="{FF2B5EF4-FFF2-40B4-BE49-F238E27FC236}">
                    <a16:creationId xmlns:a16="http://schemas.microsoft.com/office/drawing/2014/main" id="{72D19192-638B-5A00-09EA-39418CED2851}"/>
                  </a:ext>
                </a:extLst>
              </p:cNvPr>
              <p:cNvSpPr/>
              <p:nvPr/>
            </p:nvSpPr>
            <p:spPr>
              <a:xfrm flipH="1" flipV="1">
                <a:off x="693436" y="2122279"/>
                <a:ext cx="437496" cy="829049"/>
              </a:xfrm>
              <a:custGeom>
                <a:avLst/>
                <a:gdLst>
                  <a:gd name="connsiteX0" fmla="*/ 296720 w 755715"/>
                  <a:gd name="connsiteY0" fmla="*/ 1427586 h 1432070"/>
                  <a:gd name="connsiteX1" fmla="*/ 355485 w 755715"/>
                  <a:gd name="connsiteY1" fmla="*/ 1230061 h 1432070"/>
                  <a:gd name="connsiteX2" fmla="*/ 444845 w 755715"/>
                  <a:gd name="connsiteY2" fmla="*/ 633928 h 1432070"/>
                  <a:gd name="connsiteX3" fmla="*/ 747093 w 755715"/>
                  <a:gd name="connsiteY3" fmla="*/ 76271 h 1432070"/>
                  <a:gd name="connsiteX4" fmla="*/ 652854 w 755715"/>
                  <a:gd name="connsiteY4" fmla="*/ -4485 h 1432070"/>
                  <a:gd name="connsiteX5" fmla="*/ 223867 w 755715"/>
                  <a:gd name="connsiteY5" fmla="*/ 559146 h 1432070"/>
                  <a:gd name="connsiteX6" fmla="*/ -8622 w 755715"/>
                  <a:gd name="connsiteY6" fmla="*/ 1264734 h 1432070"/>
                  <a:gd name="connsiteX7" fmla="*/ -462 w 755715"/>
                  <a:gd name="connsiteY7" fmla="*/ 1421490 h 1432070"/>
                  <a:gd name="connsiteX8" fmla="*/ 296720 w 755715"/>
                  <a:gd name="connsiteY8" fmla="*/ 1427586 h 143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5715" h="1432070">
                    <a:moveTo>
                      <a:pt x="296720" y="1427586"/>
                    </a:moveTo>
                    <a:lnTo>
                      <a:pt x="355485" y="1230061"/>
                    </a:lnTo>
                    <a:lnTo>
                      <a:pt x="444845" y="633928"/>
                    </a:lnTo>
                    <a:lnTo>
                      <a:pt x="747093" y="76271"/>
                    </a:lnTo>
                    <a:cubicBezTo>
                      <a:pt x="747093" y="76271"/>
                      <a:pt x="701644" y="6488"/>
                      <a:pt x="652854" y="-4485"/>
                    </a:cubicBezTo>
                    <a:lnTo>
                      <a:pt x="223867" y="559146"/>
                    </a:lnTo>
                    <a:lnTo>
                      <a:pt x="-8622" y="1264734"/>
                    </a:lnTo>
                    <a:lnTo>
                      <a:pt x="-462" y="1421490"/>
                    </a:lnTo>
                    <a:lnTo>
                      <a:pt x="296720" y="1427586"/>
                    </a:lnTo>
                  </a:path>
                </a:pathLst>
              </a:custGeom>
              <a:solidFill>
                <a:srgbClr val="F47458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14" name="자유형: 도형 913">
                <a:extLst>
                  <a:ext uri="{FF2B5EF4-FFF2-40B4-BE49-F238E27FC236}">
                    <a16:creationId xmlns:a16="http://schemas.microsoft.com/office/drawing/2014/main" id="{3C3A18F4-9951-6B7A-79B4-3FCCA7C09DA7}"/>
                  </a:ext>
                </a:extLst>
              </p:cNvPr>
              <p:cNvSpPr/>
              <p:nvPr/>
            </p:nvSpPr>
            <p:spPr>
              <a:xfrm flipH="1" flipV="1">
                <a:off x="1078019" y="1860549"/>
                <a:ext cx="334620" cy="253431"/>
              </a:xfrm>
              <a:custGeom>
                <a:avLst/>
                <a:gdLst>
                  <a:gd name="connsiteX0" fmla="*/ 507380 w 578010"/>
                  <a:gd name="connsiteY0" fmla="*/ 108628 h 437767"/>
                  <a:gd name="connsiteX1" fmla="*/ 571434 w 578010"/>
                  <a:gd name="connsiteY1" fmla="*/ 428870 h 437767"/>
                  <a:gd name="connsiteX2" fmla="*/ 426508 w 578010"/>
                  <a:gd name="connsiteY2" fmla="*/ 413534 h 437767"/>
                  <a:gd name="connsiteX3" fmla="*/ 384230 w 578010"/>
                  <a:gd name="connsiteY3" fmla="*/ 155443 h 437767"/>
                  <a:gd name="connsiteX4" fmla="*/ 290277 w 578010"/>
                  <a:gd name="connsiteY4" fmla="*/ 198698 h 437767"/>
                  <a:gd name="connsiteX5" fmla="*/ 201775 w 578010"/>
                  <a:gd name="connsiteY5" fmla="*/ 242952 h 437767"/>
                  <a:gd name="connsiteX6" fmla="*/ 182993 w 578010"/>
                  <a:gd name="connsiteY6" fmla="*/ 289596 h 437767"/>
                  <a:gd name="connsiteX7" fmla="*/ 159614 w 578010"/>
                  <a:gd name="connsiteY7" fmla="*/ 310273 h 437767"/>
                  <a:gd name="connsiteX8" fmla="*/ 134966 w 578010"/>
                  <a:gd name="connsiteY8" fmla="*/ 317636 h 437767"/>
                  <a:gd name="connsiteX9" fmla="*/ 134610 w 578010"/>
                  <a:gd name="connsiteY9" fmla="*/ 303202 h 437767"/>
                  <a:gd name="connsiteX10" fmla="*/ 149162 w 578010"/>
                  <a:gd name="connsiteY10" fmla="*/ 292742 h 437767"/>
                  <a:gd name="connsiteX11" fmla="*/ 148781 w 578010"/>
                  <a:gd name="connsiteY11" fmla="*/ 270602 h 437767"/>
                  <a:gd name="connsiteX12" fmla="*/ 86966 w 578010"/>
                  <a:gd name="connsiteY12" fmla="*/ 301203 h 437767"/>
                  <a:gd name="connsiteX13" fmla="*/ 65149 w 578010"/>
                  <a:gd name="connsiteY13" fmla="*/ 316125 h 437767"/>
                  <a:gd name="connsiteX14" fmla="*/ 48156 w 578010"/>
                  <a:gd name="connsiteY14" fmla="*/ 330901 h 437767"/>
                  <a:gd name="connsiteX15" fmla="*/ 21662 w 578010"/>
                  <a:gd name="connsiteY15" fmla="*/ 342044 h 437767"/>
                  <a:gd name="connsiteX16" fmla="*/ 84472 w 578010"/>
                  <a:gd name="connsiteY16" fmla="*/ 271187 h 437767"/>
                  <a:gd name="connsiteX17" fmla="*/ 48558 w 578010"/>
                  <a:gd name="connsiteY17" fmla="*/ 285134 h 437767"/>
                  <a:gd name="connsiteX18" fmla="*/ 27519 w 578010"/>
                  <a:gd name="connsiteY18" fmla="*/ 300690 h 437767"/>
                  <a:gd name="connsiteX19" fmla="*/ -2650 w 578010"/>
                  <a:gd name="connsiteY19" fmla="*/ 312809 h 437767"/>
                  <a:gd name="connsiteX20" fmla="*/ 15871 w 578010"/>
                  <a:gd name="connsiteY20" fmla="*/ 290791 h 437767"/>
                  <a:gd name="connsiteX21" fmla="*/ 35085 w 578010"/>
                  <a:gd name="connsiteY21" fmla="*/ 273772 h 437767"/>
                  <a:gd name="connsiteX22" fmla="*/ 72610 w 578010"/>
                  <a:gd name="connsiteY22" fmla="*/ 247536 h 437767"/>
                  <a:gd name="connsiteX23" fmla="*/ 75265 w 578010"/>
                  <a:gd name="connsiteY23" fmla="*/ 241026 h 437767"/>
                  <a:gd name="connsiteX24" fmla="*/ 52662 w 578010"/>
                  <a:gd name="connsiteY24" fmla="*/ 253559 h 437767"/>
                  <a:gd name="connsiteX25" fmla="*/ 30810 w 578010"/>
                  <a:gd name="connsiteY25" fmla="*/ 265848 h 437767"/>
                  <a:gd name="connsiteX26" fmla="*/ 8368 w 578010"/>
                  <a:gd name="connsiteY26" fmla="*/ 280282 h 437767"/>
                  <a:gd name="connsiteX27" fmla="*/ 2682 w 578010"/>
                  <a:gd name="connsiteY27" fmla="*/ 266189 h 437767"/>
                  <a:gd name="connsiteX28" fmla="*/ 20435 w 578010"/>
                  <a:gd name="connsiteY28" fmla="*/ 252339 h 437767"/>
                  <a:gd name="connsiteX29" fmla="*/ 69020 w 578010"/>
                  <a:gd name="connsiteY29" fmla="*/ 219106 h 437767"/>
                  <a:gd name="connsiteX30" fmla="*/ 22142 w 578010"/>
                  <a:gd name="connsiteY30" fmla="*/ 239392 h 437767"/>
                  <a:gd name="connsiteX31" fmla="*/ 15325 w 578010"/>
                  <a:gd name="connsiteY31" fmla="*/ 228688 h 437767"/>
                  <a:gd name="connsiteX32" fmla="*/ 64224 w 578010"/>
                  <a:gd name="connsiteY32" fmla="*/ 198819 h 437767"/>
                  <a:gd name="connsiteX33" fmla="*/ 119237 w 578010"/>
                  <a:gd name="connsiteY33" fmla="*/ 174900 h 437767"/>
                  <a:gd name="connsiteX34" fmla="*/ 186521 w 578010"/>
                  <a:gd name="connsiteY34" fmla="*/ 163026 h 437767"/>
                  <a:gd name="connsiteX35" fmla="*/ 473810 w 578010"/>
                  <a:gd name="connsiteY35" fmla="*/ -8897 h 437767"/>
                  <a:gd name="connsiteX36" fmla="*/ 547424 w 578010"/>
                  <a:gd name="connsiteY36" fmla="*/ 80710 h 437767"/>
                  <a:gd name="connsiteX37" fmla="*/ 502526 w 578010"/>
                  <a:gd name="connsiteY37" fmla="*/ 101142 h 437767"/>
                  <a:gd name="connsiteX38" fmla="*/ 507380 w 578010"/>
                  <a:gd name="connsiteY38" fmla="*/ 108628 h 43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578010" h="437767">
                    <a:moveTo>
                      <a:pt x="507380" y="108628"/>
                    </a:moveTo>
                    <a:cubicBezTo>
                      <a:pt x="513188" y="124013"/>
                      <a:pt x="571434" y="428870"/>
                      <a:pt x="571434" y="428870"/>
                    </a:cubicBezTo>
                    <a:lnTo>
                      <a:pt x="426508" y="413534"/>
                    </a:lnTo>
                    <a:lnTo>
                      <a:pt x="384230" y="155443"/>
                    </a:lnTo>
                    <a:cubicBezTo>
                      <a:pt x="333107" y="178972"/>
                      <a:pt x="290277" y="198698"/>
                      <a:pt x="290277" y="198698"/>
                    </a:cubicBezTo>
                    <a:cubicBezTo>
                      <a:pt x="290277" y="198698"/>
                      <a:pt x="205461" y="237076"/>
                      <a:pt x="201775" y="242952"/>
                    </a:cubicBezTo>
                    <a:cubicBezTo>
                      <a:pt x="198659" y="247902"/>
                      <a:pt x="206217" y="250291"/>
                      <a:pt x="182993" y="289596"/>
                    </a:cubicBezTo>
                    <a:cubicBezTo>
                      <a:pt x="176290" y="300959"/>
                      <a:pt x="159614" y="310273"/>
                      <a:pt x="159614" y="310273"/>
                    </a:cubicBezTo>
                    <a:cubicBezTo>
                      <a:pt x="159614" y="310273"/>
                      <a:pt x="139016" y="321562"/>
                      <a:pt x="134966" y="317636"/>
                    </a:cubicBezTo>
                    <a:cubicBezTo>
                      <a:pt x="130914" y="313687"/>
                      <a:pt x="131699" y="306664"/>
                      <a:pt x="134610" y="303202"/>
                    </a:cubicBezTo>
                    <a:cubicBezTo>
                      <a:pt x="137524" y="299740"/>
                      <a:pt x="146250" y="296204"/>
                      <a:pt x="149162" y="292742"/>
                    </a:cubicBezTo>
                    <a:cubicBezTo>
                      <a:pt x="152075" y="289279"/>
                      <a:pt x="151037" y="275210"/>
                      <a:pt x="148781" y="270602"/>
                    </a:cubicBezTo>
                    <a:cubicBezTo>
                      <a:pt x="146536" y="265970"/>
                      <a:pt x="86966" y="301203"/>
                      <a:pt x="86966" y="301203"/>
                    </a:cubicBezTo>
                    <a:cubicBezTo>
                      <a:pt x="86966" y="301203"/>
                      <a:pt x="70374" y="312102"/>
                      <a:pt x="65149" y="316125"/>
                    </a:cubicBezTo>
                    <a:cubicBezTo>
                      <a:pt x="60691" y="319587"/>
                      <a:pt x="48156" y="330901"/>
                      <a:pt x="48156" y="330901"/>
                    </a:cubicBezTo>
                    <a:cubicBezTo>
                      <a:pt x="48156" y="330901"/>
                      <a:pt x="26117" y="347944"/>
                      <a:pt x="21662" y="342044"/>
                    </a:cubicBezTo>
                    <a:cubicBezTo>
                      <a:pt x="16205" y="334802"/>
                      <a:pt x="86754" y="275015"/>
                      <a:pt x="84472" y="271187"/>
                    </a:cubicBezTo>
                    <a:cubicBezTo>
                      <a:pt x="81699" y="266555"/>
                      <a:pt x="48558" y="285134"/>
                      <a:pt x="48558" y="285134"/>
                    </a:cubicBezTo>
                    <a:cubicBezTo>
                      <a:pt x="48558" y="285134"/>
                      <a:pt x="34977" y="297374"/>
                      <a:pt x="27519" y="300690"/>
                    </a:cubicBezTo>
                    <a:cubicBezTo>
                      <a:pt x="20440" y="309590"/>
                      <a:pt x="2258" y="320343"/>
                      <a:pt x="-2650" y="312809"/>
                    </a:cubicBezTo>
                    <a:cubicBezTo>
                      <a:pt x="-3555" y="311395"/>
                      <a:pt x="15871" y="290791"/>
                      <a:pt x="15871" y="290791"/>
                    </a:cubicBezTo>
                    <a:cubicBezTo>
                      <a:pt x="15871" y="290791"/>
                      <a:pt x="29108" y="279526"/>
                      <a:pt x="35085" y="273772"/>
                    </a:cubicBezTo>
                    <a:cubicBezTo>
                      <a:pt x="45625" y="263629"/>
                      <a:pt x="64944" y="253851"/>
                      <a:pt x="72610" y="247536"/>
                    </a:cubicBezTo>
                    <a:cubicBezTo>
                      <a:pt x="78986" y="242294"/>
                      <a:pt x="75299" y="241953"/>
                      <a:pt x="75265" y="241026"/>
                    </a:cubicBezTo>
                    <a:cubicBezTo>
                      <a:pt x="75238" y="240319"/>
                      <a:pt x="65775" y="246000"/>
                      <a:pt x="52662" y="253559"/>
                    </a:cubicBezTo>
                    <a:cubicBezTo>
                      <a:pt x="46057" y="257362"/>
                      <a:pt x="37794" y="260240"/>
                      <a:pt x="30810" y="265848"/>
                    </a:cubicBezTo>
                    <a:cubicBezTo>
                      <a:pt x="24346" y="271017"/>
                      <a:pt x="14425" y="276893"/>
                      <a:pt x="8368" y="280282"/>
                    </a:cubicBezTo>
                    <a:cubicBezTo>
                      <a:pt x="-8785" y="289865"/>
                      <a:pt x="-11838" y="277649"/>
                      <a:pt x="2682" y="266189"/>
                    </a:cubicBezTo>
                    <a:cubicBezTo>
                      <a:pt x="8215" y="261800"/>
                      <a:pt x="14274" y="257094"/>
                      <a:pt x="20435" y="252339"/>
                    </a:cubicBezTo>
                    <a:cubicBezTo>
                      <a:pt x="44389" y="233882"/>
                      <a:pt x="70057" y="222129"/>
                      <a:pt x="69020" y="219106"/>
                    </a:cubicBezTo>
                    <a:cubicBezTo>
                      <a:pt x="67675" y="215205"/>
                      <a:pt x="22142" y="239392"/>
                      <a:pt x="22142" y="239392"/>
                    </a:cubicBezTo>
                    <a:cubicBezTo>
                      <a:pt x="22142" y="239392"/>
                      <a:pt x="-6142" y="245585"/>
                      <a:pt x="15325" y="228688"/>
                    </a:cubicBezTo>
                    <a:cubicBezTo>
                      <a:pt x="40237" y="209036"/>
                      <a:pt x="63183" y="199185"/>
                      <a:pt x="64224" y="198819"/>
                    </a:cubicBezTo>
                    <a:cubicBezTo>
                      <a:pt x="71268" y="196284"/>
                      <a:pt x="93376" y="179996"/>
                      <a:pt x="119237" y="174900"/>
                    </a:cubicBezTo>
                    <a:cubicBezTo>
                      <a:pt x="145097" y="169804"/>
                      <a:pt x="186521" y="163026"/>
                      <a:pt x="186521" y="163026"/>
                    </a:cubicBezTo>
                    <a:cubicBezTo>
                      <a:pt x="206829" y="151517"/>
                      <a:pt x="373344" y="50085"/>
                      <a:pt x="473810" y="-8897"/>
                    </a:cubicBezTo>
                    <a:lnTo>
                      <a:pt x="547424" y="80710"/>
                    </a:lnTo>
                    <a:cubicBezTo>
                      <a:pt x="539027" y="84464"/>
                      <a:pt x="522849" y="91852"/>
                      <a:pt x="502526" y="101142"/>
                    </a:cubicBezTo>
                    <a:cubicBezTo>
                      <a:pt x="505276" y="104946"/>
                      <a:pt x="506956" y="107506"/>
                      <a:pt x="507380" y="108628"/>
                    </a:cubicBezTo>
                  </a:path>
                </a:pathLst>
              </a:custGeom>
              <a:solidFill>
                <a:srgbClr val="F8A492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15" name="자유형: 도형 914">
                <a:extLst>
                  <a:ext uri="{FF2B5EF4-FFF2-40B4-BE49-F238E27FC236}">
                    <a16:creationId xmlns:a16="http://schemas.microsoft.com/office/drawing/2014/main" id="{BA531095-9D76-85C7-8D7E-352BC4176E7E}"/>
                  </a:ext>
                </a:extLst>
              </p:cNvPr>
              <p:cNvSpPr/>
              <p:nvPr/>
            </p:nvSpPr>
            <p:spPr>
              <a:xfrm flipH="1" flipV="1">
                <a:off x="1077844" y="1708489"/>
                <a:ext cx="100984" cy="221494"/>
              </a:xfrm>
              <a:custGeom>
                <a:avLst/>
                <a:gdLst>
                  <a:gd name="connsiteX0" fmla="*/ -7295 w 174436"/>
                  <a:gd name="connsiteY0" fmla="*/ 7017 h 382601"/>
                  <a:gd name="connsiteX1" fmla="*/ 159493 w 174436"/>
                  <a:gd name="connsiteY1" fmla="*/ -10246 h 382601"/>
                  <a:gd name="connsiteX2" fmla="*/ 167141 w 174436"/>
                  <a:gd name="connsiteY2" fmla="*/ 194447 h 382601"/>
                  <a:gd name="connsiteX3" fmla="*/ 146943 w 174436"/>
                  <a:gd name="connsiteY3" fmla="*/ 372319 h 382601"/>
                  <a:gd name="connsiteX4" fmla="*/ 66402 w 174436"/>
                  <a:gd name="connsiteY4" fmla="*/ 324553 h 382601"/>
                  <a:gd name="connsiteX5" fmla="*/ -7295 w 174436"/>
                  <a:gd name="connsiteY5" fmla="*/ 7017 h 38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436" h="382601">
                    <a:moveTo>
                      <a:pt x="-7295" y="7017"/>
                    </a:moveTo>
                    <a:lnTo>
                      <a:pt x="159493" y="-10246"/>
                    </a:lnTo>
                    <a:cubicBezTo>
                      <a:pt x="159493" y="-10246"/>
                      <a:pt x="167141" y="128345"/>
                      <a:pt x="167141" y="194447"/>
                    </a:cubicBezTo>
                    <a:cubicBezTo>
                      <a:pt x="167141" y="274666"/>
                      <a:pt x="156498" y="374538"/>
                      <a:pt x="146943" y="372319"/>
                    </a:cubicBezTo>
                    <a:cubicBezTo>
                      <a:pt x="120122" y="366077"/>
                      <a:pt x="87907" y="354495"/>
                      <a:pt x="66402" y="324553"/>
                    </a:cubicBezTo>
                    <a:cubicBezTo>
                      <a:pt x="-8007" y="220927"/>
                      <a:pt x="-7295" y="7017"/>
                      <a:pt x="-7295" y="7017"/>
                    </a:cubicBezTo>
                  </a:path>
                </a:pathLst>
              </a:custGeom>
              <a:solidFill>
                <a:srgbClr val="3C8F7C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16" name="자유형: 도형 915">
                <a:extLst>
                  <a:ext uri="{FF2B5EF4-FFF2-40B4-BE49-F238E27FC236}">
                    <a16:creationId xmlns:a16="http://schemas.microsoft.com/office/drawing/2014/main" id="{CBDB6C2C-81A8-7AD5-1E6E-CBD85B399F60}"/>
                  </a:ext>
                </a:extLst>
              </p:cNvPr>
              <p:cNvSpPr/>
              <p:nvPr/>
            </p:nvSpPr>
            <p:spPr>
              <a:xfrm flipH="1" flipV="1">
                <a:off x="648875" y="2917197"/>
                <a:ext cx="121036" cy="148975"/>
              </a:xfrm>
              <a:custGeom>
                <a:avLst/>
                <a:gdLst>
                  <a:gd name="connsiteX0" fmla="*/ 138449 w 209073"/>
                  <a:gd name="connsiteY0" fmla="*/ 256503 h 257335"/>
                  <a:gd name="connsiteX1" fmla="*/ 46209 w 209073"/>
                  <a:gd name="connsiteY1" fmla="*/ 48689 h 257335"/>
                  <a:gd name="connsiteX2" fmla="*/ -9115 w 209073"/>
                  <a:gd name="connsiteY2" fmla="*/ 19844 h 257335"/>
                  <a:gd name="connsiteX3" fmla="*/ -9530 w 209073"/>
                  <a:gd name="connsiteY3" fmla="*/ 18430 h 257335"/>
                  <a:gd name="connsiteX4" fmla="*/ 6953 w 209073"/>
                  <a:gd name="connsiteY4" fmla="*/ -832 h 257335"/>
                  <a:gd name="connsiteX5" fmla="*/ 138205 w 209073"/>
                  <a:gd name="connsiteY5" fmla="*/ -832 h 257335"/>
                  <a:gd name="connsiteX6" fmla="*/ 164197 w 209073"/>
                  <a:gd name="connsiteY6" fmla="*/ 127104 h 257335"/>
                  <a:gd name="connsiteX7" fmla="*/ 198869 w 209073"/>
                  <a:gd name="connsiteY7" fmla="*/ 231194 h 257335"/>
                  <a:gd name="connsiteX8" fmla="*/ 138449 w 209073"/>
                  <a:gd name="connsiteY8" fmla="*/ 256503 h 25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9073" h="257335">
                    <a:moveTo>
                      <a:pt x="138449" y="256503"/>
                    </a:moveTo>
                    <a:cubicBezTo>
                      <a:pt x="138449" y="256503"/>
                      <a:pt x="73883" y="58442"/>
                      <a:pt x="46209" y="48689"/>
                    </a:cubicBezTo>
                    <a:cubicBezTo>
                      <a:pt x="38870" y="46104"/>
                      <a:pt x="-2483" y="35644"/>
                      <a:pt x="-9115" y="19844"/>
                    </a:cubicBezTo>
                    <a:cubicBezTo>
                      <a:pt x="-9286" y="19430"/>
                      <a:pt x="-9432" y="18966"/>
                      <a:pt x="-9530" y="18430"/>
                    </a:cubicBezTo>
                    <a:cubicBezTo>
                      <a:pt x="-11676" y="8409"/>
                      <a:pt x="-3288" y="-832"/>
                      <a:pt x="6953" y="-832"/>
                    </a:cubicBezTo>
                    <a:lnTo>
                      <a:pt x="138205" y="-832"/>
                    </a:lnTo>
                    <a:cubicBezTo>
                      <a:pt x="138205" y="-832"/>
                      <a:pt x="156833" y="88043"/>
                      <a:pt x="164197" y="127104"/>
                    </a:cubicBezTo>
                    <a:cubicBezTo>
                      <a:pt x="164197" y="127104"/>
                      <a:pt x="203209" y="222513"/>
                      <a:pt x="198869" y="231194"/>
                    </a:cubicBezTo>
                    <a:cubicBezTo>
                      <a:pt x="194529" y="239874"/>
                      <a:pt x="138449" y="256503"/>
                      <a:pt x="138449" y="256503"/>
                    </a:cubicBezTo>
                  </a:path>
                </a:pathLst>
              </a:custGeom>
              <a:solidFill>
                <a:srgbClr val="184655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17" name="자유형: 도형 916">
                <a:extLst>
                  <a:ext uri="{FF2B5EF4-FFF2-40B4-BE49-F238E27FC236}">
                    <a16:creationId xmlns:a16="http://schemas.microsoft.com/office/drawing/2014/main" id="{684A7A24-3AE6-D6A6-7F78-65A4F060D10A}"/>
                  </a:ext>
                </a:extLst>
              </p:cNvPr>
              <p:cNvSpPr/>
              <p:nvPr/>
            </p:nvSpPr>
            <p:spPr>
              <a:xfrm flipH="1" flipV="1">
                <a:off x="961844" y="3025661"/>
                <a:ext cx="179656" cy="40328"/>
              </a:xfrm>
              <a:custGeom>
                <a:avLst/>
                <a:gdLst>
                  <a:gd name="connsiteX0" fmla="*/ 302566 w 310332"/>
                  <a:gd name="connsiteY0" fmla="*/ -398 h 69661"/>
                  <a:gd name="connsiteX1" fmla="*/ 281353 w 310332"/>
                  <a:gd name="connsiteY1" fmla="*/ 69264 h 69661"/>
                  <a:gd name="connsiteX2" fmla="*/ 212653 w 310332"/>
                  <a:gd name="connsiteY2" fmla="*/ 52732 h 69661"/>
                  <a:gd name="connsiteX3" fmla="*/ 145490 w 310332"/>
                  <a:gd name="connsiteY3" fmla="*/ 68971 h 69661"/>
                  <a:gd name="connsiteX4" fmla="*/ -6170 w 310332"/>
                  <a:gd name="connsiteY4" fmla="*/ -398 h 69661"/>
                  <a:gd name="connsiteX5" fmla="*/ -6170 w 310332"/>
                  <a:gd name="connsiteY5" fmla="*/ -398 h 69661"/>
                  <a:gd name="connsiteX6" fmla="*/ 302566 w 310332"/>
                  <a:gd name="connsiteY6" fmla="*/ -398 h 69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332" h="69661">
                    <a:moveTo>
                      <a:pt x="302566" y="-398"/>
                    </a:moveTo>
                    <a:lnTo>
                      <a:pt x="281353" y="69264"/>
                    </a:lnTo>
                    <a:cubicBezTo>
                      <a:pt x="281353" y="69264"/>
                      <a:pt x="235404" y="49465"/>
                      <a:pt x="212653" y="52732"/>
                    </a:cubicBezTo>
                    <a:cubicBezTo>
                      <a:pt x="189906" y="55975"/>
                      <a:pt x="145490" y="68971"/>
                      <a:pt x="145490" y="68971"/>
                    </a:cubicBezTo>
                    <a:cubicBezTo>
                      <a:pt x="54689" y="38688"/>
                      <a:pt x="-19700" y="23985"/>
                      <a:pt x="-6170" y="-398"/>
                    </a:cubicBezTo>
                    <a:lnTo>
                      <a:pt x="-6170" y="-398"/>
                    </a:lnTo>
                    <a:lnTo>
                      <a:pt x="302566" y="-398"/>
                    </a:lnTo>
                  </a:path>
                </a:pathLst>
              </a:custGeom>
              <a:solidFill>
                <a:srgbClr val="3C8F7C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18" name="자유형: 도형 917">
                <a:extLst>
                  <a:ext uri="{FF2B5EF4-FFF2-40B4-BE49-F238E27FC236}">
                    <a16:creationId xmlns:a16="http://schemas.microsoft.com/office/drawing/2014/main" id="{7E8233A4-FF05-5FEF-79F3-D5399CDD8DB7}"/>
                  </a:ext>
                </a:extLst>
              </p:cNvPr>
              <p:cNvSpPr/>
              <p:nvPr/>
            </p:nvSpPr>
            <p:spPr>
              <a:xfrm flipH="1" flipV="1">
                <a:off x="858475" y="1700563"/>
                <a:ext cx="322171" cy="537941"/>
              </a:xfrm>
              <a:custGeom>
                <a:avLst/>
                <a:gdLst>
                  <a:gd name="connsiteX0" fmla="*/ 362032 w 556506"/>
                  <a:gd name="connsiteY0" fmla="*/ 915939 h 929220"/>
                  <a:gd name="connsiteX1" fmla="*/ 473542 w 556506"/>
                  <a:gd name="connsiteY1" fmla="*/ 886582 h 929220"/>
                  <a:gd name="connsiteX2" fmla="*/ 548543 w 556506"/>
                  <a:gd name="connsiteY2" fmla="*/ 790733 h 929220"/>
                  <a:gd name="connsiteX3" fmla="*/ 418620 w 556506"/>
                  <a:gd name="connsiteY3" fmla="*/ 208596 h 929220"/>
                  <a:gd name="connsiteX4" fmla="*/ 443649 w 556506"/>
                  <a:gd name="connsiteY4" fmla="*/ -4704 h 929220"/>
                  <a:gd name="connsiteX5" fmla="*/ -7963 w 556506"/>
                  <a:gd name="connsiteY5" fmla="*/ 23580 h 929220"/>
                  <a:gd name="connsiteX6" fmla="*/ 31213 w 556506"/>
                  <a:gd name="connsiteY6" fmla="*/ 269528 h 929220"/>
                  <a:gd name="connsiteX7" fmla="*/ 68874 w 556506"/>
                  <a:gd name="connsiteY7" fmla="*/ 858688 h 929220"/>
                  <a:gd name="connsiteX8" fmla="*/ 175946 w 556506"/>
                  <a:gd name="connsiteY8" fmla="*/ 913744 h 929220"/>
                  <a:gd name="connsiteX9" fmla="*/ 362032 w 556506"/>
                  <a:gd name="connsiteY9" fmla="*/ 915939 h 92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6506" h="929220">
                    <a:moveTo>
                      <a:pt x="362032" y="915939"/>
                    </a:moveTo>
                    <a:cubicBezTo>
                      <a:pt x="362032" y="915939"/>
                      <a:pt x="450317" y="903650"/>
                      <a:pt x="473542" y="886582"/>
                    </a:cubicBezTo>
                    <a:cubicBezTo>
                      <a:pt x="499729" y="867368"/>
                      <a:pt x="548543" y="790733"/>
                      <a:pt x="548543" y="790733"/>
                    </a:cubicBezTo>
                    <a:cubicBezTo>
                      <a:pt x="548543" y="790733"/>
                      <a:pt x="412093" y="294545"/>
                      <a:pt x="418620" y="208596"/>
                    </a:cubicBezTo>
                    <a:cubicBezTo>
                      <a:pt x="425150" y="122622"/>
                      <a:pt x="443649" y="-4704"/>
                      <a:pt x="443649" y="-4704"/>
                    </a:cubicBezTo>
                    <a:cubicBezTo>
                      <a:pt x="443649" y="-4704"/>
                      <a:pt x="116094" y="-25381"/>
                      <a:pt x="-7963" y="23580"/>
                    </a:cubicBezTo>
                    <a:cubicBezTo>
                      <a:pt x="-7963" y="23580"/>
                      <a:pt x="31213" y="218373"/>
                      <a:pt x="31213" y="269528"/>
                    </a:cubicBezTo>
                    <a:cubicBezTo>
                      <a:pt x="31213" y="320683"/>
                      <a:pt x="53213" y="831916"/>
                      <a:pt x="68874" y="858688"/>
                    </a:cubicBezTo>
                    <a:cubicBezTo>
                      <a:pt x="84535" y="885460"/>
                      <a:pt x="116094" y="900699"/>
                      <a:pt x="175946" y="913744"/>
                    </a:cubicBezTo>
                    <a:cubicBezTo>
                      <a:pt x="235798" y="926813"/>
                      <a:pt x="362032" y="915939"/>
                      <a:pt x="362032" y="915939"/>
                    </a:cubicBezTo>
                  </a:path>
                </a:pathLst>
              </a:custGeom>
              <a:solidFill>
                <a:srgbClr val="50BFA5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19" name="자유형: 도형 918">
                <a:extLst>
                  <a:ext uri="{FF2B5EF4-FFF2-40B4-BE49-F238E27FC236}">
                    <a16:creationId xmlns:a16="http://schemas.microsoft.com/office/drawing/2014/main" id="{3533BC6B-1384-63A4-8115-54A11FCAAFC2}"/>
                  </a:ext>
                </a:extLst>
              </p:cNvPr>
              <p:cNvSpPr/>
              <p:nvPr/>
            </p:nvSpPr>
            <p:spPr>
              <a:xfrm flipH="1" flipV="1">
                <a:off x="967753" y="1618256"/>
                <a:ext cx="85912" cy="150582"/>
              </a:xfrm>
              <a:custGeom>
                <a:avLst/>
                <a:gdLst>
                  <a:gd name="connsiteX0" fmla="*/ 118534 w 148402"/>
                  <a:gd name="connsiteY0" fmla="*/ 240372 h 260110"/>
                  <a:gd name="connsiteX1" fmla="*/ 140386 w 148402"/>
                  <a:gd name="connsiteY1" fmla="*/ 97294 h 260110"/>
                  <a:gd name="connsiteX2" fmla="*/ 16414 w 148402"/>
                  <a:gd name="connsiteY2" fmla="*/ -10014 h 260110"/>
                  <a:gd name="connsiteX3" fmla="*/ -2444 w 148402"/>
                  <a:gd name="connsiteY3" fmla="*/ 104853 h 260110"/>
                  <a:gd name="connsiteX4" fmla="*/ 10055 w 148402"/>
                  <a:gd name="connsiteY4" fmla="*/ 164688 h 260110"/>
                  <a:gd name="connsiteX5" fmla="*/ 12810 w 148402"/>
                  <a:gd name="connsiteY5" fmla="*/ 226303 h 260110"/>
                  <a:gd name="connsiteX6" fmla="*/ 118534 w 148402"/>
                  <a:gd name="connsiteY6" fmla="*/ 240372 h 26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402" h="260110">
                    <a:moveTo>
                      <a:pt x="118534" y="240372"/>
                    </a:moveTo>
                    <a:lnTo>
                      <a:pt x="140386" y="97294"/>
                    </a:lnTo>
                    <a:cubicBezTo>
                      <a:pt x="140386" y="97294"/>
                      <a:pt x="64055" y="-24790"/>
                      <a:pt x="16414" y="-10014"/>
                    </a:cubicBezTo>
                    <a:cubicBezTo>
                      <a:pt x="-23562" y="2372"/>
                      <a:pt x="-2444" y="104853"/>
                      <a:pt x="-2444" y="104853"/>
                    </a:cubicBezTo>
                    <a:cubicBezTo>
                      <a:pt x="-2444" y="104853"/>
                      <a:pt x="5178" y="133161"/>
                      <a:pt x="10055" y="164688"/>
                    </a:cubicBezTo>
                    <a:cubicBezTo>
                      <a:pt x="13422" y="186462"/>
                      <a:pt x="15480" y="209747"/>
                      <a:pt x="12810" y="226303"/>
                    </a:cubicBezTo>
                    <a:cubicBezTo>
                      <a:pt x="6276" y="266827"/>
                      <a:pt x="118534" y="240372"/>
                      <a:pt x="118534" y="240372"/>
                    </a:cubicBezTo>
                  </a:path>
                </a:pathLst>
              </a:custGeom>
              <a:solidFill>
                <a:srgbClr val="F7A491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20" name="자유형: 도형 919">
                <a:extLst>
                  <a:ext uri="{FF2B5EF4-FFF2-40B4-BE49-F238E27FC236}">
                    <a16:creationId xmlns:a16="http://schemas.microsoft.com/office/drawing/2014/main" id="{14AFF6B4-E9EC-14EF-241E-19C0C082F991}"/>
                  </a:ext>
                </a:extLst>
              </p:cNvPr>
              <p:cNvSpPr/>
              <p:nvPr/>
            </p:nvSpPr>
            <p:spPr>
              <a:xfrm flipH="1" flipV="1">
                <a:off x="979355" y="1618256"/>
                <a:ext cx="63871" cy="48867"/>
              </a:xfrm>
              <a:custGeom>
                <a:avLst/>
                <a:gdLst>
                  <a:gd name="connsiteX0" fmla="*/ -5220 w 110329"/>
                  <a:gd name="connsiteY0" fmla="*/ 50196 h 84411"/>
                  <a:gd name="connsiteX1" fmla="*/ 100504 w 110329"/>
                  <a:gd name="connsiteY1" fmla="*/ 64264 h 84411"/>
                  <a:gd name="connsiteX2" fmla="*/ 102316 w 110329"/>
                  <a:gd name="connsiteY2" fmla="*/ 52415 h 84411"/>
                  <a:gd name="connsiteX3" fmla="*/ 90144 w 110329"/>
                  <a:gd name="connsiteY3" fmla="*/ 32469 h 84411"/>
                  <a:gd name="connsiteX4" fmla="*/ -8014 w 110329"/>
                  <a:gd name="connsiteY4" fmla="*/ -11663 h 84411"/>
                  <a:gd name="connsiteX5" fmla="*/ -5220 w 110329"/>
                  <a:gd name="connsiteY5" fmla="*/ 50196 h 84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329" h="84411">
                    <a:moveTo>
                      <a:pt x="-5220" y="50196"/>
                    </a:moveTo>
                    <a:cubicBezTo>
                      <a:pt x="-11754" y="90720"/>
                      <a:pt x="100504" y="64264"/>
                      <a:pt x="100504" y="64264"/>
                    </a:cubicBezTo>
                    <a:lnTo>
                      <a:pt x="102316" y="52415"/>
                    </a:lnTo>
                    <a:cubicBezTo>
                      <a:pt x="99029" y="44466"/>
                      <a:pt x="95015" y="37663"/>
                      <a:pt x="90144" y="32469"/>
                    </a:cubicBezTo>
                    <a:cubicBezTo>
                      <a:pt x="65066" y="5648"/>
                      <a:pt x="25873" y="-10444"/>
                      <a:pt x="-8014" y="-11663"/>
                    </a:cubicBezTo>
                    <a:cubicBezTo>
                      <a:pt x="-4622" y="10184"/>
                      <a:pt x="-2540" y="33591"/>
                      <a:pt x="-5220" y="50196"/>
                    </a:cubicBezTo>
                  </a:path>
                </a:pathLst>
              </a:custGeom>
              <a:solidFill>
                <a:srgbClr val="F47458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21" name="자유형: 도형 920">
                <a:extLst>
                  <a:ext uri="{FF2B5EF4-FFF2-40B4-BE49-F238E27FC236}">
                    <a16:creationId xmlns:a16="http://schemas.microsoft.com/office/drawing/2014/main" id="{DDBDAD27-0AFC-0A37-3846-289B77B2A237}"/>
                  </a:ext>
                </a:extLst>
              </p:cNvPr>
              <p:cNvSpPr/>
              <p:nvPr/>
            </p:nvSpPr>
            <p:spPr>
              <a:xfrm flipH="1" flipV="1">
                <a:off x="964715" y="1480107"/>
                <a:ext cx="115999" cy="171939"/>
              </a:xfrm>
              <a:custGeom>
                <a:avLst/>
                <a:gdLst>
                  <a:gd name="connsiteX0" fmla="*/ 183744 w 200372"/>
                  <a:gd name="connsiteY0" fmla="*/ 240032 h 297002"/>
                  <a:gd name="connsiteX1" fmla="*/ 166937 w 200372"/>
                  <a:gd name="connsiteY1" fmla="*/ 31925 h 297002"/>
                  <a:gd name="connsiteX2" fmla="*/ 12877 w 200372"/>
                  <a:gd name="connsiteY2" fmla="*/ 7542 h 297002"/>
                  <a:gd name="connsiteX3" fmla="*/ 47540 w 200372"/>
                  <a:gd name="connsiteY3" fmla="*/ 269705 h 297002"/>
                  <a:gd name="connsiteX4" fmla="*/ 183744 w 200372"/>
                  <a:gd name="connsiteY4" fmla="*/ 240032 h 297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372" h="297002">
                    <a:moveTo>
                      <a:pt x="183744" y="240032"/>
                    </a:moveTo>
                    <a:cubicBezTo>
                      <a:pt x="186916" y="241178"/>
                      <a:pt x="209175" y="77082"/>
                      <a:pt x="166937" y="31925"/>
                    </a:cubicBezTo>
                    <a:cubicBezTo>
                      <a:pt x="124696" y="-13232"/>
                      <a:pt x="42398" y="-28008"/>
                      <a:pt x="12877" y="7542"/>
                    </a:cubicBezTo>
                    <a:cubicBezTo>
                      <a:pt x="-19774" y="46896"/>
                      <a:pt x="-18133" y="223256"/>
                      <a:pt x="47540" y="269705"/>
                    </a:cubicBezTo>
                    <a:cubicBezTo>
                      <a:pt x="113215" y="316154"/>
                      <a:pt x="183744" y="240032"/>
                      <a:pt x="183744" y="240032"/>
                    </a:cubicBezTo>
                  </a:path>
                </a:pathLst>
              </a:custGeom>
              <a:solidFill>
                <a:srgbClr val="F7A491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22" name="자유형: 도형 921">
                <a:extLst>
                  <a:ext uri="{FF2B5EF4-FFF2-40B4-BE49-F238E27FC236}">
                    <a16:creationId xmlns:a16="http://schemas.microsoft.com/office/drawing/2014/main" id="{E35C3475-1647-7FCF-A98F-9B7F67345DBE}"/>
                  </a:ext>
                </a:extLst>
              </p:cNvPr>
              <p:cNvSpPr/>
              <p:nvPr/>
            </p:nvSpPr>
            <p:spPr>
              <a:xfrm flipH="1" flipV="1">
                <a:off x="917693" y="1446284"/>
                <a:ext cx="143211" cy="207697"/>
              </a:xfrm>
              <a:custGeom>
                <a:avLst/>
                <a:gdLst>
                  <a:gd name="connsiteX0" fmla="*/ 58113 w 247377"/>
                  <a:gd name="connsiteY0" fmla="*/ 345142 h 358769"/>
                  <a:gd name="connsiteX1" fmla="*/ 220565 w 247377"/>
                  <a:gd name="connsiteY1" fmla="*/ 237906 h 358769"/>
                  <a:gd name="connsiteX2" fmla="*/ 184661 w 247377"/>
                  <a:gd name="connsiteY2" fmla="*/ 64448 h 358769"/>
                  <a:gd name="connsiteX3" fmla="*/ 138883 w 247377"/>
                  <a:gd name="connsiteY3" fmla="*/ -12407 h 358769"/>
                  <a:gd name="connsiteX4" fmla="*/ 131683 w 247377"/>
                  <a:gd name="connsiteY4" fmla="*/ 9050 h 358769"/>
                  <a:gd name="connsiteX5" fmla="*/ 125882 w 247377"/>
                  <a:gd name="connsiteY5" fmla="*/ 59108 h 358769"/>
                  <a:gd name="connsiteX6" fmla="*/ 133372 w 247377"/>
                  <a:gd name="connsiteY6" fmla="*/ 89196 h 358769"/>
                  <a:gd name="connsiteX7" fmla="*/ 99619 w 247377"/>
                  <a:gd name="connsiteY7" fmla="*/ 148471 h 358769"/>
                  <a:gd name="connsiteX8" fmla="*/ 79757 w 247377"/>
                  <a:gd name="connsiteY8" fmla="*/ 223642 h 358769"/>
                  <a:gd name="connsiteX9" fmla="*/ 65515 w 247377"/>
                  <a:gd name="connsiteY9" fmla="*/ 242832 h 358769"/>
                  <a:gd name="connsiteX10" fmla="*/ 511 w 247377"/>
                  <a:gd name="connsiteY10" fmla="*/ 261070 h 358769"/>
                  <a:gd name="connsiteX11" fmla="*/ 58113 w 247377"/>
                  <a:gd name="connsiteY11" fmla="*/ 345142 h 358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7377" h="358769">
                    <a:moveTo>
                      <a:pt x="58113" y="345142"/>
                    </a:moveTo>
                    <a:cubicBezTo>
                      <a:pt x="108875" y="334852"/>
                      <a:pt x="188214" y="291110"/>
                      <a:pt x="220565" y="237906"/>
                    </a:cubicBezTo>
                    <a:cubicBezTo>
                      <a:pt x="260340" y="172488"/>
                      <a:pt x="230967" y="99998"/>
                      <a:pt x="184661" y="64448"/>
                    </a:cubicBezTo>
                    <a:cubicBezTo>
                      <a:pt x="138358" y="28873"/>
                      <a:pt x="138883" y="-12407"/>
                      <a:pt x="138883" y="-12407"/>
                    </a:cubicBezTo>
                    <a:lnTo>
                      <a:pt x="131683" y="9050"/>
                    </a:lnTo>
                    <a:cubicBezTo>
                      <a:pt x="126282" y="25143"/>
                      <a:pt x="124075" y="42211"/>
                      <a:pt x="125882" y="59108"/>
                    </a:cubicBezTo>
                    <a:cubicBezTo>
                      <a:pt x="126967" y="69227"/>
                      <a:pt x="129152" y="80175"/>
                      <a:pt x="133372" y="89196"/>
                    </a:cubicBezTo>
                    <a:cubicBezTo>
                      <a:pt x="144510" y="112945"/>
                      <a:pt x="109450" y="128721"/>
                      <a:pt x="99619" y="148471"/>
                    </a:cubicBezTo>
                    <a:cubicBezTo>
                      <a:pt x="92051" y="163686"/>
                      <a:pt x="91683" y="198504"/>
                      <a:pt x="79757" y="223642"/>
                    </a:cubicBezTo>
                    <a:lnTo>
                      <a:pt x="65515" y="242832"/>
                    </a:lnTo>
                    <a:cubicBezTo>
                      <a:pt x="65515" y="242832"/>
                      <a:pt x="33423" y="262289"/>
                      <a:pt x="511" y="261070"/>
                    </a:cubicBezTo>
                    <a:cubicBezTo>
                      <a:pt x="-19351" y="260338"/>
                      <a:pt x="-7014" y="358333"/>
                      <a:pt x="58113" y="345142"/>
                    </a:cubicBezTo>
                  </a:path>
                </a:pathLst>
              </a:custGeom>
              <a:solidFill>
                <a:srgbClr val="F47458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23" name="자유형: 도형 922">
                <a:extLst>
                  <a:ext uri="{FF2B5EF4-FFF2-40B4-BE49-F238E27FC236}">
                    <a16:creationId xmlns:a16="http://schemas.microsoft.com/office/drawing/2014/main" id="{CD297DD6-26DB-0545-1395-AA41D089EF92}"/>
                  </a:ext>
                </a:extLst>
              </p:cNvPr>
              <p:cNvSpPr/>
              <p:nvPr/>
            </p:nvSpPr>
            <p:spPr>
              <a:xfrm flipH="1" flipV="1">
                <a:off x="972863" y="1556979"/>
                <a:ext cx="24406" cy="41967"/>
              </a:xfrm>
              <a:custGeom>
                <a:avLst/>
                <a:gdLst>
                  <a:gd name="connsiteX0" fmla="*/ -8166 w 42158"/>
                  <a:gd name="connsiteY0" fmla="*/ 24417 h 72493"/>
                  <a:gd name="connsiteX1" fmla="*/ 12298 w 42158"/>
                  <a:gd name="connsiteY1" fmla="*/ -12181 h 72493"/>
                  <a:gd name="connsiteX2" fmla="*/ 33975 w 42158"/>
                  <a:gd name="connsiteY2" fmla="*/ 23710 h 72493"/>
                  <a:gd name="connsiteX3" fmla="*/ 13513 w 42158"/>
                  <a:gd name="connsiteY3" fmla="*/ 60309 h 72493"/>
                  <a:gd name="connsiteX4" fmla="*/ -8166 w 42158"/>
                  <a:gd name="connsiteY4" fmla="*/ 24417 h 7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58" h="72493">
                    <a:moveTo>
                      <a:pt x="-8166" y="24417"/>
                    </a:moveTo>
                    <a:cubicBezTo>
                      <a:pt x="-8500" y="4399"/>
                      <a:pt x="661" y="-11986"/>
                      <a:pt x="12298" y="-12181"/>
                    </a:cubicBezTo>
                    <a:cubicBezTo>
                      <a:pt x="23936" y="-12376"/>
                      <a:pt x="33641" y="3692"/>
                      <a:pt x="33975" y="23710"/>
                    </a:cubicBezTo>
                    <a:cubicBezTo>
                      <a:pt x="34311" y="43728"/>
                      <a:pt x="25150" y="60113"/>
                      <a:pt x="13513" y="60309"/>
                    </a:cubicBezTo>
                    <a:cubicBezTo>
                      <a:pt x="1875" y="60528"/>
                      <a:pt x="-7832" y="44460"/>
                      <a:pt x="-8166" y="24417"/>
                    </a:cubicBezTo>
                  </a:path>
                </a:pathLst>
              </a:custGeom>
              <a:solidFill>
                <a:srgbClr val="F7A491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24" name="자유형: 도형 923">
                <a:extLst>
                  <a:ext uri="{FF2B5EF4-FFF2-40B4-BE49-F238E27FC236}">
                    <a16:creationId xmlns:a16="http://schemas.microsoft.com/office/drawing/2014/main" id="{CC3AE11C-6E78-693C-34F5-222F37BF2384}"/>
                  </a:ext>
                </a:extLst>
              </p:cNvPr>
              <p:cNvSpPr/>
              <p:nvPr/>
            </p:nvSpPr>
            <p:spPr>
              <a:xfrm flipH="1" flipV="1">
                <a:off x="887454" y="3035274"/>
                <a:ext cx="42073" cy="31745"/>
              </a:xfrm>
              <a:custGeom>
                <a:avLst/>
                <a:gdLst>
                  <a:gd name="connsiteX0" fmla="*/ 64030 w 72675"/>
                  <a:gd name="connsiteY0" fmla="*/ -355 h 54836"/>
                  <a:gd name="connsiteX1" fmla="*/ -8645 w 72675"/>
                  <a:gd name="connsiteY1" fmla="*/ -355 h 54836"/>
                  <a:gd name="connsiteX2" fmla="*/ -8645 w 72675"/>
                  <a:gd name="connsiteY2" fmla="*/ 54482 h 54836"/>
                  <a:gd name="connsiteX3" fmla="*/ 64030 w 72675"/>
                  <a:gd name="connsiteY3" fmla="*/ 54482 h 54836"/>
                  <a:gd name="connsiteX4" fmla="*/ 64030 w 72675"/>
                  <a:gd name="connsiteY4" fmla="*/ -355 h 5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675" h="54836">
                    <a:moveTo>
                      <a:pt x="64030" y="-355"/>
                    </a:moveTo>
                    <a:lnTo>
                      <a:pt x="-8645" y="-355"/>
                    </a:lnTo>
                    <a:lnTo>
                      <a:pt x="-8645" y="54482"/>
                    </a:lnTo>
                    <a:lnTo>
                      <a:pt x="64030" y="54482"/>
                    </a:lnTo>
                    <a:lnTo>
                      <a:pt x="64030" y="-355"/>
                    </a:ln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25" name="자유형: 도형 924">
                <a:extLst>
                  <a:ext uri="{FF2B5EF4-FFF2-40B4-BE49-F238E27FC236}">
                    <a16:creationId xmlns:a16="http://schemas.microsoft.com/office/drawing/2014/main" id="{BD223612-3C86-EB35-C353-71E2EE14826C}"/>
                  </a:ext>
                </a:extLst>
              </p:cNvPr>
              <p:cNvSpPr/>
              <p:nvPr/>
            </p:nvSpPr>
            <p:spPr>
              <a:xfrm flipH="1" flipV="1">
                <a:off x="708765" y="2327379"/>
                <a:ext cx="157289" cy="216292"/>
              </a:xfrm>
              <a:custGeom>
                <a:avLst/>
                <a:gdLst>
                  <a:gd name="connsiteX0" fmla="*/ 23357 w 271696"/>
                  <a:gd name="connsiteY0" fmla="*/ 320797 h 373616"/>
                  <a:gd name="connsiteX1" fmla="*/ 34110 w 271696"/>
                  <a:gd name="connsiteY1" fmla="*/ 332549 h 373616"/>
                  <a:gd name="connsiteX2" fmla="*/ 218809 w 271696"/>
                  <a:gd name="connsiteY2" fmla="*/ 332549 h 373616"/>
                  <a:gd name="connsiteX3" fmla="*/ 229586 w 271696"/>
                  <a:gd name="connsiteY3" fmla="*/ 320797 h 373616"/>
                  <a:gd name="connsiteX4" fmla="*/ 229586 w 271696"/>
                  <a:gd name="connsiteY4" fmla="*/ -5298 h 373616"/>
                  <a:gd name="connsiteX5" fmla="*/ 262308 w 271696"/>
                  <a:gd name="connsiteY5" fmla="*/ -5298 h 373616"/>
                  <a:gd name="connsiteX6" fmla="*/ 262308 w 271696"/>
                  <a:gd name="connsiteY6" fmla="*/ 320797 h 373616"/>
                  <a:gd name="connsiteX7" fmla="*/ 218809 w 271696"/>
                  <a:gd name="connsiteY7" fmla="*/ 368319 h 373616"/>
                  <a:gd name="connsiteX8" fmla="*/ 34110 w 271696"/>
                  <a:gd name="connsiteY8" fmla="*/ 368319 h 373616"/>
                  <a:gd name="connsiteX9" fmla="*/ -9388 w 271696"/>
                  <a:gd name="connsiteY9" fmla="*/ 320797 h 373616"/>
                  <a:gd name="connsiteX10" fmla="*/ -9388 w 271696"/>
                  <a:gd name="connsiteY10" fmla="*/ -5298 h 373616"/>
                  <a:gd name="connsiteX11" fmla="*/ 23357 w 271696"/>
                  <a:gd name="connsiteY11" fmla="*/ -5298 h 373616"/>
                  <a:gd name="connsiteX12" fmla="*/ 23357 w 271696"/>
                  <a:gd name="connsiteY12" fmla="*/ 320797 h 373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1696" h="373616">
                    <a:moveTo>
                      <a:pt x="23357" y="320797"/>
                    </a:moveTo>
                    <a:cubicBezTo>
                      <a:pt x="23357" y="327283"/>
                      <a:pt x="28185" y="332549"/>
                      <a:pt x="34110" y="332549"/>
                    </a:cubicBezTo>
                    <a:lnTo>
                      <a:pt x="218809" y="332549"/>
                    </a:lnTo>
                    <a:cubicBezTo>
                      <a:pt x="224759" y="332549"/>
                      <a:pt x="229586" y="327283"/>
                      <a:pt x="229586" y="320797"/>
                    </a:cubicBezTo>
                    <a:lnTo>
                      <a:pt x="229586" y="-5298"/>
                    </a:lnTo>
                    <a:lnTo>
                      <a:pt x="262308" y="-5298"/>
                    </a:lnTo>
                    <a:lnTo>
                      <a:pt x="262308" y="320797"/>
                    </a:lnTo>
                    <a:cubicBezTo>
                      <a:pt x="262308" y="347008"/>
                      <a:pt x="242802" y="368319"/>
                      <a:pt x="218809" y="368319"/>
                    </a:cubicBezTo>
                    <a:lnTo>
                      <a:pt x="34110" y="368319"/>
                    </a:lnTo>
                    <a:cubicBezTo>
                      <a:pt x="10142" y="368319"/>
                      <a:pt x="-9388" y="347008"/>
                      <a:pt x="-9388" y="320797"/>
                    </a:cubicBezTo>
                    <a:lnTo>
                      <a:pt x="-9388" y="-5298"/>
                    </a:lnTo>
                    <a:lnTo>
                      <a:pt x="23357" y="-5298"/>
                    </a:lnTo>
                    <a:lnTo>
                      <a:pt x="23357" y="320797"/>
                    </a:lnTo>
                  </a:path>
                </a:pathLst>
              </a:custGeom>
              <a:solidFill>
                <a:srgbClr val="355389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26" name="자유형: 도형 925">
                <a:extLst>
                  <a:ext uri="{FF2B5EF4-FFF2-40B4-BE49-F238E27FC236}">
                    <a16:creationId xmlns:a16="http://schemas.microsoft.com/office/drawing/2014/main" id="{43634FA9-69A4-2AB9-F388-E5F99622A5B6}"/>
                  </a:ext>
                </a:extLst>
              </p:cNvPr>
              <p:cNvSpPr/>
              <p:nvPr/>
            </p:nvSpPr>
            <p:spPr>
              <a:xfrm flipH="1" flipV="1">
                <a:off x="602785" y="2535978"/>
                <a:ext cx="352277" cy="532467"/>
              </a:xfrm>
              <a:custGeom>
                <a:avLst/>
                <a:gdLst>
                  <a:gd name="connsiteX0" fmla="*/ 517315 w 608511"/>
                  <a:gd name="connsiteY0" fmla="*/ -2354 h 919764"/>
                  <a:gd name="connsiteX1" fmla="*/ 75271 w 608511"/>
                  <a:gd name="connsiteY1" fmla="*/ 22444 h 919764"/>
                  <a:gd name="connsiteX2" fmla="*/ 32489 w 608511"/>
                  <a:gd name="connsiteY2" fmla="*/ 67357 h 919764"/>
                  <a:gd name="connsiteX3" fmla="*/ -9420 w 608511"/>
                  <a:gd name="connsiteY3" fmla="*/ 853724 h 919764"/>
                  <a:gd name="connsiteX4" fmla="*/ 75271 w 608511"/>
                  <a:gd name="connsiteY4" fmla="*/ 917411 h 919764"/>
                  <a:gd name="connsiteX5" fmla="*/ 556279 w 608511"/>
                  <a:gd name="connsiteY5" fmla="*/ 917411 h 919764"/>
                  <a:gd name="connsiteX6" fmla="*/ 599070 w 608511"/>
                  <a:gd name="connsiteY6" fmla="*/ 872474 h 919764"/>
                  <a:gd name="connsiteX7" fmla="*/ 599070 w 608511"/>
                  <a:gd name="connsiteY7" fmla="*/ 67357 h 919764"/>
                  <a:gd name="connsiteX8" fmla="*/ 517315 w 608511"/>
                  <a:gd name="connsiteY8" fmla="*/ -2354 h 9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8511" h="919764">
                    <a:moveTo>
                      <a:pt x="517315" y="-2354"/>
                    </a:moveTo>
                    <a:lnTo>
                      <a:pt x="75271" y="22444"/>
                    </a:lnTo>
                    <a:cubicBezTo>
                      <a:pt x="51644" y="22444"/>
                      <a:pt x="32489" y="42535"/>
                      <a:pt x="32489" y="67357"/>
                    </a:cubicBezTo>
                    <a:lnTo>
                      <a:pt x="-9420" y="853724"/>
                    </a:lnTo>
                    <a:cubicBezTo>
                      <a:pt x="-10734" y="908707"/>
                      <a:pt x="51644" y="917411"/>
                      <a:pt x="75271" y="917411"/>
                    </a:cubicBezTo>
                    <a:lnTo>
                      <a:pt x="556279" y="917411"/>
                    </a:lnTo>
                    <a:cubicBezTo>
                      <a:pt x="579905" y="917411"/>
                      <a:pt x="599070" y="897296"/>
                      <a:pt x="599070" y="872474"/>
                    </a:cubicBezTo>
                    <a:lnTo>
                      <a:pt x="599070" y="67357"/>
                    </a:lnTo>
                    <a:cubicBezTo>
                      <a:pt x="599241" y="25613"/>
                      <a:pt x="558205" y="-1647"/>
                      <a:pt x="517315" y="-2354"/>
                    </a:cubicBez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27" name="자유형: 도형 926">
                <a:extLst>
                  <a:ext uri="{FF2B5EF4-FFF2-40B4-BE49-F238E27FC236}">
                    <a16:creationId xmlns:a16="http://schemas.microsoft.com/office/drawing/2014/main" id="{795227E4-4588-3FE7-630B-A0D793AE645A}"/>
                  </a:ext>
                </a:extLst>
              </p:cNvPr>
              <p:cNvSpPr/>
              <p:nvPr/>
            </p:nvSpPr>
            <p:spPr>
              <a:xfrm flipH="1" flipV="1">
                <a:off x="627135" y="2550292"/>
                <a:ext cx="327995" cy="518111"/>
              </a:xfrm>
              <a:custGeom>
                <a:avLst/>
                <a:gdLst>
                  <a:gd name="connsiteX0" fmla="*/ 504437 w 566566"/>
                  <a:gd name="connsiteY0" fmla="*/ -2296 h 894967"/>
                  <a:gd name="connsiteX1" fmla="*/ 43401 w 566566"/>
                  <a:gd name="connsiteY1" fmla="*/ -2296 h 894967"/>
                  <a:gd name="connsiteX2" fmla="*/ -9366 w 566566"/>
                  <a:gd name="connsiteY2" fmla="*/ 50468 h 894967"/>
                  <a:gd name="connsiteX3" fmla="*/ -9366 w 566566"/>
                  <a:gd name="connsiteY3" fmla="*/ 839907 h 894967"/>
                  <a:gd name="connsiteX4" fmla="*/ 43403 w 566566"/>
                  <a:gd name="connsiteY4" fmla="*/ 892671 h 894967"/>
                  <a:gd name="connsiteX5" fmla="*/ 504437 w 566566"/>
                  <a:gd name="connsiteY5" fmla="*/ 892671 h 894967"/>
                  <a:gd name="connsiteX6" fmla="*/ 557201 w 566566"/>
                  <a:gd name="connsiteY6" fmla="*/ 839907 h 894967"/>
                  <a:gd name="connsiteX7" fmla="*/ 557201 w 566566"/>
                  <a:gd name="connsiteY7" fmla="*/ 50468 h 894967"/>
                  <a:gd name="connsiteX8" fmla="*/ 504437 w 566566"/>
                  <a:gd name="connsiteY8" fmla="*/ -2296 h 894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6566" h="894967">
                    <a:moveTo>
                      <a:pt x="504437" y="-2296"/>
                    </a:moveTo>
                    <a:lnTo>
                      <a:pt x="43401" y="-2296"/>
                    </a:lnTo>
                    <a:cubicBezTo>
                      <a:pt x="14259" y="-2296"/>
                      <a:pt x="-9366" y="21331"/>
                      <a:pt x="-9366" y="50468"/>
                    </a:cubicBezTo>
                    <a:lnTo>
                      <a:pt x="-9366" y="839907"/>
                    </a:lnTo>
                    <a:cubicBezTo>
                      <a:pt x="-9366" y="869045"/>
                      <a:pt x="14261" y="892671"/>
                      <a:pt x="43403" y="892671"/>
                    </a:cubicBezTo>
                    <a:lnTo>
                      <a:pt x="504437" y="892671"/>
                    </a:lnTo>
                    <a:cubicBezTo>
                      <a:pt x="533599" y="892671"/>
                      <a:pt x="557201" y="869045"/>
                      <a:pt x="557201" y="839907"/>
                    </a:cubicBezTo>
                    <a:lnTo>
                      <a:pt x="557201" y="50468"/>
                    </a:lnTo>
                    <a:cubicBezTo>
                      <a:pt x="557201" y="21331"/>
                      <a:pt x="533599" y="-2296"/>
                      <a:pt x="504437" y="-2296"/>
                    </a:cubicBezTo>
                  </a:path>
                </a:pathLst>
              </a:custGeom>
              <a:solidFill>
                <a:srgbClr val="466EB6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28" name="자유형: 도형 927">
                <a:extLst>
                  <a:ext uri="{FF2B5EF4-FFF2-40B4-BE49-F238E27FC236}">
                    <a16:creationId xmlns:a16="http://schemas.microsoft.com/office/drawing/2014/main" id="{59A98498-A8CC-6086-248F-38C26C2E840A}"/>
                  </a:ext>
                </a:extLst>
              </p:cNvPr>
              <p:cNvSpPr/>
              <p:nvPr/>
            </p:nvSpPr>
            <p:spPr>
              <a:xfrm flipH="1" flipV="1">
                <a:off x="687987" y="2708852"/>
                <a:ext cx="203448" cy="359551"/>
              </a:xfrm>
              <a:custGeom>
                <a:avLst/>
                <a:gdLst>
                  <a:gd name="connsiteX0" fmla="*/ 342054 w 351428"/>
                  <a:gd name="connsiteY0" fmla="*/ -1660 h 621076"/>
                  <a:gd name="connsiteX1" fmla="*/ -9374 w 351428"/>
                  <a:gd name="connsiteY1" fmla="*/ -1660 h 621076"/>
                  <a:gd name="connsiteX2" fmla="*/ -9374 w 351428"/>
                  <a:gd name="connsiteY2" fmla="*/ 457808 h 621076"/>
                  <a:gd name="connsiteX3" fmla="*/ 152234 w 351428"/>
                  <a:gd name="connsiteY3" fmla="*/ 619417 h 621076"/>
                  <a:gd name="connsiteX4" fmla="*/ 180469 w 351428"/>
                  <a:gd name="connsiteY4" fmla="*/ 619417 h 621076"/>
                  <a:gd name="connsiteX5" fmla="*/ 342054 w 351428"/>
                  <a:gd name="connsiteY5" fmla="*/ 457808 h 621076"/>
                  <a:gd name="connsiteX6" fmla="*/ 342054 w 351428"/>
                  <a:gd name="connsiteY6" fmla="*/ -1660 h 621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428" h="621076">
                    <a:moveTo>
                      <a:pt x="342054" y="-1660"/>
                    </a:moveTo>
                    <a:lnTo>
                      <a:pt x="-9374" y="-1660"/>
                    </a:lnTo>
                    <a:lnTo>
                      <a:pt x="-9374" y="457808"/>
                    </a:lnTo>
                    <a:cubicBezTo>
                      <a:pt x="-9374" y="547073"/>
                      <a:pt x="62969" y="619417"/>
                      <a:pt x="152234" y="619417"/>
                    </a:cubicBezTo>
                    <a:lnTo>
                      <a:pt x="180469" y="619417"/>
                    </a:lnTo>
                    <a:cubicBezTo>
                      <a:pt x="269710" y="619417"/>
                      <a:pt x="342054" y="547073"/>
                      <a:pt x="342054" y="457808"/>
                    </a:cubicBezTo>
                    <a:lnTo>
                      <a:pt x="342054" y="-1660"/>
                    </a:lnTo>
                  </a:path>
                </a:pathLst>
              </a:custGeom>
              <a:solidFill>
                <a:srgbClr val="355389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29" name="자유형: 도형 928">
                <a:extLst>
                  <a:ext uri="{FF2B5EF4-FFF2-40B4-BE49-F238E27FC236}">
                    <a16:creationId xmlns:a16="http://schemas.microsoft.com/office/drawing/2014/main" id="{8AD12709-2E7C-E576-7E1A-EDB2870BED71}"/>
                  </a:ext>
                </a:extLst>
              </p:cNvPr>
              <p:cNvSpPr/>
              <p:nvPr/>
            </p:nvSpPr>
            <p:spPr>
              <a:xfrm flipH="1" flipV="1">
                <a:off x="713677" y="2500831"/>
                <a:ext cx="138332" cy="40751"/>
              </a:xfrm>
              <a:custGeom>
                <a:avLst/>
                <a:gdLst>
                  <a:gd name="connsiteX0" fmla="*/ 110059 w 238950"/>
                  <a:gd name="connsiteY0" fmla="*/ 38816 h 70392"/>
                  <a:gd name="connsiteX1" fmla="*/ 193838 w 238950"/>
                  <a:gd name="connsiteY1" fmla="*/ -4610 h 70392"/>
                  <a:gd name="connsiteX2" fmla="*/ 229534 w 238950"/>
                  <a:gd name="connsiteY2" fmla="*/ -4610 h 70392"/>
                  <a:gd name="connsiteX3" fmla="*/ 110059 w 238950"/>
                  <a:gd name="connsiteY3" fmla="*/ 65783 h 70392"/>
                  <a:gd name="connsiteX4" fmla="*/ -9417 w 238950"/>
                  <a:gd name="connsiteY4" fmla="*/ -4610 h 70392"/>
                  <a:gd name="connsiteX5" fmla="*/ 26304 w 238950"/>
                  <a:gd name="connsiteY5" fmla="*/ -4610 h 70392"/>
                  <a:gd name="connsiteX6" fmla="*/ 110059 w 238950"/>
                  <a:gd name="connsiteY6" fmla="*/ 38816 h 70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8950" h="70392">
                    <a:moveTo>
                      <a:pt x="110059" y="38816"/>
                    </a:moveTo>
                    <a:cubicBezTo>
                      <a:pt x="154582" y="38816"/>
                      <a:pt x="192302" y="19090"/>
                      <a:pt x="193838" y="-4610"/>
                    </a:cubicBezTo>
                    <a:lnTo>
                      <a:pt x="229534" y="-4610"/>
                    </a:lnTo>
                    <a:cubicBezTo>
                      <a:pt x="228217" y="34403"/>
                      <a:pt x="175258" y="65783"/>
                      <a:pt x="110059" y="65783"/>
                    </a:cubicBezTo>
                    <a:cubicBezTo>
                      <a:pt x="44884" y="65783"/>
                      <a:pt x="-8075" y="34403"/>
                      <a:pt x="-9417" y="-4610"/>
                    </a:cubicBezTo>
                    <a:lnTo>
                      <a:pt x="26304" y="-4610"/>
                    </a:lnTo>
                    <a:cubicBezTo>
                      <a:pt x="27840" y="19090"/>
                      <a:pt x="65560" y="38816"/>
                      <a:pt x="110059" y="38816"/>
                    </a:cubicBez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30" name="자유형: 도형 929">
                <a:extLst>
                  <a:ext uri="{FF2B5EF4-FFF2-40B4-BE49-F238E27FC236}">
                    <a16:creationId xmlns:a16="http://schemas.microsoft.com/office/drawing/2014/main" id="{310DA9DF-0581-2427-DDF2-E2B1F374E0EF}"/>
                  </a:ext>
                </a:extLst>
              </p:cNvPr>
              <p:cNvSpPr/>
              <p:nvPr/>
            </p:nvSpPr>
            <p:spPr>
              <a:xfrm flipH="1" flipV="1">
                <a:off x="732013" y="2323214"/>
                <a:ext cx="109522" cy="26410"/>
              </a:xfrm>
              <a:custGeom>
                <a:avLst/>
                <a:gdLst>
                  <a:gd name="connsiteX0" fmla="*/ 160263 w 189185"/>
                  <a:gd name="connsiteY0" fmla="*/ -6093 h 45620"/>
                  <a:gd name="connsiteX1" fmla="*/ 10138 w 189185"/>
                  <a:gd name="connsiteY1" fmla="*/ -6093 h 45620"/>
                  <a:gd name="connsiteX2" fmla="*/ -9392 w 189185"/>
                  <a:gd name="connsiteY2" fmla="*/ 13437 h 45620"/>
                  <a:gd name="connsiteX3" fmla="*/ -9392 w 189185"/>
                  <a:gd name="connsiteY3" fmla="*/ 19996 h 45620"/>
                  <a:gd name="connsiteX4" fmla="*/ 10138 w 189185"/>
                  <a:gd name="connsiteY4" fmla="*/ 39527 h 45620"/>
                  <a:gd name="connsiteX5" fmla="*/ 160263 w 189185"/>
                  <a:gd name="connsiteY5" fmla="*/ 39527 h 45620"/>
                  <a:gd name="connsiteX6" fmla="*/ 179793 w 189185"/>
                  <a:gd name="connsiteY6" fmla="*/ 19996 h 45620"/>
                  <a:gd name="connsiteX7" fmla="*/ 179793 w 189185"/>
                  <a:gd name="connsiteY7" fmla="*/ 13437 h 45620"/>
                  <a:gd name="connsiteX8" fmla="*/ 160263 w 189185"/>
                  <a:gd name="connsiteY8" fmla="*/ -6093 h 45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9185" h="45620">
                    <a:moveTo>
                      <a:pt x="160263" y="-6093"/>
                    </a:moveTo>
                    <a:lnTo>
                      <a:pt x="10138" y="-6093"/>
                    </a:lnTo>
                    <a:cubicBezTo>
                      <a:pt x="-639" y="-6093"/>
                      <a:pt x="-9392" y="2635"/>
                      <a:pt x="-9392" y="13437"/>
                    </a:cubicBezTo>
                    <a:lnTo>
                      <a:pt x="-9392" y="19996"/>
                    </a:lnTo>
                    <a:cubicBezTo>
                      <a:pt x="-9392" y="30773"/>
                      <a:pt x="-639" y="39527"/>
                      <a:pt x="10138" y="39527"/>
                    </a:cubicBezTo>
                    <a:lnTo>
                      <a:pt x="160263" y="39527"/>
                    </a:lnTo>
                    <a:cubicBezTo>
                      <a:pt x="171040" y="39527"/>
                      <a:pt x="179793" y="30773"/>
                      <a:pt x="179793" y="19996"/>
                    </a:cubicBezTo>
                    <a:lnTo>
                      <a:pt x="179793" y="13437"/>
                    </a:lnTo>
                    <a:cubicBezTo>
                      <a:pt x="179793" y="2635"/>
                      <a:pt x="171040" y="-6093"/>
                      <a:pt x="160263" y="-6093"/>
                    </a:cubicBez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31" name="자유형: 도형 930">
                <a:extLst>
                  <a:ext uri="{FF2B5EF4-FFF2-40B4-BE49-F238E27FC236}">
                    <a16:creationId xmlns:a16="http://schemas.microsoft.com/office/drawing/2014/main" id="{41FCB0E0-197C-9791-FEBC-7CA32A69C38A}"/>
                  </a:ext>
                </a:extLst>
              </p:cNvPr>
              <p:cNvSpPr/>
              <p:nvPr/>
            </p:nvSpPr>
            <p:spPr>
              <a:xfrm flipH="1" flipV="1">
                <a:off x="756490" y="1838246"/>
                <a:ext cx="147564" cy="519565"/>
              </a:xfrm>
              <a:custGeom>
                <a:avLst/>
                <a:gdLst>
                  <a:gd name="connsiteX0" fmla="*/ -9125 w 254897"/>
                  <a:gd name="connsiteY0" fmla="*/ 778529 h 897478"/>
                  <a:gd name="connsiteX1" fmla="*/ 111374 w 254897"/>
                  <a:gd name="connsiteY1" fmla="*/ 524120 h 897478"/>
                  <a:gd name="connsiteX2" fmla="*/ 134391 w 254897"/>
                  <a:gd name="connsiteY2" fmla="*/ 151187 h 897478"/>
                  <a:gd name="connsiteX3" fmla="*/ 122858 w 254897"/>
                  <a:gd name="connsiteY3" fmla="*/ 1940 h 897478"/>
                  <a:gd name="connsiteX4" fmla="*/ 176403 w 254897"/>
                  <a:gd name="connsiteY4" fmla="*/ -7618 h 897478"/>
                  <a:gd name="connsiteX5" fmla="*/ 217683 w 254897"/>
                  <a:gd name="connsiteY5" fmla="*/ -4717 h 897478"/>
                  <a:gd name="connsiteX6" fmla="*/ 229996 w 254897"/>
                  <a:gd name="connsiteY6" fmla="*/ -1230 h 897478"/>
                  <a:gd name="connsiteX7" fmla="*/ 245772 w 254897"/>
                  <a:gd name="connsiteY7" fmla="*/ 6085 h 897478"/>
                  <a:gd name="connsiteX8" fmla="*/ 213757 w 254897"/>
                  <a:gd name="connsiteY8" fmla="*/ 145505 h 897478"/>
                  <a:gd name="connsiteX9" fmla="*/ 226144 w 254897"/>
                  <a:gd name="connsiteY9" fmla="*/ 581517 h 897478"/>
                  <a:gd name="connsiteX10" fmla="*/ 107546 w 254897"/>
                  <a:gd name="connsiteY10" fmla="*/ 889471 h 897478"/>
                  <a:gd name="connsiteX11" fmla="*/ -9125 w 254897"/>
                  <a:gd name="connsiteY11" fmla="*/ 778529 h 897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4897" h="897478">
                    <a:moveTo>
                      <a:pt x="-9125" y="778529"/>
                    </a:moveTo>
                    <a:cubicBezTo>
                      <a:pt x="-9125" y="778529"/>
                      <a:pt x="105644" y="577689"/>
                      <a:pt x="111374" y="524120"/>
                    </a:cubicBezTo>
                    <a:cubicBezTo>
                      <a:pt x="117104" y="470576"/>
                      <a:pt x="134391" y="151187"/>
                      <a:pt x="134391" y="151187"/>
                    </a:cubicBezTo>
                    <a:cubicBezTo>
                      <a:pt x="134391" y="151187"/>
                      <a:pt x="111374" y="13424"/>
                      <a:pt x="122858" y="1940"/>
                    </a:cubicBezTo>
                    <a:cubicBezTo>
                      <a:pt x="134318" y="-9544"/>
                      <a:pt x="166845" y="-5716"/>
                      <a:pt x="176403" y="-7618"/>
                    </a:cubicBezTo>
                    <a:cubicBezTo>
                      <a:pt x="183498" y="-9032"/>
                      <a:pt x="206345" y="-6253"/>
                      <a:pt x="217683" y="-4717"/>
                    </a:cubicBezTo>
                    <a:cubicBezTo>
                      <a:pt x="221950" y="-4132"/>
                      <a:pt x="226095" y="-2961"/>
                      <a:pt x="229996" y="-1230"/>
                    </a:cubicBezTo>
                    <a:lnTo>
                      <a:pt x="245772" y="6085"/>
                    </a:lnTo>
                    <a:cubicBezTo>
                      <a:pt x="245772" y="6085"/>
                      <a:pt x="212831" y="136045"/>
                      <a:pt x="213757" y="145505"/>
                    </a:cubicBezTo>
                    <a:cubicBezTo>
                      <a:pt x="214659" y="154966"/>
                      <a:pt x="241431" y="510734"/>
                      <a:pt x="226144" y="581517"/>
                    </a:cubicBezTo>
                    <a:cubicBezTo>
                      <a:pt x="210831" y="652276"/>
                      <a:pt x="107546" y="889471"/>
                      <a:pt x="107546" y="889471"/>
                    </a:cubicBezTo>
                    <a:lnTo>
                      <a:pt x="-9125" y="778529"/>
                    </a:lnTo>
                  </a:path>
                </a:pathLst>
              </a:custGeom>
              <a:solidFill>
                <a:srgbClr val="F8A492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32" name="자유형: 도형 931">
                <a:extLst>
                  <a:ext uri="{FF2B5EF4-FFF2-40B4-BE49-F238E27FC236}">
                    <a16:creationId xmlns:a16="http://schemas.microsoft.com/office/drawing/2014/main" id="{C621F54C-48B7-9089-4786-AF7CDD68D9FB}"/>
                  </a:ext>
                </a:extLst>
              </p:cNvPr>
              <p:cNvSpPr/>
              <p:nvPr/>
            </p:nvSpPr>
            <p:spPr>
              <a:xfrm flipH="1" flipV="1">
                <a:off x="791158" y="1720208"/>
                <a:ext cx="143875" cy="238006"/>
              </a:xfrm>
              <a:custGeom>
                <a:avLst/>
                <a:gdLst>
                  <a:gd name="connsiteX0" fmla="*/ 239600 w 248524"/>
                  <a:gd name="connsiteY0" fmla="*/ 70256 h 411123"/>
                  <a:gd name="connsiteX1" fmla="*/ 85380 w 248524"/>
                  <a:gd name="connsiteY1" fmla="*/ -10086 h 411123"/>
                  <a:gd name="connsiteX2" fmla="*/ 2498 w 248524"/>
                  <a:gd name="connsiteY2" fmla="*/ 176101 h 411123"/>
                  <a:gd name="connsiteX3" fmla="*/ 50707 w 248524"/>
                  <a:gd name="connsiteY3" fmla="*/ 400641 h 411123"/>
                  <a:gd name="connsiteX4" fmla="*/ 239600 w 248524"/>
                  <a:gd name="connsiteY4" fmla="*/ 70256 h 411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524" h="411123">
                    <a:moveTo>
                      <a:pt x="239600" y="70256"/>
                    </a:moveTo>
                    <a:lnTo>
                      <a:pt x="85380" y="-10086"/>
                    </a:lnTo>
                    <a:cubicBezTo>
                      <a:pt x="85380" y="-10086"/>
                      <a:pt x="35241" y="106952"/>
                      <a:pt x="2498" y="176101"/>
                    </a:cubicBezTo>
                    <a:cubicBezTo>
                      <a:pt x="-30648" y="246104"/>
                      <a:pt x="15423" y="410151"/>
                      <a:pt x="50707" y="400641"/>
                    </a:cubicBezTo>
                    <a:cubicBezTo>
                      <a:pt x="129610" y="379404"/>
                      <a:pt x="239600" y="70256"/>
                      <a:pt x="239600" y="70256"/>
                    </a:cubicBezTo>
                  </a:path>
                </a:pathLst>
              </a:custGeom>
              <a:solidFill>
                <a:srgbClr val="96D9C9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33" name="자유형: 도형 932">
                <a:extLst>
                  <a:ext uri="{FF2B5EF4-FFF2-40B4-BE49-F238E27FC236}">
                    <a16:creationId xmlns:a16="http://schemas.microsoft.com/office/drawing/2014/main" id="{37C87966-496C-8B8B-C330-613CF31541C6}"/>
                  </a:ext>
                </a:extLst>
              </p:cNvPr>
              <p:cNvSpPr/>
              <p:nvPr/>
            </p:nvSpPr>
            <p:spPr>
              <a:xfrm flipH="1" flipV="1">
                <a:off x="1027979" y="2155223"/>
                <a:ext cx="192068" cy="131633"/>
              </a:xfrm>
              <a:custGeom>
                <a:avLst/>
                <a:gdLst>
                  <a:gd name="connsiteX0" fmla="*/ 320142 w 331772"/>
                  <a:gd name="connsiteY0" fmla="*/ 143256 h 227378"/>
                  <a:gd name="connsiteX1" fmla="*/ 324346 w 331772"/>
                  <a:gd name="connsiteY1" fmla="*/ 65207 h 227378"/>
                  <a:gd name="connsiteX2" fmla="*/ 242786 w 331772"/>
                  <a:gd name="connsiteY2" fmla="*/ -7015 h 227378"/>
                  <a:gd name="connsiteX3" fmla="*/ 60674 w 331772"/>
                  <a:gd name="connsiteY3" fmla="*/ 5688 h 227378"/>
                  <a:gd name="connsiteX4" fmla="*/ -5677 w 331772"/>
                  <a:gd name="connsiteY4" fmla="*/ 87614 h 227378"/>
                  <a:gd name="connsiteX5" fmla="*/ 11484 w 331772"/>
                  <a:gd name="connsiteY5" fmla="*/ 163883 h 227378"/>
                  <a:gd name="connsiteX6" fmla="*/ 94168 w 331772"/>
                  <a:gd name="connsiteY6" fmla="*/ 219647 h 227378"/>
                  <a:gd name="connsiteX7" fmla="*/ 245387 w 331772"/>
                  <a:gd name="connsiteY7" fmla="*/ 209552 h 227378"/>
                  <a:gd name="connsiteX8" fmla="*/ 320142 w 331772"/>
                  <a:gd name="connsiteY8" fmla="*/ 143256 h 22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1772" h="227378">
                    <a:moveTo>
                      <a:pt x="320142" y="143256"/>
                    </a:moveTo>
                    <a:cubicBezTo>
                      <a:pt x="321691" y="117264"/>
                      <a:pt x="323090" y="91223"/>
                      <a:pt x="324346" y="65207"/>
                    </a:cubicBezTo>
                    <a:cubicBezTo>
                      <a:pt x="326672" y="27072"/>
                      <a:pt x="289864" y="-6942"/>
                      <a:pt x="242786" y="-7015"/>
                    </a:cubicBezTo>
                    <a:cubicBezTo>
                      <a:pt x="181592" y="-7186"/>
                      <a:pt x="120731" y="-2894"/>
                      <a:pt x="60674" y="5688"/>
                    </a:cubicBezTo>
                    <a:cubicBezTo>
                      <a:pt x="14444" y="12272"/>
                      <a:pt x="-14730" y="50528"/>
                      <a:pt x="-5677" y="87614"/>
                    </a:cubicBezTo>
                    <a:cubicBezTo>
                      <a:pt x="190" y="113021"/>
                      <a:pt x="5910" y="138428"/>
                      <a:pt x="11484" y="163883"/>
                    </a:cubicBezTo>
                    <a:cubicBezTo>
                      <a:pt x="20137" y="201140"/>
                      <a:pt x="56663" y="224840"/>
                      <a:pt x="94168" y="219647"/>
                    </a:cubicBezTo>
                    <a:cubicBezTo>
                      <a:pt x="143984" y="212649"/>
                      <a:pt x="194523" y="209260"/>
                      <a:pt x="245387" y="209552"/>
                    </a:cubicBezTo>
                    <a:cubicBezTo>
                      <a:pt x="283656" y="209699"/>
                      <a:pt x="317421" y="181415"/>
                      <a:pt x="320142" y="143256"/>
                    </a:cubicBezTo>
                  </a:path>
                </a:pathLst>
              </a:custGeom>
              <a:solidFill>
                <a:srgbClr val="184655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34" name="자유형: 도형 933">
                <a:extLst>
                  <a:ext uri="{FF2B5EF4-FFF2-40B4-BE49-F238E27FC236}">
                    <a16:creationId xmlns:a16="http://schemas.microsoft.com/office/drawing/2014/main" id="{1253824F-8119-F03F-EA24-9C4BB52A29F8}"/>
                  </a:ext>
                </a:extLst>
              </p:cNvPr>
              <p:cNvSpPr/>
              <p:nvPr/>
            </p:nvSpPr>
            <p:spPr>
              <a:xfrm flipH="1" flipV="1">
                <a:off x="919200" y="2178573"/>
                <a:ext cx="117616" cy="65312"/>
              </a:xfrm>
              <a:custGeom>
                <a:avLst/>
                <a:gdLst>
                  <a:gd name="connsiteX0" fmla="*/ 185953 w 203166"/>
                  <a:gd name="connsiteY0" fmla="*/ 105720 h 112818"/>
                  <a:gd name="connsiteX1" fmla="*/ -8218 w 203166"/>
                  <a:gd name="connsiteY1" fmla="*/ 58784 h 112818"/>
                  <a:gd name="connsiteX2" fmla="*/ -3612 w 203166"/>
                  <a:gd name="connsiteY2" fmla="*/ -7099 h 112818"/>
                  <a:gd name="connsiteX3" fmla="*/ 194948 w 203166"/>
                  <a:gd name="connsiteY3" fmla="*/ 6531 h 112818"/>
                  <a:gd name="connsiteX4" fmla="*/ 185953 w 203166"/>
                  <a:gd name="connsiteY4" fmla="*/ 105720 h 11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166" h="112818">
                    <a:moveTo>
                      <a:pt x="185953" y="105720"/>
                    </a:moveTo>
                    <a:cubicBezTo>
                      <a:pt x="185953" y="105720"/>
                      <a:pt x="56250" y="69415"/>
                      <a:pt x="-8218" y="58784"/>
                    </a:cubicBezTo>
                    <a:lnTo>
                      <a:pt x="-3612" y="-7099"/>
                    </a:lnTo>
                    <a:lnTo>
                      <a:pt x="194948" y="6531"/>
                    </a:lnTo>
                    <a:lnTo>
                      <a:pt x="185953" y="105720"/>
                    </a:lnTo>
                  </a:path>
                </a:pathLst>
              </a:custGeom>
              <a:solidFill>
                <a:srgbClr val="184655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35" name="자유형: 도형 934">
                <a:extLst>
                  <a:ext uri="{FF2B5EF4-FFF2-40B4-BE49-F238E27FC236}">
                    <a16:creationId xmlns:a16="http://schemas.microsoft.com/office/drawing/2014/main" id="{59B9E241-14C4-D863-E25E-DFA288B777DE}"/>
                  </a:ext>
                </a:extLst>
              </p:cNvPr>
              <p:cNvSpPr/>
              <p:nvPr/>
            </p:nvSpPr>
            <p:spPr>
              <a:xfrm flipH="1" flipV="1">
                <a:off x="1041308" y="2155223"/>
                <a:ext cx="192068" cy="131633"/>
              </a:xfrm>
              <a:custGeom>
                <a:avLst/>
                <a:gdLst>
                  <a:gd name="connsiteX0" fmla="*/ 320224 w 331772"/>
                  <a:gd name="connsiteY0" fmla="*/ 143256 h 227378"/>
                  <a:gd name="connsiteX1" fmla="*/ 324428 w 331772"/>
                  <a:gd name="connsiteY1" fmla="*/ 65207 h 227378"/>
                  <a:gd name="connsiteX2" fmla="*/ 242867 w 331772"/>
                  <a:gd name="connsiteY2" fmla="*/ -7015 h 227378"/>
                  <a:gd name="connsiteX3" fmla="*/ 60755 w 331772"/>
                  <a:gd name="connsiteY3" fmla="*/ 5688 h 227378"/>
                  <a:gd name="connsiteX4" fmla="*/ -5595 w 331772"/>
                  <a:gd name="connsiteY4" fmla="*/ 87614 h 227378"/>
                  <a:gd name="connsiteX5" fmla="*/ 11568 w 331772"/>
                  <a:gd name="connsiteY5" fmla="*/ 163883 h 227378"/>
                  <a:gd name="connsiteX6" fmla="*/ 94250 w 331772"/>
                  <a:gd name="connsiteY6" fmla="*/ 219647 h 227378"/>
                  <a:gd name="connsiteX7" fmla="*/ 245469 w 331772"/>
                  <a:gd name="connsiteY7" fmla="*/ 209552 h 227378"/>
                  <a:gd name="connsiteX8" fmla="*/ 320224 w 331772"/>
                  <a:gd name="connsiteY8" fmla="*/ 143256 h 227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1772" h="227378">
                    <a:moveTo>
                      <a:pt x="320224" y="143256"/>
                    </a:moveTo>
                    <a:cubicBezTo>
                      <a:pt x="321770" y="117264"/>
                      <a:pt x="323172" y="91223"/>
                      <a:pt x="324428" y="65207"/>
                    </a:cubicBezTo>
                    <a:cubicBezTo>
                      <a:pt x="326754" y="27072"/>
                      <a:pt x="289946" y="-6942"/>
                      <a:pt x="242867" y="-7015"/>
                    </a:cubicBezTo>
                    <a:cubicBezTo>
                      <a:pt x="181674" y="-7186"/>
                      <a:pt x="120812" y="-2894"/>
                      <a:pt x="60755" y="5688"/>
                    </a:cubicBezTo>
                    <a:cubicBezTo>
                      <a:pt x="14526" y="12272"/>
                      <a:pt x="-14648" y="50528"/>
                      <a:pt x="-5595" y="87614"/>
                    </a:cubicBezTo>
                    <a:cubicBezTo>
                      <a:pt x="272" y="113021"/>
                      <a:pt x="5989" y="138428"/>
                      <a:pt x="11568" y="163883"/>
                    </a:cubicBezTo>
                    <a:cubicBezTo>
                      <a:pt x="20219" y="201140"/>
                      <a:pt x="56744" y="224840"/>
                      <a:pt x="94250" y="219647"/>
                    </a:cubicBezTo>
                    <a:cubicBezTo>
                      <a:pt x="144066" y="212649"/>
                      <a:pt x="194607" y="209260"/>
                      <a:pt x="245469" y="209552"/>
                    </a:cubicBezTo>
                    <a:cubicBezTo>
                      <a:pt x="283738" y="209699"/>
                      <a:pt x="317503" y="181415"/>
                      <a:pt x="320224" y="143256"/>
                    </a:cubicBezTo>
                  </a:path>
                </a:pathLst>
              </a:custGeom>
              <a:solidFill>
                <a:srgbClr val="3C8F7C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36" name="자유형: 도형 935">
                <a:extLst>
                  <a:ext uri="{FF2B5EF4-FFF2-40B4-BE49-F238E27FC236}">
                    <a16:creationId xmlns:a16="http://schemas.microsoft.com/office/drawing/2014/main" id="{138B5818-4ADD-4F4D-6F47-FA5F1CDB4B5A}"/>
                  </a:ext>
                </a:extLst>
              </p:cNvPr>
              <p:cNvSpPr/>
              <p:nvPr/>
            </p:nvSpPr>
            <p:spPr>
              <a:xfrm flipH="1" flipV="1">
                <a:off x="1066278" y="2191333"/>
                <a:ext cx="141881" cy="20425"/>
              </a:xfrm>
              <a:custGeom>
                <a:avLst/>
                <a:gdLst>
                  <a:gd name="connsiteX0" fmla="*/ 134667 w 245080"/>
                  <a:gd name="connsiteY0" fmla="*/ -7176 h 35281"/>
                  <a:gd name="connsiteX1" fmla="*/ -7241 w 245080"/>
                  <a:gd name="connsiteY1" fmla="*/ 15036 h 35281"/>
                  <a:gd name="connsiteX2" fmla="*/ -2806 w 245080"/>
                  <a:gd name="connsiteY2" fmla="*/ 28105 h 35281"/>
                  <a:gd name="connsiteX3" fmla="*/ 233327 w 245080"/>
                  <a:gd name="connsiteY3" fmla="*/ 21766 h 35281"/>
                  <a:gd name="connsiteX4" fmla="*/ 237840 w 245080"/>
                  <a:gd name="connsiteY4" fmla="*/ 8721 h 35281"/>
                  <a:gd name="connsiteX5" fmla="*/ 134667 w 245080"/>
                  <a:gd name="connsiteY5" fmla="*/ -7176 h 35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5080" h="35281">
                    <a:moveTo>
                      <a:pt x="134667" y="-7176"/>
                    </a:moveTo>
                    <a:cubicBezTo>
                      <a:pt x="59463" y="-7176"/>
                      <a:pt x="-3481" y="13744"/>
                      <a:pt x="-7241" y="15036"/>
                    </a:cubicBezTo>
                    <a:lnTo>
                      <a:pt x="-2806" y="28105"/>
                    </a:lnTo>
                    <a:cubicBezTo>
                      <a:pt x="-1518" y="27666"/>
                      <a:pt x="126964" y="-14979"/>
                      <a:pt x="233327" y="21766"/>
                    </a:cubicBezTo>
                    <a:lnTo>
                      <a:pt x="237840" y="8721"/>
                    </a:lnTo>
                    <a:cubicBezTo>
                      <a:pt x="203770" y="-3056"/>
                      <a:pt x="168008" y="-7176"/>
                      <a:pt x="134667" y="-7176"/>
                    </a:cubicBezTo>
                  </a:path>
                </a:pathLst>
              </a:custGeom>
              <a:solidFill>
                <a:srgbClr val="184655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37" name="자유형: 도형 936">
                <a:extLst>
                  <a:ext uri="{FF2B5EF4-FFF2-40B4-BE49-F238E27FC236}">
                    <a16:creationId xmlns:a16="http://schemas.microsoft.com/office/drawing/2014/main" id="{19726AFA-A9A1-41C5-D36A-E739939D3A7E}"/>
                  </a:ext>
                </a:extLst>
              </p:cNvPr>
              <p:cNvSpPr/>
              <p:nvPr/>
            </p:nvSpPr>
            <p:spPr>
              <a:xfrm flipH="1" flipV="1">
                <a:off x="1088093" y="2200494"/>
                <a:ext cx="12528" cy="10499"/>
              </a:xfrm>
              <a:custGeom>
                <a:avLst/>
                <a:gdLst>
                  <a:gd name="connsiteX0" fmla="*/ 9625 w 21641"/>
                  <a:gd name="connsiteY0" fmla="*/ -5442 h 18135"/>
                  <a:gd name="connsiteX1" fmla="*/ -294 w 21641"/>
                  <a:gd name="connsiteY1" fmla="*/ -7075 h 18135"/>
                  <a:gd name="connsiteX2" fmla="*/ -6487 w 21641"/>
                  <a:gd name="connsiteY2" fmla="*/ -2613 h 18135"/>
                  <a:gd name="connsiteX3" fmla="*/ -7431 w 21641"/>
                  <a:gd name="connsiteY3" fmla="*/ 3092 h 18135"/>
                  <a:gd name="connsiteX4" fmla="*/ -2993 w 21641"/>
                  <a:gd name="connsiteY4" fmla="*/ 9285 h 18135"/>
                  <a:gd name="connsiteX5" fmla="*/ 6928 w 21641"/>
                  <a:gd name="connsiteY5" fmla="*/ 10919 h 18135"/>
                  <a:gd name="connsiteX6" fmla="*/ 13121 w 21641"/>
                  <a:gd name="connsiteY6" fmla="*/ 6481 h 18135"/>
                  <a:gd name="connsiteX7" fmla="*/ 14065 w 21641"/>
                  <a:gd name="connsiteY7" fmla="*/ 776 h 18135"/>
                  <a:gd name="connsiteX8" fmla="*/ 9625 w 21641"/>
                  <a:gd name="connsiteY8" fmla="*/ -5442 h 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641" h="18135">
                    <a:moveTo>
                      <a:pt x="9625" y="-5442"/>
                    </a:moveTo>
                    <a:lnTo>
                      <a:pt x="-294" y="-7075"/>
                    </a:lnTo>
                    <a:cubicBezTo>
                      <a:pt x="-3232" y="-7539"/>
                      <a:pt x="-6002" y="-5564"/>
                      <a:pt x="-6487" y="-2613"/>
                    </a:cubicBezTo>
                    <a:lnTo>
                      <a:pt x="-7431" y="3092"/>
                    </a:lnTo>
                    <a:cubicBezTo>
                      <a:pt x="-7916" y="6018"/>
                      <a:pt x="-5929" y="8798"/>
                      <a:pt x="-2993" y="9285"/>
                    </a:cubicBezTo>
                    <a:lnTo>
                      <a:pt x="6928" y="10919"/>
                    </a:lnTo>
                    <a:cubicBezTo>
                      <a:pt x="9864" y="11407"/>
                      <a:pt x="12636" y="9407"/>
                      <a:pt x="13121" y="6481"/>
                    </a:cubicBezTo>
                    <a:lnTo>
                      <a:pt x="14065" y="776"/>
                    </a:lnTo>
                    <a:cubicBezTo>
                      <a:pt x="14548" y="-2174"/>
                      <a:pt x="12563" y="-4954"/>
                      <a:pt x="9625" y="-5442"/>
                    </a:cubicBezTo>
                  </a:path>
                </a:pathLst>
              </a:custGeom>
              <a:solidFill>
                <a:srgbClr val="355389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38" name="자유형: 도형 937">
                <a:extLst>
                  <a:ext uri="{FF2B5EF4-FFF2-40B4-BE49-F238E27FC236}">
                    <a16:creationId xmlns:a16="http://schemas.microsoft.com/office/drawing/2014/main" id="{19E2F331-C065-8F43-F598-13A054FE38C1}"/>
                  </a:ext>
                </a:extLst>
              </p:cNvPr>
              <p:cNvSpPr/>
              <p:nvPr/>
            </p:nvSpPr>
            <p:spPr>
              <a:xfrm flipH="1" flipV="1">
                <a:off x="1084413" y="2205392"/>
                <a:ext cx="12440" cy="17376"/>
              </a:xfrm>
              <a:custGeom>
                <a:avLst/>
                <a:gdLst>
                  <a:gd name="connsiteX0" fmla="*/ -1938 w 21488"/>
                  <a:gd name="connsiteY0" fmla="*/ 17404 h 30015"/>
                  <a:gd name="connsiteX1" fmla="*/ 6974 w 21488"/>
                  <a:gd name="connsiteY1" fmla="*/ -419 h 30015"/>
                  <a:gd name="connsiteX2" fmla="*/ -2706 w 21488"/>
                  <a:gd name="connsiteY2" fmla="*/ -1760 h 30015"/>
                  <a:gd name="connsiteX3" fmla="*/ 437 w 21488"/>
                  <a:gd name="connsiteY3" fmla="*/ 22939 h 30015"/>
                  <a:gd name="connsiteX4" fmla="*/ -6376 w 21488"/>
                  <a:gd name="connsiteY4" fmla="*/ 21598 h 30015"/>
                  <a:gd name="connsiteX5" fmla="*/ -7527 w 21488"/>
                  <a:gd name="connsiteY5" fmla="*/ -7076 h 30015"/>
                  <a:gd name="connsiteX6" fmla="*/ 13962 w 21488"/>
                  <a:gd name="connsiteY6" fmla="*/ -4101 h 30015"/>
                  <a:gd name="connsiteX7" fmla="*/ 437 w 21488"/>
                  <a:gd name="connsiteY7" fmla="*/ 22939 h 3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488" h="30015">
                    <a:moveTo>
                      <a:pt x="-1938" y="17404"/>
                    </a:moveTo>
                    <a:lnTo>
                      <a:pt x="6974" y="-419"/>
                    </a:lnTo>
                    <a:lnTo>
                      <a:pt x="-2706" y="-1760"/>
                    </a:lnTo>
                    <a:close/>
                    <a:moveTo>
                      <a:pt x="437" y="22939"/>
                    </a:moveTo>
                    <a:lnTo>
                      <a:pt x="-6376" y="21598"/>
                    </a:lnTo>
                    <a:lnTo>
                      <a:pt x="-7527" y="-7076"/>
                    </a:lnTo>
                    <a:lnTo>
                      <a:pt x="13962" y="-4101"/>
                    </a:lnTo>
                    <a:lnTo>
                      <a:pt x="437" y="22939"/>
                    </a:ln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39" name="자유형: 도형 938">
                <a:extLst>
                  <a:ext uri="{FF2B5EF4-FFF2-40B4-BE49-F238E27FC236}">
                    <a16:creationId xmlns:a16="http://schemas.microsoft.com/office/drawing/2014/main" id="{4E5A43AC-06D9-2083-8EE2-04F1CD1FAC2B}"/>
                  </a:ext>
                </a:extLst>
              </p:cNvPr>
              <p:cNvSpPr/>
              <p:nvPr/>
            </p:nvSpPr>
            <p:spPr>
              <a:xfrm flipH="1" flipV="1">
                <a:off x="622971" y="2418960"/>
                <a:ext cx="104878" cy="41725"/>
              </a:xfrm>
              <a:custGeom>
                <a:avLst/>
                <a:gdLst>
                  <a:gd name="connsiteX0" fmla="*/ 171087 w 181163"/>
                  <a:gd name="connsiteY0" fmla="*/ -5263 h 72075"/>
                  <a:gd name="connsiteX1" fmla="*/ -10076 w 181163"/>
                  <a:gd name="connsiteY1" fmla="*/ -5263 h 72075"/>
                  <a:gd name="connsiteX2" fmla="*/ -10076 w 181163"/>
                  <a:gd name="connsiteY2" fmla="*/ 66812 h 72075"/>
                  <a:gd name="connsiteX3" fmla="*/ 171087 w 181163"/>
                  <a:gd name="connsiteY3" fmla="*/ 66812 h 72075"/>
                  <a:gd name="connsiteX4" fmla="*/ 171087 w 181163"/>
                  <a:gd name="connsiteY4" fmla="*/ -5263 h 7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1163" h="72075">
                    <a:moveTo>
                      <a:pt x="171087" y="-5263"/>
                    </a:moveTo>
                    <a:lnTo>
                      <a:pt x="-10076" y="-5263"/>
                    </a:lnTo>
                    <a:lnTo>
                      <a:pt x="-10076" y="66812"/>
                    </a:lnTo>
                    <a:lnTo>
                      <a:pt x="171087" y="66812"/>
                    </a:lnTo>
                    <a:lnTo>
                      <a:pt x="171087" y="-5263"/>
                    </a:lnTo>
                  </a:path>
                </a:pathLst>
              </a:custGeom>
              <a:solidFill>
                <a:srgbClr val="9BC1F9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097" name="그룹 1096">
              <a:extLst>
                <a:ext uri="{FF2B5EF4-FFF2-40B4-BE49-F238E27FC236}">
                  <a16:creationId xmlns:a16="http://schemas.microsoft.com/office/drawing/2014/main" id="{9614A517-F4A1-BD46-D7A4-373078814222}"/>
                </a:ext>
              </a:extLst>
            </p:cNvPr>
            <p:cNvGrpSpPr/>
            <p:nvPr/>
          </p:nvGrpSpPr>
          <p:grpSpPr>
            <a:xfrm>
              <a:off x="2372772" y="1643360"/>
              <a:ext cx="722433" cy="1415459"/>
              <a:chOff x="2462270" y="1413447"/>
              <a:chExt cx="844690" cy="1654997"/>
            </a:xfrm>
          </p:grpSpPr>
          <p:sp>
            <p:nvSpPr>
              <p:cNvPr id="944" name="자유형: 도형 943">
                <a:extLst>
                  <a:ext uri="{FF2B5EF4-FFF2-40B4-BE49-F238E27FC236}">
                    <a16:creationId xmlns:a16="http://schemas.microsoft.com/office/drawing/2014/main" id="{49626814-091E-C1DF-DB3B-5B6D79A599A9}"/>
                  </a:ext>
                </a:extLst>
              </p:cNvPr>
              <p:cNvSpPr/>
              <p:nvPr/>
            </p:nvSpPr>
            <p:spPr>
              <a:xfrm flipV="1">
                <a:off x="2609907" y="1548632"/>
                <a:ext cx="320023" cy="659879"/>
              </a:xfrm>
              <a:custGeom>
                <a:avLst/>
                <a:gdLst>
                  <a:gd name="connsiteX0" fmla="*/ 540596 w 552797"/>
                  <a:gd name="connsiteY0" fmla="*/ 946011 h 1139851"/>
                  <a:gd name="connsiteX1" fmla="*/ 511191 w 552797"/>
                  <a:gd name="connsiteY1" fmla="*/ 759021 h 1139851"/>
                  <a:gd name="connsiteX2" fmla="*/ 442651 w 552797"/>
                  <a:gd name="connsiteY2" fmla="*/ 395450 h 1139851"/>
                  <a:gd name="connsiteX3" fmla="*/ 405028 w 552797"/>
                  <a:gd name="connsiteY3" fmla="*/ -7231 h 1139851"/>
                  <a:gd name="connsiteX4" fmla="*/ 125456 w 552797"/>
                  <a:gd name="connsiteY4" fmla="*/ 25978 h 1139851"/>
                  <a:gd name="connsiteX5" fmla="*/ -2529 w 552797"/>
                  <a:gd name="connsiteY5" fmla="*/ 733955 h 1139851"/>
                  <a:gd name="connsiteX6" fmla="*/ 94295 w 552797"/>
                  <a:gd name="connsiteY6" fmla="*/ 1092308 h 1139851"/>
                  <a:gd name="connsiteX7" fmla="*/ 390472 w 552797"/>
                  <a:gd name="connsiteY7" fmla="*/ 1095941 h 1139851"/>
                  <a:gd name="connsiteX8" fmla="*/ 540596 w 552797"/>
                  <a:gd name="connsiteY8" fmla="*/ 946011 h 1139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2797" h="1139851">
                    <a:moveTo>
                      <a:pt x="540596" y="946011"/>
                    </a:moveTo>
                    <a:cubicBezTo>
                      <a:pt x="540596" y="946011"/>
                      <a:pt x="514190" y="842873"/>
                      <a:pt x="511191" y="759021"/>
                    </a:cubicBezTo>
                    <a:cubicBezTo>
                      <a:pt x="508167" y="675193"/>
                      <a:pt x="450185" y="605263"/>
                      <a:pt x="442651" y="395450"/>
                    </a:cubicBezTo>
                    <a:cubicBezTo>
                      <a:pt x="435116" y="185636"/>
                      <a:pt x="405028" y="-7231"/>
                      <a:pt x="405028" y="-7231"/>
                    </a:cubicBezTo>
                    <a:cubicBezTo>
                      <a:pt x="405028" y="-7231"/>
                      <a:pt x="171442" y="-23421"/>
                      <a:pt x="125456" y="25978"/>
                    </a:cubicBezTo>
                    <a:cubicBezTo>
                      <a:pt x="79470" y="75402"/>
                      <a:pt x="-48003" y="515608"/>
                      <a:pt x="-2529" y="733955"/>
                    </a:cubicBezTo>
                    <a:cubicBezTo>
                      <a:pt x="42945" y="952302"/>
                      <a:pt x="-9600" y="1020769"/>
                      <a:pt x="94295" y="1092308"/>
                    </a:cubicBezTo>
                    <a:cubicBezTo>
                      <a:pt x="198165" y="1163822"/>
                      <a:pt x="333270" y="1115374"/>
                      <a:pt x="390472" y="1095941"/>
                    </a:cubicBezTo>
                    <a:cubicBezTo>
                      <a:pt x="447649" y="1076532"/>
                      <a:pt x="542254" y="992266"/>
                      <a:pt x="540596" y="946011"/>
                    </a:cubicBezTo>
                  </a:path>
                </a:pathLst>
              </a:custGeom>
              <a:solidFill>
                <a:srgbClr val="184655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45" name="자유형: 도형 944">
                <a:extLst>
                  <a:ext uri="{FF2B5EF4-FFF2-40B4-BE49-F238E27FC236}">
                    <a16:creationId xmlns:a16="http://schemas.microsoft.com/office/drawing/2014/main" id="{64B9AFF0-D072-AD8C-BCE1-AA5BFD5BBA6E}"/>
                  </a:ext>
                </a:extLst>
              </p:cNvPr>
              <p:cNvSpPr/>
              <p:nvPr/>
            </p:nvSpPr>
            <p:spPr>
              <a:xfrm flipV="1">
                <a:off x="2545015" y="1725723"/>
                <a:ext cx="161601" cy="553090"/>
              </a:xfrm>
              <a:custGeom>
                <a:avLst/>
                <a:gdLst>
                  <a:gd name="connsiteX0" fmla="*/ 260794 w 279143"/>
                  <a:gd name="connsiteY0" fmla="*/ 893496 h 955388"/>
                  <a:gd name="connsiteX1" fmla="*/ 261013 w 279143"/>
                  <a:gd name="connsiteY1" fmla="*/ 557697 h 955388"/>
                  <a:gd name="connsiteX2" fmla="*/ 248724 w 279143"/>
                  <a:gd name="connsiteY2" fmla="*/ 53267 h 955388"/>
                  <a:gd name="connsiteX3" fmla="*/ 23598 w 279143"/>
                  <a:gd name="connsiteY3" fmla="*/ 28324 h 955388"/>
                  <a:gd name="connsiteX4" fmla="*/ -11049 w 279143"/>
                  <a:gd name="connsiteY4" fmla="*/ 350469 h 955388"/>
                  <a:gd name="connsiteX5" fmla="*/ 5750 w 279143"/>
                  <a:gd name="connsiteY5" fmla="*/ 920049 h 955388"/>
                  <a:gd name="connsiteX6" fmla="*/ 260794 w 279143"/>
                  <a:gd name="connsiteY6" fmla="*/ 893496 h 955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143" h="955388">
                    <a:moveTo>
                      <a:pt x="260794" y="893496"/>
                    </a:moveTo>
                    <a:cubicBezTo>
                      <a:pt x="260794" y="893496"/>
                      <a:pt x="240263" y="727377"/>
                      <a:pt x="261013" y="557697"/>
                    </a:cubicBezTo>
                    <a:cubicBezTo>
                      <a:pt x="281738" y="388018"/>
                      <a:pt x="248724" y="53267"/>
                      <a:pt x="248724" y="53267"/>
                    </a:cubicBezTo>
                    <a:cubicBezTo>
                      <a:pt x="248724" y="53267"/>
                      <a:pt x="74729" y="-67817"/>
                      <a:pt x="23598" y="28324"/>
                    </a:cubicBezTo>
                    <a:cubicBezTo>
                      <a:pt x="13992" y="46367"/>
                      <a:pt x="-8977" y="260813"/>
                      <a:pt x="-11049" y="350469"/>
                    </a:cubicBezTo>
                    <a:cubicBezTo>
                      <a:pt x="-13683" y="464628"/>
                      <a:pt x="5750" y="920049"/>
                      <a:pt x="5750" y="920049"/>
                    </a:cubicBezTo>
                    <a:cubicBezTo>
                      <a:pt x="5750" y="920049"/>
                      <a:pt x="67926" y="994806"/>
                      <a:pt x="260794" y="893496"/>
                    </a:cubicBezTo>
                  </a:path>
                </a:pathLst>
              </a:custGeom>
              <a:solidFill>
                <a:srgbClr val="F7CC7F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46" name="자유형: 도형 945">
                <a:extLst>
                  <a:ext uri="{FF2B5EF4-FFF2-40B4-BE49-F238E27FC236}">
                    <a16:creationId xmlns:a16="http://schemas.microsoft.com/office/drawing/2014/main" id="{362C6F64-1D43-365C-62ED-C6BA44BC5410}"/>
                  </a:ext>
                </a:extLst>
              </p:cNvPr>
              <p:cNvSpPr/>
              <p:nvPr/>
            </p:nvSpPr>
            <p:spPr>
              <a:xfrm flipV="1">
                <a:off x="2524435" y="1540055"/>
                <a:ext cx="371839" cy="238000"/>
              </a:xfrm>
              <a:custGeom>
                <a:avLst/>
                <a:gdLst>
                  <a:gd name="connsiteX0" fmla="*/ 245448 w 642301"/>
                  <a:gd name="connsiteY0" fmla="*/ 232222 h 411113"/>
                  <a:gd name="connsiteX1" fmla="*/ 176250 w 642301"/>
                  <a:gd name="connsiteY1" fmla="*/ -11532 h 411113"/>
                  <a:gd name="connsiteX2" fmla="*/ -11814 w 642301"/>
                  <a:gd name="connsiteY2" fmla="*/ 9974 h 411113"/>
                  <a:gd name="connsiteX3" fmla="*/ 121779 w 642301"/>
                  <a:gd name="connsiteY3" fmla="*/ 346967 h 411113"/>
                  <a:gd name="connsiteX4" fmla="*/ 567520 w 642301"/>
                  <a:gd name="connsiteY4" fmla="*/ 323731 h 411113"/>
                  <a:gd name="connsiteX5" fmla="*/ 621552 w 642301"/>
                  <a:gd name="connsiteY5" fmla="*/ 183140 h 411113"/>
                  <a:gd name="connsiteX6" fmla="*/ 245448 w 642301"/>
                  <a:gd name="connsiteY6" fmla="*/ 232222 h 41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2301" h="411113">
                    <a:moveTo>
                      <a:pt x="245448" y="232222"/>
                    </a:moveTo>
                    <a:cubicBezTo>
                      <a:pt x="186125" y="216422"/>
                      <a:pt x="176250" y="-11532"/>
                      <a:pt x="176250" y="-11532"/>
                    </a:cubicBezTo>
                    <a:lnTo>
                      <a:pt x="-11814" y="9974"/>
                    </a:lnTo>
                    <a:cubicBezTo>
                      <a:pt x="-11814" y="9974"/>
                      <a:pt x="22469" y="247657"/>
                      <a:pt x="121779" y="346967"/>
                    </a:cubicBezTo>
                    <a:cubicBezTo>
                      <a:pt x="221115" y="446278"/>
                      <a:pt x="472110" y="385565"/>
                      <a:pt x="567520" y="323731"/>
                    </a:cubicBezTo>
                    <a:cubicBezTo>
                      <a:pt x="662954" y="261896"/>
                      <a:pt x="621552" y="183140"/>
                      <a:pt x="621552" y="183140"/>
                    </a:cubicBezTo>
                    <a:cubicBezTo>
                      <a:pt x="621552" y="183140"/>
                      <a:pt x="304772" y="248047"/>
                      <a:pt x="245448" y="232222"/>
                    </a:cubicBez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47" name="자유형: 도형 946">
                <a:extLst>
                  <a:ext uri="{FF2B5EF4-FFF2-40B4-BE49-F238E27FC236}">
                    <a16:creationId xmlns:a16="http://schemas.microsoft.com/office/drawing/2014/main" id="{AE7F5350-3341-F594-ECEA-8766225FD1BE}"/>
                  </a:ext>
                </a:extLst>
              </p:cNvPr>
              <p:cNvSpPr/>
              <p:nvPr/>
            </p:nvSpPr>
            <p:spPr>
              <a:xfrm flipV="1">
                <a:off x="2723351" y="1785057"/>
                <a:ext cx="153944" cy="104102"/>
              </a:xfrm>
              <a:custGeom>
                <a:avLst/>
                <a:gdLst>
                  <a:gd name="connsiteX0" fmla="*/ -12366 w 265918"/>
                  <a:gd name="connsiteY0" fmla="*/ -10102 h 179822"/>
                  <a:gd name="connsiteX1" fmla="*/ 248529 w 265918"/>
                  <a:gd name="connsiteY1" fmla="*/ 132537 h 179822"/>
                  <a:gd name="connsiteX2" fmla="*/ 253552 w 265918"/>
                  <a:gd name="connsiteY2" fmla="*/ 169720 h 179822"/>
                  <a:gd name="connsiteX3" fmla="*/ -11366 w 265918"/>
                  <a:gd name="connsiteY3" fmla="*/ 23790 h 179822"/>
                  <a:gd name="connsiteX4" fmla="*/ -12366 w 265918"/>
                  <a:gd name="connsiteY4" fmla="*/ -10102 h 179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5918" h="179822">
                    <a:moveTo>
                      <a:pt x="-12366" y="-10102"/>
                    </a:moveTo>
                    <a:cubicBezTo>
                      <a:pt x="124909" y="-10102"/>
                      <a:pt x="241726" y="125539"/>
                      <a:pt x="248529" y="132537"/>
                    </a:cubicBezTo>
                    <a:lnTo>
                      <a:pt x="253552" y="169720"/>
                    </a:lnTo>
                    <a:cubicBezTo>
                      <a:pt x="251967" y="168063"/>
                      <a:pt x="115180" y="23790"/>
                      <a:pt x="-11366" y="23790"/>
                    </a:cubicBezTo>
                    <a:lnTo>
                      <a:pt x="-12366" y="-10102"/>
                    </a:ln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48" name="자유형: 도형 947">
                <a:extLst>
                  <a:ext uri="{FF2B5EF4-FFF2-40B4-BE49-F238E27FC236}">
                    <a16:creationId xmlns:a16="http://schemas.microsoft.com/office/drawing/2014/main" id="{BB491BC2-72D7-A902-6A85-9B947ED15CE0}"/>
                  </a:ext>
                </a:extLst>
              </p:cNvPr>
              <p:cNvSpPr/>
              <p:nvPr/>
            </p:nvSpPr>
            <p:spPr>
              <a:xfrm flipV="1">
                <a:off x="2549688" y="1805737"/>
                <a:ext cx="152321" cy="128493"/>
              </a:xfrm>
              <a:custGeom>
                <a:avLst/>
                <a:gdLst>
                  <a:gd name="connsiteX0" fmla="*/ 251819 w 263113"/>
                  <a:gd name="connsiteY0" fmla="*/ -9838 h 221955"/>
                  <a:gd name="connsiteX1" fmla="*/ 249966 w 263113"/>
                  <a:gd name="connsiteY1" fmla="*/ 18373 h 221955"/>
                  <a:gd name="connsiteX2" fmla="*/ -10490 w 263113"/>
                  <a:gd name="connsiteY2" fmla="*/ 212118 h 221955"/>
                  <a:gd name="connsiteX3" fmla="*/ -11295 w 263113"/>
                  <a:gd name="connsiteY3" fmla="*/ 176958 h 221955"/>
                  <a:gd name="connsiteX4" fmla="*/ 251819 w 263113"/>
                  <a:gd name="connsiteY4" fmla="*/ -9838 h 221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113" h="221955">
                    <a:moveTo>
                      <a:pt x="251819" y="-9838"/>
                    </a:moveTo>
                    <a:lnTo>
                      <a:pt x="249966" y="18373"/>
                    </a:lnTo>
                    <a:cubicBezTo>
                      <a:pt x="189009" y="24980"/>
                      <a:pt x="43517" y="159646"/>
                      <a:pt x="-10490" y="212118"/>
                    </a:cubicBezTo>
                    <a:lnTo>
                      <a:pt x="-11295" y="176958"/>
                    </a:lnTo>
                    <a:cubicBezTo>
                      <a:pt x="-3102" y="168985"/>
                      <a:pt x="169747" y="-938"/>
                      <a:pt x="251819" y="-9838"/>
                    </a:cubicBez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49" name="자유형: 도형 948">
                <a:extLst>
                  <a:ext uri="{FF2B5EF4-FFF2-40B4-BE49-F238E27FC236}">
                    <a16:creationId xmlns:a16="http://schemas.microsoft.com/office/drawing/2014/main" id="{7CF3C307-CE91-A6D9-914A-225787C70E61}"/>
                  </a:ext>
                </a:extLst>
              </p:cNvPr>
              <p:cNvSpPr/>
              <p:nvPr/>
            </p:nvSpPr>
            <p:spPr>
              <a:xfrm flipV="1">
                <a:off x="2544069" y="2043513"/>
                <a:ext cx="163091" cy="22949"/>
              </a:xfrm>
              <a:custGeom>
                <a:avLst/>
                <a:gdLst>
                  <a:gd name="connsiteX0" fmla="*/ 270424 w 281717"/>
                  <a:gd name="connsiteY0" fmla="*/ 3834 h 39641"/>
                  <a:gd name="connsiteX1" fmla="*/ 269864 w 281717"/>
                  <a:gd name="connsiteY1" fmla="*/ 31289 h 39641"/>
                  <a:gd name="connsiteX2" fmla="*/ -11293 w 281717"/>
                  <a:gd name="connsiteY2" fmla="*/ 31289 h 39641"/>
                  <a:gd name="connsiteX3" fmla="*/ -10952 w 281717"/>
                  <a:gd name="connsiteY3" fmla="*/ 4541 h 39641"/>
                  <a:gd name="connsiteX4" fmla="*/ 270424 w 281717"/>
                  <a:gd name="connsiteY4" fmla="*/ 3834 h 3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717" h="39641">
                    <a:moveTo>
                      <a:pt x="270424" y="3834"/>
                    </a:moveTo>
                    <a:lnTo>
                      <a:pt x="269864" y="31289"/>
                    </a:lnTo>
                    <a:cubicBezTo>
                      <a:pt x="222878" y="10685"/>
                      <a:pt x="53467" y="24023"/>
                      <a:pt x="-11293" y="31289"/>
                    </a:cubicBezTo>
                    <a:lnTo>
                      <a:pt x="-10952" y="4541"/>
                    </a:lnTo>
                    <a:cubicBezTo>
                      <a:pt x="48785" y="-2091"/>
                      <a:pt x="215051" y="-20427"/>
                      <a:pt x="270424" y="3834"/>
                    </a:cubicBez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50" name="자유형: 도형 949">
                <a:extLst>
                  <a:ext uri="{FF2B5EF4-FFF2-40B4-BE49-F238E27FC236}">
                    <a16:creationId xmlns:a16="http://schemas.microsoft.com/office/drawing/2014/main" id="{70AFAC8B-E636-BD1D-B21F-7BCBE334E736}"/>
                  </a:ext>
                </a:extLst>
              </p:cNvPr>
              <p:cNvSpPr/>
              <p:nvPr/>
            </p:nvSpPr>
            <p:spPr>
              <a:xfrm flipV="1">
                <a:off x="2553216" y="2142110"/>
                <a:ext cx="150471" cy="59014"/>
              </a:xfrm>
              <a:custGeom>
                <a:avLst/>
                <a:gdLst>
                  <a:gd name="connsiteX0" fmla="*/ 246171 w 259919"/>
                  <a:gd name="connsiteY0" fmla="*/ 63654 h 101938"/>
                  <a:gd name="connsiteX1" fmla="*/ 248609 w 259919"/>
                  <a:gd name="connsiteY1" fmla="*/ 94523 h 101938"/>
                  <a:gd name="connsiteX2" fmla="*/ -11311 w 259919"/>
                  <a:gd name="connsiteY2" fmla="*/ 20546 h 101938"/>
                  <a:gd name="connsiteX3" fmla="*/ -8117 w 259919"/>
                  <a:gd name="connsiteY3" fmla="*/ -5178 h 101938"/>
                  <a:gd name="connsiteX4" fmla="*/ 246171 w 259919"/>
                  <a:gd name="connsiteY4" fmla="*/ 63654 h 101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919" h="101938">
                    <a:moveTo>
                      <a:pt x="246171" y="63654"/>
                    </a:moveTo>
                    <a:lnTo>
                      <a:pt x="248609" y="94523"/>
                    </a:lnTo>
                    <a:cubicBezTo>
                      <a:pt x="192407" y="70164"/>
                      <a:pt x="45598" y="8183"/>
                      <a:pt x="-11311" y="20546"/>
                    </a:cubicBezTo>
                    <a:lnTo>
                      <a:pt x="-8117" y="-5178"/>
                    </a:lnTo>
                    <a:cubicBezTo>
                      <a:pt x="57229" y="-19345"/>
                      <a:pt x="185263" y="37345"/>
                      <a:pt x="246171" y="63654"/>
                    </a:cubicBez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51" name="자유형: 도형 950">
                <a:extLst>
                  <a:ext uri="{FF2B5EF4-FFF2-40B4-BE49-F238E27FC236}">
                    <a16:creationId xmlns:a16="http://schemas.microsoft.com/office/drawing/2014/main" id="{617D11DF-B566-FE01-FCEF-6FFF75ED2A47}"/>
                  </a:ext>
                </a:extLst>
              </p:cNvPr>
              <p:cNvSpPr/>
              <p:nvPr/>
            </p:nvSpPr>
            <p:spPr>
              <a:xfrm flipV="1">
                <a:off x="2549095" y="2145936"/>
                <a:ext cx="151022" cy="71679"/>
              </a:xfrm>
              <a:custGeom>
                <a:avLst/>
                <a:gdLst>
                  <a:gd name="connsiteX0" fmla="*/ 247633 w 260870"/>
                  <a:gd name="connsiteY0" fmla="*/ -7335 h 123815"/>
                  <a:gd name="connsiteX1" fmla="*/ 249584 w 260870"/>
                  <a:gd name="connsiteY1" fmla="*/ 18048 h 123815"/>
                  <a:gd name="connsiteX2" fmla="*/ -11287 w 260870"/>
                  <a:gd name="connsiteY2" fmla="*/ 116481 h 123815"/>
                  <a:gd name="connsiteX3" fmla="*/ -7727 w 260870"/>
                  <a:gd name="connsiteY3" fmla="*/ 85685 h 123815"/>
                  <a:gd name="connsiteX4" fmla="*/ 247633 w 260870"/>
                  <a:gd name="connsiteY4" fmla="*/ -7335 h 12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870" h="123815">
                    <a:moveTo>
                      <a:pt x="247633" y="-7335"/>
                    </a:moveTo>
                    <a:lnTo>
                      <a:pt x="249584" y="18048"/>
                    </a:lnTo>
                    <a:cubicBezTo>
                      <a:pt x="225006" y="18048"/>
                      <a:pt x="80465" y="78346"/>
                      <a:pt x="-11287" y="116481"/>
                    </a:cubicBezTo>
                    <a:lnTo>
                      <a:pt x="-7727" y="85685"/>
                    </a:lnTo>
                    <a:cubicBezTo>
                      <a:pt x="17070" y="75371"/>
                      <a:pt x="209913" y="-7335"/>
                      <a:pt x="247633" y="-7335"/>
                    </a:cubicBez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52" name="자유형: 도형 951">
                <a:extLst>
                  <a:ext uri="{FF2B5EF4-FFF2-40B4-BE49-F238E27FC236}">
                    <a16:creationId xmlns:a16="http://schemas.microsoft.com/office/drawing/2014/main" id="{51AA9941-AD6C-4575-5D3E-44B834E72D0D}"/>
                  </a:ext>
                </a:extLst>
              </p:cNvPr>
              <p:cNvSpPr/>
              <p:nvPr/>
            </p:nvSpPr>
            <p:spPr>
              <a:xfrm flipV="1">
                <a:off x="2632616" y="1967049"/>
                <a:ext cx="77734" cy="240868"/>
              </a:xfrm>
              <a:custGeom>
                <a:avLst/>
                <a:gdLst>
                  <a:gd name="connsiteX0" fmla="*/ 26462 w 134275"/>
                  <a:gd name="connsiteY0" fmla="*/ -8092 h 416066"/>
                  <a:gd name="connsiteX1" fmla="*/ 84688 w 134275"/>
                  <a:gd name="connsiteY1" fmla="*/ -8092 h 416066"/>
                  <a:gd name="connsiteX2" fmla="*/ 122701 w 134275"/>
                  <a:gd name="connsiteY2" fmla="*/ 29921 h 416066"/>
                  <a:gd name="connsiteX3" fmla="*/ 122701 w 134275"/>
                  <a:gd name="connsiteY3" fmla="*/ 369962 h 416066"/>
                  <a:gd name="connsiteX4" fmla="*/ 84688 w 134275"/>
                  <a:gd name="connsiteY4" fmla="*/ 407975 h 416066"/>
                  <a:gd name="connsiteX5" fmla="*/ 26462 w 134275"/>
                  <a:gd name="connsiteY5" fmla="*/ 407975 h 416066"/>
                  <a:gd name="connsiteX6" fmla="*/ -11575 w 134275"/>
                  <a:gd name="connsiteY6" fmla="*/ 369962 h 416066"/>
                  <a:gd name="connsiteX7" fmla="*/ -11575 w 134275"/>
                  <a:gd name="connsiteY7" fmla="*/ 29921 h 416066"/>
                  <a:gd name="connsiteX8" fmla="*/ 26462 w 134275"/>
                  <a:gd name="connsiteY8" fmla="*/ -8092 h 41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4275" h="416066">
                    <a:moveTo>
                      <a:pt x="26462" y="-8092"/>
                    </a:moveTo>
                    <a:lnTo>
                      <a:pt x="84688" y="-8092"/>
                    </a:lnTo>
                    <a:cubicBezTo>
                      <a:pt x="105682" y="-8092"/>
                      <a:pt x="122701" y="8927"/>
                      <a:pt x="122701" y="29921"/>
                    </a:cubicBezTo>
                    <a:lnTo>
                      <a:pt x="122701" y="369962"/>
                    </a:lnTo>
                    <a:cubicBezTo>
                      <a:pt x="122701" y="390956"/>
                      <a:pt x="105682" y="407975"/>
                      <a:pt x="84688" y="407975"/>
                    </a:cubicBezTo>
                    <a:lnTo>
                      <a:pt x="26462" y="407975"/>
                    </a:lnTo>
                    <a:cubicBezTo>
                      <a:pt x="5469" y="407975"/>
                      <a:pt x="-11575" y="390956"/>
                      <a:pt x="-11575" y="369962"/>
                    </a:cubicBezTo>
                    <a:lnTo>
                      <a:pt x="-11575" y="29921"/>
                    </a:lnTo>
                    <a:cubicBezTo>
                      <a:pt x="-11575" y="8927"/>
                      <a:pt x="5469" y="-8092"/>
                      <a:pt x="26462" y="-8092"/>
                    </a:cubicBezTo>
                  </a:path>
                </a:pathLst>
              </a:custGeom>
              <a:solidFill>
                <a:srgbClr val="50BFA5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53" name="자유형: 도형 952">
                <a:extLst>
                  <a:ext uri="{FF2B5EF4-FFF2-40B4-BE49-F238E27FC236}">
                    <a16:creationId xmlns:a16="http://schemas.microsoft.com/office/drawing/2014/main" id="{6A864536-5EDE-6C8B-5428-73A831FC162E}"/>
                  </a:ext>
                </a:extLst>
              </p:cNvPr>
              <p:cNvSpPr/>
              <p:nvPr/>
            </p:nvSpPr>
            <p:spPr>
              <a:xfrm flipV="1">
                <a:off x="2632616" y="2038756"/>
                <a:ext cx="77734" cy="16218"/>
              </a:xfrm>
              <a:custGeom>
                <a:avLst/>
                <a:gdLst>
                  <a:gd name="connsiteX0" fmla="*/ 122701 w 134275"/>
                  <a:gd name="connsiteY0" fmla="*/ -8418 h 28015"/>
                  <a:gd name="connsiteX1" fmla="*/ -11575 w 134275"/>
                  <a:gd name="connsiteY1" fmla="*/ -8418 h 28015"/>
                  <a:gd name="connsiteX2" fmla="*/ -11575 w 134275"/>
                  <a:gd name="connsiteY2" fmla="*/ 19598 h 28015"/>
                  <a:gd name="connsiteX3" fmla="*/ 122701 w 134275"/>
                  <a:gd name="connsiteY3" fmla="*/ 19598 h 28015"/>
                  <a:gd name="connsiteX4" fmla="*/ 122701 w 134275"/>
                  <a:gd name="connsiteY4" fmla="*/ -8418 h 28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275" h="28015">
                    <a:moveTo>
                      <a:pt x="122701" y="-8418"/>
                    </a:moveTo>
                    <a:lnTo>
                      <a:pt x="-11575" y="-8418"/>
                    </a:lnTo>
                    <a:lnTo>
                      <a:pt x="-11575" y="19598"/>
                    </a:lnTo>
                    <a:lnTo>
                      <a:pt x="122701" y="19598"/>
                    </a:lnTo>
                    <a:lnTo>
                      <a:pt x="122701" y="-8418"/>
                    </a:ln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54" name="자유형: 도형 953">
                <a:extLst>
                  <a:ext uri="{FF2B5EF4-FFF2-40B4-BE49-F238E27FC236}">
                    <a16:creationId xmlns:a16="http://schemas.microsoft.com/office/drawing/2014/main" id="{D9310396-A874-61BA-C8F5-681AC9C6540F}"/>
                  </a:ext>
                </a:extLst>
              </p:cNvPr>
              <p:cNvSpPr/>
              <p:nvPr/>
            </p:nvSpPr>
            <p:spPr>
              <a:xfrm flipV="1">
                <a:off x="2587984" y="2886029"/>
                <a:ext cx="94897" cy="86730"/>
              </a:xfrm>
              <a:custGeom>
                <a:avLst/>
                <a:gdLst>
                  <a:gd name="connsiteX0" fmla="*/ 92563 w 163922"/>
                  <a:gd name="connsiteY0" fmla="*/ 148482 h 149814"/>
                  <a:gd name="connsiteX1" fmla="*/ 30217 w 163922"/>
                  <a:gd name="connsiteY1" fmla="*/ 91475 h 149814"/>
                  <a:gd name="connsiteX2" fmla="*/ -8649 w 163922"/>
                  <a:gd name="connsiteY2" fmla="*/ 64020 h 149814"/>
                  <a:gd name="connsiteX3" fmla="*/ 114435 w 163922"/>
                  <a:gd name="connsiteY3" fmla="*/ 9769 h 149814"/>
                  <a:gd name="connsiteX4" fmla="*/ 118507 w 163922"/>
                  <a:gd name="connsiteY4" fmla="*/ 52219 h 149814"/>
                  <a:gd name="connsiteX5" fmla="*/ 152569 w 163922"/>
                  <a:gd name="connsiteY5" fmla="*/ 88257 h 149814"/>
                  <a:gd name="connsiteX6" fmla="*/ 92563 w 163922"/>
                  <a:gd name="connsiteY6" fmla="*/ 148482 h 149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922" h="149814">
                    <a:moveTo>
                      <a:pt x="92563" y="148482"/>
                    </a:moveTo>
                    <a:cubicBezTo>
                      <a:pt x="92563" y="148482"/>
                      <a:pt x="30363" y="91573"/>
                      <a:pt x="30217" y="91475"/>
                    </a:cubicBezTo>
                    <a:cubicBezTo>
                      <a:pt x="21512" y="85038"/>
                      <a:pt x="-1846" y="70970"/>
                      <a:pt x="-8649" y="64020"/>
                    </a:cubicBezTo>
                    <a:cubicBezTo>
                      <a:pt x="-34129" y="37907"/>
                      <a:pt x="129186" y="-27220"/>
                      <a:pt x="114435" y="9769"/>
                    </a:cubicBezTo>
                    <a:cubicBezTo>
                      <a:pt x="113094" y="13134"/>
                      <a:pt x="110607" y="42588"/>
                      <a:pt x="118507" y="52219"/>
                    </a:cubicBezTo>
                    <a:cubicBezTo>
                      <a:pt x="130674" y="67093"/>
                      <a:pt x="152569" y="88257"/>
                      <a:pt x="152569" y="88257"/>
                    </a:cubicBezTo>
                    <a:lnTo>
                      <a:pt x="92563" y="148482"/>
                    </a:lnTo>
                  </a:path>
                </a:pathLst>
              </a:custGeom>
              <a:solidFill>
                <a:srgbClr val="F7A491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55" name="자유형: 도형 954">
                <a:extLst>
                  <a:ext uri="{FF2B5EF4-FFF2-40B4-BE49-F238E27FC236}">
                    <a16:creationId xmlns:a16="http://schemas.microsoft.com/office/drawing/2014/main" id="{64382144-1500-A081-9E32-BB076AF64166}"/>
                  </a:ext>
                </a:extLst>
              </p:cNvPr>
              <p:cNvSpPr/>
              <p:nvPr/>
            </p:nvSpPr>
            <p:spPr>
              <a:xfrm flipV="1">
                <a:off x="2565144" y="2918473"/>
                <a:ext cx="139713" cy="148451"/>
              </a:xfrm>
              <a:custGeom>
                <a:avLst/>
                <a:gdLst>
                  <a:gd name="connsiteX0" fmla="*/ 153842 w 241335"/>
                  <a:gd name="connsiteY0" fmla="*/ 173469 h 256428"/>
                  <a:gd name="connsiteX1" fmla="*/ 102858 w 241335"/>
                  <a:gd name="connsiteY1" fmla="*/ 203728 h 256428"/>
                  <a:gd name="connsiteX2" fmla="*/ 70599 w 241335"/>
                  <a:gd name="connsiteY2" fmla="*/ 255273 h 256428"/>
                  <a:gd name="connsiteX3" fmla="*/ -11351 w 241335"/>
                  <a:gd name="connsiteY3" fmla="*/ 193414 h 256428"/>
                  <a:gd name="connsiteX4" fmla="*/ 185759 w 241335"/>
                  <a:gd name="connsiteY4" fmla="*/ 6545 h 256428"/>
                  <a:gd name="connsiteX5" fmla="*/ 224284 w 241335"/>
                  <a:gd name="connsiteY5" fmla="*/ -428 h 256428"/>
                  <a:gd name="connsiteX6" fmla="*/ 153842 w 241335"/>
                  <a:gd name="connsiteY6" fmla="*/ 173469 h 256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335" h="256428">
                    <a:moveTo>
                      <a:pt x="153842" y="173469"/>
                    </a:moveTo>
                    <a:cubicBezTo>
                      <a:pt x="153842" y="173469"/>
                      <a:pt x="118780" y="192098"/>
                      <a:pt x="102858" y="203728"/>
                    </a:cubicBezTo>
                    <a:cubicBezTo>
                      <a:pt x="86936" y="215383"/>
                      <a:pt x="84912" y="250177"/>
                      <a:pt x="70599" y="255273"/>
                    </a:cubicBezTo>
                    <a:cubicBezTo>
                      <a:pt x="54848" y="260881"/>
                      <a:pt x="-11351" y="193414"/>
                      <a:pt x="-11351" y="193414"/>
                    </a:cubicBezTo>
                    <a:cubicBezTo>
                      <a:pt x="-11351" y="193414"/>
                      <a:pt x="118048" y="53238"/>
                      <a:pt x="185759" y="6545"/>
                    </a:cubicBezTo>
                    <a:cubicBezTo>
                      <a:pt x="200340" y="-3525"/>
                      <a:pt x="218017" y="-306"/>
                      <a:pt x="224284" y="-428"/>
                    </a:cubicBezTo>
                    <a:cubicBezTo>
                      <a:pt x="248203" y="-843"/>
                      <a:pt x="191464" y="100443"/>
                      <a:pt x="153842" y="173469"/>
                    </a:cubicBezTo>
                  </a:path>
                </a:pathLst>
              </a:custGeom>
              <a:solidFill>
                <a:srgbClr val="184655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56" name="자유형: 도형 955">
                <a:extLst>
                  <a:ext uri="{FF2B5EF4-FFF2-40B4-BE49-F238E27FC236}">
                    <a16:creationId xmlns:a16="http://schemas.microsoft.com/office/drawing/2014/main" id="{E0EFAEE3-01D6-9B13-9AC9-5575A83C30C0}"/>
                  </a:ext>
                </a:extLst>
              </p:cNvPr>
              <p:cNvSpPr/>
              <p:nvPr/>
            </p:nvSpPr>
            <p:spPr>
              <a:xfrm flipV="1">
                <a:off x="3101512" y="2936322"/>
                <a:ext cx="89758" cy="103283"/>
              </a:xfrm>
              <a:custGeom>
                <a:avLst/>
                <a:gdLst>
                  <a:gd name="connsiteX0" fmla="*/ -13627 w 155044"/>
                  <a:gd name="connsiteY0" fmla="*/ 154225 h 178408"/>
                  <a:gd name="connsiteX1" fmla="*/ 5707 w 155044"/>
                  <a:gd name="connsiteY1" fmla="*/ 60863 h 178408"/>
                  <a:gd name="connsiteX2" fmla="*/ 9899 w 155044"/>
                  <a:gd name="connsiteY2" fmla="*/ 7320 h 178408"/>
                  <a:gd name="connsiteX3" fmla="*/ 133543 w 155044"/>
                  <a:gd name="connsiteY3" fmla="*/ 95414 h 178408"/>
                  <a:gd name="connsiteX4" fmla="*/ 102690 w 155044"/>
                  <a:gd name="connsiteY4" fmla="*/ 116335 h 178408"/>
                  <a:gd name="connsiteX5" fmla="*/ 79421 w 155044"/>
                  <a:gd name="connsiteY5" fmla="*/ 177707 h 178408"/>
                  <a:gd name="connsiteX6" fmla="*/ -13627 w 155044"/>
                  <a:gd name="connsiteY6" fmla="*/ 154225 h 178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044" h="178408">
                    <a:moveTo>
                      <a:pt x="-13627" y="154225"/>
                    </a:moveTo>
                    <a:cubicBezTo>
                      <a:pt x="-13627" y="154225"/>
                      <a:pt x="5682" y="61059"/>
                      <a:pt x="5707" y="60863"/>
                    </a:cubicBezTo>
                    <a:cubicBezTo>
                      <a:pt x="6890" y="48697"/>
                      <a:pt x="7070" y="17903"/>
                      <a:pt x="9899" y="7320"/>
                    </a:cubicBezTo>
                    <a:cubicBezTo>
                      <a:pt x="20543" y="-32473"/>
                      <a:pt x="177946" y="88369"/>
                      <a:pt x="133543" y="95414"/>
                    </a:cubicBezTo>
                    <a:cubicBezTo>
                      <a:pt x="129532" y="96049"/>
                      <a:pt x="109555" y="104045"/>
                      <a:pt x="102690" y="116335"/>
                    </a:cubicBezTo>
                    <a:cubicBezTo>
                      <a:pt x="90760" y="137693"/>
                      <a:pt x="79421" y="177707"/>
                      <a:pt x="79421" y="177707"/>
                    </a:cubicBezTo>
                    <a:lnTo>
                      <a:pt x="-13627" y="154225"/>
                    </a:lnTo>
                  </a:path>
                </a:pathLst>
              </a:custGeom>
              <a:solidFill>
                <a:srgbClr val="F7A491"/>
              </a:solidFill>
              <a:ln w="2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57" name="자유형: 도형 956">
                <a:extLst>
                  <a:ext uri="{FF2B5EF4-FFF2-40B4-BE49-F238E27FC236}">
                    <a16:creationId xmlns:a16="http://schemas.microsoft.com/office/drawing/2014/main" id="{EB9FBE13-CF8E-72AF-2BBD-2AB51D4C90F0}"/>
                  </a:ext>
                </a:extLst>
              </p:cNvPr>
              <p:cNvSpPr/>
              <p:nvPr/>
            </p:nvSpPr>
            <p:spPr>
              <a:xfrm flipV="1">
                <a:off x="3108431" y="2983807"/>
                <a:ext cx="198529" cy="84637"/>
              </a:xfrm>
              <a:custGeom>
                <a:avLst/>
                <a:gdLst>
                  <a:gd name="connsiteX0" fmla="*/ 121384 w 342931"/>
                  <a:gd name="connsiteY0" fmla="*/ 145904 h 146199"/>
                  <a:gd name="connsiteX1" fmla="*/ 62557 w 342931"/>
                  <a:gd name="connsiteY1" fmla="*/ 113887 h 146199"/>
                  <a:gd name="connsiteX2" fmla="*/ -8587 w 342931"/>
                  <a:gd name="connsiteY2" fmla="*/ 118447 h 146199"/>
                  <a:gd name="connsiteX3" fmla="*/ 564 w 342931"/>
                  <a:gd name="connsiteY3" fmla="*/ -296 h 146199"/>
                  <a:gd name="connsiteX4" fmla="*/ 327115 w 342931"/>
                  <a:gd name="connsiteY4" fmla="*/ 107768 h 146199"/>
                  <a:gd name="connsiteX5" fmla="*/ 121384 w 342931"/>
                  <a:gd name="connsiteY5" fmla="*/ 145904 h 14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31" h="146199">
                    <a:moveTo>
                      <a:pt x="121384" y="145904"/>
                    </a:moveTo>
                    <a:cubicBezTo>
                      <a:pt x="121384" y="145904"/>
                      <a:pt x="83034" y="122617"/>
                      <a:pt x="62557" y="113887"/>
                    </a:cubicBezTo>
                    <a:cubicBezTo>
                      <a:pt x="42108" y="105157"/>
                      <a:pt x="4643" y="129394"/>
                      <a:pt x="-8587" y="118447"/>
                    </a:cubicBezTo>
                    <a:cubicBezTo>
                      <a:pt x="-23106" y="106402"/>
                      <a:pt x="564" y="-296"/>
                      <a:pt x="564" y="-296"/>
                    </a:cubicBezTo>
                    <a:cubicBezTo>
                      <a:pt x="564" y="-296"/>
                      <a:pt x="269845" y="70827"/>
                      <a:pt x="327115" y="107768"/>
                    </a:cubicBezTo>
                    <a:cubicBezTo>
                      <a:pt x="349819" y="122397"/>
                      <a:pt x="213944" y="140222"/>
                      <a:pt x="121384" y="145904"/>
                    </a:cubicBezTo>
                  </a:path>
                </a:pathLst>
              </a:custGeom>
              <a:solidFill>
                <a:srgbClr val="184655"/>
              </a:solidFill>
              <a:ln w="2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58" name="자유형: 도형 957">
                <a:extLst>
                  <a:ext uri="{FF2B5EF4-FFF2-40B4-BE49-F238E27FC236}">
                    <a16:creationId xmlns:a16="http://schemas.microsoft.com/office/drawing/2014/main" id="{CBCC93EE-DB4F-F8D5-B786-C9A845218B74}"/>
                  </a:ext>
                </a:extLst>
              </p:cNvPr>
              <p:cNvSpPr/>
              <p:nvPr/>
            </p:nvSpPr>
            <p:spPr>
              <a:xfrm flipV="1">
                <a:off x="2961271" y="1794035"/>
                <a:ext cx="288661" cy="488596"/>
              </a:xfrm>
              <a:custGeom>
                <a:avLst/>
                <a:gdLst>
                  <a:gd name="connsiteX0" fmla="*/ 417701 w 498623"/>
                  <a:gd name="connsiteY0" fmla="*/ 182876 h 843983"/>
                  <a:gd name="connsiteX1" fmla="*/ 367493 w 498623"/>
                  <a:gd name="connsiteY1" fmla="*/ 196504 h 843983"/>
                  <a:gd name="connsiteX2" fmla="*/ 313625 w 498623"/>
                  <a:gd name="connsiteY2" fmla="*/ 280090 h 843983"/>
                  <a:gd name="connsiteX3" fmla="*/ 164958 w 498623"/>
                  <a:gd name="connsiteY3" fmla="*/ 529620 h 843983"/>
                  <a:gd name="connsiteX4" fmla="*/ 136757 w 498623"/>
                  <a:gd name="connsiteY4" fmla="*/ 814569 h 843983"/>
                  <a:gd name="connsiteX5" fmla="*/ -13138 w 498623"/>
                  <a:gd name="connsiteY5" fmla="*/ 836158 h 843983"/>
                  <a:gd name="connsiteX6" fmla="*/ 31033 w 498623"/>
                  <a:gd name="connsiteY6" fmla="*/ 511523 h 843983"/>
                  <a:gd name="connsiteX7" fmla="*/ 285710 w 498623"/>
                  <a:gd name="connsiteY7" fmla="*/ 172390 h 843983"/>
                  <a:gd name="connsiteX8" fmla="*/ 304006 w 498623"/>
                  <a:gd name="connsiteY8" fmla="*/ 106410 h 843983"/>
                  <a:gd name="connsiteX9" fmla="*/ 333776 w 498623"/>
                  <a:gd name="connsiteY9" fmla="*/ 54061 h 843983"/>
                  <a:gd name="connsiteX10" fmla="*/ 369192 w 498623"/>
                  <a:gd name="connsiteY10" fmla="*/ 8465 h 843983"/>
                  <a:gd name="connsiteX11" fmla="*/ 379725 w 498623"/>
                  <a:gd name="connsiteY11" fmla="*/ 16487 h 843983"/>
                  <a:gd name="connsiteX12" fmla="*/ 354477 w 498623"/>
                  <a:gd name="connsiteY12" fmla="*/ 61107 h 843983"/>
                  <a:gd name="connsiteX13" fmla="*/ 393342 w 498623"/>
                  <a:gd name="connsiteY13" fmla="*/ 16194 h 843983"/>
                  <a:gd name="connsiteX14" fmla="*/ 409312 w 498623"/>
                  <a:gd name="connsiteY14" fmla="*/ -21 h 843983"/>
                  <a:gd name="connsiteX15" fmla="*/ 423478 w 498623"/>
                  <a:gd name="connsiteY15" fmla="*/ 7221 h 843983"/>
                  <a:gd name="connsiteX16" fmla="*/ 406463 w 498623"/>
                  <a:gd name="connsiteY16" fmla="*/ 28068 h 843983"/>
                  <a:gd name="connsiteX17" fmla="*/ 391774 w 498623"/>
                  <a:gd name="connsiteY17" fmla="*/ 48575 h 843983"/>
                  <a:gd name="connsiteX18" fmla="*/ 376719 w 498623"/>
                  <a:gd name="connsiteY18" fmla="*/ 69787 h 843983"/>
                  <a:gd name="connsiteX19" fmla="*/ 383723 w 498623"/>
                  <a:gd name="connsiteY19" fmla="*/ 67838 h 843983"/>
                  <a:gd name="connsiteX20" fmla="*/ 414330 w 498623"/>
                  <a:gd name="connsiteY20" fmla="*/ 33238 h 843983"/>
                  <a:gd name="connsiteX21" fmla="*/ 433749 w 498623"/>
                  <a:gd name="connsiteY21" fmla="*/ 15901 h 843983"/>
                  <a:gd name="connsiteX22" fmla="*/ 458240 w 498623"/>
                  <a:gd name="connsiteY22" fmla="*/ 2514 h 843983"/>
                  <a:gd name="connsiteX23" fmla="*/ 443028 w 498623"/>
                  <a:gd name="connsiteY23" fmla="*/ 28653 h 843983"/>
                  <a:gd name="connsiteX24" fmla="*/ 424968 w 498623"/>
                  <a:gd name="connsiteY24" fmla="*/ 47966 h 843983"/>
                  <a:gd name="connsiteX25" fmla="*/ 407299 w 498623"/>
                  <a:gd name="connsiteY25" fmla="*/ 82320 h 843983"/>
                  <a:gd name="connsiteX26" fmla="*/ 443864 w 498623"/>
                  <a:gd name="connsiteY26" fmla="*/ 51792 h 843983"/>
                  <a:gd name="connsiteX27" fmla="*/ 484324 w 498623"/>
                  <a:gd name="connsiteY27" fmla="*/ 30483 h 843983"/>
                  <a:gd name="connsiteX28" fmla="*/ 472615 w 498623"/>
                  <a:gd name="connsiteY28" fmla="*/ 52621 h 843983"/>
                  <a:gd name="connsiteX29" fmla="*/ 455730 w 498623"/>
                  <a:gd name="connsiteY29" fmla="*/ 67984 h 843983"/>
                  <a:gd name="connsiteX30" fmla="*/ 438297 w 498623"/>
                  <a:gd name="connsiteY30" fmla="*/ 88149 h 843983"/>
                  <a:gd name="connsiteX31" fmla="*/ 400948 w 498623"/>
                  <a:gd name="connsiteY31" fmla="*/ 146570 h 843983"/>
                  <a:gd name="connsiteX32" fmla="*/ 423974 w 498623"/>
                  <a:gd name="connsiteY32" fmla="*/ 149398 h 843983"/>
                  <a:gd name="connsiteX33" fmla="*/ 436128 w 498623"/>
                  <a:gd name="connsiteY33" fmla="*/ 136010 h 843983"/>
                  <a:gd name="connsiteX34" fmla="*/ 451104 w 498623"/>
                  <a:gd name="connsiteY34" fmla="*/ 137960 h 843983"/>
                  <a:gd name="connsiteX35" fmla="*/ 441251 w 498623"/>
                  <a:gd name="connsiteY35" fmla="*/ 161807 h 843983"/>
                  <a:gd name="connsiteX36" fmla="*/ 417701 w 498623"/>
                  <a:gd name="connsiteY36" fmla="*/ 182876 h 843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98623" h="843983">
                    <a:moveTo>
                      <a:pt x="417701" y="182876"/>
                    </a:moveTo>
                    <a:cubicBezTo>
                      <a:pt x="374733" y="201747"/>
                      <a:pt x="372929" y="193945"/>
                      <a:pt x="367493" y="196504"/>
                    </a:cubicBezTo>
                    <a:cubicBezTo>
                      <a:pt x="361063" y="199528"/>
                      <a:pt x="313625" y="280090"/>
                      <a:pt x="313625" y="280090"/>
                    </a:cubicBezTo>
                    <a:cubicBezTo>
                      <a:pt x="313625" y="280090"/>
                      <a:pt x="172120" y="516573"/>
                      <a:pt x="164958" y="529620"/>
                    </a:cubicBezTo>
                    <a:lnTo>
                      <a:pt x="136757" y="814569"/>
                    </a:lnTo>
                    <a:lnTo>
                      <a:pt x="-13138" y="836158"/>
                    </a:lnTo>
                    <a:cubicBezTo>
                      <a:pt x="-13138" y="836158"/>
                      <a:pt x="26041" y="527226"/>
                      <a:pt x="31033" y="511523"/>
                    </a:cubicBezTo>
                    <a:cubicBezTo>
                      <a:pt x="35973" y="495815"/>
                      <a:pt x="266343" y="199186"/>
                      <a:pt x="285710" y="172390"/>
                    </a:cubicBezTo>
                    <a:cubicBezTo>
                      <a:pt x="285710" y="172390"/>
                      <a:pt x="296427" y="131719"/>
                      <a:pt x="304006" y="106410"/>
                    </a:cubicBezTo>
                    <a:cubicBezTo>
                      <a:pt x="311612" y="81126"/>
                      <a:pt x="330509" y="60815"/>
                      <a:pt x="333776" y="54061"/>
                    </a:cubicBezTo>
                    <a:cubicBezTo>
                      <a:pt x="334273" y="53060"/>
                      <a:pt x="346557" y="31215"/>
                      <a:pt x="369192" y="8465"/>
                    </a:cubicBezTo>
                    <a:cubicBezTo>
                      <a:pt x="388689" y="-11114"/>
                      <a:pt x="379725" y="16487"/>
                      <a:pt x="379725" y="16487"/>
                    </a:cubicBezTo>
                    <a:cubicBezTo>
                      <a:pt x="379725" y="16487"/>
                      <a:pt x="350530" y="59327"/>
                      <a:pt x="354477" y="61107"/>
                    </a:cubicBezTo>
                    <a:cubicBezTo>
                      <a:pt x="357535" y="62472"/>
                      <a:pt x="372014" y="38115"/>
                      <a:pt x="393342" y="16194"/>
                    </a:cubicBezTo>
                    <a:cubicBezTo>
                      <a:pt x="398831" y="10561"/>
                      <a:pt x="404267" y="5026"/>
                      <a:pt x="409312" y="-21"/>
                    </a:cubicBezTo>
                    <a:cubicBezTo>
                      <a:pt x="422537" y="-13260"/>
                      <a:pt x="434978" y="-8871"/>
                      <a:pt x="423478" y="7221"/>
                    </a:cubicBezTo>
                    <a:cubicBezTo>
                      <a:pt x="419400" y="12903"/>
                      <a:pt x="412448" y="22192"/>
                      <a:pt x="406463" y="28068"/>
                    </a:cubicBezTo>
                    <a:cubicBezTo>
                      <a:pt x="400033" y="34432"/>
                      <a:pt x="396295" y="42380"/>
                      <a:pt x="391774" y="48575"/>
                    </a:cubicBezTo>
                    <a:cubicBezTo>
                      <a:pt x="382730" y="60838"/>
                      <a:pt x="375987" y="69665"/>
                      <a:pt x="376719" y="69787"/>
                    </a:cubicBezTo>
                    <a:cubicBezTo>
                      <a:pt x="377660" y="69910"/>
                      <a:pt x="377686" y="73640"/>
                      <a:pt x="383723" y="67838"/>
                    </a:cubicBezTo>
                    <a:cubicBezTo>
                      <a:pt x="390963" y="60888"/>
                      <a:pt x="402856" y="42650"/>
                      <a:pt x="414330" y="33238"/>
                    </a:cubicBezTo>
                    <a:cubicBezTo>
                      <a:pt x="420864" y="27898"/>
                      <a:pt x="433749" y="15901"/>
                      <a:pt x="433749" y="15901"/>
                    </a:cubicBezTo>
                    <a:cubicBezTo>
                      <a:pt x="433749" y="15901"/>
                      <a:pt x="456828" y="1442"/>
                      <a:pt x="458240" y="2514"/>
                    </a:cubicBezTo>
                    <a:cubicBezTo>
                      <a:pt x="465636" y="8246"/>
                      <a:pt x="452882" y="22558"/>
                      <a:pt x="443028" y="28653"/>
                    </a:cubicBezTo>
                    <a:cubicBezTo>
                      <a:pt x="438898" y="35726"/>
                      <a:pt x="424968" y="47966"/>
                      <a:pt x="424968" y="47966"/>
                    </a:cubicBezTo>
                    <a:cubicBezTo>
                      <a:pt x="424968" y="47966"/>
                      <a:pt x="402699" y="79029"/>
                      <a:pt x="407299" y="82320"/>
                    </a:cubicBezTo>
                    <a:cubicBezTo>
                      <a:pt x="409233" y="83734"/>
                      <a:pt x="425281" y="66350"/>
                      <a:pt x="443864" y="51792"/>
                    </a:cubicBezTo>
                    <a:cubicBezTo>
                      <a:pt x="461141" y="38285"/>
                      <a:pt x="480926" y="27459"/>
                      <a:pt x="484324" y="30483"/>
                    </a:cubicBezTo>
                    <a:cubicBezTo>
                      <a:pt x="490074" y="35579"/>
                      <a:pt x="472615" y="52621"/>
                      <a:pt x="472615" y="52621"/>
                    </a:cubicBezTo>
                    <a:cubicBezTo>
                      <a:pt x="472615" y="52621"/>
                      <a:pt x="459730" y="63912"/>
                      <a:pt x="455730" y="67984"/>
                    </a:cubicBezTo>
                    <a:cubicBezTo>
                      <a:pt x="451078" y="72762"/>
                      <a:pt x="438297" y="88149"/>
                      <a:pt x="438297" y="88149"/>
                    </a:cubicBezTo>
                    <a:cubicBezTo>
                      <a:pt x="438297" y="88149"/>
                      <a:pt x="396374" y="143812"/>
                      <a:pt x="400948" y="146570"/>
                    </a:cubicBezTo>
                    <a:cubicBezTo>
                      <a:pt x="405574" y="149348"/>
                      <a:pt x="420132" y="151933"/>
                      <a:pt x="423974" y="149398"/>
                    </a:cubicBezTo>
                    <a:cubicBezTo>
                      <a:pt x="427843" y="146886"/>
                      <a:pt x="432286" y="138548"/>
                      <a:pt x="436128" y="136010"/>
                    </a:cubicBezTo>
                    <a:cubicBezTo>
                      <a:pt x="439996" y="133475"/>
                      <a:pt x="447367" y="133475"/>
                      <a:pt x="451104" y="137960"/>
                    </a:cubicBezTo>
                    <a:cubicBezTo>
                      <a:pt x="454842" y="142448"/>
                      <a:pt x="441251" y="161807"/>
                      <a:pt x="441251" y="161807"/>
                    </a:cubicBezTo>
                    <a:cubicBezTo>
                      <a:pt x="441251" y="161807"/>
                      <a:pt x="430116" y="177437"/>
                      <a:pt x="417701" y="182876"/>
                    </a:cubicBezTo>
                  </a:path>
                </a:pathLst>
              </a:custGeom>
              <a:solidFill>
                <a:srgbClr val="F8A492"/>
              </a:solidFill>
              <a:ln w="2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59" name="자유형: 도형 958">
                <a:extLst>
                  <a:ext uri="{FF2B5EF4-FFF2-40B4-BE49-F238E27FC236}">
                    <a16:creationId xmlns:a16="http://schemas.microsoft.com/office/drawing/2014/main" id="{8266F316-8CEB-9F5A-B8D2-9840151AADCA}"/>
                  </a:ext>
                </a:extLst>
              </p:cNvPr>
              <p:cNvSpPr/>
              <p:nvPr/>
            </p:nvSpPr>
            <p:spPr>
              <a:xfrm flipV="1">
                <a:off x="2957698" y="1652597"/>
                <a:ext cx="98879" cy="209955"/>
              </a:xfrm>
              <a:custGeom>
                <a:avLst/>
                <a:gdLst>
                  <a:gd name="connsiteX0" fmla="*/ 4895 w 170800"/>
                  <a:gd name="connsiteY0" fmla="*/ 346735 h 362668"/>
                  <a:gd name="connsiteX1" fmla="*/ 157165 w 170800"/>
                  <a:gd name="connsiteY1" fmla="*/ 27784 h 362668"/>
                  <a:gd name="connsiteX2" fmla="*/ 33618 w 170800"/>
                  <a:gd name="connsiteY2" fmla="*/ -10741 h 362668"/>
                  <a:gd name="connsiteX3" fmla="*/ -13636 w 170800"/>
                  <a:gd name="connsiteY3" fmla="*/ 351928 h 362668"/>
                  <a:gd name="connsiteX4" fmla="*/ 4895 w 170800"/>
                  <a:gd name="connsiteY4" fmla="*/ 346735 h 362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800" h="362668">
                    <a:moveTo>
                      <a:pt x="4895" y="346735"/>
                    </a:moveTo>
                    <a:cubicBezTo>
                      <a:pt x="120908" y="319182"/>
                      <a:pt x="150143" y="61115"/>
                      <a:pt x="157165" y="27784"/>
                    </a:cubicBezTo>
                    <a:cubicBezTo>
                      <a:pt x="118713" y="14300"/>
                      <a:pt x="73093" y="719"/>
                      <a:pt x="33618" y="-10741"/>
                    </a:cubicBezTo>
                    <a:lnTo>
                      <a:pt x="-13636" y="351928"/>
                    </a:lnTo>
                    <a:cubicBezTo>
                      <a:pt x="-13636" y="351928"/>
                      <a:pt x="-7077" y="349563"/>
                      <a:pt x="4895" y="346735"/>
                    </a:cubicBezTo>
                  </a:path>
                </a:pathLst>
              </a:custGeom>
              <a:solidFill>
                <a:srgbClr val="3C8F7C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60" name="자유형: 도형 959">
                <a:extLst>
                  <a:ext uri="{FF2B5EF4-FFF2-40B4-BE49-F238E27FC236}">
                    <a16:creationId xmlns:a16="http://schemas.microsoft.com/office/drawing/2014/main" id="{D387E857-F288-5B9B-4BAD-F15ED6654E43}"/>
                  </a:ext>
                </a:extLst>
              </p:cNvPr>
              <p:cNvSpPr/>
              <p:nvPr/>
            </p:nvSpPr>
            <p:spPr>
              <a:xfrm flipV="1">
                <a:off x="2932375" y="2209925"/>
                <a:ext cx="242906" cy="767785"/>
              </a:xfrm>
              <a:custGeom>
                <a:avLst/>
                <a:gdLst>
                  <a:gd name="connsiteX0" fmla="*/ 133892 w 419587"/>
                  <a:gd name="connsiteY0" fmla="*/ 1322436 h 1326244"/>
                  <a:gd name="connsiteX1" fmla="*/ 300760 w 419587"/>
                  <a:gd name="connsiteY1" fmla="*/ 657643 h 1326244"/>
                  <a:gd name="connsiteX2" fmla="*/ 406258 w 419587"/>
                  <a:gd name="connsiteY2" fmla="*/ 13843 h 1326244"/>
                  <a:gd name="connsiteX3" fmla="*/ 274885 w 419587"/>
                  <a:gd name="connsiteY3" fmla="*/ -3808 h 1326244"/>
                  <a:gd name="connsiteX4" fmla="*/ 84700 w 419587"/>
                  <a:gd name="connsiteY4" fmla="*/ 545190 h 1326244"/>
                  <a:gd name="connsiteX5" fmla="*/ -13329 w 419587"/>
                  <a:gd name="connsiteY5" fmla="*/ 866748 h 1326244"/>
                  <a:gd name="connsiteX6" fmla="*/ 133892 w 419587"/>
                  <a:gd name="connsiteY6" fmla="*/ 1322436 h 1326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87" h="1326244">
                    <a:moveTo>
                      <a:pt x="133892" y="1322436"/>
                    </a:moveTo>
                    <a:lnTo>
                      <a:pt x="300760" y="657643"/>
                    </a:lnTo>
                    <a:lnTo>
                      <a:pt x="406258" y="13843"/>
                    </a:lnTo>
                    <a:lnTo>
                      <a:pt x="274885" y="-3808"/>
                    </a:lnTo>
                    <a:cubicBezTo>
                      <a:pt x="274885" y="-3808"/>
                      <a:pt x="89840" y="488524"/>
                      <a:pt x="84700" y="545190"/>
                    </a:cubicBezTo>
                    <a:cubicBezTo>
                      <a:pt x="79561" y="601856"/>
                      <a:pt x="-13329" y="866748"/>
                      <a:pt x="-13329" y="866748"/>
                    </a:cubicBezTo>
                    <a:lnTo>
                      <a:pt x="133892" y="1322436"/>
                    </a:lnTo>
                  </a:path>
                </a:pathLst>
              </a:custGeom>
              <a:solidFill>
                <a:srgbClr val="355389"/>
              </a:solidFill>
              <a:ln w="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61" name="자유형: 도형 960">
                <a:extLst>
                  <a:ext uri="{FF2B5EF4-FFF2-40B4-BE49-F238E27FC236}">
                    <a16:creationId xmlns:a16="http://schemas.microsoft.com/office/drawing/2014/main" id="{8757D043-69F4-F5C9-79ED-B24807F121F7}"/>
                  </a:ext>
                </a:extLst>
              </p:cNvPr>
              <p:cNvSpPr/>
              <p:nvPr/>
            </p:nvSpPr>
            <p:spPr>
              <a:xfrm flipV="1">
                <a:off x="2625615" y="2165373"/>
                <a:ext cx="391241" cy="789201"/>
              </a:xfrm>
              <a:custGeom>
                <a:avLst/>
                <a:gdLst>
                  <a:gd name="connsiteX0" fmla="*/ 275173 w 675815"/>
                  <a:gd name="connsiteY0" fmla="*/ 1358940 h 1363237"/>
                  <a:gd name="connsiteX1" fmla="*/ 277367 w 675815"/>
                  <a:gd name="connsiteY1" fmla="*/ 662277 h 1363237"/>
                  <a:gd name="connsiteX2" fmla="*/ -12495 w 675815"/>
                  <a:gd name="connsiteY2" fmla="*/ 97670 h 1363237"/>
                  <a:gd name="connsiteX3" fmla="*/ 81623 w 675815"/>
                  <a:gd name="connsiteY3" fmla="*/ -4298 h 1363237"/>
                  <a:gd name="connsiteX4" fmla="*/ 499250 w 675815"/>
                  <a:gd name="connsiteY4" fmla="*/ 498717 h 1363237"/>
                  <a:gd name="connsiteX5" fmla="*/ 663321 w 675815"/>
                  <a:gd name="connsiteY5" fmla="*/ 1283280 h 1363237"/>
                  <a:gd name="connsiteX6" fmla="*/ 275173 w 675815"/>
                  <a:gd name="connsiteY6" fmla="*/ 1358940 h 136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5815" h="1363237">
                    <a:moveTo>
                      <a:pt x="275173" y="1358940"/>
                    </a:moveTo>
                    <a:cubicBezTo>
                      <a:pt x="275173" y="1358940"/>
                      <a:pt x="287657" y="721527"/>
                      <a:pt x="277367" y="662277"/>
                    </a:cubicBezTo>
                    <a:cubicBezTo>
                      <a:pt x="267053" y="603051"/>
                      <a:pt x="-12495" y="97670"/>
                      <a:pt x="-12495" y="97670"/>
                    </a:cubicBezTo>
                    <a:lnTo>
                      <a:pt x="81623" y="-4298"/>
                    </a:lnTo>
                    <a:cubicBezTo>
                      <a:pt x="81623" y="-4298"/>
                      <a:pt x="481621" y="457949"/>
                      <a:pt x="499250" y="498717"/>
                    </a:cubicBezTo>
                    <a:cubicBezTo>
                      <a:pt x="526876" y="562624"/>
                      <a:pt x="663321" y="1283280"/>
                      <a:pt x="663321" y="1283280"/>
                    </a:cubicBezTo>
                    <a:lnTo>
                      <a:pt x="275173" y="1358940"/>
                    </a:lnTo>
                  </a:path>
                </a:pathLst>
              </a:custGeom>
              <a:solidFill>
                <a:srgbClr val="13375B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62" name="자유형: 도형 961">
                <a:extLst>
                  <a:ext uri="{FF2B5EF4-FFF2-40B4-BE49-F238E27FC236}">
                    <a16:creationId xmlns:a16="http://schemas.microsoft.com/office/drawing/2014/main" id="{A34516C3-59EB-45DB-8564-16B5E73699AB}"/>
                  </a:ext>
                </a:extLst>
              </p:cNvPr>
              <p:cNvSpPr/>
              <p:nvPr/>
            </p:nvSpPr>
            <p:spPr>
              <a:xfrm flipV="1">
                <a:off x="2782552" y="1652597"/>
                <a:ext cx="263168" cy="582844"/>
              </a:xfrm>
              <a:custGeom>
                <a:avLst/>
                <a:gdLst>
                  <a:gd name="connsiteX0" fmla="*/ 156810 w 454587"/>
                  <a:gd name="connsiteY0" fmla="*/ 993858 h 1006784"/>
                  <a:gd name="connsiteX1" fmla="*/ 57596 w 454587"/>
                  <a:gd name="connsiteY1" fmla="*/ 933389 h 1006784"/>
                  <a:gd name="connsiteX2" fmla="*/ 13805 w 454587"/>
                  <a:gd name="connsiteY2" fmla="*/ 389947 h 1006784"/>
                  <a:gd name="connsiteX3" fmla="*/ -13065 w 454587"/>
                  <a:gd name="connsiteY3" fmla="*/ 53612 h 1006784"/>
                  <a:gd name="connsiteX4" fmla="*/ 395004 w 454587"/>
                  <a:gd name="connsiteY4" fmla="*/ 31936 h 1006784"/>
                  <a:gd name="connsiteX5" fmla="*/ 436211 w 454587"/>
                  <a:gd name="connsiteY5" fmla="*/ 732500 h 1006784"/>
                  <a:gd name="connsiteX6" fmla="*/ 289476 w 454587"/>
                  <a:gd name="connsiteY6" fmla="*/ 997540 h 1006784"/>
                  <a:gd name="connsiteX7" fmla="*/ 156810 w 454587"/>
                  <a:gd name="connsiteY7" fmla="*/ 993858 h 1006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587" h="1006784">
                    <a:moveTo>
                      <a:pt x="156810" y="993858"/>
                    </a:moveTo>
                    <a:cubicBezTo>
                      <a:pt x="156810" y="993858"/>
                      <a:pt x="85929" y="1000344"/>
                      <a:pt x="57596" y="933389"/>
                    </a:cubicBezTo>
                    <a:cubicBezTo>
                      <a:pt x="29263" y="866410"/>
                      <a:pt x="931" y="544485"/>
                      <a:pt x="13805" y="389947"/>
                    </a:cubicBezTo>
                    <a:cubicBezTo>
                      <a:pt x="26703" y="235410"/>
                      <a:pt x="-13065" y="53612"/>
                      <a:pt x="-13065" y="53612"/>
                    </a:cubicBezTo>
                    <a:cubicBezTo>
                      <a:pt x="233981" y="-73812"/>
                      <a:pt x="395004" y="31936"/>
                      <a:pt x="395004" y="31936"/>
                    </a:cubicBezTo>
                    <a:cubicBezTo>
                      <a:pt x="395004" y="31936"/>
                      <a:pt x="460228" y="623290"/>
                      <a:pt x="436211" y="732500"/>
                    </a:cubicBezTo>
                    <a:cubicBezTo>
                      <a:pt x="385983" y="960747"/>
                      <a:pt x="289476" y="997540"/>
                      <a:pt x="289476" y="997540"/>
                    </a:cubicBezTo>
                    <a:lnTo>
                      <a:pt x="156810" y="993858"/>
                    </a:lnTo>
                  </a:path>
                </a:pathLst>
              </a:custGeom>
              <a:solidFill>
                <a:srgbClr val="96D9C9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63" name="자유형: 도형 962">
                <a:extLst>
                  <a:ext uri="{FF2B5EF4-FFF2-40B4-BE49-F238E27FC236}">
                    <a16:creationId xmlns:a16="http://schemas.microsoft.com/office/drawing/2014/main" id="{58F36DF5-C62E-145C-E993-11D6214DCFC0}"/>
                  </a:ext>
                </a:extLst>
              </p:cNvPr>
              <p:cNvSpPr/>
              <p:nvPr/>
            </p:nvSpPr>
            <p:spPr>
              <a:xfrm flipV="1">
                <a:off x="2679705" y="1769276"/>
                <a:ext cx="153141" cy="613124"/>
              </a:xfrm>
              <a:custGeom>
                <a:avLst/>
                <a:gdLst>
                  <a:gd name="connsiteX0" fmla="*/ 139152 w 264530"/>
                  <a:gd name="connsiteY0" fmla="*/ 183854 h 1059088"/>
                  <a:gd name="connsiteX1" fmla="*/ 103090 w 264530"/>
                  <a:gd name="connsiteY1" fmla="*/ 226816 h 1059088"/>
                  <a:gd name="connsiteX2" fmla="*/ 103529 w 264530"/>
                  <a:gd name="connsiteY2" fmla="*/ 337026 h 1059088"/>
                  <a:gd name="connsiteX3" fmla="*/ 115404 w 264530"/>
                  <a:gd name="connsiteY3" fmla="*/ 658610 h 1059088"/>
                  <a:gd name="connsiteX4" fmla="*/ 252434 w 264530"/>
                  <a:gd name="connsiteY4" fmla="*/ 940303 h 1059088"/>
                  <a:gd name="connsiteX5" fmla="*/ 133983 w 264530"/>
                  <a:gd name="connsiteY5" fmla="*/ 1050903 h 1059088"/>
                  <a:gd name="connsiteX6" fmla="*/ -11655 w 264530"/>
                  <a:gd name="connsiteY6" fmla="*/ 722712 h 1059088"/>
                  <a:gd name="connsiteX7" fmla="*/ 18117 w 264530"/>
                  <a:gd name="connsiteY7" fmla="*/ 253832 h 1059088"/>
                  <a:gd name="connsiteX8" fmla="*/ -3340 w 264530"/>
                  <a:gd name="connsiteY8" fmla="*/ 181513 h 1059088"/>
                  <a:gd name="connsiteX9" fmla="*/ -7095 w 264530"/>
                  <a:gd name="connsiteY9" fmla="*/ 114875 h 1059088"/>
                  <a:gd name="connsiteX10" fmla="*/ -2072 w 264530"/>
                  <a:gd name="connsiteY10" fmla="*/ 51163 h 1059088"/>
                  <a:gd name="connsiteX11" fmla="*/ 11655 w 264530"/>
                  <a:gd name="connsiteY11" fmla="*/ 52211 h 1059088"/>
                  <a:gd name="connsiteX12" fmla="*/ 14947 w 264530"/>
                  <a:gd name="connsiteY12" fmla="*/ 108925 h 1059088"/>
                  <a:gd name="connsiteX13" fmla="*/ 23383 w 264530"/>
                  <a:gd name="connsiteY13" fmla="*/ 43726 h 1059088"/>
                  <a:gd name="connsiteX14" fmla="*/ 28089 w 264530"/>
                  <a:gd name="connsiteY14" fmla="*/ 19026 h 1059088"/>
                  <a:gd name="connsiteX15" fmla="*/ 44548 w 264530"/>
                  <a:gd name="connsiteY15" fmla="*/ 17198 h 1059088"/>
                  <a:gd name="connsiteX16" fmla="*/ 41548 w 264530"/>
                  <a:gd name="connsiteY16" fmla="*/ 46823 h 1059088"/>
                  <a:gd name="connsiteX17" fmla="*/ 40329 w 264530"/>
                  <a:gd name="connsiteY17" fmla="*/ 74765 h 1059088"/>
                  <a:gd name="connsiteX18" fmla="*/ 39256 w 264530"/>
                  <a:gd name="connsiteY18" fmla="*/ 103537 h 1059088"/>
                  <a:gd name="connsiteX19" fmla="*/ 44279 w 264530"/>
                  <a:gd name="connsiteY19" fmla="*/ 97514 h 1059088"/>
                  <a:gd name="connsiteX20" fmla="*/ 51350 w 264530"/>
                  <a:gd name="connsiteY20" fmla="*/ 46871 h 1059088"/>
                  <a:gd name="connsiteX21" fmla="*/ 58446 w 264530"/>
                  <a:gd name="connsiteY21" fmla="*/ 19051 h 1059088"/>
                  <a:gd name="connsiteX22" fmla="*/ 72173 w 264530"/>
                  <a:gd name="connsiteY22" fmla="*/ -8185 h 1059088"/>
                  <a:gd name="connsiteX23" fmla="*/ 73733 w 264530"/>
                  <a:gd name="connsiteY23" fmla="*/ 25293 h 1059088"/>
                  <a:gd name="connsiteX24" fmla="*/ 68955 w 264530"/>
                  <a:gd name="connsiteY24" fmla="*/ 54138 h 1059088"/>
                  <a:gd name="connsiteX25" fmla="*/ 73026 w 264530"/>
                  <a:gd name="connsiteY25" fmla="*/ 96734 h 1059088"/>
                  <a:gd name="connsiteX26" fmla="*/ 87632 w 264530"/>
                  <a:gd name="connsiteY26" fmla="*/ 46262 h 1059088"/>
                  <a:gd name="connsiteX27" fmla="*/ 110795 w 264530"/>
                  <a:gd name="connsiteY27" fmla="*/ 2032 h 1059088"/>
                  <a:gd name="connsiteX28" fmla="*/ 113160 w 264530"/>
                  <a:gd name="connsiteY28" fmla="*/ 29682 h 1059088"/>
                  <a:gd name="connsiteX29" fmla="*/ 107162 w 264530"/>
                  <a:gd name="connsiteY29" fmla="*/ 54138 h 1059088"/>
                  <a:gd name="connsiteX30" fmla="*/ 103358 w 264530"/>
                  <a:gd name="connsiteY30" fmla="*/ 83421 h 1059088"/>
                  <a:gd name="connsiteX31" fmla="*/ 103944 w 264530"/>
                  <a:gd name="connsiteY31" fmla="*/ 160227 h 1059088"/>
                  <a:gd name="connsiteX32" fmla="*/ 125620 w 264530"/>
                  <a:gd name="connsiteY32" fmla="*/ 148962 h 1059088"/>
                  <a:gd name="connsiteX33" fmla="*/ 128643 w 264530"/>
                  <a:gd name="connsiteY33" fmla="*/ 129163 h 1059088"/>
                  <a:gd name="connsiteX34" fmla="*/ 142810 w 264530"/>
                  <a:gd name="connsiteY34" fmla="*/ 121946 h 1059088"/>
                  <a:gd name="connsiteX35" fmla="*/ 147735 w 264530"/>
                  <a:gd name="connsiteY35" fmla="*/ 150010 h 1059088"/>
                  <a:gd name="connsiteX36" fmla="*/ 139152 w 264530"/>
                  <a:gd name="connsiteY36" fmla="*/ 183854 h 105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64530" h="1059088">
                    <a:moveTo>
                      <a:pt x="139152" y="183854"/>
                    </a:moveTo>
                    <a:cubicBezTo>
                      <a:pt x="112380" y="227328"/>
                      <a:pt x="106382" y="221159"/>
                      <a:pt x="103090" y="226816"/>
                    </a:cubicBezTo>
                    <a:cubicBezTo>
                      <a:pt x="99213" y="233521"/>
                      <a:pt x="103529" y="337026"/>
                      <a:pt x="103529" y="337026"/>
                    </a:cubicBezTo>
                    <a:cubicBezTo>
                      <a:pt x="103529" y="337026"/>
                      <a:pt x="114258" y="642151"/>
                      <a:pt x="115404" y="658610"/>
                    </a:cubicBezTo>
                    <a:lnTo>
                      <a:pt x="252434" y="940303"/>
                    </a:lnTo>
                    <a:lnTo>
                      <a:pt x="133983" y="1050903"/>
                    </a:lnTo>
                    <a:cubicBezTo>
                      <a:pt x="133983" y="1050903"/>
                      <a:pt x="-7071" y="740292"/>
                      <a:pt x="-11655" y="722712"/>
                    </a:cubicBezTo>
                    <a:cubicBezTo>
                      <a:pt x="-16239" y="705108"/>
                      <a:pt x="16385" y="290431"/>
                      <a:pt x="18117" y="253832"/>
                    </a:cubicBezTo>
                    <a:cubicBezTo>
                      <a:pt x="18117" y="253832"/>
                      <a:pt x="4365" y="209577"/>
                      <a:pt x="-3340" y="181513"/>
                    </a:cubicBezTo>
                    <a:cubicBezTo>
                      <a:pt x="-11070" y="153424"/>
                      <a:pt x="-6120" y="123141"/>
                      <a:pt x="-7095" y="114875"/>
                    </a:cubicBezTo>
                    <a:cubicBezTo>
                      <a:pt x="-7241" y="113656"/>
                      <a:pt x="-8924" y="85957"/>
                      <a:pt x="-2072" y="51163"/>
                    </a:cubicBezTo>
                    <a:cubicBezTo>
                      <a:pt x="3804" y="21172"/>
                      <a:pt x="11655" y="52211"/>
                      <a:pt x="11655" y="52211"/>
                    </a:cubicBezTo>
                    <a:cubicBezTo>
                      <a:pt x="11655" y="52211"/>
                      <a:pt x="10485" y="109657"/>
                      <a:pt x="14947" y="108925"/>
                    </a:cubicBezTo>
                    <a:cubicBezTo>
                      <a:pt x="18385" y="108365"/>
                      <a:pt x="17190" y="76984"/>
                      <a:pt x="23383" y="43726"/>
                    </a:cubicBezTo>
                    <a:cubicBezTo>
                      <a:pt x="24968" y="35192"/>
                      <a:pt x="26577" y="26756"/>
                      <a:pt x="28089" y="19026"/>
                    </a:cubicBezTo>
                    <a:cubicBezTo>
                      <a:pt x="32112" y="-1260"/>
                      <a:pt x="45449" y="-4674"/>
                      <a:pt x="44548" y="17198"/>
                    </a:cubicBezTo>
                    <a:cubicBezTo>
                      <a:pt x="44230" y="24927"/>
                      <a:pt x="43401" y="37752"/>
                      <a:pt x="41548" y="46823"/>
                    </a:cubicBezTo>
                    <a:cubicBezTo>
                      <a:pt x="39549" y="56624"/>
                      <a:pt x="40792" y="66256"/>
                      <a:pt x="40329" y="74765"/>
                    </a:cubicBezTo>
                    <a:cubicBezTo>
                      <a:pt x="39427" y="91614"/>
                      <a:pt x="38549" y="103903"/>
                      <a:pt x="39256" y="103537"/>
                    </a:cubicBezTo>
                    <a:cubicBezTo>
                      <a:pt x="40183" y="103098"/>
                      <a:pt x="42304" y="106536"/>
                      <a:pt x="44279" y="97514"/>
                    </a:cubicBezTo>
                    <a:cubicBezTo>
                      <a:pt x="46620" y="86664"/>
                      <a:pt x="46669" y="62550"/>
                      <a:pt x="51350" y="46871"/>
                    </a:cubicBezTo>
                    <a:cubicBezTo>
                      <a:pt x="53983" y="37972"/>
                      <a:pt x="58446" y="19051"/>
                      <a:pt x="58446" y="19051"/>
                    </a:cubicBezTo>
                    <a:cubicBezTo>
                      <a:pt x="58446" y="19051"/>
                      <a:pt x="70369" y="-8331"/>
                      <a:pt x="72173" y="-8185"/>
                    </a:cubicBezTo>
                    <a:cubicBezTo>
                      <a:pt x="81902" y="-7331"/>
                      <a:pt x="78903" y="13662"/>
                      <a:pt x="73733" y="25293"/>
                    </a:cubicBezTo>
                    <a:cubicBezTo>
                      <a:pt x="74173" y="34363"/>
                      <a:pt x="68955" y="54138"/>
                      <a:pt x="68955" y="54138"/>
                    </a:cubicBezTo>
                    <a:cubicBezTo>
                      <a:pt x="68955" y="54138"/>
                      <a:pt x="67175" y="96442"/>
                      <a:pt x="73026" y="96734"/>
                    </a:cubicBezTo>
                    <a:cubicBezTo>
                      <a:pt x="75538" y="96856"/>
                      <a:pt x="79659" y="71010"/>
                      <a:pt x="87632" y="46262"/>
                    </a:cubicBezTo>
                    <a:cubicBezTo>
                      <a:pt x="94995" y="23293"/>
                      <a:pt x="106138" y="1276"/>
                      <a:pt x="110795" y="2032"/>
                    </a:cubicBezTo>
                    <a:cubicBezTo>
                      <a:pt x="118695" y="3300"/>
                      <a:pt x="113160" y="29682"/>
                      <a:pt x="113160" y="29682"/>
                    </a:cubicBezTo>
                    <a:cubicBezTo>
                      <a:pt x="113160" y="29682"/>
                      <a:pt x="108308" y="47944"/>
                      <a:pt x="107162" y="54138"/>
                    </a:cubicBezTo>
                    <a:cubicBezTo>
                      <a:pt x="105797" y="61379"/>
                      <a:pt x="103358" y="83421"/>
                      <a:pt x="103358" y="83421"/>
                    </a:cubicBezTo>
                    <a:cubicBezTo>
                      <a:pt x="103358" y="83421"/>
                      <a:pt x="98385" y="160446"/>
                      <a:pt x="103944" y="160227"/>
                    </a:cubicBezTo>
                    <a:cubicBezTo>
                      <a:pt x="109527" y="160007"/>
                      <a:pt x="123694" y="153643"/>
                      <a:pt x="125620" y="148962"/>
                    </a:cubicBezTo>
                    <a:cubicBezTo>
                      <a:pt x="127571" y="144280"/>
                      <a:pt x="126693" y="133845"/>
                      <a:pt x="128643" y="129163"/>
                    </a:cubicBezTo>
                    <a:cubicBezTo>
                      <a:pt x="130570" y="124482"/>
                      <a:pt x="137007" y="120020"/>
                      <a:pt x="142810" y="121946"/>
                    </a:cubicBezTo>
                    <a:cubicBezTo>
                      <a:pt x="148588" y="123848"/>
                      <a:pt x="147735" y="150010"/>
                      <a:pt x="147735" y="150010"/>
                    </a:cubicBezTo>
                    <a:cubicBezTo>
                      <a:pt x="147735" y="150010"/>
                      <a:pt x="146882" y="171296"/>
                      <a:pt x="139152" y="183854"/>
                    </a:cubicBezTo>
                  </a:path>
                </a:pathLst>
              </a:custGeom>
              <a:solidFill>
                <a:srgbClr val="F8A492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64" name="자유형: 도형 963">
                <a:extLst>
                  <a:ext uri="{FF2B5EF4-FFF2-40B4-BE49-F238E27FC236}">
                    <a16:creationId xmlns:a16="http://schemas.microsoft.com/office/drawing/2014/main" id="{F44A72FA-6C47-CDB6-0708-E9B07A88ED83}"/>
                  </a:ext>
                </a:extLst>
              </p:cNvPr>
              <p:cNvSpPr/>
              <p:nvPr/>
            </p:nvSpPr>
            <p:spPr>
              <a:xfrm flipV="1">
                <a:off x="2730494" y="1659046"/>
                <a:ext cx="157046" cy="227488"/>
              </a:xfrm>
              <a:custGeom>
                <a:avLst/>
                <a:gdLst>
                  <a:gd name="connsiteX0" fmla="*/ -12420 w 271276"/>
                  <a:gd name="connsiteY0" fmla="*/ 109442 h 392954"/>
                  <a:gd name="connsiteX1" fmla="*/ 142874 w 271276"/>
                  <a:gd name="connsiteY1" fmla="*/ -10618 h 392954"/>
                  <a:gd name="connsiteX2" fmla="*/ 245891 w 271276"/>
                  <a:gd name="connsiteY2" fmla="*/ 126632 h 392954"/>
                  <a:gd name="connsiteX3" fmla="*/ 201173 w 271276"/>
                  <a:gd name="connsiteY3" fmla="*/ 381968 h 392954"/>
                  <a:gd name="connsiteX4" fmla="*/ -12420 w 271276"/>
                  <a:gd name="connsiteY4" fmla="*/ 109442 h 39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276" h="392954">
                    <a:moveTo>
                      <a:pt x="-12420" y="109442"/>
                    </a:moveTo>
                    <a:lnTo>
                      <a:pt x="142874" y="-10618"/>
                    </a:lnTo>
                    <a:cubicBezTo>
                      <a:pt x="142874" y="-10618"/>
                      <a:pt x="211438" y="54556"/>
                      <a:pt x="245891" y="126632"/>
                    </a:cubicBezTo>
                    <a:cubicBezTo>
                      <a:pt x="280758" y="199585"/>
                      <a:pt x="238283" y="391867"/>
                      <a:pt x="201173" y="381968"/>
                    </a:cubicBezTo>
                    <a:cubicBezTo>
                      <a:pt x="118174" y="359828"/>
                      <a:pt x="-12420" y="109442"/>
                      <a:pt x="-12420" y="109442"/>
                    </a:cubicBezTo>
                  </a:path>
                </a:pathLst>
              </a:custGeom>
              <a:solidFill>
                <a:srgbClr val="3C8F7C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65" name="자유형: 도형 964">
                <a:extLst>
                  <a:ext uri="{FF2B5EF4-FFF2-40B4-BE49-F238E27FC236}">
                    <a16:creationId xmlns:a16="http://schemas.microsoft.com/office/drawing/2014/main" id="{B60B4627-316A-8891-F7BB-0B374C389207}"/>
                  </a:ext>
                </a:extLst>
              </p:cNvPr>
              <p:cNvSpPr/>
              <p:nvPr/>
            </p:nvSpPr>
            <p:spPr>
              <a:xfrm flipV="1">
                <a:off x="2804981" y="1413447"/>
                <a:ext cx="202157" cy="196444"/>
              </a:xfrm>
              <a:custGeom>
                <a:avLst/>
                <a:gdLst>
                  <a:gd name="connsiteX0" fmla="*/ 194116 w 349198"/>
                  <a:gd name="connsiteY0" fmla="*/ 312907 h 339331"/>
                  <a:gd name="connsiteX1" fmla="*/ 111459 w 349198"/>
                  <a:gd name="connsiteY1" fmla="*/ 291474 h 339331"/>
                  <a:gd name="connsiteX2" fmla="*/ 88783 w 349198"/>
                  <a:gd name="connsiteY2" fmla="*/ 292815 h 339331"/>
                  <a:gd name="connsiteX3" fmla="*/ 53720 w 349198"/>
                  <a:gd name="connsiteY3" fmla="*/ 273358 h 339331"/>
                  <a:gd name="connsiteX4" fmla="*/ -11577 w 349198"/>
                  <a:gd name="connsiteY4" fmla="*/ 168561 h 339331"/>
                  <a:gd name="connsiteX5" fmla="*/ 29923 w 349198"/>
                  <a:gd name="connsiteY5" fmla="*/ 41112 h 339331"/>
                  <a:gd name="connsiteX6" fmla="*/ 60913 w 349198"/>
                  <a:gd name="connsiteY6" fmla="*/ 10390 h 339331"/>
                  <a:gd name="connsiteX7" fmla="*/ 103095 w 349198"/>
                  <a:gd name="connsiteY7" fmla="*/ 1612 h 339331"/>
                  <a:gd name="connsiteX8" fmla="*/ 133428 w 349198"/>
                  <a:gd name="connsiteY8" fmla="*/ -12164 h 339331"/>
                  <a:gd name="connsiteX9" fmla="*/ 203089 w 349198"/>
                  <a:gd name="connsiteY9" fmla="*/ 10097 h 339331"/>
                  <a:gd name="connsiteX10" fmla="*/ 288599 w 349198"/>
                  <a:gd name="connsiteY10" fmla="*/ 21777 h 339331"/>
                  <a:gd name="connsiteX11" fmla="*/ 317932 w 349198"/>
                  <a:gd name="connsiteY11" fmla="*/ 243245 h 339331"/>
                  <a:gd name="connsiteX12" fmla="*/ 194116 w 349198"/>
                  <a:gd name="connsiteY12" fmla="*/ 312907 h 33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9198" h="339331">
                    <a:moveTo>
                      <a:pt x="194116" y="312907"/>
                    </a:moveTo>
                    <a:cubicBezTo>
                      <a:pt x="194116" y="312907"/>
                      <a:pt x="141011" y="355089"/>
                      <a:pt x="111459" y="291474"/>
                    </a:cubicBezTo>
                    <a:cubicBezTo>
                      <a:pt x="111678" y="291986"/>
                      <a:pt x="91587" y="293498"/>
                      <a:pt x="88783" y="292815"/>
                    </a:cubicBezTo>
                    <a:cubicBezTo>
                      <a:pt x="76860" y="289938"/>
                      <a:pt x="64620" y="278990"/>
                      <a:pt x="53720" y="273358"/>
                    </a:cubicBezTo>
                    <a:cubicBezTo>
                      <a:pt x="14903" y="253291"/>
                      <a:pt x="-5993" y="209719"/>
                      <a:pt x="-11577" y="168561"/>
                    </a:cubicBezTo>
                    <a:cubicBezTo>
                      <a:pt x="-18379" y="118601"/>
                      <a:pt x="-482" y="80149"/>
                      <a:pt x="29923" y="41112"/>
                    </a:cubicBezTo>
                    <a:cubicBezTo>
                      <a:pt x="38896" y="29604"/>
                      <a:pt x="48551" y="18290"/>
                      <a:pt x="60913" y="10390"/>
                    </a:cubicBezTo>
                    <a:cubicBezTo>
                      <a:pt x="75811" y="832"/>
                      <a:pt x="88734" y="6343"/>
                      <a:pt x="103095" y="1612"/>
                    </a:cubicBezTo>
                    <a:cubicBezTo>
                      <a:pt x="115214" y="-2362"/>
                      <a:pt x="118432" y="-15553"/>
                      <a:pt x="133428" y="-12164"/>
                    </a:cubicBezTo>
                    <a:cubicBezTo>
                      <a:pt x="154421" y="-7385"/>
                      <a:pt x="178072" y="15949"/>
                      <a:pt x="203089" y="10097"/>
                    </a:cubicBezTo>
                    <a:cubicBezTo>
                      <a:pt x="228057" y="4270"/>
                      <a:pt x="288453" y="21728"/>
                      <a:pt x="288599" y="21777"/>
                    </a:cubicBezTo>
                    <a:cubicBezTo>
                      <a:pt x="366185" y="44258"/>
                      <a:pt x="327904" y="191334"/>
                      <a:pt x="317932" y="243245"/>
                    </a:cubicBezTo>
                    <a:cubicBezTo>
                      <a:pt x="308544" y="292035"/>
                      <a:pt x="242053" y="326244"/>
                      <a:pt x="194116" y="312907"/>
                    </a:cubicBezTo>
                  </a:path>
                </a:pathLst>
              </a:custGeom>
              <a:solidFill>
                <a:srgbClr val="9BC1F9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66" name="자유형: 도형 965">
                <a:extLst>
                  <a:ext uri="{FF2B5EF4-FFF2-40B4-BE49-F238E27FC236}">
                    <a16:creationId xmlns:a16="http://schemas.microsoft.com/office/drawing/2014/main" id="{6EAFCB04-A9DA-C11B-DCAF-737B4FB34A7F}"/>
                  </a:ext>
                </a:extLst>
              </p:cNvPr>
              <p:cNvSpPr/>
              <p:nvPr/>
            </p:nvSpPr>
            <p:spPr>
              <a:xfrm flipV="1">
                <a:off x="2883140" y="1560337"/>
                <a:ext cx="87867" cy="130991"/>
              </a:xfrm>
              <a:custGeom>
                <a:avLst/>
                <a:gdLst>
                  <a:gd name="connsiteX0" fmla="*/ 98577 w 151778"/>
                  <a:gd name="connsiteY0" fmla="*/ 124255 h 226269"/>
                  <a:gd name="connsiteX1" fmla="*/ 113524 w 151778"/>
                  <a:gd name="connsiteY1" fmla="*/ 70321 h 226269"/>
                  <a:gd name="connsiteX2" fmla="*/ 121497 w 151778"/>
                  <a:gd name="connsiteY2" fmla="*/ 40208 h 226269"/>
                  <a:gd name="connsiteX3" fmla="*/ 133445 w 151778"/>
                  <a:gd name="connsiteY3" fmla="*/ -3851 h 226269"/>
                  <a:gd name="connsiteX4" fmla="*/ 364 w 151778"/>
                  <a:gd name="connsiteY4" fmla="*/ 47621 h 226269"/>
                  <a:gd name="connsiteX5" fmla="*/ -13144 w 151778"/>
                  <a:gd name="connsiteY5" fmla="*/ 214472 h 226269"/>
                  <a:gd name="connsiteX6" fmla="*/ 98577 w 151778"/>
                  <a:gd name="connsiteY6" fmla="*/ 124255 h 226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78" h="226269">
                    <a:moveTo>
                      <a:pt x="98577" y="124255"/>
                    </a:moveTo>
                    <a:lnTo>
                      <a:pt x="113524" y="70321"/>
                    </a:lnTo>
                    <a:lnTo>
                      <a:pt x="121497" y="40208"/>
                    </a:lnTo>
                    <a:cubicBezTo>
                      <a:pt x="121497" y="40208"/>
                      <a:pt x="150049" y="4171"/>
                      <a:pt x="133445" y="-3851"/>
                    </a:cubicBezTo>
                    <a:cubicBezTo>
                      <a:pt x="63247" y="-37719"/>
                      <a:pt x="364" y="47621"/>
                      <a:pt x="364" y="47621"/>
                    </a:cubicBezTo>
                    <a:lnTo>
                      <a:pt x="-13144" y="214472"/>
                    </a:lnTo>
                    <a:lnTo>
                      <a:pt x="98577" y="124255"/>
                    </a:lnTo>
                  </a:path>
                </a:pathLst>
              </a:custGeom>
              <a:solidFill>
                <a:srgbClr val="F7A491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67" name="자유형: 도형 966">
                <a:extLst>
                  <a:ext uri="{FF2B5EF4-FFF2-40B4-BE49-F238E27FC236}">
                    <a16:creationId xmlns:a16="http://schemas.microsoft.com/office/drawing/2014/main" id="{AE2AAC9D-F83A-4240-EA21-23DE4AA30F0F}"/>
                  </a:ext>
                </a:extLst>
              </p:cNvPr>
              <p:cNvSpPr/>
              <p:nvPr/>
            </p:nvSpPr>
            <p:spPr>
              <a:xfrm flipV="1">
                <a:off x="2883140" y="1560337"/>
                <a:ext cx="73415" cy="83747"/>
              </a:xfrm>
              <a:custGeom>
                <a:avLst/>
                <a:gdLst>
                  <a:gd name="connsiteX0" fmla="*/ -8711 w 126814"/>
                  <a:gd name="connsiteY0" fmla="*/ 78618 h 144662"/>
                  <a:gd name="connsiteX1" fmla="*/ 113715 w 126814"/>
                  <a:gd name="connsiteY1" fmla="*/ -11988 h 144662"/>
                  <a:gd name="connsiteX2" fmla="*/ 98622 w 126814"/>
                  <a:gd name="connsiteY2" fmla="*/ 42459 h 144662"/>
                  <a:gd name="connsiteX3" fmla="*/ -13100 w 126814"/>
                  <a:gd name="connsiteY3" fmla="*/ 132675 h 144662"/>
                  <a:gd name="connsiteX4" fmla="*/ -8711 w 126814"/>
                  <a:gd name="connsiteY4" fmla="*/ 78618 h 144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814" h="144662">
                    <a:moveTo>
                      <a:pt x="-8711" y="78618"/>
                    </a:moveTo>
                    <a:cubicBezTo>
                      <a:pt x="20256" y="24879"/>
                      <a:pt x="75800" y="-3235"/>
                      <a:pt x="113715" y="-11988"/>
                    </a:cubicBezTo>
                    <a:lnTo>
                      <a:pt x="98622" y="42459"/>
                    </a:lnTo>
                    <a:lnTo>
                      <a:pt x="-13100" y="132675"/>
                    </a:lnTo>
                    <a:lnTo>
                      <a:pt x="-8711" y="78618"/>
                    </a:lnTo>
                  </a:path>
                </a:pathLst>
              </a:custGeom>
              <a:solidFill>
                <a:srgbClr val="F47458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68" name="자유형: 도형 967">
                <a:extLst>
                  <a:ext uri="{FF2B5EF4-FFF2-40B4-BE49-F238E27FC236}">
                    <a16:creationId xmlns:a16="http://schemas.microsoft.com/office/drawing/2014/main" id="{3524267A-4135-5D25-646B-17E24E1BDB94}"/>
                  </a:ext>
                </a:extLst>
              </p:cNvPr>
              <p:cNvSpPr/>
              <p:nvPr/>
            </p:nvSpPr>
            <p:spPr>
              <a:xfrm flipV="1">
                <a:off x="2866921" y="1458600"/>
                <a:ext cx="117913" cy="167370"/>
              </a:xfrm>
              <a:custGeom>
                <a:avLst/>
                <a:gdLst>
                  <a:gd name="connsiteX0" fmla="*/ 52378 w 203679"/>
                  <a:gd name="connsiteY0" fmla="*/ 267998 h 289109"/>
                  <a:gd name="connsiteX1" fmla="*/ 170683 w 203679"/>
                  <a:gd name="connsiteY1" fmla="*/ 216770 h 289109"/>
                  <a:gd name="connsiteX2" fmla="*/ 188117 w 203679"/>
                  <a:gd name="connsiteY2" fmla="*/ 138745 h 289109"/>
                  <a:gd name="connsiteX3" fmla="*/ 137596 w 203679"/>
                  <a:gd name="connsiteY3" fmla="*/ -12111 h 289109"/>
                  <a:gd name="connsiteX4" fmla="*/ -10700 w 203679"/>
                  <a:gd name="connsiteY4" fmla="*/ 119654 h 289109"/>
                  <a:gd name="connsiteX5" fmla="*/ 52378 w 203679"/>
                  <a:gd name="connsiteY5" fmla="*/ 267998 h 289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679" h="289109">
                    <a:moveTo>
                      <a:pt x="52378" y="267998"/>
                    </a:moveTo>
                    <a:cubicBezTo>
                      <a:pt x="99462" y="291113"/>
                      <a:pt x="156395" y="265779"/>
                      <a:pt x="170683" y="216770"/>
                    </a:cubicBezTo>
                    <a:cubicBezTo>
                      <a:pt x="176877" y="195484"/>
                      <a:pt x="183533" y="168541"/>
                      <a:pt x="188117" y="138745"/>
                    </a:cubicBezTo>
                    <a:cubicBezTo>
                      <a:pt x="199162" y="67084"/>
                      <a:pt x="170781" y="-7771"/>
                      <a:pt x="137596" y="-12111"/>
                    </a:cubicBezTo>
                    <a:cubicBezTo>
                      <a:pt x="104411" y="-16451"/>
                      <a:pt x="6393" y="18100"/>
                      <a:pt x="-10700" y="119654"/>
                    </a:cubicBezTo>
                    <a:cubicBezTo>
                      <a:pt x="-21257" y="182342"/>
                      <a:pt x="2979" y="243713"/>
                      <a:pt x="52378" y="267998"/>
                    </a:cubicBezTo>
                  </a:path>
                </a:pathLst>
              </a:custGeom>
              <a:solidFill>
                <a:srgbClr val="F7A491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69" name="자유형: 도형 968">
                <a:extLst>
                  <a:ext uri="{FF2B5EF4-FFF2-40B4-BE49-F238E27FC236}">
                    <a16:creationId xmlns:a16="http://schemas.microsoft.com/office/drawing/2014/main" id="{EEFD63CB-1386-C921-9E44-B81A0E7487AB}"/>
                  </a:ext>
                </a:extLst>
              </p:cNvPr>
              <p:cNvSpPr/>
              <p:nvPr/>
            </p:nvSpPr>
            <p:spPr>
              <a:xfrm flipV="1">
                <a:off x="2855289" y="1537400"/>
                <a:ext cx="28006" cy="33423"/>
              </a:xfrm>
              <a:custGeom>
                <a:avLst/>
                <a:gdLst>
                  <a:gd name="connsiteX0" fmla="*/ 35269 w 48376"/>
                  <a:gd name="connsiteY0" fmla="*/ 19614 h 57734"/>
                  <a:gd name="connsiteX1" fmla="*/ 15275 w 48376"/>
                  <a:gd name="connsiteY1" fmla="*/ -12206 h 57734"/>
                  <a:gd name="connsiteX2" fmla="*/ -12473 w 48376"/>
                  <a:gd name="connsiteY2" fmla="*/ 13372 h 57734"/>
                  <a:gd name="connsiteX3" fmla="*/ 7521 w 48376"/>
                  <a:gd name="connsiteY3" fmla="*/ 45191 h 57734"/>
                  <a:gd name="connsiteX4" fmla="*/ 35269 w 48376"/>
                  <a:gd name="connsiteY4" fmla="*/ 19614 h 57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76" h="57734">
                    <a:moveTo>
                      <a:pt x="35269" y="19614"/>
                    </a:moveTo>
                    <a:cubicBezTo>
                      <a:pt x="37415" y="3765"/>
                      <a:pt x="28466" y="-10474"/>
                      <a:pt x="15275" y="-12206"/>
                    </a:cubicBezTo>
                    <a:cubicBezTo>
                      <a:pt x="2108" y="-13912"/>
                      <a:pt x="-10327" y="-2477"/>
                      <a:pt x="-12473" y="13372"/>
                    </a:cubicBezTo>
                    <a:cubicBezTo>
                      <a:pt x="-14618" y="29221"/>
                      <a:pt x="-5645" y="43460"/>
                      <a:pt x="7521" y="45191"/>
                    </a:cubicBezTo>
                    <a:cubicBezTo>
                      <a:pt x="20713" y="46898"/>
                      <a:pt x="33123" y="35463"/>
                      <a:pt x="35269" y="19614"/>
                    </a:cubicBezTo>
                  </a:path>
                </a:pathLst>
              </a:custGeom>
              <a:solidFill>
                <a:srgbClr val="F7A491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70" name="자유형: 도형 969">
                <a:extLst>
                  <a:ext uri="{FF2B5EF4-FFF2-40B4-BE49-F238E27FC236}">
                    <a16:creationId xmlns:a16="http://schemas.microsoft.com/office/drawing/2014/main" id="{DDB86AA7-C873-62F0-EF1F-A6DA3052A8F0}"/>
                  </a:ext>
                </a:extLst>
              </p:cNvPr>
              <p:cNvSpPr/>
              <p:nvPr/>
            </p:nvSpPr>
            <p:spPr>
              <a:xfrm flipV="1">
                <a:off x="2910375" y="1573183"/>
                <a:ext cx="68228" cy="55640"/>
              </a:xfrm>
              <a:custGeom>
                <a:avLst/>
                <a:gdLst>
                  <a:gd name="connsiteX0" fmla="*/ 37721 w 117854"/>
                  <a:gd name="connsiteY0" fmla="*/ 82579 h 96111"/>
                  <a:gd name="connsiteX1" fmla="*/ -11264 w 117854"/>
                  <a:gd name="connsiteY1" fmla="*/ 57197 h 96111"/>
                  <a:gd name="connsiteX2" fmla="*/ 6730 w 117854"/>
                  <a:gd name="connsiteY2" fmla="*/ 165 h 96111"/>
                  <a:gd name="connsiteX3" fmla="*/ 85243 w 117854"/>
                  <a:gd name="connsiteY3" fmla="*/ -3541 h 96111"/>
                  <a:gd name="connsiteX4" fmla="*/ 100848 w 117854"/>
                  <a:gd name="connsiteY4" fmla="*/ 67730 h 96111"/>
                  <a:gd name="connsiteX5" fmla="*/ 37721 w 117854"/>
                  <a:gd name="connsiteY5" fmla="*/ 82579 h 9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854" h="96111">
                    <a:moveTo>
                      <a:pt x="37721" y="82579"/>
                    </a:moveTo>
                    <a:cubicBezTo>
                      <a:pt x="37721" y="82579"/>
                      <a:pt x="-6412" y="72411"/>
                      <a:pt x="-11264" y="57197"/>
                    </a:cubicBezTo>
                    <a:cubicBezTo>
                      <a:pt x="-16116" y="42006"/>
                      <a:pt x="-12800" y="19160"/>
                      <a:pt x="6730" y="165"/>
                    </a:cubicBezTo>
                    <a:cubicBezTo>
                      <a:pt x="26261" y="-18804"/>
                      <a:pt x="72149" y="-11977"/>
                      <a:pt x="85243" y="-3541"/>
                    </a:cubicBezTo>
                    <a:cubicBezTo>
                      <a:pt x="98336" y="4920"/>
                      <a:pt x="111161" y="44322"/>
                      <a:pt x="100848" y="67730"/>
                    </a:cubicBezTo>
                    <a:cubicBezTo>
                      <a:pt x="90534" y="91162"/>
                      <a:pt x="37721" y="82579"/>
                      <a:pt x="37721" y="82579"/>
                    </a:cubicBezTo>
                  </a:path>
                </a:pathLst>
              </a:custGeom>
              <a:solidFill>
                <a:srgbClr val="9BC1F9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71" name="자유형: 도형 970">
                <a:extLst>
                  <a:ext uri="{FF2B5EF4-FFF2-40B4-BE49-F238E27FC236}">
                    <a16:creationId xmlns:a16="http://schemas.microsoft.com/office/drawing/2014/main" id="{139D790F-4776-0CD6-7FF1-CBABE4B67D31}"/>
                  </a:ext>
                </a:extLst>
              </p:cNvPr>
              <p:cNvSpPr/>
              <p:nvPr/>
            </p:nvSpPr>
            <p:spPr>
              <a:xfrm flipV="1">
                <a:off x="2930076" y="1585442"/>
                <a:ext cx="34623" cy="23638"/>
              </a:xfrm>
              <a:custGeom>
                <a:avLst/>
                <a:gdLst>
                  <a:gd name="connsiteX0" fmla="*/ -13151 w 59806"/>
                  <a:gd name="connsiteY0" fmla="*/ 17187 h 40832"/>
                  <a:gd name="connsiteX1" fmla="*/ -8811 w 59806"/>
                  <a:gd name="connsiteY1" fmla="*/ -3709 h 40832"/>
                  <a:gd name="connsiteX2" fmla="*/ 10232 w 59806"/>
                  <a:gd name="connsiteY2" fmla="*/ -11536 h 40832"/>
                  <a:gd name="connsiteX3" fmla="*/ 37492 w 59806"/>
                  <a:gd name="connsiteY3" fmla="*/ -2027 h 40832"/>
                  <a:gd name="connsiteX4" fmla="*/ 39199 w 59806"/>
                  <a:gd name="connsiteY4" fmla="*/ 363 h 40832"/>
                  <a:gd name="connsiteX5" fmla="*/ 46538 w 59806"/>
                  <a:gd name="connsiteY5" fmla="*/ 23746 h 40832"/>
                  <a:gd name="connsiteX6" fmla="*/ 18132 w 59806"/>
                  <a:gd name="connsiteY6" fmla="*/ 28720 h 40832"/>
                  <a:gd name="connsiteX7" fmla="*/ -13151 w 59806"/>
                  <a:gd name="connsiteY7" fmla="*/ 17187 h 40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806" h="40832">
                    <a:moveTo>
                      <a:pt x="-13151" y="17187"/>
                    </a:moveTo>
                    <a:cubicBezTo>
                      <a:pt x="-13151" y="17187"/>
                      <a:pt x="-14394" y="-100"/>
                      <a:pt x="-8811" y="-3709"/>
                    </a:cubicBezTo>
                    <a:cubicBezTo>
                      <a:pt x="-3373" y="-7196"/>
                      <a:pt x="3624" y="-10341"/>
                      <a:pt x="10232" y="-11536"/>
                    </a:cubicBezTo>
                    <a:cubicBezTo>
                      <a:pt x="20936" y="-13438"/>
                      <a:pt x="31079" y="-9732"/>
                      <a:pt x="37492" y="-2027"/>
                    </a:cubicBezTo>
                    <a:cubicBezTo>
                      <a:pt x="38102" y="-1271"/>
                      <a:pt x="38687" y="-466"/>
                      <a:pt x="39199" y="363"/>
                    </a:cubicBezTo>
                    <a:cubicBezTo>
                      <a:pt x="44343" y="8604"/>
                      <a:pt x="46538" y="23746"/>
                      <a:pt x="46538" y="23746"/>
                    </a:cubicBezTo>
                    <a:cubicBezTo>
                      <a:pt x="46538" y="23746"/>
                      <a:pt x="28812" y="29573"/>
                      <a:pt x="18132" y="28720"/>
                    </a:cubicBezTo>
                    <a:cubicBezTo>
                      <a:pt x="7477" y="27891"/>
                      <a:pt x="-13151" y="17187"/>
                      <a:pt x="-13151" y="17187"/>
                    </a:cubicBezTo>
                  </a:path>
                </a:pathLst>
              </a:custGeom>
              <a:solidFill>
                <a:srgbClr val="F7A491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72" name="자유형: 도형 971">
                <a:extLst>
                  <a:ext uri="{FF2B5EF4-FFF2-40B4-BE49-F238E27FC236}">
                    <a16:creationId xmlns:a16="http://schemas.microsoft.com/office/drawing/2014/main" id="{FEF2F9DA-2EFF-7286-04E1-0B324D209FA5}"/>
                  </a:ext>
                </a:extLst>
              </p:cNvPr>
              <p:cNvSpPr/>
              <p:nvPr/>
            </p:nvSpPr>
            <p:spPr>
              <a:xfrm flipV="1">
                <a:off x="2763016" y="1624908"/>
                <a:ext cx="169490" cy="385423"/>
              </a:xfrm>
              <a:custGeom>
                <a:avLst/>
                <a:gdLst>
                  <a:gd name="connsiteX0" fmla="*/ 279594 w 292771"/>
                  <a:gd name="connsiteY0" fmla="*/ 280365 h 665766"/>
                  <a:gd name="connsiteX1" fmla="*/ 147269 w 292771"/>
                  <a:gd name="connsiteY1" fmla="*/ 648032 h 665766"/>
                  <a:gd name="connsiteX2" fmla="*/ 4142 w 292771"/>
                  <a:gd name="connsiteY2" fmla="*/ 630038 h 665766"/>
                  <a:gd name="connsiteX3" fmla="*/ 4142 w 292771"/>
                  <a:gd name="connsiteY3" fmla="*/ 630038 h 665766"/>
                  <a:gd name="connsiteX4" fmla="*/ 129738 w 292771"/>
                  <a:gd name="connsiteY4" fmla="*/ 603314 h 665766"/>
                  <a:gd name="connsiteX5" fmla="*/ 229902 w 292771"/>
                  <a:gd name="connsiteY5" fmla="*/ 281536 h 665766"/>
                  <a:gd name="connsiteX6" fmla="*/ -7366 w 292771"/>
                  <a:gd name="connsiteY6" fmla="*/ 16739 h 665766"/>
                  <a:gd name="connsiteX7" fmla="*/ -12657 w 292771"/>
                  <a:gd name="connsiteY7" fmla="*/ -2962 h 665766"/>
                  <a:gd name="connsiteX8" fmla="*/ 181990 w 292771"/>
                  <a:gd name="connsiteY8" fmla="*/ 22713 h 665766"/>
                  <a:gd name="connsiteX9" fmla="*/ 279594 w 292771"/>
                  <a:gd name="connsiteY9" fmla="*/ 280365 h 66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2771" h="665766">
                    <a:moveTo>
                      <a:pt x="279594" y="280365"/>
                    </a:moveTo>
                    <a:cubicBezTo>
                      <a:pt x="282837" y="413373"/>
                      <a:pt x="274547" y="596146"/>
                      <a:pt x="147269" y="648032"/>
                    </a:cubicBezTo>
                    <a:cubicBezTo>
                      <a:pt x="101795" y="667026"/>
                      <a:pt x="46251" y="645667"/>
                      <a:pt x="4142" y="630038"/>
                    </a:cubicBezTo>
                    <a:lnTo>
                      <a:pt x="4142" y="630038"/>
                    </a:lnTo>
                    <a:cubicBezTo>
                      <a:pt x="55834" y="637231"/>
                      <a:pt x="104575" y="617383"/>
                      <a:pt x="129738" y="603314"/>
                    </a:cubicBezTo>
                    <a:cubicBezTo>
                      <a:pt x="234510" y="550550"/>
                      <a:pt x="233681" y="399304"/>
                      <a:pt x="229902" y="281536"/>
                    </a:cubicBezTo>
                    <a:cubicBezTo>
                      <a:pt x="220344" y="-14617"/>
                      <a:pt x="-7366" y="16739"/>
                      <a:pt x="-7366" y="16739"/>
                    </a:cubicBezTo>
                    <a:lnTo>
                      <a:pt x="-12657" y="-2962"/>
                    </a:lnTo>
                    <a:cubicBezTo>
                      <a:pt x="-12657" y="-2962"/>
                      <a:pt x="72877" y="-30953"/>
                      <a:pt x="181990" y="22713"/>
                    </a:cubicBezTo>
                    <a:cubicBezTo>
                      <a:pt x="269012" y="65505"/>
                      <a:pt x="279594" y="280365"/>
                      <a:pt x="279594" y="280365"/>
                    </a:cubicBezTo>
                  </a:path>
                </a:pathLst>
              </a:custGeom>
              <a:solidFill>
                <a:srgbClr val="184655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73" name="자유형: 도형 972">
                <a:extLst>
                  <a:ext uri="{FF2B5EF4-FFF2-40B4-BE49-F238E27FC236}">
                    <a16:creationId xmlns:a16="http://schemas.microsoft.com/office/drawing/2014/main" id="{5B8DC281-4839-D84A-495E-DD600FEDF3F3}"/>
                  </a:ext>
                </a:extLst>
              </p:cNvPr>
              <p:cNvSpPr/>
              <p:nvPr/>
            </p:nvSpPr>
            <p:spPr>
              <a:xfrm flipV="1">
                <a:off x="2462270" y="1746536"/>
                <a:ext cx="101674" cy="146364"/>
              </a:xfrm>
              <a:custGeom>
                <a:avLst/>
                <a:gdLst>
                  <a:gd name="connsiteX0" fmla="*/ 165026 w 175628"/>
                  <a:gd name="connsiteY0" fmla="*/ 242144 h 252824"/>
                  <a:gd name="connsiteX1" fmla="*/ 93097 w 175628"/>
                  <a:gd name="connsiteY1" fmla="*/ 3486 h 252824"/>
                  <a:gd name="connsiteX2" fmla="*/ -10603 w 175628"/>
                  <a:gd name="connsiteY2" fmla="*/ 15263 h 252824"/>
                  <a:gd name="connsiteX3" fmla="*/ 7270 w 175628"/>
                  <a:gd name="connsiteY3" fmla="*/ 33354 h 252824"/>
                  <a:gd name="connsiteX4" fmla="*/ 37894 w 175628"/>
                  <a:gd name="connsiteY4" fmla="*/ 15336 h 252824"/>
                  <a:gd name="connsiteX5" fmla="*/ 81052 w 175628"/>
                  <a:gd name="connsiteY5" fmla="*/ 21846 h 252824"/>
                  <a:gd name="connsiteX6" fmla="*/ 101533 w 175628"/>
                  <a:gd name="connsiteY6" fmla="*/ 41108 h 252824"/>
                  <a:gd name="connsiteX7" fmla="*/ 151884 w 175628"/>
                  <a:gd name="connsiteY7" fmla="*/ 242583 h 252824"/>
                  <a:gd name="connsiteX8" fmla="*/ 165026 w 175628"/>
                  <a:gd name="connsiteY8" fmla="*/ 242144 h 252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5628" h="252824">
                    <a:moveTo>
                      <a:pt x="165026" y="242144"/>
                    </a:moveTo>
                    <a:cubicBezTo>
                      <a:pt x="155175" y="25674"/>
                      <a:pt x="94292" y="6485"/>
                      <a:pt x="93097" y="3486"/>
                    </a:cubicBezTo>
                    <a:cubicBezTo>
                      <a:pt x="91829" y="3242"/>
                      <a:pt x="43210" y="-34015"/>
                      <a:pt x="-10603" y="15263"/>
                    </a:cubicBezTo>
                    <a:lnTo>
                      <a:pt x="7270" y="33354"/>
                    </a:lnTo>
                    <a:cubicBezTo>
                      <a:pt x="14975" y="25528"/>
                      <a:pt x="26703" y="18481"/>
                      <a:pt x="37894" y="15336"/>
                    </a:cubicBezTo>
                    <a:cubicBezTo>
                      <a:pt x="62887" y="8850"/>
                      <a:pt x="79077" y="21261"/>
                      <a:pt x="81052" y="21846"/>
                    </a:cubicBezTo>
                    <a:cubicBezTo>
                      <a:pt x="82369" y="22919"/>
                      <a:pt x="95145" y="30599"/>
                      <a:pt x="101533" y="41108"/>
                    </a:cubicBezTo>
                    <a:cubicBezTo>
                      <a:pt x="132768" y="82729"/>
                      <a:pt x="147665" y="190891"/>
                      <a:pt x="151884" y="242583"/>
                    </a:cubicBezTo>
                    <a:lnTo>
                      <a:pt x="165026" y="242144"/>
                    </a:lnTo>
                  </a:path>
                </a:pathLst>
              </a:custGeom>
              <a:solidFill>
                <a:srgbClr val="355389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019" name="그룹 1018">
              <a:extLst>
                <a:ext uri="{FF2B5EF4-FFF2-40B4-BE49-F238E27FC236}">
                  <a16:creationId xmlns:a16="http://schemas.microsoft.com/office/drawing/2014/main" id="{CED289E1-0A57-6BFF-2254-EAA2E2223634}"/>
                </a:ext>
              </a:extLst>
            </p:cNvPr>
            <p:cNvGrpSpPr/>
            <p:nvPr/>
          </p:nvGrpSpPr>
          <p:grpSpPr>
            <a:xfrm>
              <a:off x="9598008" y="1830723"/>
              <a:ext cx="1038880" cy="1228097"/>
              <a:chOff x="7976071" y="3139356"/>
              <a:chExt cx="2098210" cy="2480370"/>
            </a:xfrm>
          </p:grpSpPr>
          <p:sp>
            <p:nvSpPr>
              <p:cNvPr id="1020" name="자유형: 도형 1019">
                <a:extLst>
                  <a:ext uri="{FF2B5EF4-FFF2-40B4-BE49-F238E27FC236}">
                    <a16:creationId xmlns:a16="http://schemas.microsoft.com/office/drawing/2014/main" id="{6A728EEB-4751-1194-46EE-67BD2AA09155}"/>
                  </a:ext>
                </a:extLst>
              </p:cNvPr>
              <p:cNvSpPr/>
              <p:nvPr/>
            </p:nvSpPr>
            <p:spPr>
              <a:xfrm flipV="1">
                <a:off x="8274557" y="5533874"/>
                <a:ext cx="90539" cy="85852"/>
              </a:xfrm>
              <a:custGeom>
                <a:avLst/>
                <a:gdLst>
                  <a:gd name="connsiteX0" fmla="*/ 78979 w 90539"/>
                  <a:gd name="connsiteY0" fmla="*/ 1048 h 85852"/>
                  <a:gd name="connsiteX1" fmla="*/ -11560 w 90539"/>
                  <a:gd name="connsiteY1" fmla="*/ 1048 h 85852"/>
                  <a:gd name="connsiteX2" fmla="*/ -11560 w 90539"/>
                  <a:gd name="connsiteY2" fmla="*/ 86901 h 85852"/>
                  <a:gd name="connsiteX3" fmla="*/ 78979 w 90539"/>
                  <a:gd name="connsiteY3" fmla="*/ 86901 h 85852"/>
                  <a:gd name="connsiteX4" fmla="*/ 78979 w 90539"/>
                  <a:gd name="connsiteY4" fmla="*/ 1048 h 85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539" h="85852">
                    <a:moveTo>
                      <a:pt x="78979" y="1048"/>
                    </a:moveTo>
                    <a:lnTo>
                      <a:pt x="-11560" y="1048"/>
                    </a:lnTo>
                    <a:lnTo>
                      <a:pt x="-11560" y="86901"/>
                    </a:lnTo>
                    <a:lnTo>
                      <a:pt x="78979" y="86901"/>
                    </a:lnTo>
                    <a:lnTo>
                      <a:pt x="78979" y="1048"/>
                    </a:lnTo>
                  </a:path>
                </a:pathLst>
              </a:custGeom>
              <a:solidFill>
                <a:srgbClr val="184655"/>
              </a:solidFill>
              <a:ln w="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21" name="자유형: 도형 1020">
                <a:extLst>
                  <a:ext uri="{FF2B5EF4-FFF2-40B4-BE49-F238E27FC236}">
                    <a16:creationId xmlns:a16="http://schemas.microsoft.com/office/drawing/2014/main" id="{22A2BF6D-762D-F56C-112E-6C8EFA603A34}"/>
                  </a:ext>
                </a:extLst>
              </p:cNvPr>
              <p:cNvSpPr/>
              <p:nvPr/>
            </p:nvSpPr>
            <p:spPr>
              <a:xfrm flipV="1">
                <a:off x="9694259" y="5394385"/>
                <a:ext cx="234566" cy="212909"/>
              </a:xfrm>
              <a:custGeom>
                <a:avLst/>
                <a:gdLst>
                  <a:gd name="connsiteX0" fmla="*/ -7848 w 234566"/>
                  <a:gd name="connsiteY0" fmla="*/ 213989 h 212909"/>
                  <a:gd name="connsiteX1" fmla="*/ -4867 w 234566"/>
                  <a:gd name="connsiteY1" fmla="*/ 87688 h 212909"/>
                  <a:gd name="connsiteX2" fmla="*/ -9339 w 234566"/>
                  <a:gd name="connsiteY2" fmla="*/ 72445 h 212909"/>
                  <a:gd name="connsiteX3" fmla="*/ 972 w 234566"/>
                  <a:gd name="connsiteY3" fmla="*/ 1887 h 212909"/>
                  <a:gd name="connsiteX4" fmla="*/ 218006 w 234566"/>
                  <a:gd name="connsiteY4" fmla="*/ 1079 h 212909"/>
                  <a:gd name="connsiteX5" fmla="*/ 212291 w 234566"/>
                  <a:gd name="connsiteY5" fmla="*/ 15416 h 212909"/>
                  <a:gd name="connsiteX6" fmla="*/ 133714 w 234566"/>
                  <a:gd name="connsiteY6" fmla="*/ 57499 h 212909"/>
                  <a:gd name="connsiteX7" fmla="*/ 114272 w 234566"/>
                  <a:gd name="connsiteY7" fmla="*/ 68935 h 212909"/>
                  <a:gd name="connsiteX8" fmla="*/ 82903 w 234566"/>
                  <a:gd name="connsiteY8" fmla="*/ 95931 h 212909"/>
                  <a:gd name="connsiteX9" fmla="*/ 64703 w 234566"/>
                  <a:gd name="connsiteY9" fmla="*/ 196969 h 212909"/>
                  <a:gd name="connsiteX10" fmla="*/ -7848 w 234566"/>
                  <a:gd name="connsiteY10" fmla="*/ 213989 h 21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4566" h="212909">
                    <a:moveTo>
                      <a:pt x="-7848" y="213989"/>
                    </a:moveTo>
                    <a:cubicBezTo>
                      <a:pt x="-7848" y="213989"/>
                      <a:pt x="848" y="118752"/>
                      <a:pt x="-4867" y="87688"/>
                    </a:cubicBezTo>
                    <a:cubicBezTo>
                      <a:pt x="-5674" y="83539"/>
                      <a:pt x="-7352" y="78253"/>
                      <a:pt x="-9339" y="72445"/>
                    </a:cubicBezTo>
                    <a:cubicBezTo>
                      <a:pt x="-15241" y="55065"/>
                      <a:pt x="972" y="1887"/>
                      <a:pt x="972" y="1887"/>
                    </a:cubicBezTo>
                    <a:lnTo>
                      <a:pt x="218006" y="1079"/>
                    </a:lnTo>
                    <a:cubicBezTo>
                      <a:pt x="229808" y="1030"/>
                      <a:pt x="221919" y="8540"/>
                      <a:pt x="212291" y="15416"/>
                    </a:cubicBezTo>
                    <a:cubicBezTo>
                      <a:pt x="196576" y="26659"/>
                      <a:pt x="183842" y="34069"/>
                      <a:pt x="133714" y="57499"/>
                    </a:cubicBezTo>
                    <a:cubicBezTo>
                      <a:pt x="130484" y="59034"/>
                      <a:pt x="118558" y="66401"/>
                      <a:pt x="114272" y="68935"/>
                    </a:cubicBezTo>
                    <a:cubicBezTo>
                      <a:pt x="103340" y="75395"/>
                      <a:pt x="92345" y="85638"/>
                      <a:pt x="82903" y="95931"/>
                    </a:cubicBezTo>
                    <a:cubicBezTo>
                      <a:pt x="67063" y="113044"/>
                      <a:pt x="64703" y="196969"/>
                      <a:pt x="64703" y="196969"/>
                    </a:cubicBezTo>
                    <a:lnTo>
                      <a:pt x="-7848" y="213989"/>
                    </a:lnTo>
                  </a:path>
                </a:pathLst>
              </a:custGeom>
              <a:solidFill>
                <a:srgbClr val="F7A491"/>
              </a:solidFill>
              <a:ln w="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22" name="자유형: 도형 1021">
                <a:extLst>
                  <a:ext uri="{FF2B5EF4-FFF2-40B4-BE49-F238E27FC236}">
                    <a16:creationId xmlns:a16="http://schemas.microsoft.com/office/drawing/2014/main" id="{F8AAC208-D82A-3779-B674-54E2A6C9522B}"/>
                  </a:ext>
                </a:extLst>
              </p:cNvPr>
              <p:cNvSpPr/>
              <p:nvPr/>
            </p:nvSpPr>
            <p:spPr>
              <a:xfrm flipV="1">
                <a:off x="9683584" y="5536097"/>
                <a:ext cx="261694" cy="78512"/>
              </a:xfrm>
              <a:custGeom>
                <a:avLst/>
                <a:gdLst>
                  <a:gd name="connsiteX0" fmla="*/ 124964 w 261694"/>
                  <a:gd name="connsiteY0" fmla="*/ 76439 h 78512"/>
                  <a:gd name="connsiteX1" fmla="*/ 1334 w 261694"/>
                  <a:gd name="connsiteY1" fmla="*/ 79754 h 78512"/>
                  <a:gd name="connsiteX2" fmla="*/ -8492 w 261694"/>
                  <a:gd name="connsiteY2" fmla="*/ 2559 h 78512"/>
                  <a:gd name="connsiteX3" fmla="*/ 246480 w 261694"/>
                  <a:gd name="connsiteY3" fmla="*/ 1241 h 78512"/>
                  <a:gd name="connsiteX4" fmla="*/ 248657 w 261694"/>
                  <a:gd name="connsiteY4" fmla="*/ 19238 h 78512"/>
                  <a:gd name="connsiteX5" fmla="*/ 124964 w 261694"/>
                  <a:gd name="connsiteY5" fmla="*/ 76439 h 7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694" h="78512">
                    <a:moveTo>
                      <a:pt x="124964" y="76439"/>
                    </a:moveTo>
                    <a:cubicBezTo>
                      <a:pt x="67689" y="61029"/>
                      <a:pt x="25214" y="70488"/>
                      <a:pt x="1334" y="79754"/>
                    </a:cubicBezTo>
                    <a:cubicBezTo>
                      <a:pt x="-4574" y="62372"/>
                      <a:pt x="-15146" y="2559"/>
                      <a:pt x="-8492" y="2559"/>
                    </a:cubicBezTo>
                    <a:cubicBezTo>
                      <a:pt x="45923" y="2559"/>
                      <a:pt x="91756" y="1925"/>
                      <a:pt x="246480" y="1241"/>
                    </a:cubicBezTo>
                    <a:cubicBezTo>
                      <a:pt x="252077" y="1216"/>
                      <a:pt x="252264" y="15016"/>
                      <a:pt x="248657" y="19238"/>
                    </a:cubicBezTo>
                    <a:cubicBezTo>
                      <a:pt x="238582" y="30942"/>
                      <a:pt x="129255" y="73877"/>
                      <a:pt x="124964" y="76439"/>
                    </a:cubicBezTo>
                  </a:path>
                </a:pathLst>
              </a:custGeom>
              <a:solidFill>
                <a:srgbClr val="355389"/>
              </a:solidFill>
              <a:ln w="6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23" name="자유형: 도형 1022">
                <a:extLst>
                  <a:ext uri="{FF2B5EF4-FFF2-40B4-BE49-F238E27FC236}">
                    <a16:creationId xmlns:a16="http://schemas.microsoft.com/office/drawing/2014/main" id="{93AAC015-0C03-B754-2722-75E639917FCF}"/>
                  </a:ext>
                </a:extLst>
              </p:cNvPr>
              <p:cNvSpPr/>
              <p:nvPr/>
            </p:nvSpPr>
            <p:spPr>
              <a:xfrm flipV="1">
                <a:off x="9424805" y="4080891"/>
                <a:ext cx="480563" cy="1382206"/>
              </a:xfrm>
              <a:custGeom>
                <a:avLst/>
                <a:gdLst>
                  <a:gd name="connsiteX0" fmla="*/ -10523 w 480563"/>
                  <a:gd name="connsiteY0" fmla="*/ 1198741 h 1382206"/>
                  <a:gd name="connsiteX1" fmla="*/ 31594 w 480563"/>
                  <a:gd name="connsiteY1" fmla="*/ 975740 h 1382206"/>
                  <a:gd name="connsiteX2" fmla="*/ 299406 w 480563"/>
                  <a:gd name="connsiteY2" fmla="*/ 559794 h 1382206"/>
                  <a:gd name="connsiteX3" fmla="*/ 246389 w 480563"/>
                  <a:gd name="connsiteY3" fmla="*/ 317865 h 1382206"/>
                  <a:gd name="connsiteX4" fmla="*/ 244717 w 480563"/>
                  <a:gd name="connsiteY4" fmla="*/ 2597 h 1382206"/>
                  <a:gd name="connsiteX5" fmla="*/ 342204 w 480563"/>
                  <a:gd name="connsiteY5" fmla="*/ -500 h 1382206"/>
                  <a:gd name="connsiteX6" fmla="*/ 470041 w 480563"/>
                  <a:gd name="connsiteY6" fmla="*/ 589957 h 1382206"/>
                  <a:gd name="connsiteX7" fmla="*/ 277419 w 480563"/>
                  <a:gd name="connsiteY7" fmla="*/ 1227028 h 1382206"/>
                  <a:gd name="connsiteX8" fmla="*/ 189965 w 480563"/>
                  <a:gd name="connsiteY8" fmla="*/ 1381707 h 1382206"/>
                  <a:gd name="connsiteX9" fmla="*/ -10523 w 480563"/>
                  <a:gd name="connsiteY9" fmla="*/ 1198741 h 1382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0563" h="1382206">
                    <a:moveTo>
                      <a:pt x="-10523" y="1198741"/>
                    </a:moveTo>
                    <a:cubicBezTo>
                      <a:pt x="-10523" y="1198741"/>
                      <a:pt x="-7426" y="1062810"/>
                      <a:pt x="31594" y="975740"/>
                    </a:cubicBezTo>
                    <a:cubicBezTo>
                      <a:pt x="69499" y="890961"/>
                      <a:pt x="251096" y="681827"/>
                      <a:pt x="299406" y="559794"/>
                    </a:cubicBezTo>
                    <a:cubicBezTo>
                      <a:pt x="284480" y="490934"/>
                      <a:pt x="243416" y="394158"/>
                      <a:pt x="246389" y="317865"/>
                    </a:cubicBezTo>
                    <a:cubicBezTo>
                      <a:pt x="249796" y="231384"/>
                      <a:pt x="244717" y="2597"/>
                      <a:pt x="244717" y="2597"/>
                    </a:cubicBezTo>
                    <a:lnTo>
                      <a:pt x="342204" y="-500"/>
                    </a:lnTo>
                    <a:lnTo>
                      <a:pt x="470041" y="589957"/>
                    </a:lnTo>
                    <a:lnTo>
                      <a:pt x="277419" y="1227028"/>
                    </a:lnTo>
                    <a:lnTo>
                      <a:pt x="189965" y="1381707"/>
                    </a:lnTo>
                    <a:lnTo>
                      <a:pt x="-10523" y="1198741"/>
                    </a:lnTo>
                  </a:path>
                </a:pathLst>
              </a:custGeom>
              <a:solidFill>
                <a:srgbClr val="3C8F7C"/>
              </a:solidFill>
              <a:ln w="6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24" name="자유형: 도형 1023">
                <a:extLst>
                  <a:ext uri="{FF2B5EF4-FFF2-40B4-BE49-F238E27FC236}">
                    <a16:creationId xmlns:a16="http://schemas.microsoft.com/office/drawing/2014/main" id="{BC730B61-E31B-8E21-1EE0-DB6C59BCA47B}"/>
                  </a:ext>
                </a:extLst>
              </p:cNvPr>
              <p:cNvSpPr/>
              <p:nvPr/>
            </p:nvSpPr>
            <p:spPr>
              <a:xfrm flipV="1">
                <a:off x="8865634" y="5258988"/>
                <a:ext cx="188819" cy="331367"/>
              </a:xfrm>
              <a:custGeom>
                <a:avLst/>
                <a:gdLst>
                  <a:gd name="connsiteX0" fmla="*/ 131694 w 188819"/>
                  <a:gd name="connsiteY0" fmla="*/ 332158 h 331367"/>
                  <a:gd name="connsiteX1" fmla="*/ 45428 w 188819"/>
                  <a:gd name="connsiteY1" fmla="*/ 229213 h 331367"/>
                  <a:gd name="connsiteX2" fmla="*/ -11061 w 188819"/>
                  <a:gd name="connsiteY2" fmla="*/ 184742 h 331367"/>
                  <a:gd name="connsiteX3" fmla="*/ 162660 w 188819"/>
                  <a:gd name="connsiteY3" fmla="*/ 3625 h 331367"/>
                  <a:gd name="connsiteX4" fmla="*/ 168105 w 188819"/>
                  <a:gd name="connsiteY4" fmla="*/ 19058 h 331367"/>
                  <a:gd name="connsiteX5" fmla="*/ 134983 w 188819"/>
                  <a:gd name="connsiteY5" fmla="*/ 107812 h 331367"/>
                  <a:gd name="connsiteX6" fmla="*/ 127440 w 188819"/>
                  <a:gd name="connsiteY6" fmla="*/ 130635 h 331367"/>
                  <a:gd name="connsiteX7" fmla="*/ 121314 w 188819"/>
                  <a:gd name="connsiteY7" fmla="*/ 174181 h 331367"/>
                  <a:gd name="connsiteX8" fmla="*/ 177690 w 188819"/>
                  <a:gd name="connsiteY8" fmla="*/ 267666 h 331367"/>
                  <a:gd name="connsiteX9" fmla="*/ 131694 w 188819"/>
                  <a:gd name="connsiteY9" fmla="*/ 332158 h 331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8819" h="331367">
                    <a:moveTo>
                      <a:pt x="131694" y="332158"/>
                    </a:moveTo>
                    <a:cubicBezTo>
                      <a:pt x="131694" y="332158"/>
                      <a:pt x="71801" y="249988"/>
                      <a:pt x="45428" y="229213"/>
                    </a:cubicBezTo>
                    <a:cubicBezTo>
                      <a:pt x="31306" y="218097"/>
                      <a:pt x="-7034" y="203152"/>
                      <a:pt x="-11061" y="184742"/>
                    </a:cubicBezTo>
                    <a:cubicBezTo>
                      <a:pt x="-15144" y="166355"/>
                      <a:pt x="162660" y="3625"/>
                      <a:pt x="162660" y="3625"/>
                    </a:cubicBezTo>
                    <a:cubicBezTo>
                      <a:pt x="172075" y="-4712"/>
                      <a:pt x="170998" y="6818"/>
                      <a:pt x="168105" y="19058"/>
                    </a:cubicBezTo>
                    <a:cubicBezTo>
                      <a:pt x="163454" y="39101"/>
                      <a:pt x="158577" y="53904"/>
                      <a:pt x="134983" y="107812"/>
                    </a:cubicBezTo>
                    <a:cubicBezTo>
                      <a:pt x="133451" y="111323"/>
                      <a:pt x="129084" y="125587"/>
                      <a:pt x="127440" y="130635"/>
                    </a:cubicBezTo>
                    <a:cubicBezTo>
                      <a:pt x="123243" y="143436"/>
                      <a:pt x="121655" y="159333"/>
                      <a:pt x="121314" y="174181"/>
                    </a:cubicBezTo>
                    <a:cubicBezTo>
                      <a:pt x="120690" y="198955"/>
                      <a:pt x="177690" y="267666"/>
                      <a:pt x="177690" y="267666"/>
                    </a:cubicBezTo>
                    <a:lnTo>
                      <a:pt x="131694" y="332158"/>
                    </a:lnTo>
                  </a:path>
                </a:pathLst>
              </a:custGeom>
              <a:solidFill>
                <a:srgbClr val="F7A491"/>
              </a:solidFill>
              <a:ln w="5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25" name="자유형: 도형 1024">
                <a:extLst>
                  <a:ext uri="{FF2B5EF4-FFF2-40B4-BE49-F238E27FC236}">
                    <a16:creationId xmlns:a16="http://schemas.microsoft.com/office/drawing/2014/main" id="{2A335215-7AB4-E9E2-BF77-7C8E67405503}"/>
                  </a:ext>
                </a:extLst>
              </p:cNvPr>
              <p:cNvSpPr/>
              <p:nvPr/>
            </p:nvSpPr>
            <p:spPr>
              <a:xfrm flipV="1">
                <a:off x="8849134" y="5371098"/>
                <a:ext cx="213694" cy="246588"/>
              </a:xfrm>
              <a:custGeom>
                <a:avLst/>
                <a:gdLst>
                  <a:gd name="connsiteX0" fmla="*/ 143942 w 213694"/>
                  <a:gd name="connsiteY0" fmla="*/ 158154 h 246588"/>
                  <a:gd name="connsiteX1" fmla="*/ 47606 w 213694"/>
                  <a:gd name="connsiteY1" fmla="*/ 247541 h 246588"/>
                  <a:gd name="connsiteX2" fmla="*/ -10865 w 213694"/>
                  <a:gd name="connsiteY2" fmla="*/ 211238 h 246588"/>
                  <a:gd name="connsiteX3" fmla="*/ 179479 w 213694"/>
                  <a:gd name="connsiteY3" fmla="*/ 1399 h 246588"/>
                  <a:gd name="connsiteX4" fmla="*/ 202584 w 213694"/>
                  <a:gd name="connsiteY4" fmla="*/ 25656 h 246588"/>
                  <a:gd name="connsiteX5" fmla="*/ 143942 w 213694"/>
                  <a:gd name="connsiteY5" fmla="*/ 158154 h 246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694" h="246588">
                    <a:moveTo>
                      <a:pt x="143942" y="158154"/>
                    </a:moveTo>
                    <a:cubicBezTo>
                      <a:pt x="87458" y="185999"/>
                      <a:pt x="60095" y="223426"/>
                      <a:pt x="47606" y="247541"/>
                    </a:cubicBezTo>
                    <a:cubicBezTo>
                      <a:pt x="30632" y="237811"/>
                      <a:pt x="-14839" y="217040"/>
                      <a:pt x="-10865" y="211238"/>
                    </a:cubicBezTo>
                    <a:cubicBezTo>
                      <a:pt x="20584" y="165613"/>
                      <a:pt x="53226" y="108879"/>
                      <a:pt x="179479" y="1399"/>
                    </a:cubicBezTo>
                    <a:cubicBezTo>
                      <a:pt x="183964" y="-2455"/>
                      <a:pt x="202527" y="19736"/>
                      <a:pt x="202584" y="25656"/>
                    </a:cubicBezTo>
                    <a:cubicBezTo>
                      <a:pt x="202754" y="42068"/>
                      <a:pt x="145588" y="153084"/>
                      <a:pt x="143942" y="158154"/>
                    </a:cubicBezTo>
                  </a:path>
                </a:pathLst>
              </a:custGeom>
              <a:solidFill>
                <a:srgbClr val="355389"/>
              </a:solidFill>
              <a:ln w="5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26" name="자유형: 도형 1025">
                <a:extLst>
                  <a:ext uri="{FF2B5EF4-FFF2-40B4-BE49-F238E27FC236}">
                    <a16:creationId xmlns:a16="http://schemas.microsoft.com/office/drawing/2014/main" id="{467D90FD-BA5B-DB34-4911-6DF87E3F9F73}"/>
                  </a:ext>
                </a:extLst>
              </p:cNvPr>
              <p:cNvSpPr/>
              <p:nvPr/>
            </p:nvSpPr>
            <p:spPr>
              <a:xfrm flipV="1">
                <a:off x="9047738" y="3139356"/>
                <a:ext cx="683171" cy="800044"/>
              </a:xfrm>
              <a:custGeom>
                <a:avLst/>
                <a:gdLst>
                  <a:gd name="connsiteX0" fmla="*/ 667190 w 683171"/>
                  <a:gd name="connsiteY0" fmla="*/ 644548 h 800044"/>
                  <a:gd name="connsiteX1" fmla="*/ 447467 w 683171"/>
                  <a:gd name="connsiteY1" fmla="*/ 779792 h 800044"/>
                  <a:gd name="connsiteX2" fmla="*/ 376459 w 683171"/>
                  <a:gd name="connsiteY2" fmla="*/ 722875 h 800044"/>
                  <a:gd name="connsiteX3" fmla="*/ 274453 w 683171"/>
                  <a:gd name="connsiteY3" fmla="*/ 540855 h 800044"/>
                  <a:gd name="connsiteX4" fmla="*/ 75375 w 683171"/>
                  <a:gd name="connsiteY4" fmla="*/ 466339 h 800044"/>
                  <a:gd name="connsiteX5" fmla="*/ -10492 w 683171"/>
                  <a:gd name="connsiteY5" fmla="*/ 287303 h 800044"/>
                  <a:gd name="connsiteX6" fmla="*/ 76532 w 683171"/>
                  <a:gd name="connsiteY6" fmla="*/ 53020 h 800044"/>
                  <a:gd name="connsiteX7" fmla="*/ 323538 w 683171"/>
                  <a:gd name="connsiteY7" fmla="*/ 7644 h 800044"/>
                  <a:gd name="connsiteX8" fmla="*/ 530959 w 683171"/>
                  <a:gd name="connsiteY8" fmla="*/ 157936 h 800044"/>
                  <a:gd name="connsiteX9" fmla="*/ 645083 w 683171"/>
                  <a:gd name="connsiteY9" fmla="*/ 387536 h 800044"/>
                  <a:gd name="connsiteX10" fmla="*/ 667190 w 683171"/>
                  <a:gd name="connsiteY10" fmla="*/ 644548 h 80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83171" h="800044">
                    <a:moveTo>
                      <a:pt x="667190" y="644548"/>
                    </a:moveTo>
                    <a:cubicBezTo>
                      <a:pt x="650381" y="754159"/>
                      <a:pt x="551177" y="832981"/>
                      <a:pt x="447467" y="779792"/>
                    </a:cubicBezTo>
                    <a:cubicBezTo>
                      <a:pt x="424142" y="767831"/>
                      <a:pt x="392536" y="743557"/>
                      <a:pt x="376459" y="722875"/>
                    </a:cubicBezTo>
                    <a:cubicBezTo>
                      <a:pt x="332124" y="666014"/>
                      <a:pt x="321406" y="595536"/>
                      <a:pt x="274453" y="540855"/>
                    </a:cubicBezTo>
                    <a:cubicBezTo>
                      <a:pt x="233955" y="493708"/>
                      <a:pt x="125860" y="502605"/>
                      <a:pt x="75375" y="466339"/>
                    </a:cubicBezTo>
                    <a:cubicBezTo>
                      <a:pt x="24890" y="430080"/>
                      <a:pt x="-10492" y="365071"/>
                      <a:pt x="-10492" y="287303"/>
                    </a:cubicBezTo>
                    <a:cubicBezTo>
                      <a:pt x="-10492" y="200328"/>
                      <a:pt x="9178" y="108005"/>
                      <a:pt x="76532" y="53020"/>
                    </a:cubicBezTo>
                    <a:cubicBezTo>
                      <a:pt x="143947" y="-1966"/>
                      <a:pt x="239741" y="-15668"/>
                      <a:pt x="323538" y="7644"/>
                    </a:cubicBezTo>
                    <a:cubicBezTo>
                      <a:pt x="407334" y="30932"/>
                      <a:pt x="479195" y="88036"/>
                      <a:pt x="530959" y="157936"/>
                    </a:cubicBezTo>
                    <a:cubicBezTo>
                      <a:pt x="582662" y="227842"/>
                      <a:pt x="619262" y="304477"/>
                      <a:pt x="645083" y="387536"/>
                    </a:cubicBezTo>
                    <a:cubicBezTo>
                      <a:pt x="673888" y="480249"/>
                      <a:pt x="678029" y="573704"/>
                      <a:pt x="667190" y="644548"/>
                    </a:cubicBezTo>
                  </a:path>
                </a:pathLst>
              </a:custGeom>
              <a:solidFill>
                <a:srgbClr val="184655"/>
              </a:solidFill>
              <a:ln w="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27" name="자유형: 도형 1026">
                <a:extLst>
                  <a:ext uri="{FF2B5EF4-FFF2-40B4-BE49-F238E27FC236}">
                    <a16:creationId xmlns:a16="http://schemas.microsoft.com/office/drawing/2014/main" id="{3C233ABE-9098-31AB-2654-13B48C863A90}"/>
                  </a:ext>
                </a:extLst>
              </p:cNvPr>
              <p:cNvSpPr/>
              <p:nvPr/>
            </p:nvSpPr>
            <p:spPr>
              <a:xfrm flipV="1">
                <a:off x="9621836" y="3806218"/>
                <a:ext cx="452445" cy="719915"/>
              </a:xfrm>
              <a:custGeom>
                <a:avLst/>
                <a:gdLst>
                  <a:gd name="connsiteX0" fmla="*/ 88070 w 452445"/>
                  <a:gd name="connsiteY0" fmla="*/ 718164 h 719915"/>
                  <a:gd name="connsiteX1" fmla="*/ 213364 w 452445"/>
                  <a:gd name="connsiteY1" fmla="*/ 426105 h 719915"/>
                  <a:gd name="connsiteX2" fmla="*/ 342755 w 452445"/>
                  <a:gd name="connsiteY2" fmla="*/ 185671 h 719915"/>
                  <a:gd name="connsiteX3" fmla="*/ 437230 w 452445"/>
                  <a:gd name="connsiteY3" fmla="*/ 154335 h 719915"/>
                  <a:gd name="connsiteX4" fmla="*/ 391221 w 452445"/>
                  <a:gd name="connsiteY4" fmla="*/ 150704 h 719915"/>
                  <a:gd name="connsiteX5" fmla="*/ 440948 w 452445"/>
                  <a:gd name="connsiteY5" fmla="*/ 21402 h 719915"/>
                  <a:gd name="connsiteX6" fmla="*/ 396074 w 452445"/>
                  <a:gd name="connsiteY6" fmla="*/ 86381 h 719915"/>
                  <a:gd name="connsiteX7" fmla="*/ 422797 w 452445"/>
                  <a:gd name="connsiteY7" fmla="*/ 6994 h 719915"/>
                  <a:gd name="connsiteX8" fmla="*/ 377986 w 452445"/>
                  <a:gd name="connsiteY8" fmla="*/ 72169 h 719915"/>
                  <a:gd name="connsiteX9" fmla="*/ 401369 w 452445"/>
                  <a:gd name="connsiteY9" fmla="*/ -1735 h 719915"/>
                  <a:gd name="connsiteX10" fmla="*/ 352083 w 452445"/>
                  <a:gd name="connsiteY10" fmla="*/ 61051 h 719915"/>
                  <a:gd name="connsiteX11" fmla="*/ 374961 w 452445"/>
                  <a:gd name="connsiteY11" fmla="*/ 3944 h 719915"/>
                  <a:gd name="connsiteX12" fmla="*/ 325675 w 452445"/>
                  <a:gd name="connsiteY12" fmla="*/ 74582 h 719915"/>
                  <a:gd name="connsiteX13" fmla="*/ 289562 w 452445"/>
                  <a:gd name="connsiteY13" fmla="*/ 157385 h 719915"/>
                  <a:gd name="connsiteX14" fmla="*/ 104205 w 452445"/>
                  <a:gd name="connsiteY14" fmla="*/ 384610 h 719915"/>
                  <a:gd name="connsiteX15" fmla="*/ -10438 w 452445"/>
                  <a:gd name="connsiteY15" fmla="*/ 660036 h 719915"/>
                  <a:gd name="connsiteX16" fmla="*/ 88070 w 452445"/>
                  <a:gd name="connsiteY16" fmla="*/ 718164 h 71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445" h="719915">
                    <a:moveTo>
                      <a:pt x="88070" y="718164"/>
                    </a:moveTo>
                    <a:cubicBezTo>
                      <a:pt x="88070" y="718164"/>
                      <a:pt x="193386" y="479897"/>
                      <a:pt x="213364" y="426105"/>
                    </a:cubicBezTo>
                    <a:cubicBezTo>
                      <a:pt x="233407" y="372320"/>
                      <a:pt x="338469" y="192521"/>
                      <a:pt x="342755" y="185671"/>
                    </a:cubicBezTo>
                    <a:cubicBezTo>
                      <a:pt x="347104" y="178820"/>
                      <a:pt x="442524" y="166650"/>
                      <a:pt x="437230" y="154335"/>
                    </a:cubicBezTo>
                    <a:cubicBezTo>
                      <a:pt x="431872" y="142051"/>
                      <a:pt x="391221" y="157461"/>
                      <a:pt x="391221" y="150704"/>
                    </a:cubicBezTo>
                    <a:cubicBezTo>
                      <a:pt x="391221" y="135515"/>
                      <a:pt x="450591" y="24112"/>
                      <a:pt x="440948" y="21402"/>
                    </a:cubicBezTo>
                    <a:cubicBezTo>
                      <a:pt x="422923" y="16379"/>
                      <a:pt x="404079" y="90238"/>
                      <a:pt x="396074" y="86381"/>
                    </a:cubicBezTo>
                    <a:cubicBezTo>
                      <a:pt x="388070" y="82505"/>
                      <a:pt x="433889" y="18087"/>
                      <a:pt x="422797" y="6994"/>
                    </a:cubicBezTo>
                    <a:cubicBezTo>
                      <a:pt x="411704" y="-4098"/>
                      <a:pt x="385297" y="72093"/>
                      <a:pt x="377986" y="72169"/>
                    </a:cubicBezTo>
                    <a:cubicBezTo>
                      <a:pt x="370675" y="72219"/>
                      <a:pt x="417188" y="-3027"/>
                      <a:pt x="401369" y="-1735"/>
                    </a:cubicBezTo>
                    <a:cubicBezTo>
                      <a:pt x="392797" y="-1029"/>
                      <a:pt x="359267" y="68267"/>
                      <a:pt x="352083" y="61051"/>
                    </a:cubicBezTo>
                    <a:cubicBezTo>
                      <a:pt x="348994" y="58026"/>
                      <a:pt x="384730" y="2211"/>
                      <a:pt x="374961" y="3944"/>
                    </a:cubicBezTo>
                    <a:cubicBezTo>
                      <a:pt x="365192" y="5677"/>
                      <a:pt x="336957" y="49757"/>
                      <a:pt x="325675" y="74582"/>
                    </a:cubicBezTo>
                    <a:cubicBezTo>
                      <a:pt x="314394" y="99402"/>
                      <a:pt x="319436" y="123395"/>
                      <a:pt x="289562" y="157385"/>
                    </a:cubicBezTo>
                    <a:cubicBezTo>
                      <a:pt x="259688" y="191400"/>
                      <a:pt x="139751" y="298706"/>
                      <a:pt x="104205" y="384610"/>
                    </a:cubicBezTo>
                    <a:cubicBezTo>
                      <a:pt x="68658" y="470481"/>
                      <a:pt x="-10438" y="660036"/>
                      <a:pt x="-10438" y="660036"/>
                    </a:cubicBezTo>
                    <a:lnTo>
                      <a:pt x="88070" y="718164"/>
                    </a:lnTo>
                  </a:path>
                </a:pathLst>
              </a:custGeom>
              <a:solidFill>
                <a:srgbClr val="F48C7F"/>
              </a:solidFill>
              <a:ln w="6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28" name="자유형: 도형 1027">
                <a:extLst>
                  <a:ext uri="{FF2B5EF4-FFF2-40B4-BE49-F238E27FC236}">
                    <a16:creationId xmlns:a16="http://schemas.microsoft.com/office/drawing/2014/main" id="{FC3E051D-E4BC-3E63-6D29-E33A601307A1}"/>
                  </a:ext>
                </a:extLst>
              </p:cNvPr>
              <p:cNvSpPr/>
              <p:nvPr/>
            </p:nvSpPr>
            <p:spPr>
              <a:xfrm flipV="1">
                <a:off x="9552272" y="3563995"/>
                <a:ext cx="209979" cy="343287"/>
              </a:xfrm>
              <a:custGeom>
                <a:avLst/>
                <a:gdLst>
                  <a:gd name="connsiteX0" fmla="*/ 68633 w 209979"/>
                  <a:gd name="connsiteY0" fmla="*/ 340490 h 343287"/>
                  <a:gd name="connsiteX1" fmla="*/ 199236 w 209979"/>
                  <a:gd name="connsiteY1" fmla="*/ 38557 h 343287"/>
                  <a:gd name="connsiteX2" fmla="*/ 50926 w 209979"/>
                  <a:gd name="connsiteY2" fmla="*/ -2798 h 343287"/>
                  <a:gd name="connsiteX3" fmla="*/ -10743 w 209979"/>
                  <a:gd name="connsiteY3" fmla="*/ 164887 h 343287"/>
                  <a:gd name="connsiteX4" fmla="*/ 68633 w 209979"/>
                  <a:gd name="connsiteY4" fmla="*/ 340490 h 343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979" h="343287">
                    <a:moveTo>
                      <a:pt x="68633" y="340490"/>
                    </a:moveTo>
                    <a:cubicBezTo>
                      <a:pt x="68633" y="340490"/>
                      <a:pt x="156130" y="298714"/>
                      <a:pt x="199236" y="38557"/>
                    </a:cubicBezTo>
                    <a:lnTo>
                      <a:pt x="50926" y="-2798"/>
                    </a:lnTo>
                    <a:lnTo>
                      <a:pt x="-10743" y="164887"/>
                    </a:lnTo>
                    <a:lnTo>
                      <a:pt x="68633" y="340490"/>
                    </a:lnTo>
                  </a:path>
                </a:pathLst>
              </a:custGeom>
              <a:solidFill>
                <a:srgbClr val="F47458"/>
              </a:solidFill>
              <a:ln w="6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29" name="자유형: 도형 1028">
                <a:extLst>
                  <a:ext uri="{FF2B5EF4-FFF2-40B4-BE49-F238E27FC236}">
                    <a16:creationId xmlns:a16="http://schemas.microsoft.com/office/drawing/2014/main" id="{8A0A29F4-C78F-C316-FEDE-C8C6C9296414}"/>
                  </a:ext>
                </a:extLst>
              </p:cNvPr>
              <p:cNvSpPr/>
              <p:nvPr/>
            </p:nvSpPr>
            <p:spPr>
              <a:xfrm flipV="1">
                <a:off x="8955638" y="4176783"/>
                <a:ext cx="762060" cy="1185001"/>
              </a:xfrm>
              <a:custGeom>
                <a:avLst/>
                <a:gdLst>
                  <a:gd name="connsiteX0" fmla="*/ 465604 w 762060"/>
                  <a:gd name="connsiteY0" fmla="*/ 1184451 h 1185001"/>
                  <a:gd name="connsiteX1" fmla="*/ 372299 w 762060"/>
                  <a:gd name="connsiteY1" fmla="*/ 977588 h 1185001"/>
                  <a:gd name="connsiteX2" fmla="*/ 353516 w 762060"/>
                  <a:gd name="connsiteY2" fmla="*/ 483200 h 1185001"/>
                  <a:gd name="connsiteX3" fmla="*/ 171527 w 762060"/>
                  <a:gd name="connsiteY3" fmla="*/ 315276 h 1185001"/>
                  <a:gd name="connsiteX4" fmla="*/ -10464 w 762060"/>
                  <a:gd name="connsiteY4" fmla="*/ 57821 h 1185001"/>
                  <a:gd name="connsiteX5" fmla="*/ 67645 w 762060"/>
                  <a:gd name="connsiteY5" fmla="*/ -550 h 1185001"/>
                  <a:gd name="connsiteX6" fmla="*/ 510706 w 762060"/>
                  <a:gd name="connsiteY6" fmla="*/ 410155 h 1185001"/>
                  <a:gd name="connsiteX7" fmla="*/ 690083 w 762060"/>
                  <a:gd name="connsiteY7" fmla="*/ 958082 h 1185001"/>
                  <a:gd name="connsiteX8" fmla="*/ 751597 w 762060"/>
                  <a:gd name="connsiteY8" fmla="*/ 1118299 h 1185001"/>
                  <a:gd name="connsiteX9" fmla="*/ 465604 w 762060"/>
                  <a:gd name="connsiteY9" fmla="*/ 1184451 h 1185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60" h="1185001">
                    <a:moveTo>
                      <a:pt x="465604" y="1184451"/>
                    </a:moveTo>
                    <a:cubicBezTo>
                      <a:pt x="465604" y="1184451"/>
                      <a:pt x="390291" y="1071264"/>
                      <a:pt x="372299" y="977588"/>
                    </a:cubicBezTo>
                    <a:cubicBezTo>
                      <a:pt x="354854" y="886344"/>
                      <a:pt x="383909" y="610897"/>
                      <a:pt x="353516" y="483200"/>
                    </a:cubicBezTo>
                    <a:cubicBezTo>
                      <a:pt x="301849" y="435338"/>
                      <a:pt x="212799" y="379501"/>
                      <a:pt x="171527" y="315276"/>
                    </a:cubicBezTo>
                    <a:cubicBezTo>
                      <a:pt x="124722" y="242474"/>
                      <a:pt x="-10464" y="57821"/>
                      <a:pt x="-10464" y="57821"/>
                    </a:cubicBezTo>
                    <a:lnTo>
                      <a:pt x="67645" y="-550"/>
                    </a:lnTo>
                    <a:lnTo>
                      <a:pt x="510706" y="410155"/>
                    </a:lnTo>
                    <a:lnTo>
                      <a:pt x="690083" y="958082"/>
                    </a:lnTo>
                    <a:lnTo>
                      <a:pt x="751597" y="1118299"/>
                    </a:lnTo>
                    <a:lnTo>
                      <a:pt x="465604" y="1184451"/>
                    </a:lnTo>
                  </a:path>
                </a:pathLst>
              </a:custGeom>
              <a:solidFill>
                <a:srgbClr val="50BFA5"/>
              </a:solidFill>
              <a:ln w="6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30" name="자유형: 도형 1029">
                <a:extLst>
                  <a:ext uri="{FF2B5EF4-FFF2-40B4-BE49-F238E27FC236}">
                    <a16:creationId xmlns:a16="http://schemas.microsoft.com/office/drawing/2014/main" id="{37A702A0-941E-6C7F-F5D6-56EBE1161F58}"/>
                  </a:ext>
                </a:extLst>
              </p:cNvPr>
              <p:cNvSpPr/>
              <p:nvPr/>
            </p:nvSpPr>
            <p:spPr>
              <a:xfrm flipV="1">
                <a:off x="9345887" y="3532440"/>
                <a:ext cx="385005" cy="740203"/>
              </a:xfrm>
              <a:custGeom>
                <a:avLst/>
                <a:gdLst>
                  <a:gd name="connsiteX0" fmla="*/ 136174 w 385005"/>
                  <a:gd name="connsiteY0" fmla="*/ 737429 h 740203"/>
                  <a:gd name="connsiteX1" fmla="*/ -3087 w 385005"/>
                  <a:gd name="connsiteY1" fmla="*/ 700837 h 740203"/>
                  <a:gd name="connsiteX2" fmla="*/ 91681 w 385005"/>
                  <a:gd name="connsiteY2" fmla="*/ 263631 h 740203"/>
                  <a:gd name="connsiteX3" fmla="*/ 20225 w 385005"/>
                  <a:gd name="connsiteY3" fmla="*/ 21483 h 740203"/>
                  <a:gd name="connsiteX4" fmla="*/ 374342 w 385005"/>
                  <a:gd name="connsiteY4" fmla="*/ 15853 h 740203"/>
                  <a:gd name="connsiteX5" fmla="*/ 356447 w 385005"/>
                  <a:gd name="connsiteY5" fmla="*/ 492822 h 740203"/>
                  <a:gd name="connsiteX6" fmla="*/ 275070 w 385005"/>
                  <a:gd name="connsiteY6" fmla="*/ 706205 h 740203"/>
                  <a:gd name="connsiteX7" fmla="*/ 136174 w 385005"/>
                  <a:gd name="connsiteY7" fmla="*/ 737429 h 740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5005" h="740203">
                    <a:moveTo>
                      <a:pt x="136174" y="737429"/>
                    </a:moveTo>
                    <a:cubicBezTo>
                      <a:pt x="136174" y="737429"/>
                      <a:pt x="36415" y="743766"/>
                      <a:pt x="-3087" y="700837"/>
                    </a:cubicBezTo>
                    <a:cubicBezTo>
                      <a:pt x="-42528" y="657902"/>
                      <a:pt x="84499" y="318271"/>
                      <a:pt x="91681" y="263631"/>
                    </a:cubicBezTo>
                    <a:cubicBezTo>
                      <a:pt x="98864" y="208986"/>
                      <a:pt x="20225" y="21483"/>
                      <a:pt x="20225" y="21483"/>
                    </a:cubicBezTo>
                    <a:cubicBezTo>
                      <a:pt x="20225" y="21483"/>
                      <a:pt x="307390" y="-28379"/>
                      <a:pt x="374342" y="15853"/>
                    </a:cubicBezTo>
                    <a:cubicBezTo>
                      <a:pt x="374342" y="15853"/>
                      <a:pt x="363630" y="453789"/>
                      <a:pt x="356447" y="492822"/>
                    </a:cubicBezTo>
                    <a:cubicBezTo>
                      <a:pt x="349265" y="531855"/>
                      <a:pt x="289434" y="690593"/>
                      <a:pt x="275070" y="706205"/>
                    </a:cubicBezTo>
                    <a:cubicBezTo>
                      <a:pt x="260767" y="721817"/>
                      <a:pt x="136174" y="737429"/>
                      <a:pt x="136174" y="737429"/>
                    </a:cubicBezTo>
                  </a:path>
                </a:pathLst>
              </a:custGeom>
              <a:solidFill>
                <a:srgbClr val="F7CC7F"/>
              </a:solidFill>
              <a:ln w="6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31" name="자유형: 도형 1030">
                <a:extLst>
                  <a:ext uri="{FF2B5EF4-FFF2-40B4-BE49-F238E27FC236}">
                    <a16:creationId xmlns:a16="http://schemas.microsoft.com/office/drawing/2014/main" id="{4EE0724B-339E-0B46-0D27-3FEAF061AAF9}"/>
                  </a:ext>
                </a:extLst>
              </p:cNvPr>
              <p:cNvSpPr/>
              <p:nvPr/>
            </p:nvSpPr>
            <p:spPr>
              <a:xfrm flipV="1">
                <a:off x="9489337" y="3397513"/>
                <a:ext cx="125810" cy="236441"/>
              </a:xfrm>
              <a:custGeom>
                <a:avLst/>
                <a:gdLst>
                  <a:gd name="connsiteX0" fmla="*/ 25722 w 125810"/>
                  <a:gd name="connsiteY0" fmla="*/ 230877 h 236441"/>
                  <a:gd name="connsiteX1" fmla="*/ 24278 w 125810"/>
                  <a:gd name="connsiteY1" fmla="*/ 222960 h 236441"/>
                  <a:gd name="connsiteX2" fmla="*/ -8872 w 125810"/>
                  <a:gd name="connsiteY2" fmla="*/ 97777 h 236441"/>
                  <a:gd name="connsiteX3" fmla="*/ 98520 w 125810"/>
                  <a:gd name="connsiteY3" fmla="*/ -2480 h 236441"/>
                  <a:gd name="connsiteX4" fmla="*/ 85104 w 125810"/>
                  <a:gd name="connsiteY4" fmla="*/ 82700 h 236441"/>
                  <a:gd name="connsiteX5" fmla="*/ 96414 w 125810"/>
                  <a:gd name="connsiteY5" fmla="*/ 139356 h 236441"/>
                  <a:gd name="connsiteX6" fmla="*/ 103393 w 125810"/>
                  <a:gd name="connsiteY6" fmla="*/ 174606 h 236441"/>
                  <a:gd name="connsiteX7" fmla="*/ 114945 w 125810"/>
                  <a:gd name="connsiteY7" fmla="*/ 233097 h 236441"/>
                  <a:gd name="connsiteX8" fmla="*/ 25722 w 125810"/>
                  <a:gd name="connsiteY8" fmla="*/ 230877 h 23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810" h="236441">
                    <a:moveTo>
                      <a:pt x="25722" y="230877"/>
                    </a:moveTo>
                    <a:cubicBezTo>
                      <a:pt x="25722" y="230877"/>
                      <a:pt x="25180" y="227947"/>
                      <a:pt x="24278" y="222960"/>
                    </a:cubicBezTo>
                    <a:cubicBezTo>
                      <a:pt x="19826" y="199014"/>
                      <a:pt x="2679" y="119610"/>
                      <a:pt x="-8872" y="97777"/>
                    </a:cubicBezTo>
                    <a:cubicBezTo>
                      <a:pt x="-22831" y="71395"/>
                      <a:pt x="39018" y="-12750"/>
                      <a:pt x="98520" y="-2480"/>
                    </a:cubicBezTo>
                    <a:cubicBezTo>
                      <a:pt x="116268" y="576"/>
                      <a:pt x="83539" y="74830"/>
                      <a:pt x="85104" y="82700"/>
                    </a:cubicBezTo>
                    <a:cubicBezTo>
                      <a:pt x="88112" y="97759"/>
                      <a:pt x="92203" y="118299"/>
                      <a:pt x="96414" y="139356"/>
                    </a:cubicBezTo>
                    <a:cubicBezTo>
                      <a:pt x="98761" y="151238"/>
                      <a:pt x="101107" y="163289"/>
                      <a:pt x="103393" y="174606"/>
                    </a:cubicBezTo>
                    <a:cubicBezTo>
                      <a:pt x="109710" y="206782"/>
                      <a:pt x="114945" y="233097"/>
                      <a:pt x="114945" y="233097"/>
                    </a:cubicBezTo>
                    <a:lnTo>
                      <a:pt x="25722" y="230877"/>
                    </a:lnTo>
                  </a:path>
                </a:pathLst>
              </a:custGeom>
              <a:solidFill>
                <a:srgbClr val="F7A491"/>
              </a:solidFill>
              <a:ln w="6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32" name="자유형: 도형 1031">
                <a:extLst>
                  <a:ext uri="{FF2B5EF4-FFF2-40B4-BE49-F238E27FC236}">
                    <a16:creationId xmlns:a16="http://schemas.microsoft.com/office/drawing/2014/main" id="{B30D4E29-3FFE-00F2-9772-2901F166CA70}"/>
                  </a:ext>
                </a:extLst>
              </p:cNvPr>
              <p:cNvSpPr/>
              <p:nvPr/>
            </p:nvSpPr>
            <p:spPr>
              <a:xfrm flipV="1">
                <a:off x="9521797" y="3397508"/>
                <a:ext cx="93361" cy="93536"/>
              </a:xfrm>
              <a:custGeom>
                <a:avLst/>
                <a:gdLst>
                  <a:gd name="connsiteX0" fmla="*/ -8179 w 93361"/>
                  <a:gd name="connsiteY0" fmla="*/ 79897 h 93536"/>
                  <a:gd name="connsiteX1" fmla="*/ -6735 w 93361"/>
                  <a:gd name="connsiteY1" fmla="*/ 87820 h 93536"/>
                  <a:gd name="connsiteX2" fmla="*/ 82476 w 93361"/>
                  <a:gd name="connsiteY2" fmla="*/ 90033 h 93536"/>
                  <a:gd name="connsiteX3" fmla="*/ 70926 w 93361"/>
                  <a:gd name="connsiteY3" fmla="*/ 31550 h 93536"/>
                  <a:gd name="connsiteX4" fmla="*/ 63948 w 93361"/>
                  <a:gd name="connsiteY4" fmla="*/ -3503 h 93536"/>
                  <a:gd name="connsiteX5" fmla="*/ 21358 w 93361"/>
                  <a:gd name="connsiteY5" fmla="*/ 17810 h 93536"/>
                  <a:gd name="connsiteX6" fmla="*/ -10886 w 93361"/>
                  <a:gd name="connsiteY6" fmla="*/ 65706 h 93536"/>
                  <a:gd name="connsiteX7" fmla="*/ -8179 w 93361"/>
                  <a:gd name="connsiteY7" fmla="*/ 79897 h 93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361" h="93536">
                    <a:moveTo>
                      <a:pt x="-8179" y="79897"/>
                    </a:moveTo>
                    <a:cubicBezTo>
                      <a:pt x="-7277" y="84890"/>
                      <a:pt x="-6735" y="87820"/>
                      <a:pt x="-6735" y="87820"/>
                    </a:cubicBezTo>
                    <a:lnTo>
                      <a:pt x="82476" y="90033"/>
                    </a:lnTo>
                    <a:cubicBezTo>
                      <a:pt x="82476" y="90033"/>
                      <a:pt x="77303" y="63721"/>
                      <a:pt x="70926" y="31550"/>
                    </a:cubicBezTo>
                    <a:cubicBezTo>
                      <a:pt x="68700" y="20289"/>
                      <a:pt x="66294" y="8312"/>
                      <a:pt x="63948" y="-3503"/>
                    </a:cubicBezTo>
                    <a:cubicBezTo>
                      <a:pt x="50172" y="-1482"/>
                      <a:pt x="35795" y="5202"/>
                      <a:pt x="21358" y="17810"/>
                    </a:cubicBezTo>
                    <a:cubicBezTo>
                      <a:pt x="5657" y="31556"/>
                      <a:pt x="-4690" y="48069"/>
                      <a:pt x="-10886" y="65706"/>
                    </a:cubicBezTo>
                    <a:cubicBezTo>
                      <a:pt x="-9803" y="71337"/>
                      <a:pt x="-8901" y="76185"/>
                      <a:pt x="-8179" y="79897"/>
                    </a:cubicBezTo>
                  </a:path>
                </a:pathLst>
              </a:custGeom>
              <a:solidFill>
                <a:srgbClr val="F47458"/>
              </a:solidFill>
              <a:ln w="6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33" name="자유형: 도형 1032">
                <a:extLst>
                  <a:ext uri="{FF2B5EF4-FFF2-40B4-BE49-F238E27FC236}">
                    <a16:creationId xmlns:a16="http://schemas.microsoft.com/office/drawing/2014/main" id="{0A17E0D9-9115-F893-1255-5D3D5A195BC6}"/>
                  </a:ext>
                </a:extLst>
              </p:cNvPr>
              <p:cNvSpPr/>
              <p:nvPr/>
            </p:nvSpPr>
            <p:spPr>
              <a:xfrm flipV="1">
                <a:off x="9488173" y="3197093"/>
                <a:ext cx="184521" cy="247853"/>
              </a:xfrm>
              <a:custGeom>
                <a:avLst/>
                <a:gdLst>
                  <a:gd name="connsiteX0" fmla="*/ 87024 w 184521"/>
                  <a:gd name="connsiteY0" fmla="*/ 243872 h 247853"/>
                  <a:gd name="connsiteX1" fmla="*/ 18589 w 184521"/>
                  <a:gd name="connsiteY1" fmla="*/ 214700 h 247853"/>
                  <a:gd name="connsiteX2" fmla="*/ 29308 w 184521"/>
                  <a:gd name="connsiteY2" fmla="*/ 18242 h 247853"/>
                  <a:gd name="connsiteX3" fmla="*/ 169086 w 184521"/>
                  <a:gd name="connsiteY3" fmla="*/ 94448 h 247853"/>
                  <a:gd name="connsiteX4" fmla="*/ 87024 w 184521"/>
                  <a:gd name="connsiteY4" fmla="*/ 243872 h 247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521" h="247853">
                    <a:moveTo>
                      <a:pt x="87024" y="243872"/>
                    </a:moveTo>
                    <a:cubicBezTo>
                      <a:pt x="87024" y="243872"/>
                      <a:pt x="44933" y="248724"/>
                      <a:pt x="18589" y="214700"/>
                    </a:cubicBezTo>
                    <a:cubicBezTo>
                      <a:pt x="-7756" y="180676"/>
                      <a:pt x="-36160" y="75455"/>
                      <a:pt x="29308" y="18242"/>
                    </a:cubicBezTo>
                    <a:cubicBezTo>
                      <a:pt x="94776" y="-38958"/>
                      <a:pt x="159517" y="25795"/>
                      <a:pt x="169086" y="94448"/>
                    </a:cubicBezTo>
                    <a:cubicBezTo>
                      <a:pt x="178654" y="163107"/>
                      <a:pt x="182409" y="246355"/>
                      <a:pt x="87024" y="243872"/>
                    </a:cubicBezTo>
                  </a:path>
                </a:pathLst>
              </a:custGeom>
              <a:solidFill>
                <a:srgbClr val="F7A491"/>
              </a:solidFill>
              <a:ln w="6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34" name="자유형: 도형 1033">
                <a:extLst>
                  <a:ext uri="{FF2B5EF4-FFF2-40B4-BE49-F238E27FC236}">
                    <a16:creationId xmlns:a16="http://schemas.microsoft.com/office/drawing/2014/main" id="{8615A8E7-924A-ACD5-E5EE-400C37A484FB}"/>
                  </a:ext>
                </a:extLst>
              </p:cNvPr>
              <p:cNvSpPr/>
              <p:nvPr/>
            </p:nvSpPr>
            <p:spPr>
              <a:xfrm flipV="1">
                <a:off x="9651558" y="3308227"/>
                <a:ext cx="41453" cy="57619"/>
              </a:xfrm>
              <a:custGeom>
                <a:avLst/>
                <a:gdLst>
                  <a:gd name="connsiteX0" fmla="*/ 24992 w 41453"/>
                  <a:gd name="connsiteY0" fmla="*/ 16406 h 57619"/>
                  <a:gd name="connsiteX1" fmla="*/ -4300 w 41453"/>
                  <a:gd name="connsiteY1" fmla="*/ -2346 h 57619"/>
                  <a:gd name="connsiteX2" fmla="*/ -5270 w 41453"/>
                  <a:gd name="connsiteY2" fmla="*/ 33812 h 57619"/>
                  <a:gd name="connsiteX3" fmla="*/ 23962 w 41453"/>
                  <a:gd name="connsiteY3" fmla="*/ 52564 h 57619"/>
                  <a:gd name="connsiteX4" fmla="*/ 24992 w 41453"/>
                  <a:gd name="connsiteY4" fmla="*/ 16406 h 5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53" h="57619">
                    <a:moveTo>
                      <a:pt x="24992" y="16406"/>
                    </a:moveTo>
                    <a:cubicBezTo>
                      <a:pt x="17169" y="1245"/>
                      <a:pt x="4069" y="-7155"/>
                      <a:pt x="-4300" y="-2346"/>
                    </a:cubicBezTo>
                    <a:cubicBezTo>
                      <a:pt x="-12670" y="2458"/>
                      <a:pt x="-13094" y="18644"/>
                      <a:pt x="-5270" y="33812"/>
                    </a:cubicBezTo>
                    <a:cubicBezTo>
                      <a:pt x="2492" y="48974"/>
                      <a:pt x="15653" y="57373"/>
                      <a:pt x="23962" y="52564"/>
                    </a:cubicBezTo>
                    <a:cubicBezTo>
                      <a:pt x="32391" y="47761"/>
                      <a:pt x="32816" y="31574"/>
                      <a:pt x="24992" y="16406"/>
                    </a:cubicBezTo>
                  </a:path>
                </a:pathLst>
              </a:custGeom>
              <a:solidFill>
                <a:srgbClr val="F7A491"/>
              </a:solidFill>
              <a:ln w="6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35" name="자유형: 도형 1034">
                <a:extLst>
                  <a:ext uri="{FF2B5EF4-FFF2-40B4-BE49-F238E27FC236}">
                    <a16:creationId xmlns:a16="http://schemas.microsoft.com/office/drawing/2014/main" id="{135188E1-3FE8-821E-27A2-A7991BF5859E}"/>
                  </a:ext>
                </a:extLst>
              </p:cNvPr>
              <p:cNvSpPr/>
              <p:nvPr/>
            </p:nvSpPr>
            <p:spPr>
              <a:xfrm flipV="1">
                <a:off x="9448824" y="3185025"/>
                <a:ext cx="141853" cy="163539"/>
              </a:xfrm>
              <a:custGeom>
                <a:avLst/>
                <a:gdLst>
                  <a:gd name="connsiteX0" fmla="*/ 130982 w 141853"/>
                  <a:gd name="connsiteY0" fmla="*/ 158570 h 163539"/>
                  <a:gd name="connsiteX1" fmla="*/ 34613 w 141853"/>
                  <a:gd name="connsiteY1" fmla="*/ 53890 h 163539"/>
                  <a:gd name="connsiteX2" fmla="*/ -10872 w 141853"/>
                  <a:gd name="connsiteY2" fmla="*/ -3907 h 163539"/>
                  <a:gd name="connsiteX3" fmla="*/ 43314 w 141853"/>
                  <a:gd name="connsiteY3" fmla="*/ 142236 h 163539"/>
                  <a:gd name="connsiteX4" fmla="*/ 130982 w 141853"/>
                  <a:gd name="connsiteY4" fmla="*/ 158570 h 163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853" h="163539">
                    <a:moveTo>
                      <a:pt x="130982" y="158570"/>
                    </a:moveTo>
                    <a:cubicBezTo>
                      <a:pt x="130982" y="158570"/>
                      <a:pt x="74816" y="58510"/>
                      <a:pt x="34613" y="53890"/>
                    </a:cubicBezTo>
                    <a:cubicBezTo>
                      <a:pt x="-5591" y="49264"/>
                      <a:pt x="-10872" y="-3907"/>
                      <a:pt x="-10872" y="-3907"/>
                    </a:cubicBezTo>
                    <a:cubicBezTo>
                      <a:pt x="-10872" y="-3907"/>
                      <a:pt x="3529" y="118606"/>
                      <a:pt x="43314" y="142236"/>
                    </a:cubicBezTo>
                    <a:cubicBezTo>
                      <a:pt x="83097" y="165861"/>
                      <a:pt x="130982" y="158570"/>
                      <a:pt x="130982" y="158570"/>
                    </a:cubicBezTo>
                  </a:path>
                </a:pathLst>
              </a:custGeom>
              <a:solidFill>
                <a:srgbClr val="184655"/>
              </a:solidFill>
              <a:ln w="6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36" name="자유형: 도형 1035">
                <a:extLst>
                  <a:ext uri="{FF2B5EF4-FFF2-40B4-BE49-F238E27FC236}">
                    <a16:creationId xmlns:a16="http://schemas.microsoft.com/office/drawing/2014/main" id="{BB260C39-28B9-56BD-C37B-8DC46C230D9D}"/>
                  </a:ext>
                </a:extLst>
              </p:cNvPr>
              <p:cNvSpPr/>
              <p:nvPr/>
            </p:nvSpPr>
            <p:spPr>
              <a:xfrm flipV="1">
                <a:off x="9462801" y="3287685"/>
                <a:ext cx="42858" cy="64907"/>
              </a:xfrm>
              <a:custGeom>
                <a:avLst/>
                <a:gdLst>
                  <a:gd name="connsiteX0" fmla="*/ 31046 w 42858"/>
                  <a:gd name="connsiteY0" fmla="*/ 32844 h 64907"/>
                  <a:gd name="connsiteX1" fmla="*/ 16350 w 42858"/>
                  <a:gd name="connsiteY1" fmla="*/ -3551 h 64907"/>
                  <a:gd name="connsiteX2" fmla="*/ -10127 w 42858"/>
                  <a:gd name="connsiteY2" fmla="*/ 24402 h 64907"/>
                  <a:gd name="connsiteX3" fmla="*/ 4569 w 42858"/>
                  <a:gd name="connsiteY3" fmla="*/ 60797 h 64907"/>
                  <a:gd name="connsiteX4" fmla="*/ 31046 w 42858"/>
                  <a:gd name="connsiteY4" fmla="*/ 32844 h 6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58" h="64907">
                    <a:moveTo>
                      <a:pt x="31046" y="32844"/>
                    </a:moveTo>
                    <a:cubicBezTo>
                      <a:pt x="34319" y="15078"/>
                      <a:pt x="27774" y="-1219"/>
                      <a:pt x="16350" y="-3551"/>
                    </a:cubicBezTo>
                    <a:cubicBezTo>
                      <a:pt x="4986" y="-5884"/>
                      <a:pt x="-6855" y="6635"/>
                      <a:pt x="-10127" y="24402"/>
                    </a:cubicBezTo>
                    <a:cubicBezTo>
                      <a:pt x="-13399" y="42174"/>
                      <a:pt x="-6855" y="58465"/>
                      <a:pt x="4569" y="60797"/>
                    </a:cubicBezTo>
                    <a:cubicBezTo>
                      <a:pt x="15933" y="63129"/>
                      <a:pt x="27774" y="50617"/>
                      <a:pt x="31046" y="32844"/>
                    </a:cubicBezTo>
                  </a:path>
                </a:pathLst>
              </a:custGeom>
              <a:solidFill>
                <a:srgbClr val="F7A491"/>
              </a:solidFill>
              <a:ln w="5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37" name="자유형: 도형 1036">
                <a:extLst>
                  <a:ext uri="{FF2B5EF4-FFF2-40B4-BE49-F238E27FC236}">
                    <a16:creationId xmlns:a16="http://schemas.microsoft.com/office/drawing/2014/main" id="{AABDD872-E344-D257-715F-49ED547A1AC6}"/>
                  </a:ext>
                </a:extLst>
              </p:cNvPr>
              <p:cNvSpPr/>
              <p:nvPr/>
            </p:nvSpPr>
            <p:spPr>
              <a:xfrm flipV="1">
                <a:off x="8259724" y="4421210"/>
                <a:ext cx="828829" cy="1046660"/>
              </a:xfrm>
              <a:custGeom>
                <a:avLst/>
                <a:gdLst>
                  <a:gd name="connsiteX0" fmla="*/ -10725 w 828829"/>
                  <a:gd name="connsiteY0" fmla="*/ 20706 h 1046660"/>
                  <a:gd name="connsiteX1" fmla="*/ 42330 w 828829"/>
                  <a:gd name="connsiteY1" fmla="*/ -310 h 1046660"/>
                  <a:gd name="connsiteX2" fmla="*/ 818105 w 828829"/>
                  <a:gd name="connsiteY2" fmla="*/ 1042928 h 1046660"/>
                  <a:gd name="connsiteX3" fmla="*/ 818105 w 828829"/>
                  <a:gd name="connsiteY3" fmla="*/ 1042928 h 1046660"/>
                  <a:gd name="connsiteX4" fmla="*/ 758334 w 828829"/>
                  <a:gd name="connsiteY4" fmla="*/ 1013446 h 1046660"/>
                  <a:gd name="connsiteX5" fmla="*/ -10725 w 828829"/>
                  <a:gd name="connsiteY5" fmla="*/ 20706 h 104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8829" h="1046660">
                    <a:moveTo>
                      <a:pt x="-10725" y="20706"/>
                    </a:moveTo>
                    <a:lnTo>
                      <a:pt x="42330" y="-310"/>
                    </a:lnTo>
                    <a:lnTo>
                      <a:pt x="818105" y="1042928"/>
                    </a:lnTo>
                    <a:lnTo>
                      <a:pt x="818105" y="1042928"/>
                    </a:lnTo>
                    <a:cubicBezTo>
                      <a:pt x="788845" y="1054506"/>
                      <a:pt x="774102" y="1034708"/>
                      <a:pt x="758334" y="1013446"/>
                    </a:cubicBezTo>
                    <a:lnTo>
                      <a:pt x="-10725" y="20706"/>
                    </a:lnTo>
                  </a:path>
                </a:pathLst>
              </a:custGeom>
              <a:solidFill>
                <a:srgbClr val="355389"/>
              </a:solidFill>
              <a:ln w="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38" name="자유형: 도형 1037">
                <a:extLst>
                  <a:ext uri="{FF2B5EF4-FFF2-40B4-BE49-F238E27FC236}">
                    <a16:creationId xmlns:a16="http://schemas.microsoft.com/office/drawing/2014/main" id="{01B1421D-CC7C-B3E8-3F9C-7A91E701C2B7}"/>
                  </a:ext>
                </a:extLst>
              </p:cNvPr>
              <p:cNvSpPr/>
              <p:nvPr/>
            </p:nvSpPr>
            <p:spPr>
              <a:xfrm flipV="1">
                <a:off x="8341898" y="4433070"/>
                <a:ext cx="831602" cy="1094835"/>
              </a:xfrm>
              <a:custGeom>
                <a:avLst/>
                <a:gdLst>
                  <a:gd name="connsiteX0" fmla="*/ -10669 w 831602"/>
                  <a:gd name="connsiteY0" fmla="*/ 20839 h 1094835"/>
                  <a:gd name="connsiteX1" fmla="*/ 42402 w 831602"/>
                  <a:gd name="connsiteY1" fmla="*/ -206 h 1094835"/>
                  <a:gd name="connsiteX2" fmla="*/ 818464 w 831602"/>
                  <a:gd name="connsiteY2" fmla="*/ 1070394 h 1094835"/>
                  <a:gd name="connsiteX3" fmla="*/ 799950 w 831602"/>
                  <a:gd name="connsiteY3" fmla="*/ 1094630 h 1094835"/>
                  <a:gd name="connsiteX4" fmla="*/ -10669 w 831602"/>
                  <a:gd name="connsiteY4" fmla="*/ 20839 h 109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1602" h="1094835">
                    <a:moveTo>
                      <a:pt x="-10669" y="20839"/>
                    </a:moveTo>
                    <a:lnTo>
                      <a:pt x="42402" y="-206"/>
                    </a:lnTo>
                    <a:lnTo>
                      <a:pt x="818464" y="1070394"/>
                    </a:lnTo>
                    <a:cubicBezTo>
                      <a:pt x="829504" y="1085195"/>
                      <a:pt x="799950" y="1094630"/>
                      <a:pt x="799950" y="1094630"/>
                    </a:cubicBezTo>
                    <a:lnTo>
                      <a:pt x="-10669" y="20839"/>
                    </a:lnTo>
                  </a:path>
                </a:pathLst>
              </a:custGeom>
              <a:solidFill>
                <a:srgbClr val="86B1F2"/>
              </a:solidFill>
              <a:ln w="5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39" name="자유형: 도형 1038">
                <a:extLst>
                  <a:ext uri="{FF2B5EF4-FFF2-40B4-BE49-F238E27FC236}">
                    <a16:creationId xmlns:a16="http://schemas.microsoft.com/office/drawing/2014/main" id="{34DC7172-57F8-C783-F1B6-493775CDFF73}"/>
                  </a:ext>
                </a:extLst>
              </p:cNvPr>
              <p:cNvSpPr/>
              <p:nvPr/>
            </p:nvSpPr>
            <p:spPr>
              <a:xfrm flipV="1">
                <a:off x="7976071" y="4675222"/>
                <a:ext cx="998895" cy="852680"/>
              </a:xfrm>
              <a:custGeom>
                <a:avLst/>
                <a:gdLst>
                  <a:gd name="connsiteX0" fmla="*/ 425546 w 998895"/>
                  <a:gd name="connsiteY0" fmla="*/ 576653 h 852680"/>
                  <a:gd name="connsiteX1" fmla="*/ 346545 w 998895"/>
                  <a:gd name="connsiteY1" fmla="*/ 608057 h 852680"/>
                  <a:gd name="connsiteX2" fmla="*/ 443539 w 998895"/>
                  <a:gd name="connsiteY2" fmla="*/ 737286 h 852680"/>
                  <a:gd name="connsiteX3" fmla="*/ 855411 w 998895"/>
                  <a:gd name="connsiteY3" fmla="*/ 825722 h 852680"/>
                  <a:gd name="connsiteX4" fmla="*/ 988222 w 998895"/>
                  <a:gd name="connsiteY4" fmla="*/ 772935 h 852680"/>
                  <a:gd name="connsiteX5" fmla="*/ 408228 w 998895"/>
                  <a:gd name="connsiteY5" fmla="*/ 27 h 852680"/>
                  <a:gd name="connsiteX6" fmla="*/ 88289 w 998895"/>
                  <a:gd name="connsiteY6" fmla="*/ 127204 h 852680"/>
                  <a:gd name="connsiteX7" fmla="*/ -10673 w 998895"/>
                  <a:gd name="connsiteY7" fmla="*/ 197062 h 852680"/>
                  <a:gd name="connsiteX8" fmla="*/ 425546 w 998895"/>
                  <a:gd name="connsiteY8" fmla="*/ 576653 h 85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8895" h="852680">
                    <a:moveTo>
                      <a:pt x="425546" y="576653"/>
                    </a:moveTo>
                    <a:lnTo>
                      <a:pt x="346545" y="608057"/>
                    </a:lnTo>
                    <a:lnTo>
                      <a:pt x="443539" y="737286"/>
                    </a:lnTo>
                    <a:cubicBezTo>
                      <a:pt x="524058" y="844569"/>
                      <a:pt x="708430" y="884143"/>
                      <a:pt x="855411" y="825722"/>
                    </a:cubicBezTo>
                    <a:lnTo>
                      <a:pt x="988222" y="772935"/>
                    </a:lnTo>
                    <a:lnTo>
                      <a:pt x="408228" y="27"/>
                    </a:lnTo>
                    <a:lnTo>
                      <a:pt x="88289" y="127204"/>
                    </a:lnTo>
                    <a:lnTo>
                      <a:pt x="-10673" y="197062"/>
                    </a:lnTo>
                    <a:lnTo>
                      <a:pt x="425546" y="576653"/>
                    </a:lnTo>
                  </a:path>
                </a:pathLst>
              </a:custGeom>
              <a:solidFill>
                <a:srgbClr val="F47458"/>
              </a:solidFill>
              <a:ln w="5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40" name="자유형: 도형 1039">
                <a:extLst>
                  <a:ext uri="{FF2B5EF4-FFF2-40B4-BE49-F238E27FC236}">
                    <a16:creationId xmlns:a16="http://schemas.microsoft.com/office/drawing/2014/main" id="{4A484235-DB6A-17D8-195C-D02A0D823F8D}"/>
                  </a:ext>
                </a:extLst>
              </p:cNvPr>
              <p:cNvSpPr/>
              <p:nvPr/>
            </p:nvSpPr>
            <p:spPr>
              <a:xfrm flipV="1">
                <a:off x="8333284" y="4823244"/>
                <a:ext cx="408861" cy="199740"/>
              </a:xfrm>
              <a:custGeom>
                <a:avLst/>
                <a:gdLst>
                  <a:gd name="connsiteX0" fmla="*/ 222677 w 408861"/>
                  <a:gd name="connsiteY0" fmla="*/ 21542 h 199740"/>
                  <a:gd name="connsiteX1" fmla="*/ 397708 w 408861"/>
                  <a:gd name="connsiteY1" fmla="*/ 199291 h 199740"/>
                  <a:gd name="connsiteX2" fmla="*/ 230349 w 408861"/>
                  <a:gd name="connsiteY2" fmla="*/ -449 h 199740"/>
                  <a:gd name="connsiteX3" fmla="*/ -11154 w 408861"/>
                  <a:gd name="connsiteY3" fmla="*/ 102662 h 199740"/>
                  <a:gd name="connsiteX4" fmla="*/ 222677 w 408861"/>
                  <a:gd name="connsiteY4" fmla="*/ 21542 h 199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861" h="199740">
                    <a:moveTo>
                      <a:pt x="222677" y="21542"/>
                    </a:moveTo>
                    <a:cubicBezTo>
                      <a:pt x="270517" y="74649"/>
                      <a:pt x="344442" y="152333"/>
                      <a:pt x="397708" y="199291"/>
                    </a:cubicBezTo>
                    <a:cubicBezTo>
                      <a:pt x="340113" y="118072"/>
                      <a:pt x="231828" y="1255"/>
                      <a:pt x="230349" y="-449"/>
                    </a:cubicBezTo>
                    <a:cubicBezTo>
                      <a:pt x="166836" y="25126"/>
                      <a:pt x="83978" y="56921"/>
                      <a:pt x="-11154" y="102662"/>
                    </a:cubicBezTo>
                    <a:cubicBezTo>
                      <a:pt x="68908" y="78424"/>
                      <a:pt x="146176" y="50559"/>
                      <a:pt x="222677" y="21542"/>
                    </a:cubicBezTo>
                  </a:path>
                </a:pathLst>
              </a:custGeom>
              <a:solidFill>
                <a:srgbClr val="B75742"/>
              </a:solidFill>
              <a:ln w="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41" name="자유형: 도형 1040">
                <a:extLst>
                  <a:ext uri="{FF2B5EF4-FFF2-40B4-BE49-F238E27FC236}">
                    <a16:creationId xmlns:a16="http://schemas.microsoft.com/office/drawing/2014/main" id="{B8B1F391-208A-2201-34B0-97671C3C33E4}"/>
                  </a:ext>
                </a:extLst>
              </p:cNvPr>
              <p:cNvSpPr/>
              <p:nvPr/>
            </p:nvSpPr>
            <p:spPr>
              <a:xfrm flipV="1">
                <a:off x="8311272" y="5467874"/>
                <a:ext cx="145513" cy="145487"/>
              </a:xfrm>
              <a:custGeom>
                <a:avLst/>
                <a:gdLst>
                  <a:gd name="connsiteX0" fmla="*/ 134040 w 145513"/>
                  <a:gd name="connsiteY0" fmla="*/ 73704 h 145487"/>
                  <a:gd name="connsiteX1" fmla="*/ 61310 w 145513"/>
                  <a:gd name="connsiteY1" fmla="*/ 973 h 145487"/>
                  <a:gd name="connsiteX2" fmla="*/ -11474 w 145513"/>
                  <a:gd name="connsiteY2" fmla="*/ 73704 h 145487"/>
                  <a:gd name="connsiteX3" fmla="*/ 61310 w 145513"/>
                  <a:gd name="connsiteY3" fmla="*/ 146461 h 145487"/>
                  <a:gd name="connsiteX4" fmla="*/ 134040 w 145513"/>
                  <a:gd name="connsiteY4" fmla="*/ 73704 h 145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13" h="145487">
                    <a:moveTo>
                      <a:pt x="134040" y="73704"/>
                    </a:moveTo>
                    <a:cubicBezTo>
                      <a:pt x="134040" y="33524"/>
                      <a:pt x="101467" y="973"/>
                      <a:pt x="61310" y="973"/>
                    </a:cubicBezTo>
                    <a:cubicBezTo>
                      <a:pt x="21098" y="973"/>
                      <a:pt x="-11474" y="33524"/>
                      <a:pt x="-11474" y="73704"/>
                    </a:cubicBezTo>
                    <a:cubicBezTo>
                      <a:pt x="-11474" y="113889"/>
                      <a:pt x="21098" y="146461"/>
                      <a:pt x="61310" y="146461"/>
                    </a:cubicBezTo>
                    <a:cubicBezTo>
                      <a:pt x="101467" y="146461"/>
                      <a:pt x="134040" y="113889"/>
                      <a:pt x="134040" y="73704"/>
                    </a:cubicBezTo>
                  </a:path>
                </a:pathLst>
              </a:custGeom>
              <a:solidFill>
                <a:srgbClr val="13375B"/>
              </a:solidFill>
              <a:ln w="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42" name="자유형: 도형 1041">
                <a:extLst>
                  <a:ext uri="{FF2B5EF4-FFF2-40B4-BE49-F238E27FC236}">
                    <a16:creationId xmlns:a16="http://schemas.microsoft.com/office/drawing/2014/main" id="{561B2402-C933-C98B-B0EB-2F10C20DD384}"/>
                  </a:ext>
                </a:extLst>
              </p:cNvPr>
              <p:cNvSpPr/>
              <p:nvPr/>
            </p:nvSpPr>
            <p:spPr>
              <a:xfrm flipV="1">
                <a:off x="8354069" y="5510664"/>
                <a:ext cx="59912" cy="59907"/>
              </a:xfrm>
              <a:custGeom>
                <a:avLst/>
                <a:gdLst>
                  <a:gd name="connsiteX0" fmla="*/ 48358 w 59912"/>
                  <a:gd name="connsiteY0" fmla="*/ 30907 h 59907"/>
                  <a:gd name="connsiteX1" fmla="*/ 18428 w 59912"/>
                  <a:gd name="connsiteY1" fmla="*/ 967 h 59907"/>
                  <a:gd name="connsiteX2" fmla="*/ -11555 w 59912"/>
                  <a:gd name="connsiteY2" fmla="*/ 30907 h 59907"/>
                  <a:gd name="connsiteX3" fmla="*/ 18428 w 59912"/>
                  <a:gd name="connsiteY3" fmla="*/ 60874 h 59907"/>
                  <a:gd name="connsiteX4" fmla="*/ 48358 w 59912"/>
                  <a:gd name="connsiteY4" fmla="*/ 30907 h 59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912" h="59907">
                    <a:moveTo>
                      <a:pt x="48358" y="30907"/>
                    </a:moveTo>
                    <a:cubicBezTo>
                      <a:pt x="48358" y="14375"/>
                      <a:pt x="34950" y="967"/>
                      <a:pt x="18428" y="967"/>
                    </a:cubicBezTo>
                    <a:cubicBezTo>
                      <a:pt x="1853" y="967"/>
                      <a:pt x="-11555" y="14375"/>
                      <a:pt x="-11555" y="30907"/>
                    </a:cubicBezTo>
                    <a:cubicBezTo>
                      <a:pt x="-11555" y="47461"/>
                      <a:pt x="1853" y="60874"/>
                      <a:pt x="18428" y="60874"/>
                    </a:cubicBezTo>
                    <a:cubicBezTo>
                      <a:pt x="34950" y="60874"/>
                      <a:pt x="48358" y="47461"/>
                      <a:pt x="48358" y="30907"/>
                    </a:cubicBezTo>
                  </a:path>
                </a:pathLst>
              </a:custGeom>
              <a:solidFill>
                <a:srgbClr val="9BC1F9"/>
              </a:solidFill>
              <a:ln w="5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43" name="자유형: 도형 1042">
                <a:extLst>
                  <a:ext uri="{FF2B5EF4-FFF2-40B4-BE49-F238E27FC236}">
                    <a16:creationId xmlns:a16="http://schemas.microsoft.com/office/drawing/2014/main" id="{EEA69ECE-8CD6-FEBF-CB50-343405CD80E9}"/>
                  </a:ext>
                </a:extLst>
              </p:cNvPr>
              <p:cNvSpPr/>
              <p:nvPr/>
            </p:nvSpPr>
            <p:spPr>
              <a:xfrm flipV="1">
                <a:off x="9065962" y="3796082"/>
                <a:ext cx="344039" cy="680840"/>
              </a:xfrm>
              <a:custGeom>
                <a:avLst/>
                <a:gdLst>
                  <a:gd name="connsiteX0" fmla="*/ 227231 w 344039"/>
                  <a:gd name="connsiteY0" fmla="*/ 678792 h 680840"/>
                  <a:gd name="connsiteX1" fmla="*/ 145776 w 344039"/>
                  <a:gd name="connsiteY1" fmla="*/ 371602 h 680840"/>
                  <a:gd name="connsiteX2" fmla="*/ 52718 w 344039"/>
                  <a:gd name="connsiteY2" fmla="*/ 114923 h 680840"/>
                  <a:gd name="connsiteX3" fmla="*/ -10007 w 344039"/>
                  <a:gd name="connsiteY3" fmla="*/ 23172 h 680840"/>
                  <a:gd name="connsiteX4" fmla="*/ 17557 w 344039"/>
                  <a:gd name="connsiteY4" fmla="*/ 7129 h 680840"/>
                  <a:gd name="connsiteX5" fmla="*/ 38642 w 344039"/>
                  <a:gd name="connsiteY5" fmla="*/ -893 h 680840"/>
                  <a:gd name="connsiteX6" fmla="*/ 73863 w 344039"/>
                  <a:gd name="connsiteY6" fmla="*/ 24321 h 680840"/>
                  <a:gd name="connsiteX7" fmla="*/ 109496 w 344039"/>
                  <a:gd name="connsiteY7" fmla="*/ 94662 h 680840"/>
                  <a:gd name="connsiteX8" fmla="*/ 259860 w 344039"/>
                  <a:gd name="connsiteY8" fmla="*/ 346436 h 680840"/>
                  <a:gd name="connsiteX9" fmla="*/ 333187 w 344039"/>
                  <a:gd name="connsiteY9" fmla="*/ 635615 h 680840"/>
                  <a:gd name="connsiteX10" fmla="*/ 227231 w 344039"/>
                  <a:gd name="connsiteY10" fmla="*/ 678792 h 680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4039" h="680840">
                    <a:moveTo>
                      <a:pt x="227231" y="678792"/>
                    </a:moveTo>
                    <a:cubicBezTo>
                      <a:pt x="227231" y="678792"/>
                      <a:pt x="157732" y="427731"/>
                      <a:pt x="145776" y="371602"/>
                    </a:cubicBezTo>
                    <a:cubicBezTo>
                      <a:pt x="133761" y="315497"/>
                      <a:pt x="56017" y="122314"/>
                      <a:pt x="52718" y="114923"/>
                    </a:cubicBezTo>
                    <a:cubicBezTo>
                      <a:pt x="49479" y="107513"/>
                      <a:pt x="-19195" y="37337"/>
                      <a:pt x="-10007" y="23172"/>
                    </a:cubicBezTo>
                    <a:cubicBezTo>
                      <a:pt x="-4883" y="15274"/>
                      <a:pt x="10313" y="6010"/>
                      <a:pt x="17557" y="7129"/>
                    </a:cubicBezTo>
                    <a:cubicBezTo>
                      <a:pt x="24802" y="8277"/>
                      <a:pt x="29042" y="2376"/>
                      <a:pt x="38642" y="-893"/>
                    </a:cubicBezTo>
                    <a:cubicBezTo>
                      <a:pt x="48301" y="-4162"/>
                      <a:pt x="66324" y="-1871"/>
                      <a:pt x="73863" y="24321"/>
                    </a:cubicBezTo>
                    <a:cubicBezTo>
                      <a:pt x="81460" y="50530"/>
                      <a:pt x="84877" y="56697"/>
                      <a:pt x="109496" y="94662"/>
                    </a:cubicBezTo>
                    <a:cubicBezTo>
                      <a:pt x="134115" y="132650"/>
                      <a:pt x="237126" y="256293"/>
                      <a:pt x="259860" y="346436"/>
                    </a:cubicBezTo>
                    <a:cubicBezTo>
                      <a:pt x="282535" y="436578"/>
                      <a:pt x="333187" y="635615"/>
                      <a:pt x="333187" y="635615"/>
                    </a:cubicBezTo>
                    <a:lnTo>
                      <a:pt x="227231" y="678792"/>
                    </a:lnTo>
                  </a:path>
                </a:pathLst>
              </a:custGeom>
              <a:solidFill>
                <a:srgbClr val="F79C8D"/>
              </a:solidFill>
              <a:ln w="5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44" name="자유형: 도형 1043">
                <a:extLst>
                  <a:ext uri="{FF2B5EF4-FFF2-40B4-BE49-F238E27FC236}">
                    <a16:creationId xmlns:a16="http://schemas.microsoft.com/office/drawing/2014/main" id="{C40354CE-85F9-1139-D990-F4D49B56E8D5}"/>
                  </a:ext>
                </a:extLst>
              </p:cNvPr>
              <p:cNvSpPr/>
              <p:nvPr/>
            </p:nvSpPr>
            <p:spPr>
              <a:xfrm flipV="1">
                <a:off x="9119545" y="4433067"/>
                <a:ext cx="36294" cy="43856"/>
              </a:xfrm>
              <a:custGeom>
                <a:avLst/>
                <a:gdLst>
                  <a:gd name="connsiteX0" fmla="*/ -11168 w 36294"/>
                  <a:gd name="connsiteY0" fmla="*/ -1205 h 43856"/>
                  <a:gd name="connsiteX1" fmla="*/ 20024 w 36294"/>
                  <a:gd name="connsiteY1" fmla="*/ 24958 h 43856"/>
                  <a:gd name="connsiteX2" fmla="*/ 25127 w 36294"/>
                  <a:gd name="connsiteY2" fmla="*/ 41196 h 43856"/>
                  <a:gd name="connsiteX3" fmla="*/ 21802 w 36294"/>
                  <a:gd name="connsiteY3" fmla="*/ 42441 h 43856"/>
                  <a:gd name="connsiteX4" fmla="*/ -11168 w 36294"/>
                  <a:gd name="connsiteY4" fmla="*/ -1205 h 4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94" h="43856">
                    <a:moveTo>
                      <a:pt x="-11168" y="-1205"/>
                    </a:moveTo>
                    <a:cubicBezTo>
                      <a:pt x="-1133" y="-2547"/>
                      <a:pt x="13430" y="2109"/>
                      <a:pt x="20024" y="24958"/>
                    </a:cubicBezTo>
                    <a:cubicBezTo>
                      <a:pt x="21859" y="31294"/>
                      <a:pt x="23464" y="36466"/>
                      <a:pt x="25127" y="41196"/>
                    </a:cubicBezTo>
                    <a:cubicBezTo>
                      <a:pt x="23120" y="41999"/>
                      <a:pt x="21802" y="42441"/>
                      <a:pt x="21802" y="42441"/>
                    </a:cubicBezTo>
                    <a:lnTo>
                      <a:pt x="-11168" y="-1205"/>
                    </a:lnTo>
                  </a:path>
                </a:pathLst>
              </a:custGeom>
              <a:solidFill>
                <a:srgbClr val="86B1F2"/>
              </a:solidFill>
              <a:ln w="5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45" name="자유형: 도형 1044">
                <a:extLst>
                  <a:ext uri="{FF2B5EF4-FFF2-40B4-BE49-F238E27FC236}">
                    <a16:creationId xmlns:a16="http://schemas.microsoft.com/office/drawing/2014/main" id="{219A75B7-E1B5-B324-1B15-5BAD8FDE728C}"/>
                  </a:ext>
                </a:extLst>
              </p:cNvPr>
              <p:cNvSpPr/>
              <p:nvPr/>
            </p:nvSpPr>
            <p:spPr>
              <a:xfrm flipV="1">
                <a:off x="9277281" y="3543284"/>
                <a:ext cx="166786" cy="332298"/>
              </a:xfrm>
              <a:custGeom>
                <a:avLst/>
                <a:gdLst>
                  <a:gd name="connsiteX0" fmla="*/ -10905 w 166786"/>
                  <a:gd name="connsiteY0" fmla="*/ -591 h 332298"/>
                  <a:gd name="connsiteX1" fmla="*/ 23384 w 166786"/>
                  <a:gd name="connsiteY1" fmla="*/ 263909 h 332298"/>
                  <a:gd name="connsiteX2" fmla="*/ 147452 w 166786"/>
                  <a:gd name="connsiteY2" fmla="*/ 304286 h 332298"/>
                  <a:gd name="connsiteX3" fmla="*/ 127377 w 166786"/>
                  <a:gd name="connsiteY3" fmla="*/ -2983 h 332298"/>
                  <a:gd name="connsiteX4" fmla="*/ -10905 w 166786"/>
                  <a:gd name="connsiteY4" fmla="*/ -591 h 3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786" h="332298">
                    <a:moveTo>
                      <a:pt x="-10905" y="-591"/>
                    </a:moveTo>
                    <a:cubicBezTo>
                      <a:pt x="-10905" y="-591"/>
                      <a:pt x="-4628" y="205896"/>
                      <a:pt x="23384" y="263909"/>
                    </a:cubicBezTo>
                    <a:cubicBezTo>
                      <a:pt x="51396" y="321922"/>
                      <a:pt x="121159" y="355098"/>
                      <a:pt x="147452" y="304286"/>
                    </a:cubicBezTo>
                    <a:cubicBezTo>
                      <a:pt x="174635" y="251863"/>
                      <a:pt x="127377" y="-2983"/>
                      <a:pt x="127377" y="-2983"/>
                    </a:cubicBezTo>
                    <a:lnTo>
                      <a:pt x="-10905" y="-591"/>
                    </a:lnTo>
                  </a:path>
                </a:pathLst>
              </a:custGeom>
              <a:solidFill>
                <a:srgbClr val="FAE0B2"/>
              </a:solidFill>
              <a:ln w="5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046" name="그룹 1045">
              <a:extLst>
                <a:ext uri="{FF2B5EF4-FFF2-40B4-BE49-F238E27FC236}">
                  <a16:creationId xmlns:a16="http://schemas.microsoft.com/office/drawing/2014/main" id="{4EA32F15-267D-7457-DEF3-1A42B8FD9460}"/>
                </a:ext>
              </a:extLst>
            </p:cNvPr>
            <p:cNvGrpSpPr/>
            <p:nvPr/>
          </p:nvGrpSpPr>
          <p:grpSpPr>
            <a:xfrm>
              <a:off x="10743811" y="2266826"/>
              <a:ext cx="350579" cy="791993"/>
              <a:chOff x="9940694" y="4018113"/>
              <a:chExt cx="708058" cy="1599574"/>
            </a:xfrm>
          </p:grpSpPr>
          <p:sp>
            <p:nvSpPr>
              <p:cNvPr id="1047" name="자유형: 도형 1046">
                <a:extLst>
                  <a:ext uri="{FF2B5EF4-FFF2-40B4-BE49-F238E27FC236}">
                    <a16:creationId xmlns:a16="http://schemas.microsoft.com/office/drawing/2014/main" id="{FE279398-DF48-CC0F-DB6B-CFDFB71D87A3}"/>
                  </a:ext>
                </a:extLst>
              </p:cNvPr>
              <p:cNvSpPr/>
              <p:nvPr/>
            </p:nvSpPr>
            <p:spPr>
              <a:xfrm flipV="1">
                <a:off x="10351333" y="4018113"/>
                <a:ext cx="297419" cy="458805"/>
              </a:xfrm>
              <a:custGeom>
                <a:avLst/>
                <a:gdLst>
                  <a:gd name="connsiteX0" fmla="*/ 157897 w 297419"/>
                  <a:gd name="connsiteY0" fmla="*/ 297827 h 458805"/>
                  <a:gd name="connsiteX1" fmla="*/ 125520 w 297419"/>
                  <a:gd name="connsiteY1" fmla="*/ 334475 h 458805"/>
                  <a:gd name="connsiteX2" fmla="*/ 98472 w 297419"/>
                  <a:gd name="connsiteY2" fmla="*/ 380117 h 458805"/>
                  <a:gd name="connsiteX3" fmla="*/ 132981 w 297419"/>
                  <a:gd name="connsiteY3" fmla="*/ 361810 h 458805"/>
                  <a:gd name="connsiteX4" fmla="*/ 112528 w 297419"/>
                  <a:gd name="connsiteY4" fmla="*/ 441195 h 458805"/>
                  <a:gd name="connsiteX5" fmla="*/ 155832 w 297419"/>
                  <a:gd name="connsiteY5" fmla="*/ 387339 h 458805"/>
                  <a:gd name="connsiteX6" fmla="*/ 141842 w 297419"/>
                  <a:gd name="connsiteY6" fmla="*/ 457171 h 458805"/>
                  <a:gd name="connsiteX7" fmla="*/ 182947 w 297419"/>
                  <a:gd name="connsiteY7" fmla="*/ 389577 h 458805"/>
                  <a:gd name="connsiteX8" fmla="*/ 191674 w 297419"/>
                  <a:gd name="connsiteY8" fmla="*/ 453387 h 458805"/>
                  <a:gd name="connsiteX9" fmla="*/ 207063 w 297419"/>
                  <a:gd name="connsiteY9" fmla="*/ 384701 h 458805"/>
                  <a:gd name="connsiteX10" fmla="*/ 227583 w 297419"/>
                  <a:gd name="connsiteY10" fmla="*/ 419350 h 458805"/>
                  <a:gd name="connsiteX11" fmla="*/ 223719 w 297419"/>
                  <a:gd name="connsiteY11" fmla="*/ 325601 h 458805"/>
                  <a:gd name="connsiteX12" fmla="*/ 281945 w 297419"/>
                  <a:gd name="connsiteY12" fmla="*/ 80184 h 458805"/>
                  <a:gd name="connsiteX13" fmla="*/ 40978 w 297419"/>
                  <a:gd name="connsiteY13" fmla="*/ -154 h 458805"/>
                  <a:gd name="connsiteX14" fmla="*/ -8188 w 297419"/>
                  <a:gd name="connsiteY14" fmla="*/ 69652 h 458805"/>
                  <a:gd name="connsiteX15" fmla="*/ 177817 w 297419"/>
                  <a:gd name="connsiteY15" fmla="*/ 149503 h 458805"/>
                  <a:gd name="connsiteX16" fmla="*/ 157897 w 297419"/>
                  <a:gd name="connsiteY16" fmla="*/ 297827 h 458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7419" h="458805">
                    <a:moveTo>
                      <a:pt x="157897" y="297827"/>
                    </a:moveTo>
                    <a:cubicBezTo>
                      <a:pt x="157897" y="297827"/>
                      <a:pt x="140976" y="305895"/>
                      <a:pt x="125520" y="334475"/>
                    </a:cubicBezTo>
                    <a:cubicBezTo>
                      <a:pt x="115593" y="352809"/>
                      <a:pt x="86213" y="376313"/>
                      <a:pt x="98472" y="380117"/>
                    </a:cubicBezTo>
                    <a:cubicBezTo>
                      <a:pt x="110730" y="383894"/>
                      <a:pt x="129450" y="352909"/>
                      <a:pt x="132981" y="361810"/>
                    </a:cubicBezTo>
                    <a:cubicBezTo>
                      <a:pt x="136512" y="370657"/>
                      <a:pt x="101470" y="437757"/>
                      <a:pt x="112528" y="441195"/>
                    </a:cubicBezTo>
                    <a:cubicBezTo>
                      <a:pt x="123654" y="444659"/>
                      <a:pt x="152701" y="379384"/>
                      <a:pt x="155832" y="387339"/>
                    </a:cubicBezTo>
                    <a:cubicBezTo>
                      <a:pt x="158963" y="395260"/>
                      <a:pt x="126186" y="452294"/>
                      <a:pt x="141842" y="457171"/>
                    </a:cubicBezTo>
                    <a:cubicBezTo>
                      <a:pt x="157564" y="462047"/>
                      <a:pt x="174486" y="386972"/>
                      <a:pt x="182947" y="389577"/>
                    </a:cubicBezTo>
                    <a:cubicBezTo>
                      <a:pt x="191341" y="392189"/>
                      <a:pt x="179083" y="449463"/>
                      <a:pt x="191674" y="453387"/>
                    </a:cubicBezTo>
                    <a:cubicBezTo>
                      <a:pt x="204332" y="457291"/>
                      <a:pt x="202533" y="382555"/>
                      <a:pt x="207063" y="384701"/>
                    </a:cubicBezTo>
                    <a:cubicBezTo>
                      <a:pt x="209528" y="385873"/>
                      <a:pt x="220721" y="422082"/>
                      <a:pt x="227583" y="419350"/>
                    </a:cubicBezTo>
                    <a:cubicBezTo>
                      <a:pt x="235377" y="416306"/>
                      <a:pt x="214392" y="341983"/>
                      <a:pt x="223719" y="325601"/>
                    </a:cubicBezTo>
                    <a:cubicBezTo>
                      <a:pt x="232979" y="309239"/>
                      <a:pt x="307394" y="105620"/>
                      <a:pt x="281945" y="80184"/>
                    </a:cubicBezTo>
                    <a:cubicBezTo>
                      <a:pt x="254231" y="52463"/>
                      <a:pt x="77886" y="-11099"/>
                      <a:pt x="40978" y="-154"/>
                    </a:cubicBezTo>
                    <a:cubicBezTo>
                      <a:pt x="4070" y="10766"/>
                      <a:pt x="-17049" y="47247"/>
                      <a:pt x="-8188" y="69652"/>
                    </a:cubicBezTo>
                    <a:cubicBezTo>
                      <a:pt x="739" y="92083"/>
                      <a:pt x="175019" y="142461"/>
                      <a:pt x="177817" y="149503"/>
                    </a:cubicBezTo>
                    <a:cubicBezTo>
                      <a:pt x="180615" y="156531"/>
                      <a:pt x="157897" y="297827"/>
                      <a:pt x="157897" y="297827"/>
                    </a:cubicBezTo>
                  </a:path>
                </a:pathLst>
              </a:custGeom>
              <a:solidFill>
                <a:srgbClr val="F7A491"/>
              </a:solidFill>
              <a:ln w="6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48" name="자유형: 도형 1047">
                <a:extLst>
                  <a:ext uri="{FF2B5EF4-FFF2-40B4-BE49-F238E27FC236}">
                    <a16:creationId xmlns:a16="http://schemas.microsoft.com/office/drawing/2014/main" id="{3A49823C-4EE9-3FD4-62DB-FC0F978125A2}"/>
                  </a:ext>
                </a:extLst>
              </p:cNvPr>
              <p:cNvSpPr/>
              <p:nvPr/>
            </p:nvSpPr>
            <p:spPr>
              <a:xfrm flipV="1">
                <a:off x="10504977" y="4117870"/>
                <a:ext cx="40307" cy="26731"/>
              </a:xfrm>
              <a:custGeom>
                <a:avLst/>
                <a:gdLst>
                  <a:gd name="connsiteX0" fmla="*/ -10410 w 40307"/>
                  <a:gd name="connsiteY0" fmla="*/ 25019 h 26731"/>
                  <a:gd name="connsiteX1" fmla="*/ 5265 w 40307"/>
                  <a:gd name="connsiteY1" fmla="*/ 22187 h 26731"/>
                  <a:gd name="connsiteX2" fmla="*/ 29898 w 40307"/>
                  <a:gd name="connsiteY2" fmla="*/ -1682 h 26731"/>
                  <a:gd name="connsiteX3" fmla="*/ -10410 w 40307"/>
                  <a:gd name="connsiteY3" fmla="*/ 25019 h 26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07" h="26731">
                    <a:moveTo>
                      <a:pt x="-10410" y="25019"/>
                    </a:moveTo>
                    <a:cubicBezTo>
                      <a:pt x="-5075" y="25262"/>
                      <a:pt x="194" y="24044"/>
                      <a:pt x="5265" y="22187"/>
                    </a:cubicBezTo>
                    <a:cubicBezTo>
                      <a:pt x="5990" y="21679"/>
                      <a:pt x="22719" y="16773"/>
                      <a:pt x="29898" y="-1682"/>
                    </a:cubicBezTo>
                    <a:cubicBezTo>
                      <a:pt x="21929" y="7756"/>
                      <a:pt x="13103" y="18215"/>
                      <a:pt x="-10410" y="25019"/>
                    </a:cubicBezTo>
                  </a:path>
                </a:pathLst>
              </a:custGeom>
              <a:solidFill>
                <a:srgbClr val="F48C7F"/>
              </a:solidFill>
              <a:ln w="6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49" name="자유형: 도형 1048">
                <a:extLst>
                  <a:ext uri="{FF2B5EF4-FFF2-40B4-BE49-F238E27FC236}">
                    <a16:creationId xmlns:a16="http://schemas.microsoft.com/office/drawing/2014/main" id="{1A778AB7-0FE5-9BF8-0951-7A4710933EC3}"/>
                  </a:ext>
                </a:extLst>
              </p:cNvPr>
              <p:cNvSpPr/>
              <p:nvPr/>
            </p:nvSpPr>
            <p:spPr>
              <a:xfrm flipV="1">
                <a:off x="10358168" y="4340274"/>
                <a:ext cx="151505" cy="143247"/>
              </a:xfrm>
              <a:custGeom>
                <a:avLst/>
                <a:gdLst>
                  <a:gd name="connsiteX0" fmla="*/ 103320 w 151505"/>
                  <a:gd name="connsiteY0" fmla="*/ 142136 h 143247"/>
                  <a:gd name="connsiteX1" fmla="*/ -10375 w 151505"/>
                  <a:gd name="connsiteY1" fmla="*/ 133825 h 143247"/>
                  <a:gd name="connsiteX2" fmla="*/ 24482 w 151505"/>
                  <a:gd name="connsiteY2" fmla="*/ -1112 h 143247"/>
                  <a:gd name="connsiteX3" fmla="*/ 141130 w 151505"/>
                  <a:gd name="connsiteY3" fmla="*/ 19881 h 143247"/>
                  <a:gd name="connsiteX4" fmla="*/ 103320 w 151505"/>
                  <a:gd name="connsiteY4" fmla="*/ 142136 h 14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505" h="143247">
                    <a:moveTo>
                      <a:pt x="103320" y="142136"/>
                    </a:moveTo>
                    <a:lnTo>
                      <a:pt x="-10375" y="133825"/>
                    </a:lnTo>
                    <a:lnTo>
                      <a:pt x="24482" y="-1112"/>
                    </a:lnTo>
                    <a:lnTo>
                      <a:pt x="141130" y="19881"/>
                    </a:lnTo>
                    <a:lnTo>
                      <a:pt x="103320" y="142136"/>
                    </a:lnTo>
                  </a:path>
                </a:pathLst>
              </a:custGeom>
              <a:solidFill>
                <a:srgbClr val="50BFA5"/>
              </a:solidFill>
              <a:ln w="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50" name="자유형: 도형 1049">
                <a:extLst>
                  <a:ext uri="{FF2B5EF4-FFF2-40B4-BE49-F238E27FC236}">
                    <a16:creationId xmlns:a16="http://schemas.microsoft.com/office/drawing/2014/main" id="{3A5FB51D-B04C-0846-5892-2507F6D3DD87}"/>
                  </a:ext>
                </a:extLst>
              </p:cNvPr>
              <p:cNvSpPr/>
              <p:nvPr/>
            </p:nvSpPr>
            <p:spPr>
              <a:xfrm flipV="1">
                <a:off x="10056822" y="4411831"/>
                <a:ext cx="141100" cy="375254"/>
              </a:xfrm>
              <a:custGeom>
                <a:avLst/>
                <a:gdLst>
                  <a:gd name="connsiteX0" fmla="*/ 14882 w 141100"/>
                  <a:gd name="connsiteY0" fmla="*/ 374457 h 375254"/>
                  <a:gd name="connsiteX1" fmla="*/ -10547 w 141100"/>
                  <a:gd name="connsiteY1" fmla="*/ 34095 h 375254"/>
                  <a:gd name="connsiteX2" fmla="*/ 97541 w 141100"/>
                  <a:gd name="connsiteY2" fmla="*/ -798 h 375254"/>
                  <a:gd name="connsiteX3" fmla="*/ 130554 w 141100"/>
                  <a:gd name="connsiteY3" fmla="*/ 320566 h 375254"/>
                  <a:gd name="connsiteX4" fmla="*/ 14882 w 141100"/>
                  <a:gd name="connsiteY4" fmla="*/ 374457 h 37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100" h="375254">
                    <a:moveTo>
                      <a:pt x="14882" y="374457"/>
                    </a:moveTo>
                    <a:cubicBezTo>
                      <a:pt x="14882" y="374457"/>
                      <a:pt x="-10547" y="61308"/>
                      <a:pt x="-10547" y="34095"/>
                    </a:cubicBezTo>
                    <a:cubicBezTo>
                      <a:pt x="-10547" y="6907"/>
                      <a:pt x="97541" y="-798"/>
                      <a:pt x="97541" y="-798"/>
                    </a:cubicBezTo>
                    <a:lnTo>
                      <a:pt x="130554" y="320566"/>
                    </a:lnTo>
                    <a:lnTo>
                      <a:pt x="14882" y="374457"/>
                    </a:lnTo>
                  </a:path>
                </a:pathLst>
              </a:custGeom>
              <a:solidFill>
                <a:srgbClr val="466EB6"/>
              </a:solidFill>
              <a:ln w="6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51" name="자유형: 도형 1050">
                <a:extLst>
                  <a:ext uri="{FF2B5EF4-FFF2-40B4-BE49-F238E27FC236}">
                    <a16:creationId xmlns:a16="http://schemas.microsoft.com/office/drawing/2014/main" id="{1178A112-08EA-F5AC-304A-581D75545CA6}"/>
                  </a:ext>
                </a:extLst>
              </p:cNvPr>
              <p:cNvSpPr/>
              <p:nvPr/>
            </p:nvSpPr>
            <p:spPr>
              <a:xfrm flipV="1">
                <a:off x="10041951" y="4317948"/>
                <a:ext cx="201439" cy="273219"/>
              </a:xfrm>
              <a:custGeom>
                <a:avLst/>
                <a:gdLst>
                  <a:gd name="connsiteX0" fmla="*/ 190947 w 201439"/>
                  <a:gd name="connsiteY0" fmla="*/ 254487 h 273219"/>
                  <a:gd name="connsiteX1" fmla="*/ 63055 w 201439"/>
                  <a:gd name="connsiteY1" fmla="*/ 257604 h 273219"/>
                  <a:gd name="connsiteX2" fmla="*/ -10492 w 201439"/>
                  <a:gd name="connsiteY2" fmla="*/ 21093 h 273219"/>
                  <a:gd name="connsiteX3" fmla="*/ 174625 w 201439"/>
                  <a:gd name="connsiteY3" fmla="*/ -1093 h 273219"/>
                  <a:gd name="connsiteX4" fmla="*/ 190947 w 201439"/>
                  <a:gd name="connsiteY4" fmla="*/ 254487 h 27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439" h="273219">
                    <a:moveTo>
                      <a:pt x="190947" y="254487"/>
                    </a:moveTo>
                    <a:cubicBezTo>
                      <a:pt x="190947" y="254487"/>
                      <a:pt x="120793" y="292009"/>
                      <a:pt x="63055" y="257604"/>
                    </a:cubicBezTo>
                    <a:cubicBezTo>
                      <a:pt x="5255" y="223205"/>
                      <a:pt x="-10492" y="21093"/>
                      <a:pt x="-10492" y="21093"/>
                    </a:cubicBezTo>
                    <a:lnTo>
                      <a:pt x="174625" y="-1093"/>
                    </a:lnTo>
                    <a:lnTo>
                      <a:pt x="190947" y="254487"/>
                    </a:lnTo>
                  </a:path>
                </a:pathLst>
              </a:custGeom>
              <a:solidFill>
                <a:srgbClr val="86B1F2"/>
              </a:solidFill>
              <a:ln w="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52" name="자유형: 도형 1051">
                <a:extLst>
                  <a:ext uri="{FF2B5EF4-FFF2-40B4-BE49-F238E27FC236}">
                    <a16:creationId xmlns:a16="http://schemas.microsoft.com/office/drawing/2014/main" id="{633335CE-061F-8245-9373-8BEB0A491DA9}"/>
                  </a:ext>
                </a:extLst>
              </p:cNvPr>
              <p:cNvSpPr/>
              <p:nvPr/>
            </p:nvSpPr>
            <p:spPr>
              <a:xfrm flipV="1">
                <a:off x="9943446" y="5458230"/>
                <a:ext cx="208986" cy="157671"/>
              </a:xfrm>
              <a:custGeom>
                <a:avLst/>
                <a:gdLst>
                  <a:gd name="connsiteX0" fmla="*/ 45353 w 208986"/>
                  <a:gd name="connsiteY0" fmla="*/ 156283 h 157671"/>
                  <a:gd name="connsiteX1" fmla="*/ 23893 w 208986"/>
                  <a:gd name="connsiteY1" fmla="*/ 104220 h 157671"/>
                  <a:gd name="connsiteX2" fmla="*/ -9313 w 208986"/>
                  <a:gd name="connsiteY2" fmla="*/ 39612 h 157671"/>
                  <a:gd name="connsiteX3" fmla="*/ 197604 w 208986"/>
                  <a:gd name="connsiteY3" fmla="*/ 2426 h 157671"/>
                  <a:gd name="connsiteX4" fmla="*/ 141479 w 208986"/>
                  <a:gd name="connsiteY4" fmla="*/ 59434 h 157671"/>
                  <a:gd name="connsiteX5" fmla="*/ 111765 w 208986"/>
                  <a:gd name="connsiteY5" fmla="*/ 129725 h 157671"/>
                  <a:gd name="connsiteX6" fmla="*/ 121352 w 208986"/>
                  <a:gd name="connsiteY6" fmla="*/ 157940 h 157671"/>
                  <a:gd name="connsiteX7" fmla="*/ 45353 w 208986"/>
                  <a:gd name="connsiteY7" fmla="*/ 156283 h 157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8986" h="157671">
                    <a:moveTo>
                      <a:pt x="45353" y="156283"/>
                    </a:moveTo>
                    <a:cubicBezTo>
                      <a:pt x="45353" y="156283"/>
                      <a:pt x="33417" y="113731"/>
                      <a:pt x="23893" y="104220"/>
                    </a:cubicBezTo>
                    <a:cubicBezTo>
                      <a:pt x="14432" y="94735"/>
                      <a:pt x="-17059" y="57872"/>
                      <a:pt x="-9313" y="39612"/>
                    </a:cubicBezTo>
                    <a:cubicBezTo>
                      <a:pt x="-1631" y="21320"/>
                      <a:pt x="190303" y="-4841"/>
                      <a:pt x="197604" y="2426"/>
                    </a:cubicBezTo>
                    <a:cubicBezTo>
                      <a:pt x="204843" y="9715"/>
                      <a:pt x="164399" y="40539"/>
                      <a:pt x="141479" y="59434"/>
                    </a:cubicBezTo>
                    <a:cubicBezTo>
                      <a:pt x="118558" y="78329"/>
                      <a:pt x="102177" y="101541"/>
                      <a:pt x="111765" y="129725"/>
                    </a:cubicBezTo>
                    <a:cubicBezTo>
                      <a:pt x="121352" y="157940"/>
                      <a:pt x="121352" y="155134"/>
                      <a:pt x="121352" y="157940"/>
                    </a:cubicBezTo>
                    <a:cubicBezTo>
                      <a:pt x="121352" y="160715"/>
                      <a:pt x="45353" y="156283"/>
                      <a:pt x="45353" y="156283"/>
                    </a:cubicBezTo>
                  </a:path>
                </a:pathLst>
              </a:custGeom>
              <a:solidFill>
                <a:srgbClr val="F7A491"/>
              </a:solidFill>
              <a:ln w="6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53" name="자유형: 도형 1052">
                <a:extLst>
                  <a:ext uri="{FF2B5EF4-FFF2-40B4-BE49-F238E27FC236}">
                    <a16:creationId xmlns:a16="http://schemas.microsoft.com/office/drawing/2014/main" id="{91B28A82-6595-511E-3B49-64C2A55BB778}"/>
                  </a:ext>
                </a:extLst>
              </p:cNvPr>
              <p:cNvSpPr/>
              <p:nvPr/>
            </p:nvSpPr>
            <p:spPr>
              <a:xfrm flipV="1">
                <a:off x="9940694" y="5510420"/>
                <a:ext cx="212488" cy="107267"/>
              </a:xfrm>
              <a:custGeom>
                <a:avLst/>
                <a:gdLst>
                  <a:gd name="connsiteX0" fmla="*/ 200329 w 212488"/>
                  <a:gd name="connsiteY0" fmla="*/ 4270 h 107267"/>
                  <a:gd name="connsiteX1" fmla="*/ 142989 w 212488"/>
                  <a:gd name="connsiteY1" fmla="*/ 62349 h 107267"/>
                  <a:gd name="connsiteX2" fmla="*/ 86347 w 212488"/>
                  <a:gd name="connsiteY2" fmla="*/ 68076 h 107267"/>
                  <a:gd name="connsiteX3" fmla="*/ 28689 w 212488"/>
                  <a:gd name="connsiteY3" fmla="*/ 108507 h 107267"/>
                  <a:gd name="connsiteX4" fmla="*/ -9348 w 212488"/>
                  <a:gd name="connsiteY4" fmla="*/ 41451 h 107267"/>
                  <a:gd name="connsiteX5" fmla="*/ 200329 w 212488"/>
                  <a:gd name="connsiteY5" fmla="*/ 4270 h 107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488" h="107267">
                    <a:moveTo>
                      <a:pt x="200329" y="4270"/>
                    </a:moveTo>
                    <a:cubicBezTo>
                      <a:pt x="209029" y="10780"/>
                      <a:pt x="182041" y="39895"/>
                      <a:pt x="142989" y="62349"/>
                    </a:cubicBezTo>
                    <a:cubicBezTo>
                      <a:pt x="126669" y="62374"/>
                      <a:pt x="104825" y="63473"/>
                      <a:pt x="86347" y="68076"/>
                    </a:cubicBezTo>
                    <a:cubicBezTo>
                      <a:pt x="57454" y="75322"/>
                      <a:pt x="35229" y="100360"/>
                      <a:pt x="28689" y="108507"/>
                    </a:cubicBezTo>
                    <a:cubicBezTo>
                      <a:pt x="28054" y="107675"/>
                      <a:pt x="-18428" y="62863"/>
                      <a:pt x="-9348" y="41451"/>
                    </a:cubicBezTo>
                    <a:cubicBezTo>
                      <a:pt x="-1601" y="23169"/>
                      <a:pt x="182994" y="-8727"/>
                      <a:pt x="200329" y="4270"/>
                    </a:cubicBezTo>
                  </a:path>
                </a:pathLst>
              </a:custGeom>
              <a:solidFill>
                <a:srgbClr val="355389"/>
              </a:solidFill>
              <a:ln w="6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54" name="자유형: 도형 1053">
                <a:extLst>
                  <a:ext uri="{FF2B5EF4-FFF2-40B4-BE49-F238E27FC236}">
                    <a16:creationId xmlns:a16="http://schemas.microsoft.com/office/drawing/2014/main" id="{5869C1E5-BEB5-B889-28D1-DE46705700D4}"/>
                  </a:ext>
                </a:extLst>
              </p:cNvPr>
              <p:cNvSpPr/>
              <p:nvPr/>
            </p:nvSpPr>
            <p:spPr>
              <a:xfrm flipV="1">
                <a:off x="10291581" y="5462590"/>
                <a:ext cx="198817" cy="150771"/>
              </a:xfrm>
              <a:custGeom>
                <a:avLst/>
                <a:gdLst>
                  <a:gd name="connsiteX0" fmla="*/ 15853 w 198817"/>
                  <a:gd name="connsiteY0" fmla="*/ 133128 h 150771"/>
                  <a:gd name="connsiteX1" fmla="*/ 12182 w 198817"/>
                  <a:gd name="connsiteY1" fmla="*/ 78094 h 150771"/>
                  <a:gd name="connsiteX2" fmla="*/ -6173 w 198817"/>
                  <a:gd name="connsiteY2" fmla="*/ 7750 h 150771"/>
                  <a:gd name="connsiteX3" fmla="*/ 187804 w 198817"/>
                  <a:gd name="connsiteY3" fmla="*/ 11919 h 150771"/>
                  <a:gd name="connsiteX4" fmla="*/ 136737 w 198817"/>
                  <a:gd name="connsiteY4" fmla="*/ 60001 h 150771"/>
                  <a:gd name="connsiteX5" fmla="*/ 92356 w 198817"/>
                  <a:gd name="connsiteY5" fmla="*/ 122127 h 150771"/>
                  <a:gd name="connsiteX6" fmla="*/ 95568 w 198817"/>
                  <a:gd name="connsiteY6" fmla="*/ 151752 h 150771"/>
                  <a:gd name="connsiteX7" fmla="*/ 15853 w 198817"/>
                  <a:gd name="connsiteY7" fmla="*/ 133128 h 150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8817" h="150771">
                    <a:moveTo>
                      <a:pt x="15853" y="133128"/>
                    </a:moveTo>
                    <a:cubicBezTo>
                      <a:pt x="15853" y="133128"/>
                      <a:pt x="19393" y="89435"/>
                      <a:pt x="12182" y="78094"/>
                    </a:cubicBezTo>
                    <a:cubicBezTo>
                      <a:pt x="4971" y="66753"/>
                      <a:pt x="-20202" y="21794"/>
                      <a:pt x="-6173" y="7750"/>
                    </a:cubicBezTo>
                    <a:cubicBezTo>
                      <a:pt x="6479" y="-4905"/>
                      <a:pt x="182298" y="3238"/>
                      <a:pt x="187804" y="11919"/>
                    </a:cubicBezTo>
                    <a:cubicBezTo>
                      <a:pt x="193311" y="20623"/>
                      <a:pt x="163221" y="46569"/>
                      <a:pt x="136737" y="60001"/>
                    </a:cubicBezTo>
                    <a:cubicBezTo>
                      <a:pt x="110252" y="73440"/>
                      <a:pt x="89143" y="92529"/>
                      <a:pt x="92356" y="122127"/>
                    </a:cubicBezTo>
                    <a:cubicBezTo>
                      <a:pt x="95568" y="151752"/>
                      <a:pt x="96224" y="149025"/>
                      <a:pt x="95568" y="151752"/>
                    </a:cubicBezTo>
                    <a:cubicBezTo>
                      <a:pt x="94978" y="154459"/>
                      <a:pt x="15853" y="133128"/>
                      <a:pt x="15853" y="133128"/>
                    </a:cubicBezTo>
                  </a:path>
                </a:pathLst>
              </a:custGeom>
              <a:solidFill>
                <a:srgbClr val="F7A491"/>
              </a:solidFill>
              <a:ln w="6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55" name="자유형: 도형 1054">
                <a:extLst>
                  <a:ext uri="{FF2B5EF4-FFF2-40B4-BE49-F238E27FC236}">
                    <a16:creationId xmlns:a16="http://schemas.microsoft.com/office/drawing/2014/main" id="{B33359DD-9917-7E5A-4D5C-6C6A8FD24158}"/>
                  </a:ext>
                </a:extLst>
              </p:cNvPr>
              <p:cNvSpPr/>
              <p:nvPr/>
            </p:nvSpPr>
            <p:spPr>
              <a:xfrm flipV="1">
                <a:off x="10288415" y="5533679"/>
                <a:ext cx="224424" cy="82528"/>
              </a:xfrm>
              <a:custGeom>
                <a:avLst/>
                <a:gdLst>
                  <a:gd name="connsiteX0" fmla="*/ 212783 w 224424"/>
                  <a:gd name="connsiteY0" fmla="*/ 7845 h 82528"/>
                  <a:gd name="connsiteX1" fmla="*/ 138463 w 224424"/>
                  <a:gd name="connsiteY1" fmla="*/ 63705 h 82528"/>
                  <a:gd name="connsiteX2" fmla="*/ 81885 w 224424"/>
                  <a:gd name="connsiteY2" fmla="*/ 56950 h 82528"/>
                  <a:gd name="connsiteX3" fmla="*/ 16831 w 224424"/>
                  <a:gd name="connsiteY3" fmla="*/ 83825 h 82528"/>
                  <a:gd name="connsiteX4" fmla="*/ -5708 w 224424"/>
                  <a:gd name="connsiteY4" fmla="*/ 10064 h 82528"/>
                  <a:gd name="connsiteX5" fmla="*/ 212783 w 224424"/>
                  <a:gd name="connsiteY5" fmla="*/ 7845 h 82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4424" h="82528">
                    <a:moveTo>
                      <a:pt x="212783" y="7845"/>
                    </a:moveTo>
                    <a:cubicBezTo>
                      <a:pt x="221982" y="13673"/>
                      <a:pt x="181438" y="50319"/>
                      <a:pt x="138463" y="63705"/>
                    </a:cubicBezTo>
                    <a:cubicBezTo>
                      <a:pt x="122495" y="60150"/>
                      <a:pt x="100942" y="56463"/>
                      <a:pt x="81885" y="56950"/>
                    </a:cubicBezTo>
                    <a:cubicBezTo>
                      <a:pt x="52118" y="57685"/>
                      <a:pt x="24980" y="77313"/>
                      <a:pt x="16831" y="83825"/>
                    </a:cubicBezTo>
                    <a:cubicBezTo>
                      <a:pt x="16437" y="82873"/>
                      <a:pt x="-23647" y="24865"/>
                      <a:pt x="-5708" y="10064"/>
                    </a:cubicBezTo>
                    <a:cubicBezTo>
                      <a:pt x="8289" y="-1494"/>
                      <a:pt x="198918" y="-981"/>
                      <a:pt x="212783" y="7845"/>
                    </a:cubicBezTo>
                  </a:path>
                </a:pathLst>
              </a:custGeom>
              <a:solidFill>
                <a:srgbClr val="355389"/>
              </a:solidFill>
              <a:ln w="6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56" name="자유형: 도형 1055">
                <a:extLst>
                  <a:ext uri="{FF2B5EF4-FFF2-40B4-BE49-F238E27FC236}">
                    <a16:creationId xmlns:a16="http://schemas.microsoft.com/office/drawing/2014/main" id="{A99034CB-D945-E285-440D-9AD858B3DF28}"/>
                  </a:ext>
                </a:extLst>
              </p:cNvPr>
              <p:cNvSpPr/>
              <p:nvPr/>
            </p:nvSpPr>
            <p:spPr>
              <a:xfrm flipV="1">
                <a:off x="9977888" y="4853331"/>
                <a:ext cx="352739" cy="642702"/>
              </a:xfrm>
              <a:custGeom>
                <a:avLst/>
                <a:gdLst>
                  <a:gd name="connsiteX0" fmla="*/ 342370 w 352739"/>
                  <a:gd name="connsiteY0" fmla="*/ 633706 h 642702"/>
                  <a:gd name="connsiteX1" fmla="*/ 228899 w 352739"/>
                  <a:gd name="connsiteY1" fmla="*/ 304861 h 642702"/>
                  <a:gd name="connsiteX2" fmla="*/ 98711 w 352739"/>
                  <a:gd name="connsiteY2" fmla="*/ 440 h 642702"/>
                  <a:gd name="connsiteX3" fmla="*/ -10370 w 352739"/>
                  <a:gd name="connsiteY3" fmla="*/ 27820 h 642702"/>
                  <a:gd name="connsiteX4" fmla="*/ 65987 w 352739"/>
                  <a:gd name="connsiteY4" fmla="*/ 305126 h 642702"/>
                  <a:gd name="connsiteX5" fmla="*/ 113492 w 352739"/>
                  <a:gd name="connsiteY5" fmla="*/ 643143 h 642702"/>
                  <a:gd name="connsiteX6" fmla="*/ 342370 w 352739"/>
                  <a:gd name="connsiteY6" fmla="*/ 633706 h 642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2739" h="642702">
                    <a:moveTo>
                      <a:pt x="342370" y="633706"/>
                    </a:moveTo>
                    <a:lnTo>
                      <a:pt x="228899" y="304861"/>
                    </a:lnTo>
                    <a:lnTo>
                      <a:pt x="98711" y="440"/>
                    </a:lnTo>
                    <a:lnTo>
                      <a:pt x="-10370" y="27820"/>
                    </a:lnTo>
                    <a:cubicBezTo>
                      <a:pt x="-10370" y="27820"/>
                      <a:pt x="29003" y="238857"/>
                      <a:pt x="65987" y="305126"/>
                    </a:cubicBezTo>
                    <a:cubicBezTo>
                      <a:pt x="93935" y="355284"/>
                      <a:pt x="113492" y="643143"/>
                      <a:pt x="113492" y="643143"/>
                    </a:cubicBezTo>
                    <a:lnTo>
                      <a:pt x="342370" y="633706"/>
                    </a:lnTo>
                  </a:path>
                </a:pathLst>
              </a:custGeom>
              <a:solidFill>
                <a:srgbClr val="F47458"/>
              </a:solidFill>
              <a:ln w="6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57" name="자유형: 도형 1056">
                <a:extLst>
                  <a:ext uri="{FF2B5EF4-FFF2-40B4-BE49-F238E27FC236}">
                    <a16:creationId xmlns:a16="http://schemas.microsoft.com/office/drawing/2014/main" id="{48D9762E-7A0D-7141-0751-08DA6D1E8A82}"/>
                  </a:ext>
                </a:extLst>
              </p:cNvPr>
              <p:cNvSpPr/>
              <p:nvPr/>
            </p:nvSpPr>
            <p:spPr>
              <a:xfrm flipV="1">
                <a:off x="10264424" y="4787073"/>
                <a:ext cx="172918" cy="708964"/>
              </a:xfrm>
              <a:custGeom>
                <a:avLst/>
                <a:gdLst>
                  <a:gd name="connsiteX0" fmla="*/ 1298 w 172918"/>
                  <a:gd name="connsiteY0" fmla="*/ 578313 h 708964"/>
                  <a:gd name="connsiteX1" fmla="*/ 40592 w 172918"/>
                  <a:gd name="connsiteY1" fmla="*/ 389 h 708964"/>
                  <a:gd name="connsiteX2" fmla="*/ 133537 w 172918"/>
                  <a:gd name="connsiteY2" fmla="*/ 389 h 708964"/>
                  <a:gd name="connsiteX3" fmla="*/ 159254 w 172918"/>
                  <a:gd name="connsiteY3" fmla="*/ 663478 h 708964"/>
                  <a:gd name="connsiteX4" fmla="*/ -10386 w 172918"/>
                  <a:gd name="connsiteY4" fmla="*/ 708098 h 708964"/>
                  <a:gd name="connsiteX5" fmla="*/ 1298 w 172918"/>
                  <a:gd name="connsiteY5" fmla="*/ 578313 h 708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918" h="708964">
                    <a:moveTo>
                      <a:pt x="1298" y="578313"/>
                    </a:moveTo>
                    <a:lnTo>
                      <a:pt x="40592" y="389"/>
                    </a:lnTo>
                    <a:lnTo>
                      <a:pt x="133537" y="389"/>
                    </a:lnTo>
                    <a:cubicBezTo>
                      <a:pt x="133537" y="389"/>
                      <a:pt x="174136" y="605864"/>
                      <a:pt x="159254" y="663478"/>
                    </a:cubicBezTo>
                    <a:cubicBezTo>
                      <a:pt x="144373" y="721093"/>
                      <a:pt x="-10386" y="708098"/>
                      <a:pt x="-10386" y="708098"/>
                    </a:cubicBezTo>
                    <a:lnTo>
                      <a:pt x="1298" y="578313"/>
                    </a:lnTo>
                  </a:path>
                </a:pathLst>
              </a:custGeom>
              <a:solidFill>
                <a:srgbClr val="B75742"/>
              </a:solidFill>
              <a:ln w="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58" name="자유형: 도형 1057">
                <a:extLst>
                  <a:ext uri="{FF2B5EF4-FFF2-40B4-BE49-F238E27FC236}">
                    <a16:creationId xmlns:a16="http://schemas.microsoft.com/office/drawing/2014/main" id="{9E598622-A233-BB2E-5F11-EC1D383F7F3C}"/>
                  </a:ext>
                </a:extLst>
              </p:cNvPr>
              <p:cNvSpPr/>
              <p:nvPr/>
            </p:nvSpPr>
            <p:spPr>
              <a:xfrm flipV="1">
                <a:off x="10082806" y="4317024"/>
                <a:ext cx="363154" cy="579120"/>
              </a:xfrm>
              <a:custGeom>
                <a:avLst/>
                <a:gdLst>
                  <a:gd name="connsiteX0" fmla="*/ 272188 w 363154"/>
                  <a:gd name="connsiteY0" fmla="*/ 544715 h 579120"/>
                  <a:gd name="connsiteX1" fmla="*/ 133986 w 363154"/>
                  <a:gd name="connsiteY1" fmla="*/ 578292 h 579120"/>
                  <a:gd name="connsiteX2" fmla="*/ 64755 w 363154"/>
                  <a:gd name="connsiteY2" fmla="*/ 549763 h 579120"/>
                  <a:gd name="connsiteX3" fmla="*/ 59072 w 363154"/>
                  <a:gd name="connsiteY3" fmla="*/ 283065 h 579120"/>
                  <a:gd name="connsiteX4" fmla="*/ -10290 w 363154"/>
                  <a:gd name="connsiteY4" fmla="*/ 35948 h 579120"/>
                  <a:gd name="connsiteX5" fmla="*/ 218893 w 363154"/>
                  <a:gd name="connsiteY5" fmla="*/ 2495 h 579120"/>
                  <a:gd name="connsiteX6" fmla="*/ 352718 w 363154"/>
                  <a:gd name="connsiteY6" fmla="*/ 53282 h 579120"/>
                  <a:gd name="connsiteX7" fmla="*/ 325483 w 363154"/>
                  <a:gd name="connsiteY7" fmla="*/ 353139 h 579120"/>
                  <a:gd name="connsiteX8" fmla="*/ 272188 w 363154"/>
                  <a:gd name="connsiteY8" fmla="*/ 544715 h 579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3154" h="579120">
                    <a:moveTo>
                      <a:pt x="272188" y="544715"/>
                    </a:moveTo>
                    <a:cubicBezTo>
                      <a:pt x="272188" y="544715"/>
                      <a:pt x="152469" y="580611"/>
                      <a:pt x="133986" y="578292"/>
                    </a:cubicBezTo>
                    <a:cubicBezTo>
                      <a:pt x="113804" y="575758"/>
                      <a:pt x="64755" y="549763"/>
                      <a:pt x="64755" y="549763"/>
                    </a:cubicBezTo>
                    <a:cubicBezTo>
                      <a:pt x="64755" y="549763"/>
                      <a:pt x="67759" y="341853"/>
                      <a:pt x="59072" y="283065"/>
                    </a:cubicBezTo>
                    <a:cubicBezTo>
                      <a:pt x="50386" y="224277"/>
                      <a:pt x="-10290" y="35948"/>
                      <a:pt x="-10290" y="35948"/>
                    </a:cubicBezTo>
                    <a:cubicBezTo>
                      <a:pt x="-10290" y="35948"/>
                      <a:pt x="75205" y="-13599"/>
                      <a:pt x="218893" y="2495"/>
                    </a:cubicBezTo>
                    <a:cubicBezTo>
                      <a:pt x="362646" y="18614"/>
                      <a:pt x="352718" y="53282"/>
                      <a:pt x="352718" y="53282"/>
                    </a:cubicBezTo>
                    <a:cubicBezTo>
                      <a:pt x="352718" y="53282"/>
                      <a:pt x="339068" y="261466"/>
                      <a:pt x="325483" y="353139"/>
                    </a:cubicBezTo>
                    <a:cubicBezTo>
                      <a:pt x="311833" y="444819"/>
                      <a:pt x="272188" y="544715"/>
                      <a:pt x="272188" y="544715"/>
                    </a:cubicBezTo>
                  </a:path>
                </a:pathLst>
              </a:custGeom>
              <a:solidFill>
                <a:srgbClr val="96D9C9"/>
              </a:solidFill>
              <a:ln w="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59" name="자유형: 도형 1058">
                <a:extLst>
                  <a:ext uri="{FF2B5EF4-FFF2-40B4-BE49-F238E27FC236}">
                    <a16:creationId xmlns:a16="http://schemas.microsoft.com/office/drawing/2014/main" id="{750DE44C-09E2-3F6C-2B6E-77FBE8084BD5}"/>
                  </a:ext>
                </a:extLst>
              </p:cNvPr>
              <p:cNvSpPr/>
              <p:nvPr/>
            </p:nvSpPr>
            <p:spPr>
              <a:xfrm flipV="1">
                <a:off x="10120612" y="4319447"/>
                <a:ext cx="158137" cy="409773"/>
              </a:xfrm>
              <a:custGeom>
                <a:avLst/>
                <a:gdLst>
                  <a:gd name="connsiteX0" fmla="*/ 45989 w 158137"/>
                  <a:gd name="connsiteY0" fmla="*/ 392243 h 409773"/>
                  <a:gd name="connsiteX1" fmla="*/ 96001 w 158137"/>
                  <a:gd name="connsiteY1" fmla="*/ 308876 h 409773"/>
                  <a:gd name="connsiteX2" fmla="*/ 50687 w 158137"/>
                  <a:gd name="connsiteY2" fmla="*/ 81162 h 409773"/>
                  <a:gd name="connsiteX3" fmla="*/ -10460 w 158137"/>
                  <a:gd name="connsiteY3" fmla="*/ 60172 h 409773"/>
                  <a:gd name="connsiteX4" fmla="*/ -3702 w 158137"/>
                  <a:gd name="connsiteY4" fmla="*/ -931 h 409773"/>
                  <a:gd name="connsiteX5" fmla="*/ 141765 w 158137"/>
                  <a:gd name="connsiteY5" fmla="*/ 137122 h 409773"/>
                  <a:gd name="connsiteX6" fmla="*/ 86024 w 158137"/>
                  <a:gd name="connsiteY6" fmla="*/ 408843 h 409773"/>
                  <a:gd name="connsiteX7" fmla="*/ 65299 w 158137"/>
                  <a:gd name="connsiteY7" fmla="*/ 404286 h 409773"/>
                  <a:gd name="connsiteX8" fmla="*/ 45989 w 158137"/>
                  <a:gd name="connsiteY8" fmla="*/ 392243 h 409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137" h="409773">
                    <a:moveTo>
                      <a:pt x="45989" y="392243"/>
                    </a:moveTo>
                    <a:cubicBezTo>
                      <a:pt x="45989" y="392243"/>
                      <a:pt x="72958" y="396311"/>
                      <a:pt x="96001" y="308876"/>
                    </a:cubicBezTo>
                    <a:cubicBezTo>
                      <a:pt x="122262" y="209784"/>
                      <a:pt x="94006" y="107159"/>
                      <a:pt x="50687" y="81162"/>
                    </a:cubicBezTo>
                    <a:cubicBezTo>
                      <a:pt x="7369" y="55152"/>
                      <a:pt x="-10460" y="60172"/>
                      <a:pt x="-10460" y="60172"/>
                    </a:cubicBezTo>
                    <a:lnTo>
                      <a:pt x="-3702" y="-931"/>
                    </a:lnTo>
                    <a:cubicBezTo>
                      <a:pt x="-3702" y="-931"/>
                      <a:pt x="124322" y="27719"/>
                      <a:pt x="141765" y="137122"/>
                    </a:cubicBezTo>
                    <a:cubicBezTo>
                      <a:pt x="170344" y="316458"/>
                      <a:pt x="86024" y="408843"/>
                      <a:pt x="86024" y="408843"/>
                    </a:cubicBezTo>
                    <a:cubicBezTo>
                      <a:pt x="86024" y="408843"/>
                      <a:pt x="70191" y="406287"/>
                      <a:pt x="65299" y="404286"/>
                    </a:cubicBezTo>
                    <a:cubicBezTo>
                      <a:pt x="60020" y="402142"/>
                      <a:pt x="45989" y="392243"/>
                      <a:pt x="45989" y="392243"/>
                    </a:cubicBezTo>
                  </a:path>
                </a:pathLst>
              </a:custGeom>
              <a:solidFill>
                <a:srgbClr val="466EB6"/>
              </a:solidFill>
              <a:ln w="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60" name="자유형: 도형 1059">
                <a:extLst>
                  <a:ext uri="{FF2B5EF4-FFF2-40B4-BE49-F238E27FC236}">
                    <a16:creationId xmlns:a16="http://schemas.microsoft.com/office/drawing/2014/main" id="{D3BDD14C-0A06-9C83-9792-8A485735466B}"/>
                  </a:ext>
                </a:extLst>
              </p:cNvPr>
              <p:cNvSpPr/>
              <p:nvPr/>
            </p:nvSpPr>
            <p:spPr>
              <a:xfrm flipV="1">
                <a:off x="10110879" y="4543115"/>
                <a:ext cx="212433" cy="475055"/>
              </a:xfrm>
              <a:custGeom>
                <a:avLst/>
                <a:gdLst>
                  <a:gd name="connsiteX0" fmla="*/ -10432 w 212433"/>
                  <a:gd name="connsiteY0" fmla="*/ 474670 h 475055"/>
                  <a:gd name="connsiteX1" fmla="*/ -10432 w 212433"/>
                  <a:gd name="connsiteY1" fmla="*/ 346640 h 475055"/>
                  <a:gd name="connsiteX2" fmla="*/ 46563 w 212433"/>
                  <a:gd name="connsiteY2" fmla="*/ 121635 h 475055"/>
                  <a:gd name="connsiteX3" fmla="*/ 129313 w 212433"/>
                  <a:gd name="connsiteY3" fmla="*/ 8941 h 475055"/>
                  <a:gd name="connsiteX4" fmla="*/ 167137 w 212433"/>
                  <a:gd name="connsiteY4" fmla="*/ 3429 h 475055"/>
                  <a:gd name="connsiteX5" fmla="*/ 197281 w 212433"/>
                  <a:gd name="connsiteY5" fmla="*/ 14182 h 475055"/>
                  <a:gd name="connsiteX6" fmla="*/ 178304 w 212433"/>
                  <a:gd name="connsiteY6" fmla="*/ 54654 h 475055"/>
                  <a:gd name="connsiteX7" fmla="*/ 160102 w 212433"/>
                  <a:gd name="connsiteY7" fmla="*/ 79014 h 475055"/>
                  <a:gd name="connsiteX8" fmla="*/ 184501 w 212433"/>
                  <a:gd name="connsiteY8" fmla="*/ 68286 h 475055"/>
                  <a:gd name="connsiteX9" fmla="*/ 160554 w 212433"/>
                  <a:gd name="connsiteY9" fmla="*/ 105859 h 475055"/>
                  <a:gd name="connsiteX10" fmla="*/ 107237 w 212433"/>
                  <a:gd name="connsiteY10" fmla="*/ 142212 h 475055"/>
                  <a:gd name="connsiteX11" fmla="*/ 104398 w 212433"/>
                  <a:gd name="connsiteY11" fmla="*/ 151701 h 475055"/>
                  <a:gd name="connsiteX12" fmla="*/ 82516 w 212433"/>
                  <a:gd name="connsiteY12" fmla="*/ 333421 h 475055"/>
                  <a:gd name="connsiteX13" fmla="*/ 73802 w 212433"/>
                  <a:gd name="connsiteY13" fmla="*/ 458140 h 475055"/>
                  <a:gd name="connsiteX14" fmla="*/ -10432 w 212433"/>
                  <a:gd name="connsiteY14" fmla="*/ 474670 h 475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2433" h="475055">
                    <a:moveTo>
                      <a:pt x="-10432" y="474670"/>
                    </a:moveTo>
                    <a:cubicBezTo>
                      <a:pt x="-10432" y="474670"/>
                      <a:pt x="-10432" y="368948"/>
                      <a:pt x="-10432" y="346640"/>
                    </a:cubicBezTo>
                    <a:cubicBezTo>
                      <a:pt x="-10432" y="324326"/>
                      <a:pt x="15193" y="173350"/>
                      <a:pt x="46563" y="121635"/>
                    </a:cubicBezTo>
                    <a:cubicBezTo>
                      <a:pt x="77933" y="69919"/>
                      <a:pt x="120470" y="12252"/>
                      <a:pt x="129313" y="8941"/>
                    </a:cubicBezTo>
                    <a:cubicBezTo>
                      <a:pt x="138091" y="5649"/>
                      <a:pt x="157197" y="-6473"/>
                      <a:pt x="167137" y="3429"/>
                    </a:cubicBezTo>
                    <a:cubicBezTo>
                      <a:pt x="177078" y="13350"/>
                      <a:pt x="184888" y="8793"/>
                      <a:pt x="197281" y="14182"/>
                    </a:cubicBezTo>
                    <a:cubicBezTo>
                      <a:pt x="209674" y="19546"/>
                      <a:pt x="195667" y="37297"/>
                      <a:pt x="178304" y="54654"/>
                    </a:cubicBezTo>
                    <a:cubicBezTo>
                      <a:pt x="160941" y="71991"/>
                      <a:pt x="157197" y="76116"/>
                      <a:pt x="160102" y="79014"/>
                    </a:cubicBezTo>
                    <a:cubicBezTo>
                      <a:pt x="163007" y="81893"/>
                      <a:pt x="177078" y="65801"/>
                      <a:pt x="184501" y="68286"/>
                    </a:cubicBezTo>
                    <a:cubicBezTo>
                      <a:pt x="191924" y="70745"/>
                      <a:pt x="179982" y="96764"/>
                      <a:pt x="160554" y="105859"/>
                    </a:cubicBezTo>
                    <a:cubicBezTo>
                      <a:pt x="141125" y="114954"/>
                      <a:pt x="110142" y="132704"/>
                      <a:pt x="107237" y="142212"/>
                    </a:cubicBezTo>
                    <a:cubicBezTo>
                      <a:pt x="104398" y="151701"/>
                      <a:pt x="104398" y="149235"/>
                      <a:pt x="104398" y="151701"/>
                    </a:cubicBezTo>
                    <a:cubicBezTo>
                      <a:pt x="104398" y="154186"/>
                      <a:pt x="82516" y="304091"/>
                      <a:pt x="82516" y="333421"/>
                    </a:cubicBezTo>
                    <a:cubicBezTo>
                      <a:pt x="82516" y="362758"/>
                      <a:pt x="73802" y="458140"/>
                      <a:pt x="73802" y="458140"/>
                    </a:cubicBezTo>
                    <a:lnTo>
                      <a:pt x="-10432" y="474670"/>
                    </a:lnTo>
                  </a:path>
                </a:pathLst>
              </a:custGeom>
              <a:solidFill>
                <a:srgbClr val="F7A491"/>
              </a:solidFill>
              <a:ln w="6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61" name="자유형: 도형 1060">
                <a:extLst>
                  <a:ext uri="{FF2B5EF4-FFF2-40B4-BE49-F238E27FC236}">
                    <a16:creationId xmlns:a16="http://schemas.microsoft.com/office/drawing/2014/main" id="{3D723092-C430-4CF8-B215-088FDB572DBF}"/>
                  </a:ext>
                </a:extLst>
              </p:cNvPr>
              <p:cNvSpPr/>
              <p:nvPr/>
            </p:nvSpPr>
            <p:spPr>
              <a:xfrm flipV="1">
                <a:off x="10082247" y="4340261"/>
                <a:ext cx="138062" cy="250896"/>
              </a:xfrm>
              <a:custGeom>
                <a:avLst/>
                <a:gdLst>
                  <a:gd name="connsiteX0" fmla="*/ 76682 w 138062"/>
                  <a:gd name="connsiteY0" fmla="*/ 249527 h 250896"/>
                  <a:gd name="connsiteX1" fmla="*/ 24135 w 138062"/>
                  <a:gd name="connsiteY1" fmla="*/ 200610 h 250896"/>
                  <a:gd name="connsiteX2" fmla="*/ -9939 w 138062"/>
                  <a:gd name="connsiteY2" fmla="*/ 10620 h 250896"/>
                  <a:gd name="connsiteX3" fmla="*/ 110627 w 138062"/>
                  <a:gd name="connsiteY3" fmla="*/ -107 h 250896"/>
                  <a:gd name="connsiteX4" fmla="*/ 123860 w 138062"/>
                  <a:gd name="connsiteY4" fmla="*/ 190714 h 250896"/>
                  <a:gd name="connsiteX5" fmla="*/ 76682 w 138062"/>
                  <a:gd name="connsiteY5" fmla="*/ 249527 h 250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062" h="250896">
                    <a:moveTo>
                      <a:pt x="76682" y="249527"/>
                    </a:moveTo>
                    <a:cubicBezTo>
                      <a:pt x="65431" y="248107"/>
                      <a:pt x="34874" y="236965"/>
                      <a:pt x="24135" y="200610"/>
                    </a:cubicBezTo>
                    <a:cubicBezTo>
                      <a:pt x="13394" y="164280"/>
                      <a:pt x="-14925" y="61020"/>
                      <a:pt x="-9939" y="10620"/>
                    </a:cubicBezTo>
                    <a:cubicBezTo>
                      <a:pt x="-9939" y="10620"/>
                      <a:pt x="110627" y="-5055"/>
                      <a:pt x="110627" y="-107"/>
                    </a:cubicBezTo>
                    <a:cubicBezTo>
                      <a:pt x="110627" y="4841"/>
                      <a:pt x="137029" y="134120"/>
                      <a:pt x="123860" y="190714"/>
                    </a:cubicBezTo>
                    <a:cubicBezTo>
                      <a:pt x="112353" y="240065"/>
                      <a:pt x="96244" y="251962"/>
                      <a:pt x="76682" y="249527"/>
                    </a:cubicBezTo>
                  </a:path>
                </a:pathLst>
              </a:custGeom>
              <a:solidFill>
                <a:srgbClr val="50BFA5"/>
              </a:solidFill>
              <a:ln w="6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62" name="자유형: 도형 1061">
                <a:extLst>
                  <a:ext uri="{FF2B5EF4-FFF2-40B4-BE49-F238E27FC236}">
                    <a16:creationId xmlns:a16="http://schemas.microsoft.com/office/drawing/2014/main" id="{F3756D07-50C6-4F2A-DA83-0400D3F44D35}"/>
                  </a:ext>
                </a:extLst>
              </p:cNvPr>
              <p:cNvSpPr/>
              <p:nvPr/>
            </p:nvSpPr>
            <p:spPr>
              <a:xfrm flipV="1">
                <a:off x="10346527" y="4345194"/>
                <a:ext cx="83857" cy="301326"/>
              </a:xfrm>
              <a:custGeom>
                <a:avLst/>
                <a:gdLst>
                  <a:gd name="connsiteX0" fmla="*/ -10451 w 83857"/>
                  <a:gd name="connsiteY0" fmla="*/ 300369 h 301326"/>
                  <a:gd name="connsiteX1" fmla="*/ 73407 w 83857"/>
                  <a:gd name="connsiteY1" fmla="*/ -958 h 301326"/>
                  <a:gd name="connsiteX2" fmla="*/ 73407 w 83857"/>
                  <a:gd name="connsiteY2" fmla="*/ -931 h 301326"/>
                  <a:gd name="connsiteX3" fmla="*/ 61613 w 83857"/>
                  <a:gd name="connsiteY3" fmla="*/ 103281 h 301326"/>
                  <a:gd name="connsiteX4" fmla="*/ 7598 w 83857"/>
                  <a:gd name="connsiteY4" fmla="*/ 297443 h 301326"/>
                  <a:gd name="connsiteX5" fmla="*/ -10451 w 83857"/>
                  <a:gd name="connsiteY5" fmla="*/ 300369 h 30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57" h="301326">
                    <a:moveTo>
                      <a:pt x="-10451" y="300369"/>
                    </a:moveTo>
                    <a:lnTo>
                      <a:pt x="73407" y="-958"/>
                    </a:lnTo>
                    <a:lnTo>
                      <a:pt x="73407" y="-931"/>
                    </a:lnTo>
                    <a:cubicBezTo>
                      <a:pt x="69693" y="38398"/>
                      <a:pt x="65653" y="76000"/>
                      <a:pt x="61613" y="103281"/>
                    </a:cubicBezTo>
                    <a:cubicBezTo>
                      <a:pt x="47995" y="194957"/>
                      <a:pt x="7598" y="297443"/>
                      <a:pt x="7598" y="297443"/>
                    </a:cubicBezTo>
                    <a:cubicBezTo>
                      <a:pt x="7598" y="297443"/>
                      <a:pt x="1213" y="299026"/>
                      <a:pt x="-10451" y="300369"/>
                    </a:cubicBezTo>
                  </a:path>
                </a:pathLst>
              </a:custGeom>
              <a:solidFill>
                <a:srgbClr val="466EB6"/>
              </a:solidFill>
              <a:ln w="6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63" name="자유형: 도형 1062">
                <a:extLst>
                  <a:ext uri="{FF2B5EF4-FFF2-40B4-BE49-F238E27FC236}">
                    <a16:creationId xmlns:a16="http://schemas.microsoft.com/office/drawing/2014/main" id="{51302837-B288-BE09-4A8B-C52AD9498D6C}"/>
                  </a:ext>
                </a:extLst>
              </p:cNvPr>
              <p:cNvSpPr/>
              <p:nvPr/>
            </p:nvSpPr>
            <p:spPr>
              <a:xfrm flipV="1">
                <a:off x="10095268" y="4030627"/>
                <a:ext cx="357572" cy="320661"/>
              </a:xfrm>
              <a:custGeom>
                <a:avLst/>
                <a:gdLst>
                  <a:gd name="connsiteX0" fmla="*/ 192976 w 357572"/>
                  <a:gd name="connsiteY0" fmla="*/ 312483 h 320661"/>
                  <a:gd name="connsiteX1" fmla="*/ 267804 w 357572"/>
                  <a:gd name="connsiteY1" fmla="*/ 282885 h 320661"/>
                  <a:gd name="connsiteX2" fmla="*/ 295620 w 357572"/>
                  <a:gd name="connsiteY2" fmla="*/ 218151 h 320661"/>
                  <a:gd name="connsiteX3" fmla="*/ 347268 w 357572"/>
                  <a:gd name="connsiteY3" fmla="*/ 164139 h 320661"/>
                  <a:gd name="connsiteX4" fmla="*/ 330618 w 357572"/>
                  <a:gd name="connsiteY4" fmla="*/ 122814 h 320661"/>
                  <a:gd name="connsiteX5" fmla="*/ 328986 w 357572"/>
                  <a:gd name="connsiteY5" fmla="*/ 66412 h 320661"/>
                  <a:gd name="connsiteX6" fmla="*/ 235940 w 357572"/>
                  <a:gd name="connsiteY6" fmla="*/ 17160 h 320661"/>
                  <a:gd name="connsiteX7" fmla="*/ 131207 w 357572"/>
                  <a:gd name="connsiteY7" fmla="*/ 2044 h 320661"/>
                  <a:gd name="connsiteX8" fmla="*/ 75576 w 357572"/>
                  <a:gd name="connsiteY8" fmla="*/ 15580 h 320661"/>
                  <a:gd name="connsiteX9" fmla="*/ 5710 w 357572"/>
                  <a:gd name="connsiteY9" fmla="*/ 87875 h 320661"/>
                  <a:gd name="connsiteX10" fmla="*/ 4665 w 357572"/>
                  <a:gd name="connsiteY10" fmla="*/ 164139 h 320661"/>
                  <a:gd name="connsiteX11" fmla="*/ 65259 w 357572"/>
                  <a:gd name="connsiteY11" fmla="*/ 279300 h 320661"/>
                  <a:gd name="connsiteX12" fmla="*/ 192976 w 357572"/>
                  <a:gd name="connsiteY12" fmla="*/ 312483 h 320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572" h="320661">
                    <a:moveTo>
                      <a:pt x="192976" y="312483"/>
                    </a:moveTo>
                    <a:cubicBezTo>
                      <a:pt x="192976" y="312483"/>
                      <a:pt x="238421" y="328970"/>
                      <a:pt x="267804" y="282885"/>
                    </a:cubicBezTo>
                    <a:cubicBezTo>
                      <a:pt x="297252" y="236799"/>
                      <a:pt x="281320" y="241187"/>
                      <a:pt x="295620" y="218151"/>
                    </a:cubicBezTo>
                    <a:cubicBezTo>
                      <a:pt x="309919" y="195109"/>
                      <a:pt x="347268" y="199888"/>
                      <a:pt x="347268" y="164139"/>
                    </a:cubicBezTo>
                    <a:cubicBezTo>
                      <a:pt x="347268" y="128397"/>
                      <a:pt x="330618" y="122814"/>
                      <a:pt x="330618" y="122814"/>
                    </a:cubicBezTo>
                    <a:cubicBezTo>
                      <a:pt x="330618" y="122814"/>
                      <a:pt x="345701" y="95018"/>
                      <a:pt x="328986" y="66412"/>
                    </a:cubicBezTo>
                    <a:cubicBezTo>
                      <a:pt x="312335" y="37839"/>
                      <a:pt x="270742" y="13210"/>
                      <a:pt x="235940" y="17160"/>
                    </a:cubicBezTo>
                    <a:cubicBezTo>
                      <a:pt x="235940" y="17160"/>
                      <a:pt x="183639" y="-11485"/>
                      <a:pt x="131207" y="2044"/>
                    </a:cubicBezTo>
                    <a:cubicBezTo>
                      <a:pt x="78775" y="15580"/>
                      <a:pt x="97058" y="15580"/>
                      <a:pt x="75576" y="15580"/>
                    </a:cubicBezTo>
                    <a:cubicBezTo>
                      <a:pt x="54159" y="15580"/>
                      <a:pt x="-3823" y="44982"/>
                      <a:pt x="5710" y="87875"/>
                    </a:cubicBezTo>
                    <a:cubicBezTo>
                      <a:pt x="5710" y="87875"/>
                      <a:pt x="-29615" y="129833"/>
                      <a:pt x="4665" y="164139"/>
                    </a:cubicBezTo>
                    <a:cubicBezTo>
                      <a:pt x="38945" y="198426"/>
                      <a:pt x="45410" y="233241"/>
                      <a:pt x="65259" y="279300"/>
                    </a:cubicBezTo>
                    <a:cubicBezTo>
                      <a:pt x="85109" y="325385"/>
                      <a:pt x="169144" y="323603"/>
                      <a:pt x="192976" y="312483"/>
                    </a:cubicBezTo>
                  </a:path>
                </a:pathLst>
              </a:custGeom>
              <a:solidFill>
                <a:srgbClr val="184655"/>
              </a:solidFill>
              <a:ln w="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64" name="자유형: 도형 1063">
                <a:extLst>
                  <a:ext uri="{FF2B5EF4-FFF2-40B4-BE49-F238E27FC236}">
                    <a16:creationId xmlns:a16="http://schemas.microsoft.com/office/drawing/2014/main" id="{6D1B1716-B21F-D573-1336-0071637EE7F9}"/>
                  </a:ext>
                </a:extLst>
              </p:cNvPr>
              <p:cNvSpPr/>
              <p:nvPr/>
            </p:nvSpPr>
            <p:spPr>
              <a:xfrm flipV="1">
                <a:off x="10246222" y="4255463"/>
                <a:ext cx="96041" cy="135016"/>
              </a:xfrm>
              <a:custGeom>
                <a:avLst/>
                <a:gdLst>
                  <a:gd name="connsiteX0" fmla="*/ 72199 w 96041"/>
                  <a:gd name="connsiteY0" fmla="*/ 106660 h 135016"/>
                  <a:gd name="connsiteX1" fmla="*/ 76271 w 96041"/>
                  <a:gd name="connsiteY1" fmla="*/ 37462 h 135016"/>
                  <a:gd name="connsiteX2" fmla="*/ 81766 w 96041"/>
                  <a:gd name="connsiteY2" fmla="*/ 6568 h 135016"/>
                  <a:gd name="connsiteX3" fmla="*/ 17443 w 96041"/>
                  <a:gd name="connsiteY3" fmla="*/ 9735 h 135016"/>
                  <a:gd name="connsiteX4" fmla="*/ -10485 w 96041"/>
                  <a:gd name="connsiteY4" fmla="*/ 33461 h 135016"/>
                  <a:gd name="connsiteX5" fmla="*/ -1628 w 96041"/>
                  <a:gd name="connsiteY5" fmla="*/ 133676 h 135016"/>
                  <a:gd name="connsiteX6" fmla="*/ 72199 w 96041"/>
                  <a:gd name="connsiteY6" fmla="*/ 106660 h 13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041" h="135016">
                    <a:moveTo>
                      <a:pt x="72199" y="106660"/>
                    </a:moveTo>
                    <a:cubicBezTo>
                      <a:pt x="72199" y="106660"/>
                      <a:pt x="70324" y="43384"/>
                      <a:pt x="76271" y="37462"/>
                    </a:cubicBezTo>
                    <a:cubicBezTo>
                      <a:pt x="82219" y="31508"/>
                      <a:pt x="90494" y="21663"/>
                      <a:pt x="81766" y="6568"/>
                    </a:cubicBezTo>
                    <a:cubicBezTo>
                      <a:pt x="73039" y="-8527"/>
                      <a:pt x="35091" y="1105"/>
                      <a:pt x="17443" y="9735"/>
                    </a:cubicBezTo>
                    <a:cubicBezTo>
                      <a:pt x="441" y="18030"/>
                      <a:pt x="-10485" y="33461"/>
                      <a:pt x="-10485" y="33461"/>
                    </a:cubicBezTo>
                    <a:lnTo>
                      <a:pt x="-1628" y="133676"/>
                    </a:lnTo>
                    <a:lnTo>
                      <a:pt x="72199" y="106660"/>
                    </a:lnTo>
                  </a:path>
                </a:pathLst>
              </a:custGeom>
              <a:solidFill>
                <a:srgbClr val="F7A491"/>
              </a:solidFill>
              <a:ln w="6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65" name="자유형: 도형 1064">
                <a:extLst>
                  <a:ext uri="{FF2B5EF4-FFF2-40B4-BE49-F238E27FC236}">
                    <a16:creationId xmlns:a16="http://schemas.microsoft.com/office/drawing/2014/main" id="{597C8843-DECB-F7B6-5F43-81B562680D28}"/>
                  </a:ext>
                </a:extLst>
              </p:cNvPr>
              <p:cNvSpPr/>
              <p:nvPr/>
            </p:nvSpPr>
            <p:spPr>
              <a:xfrm flipV="1">
                <a:off x="10253800" y="4255468"/>
                <a:ext cx="75118" cy="58784"/>
              </a:xfrm>
              <a:custGeom>
                <a:avLst/>
                <a:gdLst>
                  <a:gd name="connsiteX0" fmla="*/ 39376 w 75118"/>
                  <a:gd name="connsiteY0" fmla="*/ 4131 h 58784"/>
                  <a:gd name="connsiteX1" fmla="*/ -10510 w 75118"/>
                  <a:gd name="connsiteY1" fmla="*/ 43316 h 58784"/>
                  <a:gd name="connsiteX2" fmla="*/ -9284 w 75118"/>
                  <a:gd name="connsiteY2" fmla="*/ 57359 h 58784"/>
                  <a:gd name="connsiteX3" fmla="*/ 64609 w 75118"/>
                  <a:gd name="connsiteY3" fmla="*/ 30345 h 58784"/>
                  <a:gd name="connsiteX4" fmla="*/ 64415 w 75118"/>
                  <a:gd name="connsiteY4" fmla="*/ -1426 h 58784"/>
                  <a:gd name="connsiteX5" fmla="*/ 39376 w 75118"/>
                  <a:gd name="connsiteY5" fmla="*/ 4131 h 5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118" h="58784">
                    <a:moveTo>
                      <a:pt x="39376" y="4131"/>
                    </a:moveTo>
                    <a:cubicBezTo>
                      <a:pt x="27178" y="8397"/>
                      <a:pt x="5946" y="16612"/>
                      <a:pt x="-10510" y="43316"/>
                    </a:cubicBezTo>
                    <a:lnTo>
                      <a:pt x="-9284" y="57359"/>
                    </a:lnTo>
                    <a:lnTo>
                      <a:pt x="64609" y="30345"/>
                    </a:lnTo>
                    <a:cubicBezTo>
                      <a:pt x="64609" y="30345"/>
                      <a:pt x="64157" y="14908"/>
                      <a:pt x="64415" y="-1426"/>
                    </a:cubicBezTo>
                    <a:cubicBezTo>
                      <a:pt x="54025" y="-1013"/>
                      <a:pt x="45184" y="2085"/>
                      <a:pt x="39376" y="4131"/>
                    </a:cubicBezTo>
                  </a:path>
                </a:pathLst>
              </a:custGeom>
              <a:solidFill>
                <a:srgbClr val="B75742"/>
              </a:solidFill>
              <a:ln w="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66" name="자유형: 도형 1065">
                <a:extLst>
                  <a:ext uri="{FF2B5EF4-FFF2-40B4-BE49-F238E27FC236}">
                    <a16:creationId xmlns:a16="http://schemas.microsoft.com/office/drawing/2014/main" id="{F084661F-7AC0-BB16-D47D-EC24A968D8ED}"/>
                  </a:ext>
                </a:extLst>
              </p:cNvPr>
              <p:cNvSpPr/>
              <p:nvPr/>
            </p:nvSpPr>
            <p:spPr>
              <a:xfrm flipV="1">
                <a:off x="10206545" y="4153032"/>
                <a:ext cx="37070" cy="62492"/>
              </a:xfrm>
              <a:custGeom>
                <a:avLst/>
                <a:gdLst>
                  <a:gd name="connsiteX0" fmla="*/ 24903 w 37070"/>
                  <a:gd name="connsiteY0" fmla="*/ 29934 h 62492"/>
                  <a:gd name="connsiteX1" fmla="*/ 309 w 37070"/>
                  <a:gd name="connsiteY1" fmla="*/ 59903 h 62492"/>
                  <a:gd name="connsiteX2" fmla="*/ 13823 w 37070"/>
                  <a:gd name="connsiteY2" fmla="*/ -1617 h 62492"/>
                  <a:gd name="connsiteX3" fmla="*/ 24903 w 37070"/>
                  <a:gd name="connsiteY3" fmla="*/ 29934 h 62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070" h="62492">
                    <a:moveTo>
                      <a:pt x="24903" y="29934"/>
                    </a:moveTo>
                    <a:cubicBezTo>
                      <a:pt x="24903" y="29934"/>
                      <a:pt x="23110" y="67121"/>
                      <a:pt x="309" y="59903"/>
                    </a:cubicBezTo>
                    <a:cubicBezTo>
                      <a:pt x="-22557" y="52684"/>
                      <a:pt x="-5136" y="-3442"/>
                      <a:pt x="13823" y="-1617"/>
                    </a:cubicBezTo>
                    <a:cubicBezTo>
                      <a:pt x="32717" y="240"/>
                      <a:pt x="24903" y="29934"/>
                      <a:pt x="24903" y="29934"/>
                    </a:cubicBezTo>
                  </a:path>
                </a:pathLst>
              </a:custGeom>
              <a:solidFill>
                <a:srgbClr val="F7A491"/>
              </a:solidFill>
              <a:ln w="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67" name="자유형: 도형 1066">
                <a:extLst>
                  <a:ext uri="{FF2B5EF4-FFF2-40B4-BE49-F238E27FC236}">
                    <a16:creationId xmlns:a16="http://schemas.microsoft.com/office/drawing/2014/main" id="{8E426F71-B63C-6C71-FAF3-160354341AF2}"/>
                  </a:ext>
                </a:extLst>
              </p:cNvPr>
              <p:cNvSpPr/>
              <p:nvPr/>
            </p:nvSpPr>
            <p:spPr>
              <a:xfrm flipV="1">
                <a:off x="10222073" y="4061752"/>
                <a:ext cx="169304" cy="231102"/>
              </a:xfrm>
              <a:custGeom>
                <a:avLst/>
                <a:gdLst>
                  <a:gd name="connsiteX0" fmla="*/ 81386 w 169304"/>
                  <a:gd name="connsiteY0" fmla="*/ 228774 h 231102"/>
                  <a:gd name="connsiteX1" fmla="*/ 135342 w 169304"/>
                  <a:gd name="connsiteY1" fmla="*/ 201782 h 231102"/>
                  <a:gd name="connsiteX2" fmla="*/ 143338 w 169304"/>
                  <a:gd name="connsiteY2" fmla="*/ 39738 h 231102"/>
                  <a:gd name="connsiteX3" fmla="*/ 58699 w 169304"/>
                  <a:gd name="connsiteY3" fmla="*/ 3991 h 231102"/>
                  <a:gd name="connsiteX4" fmla="*/ -4424 w 169304"/>
                  <a:gd name="connsiteY4" fmla="*/ 73094 h 231102"/>
                  <a:gd name="connsiteX5" fmla="*/ 81386 w 169304"/>
                  <a:gd name="connsiteY5" fmla="*/ 228774 h 231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9304" h="231102">
                    <a:moveTo>
                      <a:pt x="81386" y="228774"/>
                    </a:moveTo>
                    <a:cubicBezTo>
                      <a:pt x="81386" y="228774"/>
                      <a:pt x="117075" y="229580"/>
                      <a:pt x="135342" y="201782"/>
                    </a:cubicBezTo>
                    <a:cubicBezTo>
                      <a:pt x="153674" y="173966"/>
                      <a:pt x="173502" y="94526"/>
                      <a:pt x="143338" y="39738"/>
                    </a:cubicBezTo>
                    <a:cubicBezTo>
                      <a:pt x="113109" y="-15076"/>
                      <a:pt x="74625" y="-1594"/>
                      <a:pt x="58699" y="3991"/>
                    </a:cubicBezTo>
                    <a:cubicBezTo>
                      <a:pt x="42836" y="9549"/>
                      <a:pt x="11438" y="21861"/>
                      <a:pt x="-4424" y="73094"/>
                    </a:cubicBezTo>
                    <a:cubicBezTo>
                      <a:pt x="-20286" y="124319"/>
                      <a:pt x="-8780" y="239506"/>
                      <a:pt x="81386" y="228774"/>
                    </a:cubicBezTo>
                  </a:path>
                </a:pathLst>
              </a:custGeom>
              <a:solidFill>
                <a:srgbClr val="F7A491"/>
              </a:solidFill>
              <a:ln w="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1068" name="그룹 1067">
              <a:extLst>
                <a:ext uri="{FF2B5EF4-FFF2-40B4-BE49-F238E27FC236}">
                  <a16:creationId xmlns:a16="http://schemas.microsoft.com/office/drawing/2014/main" id="{7F96EE56-88D6-9243-33DF-9DD870B718A0}"/>
                </a:ext>
              </a:extLst>
            </p:cNvPr>
            <p:cNvGrpSpPr/>
            <p:nvPr/>
          </p:nvGrpSpPr>
          <p:grpSpPr>
            <a:xfrm>
              <a:off x="3820617" y="1766950"/>
              <a:ext cx="527901" cy="1291870"/>
              <a:chOff x="4093460" y="3010999"/>
              <a:chExt cx="1066193" cy="2609169"/>
            </a:xfrm>
          </p:grpSpPr>
          <p:sp>
            <p:nvSpPr>
              <p:cNvPr id="1069" name="자유형: 도형 1068">
                <a:extLst>
                  <a:ext uri="{FF2B5EF4-FFF2-40B4-BE49-F238E27FC236}">
                    <a16:creationId xmlns:a16="http://schemas.microsoft.com/office/drawing/2014/main" id="{2C364FF6-2178-B2B6-191B-34D3948E0AC1}"/>
                  </a:ext>
                </a:extLst>
              </p:cNvPr>
              <p:cNvSpPr/>
              <p:nvPr/>
            </p:nvSpPr>
            <p:spPr>
              <a:xfrm flipV="1">
                <a:off x="4776401" y="3941933"/>
                <a:ext cx="264787" cy="629432"/>
              </a:xfrm>
              <a:custGeom>
                <a:avLst/>
                <a:gdLst>
                  <a:gd name="connsiteX0" fmla="*/ 212305 w 264787"/>
                  <a:gd name="connsiteY0" fmla="*/ 257495 h 629432"/>
                  <a:gd name="connsiteX1" fmla="*/ 37846 w 264787"/>
                  <a:gd name="connsiteY1" fmla="*/ 624871 h 629432"/>
                  <a:gd name="connsiteX2" fmla="*/ -13036 w 264787"/>
                  <a:gd name="connsiteY2" fmla="*/ 492912 h 629432"/>
                  <a:gd name="connsiteX3" fmla="*/ 108158 w 264787"/>
                  <a:gd name="connsiteY3" fmla="*/ 283999 h 629432"/>
                  <a:gd name="connsiteX4" fmla="*/ 116923 w 264787"/>
                  <a:gd name="connsiteY4" fmla="*/ 268274 h 629432"/>
                  <a:gd name="connsiteX5" fmla="*/ 142508 w 264787"/>
                  <a:gd name="connsiteY5" fmla="*/ 222288 h 629432"/>
                  <a:gd name="connsiteX6" fmla="*/ 132809 w 264787"/>
                  <a:gd name="connsiteY6" fmla="*/ 167133 h 629432"/>
                  <a:gd name="connsiteX7" fmla="*/ 142508 w 264787"/>
                  <a:gd name="connsiteY7" fmla="*/ 75357 h 629432"/>
                  <a:gd name="connsiteX8" fmla="*/ 151757 w 264787"/>
                  <a:gd name="connsiteY8" fmla="*/ 89890 h 629432"/>
                  <a:gd name="connsiteX9" fmla="*/ 151789 w 264787"/>
                  <a:gd name="connsiteY9" fmla="*/ 90157 h 629432"/>
                  <a:gd name="connsiteX10" fmla="*/ 152594 w 264787"/>
                  <a:gd name="connsiteY10" fmla="*/ 94082 h 629432"/>
                  <a:gd name="connsiteX11" fmla="*/ 152594 w 264787"/>
                  <a:gd name="connsiteY11" fmla="*/ 94253 h 629432"/>
                  <a:gd name="connsiteX12" fmla="*/ 156365 w 264787"/>
                  <a:gd name="connsiteY12" fmla="*/ 116442 h 629432"/>
                  <a:gd name="connsiteX13" fmla="*/ 163808 w 264787"/>
                  <a:gd name="connsiteY13" fmla="*/ 129245 h 629432"/>
                  <a:gd name="connsiteX14" fmla="*/ 172219 w 264787"/>
                  <a:gd name="connsiteY14" fmla="*/ 59484 h 629432"/>
                  <a:gd name="connsiteX15" fmla="*/ 171897 w 264787"/>
                  <a:gd name="connsiteY15" fmla="*/ 45708 h 629432"/>
                  <a:gd name="connsiteX16" fmla="*/ 165194 w 264787"/>
                  <a:gd name="connsiteY16" fmla="*/ 27105 h 629432"/>
                  <a:gd name="connsiteX17" fmla="*/ 169028 w 264787"/>
                  <a:gd name="connsiteY17" fmla="*/ 10133 h 629432"/>
                  <a:gd name="connsiteX18" fmla="*/ 177536 w 264787"/>
                  <a:gd name="connsiteY18" fmla="*/ 18279 h 629432"/>
                  <a:gd name="connsiteX19" fmla="*/ 197869 w 264787"/>
                  <a:gd name="connsiteY19" fmla="*/ 106005 h 629432"/>
                  <a:gd name="connsiteX20" fmla="*/ 198288 w 264787"/>
                  <a:gd name="connsiteY20" fmla="*/ 78064 h 629432"/>
                  <a:gd name="connsiteX21" fmla="*/ 196644 w 264787"/>
                  <a:gd name="connsiteY21" fmla="*/ 58559 h 629432"/>
                  <a:gd name="connsiteX22" fmla="*/ 190393 w 264787"/>
                  <a:gd name="connsiteY22" fmla="*/ 45222 h 629432"/>
                  <a:gd name="connsiteX23" fmla="*/ 187879 w 264787"/>
                  <a:gd name="connsiteY23" fmla="*/ 33031 h 629432"/>
                  <a:gd name="connsiteX24" fmla="*/ 181886 w 264787"/>
                  <a:gd name="connsiteY24" fmla="*/ 18253 h 629432"/>
                  <a:gd name="connsiteX25" fmla="*/ 182498 w 264787"/>
                  <a:gd name="connsiteY25" fmla="*/ -4422 h 629432"/>
                  <a:gd name="connsiteX26" fmla="*/ 214206 w 264787"/>
                  <a:gd name="connsiteY26" fmla="*/ 54315 h 629432"/>
                  <a:gd name="connsiteX27" fmla="*/ 224324 w 264787"/>
                  <a:gd name="connsiteY27" fmla="*/ 107761 h 629432"/>
                  <a:gd name="connsiteX28" fmla="*/ 228320 w 264787"/>
                  <a:gd name="connsiteY28" fmla="*/ 101838 h 629432"/>
                  <a:gd name="connsiteX29" fmla="*/ 226355 w 264787"/>
                  <a:gd name="connsiteY29" fmla="*/ 84112 h 629432"/>
                  <a:gd name="connsiteX30" fmla="*/ 226741 w 264787"/>
                  <a:gd name="connsiteY30" fmla="*/ 65532 h 629432"/>
                  <a:gd name="connsiteX31" fmla="*/ 219168 w 264787"/>
                  <a:gd name="connsiteY31" fmla="*/ 54753 h 629432"/>
                  <a:gd name="connsiteX32" fmla="*/ 214851 w 264787"/>
                  <a:gd name="connsiteY32" fmla="*/ 43491 h 629432"/>
                  <a:gd name="connsiteX33" fmla="*/ 208019 w 264787"/>
                  <a:gd name="connsiteY33" fmla="*/ 34079 h 629432"/>
                  <a:gd name="connsiteX34" fmla="*/ 206537 w 264787"/>
                  <a:gd name="connsiteY34" fmla="*/ 14744 h 629432"/>
                  <a:gd name="connsiteX35" fmla="*/ 243208 w 264787"/>
                  <a:gd name="connsiteY35" fmla="*/ 58633 h 629432"/>
                  <a:gd name="connsiteX36" fmla="*/ 212305 w 264787"/>
                  <a:gd name="connsiteY36" fmla="*/ 257495 h 62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64787" h="629432">
                    <a:moveTo>
                      <a:pt x="212305" y="257495"/>
                    </a:moveTo>
                    <a:cubicBezTo>
                      <a:pt x="190554" y="318672"/>
                      <a:pt x="68490" y="616896"/>
                      <a:pt x="37846" y="624871"/>
                    </a:cubicBezTo>
                    <a:lnTo>
                      <a:pt x="-13036" y="492912"/>
                    </a:lnTo>
                    <a:cubicBezTo>
                      <a:pt x="-10393" y="491765"/>
                      <a:pt x="-5721" y="487814"/>
                      <a:pt x="108158" y="283999"/>
                    </a:cubicBezTo>
                    <a:cubicBezTo>
                      <a:pt x="110961" y="278856"/>
                      <a:pt x="113958" y="273613"/>
                      <a:pt x="116923" y="268274"/>
                    </a:cubicBezTo>
                    <a:cubicBezTo>
                      <a:pt x="124946" y="253938"/>
                      <a:pt x="133486" y="238577"/>
                      <a:pt x="142508" y="222288"/>
                    </a:cubicBezTo>
                    <a:lnTo>
                      <a:pt x="132809" y="167133"/>
                    </a:lnTo>
                    <a:cubicBezTo>
                      <a:pt x="132809" y="167133"/>
                      <a:pt x="132680" y="78699"/>
                      <a:pt x="142508" y="75357"/>
                    </a:cubicBezTo>
                    <a:cubicBezTo>
                      <a:pt x="146987" y="73894"/>
                      <a:pt x="149791" y="81038"/>
                      <a:pt x="151757" y="89890"/>
                    </a:cubicBezTo>
                    <a:lnTo>
                      <a:pt x="151789" y="90157"/>
                    </a:lnTo>
                    <a:cubicBezTo>
                      <a:pt x="152047" y="91475"/>
                      <a:pt x="152304" y="92768"/>
                      <a:pt x="152594" y="94082"/>
                    </a:cubicBezTo>
                    <a:cubicBezTo>
                      <a:pt x="152594" y="94182"/>
                      <a:pt x="152594" y="94253"/>
                      <a:pt x="152594" y="94253"/>
                    </a:cubicBezTo>
                    <a:cubicBezTo>
                      <a:pt x="154399" y="103862"/>
                      <a:pt x="155301" y="114029"/>
                      <a:pt x="156365" y="116442"/>
                    </a:cubicBezTo>
                    <a:cubicBezTo>
                      <a:pt x="157525" y="119172"/>
                      <a:pt x="160102" y="124659"/>
                      <a:pt x="163808" y="129245"/>
                    </a:cubicBezTo>
                    <a:cubicBezTo>
                      <a:pt x="182369" y="72821"/>
                      <a:pt x="174636" y="77603"/>
                      <a:pt x="172219" y="59484"/>
                    </a:cubicBezTo>
                    <a:cubicBezTo>
                      <a:pt x="171542" y="54924"/>
                      <a:pt x="172541" y="50000"/>
                      <a:pt x="171897" y="45708"/>
                    </a:cubicBezTo>
                    <a:cubicBezTo>
                      <a:pt x="170736" y="38371"/>
                      <a:pt x="165935" y="32809"/>
                      <a:pt x="165194" y="27105"/>
                    </a:cubicBezTo>
                    <a:cubicBezTo>
                      <a:pt x="164163" y="18788"/>
                      <a:pt x="167546" y="11744"/>
                      <a:pt x="169028" y="10133"/>
                    </a:cubicBezTo>
                    <a:cubicBezTo>
                      <a:pt x="170833" y="8061"/>
                      <a:pt x="173894" y="11473"/>
                      <a:pt x="177536" y="18279"/>
                    </a:cubicBezTo>
                    <a:cubicBezTo>
                      <a:pt x="198900" y="59364"/>
                      <a:pt x="194356" y="94936"/>
                      <a:pt x="197869" y="106005"/>
                    </a:cubicBezTo>
                    <a:cubicBezTo>
                      <a:pt x="200253" y="113445"/>
                      <a:pt x="202090" y="99448"/>
                      <a:pt x="198288" y="78064"/>
                    </a:cubicBezTo>
                    <a:cubicBezTo>
                      <a:pt x="197385" y="72724"/>
                      <a:pt x="198803" y="65555"/>
                      <a:pt x="196644" y="58559"/>
                    </a:cubicBezTo>
                    <a:cubicBezTo>
                      <a:pt x="195259" y="53877"/>
                      <a:pt x="191875" y="49781"/>
                      <a:pt x="190393" y="45222"/>
                    </a:cubicBezTo>
                    <a:cubicBezTo>
                      <a:pt x="189072" y="40978"/>
                      <a:pt x="188814" y="36566"/>
                      <a:pt x="187879" y="33031"/>
                    </a:cubicBezTo>
                    <a:cubicBezTo>
                      <a:pt x="186655" y="28323"/>
                      <a:pt x="182595" y="21985"/>
                      <a:pt x="181886" y="18253"/>
                    </a:cubicBezTo>
                    <a:cubicBezTo>
                      <a:pt x="179308" y="4281"/>
                      <a:pt x="181273" y="-2740"/>
                      <a:pt x="182498" y="-4422"/>
                    </a:cubicBezTo>
                    <a:cubicBezTo>
                      <a:pt x="185172" y="-7883"/>
                      <a:pt x="214206" y="54315"/>
                      <a:pt x="214206" y="54315"/>
                    </a:cubicBezTo>
                    <a:cubicBezTo>
                      <a:pt x="214206" y="54315"/>
                      <a:pt x="223648" y="97910"/>
                      <a:pt x="224324" y="107761"/>
                    </a:cubicBezTo>
                    <a:cubicBezTo>
                      <a:pt x="224324" y="107761"/>
                      <a:pt x="227353" y="113468"/>
                      <a:pt x="228320" y="101838"/>
                    </a:cubicBezTo>
                    <a:cubicBezTo>
                      <a:pt x="228449" y="99886"/>
                      <a:pt x="226677" y="91256"/>
                      <a:pt x="226355" y="84112"/>
                    </a:cubicBezTo>
                    <a:cubicBezTo>
                      <a:pt x="225839" y="74261"/>
                      <a:pt x="226741" y="65532"/>
                      <a:pt x="226741" y="65532"/>
                    </a:cubicBezTo>
                    <a:cubicBezTo>
                      <a:pt x="226741" y="65532"/>
                      <a:pt x="223132" y="61897"/>
                      <a:pt x="219168" y="54753"/>
                    </a:cubicBezTo>
                    <a:cubicBezTo>
                      <a:pt x="217557" y="51779"/>
                      <a:pt x="216687" y="46807"/>
                      <a:pt x="214851" y="43491"/>
                    </a:cubicBezTo>
                    <a:cubicBezTo>
                      <a:pt x="212917" y="40101"/>
                      <a:pt x="209727" y="37320"/>
                      <a:pt x="208019" y="34079"/>
                    </a:cubicBezTo>
                    <a:cubicBezTo>
                      <a:pt x="203604" y="25642"/>
                      <a:pt x="202187" y="17693"/>
                      <a:pt x="206537" y="14744"/>
                    </a:cubicBezTo>
                    <a:cubicBezTo>
                      <a:pt x="210178" y="12279"/>
                      <a:pt x="243208" y="58633"/>
                      <a:pt x="243208" y="58633"/>
                    </a:cubicBezTo>
                    <a:cubicBezTo>
                      <a:pt x="246623" y="103472"/>
                      <a:pt x="272789" y="148798"/>
                      <a:pt x="212305" y="257495"/>
                    </a:cubicBezTo>
                  </a:path>
                </a:pathLst>
              </a:custGeom>
              <a:solidFill>
                <a:srgbClr val="F48C7F"/>
              </a:solidFill>
              <a:ln w="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70" name="자유형: 도형 1069">
                <a:extLst>
                  <a:ext uri="{FF2B5EF4-FFF2-40B4-BE49-F238E27FC236}">
                    <a16:creationId xmlns:a16="http://schemas.microsoft.com/office/drawing/2014/main" id="{BCE2348F-1282-74DE-16C9-4C2F6074A4D0}"/>
                  </a:ext>
                </a:extLst>
              </p:cNvPr>
              <p:cNvSpPr/>
              <p:nvPr/>
            </p:nvSpPr>
            <p:spPr>
              <a:xfrm flipV="1">
                <a:off x="4881533" y="5242116"/>
                <a:ext cx="261252" cy="355988"/>
              </a:xfrm>
              <a:custGeom>
                <a:avLst/>
                <a:gdLst>
                  <a:gd name="connsiteX0" fmla="*/ 99461 w 261252"/>
                  <a:gd name="connsiteY0" fmla="*/ 105546 h 355988"/>
                  <a:gd name="connsiteX1" fmla="*/ 98938 w 261252"/>
                  <a:gd name="connsiteY1" fmla="*/ 355711 h 355988"/>
                  <a:gd name="connsiteX2" fmla="*/ -13056 w 261252"/>
                  <a:gd name="connsiteY2" fmla="*/ 278615 h 355988"/>
                  <a:gd name="connsiteX3" fmla="*/ 4088 w 261252"/>
                  <a:gd name="connsiteY3" fmla="*/ 96330 h 355988"/>
                  <a:gd name="connsiteX4" fmla="*/ 2223 w 261252"/>
                  <a:gd name="connsiteY4" fmla="*/ 71873 h 355988"/>
                  <a:gd name="connsiteX5" fmla="*/ 3925 w 261252"/>
                  <a:gd name="connsiteY5" fmla="*/ -277 h 355988"/>
                  <a:gd name="connsiteX6" fmla="*/ 248197 w 261252"/>
                  <a:gd name="connsiteY6" fmla="*/ 9064 h 355988"/>
                  <a:gd name="connsiteX7" fmla="*/ 121644 w 261252"/>
                  <a:gd name="connsiteY7" fmla="*/ 71336 h 355988"/>
                  <a:gd name="connsiteX8" fmla="*/ 99461 w 261252"/>
                  <a:gd name="connsiteY8" fmla="*/ 105546 h 35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1252" h="355988">
                    <a:moveTo>
                      <a:pt x="99461" y="105546"/>
                    </a:moveTo>
                    <a:cubicBezTo>
                      <a:pt x="90235" y="154702"/>
                      <a:pt x="99788" y="259206"/>
                      <a:pt x="98938" y="355711"/>
                    </a:cubicBezTo>
                    <a:cubicBezTo>
                      <a:pt x="55684" y="355930"/>
                      <a:pt x="30164" y="277734"/>
                      <a:pt x="-13056" y="278615"/>
                    </a:cubicBezTo>
                    <a:cubicBezTo>
                      <a:pt x="10501" y="156410"/>
                      <a:pt x="4088" y="96330"/>
                      <a:pt x="4088" y="96330"/>
                    </a:cubicBezTo>
                    <a:lnTo>
                      <a:pt x="2223" y="71873"/>
                    </a:lnTo>
                    <a:lnTo>
                      <a:pt x="3925" y="-277"/>
                    </a:lnTo>
                    <a:lnTo>
                      <a:pt x="248197" y="9064"/>
                    </a:lnTo>
                    <a:cubicBezTo>
                      <a:pt x="248197" y="9064"/>
                      <a:pt x="195717" y="29520"/>
                      <a:pt x="121644" y="71336"/>
                    </a:cubicBezTo>
                    <a:cubicBezTo>
                      <a:pt x="116180" y="74409"/>
                      <a:pt x="103420" y="84479"/>
                      <a:pt x="99461" y="105546"/>
                    </a:cubicBezTo>
                  </a:path>
                </a:pathLst>
              </a:custGeom>
              <a:solidFill>
                <a:srgbClr val="F7A491"/>
              </a:solidFill>
              <a:ln w="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71" name="자유형: 도형 1070">
                <a:extLst>
                  <a:ext uri="{FF2B5EF4-FFF2-40B4-BE49-F238E27FC236}">
                    <a16:creationId xmlns:a16="http://schemas.microsoft.com/office/drawing/2014/main" id="{17C834C6-4755-8F6E-570C-4EF9E54EABB9}"/>
                  </a:ext>
                </a:extLst>
              </p:cNvPr>
              <p:cNvSpPr/>
              <p:nvPr/>
            </p:nvSpPr>
            <p:spPr>
              <a:xfrm flipV="1">
                <a:off x="4890505" y="5524805"/>
                <a:ext cx="269148" cy="89072"/>
              </a:xfrm>
              <a:custGeom>
                <a:avLst/>
                <a:gdLst>
                  <a:gd name="connsiteX0" fmla="*/ -10868 w 269148"/>
                  <a:gd name="connsiteY0" fmla="*/ 268 h 89072"/>
                  <a:gd name="connsiteX1" fmla="*/ 246738 w 269148"/>
                  <a:gd name="connsiteY1" fmla="*/ 8972 h 89072"/>
                  <a:gd name="connsiteX2" fmla="*/ 254520 w 269148"/>
                  <a:gd name="connsiteY2" fmla="*/ 22384 h 89072"/>
                  <a:gd name="connsiteX3" fmla="*/ 183929 w 269148"/>
                  <a:gd name="connsiteY3" fmla="*/ 51057 h 89072"/>
                  <a:gd name="connsiteX4" fmla="*/ -6599 w 269148"/>
                  <a:gd name="connsiteY4" fmla="*/ 89340 h 89072"/>
                  <a:gd name="connsiteX5" fmla="*/ -10868 w 269148"/>
                  <a:gd name="connsiteY5" fmla="*/ 268 h 8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9148" h="89072">
                    <a:moveTo>
                      <a:pt x="-10868" y="268"/>
                    </a:moveTo>
                    <a:lnTo>
                      <a:pt x="246738" y="8972"/>
                    </a:lnTo>
                    <a:cubicBezTo>
                      <a:pt x="256030" y="10243"/>
                      <a:pt x="257967" y="17873"/>
                      <a:pt x="254520" y="22384"/>
                    </a:cubicBezTo>
                    <a:cubicBezTo>
                      <a:pt x="247395" y="31650"/>
                      <a:pt x="217681" y="37330"/>
                      <a:pt x="183929" y="51057"/>
                    </a:cubicBezTo>
                    <a:cubicBezTo>
                      <a:pt x="126242" y="42380"/>
                      <a:pt x="3152" y="76440"/>
                      <a:pt x="-6599" y="89340"/>
                    </a:cubicBezTo>
                    <a:cubicBezTo>
                      <a:pt x="-10671" y="62447"/>
                      <a:pt x="-16121" y="1171"/>
                      <a:pt x="-10868" y="268"/>
                    </a:cubicBezTo>
                  </a:path>
                </a:pathLst>
              </a:custGeom>
              <a:solidFill>
                <a:srgbClr val="F47458"/>
              </a:solidFill>
              <a:ln w="3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72" name="자유형: 도형 1071">
                <a:extLst>
                  <a:ext uri="{FF2B5EF4-FFF2-40B4-BE49-F238E27FC236}">
                    <a16:creationId xmlns:a16="http://schemas.microsoft.com/office/drawing/2014/main" id="{7C6B9ED1-389E-1B35-1CEE-3D2DBF0A70DE}"/>
                  </a:ext>
                </a:extLst>
              </p:cNvPr>
              <p:cNvSpPr/>
              <p:nvPr/>
            </p:nvSpPr>
            <p:spPr>
              <a:xfrm flipV="1">
                <a:off x="4108338" y="5265135"/>
                <a:ext cx="261787" cy="332304"/>
              </a:xfrm>
              <a:custGeom>
                <a:avLst/>
                <a:gdLst>
                  <a:gd name="connsiteX0" fmla="*/ 125276 w 261787"/>
                  <a:gd name="connsiteY0" fmla="*/ 121187 h 332304"/>
                  <a:gd name="connsiteX1" fmla="*/ 248378 w 261787"/>
                  <a:gd name="connsiteY1" fmla="*/ 324173 h 332304"/>
                  <a:gd name="connsiteX2" fmla="*/ 130731 w 261787"/>
                  <a:gd name="connsiteY2" fmla="*/ 327539 h 332304"/>
                  <a:gd name="connsiteX3" fmla="*/ 41454 w 261787"/>
                  <a:gd name="connsiteY3" fmla="*/ 167686 h 332304"/>
                  <a:gd name="connsiteX4" fmla="*/ 26067 w 261787"/>
                  <a:gd name="connsiteY4" fmla="*/ 148594 h 332304"/>
                  <a:gd name="connsiteX5" fmla="*/ -13410 w 261787"/>
                  <a:gd name="connsiteY5" fmla="*/ 88195 h 332304"/>
                  <a:gd name="connsiteX6" fmla="*/ 163129 w 261787"/>
                  <a:gd name="connsiteY6" fmla="*/ -653 h 332304"/>
                  <a:gd name="connsiteX7" fmla="*/ 149532 w 261787"/>
                  <a:gd name="connsiteY7" fmla="*/ 31020 h 332304"/>
                  <a:gd name="connsiteX8" fmla="*/ 124156 w 261787"/>
                  <a:gd name="connsiteY8" fmla="*/ 80418 h 332304"/>
                  <a:gd name="connsiteX9" fmla="*/ 125276 w 261787"/>
                  <a:gd name="connsiteY9" fmla="*/ 121187 h 33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1787" h="332304">
                    <a:moveTo>
                      <a:pt x="125276" y="121187"/>
                    </a:moveTo>
                    <a:cubicBezTo>
                      <a:pt x="145559" y="166905"/>
                      <a:pt x="194381" y="244196"/>
                      <a:pt x="248378" y="324173"/>
                    </a:cubicBezTo>
                    <a:cubicBezTo>
                      <a:pt x="212874" y="348872"/>
                      <a:pt x="165843" y="302300"/>
                      <a:pt x="130731" y="327539"/>
                    </a:cubicBezTo>
                    <a:cubicBezTo>
                      <a:pt x="80847" y="213499"/>
                      <a:pt x="41454" y="167686"/>
                      <a:pt x="41454" y="167686"/>
                    </a:cubicBezTo>
                    <a:lnTo>
                      <a:pt x="26067" y="148594"/>
                    </a:lnTo>
                    <a:lnTo>
                      <a:pt x="-13410" y="88195"/>
                    </a:lnTo>
                    <a:lnTo>
                      <a:pt x="163129" y="-653"/>
                    </a:lnTo>
                    <a:cubicBezTo>
                      <a:pt x="163129" y="-653"/>
                      <a:pt x="164081" y="857"/>
                      <a:pt x="149532" y="31020"/>
                    </a:cubicBezTo>
                    <a:cubicBezTo>
                      <a:pt x="143937" y="42625"/>
                      <a:pt x="134480" y="59205"/>
                      <a:pt x="124156" y="80418"/>
                    </a:cubicBezTo>
                    <a:cubicBezTo>
                      <a:pt x="121387" y="86075"/>
                      <a:pt x="116575" y="101608"/>
                      <a:pt x="125276" y="121187"/>
                    </a:cubicBezTo>
                  </a:path>
                </a:pathLst>
              </a:custGeom>
              <a:solidFill>
                <a:srgbClr val="F7A491"/>
              </a:solidFill>
              <a:ln w="2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73" name="자유형: 도형 1072">
                <a:extLst>
                  <a:ext uri="{FF2B5EF4-FFF2-40B4-BE49-F238E27FC236}">
                    <a16:creationId xmlns:a16="http://schemas.microsoft.com/office/drawing/2014/main" id="{30C7EDC6-65D8-68B4-0EEE-B2887B5FA0B6}"/>
                  </a:ext>
                </a:extLst>
              </p:cNvPr>
              <p:cNvSpPr/>
              <p:nvPr/>
            </p:nvSpPr>
            <p:spPr>
              <a:xfrm flipV="1">
                <a:off x="4094302" y="5447315"/>
                <a:ext cx="231364" cy="172853"/>
              </a:xfrm>
              <a:custGeom>
                <a:avLst/>
                <a:gdLst>
                  <a:gd name="connsiteX0" fmla="*/ -13215 w 231364"/>
                  <a:gd name="connsiteY0" fmla="*/ 101643 h 172853"/>
                  <a:gd name="connsiteX1" fmla="*/ 142138 w 231364"/>
                  <a:gd name="connsiteY1" fmla="*/ 2259 h 172853"/>
                  <a:gd name="connsiteX2" fmla="*/ 217888 w 231364"/>
                  <a:gd name="connsiteY2" fmla="*/ 2259 h 172853"/>
                  <a:gd name="connsiteX3" fmla="*/ 163500 w 231364"/>
                  <a:gd name="connsiteY3" fmla="*/ 54145 h 172853"/>
                  <a:gd name="connsiteX4" fmla="*/ 40786 w 231364"/>
                  <a:gd name="connsiteY4" fmla="*/ 172597 h 172853"/>
                  <a:gd name="connsiteX5" fmla="*/ -13215 w 231364"/>
                  <a:gd name="connsiteY5" fmla="*/ 101643 h 172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1364" h="172853">
                    <a:moveTo>
                      <a:pt x="-13215" y="101643"/>
                    </a:moveTo>
                    <a:lnTo>
                      <a:pt x="142138" y="2259"/>
                    </a:lnTo>
                    <a:cubicBezTo>
                      <a:pt x="142138" y="2259"/>
                      <a:pt x="218193" y="-3399"/>
                      <a:pt x="217888" y="2259"/>
                    </a:cubicBezTo>
                    <a:cubicBezTo>
                      <a:pt x="217306" y="13915"/>
                      <a:pt x="183532" y="23690"/>
                      <a:pt x="163500" y="54145"/>
                    </a:cubicBezTo>
                    <a:cubicBezTo>
                      <a:pt x="111023" y="79699"/>
                      <a:pt x="41506" y="156455"/>
                      <a:pt x="40786" y="172597"/>
                    </a:cubicBezTo>
                    <a:cubicBezTo>
                      <a:pt x="22167" y="152748"/>
                      <a:pt x="-17038" y="105350"/>
                      <a:pt x="-13215" y="101643"/>
                    </a:cubicBezTo>
                  </a:path>
                </a:pathLst>
              </a:custGeom>
              <a:solidFill>
                <a:srgbClr val="F47458"/>
              </a:solidFill>
              <a:ln w="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74" name="자유형: 도형 1073">
                <a:extLst>
                  <a:ext uri="{FF2B5EF4-FFF2-40B4-BE49-F238E27FC236}">
                    <a16:creationId xmlns:a16="http://schemas.microsoft.com/office/drawing/2014/main" id="{7D134852-D0C5-D88F-3B8A-315DCCF47B7A}"/>
                  </a:ext>
                </a:extLst>
              </p:cNvPr>
              <p:cNvSpPr/>
              <p:nvPr/>
            </p:nvSpPr>
            <p:spPr>
              <a:xfrm flipV="1">
                <a:off x="4158737" y="3402316"/>
                <a:ext cx="939973" cy="2051360"/>
              </a:xfrm>
              <a:custGeom>
                <a:avLst/>
                <a:gdLst>
                  <a:gd name="connsiteX0" fmla="*/ 771781 w 939973"/>
                  <a:gd name="connsiteY0" fmla="*/ 1282381 h 2051360"/>
                  <a:gd name="connsiteX1" fmla="*/ 826683 w 939973"/>
                  <a:gd name="connsiteY1" fmla="*/ 1682008 h 2051360"/>
                  <a:gd name="connsiteX2" fmla="*/ 667073 w 939973"/>
                  <a:gd name="connsiteY2" fmla="*/ 2025667 h 2051360"/>
                  <a:gd name="connsiteX3" fmla="*/ 449967 w 939973"/>
                  <a:gd name="connsiteY3" fmla="*/ 2032575 h 2051360"/>
                  <a:gd name="connsiteX4" fmla="*/ 396590 w 939973"/>
                  <a:gd name="connsiteY4" fmla="*/ 1798615 h 2051360"/>
                  <a:gd name="connsiteX5" fmla="*/ 408466 w 939973"/>
                  <a:gd name="connsiteY5" fmla="*/ 1550446 h 2051360"/>
                  <a:gd name="connsiteX6" fmla="*/ 269818 w 939973"/>
                  <a:gd name="connsiteY6" fmla="*/ 987108 h 2051360"/>
                  <a:gd name="connsiteX7" fmla="*/ 219167 w 939973"/>
                  <a:gd name="connsiteY7" fmla="*/ 726090 h 2051360"/>
                  <a:gd name="connsiteX8" fmla="*/ -12216 w 939973"/>
                  <a:gd name="connsiteY8" fmla="*/ 142197 h 2051360"/>
                  <a:gd name="connsiteX9" fmla="*/ 519274 w 939973"/>
                  <a:gd name="connsiteY9" fmla="*/ 2461 h 2051360"/>
                  <a:gd name="connsiteX10" fmla="*/ 870260 w 939973"/>
                  <a:gd name="connsiteY10" fmla="*/ 33913 h 2051360"/>
                  <a:gd name="connsiteX11" fmla="*/ 927757 w 939973"/>
                  <a:gd name="connsiteY11" fmla="*/ 659745 h 2051360"/>
                  <a:gd name="connsiteX12" fmla="*/ 771781 w 939973"/>
                  <a:gd name="connsiteY12" fmla="*/ 1282381 h 2051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39973" h="2051360">
                    <a:moveTo>
                      <a:pt x="771781" y="1282381"/>
                    </a:moveTo>
                    <a:cubicBezTo>
                      <a:pt x="752410" y="1350287"/>
                      <a:pt x="826683" y="1614109"/>
                      <a:pt x="826683" y="1682008"/>
                    </a:cubicBezTo>
                    <a:cubicBezTo>
                      <a:pt x="826683" y="1749915"/>
                      <a:pt x="736998" y="1981045"/>
                      <a:pt x="667073" y="2025667"/>
                    </a:cubicBezTo>
                    <a:cubicBezTo>
                      <a:pt x="597084" y="2070289"/>
                      <a:pt x="449967" y="2032575"/>
                      <a:pt x="449967" y="2032575"/>
                    </a:cubicBezTo>
                    <a:lnTo>
                      <a:pt x="396590" y="1798615"/>
                    </a:lnTo>
                    <a:lnTo>
                      <a:pt x="408466" y="1550446"/>
                    </a:lnTo>
                    <a:lnTo>
                      <a:pt x="269818" y="987108"/>
                    </a:lnTo>
                    <a:lnTo>
                      <a:pt x="219167" y="726090"/>
                    </a:lnTo>
                    <a:lnTo>
                      <a:pt x="-12216" y="142197"/>
                    </a:lnTo>
                    <a:cubicBezTo>
                      <a:pt x="-12216" y="142197"/>
                      <a:pt x="258299" y="-39772"/>
                      <a:pt x="519274" y="2461"/>
                    </a:cubicBezTo>
                    <a:cubicBezTo>
                      <a:pt x="780250" y="44715"/>
                      <a:pt x="870260" y="33913"/>
                      <a:pt x="870260" y="33913"/>
                    </a:cubicBezTo>
                    <a:lnTo>
                      <a:pt x="927757" y="659745"/>
                    </a:lnTo>
                    <a:lnTo>
                      <a:pt x="771781" y="1282381"/>
                    </a:lnTo>
                  </a:path>
                </a:pathLst>
              </a:custGeom>
              <a:solidFill>
                <a:srgbClr val="B75742"/>
              </a:solidFill>
              <a:ln w="3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75" name="자유형: 도형 1074">
                <a:extLst>
                  <a:ext uri="{FF2B5EF4-FFF2-40B4-BE49-F238E27FC236}">
                    <a16:creationId xmlns:a16="http://schemas.microsoft.com/office/drawing/2014/main" id="{EB67E9F4-3AF3-7CC6-03AE-19FED4E75CDF}"/>
                  </a:ext>
                </a:extLst>
              </p:cNvPr>
              <p:cNvSpPr/>
              <p:nvPr/>
            </p:nvSpPr>
            <p:spPr>
              <a:xfrm flipV="1">
                <a:off x="4344889" y="4322397"/>
                <a:ext cx="242516" cy="140738"/>
              </a:xfrm>
              <a:custGeom>
                <a:avLst/>
                <a:gdLst>
                  <a:gd name="connsiteX0" fmla="*/ 229177 w 242516"/>
                  <a:gd name="connsiteY0" fmla="*/ -4634 h 140738"/>
                  <a:gd name="connsiteX1" fmla="*/ 198166 w 242516"/>
                  <a:gd name="connsiteY1" fmla="*/ -4634 h 140738"/>
                  <a:gd name="connsiteX2" fmla="*/ 198166 w 242516"/>
                  <a:gd name="connsiteY2" fmla="*/ 99531 h 140738"/>
                  <a:gd name="connsiteX3" fmla="*/ 192597 w 242516"/>
                  <a:gd name="connsiteY3" fmla="*/ 105088 h 140738"/>
                  <a:gd name="connsiteX4" fmla="*/ 23240 w 242516"/>
                  <a:gd name="connsiteY4" fmla="*/ 105088 h 140738"/>
                  <a:gd name="connsiteX5" fmla="*/ 17671 w 242516"/>
                  <a:gd name="connsiteY5" fmla="*/ 99531 h 140738"/>
                  <a:gd name="connsiteX6" fmla="*/ 17671 w 242516"/>
                  <a:gd name="connsiteY6" fmla="*/ -4634 h 140738"/>
                  <a:gd name="connsiteX7" fmla="*/ -13340 w 242516"/>
                  <a:gd name="connsiteY7" fmla="*/ -4634 h 140738"/>
                  <a:gd name="connsiteX8" fmla="*/ -13340 w 242516"/>
                  <a:gd name="connsiteY8" fmla="*/ 99531 h 140738"/>
                  <a:gd name="connsiteX9" fmla="*/ 23240 w 242516"/>
                  <a:gd name="connsiteY9" fmla="*/ 136105 h 140738"/>
                  <a:gd name="connsiteX10" fmla="*/ 192597 w 242516"/>
                  <a:gd name="connsiteY10" fmla="*/ 136105 h 140738"/>
                  <a:gd name="connsiteX11" fmla="*/ 229177 w 242516"/>
                  <a:gd name="connsiteY11" fmla="*/ 99531 h 140738"/>
                  <a:gd name="connsiteX12" fmla="*/ 229177 w 242516"/>
                  <a:gd name="connsiteY12" fmla="*/ -4634 h 140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516" h="140738">
                    <a:moveTo>
                      <a:pt x="229177" y="-4634"/>
                    </a:moveTo>
                    <a:lnTo>
                      <a:pt x="198166" y="-4634"/>
                    </a:lnTo>
                    <a:lnTo>
                      <a:pt x="198166" y="99531"/>
                    </a:lnTo>
                    <a:cubicBezTo>
                      <a:pt x="198166" y="102603"/>
                      <a:pt x="195675" y="105088"/>
                      <a:pt x="192597" y="105088"/>
                    </a:cubicBezTo>
                    <a:lnTo>
                      <a:pt x="23240" y="105088"/>
                    </a:lnTo>
                    <a:cubicBezTo>
                      <a:pt x="20162" y="105088"/>
                      <a:pt x="17671" y="102603"/>
                      <a:pt x="17671" y="99531"/>
                    </a:cubicBezTo>
                    <a:lnTo>
                      <a:pt x="17671" y="-4634"/>
                    </a:lnTo>
                    <a:lnTo>
                      <a:pt x="-13340" y="-4634"/>
                    </a:lnTo>
                    <a:lnTo>
                      <a:pt x="-13340" y="99531"/>
                    </a:lnTo>
                    <a:cubicBezTo>
                      <a:pt x="-13340" y="119694"/>
                      <a:pt x="3074" y="136105"/>
                      <a:pt x="23240" y="136105"/>
                    </a:cubicBezTo>
                    <a:lnTo>
                      <a:pt x="192597" y="136105"/>
                    </a:lnTo>
                    <a:cubicBezTo>
                      <a:pt x="212763" y="136105"/>
                      <a:pt x="229177" y="119694"/>
                      <a:pt x="229177" y="99531"/>
                    </a:cubicBezTo>
                    <a:lnTo>
                      <a:pt x="229177" y="-4634"/>
                    </a:lnTo>
                  </a:path>
                </a:pathLst>
              </a:custGeom>
              <a:solidFill>
                <a:srgbClr val="184655"/>
              </a:solidFill>
              <a:ln w="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76" name="자유형: 도형 1075">
                <a:extLst>
                  <a:ext uri="{FF2B5EF4-FFF2-40B4-BE49-F238E27FC236}">
                    <a16:creationId xmlns:a16="http://schemas.microsoft.com/office/drawing/2014/main" id="{627AC2B7-8FCE-C94D-70FF-CF43F50D8FDD}"/>
                  </a:ext>
                </a:extLst>
              </p:cNvPr>
              <p:cNvSpPr/>
              <p:nvPr/>
            </p:nvSpPr>
            <p:spPr>
              <a:xfrm flipV="1">
                <a:off x="4117123" y="4714321"/>
                <a:ext cx="710613" cy="208717"/>
              </a:xfrm>
              <a:custGeom>
                <a:avLst/>
                <a:gdLst>
                  <a:gd name="connsiteX0" fmla="*/ -12596 w 710613"/>
                  <a:gd name="connsiteY0" fmla="*/ 206001 h 208717"/>
                  <a:gd name="connsiteX1" fmla="*/ 18435 w 710613"/>
                  <a:gd name="connsiteY1" fmla="*/ -2716 h 208717"/>
                  <a:gd name="connsiteX2" fmla="*/ 664892 w 710613"/>
                  <a:gd name="connsiteY2" fmla="*/ -2716 h 208717"/>
                  <a:gd name="connsiteX3" fmla="*/ 698017 w 710613"/>
                  <a:gd name="connsiteY3" fmla="*/ 206001 h 208717"/>
                  <a:gd name="connsiteX4" fmla="*/ -12596 w 710613"/>
                  <a:gd name="connsiteY4" fmla="*/ 206001 h 20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0613" h="208717">
                    <a:moveTo>
                      <a:pt x="-12596" y="206001"/>
                    </a:moveTo>
                    <a:lnTo>
                      <a:pt x="18435" y="-2716"/>
                    </a:lnTo>
                    <a:lnTo>
                      <a:pt x="664892" y="-2716"/>
                    </a:lnTo>
                    <a:lnTo>
                      <a:pt x="698017" y="206001"/>
                    </a:lnTo>
                    <a:lnTo>
                      <a:pt x="-12596" y="206001"/>
                    </a:lnTo>
                  </a:path>
                </a:pathLst>
              </a:custGeom>
              <a:solidFill>
                <a:srgbClr val="F7CC7F"/>
              </a:solidFill>
              <a:ln w="3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77" name="자유형: 도형 1076">
                <a:extLst>
                  <a:ext uri="{FF2B5EF4-FFF2-40B4-BE49-F238E27FC236}">
                    <a16:creationId xmlns:a16="http://schemas.microsoft.com/office/drawing/2014/main" id="{07DA5BCF-024E-1F02-AB7F-E026F27251AC}"/>
                  </a:ext>
                </a:extLst>
              </p:cNvPr>
              <p:cNvSpPr/>
              <p:nvPr/>
            </p:nvSpPr>
            <p:spPr>
              <a:xfrm flipV="1">
                <a:off x="4106683" y="4435217"/>
                <a:ext cx="732182" cy="281475"/>
              </a:xfrm>
              <a:custGeom>
                <a:avLst/>
                <a:gdLst>
                  <a:gd name="connsiteX0" fmla="*/ 719619 w 732182"/>
                  <a:gd name="connsiteY0" fmla="*/ -3625 h 281475"/>
                  <a:gd name="connsiteX1" fmla="*/ -12564 w 732182"/>
                  <a:gd name="connsiteY1" fmla="*/ -3625 h 281475"/>
                  <a:gd name="connsiteX2" fmla="*/ 24429 w 732182"/>
                  <a:gd name="connsiteY2" fmla="*/ 245081 h 281475"/>
                  <a:gd name="connsiteX3" fmla="*/ 62441 w 732182"/>
                  <a:gd name="connsiteY3" fmla="*/ 277851 h 281475"/>
                  <a:gd name="connsiteX4" fmla="*/ 642146 w 732182"/>
                  <a:gd name="connsiteY4" fmla="*/ 277851 h 281475"/>
                  <a:gd name="connsiteX5" fmla="*/ 680095 w 732182"/>
                  <a:gd name="connsiteY5" fmla="*/ 245445 h 281475"/>
                  <a:gd name="connsiteX6" fmla="*/ 719619 w 732182"/>
                  <a:gd name="connsiteY6" fmla="*/ -3625 h 28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2182" h="281475">
                    <a:moveTo>
                      <a:pt x="719619" y="-3625"/>
                    </a:moveTo>
                    <a:lnTo>
                      <a:pt x="-12564" y="-3625"/>
                    </a:lnTo>
                    <a:lnTo>
                      <a:pt x="24429" y="245081"/>
                    </a:lnTo>
                    <a:cubicBezTo>
                      <a:pt x="27237" y="263902"/>
                      <a:pt x="43374" y="277851"/>
                      <a:pt x="62441" y="277851"/>
                    </a:cubicBezTo>
                    <a:lnTo>
                      <a:pt x="642146" y="277851"/>
                    </a:lnTo>
                    <a:cubicBezTo>
                      <a:pt x="661028" y="277851"/>
                      <a:pt x="677133" y="264099"/>
                      <a:pt x="680095" y="245445"/>
                    </a:cubicBezTo>
                    <a:lnTo>
                      <a:pt x="719619" y="-3625"/>
                    </a:lnTo>
                  </a:path>
                </a:pathLst>
              </a:custGeom>
              <a:solidFill>
                <a:srgbClr val="F7CC7F"/>
              </a:solidFill>
              <a:ln w="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78" name="자유형: 도형 1077">
                <a:extLst>
                  <a:ext uri="{FF2B5EF4-FFF2-40B4-BE49-F238E27FC236}">
                    <a16:creationId xmlns:a16="http://schemas.microsoft.com/office/drawing/2014/main" id="{BED442C9-0B6C-1C0D-BE21-FCDC25263BBF}"/>
                  </a:ext>
                </a:extLst>
              </p:cNvPr>
              <p:cNvSpPr/>
              <p:nvPr/>
            </p:nvSpPr>
            <p:spPr>
              <a:xfrm flipV="1">
                <a:off x="4458816" y="4481591"/>
                <a:ext cx="40915" cy="188746"/>
              </a:xfrm>
              <a:custGeom>
                <a:avLst/>
                <a:gdLst>
                  <a:gd name="connsiteX0" fmla="*/ 6782 w 40915"/>
                  <a:gd name="connsiteY0" fmla="*/ -4014 h 188746"/>
                  <a:gd name="connsiteX1" fmla="*/ 6782 w 40915"/>
                  <a:gd name="connsiteY1" fmla="*/ -4014 h 188746"/>
                  <a:gd name="connsiteX2" fmla="*/ -13675 w 40915"/>
                  <a:gd name="connsiteY2" fmla="*/ 16443 h 188746"/>
                  <a:gd name="connsiteX3" fmla="*/ -13675 w 40915"/>
                  <a:gd name="connsiteY3" fmla="*/ 164298 h 188746"/>
                  <a:gd name="connsiteX4" fmla="*/ 6782 w 40915"/>
                  <a:gd name="connsiteY4" fmla="*/ 184733 h 188746"/>
                  <a:gd name="connsiteX5" fmla="*/ 6782 w 40915"/>
                  <a:gd name="connsiteY5" fmla="*/ 184733 h 188746"/>
                  <a:gd name="connsiteX6" fmla="*/ 27240 w 40915"/>
                  <a:gd name="connsiteY6" fmla="*/ 164298 h 188746"/>
                  <a:gd name="connsiteX7" fmla="*/ 27240 w 40915"/>
                  <a:gd name="connsiteY7" fmla="*/ 16443 h 188746"/>
                  <a:gd name="connsiteX8" fmla="*/ 6782 w 40915"/>
                  <a:gd name="connsiteY8" fmla="*/ -4014 h 18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15" h="188746">
                    <a:moveTo>
                      <a:pt x="6782" y="-4014"/>
                    </a:moveTo>
                    <a:lnTo>
                      <a:pt x="6782" y="-4014"/>
                    </a:lnTo>
                    <a:cubicBezTo>
                      <a:pt x="-4497" y="-4014"/>
                      <a:pt x="-13675" y="5153"/>
                      <a:pt x="-13675" y="16443"/>
                    </a:cubicBezTo>
                    <a:lnTo>
                      <a:pt x="-13675" y="164298"/>
                    </a:lnTo>
                    <a:cubicBezTo>
                      <a:pt x="-13675" y="175589"/>
                      <a:pt x="-4497" y="184733"/>
                      <a:pt x="6782" y="184733"/>
                    </a:cubicBezTo>
                    <a:lnTo>
                      <a:pt x="6782" y="184733"/>
                    </a:lnTo>
                    <a:cubicBezTo>
                      <a:pt x="18090" y="184733"/>
                      <a:pt x="27240" y="175589"/>
                      <a:pt x="27240" y="164298"/>
                    </a:cubicBezTo>
                    <a:lnTo>
                      <a:pt x="27240" y="16443"/>
                    </a:lnTo>
                    <a:cubicBezTo>
                      <a:pt x="27240" y="5153"/>
                      <a:pt x="18090" y="-4014"/>
                      <a:pt x="6782" y="-4014"/>
                    </a:cubicBezTo>
                  </a:path>
                </a:pathLst>
              </a:custGeom>
              <a:solidFill>
                <a:srgbClr val="184655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79" name="자유형: 도형 1078">
                <a:extLst>
                  <a:ext uri="{FF2B5EF4-FFF2-40B4-BE49-F238E27FC236}">
                    <a16:creationId xmlns:a16="http://schemas.microsoft.com/office/drawing/2014/main" id="{8AC4F322-03F1-3AF1-1E7B-9E48F3A5FD21}"/>
                  </a:ext>
                </a:extLst>
              </p:cNvPr>
              <p:cNvSpPr/>
              <p:nvPr/>
            </p:nvSpPr>
            <p:spPr>
              <a:xfrm flipV="1">
                <a:off x="4360238" y="4481595"/>
                <a:ext cx="40928" cy="188746"/>
              </a:xfrm>
              <a:custGeom>
                <a:avLst/>
                <a:gdLst>
                  <a:gd name="connsiteX0" fmla="*/ 6750 w 40928"/>
                  <a:gd name="connsiteY0" fmla="*/ -4138 h 188746"/>
                  <a:gd name="connsiteX1" fmla="*/ 6750 w 40928"/>
                  <a:gd name="connsiteY1" fmla="*/ -4138 h 188746"/>
                  <a:gd name="connsiteX2" fmla="*/ -13728 w 40928"/>
                  <a:gd name="connsiteY2" fmla="*/ 16320 h 188746"/>
                  <a:gd name="connsiteX3" fmla="*/ -13728 w 40928"/>
                  <a:gd name="connsiteY3" fmla="*/ 164175 h 188746"/>
                  <a:gd name="connsiteX4" fmla="*/ 6750 w 40928"/>
                  <a:gd name="connsiteY4" fmla="*/ 184608 h 188746"/>
                  <a:gd name="connsiteX5" fmla="*/ 6750 w 40928"/>
                  <a:gd name="connsiteY5" fmla="*/ 184608 h 188746"/>
                  <a:gd name="connsiteX6" fmla="*/ 27200 w 40928"/>
                  <a:gd name="connsiteY6" fmla="*/ 164175 h 188746"/>
                  <a:gd name="connsiteX7" fmla="*/ 27200 w 40928"/>
                  <a:gd name="connsiteY7" fmla="*/ 16320 h 188746"/>
                  <a:gd name="connsiteX8" fmla="*/ 6750 w 40928"/>
                  <a:gd name="connsiteY8" fmla="*/ -4138 h 18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28" h="188746">
                    <a:moveTo>
                      <a:pt x="6750" y="-4138"/>
                    </a:moveTo>
                    <a:lnTo>
                      <a:pt x="6750" y="-4138"/>
                    </a:lnTo>
                    <a:cubicBezTo>
                      <a:pt x="-4545" y="-4138"/>
                      <a:pt x="-13728" y="5030"/>
                      <a:pt x="-13728" y="16320"/>
                    </a:cubicBezTo>
                    <a:lnTo>
                      <a:pt x="-13728" y="164175"/>
                    </a:lnTo>
                    <a:cubicBezTo>
                      <a:pt x="-13728" y="175465"/>
                      <a:pt x="-4545" y="184608"/>
                      <a:pt x="6750" y="184608"/>
                    </a:cubicBezTo>
                    <a:lnTo>
                      <a:pt x="6750" y="184608"/>
                    </a:lnTo>
                    <a:cubicBezTo>
                      <a:pt x="18046" y="184608"/>
                      <a:pt x="27200" y="175465"/>
                      <a:pt x="27200" y="164175"/>
                    </a:cubicBezTo>
                    <a:lnTo>
                      <a:pt x="27200" y="16320"/>
                    </a:lnTo>
                    <a:cubicBezTo>
                      <a:pt x="27200" y="5030"/>
                      <a:pt x="18046" y="-4138"/>
                      <a:pt x="6750" y="-4138"/>
                    </a:cubicBezTo>
                  </a:path>
                </a:pathLst>
              </a:custGeom>
              <a:solidFill>
                <a:srgbClr val="184655"/>
              </a:solidFill>
              <a:ln w="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80" name="자유형: 도형 1079">
                <a:extLst>
                  <a:ext uri="{FF2B5EF4-FFF2-40B4-BE49-F238E27FC236}">
                    <a16:creationId xmlns:a16="http://schemas.microsoft.com/office/drawing/2014/main" id="{75C0BFCC-443A-C643-ECEC-D53DACCFDAAF}"/>
                  </a:ext>
                </a:extLst>
              </p:cNvPr>
              <p:cNvSpPr/>
              <p:nvPr/>
            </p:nvSpPr>
            <p:spPr>
              <a:xfrm flipV="1">
                <a:off x="4264481" y="4481597"/>
                <a:ext cx="40901" cy="188747"/>
              </a:xfrm>
              <a:custGeom>
                <a:avLst/>
                <a:gdLst>
                  <a:gd name="connsiteX0" fmla="*/ 6686 w 40901"/>
                  <a:gd name="connsiteY0" fmla="*/ -4264 h 188747"/>
                  <a:gd name="connsiteX1" fmla="*/ 6686 w 40901"/>
                  <a:gd name="connsiteY1" fmla="*/ -4264 h 188747"/>
                  <a:gd name="connsiteX2" fmla="*/ -13779 w 40901"/>
                  <a:gd name="connsiteY2" fmla="*/ 16195 h 188747"/>
                  <a:gd name="connsiteX3" fmla="*/ -13779 w 40901"/>
                  <a:gd name="connsiteY3" fmla="*/ 164052 h 188747"/>
                  <a:gd name="connsiteX4" fmla="*/ 6686 w 40901"/>
                  <a:gd name="connsiteY4" fmla="*/ 184483 h 188747"/>
                  <a:gd name="connsiteX5" fmla="*/ 6686 w 40901"/>
                  <a:gd name="connsiteY5" fmla="*/ 184483 h 188747"/>
                  <a:gd name="connsiteX6" fmla="*/ 27123 w 40901"/>
                  <a:gd name="connsiteY6" fmla="*/ 164052 h 188747"/>
                  <a:gd name="connsiteX7" fmla="*/ 27123 w 40901"/>
                  <a:gd name="connsiteY7" fmla="*/ 16195 h 188747"/>
                  <a:gd name="connsiteX8" fmla="*/ 6686 w 40901"/>
                  <a:gd name="connsiteY8" fmla="*/ -4264 h 18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01" h="188747">
                    <a:moveTo>
                      <a:pt x="6686" y="-4264"/>
                    </a:moveTo>
                    <a:lnTo>
                      <a:pt x="6686" y="-4264"/>
                    </a:lnTo>
                    <a:cubicBezTo>
                      <a:pt x="-4622" y="-4264"/>
                      <a:pt x="-13779" y="4904"/>
                      <a:pt x="-13779" y="16195"/>
                    </a:cubicBezTo>
                    <a:lnTo>
                      <a:pt x="-13779" y="164052"/>
                    </a:lnTo>
                    <a:cubicBezTo>
                      <a:pt x="-13779" y="175341"/>
                      <a:pt x="-4622" y="184483"/>
                      <a:pt x="6686" y="184483"/>
                    </a:cubicBezTo>
                    <a:lnTo>
                      <a:pt x="6686" y="184483"/>
                    </a:lnTo>
                    <a:cubicBezTo>
                      <a:pt x="17966" y="184483"/>
                      <a:pt x="27123" y="175341"/>
                      <a:pt x="27123" y="164052"/>
                    </a:cubicBezTo>
                    <a:lnTo>
                      <a:pt x="27123" y="16195"/>
                    </a:lnTo>
                    <a:cubicBezTo>
                      <a:pt x="27123" y="4904"/>
                      <a:pt x="17966" y="-4264"/>
                      <a:pt x="6686" y="-4264"/>
                    </a:cubicBezTo>
                  </a:path>
                </a:pathLst>
              </a:custGeom>
              <a:solidFill>
                <a:srgbClr val="184655"/>
              </a:solidFill>
              <a:ln w="2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81" name="자유형: 도형 1080">
                <a:extLst>
                  <a:ext uri="{FF2B5EF4-FFF2-40B4-BE49-F238E27FC236}">
                    <a16:creationId xmlns:a16="http://schemas.microsoft.com/office/drawing/2014/main" id="{F28CC512-362B-D385-5CFB-E2FA72516077}"/>
                  </a:ext>
                </a:extLst>
              </p:cNvPr>
              <p:cNvSpPr/>
              <p:nvPr/>
            </p:nvSpPr>
            <p:spPr>
              <a:xfrm flipV="1">
                <a:off x="4640129" y="4481591"/>
                <a:ext cx="40912" cy="188745"/>
              </a:xfrm>
              <a:custGeom>
                <a:avLst/>
                <a:gdLst>
                  <a:gd name="connsiteX0" fmla="*/ 6863 w 40912"/>
                  <a:gd name="connsiteY0" fmla="*/ -3799 h 188745"/>
                  <a:gd name="connsiteX1" fmla="*/ 6863 w 40912"/>
                  <a:gd name="connsiteY1" fmla="*/ -3799 h 188745"/>
                  <a:gd name="connsiteX2" fmla="*/ -13579 w 40912"/>
                  <a:gd name="connsiteY2" fmla="*/ 16657 h 188745"/>
                  <a:gd name="connsiteX3" fmla="*/ -13579 w 40912"/>
                  <a:gd name="connsiteY3" fmla="*/ 164514 h 188745"/>
                  <a:gd name="connsiteX4" fmla="*/ 6863 w 40912"/>
                  <a:gd name="connsiteY4" fmla="*/ 184946 h 188745"/>
                  <a:gd name="connsiteX5" fmla="*/ 6863 w 40912"/>
                  <a:gd name="connsiteY5" fmla="*/ 184946 h 188745"/>
                  <a:gd name="connsiteX6" fmla="*/ 27334 w 40912"/>
                  <a:gd name="connsiteY6" fmla="*/ 164514 h 188745"/>
                  <a:gd name="connsiteX7" fmla="*/ 27334 w 40912"/>
                  <a:gd name="connsiteY7" fmla="*/ 16657 h 188745"/>
                  <a:gd name="connsiteX8" fmla="*/ 6863 w 40912"/>
                  <a:gd name="connsiteY8" fmla="*/ -3799 h 18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912" h="188745">
                    <a:moveTo>
                      <a:pt x="6863" y="-3799"/>
                    </a:moveTo>
                    <a:lnTo>
                      <a:pt x="6863" y="-3799"/>
                    </a:lnTo>
                    <a:cubicBezTo>
                      <a:pt x="-4404" y="-3799"/>
                      <a:pt x="-13579" y="5366"/>
                      <a:pt x="-13579" y="16657"/>
                    </a:cubicBezTo>
                    <a:lnTo>
                      <a:pt x="-13579" y="164514"/>
                    </a:lnTo>
                    <a:cubicBezTo>
                      <a:pt x="-13579" y="175801"/>
                      <a:pt x="-4404" y="184946"/>
                      <a:pt x="6863" y="184946"/>
                    </a:cubicBezTo>
                    <a:lnTo>
                      <a:pt x="6863" y="184946"/>
                    </a:lnTo>
                    <a:cubicBezTo>
                      <a:pt x="18189" y="184946"/>
                      <a:pt x="27334" y="175801"/>
                      <a:pt x="27334" y="164514"/>
                    </a:cubicBezTo>
                    <a:lnTo>
                      <a:pt x="27334" y="16657"/>
                    </a:lnTo>
                    <a:cubicBezTo>
                      <a:pt x="27334" y="5366"/>
                      <a:pt x="18189" y="-3799"/>
                      <a:pt x="6863" y="-3799"/>
                    </a:cubicBezTo>
                  </a:path>
                </a:pathLst>
              </a:custGeom>
              <a:solidFill>
                <a:srgbClr val="184655"/>
              </a:solidFill>
              <a:ln w="2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82" name="자유형: 도형 1081">
                <a:extLst>
                  <a:ext uri="{FF2B5EF4-FFF2-40B4-BE49-F238E27FC236}">
                    <a16:creationId xmlns:a16="http://schemas.microsoft.com/office/drawing/2014/main" id="{697C3572-A2E7-1BDA-807F-0E65DAC39921}"/>
                  </a:ext>
                </a:extLst>
              </p:cNvPr>
              <p:cNvSpPr/>
              <p:nvPr/>
            </p:nvSpPr>
            <p:spPr>
              <a:xfrm flipV="1">
                <a:off x="4544399" y="4481587"/>
                <a:ext cx="40899" cy="188748"/>
              </a:xfrm>
              <a:custGeom>
                <a:avLst/>
                <a:gdLst>
                  <a:gd name="connsiteX0" fmla="*/ 6820 w 40899"/>
                  <a:gd name="connsiteY0" fmla="*/ -3911 h 188748"/>
                  <a:gd name="connsiteX1" fmla="*/ 6820 w 40899"/>
                  <a:gd name="connsiteY1" fmla="*/ -3911 h 188748"/>
                  <a:gd name="connsiteX2" fmla="*/ -13630 w 40899"/>
                  <a:gd name="connsiteY2" fmla="*/ 16548 h 188748"/>
                  <a:gd name="connsiteX3" fmla="*/ -13630 w 40899"/>
                  <a:gd name="connsiteY3" fmla="*/ 164405 h 188748"/>
                  <a:gd name="connsiteX4" fmla="*/ 6820 w 40899"/>
                  <a:gd name="connsiteY4" fmla="*/ 184837 h 188748"/>
                  <a:gd name="connsiteX5" fmla="*/ 6820 w 40899"/>
                  <a:gd name="connsiteY5" fmla="*/ 184837 h 188748"/>
                  <a:gd name="connsiteX6" fmla="*/ 27270 w 40899"/>
                  <a:gd name="connsiteY6" fmla="*/ 164405 h 188748"/>
                  <a:gd name="connsiteX7" fmla="*/ 27270 w 40899"/>
                  <a:gd name="connsiteY7" fmla="*/ 16548 h 188748"/>
                  <a:gd name="connsiteX8" fmla="*/ 6820 w 40899"/>
                  <a:gd name="connsiteY8" fmla="*/ -3911 h 18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99" h="188748">
                    <a:moveTo>
                      <a:pt x="6820" y="-3911"/>
                    </a:moveTo>
                    <a:lnTo>
                      <a:pt x="6820" y="-3911"/>
                    </a:lnTo>
                    <a:cubicBezTo>
                      <a:pt x="-4489" y="-3911"/>
                      <a:pt x="-13630" y="5256"/>
                      <a:pt x="-13630" y="16548"/>
                    </a:cubicBezTo>
                    <a:lnTo>
                      <a:pt x="-13630" y="164405"/>
                    </a:lnTo>
                    <a:cubicBezTo>
                      <a:pt x="-13630" y="175693"/>
                      <a:pt x="-4489" y="184837"/>
                      <a:pt x="6820" y="184837"/>
                    </a:cubicBezTo>
                    <a:lnTo>
                      <a:pt x="6820" y="184837"/>
                    </a:lnTo>
                    <a:cubicBezTo>
                      <a:pt x="18099" y="184837"/>
                      <a:pt x="27270" y="175693"/>
                      <a:pt x="27270" y="164405"/>
                    </a:cubicBezTo>
                    <a:lnTo>
                      <a:pt x="27270" y="16548"/>
                    </a:lnTo>
                    <a:cubicBezTo>
                      <a:pt x="27270" y="5256"/>
                      <a:pt x="18099" y="-3911"/>
                      <a:pt x="6820" y="-3911"/>
                    </a:cubicBezTo>
                  </a:path>
                </a:pathLst>
              </a:custGeom>
              <a:solidFill>
                <a:srgbClr val="184655"/>
              </a:solidFill>
              <a:ln w="2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83" name="자유형: 도형 1082">
                <a:extLst>
                  <a:ext uri="{FF2B5EF4-FFF2-40B4-BE49-F238E27FC236}">
                    <a16:creationId xmlns:a16="http://schemas.microsoft.com/office/drawing/2014/main" id="{FE6FB1E3-2043-5DB1-0BF7-527F95CB4C6A}"/>
                  </a:ext>
                </a:extLst>
              </p:cNvPr>
              <p:cNvSpPr/>
              <p:nvPr/>
            </p:nvSpPr>
            <p:spPr>
              <a:xfrm flipV="1">
                <a:off x="4093460" y="4698504"/>
                <a:ext cx="759514" cy="53006"/>
              </a:xfrm>
              <a:custGeom>
                <a:avLst/>
                <a:gdLst>
                  <a:gd name="connsiteX0" fmla="*/ 746992 w 759514"/>
                  <a:gd name="connsiteY0" fmla="*/ -3047 h 53006"/>
                  <a:gd name="connsiteX1" fmla="*/ -12522 w 759514"/>
                  <a:gd name="connsiteY1" fmla="*/ -3047 h 53006"/>
                  <a:gd name="connsiteX2" fmla="*/ -12522 w 759514"/>
                  <a:gd name="connsiteY2" fmla="*/ 49960 h 53006"/>
                  <a:gd name="connsiteX3" fmla="*/ 746992 w 759514"/>
                  <a:gd name="connsiteY3" fmla="*/ 49960 h 53006"/>
                  <a:gd name="connsiteX4" fmla="*/ 746992 w 759514"/>
                  <a:gd name="connsiteY4" fmla="*/ -3047 h 53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9514" h="53006">
                    <a:moveTo>
                      <a:pt x="746992" y="-3047"/>
                    </a:moveTo>
                    <a:lnTo>
                      <a:pt x="-12522" y="-3047"/>
                    </a:lnTo>
                    <a:lnTo>
                      <a:pt x="-12522" y="49960"/>
                    </a:lnTo>
                    <a:lnTo>
                      <a:pt x="746992" y="49960"/>
                    </a:lnTo>
                    <a:lnTo>
                      <a:pt x="746992" y="-3047"/>
                    </a:lnTo>
                  </a:path>
                </a:pathLst>
              </a:custGeom>
              <a:solidFill>
                <a:srgbClr val="F47458"/>
              </a:solidFill>
              <a:ln w="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84" name="자유형: 도형 1083">
                <a:extLst>
                  <a:ext uri="{FF2B5EF4-FFF2-40B4-BE49-F238E27FC236}">
                    <a16:creationId xmlns:a16="http://schemas.microsoft.com/office/drawing/2014/main" id="{05C55343-EFB2-DD23-7087-027B7FC4B021}"/>
                  </a:ext>
                </a:extLst>
              </p:cNvPr>
              <p:cNvSpPr/>
              <p:nvPr/>
            </p:nvSpPr>
            <p:spPr>
              <a:xfrm flipV="1">
                <a:off x="4369804" y="3626354"/>
                <a:ext cx="242322" cy="742695"/>
              </a:xfrm>
              <a:custGeom>
                <a:avLst/>
                <a:gdLst>
                  <a:gd name="connsiteX0" fmla="*/ 132180 w 242322"/>
                  <a:gd name="connsiteY0" fmla="*/ 125002 h 742695"/>
                  <a:gd name="connsiteX1" fmla="*/ 132593 w 242322"/>
                  <a:gd name="connsiteY1" fmla="*/ 229773 h 742695"/>
                  <a:gd name="connsiteX2" fmla="*/ 125257 w 242322"/>
                  <a:gd name="connsiteY2" fmla="*/ 529170 h 742695"/>
                  <a:gd name="connsiteX3" fmla="*/ 228993 w 242322"/>
                  <a:gd name="connsiteY3" fmla="*/ 717075 h 742695"/>
                  <a:gd name="connsiteX4" fmla="*/ 85394 w 242322"/>
                  <a:gd name="connsiteY4" fmla="*/ 736538 h 742695"/>
                  <a:gd name="connsiteX5" fmla="*/ -13128 w 242322"/>
                  <a:gd name="connsiteY5" fmla="*/ 548043 h 742695"/>
                  <a:gd name="connsiteX6" fmla="*/ 51365 w 242322"/>
                  <a:gd name="connsiteY6" fmla="*/ 150702 h 742695"/>
                  <a:gd name="connsiteX7" fmla="*/ 20459 w 242322"/>
                  <a:gd name="connsiteY7" fmla="*/ 71410 h 742695"/>
                  <a:gd name="connsiteX8" fmla="*/ 25084 w 242322"/>
                  <a:gd name="connsiteY8" fmla="*/ 9940 h 742695"/>
                  <a:gd name="connsiteX9" fmla="*/ 62001 w 242322"/>
                  <a:gd name="connsiteY9" fmla="*/ -5958 h 742695"/>
                  <a:gd name="connsiteX10" fmla="*/ 103602 w 242322"/>
                  <a:gd name="connsiteY10" fmla="*/ 1357 h 742695"/>
                  <a:gd name="connsiteX11" fmla="*/ 130471 w 242322"/>
                  <a:gd name="connsiteY11" fmla="*/ 40955 h 742695"/>
                  <a:gd name="connsiteX12" fmla="*/ 158490 w 242322"/>
                  <a:gd name="connsiteY12" fmla="*/ 41735 h 742695"/>
                  <a:gd name="connsiteX13" fmla="*/ 132180 w 242322"/>
                  <a:gd name="connsiteY13" fmla="*/ 125002 h 742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2322" h="742695">
                    <a:moveTo>
                      <a:pt x="132180" y="125002"/>
                    </a:moveTo>
                    <a:cubicBezTo>
                      <a:pt x="125993" y="129050"/>
                      <a:pt x="132593" y="229773"/>
                      <a:pt x="132593" y="229773"/>
                    </a:cubicBezTo>
                    <a:cubicBezTo>
                      <a:pt x="132593" y="229773"/>
                      <a:pt x="124137" y="513540"/>
                      <a:pt x="125257" y="529170"/>
                    </a:cubicBezTo>
                    <a:lnTo>
                      <a:pt x="228993" y="717075"/>
                    </a:lnTo>
                    <a:lnTo>
                      <a:pt x="85394" y="736538"/>
                    </a:lnTo>
                    <a:cubicBezTo>
                      <a:pt x="85394" y="736538"/>
                      <a:pt x="-8768" y="564763"/>
                      <a:pt x="-13128" y="548043"/>
                    </a:cubicBezTo>
                    <a:cubicBezTo>
                      <a:pt x="-17459" y="531315"/>
                      <a:pt x="49744" y="185494"/>
                      <a:pt x="51365" y="150702"/>
                    </a:cubicBezTo>
                    <a:cubicBezTo>
                      <a:pt x="51365" y="150702"/>
                      <a:pt x="27824" y="98109"/>
                      <a:pt x="20459" y="71410"/>
                    </a:cubicBezTo>
                    <a:cubicBezTo>
                      <a:pt x="13123" y="44735"/>
                      <a:pt x="25998" y="17791"/>
                      <a:pt x="25084" y="9940"/>
                    </a:cubicBezTo>
                    <a:cubicBezTo>
                      <a:pt x="24937" y="8793"/>
                      <a:pt x="54223" y="-8177"/>
                      <a:pt x="62001" y="-5958"/>
                    </a:cubicBezTo>
                    <a:cubicBezTo>
                      <a:pt x="85158" y="700"/>
                      <a:pt x="98122" y="2577"/>
                      <a:pt x="103602" y="1357"/>
                    </a:cubicBezTo>
                    <a:cubicBezTo>
                      <a:pt x="135833" y="-5958"/>
                      <a:pt x="125168" y="41176"/>
                      <a:pt x="130471" y="40955"/>
                    </a:cubicBezTo>
                    <a:cubicBezTo>
                      <a:pt x="135774" y="40760"/>
                      <a:pt x="158490" y="41735"/>
                      <a:pt x="158490" y="41735"/>
                    </a:cubicBezTo>
                    <a:cubicBezTo>
                      <a:pt x="159993" y="41735"/>
                      <a:pt x="165237" y="103350"/>
                      <a:pt x="132180" y="125002"/>
                    </a:cubicBezTo>
                  </a:path>
                </a:pathLst>
              </a:custGeom>
              <a:solidFill>
                <a:srgbClr val="F8A492"/>
              </a:solidFill>
              <a:ln w="2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85" name="자유형: 도형 1084">
                <a:extLst>
                  <a:ext uri="{FF2B5EF4-FFF2-40B4-BE49-F238E27FC236}">
                    <a16:creationId xmlns:a16="http://schemas.microsoft.com/office/drawing/2014/main" id="{28CF7081-03D0-74A7-44CE-3F6417951AB5}"/>
                  </a:ext>
                </a:extLst>
              </p:cNvPr>
              <p:cNvSpPr/>
              <p:nvPr/>
            </p:nvSpPr>
            <p:spPr>
              <a:xfrm flipV="1">
                <a:off x="4424233" y="3417192"/>
                <a:ext cx="217604" cy="340702"/>
              </a:xfrm>
              <a:custGeom>
                <a:avLst/>
                <a:gdLst>
                  <a:gd name="connsiteX0" fmla="*/ 183406 w 217604"/>
                  <a:gd name="connsiteY0" fmla="*/ 333003 h 340702"/>
                  <a:gd name="connsiteX1" fmla="*/ 107136 w 217604"/>
                  <a:gd name="connsiteY1" fmla="*/ 295745 h 340702"/>
                  <a:gd name="connsiteX2" fmla="*/ -13314 w 217604"/>
                  <a:gd name="connsiteY2" fmla="*/ 83385 h 340702"/>
                  <a:gd name="connsiteX3" fmla="*/ 123270 w 217604"/>
                  <a:gd name="connsiteY3" fmla="*/ -7699 h 340702"/>
                  <a:gd name="connsiteX4" fmla="*/ 164985 w 217604"/>
                  <a:gd name="connsiteY4" fmla="*/ 66907 h 340702"/>
                  <a:gd name="connsiteX5" fmla="*/ 191636 w 217604"/>
                  <a:gd name="connsiteY5" fmla="*/ 305066 h 340702"/>
                  <a:gd name="connsiteX6" fmla="*/ 183406 w 217604"/>
                  <a:gd name="connsiteY6" fmla="*/ 333003 h 3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7604" h="340702">
                    <a:moveTo>
                      <a:pt x="183406" y="333003"/>
                    </a:moveTo>
                    <a:cubicBezTo>
                      <a:pt x="183406" y="333003"/>
                      <a:pt x="132807" y="321419"/>
                      <a:pt x="107136" y="295745"/>
                    </a:cubicBezTo>
                    <a:cubicBezTo>
                      <a:pt x="81466" y="270068"/>
                      <a:pt x="-13314" y="83385"/>
                      <a:pt x="-13314" y="83385"/>
                    </a:cubicBezTo>
                    <a:lnTo>
                      <a:pt x="123270" y="-7699"/>
                    </a:lnTo>
                    <a:lnTo>
                      <a:pt x="164985" y="66907"/>
                    </a:lnTo>
                    <a:cubicBezTo>
                      <a:pt x="205601" y="139471"/>
                      <a:pt x="215197" y="225329"/>
                      <a:pt x="191636" y="305066"/>
                    </a:cubicBezTo>
                    <a:lnTo>
                      <a:pt x="183406" y="333003"/>
                    </a:lnTo>
                  </a:path>
                </a:pathLst>
              </a:custGeom>
              <a:solidFill>
                <a:srgbClr val="F47458"/>
              </a:solidFill>
              <a:ln w="2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86" name="자유형: 도형 1085">
                <a:extLst>
                  <a:ext uri="{FF2B5EF4-FFF2-40B4-BE49-F238E27FC236}">
                    <a16:creationId xmlns:a16="http://schemas.microsoft.com/office/drawing/2014/main" id="{27012B89-7832-E978-1892-6A344F7A49E2}"/>
                  </a:ext>
                </a:extLst>
              </p:cNvPr>
              <p:cNvSpPr/>
              <p:nvPr/>
            </p:nvSpPr>
            <p:spPr>
              <a:xfrm flipV="1">
                <a:off x="4612135" y="3010999"/>
                <a:ext cx="393924" cy="396946"/>
              </a:xfrm>
              <a:custGeom>
                <a:avLst/>
                <a:gdLst>
                  <a:gd name="connsiteX0" fmla="*/ 338708 w 393924"/>
                  <a:gd name="connsiteY0" fmla="*/ 112396 h 396946"/>
                  <a:gd name="connsiteX1" fmla="*/ 342216 w 393924"/>
                  <a:gd name="connsiteY1" fmla="*/ 352802 h 396946"/>
                  <a:gd name="connsiteX2" fmla="*/ 242975 w 393924"/>
                  <a:gd name="connsiteY2" fmla="*/ 364712 h 396946"/>
                  <a:gd name="connsiteX3" fmla="*/ 97735 w 393924"/>
                  <a:gd name="connsiteY3" fmla="*/ 318198 h 396946"/>
                  <a:gd name="connsiteX4" fmla="*/ -992 w 393924"/>
                  <a:gd name="connsiteY4" fmla="*/ 246460 h 396946"/>
                  <a:gd name="connsiteX5" fmla="*/ 20897 w 393924"/>
                  <a:gd name="connsiteY5" fmla="*/ 145085 h 396946"/>
                  <a:gd name="connsiteX6" fmla="*/ -11035 w 393924"/>
                  <a:gd name="connsiteY6" fmla="*/ 54505 h 396946"/>
                  <a:gd name="connsiteX7" fmla="*/ 130021 w 393924"/>
                  <a:gd name="connsiteY7" fmla="*/ 4788 h 396946"/>
                  <a:gd name="connsiteX8" fmla="*/ 210367 w 393924"/>
                  <a:gd name="connsiteY8" fmla="*/ 10921 h 396946"/>
                  <a:gd name="connsiteX9" fmla="*/ 338708 w 393924"/>
                  <a:gd name="connsiteY9" fmla="*/ 112396 h 396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3924" h="396946">
                    <a:moveTo>
                      <a:pt x="338708" y="112396"/>
                    </a:moveTo>
                    <a:cubicBezTo>
                      <a:pt x="338708" y="112396"/>
                      <a:pt x="431768" y="295594"/>
                      <a:pt x="342216" y="352802"/>
                    </a:cubicBezTo>
                    <a:cubicBezTo>
                      <a:pt x="273394" y="396767"/>
                      <a:pt x="242975" y="364712"/>
                      <a:pt x="242975" y="364712"/>
                    </a:cubicBezTo>
                    <a:cubicBezTo>
                      <a:pt x="242975" y="364712"/>
                      <a:pt x="137103" y="442026"/>
                      <a:pt x="97735" y="318198"/>
                    </a:cubicBezTo>
                    <a:cubicBezTo>
                      <a:pt x="97735" y="318198"/>
                      <a:pt x="16198" y="316383"/>
                      <a:pt x="-992" y="246460"/>
                    </a:cubicBezTo>
                    <a:cubicBezTo>
                      <a:pt x="-18181" y="176540"/>
                      <a:pt x="20897" y="145085"/>
                      <a:pt x="20897" y="145085"/>
                    </a:cubicBezTo>
                    <a:cubicBezTo>
                      <a:pt x="20897" y="145085"/>
                      <a:pt x="-21883" y="108990"/>
                      <a:pt x="-11035" y="54505"/>
                    </a:cubicBezTo>
                    <a:cubicBezTo>
                      <a:pt x="-187" y="21"/>
                      <a:pt x="82026" y="-26085"/>
                      <a:pt x="130021" y="4788"/>
                    </a:cubicBezTo>
                    <a:cubicBezTo>
                      <a:pt x="177984" y="35665"/>
                      <a:pt x="172350" y="10921"/>
                      <a:pt x="210367" y="10921"/>
                    </a:cubicBezTo>
                    <a:cubicBezTo>
                      <a:pt x="248383" y="10921"/>
                      <a:pt x="338708" y="112396"/>
                      <a:pt x="338708" y="112396"/>
                    </a:cubicBezTo>
                  </a:path>
                </a:pathLst>
              </a:custGeom>
              <a:solidFill>
                <a:srgbClr val="9BC1F9"/>
              </a:solidFill>
              <a:ln w="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87" name="자유형: 도형 1086">
                <a:extLst>
                  <a:ext uri="{FF2B5EF4-FFF2-40B4-BE49-F238E27FC236}">
                    <a16:creationId xmlns:a16="http://schemas.microsoft.com/office/drawing/2014/main" id="{558215F7-C537-29B1-835E-0EA3A52E2C68}"/>
                  </a:ext>
                </a:extLst>
              </p:cNvPr>
              <p:cNvSpPr/>
              <p:nvPr/>
            </p:nvSpPr>
            <p:spPr>
              <a:xfrm flipV="1">
                <a:off x="4722936" y="3296490"/>
                <a:ext cx="156507" cy="230574"/>
              </a:xfrm>
              <a:custGeom>
                <a:avLst/>
                <a:gdLst>
                  <a:gd name="connsiteX0" fmla="*/ 143188 w 156507"/>
                  <a:gd name="connsiteY0" fmla="*/ 165580 h 230574"/>
                  <a:gd name="connsiteX1" fmla="*/ 102911 w 156507"/>
                  <a:gd name="connsiteY1" fmla="*/ -3141 h 230574"/>
                  <a:gd name="connsiteX2" fmla="*/ -13319 w 156507"/>
                  <a:gd name="connsiteY2" fmla="*/ 96048 h 230574"/>
                  <a:gd name="connsiteX3" fmla="*/ 52929 w 156507"/>
                  <a:gd name="connsiteY3" fmla="*/ 222613 h 230574"/>
                  <a:gd name="connsiteX4" fmla="*/ 143188 w 156507"/>
                  <a:gd name="connsiteY4" fmla="*/ 165580 h 23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507" h="230574">
                    <a:moveTo>
                      <a:pt x="143188" y="165580"/>
                    </a:moveTo>
                    <a:cubicBezTo>
                      <a:pt x="143188" y="165580"/>
                      <a:pt x="83441" y="52759"/>
                      <a:pt x="102911" y="-3141"/>
                    </a:cubicBezTo>
                    <a:cubicBezTo>
                      <a:pt x="113765" y="-34333"/>
                      <a:pt x="-13319" y="96048"/>
                      <a:pt x="-13319" y="96048"/>
                    </a:cubicBezTo>
                    <a:lnTo>
                      <a:pt x="52929" y="222613"/>
                    </a:lnTo>
                    <a:lnTo>
                      <a:pt x="143188" y="165580"/>
                    </a:lnTo>
                  </a:path>
                </a:pathLst>
              </a:custGeom>
              <a:solidFill>
                <a:srgbClr val="F7A491"/>
              </a:solidFill>
              <a:ln w="3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88" name="자유형: 도형 1087">
                <a:extLst>
                  <a:ext uri="{FF2B5EF4-FFF2-40B4-BE49-F238E27FC236}">
                    <a16:creationId xmlns:a16="http://schemas.microsoft.com/office/drawing/2014/main" id="{30DEDAD3-A001-5661-B0EA-56F8DA44F1E1}"/>
                  </a:ext>
                </a:extLst>
              </p:cNvPr>
              <p:cNvSpPr/>
              <p:nvPr/>
            </p:nvSpPr>
            <p:spPr>
              <a:xfrm flipV="1">
                <a:off x="4778049" y="3296490"/>
                <a:ext cx="101393" cy="110279"/>
              </a:xfrm>
              <a:custGeom>
                <a:avLst/>
                <a:gdLst>
                  <a:gd name="connsiteX0" fmla="*/ -13392 w 101393"/>
                  <a:gd name="connsiteY0" fmla="*/ 80802 h 110279"/>
                  <a:gd name="connsiteX1" fmla="*/ 43711 w 101393"/>
                  <a:gd name="connsiteY1" fmla="*/ 3528 h 110279"/>
                  <a:gd name="connsiteX2" fmla="*/ 64301 w 101393"/>
                  <a:gd name="connsiteY2" fmla="*/ -8188 h 110279"/>
                  <a:gd name="connsiteX3" fmla="*/ 88001 w 101393"/>
                  <a:gd name="connsiteY3" fmla="*/ 45059 h 110279"/>
                  <a:gd name="connsiteX4" fmla="*/ -2258 w 101393"/>
                  <a:gd name="connsiteY4" fmla="*/ 102092 h 110279"/>
                  <a:gd name="connsiteX5" fmla="*/ -13392 w 101393"/>
                  <a:gd name="connsiteY5" fmla="*/ 80802 h 110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393" h="110279">
                    <a:moveTo>
                      <a:pt x="-13392" y="80802"/>
                    </a:moveTo>
                    <a:cubicBezTo>
                      <a:pt x="-2662" y="50729"/>
                      <a:pt x="15533" y="23042"/>
                      <a:pt x="43711" y="3528"/>
                    </a:cubicBezTo>
                    <a:cubicBezTo>
                      <a:pt x="50709" y="-1348"/>
                      <a:pt x="57583" y="-5224"/>
                      <a:pt x="64301" y="-8188"/>
                    </a:cubicBezTo>
                    <a:cubicBezTo>
                      <a:pt x="75840" y="22121"/>
                      <a:pt x="88001" y="45059"/>
                      <a:pt x="88001" y="45059"/>
                    </a:cubicBezTo>
                    <a:lnTo>
                      <a:pt x="-2258" y="102092"/>
                    </a:lnTo>
                    <a:lnTo>
                      <a:pt x="-13392" y="80802"/>
                    </a:lnTo>
                  </a:path>
                </a:pathLst>
              </a:custGeom>
              <a:solidFill>
                <a:srgbClr val="F47458"/>
              </a:solidFill>
              <a:ln w="3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89" name="자유형: 도형 1088">
                <a:extLst>
                  <a:ext uri="{FF2B5EF4-FFF2-40B4-BE49-F238E27FC236}">
                    <a16:creationId xmlns:a16="http://schemas.microsoft.com/office/drawing/2014/main" id="{834EE247-D75A-F805-5D77-4080801E77AE}"/>
                  </a:ext>
                </a:extLst>
              </p:cNvPr>
              <p:cNvSpPr/>
              <p:nvPr/>
            </p:nvSpPr>
            <p:spPr>
              <a:xfrm flipV="1">
                <a:off x="4754921" y="3077864"/>
                <a:ext cx="220492" cy="302911"/>
              </a:xfrm>
              <a:custGeom>
                <a:avLst/>
                <a:gdLst>
                  <a:gd name="connsiteX0" fmla="*/ 82601 w 220492"/>
                  <a:gd name="connsiteY0" fmla="*/ 294137 h 302911"/>
                  <a:gd name="connsiteX1" fmla="*/ 8572 w 220492"/>
                  <a:gd name="connsiteY1" fmla="*/ 248723 h 302911"/>
                  <a:gd name="connsiteX2" fmla="*/ 53897 w 220492"/>
                  <a:gd name="connsiteY2" fmla="*/ 10142 h 302911"/>
                  <a:gd name="connsiteX3" fmla="*/ 206238 w 220492"/>
                  <a:gd name="connsiteY3" fmla="*/ 123318 h 302911"/>
                  <a:gd name="connsiteX4" fmla="*/ 82601 w 220492"/>
                  <a:gd name="connsiteY4" fmla="*/ 294137 h 302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492" h="302911">
                    <a:moveTo>
                      <a:pt x="82601" y="294137"/>
                    </a:moveTo>
                    <a:cubicBezTo>
                      <a:pt x="82601" y="294137"/>
                      <a:pt x="38006" y="287089"/>
                      <a:pt x="8572" y="248723"/>
                    </a:cubicBezTo>
                    <a:cubicBezTo>
                      <a:pt x="-20862" y="210354"/>
                      <a:pt x="-32566" y="70057"/>
                      <a:pt x="53897" y="10142"/>
                    </a:cubicBezTo>
                    <a:cubicBezTo>
                      <a:pt x="140391" y="-49779"/>
                      <a:pt x="200846" y="47722"/>
                      <a:pt x="206238" y="123318"/>
                    </a:cubicBezTo>
                    <a:cubicBezTo>
                      <a:pt x="211661" y="198911"/>
                      <a:pt x="200496" y="300839"/>
                      <a:pt x="82601" y="294137"/>
                    </a:cubicBezTo>
                  </a:path>
                </a:pathLst>
              </a:custGeom>
              <a:solidFill>
                <a:srgbClr val="F7A491"/>
              </a:solidFill>
              <a:ln w="3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90" name="자유형: 도형 1089">
                <a:extLst>
                  <a:ext uri="{FF2B5EF4-FFF2-40B4-BE49-F238E27FC236}">
                    <a16:creationId xmlns:a16="http://schemas.microsoft.com/office/drawing/2014/main" id="{EF577A1B-60F6-9B58-69F4-90711B5EB133}"/>
                  </a:ext>
                </a:extLst>
              </p:cNvPr>
              <p:cNvSpPr/>
              <p:nvPr/>
            </p:nvSpPr>
            <p:spPr>
              <a:xfrm flipV="1">
                <a:off x="4728148" y="3205712"/>
                <a:ext cx="53589" cy="74332"/>
              </a:xfrm>
              <a:custGeom>
                <a:avLst/>
                <a:gdLst>
                  <a:gd name="connsiteX0" fmla="*/ 39163 w 53589"/>
                  <a:gd name="connsiteY0" fmla="*/ 32646 h 74332"/>
                  <a:gd name="connsiteX1" fmla="*/ 20270 w 53589"/>
                  <a:gd name="connsiteY1" fmla="*/ -8532 h 74332"/>
                  <a:gd name="connsiteX2" fmla="*/ -12570 w 53589"/>
                  <a:gd name="connsiteY2" fmla="*/ 24128 h 74332"/>
                  <a:gd name="connsiteX3" fmla="*/ 6322 w 53589"/>
                  <a:gd name="connsiteY3" fmla="*/ 65303 h 74332"/>
                  <a:gd name="connsiteX4" fmla="*/ 39163 w 53589"/>
                  <a:gd name="connsiteY4" fmla="*/ 32646 h 7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589" h="74332">
                    <a:moveTo>
                      <a:pt x="39163" y="32646"/>
                    </a:moveTo>
                    <a:cubicBezTo>
                      <a:pt x="43008" y="12258"/>
                      <a:pt x="34554" y="-6179"/>
                      <a:pt x="20270" y="-8532"/>
                    </a:cubicBezTo>
                    <a:cubicBezTo>
                      <a:pt x="5986" y="-10883"/>
                      <a:pt x="-8694" y="3737"/>
                      <a:pt x="-12570" y="24128"/>
                    </a:cubicBezTo>
                    <a:cubicBezTo>
                      <a:pt x="-16416" y="44519"/>
                      <a:pt x="-7962" y="62953"/>
                      <a:pt x="6322" y="65303"/>
                    </a:cubicBezTo>
                    <a:cubicBezTo>
                      <a:pt x="20636" y="67657"/>
                      <a:pt x="35317" y="53037"/>
                      <a:pt x="39163" y="32646"/>
                    </a:cubicBezTo>
                  </a:path>
                </a:pathLst>
              </a:custGeom>
              <a:solidFill>
                <a:srgbClr val="F7A491"/>
              </a:solidFill>
              <a:ln w="3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1091" name="자유형: 도형 1090">
                <a:extLst>
                  <a:ext uri="{FF2B5EF4-FFF2-40B4-BE49-F238E27FC236}">
                    <a16:creationId xmlns:a16="http://schemas.microsoft.com/office/drawing/2014/main" id="{7D6D477D-832E-26AA-2546-5C96090B9C47}"/>
                  </a:ext>
                </a:extLst>
              </p:cNvPr>
              <p:cNvSpPr/>
              <p:nvPr/>
            </p:nvSpPr>
            <p:spPr>
              <a:xfrm flipV="1">
                <a:off x="4731716" y="3056822"/>
                <a:ext cx="150691" cy="161704"/>
              </a:xfrm>
              <a:custGeom>
                <a:avLst/>
                <a:gdLst>
                  <a:gd name="connsiteX0" fmla="*/ 132737 w 150691"/>
                  <a:gd name="connsiteY0" fmla="*/ 149075 h 161704"/>
                  <a:gd name="connsiteX1" fmla="*/ 88055 w 150691"/>
                  <a:gd name="connsiteY1" fmla="*/ 47932 h 161704"/>
                  <a:gd name="connsiteX2" fmla="*/ -8634 w 150691"/>
                  <a:gd name="connsiteY2" fmla="*/ -5314 h 161704"/>
                  <a:gd name="connsiteX3" fmla="*/ 36047 w 150691"/>
                  <a:gd name="connsiteY3" fmla="*/ 95850 h 161704"/>
                  <a:gd name="connsiteX4" fmla="*/ 132737 w 150691"/>
                  <a:gd name="connsiteY4" fmla="*/ 149075 h 161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91" h="161704">
                    <a:moveTo>
                      <a:pt x="132737" y="149075"/>
                    </a:moveTo>
                    <a:cubicBezTo>
                      <a:pt x="147111" y="135854"/>
                      <a:pt x="127124" y="90568"/>
                      <a:pt x="88055" y="47932"/>
                    </a:cubicBezTo>
                    <a:cubicBezTo>
                      <a:pt x="49018" y="5293"/>
                      <a:pt x="5709" y="-18547"/>
                      <a:pt x="-8634" y="-5314"/>
                    </a:cubicBezTo>
                    <a:cubicBezTo>
                      <a:pt x="-23008" y="7916"/>
                      <a:pt x="-3022" y="53202"/>
                      <a:pt x="36047" y="95850"/>
                    </a:cubicBezTo>
                    <a:cubicBezTo>
                      <a:pt x="75085" y="138473"/>
                      <a:pt x="118394" y="162326"/>
                      <a:pt x="132737" y="149075"/>
                    </a:cubicBezTo>
                  </a:path>
                </a:pathLst>
              </a:custGeom>
              <a:solidFill>
                <a:srgbClr val="9BC1F9"/>
              </a:solidFill>
              <a:ln w="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96DA842-7DA5-8956-B967-E0DCEC13D698}"/>
                </a:ext>
              </a:extLst>
            </p:cNvPr>
            <p:cNvGrpSpPr/>
            <p:nvPr/>
          </p:nvGrpSpPr>
          <p:grpSpPr>
            <a:xfrm>
              <a:off x="310513" y="913179"/>
              <a:ext cx="11610460" cy="1385196"/>
              <a:chOff x="310513" y="913179"/>
              <a:chExt cx="11610460" cy="1385196"/>
            </a:xfrm>
          </p:grpSpPr>
          <p:grpSp>
            <p:nvGrpSpPr>
              <p:cNvPr id="784" name="그룹 783">
                <a:extLst>
                  <a:ext uri="{FF2B5EF4-FFF2-40B4-BE49-F238E27FC236}">
                    <a16:creationId xmlns:a16="http://schemas.microsoft.com/office/drawing/2014/main" id="{F427A96C-9027-6A9C-13BC-624A7B8C71CA}"/>
                  </a:ext>
                </a:extLst>
              </p:cNvPr>
              <p:cNvGrpSpPr/>
              <p:nvPr/>
            </p:nvGrpSpPr>
            <p:grpSpPr>
              <a:xfrm>
                <a:off x="10983465" y="1474256"/>
                <a:ext cx="385239" cy="448573"/>
                <a:chOff x="10208845" y="2603806"/>
                <a:chExt cx="632660" cy="736670"/>
              </a:xfrm>
            </p:grpSpPr>
            <p:sp>
              <p:nvSpPr>
                <p:cNvPr id="785" name="자유형: 도형 784">
                  <a:extLst>
                    <a:ext uri="{FF2B5EF4-FFF2-40B4-BE49-F238E27FC236}">
                      <a16:creationId xmlns:a16="http://schemas.microsoft.com/office/drawing/2014/main" id="{85253C3E-CB7F-9753-522B-A10F269342A7}"/>
                    </a:ext>
                  </a:extLst>
                </p:cNvPr>
                <p:cNvSpPr/>
                <p:nvPr/>
              </p:nvSpPr>
              <p:spPr>
                <a:xfrm flipV="1">
                  <a:off x="10247813" y="2746791"/>
                  <a:ext cx="593692" cy="593685"/>
                </a:xfrm>
                <a:custGeom>
                  <a:avLst/>
                  <a:gdLst>
                    <a:gd name="connsiteX0" fmla="*/ 444298 w 593692"/>
                    <a:gd name="connsiteY0" fmla="*/ 41294 h 593685"/>
                    <a:gd name="connsiteX1" fmla="*/ 35123 w 593692"/>
                    <a:gd name="connsiteY1" fmla="*/ 135663 h 593685"/>
                    <a:gd name="connsiteX2" fmla="*/ 129486 w 593692"/>
                    <a:gd name="connsiteY2" fmla="*/ 544831 h 593685"/>
                    <a:gd name="connsiteX3" fmla="*/ 538660 w 593692"/>
                    <a:gd name="connsiteY3" fmla="*/ 450462 h 593685"/>
                    <a:gd name="connsiteX4" fmla="*/ 444298 w 593692"/>
                    <a:gd name="connsiteY4" fmla="*/ 41294 h 593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3692" h="593685">
                      <a:moveTo>
                        <a:pt x="444298" y="41294"/>
                      </a:moveTo>
                      <a:cubicBezTo>
                        <a:pt x="305506" y="-45493"/>
                        <a:pt x="121944" y="-3156"/>
                        <a:pt x="35123" y="135663"/>
                      </a:cubicBezTo>
                      <a:cubicBezTo>
                        <a:pt x="-51631" y="274489"/>
                        <a:pt x="-9307" y="458037"/>
                        <a:pt x="129486" y="544831"/>
                      </a:cubicBezTo>
                      <a:cubicBezTo>
                        <a:pt x="268345" y="631618"/>
                        <a:pt x="451907" y="589281"/>
                        <a:pt x="538660" y="450462"/>
                      </a:cubicBezTo>
                      <a:cubicBezTo>
                        <a:pt x="625482" y="311636"/>
                        <a:pt x="583158" y="128088"/>
                        <a:pt x="444298" y="41294"/>
                      </a:cubicBezTo>
                    </a:path>
                  </a:pathLst>
                </a:custGeom>
                <a:solidFill>
                  <a:srgbClr val="F7CC7F"/>
                </a:solidFill>
                <a:ln w="6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6" name="자유형: 도형 785">
                  <a:extLst>
                    <a:ext uri="{FF2B5EF4-FFF2-40B4-BE49-F238E27FC236}">
                      <a16:creationId xmlns:a16="http://schemas.microsoft.com/office/drawing/2014/main" id="{784C7217-C552-3734-EB6E-BE8EF5B96F5C}"/>
                    </a:ext>
                  </a:extLst>
                </p:cNvPr>
                <p:cNvSpPr/>
                <p:nvPr/>
              </p:nvSpPr>
              <p:spPr>
                <a:xfrm flipV="1">
                  <a:off x="10255552" y="2754518"/>
                  <a:ext cx="578236" cy="578228"/>
                </a:xfrm>
                <a:custGeom>
                  <a:avLst/>
                  <a:gdLst>
                    <a:gd name="connsiteX0" fmla="*/ 432484 w 578236"/>
                    <a:gd name="connsiteY0" fmla="*/ 40116 h 578228"/>
                    <a:gd name="connsiteX1" fmla="*/ 33953 w 578236"/>
                    <a:gd name="connsiteY1" fmla="*/ 132034 h 578228"/>
                    <a:gd name="connsiteX2" fmla="*/ 125865 w 578236"/>
                    <a:gd name="connsiteY2" fmla="*/ 530544 h 578228"/>
                    <a:gd name="connsiteX3" fmla="*/ 524395 w 578236"/>
                    <a:gd name="connsiteY3" fmla="*/ 438633 h 578228"/>
                    <a:gd name="connsiteX4" fmla="*/ 432484 w 578236"/>
                    <a:gd name="connsiteY4" fmla="*/ 40116 h 578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236" h="578228">
                      <a:moveTo>
                        <a:pt x="432484" y="40116"/>
                      </a:moveTo>
                      <a:cubicBezTo>
                        <a:pt x="297265" y="-44410"/>
                        <a:pt x="118465" y="-3179"/>
                        <a:pt x="33953" y="132034"/>
                      </a:cubicBezTo>
                      <a:cubicBezTo>
                        <a:pt x="-50559" y="267240"/>
                        <a:pt x="-9355" y="446012"/>
                        <a:pt x="125865" y="530544"/>
                      </a:cubicBezTo>
                      <a:cubicBezTo>
                        <a:pt x="261084" y="615070"/>
                        <a:pt x="439815" y="573839"/>
                        <a:pt x="524395" y="438633"/>
                      </a:cubicBezTo>
                      <a:cubicBezTo>
                        <a:pt x="608907" y="303421"/>
                        <a:pt x="567703" y="124648"/>
                        <a:pt x="432484" y="40116"/>
                      </a:cubicBezTo>
                    </a:path>
                  </a:pathLst>
                </a:custGeom>
                <a:solidFill>
                  <a:srgbClr val="F7CC7F"/>
                </a:solidFill>
                <a:ln w="6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7" name="자유형: 도형 786">
                  <a:extLst>
                    <a:ext uri="{FF2B5EF4-FFF2-40B4-BE49-F238E27FC236}">
                      <a16:creationId xmlns:a16="http://schemas.microsoft.com/office/drawing/2014/main" id="{2636EC15-B427-6D19-529A-59582011CBD6}"/>
                    </a:ext>
                  </a:extLst>
                </p:cNvPr>
                <p:cNvSpPr/>
                <p:nvPr/>
              </p:nvSpPr>
              <p:spPr>
                <a:xfrm flipV="1">
                  <a:off x="10309176" y="2808611"/>
                  <a:ext cx="472371" cy="472361"/>
                </a:xfrm>
                <a:custGeom>
                  <a:avLst/>
                  <a:gdLst>
                    <a:gd name="connsiteX0" fmla="*/ 426405 w 472371"/>
                    <a:gd name="connsiteY0" fmla="*/ 357558 h 472361"/>
                    <a:gd name="connsiteX1" fmla="*/ 351329 w 472371"/>
                    <a:gd name="connsiteY1" fmla="*/ 32134 h 472361"/>
                    <a:gd name="connsiteX2" fmla="*/ 25905 w 472371"/>
                    <a:gd name="connsiteY2" fmla="*/ 107191 h 472361"/>
                    <a:gd name="connsiteX3" fmla="*/ 100982 w 472371"/>
                    <a:gd name="connsiteY3" fmla="*/ 432615 h 472361"/>
                    <a:gd name="connsiteX4" fmla="*/ 426405 w 472371"/>
                    <a:gd name="connsiteY4" fmla="*/ 357558 h 472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2371" h="472361">
                      <a:moveTo>
                        <a:pt x="426405" y="357558"/>
                      </a:moveTo>
                      <a:cubicBezTo>
                        <a:pt x="495541" y="246968"/>
                        <a:pt x="461919" y="101270"/>
                        <a:pt x="351329" y="32134"/>
                      </a:cubicBezTo>
                      <a:cubicBezTo>
                        <a:pt x="240738" y="-37001"/>
                        <a:pt x="95041" y="-3399"/>
                        <a:pt x="25905" y="107191"/>
                      </a:cubicBezTo>
                      <a:cubicBezTo>
                        <a:pt x="-43230" y="217781"/>
                        <a:pt x="-9608" y="363473"/>
                        <a:pt x="100982" y="432615"/>
                      </a:cubicBezTo>
                      <a:cubicBezTo>
                        <a:pt x="211572" y="501750"/>
                        <a:pt x="357270" y="468141"/>
                        <a:pt x="426405" y="357558"/>
                      </a:cubicBezTo>
                    </a:path>
                  </a:pathLst>
                </a:custGeom>
                <a:solidFill>
                  <a:srgbClr val="FFFFFF"/>
                </a:solidFill>
                <a:ln w="6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8" name="자유형: 도형 787">
                  <a:extLst>
                    <a:ext uri="{FF2B5EF4-FFF2-40B4-BE49-F238E27FC236}">
                      <a16:creationId xmlns:a16="http://schemas.microsoft.com/office/drawing/2014/main" id="{7B43D5B8-447F-CF56-7F16-850ECC0E9354}"/>
                    </a:ext>
                  </a:extLst>
                </p:cNvPr>
                <p:cNvSpPr/>
                <p:nvPr/>
              </p:nvSpPr>
              <p:spPr>
                <a:xfrm flipV="1">
                  <a:off x="10320924" y="2819956"/>
                  <a:ext cx="447585" cy="447586"/>
                </a:xfrm>
                <a:custGeom>
                  <a:avLst/>
                  <a:gdLst>
                    <a:gd name="connsiteX0" fmla="*/ 332386 w 447585"/>
                    <a:gd name="connsiteY0" fmla="*/ 30166 h 447586"/>
                    <a:gd name="connsiteX1" fmla="*/ 23918 w 447585"/>
                    <a:gd name="connsiteY1" fmla="*/ 101312 h 447586"/>
                    <a:gd name="connsiteX2" fmla="*/ 95051 w 447585"/>
                    <a:gd name="connsiteY2" fmla="*/ 409786 h 447586"/>
                    <a:gd name="connsiteX3" fmla="*/ 403519 w 447585"/>
                    <a:gd name="connsiteY3" fmla="*/ 338640 h 447586"/>
                    <a:gd name="connsiteX4" fmla="*/ 332386 w 447585"/>
                    <a:gd name="connsiteY4" fmla="*/ 30166 h 447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585" h="447586">
                      <a:moveTo>
                        <a:pt x="332386" y="30166"/>
                      </a:moveTo>
                      <a:cubicBezTo>
                        <a:pt x="227743" y="-35263"/>
                        <a:pt x="89320" y="-3345"/>
                        <a:pt x="23918" y="101312"/>
                      </a:cubicBezTo>
                      <a:cubicBezTo>
                        <a:pt x="-41483" y="205975"/>
                        <a:pt x="-9592" y="344357"/>
                        <a:pt x="95051" y="409786"/>
                      </a:cubicBezTo>
                      <a:cubicBezTo>
                        <a:pt x="199762" y="475222"/>
                        <a:pt x="338117" y="443303"/>
                        <a:pt x="403519" y="338640"/>
                      </a:cubicBezTo>
                      <a:cubicBezTo>
                        <a:pt x="468988" y="233976"/>
                        <a:pt x="437096" y="95594"/>
                        <a:pt x="332386" y="30166"/>
                      </a:cubicBezTo>
                    </a:path>
                  </a:pathLst>
                </a:custGeom>
                <a:solidFill>
                  <a:srgbClr val="FFFFFF"/>
                </a:solidFill>
                <a:ln w="6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89" name="자유형: 도형 788">
                  <a:extLst>
                    <a:ext uri="{FF2B5EF4-FFF2-40B4-BE49-F238E27FC236}">
                      <a16:creationId xmlns:a16="http://schemas.microsoft.com/office/drawing/2014/main" id="{0B3EFDF2-635F-CF9C-D845-14E9C4D8BF9B}"/>
                    </a:ext>
                  </a:extLst>
                </p:cNvPr>
                <p:cNvSpPr/>
                <p:nvPr/>
              </p:nvSpPr>
              <p:spPr>
                <a:xfrm flipV="1">
                  <a:off x="10334543" y="3134493"/>
                  <a:ext cx="57877" cy="45128"/>
                </a:xfrm>
                <a:custGeom>
                  <a:avLst/>
                  <a:gdLst>
                    <a:gd name="connsiteX0" fmla="*/ 29139 w 57877"/>
                    <a:gd name="connsiteY0" fmla="*/ 39553 h 45128"/>
                    <a:gd name="connsiteX1" fmla="*/ -4887 w 57877"/>
                    <a:gd name="connsiteY1" fmla="*/ 18306 h 45128"/>
                    <a:gd name="connsiteX2" fmla="*/ -8653 w 57877"/>
                    <a:gd name="connsiteY2" fmla="*/ 1852 h 45128"/>
                    <a:gd name="connsiteX3" fmla="*/ 7776 w 57877"/>
                    <a:gd name="connsiteY3" fmla="*/ -1947 h 45128"/>
                    <a:gd name="connsiteX4" fmla="*/ 41801 w 57877"/>
                    <a:gd name="connsiteY4" fmla="*/ 19299 h 45128"/>
                    <a:gd name="connsiteX5" fmla="*/ 45567 w 57877"/>
                    <a:gd name="connsiteY5" fmla="*/ 35754 h 45128"/>
                    <a:gd name="connsiteX6" fmla="*/ 29139 w 57877"/>
                    <a:gd name="connsiteY6" fmla="*/ 39553 h 45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77" h="45128">
                      <a:moveTo>
                        <a:pt x="29139" y="39553"/>
                      </a:moveTo>
                      <a:lnTo>
                        <a:pt x="-4887" y="18306"/>
                      </a:lnTo>
                      <a:cubicBezTo>
                        <a:pt x="-10471" y="14819"/>
                        <a:pt x="-12159" y="7429"/>
                        <a:pt x="-8653" y="1852"/>
                      </a:cubicBezTo>
                      <a:cubicBezTo>
                        <a:pt x="-5147" y="-3733"/>
                        <a:pt x="2191" y="-5440"/>
                        <a:pt x="7776" y="-1947"/>
                      </a:cubicBezTo>
                      <a:lnTo>
                        <a:pt x="41801" y="19299"/>
                      </a:lnTo>
                      <a:cubicBezTo>
                        <a:pt x="47386" y="22793"/>
                        <a:pt x="49074" y="30176"/>
                        <a:pt x="45567" y="35754"/>
                      </a:cubicBezTo>
                      <a:cubicBezTo>
                        <a:pt x="42126" y="41345"/>
                        <a:pt x="34723" y="43046"/>
                        <a:pt x="29139" y="39553"/>
                      </a:cubicBezTo>
                    </a:path>
                  </a:pathLst>
                </a:custGeom>
                <a:solidFill>
                  <a:srgbClr val="F7CC7F"/>
                </a:solidFill>
                <a:ln w="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C36ED0E7-E0D5-4397-8FC3-279A00E7840B}"/>
                    </a:ext>
                  </a:extLst>
                </p:cNvPr>
                <p:cNvSpPr/>
                <p:nvPr/>
              </p:nvSpPr>
              <p:spPr>
                <a:xfrm flipV="1">
                  <a:off x="10635485" y="3196074"/>
                  <a:ext cx="45117" cy="57864"/>
                </a:xfrm>
                <a:custGeom>
                  <a:avLst/>
                  <a:gdLst>
                    <a:gd name="connsiteX0" fmla="*/ -4757 w 45117"/>
                    <a:gd name="connsiteY0" fmla="*/ 52557 h 57864"/>
                    <a:gd name="connsiteX1" fmla="*/ -8493 w 45117"/>
                    <a:gd name="connsiteY1" fmla="*/ 36101 h 57864"/>
                    <a:gd name="connsiteX2" fmla="*/ 12719 w 45117"/>
                    <a:gd name="connsiteY2" fmla="*/ 2116 h 57864"/>
                    <a:gd name="connsiteX3" fmla="*/ 29194 w 45117"/>
                    <a:gd name="connsiteY3" fmla="*/ -1679 h 57864"/>
                    <a:gd name="connsiteX4" fmla="*/ 32996 w 45117"/>
                    <a:gd name="connsiteY4" fmla="*/ 14776 h 57864"/>
                    <a:gd name="connsiteX5" fmla="*/ 11718 w 45117"/>
                    <a:gd name="connsiteY5" fmla="*/ 48761 h 57864"/>
                    <a:gd name="connsiteX6" fmla="*/ -4757 w 45117"/>
                    <a:gd name="connsiteY6" fmla="*/ 52557 h 57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117" h="57864">
                      <a:moveTo>
                        <a:pt x="-4757" y="52557"/>
                      </a:moveTo>
                      <a:cubicBezTo>
                        <a:pt x="-10294" y="49068"/>
                        <a:pt x="-12028" y="41684"/>
                        <a:pt x="-8493" y="36101"/>
                      </a:cubicBezTo>
                      <a:lnTo>
                        <a:pt x="12719" y="2116"/>
                      </a:lnTo>
                      <a:cubicBezTo>
                        <a:pt x="16187" y="-3474"/>
                        <a:pt x="23591" y="-5174"/>
                        <a:pt x="29194" y="-1679"/>
                      </a:cubicBezTo>
                      <a:cubicBezTo>
                        <a:pt x="34731" y="1809"/>
                        <a:pt x="36465" y="9193"/>
                        <a:pt x="32996" y="14776"/>
                      </a:cubicBezTo>
                      <a:lnTo>
                        <a:pt x="11718" y="48761"/>
                      </a:lnTo>
                      <a:cubicBezTo>
                        <a:pt x="8250" y="54344"/>
                        <a:pt x="845" y="56045"/>
                        <a:pt x="-4757" y="52557"/>
                      </a:cubicBezTo>
                    </a:path>
                  </a:pathLst>
                </a:custGeom>
                <a:solidFill>
                  <a:srgbClr val="F7CC7F"/>
                </a:solidFill>
                <a:ln w="6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DAF7290-38D2-8B3D-291B-2CB949934366}"/>
                    </a:ext>
                  </a:extLst>
                </p:cNvPr>
                <p:cNvSpPr/>
                <p:nvPr/>
              </p:nvSpPr>
              <p:spPr>
                <a:xfrm flipV="1">
                  <a:off x="10697044" y="2907866"/>
                  <a:ext cx="57884" cy="45127"/>
                </a:xfrm>
                <a:custGeom>
                  <a:avLst/>
                  <a:gdLst>
                    <a:gd name="connsiteX0" fmla="*/ 29327 w 57884"/>
                    <a:gd name="connsiteY0" fmla="*/ 39249 h 45127"/>
                    <a:gd name="connsiteX1" fmla="*/ -4655 w 57884"/>
                    <a:gd name="connsiteY1" fmla="*/ 18001 h 45127"/>
                    <a:gd name="connsiteX2" fmla="*/ -8483 w 57884"/>
                    <a:gd name="connsiteY2" fmla="*/ 1540 h 45127"/>
                    <a:gd name="connsiteX3" fmla="*/ 7971 w 57884"/>
                    <a:gd name="connsiteY3" fmla="*/ -2254 h 45127"/>
                    <a:gd name="connsiteX4" fmla="*/ 41953 w 57884"/>
                    <a:gd name="connsiteY4" fmla="*/ 18995 h 45127"/>
                    <a:gd name="connsiteX5" fmla="*/ 45781 w 57884"/>
                    <a:gd name="connsiteY5" fmla="*/ 35455 h 45127"/>
                    <a:gd name="connsiteX6" fmla="*/ 29327 w 57884"/>
                    <a:gd name="connsiteY6" fmla="*/ 39249 h 45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884" h="45127">
                      <a:moveTo>
                        <a:pt x="29327" y="39249"/>
                      </a:moveTo>
                      <a:lnTo>
                        <a:pt x="-4655" y="18001"/>
                      </a:lnTo>
                      <a:cubicBezTo>
                        <a:pt x="-10229" y="14508"/>
                        <a:pt x="-11975" y="7128"/>
                        <a:pt x="-8483" y="1540"/>
                      </a:cubicBezTo>
                      <a:cubicBezTo>
                        <a:pt x="-4990" y="-4041"/>
                        <a:pt x="2397" y="-5740"/>
                        <a:pt x="7971" y="-2254"/>
                      </a:cubicBezTo>
                      <a:lnTo>
                        <a:pt x="41953" y="18995"/>
                      </a:lnTo>
                      <a:cubicBezTo>
                        <a:pt x="47595" y="22487"/>
                        <a:pt x="49274" y="29867"/>
                        <a:pt x="45781" y="35455"/>
                      </a:cubicBezTo>
                      <a:cubicBezTo>
                        <a:pt x="42289" y="41036"/>
                        <a:pt x="34901" y="42742"/>
                        <a:pt x="29327" y="39249"/>
                      </a:cubicBezTo>
                    </a:path>
                  </a:pathLst>
                </a:custGeom>
                <a:solidFill>
                  <a:srgbClr val="F7CC7F"/>
                </a:solidFill>
                <a:ln w="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FFAB8387-6C11-2642-3213-35EEB6682D11}"/>
                    </a:ext>
                  </a:extLst>
                </p:cNvPr>
                <p:cNvSpPr/>
                <p:nvPr/>
              </p:nvSpPr>
              <p:spPr>
                <a:xfrm flipV="1">
                  <a:off x="10408867" y="2833555"/>
                  <a:ext cx="45124" cy="57862"/>
                </a:xfrm>
                <a:custGeom>
                  <a:avLst/>
                  <a:gdLst>
                    <a:gd name="connsiteX0" fmla="*/ -4872 w 45124"/>
                    <a:gd name="connsiteY0" fmla="*/ 51705 h 57862"/>
                    <a:gd name="connsiteX1" fmla="*/ -8660 w 45124"/>
                    <a:gd name="connsiteY1" fmla="*/ 35247 h 57862"/>
                    <a:gd name="connsiteX2" fmla="*/ 12566 w 45124"/>
                    <a:gd name="connsiteY2" fmla="*/ 1258 h 57862"/>
                    <a:gd name="connsiteX3" fmla="*/ 29025 w 45124"/>
                    <a:gd name="connsiteY3" fmla="*/ -2530 h 57862"/>
                    <a:gd name="connsiteX4" fmla="*/ 32879 w 45124"/>
                    <a:gd name="connsiteY4" fmla="*/ 13922 h 57862"/>
                    <a:gd name="connsiteX5" fmla="*/ 11586 w 45124"/>
                    <a:gd name="connsiteY5" fmla="*/ 47911 h 57862"/>
                    <a:gd name="connsiteX6" fmla="*/ -4872 w 45124"/>
                    <a:gd name="connsiteY6" fmla="*/ 51705 h 57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124" h="57862">
                      <a:moveTo>
                        <a:pt x="-4872" y="51705"/>
                      </a:moveTo>
                      <a:cubicBezTo>
                        <a:pt x="-10423" y="48211"/>
                        <a:pt x="-12122" y="40831"/>
                        <a:pt x="-8660" y="35247"/>
                      </a:cubicBezTo>
                      <a:lnTo>
                        <a:pt x="12566" y="1258"/>
                      </a:lnTo>
                      <a:cubicBezTo>
                        <a:pt x="16093" y="-4319"/>
                        <a:pt x="23473" y="-6024"/>
                        <a:pt x="29025" y="-2530"/>
                      </a:cubicBezTo>
                      <a:cubicBezTo>
                        <a:pt x="34642" y="958"/>
                        <a:pt x="36340" y="8338"/>
                        <a:pt x="32879" y="13922"/>
                      </a:cubicBezTo>
                      <a:lnTo>
                        <a:pt x="11586" y="47911"/>
                      </a:lnTo>
                      <a:cubicBezTo>
                        <a:pt x="8125" y="53495"/>
                        <a:pt x="745" y="55193"/>
                        <a:pt x="-4872" y="51705"/>
                      </a:cubicBezTo>
                    </a:path>
                  </a:pathLst>
                </a:custGeom>
                <a:solidFill>
                  <a:srgbClr val="F7CC7F"/>
                </a:solidFill>
                <a:ln w="6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6BAA75A2-110C-7D9C-D87B-1E15E62E571A}"/>
                    </a:ext>
                  </a:extLst>
                </p:cNvPr>
                <p:cNvSpPr/>
                <p:nvPr/>
              </p:nvSpPr>
              <p:spPr>
                <a:xfrm flipV="1">
                  <a:off x="10475889" y="2663407"/>
                  <a:ext cx="71938" cy="65703"/>
                </a:xfrm>
                <a:custGeom>
                  <a:avLst/>
                  <a:gdLst>
                    <a:gd name="connsiteX0" fmla="*/ -6018 w 71938"/>
                    <a:gd name="connsiteY0" fmla="*/ 1704 h 65703"/>
                    <a:gd name="connsiteX1" fmla="*/ -10367 w 71938"/>
                    <a:gd name="connsiteY1" fmla="*/ 48499 h 65703"/>
                    <a:gd name="connsiteX2" fmla="*/ -4042 w 71938"/>
                    <a:gd name="connsiteY2" fmla="*/ 56095 h 65703"/>
                    <a:gd name="connsiteX3" fmla="*/ 49650 w 71938"/>
                    <a:gd name="connsiteY3" fmla="*/ 61029 h 65703"/>
                    <a:gd name="connsiteX4" fmla="*/ 57227 w 71938"/>
                    <a:gd name="connsiteY4" fmla="*/ 54718 h 65703"/>
                    <a:gd name="connsiteX5" fmla="*/ 61509 w 71938"/>
                    <a:gd name="connsiteY5" fmla="*/ 7923 h 65703"/>
                    <a:gd name="connsiteX6" fmla="*/ 55250 w 71938"/>
                    <a:gd name="connsiteY6" fmla="*/ 321 h 65703"/>
                    <a:gd name="connsiteX7" fmla="*/ 1558 w 71938"/>
                    <a:gd name="connsiteY7" fmla="*/ -4614 h 65703"/>
                    <a:gd name="connsiteX8" fmla="*/ -6018 w 71938"/>
                    <a:gd name="connsiteY8" fmla="*/ 1704 h 65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938" h="65703">
                      <a:moveTo>
                        <a:pt x="-6018" y="1704"/>
                      </a:moveTo>
                      <a:lnTo>
                        <a:pt x="-10367" y="48499"/>
                      </a:lnTo>
                      <a:cubicBezTo>
                        <a:pt x="-10696" y="52346"/>
                        <a:pt x="-7863" y="55739"/>
                        <a:pt x="-4042" y="56095"/>
                      </a:cubicBezTo>
                      <a:lnTo>
                        <a:pt x="49650" y="61029"/>
                      </a:lnTo>
                      <a:cubicBezTo>
                        <a:pt x="53471" y="61385"/>
                        <a:pt x="56897" y="58559"/>
                        <a:pt x="57227" y="54718"/>
                      </a:cubicBezTo>
                      <a:lnTo>
                        <a:pt x="61509" y="7923"/>
                      </a:lnTo>
                      <a:cubicBezTo>
                        <a:pt x="61904" y="4076"/>
                        <a:pt x="59071" y="677"/>
                        <a:pt x="55250" y="321"/>
                      </a:cubicBezTo>
                      <a:lnTo>
                        <a:pt x="1558" y="-4614"/>
                      </a:lnTo>
                      <a:cubicBezTo>
                        <a:pt x="-2329" y="-4970"/>
                        <a:pt x="-5689" y="-2137"/>
                        <a:pt x="-6018" y="1704"/>
                      </a:cubicBezTo>
                    </a:path>
                  </a:pathLst>
                </a:custGeom>
                <a:solidFill>
                  <a:srgbClr val="F7CC7F"/>
                </a:solidFill>
                <a:ln w="6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4" name="자유형: 도형 793">
                  <a:extLst>
                    <a:ext uri="{FF2B5EF4-FFF2-40B4-BE49-F238E27FC236}">
                      <a16:creationId xmlns:a16="http://schemas.microsoft.com/office/drawing/2014/main" id="{E76B5FB5-BD3A-CE9B-6D3C-88542BE0BA2F}"/>
                    </a:ext>
                  </a:extLst>
                </p:cNvPr>
                <p:cNvSpPr/>
                <p:nvPr/>
              </p:nvSpPr>
              <p:spPr>
                <a:xfrm flipV="1">
                  <a:off x="10208845" y="2819215"/>
                  <a:ext cx="82092" cy="84429"/>
                </a:xfrm>
                <a:custGeom>
                  <a:avLst/>
                  <a:gdLst>
                    <a:gd name="connsiteX0" fmla="*/ 68174 w 82092"/>
                    <a:gd name="connsiteY0" fmla="*/ 54622 h 84429"/>
                    <a:gd name="connsiteX1" fmla="*/ 27982 w 82092"/>
                    <a:gd name="connsiteY1" fmla="*/ 78988 h 84429"/>
                    <a:gd name="connsiteX2" fmla="*/ 18399 w 82092"/>
                    <a:gd name="connsiteY2" fmla="*/ 76635 h 84429"/>
                    <a:gd name="connsiteX3" fmla="*/ -9510 w 82092"/>
                    <a:gd name="connsiteY3" fmla="*/ 30539 h 84429"/>
                    <a:gd name="connsiteX4" fmla="*/ -7195 w 82092"/>
                    <a:gd name="connsiteY4" fmla="*/ 20951 h 84429"/>
                    <a:gd name="connsiteX5" fmla="*/ 32997 w 82092"/>
                    <a:gd name="connsiteY5" fmla="*/ -3415 h 84429"/>
                    <a:gd name="connsiteX6" fmla="*/ 42580 w 82092"/>
                    <a:gd name="connsiteY6" fmla="*/ -1062 h 84429"/>
                    <a:gd name="connsiteX7" fmla="*/ 70553 w 82092"/>
                    <a:gd name="connsiteY7" fmla="*/ 45028 h 84429"/>
                    <a:gd name="connsiteX8" fmla="*/ 68174 w 82092"/>
                    <a:gd name="connsiteY8" fmla="*/ 54622 h 84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092" h="84429">
                      <a:moveTo>
                        <a:pt x="68174" y="54622"/>
                      </a:moveTo>
                      <a:lnTo>
                        <a:pt x="27982" y="78988"/>
                      </a:lnTo>
                      <a:cubicBezTo>
                        <a:pt x="24702" y="80988"/>
                        <a:pt x="20393" y="79934"/>
                        <a:pt x="18399" y="76635"/>
                      </a:cubicBezTo>
                      <a:lnTo>
                        <a:pt x="-9510" y="30539"/>
                      </a:lnTo>
                      <a:cubicBezTo>
                        <a:pt x="-11504" y="27240"/>
                        <a:pt x="-10474" y="22951"/>
                        <a:pt x="-7195" y="20951"/>
                      </a:cubicBezTo>
                      <a:lnTo>
                        <a:pt x="32997" y="-3415"/>
                      </a:lnTo>
                      <a:cubicBezTo>
                        <a:pt x="36342" y="-5416"/>
                        <a:pt x="40586" y="-4361"/>
                        <a:pt x="42580" y="-1062"/>
                      </a:cubicBezTo>
                      <a:lnTo>
                        <a:pt x="70553" y="45028"/>
                      </a:lnTo>
                      <a:cubicBezTo>
                        <a:pt x="72547" y="48327"/>
                        <a:pt x="71518" y="52622"/>
                        <a:pt x="68174" y="54622"/>
                      </a:cubicBezTo>
                    </a:path>
                  </a:pathLst>
                </a:custGeom>
                <a:solidFill>
                  <a:srgbClr val="F7CC7F"/>
                </a:solidFill>
                <a:ln w="6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5" name="자유형: 도형 794">
                  <a:extLst>
                    <a:ext uri="{FF2B5EF4-FFF2-40B4-BE49-F238E27FC236}">
                      <a16:creationId xmlns:a16="http://schemas.microsoft.com/office/drawing/2014/main" id="{05014832-BFC6-621E-41C6-DC915FC6B248}"/>
                    </a:ext>
                  </a:extLst>
                </p:cNvPr>
                <p:cNvSpPr/>
                <p:nvPr/>
              </p:nvSpPr>
              <p:spPr>
                <a:xfrm flipV="1">
                  <a:off x="10303728" y="2681650"/>
                  <a:ext cx="90043" cy="78875"/>
                </a:xfrm>
                <a:custGeom>
                  <a:avLst/>
                  <a:gdLst>
                    <a:gd name="connsiteX0" fmla="*/ 17875 w 90043"/>
                    <a:gd name="connsiteY0" fmla="*/ -3642 h 78875"/>
                    <a:gd name="connsiteX1" fmla="*/ 8459 w 90043"/>
                    <a:gd name="connsiteY1" fmla="*/ -1474 h 78875"/>
                    <a:gd name="connsiteX2" fmla="*/ -9464 w 90043"/>
                    <a:gd name="connsiteY2" fmla="*/ 27210 h 78875"/>
                    <a:gd name="connsiteX3" fmla="*/ -7256 w 90043"/>
                    <a:gd name="connsiteY3" fmla="*/ 36580 h 78875"/>
                    <a:gd name="connsiteX4" fmla="*/ 51254 w 90043"/>
                    <a:gd name="connsiteY4" fmla="*/ 73173 h 78875"/>
                    <a:gd name="connsiteX5" fmla="*/ 60604 w 90043"/>
                    <a:gd name="connsiteY5" fmla="*/ 71011 h 78875"/>
                    <a:gd name="connsiteX6" fmla="*/ 78528 w 90043"/>
                    <a:gd name="connsiteY6" fmla="*/ 42328 h 78875"/>
                    <a:gd name="connsiteX7" fmla="*/ 76384 w 90043"/>
                    <a:gd name="connsiteY7" fmla="*/ 32957 h 78875"/>
                    <a:gd name="connsiteX8" fmla="*/ 17875 w 90043"/>
                    <a:gd name="connsiteY8" fmla="*/ -3642 h 78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043" h="78875">
                      <a:moveTo>
                        <a:pt x="17875" y="-3642"/>
                      </a:moveTo>
                      <a:cubicBezTo>
                        <a:pt x="14693" y="-5623"/>
                        <a:pt x="10472" y="-4655"/>
                        <a:pt x="8459" y="-1474"/>
                      </a:cubicBezTo>
                      <a:lnTo>
                        <a:pt x="-9464" y="27210"/>
                      </a:lnTo>
                      <a:cubicBezTo>
                        <a:pt x="-11412" y="30392"/>
                        <a:pt x="-10438" y="34593"/>
                        <a:pt x="-7256" y="36580"/>
                      </a:cubicBezTo>
                      <a:lnTo>
                        <a:pt x="51254" y="73173"/>
                      </a:lnTo>
                      <a:cubicBezTo>
                        <a:pt x="54435" y="75161"/>
                        <a:pt x="58592" y="74193"/>
                        <a:pt x="60604" y="71011"/>
                      </a:cubicBezTo>
                      <a:lnTo>
                        <a:pt x="78528" y="42328"/>
                      </a:lnTo>
                      <a:cubicBezTo>
                        <a:pt x="80541" y="39146"/>
                        <a:pt x="79567" y="34944"/>
                        <a:pt x="76384" y="32957"/>
                      </a:cubicBezTo>
                      <a:lnTo>
                        <a:pt x="17875" y="-3642"/>
                      </a:lnTo>
                    </a:path>
                  </a:pathLst>
                </a:custGeom>
                <a:solidFill>
                  <a:srgbClr val="F7CC7F"/>
                </a:solidFill>
                <a:ln w="6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6" name="자유형: 도형 795">
                  <a:extLst>
                    <a:ext uri="{FF2B5EF4-FFF2-40B4-BE49-F238E27FC236}">
                      <a16:creationId xmlns:a16="http://schemas.microsoft.com/office/drawing/2014/main" id="{94ED58C5-B97A-2DBC-92A4-326816DB85D3}"/>
                    </a:ext>
                  </a:extLst>
                </p:cNvPr>
                <p:cNvSpPr/>
                <p:nvPr/>
              </p:nvSpPr>
              <p:spPr>
                <a:xfrm flipV="1">
                  <a:off x="10240969" y="2603806"/>
                  <a:ext cx="183774" cy="183770"/>
                </a:xfrm>
                <a:custGeom>
                  <a:avLst/>
                  <a:gdLst>
                    <a:gd name="connsiteX0" fmla="*/ 98971 w 183774"/>
                    <a:gd name="connsiteY0" fmla="*/ 14969 h 183770"/>
                    <a:gd name="connsiteX1" fmla="*/ 18479 w 183774"/>
                    <a:gd name="connsiteY1" fmla="*/ 47778 h 183770"/>
                    <a:gd name="connsiteX2" fmla="*/ 42073 w 183774"/>
                    <a:gd name="connsiteY2" fmla="*/ 150188 h 183770"/>
                    <a:gd name="connsiteX3" fmla="*/ 144529 w 183774"/>
                    <a:gd name="connsiteY3" fmla="*/ 126569 h 183770"/>
                    <a:gd name="connsiteX4" fmla="*/ 138728 w 183774"/>
                    <a:gd name="connsiteY4" fmla="*/ 39801 h 183770"/>
                    <a:gd name="connsiteX5" fmla="*/ 148504 w 183774"/>
                    <a:gd name="connsiteY5" fmla="*/ 24243 h 183770"/>
                    <a:gd name="connsiteX6" fmla="*/ 159454 w 183774"/>
                    <a:gd name="connsiteY6" fmla="*/ 135895 h 183770"/>
                    <a:gd name="connsiteX7" fmla="*/ 32753 w 183774"/>
                    <a:gd name="connsiteY7" fmla="*/ 165114 h 183770"/>
                    <a:gd name="connsiteX8" fmla="*/ 3555 w 183774"/>
                    <a:gd name="connsiteY8" fmla="*/ 38452 h 183770"/>
                    <a:gd name="connsiteX9" fmla="*/ 108682 w 183774"/>
                    <a:gd name="connsiteY9" fmla="*/ -608 h 183770"/>
                    <a:gd name="connsiteX10" fmla="*/ 98971 w 183774"/>
                    <a:gd name="connsiteY10" fmla="*/ 14969 h 183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3774" h="183770">
                      <a:moveTo>
                        <a:pt x="98971" y="14969"/>
                      </a:moveTo>
                      <a:cubicBezTo>
                        <a:pt x="68730" y="7636"/>
                        <a:pt x="35881" y="19929"/>
                        <a:pt x="18479" y="47778"/>
                      </a:cubicBezTo>
                      <a:cubicBezTo>
                        <a:pt x="-3289" y="82582"/>
                        <a:pt x="7335" y="128433"/>
                        <a:pt x="42073" y="150188"/>
                      </a:cubicBezTo>
                      <a:cubicBezTo>
                        <a:pt x="76877" y="171951"/>
                        <a:pt x="122760" y="161373"/>
                        <a:pt x="144529" y="126569"/>
                      </a:cubicBezTo>
                      <a:cubicBezTo>
                        <a:pt x="161931" y="98713"/>
                        <a:pt x="158607" y="63792"/>
                        <a:pt x="138728" y="39801"/>
                      </a:cubicBezTo>
                      <a:lnTo>
                        <a:pt x="148504" y="24243"/>
                      </a:lnTo>
                      <a:cubicBezTo>
                        <a:pt x="176335" y="53924"/>
                        <a:pt x="182005" y="99795"/>
                        <a:pt x="159454" y="135895"/>
                      </a:cubicBezTo>
                      <a:cubicBezTo>
                        <a:pt x="132536" y="178879"/>
                        <a:pt x="75769" y="191979"/>
                        <a:pt x="32753" y="165114"/>
                      </a:cubicBezTo>
                      <a:cubicBezTo>
                        <a:pt x="-10198" y="138248"/>
                        <a:pt x="-23298" y="81428"/>
                        <a:pt x="3555" y="38452"/>
                      </a:cubicBezTo>
                      <a:cubicBezTo>
                        <a:pt x="26105" y="2338"/>
                        <a:pt x="69838" y="-12659"/>
                        <a:pt x="108682" y="-608"/>
                      </a:cubicBezTo>
                      <a:lnTo>
                        <a:pt x="98971" y="14969"/>
                      </a:lnTo>
                    </a:path>
                  </a:pathLst>
                </a:custGeom>
                <a:solidFill>
                  <a:srgbClr val="F7CC7F"/>
                </a:solidFill>
                <a:ln w="65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7F3E6917-4663-5658-F6F2-5602E6C53C60}"/>
                    </a:ext>
                  </a:extLst>
                </p:cNvPr>
                <p:cNvSpPr/>
                <p:nvPr/>
              </p:nvSpPr>
              <p:spPr>
                <a:xfrm flipV="1">
                  <a:off x="10346733" y="2733574"/>
                  <a:ext cx="58175" cy="61087"/>
                </a:xfrm>
                <a:custGeom>
                  <a:avLst/>
                  <a:gdLst>
                    <a:gd name="connsiteX0" fmla="*/ 26898 w 58175"/>
                    <a:gd name="connsiteY0" fmla="*/ 3231 h 61087"/>
                    <a:gd name="connsiteX1" fmla="*/ 47698 w 58175"/>
                    <a:gd name="connsiteY1" fmla="*/ 15126 h 61087"/>
                    <a:gd name="connsiteX2" fmla="*/ 21828 w 58175"/>
                    <a:gd name="connsiteY2" fmla="*/ 56513 h 61087"/>
                    <a:gd name="connsiteX3" fmla="*/ -10477 w 58175"/>
                    <a:gd name="connsiteY3" fmla="*/ 36297 h 61087"/>
                    <a:gd name="connsiteX4" fmla="*/ 15068 w 58175"/>
                    <a:gd name="connsiteY4" fmla="*/ -4575 h 61087"/>
                    <a:gd name="connsiteX5" fmla="*/ 26898 w 58175"/>
                    <a:gd name="connsiteY5" fmla="*/ 3231 h 61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175" h="61087">
                      <a:moveTo>
                        <a:pt x="26898" y="3231"/>
                      </a:moveTo>
                      <a:cubicBezTo>
                        <a:pt x="33723" y="7502"/>
                        <a:pt x="40678" y="11467"/>
                        <a:pt x="47698" y="15126"/>
                      </a:cubicBezTo>
                      <a:lnTo>
                        <a:pt x="21828" y="56513"/>
                      </a:lnTo>
                      <a:lnTo>
                        <a:pt x="-10477" y="36297"/>
                      </a:lnTo>
                      <a:lnTo>
                        <a:pt x="15068" y="-4575"/>
                      </a:lnTo>
                      <a:cubicBezTo>
                        <a:pt x="18903" y="-1897"/>
                        <a:pt x="22868" y="709"/>
                        <a:pt x="26898" y="3231"/>
                      </a:cubicBezTo>
                    </a:path>
                  </a:pathLst>
                </a:custGeom>
                <a:solidFill>
                  <a:srgbClr val="F7CC7F"/>
                </a:solidFill>
                <a:ln w="6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7915F685-EBED-1603-BDFA-721DD0EA750A}"/>
                    </a:ext>
                  </a:extLst>
                </p:cNvPr>
                <p:cNvSpPr/>
                <p:nvPr/>
              </p:nvSpPr>
              <p:spPr>
                <a:xfrm flipV="1">
                  <a:off x="10522859" y="3021537"/>
                  <a:ext cx="43539" cy="43562"/>
                </a:xfrm>
                <a:custGeom>
                  <a:avLst/>
                  <a:gdLst>
                    <a:gd name="connsiteX0" fmla="*/ 29861 w 43539"/>
                    <a:gd name="connsiteY0" fmla="*/ 29406 h 43562"/>
                    <a:gd name="connsiteX1" fmla="*/ 22929 w 43539"/>
                    <a:gd name="connsiteY1" fmla="*/ -602 h 43562"/>
                    <a:gd name="connsiteX2" fmla="*/ -7105 w 43539"/>
                    <a:gd name="connsiteY2" fmla="*/ 6316 h 43562"/>
                    <a:gd name="connsiteX3" fmla="*/ -174 w 43539"/>
                    <a:gd name="connsiteY3" fmla="*/ 36331 h 43562"/>
                    <a:gd name="connsiteX4" fmla="*/ 29861 w 43539"/>
                    <a:gd name="connsiteY4" fmla="*/ 29406 h 43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39" h="43562">
                      <a:moveTo>
                        <a:pt x="29861" y="29406"/>
                      </a:moveTo>
                      <a:cubicBezTo>
                        <a:pt x="36197" y="19208"/>
                        <a:pt x="33095" y="5775"/>
                        <a:pt x="22929" y="-602"/>
                      </a:cubicBezTo>
                      <a:cubicBezTo>
                        <a:pt x="12698" y="-6978"/>
                        <a:pt x="-703" y="-3882"/>
                        <a:pt x="-7105" y="6316"/>
                      </a:cubicBezTo>
                      <a:cubicBezTo>
                        <a:pt x="-13443" y="16515"/>
                        <a:pt x="-10340" y="29954"/>
                        <a:pt x="-174" y="36331"/>
                      </a:cubicBezTo>
                      <a:cubicBezTo>
                        <a:pt x="9991" y="42708"/>
                        <a:pt x="23457" y="39605"/>
                        <a:pt x="29861" y="29406"/>
                      </a:cubicBezTo>
                    </a:path>
                  </a:pathLst>
                </a:custGeom>
                <a:solidFill>
                  <a:srgbClr val="FAE0B2"/>
                </a:solidFill>
                <a:ln w="66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493F099E-2490-9E23-5750-C139478F40FD}"/>
                    </a:ext>
                  </a:extLst>
                </p:cNvPr>
                <p:cNvSpPr/>
                <p:nvPr/>
              </p:nvSpPr>
              <p:spPr>
                <a:xfrm flipV="1">
                  <a:off x="10535943" y="2863870"/>
                  <a:ext cx="16386" cy="187925"/>
                </a:xfrm>
                <a:custGeom>
                  <a:avLst/>
                  <a:gdLst>
                    <a:gd name="connsiteX0" fmla="*/ -7564 w 16386"/>
                    <a:gd name="connsiteY0" fmla="*/ 183824 h 187925"/>
                    <a:gd name="connsiteX1" fmla="*/ 5947 w 16386"/>
                    <a:gd name="connsiteY1" fmla="*/ 4708 h 187925"/>
                    <a:gd name="connsiteX2" fmla="*/ -1632 w 16386"/>
                    <a:gd name="connsiteY2" fmla="*/ -4078 h 187925"/>
                    <a:gd name="connsiteX3" fmla="*/ -10398 w 16386"/>
                    <a:gd name="connsiteY3" fmla="*/ 3475 h 187925"/>
                    <a:gd name="connsiteX4" fmla="*/ -7564 w 16386"/>
                    <a:gd name="connsiteY4" fmla="*/ 183824 h 187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386" h="187925">
                      <a:moveTo>
                        <a:pt x="-7564" y="183824"/>
                      </a:moveTo>
                      <a:lnTo>
                        <a:pt x="5947" y="4708"/>
                      </a:lnTo>
                      <a:cubicBezTo>
                        <a:pt x="6277" y="193"/>
                        <a:pt x="2916" y="-3742"/>
                        <a:pt x="-1632" y="-4078"/>
                      </a:cubicBezTo>
                      <a:cubicBezTo>
                        <a:pt x="-6114" y="-4421"/>
                        <a:pt x="-10068" y="-1040"/>
                        <a:pt x="-10398" y="3475"/>
                      </a:cubicBezTo>
                      <a:cubicBezTo>
                        <a:pt x="-10464" y="4187"/>
                        <a:pt x="-10530" y="-3827"/>
                        <a:pt x="-7564" y="183824"/>
                      </a:cubicBezTo>
                    </a:path>
                  </a:pathLst>
                </a:custGeom>
                <a:solidFill>
                  <a:srgbClr val="FAE0B2"/>
                </a:solidFill>
                <a:ln w="6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22AE1366-B46C-DBB9-2F9B-8B453AF6258F}"/>
                    </a:ext>
                  </a:extLst>
                </p:cNvPr>
                <p:cNvSpPr/>
                <p:nvPr/>
              </p:nvSpPr>
              <p:spPr>
                <a:xfrm flipV="1">
                  <a:off x="10537088" y="3035648"/>
                  <a:ext cx="177146" cy="69709"/>
                </a:xfrm>
                <a:custGeom>
                  <a:avLst/>
                  <a:gdLst>
                    <a:gd name="connsiteX0" fmla="*/ 166894 w 177146"/>
                    <a:gd name="connsiteY0" fmla="*/ -3798 h 69709"/>
                    <a:gd name="connsiteX1" fmla="*/ -4501 w 177146"/>
                    <a:gd name="connsiteY1" fmla="*/ 49895 h 69709"/>
                    <a:gd name="connsiteX2" fmla="*/ -9852 w 177146"/>
                    <a:gd name="connsiteY2" fmla="*/ 60164 h 69709"/>
                    <a:gd name="connsiteX3" fmla="*/ 383 w 177146"/>
                    <a:gd name="connsiteY3" fmla="*/ 65536 h 69709"/>
                    <a:gd name="connsiteX4" fmla="*/ 166894 w 177146"/>
                    <a:gd name="connsiteY4" fmla="*/ -3798 h 69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146" h="69709">
                      <a:moveTo>
                        <a:pt x="166894" y="-3798"/>
                      </a:moveTo>
                      <a:lnTo>
                        <a:pt x="-4501" y="49895"/>
                      </a:lnTo>
                      <a:cubicBezTo>
                        <a:pt x="-8849" y="51253"/>
                        <a:pt x="-11257" y="55849"/>
                        <a:pt x="-9852" y="60164"/>
                      </a:cubicBezTo>
                      <a:cubicBezTo>
                        <a:pt x="-8514" y="64479"/>
                        <a:pt x="-3965" y="66887"/>
                        <a:pt x="383" y="65536"/>
                      </a:cubicBezTo>
                      <a:cubicBezTo>
                        <a:pt x="1052" y="65322"/>
                        <a:pt x="-6374" y="68359"/>
                        <a:pt x="166894" y="-3798"/>
                      </a:cubicBezTo>
                    </a:path>
                  </a:pathLst>
                </a:custGeom>
                <a:solidFill>
                  <a:srgbClr val="FAE0B2"/>
                </a:solidFill>
                <a:ln w="6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1023BB83-C246-1023-B82F-62F91D637CC1}"/>
                    </a:ext>
                  </a:extLst>
                </p:cNvPr>
                <p:cNvSpPr/>
                <p:nvPr/>
              </p:nvSpPr>
              <p:spPr>
                <a:xfrm flipV="1">
                  <a:off x="10535717" y="3034415"/>
                  <a:ext cx="17811" cy="17802"/>
                </a:xfrm>
                <a:custGeom>
                  <a:avLst/>
                  <a:gdLst>
                    <a:gd name="connsiteX0" fmla="*/ 6015 w 17811"/>
                    <a:gd name="connsiteY0" fmla="*/ 9697 h 17802"/>
                    <a:gd name="connsiteX1" fmla="*/ 3247 w 17811"/>
                    <a:gd name="connsiteY1" fmla="*/ -2571 h 17802"/>
                    <a:gd name="connsiteX2" fmla="*/ -9081 w 17811"/>
                    <a:gd name="connsiteY2" fmla="*/ 263 h 17802"/>
                    <a:gd name="connsiteX3" fmla="*/ -6246 w 17811"/>
                    <a:gd name="connsiteY3" fmla="*/ 12525 h 17802"/>
                    <a:gd name="connsiteX4" fmla="*/ 6015 w 17811"/>
                    <a:gd name="connsiteY4" fmla="*/ 9697 h 17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11" h="17802">
                      <a:moveTo>
                        <a:pt x="6015" y="9697"/>
                      </a:moveTo>
                      <a:cubicBezTo>
                        <a:pt x="8652" y="5524"/>
                        <a:pt x="7399" y="39"/>
                        <a:pt x="3247" y="-2571"/>
                      </a:cubicBezTo>
                      <a:cubicBezTo>
                        <a:pt x="-972" y="-5175"/>
                        <a:pt x="-6444" y="-3909"/>
                        <a:pt x="-9081" y="263"/>
                      </a:cubicBezTo>
                      <a:cubicBezTo>
                        <a:pt x="-11651" y="4430"/>
                        <a:pt x="-10399" y="9921"/>
                        <a:pt x="-6246" y="12525"/>
                      </a:cubicBezTo>
                      <a:cubicBezTo>
                        <a:pt x="-2027" y="15128"/>
                        <a:pt x="3444" y="13863"/>
                        <a:pt x="6015" y="9697"/>
                      </a:cubicBezTo>
                    </a:path>
                  </a:pathLst>
                </a:custGeom>
                <a:solidFill>
                  <a:srgbClr val="FAE0B2"/>
                </a:solidFill>
                <a:ln w="6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802" name="그룹 801">
                <a:extLst>
                  <a:ext uri="{FF2B5EF4-FFF2-40B4-BE49-F238E27FC236}">
                    <a16:creationId xmlns:a16="http://schemas.microsoft.com/office/drawing/2014/main" id="{31E7402A-9599-4B9B-3FA5-ECB623D8450D}"/>
                  </a:ext>
                </a:extLst>
              </p:cNvPr>
              <p:cNvGrpSpPr/>
              <p:nvPr/>
            </p:nvGrpSpPr>
            <p:grpSpPr>
              <a:xfrm>
                <a:off x="10114947" y="1039593"/>
                <a:ext cx="175868" cy="178736"/>
                <a:chOff x="9744872" y="2377351"/>
                <a:chExt cx="288819" cy="293529"/>
              </a:xfrm>
            </p:grpSpPr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18784F3D-5FBF-1C49-D0A9-DB40E762A9B2}"/>
                    </a:ext>
                  </a:extLst>
                </p:cNvPr>
                <p:cNvSpPr/>
                <p:nvPr/>
              </p:nvSpPr>
              <p:spPr>
                <a:xfrm flipV="1">
                  <a:off x="9828317" y="2460974"/>
                  <a:ext cx="99773" cy="99774"/>
                </a:xfrm>
                <a:custGeom>
                  <a:avLst/>
                  <a:gdLst>
                    <a:gd name="connsiteX0" fmla="*/ -10587 w 99773"/>
                    <a:gd name="connsiteY0" fmla="*/ 41060 h 99774"/>
                    <a:gd name="connsiteX1" fmla="*/ 35730 w 99773"/>
                    <a:gd name="connsiteY1" fmla="*/ 94281 h 99774"/>
                    <a:gd name="connsiteX2" fmla="*/ 88938 w 99773"/>
                    <a:gd name="connsiteY2" fmla="*/ 47971 h 99774"/>
                    <a:gd name="connsiteX3" fmla="*/ 42621 w 99773"/>
                    <a:gd name="connsiteY3" fmla="*/ -5250 h 99774"/>
                    <a:gd name="connsiteX4" fmla="*/ -10587 w 99773"/>
                    <a:gd name="connsiteY4" fmla="*/ 41060 h 99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773" h="99774">
                      <a:moveTo>
                        <a:pt x="-10587" y="41060"/>
                      </a:moveTo>
                      <a:cubicBezTo>
                        <a:pt x="-12512" y="68546"/>
                        <a:pt x="8226" y="92375"/>
                        <a:pt x="35730" y="94281"/>
                      </a:cubicBezTo>
                      <a:cubicBezTo>
                        <a:pt x="63234" y="96187"/>
                        <a:pt x="87013" y="75456"/>
                        <a:pt x="88938" y="47971"/>
                      </a:cubicBezTo>
                      <a:cubicBezTo>
                        <a:pt x="90863" y="20485"/>
                        <a:pt x="70126" y="-3344"/>
                        <a:pt x="42621" y="-5250"/>
                      </a:cubicBezTo>
                      <a:cubicBezTo>
                        <a:pt x="15179" y="-7162"/>
                        <a:pt x="-8662" y="13575"/>
                        <a:pt x="-10587" y="41060"/>
                      </a:cubicBezTo>
                    </a:path>
                  </a:pathLst>
                </a:custGeom>
                <a:solidFill>
                  <a:srgbClr val="F7CC7F"/>
                </a:solidFill>
                <a:ln w="6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80AB1F38-2F69-BE4B-9076-0DCB017090BE}"/>
                    </a:ext>
                  </a:extLst>
                </p:cNvPr>
                <p:cNvSpPr/>
                <p:nvPr/>
              </p:nvSpPr>
              <p:spPr>
                <a:xfrm flipV="1">
                  <a:off x="9881237" y="2603981"/>
                  <a:ext cx="32167" cy="66899"/>
                </a:xfrm>
                <a:custGeom>
                  <a:avLst/>
                  <a:gdLst>
                    <a:gd name="connsiteX0" fmla="*/ 21017 w 32167"/>
                    <a:gd name="connsiteY0" fmla="*/ 10579 h 66899"/>
                    <a:gd name="connsiteX1" fmla="*/ 11346 w 32167"/>
                    <a:gd name="connsiteY1" fmla="*/ 54487 h 66899"/>
                    <a:gd name="connsiteX2" fmla="*/ -10723 w 32167"/>
                    <a:gd name="connsiteY2" fmla="*/ 49937 h 66899"/>
                    <a:gd name="connsiteX3" fmla="*/ -1300 w 32167"/>
                    <a:gd name="connsiteY3" fmla="*/ 2718 h 66899"/>
                    <a:gd name="connsiteX4" fmla="*/ 13764 w 32167"/>
                    <a:gd name="connsiteY4" fmla="*/ -4522 h 66899"/>
                    <a:gd name="connsiteX5" fmla="*/ 21017 w 32167"/>
                    <a:gd name="connsiteY5" fmla="*/ 10579 h 66899"/>
                    <a:gd name="connsiteX6" fmla="*/ 21017 w 32167"/>
                    <a:gd name="connsiteY6" fmla="*/ 10579 h 66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167" h="66899">
                      <a:moveTo>
                        <a:pt x="21017" y="10579"/>
                      </a:moveTo>
                      <a:cubicBezTo>
                        <a:pt x="18041" y="25048"/>
                        <a:pt x="16243" y="40539"/>
                        <a:pt x="11346" y="54487"/>
                      </a:cubicBezTo>
                      <a:cubicBezTo>
                        <a:pt x="7069" y="66482"/>
                        <a:pt x="-11653" y="62819"/>
                        <a:pt x="-10723" y="49937"/>
                      </a:cubicBezTo>
                      <a:cubicBezTo>
                        <a:pt x="-9545" y="34166"/>
                        <a:pt x="-4586" y="18173"/>
                        <a:pt x="-1300" y="2718"/>
                      </a:cubicBezTo>
                      <a:cubicBezTo>
                        <a:pt x="1" y="-3537"/>
                        <a:pt x="8308" y="-6444"/>
                        <a:pt x="13764" y="-4522"/>
                      </a:cubicBezTo>
                      <a:cubicBezTo>
                        <a:pt x="20520" y="-2173"/>
                        <a:pt x="22318" y="4293"/>
                        <a:pt x="21017" y="10579"/>
                      </a:cubicBezTo>
                      <a:lnTo>
                        <a:pt x="21017" y="10579"/>
                      </a:lnTo>
                    </a:path>
                  </a:pathLst>
                </a:custGeom>
                <a:solidFill>
                  <a:srgbClr val="F7CC7F"/>
                </a:solidFill>
                <a:ln w="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1BC16C6D-D52C-5764-B959-87EAD525DD34}"/>
                    </a:ext>
                  </a:extLst>
                </p:cNvPr>
                <p:cNvSpPr/>
                <p:nvPr/>
              </p:nvSpPr>
              <p:spPr>
                <a:xfrm flipV="1">
                  <a:off x="9933879" y="2557337"/>
                  <a:ext cx="71380" cy="59143"/>
                </a:xfrm>
                <a:custGeom>
                  <a:avLst/>
                  <a:gdLst>
                    <a:gd name="connsiteX0" fmla="*/ 53979 w 71380"/>
                    <a:gd name="connsiteY0" fmla="*/ 17921 h 59143"/>
                    <a:gd name="connsiteX1" fmla="*/ 7747 w 71380"/>
                    <a:gd name="connsiteY1" fmla="*/ 51279 h 59143"/>
                    <a:gd name="connsiteX2" fmla="*/ -7205 w 71380"/>
                    <a:gd name="connsiteY2" fmla="*/ 34081 h 59143"/>
                    <a:gd name="connsiteX3" fmla="*/ 43218 w 71380"/>
                    <a:gd name="connsiteY3" fmla="*/ -3818 h 59143"/>
                    <a:gd name="connsiteX4" fmla="*/ 59422 w 71380"/>
                    <a:gd name="connsiteY4" fmla="*/ 1668 h 59143"/>
                    <a:gd name="connsiteX5" fmla="*/ 53979 w 71380"/>
                    <a:gd name="connsiteY5" fmla="*/ 17921 h 59143"/>
                    <a:gd name="connsiteX6" fmla="*/ 53979 w 71380"/>
                    <a:gd name="connsiteY6" fmla="*/ 17921 h 59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380" h="59143">
                      <a:moveTo>
                        <a:pt x="53979" y="17921"/>
                      </a:moveTo>
                      <a:cubicBezTo>
                        <a:pt x="37400" y="27675"/>
                        <a:pt x="23011" y="39755"/>
                        <a:pt x="7747" y="51279"/>
                      </a:cubicBezTo>
                      <a:cubicBezTo>
                        <a:pt x="-4139" y="60281"/>
                        <a:pt x="-17027" y="44785"/>
                        <a:pt x="-7205" y="34081"/>
                      </a:cubicBezTo>
                      <a:cubicBezTo>
                        <a:pt x="6871" y="18710"/>
                        <a:pt x="25326" y="6698"/>
                        <a:pt x="43218" y="-3818"/>
                      </a:cubicBezTo>
                      <a:cubicBezTo>
                        <a:pt x="48849" y="-7153"/>
                        <a:pt x="56669" y="-3900"/>
                        <a:pt x="59422" y="1668"/>
                      </a:cubicBezTo>
                      <a:cubicBezTo>
                        <a:pt x="62550" y="7912"/>
                        <a:pt x="59609" y="14587"/>
                        <a:pt x="53979" y="17921"/>
                      </a:cubicBezTo>
                      <a:lnTo>
                        <a:pt x="53979" y="17921"/>
                      </a:lnTo>
                    </a:path>
                  </a:pathLst>
                </a:custGeom>
                <a:solidFill>
                  <a:srgbClr val="F7CC7F"/>
                </a:solidFill>
                <a:ln w="62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A11BBF60-BDAA-95FE-BAA4-87FB65AD6711}"/>
                    </a:ext>
                  </a:extLst>
                </p:cNvPr>
                <p:cNvSpPr/>
                <p:nvPr/>
              </p:nvSpPr>
              <p:spPr>
                <a:xfrm flipV="1">
                  <a:off x="9963748" y="2495482"/>
                  <a:ext cx="69943" cy="29549"/>
                </a:xfrm>
                <a:custGeom>
                  <a:avLst/>
                  <a:gdLst>
                    <a:gd name="connsiteX0" fmla="*/ -7206 w 69943"/>
                    <a:gd name="connsiteY0" fmla="*/ 15637 h 29549"/>
                    <a:gd name="connsiteX1" fmla="*/ -9340 w 69943"/>
                    <a:gd name="connsiteY1" fmla="*/ 4126 h 29549"/>
                    <a:gd name="connsiteX2" fmla="*/ 20474 w 69943"/>
                    <a:gd name="connsiteY2" fmla="*/ -5169 h 29549"/>
                    <a:gd name="connsiteX3" fmla="*/ 51480 w 69943"/>
                    <a:gd name="connsiteY3" fmla="*/ 718 h 29549"/>
                    <a:gd name="connsiteX4" fmla="*/ 43446 w 69943"/>
                    <a:gd name="connsiteY4" fmla="*/ 23521 h 29549"/>
                    <a:gd name="connsiteX5" fmla="*/ -7206 w 69943"/>
                    <a:gd name="connsiteY5" fmla="*/ 15637 h 29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43" h="29549">
                      <a:moveTo>
                        <a:pt x="-7206" y="15637"/>
                      </a:moveTo>
                      <a:cubicBezTo>
                        <a:pt x="-10909" y="12637"/>
                        <a:pt x="-11662" y="8319"/>
                        <a:pt x="-9340" y="4126"/>
                      </a:cubicBezTo>
                      <a:cubicBezTo>
                        <a:pt x="-3816" y="-6010"/>
                        <a:pt x="10432" y="-5515"/>
                        <a:pt x="20474" y="-5169"/>
                      </a:cubicBezTo>
                      <a:cubicBezTo>
                        <a:pt x="31019" y="-4812"/>
                        <a:pt x="41563" y="-2671"/>
                        <a:pt x="51480" y="718"/>
                      </a:cubicBezTo>
                      <a:cubicBezTo>
                        <a:pt x="66168" y="5739"/>
                        <a:pt x="58196" y="28555"/>
                        <a:pt x="43446" y="23521"/>
                      </a:cubicBezTo>
                      <a:cubicBezTo>
                        <a:pt x="14574" y="13667"/>
                        <a:pt x="3653" y="24362"/>
                        <a:pt x="-7206" y="15637"/>
                      </a:cubicBezTo>
                    </a:path>
                  </a:pathLst>
                </a:custGeom>
                <a:solidFill>
                  <a:srgbClr val="F7CC7F"/>
                </a:solidFill>
                <a:ln w="62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7" name="자유형: 도형 806">
                  <a:extLst>
                    <a:ext uri="{FF2B5EF4-FFF2-40B4-BE49-F238E27FC236}">
                      <a16:creationId xmlns:a16="http://schemas.microsoft.com/office/drawing/2014/main" id="{F81B4DFE-C20F-BC8B-814C-2C8CCEE85817}"/>
                    </a:ext>
                  </a:extLst>
                </p:cNvPr>
                <p:cNvSpPr/>
                <p:nvPr/>
              </p:nvSpPr>
              <p:spPr>
                <a:xfrm flipV="1">
                  <a:off x="9926587" y="2403017"/>
                  <a:ext cx="45663" cy="53142"/>
                </a:xfrm>
                <a:custGeom>
                  <a:avLst/>
                  <a:gdLst>
                    <a:gd name="connsiteX0" fmla="*/ 14045 w 45663"/>
                    <a:gd name="connsiteY0" fmla="*/ 43548 h 53142"/>
                    <a:gd name="connsiteX1" fmla="*/ -10522 w 45663"/>
                    <a:gd name="connsiteY1" fmla="*/ 3442 h 53142"/>
                    <a:gd name="connsiteX2" fmla="*/ 2572 w 45663"/>
                    <a:gd name="connsiteY2" fmla="*/ -5163 h 53142"/>
                    <a:gd name="connsiteX3" fmla="*/ 19283 w 45663"/>
                    <a:gd name="connsiteY3" fmla="*/ 10681 h 53142"/>
                    <a:gd name="connsiteX4" fmla="*/ 32191 w 45663"/>
                    <a:gd name="connsiteY4" fmla="*/ 27754 h 53142"/>
                    <a:gd name="connsiteX5" fmla="*/ 31006 w 45663"/>
                    <a:gd name="connsiteY5" fmla="*/ 44727 h 53142"/>
                    <a:gd name="connsiteX6" fmla="*/ 14045 w 45663"/>
                    <a:gd name="connsiteY6" fmla="*/ 43548 h 53142"/>
                    <a:gd name="connsiteX7" fmla="*/ 14045 w 45663"/>
                    <a:gd name="connsiteY7" fmla="*/ 43548 h 53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663" h="53142">
                      <a:moveTo>
                        <a:pt x="14045" y="43548"/>
                      </a:moveTo>
                      <a:cubicBezTo>
                        <a:pt x="-484" y="22304"/>
                        <a:pt x="-12393" y="15133"/>
                        <a:pt x="-10522" y="3442"/>
                      </a:cubicBezTo>
                      <a:cubicBezTo>
                        <a:pt x="-9463" y="-3399"/>
                        <a:pt x="-4038" y="-6660"/>
                        <a:pt x="2572" y="-5163"/>
                      </a:cubicBezTo>
                      <a:cubicBezTo>
                        <a:pt x="10366" y="-3392"/>
                        <a:pt x="14607" y="4876"/>
                        <a:pt x="19283" y="10681"/>
                      </a:cubicBezTo>
                      <a:cubicBezTo>
                        <a:pt x="23773" y="16243"/>
                        <a:pt x="28138" y="21824"/>
                        <a:pt x="32191" y="27754"/>
                      </a:cubicBezTo>
                      <a:cubicBezTo>
                        <a:pt x="35807" y="33129"/>
                        <a:pt x="36306" y="40094"/>
                        <a:pt x="31006" y="44727"/>
                      </a:cubicBezTo>
                      <a:cubicBezTo>
                        <a:pt x="26516" y="48605"/>
                        <a:pt x="17724" y="48942"/>
                        <a:pt x="14045" y="43548"/>
                      </a:cubicBezTo>
                      <a:lnTo>
                        <a:pt x="14045" y="43548"/>
                      </a:lnTo>
                    </a:path>
                  </a:pathLst>
                </a:custGeom>
                <a:solidFill>
                  <a:srgbClr val="F7CC7F"/>
                </a:solidFill>
                <a:ln w="6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8" name="자유형: 도형 807">
                  <a:extLst>
                    <a:ext uri="{FF2B5EF4-FFF2-40B4-BE49-F238E27FC236}">
                      <a16:creationId xmlns:a16="http://schemas.microsoft.com/office/drawing/2014/main" id="{58BD6DFD-03DB-05B0-88BE-3DFFD50EE251}"/>
                    </a:ext>
                  </a:extLst>
                </p:cNvPr>
                <p:cNvSpPr/>
                <p:nvPr/>
              </p:nvSpPr>
              <p:spPr>
                <a:xfrm flipV="1">
                  <a:off x="9865859" y="2377351"/>
                  <a:ext cx="29574" cy="42119"/>
                </a:xfrm>
                <a:custGeom>
                  <a:avLst/>
                  <a:gdLst>
                    <a:gd name="connsiteX0" fmla="*/ 18129 w 29574"/>
                    <a:gd name="connsiteY0" fmla="*/ 10430 h 42119"/>
                    <a:gd name="connsiteX1" fmla="*/ 6433 w 29574"/>
                    <a:gd name="connsiteY1" fmla="*/ 33971 h 42119"/>
                    <a:gd name="connsiteX2" fmla="*/ -10585 w 29574"/>
                    <a:gd name="connsiteY2" fmla="*/ 28191 h 42119"/>
                    <a:gd name="connsiteX3" fmla="*/ -4645 w 29574"/>
                    <a:gd name="connsiteY3" fmla="*/ 2409 h 42119"/>
                    <a:gd name="connsiteX4" fmla="*/ 10765 w 29574"/>
                    <a:gd name="connsiteY4" fmla="*/ -4980 h 42119"/>
                    <a:gd name="connsiteX5" fmla="*/ 18129 w 29574"/>
                    <a:gd name="connsiteY5" fmla="*/ 10430 h 42119"/>
                    <a:gd name="connsiteX6" fmla="*/ 18129 w 29574"/>
                    <a:gd name="connsiteY6" fmla="*/ 10430 h 42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74" h="42119">
                      <a:moveTo>
                        <a:pt x="18129" y="10430"/>
                      </a:moveTo>
                      <a:cubicBezTo>
                        <a:pt x="13488" y="23302"/>
                        <a:pt x="12498" y="27986"/>
                        <a:pt x="6433" y="33971"/>
                      </a:cubicBezTo>
                      <a:cubicBezTo>
                        <a:pt x="1234" y="39169"/>
                        <a:pt x="-9843" y="35852"/>
                        <a:pt x="-10585" y="28191"/>
                      </a:cubicBezTo>
                      <a:cubicBezTo>
                        <a:pt x="-11390" y="19254"/>
                        <a:pt x="-9533" y="15937"/>
                        <a:pt x="-4645" y="2409"/>
                      </a:cubicBezTo>
                      <a:cubicBezTo>
                        <a:pt x="-2416" y="-3730"/>
                        <a:pt x="4576" y="-7152"/>
                        <a:pt x="10765" y="-4980"/>
                      </a:cubicBezTo>
                      <a:cubicBezTo>
                        <a:pt x="16892" y="-2826"/>
                        <a:pt x="20357" y="4272"/>
                        <a:pt x="18129" y="10430"/>
                      </a:cubicBezTo>
                      <a:lnTo>
                        <a:pt x="18129" y="10430"/>
                      </a:lnTo>
                    </a:path>
                  </a:pathLst>
                </a:custGeom>
                <a:solidFill>
                  <a:srgbClr val="F7CC7F"/>
                </a:solidFill>
                <a:ln w="61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09" name="자유형: 도형 808">
                  <a:extLst>
                    <a:ext uri="{FF2B5EF4-FFF2-40B4-BE49-F238E27FC236}">
                      <a16:creationId xmlns:a16="http://schemas.microsoft.com/office/drawing/2014/main" id="{0AED4501-60EF-DE78-ED12-2AF36EF406B3}"/>
                    </a:ext>
                  </a:extLst>
                </p:cNvPr>
                <p:cNvSpPr/>
                <p:nvPr/>
              </p:nvSpPr>
              <p:spPr>
                <a:xfrm flipV="1">
                  <a:off x="9790921" y="2414950"/>
                  <a:ext cx="46744" cy="40235"/>
                </a:xfrm>
                <a:custGeom>
                  <a:avLst/>
                  <a:gdLst>
                    <a:gd name="connsiteX0" fmla="*/ 31919 w 46744"/>
                    <a:gd name="connsiteY0" fmla="*/ 15031 h 40235"/>
                    <a:gd name="connsiteX1" fmla="*/ -1491 w 46744"/>
                    <a:gd name="connsiteY1" fmla="*/ 34542 h 40235"/>
                    <a:gd name="connsiteX2" fmla="*/ -10658 w 46744"/>
                    <a:gd name="connsiteY2" fmla="*/ 23996 h 40235"/>
                    <a:gd name="connsiteX3" fmla="*/ 16414 w 46744"/>
                    <a:gd name="connsiteY3" fmla="*/ -2830 h 40235"/>
                    <a:gd name="connsiteX4" fmla="*/ 33088 w 46744"/>
                    <a:gd name="connsiteY4" fmla="*/ -1674 h 40235"/>
                    <a:gd name="connsiteX5" fmla="*/ 31919 w 46744"/>
                    <a:gd name="connsiteY5" fmla="*/ 15031 h 40235"/>
                    <a:gd name="connsiteX6" fmla="*/ 31919 w 46744"/>
                    <a:gd name="connsiteY6" fmla="*/ 15031 h 4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744" h="40235">
                      <a:moveTo>
                        <a:pt x="31919" y="15031"/>
                      </a:moveTo>
                      <a:cubicBezTo>
                        <a:pt x="10999" y="30930"/>
                        <a:pt x="6754" y="35409"/>
                        <a:pt x="-1491" y="34542"/>
                      </a:cubicBezTo>
                      <a:cubicBezTo>
                        <a:pt x="-6290" y="34037"/>
                        <a:pt x="-11704" y="29404"/>
                        <a:pt x="-10658" y="23996"/>
                      </a:cubicBezTo>
                      <a:cubicBezTo>
                        <a:pt x="-8690" y="13942"/>
                        <a:pt x="-2845" y="11210"/>
                        <a:pt x="16414" y="-2830"/>
                      </a:cubicBezTo>
                      <a:cubicBezTo>
                        <a:pt x="21582" y="-6596"/>
                        <a:pt x="28658" y="-6787"/>
                        <a:pt x="33088" y="-1674"/>
                      </a:cubicBezTo>
                      <a:cubicBezTo>
                        <a:pt x="37087" y="2910"/>
                        <a:pt x="37087" y="11142"/>
                        <a:pt x="31919" y="15031"/>
                      </a:cubicBezTo>
                      <a:lnTo>
                        <a:pt x="31919" y="15031"/>
                      </a:lnTo>
                    </a:path>
                  </a:pathLst>
                </a:custGeom>
                <a:solidFill>
                  <a:srgbClr val="F7CC7F"/>
                </a:solidFill>
                <a:ln w="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0" name="자유형: 도형 809">
                  <a:extLst>
                    <a:ext uri="{FF2B5EF4-FFF2-40B4-BE49-F238E27FC236}">
                      <a16:creationId xmlns:a16="http://schemas.microsoft.com/office/drawing/2014/main" id="{6F03AE9E-22F9-A649-B845-CF0BC3084C2F}"/>
                    </a:ext>
                  </a:extLst>
                </p:cNvPr>
                <p:cNvSpPr/>
                <p:nvPr/>
              </p:nvSpPr>
              <p:spPr>
                <a:xfrm flipV="1">
                  <a:off x="9744872" y="2495168"/>
                  <a:ext cx="73396" cy="32425"/>
                </a:xfrm>
                <a:custGeom>
                  <a:avLst/>
                  <a:gdLst>
                    <a:gd name="connsiteX0" fmla="*/ -6072 w 73396"/>
                    <a:gd name="connsiteY0" fmla="*/ 14709 h 32425"/>
                    <a:gd name="connsiteX1" fmla="*/ -2081 w 73396"/>
                    <a:gd name="connsiteY1" fmla="*/ -5094 h 32425"/>
                    <a:gd name="connsiteX2" fmla="*/ 51341 w 73396"/>
                    <a:gd name="connsiteY2" fmla="*/ 2748 h 32425"/>
                    <a:gd name="connsiteX3" fmla="*/ 62578 w 73396"/>
                    <a:gd name="connsiteY3" fmla="*/ 15637 h 32425"/>
                    <a:gd name="connsiteX4" fmla="*/ 49683 w 73396"/>
                    <a:gd name="connsiteY4" fmla="*/ 26849 h 32425"/>
                    <a:gd name="connsiteX5" fmla="*/ -6072 w 73396"/>
                    <a:gd name="connsiteY5" fmla="*/ 14709 h 3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3396" h="32425">
                      <a:moveTo>
                        <a:pt x="-6072" y="14709"/>
                      </a:moveTo>
                      <a:cubicBezTo>
                        <a:pt x="-14301" y="10331"/>
                        <a:pt x="-10985" y="-3927"/>
                        <a:pt x="-2081" y="-5094"/>
                      </a:cubicBezTo>
                      <a:cubicBezTo>
                        <a:pt x="6516" y="-6217"/>
                        <a:pt x="9831" y="-4836"/>
                        <a:pt x="51341" y="2748"/>
                      </a:cubicBezTo>
                      <a:cubicBezTo>
                        <a:pt x="57789" y="3921"/>
                        <a:pt x="63069" y="8606"/>
                        <a:pt x="62578" y="15637"/>
                      </a:cubicBezTo>
                      <a:cubicBezTo>
                        <a:pt x="62148" y="21599"/>
                        <a:pt x="56131" y="28016"/>
                        <a:pt x="49683" y="26849"/>
                      </a:cubicBezTo>
                      <a:cubicBezTo>
                        <a:pt x="6516" y="19063"/>
                        <a:pt x="2217" y="19100"/>
                        <a:pt x="-6072" y="14709"/>
                      </a:cubicBezTo>
                    </a:path>
                  </a:pathLst>
                </a:custGeom>
                <a:solidFill>
                  <a:srgbClr val="F7CC7F"/>
                </a:solidFill>
                <a:ln w="6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11" name="자유형: 도형 810">
                  <a:extLst>
                    <a:ext uri="{FF2B5EF4-FFF2-40B4-BE49-F238E27FC236}">
                      <a16:creationId xmlns:a16="http://schemas.microsoft.com/office/drawing/2014/main" id="{AB8F29E6-F251-716A-F5D0-B44C95A2A9A6}"/>
                    </a:ext>
                  </a:extLst>
                </p:cNvPr>
                <p:cNvSpPr/>
                <p:nvPr/>
              </p:nvSpPr>
              <p:spPr>
                <a:xfrm flipV="1">
                  <a:off x="9778351" y="2571313"/>
                  <a:ext cx="57693" cy="50533"/>
                </a:xfrm>
                <a:custGeom>
                  <a:avLst/>
                  <a:gdLst>
                    <a:gd name="connsiteX0" fmla="*/ 25538 w 57693"/>
                    <a:gd name="connsiteY0" fmla="*/ 41180 h 50533"/>
                    <a:gd name="connsiteX1" fmla="*/ -9530 w 57693"/>
                    <a:gd name="connsiteY1" fmla="*/ 9552 h 50533"/>
                    <a:gd name="connsiteX2" fmla="*/ 252 w 57693"/>
                    <a:gd name="connsiteY2" fmla="*/ -5121 h 50533"/>
                    <a:gd name="connsiteX3" fmla="*/ 23938 w 57693"/>
                    <a:gd name="connsiteY3" fmla="*/ 7608 h 50533"/>
                    <a:gd name="connsiteX4" fmla="*/ 43932 w 57693"/>
                    <a:gd name="connsiteY4" fmla="*/ 25191 h 50533"/>
                    <a:gd name="connsiteX5" fmla="*/ 42702 w 57693"/>
                    <a:gd name="connsiteY5" fmla="*/ 42374 h 50533"/>
                    <a:gd name="connsiteX6" fmla="*/ 25538 w 57693"/>
                    <a:gd name="connsiteY6" fmla="*/ 41180 h 50533"/>
                    <a:gd name="connsiteX7" fmla="*/ 25538 w 57693"/>
                    <a:gd name="connsiteY7" fmla="*/ 41180 h 505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693" h="50533">
                      <a:moveTo>
                        <a:pt x="25538" y="41180"/>
                      </a:moveTo>
                      <a:cubicBezTo>
                        <a:pt x="2775" y="19137"/>
                        <a:pt x="-548" y="23031"/>
                        <a:pt x="-9530" y="9552"/>
                      </a:cubicBezTo>
                      <a:cubicBezTo>
                        <a:pt x="-13652" y="3387"/>
                        <a:pt x="-6884" y="-6438"/>
                        <a:pt x="252" y="-5121"/>
                      </a:cubicBezTo>
                      <a:cubicBezTo>
                        <a:pt x="9480" y="-3435"/>
                        <a:pt x="11941" y="-1885"/>
                        <a:pt x="23938" y="7608"/>
                      </a:cubicBezTo>
                      <a:cubicBezTo>
                        <a:pt x="30890" y="13120"/>
                        <a:pt x="37535" y="19032"/>
                        <a:pt x="43932" y="25191"/>
                      </a:cubicBezTo>
                      <a:cubicBezTo>
                        <a:pt x="48670" y="29756"/>
                        <a:pt x="47378" y="38325"/>
                        <a:pt x="42702" y="42374"/>
                      </a:cubicBezTo>
                      <a:cubicBezTo>
                        <a:pt x="37411" y="47000"/>
                        <a:pt x="30274" y="45770"/>
                        <a:pt x="25538" y="41180"/>
                      </a:cubicBezTo>
                      <a:lnTo>
                        <a:pt x="25538" y="41180"/>
                      </a:lnTo>
                    </a:path>
                  </a:pathLst>
                </a:custGeom>
                <a:solidFill>
                  <a:srgbClr val="F7CC7F"/>
                </a:solidFill>
                <a:ln w="6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093" name="그룹 1092">
                <a:extLst>
                  <a:ext uri="{FF2B5EF4-FFF2-40B4-BE49-F238E27FC236}">
                    <a16:creationId xmlns:a16="http://schemas.microsoft.com/office/drawing/2014/main" id="{FEFD474D-4825-A578-EEDB-78B7219CB0CC}"/>
                  </a:ext>
                </a:extLst>
              </p:cNvPr>
              <p:cNvGrpSpPr/>
              <p:nvPr/>
            </p:nvGrpSpPr>
            <p:grpSpPr>
              <a:xfrm>
                <a:off x="8584228" y="1331969"/>
                <a:ext cx="292178" cy="228629"/>
                <a:chOff x="8257845" y="1031530"/>
                <a:chExt cx="292178" cy="228629"/>
              </a:xfrm>
            </p:grpSpPr>
            <p:sp>
              <p:nvSpPr>
                <p:cNvPr id="897" name="자유형: 도형 896">
                  <a:extLst>
                    <a:ext uri="{FF2B5EF4-FFF2-40B4-BE49-F238E27FC236}">
                      <a16:creationId xmlns:a16="http://schemas.microsoft.com/office/drawing/2014/main" id="{2224F00D-7728-EEFE-A677-624D69CB666F}"/>
                    </a:ext>
                  </a:extLst>
                </p:cNvPr>
                <p:cNvSpPr/>
                <p:nvPr/>
              </p:nvSpPr>
              <p:spPr>
                <a:xfrm flipV="1">
                  <a:off x="8351671" y="1089328"/>
                  <a:ext cx="121102" cy="100557"/>
                </a:xfrm>
                <a:custGeom>
                  <a:avLst/>
                  <a:gdLst>
                    <a:gd name="connsiteX0" fmla="*/ 79392 w 198880"/>
                    <a:gd name="connsiteY0" fmla="*/ 118228 h 165140"/>
                    <a:gd name="connsiteX1" fmla="*/ 121261 w 198880"/>
                    <a:gd name="connsiteY1" fmla="*/ 155060 h 165140"/>
                    <a:gd name="connsiteX2" fmla="*/ 184648 w 198880"/>
                    <a:gd name="connsiteY2" fmla="*/ 120234 h 165140"/>
                    <a:gd name="connsiteX3" fmla="*/ 117327 w 198880"/>
                    <a:gd name="connsiteY3" fmla="*/ -7802 h 165140"/>
                    <a:gd name="connsiteX4" fmla="*/ -9495 w 198880"/>
                    <a:gd name="connsiteY4" fmla="*/ 61855 h 165140"/>
                    <a:gd name="connsiteX5" fmla="*/ 24214 w 198880"/>
                    <a:gd name="connsiteY5" fmla="*/ 125868 h 165140"/>
                    <a:gd name="connsiteX6" fmla="*/ 79392 w 198880"/>
                    <a:gd name="connsiteY6" fmla="*/ 118228 h 165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8880" h="165140">
                      <a:moveTo>
                        <a:pt x="79392" y="118228"/>
                      </a:moveTo>
                      <a:cubicBezTo>
                        <a:pt x="79392" y="118228"/>
                        <a:pt x="89009" y="145370"/>
                        <a:pt x="121261" y="155060"/>
                      </a:cubicBezTo>
                      <a:cubicBezTo>
                        <a:pt x="149967" y="163701"/>
                        <a:pt x="176633" y="146823"/>
                        <a:pt x="184648" y="120234"/>
                      </a:cubicBezTo>
                      <a:cubicBezTo>
                        <a:pt x="193876" y="89454"/>
                        <a:pt x="177847" y="44923"/>
                        <a:pt x="117327" y="-7802"/>
                      </a:cubicBezTo>
                      <a:cubicBezTo>
                        <a:pt x="37717" y="2777"/>
                        <a:pt x="-218" y="31075"/>
                        <a:pt x="-9495" y="61855"/>
                      </a:cubicBezTo>
                      <a:cubicBezTo>
                        <a:pt x="-17461" y="88444"/>
                        <a:pt x="-4541" y="117233"/>
                        <a:pt x="24214" y="125868"/>
                      </a:cubicBezTo>
                      <a:cubicBezTo>
                        <a:pt x="56417" y="135559"/>
                        <a:pt x="79392" y="118228"/>
                        <a:pt x="79392" y="118228"/>
                      </a:cubicBezTo>
                    </a:path>
                  </a:pathLst>
                </a:custGeom>
                <a:solidFill>
                  <a:srgbClr val="F48C7F"/>
                </a:solidFill>
                <a:ln w="4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8" name="자유형: 도형 897">
                  <a:extLst>
                    <a:ext uri="{FF2B5EF4-FFF2-40B4-BE49-F238E27FC236}">
                      <a16:creationId xmlns:a16="http://schemas.microsoft.com/office/drawing/2014/main" id="{05928B67-11D0-DC2D-D44D-D29DA3404906}"/>
                    </a:ext>
                  </a:extLst>
                </p:cNvPr>
                <p:cNvSpPr/>
                <p:nvPr/>
              </p:nvSpPr>
              <p:spPr>
                <a:xfrm flipV="1">
                  <a:off x="8257845" y="1141247"/>
                  <a:ext cx="68467" cy="22856"/>
                </a:xfrm>
                <a:custGeom>
                  <a:avLst/>
                  <a:gdLst>
                    <a:gd name="connsiteX0" fmla="*/ -572 w 112440"/>
                    <a:gd name="connsiteY0" fmla="*/ -7904 h 37536"/>
                    <a:gd name="connsiteX1" fmla="*/ 74771 w 112440"/>
                    <a:gd name="connsiteY1" fmla="*/ 6149 h 37536"/>
                    <a:gd name="connsiteX2" fmla="*/ 99384 w 112440"/>
                    <a:gd name="connsiteY2" fmla="*/ 16680 h 37536"/>
                    <a:gd name="connsiteX3" fmla="*/ 96842 w 112440"/>
                    <a:gd name="connsiteY3" fmla="*/ 27509 h 37536"/>
                    <a:gd name="connsiteX4" fmla="*/ 71571 w 112440"/>
                    <a:gd name="connsiteY4" fmla="*/ 25288 h 37536"/>
                    <a:gd name="connsiteX5" fmla="*/ -4666 w 112440"/>
                    <a:gd name="connsiteY5" fmla="*/ 10506 h 37536"/>
                    <a:gd name="connsiteX6" fmla="*/ -11819 w 112440"/>
                    <a:gd name="connsiteY6" fmla="*/ -746 h 37536"/>
                    <a:gd name="connsiteX7" fmla="*/ -572 w 112440"/>
                    <a:gd name="connsiteY7" fmla="*/ -7904 h 37536"/>
                    <a:gd name="connsiteX8" fmla="*/ -572 w 112440"/>
                    <a:gd name="connsiteY8" fmla="*/ -7904 h 3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440" h="37536">
                      <a:moveTo>
                        <a:pt x="-572" y="-7904"/>
                      </a:moveTo>
                      <a:cubicBezTo>
                        <a:pt x="28700" y="-4040"/>
                        <a:pt x="52042" y="548"/>
                        <a:pt x="74771" y="6149"/>
                      </a:cubicBezTo>
                      <a:cubicBezTo>
                        <a:pt x="82254" y="7993"/>
                        <a:pt x="95760" y="8981"/>
                        <a:pt x="99384" y="16680"/>
                      </a:cubicBezTo>
                      <a:cubicBezTo>
                        <a:pt x="101266" y="20685"/>
                        <a:pt x="100701" y="24850"/>
                        <a:pt x="96842" y="27509"/>
                      </a:cubicBezTo>
                      <a:cubicBezTo>
                        <a:pt x="89783" y="32375"/>
                        <a:pt x="79101" y="27147"/>
                        <a:pt x="71571" y="25288"/>
                      </a:cubicBezTo>
                      <a:cubicBezTo>
                        <a:pt x="48559" y="19636"/>
                        <a:pt x="22252" y="14327"/>
                        <a:pt x="-4666" y="10506"/>
                      </a:cubicBezTo>
                      <a:cubicBezTo>
                        <a:pt x="-9701" y="9791"/>
                        <a:pt x="-12854" y="3951"/>
                        <a:pt x="-11819" y="-746"/>
                      </a:cubicBezTo>
                      <a:cubicBezTo>
                        <a:pt x="-10642" y="-6092"/>
                        <a:pt x="-5607" y="-8572"/>
                        <a:pt x="-572" y="-7904"/>
                      </a:cubicBezTo>
                      <a:lnTo>
                        <a:pt x="-572" y="-7904"/>
                      </a:lnTo>
                    </a:path>
                  </a:pathLst>
                </a:custGeom>
                <a:solidFill>
                  <a:srgbClr val="F48C7F"/>
                </a:solidFill>
                <a:ln w="4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899" name="자유형: 도형 898">
                  <a:extLst>
                    <a:ext uri="{FF2B5EF4-FFF2-40B4-BE49-F238E27FC236}">
                      <a16:creationId xmlns:a16="http://schemas.microsoft.com/office/drawing/2014/main" id="{F1D9E931-051B-0E31-7E9E-F45158868489}"/>
                    </a:ext>
                  </a:extLst>
                </p:cNvPr>
                <p:cNvSpPr/>
                <p:nvPr/>
              </p:nvSpPr>
              <p:spPr>
                <a:xfrm flipV="1">
                  <a:off x="8500788" y="1122386"/>
                  <a:ext cx="49235" cy="20384"/>
                </a:xfrm>
                <a:custGeom>
                  <a:avLst/>
                  <a:gdLst>
                    <a:gd name="connsiteX0" fmla="*/ -702 w 80856"/>
                    <a:gd name="connsiteY0" fmla="*/ -7428 h 33475"/>
                    <a:gd name="connsiteX1" fmla="*/ 32346 w 80856"/>
                    <a:gd name="connsiteY1" fmla="*/ 508 h 33475"/>
                    <a:gd name="connsiteX2" fmla="*/ 64900 w 80856"/>
                    <a:gd name="connsiteY2" fmla="*/ 10313 h 33475"/>
                    <a:gd name="connsiteX3" fmla="*/ 61447 w 80856"/>
                    <a:gd name="connsiteY3" fmla="*/ 25599 h 33475"/>
                    <a:gd name="connsiteX4" fmla="*/ 28202 w 80856"/>
                    <a:gd name="connsiteY4" fmla="*/ 19295 h 33475"/>
                    <a:gd name="connsiteX5" fmla="*/ -4796 w 80856"/>
                    <a:gd name="connsiteY5" fmla="*/ 10974 h 33475"/>
                    <a:gd name="connsiteX6" fmla="*/ -702 w 80856"/>
                    <a:gd name="connsiteY6" fmla="*/ -7428 h 33475"/>
                    <a:gd name="connsiteX7" fmla="*/ -702 w 80856"/>
                    <a:gd name="connsiteY7" fmla="*/ -7428 h 3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856" h="33475">
                      <a:moveTo>
                        <a:pt x="-702" y="-7428"/>
                      </a:moveTo>
                      <a:cubicBezTo>
                        <a:pt x="10347" y="-4908"/>
                        <a:pt x="21346" y="-2185"/>
                        <a:pt x="32346" y="508"/>
                      </a:cubicBezTo>
                      <a:cubicBezTo>
                        <a:pt x="42901" y="3082"/>
                        <a:pt x="55775" y="4276"/>
                        <a:pt x="64900" y="10313"/>
                      </a:cubicBezTo>
                      <a:cubicBezTo>
                        <a:pt x="71608" y="14768"/>
                        <a:pt x="69881" y="24712"/>
                        <a:pt x="61447" y="25599"/>
                      </a:cubicBezTo>
                      <a:cubicBezTo>
                        <a:pt x="50546" y="26738"/>
                        <a:pt x="38708" y="21910"/>
                        <a:pt x="28202" y="19295"/>
                      </a:cubicBezTo>
                      <a:cubicBezTo>
                        <a:pt x="17153" y="16568"/>
                        <a:pt x="6154" y="13875"/>
                        <a:pt x="-4796" y="10974"/>
                      </a:cubicBezTo>
                      <a:cubicBezTo>
                        <a:pt x="-16486" y="7887"/>
                        <a:pt x="-12589" y="-10141"/>
                        <a:pt x="-702" y="-7428"/>
                      </a:cubicBezTo>
                      <a:lnTo>
                        <a:pt x="-702" y="-7428"/>
                      </a:lnTo>
                    </a:path>
                  </a:pathLst>
                </a:custGeom>
                <a:solidFill>
                  <a:srgbClr val="F48C7F"/>
                </a:solidFill>
                <a:ln w="4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0" name="자유형: 도형 899">
                  <a:extLst>
                    <a:ext uri="{FF2B5EF4-FFF2-40B4-BE49-F238E27FC236}">
                      <a16:creationId xmlns:a16="http://schemas.microsoft.com/office/drawing/2014/main" id="{5C60DDD4-2EB0-4BA3-C2B8-7CEAF8F881FF}"/>
                    </a:ext>
                  </a:extLst>
                </p:cNvPr>
                <p:cNvSpPr/>
                <p:nvPr/>
              </p:nvSpPr>
              <p:spPr>
                <a:xfrm flipV="1">
                  <a:off x="8336859" y="1198504"/>
                  <a:ext cx="33257" cy="42180"/>
                </a:xfrm>
                <a:custGeom>
                  <a:avLst/>
                  <a:gdLst>
                    <a:gd name="connsiteX0" fmla="*/ 6426 w 54616"/>
                    <a:gd name="connsiteY0" fmla="*/ -1208 h 69271"/>
                    <a:gd name="connsiteX1" fmla="*/ 40401 w 54616"/>
                    <a:gd name="connsiteY1" fmla="*/ 48614 h 69271"/>
                    <a:gd name="connsiteX2" fmla="*/ 31705 w 54616"/>
                    <a:gd name="connsiteY2" fmla="*/ 60917 h 69271"/>
                    <a:gd name="connsiteX3" fmla="*/ -11584 w 54616"/>
                    <a:gd name="connsiteY3" fmla="*/ 4233 h 69271"/>
                    <a:gd name="connsiteX4" fmla="*/ 6426 w 54616"/>
                    <a:gd name="connsiteY4" fmla="*/ -1208 h 69271"/>
                    <a:gd name="connsiteX5" fmla="*/ 6426 w 54616"/>
                    <a:gd name="connsiteY5" fmla="*/ -1208 h 69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616" h="69271">
                      <a:moveTo>
                        <a:pt x="6426" y="-1208"/>
                      </a:moveTo>
                      <a:cubicBezTo>
                        <a:pt x="14599" y="25350"/>
                        <a:pt x="29709" y="36593"/>
                        <a:pt x="40401" y="48614"/>
                      </a:cubicBezTo>
                      <a:cubicBezTo>
                        <a:pt x="46103" y="55044"/>
                        <a:pt x="39830" y="64286"/>
                        <a:pt x="31705" y="60917"/>
                      </a:cubicBezTo>
                      <a:cubicBezTo>
                        <a:pt x="9514" y="51670"/>
                        <a:pt x="-5074" y="26229"/>
                        <a:pt x="-11584" y="4233"/>
                      </a:cubicBezTo>
                      <a:cubicBezTo>
                        <a:pt x="-15005" y="-7347"/>
                        <a:pt x="2862" y="-12792"/>
                        <a:pt x="6426" y="-1208"/>
                      </a:cubicBezTo>
                      <a:lnTo>
                        <a:pt x="6426" y="-1208"/>
                      </a:lnTo>
                    </a:path>
                  </a:pathLst>
                </a:custGeom>
                <a:solidFill>
                  <a:srgbClr val="F48C7F"/>
                </a:solidFill>
                <a:ln w="4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1" name="자유형: 도형 900">
                  <a:extLst>
                    <a:ext uri="{FF2B5EF4-FFF2-40B4-BE49-F238E27FC236}">
                      <a16:creationId xmlns:a16="http://schemas.microsoft.com/office/drawing/2014/main" id="{1E7855B8-EB5B-A890-CAE4-70994338B9ED}"/>
                    </a:ext>
                  </a:extLst>
                </p:cNvPr>
                <p:cNvSpPr/>
                <p:nvPr/>
              </p:nvSpPr>
              <p:spPr>
                <a:xfrm flipV="1">
                  <a:off x="8420300" y="1214963"/>
                  <a:ext cx="14385" cy="45196"/>
                </a:xfrm>
                <a:custGeom>
                  <a:avLst/>
                  <a:gdLst>
                    <a:gd name="connsiteX0" fmla="*/ 10550 w 23624"/>
                    <a:gd name="connsiteY0" fmla="*/ 3645 h 74224"/>
                    <a:gd name="connsiteX1" fmla="*/ 7997 w 23624"/>
                    <a:gd name="connsiteY1" fmla="*/ 38092 h 74224"/>
                    <a:gd name="connsiteX2" fmla="*/ 3950 w 23624"/>
                    <a:gd name="connsiteY2" fmla="*/ 66775 h 74224"/>
                    <a:gd name="connsiteX3" fmla="*/ -11566 w 23624"/>
                    <a:gd name="connsiteY3" fmla="*/ 36231 h 74224"/>
                    <a:gd name="connsiteX4" fmla="*/ -7952 w 23624"/>
                    <a:gd name="connsiteY4" fmla="*/ -470 h 74224"/>
                    <a:gd name="connsiteX5" fmla="*/ 10550 w 23624"/>
                    <a:gd name="connsiteY5" fmla="*/ 3645 h 74224"/>
                    <a:gd name="connsiteX6" fmla="*/ 10550 w 23624"/>
                    <a:gd name="connsiteY6" fmla="*/ 3645 h 74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624" h="74224">
                      <a:moveTo>
                        <a:pt x="10550" y="3645"/>
                      </a:moveTo>
                      <a:cubicBezTo>
                        <a:pt x="7322" y="14920"/>
                        <a:pt x="6407" y="26460"/>
                        <a:pt x="7997" y="38092"/>
                      </a:cubicBezTo>
                      <a:cubicBezTo>
                        <a:pt x="9009" y="45208"/>
                        <a:pt x="17730" y="66515"/>
                        <a:pt x="3950" y="66775"/>
                      </a:cubicBezTo>
                      <a:cubicBezTo>
                        <a:pt x="-9012" y="67021"/>
                        <a:pt x="-10699" y="45396"/>
                        <a:pt x="-11566" y="36231"/>
                      </a:cubicBezTo>
                      <a:cubicBezTo>
                        <a:pt x="-12722" y="23949"/>
                        <a:pt x="-11421" y="11354"/>
                        <a:pt x="-7952" y="-470"/>
                      </a:cubicBezTo>
                      <a:cubicBezTo>
                        <a:pt x="-4531" y="-12107"/>
                        <a:pt x="13875" y="-8122"/>
                        <a:pt x="10550" y="3645"/>
                      </a:cubicBezTo>
                      <a:lnTo>
                        <a:pt x="10550" y="3645"/>
                      </a:lnTo>
                    </a:path>
                  </a:pathLst>
                </a:custGeom>
                <a:solidFill>
                  <a:srgbClr val="F48C7F"/>
                </a:solidFill>
                <a:ln w="4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2" name="자유형: 도형 901">
                  <a:extLst>
                    <a:ext uri="{FF2B5EF4-FFF2-40B4-BE49-F238E27FC236}">
                      <a16:creationId xmlns:a16="http://schemas.microsoft.com/office/drawing/2014/main" id="{A2721C7B-74FA-704F-03D7-8BE8B13E9DD7}"/>
                    </a:ext>
                  </a:extLst>
                </p:cNvPr>
                <p:cNvSpPr/>
                <p:nvPr/>
              </p:nvSpPr>
              <p:spPr>
                <a:xfrm flipV="1">
                  <a:off x="8476502" y="1185913"/>
                  <a:ext cx="33433" cy="20345"/>
                </a:xfrm>
                <a:custGeom>
                  <a:avLst/>
                  <a:gdLst>
                    <a:gd name="connsiteX0" fmla="*/ -5071 w 54905"/>
                    <a:gd name="connsiteY0" fmla="*/ 7030 h 33412"/>
                    <a:gd name="connsiteX1" fmla="*/ 16547 w 54905"/>
                    <a:gd name="connsiteY1" fmla="*/ -1862 h 33412"/>
                    <a:gd name="connsiteX2" fmla="*/ 38801 w 54905"/>
                    <a:gd name="connsiteY2" fmla="*/ -6259 h 33412"/>
                    <a:gd name="connsiteX3" fmla="*/ 42274 w 54905"/>
                    <a:gd name="connsiteY3" fmla="*/ 4716 h 33412"/>
                    <a:gd name="connsiteX4" fmla="*/ 22123 w 54905"/>
                    <a:gd name="connsiteY4" fmla="*/ 16626 h 33412"/>
                    <a:gd name="connsiteX5" fmla="*/ 505 w 54905"/>
                    <a:gd name="connsiteY5" fmla="*/ 25381 h 33412"/>
                    <a:gd name="connsiteX6" fmla="*/ -11478 w 54905"/>
                    <a:gd name="connsiteY6" fmla="*/ 18983 h 33412"/>
                    <a:gd name="connsiteX7" fmla="*/ -5071 w 54905"/>
                    <a:gd name="connsiteY7" fmla="*/ 7030 h 33412"/>
                    <a:gd name="connsiteX8" fmla="*/ -5071 w 54905"/>
                    <a:gd name="connsiteY8" fmla="*/ 7030 h 33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905" h="33412">
                      <a:moveTo>
                        <a:pt x="-5071" y="7030"/>
                      </a:moveTo>
                      <a:cubicBezTo>
                        <a:pt x="2119" y="4070"/>
                        <a:pt x="9357" y="1107"/>
                        <a:pt x="16547" y="-1862"/>
                      </a:cubicBezTo>
                      <a:cubicBezTo>
                        <a:pt x="23737" y="-4816"/>
                        <a:pt x="31122" y="-9854"/>
                        <a:pt x="38801" y="-6259"/>
                      </a:cubicBezTo>
                      <a:cubicBezTo>
                        <a:pt x="43105" y="-4234"/>
                        <a:pt x="43790" y="745"/>
                        <a:pt x="42274" y="4716"/>
                      </a:cubicBezTo>
                      <a:cubicBezTo>
                        <a:pt x="39534" y="11925"/>
                        <a:pt x="28676" y="13965"/>
                        <a:pt x="22123" y="16626"/>
                      </a:cubicBezTo>
                      <a:cubicBezTo>
                        <a:pt x="14884" y="19540"/>
                        <a:pt x="7695" y="22460"/>
                        <a:pt x="505" y="25381"/>
                      </a:cubicBezTo>
                      <a:cubicBezTo>
                        <a:pt x="-4338" y="27322"/>
                        <a:pt x="-10060" y="23615"/>
                        <a:pt x="-11478" y="18983"/>
                      </a:cubicBezTo>
                      <a:cubicBezTo>
                        <a:pt x="-13092" y="13632"/>
                        <a:pt x="-9864" y="9010"/>
                        <a:pt x="-5071" y="7030"/>
                      </a:cubicBezTo>
                      <a:lnTo>
                        <a:pt x="-5071" y="7030"/>
                      </a:lnTo>
                    </a:path>
                  </a:pathLst>
                </a:custGeom>
                <a:solidFill>
                  <a:srgbClr val="F48C7F"/>
                </a:solidFill>
                <a:ln w="48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3" name="자유형: 도형 902">
                  <a:extLst>
                    <a:ext uri="{FF2B5EF4-FFF2-40B4-BE49-F238E27FC236}">
                      <a16:creationId xmlns:a16="http://schemas.microsoft.com/office/drawing/2014/main" id="{E2AA2EE5-955A-CD9E-A46D-5AFA2953BB91}"/>
                    </a:ext>
                  </a:extLst>
                </p:cNvPr>
                <p:cNvSpPr/>
                <p:nvPr/>
              </p:nvSpPr>
              <p:spPr>
                <a:xfrm flipV="1">
                  <a:off x="8317583" y="1049293"/>
                  <a:ext cx="35057" cy="43797"/>
                </a:xfrm>
                <a:custGeom>
                  <a:avLst/>
                  <a:gdLst>
                    <a:gd name="connsiteX0" fmla="*/ 43049 w 57573"/>
                    <a:gd name="connsiteY0" fmla="*/ 7952 h 71926"/>
                    <a:gd name="connsiteX1" fmla="*/ 549 w 57573"/>
                    <a:gd name="connsiteY1" fmla="*/ 62468 h 71926"/>
                    <a:gd name="connsiteX2" fmla="*/ -11804 w 57573"/>
                    <a:gd name="connsiteY2" fmla="*/ 53651 h 71926"/>
                    <a:gd name="connsiteX3" fmla="*/ 28803 w 57573"/>
                    <a:gd name="connsiteY3" fmla="*/ -5248 h 71926"/>
                    <a:gd name="connsiteX4" fmla="*/ 42528 w 57573"/>
                    <a:gd name="connsiteY4" fmla="*/ -5759 h 71926"/>
                    <a:gd name="connsiteX5" fmla="*/ 43049 w 57573"/>
                    <a:gd name="connsiteY5" fmla="*/ 7952 h 71926"/>
                    <a:gd name="connsiteX6" fmla="*/ 43049 w 57573"/>
                    <a:gd name="connsiteY6" fmla="*/ 7952 h 71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573" h="71926">
                      <a:moveTo>
                        <a:pt x="43049" y="7952"/>
                      </a:moveTo>
                      <a:cubicBezTo>
                        <a:pt x="6039" y="58582"/>
                        <a:pt x="6417" y="58975"/>
                        <a:pt x="549" y="62468"/>
                      </a:cubicBezTo>
                      <a:cubicBezTo>
                        <a:pt x="-5415" y="66046"/>
                        <a:pt x="-13507" y="60674"/>
                        <a:pt x="-11804" y="53651"/>
                      </a:cubicBezTo>
                      <a:cubicBezTo>
                        <a:pt x="-10147" y="46708"/>
                        <a:pt x="-10336" y="47882"/>
                        <a:pt x="28803" y="-5248"/>
                      </a:cubicBezTo>
                      <a:cubicBezTo>
                        <a:pt x="31927" y="-9474"/>
                        <a:pt x="38978" y="-9039"/>
                        <a:pt x="42528" y="-5759"/>
                      </a:cubicBezTo>
                      <a:cubicBezTo>
                        <a:pt x="46740" y="-1845"/>
                        <a:pt x="46172" y="3702"/>
                        <a:pt x="43049" y="7952"/>
                      </a:cubicBezTo>
                      <a:lnTo>
                        <a:pt x="43049" y="7952"/>
                      </a:lnTo>
                    </a:path>
                  </a:pathLst>
                </a:custGeom>
                <a:solidFill>
                  <a:srgbClr val="F48C7F"/>
                </a:solidFill>
                <a:ln w="47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4" name="자유형: 도형 903">
                  <a:extLst>
                    <a:ext uri="{FF2B5EF4-FFF2-40B4-BE49-F238E27FC236}">
                      <a16:creationId xmlns:a16="http://schemas.microsoft.com/office/drawing/2014/main" id="{65C4ABE6-2484-598F-28D4-906861421EA1}"/>
                    </a:ext>
                  </a:extLst>
                </p:cNvPr>
                <p:cNvSpPr/>
                <p:nvPr/>
              </p:nvSpPr>
              <p:spPr>
                <a:xfrm flipV="1">
                  <a:off x="8399783" y="1031530"/>
                  <a:ext cx="13264" cy="41977"/>
                </a:xfrm>
                <a:custGeom>
                  <a:avLst/>
                  <a:gdLst>
                    <a:gd name="connsiteX0" fmla="*/ 8412 w 21782"/>
                    <a:gd name="connsiteY0" fmla="*/ 748 h 68937"/>
                    <a:gd name="connsiteX1" fmla="*/ 9323 w 21782"/>
                    <a:gd name="connsiteY1" fmla="*/ 31568 h 68937"/>
                    <a:gd name="connsiteX2" fmla="*/ -1366 w 21782"/>
                    <a:gd name="connsiteY2" fmla="*/ 60269 h 68937"/>
                    <a:gd name="connsiteX3" fmla="*/ -8555 w 21782"/>
                    <a:gd name="connsiteY3" fmla="*/ 58611 h 68937"/>
                    <a:gd name="connsiteX4" fmla="*/ -9801 w 21782"/>
                    <a:gd name="connsiteY4" fmla="*/ 30418 h 68937"/>
                    <a:gd name="connsiteX5" fmla="*/ -10329 w 21782"/>
                    <a:gd name="connsiteY5" fmla="*/ 1453 h 68937"/>
                    <a:gd name="connsiteX6" fmla="*/ -1318 w 21782"/>
                    <a:gd name="connsiteY6" fmla="*/ -8282 h 68937"/>
                    <a:gd name="connsiteX7" fmla="*/ 8412 w 21782"/>
                    <a:gd name="connsiteY7" fmla="*/ 748 h 68937"/>
                    <a:gd name="connsiteX8" fmla="*/ 8412 w 21782"/>
                    <a:gd name="connsiteY8" fmla="*/ 748 h 68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782" h="68937">
                      <a:moveTo>
                        <a:pt x="8412" y="748"/>
                      </a:moveTo>
                      <a:cubicBezTo>
                        <a:pt x="9850" y="10991"/>
                        <a:pt x="10138" y="21258"/>
                        <a:pt x="9323" y="31568"/>
                      </a:cubicBezTo>
                      <a:cubicBezTo>
                        <a:pt x="8604" y="41140"/>
                        <a:pt x="8747" y="55922"/>
                        <a:pt x="-1366" y="60269"/>
                      </a:cubicBezTo>
                      <a:cubicBezTo>
                        <a:pt x="-3523" y="61199"/>
                        <a:pt x="-6974" y="60331"/>
                        <a:pt x="-8555" y="58611"/>
                      </a:cubicBezTo>
                      <a:cubicBezTo>
                        <a:pt x="-15122" y="51406"/>
                        <a:pt x="-10425" y="39251"/>
                        <a:pt x="-9801" y="30418"/>
                      </a:cubicBezTo>
                      <a:cubicBezTo>
                        <a:pt x="-9035" y="20784"/>
                        <a:pt x="-9370" y="11063"/>
                        <a:pt x="-10329" y="1453"/>
                      </a:cubicBezTo>
                      <a:cubicBezTo>
                        <a:pt x="-10808" y="-3599"/>
                        <a:pt x="-6159" y="-8105"/>
                        <a:pt x="-1318" y="-8282"/>
                      </a:cubicBezTo>
                      <a:cubicBezTo>
                        <a:pt x="4194" y="-8488"/>
                        <a:pt x="7741" y="-4294"/>
                        <a:pt x="8412" y="748"/>
                      </a:cubicBezTo>
                      <a:lnTo>
                        <a:pt x="8412" y="748"/>
                      </a:lnTo>
                    </a:path>
                  </a:pathLst>
                </a:custGeom>
                <a:solidFill>
                  <a:srgbClr val="F48C7F"/>
                </a:solidFill>
                <a:ln w="4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05" name="자유형: 도형 904">
                  <a:extLst>
                    <a:ext uri="{FF2B5EF4-FFF2-40B4-BE49-F238E27FC236}">
                      <a16:creationId xmlns:a16="http://schemas.microsoft.com/office/drawing/2014/main" id="{0AF366ED-74D3-C49F-DFAC-74C948E72E40}"/>
                    </a:ext>
                  </a:extLst>
                </p:cNvPr>
                <p:cNvSpPr/>
                <p:nvPr/>
              </p:nvSpPr>
              <p:spPr>
                <a:xfrm flipV="1">
                  <a:off x="8470346" y="1047515"/>
                  <a:ext cx="29673" cy="29537"/>
                </a:xfrm>
                <a:custGeom>
                  <a:avLst/>
                  <a:gdLst>
                    <a:gd name="connsiteX0" fmla="*/ 36766 w 48730"/>
                    <a:gd name="connsiteY0" fmla="*/ 31847 h 48507"/>
                    <a:gd name="connsiteX1" fmla="*/ 28908 w 48730"/>
                    <a:gd name="connsiteY1" fmla="*/ 40320 h 48507"/>
                    <a:gd name="connsiteX2" fmla="*/ 6944 w 48730"/>
                    <a:gd name="connsiteY2" fmla="*/ 26409 h 48507"/>
                    <a:gd name="connsiteX3" fmla="*/ -10432 w 48730"/>
                    <a:gd name="connsiteY3" fmla="*/ 6349 h 48507"/>
                    <a:gd name="connsiteX4" fmla="*/ -7356 w 48730"/>
                    <a:gd name="connsiteY4" fmla="*/ -6683 h 48507"/>
                    <a:gd name="connsiteX5" fmla="*/ 5675 w 48730"/>
                    <a:gd name="connsiteY5" fmla="*/ -3608 h 48507"/>
                    <a:gd name="connsiteX6" fmla="*/ 36766 w 48730"/>
                    <a:gd name="connsiteY6" fmla="*/ 31847 h 48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730" h="48507">
                      <a:moveTo>
                        <a:pt x="36766" y="31847"/>
                      </a:moveTo>
                      <a:cubicBezTo>
                        <a:pt x="37352" y="36532"/>
                        <a:pt x="32959" y="39754"/>
                        <a:pt x="28908" y="40320"/>
                      </a:cubicBezTo>
                      <a:cubicBezTo>
                        <a:pt x="20561" y="41491"/>
                        <a:pt x="12362" y="31720"/>
                        <a:pt x="6944" y="26409"/>
                      </a:cubicBezTo>
                      <a:cubicBezTo>
                        <a:pt x="550" y="20231"/>
                        <a:pt x="-5160" y="13470"/>
                        <a:pt x="-10432" y="6349"/>
                      </a:cubicBezTo>
                      <a:cubicBezTo>
                        <a:pt x="-13507" y="2249"/>
                        <a:pt x="-11457" y="-4154"/>
                        <a:pt x="-7356" y="-6683"/>
                      </a:cubicBezTo>
                      <a:cubicBezTo>
                        <a:pt x="-2573" y="-9640"/>
                        <a:pt x="2454" y="-7620"/>
                        <a:pt x="5675" y="-3608"/>
                      </a:cubicBezTo>
                      <a:cubicBezTo>
                        <a:pt x="26614" y="22563"/>
                        <a:pt x="35253" y="20274"/>
                        <a:pt x="36766" y="31847"/>
                      </a:cubicBezTo>
                    </a:path>
                  </a:pathLst>
                </a:custGeom>
                <a:solidFill>
                  <a:srgbClr val="F48C7F"/>
                </a:solidFill>
                <a:ln w="4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906" name="자유형: 도형 905">
                <a:extLst>
                  <a:ext uri="{FF2B5EF4-FFF2-40B4-BE49-F238E27FC236}">
                    <a16:creationId xmlns:a16="http://schemas.microsoft.com/office/drawing/2014/main" id="{5950019C-7BB0-F0BB-38BC-31C0E9839617}"/>
                  </a:ext>
                </a:extLst>
              </p:cNvPr>
              <p:cNvSpPr/>
              <p:nvPr/>
            </p:nvSpPr>
            <p:spPr>
              <a:xfrm flipV="1">
                <a:off x="7738211" y="913179"/>
                <a:ext cx="77202" cy="160647"/>
              </a:xfrm>
              <a:custGeom>
                <a:avLst/>
                <a:gdLst>
                  <a:gd name="connsiteX0" fmla="*/ 44851 w 126785"/>
                  <a:gd name="connsiteY0" fmla="*/ 241542 h 263823"/>
                  <a:gd name="connsiteX1" fmla="*/ 28123 w 126785"/>
                  <a:gd name="connsiteY1" fmla="*/ 197864 h 263823"/>
                  <a:gd name="connsiteX2" fmla="*/ 64943 w 126785"/>
                  <a:gd name="connsiteY2" fmla="*/ 176171 h 263823"/>
                  <a:gd name="connsiteX3" fmla="*/ 42429 w 126785"/>
                  <a:gd name="connsiteY3" fmla="*/ 127457 h 263823"/>
                  <a:gd name="connsiteX4" fmla="*/ 93467 w 126785"/>
                  <a:gd name="connsiteY4" fmla="*/ 117174 h 263823"/>
                  <a:gd name="connsiteX5" fmla="*/ 70594 w 126785"/>
                  <a:gd name="connsiteY5" fmla="*/ 61737 h 263823"/>
                  <a:gd name="connsiteX6" fmla="*/ 114590 w 126785"/>
                  <a:gd name="connsiteY6" fmla="*/ 46740 h 263823"/>
                  <a:gd name="connsiteX7" fmla="*/ 101988 w 126785"/>
                  <a:gd name="connsiteY7" fmla="*/ -7460 h 263823"/>
                  <a:gd name="connsiteX8" fmla="*/ 78801 w 126785"/>
                  <a:gd name="connsiteY8" fmla="*/ -8769 h 263823"/>
                  <a:gd name="connsiteX9" fmla="*/ 88219 w 126785"/>
                  <a:gd name="connsiteY9" fmla="*/ 31751 h 263823"/>
                  <a:gd name="connsiteX10" fmla="*/ 41756 w 126785"/>
                  <a:gd name="connsiteY10" fmla="*/ 47578 h 263823"/>
                  <a:gd name="connsiteX11" fmla="*/ 63732 w 126785"/>
                  <a:gd name="connsiteY11" fmla="*/ 100867 h 263823"/>
                  <a:gd name="connsiteX12" fmla="*/ 11843 w 126785"/>
                  <a:gd name="connsiteY12" fmla="*/ 111325 h 263823"/>
                  <a:gd name="connsiteX13" fmla="*/ 36734 w 126785"/>
                  <a:gd name="connsiteY13" fmla="*/ 165080 h 263823"/>
                  <a:gd name="connsiteX14" fmla="*/ 765 w 126785"/>
                  <a:gd name="connsiteY14" fmla="*/ 186262 h 263823"/>
                  <a:gd name="connsiteX15" fmla="*/ 16283 w 126785"/>
                  <a:gd name="connsiteY15" fmla="*/ 226746 h 263823"/>
                  <a:gd name="connsiteX16" fmla="*/ -12196 w 126785"/>
                  <a:gd name="connsiteY16" fmla="*/ 235425 h 263823"/>
                  <a:gd name="connsiteX17" fmla="*/ 541 w 126785"/>
                  <a:gd name="connsiteY17" fmla="*/ 255054 h 263823"/>
                  <a:gd name="connsiteX18" fmla="*/ 44851 w 126785"/>
                  <a:gd name="connsiteY18" fmla="*/ 241542 h 26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6785" h="263823">
                    <a:moveTo>
                      <a:pt x="44851" y="241542"/>
                    </a:moveTo>
                    <a:lnTo>
                      <a:pt x="28123" y="197864"/>
                    </a:lnTo>
                    <a:lnTo>
                      <a:pt x="64943" y="176171"/>
                    </a:lnTo>
                    <a:lnTo>
                      <a:pt x="42429" y="127457"/>
                    </a:lnTo>
                    <a:lnTo>
                      <a:pt x="93467" y="117174"/>
                    </a:lnTo>
                    <a:lnTo>
                      <a:pt x="70594" y="61737"/>
                    </a:lnTo>
                    <a:lnTo>
                      <a:pt x="114590" y="46740"/>
                    </a:lnTo>
                    <a:lnTo>
                      <a:pt x="101988" y="-7460"/>
                    </a:lnTo>
                    <a:lnTo>
                      <a:pt x="78801" y="-8769"/>
                    </a:lnTo>
                    <a:lnTo>
                      <a:pt x="88219" y="31751"/>
                    </a:lnTo>
                    <a:lnTo>
                      <a:pt x="41756" y="47578"/>
                    </a:lnTo>
                    <a:lnTo>
                      <a:pt x="63732" y="100867"/>
                    </a:lnTo>
                    <a:lnTo>
                      <a:pt x="11843" y="111325"/>
                    </a:lnTo>
                    <a:lnTo>
                      <a:pt x="36734" y="165080"/>
                    </a:lnTo>
                    <a:lnTo>
                      <a:pt x="765" y="186262"/>
                    </a:lnTo>
                    <a:lnTo>
                      <a:pt x="16283" y="226746"/>
                    </a:lnTo>
                    <a:lnTo>
                      <a:pt x="-12196" y="235425"/>
                    </a:lnTo>
                    <a:lnTo>
                      <a:pt x="541" y="255054"/>
                    </a:lnTo>
                    <a:lnTo>
                      <a:pt x="44851" y="241542"/>
                    </a:lnTo>
                  </a:path>
                </a:pathLst>
              </a:custGeom>
              <a:solidFill>
                <a:srgbClr val="9BC1F9"/>
              </a:solidFill>
              <a:ln w="4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07" name="자유형: 도형 906">
                <a:extLst>
                  <a:ext uri="{FF2B5EF4-FFF2-40B4-BE49-F238E27FC236}">
                    <a16:creationId xmlns:a16="http://schemas.microsoft.com/office/drawing/2014/main" id="{CC548BDA-4C76-B32A-1B7B-C054A750C475}"/>
                  </a:ext>
                </a:extLst>
              </p:cNvPr>
              <p:cNvSpPr/>
              <p:nvPr/>
            </p:nvSpPr>
            <p:spPr>
              <a:xfrm flipV="1">
                <a:off x="6856107" y="1566289"/>
                <a:ext cx="99586" cy="66462"/>
              </a:xfrm>
              <a:custGeom>
                <a:avLst/>
                <a:gdLst>
                  <a:gd name="connsiteX0" fmla="*/ 139740 w 163546"/>
                  <a:gd name="connsiteY0" fmla="*/ 95626 h 109147"/>
                  <a:gd name="connsiteX1" fmla="*/ 90770 w 163546"/>
                  <a:gd name="connsiteY1" fmla="*/ 99602 h 109147"/>
                  <a:gd name="connsiteX2" fmla="*/ 84075 w 163546"/>
                  <a:gd name="connsiteY2" fmla="*/ 54283 h 109147"/>
                  <a:gd name="connsiteX3" fmla="*/ 35632 w 163546"/>
                  <a:gd name="connsiteY3" fmla="*/ 56028 h 109147"/>
                  <a:gd name="connsiteX4" fmla="*/ 23907 w 163546"/>
                  <a:gd name="connsiteY4" fmla="*/ 13520 h 109147"/>
                  <a:gd name="connsiteX5" fmla="*/ -12527 w 163546"/>
                  <a:gd name="connsiteY5" fmla="*/ 8915 h 109147"/>
                  <a:gd name="connsiteX6" fmla="*/ -10215 w 163546"/>
                  <a:gd name="connsiteY6" fmla="*/ -9545 h 109147"/>
                  <a:gd name="connsiteX7" fmla="*/ 38553 w 163546"/>
                  <a:gd name="connsiteY7" fmla="*/ -3386 h 109147"/>
                  <a:gd name="connsiteX8" fmla="*/ 49670 w 163546"/>
                  <a:gd name="connsiteY8" fmla="*/ 36910 h 109147"/>
                  <a:gd name="connsiteX9" fmla="*/ 100061 w 163546"/>
                  <a:gd name="connsiteY9" fmla="*/ 35072 h 109147"/>
                  <a:gd name="connsiteX10" fmla="*/ 106633 w 163546"/>
                  <a:gd name="connsiteY10" fmla="*/ 79641 h 109147"/>
                  <a:gd name="connsiteX11" fmla="*/ 151019 w 163546"/>
                  <a:gd name="connsiteY11" fmla="*/ 76070 h 109147"/>
                  <a:gd name="connsiteX12" fmla="*/ 139740 w 163546"/>
                  <a:gd name="connsiteY12" fmla="*/ 95626 h 109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3546" h="109147">
                    <a:moveTo>
                      <a:pt x="139740" y="95626"/>
                    </a:moveTo>
                    <a:lnTo>
                      <a:pt x="90770" y="99602"/>
                    </a:lnTo>
                    <a:lnTo>
                      <a:pt x="84075" y="54283"/>
                    </a:lnTo>
                    <a:lnTo>
                      <a:pt x="35632" y="56028"/>
                    </a:lnTo>
                    <a:lnTo>
                      <a:pt x="23907" y="13520"/>
                    </a:lnTo>
                    <a:lnTo>
                      <a:pt x="-12527" y="8915"/>
                    </a:lnTo>
                    <a:lnTo>
                      <a:pt x="-10215" y="-9545"/>
                    </a:lnTo>
                    <a:lnTo>
                      <a:pt x="38553" y="-3386"/>
                    </a:lnTo>
                    <a:lnTo>
                      <a:pt x="49670" y="36910"/>
                    </a:lnTo>
                    <a:lnTo>
                      <a:pt x="100061" y="35072"/>
                    </a:lnTo>
                    <a:lnTo>
                      <a:pt x="106633" y="79641"/>
                    </a:lnTo>
                    <a:lnTo>
                      <a:pt x="151019" y="76070"/>
                    </a:lnTo>
                    <a:lnTo>
                      <a:pt x="139740" y="95626"/>
                    </a:lnTo>
                  </a:path>
                </a:pathLst>
              </a:custGeom>
              <a:solidFill>
                <a:srgbClr val="F48C7F"/>
              </a:solidFill>
              <a:ln w="4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09" name="자유형: 도형 908">
                <a:extLst>
                  <a:ext uri="{FF2B5EF4-FFF2-40B4-BE49-F238E27FC236}">
                    <a16:creationId xmlns:a16="http://schemas.microsoft.com/office/drawing/2014/main" id="{5C9EE5CA-7380-E64C-FC70-5AF1524E51D9}"/>
                  </a:ext>
                </a:extLst>
              </p:cNvPr>
              <p:cNvSpPr/>
              <p:nvPr/>
            </p:nvSpPr>
            <p:spPr>
              <a:xfrm flipH="1" flipV="1">
                <a:off x="310513" y="1347954"/>
                <a:ext cx="116326" cy="53808"/>
              </a:xfrm>
              <a:custGeom>
                <a:avLst/>
                <a:gdLst>
                  <a:gd name="connsiteX0" fmla="*/ 169283 w 200937"/>
                  <a:gd name="connsiteY0" fmla="*/ 77903 h 92946"/>
                  <a:gd name="connsiteX1" fmla="*/ 148874 w 200937"/>
                  <a:gd name="connsiteY1" fmla="*/ 40183 h 92946"/>
                  <a:gd name="connsiteX2" fmla="*/ 84602 w 200937"/>
                  <a:gd name="connsiteY2" fmla="*/ 66321 h 92946"/>
                  <a:gd name="connsiteX3" fmla="*/ 47954 w 200937"/>
                  <a:gd name="connsiteY3" fmla="*/ 14874 h 92946"/>
                  <a:gd name="connsiteX4" fmla="*/ -3347 w 200937"/>
                  <a:gd name="connsiteY4" fmla="*/ 26578 h 92946"/>
                  <a:gd name="connsiteX5" fmla="*/ -9272 w 200937"/>
                  <a:gd name="connsiteY5" fmla="*/ 610 h 92946"/>
                  <a:gd name="connsiteX6" fmla="*/ 59341 w 200937"/>
                  <a:gd name="connsiteY6" fmla="*/ -15044 h 92946"/>
                  <a:gd name="connsiteX7" fmla="*/ 94062 w 200937"/>
                  <a:gd name="connsiteY7" fmla="*/ 33722 h 92946"/>
                  <a:gd name="connsiteX8" fmla="*/ 160944 w 200937"/>
                  <a:gd name="connsiteY8" fmla="*/ 6535 h 92946"/>
                  <a:gd name="connsiteX9" fmla="*/ 191666 w 200937"/>
                  <a:gd name="connsiteY9" fmla="*/ 63274 h 92946"/>
                  <a:gd name="connsiteX10" fmla="*/ 169283 w 200937"/>
                  <a:gd name="connsiteY10" fmla="*/ 77903 h 9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937" h="92946">
                    <a:moveTo>
                      <a:pt x="169283" y="77903"/>
                    </a:moveTo>
                    <a:lnTo>
                      <a:pt x="148874" y="40183"/>
                    </a:lnTo>
                    <a:lnTo>
                      <a:pt x="84602" y="66321"/>
                    </a:lnTo>
                    <a:lnTo>
                      <a:pt x="47954" y="14874"/>
                    </a:lnTo>
                    <a:lnTo>
                      <a:pt x="-3347" y="26578"/>
                    </a:lnTo>
                    <a:lnTo>
                      <a:pt x="-9272" y="610"/>
                    </a:lnTo>
                    <a:lnTo>
                      <a:pt x="59341" y="-15044"/>
                    </a:lnTo>
                    <a:lnTo>
                      <a:pt x="94062" y="33722"/>
                    </a:lnTo>
                    <a:lnTo>
                      <a:pt x="160944" y="6535"/>
                    </a:lnTo>
                    <a:lnTo>
                      <a:pt x="191666" y="63274"/>
                    </a:lnTo>
                    <a:lnTo>
                      <a:pt x="169283" y="77903"/>
                    </a:lnTo>
                  </a:path>
                </a:pathLst>
              </a:custGeom>
              <a:solidFill>
                <a:srgbClr val="50BFA5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094" name="그룹 1093">
                <a:extLst>
                  <a:ext uri="{FF2B5EF4-FFF2-40B4-BE49-F238E27FC236}">
                    <a16:creationId xmlns:a16="http://schemas.microsoft.com/office/drawing/2014/main" id="{1F1322AC-39F0-9147-4DF4-81DEDEFCA887}"/>
                  </a:ext>
                </a:extLst>
              </p:cNvPr>
              <p:cNvGrpSpPr/>
              <p:nvPr/>
            </p:nvGrpSpPr>
            <p:grpSpPr>
              <a:xfrm>
                <a:off x="1622396" y="1441253"/>
                <a:ext cx="161752" cy="161735"/>
                <a:chOff x="1262819" y="1377776"/>
                <a:chExt cx="161752" cy="161735"/>
              </a:xfrm>
            </p:grpSpPr>
            <p:sp>
              <p:nvSpPr>
                <p:cNvPr id="940" name="자유형: 도형 939">
                  <a:extLst>
                    <a:ext uri="{FF2B5EF4-FFF2-40B4-BE49-F238E27FC236}">
                      <a16:creationId xmlns:a16="http://schemas.microsoft.com/office/drawing/2014/main" id="{74BBC52C-2ECB-DEB7-F2EE-605B9C5D3249}"/>
                    </a:ext>
                  </a:extLst>
                </p:cNvPr>
                <p:cNvSpPr/>
                <p:nvPr/>
              </p:nvSpPr>
              <p:spPr>
                <a:xfrm flipH="1" flipV="1">
                  <a:off x="1262819" y="1377776"/>
                  <a:ext cx="161752" cy="161735"/>
                </a:xfrm>
                <a:custGeom>
                  <a:avLst/>
                  <a:gdLst>
                    <a:gd name="connsiteX0" fmla="*/ 256268 w 279405"/>
                    <a:gd name="connsiteY0" fmla="*/ 193563 h 279376"/>
                    <a:gd name="connsiteX1" fmla="*/ 200770 w 279405"/>
                    <a:gd name="connsiteY1" fmla="*/ 4012 h 279376"/>
                    <a:gd name="connsiteX2" fmla="*/ 11195 w 279405"/>
                    <a:gd name="connsiteY2" fmla="*/ 59531 h 279376"/>
                    <a:gd name="connsiteX3" fmla="*/ 66690 w 279405"/>
                    <a:gd name="connsiteY3" fmla="*/ 249082 h 279376"/>
                    <a:gd name="connsiteX4" fmla="*/ 256268 w 279405"/>
                    <a:gd name="connsiteY4" fmla="*/ 193563 h 279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9405" h="279376">
                      <a:moveTo>
                        <a:pt x="256268" y="193563"/>
                      </a:moveTo>
                      <a:cubicBezTo>
                        <a:pt x="293290" y="125877"/>
                        <a:pt x="268445" y="41025"/>
                        <a:pt x="200770" y="4012"/>
                      </a:cubicBezTo>
                      <a:cubicBezTo>
                        <a:pt x="133096" y="-33001"/>
                        <a:pt x="48220" y="-8131"/>
                        <a:pt x="11195" y="59531"/>
                      </a:cubicBezTo>
                      <a:cubicBezTo>
                        <a:pt x="-25833" y="127218"/>
                        <a:pt x="-985" y="212070"/>
                        <a:pt x="66690" y="249082"/>
                      </a:cubicBezTo>
                      <a:cubicBezTo>
                        <a:pt x="134364" y="286096"/>
                        <a:pt x="219243" y="261225"/>
                        <a:pt x="256268" y="193563"/>
                      </a:cubicBezTo>
                    </a:path>
                  </a:pathLst>
                </a:custGeom>
                <a:solidFill>
                  <a:srgbClr val="F7CC7F"/>
                </a:solidFill>
                <a:ln w="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1" name="자유형: 도형 940">
                  <a:extLst>
                    <a:ext uri="{FF2B5EF4-FFF2-40B4-BE49-F238E27FC236}">
                      <a16:creationId xmlns:a16="http://schemas.microsoft.com/office/drawing/2014/main" id="{CA7DB5C8-15B6-3C8E-B8B2-DC68C0FA341B}"/>
                    </a:ext>
                  </a:extLst>
                </p:cNvPr>
                <p:cNvSpPr/>
                <p:nvPr/>
              </p:nvSpPr>
              <p:spPr>
                <a:xfrm flipH="1" flipV="1">
                  <a:off x="1294305" y="1449137"/>
                  <a:ext cx="81168" cy="63982"/>
                </a:xfrm>
                <a:custGeom>
                  <a:avLst/>
                  <a:gdLst>
                    <a:gd name="connsiteX0" fmla="*/ -6027 w 140206"/>
                    <a:gd name="connsiteY0" fmla="*/ 25900 h 110521"/>
                    <a:gd name="connsiteX1" fmla="*/ 95332 w 140206"/>
                    <a:gd name="connsiteY1" fmla="*/ -3798 h 110521"/>
                    <a:gd name="connsiteX2" fmla="*/ 125001 w 140206"/>
                    <a:gd name="connsiteY2" fmla="*/ 97561 h 110521"/>
                    <a:gd name="connsiteX3" fmla="*/ -6027 w 140206"/>
                    <a:gd name="connsiteY3" fmla="*/ 25900 h 110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206" h="110521">
                      <a:moveTo>
                        <a:pt x="-6027" y="25900"/>
                      </a:moveTo>
                      <a:cubicBezTo>
                        <a:pt x="13767" y="-10284"/>
                        <a:pt x="59148" y="-23572"/>
                        <a:pt x="95332" y="-3798"/>
                      </a:cubicBezTo>
                      <a:cubicBezTo>
                        <a:pt x="131513" y="16001"/>
                        <a:pt x="144797" y="61377"/>
                        <a:pt x="125001" y="97561"/>
                      </a:cubicBezTo>
                      <a:lnTo>
                        <a:pt x="-6027" y="25900"/>
                      </a:lnTo>
                    </a:path>
                  </a:pathLst>
                </a:custGeom>
                <a:solidFill>
                  <a:srgbClr val="EFEFEF"/>
                </a:solidFill>
                <a:ln w="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942" name="자유형: 도형 941">
                <a:extLst>
                  <a:ext uri="{FF2B5EF4-FFF2-40B4-BE49-F238E27FC236}">
                    <a16:creationId xmlns:a16="http://schemas.microsoft.com/office/drawing/2014/main" id="{492DE150-182E-5567-A234-0FFC5FD2E7CB}"/>
                  </a:ext>
                </a:extLst>
              </p:cNvPr>
              <p:cNvSpPr/>
              <p:nvPr/>
            </p:nvSpPr>
            <p:spPr>
              <a:xfrm flipH="1" flipV="1">
                <a:off x="1033617" y="1007209"/>
                <a:ext cx="92222" cy="89783"/>
              </a:xfrm>
              <a:custGeom>
                <a:avLst/>
                <a:gdLst>
                  <a:gd name="connsiteX0" fmla="*/ 150277 w 159301"/>
                  <a:gd name="connsiteY0" fmla="*/ 82589 h 155088"/>
                  <a:gd name="connsiteX1" fmla="*/ 117036 w 159301"/>
                  <a:gd name="connsiteY1" fmla="*/ 45527 h 155088"/>
                  <a:gd name="connsiteX2" fmla="*/ 128725 w 159301"/>
                  <a:gd name="connsiteY2" fmla="*/ -2872 h 155088"/>
                  <a:gd name="connsiteX3" fmla="*/ 122044 w 159301"/>
                  <a:gd name="connsiteY3" fmla="*/ -8456 h 155088"/>
                  <a:gd name="connsiteX4" fmla="*/ 76519 w 159301"/>
                  <a:gd name="connsiteY4" fmla="*/ 11708 h 155088"/>
                  <a:gd name="connsiteX5" fmla="*/ 34103 w 159301"/>
                  <a:gd name="connsiteY5" fmla="*/ -14357 h 155088"/>
                  <a:gd name="connsiteX6" fmla="*/ 26734 w 159301"/>
                  <a:gd name="connsiteY6" fmla="*/ -9724 h 155088"/>
                  <a:gd name="connsiteX7" fmla="*/ 31838 w 159301"/>
                  <a:gd name="connsiteY7" fmla="*/ 39797 h 155088"/>
                  <a:gd name="connsiteX8" fmla="*/ -6068 w 159301"/>
                  <a:gd name="connsiteY8" fmla="*/ 72080 h 155088"/>
                  <a:gd name="connsiteX9" fmla="*/ -3939 w 159301"/>
                  <a:gd name="connsiteY9" fmla="*/ 80516 h 155088"/>
                  <a:gd name="connsiteX10" fmla="*/ 44741 w 159301"/>
                  <a:gd name="connsiteY10" fmla="*/ 90977 h 155088"/>
                  <a:gd name="connsiteX11" fmla="*/ 63730 w 159301"/>
                  <a:gd name="connsiteY11" fmla="*/ 136987 h 155088"/>
                  <a:gd name="connsiteX12" fmla="*/ 72415 w 159301"/>
                  <a:gd name="connsiteY12" fmla="*/ 137572 h 155088"/>
                  <a:gd name="connsiteX13" fmla="*/ 97395 w 159301"/>
                  <a:gd name="connsiteY13" fmla="*/ 94512 h 155088"/>
                  <a:gd name="connsiteX14" fmla="*/ 147036 w 159301"/>
                  <a:gd name="connsiteY14" fmla="*/ 90684 h 155088"/>
                  <a:gd name="connsiteX15" fmla="*/ 150277 w 159301"/>
                  <a:gd name="connsiteY15" fmla="*/ 82589 h 155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9301" h="155088">
                    <a:moveTo>
                      <a:pt x="150277" y="82589"/>
                    </a:moveTo>
                    <a:lnTo>
                      <a:pt x="117036" y="45527"/>
                    </a:lnTo>
                    <a:lnTo>
                      <a:pt x="128725" y="-2872"/>
                    </a:lnTo>
                    <a:cubicBezTo>
                      <a:pt x="129671" y="-6774"/>
                      <a:pt x="125721" y="-10065"/>
                      <a:pt x="122044" y="-8456"/>
                    </a:cubicBezTo>
                    <a:lnTo>
                      <a:pt x="76519" y="11708"/>
                    </a:lnTo>
                    <a:lnTo>
                      <a:pt x="34103" y="-14357"/>
                    </a:lnTo>
                    <a:cubicBezTo>
                      <a:pt x="30675" y="-16478"/>
                      <a:pt x="26320" y="-13723"/>
                      <a:pt x="26734" y="-9724"/>
                    </a:cubicBezTo>
                    <a:lnTo>
                      <a:pt x="31838" y="39797"/>
                    </a:lnTo>
                    <a:lnTo>
                      <a:pt x="-6068" y="72080"/>
                    </a:lnTo>
                    <a:cubicBezTo>
                      <a:pt x="-9130" y="74689"/>
                      <a:pt x="-7872" y="79663"/>
                      <a:pt x="-3939" y="80516"/>
                    </a:cubicBezTo>
                    <a:lnTo>
                      <a:pt x="44741" y="90977"/>
                    </a:lnTo>
                    <a:lnTo>
                      <a:pt x="63730" y="136987"/>
                    </a:lnTo>
                    <a:cubicBezTo>
                      <a:pt x="65264" y="140717"/>
                      <a:pt x="70394" y="141059"/>
                      <a:pt x="72415" y="137572"/>
                    </a:cubicBezTo>
                    <a:lnTo>
                      <a:pt x="97395" y="94512"/>
                    </a:lnTo>
                    <a:lnTo>
                      <a:pt x="147036" y="90684"/>
                    </a:lnTo>
                    <a:cubicBezTo>
                      <a:pt x="151050" y="90367"/>
                      <a:pt x="152961" y="85588"/>
                      <a:pt x="150277" y="82589"/>
                    </a:cubicBezTo>
                  </a:path>
                </a:pathLst>
              </a:custGeom>
              <a:solidFill>
                <a:srgbClr val="FED333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74" name="자유형: 도형 973">
                <a:extLst>
                  <a:ext uri="{FF2B5EF4-FFF2-40B4-BE49-F238E27FC236}">
                    <a16:creationId xmlns:a16="http://schemas.microsoft.com/office/drawing/2014/main" id="{0AEA9520-28D5-833E-B93A-814DC7847168}"/>
                  </a:ext>
                </a:extLst>
              </p:cNvPr>
              <p:cNvSpPr/>
              <p:nvPr/>
            </p:nvSpPr>
            <p:spPr>
              <a:xfrm flipV="1">
                <a:off x="3379156" y="1052216"/>
                <a:ext cx="174573" cy="190168"/>
              </a:xfrm>
              <a:custGeom>
                <a:avLst/>
                <a:gdLst>
                  <a:gd name="connsiteX0" fmla="*/ -5433 w 301551"/>
                  <a:gd name="connsiteY0" fmla="*/ 136236 h 328489"/>
                  <a:gd name="connsiteX1" fmla="*/ 47863 w 301551"/>
                  <a:gd name="connsiteY1" fmla="*/ 153005 h 328489"/>
                  <a:gd name="connsiteX2" fmla="*/ 96980 w 301551"/>
                  <a:gd name="connsiteY2" fmla="*/ 243040 h 328489"/>
                  <a:gd name="connsiteX3" fmla="*/ 80343 w 301551"/>
                  <a:gd name="connsiteY3" fmla="*/ 304853 h 328489"/>
                  <a:gd name="connsiteX4" fmla="*/ 131550 w 301551"/>
                  <a:gd name="connsiteY4" fmla="*/ 303213 h 328489"/>
                  <a:gd name="connsiteX5" fmla="*/ 164717 w 301551"/>
                  <a:gd name="connsiteY5" fmla="*/ 220187 h 328489"/>
                  <a:gd name="connsiteX6" fmla="*/ 222827 w 301551"/>
                  <a:gd name="connsiteY6" fmla="*/ 234206 h 328489"/>
                  <a:gd name="connsiteX7" fmla="*/ 264538 w 301551"/>
                  <a:gd name="connsiteY7" fmla="*/ 223123 h 328489"/>
                  <a:gd name="connsiteX8" fmla="*/ 264565 w 301551"/>
                  <a:gd name="connsiteY8" fmla="*/ 223070 h 328489"/>
                  <a:gd name="connsiteX9" fmla="*/ 267316 w 301551"/>
                  <a:gd name="connsiteY9" fmla="*/ 194928 h 328489"/>
                  <a:gd name="connsiteX10" fmla="*/ 258349 w 301551"/>
                  <a:gd name="connsiteY10" fmla="*/ 181227 h 328489"/>
                  <a:gd name="connsiteX11" fmla="*/ 271521 w 301551"/>
                  <a:gd name="connsiteY11" fmla="*/ 171255 h 328489"/>
                  <a:gd name="connsiteX12" fmla="*/ 276335 w 301551"/>
                  <a:gd name="connsiteY12" fmla="*/ 139939 h 328489"/>
                  <a:gd name="connsiteX13" fmla="*/ 269035 w 301551"/>
                  <a:gd name="connsiteY13" fmla="*/ 129835 h 328489"/>
                  <a:gd name="connsiteX14" fmla="*/ 277710 w 301551"/>
                  <a:gd name="connsiteY14" fmla="*/ 124228 h 328489"/>
                  <a:gd name="connsiteX15" fmla="*/ 283344 w 301551"/>
                  <a:gd name="connsiteY15" fmla="*/ 91245 h 328489"/>
                  <a:gd name="connsiteX16" fmla="*/ 276732 w 301551"/>
                  <a:gd name="connsiteY16" fmla="*/ 82781 h 328489"/>
                  <a:gd name="connsiteX17" fmla="*/ 278689 w 301551"/>
                  <a:gd name="connsiteY17" fmla="*/ 80771 h 328489"/>
                  <a:gd name="connsiteX18" fmla="*/ 280117 w 301551"/>
                  <a:gd name="connsiteY18" fmla="*/ 50460 h 328489"/>
                  <a:gd name="connsiteX19" fmla="*/ 273346 w 301551"/>
                  <a:gd name="connsiteY19" fmla="*/ 42313 h 328489"/>
                  <a:gd name="connsiteX20" fmla="*/ 131391 w 301551"/>
                  <a:gd name="connsiteY20" fmla="*/ -2360 h 328489"/>
                  <a:gd name="connsiteX21" fmla="*/ 90156 w 301551"/>
                  <a:gd name="connsiteY21" fmla="*/ -6380 h 328489"/>
                  <a:gd name="connsiteX22" fmla="*/ 37600 w 301551"/>
                  <a:gd name="connsiteY22" fmla="*/ -13680 h 328489"/>
                  <a:gd name="connsiteX23" fmla="*/ 24905 w 301551"/>
                  <a:gd name="connsiteY23" fmla="*/ -5375 h 328489"/>
                  <a:gd name="connsiteX24" fmla="*/ -12945 w 301551"/>
                  <a:gd name="connsiteY24" fmla="*/ 121768 h 328489"/>
                  <a:gd name="connsiteX25" fmla="*/ -5433 w 301551"/>
                  <a:gd name="connsiteY25" fmla="*/ 136236 h 328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01551" h="328489">
                    <a:moveTo>
                      <a:pt x="-5433" y="136236"/>
                    </a:moveTo>
                    <a:lnTo>
                      <a:pt x="47863" y="153005"/>
                    </a:lnTo>
                    <a:cubicBezTo>
                      <a:pt x="47863" y="153005"/>
                      <a:pt x="100260" y="224260"/>
                      <a:pt x="96980" y="243040"/>
                    </a:cubicBezTo>
                    <a:cubicBezTo>
                      <a:pt x="93674" y="261793"/>
                      <a:pt x="71297" y="296944"/>
                      <a:pt x="80343" y="304853"/>
                    </a:cubicBezTo>
                    <a:cubicBezTo>
                      <a:pt x="89389" y="312761"/>
                      <a:pt x="110443" y="323103"/>
                      <a:pt x="131550" y="303213"/>
                    </a:cubicBezTo>
                    <a:cubicBezTo>
                      <a:pt x="146864" y="288771"/>
                      <a:pt x="157179" y="222594"/>
                      <a:pt x="164717" y="220187"/>
                    </a:cubicBezTo>
                    <a:cubicBezTo>
                      <a:pt x="169452" y="218680"/>
                      <a:pt x="200345" y="227434"/>
                      <a:pt x="222827" y="234206"/>
                    </a:cubicBezTo>
                    <a:cubicBezTo>
                      <a:pt x="237613" y="238675"/>
                      <a:pt x="253668" y="234391"/>
                      <a:pt x="264538" y="223123"/>
                    </a:cubicBezTo>
                    <a:lnTo>
                      <a:pt x="264565" y="223070"/>
                    </a:lnTo>
                    <a:cubicBezTo>
                      <a:pt x="271918" y="215453"/>
                      <a:pt x="273055" y="203709"/>
                      <a:pt x="267316" y="194928"/>
                    </a:cubicBezTo>
                    <a:lnTo>
                      <a:pt x="258349" y="181227"/>
                    </a:lnTo>
                    <a:lnTo>
                      <a:pt x="271521" y="171255"/>
                    </a:lnTo>
                    <a:cubicBezTo>
                      <a:pt x="281334" y="163850"/>
                      <a:pt x="283476" y="149858"/>
                      <a:pt x="276335" y="139939"/>
                    </a:cubicBezTo>
                    <a:lnTo>
                      <a:pt x="269035" y="129835"/>
                    </a:lnTo>
                    <a:lnTo>
                      <a:pt x="277710" y="124228"/>
                    </a:lnTo>
                    <a:cubicBezTo>
                      <a:pt x="288872" y="117034"/>
                      <a:pt x="291517" y="101640"/>
                      <a:pt x="283344" y="91245"/>
                    </a:cubicBezTo>
                    <a:lnTo>
                      <a:pt x="276732" y="82781"/>
                    </a:lnTo>
                    <a:lnTo>
                      <a:pt x="278689" y="80771"/>
                    </a:lnTo>
                    <a:cubicBezTo>
                      <a:pt x="286835" y="72492"/>
                      <a:pt x="287444" y="59347"/>
                      <a:pt x="280117" y="50460"/>
                    </a:cubicBezTo>
                    <a:lnTo>
                      <a:pt x="273346" y="42313"/>
                    </a:lnTo>
                    <a:lnTo>
                      <a:pt x="131391" y="-2360"/>
                    </a:lnTo>
                    <a:cubicBezTo>
                      <a:pt x="118087" y="-6539"/>
                      <a:pt x="104068" y="-7915"/>
                      <a:pt x="90156" y="-6380"/>
                    </a:cubicBezTo>
                    <a:lnTo>
                      <a:pt x="37600" y="-13680"/>
                    </a:lnTo>
                    <a:cubicBezTo>
                      <a:pt x="31940" y="-14474"/>
                      <a:pt x="26518" y="-10930"/>
                      <a:pt x="24905" y="-5375"/>
                    </a:cubicBezTo>
                    <a:lnTo>
                      <a:pt x="-12945" y="121768"/>
                    </a:lnTo>
                    <a:cubicBezTo>
                      <a:pt x="-14770" y="127904"/>
                      <a:pt x="-11437" y="134358"/>
                      <a:pt x="-5433" y="136236"/>
                    </a:cubicBezTo>
                  </a:path>
                </a:pathLst>
              </a:custGeom>
              <a:solidFill>
                <a:srgbClr val="FAE0B2"/>
              </a:solidFill>
              <a:ln w="2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975" name="자유형: 도형 974">
                <a:extLst>
                  <a:ext uri="{FF2B5EF4-FFF2-40B4-BE49-F238E27FC236}">
                    <a16:creationId xmlns:a16="http://schemas.microsoft.com/office/drawing/2014/main" id="{93BAC6BC-D2C9-8CC7-79C6-514A72E61014}"/>
                  </a:ext>
                </a:extLst>
              </p:cNvPr>
              <p:cNvSpPr/>
              <p:nvPr/>
            </p:nvSpPr>
            <p:spPr>
              <a:xfrm flipV="1">
                <a:off x="4925686" y="2222066"/>
                <a:ext cx="76386" cy="76309"/>
              </a:xfrm>
              <a:custGeom>
                <a:avLst/>
                <a:gdLst>
                  <a:gd name="connsiteX0" fmla="*/ 118811 w 131946"/>
                  <a:gd name="connsiteY0" fmla="*/ 39182 h 131813"/>
                  <a:gd name="connsiteX1" fmla="*/ 79032 w 131946"/>
                  <a:gd name="connsiteY1" fmla="*/ 26942 h 131813"/>
                  <a:gd name="connsiteX2" fmla="*/ 66564 w 131946"/>
                  <a:gd name="connsiteY2" fmla="*/ -12761 h 131813"/>
                  <a:gd name="connsiteX3" fmla="*/ 59383 w 131946"/>
                  <a:gd name="connsiteY3" fmla="*/ -13873 h 131813"/>
                  <a:gd name="connsiteX4" fmla="*/ 35459 w 131946"/>
                  <a:gd name="connsiteY4" fmla="*/ 20190 h 131813"/>
                  <a:gd name="connsiteX5" fmla="*/ -6165 w 131946"/>
                  <a:gd name="connsiteY5" fmla="*/ 19786 h 131813"/>
                  <a:gd name="connsiteX6" fmla="*/ -9428 w 131946"/>
                  <a:gd name="connsiteY6" fmla="*/ 26285 h 131813"/>
                  <a:gd name="connsiteX7" fmla="*/ 15558 w 131946"/>
                  <a:gd name="connsiteY7" fmla="*/ 59539 h 131813"/>
                  <a:gd name="connsiteX8" fmla="*/ 2332 w 131946"/>
                  <a:gd name="connsiteY8" fmla="*/ 98989 h 131813"/>
                  <a:gd name="connsiteX9" fmla="*/ 7465 w 131946"/>
                  <a:gd name="connsiteY9" fmla="*/ 104123 h 131813"/>
                  <a:gd name="connsiteX10" fmla="*/ 46839 w 131946"/>
                  <a:gd name="connsiteY10" fmla="*/ 90644 h 131813"/>
                  <a:gd name="connsiteX11" fmla="*/ 80271 w 131946"/>
                  <a:gd name="connsiteY11" fmla="*/ 115427 h 131813"/>
                  <a:gd name="connsiteX12" fmla="*/ 86745 w 131946"/>
                  <a:gd name="connsiteY12" fmla="*/ 112089 h 131813"/>
                  <a:gd name="connsiteX13" fmla="*/ 86062 w 131946"/>
                  <a:gd name="connsiteY13" fmla="*/ 70489 h 131813"/>
                  <a:gd name="connsiteX14" fmla="*/ 119974 w 131946"/>
                  <a:gd name="connsiteY14" fmla="*/ 46364 h 131813"/>
                  <a:gd name="connsiteX15" fmla="*/ 118811 w 131946"/>
                  <a:gd name="connsiteY15" fmla="*/ 39182 h 13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1946" h="131813">
                    <a:moveTo>
                      <a:pt x="118811" y="39182"/>
                    </a:moveTo>
                    <a:lnTo>
                      <a:pt x="79032" y="26942"/>
                    </a:lnTo>
                    <a:lnTo>
                      <a:pt x="66564" y="-12761"/>
                    </a:lnTo>
                    <a:cubicBezTo>
                      <a:pt x="65553" y="-15947"/>
                      <a:pt x="61304" y="-16604"/>
                      <a:pt x="59383" y="-13873"/>
                    </a:cubicBezTo>
                    <a:lnTo>
                      <a:pt x="35459" y="20190"/>
                    </a:lnTo>
                    <a:lnTo>
                      <a:pt x="-6165" y="19786"/>
                    </a:lnTo>
                    <a:cubicBezTo>
                      <a:pt x="-9529" y="19760"/>
                      <a:pt x="-11451" y="23579"/>
                      <a:pt x="-9428" y="26285"/>
                    </a:cubicBezTo>
                    <a:lnTo>
                      <a:pt x="15558" y="59539"/>
                    </a:lnTo>
                    <a:lnTo>
                      <a:pt x="2332" y="98989"/>
                    </a:lnTo>
                    <a:cubicBezTo>
                      <a:pt x="1244" y="102176"/>
                      <a:pt x="4304" y="105210"/>
                      <a:pt x="7465" y="104123"/>
                    </a:cubicBezTo>
                    <a:lnTo>
                      <a:pt x="46839" y="90644"/>
                    </a:lnTo>
                    <a:lnTo>
                      <a:pt x="80271" y="115427"/>
                    </a:lnTo>
                    <a:cubicBezTo>
                      <a:pt x="82977" y="117425"/>
                      <a:pt x="86770" y="115452"/>
                      <a:pt x="86745" y="112089"/>
                    </a:cubicBezTo>
                    <a:lnTo>
                      <a:pt x="86062" y="70489"/>
                    </a:lnTo>
                    <a:lnTo>
                      <a:pt x="119974" y="46364"/>
                    </a:lnTo>
                    <a:cubicBezTo>
                      <a:pt x="122730" y="44417"/>
                      <a:pt x="122048" y="40168"/>
                      <a:pt x="118811" y="39182"/>
                    </a:cubicBezTo>
                  </a:path>
                </a:pathLst>
              </a:custGeom>
              <a:solidFill>
                <a:srgbClr val="FED333"/>
              </a:solidFill>
              <a:ln w="2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096" name="그룹 1095">
                <a:extLst>
                  <a:ext uri="{FF2B5EF4-FFF2-40B4-BE49-F238E27FC236}">
                    <a16:creationId xmlns:a16="http://schemas.microsoft.com/office/drawing/2014/main" id="{3DD346EC-D0C0-0100-1D90-1ECDA118B9D4}"/>
                  </a:ext>
                </a:extLst>
              </p:cNvPr>
              <p:cNvGrpSpPr/>
              <p:nvPr/>
            </p:nvGrpSpPr>
            <p:grpSpPr>
              <a:xfrm>
                <a:off x="2306793" y="1055382"/>
                <a:ext cx="113207" cy="187002"/>
                <a:chOff x="2752415" y="1101230"/>
                <a:chExt cx="113207" cy="187002"/>
              </a:xfrm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16D425EA-C48C-33A2-471F-FA4D9A49078A}"/>
                    </a:ext>
                  </a:extLst>
                </p:cNvPr>
                <p:cNvSpPr/>
                <p:nvPr/>
              </p:nvSpPr>
              <p:spPr>
                <a:xfrm flipV="1">
                  <a:off x="2752415" y="1268329"/>
                  <a:ext cx="113207" cy="19903"/>
                </a:xfrm>
                <a:custGeom>
                  <a:avLst/>
                  <a:gdLst>
                    <a:gd name="connsiteX0" fmla="*/ 183130 w 195549"/>
                    <a:gd name="connsiteY0" fmla="*/ 2601 h 34379"/>
                    <a:gd name="connsiteX1" fmla="*/ 85355 w 195549"/>
                    <a:gd name="connsiteY1" fmla="*/ -14589 h 34379"/>
                    <a:gd name="connsiteX2" fmla="*/ -12420 w 195549"/>
                    <a:gd name="connsiteY2" fmla="*/ 2601 h 34379"/>
                    <a:gd name="connsiteX3" fmla="*/ 85355 w 195549"/>
                    <a:gd name="connsiteY3" fmla="*/ 19791 h 34379"/>
                    <a:gd name="connsiteX4" fmla="*/ 183130 w 195549"/>
                    <a:gd name="connsiteY4" fmla="*/ 2601 h 34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549" h="34379">
                      <a:moveTo>
                        <a:pt x="183130" y="2601"/>
                      </a:moveTo>
                      <a:cubicBezTo>
                        <a:pt x="183130" y="-6884"/>
                        <a:pt x="139338" y="-14589"/>
                        <a:pt x="85355" y="-14589"/>
                      </a:cubicBezTo>
                      <a:cubicBezTo>
                        <a:pt x="31347" y="-14589"/>
                        <a:pt x="-12420" y="-6884"/>
                        <a:pt x="-12420" y="2601"/>
                      </a:cubicBezTo>
                      <a:cubicBezTo>
                        <a:pt x="-12420" y="12086"/>
                        <a:pt x="31347" y="19791"/>
                        <a:pt x="85355" y="19791"/>
                      </a:cubicBezTo>
                      <a:cubicBezTo>
                        <a:pt x="139338" y="19791"/>
                        <a:pt x="183130" y="12086"/>
                        <a:pt x="183130" y="2601"/>
                      </a:cubicBezTo>
                    </a:path>
                  </a:pathLst>
                </a:custGeom>
                <a:solidFill>
                  <a:srgbClr val="F48C7F"/>
                </a:solidFill>
                <a:ln w="2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77" name="자유형: 도형 976">
                  <a:extLst>
                    <a:ext uri="{FF2B5EF4-FFF2-40B4-BE49-F238E27FC236}">
                      <a16:creationId xmlns:a16="http://schemas.microsoft.com/office/drawing/2014/main" id="{4B0746FC-84D6-762D-EB53-99C2E84B6DE3}"/>
                    </a:ext>
                  </a:extLst>
                </p:cNvPr>
                <p:cNvSpPr/>
                <p:nvPr/>
              </p:nvSpPr>
              <p:spPr>
                <a:xfrm flipV="1">
                  <a:off x="2762386" y="1101230"/>
                  <a:ext cx="93262" cy="177049"/>
                </a:xfrm>
                <a:custGeom>
                  <a:avLst/>
                  <a:gdLst>
                    <a:gd name="connsiteX0" fmla="*/ 68299 w 161098"/>
                    <a:gd name="connsiteY0" fmla="*/ 177082 h 305828"/>
                    <a:gd name="connsiteX1" fmla="*/ 34107 w 161098"/>
                    <a:gd name="connsiteY1" fmla="*/ 211249 h 305828"/>
                    <a:gd name="connsiteX2" fmla="*/ 68299 w 161098"/>
                    <a:gd name="connsiteY2" fmla="*/ 245417 h 305828"/>
                    <a:gd name="connsiteX3" fmla="*/ 102466 w 161098"/>
                    <a:gd name="connsiteY3" fmla="*/ 211249 h 305828"/>
                    <a:gd name="connsiteX4" fmla="*/ 68299 w 161098"/>
                    <a:gd name="connsiteY4" fmla="*/ 177082 h 305828"/>
                    <a:gd name="connsiteX5" fmla="*/ 68299 w 161098"/>
                    <a:gd name="connsiteY5" fmla="*/ 290702 h 305828"/>
                    <a:gd name="connsiteX6" fmla="*/ -12263 w 161098"/>
                    <a:gd name="connsiteY6" fmla="*/ 218818 h 305828"/>
                    <a:gd name="connsiteX7" fmla="*/ 68299 w 161098"/>
                    <a:gd name="connsiteY7" fmla="*/ -15127 h 305828"/>
                    <a:gd name="connsiteX8" fmla="*/ 148835 w 161098"/>
                    <a:gd name="connsiteY8" fmla="*/ 218818 h 305828"/>
                    <a:gd name="connsiteX9" fmla="*/ 68299 w 161098"/>
                    <a:gd name="connsiteY9" fmla="*/ 290702 h 305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098" h="305828">
                      <a:moveTo>
                        <a:pt x="68299" y="177082"/>
                      </a:moveTo>
                      <a:cubicBezTo>
                        <a:pt x="49440" y="177082"/>
                        <a:pt x="34107" y="192366"/>
                        <a:pt x="34107" y="211249"/>
                      </a:cubicBezTo>
                      <a:cubicBezTo>
                        <a:pt x="34107" y="230108"/>
                        <a:pt x="49440" y="245417"/>
                        <a:pt x="68299" y="245417"/>
                      </a:cubicBezTo>
                      <a:cubicBezTo>
                        <a:pt x="87182" y="245417"/>
                        <a:pt x="102466" y="230108"/>
                        <a:pt x="102466" y="211249"/>
                      </a:cubicBezTo>
                      <a:cubicBezTo>
                        <a:pt x="102466" y="192366"/>
                        <a:pt x="87182" y="177082"/>
                        <a:pt x="68299" y="177082"/>
                      </a:cubicBezTo>
                      <a:close/>
                      <a:moveTo>
                        <a:pt x="68299" y="290702"/>
                      </a:moveTo>
                      <a:cubicBezTo>
                        <a:pt x="23802" y="290702"/>
                        <a:pt x="-12263" y="258531"/>
                        <a:pt x="-12263" y="218818"/>
                      </a:cubicBezTo>
                      <a:cubicBezTo>
                        <a:pt x="-12263" y="179128"/>
                        <a:pt x="68299" y="-15127"/>
                        <a:pt x="68299" y="-15127"/>
                      </a:cubicBezTo>
                      <a:cubicBezTo>
                        <a:pt x="68299" y="-15127"/>
                        <a:pt x="148835" y="179128"/>
                        <a:pt x="148835" y="218818"/>
                      </a:cubicBezTo>
                      <a:cubicBezTo>
                        <a:pt x="148835" y="258531"/>
                        <a:pt x="112770" y="290702"/>
                        <a:pt x="68299" y="290702"/>
                      </a:cubicBezTo>
                    </a:path>
                  </a:pathLst>
                </a:custGeom>
                <a:solidFill>
                  <a:srgbClr val="F47458"/>
                </a:solidFill>
                <a:ln w="2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978" name="자유형: 도형 977">
                <a:extLst>
                  <a:ext uri="{FF2B5EF4-FFF2-40B4-BE49-F238E27FC236}">
                    <a16:creationId xmlns:a16="http://schemas.microsoft.com/office/drawing/2014/main" id="{02BBB239-86BE-24EC-D96E-B86CBEF13B5F}"/>
                  </a:ext>
                </a:extLst>
              </p:cNvPr>
              <p:cNvSpPr/>
              <p:nvPr/>
            </p:nvSpPr>
            <p:spPr>
              <a:xfrm flipV="1">
                <a:off x="6240499" y="1112869"/>
                <a:ext cx="87663" cy="67837"/>
              </a:xfrm>
              <a:custGeom>
                <a:avLst/>
                <a:gdLst>
                  <a:gd name="connsiteX0" fmla="*/ 132406 w 143964"/>
                  <a:gd name="connsiteY0" fmla="*/ 40146 h 111406"/>
                  <a:gd name="connsiteX1" fmla="*/ -11559 w 143964"/>
                  <a:gd name="connsiteY1" fmla="*/ -7242 h 111406"/>
                  <a:gd name="connsiteX2" fmla="*/ 42975 w 143964"/>
                  <a:gd name="connsiteY2" fmla="*/ 104165 h 111406"/>
                  <a:gd name="connsiteX3" fmla="*/ 132406 w 143964"/>
                  <a:gd name="connsiteY3" fmla="*/ 40146 h 11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964" h="111406">
                    <a:moveTo>
                      <a:pt x="132406" y="40146"/>
                    </a:moveTo>
                    <a:lnTo>
                      <a:pt x="-11559" y="-7242"/>
                    </a:lnTo>
                    <a:lnTo>
                      <a:pt x="42975" y="104165"/>
                    </a:lnTo>
                    <a:lnTo>
                      <a:pt x="132406" y="40146"/>
                    </a:lnTo>
                  </a:path>
                </a:pathLst>
              </a:custGeom>
              <a:solidFill>
                <a:srgbClr val="50BFA5"/>
              </a:solidFill>
              <a:ln w="5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979" name="그룹 978">
                <a:extLst>
                  <a:ext uri="{FF2B5EF4-FFF2-40B4-BE49-F238E27FC236}">
                    <a16:creationId xmlns:a16="http://schemas.microsoft.com/office/drawing/2014/main" id="{236F5DA1-256F-2E91-EC4C-066EEFF92FB3}"/>
                  </a:ext>
                </a:extLst>
              </p:cNvPr>
              <p:cNvGrpSpPr/>
              <p:nvPr/>
            </p:nvGrpSpPr>
            <p:grpSpPr>
              <a:xfrm>
                <a:off x="9161804" y="1726729"/>
                <a:ext cx="415435" cy="256217"/>
                <a:chOff x="8784109" y="2164279"/>
                <a:chExt cx="682249" cy="420773"/>
              </a:xfrm>
            </p:grpSpPr>
            <p:sp>
              <p:nvSpPr>
                <p:cNvPr id="980" name="자유형: 도형 979">
                  <a:extLst>
                    <a:ext uri="{FF2B5EF4-FFF2-40B4-BE49-F238E27FC236}">
                      <a16:creationId xmlns:a16="http://schemas.microsoft.com/office/drawing/2014/main" id="{B1FBC018-DBF3-7616-1C79-D71E9B196540}"/>
                    </a:ext>
                  </a:extLst>
                </p:cNvPr>
                <p:cNvSpPr/>
                <p:nvPr/>
              </p:nvSpPr>
              <p:spPr>
                <a:xfrm flipV="1">
                  <a:off x="8784109" y="2209323"/>
                  <a:ext cx="482124" cy="375729"/>
                </a:xfrm>
                <a:custGeom>
                  <a:avLst/>
                  <a:gdLst>
                    <a:gd name="connsiteX0" fmla="*/ -10842 w 482124"/>
                    <a:gd name="connsiteY0" fmla="*/ 285310 h 375729"/>
                    <a:gd name="connsiteX1" fmla="*/ 49856 w 482124"/>
                    <a:gd name="connsiteY1" fmla="*/ -6050 h 375729"/>
                    <a:gd name="connsiteX2" fmla="*/ 452687 w 482124"/>
                    <a:gd name="connsiteY2" fmla="*/ 77824 h 375729"/>
                    <a:gd name="connsiteX3" fmla="*/ 470792 w 482124"/>
                    <a:gd name="connsiteY3" fmla="*/ 105399 h 375729"/>
                    <a:gd name="connsiteX4" fmla="*/ 419611 w 482124"/>
                    <a:gd name="connsiteY4" fmla="*/ 351113 h 375729"/>
                    <a:gd name="connsiteX5" fmla="*/ 392048 w 482124"/>
                    <a:gd name="connsiteY5" fmla="*/ 369184 h 375729"/>
                    <a:gd name="connsiteX6" fmla="*/ -10842 w 482124"/>
                    <a:gd name="connsiteY6" fmla="*/ 285310 h 375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2124" h="375729">
                      <a:moveTo>
                        <a:pt x="-10842" y="285310"/>
                      </a:moveTo>
                      <a:lnTo>
                        <a:pt x="49856" y="-6050"/>
                      </a:lnTo>
                      <a:lnTo>
                        <a:pt x="452687" y="77824"/>
                      </a:lnTo>
                      <a:cubicBezTo>
                        <a:pt x="465338" y="80447"/>
                        <a:pt x="473404" y="92795"/>
                        <a:pt x="470792" y="105399"/>
                      </a:cubicBezTo>
                      <a:lnTo>
                        <a:pt x="419611" y="351113"/>
                      </a:lnTo>
                      <a:cubicBezTo>
                        <a:pt x="417000" y="363717"/>
                        <a:pt x="404640" y="371812"/>
                        <a:pt x="392048" y="369184"/>
                      </a:cubicBezTo>
                      <a:lnTo>
                        <a:pt x="-10842" y="285310"/>
                      </a:lnTo>
                    </a:path>
                  </a:pathLst>
                </a:custGeom>
                <a:solidFill>
                  <a:srgbClr val="D9E5EF"/>
                </a:solidFill>
                <a:ln w="5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1" name="자유형: 도형 980">
                  <a:extLst>
                    <a:ext uri="{FF2B5EF4-FFF2-40B4-BE49-F238E27FC236}">
                      <a16:creationId xmlns:a16="http://schemas.microsoft.com/office/drawing/2014/main" id="{2315A33E-AD78-B2DA-9948-6852E8F9D7A9}"/>
                    </a:ext>
                  </a:extLst>
                </p:cNvPr>
                <p:cNvSpPr/>
                <p:nvPr/>
              </p:nvSpPr>
              <p:spPr>
                <a:xfrm flipV="1">
                  <a:off x="8890322" y="2427759"/>
                  <a:ext cx="35401" cy="52654"/>
                </a:xfrm>
                <a:custGeom>
                  <a:avLst/>
                  <a:gdLst>
                    <a:gd name="connsiteX0" fmla="*/ 7051 w 35401"/>
                    <a:gd name="connsiteY0" fmla="*/ 266 h 52654"/>
                    <a:gd name="connsiteX1" fmla="*/ 24108 w 35401"/>
                    <a:gd name="connsiteY1" fmla="*/ 46489 h 52654"/>
                    <a:gd name="connsiteX2" fmla="*/ 3751 w 35401"/>
                    <a:gd name="connsiteY2" fmla="*/ 43978 h 52654"/>
                    <a:gd name="connsiteX3" fmla="*/ 1178 w 35401"/>
                    <a:gd name="connsiteY3" fmla="*/ 41746 h 52654"/>
                    <a:gd name="connsiteX4" fmla="*/ -11293 w 35401"/>
                    <a:gd name="connsiteY4" fmla="*/ -6166 h 52654"/>
                    <a:gd name="connsiteX5" fmla="*/ 2856 w 35401"/>
                    <a:gd name="connsiteY5" fmla="*/ -3213 h 52654"/>
                    <a:gd name="connsiteX6" fmla="*/ 7051 w 35401"/>
                    <a:gd name="connsiteY6" fmla="*/ 266 h 52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5401" h="52654">
                      <a:moveTo>
                        <a:pt x="7051" y="266"/>
                      </a:moveTo>
                      <a:lnTo>
                        <a:pt x="24108" y="46489"/>
                      </a:lnTo>
                      <a:lnTo>
                        <a:pt x="3751" y="43978"/>
                      </a:lnTo>
                      <a:cubicBezTo>
                        <a:pt x="2521" y="43827"/>
                        <a:pt x="1514" y="42943"/>
                        <a:pt x="1178" y="41746"/>
                      </a:cubicBezTo>
                      <a:lnTo>
                        <a:pt x="-11293" y="-6166"/>
                      </a:lnTo>
                      <a:lnTo>
                        <a:pt x="2856" y="-3213"/>
                      </a:lnTo>
                      <a:cubicBezTo>
                        <a:pt x="4702" y="-2816"/>
                        <a:pt x="6324" y="-1518"/>
                        <a:pt x="7051" y="266"/>
                      </a:cubicBezTo>
                    </a:path>
                  </a:pathLst>
                </a:custGeom>
                <a:solidFill>
                  <a:srgbClr val="355389"/>
                </a:solidFill>
                <a:ln w="5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2" name="자유형: 도형 981">
                  <a:extLst>
                    <a:ext uri="{FF2B5EF4-FFF2-40B4-BE49-F238E27FC236}">
                      <a16:creationId xmlns:a16="http://schemas.microsoft.com/office/drawing/2014/main" id="{DD7FDBE4-596E-3362-EFE1-34DC38AE8E11}"/>
                    </a:ext>
                  </a:extLst>
                </p:cNvPr>
                <p:cNvSpPr/>
                <p:nvPr/>
              </p:nvSpPr>
              <p:spPr>
                <a:xfrm flipV="1">
                  <a:off x="8855374" y="2434534"/>
                  <a:ext cx="16456" cy="16061"/>
                </a:xfrm>
                <a:custGeom>
                  <a:avLst/>
                  <a:gdLst>
                    <a:gd name="connsiteX0" fmla="*/ -3440 w 16456"/>
                    <a:gd name="connsiteY0" fmla="*/ -3859 h 16061"/>
                    <a:gd name="connsiteX1" fmla="*/ 5122 w 16456"/>
                    <a:gd name="connsiteY1" fmla="*/ 9828 h 16061"/>
                    <a:gd name="connsiteX2" fmla="*/ -3495 w 16456"/>
                    <a:gd name="connsiteY2" fmla="*/ 8516 h 16061"/>
                    <a:gd name="connsiteX3" fmla="*/ -4663 w 16456"/>
                    <a:gd name="connsiteY3" fmla="*/ 7805 h 16061"/>
                    <a:gd name="connsiteX4" fmla="*/ -11334 w 16456"/>
                    <a:gd name="connsiteY4" fmla="*/ -6233 h 16061"/>
                    <a:gd name="connsiteX5" fmla="*/ -5275 w 16456"/>
                    <a:gd name="connsiteY5" fmla="*/ -4971 h 16061"/>
                    <a:gd name="connsiteX6" fmla="*/ -3440 w 16456"/>
                    <a:gd name="connsiteY6" fmla="*/ -3859 h 16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456" h="16061">
                      <a:moveTo>
                        <a:pt x="-3440" y="-3859"/>
                      </a:moveTo>
                      <a:lnTo>
                        <a:pt x="5122" y="9828"/>
                      </a:lnTo>
                      <a:lnTo>
                        <a:pt x="-3495" y="8516"/>
                      </a:lnTo>
                      <a:cubicBezTo>
                        <a:pt x="-4051" y="8439"/>
                        <a:pt x="-4496" y="8155"/>
                        <a:pt x="-4663" y="7805"/>
                      </a:cubicBezTo>
                      <a:lnTo>
                        <a:pt x="-11334" y="-6233"/>
                      </a:lnTo>
                      <a:lnTo>
                        <a:pt x="-5275" y="-4971"/>
                      </a:lnTo>
                      <a:cubicBezTo>
                        <a:pt x="-4441" y="-4810"/>
                        <a:pt x="-3773" y="-4387"/>
                        <a:pt x="-3440" y="-3859"/>
                      </a:cubicBezTo>
                    </a:path>
                  </a:pathLst>
                </a:custGeom>
                <a:solidFill>
                  <a:srgbClr val="355389"/>
                </a:solidFill>
                <a:ln w="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3" name="자유형: 도형 982">
                  <a:extLst>
                    <a:ext uri="{FF2B5EF4-FFF2-40B4-BE49-F238E27FC236}">
                      <a16:creationId xmlns:a16="http://schemas.microsoft.com/office/drawing/2014/main" id="{CCBFA112-1305-E0FB-143A-31D25C571B61}"/>
                    </a:ext>
                  </a:extLst>
                </p:cNvPr>
                <p:cNvSpPr/>
                <p:nvPr/>
              </p:nvSpPr>
              <p:spPr>
                <a:xfrm flipV="1">
                  <a:off x="8867618" y="2368305"/>
                  <a:ext cx="53494" cy="43160"/>
                </a:xfrm>
                <a:custGeom>
                  <a:avLst/>
                  <a:gdLst>
                    <a:gd name="connsiteX0" fmla="*/ 8112 w 53494"/>
                    <a:gd name="connsiteY0" fmla="*/ 35205 h 43160"/>
                    <a:gd name="connsiteX1" fmla="*/ 42210 w 53494"/>
                    <a:gd name="connsiteY1" fmla="*/ -364 h 43160"/>
                    <a:gd name="connsiteX2" fmla="*/ 22534 w 53494"/>
                    <a:gd name="connsiteY2" fmla="*/ -6193 h 43160"/>
                    <a:gd name="connsiteX3" fmla="*/ 19292 w 53494"/>
                    <a:gd name="connsiteY3" fmla="*/ -5171 h 43160"/>
                    <a:gd name="connsiteX4" fmla="*/ -11284 w 53494"/>
                    <a:gd name="connsiteY4" fmla="*/ 33768 h 43160"/>
                    <a:gd name="connsiteX5" fmla="*/ 2858 w 53494"/>
                    <a:gd name="connsiteY5" fmla="*/ 36719 h 43160"/>
                    <a:gd name="connsiteX6" fmla="*/ 8112 w 53494"/>
                    <a:gd name="connsiteY6" fmla="*/ 35205 h 43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494" h="43160">
                      <a:moveTo>
                        <a:pt x="8112" y="35205"/>
                      </a:moveTo>
                      <a:lnTo>
                        <a:pt x="42210" y="-364"/>
                      </a:lnTo>
                      <a:lnTo>
                        <a:pt x="22534" y="-6193"/>
                      </a:lnTo>
                      <a:cubicBezTo>
                        <a:pt x="21360" y="-6546"/>
                        <a:pt x="20075" y="-6143"/>
                        <a:pt x="19292" y="-5171"/>
                      </a:cubicBezTo>
                      <a:lnTo>
                        <a:pt x="-11284" y="33768"/>
                      </a:lnTo>
                      <a:lnTo>
                        <a:pt x="2858" y="36719"/>
                      </a:lnTo>
                      <a:cubicBezTo>
                        <a:pt x="4758" y="37110"/>
                        <a:pt x="6715" y="36546"/>
                        <a:pt x="8112" y="35205"/>
                      </a:cubicBezTo>
                    </a:path>
                  </a:pathLst>
                </a:custGeom>
                <a:solidFill>
                  <a:srgbClr val="355389"/>
                </a:solidFill>
                <a:ln w="5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7BC76B2C-0486-C13C-7340-E663CE141A58}"/>
                    </a:ext>
                  </a:extLst>
                </p:cNvPr>
                <p:cNvSpPr/>
                <p:nvPr/>
              </p:nvSpPr>
              <p:spPr>
                <a:xfrm flipV="1">
                  <a:off x="8847476" y="2411319"/>
                  <a:ext cx="21452" cy="11813"/>
                </a:xfrm>
                <a:custGeom>
                  <a:avLst/>
                  <a:gdLst>
                    <a:gd name="connsiteX0" fmla="*/ -3163 w 21452"/>
                    <a:gd name="connsiteY0" fmla="*/ 5163 h 11813"/>
                    <a:gd name="connsiteX1" fmla="*/ 10120 w 21452"/>
                    <a:gd name="connsiteY1" fmla="*/ -3985 h 11813"/>
                    <a:gd name="connsiteX2" fmla="*/ 1672 w 21452"/>
                    <a:gd name="connsiteY2" fmla="*/ -6231 h 11813"/>
                    <a:gd name="connsiteX3" fmla="*/ 394 w 21452"/>
                    <a:gd name="connsiteY3" fmla="*/ -6031 h 11813"/>
                    <a:gd name="connsiteX4" fmla="*/ -11333 w 21452"/>
                    <a:gd name="connsiteY4" fmla="*/ 4185 h 11813"/>
                    <a:gd name="connsiteX5" fmla="*/ -5330 w 21452"/>
                    <a:gd name="connsiteY5" fmla="*/ 5441 h 11813"/>
                    <a:gd name="connsiteX6" fmla="*/ -3163 w 21452"/>
                    <a:gd name="connsiteY6" fmla="*/ 5163 h 1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52" h="11813">
                      <a:moveTo>
                        <a:pt x="-3163" y="5163"/>
                      </a:moveTo>
                      <a:lnTo>
                        <a:pt x="10120" y="-3985"/>
                      </a:lnTo>
                      <a:lnTo>
                        <a:pt x="1672" y="-6231"/>
                      </a:lnTo>
                      <a:cubicBezTo>
                        <a:pt x="1172" y="-6364"/>
                        <a:pt x="672" y="-6286"/>
                        <a:pt x="394" y="-6031"/>
                      </a:cubicBezTo>
                      <a:lnTo>
                        <a:pt x="-11333" y="4185"/>
                      </a:lnTo>
                      <a:lnTo>
                        <a:pt x="-5330" y="5441"/>
                      </a:lnTo>
                      <a:cubicBezTo>
                        <a:pt x="-4497" y="5607"/>
                        <a:pt x="-3663" y="5502"/>
                        <a:pt x="-3163" y="5163"/>
                      </a:cubicBezTo>
                    </a:path>
                  </a:pathLst>
                </a:custGeom>
                <a:solidFill>
                  <a:srgbClr val="355389"/>
                </a:solidFill>
                <a:ln w="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5" name="자유형: 도형 984">
                  <a:extLst>
                    <a:ext uri="{FF2B5EF4-FFF2-40B4-BE49-F238E27FC236}">
                      <a16:creationId xmlns:a16="http://schemas.microsoft.com/office/drawing/2014/main" id="{C1DB273E-9088-0CFD-3AC6-45817FA76CD6}"/>
                    </a:ext>
                  </a:extLst>
                </p:cNvPr>
                <p:cNvSpPr/>
                <p:nvPr/>
              </p:nvSpPr>
              <p:spPr>
                <a:xfrm flipV="1">
                  <a:off x="8854451" y="2405214"/>
                  <a:ext cx="101360" cy="28702"/>
                </a:xfrm>
                <a:custGeom>
                  <a:avLst/>
                  <a:gdLst>
                    <a:gd name="connsiteX0" fmla="*/ 56355 w 101360"/>
                    <a:gd name="connsiteY0" fmla="*/ 21253 h 28702"/>
                    <a:gd name="connsiteX1" fmla="*/ -1166 w 101360"/>
                    <a:gd name="connsiteY1" fmla="*/ 3991 h 28702"/>
                    <a:gd name="connsiteX2" fmla="*/ -11211 w 101360"/>
                    <a:gd name="connsiteY2" fmla="*/ -3371 h 28702"/>
                    <a:gd name="connsiteX3" fmla="*/ 967 w 101360"/>
                    <a:gd name="connsiteY3" fmla="*/ -6132 h 28702"/>
                    <a:gd name="connsiteX4" fmla="*/ 60564 w 101360"/>
                    <a:gd name="connsiteY4" fmla="*/ 983 h 28702"/>
                    <a:gd name="connsiteX5" fmla="*/ 90082 w 101360"/>
                    <a:gd name="connsiteY5" fmla="*/ 17706 h 28702"/>
                    <a:gd name="connsiteX6" fmla="*/ 56355 w 101360"/>
                    <a:gd name="connsiteY6" fmla="*/ 21253 h 28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360" h="28702">
                      <a:moveTo>
                        <a:pt x="56355" y="21253"/>
                      </a:moveTo>
                      <a:lnTo>
                        <a:pt x="-1166" y="3991"/>
                      </a:lnTo>
                      <a:cubicBezTo>
                        <a:pt x="-3747" y="3217"/>
                        <a:pt x="-11716" y="-740"/>
                        <a:pt x="-11211" y="-3371"/>
                      </a:cubicBezTo>
                      <a:cubicBezTo>
                        <a:pt x="-10650" y="-6015"/>
                        <a:pt x="-1727" y="-6453"/>
                        <a:pt x="967" y="-6132"/>
                      </a:cubicBezTo>
                      <a:lnTo>
                        <a:pt x="60564" y="983"/>
                      </a:lnTo>
                      <a:cubicBezTo>
                        <a:pt x="66569" y="1707"/>
                        <a:pt x="91317" y="11741"/>
                        <a:pt x="90082" y="17706"/>
                      </a:cubicBezTo>
                      <a:cubicBezTo>
                        <a:pt x="88847" y="23672"/>
                        <a:pt x="62135" y="23004"/>
                        <a:pt x="56355" y="21253"/>
                      </a:cubicBezTo>
                    </a:path>
                  </a:pathLst>
                </a:custGeom>
                <a:solidFill>
                  <a:srgbClr val="355389"/>
                </a:solidFill>
                <a:ln w="56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6" name="자유형: 도형 985">
                  <a:extLst>
                    <a:ext uri="{FF2B5EF4-FFF2-40B4-BE49-F238E27FC236}">
                      <a16:creationId xmlns:a16="http://schemas.microsoft.com/office/drawing/2014/main" id="{E3FE2C3B-A305-B883-F994-134C7D4507A1}"/>
                    </a:ext>
                  </a:extLst>
                </p:cNvPr>
                <p:cNvSpPr/>
                <p:nvPr/>
              </p:nvSpPr>
              <p:spPr>
                <a:xfrm flipV="1">
                  <a:off x="8826793" y="2375211"/>
                  <a:ext cx="40289" cy="10852"/>
                </a:xfrm>
                <a:custGeom>
                  <a:avLst/>
                  <a:gdLst>
                    <a:gd name="connsiteX0" fmla="*/ 27716 w 40289"/>
                    <a:gd name="connsiteY0" fmla="*/ 1381 h 10852"/>
                    <a:gd name="connsiteX1" fmla="*/ -9403 w 40289"/>
                    <a:gd name="connsiteY1" fmla="*/ -6348 h 10852"/>
                    <a:gd name="connsiteX2" fmla="*/ -11292 w 40289"/>
                    <a:gd name="connsiteY2" fmla="*/ -5137 h 10852"/>
                    <a:gd name="connsiteX3" fmla="*/ -11292 w 40289"/>
                    <a:gd name="connsiteY3" fmla="*/ -5137 h 10852"/>
                    <a:gd name="connsiteX4" fmla="*/ -10070 w 40289"/>
                    <a:gd name="connsiteY4" fmla="*/ -3292 h 10852"/>
                    <a:gd name="connsiteX5" fmla="*/ 27105 w 40289"/>
                    <a:gd name="connsiteY5" fmla="*/ 4437 h 10852"/>
                    <a:gd name="connsiteX6" fmla="*/ 28939 w 40289"/>
                    <a:gd name="connsiteY6" fmla="*/ 3231 h 10852"/>
                    <a:gd name="connsiteX7" fmla="*/ 28939 w 40289"/>
                    <a:gd name="connsiteY7" fmla="*/ 3231 h 10852"/>
                    <a:gd name="connsiteX8" fmla="*/ 27716 w 40289"/>
                    <a:gd name="connsiteY8" fmla="*/ 1381 h 10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289" h="10852">
                      <a:moveTo>
                        <a:pt x="27716" y="1381"/>
                      </a:moveTo>
                      <a:lnTo>
                        <a:pt x="-9403" y="-6348"/>
                      </a:lnTo>
                      <a:cubicBezTo>
                        <a:pt x="-10292" y="-6526"/>
                        <a:pt x="-11126" y="-5982"/>
                        <a:pt x="-11292" y="-5137"/>
                      </a:cubicBezTo>
                      <a:lnTo>
                        <a:pt x="-11292" y="-5137"/>
                      </a:lnTo>
                      <a:cubicBezTo>
                        <a:pt x="-11459" y="-4298"/>
                        <a:pt x="-10903" y="-3470"/>
                        <a:pt x="-10070" y="-3292"/>
                      </a:cubicBezTo>
                      <a:lnTo>
                        <a:pt x="27105" y="4437"/>
                      </a:lnTo>
                      <a:cubicBezTo>
                        <a:pt x="27883" y="4615"/>
                        <a:pt x="28716" y="4071"/>
                        <a:pt x="28939" y="3231"/>
                      </a:cubicBezTo>
                      <a:lnTo>
                        <a:pt x="28939" y="3231"/>
                      </a:lnTo>
                      <a:cubicBezTo>
                        <a:pt x="29105" y="2387"/>
                        <a:pt x="28550" y="1559"/>
                        <a:pt x="27716" y="1381"/>
                      </a:cubicBezTo>
                    </a:path>
                  </a:pathLst>
                </a:custGeom>
                <a:solidFill>
                  <a:srgbClr val="355389"/>
                </a:solidFill>
                <a:ln w="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7" name="자유형: 도형 986">
                  <a:extLst>
                    <a:ext uri="{FF2B5EF4-FFF2-40B4-BE49-F238E27FC236}">
                      <a16:creationId xmlns:a16="http://schemas.microsoft.com/office/drawing/2014/main" id="{9B2C15E4-4255-97E5-E18B-9259C083EED0}"/>
                    </a:ext>
                  </a:extLst>
                </p:cNvPr>
                <p:cNvSpPr/>
                <p:nvPr/>
              </p:nvSpPr>
              <p:spPr>
                <a:xfrm flipV="1">
                  <a:off x="8832742" y="2385719"/>
                  <a:ext cx="40262" cy="10852"/>
                </a:xfrm>
                <a:custGeom>
                  <a:avLst/>
                  <a:gdLst>
                    <a:gd name="connsiteX0" fmla="*/ 27691 w 40262"/>
                    <a:gd name="connsiteY0" fmla="*/ 1414 h 10852"/>
                    <a:gd name="connsiteX1" fmla="*/ -9452 w 40262"/>
                    <a:gd name="connsiteY1" fmla="*/ -6321 h 10852"/>
                    <a:gd name="connsiteX2" fmla="*/ -11286 w 40262"/>
                    <a:gd name="connsiteY2" fmla="*/ -5114 h 10852"/>
                    <a:gd name="connsiteX3" fmla="*/ -11286 w 40262"/>
                    <a:gd name="connsiteY3" fmla="*/ -5114 h 10852"/>
                    <a:gd name="connsiteX4" fmla="*/ -10064 w 40262"/>
                    <a:gd name="connsiteY4" fmla="*/ -3268 h 10852"/>
                    <a:gd name="connsiteX5" fmla="*/ 27080 w 40262"/>
                    <a:gd name="connsiteY5" fmla="*/ 4466 h 10852"/>
                    <a:gd name="connsiteX6" fmla="*/ 28915 w 40262"/>
                    <a:gd name="connsiteY6" fmla="*/ 3260 h 10852"/>
                    <a:gd name="connsiteX7" fmla="*/ 28915 w 40262"/>
                    <a:gd name="connsiteY7" fmla="*/ 3260 h 10852"/>
                    <a:gd name="connsiteX8" fmla="*/ 27691 w 40262"/>
                    <a:gd name="connsiteY8" fmla="*/ 1414 h 10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262" h="10852">
                      <a:moveTo>
                        <a:pt x="27691" y="1414"/>
                      </a:moveTo>
                      <a:lnTo>
                        <a:pt x="-9452" y="-6321"/>
                      </a:lnTo>
                      <a:cubicBezTo>
                        <a:pt x="-10286" y="-6493"/>
                        <a:pt x="-11120" y="-5954"/>
                        <a:pt x="-11286" y="-5114"/>
                      </a:cubicBezTo>
                      <a:lnTo>
                        <a:pt x="-11286" y="-5114"/>
                      </a:lnTo>
                      <a:cubicBezTo>
                        <a:pt x="-11454" y="-4274"/>
                        <a:pt x="-10953" y="-3440"/>
                        <a:pt x="-10064" y="-3268"/>
                      </a:cubicBezTo>
                      <a:lnTo>
                        <a:pt x="27080" y="4466"/>
                      </a:lnTo>
                      <a:cubicBezTo>
                        <a:pt x="27914" y="4644"/>
                        <a:pt x="28748" y="4100"/>
                        <a:pt x="28915" y="3260"/>
                      </a:cubicBezTo>
                      <a:lnTo>
                        <a:pt x="28915" y="3260"/>
                      </a:lnTo>
                      <a:cubicBezTo>
                        <a:pt x="29081" y="2420"/>
                        <a:pt x="28525" y="1586"/>
                        <a:pt x="27691" y="1414"/>
                      </a:cubicBezTo>
                    </a:path>
                  </a:pathLst>
                </a:custGeom>
                <a:solidFill>
                  <a:srgbClr val="355389"/>
                </a:solidFill>
                <a:ln w="5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8" name="자유형: 도형 987">
                  <a:extLst>
                    <a:ext uri="{FF2B5EF4-FFF2-40B4-BE49-F238E27FC236}">
                      <a16:creationId xmlns:a16="http://schemas.microsoft.com/office/drawing/2014/main" id="{1B15C7DF-EF8A-11AE-020F-812E1330D657}"/>
                    </a:ext>
                  </a:extLst>
                </p:cNvPr>
                <p:cNvSpPr/>
                <p:nvPr/>
              </p:nvSpPr>
              <p:spPr>
                <a:xfrm flipV="1">
                  <a:off x="8847677" y="2475382"/>
                  <a:ext cx="40271" cy="10854"/>
                </a:xfrm>
                <a:custGeom>
                  <a:avLst/>
                  <a:gdLst>
                    <a:gd name="connsiteX0" fmla="*/ 27094 w 40271"/>
                    <a:gd name="connsiteY0" fmla="*/ 4689 h 10854"/>
                    <a:gd name="connsiteX1" fmla="*/ -10055 w 40271"/>
                    <a:gd name="connsiteY1" fmla="*/ -3047 h 10854"/>
                    <a:gd name="connsiteX2" fmla="*/ -11281 w 40271"/>
                    <a:gd name="connsiteY2" fmla="*/ -4891 h 10854"/>
                    <a:gd name="connsiteX3" fmla="*/ -11281 w 40271"/>
                    <a:gd name="connsiteY3" fmla="*/ -4891 h 10854"/>
                    <a:gd name="connsiteX4" fmla="*/ -9443 w 40271"/>
                    <a:gd name="connsiteY4" fmla="*/ -6099 h 10854"/>
                    <a:gd name="connsiteX5" fmla="*/ 27706 w 40271"/>
                    <a:gd name="connsiteY5" fmla="*/ 1631 h 10854"/>
                    <a:gd name="connsiteX6" fmla="*/ 28931 w 40271"/>
                    <a:gd name="connsiteY6" fmla="*/ 3480 h 10854"/>
                    <a:gd name="connsiteX7" fmla="*/ 28931 w 40271"/>
                    <a:gd name="connsiteY7" fmla="*/ 3480 h 10854"/>
                    <a:gd name="connsiteX8" fmla="*/ 27094 w 40271"/>
                    <a:gd name="connsiteY8" fmla="*/ 4689 h 10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271" h="10854">
                      <a:moveTo>
                        <a:pt x="27094" y="4689"/>
                      </a:moveTo>
                      <a:lnTo>
                        <a:pt x="-10055" y="-3047"/>
                      </a:lnTo>
                      <a:cubicBezTo>
                        <a:pt x="-10891" y="-3220"/>
                        <a:pt x="-11448" y="-4050"/>
                        <a:pt x="-11281" y="-4891"/>
                      </a:cubicBezTo>
                      <a:lnTo>
                        <a:pt x="-11281" y="-4891"/>
                      </a:lnTo>
                      <a:cubicBezTo>
                        <a:pt x="-11114" y="-5732"/>
                        <a:pt x="-10278" y="-6272"/>
                        <a:pt x="-9443" y="-6099"/>
                      </a:cubicBezTo>
                      <a:lnTo>
                        <a:pt x="27706" y="1631"/>
                      </a:lnTo>
                      <a:cubicBezTo>
                        <a:pt x="28541" y="1809"/>
                        <a:pt x="29098" y="2639"/>
                        <a:pt x="28931" y="3480"/>
                      </a:cubicBezTo>
                      <a:lnTo>
                        <a:pt x="28931" y="3480"/>
                      </a:lnTo>
                      <a:cubicBezTo>
                        <a:pt x="28764" y="4321"/>
                        <a:pt x="27929" y="4867"/>
                        <a:pt x="27094" y="4689"/>
                      </a:cubicBezTo>
                    </a:path>
                  </a:pathLst>
                </a:custGeom>
                <a:solidFill>
                  <a:srgbClr val="355389"/>
                </a:solidFill>
                <a:ln w="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89" name="자유형: 도형 988">
                  <a:extLst>
                    <a:ext uri="{FF2B5EF4-FFF2-40B4-BE49-F238E27FC236}">
                      <a16:creationId xmlns:a16="http://schemas.microsoft.com/office/drawing/2014/main" id="{0FF62E38-936C-4AA9-D9D5-F07BD8CEAA9E}"/>
                    </a:ext>
                  </a:extLst>
                </p:cNvPr>
                <p:cNvSpPr/>
                <p:nvPr/>
              </p:nvSpPr>
              <p:spPr>
                <a:xfrm flipV="1">
                  <a:off x="8848904" y="2463382"/>
                  <a:ext cx="40276" cy="10853"/>
                </a:xfrm>
                <a:custGeom>
                  <a:avLst/>
                  <a:gdLst>
                    <a:gd name="connsiteX0" fmla="*/ 27099 w 40276"/>
                    <a:gd name="connsiteY0" fmla="*/ 4663 h 10853"/>
                    <a:gd name="connsiteX1" fmla="*/ -10054 w 40276"/>
                    <a:gd name="connsiteY1" fmla="*/ -3074 h 10853"/>
                    <a:gd name="connsiteX2" fmla="*/ -11280 w 40276"/>
                    <a:gd name="connsiteY2" fmla="*/ -4918 h 10853"/>
                    <a:gd name="connsiteX3" fmla="*/ -11280 w 40276"/>
                    <a:gd name="connsiteY3" fmla="*/ -4918 h 10853"/>
                    <a:gd name="connsiteX4" fmla="*/ -9442 w 40276"/>
                    <a:gd name="connsiteY4" fmla="*/ -6127 h 10853"/>
                    <a:gd name="connsiteX5" fmla="*/ 27767 w 40276"/>
                    <a:gd name="connsiteY5" fmla="*/ 1605 h 10853"/>
                    <a:gd name="connsiteX6" fmla="*/ 28937 w 40276"/>
                    <a:gd name="connsiteY6" fmla="*/ 3454 h 10853"/>
                    <a:gd name="connsiteX7" fmla="*/ 28937 w 40276"/>
                    <a:gd name="connsiteY7" fmla="*/ 3454 h 10853"/>
                    <a:gd name="connsiteX8" fmla="*/ 27099 w 40276"/>
                    <a:gd name="connsiteY8" fmla="*/ 4663 h 10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276" h="10853">
                      <a:moveTo>
                        <a:pt x="27099" y="4663"/>
                      </a:moveTo>
                      <a:lnTo>
                        <a:pt x="-10054" y="-3074"/>
                      </a:lnTo>
                      <a:cubicBezTo>
                        <a:pt x="-10890" y="-3247"/>
                        <a:pt x="-11447" y="-4077"/>
                        <a:pt x="-11280" y="-4918"/>
                      </a:cubicBezTo>
                      <a:lnTo>
                        <a:pt x="-11280" y="-4918"/>
                      </a:lnTo>
                      <a:cubicBezTo>
                        <a:pt x="-11057" y="-5753"/>
                        <a:pt x="-10221" y="-6299"/>
                        <a:pt x="-9442" y="-6127"/>
                      </a:cubicBezTo>
                      <a:lnTo>
                        <a:pt x="27767" y="1605"/>
                      </a:lnTo>
                      <a:cubicBezTo>
                        <a:pt x="28547" y="1783"/>
                        <a:pt x="29104" y="2613"/>
                        <a:pt x="28937" y="3454"/>
                      </a:cubicBezTo>
                      <a:lnTo>
                        <a:pt x="28937" y="3454"/>
                      </a:lnTo>
                      <a:cubicBezTo>
                        <a:pt x="28770" y="4290"/>
                        <a:pt x="27935" y="4836"/>
                        <a:pt x="27099" y="4663"/>
                      </a:cubicBezTo>
                    </a:path>
                  </a:pathLst>
                </a:custGeom>
                <a:solidFill>
                  <a:srgbClr val="355389"/>
                </a:solidFill>
                <a:ln w="55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90" name="자유형: 도형 989">
                  <a:extLst>
                    <a:ext uri="{FF2B5EF4-FFF2-40B4-BE49-F238E27FC236}">
                      <a16:creationId xmlns:a16="http://schemas.microsoft.com/office/drawing/2014/main" id="{62AA2BA8-79CC-C153-D4C5-CAA530BE60B4}"/>
                    </a:ext>
                  </a:extLst>
                </p:cNvPr>
                <p:cNvSpPr/>
                <p:nvPr/>
              </p:nvSpPr>
              <p:spPr>
                <a:xfrm flipV="1">
                  <a:off x="9214236" y="2164279"/>
                  <a:ext cx="252122" cy="326281"/>
                </a:xfrm>
                <a:custGeom>
                  <a:avLst/>
                  <a:gdLst>
                    <a:gd name="connsiteX0" fmla="*/ 180582 w 252122"/>
                    <a:gd name="connsiteY0" fmla="*/ 320211 h 326281"/>
                    <a:gd name="connsiteX1" fmla="*/ 17782 w 252122"/>
                    <a:gd name="connsiteY1" fmla="*/ 286312 h 326281"/>
                    <a:gd name="connsiteX2" fmla="*/ -10536 w 252122"/>
                    <a:gd name="connsiteY2" fmla="*/ 256608 h 326281"/>
                    <a:gd name="connsiteX3" fmla="*/ 40650 w 252122"/>
                    <a:gd name="connsiteY3" fmla="*/ 10892 h 326281"/>
                    <a:gd name="connsiteX4" fmla="*/ 78447 w 252122"/>
                    <a:gd name="connsiteY4" fmla="*/ -5051 h 326281"/>
                    <a:gd name="connsiteX5" fmla="*/ 241247 w 252122"/>
                    <a:gd name="connsiteY5" fmla="*/ 28848 h 326281"/>
                    <a:gd name="connsiteX6" fmla="*/ 180582 w 252122"/>
                    <a:gd name="connsiteY6" fmla="*/ 320211 h 326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122" h="326281">
                      <a:moveTo>
                        <a:pt x="180582" y="320211"/>
                      </a:moveTo>
                      <a:lnTo>
                        <a:pt x="17782" y="286312"/>
                      </a:lnTo>
                      <a:cubicBezTo>
                        <a:pt x="-465" y="282515"/>
                        <a:pt x="-13143" y="269215"/>
                        <a:pt x="-10536" y="256608"/>
                      </a:cubicBezTo>
                      <a:lnTo>
                        <a:pt x="40650" y="10892"/>
                      </a:lnTo>
                      <a:cubicBezTo>
                        <a:pt x="43257" y="-1709"/>
                        <a:pt x="60200" y="-8848"/>
                        <a:pt x="78447" y="-5051"/>
                      </a:cubicBezTo>
                      <a:lnTo>
                        <a:pt x="241247" y="28848"/>
                      </a:lnTo>
                      <a:lnTo>
                        <a:pt x="180582" y="320211"/>
                      </a:lnTo>
                    </a:path>
                  </a:pathLst>
                </a:custGeom>
                <a:solidFill>
                  <a:srgbClr val="D9E5EF"/>
                </a:solidFill>
                <a:ln w="5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91" name="자유형: 도형 990">
                  <a:extLst>
                    <a:ext uri="{FF2B5EF4-FFF2-40B4-BE49-F238E27FC236}">
                      <a16:creationId xmlns:a16="http://schemas.microsoft.com/office/drawing/2014/main" id="{B92BA260-EF2A-C4D3-3A08-209B2DD4E045}"/>
                    </a:ext>
                  </a:extLst>
                </p:cNvPr>
                <p:cNvSpPr/>
                <p:nvPr/>
              </p:nvSpPr>
              <p:spPr>
                <a:xfrm flipV="1">
                  <a:off x="8829081" y="2421047"/>
                  <a:ext cx="437152" cy="164005"/>
                </a:xfrm>
                <a:custGeom>
                  <a:avLst/>
                  <a:gdLst>
                    <a:gd name="connsiteX0" fmla="*/ -10868 w 437152"/>
                    <a:gd name="connsiteY0" fmla="*/ 69569 h 164005"/>
                    <a:gd name="connsiteX1" fmla="*/ 4857 w 437152"/>
                    <a:gd name="connsiteY1" fmla="*/ -5810 h 164005"/>
                    <a:gd name="connsiteX2" fmla="*/ 407689 w 437152"/>
                    <a:gd name="connsiteY2" fmla="*/ 78064 h 164005"/>
                    <a:gd name="connsiteX3" fmla="*/ 425794 w 437152"/>
                    <a:gd name="connsiteY3" fmla="*/ 105639 h 164005"/>
                    <a:gd name="connsiteX4" fmla="*/ 414827 w 437152"/>
                    <a:gd name="connsiteY4" fmla="*/ 158196 h 164005"/>
                    <a:gd name="connsiteX5" fmla="*/ -10868 w 437152"/>
                    <a:gd name="connsiteY5" fmla="*/ 69569 h 16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7152" h="164005">
                      <a:moveTo>
                        <a:pt x="-10868" y="69569"/>
                      </a:moveTo>
                      <a:lnTo>
                        <a:pt x="4857" y="-5810"/>
                      </a:lnTo>
                      <a:lnTo>
                        <a:pt x="407689" y="78064"/>
                      </a:lnTo>
                      <a:cubicBezTo>
                        <a:pt x="420339" y="80687"/>
                        <a:pt x="428405" y="93036"/>
                        <a:pt x="425794" y="105639"/>
                      </a:cubicBezTo>
                      <a:lnTo>
                        <a:pt x="414827" y="158196"/>
                      </a:lnTo>
                      <a:lnTo>
                        <a:pt x="-10868" y="69569"/>
                      </a:lnTo>
                    </a:path>
                  </a:pathLst>
                </a:custGeom>
                <a:solidFill>
                  <a:srgbClr val="86B1F2"/>
                </a:solidFill>
                <a:ln w="58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048126E1-6571-106B-F7DB-DA5972587C6D}"/>
                    </a:ext>
                  </a:extLst>
                </p:cNvPr>
                <p:cNvSpPr/>
                <p:nvPr/>
              </p:nvSpPr>
              <p:spPr>
                <a:xfrm flipV="1">
                  <a:off x="8784150" y="2209326"/>
                  <a:ext cx="442234" cy="163990"/>
                </a:xfrm>
                <a:custGeom>
                  <a:avLst/>
                  <a:gdLst>
                    <a:gd name="connsiteX0" fmla="*/ 431346 w 442234"/>
                    <a:gd name="connsiteY0" fmla="*/ 82305 h 163990"/>
                    <a:gd name="connsiteX1" fmla="*/ 419503 w 442234"/>
                    <a:gd name="connsiteY1" fmla="*/ 139106 h 163990"/>
                    <a:gd name="connsiteX2" fmla="*/ 391946 w 442234"/>
                    <a:gd name="connsiteY2" fmla="*/ 157176 h 163990"/>
                    <a:gd name="connsiteX3" fmla="*/ -10889 w 442234"/>
                    <a:gd name="connsiteY3" fmla="*/ 73299 h 163990"/>
                    <a:gd name="connsiteX4" fmla="*/ 5633 w 442234"/>
                    <a:gd name="connsiteY4" fmla="*/ -6321 h 163990"/>
                    <a:gd name="connsiteX5" fmla="*/ 431346 w 442234"/>
                    <a:gd name="connsiteY5" fmla="*/ 82305 h 163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2234" h="163990">
                      <a:moveTo>
                        <a:pt x="431346" y="82305"/>
                      </a:moveTo>
                      <a:lnTo>
                        <a:pt x="419503" y="139106"/>
                      </a:lnTo>
                      <a:cubicBezTo>
                        <a:pt x="416903" y="151711"/>
                        <a:pt x="404540" y="159799"/>
                        <a:pt x="391946" y="157176"/>
                      </a:cubicBezTo>
                      <a:lnTo>
                        <a:pt x="-10889" y="73299"/>
                      </a:lnTo>
                      <a:lnTo>
                        <a:pt x="5633" y="-6321"/>
                      </a:lnTo>
                      <a:lnTo>
                        <a:pt x="431346" y="82305"/>
                      </a:lnTo>
                    </a:path>
                  </a:pathLst>
                </a:custGeom>
                <a:solidFill>
                  <a:srgbClr val="86B1F2"/>
                </a:solidFill>
                <a:ln w="5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120B723-C7DB-7D3F-3C49-E28359E5752A}"/>
                    </a:ext>
                  </a:extLst>
                </p:cNvPr>
                <p:cNvSpPr/>
                <p:nvPr/>
              </p:nvSpPr>
              <p:spPr>
                <a:xfrm flipV="1">
                  <a:off x="9002506" y="2307464"/>
                  <a:ext cx="212512" cy="59172"/>
                </a:xfrm>
                <a:custGeom>
                  <a:avLst/>
                  <a:gdLst>
                    <a:gd name="connsiteX0" fmla="*/ 201482 w 212512"/>
                    <a:gd name="connsiteY0" fmla="*/ 37340 h 59172"/>
                    <a:gd name="connsiteX1" fmla="*/ -7742 w 212512"/>
                    <a:gd name="connsiteY1" fmla="*/ -6225 h 59172"/>
                    <a:gd name="connsiteX2" fmla="*/ -11031 w 212512"/>
                    <a:gd name="connsiteY2" fmla="*/ 9378 h 59172"/>
                    <a:gd name="connsiteX3" fmla="*/ 198251 w 212512"/>
                    <a:gd name="connsiteY3" fmla="*/ 52948 h 59172"/>
                    <a:gd name="connsiteX4" fmla="*/ 201482 w 212512"/>
                    <a:gd name="connsiteY4" fmla="*/ 37340 h 59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512" h="59172">
                      <a:moveTo>
                        <a:pt x="201482" y="37340"/>
                      </a:moveTo>
                      <a:lnTo>
                        <a:pt x="-7742" y="-6225"/>
                      </a:lnTo>
                      <a:lnTo>
                        <a:pt x="-11031" y="9378"/>
                      </a:lnTo>
                      <a:lnTo>
                        <a:pt x="198251" y="52948"/>
                      </a:lnTo>
                      <a:lnTo>
                        <a:pt x="201482" y="37340"/>
                      </a:lnTo>
                    </a:path>
                  </a:pathLst>
                </a:custGeom>
                <a:solidFill>
                  <a:srgbClr val="466EB6"/>
                </a:solidFill>
                <a:ln w="5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001216A9-0D90-8310-8412-1BCC52AD367D}"/>
                    </a:ext>
                  </a:extLst>
                </p:cNvPr>
                <p:cNvSpPr/>
                <p:nvPr/>
              </p:nvSpPr>
              <p:spPr>
                <a:xfrm flipV="1">
                  <a:off x="9294806" y="2282395"/>
                  <a:ext cx="89044" cy="33456"/>
                </a:xfrm>
                <a:custGeom>
                  <a:avLst/>
                  <a:gdLst>
                    <a:gd name="connsiteX0" fmla="*/ 78032 w 89044"/>
                    <a:gd name="connsiteY0" fmla="*/ 11665 h 33456"/>
                    <a:gd name="connsiteX1" fmla="*/ -7724 w 89044"/>
                    <a:gd name="connsiteY1" fmla="*/ -6191 h 33456"/>
                    <a:gd name="connsiteX2" fmla="*/ -11013 w 89044"/>
                    <a:gd name="connsiteY2" fmla="*/ 9410 h 33456"/>
                    <a:gd name="connsiteX3" fmla="*/ 74801 w 89044"/>
                    <a:gd name="connsiteY3" fmla="*/ 27266 h 33456"/>
                    <a:gd name="connsiteX4" fmla="*/ 78032 w 89044"/>
                    <a:gd name="connsiteY4" fmla="*/ 11665 h 33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044" h="33456">
                      <a:moveTo>
                        <a:pt x="78032" y="11665"/>
                      </a:moveTo>
                      <a:lnTo>
                        <a:pt x="-7724" y="-6191"/>
                      </a:lnTo>
                      <a:lnTo>
                        <a:pt x="-11013" y="9410"/>
                      </a:lnTo>
                      <a:lnTo>
                        <a:pt x="74801" y="27266"/>
                      </a:lnTo>
                      <a:lnTo>
                        <a:pt x="78032" y="11665"/>
                      </a:lnTo>
                    </a:path>
                  </a:pathLst>
                </a:custGeom>
                <a:solidFill>
                  <a:srgbClr val="466EB6"/>
                </a:solidFill>
                <a:ln w="5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C925C145-A5FE-7CDF-F08C-37FEBA32E39D}"/>
                    </a:ext>
                  </a:extLst>
                </p:cNvPr>
                <p:cNvSpPr/>
                <p:nvPr/>
              </p:nvSpPr>
              <p:spPr>
                <a:xfrm flipV="1">
                  <a:off x="9235255" y="2195865"/>
                  <a:ext cx="162346" cy="48727"/>
                </a:xfrm>
                <a:custGeom>
                  <a:avLst/>
                  <a:gdLst>
                    <a:gd name="connsiteX0" fmla="*/ 151383 w 162346"/>
                    <a:gd name="connsiteY0" fmla="*/ 26764 h 48727"/>
                    <a:gd name="connsiteX1" fmla="*/ -7728 w 162346"/>
                    <a:gd name="connsiteY1" fmla="*/ -6358 h 48727"/>
                    <a:gd name="connsiteX2" fmla="*/ -10963 w 162346"/>
                    <a:gd name="connsiteY2" fmla="*/ 9247 h 48727"/>
                    <a:gd name="connsiteX3" fmla="*/ 148148 w 162346"/>
                    <a:gd name="connsiteY3" fmla="*/ 42369 h 48727"/>
                    <a:gd name="connsiteX4" fmla="*/ 151383 w 162346"/>
                    <a:gd name="connsiteY4" fmla="*/ 26764 h 48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346" h="48727">
                      <a:moveTo>
                        <a:pt x="151383" y="26764"/>
                      </a:moveTo>
                      <a:lnTo>
                        <a:pt x="-7728" y="-6358"/>
                      </a:lnTo>
                      <a:lnTo>
                        <a:pt x="-10963" y="9247"/>
                      </a:lnTo>
                      <a:lnTo>
                        <a:pt x="148148" y="42369"/>
                      </a:lnTo>
                      <a:lnTo>
                        <a:pt x="151383" y="26764"/>
                      </a:lnTo>
                    </a:path>
                  </a:pathLst>
                </a:custGeom>
                <a:solidFill>
                  <a:srgbClr val="466EB6"/>
                </a:solidFill>
                <a:ln w="5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96" name="자유형: 도형 995">
                  <a:extLst>
                    <a:ext uri="{FF2B5EF4-FFF2-40B4-BE49-F238E27FC236}">
                      <a16:creationId xmlns:a16="http://schemas.microsoft.com/office/drawing/2014/main" id="{F57FFDC5-762A-F29D-F562-7E20C0D91EA3}"/>
                    </a:ext>
                  </a:extLst>
                </p:cNvPr>
                <p:cNvSpPr/>
                <p:nvPr/>
              </p:nvSpPr>
              <p:spPr>
                <a:xfrm flipV="1">
                  <a:off x="9008099" y="2334400"/>
                  <a:ext cx="212523" cy="59172"/>
                </a:xfrm>
                <a:custGeom>
                  <a:avLst/>
                  <a:gdLst>
                    <a:gd name="connsiteX0" fmla="*/ 201496 w 212523"/>
                    <a:gd name="connsiteY0" fmla="*/ 37408 h 59172"/>
                    <a:gd name="connsiteX1" fmla="*/ -7737 w 212523"/>
                    <a:gd name="connsiteY1" fmla="*/ -6159 h 59172"/>
                    <a:gd name="connsiteX2" fmla="*/ -11028 w 212523"/>
                    <a:gd name="connsiteY2" fmla="*/ 9446 h 59172"/>
                    <a:gd name="connsiteX3" fmla="*/ 198263 w 212523"/>
                    <a:gd name="connsiteY3" fmla="*/ 53014 h 59172"/>
                    <a:gd name="connsiteX4" fmla="*/ 201496 w 212523"/>
                    <a:gd name="connsiteY4" fmla="*/ 37408 h 591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523" h="59172">
                      <a:moveTo>
                        <a:pt x="201496" y="37408"/>
                      </a:moveTo>
                      <a:lnTo>
                        <a:pt x="-7737" y="-6159"/>
                      </a:lnTo>
                      <a:lnTo>
                        <a:pt x="-11028" y="9446"/>
                      </a:lnTo>
                      <a:lnTo>
                        <a:pt x="198263" y="53014"/>
                      </a:lnTo>
                      <a:lnTo>
                        <a:pt x="201496" y="37408"/>
                      </a:lnTo>
                    </a:path>
                  </a:pathLst>
                </a:custGeom>
                <a:solidFill>
                  <a:srgbClr val="466EB6"/>
                </a:solidFill>
                <a:ln w="5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97" name="자유형: 도형 996">
                  <a:extLst>
                    <a:ext uri="{FF2B5EF4-FFF2-40B4-BE49-F238E27FC236}">
                      <a16:creationId xmlns:a16="http://schemas.microsoft.com/office/drawing/2014/main" id="{28F0F23E-6F22-48C4-3A25-3F28C9439CF5}"/>
                    </a:ext>
                  </a:extLst>
                </p:cNvPr>
                <p:cNvSpPr/>
                <p:nvPr/>
              </p:nvSpPr>
              <p:spPr>
                <a:xfrm flipV="1">
                  <a:off x="9014371" y="2364287"/>
                  <a:ext cx="212491" cy="59171"/>
                </a:xfrm>
                <a:custGeom>
                  <a:avLst/>
                  <a:gdLst>
                    <a:gd name="connsiteX0" fmla="*/ 201467 w 212491"/>
                    <a:gd name="connsiteY0" fmla="*/ 37480 h 59171"/>
                    <a:gd name="connsiteX1" fmla="*/ -7790 w 212491"/>
                    <a:gd name="connsiteY1" fmla="*/ -6087 h 59171"/>
                    <a:gd name="connsiteX2" fmla="*/ -11025 w 212491"/>
                    <a:gd name="connsiteY2" fmla="*/ 9518 h 59171"/>
                    <a:gd name="connsiteX3" fmla="*/ 198174 w 212491"/>
                    <a:gd name="connsiteY3" fmla="*/ 53085 h 59171"/>
                    <a:gd name="connsiteX4" fmla="*/ 201467 w 212491"/>
                    <a:gd name="connsiteY4" fmla="*/ 37480 h 59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491" h="59171">
                      <a:moveTo>
                        <a:pt x="201467" y="37480"/>
                      </a:moveTo>
                      <a:lnTo>
                        <a:pt x="-7790" y="-6087"/>
                      </a:lnTo>
                      <a:lnTo>
                        <a:pt x="-11025" y="9518"/>
                      </a:lnTo>
                      <a:lnTo>
                        <a:pt x="198174" y="53085"/>
                      </a:lnTo>
                      <a:lnTo>
                        <a:pt x="201467" y="37480"/>
                      </a:lnTo>
                    </a:path>
                  </a:pathLst>
                </a:custGeom>
                <a:solidFill>
                  <a:srgbClr val="466EB6"/>
                </a:solidFill>
                <a:ln w="57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98" name="자유형: 도형 997">
                  <a:extLst>
                    <a:ext uri="{FF2B5EF4-FFF2-40B4-BE49-F238E27FC236}">
                      <a16:creationId xmlns:a16="http://schemas.microsoft.com/office/drawing/2014/main" id="{9982ED16-641C-7E62-8AEF-2E058AD5CCD3}"/>
                    </a:ext>
                  </a:extLst>
                </p:cNvPr>
                <p:cNvSpPr/>
                <p:nvPr/>
              </p:nvSpPr>
              <p:spPr>
                <a:xfrm flipV="1">
                  <a:off x="9358003" y="2445873"/>
                  <a:ext cx="108355" cy="31908"/>
                </a:xfrm>
                <a:custGeom>
                  <a:avLst/>
                  <a:gdLst>
                    <a:gd name="connsiteX0" fmla="*/ 97398 w 108355"/>
                    <a:gd name="connsiteY0" fmla="*/ 16369 h 31908"/>
                    <a:gd name="connsiteX1" fmla="*/ -8943 w 108355"/>
                    <a:gd name="connsiteY1" fmla="*/ -5770 h 31908"/>
                    <a:gd name="connsiteX2" fmla="*/ -10958 w 108355"/>
                    <a:gd name="connsiteY2" fmla="*/ 3999 h 31908"/>
                    <a:gd name="connsiteX3" fmla="*/ 95324 w 108355"/>
                    <a:gd name="connsiteY3" fmla="*/ 26138 h 31908"/>
                    <a:gd name="connsiteX4" fmla="*/ 97398 w 108355"/>
                    <a:gd name="connsiteY4" fmla="*/ 16369 h 31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8355" h="31908">
                      <a:moveTo>
                        <a:pt x="97398" y="16369"/>
                      </a:moveTo>
                      <a:lnTo>
                        <a:pt x="-8943" y="-5770"/>
                      </a:lnTo>
                      <a:lnTo>
                        <a:pt x="-10958" y="3999"/>
                      </a:lnTo>
                      <a:lnTo>
                        <a:pt x="95324" y="26138"/>
                      </a:lnTo>
                      <a:lnTo>
                        <a:pt x="97398" y="16369"/>
                      </a:lnTo>
                    </a:path>
                  </a:pathLst>
                </a:custGeom>
                <a:solidFill>
                  <a:srgbClr val="466EB6"/>
                </a:solidFill>
                <a:ln w="59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99" name="자유형: 도형 998">
                  <a:extLst>
                    <a:ext uri="{FF2B5EF4-FFF2-40B4-BE49-F238E27FC236}">
                      <a16:creationId xmlns:a16="http://schemas.microsoft.com/office/drawing/2014/main" id="{DFEA1B35-BD7E-1264-7C57-F1C66052F6D6}"/>
                    </a:ext>
                  </a:extLst>
                </p:cNvPr>
                <p:cNvSpPr/>
                <p:nvPr/>
              </p:nvSpPr>
              <p:spPr>
                <a:xfrm flipV="1">
                  <a:off x="9355667" y="2434948"/>
                  <a:ext cx="107909" cy="29660"/>
                </a:xfrm>
                <a:custGeom>
                  <a:avLst/>
                  <a:gdLst>
                    <a:gd name="connsiteX0" fmla="*/ 96950 w 107909"/>
                    <a:gd name="connsiteY0" fmla="*/ 16340 h 29660"/>
                    <a:gd name="connsiteX1" fmla="*/ -9360 w 107909"/>
                    <a:gd name="connsiteY1" fmla="*/ -5799 h 29660"/>
                    <a:gd name="connsiteX2" fmla="*/ -10959 w 107909"/>
                    <a:gd name="connsiteY2" fmla="*/ 1723 h 29660"/>
                    <a:gd name="connsiteX3" fmla="*/ 95411 w 107909"/>
                    <a:gd name="connsiteY3" fmla="*/ 23862 h 29660"/>
                    <a:gd name="connsiteX4" fmla="*/ 96950 w 107909"/>
                    <a:gd name="connsiteY4" fmla="*/ 16340 h 29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909" h="29660">
                      <a:moveTo>
                        <a:pt x="96950" y="16340"/>
                      </a:moveTo>
                      <a:lnTo>
                        <a:pt x="-9360" y="-5799"/>
                      </a:lnTo>
                      <a:lnTo>
                        <a:pt x="-10959" y="1723"/>
                      </a:lnTo>
                      <a:lnTo>
                        <a:pt x="95411" y="23862"/>
                      </a:lnTo>
                      <a:lnTo>
                        <a:pt x="96950" y="16340"/>
                      </a:lnTo>
                    </a:path>
                  </a:pathLst>
                </a:custGeom>
                <a:solidFill>
                  <a:srgbClr val="466EB6"/>
                </a:solidFill>
                <a:ln w="5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0" name="자유형: 도형 999">
                  <a:extLst>
                    <a:ext uri="{FF2B5EF4-FFF2-40B4-BE49-F238E27FC236}">
                      <a16:creationId xmlns:a16="http://schemas.microsoft.com/office/drawing/2014/main" id="{D96E7FD4-095F-E436-BFBC-16257BBFEAAA}"/>
                    </a:ext>
                  </a:extLst>
                </p:cNvPr>
                <p:cNvSpPr/>
                <p:nvPr/>
              </p:nvSpPr>
              <p:spPr>
                <a:xfrm flipV="1">
                  <a:off x="9353368" y="2424009"/>
                  <a:ext cx="107943" cy="29659"/>
                </a:xfrm>
                <a:custGeom>
                  <a:avLst/>
                  <a:gdLst>
                    <a:gd name="connsiteX0" fmla="*/ 96983 w 107943"/>
                    <a:gd name="connsiteY0" fmla="*/ 16309 h 29659"/>
                    <a:gd name="connsiteX1" fmla="*/ -9362 w 107943"/>
                    <a:gd name="connsiteY1" fmla="*/ -5825 h 29659"/>
                    <a:gd name="connsiteX2" fmla="*/ -10961 w 107943"/>
                    <a:gd name="connsiteY2" fmla="*/ 1695 h 29659"/>
                    <a:gd name="connsiteX3" fmla="*/ 95443 w 107943"/>
                    <a:gd name="connsiteY3" fmla="*/ 23835 h 29659"/>
                    <a:gd name="connsiteX4" fmla="*/ 96983 w 107943"/>
                    <a:gd name="connsiteY4" fmla="*/ 16309 h 29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943" h="29659">
                      <a:moveTo>
                        <a:pt x="96983" y="16309"/>
                      </a:moveTo>
                      <a:lnTo>
                        <a:pt x="-9362" y="-5825"/>
                      </a:lnTo>
                      <a:lnTo>
                        <a:pt x="-10961" y="1695"/>
                      </a:lnTo>
                      <a:lnTo>
                        <a:pt x="95443" y="23835"/>
                      </a:lnTo>
                      <a:lnTo>
                        <a:pt x="96983" y="16309"/>
                      </a:lnTo>
                    </a:path>
                  </a:pathLst>
                </a:custGeom>
                <a:solidFill>
                  <a:srgbClr val="466EB6"/>
                </a:solidFill>
                <a:ln w="5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1" name="자유형: 도형 1000">
                  <a:extLst>
                    <a:ext uri="{FF2B5EF4-FFF2-40B4-BE49-F238E27FC236}">
                      <a16:creationId xmlns:a16="http://schemas.microsoft.com/office/drawing/2014/main" id="{5975B5C7-1552-E83C-947D-8E2B9DF87156}"/>
                    </a:ext>
                  </a:extLst>
                </p:cNvPr>
                <p:cNvSpPr/>
                <p:nvPr/>
              </p:nvSpPr>
              <p:spPr>
                <a:xfrm flipV="1">
                  <a:off x="9338001" y="2350045"/>
                  <a:ext cx="107889" cy="29659"/>
                </a:xfrm>
                <a:custGeom>
                  <a:avLst/>
                  <a:gdLst>
                    <a:gd name="connsiteX0" fmla="*/ 96920 w 107889"/>
                    <a:gd name="connsiteY0" fmla="*/ 16139 h 29659"/>
                    <a:gd name="connsiteX1" fmla="*/ -9432 w 107889"/>
                    <a:gd name="connsiteY1" fmla="*/ -6000 h 29659"/>
                    <a:gd name="connsiteX2" fmla="*/ -10969 w 107889"/>
                    <a:gd name="connsiteY2" fmla="*/ 1519 h 29659"/>
                    <a:gd name="connsiteX3" fmla="*/ 95383 w 107889"/>
                    <a:gd name="connsiteY3" fmla="*/ 23659 h 29659"/>
                    <a:gd name="connsiteX4" fmla="*/ 96920 w 107889"/>
                    <a:gd name="connsiteY4" fmla="*/ 16139 h 29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889" h="29659">
                      <a:moveTo>
                        <a:pt x="96920" y="16139"/>
                      </a:moveTo>
                      <a:lnTo>
                        <a:pt x="-9432" y="-6000"/>
                      </a:lnTo>
                      <a:lnTo>
                        <a:pt x="-10969" y="1519"/>
                      </a:lnTo>
                      <a:lnTo>
                        <a:pt x="95383" y="23659"/>
                      </a:lnTo>
                      <a:lnTo>
                        <a:pt x="96920" y="16139"/>
                      </a:lnTo>
                    </a:path>
                  </a:pathLst>
                </a:custGeom>
                <a:solidFill>
                  <a:srgbClr val="466EB6"/>
                </a:solidFill>
                <a:ln w="5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2" name="자유형: 도형 1001">
                  <a:extLst>
                    <a:ext uri="{FF2B5EF4-FFF2-40B4-BE49-F238E27FC236}">
                      <a16:creationId xmlns:a16="http://schemas.microsoft.com/office/drawing/2014/main" id="{EA50158D-EE8F-CF74-DC1F-020DEA68E291}"/>
                    </a:ext>
                  </a:extLst>
                </p:cNvPr>
                <p:cNvSpPr/>
                <p:nvPr/>
              </p:nvSpPr>
              <p:spPr>
                <a:xfrm flipV="1">
                  <a:off x="9336608" y="2343342"/>
                  <a:ext cx="107335" cy="26833"/>
                </a:xfrm>
                <a:custGeom>
                  <a:avLst/>
                  <a:gdLst>
                    <a:gd name="connsiteX0" fmla="*/ 96365 w 107335"/>
                    <a:gd name="connsiteY0" fmla="*/ 16121 h 26833"/>
                    <a:gd name="connsiteX1" fmla="*/ -9966 w 107335"/>
                    <a:gd name="connsiteY1" fmla="*/ -6020 h 26833"/>
                    <a:gd name="connsiteX2" fmla="*/ -10970 w 107335"/>
                    <a:gd name="connsiteY2" fmla="*/ -1327 h 26833"/>
                    <a:gd name="connsiteX3" fmla="*/ 95420 w 107335"/>
                    <a:gd name="connsiteY3" fmla="*/ 20814 h 26833"/>
                    <a:gd name="connsiteX4" fmla="*/ 96365 w 107335"/>
                    <a:gd name="connsiteY4" fmla="*/ 16121 h 26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335" h="26833">
                      <a:moveTo>
                        <a:pt x="96365" y="16121"/>
                      </a:moveTo>
                      <a:lnTo>
                        <a:pt x="-9966" y="-6020"/>
                      </a:lnTo>
                      <a:lnTo>
                        <a:pt x="-10970" y="-1327"/>
                      </a:lnTo>
                      <a:lnTo>
                        <a:pt x="95420" y="20814"/>
                      </a:lnTo>
                      <a:lnTo>
                        <a:pt x="96365" y="16121"/>
                      </a:lnTo>
                    </a:path>
                  </a:pathLst>
                </a:custGeom>
                <a:solidFill>
                  <a:srgbClr val="466EB6"/>
                </a:solidFill>
                <a:ln w="5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3" name="자유형: 도형 1002">
                  <a:extLst>
                    <a:ext uri="{FF2B5EF4-FFF2-40B4-BE49-F238E27FC236}">
                      <a16:creationId xmlns:a16="http://schemas.microsoft.com/office/drawing/2014/main" id="{F5010CBA-3F3E-B7CA-CFAA-2B1399E580D1}"/>
                    </a:ext>
                  </a:extLst>
                </p:cNvPr>
                <p:cNvSpPr/>
                <p:nvPr/>
              </p:nvSpPr>
              <p:spPr>
                <a:xfrm flipV="1">
                  <a:off x="9335232" y="2336653"/>
                  <a:ext cx="107319" cy="26829"/>
                </a:xfrm>
                <a:custGeom>
                  <a:avLst/>
                  <a:gdLst>
                    <a:gd name="connsiteX0" fmla="*/ 96349 w 107319"/>
                    <a:gd name="connsiteY0" fmla="*/ 16102 h 26829"/>
                    <a:gd name="connsiteX1" fmla="*/ -10026 w 107319"/>
                    <a:gd name="connsiteY1" fmla="*/ -6036 h 26829"/>
                    <a:gd name="connsiteX2" fmla="*/ -10971 w 107319"/>
                    <a:gd name="connsiteY2" fmla="*/ -1344 h 26829"/>
                    <a:gd name="connsiteX3" fmla="*/ 95403 w 107319"/>
                    <a:gd name="connsiteY3" fmla="*/ 20794 h 26829"/>
                    <a:gd name="connsiteX4" fmla="*/ 96349 w 107319"/>
                    <a:gd name="connsiteY4" fmla="*/ 16102 h 2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319" h="26829">
                      <a:moveTo>
                        <a:pt x="96349" y="16102"/>
                      </a:moveTo>
                      <a:lnTo>
                        <a:pt x="-10026" y="-6036"/>
                      </a:lnTo>
                      <a:lnTo>
                        <a:pt x="-10971" y="-1344"/>
                      </a:lnTo>
                      <a:lnTo>
                        <a:pt x="95403" y="20794"/>
                      </a:lnTo>
                      <a:lnTo>
                        <a:pt x="96349" y="16102"/>
                      </a:lnTo>
                    </a:path>
                  </a:pathLst>
                </a:custGeom>
                <a:solidFill>
                  <a:srgbClr val="466EB6"/>
                </a:solidFill>
                <a:ln w="5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4" name="자유형: 도형 1003">
                  <a:extLst>
                    <a:ext uri="{FF2B5EF4-FFF2-40B4-BE49-F238E27FC236}">
                      <a16:creationId xmlns:a16="http://schemas.microsoft.com/office/drawing/2014/main" id="{07BCDCE6-9243-2DC7-9CE7-A53634CE1618}"/>
                    </a:ext>
                  </a:extLst>
                </p:cNvPr>
                <p:cNvSpPr/>
                <p:nvPr/>
              </p:nvSpPr>
              <p:spPr>
                <a:xfrm flipV="1">
                  <a:off x="9349825" y="2406837"/>
                  <a:ext cx="109220" cy="35897"/>
                </a:xfrm>
                <a:custGeom>
                  <a:avLst/>
                  <a:gdLst>
                    <a:gd name="connsiteX0" fmla="*/ 98259 w 109220"/>
                    <a:gd name="connsiteY0" fmla="*/ 16283 h 35897"/>
                    <a:gd name="connsiteX1" fmla="*/ -8120 w 109220"/>
                    <a:gd name="connsiteY1" fmla="*/ -5858 h 35897"/>
                    <a:gd name="connsiteX2" fmla="*/ -10961 w 109220"/>
                    <a:gd name="connsiteY2" fmla="*/ 7900 h 35897"/>
                    <a:gd name="connsiteX3" fmla="*/ 95358 w 109220"/>
                    <a:gd name="connsiteY3" fmla="*/ 30040 h 35897"/>
                    <a:gd name="connsiteX4" fmla="*/ 98259 w 109220"/>
                    <a:gd name="connsiteY4" fmla="*/ 16283 h 3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220" h="35897">
                      <a:moveTo>
                        <a:pt x="98259" y="16283"/>
                      </a:moveTo>
                      <a:lnTo>
                        <a:pt x="-8120" y="-5858"/>
                      </a:lnTo>
                      <a:lnTo>
                        <a:pt x="-10961" y="7900"/>
                      </a:lnTo>
                      <a:lnTo>
                        <a:pt x="95358" y="30040"/>
                      </a:lnTo>
                      <a:lnTo>
                        <a:pt x="98259" y="16283"/>
                      </a:lnTo>
                    </a:path>
                  </a:pathLst>
                </a:custGeom>
                <a:solidFill>
                  <a:srgbClr val="466EB6"/>
                </a:solidFill>
                <a:ln w="5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5" name="자유형: 도형 1004">
                  <a:extLst>
                    <a:ext uri="{FF2B5EF4-FFF2-40B4-BE49-F238E27FC236}">
                      <a16:creationId xmlns:a16="http://schemas.microsoft.com/office/drawing/2014/main" id="{8E16999A-EB11-6F77-DDA7-0F9D4CE67721}"/>
                    </a:ext>
                  </a:extLst>
                </p:cNvPr>
                <p:cNvSpPr/>
                <p:nvPr/>
              </p:nvSpPr>
              <p:spPr>
                <a:xfrm flipV="1">
                  <a:off x="9346564" y="2391080"/>
                  <a:ext cx="109183" cy="35903"/>
                </a:xfrm>
                <a:custGeom>
                  <a:avLst/>
                  <a:gdLst>
                    <a:gd name="connsiteX0" fmla="*/ 98220 w 109183"/>
                    <a:gd name="connsiteY0" fmla="*/ 16249 h 35903"/>
                    <a:gd name="connsiteX1" fmla="*/ -8122 w 109183"/>
                    <a:gd name="connsiteY1" fmla="*/ -5895 h 35903"/>
                    <a:gd name="connsiteX2" fmla="*/ -10963 w 109183"/>
                    <a:gd name="connsiteY2" fmla="*/ 7870 h 35903"/>
                    <a:gd name="connsiteX3" fmla="*/ 95380 w 109183"/>
                    <a:gd name="connsiteY3" fmla="*/ 30008 h 35903"/>
                    <a:gd name="connsiteX4" fmla="*/ 98220 w 109183"/>
                    <a:gd name="connsiteY4" fmla="*/ 16249 h 35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183" h="35903">
                      <a:moveTo>
                        <a:pt x="98220" y="16249"/>
                      </a:moveTo>
                      <a:lnTo>
                        <a:pt x="-8122" y="-5895"/>
                      </a:lnTo>
                      <a:lnTo>
                        <a:pt x="-10963" y="7870"/>
                      </a:lnTo>
                      <a:lnTo>
                        <a:pt x="95380" y="30008"/>
                      </a:lnTo>
                      <a:lnTo>
                        <a:pt x="98220" y="16249"/>
                      </a:lnTo>
                    </a:path>
                  </a:pathLst>
                </a:custGeom>
                <a:solidFill>
                  <a:srgbClr val="466EB6"/>
                </a:solidFill>
                <a:ln w="5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6" name="자유형: 도형 1005">
                  <a:extLst>
                    <a:ext uri="{FF2B5EF4-FFF2-40B4-BE49-F238E27FC236}">
                      <a16:creationId xmlns:a16="http://schemas.microsoft.com/office/drawing/2014/main" id="{5A7D3F05-EB8A-D980-7EC6-54E19BC93E31}"/>
                    </a:ext>
                  </a:extLst>
                </p:cNvPr>
                <p:cNvSpPr/>
                <p:nvPr/>
              </p:nvSpPr>
              <p:spPr>
                <a:xfrm flipV="1">
                  <a:off x="9343283" y="2375318"/>
                  <a:ext cx="109205" cy="35897"/>
                </a:xfrm>
                <a:custGeom>
                  <a:avLst/>
                  <a:gdLst>
                    <a:gd name="connsiteX0" fmla="*/ 98241 w 109205"/>
                    <a:gd name="connsiteY0" fmla="*/ 16204 h 35897"/>
                    <a:gd name="connsiteX1" fmla="*/ -8125 w 109205"/>
                    <a:gd name="connsiteY1" fmla="*/ -5932 h 35897"/>
                    <a:gd name="connsiteX2" fmla="*/ -10965 w 109205"/>
                    <a:gd name="connsiteY2" fmla="*/ 7822 h 35897"/>
                    <a:gd name="connsiteX3" fmla="*/ 95342 w 109205"/>
                    <a:gd name="connsiteY3" fmla="*/ 29965 h 35897"/>
                    <a:gd name="connsiteX4" fmla="*/ 98241 w 109205"/>
                    <a:gd name="connsiteY4" fmla="*/ 16204 h 35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205" h="35897">
                      <a:moveTo>
                        <a:pt x="98241" y="16204"/>
                      </a:moveTo>
                      <a:lnTo>
                        <a:pt x="-8125" y="-5932"/>
                      </a:lnTo>
                      <a:lnTo>
                        <a:pt x="-10965" y="7822"/>
                      </a:lnTo>
                      <a:lnTo>
                        <a:pt x="95342" y="29965"/>
                      </a:lnTo>
                      <a:lnTo>
                        <a:pt x="98241" y="16204"/>
                      </a:lnTo>
                    </a:path>
                  </a:pathLst>
                </a:custGeom>
                <a:solidFill>
                  <a:srgbClr val="466EB6"/>
                </a:solidFill>
                <a:ln w="5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7" name="자유형: 도형 1006">
                  <a:extLst>
                    <a:ext uri="{FF2B5EF4-FFF2-40B4-BE49-F238E27FC236}">
                      <a16:creationId xmlns:a16="http://schemas.microsoft.com/office/drawing/2014/main" id="{B24E719B-7CEA-8563-E4D4-ED0D5A1548B2}"/>
                    </a:ext>
                  </a:extLst>
                </p:cNvPr>
                <p:cNvSpPr/>
                <p:nvPr/>
              </p:nvSpPr>
              <p:spPr>
                <a:xfrm flipV="1">
                  <a:off x="9339962" y="2359566"/>
                  <a:ext cx="109227" cy="35896"/>
                </a:xfrm>
                <a:custGeom>
                  <a:avLst/>
                  <a:gdLst>
                    <a:gd name="connsiteX0" fmla="*/ 98261 w 109227"/>
                    <a:gd name="connsiteY0" fmla="*/ 16171 h 35896"/>
                    <a:gd name="connsiteX1" fmla="*/ -8068 w 109227"/>
                    <a:gd name="connsiteY1" fmla="*/ -5970 h 35896"/>
                    <a:gd name="connsiteX2" fmla="*/ -10966 w 109227"/>
                    <a:gd name="connsiteY2" fmla="*/ 7791 h 35896"/>
                    <a:gd name="connsiteX3" fmla="*/ 95363 w 109227"/>
                    <a:gd name="connsiteY3" fmla="*/ 29926 h 35896"/>
                    <a:gd name="connsiteX4" fmla="*/ 98261 w 109227"/>
                    <a:gd name="connsiteY4" fmla="*/ 16171 h 35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227" h="35896">
                      <a:moveTo>
                        <a:pt x="98261" y="16171"/>
                      </a:moveTo>
                      <a:lnTo>
                        <a:pt x="-8068" y="-5970"/>
                      </a:lnTo>
                      <a:lnTo>
                        <a:pt x="-10966" y="7791"/>
                      </a:lnTo>
                      <a:lnTo>
                        <a:pt x="95363" y="29926"/>
                      </a:lnTo>
                      <a:lnTo>
                        <a:pt x="98261" y="16171"/>
                      </a:lnTo>
                    </a:path>
                  </a:pathLst>
                </a:custGeom>
                <a:solidFill>
                  <a:srgbClr val="466EB6"/>
                </a:solidFill>
                <a:ln w="5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8" name="자유형: 도형 1007">
                  <a:extLst>
                    <a:ext uri="{FF2B5EF4-FFF2-40B4-BE49-F238E27FC236}">
                      <a16:creationId xmlns:a16="http://schemas.microsoft.com/office/drawing/2014/main" id="{5756EBE1-3485-0C00-30C3-976827C829AA}"/>
                    </a:ext>
                  </a:extLst>
                </p:cNvPr>
                <p:cNvSpPr/>
                <p:nvPr/>
              </p:nvSpPr>
              <p:spPr>
                <a:xfrm flipV="1">
                  <a:off x="9284100" y="2245033"/>
                  <a:ext cx="25468" cy="45552"/>
                </a:xfrm>
                <a:custGeom>
                  <a:avLst/>
                  <a:gdLst>
                    <a:gd name="connsiteX0" fmla="*/ 14379 w 25468"/>
                    <a:gd name="connsiteY0" fmla="*/ -2835 h 45552"/>
                    <a:gd name="connsiteX1" fmla="*/ -2348 w 25468"/>
                    <a:gd name="connsiteY1" fmla="*/ -6314 h 45552"/>
                    <a:gd name="connsiteX2" fmla="*/ -11090 w 25468"/>
                    <a:gd name="connsiteY2" fmla="*/ 35759 h 45552"/>
                    <a:gd name="connsiteX3" fmla="*/ 5636 w 25468"/>
                    <a:gd name="connsiteY3" fmla="*/ 39238 h 45552"/>
                    <a:gd name="connsiteX4" fmla="*/ 14379 w 25468"/>
                    <a:gd name="connsiteY4" fmla="*/ -2835 h 45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68" h="45552">
                      <a:moveTo>
                        <a:pt x="14379" y="-2835"/>
                      </a:moveTo>
                      <a:lnTo>
                        <a:pt x="-2348" y="-6314"/>
                      </a:lnTo>
                      <a:lnTo>
                        <a:pt x="-11090" y="35759"/>
                      </a:lnTo>
                      <a:lnTo>
                        <a:pt x="5636" y="39238"/>
                      </a:lnTo>
                      <a:lnTo>
                        <a:pt x="14379" y="-2835"/>
                      </a:lnTo>
                    </a:path>
                  </a:pathLst>
                </a:custGeom>
                <a:solidFill>
                  <a:srgbClr val="466EB6"/>
                </a:solidFill>
                <a:ln w="58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09" name="자유형: 도형 1008">
                  <a:extLst>
                    <a:ext uri="{FF2B5EF4-FFF2-40B4-BE49-F238E27FC236}">
                      <a16:creationId xmlns:a16="http://schemas.microsoft.com/office/drawing/2014/main" id="{C373B4EF-BDEE-8586-8D6C-40B952817318}"/>
                    </a:ext>
                  </a:extLst>
                </p:cNvPr>
                <p:cNvSpPr/>
                <p:nvPr/>
              </p:nvSpPr>
              <p:spPr>
                <a:xfrm flipV="1">
                  <a:off x="9304691" y="2240739"/>
                  <a:ext cx="25465" cy="45557"/>
                </a:xfrm>
                <a:custGeom>
                  <a:avLst/>
                  <a:gdLst>
                    <a:gd name="connsiteX0" fmla="*/ 14386 w 25465"/>
                    <a:gd name="connsiteY0" fmla="*/ -2828 h 45557"/>
                    <a:gd name="connsiteX1" fmla="*/ -2318 w 25465"/>
                    <a:gd name="connsiteY1" fmla="*/ -6309 h 45557"/>
                    <a:gd name="connsiteX2" fmla="*/ -11079 w 25465"/>
                    <a:gd name="connsiteY2" fmla="*/ 35762 h 45557"/>
                    <a:gd name="connsiteX3" fmla="*/ 5625 w 25465"/>
                    <a:gd name="connsiteY3" fmla="*/ 39249 h 45557"/>
                    <a:gd name="connsiteX4" fmla="*/ 14386 w 25465"/>
                    <a:gd name="connsiteY4" fmla="*/ -2828 h 45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65" h="45557">
                      <a:moveTo>
                        <a:pt x="14386" y="-2828"/>
                      </a:moveTo>
                      <a:lnTo>
                        <a:pt x="-2318" y="-6309"/>
                      </a:lnTo>
                      <a:lnTo>
                        <a:pt x="-11079" y="35762"/>
                      </a:lnTo>
                      <a:lnTo>
                        <a:pt x="5625" y="39249"/>
                      </a:lnTo>
                      <a:lnTo>
                        <a:pt x="14386" y="-2828"/>
                      </a:lnTo>
                    </a:path>
                  </a:pathLst>
                </a:custGeom>
                <a:solidFill>
                  <a:srgbClr val="466EB6"/>
                </a:solidFill>
                <a:ln w="5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10" name="자유형: 도형 1009">
                  <a:extLst>
                    <a:ext uri="{FF2B5EF4-FFF2-40B4-BE49-F238E27FC236}">
                      <a16:creationId xmlns:a16="http://schemas.microsoft.com/office/drawing/2014/main" id="{8EDA3B00-C27C-8B06-C7A8-F07BB01D6981}"/>
                    </a:ext>
                  </a:extLst>
                </p:cNvPr>
                <p:cNvSpPr/>
                <p:nvPr/>
              </p:nvSpPr>
              <p:spPr>
                <a:xfrm flipV="1">
                  <a:off x="9332535" y="2234944"/>
                  <a:ext cx="25481" cy="45556"/>
                </a:xfrm>
                <a:custGeom>
                  <a:avLst/>
                  <a:gdLst>
                    <a:gd name="connsiteX0" fmla="*/ 14418 w 25481"/>
                    <a:gd name="connsiteY0" fmla="*/ -2817 h 45556"/>
                    <a:gd name="connsiteX1" fmla="*/ -2336 w 25481"/>
                    <a:gd name="connsiteY1" fmla="*/ -6302 h 45556"/>
                    <a:gd name="connsiteX2" fmla="*/ -11064 w 25481"/>
                    <a:gd name="connsiteY2" fmla="*/ 35775 h 45556"/>
                    <a:gd name="connsiteX3" fmla="*/ 5689 w 25481"/>
                    <a:gd name="connsiteY3" fmla="*/ 39254 h 45556"/>
                    <a:gd name="connsiteX4" fmla="*/ 14418 w 25481"/>
                    <a:gd name="connsiteY4" fmla="*/ -2817 h 45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1" h="45556">
                      <a:moveTo>
                        <a:pt x="14418" y="-2817"/>
                      </a:moveTo>
                      <a:lnTo>
                        <a:pt x="-2336" y="-6302"/>
                      </a:lnTo>
                      <a:lnTo>
                        <a:pt x="-11064" y="35775"/>
                      </a:lnTo>
                      <a:lnTo>
                        <a:pt x="5689" y="39254"/>
                      </a:lnTo>
                      <a:lnTo>
                        <a:pt x="14418" y="-2817"/>
                      </a:lnTo>
                    </a:path>
                  </a:pathLst>
                </a:custGeom>
                <a:solidFill>
                  <a:srgbClr val="466EB6"/>
                </a:solidFill>
                <a:ln w="5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11" name="자유형: 도형 1010">
                  <a:extLst>
                    <a:ext uri="{FF2B5EF4-FFF2-40B4-BE49-F238E27FC236}">
                      <a16:creationId xmlns:a16="http://schemas.microsoft.com/office/drawing/2014/main" id="{2C569D70-DF7E-BE4E-08FB-865144E4856A}"/>
                    </a:ext>
                  </a:extLst>
                </p:cNvPr>
                <p:cNvSpPr/>
                <p:nvPr/>
              </p:nvSpPr>
              <p:spPr>
                <a:xfrm flipV="1">
                  <a:off x="9353126" y="2230653"/>
                  <a:ext cx="25478" cy="45554"/>
                </a:xfrm>
                <a:custGeom>
                  <a:avLst/>
                  <a:gdLst>
                    <a:gd name="connsiteX0" fmla="*/ 14425 w 25478"/>
                    <a:gd name="connsiteY0" fmla="*/ -2816 h 45554"/>
                    <a:gd name="connsiteX1" fmla="*/ -2305 w 25478"/>
                    <a:gd name="connsiteY1" fmla="*/ -6297 h 45554"/>
                    <a:gd name="connsiteX2" fmla="*/ -11053 w 25478"/>
                    <a:gd name="connsiteY2" fmla="*/ 35770 h 45554"/>
                    <a:gd name="connsiteX3" fmla="*/ 5678 w 25478"/>
                    <a:gd name="connsiteY3" fmla="*/ 39257 h 45554"/>
                    <a:gd name="connsiteX4" fmla="*/ 14425 w 25478"/>
                    <a:gd name="connsiteY4" fmla="*/ -2816 h 455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78" h="45554">
                      <a:moveTo>
                        <a:pt x="14425" y="-2816"/>
                      </a:moveTo>
                      <a:lnTo>
                        <a:pt x="-2305" y="-6297"/>
                      </a:lnTo>
                      <a:lnTo>
                        <a:pt x="-11053" y="35770"/>
                      </a:lnTo>
                      <a:lnTo>
                        <a:pt x="5678" y="39257"/>
                      </a:lnTo>
                      <a:lnTo>
                        <a:pt x="14425" y="-2816"/>
                      </a:lnTo>
                    </a:path>
                  </a:pathLst>
                </a:custGeom>
                <a:solidFill>
                  <a:srgbClr val="466EB6"/>
                </a:solidFill>
                <a:ln w="58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012" name="그룹 1011">
                <a:extLst>
                  <a:ext uri="{FF2B5EF4-FFF2-40B4-BE49-F238E27FC236}">
                    <a16:creationId xmlns:a16="http://schemas.microsoft.com/office/drawing/2014/main" id="{E2BCD165-7B41-54FA-E00F-E7769E4C2F95}"/>
                  </a:ext>
                </a:extLst>
              </p:cNvPr>
              <p:cNvGrpSpPr/>
              <p:nvPr/>
            </p:nvGrpSpPr>
            <p:grpSpPr>
              <a:xfrm>
                <a:off x="4502257" y="984186"/>
                <a:ext cx="672841" cy="314611"/>
                <a:chOff x="4706302" y="1953200"/>
                <a:chExt cx="1104975" cy="516671"/>
              </a:xfrm>
            </p:grpSpPr>
            <p:sp>
              <p:nvSpPr>
                <p:cNvPr id="1013" name="자유형: 도형 1012">
                  <a:extLst>
                    <a:ext uri="{FF2B5EF4-FFF2-40B4-BE49-F238E27FC236}">
                      <a16:creationId xmlns:a16="http://schemas.microsoft.com/office/drawing/2014/main" id="{5B40224A-451A-0D1F-2D55-C4D16798FB1F}"/>
                    </a:ext>
                  </a:extLst>
                </p:cNvPr>
                <p:cNvSpPr/>
                <p:nvPr/>
              </p:nvSpPr>
              <p:spPr>
                <a:xfrm flipV="1">
                  <a:off x="4839796" y="1953200"/>
                  <a:ext cx="239082" cy="177145"/>
                </a:xfrm>
                <a:custGeom>
                  <a:avLst/>
                  <a:gdLst>
                    <a:gd name="connsiteX0" fmla="*/ 220311 w 239082"/>
                    <a:gd name="connsiteY0" fmla="*/ 42640 h 177145"/>
                    <a:gd name="connsiteX1" fmla="*/ 165648 w 239082"/>
                    <a:gd name="connsiteY1" fmla="*/ 28998 h 177145"/>
                    <a:gd name="connsiteX2" fmla="*/ 133936 w 239082"/>
                    <a:gd name="connsiteY2" fmla="*/ 114533 h 177145"/>
                    <a:gd name="connsiteX3" fmla="*/ 51538 w 239082"/>
                    <a:gd name="connsiteY3" fmla="*/ 104415 h 177145"/>
                    <a:gd name="connsiteX4" fmla="*/ 17336 w 239082"/>
                    <a:gd name="connsiteY4" fmla="*/ 164541 h 177145"/>
                    <a:gd name="connsiteX5" fmla="*/ -13114 w 239082"/>
                    <a:gd name="connsiteY5" fmla="*/ 147246 h 177145"/>
                    <a:gd name="connsiteX6" fmla="*/ 32627 w 239082"/>
                    <a:gd name="connsiteY6" fmla="*/ 66820 h 177145"/>
                    <a:gd name="connsiteX7" fmla="*/ 110726 w 239082"/>
                    <a:gd name="connsiteY7" fmla="*/ 76388 h 177145"/>
                    <a:gd name="connsiteX8" fmla="*/ 143698 w 239082"/>
                    <a:gd name="connsiteY8" fmla="*/ -12605 h 177145"/>
                    <a:gd name="connsiteX9" fmla="*/ 225968 w 239082"/>
                    <a:gd name="connsiteY9" fmla="*/ 7954 h 177145"/>
                    <a:gd name="connsiteX10" fmla="*/ 220311 w 239082"/>
                    <a:gd name="connsiteY10" fmla="*/ 42640 h 177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9082" h="177145">
                      <a:moveTo>
                        <a:pt x="220311" y="42640"/>
                      </a:moveTo>
                      <a:lnTo>
                        <a:pt x="165648" y="28998"/>
                      </a:lnTo>
                      <a:lnTo>
                        <a:pt x="133936" y="114533"/>
                      </a:lnTo>
                      <a:lnTo>
                        <a:pt x="51538" y="104415"/>
                      </a:lnTo>
                      <a:lnTo>
                        <a:pt x="17336" y="164541"/>
                      </a:lnTo>
                      <a:lnTo>
                        <a:pt x="-13114" y="147246"/>
                      </a:lnTo>
                      <a:lnTo>
                        <a:pt x="32627" y="66820"/>
                      </a:lnTo>
                      <a:lnTo>
                        <a:pt x="110726" y="76388"/>
                      </a:lnTo>
                      <a:lnTo>
                        <a:pt x="143698" y="-12605"/>
                      </a:lnTo>
                      <a:lnTo>
                        <a:pt x="225968" y="7954"/>
                      </a:lnTo>
                      <a:lnTo>
                        <a:pt x="220311" y="42640"/>
                      </a:lnTo>
                    </a:path>
                  </a:pathLst>
                </a:custGeom>
                <a:solidFill>
                  <a:srgbClr val="466EB6"/>
                </a:solidFill>
                <a:ln w="3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14" name="자유형: 도형 1013">
                  <a:extLst>
                    <a:ext uri="{FF2B5EF4-FFF2-40B4-BE49-F238E27FC236}">
                      <a16:creationId xmlns:a16="http://schemas.microsoft.com/office/drawing/2014/main" id="{B390E9AF-EEAC-89AF-F06F-A8C3D784FFF5}"/>
                    </a:ext>
                  </a:extLst>
                </p:cNvPr>
                <p:cNvSpPr/>
                <p:nvPr/>
              </p:nvSpPr>
              <p:spPr>
                <a:xfrm flipV="1">
                  <a:off x="5468712" y="2097465"/>
                  <a:ext cx="342565" cy="224228"/>
                </a:xfrm>
                <a:custGeom>
                  <a:avLst/>
                  <a:gdLst>
                    <a:gd name="connsiteX0" fmla="*/ 329919 w 342565"/>
                    <a:gd name="connsiteY0" fmla="*/ 213755 h 224228"/>
                    <a:gd name="connsiteX1" fmla="*/ 86323 w 342565"/>
                    <a:gd name="connsiteY1" fmla="*/ -10474 h 224228"/>
                    <a:gd name="connsiteX2" fmla="*/ -12647 w 342565"/>
                    <a:gd name="connsiteY2" fmla="*/ 153261 h 224228"/>
                    <a:gd name="connsiteX3" fmla="*/ 329919 w 342565"/>
                    <a:gd name="connsiteY3" fmla="*/ 213755 h 224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2565" h="224228">
                      <a:moveTo>
                        <a:pt x="329919" y="213755"/>
                      </a:moveTo>
                      <a:lnTo>
                        <a:pt x="86323" y="-10474"/>
                      </a:lnTo>
                      <a:lnTo>
                        <a:pt x="-12647" y="153261"/>
                      </a:lnTo>
                      <a:lnTo>
                        <a:pt x="329919" y="213755"/>
                      </a:lnTo>
                    </a:path>
                  </a:pathLst>
                </a:custGeom>
                <a:solidFill>
                  <a:srgbClr val="466EB6"/>
                </a:solidFill>
                <a:ln w="3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15" name="자유형: 도형 1014">
                  <a:extLst>
                    <a:ext uri="{FF2B5EF4-FFF2-40B4-BE49-F238E27FC236}">
                      <a16:creationId xmlns:a16="http://schemas.microsoft.com/office/drawing/2014/main" id="{A0C429F9-ABA9-C6AE-C5DC-C713C9F78AED}"/>
                    </a:ext>
                  </a:extLst>
                </p:cNvPr>
                <p:cNvSpPr/>
                <p:nvPr/>
              </p:nvSpPr>
              <p:spPr>
                <a:xfrm flipV="1">
                  <a:off x="5466024" y="2082001"/>
                  <a:ext cx="345253" cy="75957"/>
                </a:xfrm>
                <a:custGeom>
                  <a:avLst/>
                  <a:gdLst>
                    <a:gd name="connsiteX0" fmla="*/ -12644 w 345253"/>
                    <a:gd name="connsiteY0" fmla="*/ 65192 h 75957"/>
                    <a:gd name="connsiteX1" fmla="*/ -9956 w 345253"/>
                    <a:gd name="connsiteY1" fmla="*/ -10766 h 75957"/>
                    <a:gd name="connsiteX2" fmla="*/ 332609 w 345253"/>
                    <a:gd name="connsiteY2" fmla="*/ 49728 h 75957"/>
                    <a:gd name="connsiteX3" fmla="*/ -12644 w 345253"/>
                    <a:gd name="connsiteY3" fmla="*/ 65192 h 75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253" h="75957">
                      <a:moveTo>
                        <a:pt x="-12644" y="65192"/>
                      </a:moveTo>
                      <a:lnTo>
                        <a:pt x="-9956" y="-10766"/>
                      </a:lnTo>
                      <a:lnTo>
                        <a:pt x="332609" y="49728"/>
                      </a:lnTo>
                      <a:lnTo>
                        <a:pt x="-12644" y="65192"/>
                      </a:lnTo>
                    </a:path>
                  </a:pathLst>
                </a:custGeom>
                <a:solidFill>
                  <a:srgbClr val="9BC1F9"/>
                </a:solidFill>
                <a:ln w="3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16" name="자유형: 도형 1015">
                  <a:extLst>
                    <a:ext uri="{FF2B5EF4-FFF2-40B4-BE49-F238E27FC236}">
                      <a16:creationId xmlns:a16="http://schemas.microsoft.com/office/drawing/2014/main" id="{5D688D3A-7EF1-5A8C-206D-7B69AFDC901B}"/>
                    </a:ext>
                  </a:extLst>
                </p:cNvPr>
                <p:cNvSpPr/>
                <p:nvPr/>
              </p:nvSpPr>
              <p:spPr>
                <a:xfrm flipV="1">
                  <a:off x="5463189" y="2097465"/>
                  <a:ext cx="348088" cy="203425"/>
                </a:xfrm>
                <a:custGeom>
                  <a:avLst/>
                  <a:gdLst>
                    <a:gd name="connsiteX0" fmla="*/ -12641 w 348088"/>
                    <a:gd name="connsiteY0" fmla="*/ 104736 h 203425"/>
                    <a:gd name="connsiteX1" fmla="*/ 335448 w 348088"/>
                    <a:gd name="connsiteY1" fmla="*/ 192918 h 203425"/>
                    <a:gd name="connsiteX2" fmla="*/ -12346 w 348088"/>
                    <a:gd name="connsiteY2" fmla="*/ -10508 h 203425"/>
                    <a:gd name="connsiteX3" fmla="*/ -12641 w 348088"/>
                    <a:gd name="connsiteY3" fmla="*/ 104736 h 20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8088" h="203425">
                      <a:moveTo>
                        <a:pt x="-12641" y="104736"/>
                      </a:moveTo>
                      <a:lnTo>
                        <a:pt x="335448" y="192918"/>
                      </a:lnTo>
                      <a:lnTo>
                        <a:pt x="-12346" y="-10508"/>
                      </a:lnTo>
                      <a:lnTo>
                        <a:pt x="-12641" y="104736"/>
                      </a:lnTo>
                    </a:path>
                  </a:pathLst>
                </a:custGeom>
                <a:solidFill>
                  <a:srgbClr val="9BC1F9"/>
                </a:solidFill>
                <a:ln w="3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17" name="자유형: 도형 1016">
                  <a:extLst>
                    <a:ext uri="{FF2B5EF4-FFF2-40B4-BE49-F238E27FC236}">
                      <a16:creationId xmlns:a16="http://schemas.microsoft.com/office/drawing/2014/main" id="{6E656F73-7343-BF8F-6895-530A71B2CB1C}"/>
                    </a:ext>
                  </a:extLst>
                </p:cNvPr>
                <p:cNvSpPr/>
                <p:nvPr/>
              </p:nvSpPr>
              <p:spPr>
                <a:xfrm flipV="1">
                  <a:off x="5199505" y="2312472"/>
                  <a:ext cx="271432" cy="149644"/>
                </a:xfrm>
                <a:custGeom>
                  <a:avLst/>
                  <a:gdLst>
                    <a:gd name="connsiteX0" fmla="*/ 241218 w 271432"/>
                    <a:gd name="connsiteY0" fmla="*/ 132109 h 149644"/>
                    <a:gd name="connsiteX1" fmla="*/ 241218 w 271432"/>
                    <a:gd name="connsiteY1" fmla="*/ 132213 h 149644"/>
                    <a:gd name="connsiteX2" fmla="*/ 241218 w 271432"/>
                    <a:gd name="connsiteY2" fmla="*/ 132109 h 149644"/>
                    <a:gd name="connsiteX3" fmla="*/ -12840 w 271432"/>
                    <a:gd name="connsiteY3" fmla="*/ -409 h 149644"/>
                    <a:gd name="connsiteX4" fmla="*/ -3253 w 271432"/>
                    <a:gd name="connsiteY4" fmla="*/ 7407 h 149644"/>
                    <a:gd name="connsiteX5" fmla="*/ 127806 w 271432"/>
                    <a:gd name="connsiteY5" fmla="*/ 30680 h 149644"/>
                    <a:gd name="connsiteX6" fmla="*/ 241253 w 271432"/>
                    <a:gd name="connsiteY6" fmla="*/ 132282 h 149644"/>
                    <a:gd name="connsiteX7" fmla="*/ 251500 w 271432"/>
                    <a:gd name="connsiteY7" fmla="*/ 138952 h 149644"/>
                    <a:gd name="connsiteX8" fmla="*/ 258377 w 271432"/>
                    <a:gd name="connsiteY8" fmla="*/ 128670 h 149644"/>
                    <a:gd name="connsiteX9" fmla="*/ 133954 w 271432"/>
                    <a:gd name="connsiteY9" fmla="*/ 14319 h 149644"/>
                    <a:gd name="connsiteX10" fmla="*/ -5059 w 271432"/>
                    <a:gd name="connsiteY10" fmla="*/ -9996 h 149644"/>
                    <a:gd name="connsiteX11" fmla="*/ -12840 w 271432"/>
                    <a:gd name="connsiteY11" fmla="*/ -409 h 149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1432" h="149644">
                      <a:moveTo>
                        <a:pt x="241218" y="132109"/>
                      </a:moveTo>
                      <a:cubicBezTo>
                        <a:pt x="241218" y="132144"/>
                        <a:pt x="241218" y="132178"/>
                        <a:pt x="241218" y="132213"/>
                      </a:cubicBezTo>
                      <a:cubicBezTo>
                        <a:pt x="241218" y="132178"/>
                        <a:pt x="241218" y="132144"/>
                        <a:pt x="241218" y="132109"/>
                      </a:cubicBezTo>
                      <a:close/>
                      <a:moveTo>
                        <a:pt x="-12840" y="-409"/>
                      </a:moveTo>
                      <a:cubicBezTo>
                        <a:pt x="-12354" y="4385"/>
                        <a:pt x="-8081" y="7893"/>
                        <a:pt x="-3253" y="7407"/>
                      </a:cubicBezTo>
                      <a:cubicBezTo>
                        <a:pt x="-2732" y="7337"/>
                        <a:pt x="52324" y="2301"/>
                        <a:pt x="127806" y="30680"/>
                      </a:cubicBezTo>
                      <a:cubicBezTo>
                        <a:pt x="202140" y="58642"/>
                        <a:pt x="238821" y="124154"/>
                        <a:pt x="241253" y="132282"/>
                      </a:cubicBezTo>
                      <a:cubicBezTo>
                        <a:pt x="242260" y="136902"/>
                        <a:pt x="246845" y="139890"/>
                        <a:pt x="251500" y="138952"/>
                      </a:cubicBezTo>
                      <a:cubicBezTo>
                        <a:pt x="256259" y="138014"/>
                        <a:pt x="259315" y="133429"/>
                        <a:pt x="258377" y="128670"/>
                      </a:cubicBezTo>
                      <a:cubicBezTo>
                        <a:pt x="255876" y="116269"/>
                        <a:pt x="213881" y="44366"/>
                        <a:pt x="133954" y="14319"/>
                      </a:cubicBezTo>
                      <a:cubicBezTo>
                        <a:pt x="54339" y="-15623"/>
                        <a:pt x="-2663" y="-10239"/>
                        <a:pt x="-5059" y="-9996"/>
                      </a:cubicBezTo>
                      <a:cubicBezTo>
                        <a:pt x="-9853" y="-9510"/>
                        <a:pt x="-13327" y="-5202"/>
                        <a:pt x="-12840" y="-409"/>
                      </a:cubicBezTo>
                    </a:path>
                  </a:pathLst>
                </a:custGeom>
                <a:solidFill>
                  <a:srgbClr val="F7CC7F"/>
                </a:solidFill>
                <a:ln w="34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18" name="자유형: 도형 1017">
                  <a:extLst>
                    <a:ext uri="{FF2B5EF4-FFF2-40B4-BE49-F238E27FC236}">
                      <a16:creationId xmlns:a16="http://schemas.microsoft.com/office/drawing/2014/main" id="{0E08EA5F-E41A-0130-6524-369A096F9362}"/>
                    </a:ext>
                  </a:extLst>
                </p:cNvPr>
                <p:cNvSpPr/>
                <p:nvPr/>
              </p:nvSpPr>
              <p:spPr>
                <a:xfrm flipV="1">
                  <a:off x="4706302" y="2295877"/>
                  <a:ext cx="681518" cy="173994"/>
                </a:xfrm>
                <a:custGeom>
                  <a:avLst/>
                  <a:gdLst>
                    <a:gd name="connsiteX0" fmla="*/ 125743 w 681518"/>
                    <a:gd name="connsiteY0" fmla="*/ -10701 h 173994"/>
                    <a:gd name="connsiteX1" fmla="*/ 429131 w 681518"/>
                    <a:gd name="connsiteY1" fmla="*/ 41803 h 173994"/>
                    <a:gd name="connsiteX2" fmla="*/ 662593 w 681518"/>
                    <a:gd name="connsiteY2" fmla="*/ 146093 h 173994"/>
                    <a:gd name="connsiteX3" fmla="*/ 668788 w 681518"/>
                    <a:gd name="connsiteY3" fmla="*/ 156806 h 173994"/>
                    <a:gd name="connsiteX4" fmla="*/ 658075 w 681518"/>
                    <a:gd name="connsiteY4" fmla="*/ 163001 h 173994"/>
                    <a:gd name="connsiteX5" fmla="*/ 423278 w 681518"/>
                    <a:gd name="connsiteY5" fmla="*/ 58266 h 173994"/>
                    <a:gd name="connsiteX6" fmla="*/ 125708 w 681518"/>
                    <a:gd name="connsiteY6" fmla="*/ 6789 h 173994"/>
                    <a:gd name="connsiteX7" fmla="*/ -1616 w 681518"/>
                    <a:gd name="connsiteY7" fmla="*/ 24108 h 173994"/>
                    <a:gd name="connsiteX8" fmla="*/ -12192 w 681518"/>
                    <a:gd name="connsiteY8" fmla="*/ 17673 h 173994"/>
                    <a:gd name="connsiteX9" fmla="*/ -5758 w 681518"/>
                    <a:gd name="connsiteY9" fmla="*/ 7131 h 173994"/>
                    <a:gd name="connsiteX10" fmla="*/ 125743 w 681518"/>
                    <a:gd name="connsiteY10" fmla="*/ -10701 h 173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81518" h="173994">
                      <a:moveTo>
                        <a:pt x="125743" y="-10701"/>
                      </a:moveTo>
                      <a:cubicBezTo>
                        <a:pt x="228766" y="-10598"/>
                        <a:pt x="330831" y="7063"/>
                        <a:pt x="429131" y="41803"/>
                      </a:cubicBezTo>
                      <a:cubicBezTo>
                        <a:pt x="510078" y="70383"/>
                        <a:pt x="581509" y="124393"/>
                        <a:pt x="662593" y="146093"/>
                      </a:cubicBezTo>
                      <a:cubicBezTo>
                        <a:pt x="667248" y="147360"/>
                        <a:pt x="670020" y="152151"/>
                        <a:pt x="668788" y="156806"/>
                      </a:cubicBezTo>
                      <a:cubicBezTo>
                        <a:pt x="667522" y="161461"/>
                        <a:pt x="662764" y="164233"/>
                        <a:pt x="658075" y="163001"/>
                      </a:cubicBezTo>
                      <a:cubicBezTo>
                        <a:pt x="574151" y="140514"/>
                        <a:pt x="503164" y="86504"/>
                        <a:pt x="423278" y="58266"/>
                      </a:cubicBezTo>
                      <a:cubicBezTo>
                        <a:pt x="326895" y="24211"/>
                        <a:pt x="226781" y="6892"/>
                        <a:pt x="125708" y="6789"/>
                      </a:cubicBezTo>
                      <a:cubicBezTo>
                        <a:pt x="88572" y="6755"/>
                        <a:pt x="45720" y="12573"/>
                        <a:pt x="-1616" y="24108"/>
                      </a:cubicBezTo>
                      <a:cubicBezTo>
                        <a:pt x="-6339" y="25237"/>
                        <a:pt x="-11028" y="22362"/>
                        <a:pt x="-12192" y="17673"/>
                      </a:cubicBezTo>
                      <a:cubicBezTo>
                        <a:pt x="-13322" y="12984"/>
                        <a:pt x="-10447" y="8261"/>
                        <a:pt x="-5758" y="7131"/>
                      </a:cubicBezTo>
                      <a:cubicBezTo>
                        <a:pt x="36273" y="-3103"/>
                        <a:pt x="82240" y="-10735"/>
                        <a:pt x="125743" y="-10701"/>
                      </a:cubicBezTo>
                    </a:path>
                  </a:pathLst>
                </a:custGeom>
                <a:solidFill>
                  <a:srgbClr val="F7CC7F"/>
                </a:solidFill>
                <a:ln w="34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sp>
            <p:nvSpPr>
              <p:cNvPr id="1098" name="자유형: 도형 1097">
                <a:extLst>
                  <a:ext uri="{FF2B5EF4-FFF2-40B4-BE49-F238E27FC236}">
                    <a16:creationId xmlns:a16="http://schemas.microsoft.com/office/drawing/2014/main" id="{4C6E0564-3BA7-457F-3D18-8710D8957146}"/>
                  </a:ext>
                </a:extLst>
              </p:cNvPr>
              <p:cNvSpPr/>
              <p:nvPr/>
            </p:nvSpPr>
            <p:spPr>
              <a:xfrm flipH="1" flipV="1">
                <a:off x="11804647" y="1347954"/>
                <a:ext cx="116326" cy="53808"/>
              </a:xfrm>
              <a:custGeom>
                <a:avLst/>
                <a:gdLst>
                  <a:gd name="connsiteX0" fmla="*/ 169283 w 200937"/>
                  <a:gd name="connsiteY0" fmla="*/ 77903 h 92946"/>
                  <a:gd name="connsiteX1" fmla="*/ 148874 w 200937"/>
                  <a:gd name="connsiteY1" fmla="*/ 40183 h 92946"/>
                  <a:gd name="connsiteX2" fmla="*/ 84602 w 200937"/>
                  <a:gd name="connsiteY2" fmla="*/ 66321 h 92946"/>
                  <a:gd name="connsiteX3" fmla="*/ 47954 w 200937"/>
                  <a:gd name="connsiteY3" fmla="*/ 14874 h 92946"/>
                  <a:gd name="connsiteX4" fmla="*/ -3347 w 200937"/>
                  <a:gd name="connsiteY4" fmla="*/ 26578 h 92946"/>
                  <a:gd name="connsiteX5" fmla="*/ -9272 w 200937"/>
                  <a:gd name="connsiteY5" fmla="*/ 610 h 92946"/>
                  <a:gd name="connsiteX6" fmla="*/ 59341 w 200937"/>
                  <a:gd name="connsiteY6" fmla="*/ -15044 h 92946"/>
                  <a:gd name="connsiteX7" fmla="*/ 94062 w 200937"/>
                  <a:gd name="connsiteY7" fmla="*/ 33722 h 92946"/>
                  <a:gd name="connsiteX8" fmla="*/ 160944 w 200937"/>
                  <a:gd name="connsiteY8" fmla="*/ 6535 h 92946"/>
                  <a:gd name="connsiteX9" fmla="*/ 191666 w 200937"/>
                  <a:gd name="connsiteY9" fmla="*/ 63274 h 92946"/>
                  <a:gd name="connsiteX10" fmla="*/ 169283 w 200937"/>
                  <a:gd name="connsiteY10" fmla="*/ 77903 h 9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937" h="92946">
                    <a:moveTo>
                      <a:pt x="169283" y="77903"/>
                    </a:moveTo>
                    <a:lnTo>
                      <a:pt x="148874" y="40183"/>
                    </a:lnTo>
                    <a:lnTo>
                      <a:pt x="84602" y="66321"/>
                    </a:lnTo>
                    <a:lnTo>
                      <a:pt x="47954" y="14874"/>
                    </a:lnTo>
                    <a:lnTo>
                      <a:pt x="-3347" y="26578"/>
                    </a:lnTo>
                    <a:lnTo>
                      <a:pt x="-9272" y="610"/>
                    </a:lnTo>
                    <a:lnTo>
                      <a:pt x="59341" y="-15044"/>
                    </a:lnTo>
                    <a:lnTo>
                      <a:pt x="94062" y="33722"/>
                    </a:lnTo>
                    <a:lnTo>
                      <a:pt x="160944" y="6535"/>
                    </a:lnTo>
                    <a:lnTo>
                      <a:pt x="191666" y="63274"/>
                    </a:lnTo>
                    <a:lnTo>
                      <a:pt x="169283" y="77903"/>
                    </a:lnTo>
                  </a:path>
                </a:pathLst>
              </a:custGeom>
              <a:solidFill>
                <a:srgbClr val="50BFA5"/>
              </a:solidFill>
              <a:ln w="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6212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6ED4647-321A-5CB4-59B9-C22F43F3725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600" y="0"/>
            <a:ext cx="12193200" cy="6858000"/>
            <a:chOff x="-600" y="0"/>
            <a:chExt cx="12193200" cy="68580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6E47456E-86BA-E218-E77F-B8E727FA3B1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flipH="1">
              <a:off x="-600" y="0"/>
              <a:ext cx="12193200" cy="6858000"/>
            </a:xfrm>
            <a:prstGeom prst="rect">
              <a:avLst/>
            </a:prstGeom>
            <a:gradFill>
              <a:gsLst>
                <a:gs pos="0">
                  <a:srgbClr val="0192A1"/>
                </a:gs>
                <a:gs pos="100000">
                  <a:srgbClr val="019AAC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3462CC2D-8F70-199E-8571-433B45FB89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55352">
              <a:off x="8058993" y="68609"/>
              <a:ext cx="3505359" cy="350535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B75C19-50C9-78CF-37D6-B62BEBB49C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600" y="1194463"/>
            <a:ext cx="12193200" cy="5663537"/>
            <a:chOff x="-600" y="1194463"/>
            <a:chExt cx="12193200" cy="5663537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7BB5BB07-E760-691D-7765-E8AD84E8074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600" y="1667768"/>
              <a:ext cx="12193200" cy="5190232"/>
            </a:xfrm>
            <a:prstGeom prst="round2SameRect">
              <a:avLst>
                <a:gd name="adj1" fmla="val 3861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3" name="그래픽 2">
              <a:extLst>
                <a:ext uri="{FF2B5EF4-FFF2-40B4-BE49-F238E27FC236}">
                  <a16:creationId xmlns:a16="http://schemas.microsoft.com/office/drawing/2014/main" id="{ECE6B136-9837-FE5F-B98F-0CA14CF97DC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32620"/>
            <a:stretch>
              <a:fillRect/>
            </a:stretch>
          </p:blipFill>
          <p:spPr>
            <a:xfrm rot="855352">
              <a:off x="7918203" y="1194463"/>
              <a:ext cx="3505359" cy="2361899"/>
            </a:xfrm>
            <a:custGeom>
              <a:avLst/>
              <a:gdLst>
                <a:gd name="connsiteX0" fmla="*/ 0 w 3505359"/>
                <a:gd name="connsiteY0" fmla="*/ 890630 h 2361899"/>
                <a:gd name="connsiteX1" fmla="*/ 3505359 w 3505359"/>
                <a:gd name="connsiteY1" fmla="*/ 0 h 2361899"/>
                <a:gd name="connsiteX2" fmla="*/ 3505359 w 3505359"/>
                <a:gd name="connsiteY2" fmla="*/ 2361899 h 2361899"/>
                <a:gd name="connsiteX3" fmla="*/ 0 w 3505359"/>
                <a:gd name="connsiteY3" fmla="*/ 2361899 h 236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5359" h="2361899">
                  <a:moveTo>
                    <a:pt x="0" y="890630"/>
                  </a:moveTo>
                  <a:lnTo>
                    <a:pt x="3505359" y="0"/>
                  </a:lnTo>
                  <a:lnTo>
                    <a:pt x="3505359" y="2361899"/>
                  </a:lnTo>
                  <a:lnTo>
                    <a:pt x="0" y="2361899"/>
                  </a:lnTo>
                  <a:close/>
                </a:path>
              </a:pathLst>
            </a:custGeom>
          </p:spPr>
        </p:pic>
      </p:grpSp>
      <p:pic>
        <p:nvPicPr>
          <p:cNvPr id="9" name="그래픽 8">
            <a:extLst>
              <a:ext uri="{FF2B5EF4-FFF2-40B4-BE49-F238E27FC236}">
                <a16:creationId xmlns:a16="http://schemas.microsoft.com/office/drawing/2014/main" id="{B15995CD-FC9C-7920-8E70-3BC3DDFCC3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6284" y="165866"/>
            <a:ext cx="3415647" cy="1457173"/>
          </a:xfrm>
          <a:prstGeom prst="rect">
            <a:avLst/>
          </a:prstGeom>
        </p:spPr>
      </p:pic>
      <p:sp>
        <p:nvSpPr>
          <p:cNvPr id="4" name="Google Shape;68;p13">
            <a:extLst>
              <a:ext uri="{FF2B5EF4-FFF2-40B4-BE49-F238E27FC236}">
                <a16:creationId xmlns:a16="http://schemas.microsoft.com/office/drawing/2014/main" id="{C61C168A-87FA-6931-BE3C-2E11D819530B}"/>
              </a:ext>
            </a:extLst>
          </p:cNvPr>
          <p:cNvSpPr txBox="1"/>
          <p:nvPr/>
        </p:nvSpPr>
        <p:spPr>
          <a:xfrm>
            <a:off x="3479900" y="2038039"/>
            <a:ext cx="5232202" cy="102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2400" spc="-3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관리가 필요한 시간</a:t>
            </a:r>
            <a:r>
              <a:rPr lang="en-US" altLang="ko-KR" sz="2400" spc="-3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endParaRPr lang="ko-KR" altLang="en-US" sz="2400" spc="-30" dirty="0">
              <a:solidFill>
                <a:srgbClr val="019AAC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spc="-30" dirty="0">
                <a:solidFill>
                  <a:srgbClr val="019AA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고객들은 좋은 리뷰를 따라 옵니다</a:t>
            </a:r>
          </a:p>
        </p:txBody>
      </p:sp>
      <p:sp>
        <p:nvSpPr>
          <p:cNvPr id="8" name="Google Shape;75;p13">
            <a:extLst>
              <a:ext uri="{FF2B5EF4-FFF2-40B4-BE49-F238E27FC236}">
                <a16:creationId xmlns:a16="http://schemas.microsoft.com/office/drawing/2014/main" id="{5A75C86A-F5AB-6ECA-CEEB-8210008E0CE9}"/>
              </a:ext>
            </a:extLst>
          </p:cNvPr>
          <p:cNvSpPr txBox="1"/>
          <p:nvPr/>
        </p:nvSpPr>
        <p:spPr>
          <a:xfrm flipH="1">
            <a:off x="8308594" y="5919047"/>
            <a:ext cx="3292889" cy="62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인상 깊었던 기억을 되새겨주고</a:t>
            </a:r>
            <a:r>
              <a:rPr lang="en-US" altLang="ko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작성중인 리뷰와 유사한 문장을 추천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0" name="Google Shape;68;p13">
            <a:extLst>
              <a:ext uri="{FF2B5EF4-FFF2-40B4-BE49-F238E27FC236}">
                <a16:creationId xmlns:a16="http://schemas.microsoft.com/office/drawing/2014/main" id="{C6D73F9A-2A41-71A8-6E5C-3C9E760D7BCA}"/>
              </a:ext>
            </a:extLst>
          </p:cNvPr>
          <p:cNvSpPr txBox="1"/>
          <p:nvPr/>
        </p:nvSpPr>
        <p:spPr>
          <a:xfrm flipH="1">
            <a:off x="9487362" y="3277004"/>
            <a:ext cx="901209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1800" dirty="0">
                <a:solidFill>
                  <a:srgbClr val="F65E87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 후</a:t>
            </a:r>
          </a:p>
        </p:txBody>
      </p:sp>
      <p:sp>
        <p:nvSpPr>
          <p:cNvPr id="11" name="사각형: 둥근 모서리 260">
            <a:extLst>
              <a:ext uri="{FF2B5EF4-FFF2-40B4-BE49-F238E27FC236}">
                <a16:creationId xmlns:a16="http://schemas.microsoft.com/office/drawing/2014/main" id="{BDC1BAA6-A450-AAD6-98C5-C232E46A09F9}"/>
              </a:ext>
            </a:extLst>
          </p:cNvPr>
          <p:cNvSpPr/>
          <p:nvPr/>
        </p:nvSpPr>
        <p:spPr>
          <a:xfrm flipH="1">
            <a:off x="8588709" y="3716599"/>
            <a:ext cx="2687774" cy="400865"/>
          </a:xfrm>
          <a:prstGeom prst="roundRect">
            <a:avLst>
              <a:gd name="adj" fmla="val 50000"/>
            </a:avLst>
          </a:prstGeom>
          <a:solidFill>
            <a:srgbClr val="F65E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en-US" altLang="ko-KR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AI </a:t>
            </a:r>
            <a:r>
              <a:rPr lang="ko-KR" altLang="en-US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리뷰 작성 도우미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9693CF-071D-7B3B-A2BA-2306C5BE0818}"/>
              </a:ext>
            </a:extLst>
          </p:cNvPr>
          <p:cNvGrpSpPr/>
          <p:nvPr/>
        </p:nvGrpSpPr>
        <p:grpSpPr>
          <a:xfrm>
            <a:off x="9167118" y="4503757"/>
            <a:ext cx="1428415" cy="1161629"/>
            <a:chOff x="6980623" y="2351136"/>
            <a:chExt cx="4340965" cy="3665202"/>
          </a:xfrm>
        </p:grpSpPr>
        <p:sp>
          <p:nvSpPr>
            <p:cNvPr id="13" name="자유형: 도형 1278">
              <a:extLst>
                <a:ext uri="{FF2B5EF4-FFF2-40B4-BE49-F238E27FC236}">
                  <a16:creationId xmlns:a16="http://schemas.microsoft.com/office/drawing/2014/main" id="{DC5B1FA5-283D-233A-504A-C251AF7A8511}"/>
                </a:ext>
              </a:extLst>
            </p:cNvPr>
            <p:cNvSpPr/>
            <p:nvPr/>
          </p:nvSpPr>
          <p:spPr>
            <a:xfrm>
              <a:off x="6980623" y="2449613"/>
              <a:ext cx="4332373" cy="3401365"/>
            </a:xfrm>
            <a:custGeom>
              <a:avLst/>
              <a:gdLst>
                <a:gd name="connsiteX0" fmla="*/ 663032 w 4050376"/>
                <a:gd name="connsiteY0" fmla="*/ 3167570 h 3596478"/>
                <a:gd name="connsiteX1" fmla="*/ 6397 w 4050376"/>
                <a:gd name="connsiteY1" fmla="*/ 1671393 h 3596478"/>
                <a:gd name="connsiteX2" fmla="*/ 885564 w 4050376"/>
                <a:gd name="connsiteY2" fmla="*/ 280790 h 3596478"/>
                <a:gd name="connsiteX3" fmla="*/ 2530608 w 4050376"/>
                <a:gd name="connsiteY3" fmla="*/ 94453 h 3596478"/>
                <a:gd name="connsiteX4" fmla="*/ 3805853 w 4050376"/>
                <a:gd name="connsiteY4" fmla="*/ 1164958 h 3596478"/>
                <a:gd name="connsiteX5" fmla="*/ 4049150 w 4050376"/>
                <a:gd name="connsiteY5" fmla="*/ 2140213 h 3596478"/>
                <a:gd name="connsiteX6" fmla="*/ 3671703 w 4050376"/>
                <a:gd name="connsiteY6" fmla="*/ 3060319 h 3596478"/>
                <a:gd name="connsiteX7" fmla="*/ 3155400 w 4050376"/>
                <a:gd name="connsiteY7" fmla="*/ 3386217 h 3596478"/>
                <a:gd name="connsiteX8" fmla="*/ 2547010 w 4050376"/>
                <a:gd name="connsiteY8" fmla="*/ 3558524 h 3596478"/>
                <a:gd name="connsiteX9" fmla="*/ 1315942 w 4050376"/>
                <a:gd name="connsiteY9" fmla="*/ 3471151 h 3596478"/>
                <a:gd name="connsiteX10" fmla="*/ 663032 w 4050376"/>
                <a:gd name="connsiteY10" fmla="*/ 3167570 h 359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50376" h="3596478">
                  <a:moveTo>
                    <a:pt x="663032" y="3167570"/>
                  </a:moveTo>
                  <a:cubicBezTo>
                    <a:pt x="206937" y="2827471"/>
                    <a:pt x="-44085" y="2238083"/>
                    <a:pt x="6397" y="1671393"/>
                  </a:cubicBezTo>
                  <a:cubicBezTo>
                    <a:pt x="56880" y="1104703"/>
                    <a:pt x="399389" y="576294"/>
                    <a:pt x="885564" y="280790"/>
                  </a:cubicBezTo>
                  <a:cubicBezTo>
                    <a:pt x="1371739" y="-14713"/>
                    <a:pt x="1988188" y="-77235"/>
                    <a:pt x="2530608" y="94453"/>
                  </a:cubicBezTo>
                  <a:cubicBezTo>
                    <a:pt x="3073019" y="266141"/>
                    <a:pt x="3535753" y="664210"/>
                    <a:pt x="3805853" y="1164958"/>
                  </a:cubicBezTo>
                  <a:cubicBezTo>
                    <a:pt x="3966825" y="1463386"/>
                    <a:pt x="4062438" y="1801409"/>
                    <a:pt x="4049150" y="2140213"/>
                  </a:cubicBezTo>
                  <a:cubicBezTo>
                    <a:pt x="4035863" y="2479017"/>
                    <a:pt x="3908466" y="2817603"/>
                    <a:pt x="3671703" y="3060319"/>
                  </a:cubicBezTo>
                  <a:cubicBezTo>
                    <a:pt x="3527885" y="3207737"/>
                    <a:pt x="3347948" y="3315255"/>
                    <a:pt x="3155400" y="3386217"/>
                  </a:cubicBezTo>
                  <a:cubicBezTo>
                    <a:pt x="2949546" y="3462074"/>
                    <a:pt x="2757027" y="3513318"/>
                    <a:pt x="2547010" y="3558524"/>
                  </a:cubicBezTo>
                  <a:cubicBezTo>
                    <a:pt x="2151723" y="3643611"/>
                    <a:pt x="1709915" y="3573011"/>
                    <a:pt x="1315942" y="3471151"/>
                  </a:cubicBezTo>
                  <a:cubicBezTo>
                    <a:pt x="1082027" y="3410658"/>
                    <a:pt x="857285" y="3312417"/>
                    <a:pt x="663032" y="3167570"/>
                  </a:cubicBezTo>
                  <a:close/>
                </a:path>
              </a:pathLst>
            </a:custGeom>
            <a:solidFill>
              <a:srgbClr val="F65E87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4" name="자유형: 도형 1279">
              <a:extLst>
                <a:ext uri="{FF2B5EF4-FFF2-40B4-BE49-F238E27FC236}">
                  <a16:creationId xmlns:a16="http://schemas.microsoft.com/office/drawing/2014/main" id="{4F7933CF-2B6F-B147-1D73-ECE4F3E775F9}"/>
                </a:ext>
              </a:extLst>
            </p:cNvPr>
            <p:cNvSpPr/>
            <p:nvPr/>
          </p:nvSpPr>
          <p:spPr>
            <a:xfrm>
              <a:off x="9520121" y="4091557"/>
              <a:ext cx="170673" cy="201018"/>
            </a:xfrm>
            <a:custGeom>
              <a:avLst/>
              <a:gdLst>
                <a:gd name="connsiteX0" fmla="*/ 180880 w 182537"/>
                <a:gd name="connsiteY0" fmla="*/ 35672 h 214989"/>
                <a:gd name="connsiteX1" fmla="*/ 40995 w 182537"/>
                <a:gd name="connsiteY1" fmla="*/ 197254 h 214989"/>
                <a:gd name="connsiteX2" fmla="*/ 0 w 182537"/>
                <a:gd name="connsiteY2" fmla="*/ 214989 h 214989"/>
                <a:gd name="connsiteX3" fmla="*/ 85877 w 182537"/>
                <a:gd name="connsiteY3" fmla="*/ 117577 h 214989"/>
                <a:gd name="connsiteX4" fmla="*/ 143294 w 182537"/>
                <a:gd name="connsiteY4" fmla="*/ 1925 h 214989"/>
                <a:gd name="connsiteX5" fmla="*/ 172383 w 182537"/>
                <a:gd name="connsiteY5" fmla="*/ 5411 h 214989"/>
                <a:gd name="connsiteX6" fmla="*/ 180880 w 182537"/>
                <a:gd name="connsiteY6" fmla="*/ 35672 h 214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37" h="214989">
                  <a:moveTo>
                    <a:pt x="180880" y="35672"/>
                  </a:moveTo>
                  <a:cubicBezTo>
                    <a:pt x="148123" y="99718"/>
                    <a:pt x="99689" y="155667"/>
                    <a:pt x="40995" y="197254"/>
                  </a:cubicBezTo>
                  <a:cubicBezTo>
                    <a:pt x="28670" y="205988"/>
                    <a:pt x="15087" y="214370"/>
                    <a:pt x="0" y="214989"/>
                  </a:cubicBezTo>
                  <a:cubicBezTo>
                    <a:pt x="30042" y="183776"/>
                    <a:pt x="60169" y="152448"/>
                    <a:pt x="85877" y="117577"/>
                  </a:cubicBezTo>
                  <a:cubicBezTo>
                    <a:pt x="111585" y="82706"/>
                    <a:pt x="132893" y="43977"/>
                    <a:pt x="143294" y="1925"/>
                  </a:cubicBezTo>
                  <a:cubicBezTo>
                    <a:pt x="153219" y="-523"/>
                    <a:pt x="165125" y="-1790"/>
                    <a:pt x="172383" y="5411"/>
                  </a:cubicBezTo>
                  <a:cubicBezTo>
                    <a:pt x="179641" y="12612"/>
                    <a:pt x="185538" y="26566"/>
                    <a:pt x="180880" y="35672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5" name="자유형: 도형 1280">
              <a:extLst>
                <a:ext uri="{FF2B5EF4-FFF2-40B4-BE49-F238E27FC236}">
                  <a16:creationId xmlns:a16="http://schemas.microsoft.com/office/drawing/2014/main" id="{CE5C1456-09D0-C473-76A9-2F3CF3BF9983}"/>
                </a:ext>
              </a:extLst>
            </p:cNvPr>
            <p:cNvSpPr/>
            <p:nvPr/>
          </p:nvSpPr>
          <p:spPr>
            <a:xfrm rot="20481808">
              <a:off x="9600959" y="3908892"/>
              <a:ext cx="503044" cy="572227"/>
            </a:xfrm>
            <a:custGeom>
              <a:avLst/>
              <a:gdLst>
                <a:gd name="connsiteX0" fmla="*/ 191678 w 503044"/>
                <a:gd name="connsiteY0" fmla="*/ 0 h 572227"/>
                <a:gd name="connsiteX1" fmla="*/ 192488 w 503044"/>
                <a:gd name="connsiteY1" fmla="*/ 14608 h 572227"/>
                <a:gd name="connsiteX2" fmla="*/ 252553 w 503044"/>
                <a:gd name="connsiteY2" fmla="*/ 76418 h 572227"/>
                <a:gd name="connsiteX3" fmla="*/ 281352 w 503044"/>
                <a:gd name="connsiteY3" fmla="*/ 82532 h 572227"/>
                <a:gd name="connsiteX4" fmla="*/ 312735 w 503044"/>
                <a:gd name="connsiteY4" fmla="*/ 61103 h 572227"/>
                <a:gd name="connsiteX5" fmla="*/ 350609 w 503044"/>
                <a:gd name="connsiteY5" fmla="*/ 78528 h 572227"/>
                <a:gd name="connsiteX6" fmla="*/ 337759 w 503044"/>
                <a:gd name="connsiteY6" fmla="*/ 174176 h 572227"/>
                <a:gd name="connsiteX7" fmla="*/ 377923 w 503044"/>
                <a:gd name="connsiteY7" fmla="*/ 188922 h 572227"/>
                <a:gd name="connsiteX8" fmla="*/ 418572 w 503044"/>
                <a:gd name="connsiteY8" fmla="*/ 149228 h 572227"/>
                <a:gd name="connsiteX9" fmla="*/ 443015 w 503044"/>
                <a:gd name="connsiteY9" fmla="*/ 154383 h 572227"/>
                <a:gd name="connsiteX10" fmla="*/ 500661 w 503044"/>
                <a:gd name="connsiteY10" fmla="*/ 235330 h 572227"/>
                <a:gd name="connsiteX11" fmla="*/ 500231 w 503044"/>
                <a:gd name="connsiteY11" fmla="*/ 236766 h 572227"/>
                <a:gd name="connsiteX12" fmla="*/ 403948 w 503044"/>
                <a:gd name="connsiteY12" fmla="*/ 285226 h 572227"/>
                <a:gd name="connsiteX13" fmla="*/ 367149 w 503044"/>
                <a:gd name="connsiteY13" fmla="*/ 277466 h 572227"/>
                <a:gd name="connsiteX14" fmla="*/ 349889 w 503044"/>
                <a:gd name="connsiteY14" fmla="*/ 372323 h 572227"/>
                <a:gd name="connsiteX15" fmla="*/ 315947 w 503044"/>
                <a:gd name="connsiteY15" fmla="*/ 374167 h 572227"/>
                <a:gd name="connsiteX16" fmla="*/ 229740 w 503044"/>
                <a:gd name="connsiteY16" fmla="*/ 445422 h 572227"/>
                <a:gd name="connsiteX17" fmla="*/ 243816 w 503044"/>
                <a:gd name="connsiteY17" fmla="*/ 534248 h 572227"/>
                <a:gd name="connsiteX18" fmla="*/ 243679 w 503044"/>
                <a:gd name="connsiteY18" fmla="*/ 548995 h 572227"/>
                <a:gd name="connsiteX19" fmla="*/ 193053 w 503044"/>
                <a:gd name="connsiteY19" fmla="*/ 569772 h 572227"/>
                <a:gd name="connsiteX20" fmla="*/ 189923 w 503044"/>
                <a:gd name="connsiteY20" fmla="*/ 569519 h 572227"/>
                <a:gd name="connsiteX21" fmla="*/ 65521 w 503044"/>
                <a:gd name="connsiteY21" fmla="*/ 446269 h 572227"/>
                <a:gd name="connsiteX22" fmla="*/ 74591 w 503044"/>
                <a:gd name="connsiteY22" fmla="*/ 367350 h 572227"/>
                <a:gd name="connsiteX23" fmla="*/ 12624 w 503044"/>
                <a:gd name="connsiteY23" fmla="*/ 198056 h 572227"/>
                <a:gd name="connsiteX24" fmla="*/ 91150 w 503044"/>
                <a:gd name="connsiteY24" fmla="*/ 35655 h 572227"/>
                <a:gd name="connsiteX25" fmla="*/ 91977 w 503044"/>
                <a:gd name="connsiteY25" fmla="*/ 35902 h 572227"/>
                <a:gd name="connsiteX26" fmla="*/ 191678 w 503044"/>
                <a:gd name="connsiteY26" fmla="*/ 0 h 572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3044" h="572227">
                  <a:moveTo>
                    <a:pt x="191678" y="0"/>
                  </a:moveTo>
                  <a:lnTo>
                    <a:pt x="192488" y="14608"/>
                  </a:lnTo>
                  <a:cubicBezTo>
                    <a:pt x="194126" y="44091"/>
                    <a:pt x="218519" y="69194"/>
                    <a:pt x="252553" y="76418"/>
                  </a:cubicBezTo>
                  <a:lnTo>
                    <a:pt x="281352" y="82532"/>
                  </a:lnTo>
                  <a:lnTo>
                    <a:pt x="312735" y="61103"/>
                  </a:lnTo>
                  <a:cubicBezTo>
                    <a:pt x="328941" y="50040"/>
                    <a:pt x="352954" y="61082"/>
                    <a:pt x="350609" y="78528"/>
                  </a:cubicBezTo>
                  <a:lnTo>
                    <a:pt x="337759" y="174176"/>
                  </a:lnTo>
                  <a:cubicBezTo>
                    <a:pt x="335225" y="193030"/>
                    <a:pt x="363196" y="203303"/>
                    <a:pt x="377923" y="188922"/>
                  </a:cubicBezTo>
                  <a:lnTo>
                    <a:pt x="418572" y="149228"/>
                  </a:lnTo>
                  <a:lnTo>
                    <a:pt x="443015" y="154383"/>
                  </a:lnTo>
                  <a:cubicBezTo>
                    <a:pt x="485358" y="163310"/>
                    <a:pt x="511291" y="199738"/>
                    <a:pt x="500661" y="235330"/>
                  </a:cubicBezTo>
                  <a:lnTo>
                    <a:pt x="500231" y="236766"/>
                  </a:lnTo>
                  <a:cubicBezTo>
                    <a:pt x="489591" y="272342"/>
                    <a:pt x="446266" y="294147"/>
                    <a:pt x="403948" y="285226"/>
                  </a:cubicBezTo>
                  <a:lnTo>
                    <a:pt x="367149" y="277466"/>
                  </a:lnTo>
                  <a:lnTo>
                    <a:pt x="349889" y="372323"/>
                  </a:lnTo>
                  <a:lnTo>
                    <a:pt x="315947" y="374167"/>
                  </a:lnTo>
                  <a:lnTo>
                    <a:pt x="229740" y="445422"/>
                  </a:lnTo>
                  <a:lnTo>
                    <a:pt x="243816" y="534248"/>
                  </a:lnTo>
                  <a:lnTo>
                    <a:pt x="243679" y="548995"/>
                  </a:lnTo>
                  <a:cubicBezTo>
                    <a:pt x="246046" y="574986"/>
                    <a:pt x="249680" y="574372"/>
                    <a:pt x="193053" y="569772"/>
                  </a:cubicBezTo>
                  <a:lnTo>
                    <a:pt x="189923" y="569519"/>
                  </a:lnTo>
                  <a:cubicBezTo>
                    <a:pt x="114419" y="563383"/>
                    <a:pt x="58441" y="507925"/>
                    <a:pt x="65521" y="446269"/>
                  </a:cubicBezTo>
                  <a:lnTo>
                    <a:pt x="74591" y="367350"/>
                  </a:lnTo>
                  <a:cubicBezTo>
                    <a:pt x="9532" y="333162"/>
                    <a:pt x="-18286" y="261980"/>
                    <a:pt x="12624" y="198056"/>
                  </a:cubicBezTo>
                  <a:lnTo>
                    <a:pt x="91150" y="35655"/>
                  </a:lnTo>
                  <a:lnTo>
                    <a:pt x="91977" y="35902"/>
                  </a:lnTo>
                  <a:cubicBezTo>
                    <a:pt x="131263" y="47754"/>
                    <a:pt x="174766" y="32083"/>
                    <a:pt x="191678" y="0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6" name="그래픽 7">
              <a:extLst>
                <a:ext uri="{FF2B5EF4-FFF2-40B4-BE49-F238E27FC236}">
                  <a16:creationId xmlns:a16="http://schemas.microsoft.com/office/drawing/2014/main" id="{816AEAC9-4DA5-32F2-A574-E6D4F3975466}"/>
                </a:ext>
              </a:extLst>
            </p:cNvPr>
            <p:cNvGrpSpPr/>
            <p:nvPr/>
          </p:nvGrpSpPr>
          <p:grpSpPr>
            <a:xfrm>
              <a:off x="7148840" y="2942648"/>
              <a:ext cx="2377334" cy="2150781"/>
              <a:chOff x="5540734" y="8398718"/>
              <a:chExt cx="2542575" cy="2300275"/>
            </a:xfrm>
          </p:grpSpPr>
          <p:sp>
            <p:nvSpPr>
              <p:cNvPr id="104" name="자유형: 도형 1369">
                <a:extLst>
                  <a:ext uri="{FF2B5EF4-FFF2-40B4-BE49-F238E27FC236}">
                    <a16:creationId xmlns:a16="http://schemas.microsoft.com/office/drawing/2014/main" id="{CB752D0C-E0F0-7BB1-8E92-948A238AAF74}"/>
                  </a:ext>
                </a:extLst>
              </p:cNvPr>
              <p:cNvSpPr/>
              <p:nvPr/>
            </p:nvSpPr>
            <p:spPr>
              <a:xfrm>
                <a:off x="5540734" y="8398718"/>
                <a:ext cx="2542575" cy="2300275"/>
              </a:xfrm>
              <a:custGeom>
                <a:avLst/>
                <a:gdLst>
                  <a:gd name="connsiteX0" fmla="*/ 2536879 w 2542575"/>
                  <a:gd name="connsiteY0" fmla="*/ 47382 h 2300275"/>
                  <a:gd name="connsiteX1" fmla="*/ 2470089 w 2542575"/>
                  <a:gd name="connsiteY1" fmla="*/ 233 h 2300275"/>
                  <a:gd name="connsiteX2" fmla="*/ 148856 w 2542575"/>
                  <a:gd name="connsiteY2" fmla="*/ 4900 h 2300275"/>
                  <a:gd name="connsiteX3" fmla="*/ 51635 w 2542575"/>
                  <a:gd name="connsiteY3" fmla="*/ 27541 h 2300275"/>
                  <a:gd name="connsiteX4" fmla="*/ 10325 w 2542575"/>
                  <a:gd name="connsiteY4" fmla="*/ 109761 h 2300275"/>
                  <a:gd name="connsiteX5" fmla="*/ 9515 w 2542575"/>
                  <a:gd name="connsiteY5" fmla="*/ 132250 h 2300275"/>
                  <a:gd name="connsiteX6" fmla="*/ 7963 w 2542575"/>
                  <a:gd name="connsiteY6" fmla="*/ 1596109 h 2300275"/>
                  <a:gd name="connsiteX7" fmla="*/ 20726 w 2542575"/>
                  <a:gd name="connsiteY7" fmla="*/ 1659764 h 2300275"/>
                  <a:gd name="connsiteX8" fmla="*/ 83334 w 2542575"/>
                  <a:gd name="connsiteY8" fmla="*/ 1676948 h 2300275"/>
                  <a:gd name="connsiteX9" fmla="*/ 1415748 w 2542575"/>
                  <a:gd name="connsiteY9" fmla="*/ 1696493 h 2300275"/>
                  <a:gd name="connsiteX10" fmla="*/ 1548279 w 2542575"/>
                  <a:gd name="connsiteY10" fmla="*/ 1914339 h 2300275"/>
                  <a:gd name="connsiteX11" fmla="*/ 1821380 w 2542575"/>
                  <a:gd name="connsiteY11" fmla="*/ 2178934 h 2300275"/>
                  <a:gd name="connsiteX12" fmla="*/ 2203313 w 2542575"/>
                  <a:gd name="connsiteY12" fmla="*/ 2295977 h 2300275"/>
                  <a:gd name="connsiteX13" fmla="*/ 1820199 w 2542575"/>
                  <a:gd name="connsiteY13" fmla="*/ 1724277 h 2300275"/>
                  <a:gd name="connsiteX14" fmla="*/ 1819370 w 2542575"/>
                  <a:gd name="connsiteY14" fmla="*/ 1696703 h 2300275"/>
                  <a:gd name="connsiteX15" fmla="*/ 2412511 w 2542575"/>
                  <a:gd name="connsiteY15" fmla="*/ 1700655 h 2300275"/>
                  <a:gd name="connsiteX16" fmla="*/ 2514648 w 2542575"/>
                  <a:gd name="connsiteY16" fmla="*/ 1639448 h 2300275"/>
                  <a:gd name="connsiteX17" fmla="*/ 2536069 w 2542575"/>
                  <a:gd name="connsiteY17" fmla="*/ 126487 h 2300275"/>
                  <a:gd name="connsiteX18" fmla="*/ 2536879 w 2542575"/>
                  <a:gd name="connsiteY18" fmla="*/ 47382 h 2300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42575" h="2300275">
                    <a:moveTo>
                      <a:pt x="2536879" y="47382"/>
                    </a:moveTo>
                    <a:cubicBezTo>
                      <a:pt x="2523753" y="23179"/>
                      <a:pt x="2497626" y="319"/>
                      <a:pt x="2470089" y="233"/>
                    </a:cubicBezTo>
                    <a:cubicBezTo>
                      <a:pt x="1697517" y="-1996"/>
                      <a:pt x="972902" y="12682"/>
                      <a:pt x="148856" y="4900"/>
                    </a:cubicBezTo>
                    <a:cubicBezTo>
                      <a:pt x="114481" y="4577"/>
                      <a:pt x="78571" y="6177"/>
                      <a:pt x="51635" y="27541"/>
                    </a:cubicBezTo>
                    <a:cubicBezTo>
                      <a:pt x="24698" y="48906"/>
                      <a:pt x="11601" y="75404"/>
                      <a:pt x="10325" y="109761"/>
                    </a:cubicBezTo>
                    <a:cubicBezTo>
                      <a:pt x="10049" y="117257"/>
                      <a:pt x="9782" y="124754"/>
                      <a:pt x="9515" y="132250"/>
                    </a:cubicBezTo>
                    <a:cubicBezTo>
                      <a:pt x="-7563" y="620101"/>
                      <a:pt x="2476" y="1108143"/>
                      <a:pt x="7963" y="1596109"/>
                    </a:cubicBezTo>
                    <a:cubicBezTo>
                      <a:pt x="8220" y="1618893"/>
                      <a:pt x="5191" y="1643105"/>
                      <a:pt x="20726" y="1659764"/>
                    </a:cubicBezTo>
                    <a:cubicBezTo>
                      <a:pt x="36261" y="1676424"/>
                      <a:pt x="60569" y="1676090"/>
                      <a:pt x="83334" y="1676948"/>
                    </a:cubicBezTo>
                    <a:cubicBezTo>
                      <a:pt x="545516" y="1694331"/>
                      <a:pt x="984694" y="1696226"/>
                      <a:pt x="1415748" y="1696493"/>
                    </a:cubicBezTo>
                    <a:cubicBezTo>
                      <a:pt x="1438513" y="1775522"/>
                      <a:pt x="1519732" y="1876192"/>
                      <a:pt x="1548279" y="1914339"/>
                    </a:cubicBezTo>
                    <a:cubicBezTo>
                      <a:pt x="1624546" y="2016238"/>
                      <a:pt x="1716948" y="2106135"/>
                      <a:pt x="1821380" y="2178934"/>
                    </a:cubicBezTo>
                    <a:cubicBezTo>
                      <a:pt x="1933375" y="2257001"/>
                      <a:pt x="2068449" y="2317189"/>
                      <a:pt x="2203313" y="2295977"/>
                    </a:cubicBezTo>
                    <a:cubicBezTo>
                      <a:pt x="1981962" y="2198089"/>
                      <a:pt x="1826580" y="1966222"/>
                      <a:pt x="1820199" y="1724277"/>
                    </a:cubicBezTo>
                    <a:cubicBezTo>
                      <a:pt x="1819960" y="1715248"/>
                      <a:pt x="1819827" y="1705961"/>
                      <a:pt x="1819370" y="1696703"/>
                    </a:cubicBezTo>
                    <a:cubicBezTo>
                      <a:pt x="2017328" y="1696979"/>
                      <a:pt x="2214562" y="1697836"/>
                      <a:pt x="2412511" y="1700655"/>
                    </a:cubicBezTo>
                    <a:cubicBezTo>
                      <a:pt x="2453964" y="1701246"/>
                      <a:pt x="2514676" y="1680900"/>
                      <a:pt x="2514648" y="1639448"/>
                    </a:cubicBezTo>
                    <a:cubicBezTo>
                      <a:pt x="2514305" y="1130679"/>
                      <a:pt x="2531287" y="538148"/>
                      <a:pt x="2536069" y="126487"/>
                    </a:cubicBezTo>
                    <a:cubicBezTo>
                      <a:pt x="2536383" y="98950"/>
                      <a:pt x="2550004" y="71585"/>
                      <a:pt x="2536879" y="47382"/>
                    </a:cubicBezTo>
                    <a:close/>
                  </a:path>
                </a:pathLst>
              </a:custGeom>
              <a:solidFill>
                <a:srgbClr val="FAA8B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05" name="그래픽 7">
                <a:extLst>
                  <a:ext uri="{FF2B5EF4-FFF2-40B4-BE49-F238E27FC236}">
                    <a16:creationId xmlns:a16="http://schemas.microsoft.com/office/drawing/2014/main" id="{8E0B855B-6FC4-1F05-81A9-4F0DB9AE3E06}"/>
                  </a:ext>
                </a:extLst>
              </p:cNvPr>
              <p:cNvGrpSpPr/>
              <p:nvPr/>
            </p:nvGrpSpPr>
            <p:grpSpPr>
              <a:xfrm>
                <a:off x="5811853" y="8494471"/>
                <a:ext cx="1847707" cy="1401342"/>
                <a:chOff x="5811853" y="8494471"/>
                <a:chExt cx="1847707" cy="1401342"/>
              </a:xfrm>
            </p:grpSpPr>
            <p:sp>
              <p:nvSpPr>
                <p:cNvPr id="115" name="자유형: 도형 1379">
                  <a:extLst>
                    <a:ext uri="{FF2B5EF4-FFF2-40B4-BE49-F238E27FC236}">
                      <a16:creationId xmlns:a16="http://schemas.microsoft.com/office/drawing/2014/main" id="{E211E0F4-7229-D45C-E356-F2156BD1474E}"/>
                    </a:ext>
                  </a:extLst>
                </p:cNvPr>
                <p:cNvSpPr/>
                <p:nvPr/>
              </p:nvSpPr>
              <p:spPr>
                <a:xfrm>
                  <a:off x="5811853" y="9163779"/>
                  <a:ext cx="396537" cy="599830"/>
                </a:xfrm>
                <a:custGeom>
                  <a:avLst/>
                  <a:gdLst>
                    <a:gd name="connsiteX0" fmla="*/ 14983 w 396537"/>
                    <a:gd name="connsiteY0" fmla="*/ 102957 h 599830"/>
                    <a:gd name="connsiteX1" fmla="*/ 23012 w 396537"/>
                    <a:gd name="connsiteY1" fmla="*/ 320051 h 599830"/>
                    <a:gd name="connsiteX2" fmla="*/ 105956 w 396537"/>
                    <a:gd name="connsiteY2" fmla="*/ 518466 h 599830"/>
                    <a:gd name="connsiteX3" fmla="*/ 164906 w 396537"/>
                    <a:gd name="connsiteY3" fmla="*/ 587951 h 599830"/>
                    <a:gd name="connsiteX4" fmla="*/ 298266 w 396537"/>
                    <a:gd name="connsiteY4" fmla="*/ 584217 h 599830"/>
                    <a:gd name="connsiteX5" fmla="*/ 389868 w 396537"/>
                    <a:gd name="connsiteY5" fmla="*/ 525162 h 599830"/>
                    <a:gd name="connsiteX6" fmla="*/ 389649 w 396537"/>
                    <a:gd name="connsiteY6" fmla="*/ 443161 h 599830"/>
                    <a:gd name="connsiteX7" fmla="*/ 311372 w 396537"/>
                    <a:gd name="connsiteY7" fmla="*/ 155268 h 599830"/>
                    <a:gd name="connsiteX8" fmla="*/ 188843 w 396537"/>
                    <a:gd name="connsiteY8" fmla="*/ 1296 h 599830"/>
                    <a:gd name="connsiteX9" fmla="*/ 14983 w 396537"/>
                    <a:gd name="connsiteY9" fmla="*/ 102957 h 599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96537" h="599830">
                      <a:moveTo>
                        <a:pt x="14983" y="102957"/>
                      </a:moveTo>
                      <a:cubicBezTo>
                        <a:pt x="-11983" y="171680"/>
                        <a:pt x="1629" y="249394"/>
                        <a:pt x="23012" y="320051"/>
                      </a:cubicBezTo>
                      <a:cubicBezTo>
                        <a:pt x="43824" y="388773"/>
                        <a:pt x="71656" y="455372"/>
                        <a:pt x="105956" y="518466"/>
                      </a:cubicBezTo>
                      <a:cubicBezTo>
                        <a:pt x="120672" y="545536"/>
                        <a:pt x="137836" y="573225"/>
                        <a:pt x="164906" y="587951"/>
                      </a:cubicBezTo>
                      <a:cubicBezTo>
                        <a:pt x="205064" y="609801"/>
                        <a:pt x="254441" y="597247"/>
                        <a:pt x="298266" y="584217"/>
                      </a:cubicBezTo>
                      <a:cubicBezTo>
                        <a:pt x="334242" y="573520"/>
                        <a:pt x="374371" y="559347"/>
                        <a:pt x="389868" y="525162"/>
                      </a:cubicBezTo>
                      <a:cubicBezTo>
                        <a:pt x="401364" y="499797"/>
                        <a:pt x="395773" y="470327"/>
                        <a:pt x="389649" y="443161"/>
                      </a:cubicBezTo>
                      <a:cubicBezTo>
                        <a:pt x="367760" y="346120"/>
                        <a:pt x="341643" y="250032"/>
                        <a:pt x="311372" y="155268"/>
                      </a:cubicBezTo>
                      <a:cubicBezTo>
                        <a:pt x="292084" y="94889"/>
                        <a:pt x="260423" y="10469"/>
                        <a:pt x="188843" y="1296"/>
                      </a:cubicBezTo>
                      <a:cubicBezTo>
                        <a:pt x="115662" y="-8086"/>
                        <a:pt x="41958" y="34234"/>
                        <a:pt x="14983" y="1029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16" name="자유형: 도형 1380">
                  <a:extLst>
                    <a:ext uri="{FF2B5EF4-FFF2-40B4-BE49-F238E27FC236}">
                      <a16:creationId xmlns:a16="http://schemas.microsoft.com/office/drawing/2014/main" id="{FE13E976-5A4B-CD74-6328-70B6A7B5C061}"/>
                    </a:ext>
                  </a:extLst>
                </p:cNvPr>
                <p:cNvSpPr/>
                <p:nvPr/>
              </p:nvSpPr>
              <p:spPr>
                <a:xfrm>
                  <a:off x="5948057" y="9163799"/>
                  <a:ext cx="260343" cy="593922"/>
                </a:xfrm>
                <a:custGeom>
                  <a:avLst/>
                  <a:gdLst>
                    <a:gd name="connsiteX0" fmla="*/ 175178 w 260343"/>
                    <a:gd name="connsiteY0" fmla="*/ 155248 h 593922"/>
                    <a:gd name="connsiteX1" fmla="*/ 52648 w 260343"/>
                    <a:gd name="connsiteY1" fmla="*/ 1277 h 593922"/>
                    <a:gd name="connsiteX2" fmla="*/ 10710 w 260343"/>
                    <a:gd name="connsiteY2" fmla="*/ 1458 h 593922"/>
                    <a:gd name="connsiteX3" fmla="*/ 509 w 260343"/>
                    <a:gd name="connsiteY3" fmla="*/ 140427 h 593922"/>
                    <a:gd name="connsiteX4" fmla="*/ 110722 w 260343"/>
                    <a:gd name="connsiteY4" fmla="*/ 562109 h 593922"/>
                    <a:gd name="connsiteX5" fmla="*/ 125762 w 260343"/>
                    <a:gd name="connsiteY5" fmla="*/ 593922 h 593922"/>
                    <a:gd name="connsiteX6" fmla="*/ 162072 w 260343"/>
                    <a:gd name="connsiteY6" fmla="*/ 584188 h 593922"/>
                    <a:gd name="connsiteX7" fmla="*/ 253674 w 260343"/>
                    <a:gd name="connsiteY7" fmla="*/ 525133 h 593922"/>
                    <a:gd name="connsiteX8" fmla="*/ 253455 w 260343"/>
                    <a:gd name="connsiteY8" fmla="*/ 443132 h 593922"/>
                    <a:gd name="connsiteX9" fmla="*/ 175178 w 260343"/>
                    <a:gd name="connsiteY9" fmla="*/ 155248 h 59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0343" h="593922">
                      <a:moveTo>
                        <a:pt x="175178" y="155248"/>
                      </a:moveTo>
                      <a:cubicBezTo>
                        <a:pt x="155890" y="94869"/>
                        <a:pt x="124229" y="10449"/>
                        <a:pt x="52648" y="1277"/>
                      </a:cubicBezTo>
                      <a:cubicBezTo>
                        <a:pt x="38571" y="-524"/>
                        <a:pt x="24483" y="-381"/>
                        <a:pt x="10710" y="1458"/>
                      </a:cubicBezTo>
                      <a:cubicBezTo>
                        <a:pt x="-2616" y="45501"/>
                        <a:pt x="80" y="106623"/>
                        <a:pt x="509" y="140427"/>
                      </a:cubicBezTo>
                      <a:cubicBezTo>
                        <a:pt x="2356" y="287027"/>
                        <a:pt x="51134" y="429740"/>
                        <a:pt x="110722" y="562109"/>
                      </a:cubicBezTo>
                      <a:cubicBezTo>
                        <a:pt x="115523" y="572767"/>
                        <a:pt x="120476" y="583445"/>
                        <a:pt x="125762" y="593922"/>
                      </a:cubicBezTo>
                      <a:cubicBezTo>
                        <a:pt x="138078" y="591141"/>
                        <a:pt x="150280" y="587693"/>
                        <a:pt x="162072" y="584188"/>
                      </a:cubicBezTo>
                      <a:cubicBezTo>
                        <a:pt x="198048" y="573491"/>
                        <a:pt x="238176" y="559318"/>
                        <a:pt x="253674" y="525133"/>
                      </a:cubicBezTo>
                      <a:cubicBezTo>
                        <a:pt x="265170" y="499767"/>
                        <a:pt x="259579" y="470297"/>
                        <a:pt x="253455" y="443132"/>
                      </a:cubicBezTo>
                      <a:cubicBezTo>
                        <a:pt x="231566" y="346091"/>
                        <a:pt x="205439" y="250003"/>
                        <a:pt x="175178" y="155248"/>
                      </a:cubicBezTo>
                      <a:close/>
                    </a:path>
                  </a:pathLst>
                </a:custGeom>
                <a:solidFill>
                  <a:srgbClr val="5F5F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17" name="자유형: 도형 1381">
                  <a:extLst>
                    <a:ext uri="{FF2B5EF4-FFF2-40B4-BE49-F238E27FC236}">
                      <a16:creationId xmlns:a16="http://schemas.microsoft.com/office/drawing/2014/main" id="{AACF77E8-918D-318F-2201-F6718DD8C79E}"/>
                    </a:ext>
                  </a:extLst>
                </p:cNvPr>
                <p:cNvSpPr/>
                <p:nvPr/>
              </p:nvSpPr>
              <p:spPr>
                <a:xfrm>
                  <a:off x="7319252" y="8906924"/>
                  <a:ext cx="340308" cy="604256"/>
                </a:xfrm>
                <a:custGeom>
                  <a:avLst/>
                  <a:gdLst>
                    <a:gd name="connsiteX0" fmla="*/ 254736 w 340308"/>
                    <a:gd name="connsiteY0" fmla="*/ 47135 h 604256"/>
                    <a:gd name="connsiteX1" fmla="*/ 333470 w 340308"/>
                    <a:gd name="connsiteY1" fmla="*/ 249608 h 604256"/>
                    <a:gd name="connsiteX2" fmla="*/ 336032 w 340308"/>
                    <a:gd name="connsiteY2" fmla="*/ 464644 h 604256"/>
                    <a:gd name="connsiteX3" fmla="*/ 309476 w 340308"/>
                    <a:gd name="connsiteY3" fmla="*/ 551817 h 604256"/>
                    <a:gd name="connsiteX4" fmla="*/ 185575 w 340308"/>
                    <a:gd name="connsiteY4" fmla="*/ 601290 h 604256"/>
                    <a:gd name="connsiteX5" fmla="*/ 78066 w 340308"/>
                    <a:gd name="connsiteY5" fmla="*/ 583411 h 604256"/>
                    <a:gd name="connsiteX6" fmla="*/ 45739 w 340308"/>
                    <a:gd name="connsiteY6" fmla="*/ 508049 h 604256"/>
                    <a:gd name="connsiteX7" fmla="*/ 3400 w 340308"/>
                    <a:gd name="connsiteY7" fmla="*/ 212727 h 604256"/>
                    <a:gd name="connsiteX8" fmla="*/ 54806 w 340308"/>
                    <a:gd name="connsiteY8" fmla="*/ 22789 h 604256"/>
                    <a:gd name="connsiteX9" fmla="*/ 254736 w 340308"/>
                    <a:gd name="connsiteY9" fmla="*/ 47135 h 6042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0308" h="604256">
                      <a:moveTo>
                        <a:pt x="254736" y="47135"/>
                      </a:moveTo>
                      <a:cubicBezTo>
                        <a:pt x="306743" y="99522"/>
                        <a:pt x="325078" y="176265"/>
                        <a:pt x="333470" y="249608"/>
                      </a:cubicBezTo>
                      <a:cubicBezTo>
                        <a:pt x="341633" y="320950"/>
                        <a:pt x="342490" y="393130"/>
                        <a:pt x="336032" y="464644"/>
                      </a:cubicBezTo>
                      <a:cubicBezTo>
                        <a:pt x="333260" y="495334"/>
                        <a:pt x="328488" y="527557"/>
                        <a:pt x="309476" y="551817"/>
                      </a:cubicBezTo>
                      <a:cubicBezTo>
                        <a:pt x="281282" y="587802"/>
                        <a:pt x="230971" y="595870"/>
                        <a:pt x="185575" y="601290"/>
                      </a:cubicBezTo>
                      <a:cubicBezTo>
                        <a:pt x="148304" y="605738"/>
                        <a:pt x="105851" y="608653"/>
                        <a:pt x="78066" y="583411"/>
                      </a:cubicBezTo>
                      <a:cubicBezTo>
                        <a:pt x="57454" y="564685"/>
                        <a:pt x="50892" y="535415"/>
                        <a:pt x="45739" y="508049"/>
                      </a:cubicBezTo>
                      <a:cubicBezTo>
                        <a:pt x="27336" y="410285"/>
                        <a:pt x="13211" y="311720"/>
                        <a:pt x="3400" y="212727"/>
                      </a:cubicBezTo>
                      <a:cubicBezTo>
                        <a:pt x="-2848" y="149652"/>
                        <a:pt x="-7268" y="59603"/>
                        <a:pt x="54806" y="22789"/>
                      </a:cubicBezTo>
                      <a:cubicBezTo>
                        <a:pt x="118281" y="-14864"/>
                        <a:pt x="202720" y="-5253"/>
                        <a:pt x="254736" y="471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18" name="자유형: 도형 1382">
                  <a:extLst>
                    <a:ext uri="{FF2B5EF4-FFF2-40B4-BE49-F238E27FC236}">
                      <a16:creationId xmlns:a16="http://schemas.microsoft.com/office/drawing/2014/main" id="{FC5BD560-9662-693E-21A8-CBFA0E041C98}"/>
                    </a:ext>
                  </a:extLst>
                </p:cNvPr>
                <p:cNvSpPr/>
                <p:nvPr/>
              </p:nvSpPr>
              <p:spPr>
                <a:xfrm>
                  <a:off x="7319261" y="8913235"/>
                  <a:ext cx="224194" cy="597943"/>
                </a:xfrm>
                <a:custGeom>
                  <a:avLst/>
                  <a:gdLst>
                    <a:gd name="connsiteX0" fmla="*/ 3400 w 224194"/>
                    <a:gd name="connsiteY0" fmla="*/ 206407 h 597943"/>
                    <a:gd name="connsiteX1" fmla="*/ 54806 w 224194"/>
                    <a:gd name="connsiteY1" fmla="*/ 16469 h 597943"/>
                    <a:gd name="connsiteX2" fmla="*/ 93373 w 224194"/>
                    <a:gd name="connsiteY2" fmla="*/ 0 h 597943"/>
                    <a:gd name="connsiteX3" fmla="*/ 157857 w 224194"/>
                    <a:gd name="connsiteY3" fmla="*/ 123530 h 597943"/>
                    <a:gd name="connsiteX4" fmla="*/ 223951 w 224194"/>
                    <a:gd name="connsiteY4" fmla="*/ 554336 h 597943"/>
                    <a:gd name="connsiteX5" fmla="*/ 222761 w 224194"/>
                    <a:gd name="connsiteY5" fmla="*/ 589512 h 597943"/>
                    <a:gd name="connsiteX6" fmla="*/ 185566 w 224194"/>
                    <a:gd name="connsiteY6" fmla="*/ 594979 h 597943"/>
                    <a:gd name="connsiteX7" fmla="*/ 78057 w 224194"/>
                    <a:gd name="connsiteY7" fmla="*/ 577101 h 597943"/>
                    <a:gd name="connsiteX8" fmla="*/ 45729 w 224194"/>
                    <a:gd name="connsiteY8" fmla="*/ 501739 h 597943"/>
                    <a:gd name="connsiteX9" fmla="*/ 3400 w 224194"/>
                    <a:gd name="connsiteY9" fmla="*/ 206407 h 59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4194" h="597943">
                      <a:moveTo>
                        <a:pt x="3400" y="206407"/>
                      </a:moveTo>
                      <a:cubicBezTo>
                        <a:pt x="-2849" y="143332"/>
                        <a:pt x="-7268" y="53283"/>
                        <a:pt x="54806" y="16469"/>
                      </a:cubicBezTo>
                      <a:cubicBezTo>
                        <a:pt x="67008" y="9230"/>
                        <a:pt x="80000" y="3781"/>
                        <a:pt x="93373" y="0"/>
                      </a:cubicBezTo>
                      <a:cubicBezTo>
                        <a:pt x="123072" y="35147"/>
                        <a:pt x="144846" y="92316"/>
                        <a:pt x="157857" y="123530"/>
                      </a:cubicBezTo>
                      <a:cubicBezTo>
                        <a:pt x="214312" y="258842"/>
                        <a:pt x="226142" y="409184"/>
                        <a:pt x="223951" y="554336"/>
                      </a:cubicBezTo>
                      <a:cubicBezTo>
                        <a:pt x="223780" y="566033"/>
                        <a:pt x="223456" y="577787"/>
                        <a:pt x="222761" y="589512"/>
                      </a:cubicBezTo>
                      <a:cubicBezTo>
                        <a:pt x="210359" y="591845"/>
                        <a:pt x="197786" y="593522"/>
                        <a:pt x="185566" y="594979"/>
                      </a:cubicBezTo>
                      <a:cubicBezTo>
                        <a:pt x="148294" y="599427"/>
                        <a:pt x="105841" y="602332"/>
                        <a:pt x="78057" y="577101"/>
                      </a:cubicBezTo>
                      <a:cubicBezTo>
                        <a:pt x="57445" y="558375"/>
                        <a:pt x="50882" y="529104"/>
                        <a:pt x="45729" y="501739"/>
                      </a:cubicBezTo>
                      <a:cubicBezTo>
                        <a:pt x="27327" y="403965"/>
                        <a:pt x="13201" y="305400"/>
                        <a:pt x="3400" y="206407"/>
                      </a:cubicBezTo>
                      <a:close/>
                    </a:path>
                  </a:pathLst>
                </a:custGeom>
                <a:solidFill>
                  <a:srgbClr val="5F5F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19" name="자유형: 도형 1383">
                  <a:extLst>
                    <a:ext uri="{FF2B5EF4-FFF2-40B4-BE49-F238E27FC236}">
                      <a16:creationId xmlns:a16="http://schemas.microsoft.com/office/drawing/2014/main" id="{0C416E9E-DC6D-2D29-A52A-240BBD4CB199}"/>
                    </a:ext>
                  </a:extLst>
                </p:cNvPr>
                <p:cNvSpPr/>
                <p:nvPr/>
              </p:nvSpPr>
              <p:spPr>
                <a:xfrm>
                  <a:off x="6220575" y="8653131"/>
                  <a:ext cx="149193" cy="181200"/>
                </a:xfrm>
                <a:custGeom>
                  <a:avLst/>
                  <a:gdLst>
                    <a:gd name="connsiteX0" fmla="*/ 15178 w 149193"/>
                    <a:gd name="connsiteY0" fmla="*/ 805 h 181200"/>
                    <a:gd name="connsiteX1" fmla="*/ 149100 w 149193"/>
                    <a:gd name="connsiteY1" fmla="*/ 170169 h 181200"/>
                    <a:gd name="connsiteX2" fmla="*/ 106209 w 149193"/>
                    <a:gd name="connsiteY2" fmla="*/ 176617 h 181200"/>
                    <a:gd name="connsiteX3" fmla="*/ 94064 w 149193"/>
                    <a:gd name="connsiteY3" fmla="*/ 131583 h 181200"/>
                    <a:gd name="connsiteX4" fmla="*/ 24875 w 149193"/>
                    <a:gd name="connsiteY4" fmla="*/ 39648 h 181200"/>
                    <a:gd name="connsiteX5" fmla="*/ 7806 w 149193"/>
                    <a:gd name="connsiteY5" fmla="*/ 28656 h 181200"/>
                    <a:gd name="connsiteX6" fmla="*/ 157 w 149193"/>
                    <a:gd name="connsiteY6" fmla="*/ 10644 h 181200"/>
                    <a:gd name="connsiteX7" fmla="*/ 15178 w 149193"/>
                    <a:gd name="connsiteY7" fmla="*/ 805 h 18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193" h="181200">
                      <a:moveTo>
                        <a:pt x="15178" y="805"/>
                      </a:moveTo>
                      <a:cubicBezTo>
                        <a:pt x="81529" y="34228"/>
                        <a:pt x="131879" y="97902"/>
                        <a:pt x="149100" y="170169"/>
                      </a:cubicBezTo>
                      <a:cubicBezTo>
                        <a:pt x="151414" y="179894"/>
                        <a:pt x="110133" y="185809"/>
                        <a:pt x="106209" y="176617"/>
                      </a:cubicBezTo>
                      <a:cubicBezTo>
                        <a:pt x="102284" y="167425"/>
                        <a:pt x="96427" y="141298"/>
                        <a:pt x="94064" y="131583"/>
                      </a:cubicBezTo>
                      <a:cubicBezTo>
                        <a:pt x="84730" y="93273"/>
                        <a:pt x="59098" y="59221"/>
                        <a:pt x="24875" y="39648"/>
                      </a:cubicBezTo>
                      <a:cubicBezTo>
                        <a:pt x="18988" y="36276"/>
                        <a:pt x="12778" y="33266"/>
                        <a:pt x="7806" y="28656"/>
                      </a:cubicBezTo>
                      <a:cubicBezTo>
                        <a:pt x="2834" y="24036"/>
                        <a:pt x="-814" y="17359"/>
                        <a:pt x="157" y="10644"/>
                      </a:cubicBezTo>
                      <a:cubicBezTo>
                        <a:pt x="1129" y="3919"/>
                        <a:pt x="9120" y="-2253"/>
                        <a:pt x="15178" y="80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0" name="자유형: 도형 1384">
                  <a:extLst>
                    <a:ext uri="{FF2B5EF4-FFF2-40B4-BE49-F238E27FC236}">
                      <a16:creationId xmlns:a16="http://schemas.microsoft.com/office/drawing/2014/main" id="{78190E22-FF87-96BE-469E-E4682A33B5CB}"/>
                    </a:ext>
                  </a:extLst>
                </p:cNvPr>
                <p:cNvSpPr/>
                <p:nvPr/>
              </p:nvSpPr>
              <p:spPr>
                <a:xfrm>
                  <a:off x="6110629" y="8585361"/>
                  <a:ext cx="139615" cy="135822"/>
                </a:xfrm>
                <a:custGeom>
                  <a:avLst/>
                  <a:gdLst>
                    <a:gd name="connsiteX0" fmla="*/ 136402 w 139615"/>
                    <a:gd name="connsiteY0" fmla="*/ 51639 h 135822"/>
                    <a:gd name="connsiteX1" fmla="*/ 86081 w 139615"/>
                    <a:gd name="connsiteY1" fmla="*/ 2461 h 135822"/>
                    <a:gd name="connsiteX2" fmla="*/ 18797 w 139615"/>
                    <a:gd name="connsiteY2" fmla="*/ 20578 h 135822"/>
                    <a:gd name="connsiteX3" fmla="*/ 4852 w 139615"/>
                    <a:gd name="connsiteY3" fmla="*/ 90787 h 135822"/>
                    <a:gd name="connsiteX4" fmla="*/ 51382 w 139615"/>
                    <a:gd name="connsiteY4" fmla="*/ 134516 h 135822"/>
                    <a:gd name="connsiteX5" fmla="*/ 136402 w 139615"/>
                    <a:gd name="connsiteY5" fmla="*/ 51639 h 135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9615" h="135822">
                      <a:moveTo>
                        <a:pt x="136402" y="51639"/>
                      </a:moveTo>
                      <a:cubicBezTo>
                        <a:pt x="128820" y="28417"/>
                        <a:pt x="109599" y="9062"/>
                        <a:pt x="86081" y="2461"/>
                      </a:cubicBezTo>
                      <a:cubicBezTo>
                        <a:pt x="62564" y="-4139"/>
                        <a:pt x="35485" y="2747"/>
                        <a:pt x="18797" y="20578"/>
                      </a:cubicBezTo>
                      <a:cubicBezTo>
                        <a:pt x="2119" y="38418"/>
                        <a:pt x="-5816" y="68822"/>
                        <a:pt x="4852" y="90787"/>
                      </a:cubicBezTo>
                      <a:cubicBezTo>
                        <a:pt x="13939" y="109503"/>
                        <a:pt x="30960" y="130544"/>
                        <a:pt x="51382" y="134516"/>
                      </a:cubicBezTo>
                      <a:cubicBezTo>
                        <a:pt x="97816" y="143555"/>
                        <a:pt x="153680" y="104579"/>
                        <a:pt x="136402" y="516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1" name="자유형: 도형 1385">
                  <a:extLst>
                    <a:ext uri="{FF2B5EF4-FFF2-40B4-BE49-F238E27FC236}">
                      <a16:creationId xmlns:a16="http://schemas.microsoft.com/office/drawing/2014/main" id="{A081EF6D-F65C-53DB-9062-77129C82EA34}"/>
                    </a:ext>
                  </a:extLst>
                </p:cNvPr>
                <p:cNvSpPr/>
                <p:nvPr/>
              </p:nvSpPr>
              <p:spPr>
                <a:xfrm>
                  <a:off x="6945650" y="8572709"/>
                  <a:ext cx="115561" cy="200490"/>
                </a:xfrm>
                <a:custGeom>
                  <a:avLst/>
                  <a:gdLst>
                    <a:gd name="connsiteX0" fmla="*/ 97967 w 115561"/>
                    <a:gd name="connsiteY0" fmla="*/ 1626 h 200490"/>
                    <a:gd name="connsiteX1" fmla="*/ 2 w 115561"/>
                    <a:gd name="connsiteY1" fmla="*/ 194041 h 200490"/>
                    <a:gd name="connsiteX2" fmla="*/ 43332 w 115561"/>
                    <a:gd name="connsiteY2" fmla="*/ 191917 h 200490"/>
                    <a:gd name="connsiteX3" fmla="*/ 46380 w 115561"/>
                    <a:gd name="connsiteY3" fmla="*/ 145368 h 200490"/>
                    <a:gd name="connsiteX4" fmla="*/ 96129 w 115561"/>
                    <a:gd name="connsiteY4" fmla="*/ 41612 h 200490"/>
                    <a:gd name="connsiteX5" fmla="*/ 110702 w 115561"/>
                    <a:gd name="connsiteY5" fmla="*/ 27468 h 200490"/>
                    <a:gd name="connsiteX6" fmla="*/ 114655 w 115561"/>
                    <a:gd name="connsiteY6" fmla="*/ 8303 h 200490"/>
                    <a:gd name="connsiteX7" fmla="*/ 97967 w 115561"/>
                    <a:gd name="connsiteY7" fmla="*/ 1626 h 200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5561" h="200490">
                      <a:moveTo>
                        <a:pt x="97967" y="1626"/>
                      </a:moveTo>
                      <a:cubicBezTo>
                        <a:pt x="39493" y="47451"/>
                        <a:pt x="2660" y="119794"/>
                        <a:pt x="2" y="194041"/>
                      </a:cubicBezTo>
                      <a:cubicBezTo>
                        <a:pt x="-360" y="204033"/>
                        <a:pt x="41293" y="201708"/>
                        <a:pt x="43332" y="191917"/>
                      </a:cubicBezTo>
                      <a:cubicBezTo>
                        <a:pt x="45370" y="182125"/>
                        <a:pt x="45970" y="155360"/>
                        <a:pt x="46380" y="145368"/>
                      </a:cubicBezTo>
                      <a:cubicBezTo>
                        <a:pt x="47989" y="105973"/>
                        <a:pt x="66420" y="67539"/>
                        <a:pt x="96129" y="41612"/>
                      </a:cubicBezTo>
                      <a:cubicBezTo>
                        <a:pt x="101244" y="37155"/>
                        <a:pt x="106730" y="32973"/>
                        <a:pt x="110702" y="27468"/>
                      </a:cubicBezTo>
                      <a:cubicBezTo>
                        <a:pt x="114664" y="21962"/>
                        <a:pt x="116931" y="14695"/>
                        <a:pt x="114655" y="8303"/>
                      </a:cubicBezTo>
                      <a:cubicBezTo>
                        <a:pt x="112359" y="1922"/>
                        <a:pt x="103301" y="-2555"/>
                        <a:pt x="97967" y="1626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2" name="자유형: 도형 1386">
                  <a:extLst>
                    <a:ext uri="{FF2B5EF4-FFF2-40B4-BE49-F238E27FC236}">
                      <a16:creationId xmlns:a16="http://schemas.microsoft.com/office/drawing/2014/main" id="{B43FD2C8-E7D3-F171-332B-C9F83EDB86E8}"/>
                    </a:ext>
                  </a:extLst>
                </p:cNvPr>
                <p:cNvSpPr/>
                <p:nvPr/>
              </p:nvSpPr>
              <p:spPr>
                <a:xfrm>
                  <a:off x="7028752" y="8494471"/>
                  <a:ext cx="138620" cy="135526"/>
                </a:xfrm>
                <a:custGeom>
                  <a:avLst/>
                  <a:gdLst>
                    <a:gd name="connsiteX0" fmla="*/ 473 w 138620"/>
                    <a:gd name="connsiteY0" fmla="*/ 65481 h 135526"/>
                    <a:gd name="connsiteX1" fmla="*/ 40125 w 138620"/>
                    <a:gd name="connsiteY1" fmla="*/ 7360 h 135526"/>
                    <a:gd name="connsiteX2" fmla="*/ 109658 w 138620"/>
                    <a:gd name="connsiteY2" fmla="*/ 11884 h 135526"/>
                    <a:gd name="connsiteX3" fmla="*/ 137147 w 138620"/>
                    <a:gd name="connsiteY3" fmla="*/ 77978 h 135526"/>
                    <a:gd name="connsiteX4" fmla="*/ 100133 w 138620"/>
                    <a:gd name="connsiteY4" fmla="*/ 130013 h 135526"/>
                    <a:gd name="connsiteX5" fmla="*/ 473 w 138620"/>
                    <a:gd name="connsiteY5" fmla="*/ 65481 h 135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620" h="135526">
                      <a:moveTo>
                        <a:pt x="473" y="65481"/>
                      </a:moveTo>
                      <a:cubicBezTo>
                        <a:pt x="3330" y="41221"/>
                        <a:pt x="18380" y="18456"/>
                        <a:pt x="40125" y="7360"/>
                      </a:cubicBezTo>
                      <a:cubicBezTo>
                        <a:pt x="61880" y="-3747"/>
                        <a:pt x="89789" y="-2318"/>
                        <a:pt x="109658" y="11884"/>
                      </a:cubicBezTo>
                      <a:cubicBezTo>
                        <a:pt x="129527" y="26086"/>
                        <a:pt x="143281" y="54337"/>
                        <a:pt x="137147" y="77978"/>
                      </a:cubicBezTo>
                      <a:cubicBezTo>
                        <a:pt x="131918" y="98123"/>
                        <a:pt x="119383" y="122098"/>
                        <a:pt x="100133" y="130013"/>
                      </a:cubicBezTo>
                      <a:cubicBezTo>
                        <a:pt x="56394" y="148006"/>
                        <a:pt x="-6052" y="120783"/>
                        <a:pt x="473" y="654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3" name="자유형: 도형 1387">
                  <a:extLst>
                    <a:ext uri="{FF2B5EF4-FFF2-40B4-BE49-F238E27FC236}">
                      <a16:creationId xmlns:a16="http://schemas.microsoft.com/office/drawing/2014/main" id="{A3B0F471-6855-7442-65C6-5DCE67E56344}"/>
                    </a:ext>
                  </a:extLst>
                </p:cNvPr>
                <p:cNvSpPr/>
                <p:nvPr/>
              </p:nvSpPr>
              <p:spPr>
                <a:xfrm>
                  <a:off x="5992696" y="8747747"/>
                  <a:ext cx="1507988" cy="1148066"/>
                </a:xfrm>
                <a:custGeom>
                  <a:avLst/>
                  <a:gdLst>
                    <a:gd name="connsiteX0" fmla="*/ 138244 w 1507988"/>
                    <a:gd name="connsiteY0" fmla="*/ 998896 h 1148066"/>
                    <a:gd name="connsiteX1" fmla="*/ 38670 w 1507988"/>
                    <a:gd name="connsiteY1" fmla="*/ 761362 h 1148066"/>
                    <a:gd name="connsiteX2" fmla="*/ 37860 w 1507988"/>
                    <a:gd name="connsiteY2" fmla="*/ 336166 h 1148066"/>
                    <a:gd name="connsiteX3" fmla="*/ 284424 w 1507988"/>
                    <a:gd name="connsiteY3" fmla="*/ 94917 h 1148066"/>
                    <a:gd name="connsiteX4" fmla="*/ 626020 w 1507988"/>
                    <a:gd name="connsiteY4" fmla="*/ 14278 h 1148066"/>
                    <a:gd name="connsiteX5" fmla="*/ 1107585 w 1507988"/>
                    <a:gd name="connsiteY5" fmla="*/ 5563 h 1148066"/>
                    <a:gd name="connsiteX6" fmla="*/ 1453990 w 1507988"/>
                    <a:gd name="connsiteY6" fmla="*/ 295942 h 1148066"/>
                    <a:gd name="connsiteX7" fmla="*/ 1499700 w 1507988"/>
                    <a:gd name="connsiteY7" fmla="*/ 549916 h 1148066"/>
                    <a:gd name="connsiteX8" fmla="*/ 1480260 w 1507988"/>
                    <a:gd name="connsiteY8" fmla="*/ 821903 h 1148066"/>
                    <a:gd name="connsiteX9" fmla="*/ 1326364 w 1507988"/>
                    <a:gd name="connsiteY9" fmla="*/ 983971 h 1148066"/>
                    <a:gd name="connsiteX10" fmla="*/ 860115 w 1507988"/>
                    <a:gd name="connsiteY10" fmla="*/ 1134923 h 1148066"/>
                    <a:gd name="connsiteX11" fmla="*/ 394981 w 1507988"/>
                    <a:gd name="connsiteY11" fmla="*/ 1147658 h 1148066"/>
                    <a:gd name="connsiteX12" fmla="*/ 138244 w 1507988"/>
                    <a:gd name="connsiteY12" fmla="*/ 998896 h 11480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7988" h="1148066">
                      <a:moveTo>
                        <a:pt x="138244" y="998896"/>
                      </a:moveTo>
                      <a:cubicBezTo>
                        <a:pt x="102849" y="931450"/>
                        <a:pt x="53072" y="815350"/>
                        <a:pt x="38670" y="761362"/>
                      </a:cubicBezTo>
                      <a:cubicBezTo>
                        <a:pt x="-1640" y="610191"/>
                        <a:pt x="-22709" y="480422"/>
                        <a:pt x="37860" y="336166"/>
                      </a:cubicBezTo>
                      <a:cubicBezTo>
                        <a:pt x="83399" y="227724"/>
                        <a:pt x="178002" y="144999"/>
                        <a:pt x="284424" y="94917"/>
                      </a:cubicBezTo>
                      <a:cubicBezTo>
                        <a:pt x="390847" y="44834"/>
                        <a:pt x="508852" y="24546"/>
                        <a:pt x="626020" y="14278"/>
                      </a:cubicBezTo>
                      <a:cubicBezTo>
                        <a:pt x="778239" y="933"/>
                        <a:pt x="955175" y="-5324"/>
                        <a:pt x="1107585" y="5563"/>
                      </a:cubicBezTo>
                      <a:cubicBezTo>
                        <a:pt x="1359521" y="23555"/>
                        <a:pt x="1426377" y="214274"/>
                        <a:pt x="1453990" y="295942"/>
                      </a:cubicBezTo>
                      <a:cubicBezTo>
                        <a:pt x="1481593" y="377609"/>
                        <a:pt x="1490737" y="464172"/>
                        <a:pt x="1499700" y="549916"/>
                      </a:cubicBezTo>
                      <a:cubicBezTo>
                        <a:pt x="1509273" y="641442"/>
                        <a:pt x="1518093" y="738007"/>
                        <a:pt x="1480260" y="821903"/>
                      </a:cubicBezTo>
                      <a:cubicBezTo>
                        <a:pt x="1449199" y="890769"/>
                        <a:pt x="1389820" y="942975"/>
                        <a:pt x="1326364" y="983971"/>
                      </a:cubicBezTo>
                      <a:cubicBezTo>
                        <a:pt x="1187842" y="1073449"/>
                        <a:pt x="1024222" y="1118654"/>
                        <a:pt x="860115" y="1134923"/>
                      </a:cubicBezTo>
                      <a:cubicBezTo>
                        <a:pt x="723937" y="1148429"/>
                        <a:pt x="531570" y="1148791"/>
                        <a:pt x="394981" y="1147658"/>
                      </a:cubicBezTo>
                      <a:cubicBezTo>
                        <a:pt x="280795" y="1146715"/>
                        <a:pt x="191613" y="1100585"/>
                        <a:pt x="138244" y="9988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4" name="자유형: 도형 1388">
                  <a:extLst>
                    <a:ext uri="{FF2B5EF4-FFF2-40B4-BE49-F238E27FC236}">
                      <a16:creationId xmlns:a16="http://schemas.microsoft.com/office/drawing/2014/main" id="{CDD55A8B-C60C-26DA-6716-C893364A1A71}"/>
                    </a:ext>
                  </a:extLst>
                </p:cNvPr>
                <p:cNvSpPr/>
                <p:nvPr/>
              </p:nvSpPr>
              <p:spPr>
                <a:xfrm>
                  <a:off x="6154952" y="8885281"/>
                  <a:ext cx="1238041" cy="912953"/>
                </a:xfrm>
                <a:custGeom>
                  <a:avLst/>
                  <a:gdLst>
                    <a:gd name="connsiteX0" fmla="*/ 173375 w 1238041"/>
                    <a:gd name="connsiteY0" fmla="*/ 862268 h 912953"/>
                    <a:gd name="connsiteX1" fmla="*/ 67772 w 1238041"/>
                    <a:gd name="connsiteY1" fmla="*/ 689913 h 912953"/>
                    <a:gd name="connsiteX2" fmla="*/ 1 w 1238041"/>
                    <a:gd name="connsiteY2" fmla="*/ 399800 h 912953"/>
                    <a:gd name="connsiteX3" fmla="*/ 112292 w 1238041"/>
                    <a:gd name="connsiteY3" fmla="*/ 131186 h 912953"/>
                    <a:gd name="connsiteX4" fmla="*/ 447915 w 1238041"/>
                    <a:gd name="connsiteY4" fmla="*/ 34240 h 912953"/>
                    <a:gd name="connsiteX5" fmla="*/ 877844 w 1238041"/>
                    <a:gd name="connsiteY5" fmla="*/ 3065 h 912953"/>
                    <a:gd name="connsiteX6" fmla="*/ 1045503 w 1238041"/>
                    <a:gd name="connsiteY6" fmla="*/ 18038 h 912953"/>
                    <a:gd name="connsiteX7" fmla="*/ 1185264 w 1238041"/>
                    <a:gd name="connsiteY7" fmla="*/ 212425 h 912953"/>
                    <a:gd name="connsiteX8" fmla="*/ 1236718 w 1238041"/>
                    <a:gd name="connsiteY8" fmla="*/ 508309 h 912953"/>
                    <a:gd name="connsiteX9" fmla="*/ 1181921 w 1238041"/>
                    <a:gd name="connsiteY9" fmla="*/ 699019 h 912953"/>
                    <a:gd name="connsiteX10" fmla="*/ 985153 w 1238041"/>
                    <a:gd name="connsiteY10" fmla="*/ 806604 h 912953"/>
                    <a:gd name="connsiteX11" fmla="*/ 623127 w 1238041"/>
                    <a:gd name="connsiteY11" fmla="*/ 894500 h 912953"/>
                    <a:gd name="connsiteX12" fmla="*/ 328376 w 1238041"/>
                    <a:gd name="connsiteY12" fmla="*/ 912807 h 912953"/>
                    <a:gd name="connsiteX13" fmla="*/ 173375 w 1238041"/>
                    <a:gd name="connsiteY13" fmla="*/ 862268 h 912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38041" h="912953">
                      <a:moveTo>
                        <a:pt x="173375" y="862268"/>
                      </a:moveTo>
                      <a:cubicBezTo>
                        <a:pt x="122360" y="816767"/>
                        <a:pt x="92889" y="752921"/>
                        <a:pt x="67772" y="689913"/>
                      </a:cubicBezTo>
                      <a:cubicBezTo>
                        <a:pt x="30719" y="596958"/>
                        <a:pt x="-237" y="499613"/>
                        <a:pt x="1" y="399800"/>
                      </a:cubicBezTo>
                      <a:cubicBezTo>
                        <a:pt x="240" y="299988"/>
                        <a:pt x="35396" y="196499"/>
                        <a:pt x="112292" y="131186"/>
                      </a:cubicBezTo>
                      <a:cubicBezTo>
                        <a:pt x="202103" y="54900"/>
                        <a:pt x="329471" y="42822"/>
                        <a:pt x="447915" y="34240"/>
                      </a:cubicBezTo>
                      <a:cubicBezTo>
                        <a:pt x="591228" y="23849"/>
                        <a:pt x="734541" y="13457"/>
                        <a:pt x="877844" y="3065"/>
                      </a:cubicBezTo>
                      <a:cubicBezTo>
                        <a:pt x="934423" y="-1040"/>
                        <a:pt x="993716" y="-4707"/>
                        <a:pt x="1045503" y="18038"/>
                      </a:cubicBezTo>
                      <a:cubicBezTo>
                        <a:pt x="1121732" y="51509"/>
                        <a:pt x="1162585" y="133529"/>
                        <a:pt x="1185264" y="212425"/>
                      </a:cubicBezTo>
                      <a:cubicBezTo>
                        <a:pt x="1212743" y="307998"/>
                        <a:pt x="1245005" y="409335"/>
                        <a:pt x="1236718" y="508309"/>
                      </a:cubicBezTo>
                      <a:cubicBezTo>
                        <a:pt x="1231070" y="575756"/>
                        <a:pt x="1226659" y="647536"/>
                        <a:pt x="1181921" y="699019"/>
                      </a:cubicBezTo>
                      <a:cubicBezTo>
                        <a:pt x="1133696" y="754521"/>
                        <a:pt x="1055629" y="783458"/>
                        <a:pt x="985153" y="806604"/>
                      </a:cubicBezTo>
                      <a:cubicBezTo>
                        <a:pt x="875787" y="842522"/>
                        <a:pt x="736379" y="872183"/>
                        <a:pt x="623127" y="894500"/>
                      </a:cubicBezTo>
                      <a:cubicBezTo>
                        <a:pt x="523076" y="914208"/>
                        <a:pt x="428741" y="909921"/>
                        <a:pt x="328376" y="912807"/>
                      </a:cubicBezTo>
                      <a:cubicBezTo>
                        <a:pt x="269673" y="914474"/>
                        <a:pt x="218105" y="902149"/>
                        <a:pt x="173375" y="862268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5" name="자유형: 도형 1389">
                  <a:extLst>
                    <a:ext uri="{FF2B5EF4-FFF2-40B4-BE49-F238E27FC236}">
                      <a16:creationId xmlns:a16="http://schemas.microsoft.com/office/drawing/2014/main" id="{ACFB237B-4147-D487-D898-FCAFB12F93B9}"/>
                    </a:ext>
                  </a:extLst>
                </p:cNvPr>
                <p:cNvSpPr/>
                <p:nvPr/>
              </p:nvSpPr>
              <p:spPr>
                <a:xfrm>
                  <a:off x="6864829" y="9028055"/>
                  <a:ext cx="202459" cy="208403"/>
                </a:xfrm>
                <a:custGeom>
                  <a:avLst/>
                  <a:gdLst>
                    <a:gd name="connsiteX0" fmla="*/ 192436 w 202459"/>
                    <a:gd name="connsiteY0" fmla="*/ 181150 h 208403"/>
                    <a:gd name="connsiteX1" fmla="*/ 37093 w 202459"/>
                    <a:gd name="connsiteY1" fmla="*/ 147993 h 208403"/>
                    <a:gd name="connsiteX2" fmla="*/ 134572 w 202459"/>
                    <a:gd name="connsiteY2" fmla="*/ 20987 h 208403"/>
                    <a:gd name="connsiteX3" fmla="*/ 129572 w 202459"/>
                    <a:gd name="connsiteY3" fmla="*/ 1908 h 208403"/>
                    <a:gd name="connsiteX4" fmla="*/ 110493 w 202459"/>
                    <a:gd name="connsiteY4" fmla="*/ 6909 h 208403"/>
                    <a:gd name="connsiteX5" fmla="*/ 4413 w 202459"/>
                    <a:gd name="connsiteY5" fmla="*/ 145117 h 208403"/>
                    <a:gd name="connsiteX6" fmla="*/ 2422 w 202459"/>
                    <a:gd name="connsiteY6" fmla="*/ 150241 h 208403"/>
                    <a:gd name="connsiteX7" fmla="*/ 10004 w 202459"/>
                    <a:gd name="connsiteY7" fmla="*/ 170691 h 208403"/>
                    <a:gd name="connsiteX8" fmla="*/ 185036 w 202459"/>
                    <a:gd name="connsiteY8" fmla="*/ 208048 h 208403"/>
                    <a:gd name="connsiteX9" fmla="*/ 192436 w 202459"/>
                    <a:gd name="connsiteY9" fmla="*/ 181150 h 208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2459" h="208403">
                      <a:moveTo>
                        <a:pt x="192436" y="181150"/>
                      </a:moveTo>
                      <a:cubicBezTo>
                        <a:pt x="140659" y="170101"/>
                        <a:pt x="88871" y="159042"/>
                        <a:pt x="37093" y="147993"/>
                      </a:cubicBezTo>
                      <a:lnTo>
                        <a:pt x="134572" y="20987"/>
                      </a:lnTo>
                      <a:cubicBezTo>
                        <a:pt x="139163" y="15005"/>
                        <a:pt x="135496" y="5375"/>
                        <a:pt x="129572" y="1908"/>
                      </a:cubicBezTo>
                      <a:cubicBezTo>
                        <a:pt x="122380" y="-2292"/>
                        <a:pt x="115094" y="918"/>
                        <a:pt x="110493" y="6909"/>
                      </a:cubicBezTo>
                      <a:cubicBezTo>
                        <a:pt x="75136" y="52981"/>
                        <a:pt x="39770" y="99054"/>
                        <a:pt x="4413" y="145117"/>
                      </a:cubicBezTo>
                      <a:cubicBezTo>
                        <a:pt x="3241" y="146641"/>
                        <a:pt x="2622" y="148403"/>
                        <a:pt x="2422" y="150241"/>
                      </a:cubicBezTo>
                      <a:cubicBezTo>
                        <a:pt x="-2083" y="157537"/>
                        <a:pt x="-711" y="168396"/>
                        <a:pt x="10004" y="170691"/>
                      </a:cubicBezTo>
                      <a:cubicBezTo>
                        <a:pt x="68345" y="183140"/>
                        <a:pt x="126695" y="195599"/>
                        <a:pt x="185036" y="208048"/>
                      </a:cubicBezTo>
                      <a:cubicBezTo>
                        <a:pt x="202524" y="211782"/>
                        <a:pt x="210010" y="184903"/>
                        <a:pt x="192436" y="181150"/>
                      </a:cubicBezTo>
                      <a:close/>
                    </a:path>
                  </a:pathLst>
                </a:custGeom>
                <a:solidFill>
                  <a:srgbClr val="FFD1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6" name="자유형: 도형 1390">
                  <a:extLst>
                    <a:ext uri="{FF2B5EF4-FFF2-40B4-BE49-F238E27FC236}">
                      <a16:creationId xmlns:a16="http://schemas.microsoft.com/office/drawing/2014/main" id="{80E654BC-31BA-F05E-9E5E-47E49DF9E152}"/>
                    </a:ext>
                  </a:extLst>
                </p:cNvPr>
                <p:cNvSpPr/>
                <p:nvPr/>
              </p:nvSpPr>
              <p:spPr>
                <a:xfrm>
                  <a:off x="6395745" y="9114667"/>
                  <a:ext cx="242392" cy="242484"/>
                </a:xfrm>
                <a:custGeom>
                  <a:avLst/>
                  <a:gdLst>
                    <a:gd name="connsiteX0" fmla="*/ 2534 w 242392"/>
                    <a:gd name="connsiteY0" fmla="*/ 95557 h 242484"/>
                    <a:gd name="connsiteX1" fmla="*/ 115939 w 242392"/>
                    <a:gd name="connsiteY1" fmla="*/ 69 h 242484"/>
                    <a:gd name="connsiteX2" fmla="*/ 240259 w 242392"/>
                    <a:gd name="connsiteY2" fmla="*/ 88518 h 242484"/>
                    <a:gd name="connsiteX3" fmla="*/ 197073 w 242392"/>
                    <a:gd name="connsiteY3" fmla="*/ 221678 h 242484"/>
                    <a:gd name="connsiteX4" fmla="*/ 49187 w 242392"/>
                    <a:gd name="connsiteY4" fmla="*/ 224678 h 242484"/>
                    <a:gd name="connsiteX5" fmla="*/ 2534 w 242392"/>
                    <a:gd name="connsiteY5" fmla="*/ 95557 h 242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2392" h="242484">
                      <a:moveTo>
                        <a:pt x="2534" y="95557"/>
                      </a:moveTo>
                      <a:cubicBezTo>
                        <a:pt x="14545" y="43817"/>
                        <a:pt x="62856" y="1984"/>
                        <a:pt x="115939" y="69"/>
                      </a:cubicBezTo>
                      <a:cubicBezTo>
                        <a:pt x="169022" y="-1846"/>
                        <a:pt x="230829" y="36255"/>
                        <a:pt x="240259" y="88518"/>
                      </a:cubicBezTo>
                      <a:cubicBezTo>
                        <a:pt x="248184" y="132457"/>
                        <a:pt x="234087" y="196703"/>
                        <a:pt x="197073" y="221678"/>
                      </a:cubicBezTo>
                      <a:cubicBezTo>
                        <a:pt x="165793" y="242785"/>
                        <a:pt x="94498" y="254072"/>
                        <a:pt x="49187" y="224678"/>
                      </a:cubicBezTo>
                      <a:cubicBezTo>
                        <a:pt x="9897" y="199208"/>
                        <a:pt x="-6810" y="135810"/>
                        <a:pt x="2534" y="95557"/>
                      </a:cubicBezTo>
                      <a:close/>
                    </a:path>
                  </a:pathLst>
                </a:custGeom>
                <a:solidFill>
                  <a:srgbClr val="FFD1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7" name="자유형: 도형 1391">
                  <a:extLst>
                    <a:ext uri="{FF2B5EF4-FFF2-40B4-BE49-F238E27FC236}">
                      <a16:creationId xmlns:a16="http://schemas.microsoft.com/office/drawing/2014/main" id="{B91C737D-38F7-98DC-C109-083521CE7FC2}"/>
                    </a:ext>
                  </a:extLst>
                </p:cNvPr>
                <p:cNvSpPr/>
                <p:nvPr/>
              </p:nvSpPr>
              <p:spPr>
                <a:xfrm>
                  <a:off x="6646765" y="9413853"/>
                  <a:ext cx="276433" cy="173496"/>
                </a:xfrm>
                <a:custGeom>
                  <a:avLst/>
                  <a:gdLst>
                    <a:gd name="connsiteX0" fmla="*/ 267131 w 276433"/>
                    <a:gd name="connsiteY0" fmla="*/ 7559 h 173496"/>
                    <a:gd name="connsiteX1" fmla="*/ 242566 w 276433"/>
                    <a:gd name="connsiteY1" fmla="*/ 20789 h 173496"/>
                    <a:gd name="connsiteX2" fmla="*/ 233850 w 276433"/>
                    <a:gd name="connsiteY2" fmla="*/ 102514 h 173496"/>
                    <a:gd name="connsiteX3" fmla="*/ 157765 w 276433"/>
                    <a:gd name="connsiteY3" fmla="*/ 145624 h 173496"/>
                    <a:gd name="connsiteX4" fmla="*/ 27520 w 276433"/>
                    <a:gd name="connsiteY4" fmla="*/ 37572 h 173496"/>
                    <a:gd name="connsiteX5" fmla="*/ 383 w 276433"/>
                    <a:gd name="connsiteY5" fmla="*/ 44040 h 173496"/>
                    <a:gd name="connsiteX6" fmla="*/ 114845 w 276433"/>
                    <a:gd name="connsiteY6" fmla="*/ 169417 h 173496"/>
                    <a:gd name="connsiteX7" fmla="*/ 265940 w 276433"/>
                    <a:gd name="connsiteY7" fmla="*/ 101304 h 173496"/>
                    <a:gd name="connsiteX8" fmla="*/ 267131 w 276433"/>
                    <a:gd name="connsiteY8" fmla="*/ 7559 h 173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6433" h="173496">
                      <a:moveTo>
                        <a:pt x="267131" y="7559"/>
                      </a:moveTo>
                      <a:cubicBezTo>
                        <a:pt x="260092" y="-8938"/>
                        <a:pt x="235555" y="4359"/>
                        <a:pt x="242566" y="20789"/>
                      </a:cubicBezTo>
                      <a:cubicBezTo>
                        <a:pt x="253910" y="47355"/>
                        <a:pt x="249062" y="78511"/>
                        <a:pt x="233850" y="102514"/>
                      </a:cubicBezTo>
                      <a:cubicBezTo>
                        <a:pt x="217324" y="128603"/>
                        <a:pt x="188254" y="143614"/>
                        <a:pt x="157765" y="145624"/>
                      </a:cubicBezTo>
                      <a:cubicBezTo>
                        <a:pt x="92204" y="149929"/>
                        <a:pt x="41093" y="98637"/>
                        <a:pt x="27520" y="37572"/>
                      </a:cubicBezTo>
                      <a:cubicBezTo>
                        <a:pt x="23633" y="20065"/>
                        <a:pt x="-3522" y="26476"/>
                        <a:pt x="383" y="44040"/>
                      </a:cubicBezTo>
                      <a:cubicBezTo>
                        <a:pt x="13242" y="101895"/>
                        <a:pt x="55599" y="155054"/>
                        <a:pt x="114845" y="169417"/>
                      </a:cubicBezTo>
                      <a:cubicBezTo>
                        <a:pt x="174900" y="183981"/>
                        <a:pt x="239880" y="159149"/>
                        <a:pt x="265940" y="101304"/>
                      </a:cubicBezTo>
                      <a:cubicBezTo>
                        <a:pt x="279427" y="71358"/>
                        <a:pt x="280008" y="37734"/>
                        <a:pt x="267131" y="7559"/>
                      </a:cubicBezTo>
                      <a:close/>
                    </a:path>
                  </a:pathLst>
                </a:custGeom>
                <a:solidFill>
                  <a:srgbClr val="FFD1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06" name="그래픽 7">
                <a:extLst>
                  <a:ext uri="{FF2B5EF4-FFF2-40B4-BE49-F238E27FC236}">
                    <a16:creationId xmlns:a16="http://schemas.microsoft.com/office/drawing/2014/main" id="{0B2FAA4B-59EC-647A-983E-6E73258B6E90}"/>
                  </a:ext>
                </a:extLst>
              </p:cNvPr>
              <p:cNvGrpSpPr/>
              <p:nvPr/>
            </p:nvGrpSpPr>
            <p:grpSpPr>
              <a:xfrm>
                <a:off x="5725151" y="8672685"/>
                <a:ext cx="2002659" cy="1301165"/>
                <a:chOff x="5725151" y="8672685"/>
                <a:chExt cx="2002659" cy="1301165"/>
              </a:xfrm>
              <a:solidFill>
                <a:srgbClr val="FFD075"/>
              </a:solidFill>
            </p:grpSpPr>
            <p:sp>
              <p:nvSpPr>
                <p:cNvPr id="107" name="자유형: 도형 1372">
                  <a:extLst>
                    <a:ext uri="{FF2B5EF4-FFF2-40B4-BE49-F238E27FC236}">
                      <a16:creationId xmlns:a16="http://schemas.microsoft.com/office/drawing/2014/main" id="{CDAD4E00-8ABE-E012-D8FE-6A1FC7D03C5F}"/>
                    </a:ext>
                  </a:extLst>
                </p:cNvPr>
                <p:cNvSpPr/>
                <p:nvPr/>
              </p:nvSpPr>
              <p:spPr>
                <a:xfrm>
                  <a:off x="6449285" y="9638319"/>
                  <a:ext cx="1079645" cy="324987"/>
                </a:xfrm>
                <a:custGeom>
                  <a:avLst/>
                  <a:gdLst>
                    <a:gd name="connsiteX0" fmla="*/ 1064800 w 1079645"/>
                    <a:gd name="connsiteY0" fmla="*/ 2845 h 324987"/>
                    <a:gd name="connsiteX1" fmla="*/ 910704 w 1079645"/>
                    <a:gd name="connsiteY1" fmla="*/ 133947 h 324987"/>
                    <a:gd name="connsiteX2" fmla="*/ 726072 w 1079645"/>
                    <a:gd name="connsiteY2" fmla="*/ 224711 h 324987"/>
                    <a:gd name="connsiteX3" fmla="*/ 276949 w 1079645"/>
                    <a:gd name="connsiteY3" fmla="*/ 306635 h 324987"/>
                    <a:gd name="connsiteX4" fmla="*/ 2943 w 1079645"/>
                    <a:gd name="connsiteY4" fmla="*/ 314751 h 324987"/>
                    <a:gd name="connsiteX5" fmla="*/ 2943 w 1079645"/>
                    <a:gd name="connsiteY5" fmla="*/ 320856 h 324987"/>
                    <a:gd name="connsiteX6" fmla="*/ 252279 w 1079645"/>
                    <a:gd name="connsiteY6" fmla="*/ 321637 h 324987"/>
                    <a:gd name="connsiteX7" fmla="*/ 497567 w 1079645"/>
                    <a:gd name="connsiteY7" fmla="*/ 300482 h 324987"/>
                    <a:gd name="connsiteX8" fmla="*/ 899465 w 1079645"/>
                    <a:gd name="connsiteY8" fmla="*/ 162884 h 324987"/>
                    <a:gd name="connsiteX9" fmla="*/ 1077430 w 1079645"/>
                    <a:gd name="connsiteY9" fmla="*/ 15485 h 324987"/>
                    <a:gd name="connsiteX10" fmla="*/ 1064800 w 1079645"/>
                    <a:gd name="connsiteY10" fmla="*/ 2845 h 324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79645" h="324987">
                      <a:moveTo>
                        <a:pt x="1064800" y="2845"/>
                      </a:moveTo>
                      <a:cubicBezTo>
                        <a:pt x="1017718" y="52347"/>
                        <a:pt x="968188" y="96666"/>
                        <a:pt x="910704" y="133947"/>
                      </a:cubicBezTo>
                      <a:cubicBezTo>
                        <a:pt x="853221" y="171228"/>
                        <a:pt x="790251" y="200956"/>
                        <a:pt x="726072" y="224711"/>
                      </a:cubicBezTo>
                      <a:cubicBezTo>
                        <a:pt x="582673" y="277784"/>
                        <a:pt x="429073" y="299168"/>
                        <a:pt x="276949" y="306635"/>
                      </a:cubicBezTo>
                      <a:cubicBezTo>
                        <a:pt x="185718" y="311112"/>
                        <a:pt x="93964" y="307502"/>
                        <a:pt x="2943" y="314751"/>
                      </a:cubicBezTo>
                      <a:cubicBezTo>
                        <a:pt x="-981" y="315065"/>
                        <a:pt x="-981" y="320533"/>
                        <a:pt x="2943" y="320856"/>
                      </a:cubicBezTo>
                      <a:cubicBezTo>
                        <a:pt x="85601" y="327610"/>
                        <a:pt x="169469" y="324752"/>
                        <a:pt x="252279" y="321637"/>
                      </a:cubicBezTo>
                      <a:cubicBezTo>
                        <a:pt x="334242" y="318551"/>
                        <a:pt x="416481" y="313151"/>
                        <a:pt x="497567" y="300482"/>
                      </a:cubicBezTo>
                      <a:cubicBezTo>
                        <a:pt x="638118" y="278518"/>
                        <a:pt x="777335" y="237255"/>
                        <a:pt x="899465" y="162884"/>
                      </a:cubicBezTo>
                      <a:cubicBezTo>
                        <a:pt x="964759" y="123117"/>
                        <a:pt x="1028795" y="75054"/>
                        <a:pt x="1077430" y="15485"/>
                      </a:cubicBezTo>
                      <a:cubicBezTo>
                        <a:pt x="1084564" y="6760"/>
                        <a:pt x="1072887" y="-5651"/>
                        <a:pt x="1064800" y="2845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8" name="자유형: 도형 1373">
                  <a:extLst>
                    <a:ext uri="{FF2B5EF4-FFF2-40B4-BE49-F238E27FC236}">
                      <a16:creationId xmlns:a16="http://schemas.microsoft.com/office/drawing/2014/main" id="{B8C7BC5F-00CF-B434-6E2D-D3D182D24FEE}"/>
                    </a:ext>
                  </a:extLst>
                </p:cNvPr>
                <p:cNvSpPr/>
                <p:nvPr/>
              </p:nvSpPr>
              <p:spPr>
                <a:xfrm>
                  <a:off x="7062520" y="9846064"/>
                  <a:ext cx="310928" cy="127787"/>
                </a:xfrm>
                <a:custGeom>
                  <a:avLst/>
                  <a:gdLst>
                    <a:gd name="connsiteX0" fmla="*/ 306566 w 310928"/>
                    <a:gd name="connsiteY0" fmla="*/ 697 h 127787"/>
                    <a:gd name="connsiteX1" fmla="*/ 274562 w 310928"/>
                    <a:gd name="connsiteY1" fmla="*/ 12384 h 127787"/>
                    <a:gd name="connsiteX2" fmla="*/ 235795 w 310928"/>
                    <a:gd name="connsiteY2" fmla="*/ 32873 h 127787"/>
                    <a:gd name="connsiteX3" fmla="*/ 155976 w 310928"/>
                    <a:gd name="connsiteY3" fmla="*/ 68249 h 127787"/>
                    <a:gd name="connsiteX4" fmla="*/ 77185 w 310928"/>
                    <a:gd name="connsiteY4" fmla="*/ 96109 h 127787"/>
                    <a:gd name="connsiteX5" fmla="*/ 35313 w 310928"/>
                    <a:gd name="connsiteY5" fmla="*/ 109235 h 127787"/>
                    <a:gd name="connsiteX6" fmla="*/ 785 w 310928"/>
                    <a:gd name="connsiteY6" fmla="*/ 122332 h 127787"/>
                    <a:gd name="connsiteX7" fmla="*/ 1938 w 310928"/>
                    <a:gd name="connsiteY7" fmla="*/ 126703 h 127787"/>
                    <a:gd name="connsiteX8" fmla="*/ 39104 w 310928"/>
                    <a:gd name="connsiteY8" fmla="*/ 122989 h 127787"/>
                    <a:gd name="connsiteX9" fmla="*/ 81814 w 310928"/>
                    <a:gd name="connsiteY9" fmla="*/ 112883 h 127787"/>
                    <a:gd name="connsiteX10" fmla="*/ 164901 w 310928"/>
                    <a:gd name="connsiteY10" fmla="*/ 84974 h 127787"/>
                    <a:gd name="connsiteX11" fmla="*/ 241777 w 310928"/>
                    <a:gd name="connsiteY11" fmla="*/ 51361 h 127787"/>
                    <a:gd name="connsiteX12" fmla="*/ 280877 w 310928"/>
                    <a:gd name="connsiteY12" fmla="*/ 31473 h 127787"/>
                    <a:gd name="connsiteX13" fmla="*/ 310748 w 310928"/>
                    <a:gd name="connsiteY13" fmla="*/ 8070 h 127787"/>
                    <a:gd name="connsiteX14" fmla="*/ 306566 w 310928"/>
                    <a:gd name="connsiteY14" fmla="*/ 697 h 127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10928" h="127787">
                      <a:moveTo>
                        <a:pt x="306566" y="697"/>
                      </a:moveTo>
                      <a:cubicBezTo>
                        <a:pt x="294707" y="-2684"/>
                        <a:pt x="284449" y="7050"/>
                        <a:pt x="274562" y="12384"/>
                      </a:cubicBezTo>
                      <a:cubicBezTo>
                        <a:pt x="261722" y="19309"/>
                        <a:pt x="248873" y="26405"/>
                        <a:pt x="235795" y="32873"/>
                      </a:cubicBezTo>
                      <a:cubicBezTo>
                        <a:pt x="209859" y="45703"/>
                        <a:pt x="183036" y="57999"/>
                        <a:pt x="155976" y="68249"/>
                      </a:cubicBezTo>
                      <a:cubicBezTo>
                        <a:pt x="129915" y="78116"/>
                        <a:pt x="103807" y="87860"/>
                        <a:pt x="77185" y="96109"/>
                      </a:cubicBezTo>
                      <a:cubicBezTo>
                        <a:pt x="63212" y="100443"/>
                        <a:pt x="49334" y="105063"/>
                        <a:pt x="35313" y="109235"/>
                      </a:cubicBezTo>
                      <a:cubicBezTo>
                        <a:pt x="23931" y="112626"/>
                        <a:pt x="10110" y="114607"/>
                        <a:pt x="785" y="122332"/>
                      </a:cubicBezTo>
                      <a:cubicBezTo>
                        <a:pt x="-768" y="123617"/>
                        <a:pt x="175" y="126218"/>
                        <a:pt x="1938" y="126703"/>
                      </a:cubicBezTo>
                      <a:cubicBezTo>
                        <a:pt x="13520" y="129856"/>
                        <a:pt x="27655" y="125360"/>
                        <a:pt x="39104" y="122989"/>
                      </a:cubicBezTo>
                      <a:cubicBezTo>
                        <a:pt x="53468" y="120017"/>
                        <a:pt x="67708" y="116912"/>
                        <a:pt x="81814" y="112883"/>
                      </a:cubicBezTo>
                      <a:cubicBezTo>
                        <a:pt x="109932" y="104843"/>
                        <a:pt x="137783" y="95957"/>
                        <a:pt x="164901" y="84974"/>
                      </a:cubicBezTo>
                      <a:cubicBezTo>
                        <a:pt x="190933" y="74430"/>
                        <a:pt x="216726" y="64086"/>
                        <a:pt x="241777" y="51361"/>
                      </a:cubicBezTo>
                      <a:cubicBezTo>
                        <a:pt x="254836" y="44731"/>
                        <a:pt x="268056" y="38569"/>
                        <a:pt x="280877" y="31473"/>
                      </a:cubicBezTo>
                      <a:cubicBezTo>
                        <a:pt x="291231" y="25738"/>
                        <a:pt x="307681" y="20795"/>
                        <a:pt x="310748" y="8070"/>
                      </a:cubicBezTo>
                      <a:cubicBezTo>
                        <a:pt x="311519" y="4898"/>
                        <a:pt x="309766" y="1612"/>
                        <a:pt x="306566" y="697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9" name="자유형: 도형 1374">
                  <a:extLst>
                    <a:ext uri="{FF2B5EF4-FFF2-40B4-BE49-F238E27FC236}">
                      <a16:creationId xmlns:a16="http://schemas.microsoft.com/office/drawing/2014/main" id="{021DDED5-6EA4-CE7A-1C2D-976E39883D52}"/>
                    </a:ext>
                  </a:extLst>
                </p:cNvPr>
                <p:cNvSpPr/>
                <p:nvPr/>
              </p:nvSpPr>
              <p:spPr>
                <a:xfrm>
                  <a:off x="5954828" y="8842386"/>
                  <a:ext cx="196768" cy="229495"/>
                </a:xfrm>
                <a:custGeom>
                  <a:avLst/>
                  <a:gdLst>
                    <a:gd name="connsiteX0" fmla="*/ 184085 w 196768"/>
                    <a:gd name="connsiteY0" fmla="*/ 1221 h 229495"/>
                    <a:gd name="connsiteX1" fmla="*/ 69937 w 196768"/>
                    <a:gd name="connsiteY1" fmla="*/ 97357 h 229495"/>
                    <a:gd name="connsiteX2" fmla="*/ 62 w 196768"/>
                    <a:gd name="connsiteY2" fmla="*/ 226192 h 229495"/>
                    <a:gd name="connsiteX3" fmla="*/ 4843 w 196768"/>
                    <a:gd name="connsiteY3" fmla="*/ 228211 h 229495"/>
                    <a:gd name="connsiteX4" fmla="*/ 39933 w 196768"/>
                    <a:gd name="connsiteY4" fmla="*/ 166432 h 229495"/>
                    <a:gd name="connsiteX5" fmla="*/ 82586 w 196768"/>
                    <a:gd name="connsiteY5" fmla="*/ 107615 h 229495"/>
                    <a:gd name="connsiteX6" fmla="*/ 192667 w 196768"/>
                    <a:gd name="connsiteY6" fmla="*/ 15899 h 229495"/>
                    <a:gd name="connsiteX7" fmla="*/ 184085 w 196768"/>
                    <a:gd name="connsiteY7" fmla="*/ 1221 h 229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6768" h="229495">
                      <a:moveTo>
                        <a:pt x="184085" y="1221"/>
                      </a:moveTo>
                      <a:cubicBezTo>
                        <a:pt x="140908" y="26396"/>
                        <a:pt x="102170" y="59171"/>
                        <a:pt x="69937" y="97357"/>
                      </a:cubicBezTo>
                      <a:cubicBezTo>
                        <a:pt x="39000" y="134000"/>
                        <a:pt x="9968" y="178586"/>
                        <a:pt x="62" y="226192"/>
                      </a:cubicBezTo>
                      <a:cubicBezTo>
                        <a:pt x="-529" y="229011"/>
                        <a:pt x="3281" y="230869"/>
                        <a:pt x="4843" y="228211"/>
                      </a:cubicBezTo>
                      <a:cubicBezTo>
                        <a:pt x="16826" y="207733"/>
                        <a:pt x="26979" y="186377"/>
                        <a:pt x="39933" y="166432"/>
                      </a:cubicBezTo>
                      <a:cubicBezTo>
                        <a:pt x="53135" y="146106"/>
                        <a:pt x="66870" y="126094"/>
                        <a:pt x="82586" y="107615"/>
                      </a:cubicBezTo>
                      <a:cubicBezTo>
                        <a:pt x="113809" y="70906"/>
                        <a:pt x="151061" y="40150"/>
                        <a:pt x="192667" y="15899"/>
                      </a:cubicBezTo>
                      <a:cubicBezTo>
                        <a:pt x="202106" y="10394"/>
                        <a:pt x="193562" y="-4303"/>
                        <a:pt x="184085" y="1221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11" name="자유형: 도형 1375">
                  <a:extLst>
                    <a:ext uri="{FF2B5EF4-FFF2-40B4-BE49-F238E27FC236}">
                      <a16:creationId xmlns:a16="http://schemas.microsoft.com/office/drawing/2014/main" id="{BDD97C92-0B1E-1295-EDE1-E2CB2AFA405C}"/>
                    </a:ext>
                  </a:extLst>
                </p:cNvPr>
                <p:cNvSpPr/>
                <p:nvPr/>
              </p:nvSpPr>
              <p:spPr>
                <a:xfrm>
                  <a:off x="7165132" y="8705711"/>
                  <a:ext cx="244276" cy="134030"/>
                </a:xfrm>
                <a:custGeom>
                  <a:avLst/>
                  <a:gdLst>
                    <a:gd name="connsiteX0" fmla="*/ 243197 w 244276"/>
                    <a:gd name="connsiteY0" fmla="*/ 122628 h 134030"/>
                    <a:gd name="connsiteX1" fmla="*/ 3548 w 244276"/>
                    <a:gd name="connsiteY1" fmla="*/ 222 h 134030"/>
                    <a:gd name="connsiteX2" fmla="*/ 2595 w 244276"/>
                    <a:gd name="connsiteY2" fmla="*/ 7280 h 134030"/>
                    <a:gd name="connsiteX3" fmla="*/ 128078 w 244276"/>
                    <a:gd name="connsiteY3" fmla="*/ 45389 h 134030"/>
                    <a:gd name="connsiteX4" fmla="*/ 230224 w 244276"/>
                    <a:gd name="connsiteY4" fmla="*/ 130219 h 134030"/>
                    <a:gd name="connsiteX5" fmla="*/ 238711 w 244276"/>
                    <a:gd name="connsiteY5" fmla="*/ 133677 h 134030"/>
                    <a:gd name="connsiteX6" fmla="*/ 243206 w 244276"/>
                    <a:gd name="connsiteY6" fmla="*/ 130219 h 134030"/>
                    <a:gd name="connsiteX7" fmla="*/ 243197 w 244276"/>
                    <a:gd name="connsiteY7" fmla="*/ 122628 h 134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4276" h="134030">
                      <a:moveTo>
                        <a:pt x="243197" y="122628"/>
                      </a:moveTo>
                      <a:cubicBezTo>
                        <a:pt x="187657" y="50723"/>
                        <a:pt x="96645" y="-3931"/>
                        <a:pt x="3548" y="222"/>
                      </a:cubicBezTo>
                      <a:cubicBezTo>
                        <a:pt x="-272" y="393"/>
                        <a:pt x="-1615" y="6632"/>
                        <a:pt x="2595" y="7280"/>
                      </a:cubicBezTo>
                      <a:cubicBezTo>
                        <a:pt x="46134" y="13986"/>
                        <a:pt x="88758" y="24987"/>
                        <a:pt x="128078" y="45389"/>
                      </a:cubicBezTo>
                      <a:cubicBezTo>
                        <a:pt x="167721" y="65963"/>
                        <a:pt x="202897" y="94843"/>
                        <a:pt x="230224" y="130219"/>
                      </a:cubicBezTo>
                      <a:cubicBezTo>
                        <a:pt x="232138" y="132696"/>
                        <a:pt x="235358" y="134915"/>
                        <a:pt x="238711" y="133677"/>
                      </a:cubicBezTo>
                      <a:cubicBezTo>
                        <a:pt x="240939" y="132848"/>
                        <a:pt x="241816" y="132114"/>
                        <a:pt x="243206" y="130219"/>
                      </a:cubicBezTo>
                      <a:cubicBezTo>
                        <a:pt x="244597" y="128295"/>
                        <a:pt x="244673" y="124523"/>
                        <a:pt x="243197" y="122628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12" name="자유형: 도형 1376">
                  <a:extLst>
                    <a:ext uri="{FF2B5EF4-FFF2-40B4-BE49-F238E27FC236}">
                      <a16:creationId xmlns:a16="http://schemas.microsoft.com/office/drawing/2014/main" id="{4DCACB7A-EA31-F02A-58CD-4B146B829BA8}"/>
                    </a:ext>
                  </a:extLst>
                </p:cNvPr>
                <p:cNvSpPr/>
                <p:nvPr/>
              </p:nvSpPr>
              <p:spPr>
                <a:xfrm>
                  <a:off x="6479126" y="8672685"/>
                  <a:ext cx="348001" cy="45149"/>
                </a:xfrm>
                <a:custGeom>
                  <a:avLst/>
                  <a:gdLst>
                    <a:gd name="connsiteX0" fmla="*/ 342759 w 348001"/>
                    <a:gd name="connsiteY0" fmla="*/ 3977 h 45149"/>
                    <a:gd name="connsiteX1" fmla="*/ 256424 w 348001"/>
                    <a:gd name="connsiteY1" fmla="*/ 119 h 45149"/>
                    <a:gd name="connsiteX2" fmla="*/ 167641 w 348001"/>
                    <a:gd name="connsiteY2" fmla="*/ 4787 h 45149"/>
                    <a:gd name="connsiteX3" fmla="*/ 84402 w 348001"/>
                    <a:gd name="connsiteY3" fmla="*/ 17302 h 45149"/>
                    <a:gd name="connsiteX4" fmla="*/ 41092 w 348001"/>
                    <a:gd name="connsiteY4" fmla="*/ 27123 h 45149"/>
                    <a:gd name="connsiteX5" fmla="*/ 811 w 348001"/>
                    <a:gd name="connsiteY5" fmla="*/ 41601 h 45149"/>
                    <a:gd name="connsiteX6" fmla="*/ 1687 w 348001"/>
                    <a:gd name="connsiteY6" fmla="*/ 44849 h 45149"/>
                    <a:gd name="connsiteX7" fmla="*/ 39835 w 348001"/>
                    <a:gd name="connsiteY7" fmla="*/ 39324 h 45149"/>
                    <a:gd name="connsiteX8" fmla="*/ 81373 w 348001"/>
                    <a:gd name="connsiteY8" fmla="*/ 31380 h 45149"/>
                    <a:gd name="connsiteX9" fmla="*/ 169842 w 348001"/>
                    <a:gd name="connsiteY9" fmla="*/ 19912 h 45149"/>
                    <a:gd name="connsiteX10" fmla="*/ 254185 w 348001"/>
                    <a:gd name="connsiteY10" fmla="*/ 15664 h 45149"/>
                    <a:gd name="connsiteX11" fmla="*/ 340806 w 348001"/>
                    <a:gd name="connsiteY11" fmla="*/ 18322 h 45149"/>
                    <a:gd name="connsiteX12" fmla="*/ 342759 w 348001"/>
                    <a:gd name="connsiteY12" fmla="*/ 3977 h 45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48001" h="45149">
                      <a:moveTo>
                        <a:pt x="342759" y="3977"/>
                      </a:moveTo>
                      <a:cubicBezTo>
                        <a:pt x="314545" y="-347"/>
                        <a:pt x="284913" y="-147"/>
                        <a:pt x="256424" y="119"/>
                      </a:cubicBezTo>
                      <a:cubicBezTo>
                        <a:pt x="226773" y="405"/>
                        <a:pt x="197150" y="1900"/>
                        <a:pt x="167641" y="4787"/>
                      </a:cubicBezTo>
                      <a:cubicBezTo>
                        <a:pt x="139647" y="7520"/>
                        <a:pt x="111968" y="11692"/>
                        <a:pt x="84402" y="17302"/>
                      </a:cubicBezTo>
                      <a:cubicBezTo>
                        <a:pt x="69896" y="20255"/>
                        <a:pt x="55456" y="23522"/>
                        <a:pt x="41092" y="27123"/>
                      </a:cubicBezTo>
                      <a:cubicBezTo>
                        <a:pt x="27862" y="30437"/>
                        <a:pt x="11841" y="33162"/>
                        <a:pt x="811" y="41601"/>
                      </a:cubicBezTo>
                      <a:cubicBezTo>
                        <a:pt x="-599" y="42687"/>
                        <a:pt x="-84" y="44639"/>
                        <a:pt x="1687" y="44849"/>
                      </a:cubicBezTo>
                      <a:cubicBezTo>
                        <a:pt x="14108" y="46344"/>
                        <a:pt x="27748" y="41905"/>
                        <a:pt x="39835" y="39324"/>
                      </a:cubicBezTo>
                      <a:cubicBezTo>
                        <a:pt x="53618" y="36371"/>
                        <a:pt x="67477" y="33714"/>
                        <a:pt x="81373" y="31380"/>
                      </a:cubicBezTo>
                      <a:cubicBezTo>
                        <a:pt x="110672" y="26456"/>
                        <a:pt x="140267" y="22684"/>
                        <a:pt x="169842" y="19912"/>
                      </a:cubicBezTo>
                      <a:cubicBezTo>
                        <a:pt x="197874" y="17283"/>
                        <a:pt x="226030" y="15807"/>
                        <a:pt x="254185" y="15664"/>
                      </a:cubicBezTo>
                      <a:cubicBezTo>
                        <a:pt x="283103" y="15521"/>
                        <a:pt x="311945" y="18217"/>
                        <a:pt x="340806" y="18322"/>
                      </a:cubicBezTo>
                      <a:cubicBezTo>
                        <a:pt x="348769" y="18341"/>
                        <a:pt x="351102" y="5253"/>
                        <a:pt x="342759" y="3977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13" name="자유형: 도형 1377">
                  <a:extLst>
                    <a:ext uri="{FF2B5EF4-FFF2-40B4-BE49-F238E27FC236}">
                      <a16:creationId xmlns:a16="http://schemas.microsoft.com/office/drawing/2014/main" id="{16F0197A-30FA-6082-3804-8AB492A59329}"/>
                    </a:ext>
                  </a:extLst>
                </p:cNvPr>
                <p:cNvSpPr/>
                <p:nvPr/>
              </p:nvSpPr>
              <p:spPr>
                <a:xfrm>
                  <a:off x="5725151" y="9444332"/>
                  <a:ext cx="300637" cy="406778"/>
                </a:xfrm>
                <a:custGeom>
                  <a:avLst/>
                  <a:gdLst>
                    <a:gd name="connsiteX0" fmla="*/ 293328 w 300637"/>
                    <a:gd name="connsiteY0" fmla="*/ 388313 h 406778"/>
                    <a:gd name="connsiteX1" fmla="*/ 199592 w 300637"/>
                    <a:gd name="connsiteY1" fmla="*/ 377082 h 406778"/>
                    <a:gd name="connsiteX2" fmla="*/ 116344 w 300637"/>
                    <a:gd name="connsiteY2" fmla="*/ 320599 h 406778"/>
                    <a:gd name="connsiteX3" fmla="*/ 25951 w 300637"/>
                    <a:gd name="connsiteY3" fmla="*/ 127289 h 406778"/>
                    <a:gd name="connsiteX4" fmla="*/ 3387 w 300637"/>
                    <a:gd name="connsiteY4" fmla="*/ 1169 h 406778"/>
                    <a:gd name="connsiteX5" fmla="*/ 177 w 300637"/>
                    <a:gd name="connsiteY5" fmla="*/ 1607 h 406778"/>
                    <a:gd name="connsiteX6" fmla="*/ 10988 w 300637"/>
                    <a:gd name="connsiteY6" fmla="*/ 120879 h 406778"/>
                    <a:gd name="connsiteX7" fmla="*/ 43392 w 300637"/>
                    <a:gd name="connsiteY7" fmla="*/ 235455 h 406778"/>
                    <a:gd name="connsiteX8" fmla="*/ 185524 w 300637"/>
                    <a:gd name="connsiteY8" fmla="*/ 388265 h 406778"/>
                    <a:gd name="connsiteX9" fmla="*/ 295328 w 300637"/>
                    <a:gd name="connsiteY9" fmla="*/ 403076 h 406778"/>
                    <a:gd name="connsiteX10" fmla="*/ 293328 w 300637"/>
                    <a:gd name="connsiteY10" fmla="*/ 388313 h 406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0637" h="406778">
                      <a:moveTo>
                        <a:pt x="293328" y="388313"/>
                      </a:moveTo>
                      <a:cubicBezTo>
                        <a:pt x="260581" y="390189"/>
                        <a:pt x="230558" y="389427"/>
                        <a:pt x="199592" y="377082"/>
                      </a:cubicBezTo>
                      <a:cubicBezTo>
                        <a:pt x="168217" y="364576"/>
                        <a:pt x="139813" y="344802"/>
                        <a:pt x="116344" y="320599"/>
                      </a:cubicBezTo>
                      <a:cubicBezTo>
                        <a:pt x="64899" y="267545"/>
                        <a:pt x="41248" y="198079"/>
                        <a:pt x="25951" y="127289"/>
                      </a:cubicBezTo>
                      <a:cubicBezTo>
                        <a:pt x="16941" y="85599"/>
                        <a:pt x="13712" y="42498"/>
                        <a:pt x="3387" y="1169"/>
                      </a:cubicBezTo>
                      <a:cubicBezTo>
                        <a:pt x="2929" y="-660"/>
                        <a:pt x="234" y="-212"/>
                        <a:pt x="177" y="1607"/>
                      </a:cubicBezTo>
                      <a:cubicBezTo>
                        <a:pt x="-1100" y="41136"/>
                        <a:pt x="4749" y="81912"/>
                        <a:pt x="10988" y="120879"/>
                      </a:cubicBezTo>
                      <a:cubicBezTo>
                        <a:pt x="17265" y="160036"/>
                        <a:pt x="27923" y="198927"/>
                        <a:pt x="43392" y="235455"/>
                      </a:cubicBezTo>
                      <a:cubicBezTo>
                        <a:pt x="70985" y="300597"/>
                        <a:pt x="119706" y="359252"/>
                        <a:pt x="185524" y="388265"/>
                      </a:cubicBezTo>
                      <a:cubicBezTo>
                        <a:pt x="218623" y="402848"/>
                        <a:pt x="259485" y="412411"/>
                        <a:pt x="295328" y="403076"/>
                      </a:cubicBezTo>
                      <a:cubicBezTo>
                        <a:pt x="303367" y="400990"/>
                        <a:pt x="301938" y="387827"/>
                        <a:pt x="293328" y="388313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14" name="자유형: 도형 1378">
                  <a:extLst>
                    <a:ext uri="{FF2B5EF4-FFF2-40B4-BE49-F238E27FC236}">
                      <a16:creationId xmlns:a16="http://schemas.microsoft.com/office/drawing/2014/main" id="{237EC74B-ED90-916C-D1F8-E987EB84C82E}"/>
                    </a:ext>
                  </a:extLst>
                </p:cNvPr>
                <p:cNvSpPr/>
                <p:nvPr/>
              </p:nvSpPr>
              <p:spPr>
                <a:xfrm>
                  <a:off x="7550293" y="8832605"/>
                  <a:ext cx="177517" cy="448725"/>
                </a:xfrm>
                <a:custGeom>
                  <a:avLst/>
                  <a:gdLst>
                    <a:gd name="connsiteX0" fmla="*/ 177352 w 177517"/>
                    <a:gd name="connsiteY0" fmla="*/ 329994 h 448725"/>
                    <a:gd name="connsiteX1" fmla="*/ 165360 w 177517"/>
                    <a:gd name="connsiteY1" fmla="*/ 214237 h 448725"/>
                    <a:gd name="connsiteX2" fmla="*/ 82911 w 177517"/>
                    <a:gd name="connsiteY2" fmla="*/ 50673 h 448725"/>
                    <a:gd name="connsiteX3" fmla="*/ 45259 w 177517"/>
                    <a:gd name="connsiteY3" fmla="*/ 19041 h 448725"/>
                    <a:gd name="connsiteX4" fmla="*/ 1939 w 177517"/>
                    <a:gd name="connsiteY4" fmla="*/ 0 h 448725"/>
                    <a:gd name="connsiteX5" fmla="*/ 549 w 177517"/>
                    <a:gd name="connsiteY5" fmla="*/ 3353 h 448725"/>
                    <a:gd name="connsiteX6" fmla="*/ 44878 w 177517"/>
                    <a:gd name="connsiteY6" fmla="*/ 33414 h 448725"/>
                    <a:gd name="connsiteX7" fmla="*/ 83949 w 177517"/>
                    <a:gd name="connsiteY7" fmla="*/ 71438 h 448725"/>
                    <a:gd name="connsiteX8" fmla="*/ 138747 w 177517"/>
                    <a:gd name="connsiteY8" fmla="*/ 171308 h 448725"/>
                    <a:gd name="connsiteX9" fmla="*/ 161759 w 177517"/>
                    <a:gd name="connsiteY9" fmla="*/ 305696 h 448725"/>
                    <a:gd name="connsiteX10" fmla="*/ 162359 w 177517"/>
                    <a:gd name="connsiteY10" fmla="*/ 376543 h 448725"/>
                    <a:gd name="connsiteX11" fmla="*/ 161226 w 177517"/>
                    <a:gd name="connsiteY11" fmla="*/ 412014 h 448725"/>
                    <a:gd name="connsiteX12" fmla="*/ 161759 w 177517"/>
                    <a:gd name="connsiteY12" fmla="*/ 444542 h 448725"/>
                    <a:gd name="connsiteX13" fmla="*/ 173104 w 177517"/>
                    <a:gd name="connsiteY13" fmla="*/ 444542 h 448725"/>
                    <a:gd name="connsiteX14" fmla="*/ 175942 w 177517"/>
                    <a:gd name="connsiteY14" fmla="*/ 418662 h 448725"/>
                    <a:gd name="connsiteX15" fmla="*/ 176980 w 177517"/>
                    <a:gd name="connsiteY15" fmla="*/ 387639 h 448725"/>
                    <a:gd name="connsiteX16" fmla="*/ 177352 w 177517"/>
                    <a:gd name="connsiteY16" fmla="*/ 329994 h 448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7517" h="448725">
                      <a:moveTo>
                        <a:pt x="177352" y="329994"/>
                      </a:moveTo>
                      <a:cubicBezTo>
                        <a:pt x="176637" y="291180"/>
                        <a:pt x="173399" y="252270"/>
                        <a:pt x="165360" y="214237"/>
                      </a:cubicBezTo>
                      <a:cubicBezTo>
                        <a:pt x="152615" y="153915"/>
                        <a:pt x="125936" y="95479"/>
                        <a:pt x="82911" y="50673"/>
                      </a:cubicBezTo>
                      <a:cubicBezTo>
                        <a:pt x="71519" y="38805"/>
                        <a:pt x="58908" y="28223"/>
                        <a:pt x="45259" y="19041"/>
                      </a:cubicBezTo>
                      <a:cubicBezTo>
                        <a:pt x="32629" y="10545"/>
                        <a:pt x="17665" y="362"/>
                        <a:pt x="1939" y="0"/>
                      </a:cubicBezTo>
                      <a:cubicBezTo>
                        <a:pt x="234" y="-38"/>
                        <a:pt x="-642" y="2172"/>
                        <a:pt x="549" y="3353"/>
                      </a:cubicBezTo>
                      <a:cubicBezTo>
                        <a:pt x="13141" y="15717"/>
                        <a:pt x="30924" y="22518"/>
                        <a:pt x="44878" y="33414"/>
                      </a:cubicBezTo>
                      <a:cubicBezTo>
                        <a:pt x="59185" y="44587"/>
                        <a:pt x="72300" y="57522"/>
                        <a:pt x="83949" y="71438"/>
                      </a:cubicBezTo>
                      <a:cubicBezTo>
                        <a:pt x="108438" y="100680"/>
                        <a:pt x="126564" y="135265"/>
                        <a:pt x="138747" y="171308"/>
                      </a:cubicBezTo>
                      <a:cubicBezTo>
                        <a:pt x="153387" y="214618"/>
                        <a:pt x="159597" y="260166"/>
                        <a:pt x="161759" y="305696"/>
                      </a:cubicBezTo>
                      <a:cubicBezTo>
                        <a:pt x="162874" y="329289"/>
                        <a:pt x="162883" y="352930"/>
                        <a:pt x="162359" y="376543"/>
                      </a:cubicBezTo>
                      <a:cubicBezTo>
                        <a:pt x="162093" y="388373"/>
                        <a:pt x="161693" y="400193"/>
                        <a:pt x="161226" y="412014"/>
                      </a:cubicBezTo>
                      <a:cubicBezTo>
                        <a:pt x="160807" y="422644"/>
                        <a:pt x="158711" y="434236"/>
                        <a:pt x="161759" y="444542"/>
                      </a:cubicBezTo>
                      <a:cubicBezTo>
                        <a:pt x="163512" y="450476"/>
                        <a:pt x="171075" y="449752"/>
                        <a:pt x="173104" y="444542"/>
                      </a:cubicBezTo>
                      <a:cubicBezTo>
                        <a:pt x="176285" y="436388"/>
                        <a:pt x="175609" y="427320"/>
                        <a:pt x="175942" y="418662"/>
                      </a:cubicBezTo>
                      <a:cubicBezTo>
                        <a:pt x="176342" y="408318"/>
                        <a:pt x="176704" y="397983"/>
                        <a:pt x="176980" y="387639"/>
                      </a:cubicBezTo>
                      <a:cubicBezTo>
                        <a:pt x="177475" y="368418"/>
                        <a:pt x="177695" y="349206"/>
                        <a:pt x="177352" y="329994"/>
                      </a:cubicBezTo>
                      <a:close/>
                    </a:path>
                  </a:pathLst>
                </a:custGeom>
                <a:solidFill>
                  <a:srgbClr val="FFD07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7" name="그래픽 7">
              <a:extLst>
                <a:ext uri="{FF2B5EF4-FFF2-40B4-BE49-F238E27FC236}">
                  <a16:creationId xmlns:a16="http://schemas.microsoft.com/office/drawing/2014/main" id="{EAB7433D-F891-AD60-8AE0-812C77BD6CDA}"/>
                </a:ext>
              </a:extLst>
            </p:cNvPr>
            <p:cNvGrpSpPr/>
            <p:nvPr/>
          </p:nvGrpSpPr>
          <p:grpSpPr>
            <a:xfrm>
              <a:off x="8957108" y="2384468"/>
              <a:ext cx="1396488" cy="928785"/>
              <a:chOff x="7474689" y="7801741"/>
              <a:chExt cx="1493553" cy="993341"/>
            </a:xfrm>
          </p:grpSpPr>
          <p:sp>
            <p:nvSpPr>
              <p:cNvPr id="99" name="자유형: 도형 1364">
                <a:extLst>
                  <a:ext uri="{FF2B5EF4-FFF2-40B4-BE49-F238E27FC236}">
                    <a16:creationId xmlns:a16="http://schemas.microsoft.com/office/drawing/2014/main" id="{0CE290F3-41D6-65CD-5B02-819E0E5B1D72}"/>
                  </a:ext>
                </a:extLst>
              </p:cNvPr>
              <p:cNvSpPr/>
              <p:nvPr/>
            </p:nvSpPr>
            <p:spPr>
              <a:xfrm>
                <a:off x="7474689" y="7801741"/>
                <a:ext cx="1493553" cy="993341"/>
              </a:xfrm>
              <a:custGeom>
                <a:avLst/>
                <a:gdLst>
                  <a:gd name="connsiteX0" fmla="*/ 1493473 w 1493553"/>
                  <a:gd name="connsiteY0" fmla="*/ 67468 h 993341"/>
                  <a:gd name="connsiteX1" fmla="*/ 1484529 w 1493553"/>
                  <a:gd name="connsiteY1" fmla="*/ 17700 h 993341"/>
                  <a:gd name="connsiteX2" fmla="*/ 1441038 w 1493553"/>
                  <a:gd name="connsiteY2" fmla="*/ 298 h 993341"/>
                  <a:gd name="connsiteX3" fmla="*/ 181014 w 1493553"/>
                  <a:gd name="connsiteY3" fmla="*/ 5099 h 993341"/>
                  <a:gd name="connsiteX4" fmla="*/ 119768 w 1493553"/>
                  <a:gd name="connsiteY4" fmla="*/ 44446 h 993341"/>
                  <a:gd name="connsiteX5" fmla="*/ 107976 w 1493553"/>
                  <a:gd name="connsiteY5" fmla="*/ 779729 h 993341"/>
                  <a:gd name="connsiteX6" fmla="*/ 100651 w 1493553"/>
                  <a:gd name="connsiteY6" fmla="*/ 792550 h 993341"/>
                  <a:gd name="connsiteX7" fmla="*/ 42949 w 1493553"/>
                  <a:gd name="connsiteY7" fmla="*/ 896839 h 993341"/>
                  <a:gd name="connsiteX8" fmla="*/ 315 w 1493553"/>
                  <a:gd name="connsiteY8" fmla="*/ 976258 h 993341"/>
                  <a:gd name="connsiteX9" fmla="*/ 42415 w 1493553"/>
                  <a:gd name="connsiteY9" fmla="*/ 979325 h 993341"/>
                  <a:gd name="connsiteX10" fmla="*/ 122863 w 1493553"/>
                  <a:gd name="connsiteY10" fmla="*/ 923680 h 993341"/>
                  <a:gd name="connsiteX11" fmla="*/ 230801 w 1493553"/>
                  <a:gd name="connsiteY11" fmla="*/ 837622 h 993341"/>
                  <a:gd name="connsiteX12" fmla="*/ 1403662 w 1493553"/>
                  <a:gd name="connsiteY12" fmla="*/ 839803 h 993341"/>
                  <a:gd name="connsiteX13" fmla="*/ 1475442 w 1493553"/>
                  <a:gd name="connsiteY13" fmla="*/ 808609 h 993341"/>
                  <a:gd name="connsiteX14" fmla="*/ 1493473 w 1493553"/>
                  <a:gd name="connsiteY14" fmla="*/ 67468 h 993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93553" h="993341">
                    <a:moveTo>
                      <a:pt x="1493473" y="67468"/>
                    </a:moveTo>
                    <a:cubicBezTo>
                      <a:pt x="1493387" y="50409"/>
                      <a:pt x="1493063" y="32464"/>
                      <a:pt x="1484529" y="17700"/>
                    </a:cubicBezTo>
                    <a:cubicBezTo>
                      <a:pt x="1475995" y="2937"/>
                      <a:pt x="1458097" y="393"/>
                      <a:pt x="1441038" y="298"/>
                    </a:cubicBezTo>
                    <a:cubicBezTo>
                      <a:pt x="1021938" y="-2064"/>
                      <a:pt x="689953" y="10557"/>
                      <a:pt x="181014" y="5099"/>
                    </a:cubicBezTo>
                    <a:cubicBezTo>
                      <a:pt x="154029" y="4813"/>
                      <a:pt x="120197" y="17462"/>
                      <a:pt x="119768" y="44446"/>
                    </a:cubicBezTo>
                    <a:cubicBezTo>
                      <a:pt x="115834" y="289544"/>
                      <a:pt x="111900" y="534641"/>
                      <a:pt x="107976" y="779729"/>
                    </a:cubicBezTo>
                    <a:cubicBezTo>
                      <a:pt x="105442" y="783977"/>
                      <a:pt x="103004" y="788282"/>
                      <a:pt x="100651" y="792550"/>
                    </a:cubicBezTo>
                    <a:cubicBezTo>
                      <a:pt x="81420" y="827316"/>
                      <a:pt x="62180" y="862072"/>
                      <a:pt x="42949" y="896839"/>
                    </a:cubicBezTo>
                    <a:cubicBezTo>
                      <a:pt x="31252" y="917975"/>
                      <a:pt x="3115" y="951550"/>
                      <a:pt x="315" y="976258"/>
                    </a:cubicBezTo>
                    <a:cubicBezTo>
                      <a:pt x="-3086" y="1006262"/>
                      <a:pt x="21727" y="989736"/>
                      <a:pt x="42415" y="979325"/>
                    </a:cubicBezTo>
                    <a:cubicBezTo>
                      <a:pt x="71610" y="964628"/>
                      <a:pt x="97432" y="943959"/>
                      <a:pt x="122863" y="923680"/>
                    </a:cubicBezTo>
                    <a:cubicBezTo>
                      <a:pt x="158839" y="894991"/>
                      <a:pt x="194825" y="866311"/>
                      <a:pt x="230801" y="837622"/>
                    </a:cubicBezTo>
                    <a:cubicBezTo>
                      <a:pt x="619478" y="832754"/>
                      <a:pt x="1016042" y="847404"/>
                      <a:pt x="1403662" y="839803"/>
                    </a:cubicBezTo>
                    <a:cubicBezTo>
                      <a:pt x="1430132" y="846509"/>
                      <a:pt x="1472851" y="832583"/>
                      <a:pt x="1475442" y="808609"/>
                    </a:cubicBezTo>
                    <a:cubicBezTo>
                      <a:pt x="1480500" y="562864"/>
                      <a:pt x="1494749" y="313242"/>
                      <a:pt x="1493473" y="67468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00" name="그래픽 7">
                <a:extLst>
                  <a:ext uri="{FF2B5EF4-FFF2-40B4-BE49-F238E27FC236}">
                    <a16:creationId xmlns:a16="http://schemas.microsoft.com/office/drawing/2014/main" id="{1515FCBB-2C15-10B0-0831-FACA00C6A974}"/>
                  </a:ext>
                </a:extLst>
              </p:cNvPr>
              <p:cNvGrpSpPr/>
              <p:nvPr/>
            </p:nvGrpSpPr>
            <p:grpSpPr>
              <a:xfrm>
                <a:off x="7846050" y="8008934"/>
                <a:ext cx="864095" cy="446072"/>
                <a:chOff x="7846050" y="8008934"/>
                <a:chExt cx="864095" cy="446072"/>
              </a:xfrm>
              <a:solidFill>
                <a:srgbClr val="FFFFFF"/>
              </a:solidFill>
            </p:grpSpPr>
            <p:sp>
              <p:nvSpPr>
                <p:cNvPr id="101" name="자유형: 도형 1366">
                  <a:extLst>
                    <a:ext uri="{FF2B5EF4-FFF2-40B4-BE49-F238E27FC236}">
                      <a16:creationId xmlns:a16="http://schemas.microsoft.com/office/drawing/2014/main" id="{A8DDB4D0-3CFF-EB72-3869-81BC134EE021}"/>
                    </a:ext>
                  </a:extLst>
                </p:cNvPr>
                <p:cNvSpPr/>
                <p:nvPr/>
              </p:nvSpPr>
              <p:spPr>
                <a:xfrm>
                  <a:off x="7846063" y="8008934"/>
                  <a:ext cx="864082" cy="101343"/>
                </a:xfrm>
                <a:custGeom>
                  <a:avLst/>
                  <a:gdLst>
                    <a:gd name="connsiteX0" fmla="*/ 861714 w 864082"/>
                    <a:gd name="connsiteY0" fmla="*/ 98714 h 101343"/>
                    <a:gd name="connsiteX1" fmla="*/ 861666 w 864082"/>
                    <a:gd name="connsiteY1" fmla="*/ 98714 h 101343"/>
                    <a:gd name="connsiteX2" fmla="*/ 862800 w 864082"/>
                    <a:gd name="connsiteY2" fmla="*/ 80359 h 101343"/>
                    <a:gd name="connsiteX3" fmla="*/ 863019 w 864082"/>
                    <a:gd name="connsiteY3" fmla="*/ 61290 h 101343"/>
                    <a:gd name="connsiteX4" fmla="*/ 863857 w 864082"/>
                    <a:gd name="connsiteY4" fmla="*/ 23162 h 101343"/>
                    <a:gd name="connsiteX5" fmla="*/ 864067 w 864082"/>
                    <a:gd name="connsiteY5" fmla="*/ 1711 h 101343"/>
                    <a:gd name="connsiteX6" fmla="*/ 860761 w 864082"/>
                    <a:gd name="connsiteY6" fmla="*/ 1035 h 101343"/>
                    <a:gd name="connsiteX7" fmla="*/ 858314 w 864082"/>
                    <a:gd name="connsiteY7" fmla="*/ 883 h 101343"/>
                    <a:gd name="connsiteX8" fmla="*/ 194802 w 864082"/>
                    <a:gd name="connsiteY8" fmla="*/ 35 h 101343"/>
                    <a:gd name="connsiteX9" fmla="*/ 7331 w 864082"/>
                    <a:gd name="connsiteY9" fmla="*/ 521 h 101343"/>
                    <a:gd name="connsiteX10" fmla="*/ 3349 w 864082"/>
                    <a:gd name="connsiteY10" fmla="*/ 1035 h 101343"/>
                    <a:gd name="connsiteX11" fmla="*/ 397 w 864082"/>
                    <a:gd name="connsiteY11" fmla="*/ 1673 h 101343"/>
                    <a:gd name="connsiteX12" fmla="*/ 82 w 864082"/>
                    <a:gd name="connsiteY12" fmla="*/ 77950 h 101343"/>
                    <a:gd name="connsiteX13" fmla="*/ 149 w 864082"/>
                    <a:gd name="connsiteY13" fmla="*/ 88379 h 101343"/>
                    <a:gd name="connsiteX14" fmla="*/ 1083 w 864082"/>
                    <a:gd name="connsiteY14" fmla="*/ 99409 h 101343"/>
                    <a:gd name="connsiteX15" fmla="*/ 4855 w 864082"/>
                    <a:gd name="connsiteY15" fmla="*/ 99619 h 101343"/>
                    <a:gd name="connsiteX16" fmla="*/ 5645 w 864082"/>
                    <a:gd name="connsiteY16" fmla="*/ 99667 h 101343"/>
                    <a:gd name="connsiteX17" fmla="*/ 339258 w 864082"/>
                    <a:gd name="connsiteY17" fmla="*/ 101257 h 101343"/>
                    <a:gd name="connsiteX18" fmla="*/ 672948 w 864082"/>
                    <a:gd name="connsiteY18" fmla="*/ 101010 h 101343"/>
                    <a:gd name="connsiteX19" fmla="*/ 851532 w 864082"/>
                    <a:gd name="connsiteY19" fmla="*/ 100229 h 101343"/>
                    <a:gd name="connsiteX20" fmla="*/ 861714 w 864082"/>
                    <a:gd name="connsiteY20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64082" h="10134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35"/>
                      </a:cubicBezTo>
                      <a:cubicBezTo>
                        <a:pt x="1778" y="1092"/>
                        <a:pt x="406" y="1292"/>
                        <a:pt x="397" y="1673"/>
                      </a:cubicBezTo>
                      <a:cubicBezTo>
                        <a:pt x="-356" y="27096"/>
                        <a:pt x="340" y="52518"/>
                        <a:pt x="82" y="77950"/>
                      </a:cubicBezTo>
                      <a:cubicBezTo>
                        <a:pt x="44" y="81426"/>
                        <a:pt x="121" y="84903"/>
                        <a:pt x="149" y="88379"/>
                      </a:cubicBezTo>
                      <a:cubicBezTo>
                        <a:pt x="187" y="92037"/>
                        <a:pt x="-594" y="95752"/>
                        <a:pt x="1083" y="99409"/>
                      </a:cubicBezTo>
                      <a:cubicBezTo>
                        <a:pt x="1273" y="99819"/>
                        <a:pt x="3797" y="99886"/>
                        <a:pt x="4855" y="99619"/>
                      </a:cubicBezTo>
                      <a:cubicBezTo>
                        <a:pt x="5111" y="99638"/>
                        <a:pt x="5350" y="99657"/>
                        <a:pt x="5645" y="99667"/>
                      </a:cubicBezTo>
                      <a:cubicBezTo>
                        <a:pt x="33087" y="100286"/>
                        <a:pt x="283918" y="101181"/>
                        <a:pt x="339258" y="101257"/>
                      </a:cubicBezTo>
                      <a:cubicBezTo>
                        <a:pt x="450491" y="101410"/>
                        <a:pt x="561734" y="101381"/>
                        <a:pt x="672948" y="101010"/>
                      </a:cubicBezTo>
                      <a:cubicBezTo>
                        <a:pt x="735870" y="100800"/>
                        <a:pt x="788610" y="100352"/>
                        <a:pt x="851532" y="100229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2" name="자유형: 도형 1367">
                  <a:extLst>
                    <a:ext uri="{FF2B5EF4-FFF2-40B4-BE49-F238E27FC236}">
                      <a16:creationId xmlns:a16="http://schemas.microsoft.com/office/drawing/2014/main" id="{BD5804D0-08D1-381E-4BAC-4231E5A22FD6}"/>
                    </a:ext>
                  </a:extLst>
                </p:cNvPr>
                <p:cNvSpPr/>
                <p:nvPr/>
              </p:nvSpPr>
              <p:spPr>
                <a:xfrm>
                  <a:off x="7846063" y="8181299"/>
                  <a:ext cx="864082" cy="101353"/>
                </a:xfrm>
                <a:custGeom>
                  <a:avLst/>
                  <a:gdLst>
                    <a:gd name="connsiteX0" fmla="*/ 861714 w 864082"/>
                    <a:gd name="connsiteY0" fmla="*/ 98714 h 101353"/>
                    <a:gd name="connsiteX1" fmla="*/ 861666 w 864082"/>
                    <a:gd name="connsiteY1" fmla="*/ 98714 h 101353"/>
                    <a:gd name="connsiteX2" fmla="*/ 862800 w 864082"/>
                    <a:gd name="connsiteY2" fmla="*/ 80359 h 101353"/>
                    <a:gd name="connsiteX3" fmla="*/ 863019 w 864082"/>
                    <a:gd name="connsiteY3" fmla="*/ 61290 h 101353"/>
                    <a:gd name="connsiteX4" fmla="*/ 863857 w 864082"/>
                    <a:gd name="connsiteY4" fmla="*/ 23162 h 101353"/>
                    <a:gd name="connsiteX5" fmla="*/ 864067 w 864082"/>
                    <a:gd name="connsiteY5" fmla="*/ 1711 h 101353"/>
                    <a:gd name="connsiteX6" fmla="*/ 860761 w 864082"/>
                    <a:gd name="connsiteY6" fmla="*/ 1035 h 101353"/>
                    <a:gd name="connsiteX7" fmla="*/ 858314 w 864082"/>
                    <a:gd name="connsiteY7" fmla="*/ 883 h 101353"/>
                    <a:gd name="connsiteX8" fmla="*/ 194802 w 864082"/>
                    <a:gd name="connsiteY8" fmla="*/ 35 h 101353"/>
                    <a:gd name="connsiteX9" fmla="*/ 7331 w 864082"/>
                    <a:gd name="connsiteY9" fmla="*/ 521 h 101353"/>
                    <a:gd name="connsiteX10" fmla="*/ 3349 w 864082"/>
                    <a:gd name="connsiteY10" fmla="*/ 1045 h 101353"/>
                    <a:gd name="connsiteX11" fmla="*/ 397 w 864082"/>
                    <a:gd name="connsiteY11" fmla="*/ 1683 h 101353"/>
                    <a:gd name="connsiteX12" fmla="*/ 82 w 864082"/>
                    <a:gd name="connsiteY12" fmla="*/ 77959 h 101353"/>
                    <a:gd name="connsiteX13" fmla="*/ 149 w 864082"/>
                    <a:gd name="connsiteY13" fmla="*/ 88389 h 101353"/>
                    <a:gd name="connsiteX14" fmla="*/ 1083 w 864082"/>
                    <a:gd name="connsiteY14" fmla="*/ 99419 h 101353"/>
                    <a:gd name="connsiteX15" fmla="*/ 4855 w 864082"/>
                    <a:gd name="connsiteY15" fmla="*/ 99628 h 101353"/>
                    <a:gd name="connsiteX16" fmla="*/ 5645 w 864082"/>
                    <a:gd name="connsiteY16" fmla="*/ 99676 h 101353"/>
                    <a:gd name="connsiteX17" fmla="*/ 173237 w 864082"/>
                    <a:gd name="connsiteY17" fmla="*/ 100790 h 101353"/>
                    <a:gd name="connsiteX18" fmla="*/ 339249 w 864082"/>
                    <a:gd name="connsiteY18" fmla="*/ 101267 h 101353"/>
                    <a:gd name="connsiteX19" fmla="*/ 672938 w 864082"/>
                    <a:gd name="connsiteY19" fmla="*/ 101019 h 101353"/>
                    <a:gd name="connsiteX20" fmla="*/ 851522 w 864082"/>
                    <a:gd name="connsiteY20" fmla="*/ 100238 h 101353"/>
                    <a:gd name="connsiteX21" fmla="*/ 861714 w 864082"/>
                    <a:gd name="connsiteY21" fmla="*/ 98714 h 101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64082" h="10135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45"/>
                      </a:cubicBezTo>
                      <a:cubicBezTo>
                        <a:pt x="1778" y="1102"/>
                        <a:pt x="406" y="1302"/>
                        <a:pt x="397" y="1683"/>
                      </a:cubicBezTo>
                      <a:cubicBezTo>
                        <a:pt x="-356" y="27105"/>
                        <a:pt x="340" y="52537"/>
                        <a:pt x="82" y="77959"/>
                      </a:cubicBezTo>
                      <a:cubicBezTo>
                        <a:pt x="44" y="81436"/>
                        <a:pt x="121" y="84912"/>
                        <a:pt x="149" y="88389"/>
                      </a:cubicBezTo>
                      <a:cubicBezTo>
                        <a:pt x="187" y="92047"/>
                        <a:pt x="-594" y="95761"/>
                        <a:pt x="1083" y="99419"/>
                      </a:cubicBezTo>
                      <a:cubicBezTo>
                        <a:pt x="1273" y="99828"/>
                        <a:pt x="3797" y="99905"/>
                        <a:pt x="4855" y="99628"/>
                      </a:cubicBezTo>
                      <a:cubicBezTo>
                        <a:pt x="5111" y="99647"/>
                        <a:pt x="5350" y="99667"/>
                        <a:pt x="5645" y="99676"/>
                      </a:cubicBezTo>
                      <a:cubicBezTo>
                        <a:pt x="33087" y="100295"/>
                        <a:pt x="145034" y="100686"/>
                        <a:pt x="173237" y="100790"/>
                      </a:cubicBezTo>
                      <a:cubicBezTo>
                        <a:pt x="228568" y="101000"/>
                        <a:pt x="283908" y="101191"/>
                        <a:pt x="339249" y="101267"/>
                      </a:cubicBezTo>
                      <a:cubicBezTo>
                        <a:pt x="450482" y="101419"/>
                        <a:pt x="561724" y="101391"/>
                        <a:pt x="672938" y="101019"/>
                      </a:cubicBezTo>
                      <a:cubicBezTo>
                        <a:pt x="735860" y="100810"/>
                        <a:pt x="788600" y="100371"/>
                        <a:pt x="851522" y="100238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3" name="자유형: 도형 1368">
                  <a:extLst>
                    <a:ext uri="{FF2B5EF4-FFF2-40B4-BE49-F238E27FC236}">
                      <a16:creationId xmlns:a16="http://schemas.microsoft.com/office/drawing/2014/main" id="{9C890302-AD76-EA61-6890-A64D68227FE4}"/>
                    </a:ext>
                  </a:extLst>
                </p:cNvPr>
                <p:cNvSpPr/>
                <p:nvPr/>
              </p:nvSpPr>
              <p:spPr>
                <a:xfrm>
                  <a:off x="7846050" y="8353663"/>
                  <a:ext cx="603867" cy="101343"/>
                </a:xfrm>
                <a:custGeom>
                  <a:avLst/>
                  <a:gdLst>
                    <a:gd name="connsiteX0" fmla="*/ 602218 w 603867"/>
                    <a:gd name="connsiteY0" fmla="*/ 98714 h 101343"/>
                    <a:gd name="connsiteX1" fmla="*/ 602180 w 603867"/>
                    <a:gd name="connsiteY1" fmla="*/ 98714 h 101343"/>
                    <a:gd name="connsiteX2" fmla="*/ 602970 w 603867"/>
                    <a:gd name="connsiteY2" fmla="*/ 80359 h 101343"/>
                    <a:gd name="connsiteX3" fmla="*/ 603123 w 603867"/>
                    <a:gd name="connsiteY3" fmla="*/ 61290 h 101343"/>
                    <a:gd name="connsiteX4" fmla="*/ 603704 w 603867"/>
                    <a:gd name="connsiteY4" fmla="*/ 23162 h 101343"/>
                    <a:gd name="connsiteX5" fmla="*/ 603856 w 603867"/>
                    <a:gd name="connsiteY5" fmla="*/ 1711 h 101343"/>
                    <a:gd name="connsiteX6" fmla="*/ 601542 w 603867"/>
                    <a:gd name="connsiteY6" fmla="*/ 1035 h 101343"/>
                    <a:gd name="connsiteX7" fmla="*/ 599837 w 603867"/>
                    <a:gd name="connsiteY7" fmla="*/ 883 h 101343"/>
                    <a:gd name="connsiteX8" fmla="*/ 136141 w 603867"/>
                    <a:gd name="connsiteY8" fmla="*/ 35 h 101343"/>
                    <a:gd name="connsiteX9" fmla="*/ 5124 w 603867"/>
                    <a:gd name="connsiteY9" fmla="*/ 521 h 101343"/>
                    <a:gd name="connsiteX10" fmla="*/ 2343 w 603867"/>
                    <a:gd name="connsiteY10" fmla="*/ 1045 h 101343"/>
                    <a:gd name="connsiteX11" fmla="*/ 276 w 603867"/>
                    <a:gd name="connsiteY11" fmla="*/ 1683 h 101343"/>
                    <a:gd name="connsiteX12" fmla="*/ 57 w 603867"/>
                    <a:gd name="connsiteY12" fmla="*/ 77950 h 101343"/>
                    <a:gd name="connsiteX13" fmla="*/ 105 w 603867"/>
                    <a:gd name="connsiteY13" fmla="*/ 88379 h 101343"/>
                    <a:gd name="connsiteX14" fmla="*/ 762 w 603867"/>
                    <a:gd name="connsiteY14" fmla="*/ 99409 h 101343"/>
                    <a:gd name="connsiteX15" fmla="*/ 3400 w 603867"/>
                    <a:gd name="connsiteY15" fmla="*/ 99619 h 101343"/>
                    <a:gd name="connsiteX16" fmla="*/ 3953 w 603867"/>
                    <a:gd name="connsiteY16" fmla="*/ 99667 h 101343"/>
                    <a:gd name="connsiteX17" fmla="*/ 121082 w 603867"/>
                    <a:gd name="connsiteY17" fmla="*/ 100781 h 101343"/>
                    <a:gd name="connsiteX18" fmla="*/ 237106 w 603867"/>
                    <a:gd name="connsiteY18" fmla="*/ 101257 h 101343"/>
                    <a:gd name="connsiteX19" fmla="*/ 470306 w 603867"/>
                    <a:gd name="connsiteY19" fmla="*/ 101010 h 101343"/>
                    <a:gd name="connsiteX20" fmla="*/ 595112 w 603867"/>
                    <a:gd name="connsiteY20" fmla="*/ 100229 h 101343"/>
                    <a:gd name="connsiteX21" fmla="*/ 602218 w 603867"/>
                    <a:gd name="connsiteY21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3867" h="101343">
                      <a:moveTo>
                        <a:pt x="602218" y="98714"/>
                      </a:moveTo>
                      <a:cubicBezTo>
                        <a:pt x="602218" y="98714"/>
                        <a:pt x="602189" y="98714"/>
                        <a:pt x="602180" y="98714"/>
                      </a:cubicBezTo>
                      <a:cubicBezTo>
                        <a:pt x="603980" y="92647"/>
                        <a:pt x="602866" y="86436"/>
                        <a:pt x="602970" y="80359"/>
                      </a:cubicBezTo>
                      <a:cubicBezTo>
                        <a:pt x="603085" y="74006"/>
                        <a:pt x="603056" y="67653"/>
                        <a:pt x="603123" y="61290"/>
                      </a:cubicBezTo>
                      <a:cubicBezTo>
                        <a:pt x="603266" y="48584"/>
                        <a:pt x="603552" y="35868"/>
                        <a:pt x="603704" y="23162"/>
                      </a:cubicBezTo>
                      <a:cubicBezTo>
                        <a:pt x="603790" y="16008"/>
                        <a:pt x="603904" y="8865"/>
                        <a:pt x="603856" y="1711"/>
                      </a:cubicBezTo>
                      <a:cubicBezTo>
                        <a:pt x="603856" y="1302"/>
                        <a:pt x="602742" y="1083"/>
                        <a:pt x="601542" y="1035"/>
                      </a:cubicBezTo>
                      <a:cubicBezTo>
                        <a:pt x="601075" y="949"/>
                        <a:pt x="600542" y="883"/>
                        <a:pt x="599837" y="883"/>
                      </a:cubicBezTo>
                      <a:cubicBezTo>
                        <a:pt x="522379" y="349"/>
                        <a:pt x="213227" y="-136"/>
                        <a:pt x="136141" y="35"/>
                      </a:cubicBezTo>
                      <a:cubicBezTo>
                        <a:pt x="92478" y="130"/>
                        <a:pt x="48768" y="121"/>
                        <a:pt x="5124" y="521"/>
                      </a:cubicBezTo>
                      <a:cubicBezTo>
                        <a:pt x="3657" y="530"/>
                        <a:pt x="2734" y="759"/>
                        <a:pt x="2343" y="1045"/>
                      </a:cubicBezTo>
                      <a:cubicBezTo>
                        <a:pt x="1248" y="1102"/>
                        <a:pt x="285" y="1302"/>
                        <a:pt x="276" y="1683"/>
                      </a:cubicBezTo>
                      <a:cubicBezTo>
                        <a:pt x="-248" y="27105"/>
                        <a:pt x="238" y="52537"/>
                        <a:pt x="57" y="77950"/>
                      </a:cubicBezTo>
                      <a:cubicBezTo>
                        <a:pt x="28" y="81426"/>
                        <a:pt x="85" y="84903"/>
                        <a:pt x="105" y="88379"/>
                      </a:cubicBezTo>
                      <a:cubicBezTo>
                        <a:pt x="133" y="92047"/>
                        <a:pt x="-419" y="95752"/>
                        <a:pt x="762" y="99409"/>
                      </a:cubicBezTo>
                      <a:cubicBezTo>
                        <a:pt x="895" y="99819"/>
                        <a:pt x="2657" y="99895"/>
                        <a:pt x="3400" y="99619"/>
                      </a:cubicBezTo>
                      <a:cubicBezTo>
                        <a:pt x="3581" y="99638"/>
                        <a:pt x="3743" y="99657"/>
                        <a:pt x="3953" y="99667"/>
                      </a:cubicBezTo>
                      <a:cubicBezTo>
                        <a:pt x="23136" y="100286"/>
                        <a:pt x="101365" y="100676"/>
                        <a:pt x="121082" y="100781"/>
                      </a:cubicBezTo>
                      <a:cubicBezTo>
                        <a:pt x="159753" y="100991"/>
                        <a:pt x="198424" y="101181"/>
                        <a:pt x="237106" y="101257"/>
                      </a:cubicBezTo>
                      <a:cubicBezTo>
                        <a:pt x="314839" y="101410"/>
                        <a:pt x="392582" y="101381"/>
                        <a:pt x="470306" y="101010"/>
                      </a:cubicBezTo>
                      <a:cubicBezTo>
                        <a:pt x="514274" y="100800"/>
                        <a:pt x="551135" y="100362"/>
                        <a:pt x="595112" y="100229"/>
                      </a:cubicBezTo>
                      <a:cubicBezTo>
                        <a:pt x="598827" y="100219"/>
                        <a:pt x="601742" y="100105"/>
                        <a:pt x="602218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8" name="그래픽 7">
              <a:extLst>
                <a:ext uri="{FF2B5EF4-FFF2-40B4-BE49-F238E27FC236}">
                  <a16:creationId xmlns:a16="http://schemas.microsoft.com/office/drawing/2014/main" id="{63D6FE3B-E3CE-B94A-7C61-BB1B6ED6C1BB}"/>
                </a:ext>
              </a:extLst>
            </p:cNvPr>
            <p:cNvGrpSpPr/>
            <p:nvPr/>
          </p:nvGrpSpPr>
          <p:grpSpPr>
            <a:xfrm>
              <a:off x="10285848" y="3616250"/>
              <a:ext cx="722494" cy="617568"/>
              <a:chOff x="8895783" y="9119141"/>
              <a:chExt cx="772713" cy="660493"/>
            </a:xfrm>
          </p:grpSpPr>
          <p:sp>
            <p:nvSpPr>
              <p:cNvPr id="90" name="자유형: 도형 1355">
                <a:extLst>
                  <a:ext uri="{FF2B5EF4-FFF2-40B4-BE49-F238E27FC236}">
                    <a16:creationId xmlns:a16="http://schemas.microsoft.com/office/drawing/2014/main" id="{D70773BF-779C-8CB7-8326-70DDF80D29E5}"/>
                  </a:ext>
                </a:extLst>
              </p:cNvPr>
              <p:cNvSpPr/>
              <p:nvPr/>
            </p:nvSpPr>
            <p:spPr>
              <a:xfrm>
                <a:off x="8895783" y="9119141"/>
                <a:ext cx="772713" cy="660493"/>
              </a:xfrm>
              <a:custGeom>
                <a:avLst/>
                <a:gdLst>
                  <a:gd name="connsiteX0" fmla="*/ 770544 w 772713"/>
                  <a:gd name="connsiteY0" fmla="*/ 72793 h 660493"/>
                  <a:gd name="connsiteX1" fmla="*/ 745550 w 772713"/>
                  <a:gd name="connsiteY1" fmla="*/ 18853 h 660493"/>
                  <a:gd name="connsiteX2" fmla="*/ 60884 w 772713"/>
                  <a:gd name="connsiteY2" fmla="*/ 11585 h 660493"/>
                  <a:gd name="connsiteX3" fmla="*/ 27480 w 772713"/>
                  <a:gd name="connsiteY3" fmla="*/ 19015 h 660493"/>
                  <a:gd name="connsiteX4" fmla="*/ 11687 w 772713"/>
                  <a:gd name="connsiteY4" fmla="*/ 49266 h 660493"/>
                  <a:gd name="connsiteX5" fmla="*/ 8782 w 772713"/>
                  <a:gd name="connsiteY5" fmla="*/ 473948 h 660493"/>
                  <a:gd name="connsiteX6" fmla="*/ 117710 w 772713"/>
                  <a:gd name="connsiteY6" fmla="*/ 496779 h 660493"/>
                  <a:gd name="connsiteX7" fmla="*/ 97498 w 772713"/>
                  <a:gd name="connsiteY7" fmla="*/ 519801 h 660493"/>
                  <a:gd name="connsiteX8" fmla="*/ 0 w 772713"/>
                  <a:gd name="connsiteY8" fmla="*/ 659581 h 660493"/>
                  <a:gd name="connsiteX9" fmla="*/ 62303 w 772713"/>
                  <a:gd name="connsiteY9" fmla="*/ 636949 h 660493"/>
                  <a:gd name="connsiteX10" fmla="*/ 197168 w 772713"/>
                  <a:gd name="connsiteY10" fmla="*/ 538146 h 660493"/>
                  <a:gd name="connsiteX11" fmla="*/ 240354 w 772713"/>
                  <a:gd name="connsiteY11" fmla="*/ 498694 h 660493"/>
                  <a:gd name="connsiteX12" fmla="*/ 731939 w 772713"/>
                  <a:gd name="connsiteY12" fmla="*/ 507352 h 660493"/>
                  <a:gd name="connsiteX13" fmla="*/ 764401 w 772713"/>
                  <a:gd name="connsiteY13" fmla="*/ 501066 h 660493"/>
                  <a:gd name="connsiteX14" fmla="*/ 770544 w 772713"/>
                  <a:gd name="connsiteY14" fmla="*/ 72793 h 660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2713" h="660493">
                    <a:moveTo>
                      <a:pt x="770544" y="72793"/>
                    </a:moveTo>
                    <a:cubicBezTo>
                      <a:pt x="769925" y="51190"/>
                      <a:pt x="767048" y="20967"/>
                      <a:pt x="745550" y="18853"/>
                    </a:cubicBezTo>
                    <a:cubicBezTo>
                      <a:pt x="518122" y="-3559"/>
                      <a:pt x="288731" y="-5998"/>
                      <a:pt x="60884" y="11585"/>
                    </a:cubicBezTo>
                    <a:cubicBezTo>
                      <a:pt x="49416" y="12471"/>
                      <a:pt x="37576" y="13519"/>
                      <a:pt x="27480" y="19015"/>
                    </a:cubicBezTo>
                    <a:cubicBezTo>
                      <a:pt x="17383" y="24520"/>
                      <a:pt x="11773" y="37770"/>
                      <a:pt x="11687" y="49266"/>
                    </a:cubicBezTo>
                    <a:cubicBezTo>
                      <a:pt x="10716" y="190827"/>
                      <a:pt x="9744" y="332387"/>
                      <a:pt x="8782" y="473948"/>
                    </a:cubicBezTo>
                    <a:cubicBezTo>
                      <a:pt x="9344" y="500237"/>
                      <a:pt x="74114" y="497189"/>
                      <a:pt x="117710" y="496779"/>
                    </a:cubicBezTo>
                    <a:cubicBezTo>
                      <a:pt x="110976" y="503542"/>
                      <a:pt x="104699" y="511581"/>
                      <a:pt x="97498" y="519801"/>
                    </a:cubicBezTo>
                    <a:cubicBezTo>
                      <a:pt x="87468" y="531241"/>
                      <a:pt x="-67" y="659562"/>
                      <a:pt x="0" y="659581"/>
                    </a:cubicBezTo>
                    <a:cubicBezTo>
                      <a:pt x="22308" y="664229"/>
                      <a:pt x="43815" y="650275"/>
                      <a:pt x="62303" y="636949"/>
                    </a:cubicBezTo>
                    <a:cubicBezTo>
                      <a:pt x="107509" y="604364"/>
                      <a:pt x="152467" y="571427"/>
                      <a:pt x="197168" y="538146"/>
                    </a:cubicBezTo>
                    <a:cubicBezTo>
                      <a:pt x="212798" y="526507"/>
                      <a:pt x="228857" y="514105"/>
                      <a:pt x="240354" y="498694"/>
                    </a:cubicBezTo>
                    <a:cubicBezTo>
                      <a:pt x="404213" y="501580"/>
                      <a:pt x="568081" y="504466"/>
                      <a:pt x="731939" y="507352"/>
                    </a:cubicBezTo>
                    <a:cubicBezTo>
                      <a:pt x="743160" y="507552"/>
                      <a:pt x="755218" y="507504"/>
                      <a:pt x="764401" y="501066"/>
                    </a:cubicBezTo>
                    <a:cubicBezTo>
                      <a:pt x="773592" y="494636"/>
                      <a:pt x="774382" y="206515"/>
                      <a:pt x="770544" y="72793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91" name="그래픽 7">
                <a:extLst>
                  <a:ext uri="{FF2B5EF4-FFF2-40B4-BE49-F238E27FC236}">
                    <a16:creationId xmlns:a16="http://schemas.microsoft.com/office/drawing/2014/main" id="{4483A078-9777-33BE-B8FC-DE200C70B7F7}"/>
                  </a:ext>
                </a:extLst>
              </p:cNvPr>
              <p:cNvGrpSpPr/>
              <p:nvPr/>
            </p:nvGrpSpPr>
            <p:grpSpPr>
              <a:xfrm>
                <a:off x="9033657" y="9212207"/>
                <a:ext cx="496285" cy="309123"/>
                <a:chOff x="9033656" y="9212207"/>
                <a:chExt cx="496285" cy="309123"/>
              </a:xfrm>
              <a:solidFill>
                <a:srgbClr val="FFFFFF"/>
              </a:solidFill>
            </p:grpSpPr>
            <p:grpSp>
              <p:nvGrpSpPr>
                <p:cNvPr id="92" name="그래픽 7">
                  <a:extLst>
                    <a:ext uri="{FF2B5EF4-FFF2-40B4-BE49-F238E27FC236}">
                      <a16:creationId xmlns:a16="http://schemas.microsoft.com/office/drawing/2014/main" id="{21DA1C83-BD21-2E16-A41A-676A8F01C674}"/>
                    </a:ext>
                  </a:extLst>
                </p:cNvPr>
                <p:cNvGrpSpPr/>
                <p:nvPr/>
              </p:nvGrpSpPr>
              <p:grpSpPr>
                <a:xfrm>
                  <a:off x="9033656" y="9212207"/>
                  <a:ext cx="169924" cy="296871"/>
                  <a:chOff x="9033656" y="9212207"/>
                  <a:chExt cx="169924" cy="296871"/>
                </a:xfrm>
                <a:solidFill>
                  <a:srgbClr val="FFFFFF"/>
                </a:solidFill>
              </p:grpSpPr>
              <p:sp>
                <p:nvSpPr>
                  <p:cNvPr id="97" name="자유형: 도형 1362">
                    <a:extLst>
                      <a:ext uri="{FF2B5EF4-FFF2-40B4-BE49-F238E27FC236}">
                        <a16:creationId xmlns:a16="http://schemas.microsoft.com/office/drawing/2014/main" id="{E3907781-A201-2D8A-F863-69D3E144F8B6}"/>
                      </a:ext>
                    </a:extLst>
                  </p:cNvPr>
                  <p:cNvSpPr/>
                  <p:nvPr/>
                </p:nvSpPr>
                <p:spPr>
                  <a:xfrm>
                    <a:off x="9033656" y="9212207"/>
                    <a:ext cx="169924" cy="229646"/>
                  </a:xfrm>
                  <a:custGeom>
                    <a:avLst/>
                    <a:gdLst>
                      <a:gd name="connsiteX0" fmla="*/ 58779 w 169924"/>
                      <a:gd name="connsiteY0" fmla="*/ 128377 h 229646"/>
                      <a:gd name="connsiteX1" fmla="*/ 57702 w 169924"/>
                      <a:gd name="connsiteY1" fmla="*/ 229122 h 229646"/>
                      <a:gd name="connsiteX2" fmla="*/ 95269 w 169924"/>
                      <a:gd name="connsiteY2" fmla="*/ 229646 h 229646"/>
                      <a:gd name="connsiteX3" fmla="*/ 103794 w 169924"/>
                      <a:gd name="connsiteY3" fmla="*/ 170506 h 229646"/>
                      <a:gd name="connsiteX4" fmla="*/ 169116 w 169924"/>
                      <a:gd name="connsiteY4" fmla="*/ 72379 h 229646"/>
                      <a:gd name="connsiteX5" fmla="*/ 79943 w 169924"/>
                      <a:gd name="connsiteY5" fmla="*/ 132 h 229646"/>
                      <a:gd name="connsiteX6" fmla="*/ 0 w 169924"/>
                      <a:gd name="connsiteY6" fmla="*/ 82476 h 229646"/>
                      <a:gd name="connsiteX7" fmla="*/ 47558 w 169924"/>
                      <a:gd name="connsiteY7" fmla="*/ 81590 h 229646"/>
                      <a:gd name="connsiteX8" fmla="*/ 68123 w 169924"/>
                      <a:gd name="connsiteY8" fmla="*/ 45985 h 229646"/>
                      <a:gd name="connsiteX9" fmla="*/ 109423 w 169924"/>
                      <a:gd name="connsiteY9" fmla="*/ 48281 h 229646"/>
                      <a:gd name="connsiteX10" fmla="*/ 125797 w 169924"/>
                      <a:gd name="connsiteY10" fmla="*/ 86000 h 229646"/>
                      <a:gd name="connsiteX11" fmla="*/ 101337 w 169924"/>
                      <a:gd name="connsiteY11" fmla="*/ 118004 h 229646"/>
                      <a:gd name="connsiteX12" fmla="*/ 58779 w 169924"/>
                      <a:gd name="connsiteY12" fmla="*/ 128377 h 229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9924" h="229646">
                        <a:moveTo>
                          <a:pt x="58779" y="128377"/>
                        </a:moveTo>
                        <a:cubicBezTo>
                          <a:pt x="56121" y="161886"/>
                          <a:pt x="55759" y="195566"/>
                          <a:pt x="57702" y="229122"/>
                        </a:cubicBezTo>
                        <a:cubicBezTo>
                          <a:pt x="70304" y="229304"/>
                          <a:pt x="82667" y="229456"/>
                          <a:pt x="95269" y="229646"/>
                        </a:cubicBezTo>
                        <a:cubicBezTo>
                          <a:pt x="97307" y="210082"/>
                          <a:pt x="101755" y="190070"/>
                          <a:pt x="103794" y="170506"/>
                        </a:cubicBezTo>
                        <a:cubicBezTo>
                          <a:pt x="144589" y="160562"/>
                          <a:pt x="175365" y="113899"/>
                          <a:pt x="169116" y="72379"/>
                        </a:cubicBezTo>
                        <a:cubicBezTo>
                          <a:pt x="162868" y="30860"/>
                          <a:pt x="121853" y="-2364"/>
                          <a:pt x="79943" y="132"/>
                        </a:cubicBezTo>
                        <a:cubicBezTo>
                          <a:pt x="38024" y="2637"/>
                          <a:pt x="1267" y="40499"/>
                          <a:pt x="0" y="82476"/>
                        </a:cubicBezTo>
                        <a:cubicBezTo>
                          <a:pt x="15278" y="81647"/>
                          <a:pt x="32280" y="82419"/>
                          <a:pt x="47558" y="81590"/>
                        </a:cubicBezTo>
                        <a:cubicBezTo>
                          <a:pt x="48758" y="67169"/>
                          <a:pt x="55264" y="52624"/>
                          <a:pt x="68123" y="45985"/>
                        </a:cubicBezTo>
                        <a:cubicBezTo>
                          <a:pt x="80981" y="39346"/>
                          <a:pt x="97460" y="40137"/>
                          <a:pt x="109423" y="48281"/>
                        </a:cubicBezTo>
                        <a:cubicBezTo>
                          <a:pt x="121386" y="56434"/>
                          <a:pt x="128159" y="71722"/>
                          <a:pt x="125797" y="86000"/>
                        </a:cubicBezTo>
                        <a:cubicBezTo>
                          <a:pt x="123520" y="99706"/>
                          <a:pt x="113500" y="111289"/>
                          <a:pt x="101337" y="118004"/>
                        </a:cubicBezTo>
                        <a:cubicBezTo>
                          <a:pt x="89163" y="124710"/>
                          <a:pt x="72657" y="127805"/>
                          <a:pt x="58779" y="12837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98" name="자유형: 도형 1363">
                    <a:extLst>
                      <a:ext uri="{FF2B5EF4-FFF2-40B4-BE49-F238E27FC236}">
                        <a16:creationId xmlns:a16="http://schemas.microsoft.com/office/drawing/2014/main" id="{FFEC0F2B-7158-A278-A413-431AC606ACC0}"/>
                      </a:ext>
                    </a:extLst>
                  </p:cNvPr>
                  <p:cNvSpPr/>
                  <p:nvPr/>
                </p:nvSpPr>
                <p:spPr>
                  <a:xfrm>
                    <a:off x="9088058" y="9461954"/>
                    <a:ext cx="49122" cy="47123"/>
                  </a:xfrm>
                  <a:custGeom>
                    <a:avLst/>
                    <a:gdLst>
                      <a:gd name="connsiteX0" fmla="*/ 7786 w 49122"/>
                      <a:gd name="connsiteY0" fmla="*/ 4188 h 47123"/>
                      <a:gd name="connsiteX1" fmla="*/ 652 w 49122"/>
                      <a:gd name="connsiteY1" fmla="*/ 15894 h 47123"/>
                      <a:gd name="connsiteX2" fmla="*/ 11454 w 49122"/>
                      <a:gd name="connsiteY2" fmla="*/ 43250 h 47123"/>
                      <a:gd name="connsiteX3" fmla="*/ 40667 w 49122"/>
                      <a:gd name="connsiteY3" fmla="*/ 41621 h 47123"/>
                      <a:gd name="connsiteX4" fmla="*/ 46972 w 49122"/>
                      <a:gd name="connsiteY4" fmla="*/ 13198 h 47123"/>
                      <a:gd name="connsiteX5" fmla="*/ 29789 w 49122"/>
                      <a:gd name="connsiteY5" fmla="*/ 454 h 47123"/>
                      <a:gd name="connsiteX6" fmla="*/ 7786 w 49122"/>
                      <a:gd name="connsiteY6" fmla="*/ 4188 h 47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122" h="47123">
                        <a:moveTo>
                          <a:pt x="7786" y="4188"/>
                        </a:moveTo>
                        <a:cubicBezTo>
                          <a:pt x="4119" y="7055"/>
                          <a:pt x="1729" y="11360"/>
                          <a:pt x="652" y="15894"/>
                        </a:cubicBezTo>
                        <a:cubicBezTo>
                          <a:pt x="-1767" y="26057"/>
                          <a:pt x="2700" y="37544"/>
                          <a:pt x="11454" y="43250"/>
                        </a:cubicBezTo>
                        <a:cubicBezTo>
                          <a:pt x="20207" y="48945"/>
                          <a:pt x="32656" y="48326"/>
                          <a:pt x="40667" y="41621"/>
                        </a:cubicBezTo>
                        <a:cubicBezTo>
                          <a:pt x="48677" y="34925"/>
                          <a:pt x="51478" y="22628"/>
                          <a:pt x="46972" y="13198"/>
                        </a:cubicBezTo>
                        <a:cubicBezTo>
                          <a:pt x="43772" y="6502"/>
                          <a:pt x="37047" y="1730"/>
                          <a:pt x="29789" y="454"/>
                        </a:cubicBezTo>
                        <a:cubicBezTo>
                          <a:pt x="23417" y="-651"/>
                          <a:pt x="12968" y="139"/>
                          <a:pt x="7786" y="418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93" name="자유형: 도형 1358">
                  <a:extLst>
                    <a:ext uri="{FF2B5EF4-FFF2-40B4-BE49-F238E27FC236}">
                      <a16:creationId xmlns:a16="http://schemas.microsoft.com/office/drawing/2014/main" id="{869BE025-A20A-14A8-D530-DC063B786F74}"/>
                    </a:ext>
                  </a:extLst>
                </p:cNvPr>
                <p:cNvSpPr/>
                <p:nvPr/>
              </p:nvSpPr>
              <p:spPr>
                <a:xfrm>
                  <a:off x="9257444" y="9225026"/>
                  <a:ext cx="272497" cy="46186"/>
                </a:xfrm>
                <a:custGeom>
                  <a:avLst/>
                  <a:gdLst>
                    <a:gd name="connsiteX0" fmla="*/ 271750 w 272497"/>
                    <a:gd name="connsiteY0" fmla="*/ 44967 h 46186"/>
                    <a:gd name="connsiteX1" fmla="*/ 271731 w 272497"/>
                    <a:gd name="connsiteY1" fmla="*/ 44967 h 46186"/>
                    <a:gd name="connsiteX2" fmla="*/ 272093 w 272497"/>
                    <a:gd name="connsiteY2" fmla="*/ 36604 h 46186"/>
                    <a:gd name="connsiteX3" fmla="*/ 272159 w 272497"/>
                    <a:gd name="connsiteY3" fmla="*/ 27918 h 46186"/>
                    <a:gd name="connsiteX4" fmla="*/ 272426 w 272497"/>
                    <a:gd name="connsiteY4" fmla="*/ 10544 h 46186"/>
                    <a:gd name="connsiteX5" fmla="*/ 272493 w 272497"/>
                    <a:gd name="connsiteY5" fmla="*/ 771 h 46186"/>
                    <a:gd name="connsiteX6" fmla="*/ 271454 w 272497"/>
                    <a:gd name="connsiteY6" fmla="*/ 467 h 46186"/>
                    <a:gd name="connsiteX7" fmla="*/ 270683 w 272497"/>
                    <a:gd name="connsiteY7" fmla="*/ 400 h 46186"/>
                    <a:gd name="connsiteX8" fmla="*/ 61447 w 272497"/>
                    <a:gd name="connsiteY8" fmla="*/ 19 h 46186"/>
                    <a:gd name="connsiteX9" fmla="*/ 2325 w 272497"/>
                    <a:gd name="connsiteY9" fmla="*/ 238 h 46186"/>
                    <a:gd name="connsiteX10" fmla="*/ 1068 w 272497"/>
                    <a:gd name="connsiteY10" fmla="*/ 476 h 46186"/>
                    <a:gd name="connsiteX11" fmla="*/ 135 w 272497"/>
                    <a:gd name="connsiteY11" fmla="*/ 771 h 46186"/>
                    <a:gd name="connsiteX12" fmla="*/ 30 w 272497"/>
                    <a:gd name="connsiteY12" fmla="*/ 35528 h 46186"/>
                    <a:gd name="connsiteX13" fmla="*/ 49 w 272497"/>
                    <a:gd name="connsiteY13" fmla="*/ 40281 h 46186"/>
                    <a:gd name="connsiteX14" fmla="*/ 345 w 272497"/>
                    <a:gd name="connsiteY14" fmla="*/ 45310 h 46186"/>
                    <a:gd name="connsiteX15" fmla="*/ 1535 w 272497"/>
                    <a:gd name="connsiteY15" fmla="*/ 45406 h 46186"/>
                    <a:gd name="connsiteX16" fmla="*/ 1783 w 272497"/>
                    <a:gd name="connsiteY16" fmla="*/ 45425 h 46186"/>
                    <a:gd name="connsiteX17" fmla="*/ 106986 w 272497"/>
                    <a:gd name="connsiteY17" fmla="*/ 46148 h 46186"/>
                    <a:gd name="connsiteX18" fmla="*/ 212219 w 272497"/>
                    <a:gd name="connsiteY18" fmla="*/ 46034 h 46186"/>
                    <a:gd name="connsiteX19" fmla="*/ 268530 w 272497"/>
                    <a:gd name="connsiteY19" fmla="*/ 45672 h 46186"/>
                    <a:gd name="connsiteX20" fmla="*/ 271750 w 272497"/>
                    <a:gd name="connsiteY20" fmla="*/ 44967 h 46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72497" h="46186">
                      <a:moveTo>
                        <a:pt x="271750" y="44967"/>
                      </a:moveTo>
                      <a:cubicBezTo>
                        <a:pt x="271750" y="44967"/>
                        <a:pt x="271740" y="44967"/>
                        <a:pt x="271731" y="44967"/>
                      </a:cubicBezTo>
                      <a:cubicBezTo>
                        <a:pt x="272540" y="42205"/>
                        <a:pt x="272036" y="39376"/>
                        <a:pt x="272093" y="36604"/>
                      </a:cubicBezTo>
                      <a:cubicBezTo>
                        <a:pt x="272140" y="33709"/>
                        <a:pt x="272131" y="30813"/>
                        <a:pt x="272159" y="27918"/>
                      </a:cubicBezTo>
                      <a:cubicBezTo>
                        <a:pt x="272226" y="22127"/>
                        <a:pt x="272350" y="16335"/>
                        <a:pt x="272426" y="10544"/>
                      </a:cubicBezTo>
                      <a:cubicBezTo>
                        <a:pt x="272464" y="7286"/>
                        <a:pt x="272512" y="4029"/>
                        <a:pt x="272493" y="771"/>
                      </a:cubicBezTo>
                      <a:cubicBezTo>
                        <a:pt x="272493" y="581"/>
                        <a:pt x="271988" y="486"/>
                        <a:pt x="271454" y="467"/>
                      </a:cubicBezTo>
                      <a:cubicBezTo>
                        <a:pt x="271245" y="429"/>
                        <a:pt x="270997" y="400"/>
                        <a:pt x="270683" y="400"/>
                      </a:cubicBezTo>
                      <a:cubicBezTo>
                        <a:pt x="235726" y="152"/>
                        <a:pt x="96233" y="-67"/>
                        <a:pt x="61447" y="19"/>
                      </a:cubicBezTo>
                      <a:cubicBezTo>
                        <a:pt x="41740" y="67"/>
                        <a:pt x="22023" y="57"/>
                        <a:pt x="2325" y="238"/>
                      </a:cubicBezTo>
                      <a:cubicBezTo>
                        <a:pt x="1659" y="248"/>
                        <a:pt x="1249" y="343"/>
                        <a:pt x="1068" y="476"/>
                      </a:cubicBezTo>
                      <a:cubicBezTo>
                        <a:pt x="573" y="505"/>
                        <a:pt x="144" y="591"/>
                        <a:pt x="135" y="771"/>
                      </a:cubicBezTo>
                      <a:cubicBezTo>
                        <a:pt x="-103" y="12354"/>
                        <a:pt x="116" y="23946"/>
                        <a:pt x="30" y="35528"/>
                      </a:cubicBezTo>
                      <a:cubicBezTo>
                        <a:pt x="21" y="37109"/>
                        <a:pt x="40" y="38700"/>
                        <a:pt x="49" y="40281"/>
                      </a:cubicBezTo>
                      <a:cubicBezTo>
                        <a:pt x="59" y="41948"/>
                        <a:pt x="-189" y="43643"/>
                        <a:pt x="345" y="45310"/>
                      </a:cubicBezTo>
                      <a:cubicBezTo>
                        <a:pt x="401" y="45501"/>
                        <a:pt x="1202" y="45529"/>
                        <a:pt x="1535" y="45406"/>
                      </a:cubicBezTo>
                      <a:cubicBezTo>
                        <a:pt x="1611" y="45415"/>
                        <a:pt x="1687" y="45425"/>
                        <a:pt x="1783" y="45425"/>
                      </a:cubicBezTo>
                      <a:cubicBezTo>
                        <a:pt x="10441" y="45710"/>
                        <a:pt x="89536" y="46110"/>
                        <a:pt x="106986" y="46148"/>
                      </a:cubicBezTo>
                      <a:cubicBezTo>
                        <a:pt x="142057" y="46215"/>
                        <a:pt x="177138" y="46206"/>
                        <a:pt x="212219" y="46034"/>
                      </a:cubicBezTo>
                      <a:cubicBezTo>
                        <a:pt x="232059" y="45939"/>
                        <a:pt x="248690" y="45739"/>
                        <a:pt x="268530" y="45672"/>
                      </a:cubicBezTo>
                      <a:cubicBezTo>
                        <a:pt x="270216" y="45653"/>
                        <a:pt x="271531" y="45596"/>
                        <a:pt x="271750" y="449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4" name="자유형: 도형 1359">
                  <a:extLst>
                    <a:ext uri="{FF2B5EF4-FFF2-40B4-BE49-F238E27FC236}">
                      <a16:creationId xmlns:a16="http://schemas.microsoft.com/office/drawing/2014/main" id="{AA84BDB4-B05D-AB19-F9D1-38097A001442}"/>
                    </a:ext>
                  </a:extLst>
                </p:cNvPr>
                <p:cNvSpPr/>
                <p:nvPr/>
              </p:nvSpPr>
              <p:spPr>
                <a:xfrm>
                  <a:off x="9257457" y="9308389"/>
                  <a:ext cx="212267" cy="46186"/>
                </a:xfrm>
                <a:custGeom>
                  <a:avLst/>
                  <a:gdLst>
                    <a:gd name="connsiteX0" fmla="*/ 211682 w 212267"/>
                    <a:gd name="connsiteY0" fmla="*/ 44977 h 46186"/>
                    <a:gd name="connsiteX1" fmla="*/ 211672 w 212267"/>
                    <a:gd name="connsiteY1" fmla="*/ 44977 h 46186"/>
                    <a:gd name="connsiteX2" fmla="*/ 211948 w 212267"/>
                    <a:gd name="connsiteY2" fmla="*/ 36614 h 46186"/>
                    <a:gd name="connsiteX3" fmla="*/ 212005 w 212267"/>
                    <a:gd name="connsiteY3" fmla="*/ 27927 h 46186"/>
                    <a:gd name="connsiteX4" fmla="*/ 212215 w 212267"/>
                    <a:gd name="connsiteY4" fmla="*/ 10553 h 46186"/>
                    <a:gd name="connsiteX5" fmla="*/ 212263 w 212267"/>
                    <a:gd name="connsiteY5" fmla="*/ 781 h 46186"/>
                    <a:gd name="connsiteX6" fmla="*/ 211453 w 212267"/>
                    <a:gd name="connsiteY6" fmla="*/ 476 h 46186"/>
                    <a:gd name="connsiteX7" fmla="*/ 210853 w 212267"/>
                    <a:gd name="connsiteY7" fmla="*/ 400 h 46186"/>
                    <a:gd name="connsiteX8" fmla="*/ 47851 w 212267"/>
                    <a:gd name="connsiteY8" fmla="*/ 19 h 46186"/>
                    <a:gd name="connsiteX9" fmla="*/ 1798 w 212267"/>
                    <a:gd name="connsiteY9" fmla="*/ 238 h 46186"/>
                    <a:gd name="connsiteX10" fmla="*/ 817 w 212267"/>
                    <a:gd name="connsiteY10" fmla="*/ 476 h 46186"/>
                    <a:gd name="connsiteX11" fmla="*/ 93 w 212267"/>
                    <a:gd name="connsiteY11" fmla="*/ 771 h 46186"/>
                    <a:gd name="connsiteX12" fmla="*/ 17 w 212267"/>
                    <a:gd name="connsiteY12" fmla="*/ 35528 h 46186"/>
                    <a:gd name="connsiteX13" fmla="*/ 36 w 212267"/>
                    <a:gd name="connsiteY13" fmla="*/ 40281 h 46186"/>
                    <a:gd name="connsiteX14" fmla="*/ 265 w 212267"/>
                    <a:gd name="connsiteY14" fmla="*/ 45310 h 46186"/>
                    <a:gd name="connsiteX15" fmla="*/ 1189 w 212267"/>
                    <a:gd name="connsiteY15" fmla="*/ 45406 h 46186"/>
                    <a:gd name="connsiteX16" fmla="*/ 1379 w 212267"/>
                    <a:gd name="connsiteY16" fmla="*/ 45425 h 46186"/>
                    <a:gd name="connsiteX17" fmla="*/ 83332 w 212267"/>
                    <a:gd name="connsiteY17" fmla="*/ 46148 h 46186"/>
                    <a:gd name="connsiteX18" fmla="*/ 165304 w 212267"/>
                    <a:gd name="connsiteY18" fmla="*/ 46034 h 46186"/>
                    <a:gd name="connsiteX19" fmla="*/ 209177 w 212267"/>
                    <a:gd name="connsiteY19" fmla="*/ 45672 h 46186"/>
                    <a:gd name="connsiteX20" fmla="*/ 211682 w 212267"/>
                    <a:gd name="connsiteY20" fmla="*/ 44977 h 46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12267" h="46186">
                      <a:moveTo>
                        <a:pt x="211682" y="44977"/>
                      </a:moveTo>
                      <a:cubicBezTo>
                        <a:pt x="211682" y="44977"/>
                        <a:pt x="211672" y="44977"/>
                        <a:pt x="211672" y="44977"/>
                      </a:cubicBezTo>
                      <a:cubicBezTo>
                        <a:pt x="212301" y="42215"/>
                        <a:pt x="211910" y="39386"/>
                        <a:pt x="211948" y="36614"/>
                      </a:cubicBezTo>
                      <a:cubicBezTo>
                        <a:pt x="211986" y="33718"/>
                        <a:pt x="211977" y="30823"/>
                        <a:pt x="212005" y="27927"/>
                      </a:cubicBezTo>
                      <a:cubicBezTo>
                        <a:pt x="212053" y="22136"/>
                        <a:pt x="212158" y="16345"/>
                        <a:pt x="212215" y="10553"/>
                      </a:cubicBezTo>
                      <a:cubicBezTo>
                        <a:pt x="212244" y="7296"/>
                        <a:pt x="212282" y="4038"/>
                        <a:pt x="212263" y="781"/>
                      </a:cubicBezTo>
                      <a:cubicBezTo>
                        <a:pt x="212263" y="590"/>
                        <a:pt x="211872" y="495"/>
                        <a:pt x="211453" y="476"/>
                      </a:cubicBezTo>
                      <a:cubicBezTo>
                        <a:pt x="211291" y="438"/>
                        <a:pt x="211101" y="409"/>
                        <a:pt x="210853" y="400"/>
                      </a:cubicBezTo>
                      <a:cubicBezTo>
                        <a:pt x="183630" y="152"/>
                        <a:pt x="74950" y="-67"/>
                        <a:pt x="47851" y="19"/>
                      </a:cubicBezTo>
                      <a:cubicBezTo>
                        <a:pt x="32507" y="66"/>
                        <a:pt x="17143" y="57"/>
                        <a:pt x="1798" y="238"/>
                      </a:cubicBezTo>
                      <a:cubicBezTo>
                        <a:pt x="1284" y="247"/>
                        <a:pt x="960" y="352"/>
                        <a:pt x="817" y="476"/>
                      </a:cubicBezTo>
                      <a:cubicBezTo>
                        <a:pt x="426" y="505"/>
                        <a:pt x="93" y="590"/>
                        <a:pt x="93" y="771"/>
                      </a:cubicBezTo>
                      <a:cubicBezTo>
                        <a:pt x="-97" y="12354"/>
                        <a:pt x="84" y="23946"/>
                        <a:pt x="17" y="35528"/>
                      </a:cubicBezTo>
                      <a:cubicBezTo>
                        <a:pt x="8" y="37109"/>
                        <a:pt x="27" y="38700"/>
                        <a:pt x="36" y="40281"/>
                      </a:cubicBezTo>
                      <a:cubicBezTo>
                        <a:pt x="46" y="41948"/>
                        <a:pt x="-145" y="43643"/>
                        <a:pt x="265" y="45310"/>
                      </a:cubicBezTo>
                      <a:cubicBezTo>
                        <a:pt x="312" y="45501"/>
                        <a:pt x="931" y="45529"/>
                        <a:pt x="1189" y="45406"/>
                      </a:cubicBezTo>
                      <a:cubicBezTo>
                        <a:pt x="1255" y="45415"/>
                        <a:pt x="1312" y="45425"/>
                        <a:pt x="1379" y="45425"/>
                      </a:cubicBezTo>
                      <a:cubicBezTo>
                        <a:pt x="8123" y="45710"/>
                        <a:pt x="69740" y="46110"/>
                        <a:pt x="83332" y="46148"/>
                      </a:cubicBezTo>
                      <a:cubicBezTo>
                        <a:pt x="110659" y="46215"/>
                        <a:pt x="137987" y="46206"/>
                        <a:pt x="165304" y="46034"/>
                      </a:cubicBezTo>
                      <a:cubicBezTo>
                        <a:pt x="180763" y="45939"/>
                        <a:pt x="193717" y="45739"/>
                        <a:pt x="209177" y="45672"/>
                      </a:cubicBezTo>
                      <a:cubicBezTo>
                        <a:pt x="210491" y="45663"/>
                        <a:pt x="211520" y="45615"/>
                        <a:pt x="211682" y="449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5" name="자유형: 도형 1360">
                  <a:extLst>
                    <a:ext uri="{FF2B5EF4-FFF2-40B4-BE49-F238E27FC236}">
                      <a16:creationId xmlns:a16="http://schemas.microsoft.com/office/drawing/2014/main" id="{A77069D0-13A8-92A0-55F0-E1386B071548}"/>
                    </a:ext>
                  </a:extLst>
                </p:cNvPr>
                <p:cNvSpPr/>
                <p:nvPr/>
              </p:nvSpPr>
              <p:spPr>
                <a:xfrm>
                  <a:off x="9257444" y="9391780"/>
                  <a:ext cx="272497" cy="46167"/>
                </a:xfrm>
                <a:custGeom>
                  <a:avLst/>
                  <a:gdLst>
                    <a:gd name="connsiteX0" fmla="*/ 271750 w 272497"/>
                    <a:gd name="connsiteY0" fmla="*/ 44968 h 46167"/>
                    <a:gd name="connsiteX1" fmla="*/ 271731 w 272497"/>
                    <a:gd name="connsiteY1" fmla="*/ 44968 h 46167"/>
                    <a:gd name="connsiteX2" fmla="*/ 272093 w 272497"/>
                    <a:gd name="connsiteY2" fmla="*/ 36604 h 46167"/>
                    <a:gd name="connsiteX3" fmla="*/ 272159 w 272497"/>
                    <a:gd name="connsiteY3" fmla="*/ 27918 h 46167"/>
                    <a:gd name="connsiteX4" fmla="*/ 272426 w 272497"/>
                    <a:gd name="connsiteY4" fmla="*/ 10544 h 46167"/>
                    <a:gd name="connsiteX5" fmla="*/ 272493 w 272497"/>
                    <a:gd name="connsiteY5" fmla="*/ 772 h 46167"/>
                    <a:gd name="connsiteX6" fmla="*/ 271454 w 272497"/>
                    <a:gd name="connsiteY6" fmla="*/ 467 h 46167"/>
                    <a:gd name="connsiteX7" fmla="*/ 270683 w 272497"/>
                    <a:gd name="connsiteY7" fmla="*/ 400 h 46167"/>
                    <a:gd name="connsiteX8" fmla="*/ 61447 w 272497"/>
                    <a:gd name="connsiteY8" fmla="*/ 19 h 46167"/>
                    <a:gd name="connsiteX9" fmla="*/ 2325 w 272497"/>
                    <a:gd name="connsiteY9" fmla="*/ 238 h 46167"/>
                    <a:gd name="connsiteX10" fmla="*/ 1068 w 272497"/>
                    <a:gd name="connsiteY10" fmla="*/ 476 h 46167"/>
                    <a:gd name="connsiteX11" fmla="*/ 135 w 272497"/>
                    <a:gd name="connsiteY11" fmla="*/ 762 h 46167"/>
                    <a:gd name="connsiteX12" fmla="*/ 30 w 272497"/>
                    <a:gd name="connsiteY12" fmla="*/ 35519 h 46167"/>
                    <a:gd name="connsiteX13" fmla="*/ 49 w 272497"/>
                    <a:gd name="connsiteY13" fmla="*/ 40272 h 46167"/>
                    <a:gd name="connsiteX14" fmla="*/ 345 w 272497"/>
                    <a:gd name="connsiteY14" fmla="*/ 45291 h 46167"/>
                    <a:gd name="connsiteX15" fmla="*/ 1535 w 272497"/>
                    <a:gd name="connsiteY15" fmla="*/ 45387 h 46167"/>
                    <a:gd name="connsiteX16" fmla="*/ 1783 w 272497"/>
                    <a:gd name="connsiteY16" fmla="*/ 45406 h 46167"/>
                    <a:gd name="connsiteX17" fmla="*/ 106986 w 272497"/>
                    <a:gd name="connsiteY17" fmla="*/ 46129 h 46167"/>
                    <a:gd name="connsiteX18" fmla="*/ 212219 w 272497"/>
                    <a:gd name="connsiteY18" fmla="*/ 46015 h 46167"/>
                    <a:gd name="connsiteX19" fmla="*/ 268530 w 272497"/>
                    <a:gd name="connsiteY19" fmla="*/ 45653 h 46167"/>
                    <a:gd name="connsiteX20" fmla="*/ 271750 w 272497"/>
                    <a:gd name="connsiteY20" fmla="*/ 44968 h 46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72497" h="46167">
                      <a:moveTo>
                        <a:pt x="271750" y="44968"/>
                      </a:moveTo>
                      <a:cubicBezTo>
                        <a:pt x="271750" y="44968"/>
                        <a:pt x="271740" y="44968"/>
                        <a:pt x="271731" y="44968"/>
                      </a:cubicBezTo>
                      <a:cubicBezTo>
                        <a:pt x="272540" y="42205"/>
                        <a:pt x="272036" y="39376"/>
                        <a:pt x="272093" y="36604"/>
                      </a:cubicBezTo>
                      <a:cubicBezTo>
                        <a:pt x="272140" y="33709"/>
                        <a:pt x="272131" y="30813"/>
                        <a:pt x="272159" y="27918"/>
                      </a:cubicBezTo>
                      <a:cubicBezTo>
                        <a:pt x="272226" y="22126"/>
                        <a:pt x="272350" y="16335"/>
                        <a:pt x="272426" y="10544"/>
                      </a:cubicBezTo>
                      <a:cubicBezTo>
                        <a:pt x="272464" y="7287"/>
                        <a:pt x="272512" y="4029"/>
                        <a:pt x="272493" y="772"/>
                      </a:cubicBezTo>
                      <a:cubicBezTo>
                        <a:pt x="272493" y="581"/>
                        <a:pt x="271988" y="486"/>
                        <a:pt x="271454" y="467"/>
                      </a:cubicBezTo>
                      <a:cubicBezTo>
                        <a:pt x="271245" y="429"/>
                        <a:pt x="270997" y="400"/>
                        <a:pt x="270683" y="400"/>
                      </a:cubicBezTo>
                      <a:cubicBezTo>
                        <a:pt x="235726" y="152"/>
                        <a:pt x="96233" y="-67"/>
                        <a:pt x="61447" y="19"/>
                      </a:cubicBezTo>
                      <a:cubicBezTo>
                        <a:pt x="41740" y="67"/>
                        <a:pt x="22023" y="57"/>
                        <a:pt x="2325" y="238"/>
                      </a:cubicBezTo>
                      <a:cubicBezTo>
                        <a:pt x="1659" y="248"/>
                        <a:pt x="1249" y="352"/>
                        <a:pt x="1068" y="476"/>
                      </a:cubicBezTo>
                      <a:cubicBezTo>
                        <a:pt x="573" y="505"/>
                        <a:pt x="144" y="590"/>
                        <a:pt x="135" y="762"/>
                      </a:cubicBezTo>
                      <a:cubicBezTo>
                        <a:pt x="-103" y="12344"/>
                        <a:pt x="116" y="23936"/>
                        <a:pt x="30" y="35519"/>
                      </a:cubicBezTo>
                      <a:cubicBezTo>
                        <a:pt x="21" y="37100"/>
                        <a:pt x="40" y="38681"/>
                        <a:pt x="49" y="40272"/>
                      </a:cubicBezTo>
                      <a:cubicBezTo>
                        <a:pt x="59" y="41938"/>
                        <a:pt x="-189" y="43634"/>
                        <a:pt x="345" y="45291"/>
                      </a:cubicBezTo>
                      <a:cubicBezTo>
                        <a:pt x="401" y="45482"/>
                        <a:pt x="1202" y="45510"/>
                        <a:pt x="1535" y="45387"/>
                      </a:cubicBezTo>
                      <a:cubicBezTo>
                        <a:pt x="1611" y="45396"/>
                        <a:pt x="1687" y="45406"/>
                        <a:pt x="1783" y="45406"/>
                      </a:cubicBezTo>
                      <a:cubicBezTo>
                        <a:pt x="10441" y="45691"/>
                        <a:pt x="89536" y="46091"/>
                        <a:pt x="106986" y="46129"/>
                      </a:cubicBezTo>
                      <a:cubicBezTo>
                        <a:pt x="142057" y="46196"/>
                        <a:pt x="177138" y="46187"/>
                        <a:pt x="212219" y="46015"/>
                      </a:cubicBezTo>
                      <a:cubicBezTo>
                        <a:pt x="232059" y="45920"/>
                        <a:pt x="248690" y="45720"/>
                        <a:pt x="268530" y="45653"/>
                      </a:cubicBezTo>
                      <a:cubicBezTo>
                        <a:pt x="270216" y="45653"/>
                        <a:pt x="271531" y="45606"/>
                        <a:pt x="271750" y="449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6" name="자유형: 도형 1361">
                  <a:extLst>
                    <a:ext uri="{FF2B5EF4-FFF2-40B4-BE49-F238E27FC236}">
                      <a16:creationId xmlns:a16="http://schemas.microsoft.com/office/drawing/2014/main" id="{F096587D-B155-1703-266B-E0F74DE7DD1D}"/>
                    </a:ext>
                  </a:extLst>
                </p:cNvPr>
                <p:cNvSpPr/>
                <p:nvPr/>
              </p:nvSpPr>
              <p:spPr>
                <a:xfrm>
                  <a:off x="9257451" y="9475153"/>
                  <a:ext cx="182942" cy="46177"/>
                </a:xfrm>
                <a:custGeom>
                  <a:avLst/>
                  <a:gdLst>
                    <a:gd name="connsiteX0" fmla="*/ 182436 w 182942"/>
                    <a:gd name="connsiteY0" fmla="*/ 44967 h 46177"/>
                    <a:gd name="connsiteX1" fmla="*/ 182426 w 182942"/>
                    <a:gd name="connsiteY1" fmla="*/ 44967 h 46177"/>
                    <a:gd name="connsiteX2" fmla="*/ 182665 w 182942"/>
                    <a:gd name="connsiteY2" fmla="*/ 36605 h 46177"/>
                    <a:gd name="connsiteX3" fmla="*/ 182712 w 182942"/>
                    <a:gd name="connsiteY3" fmla="*/ 27918 h 46177"/>
                    <a:gd name="connsiteX4" fmla="*/ 182893 w 182942"/>
                    <a:gd name="connsiteY4" fmla="*/ 10544 h 46177"/>
                    <a:gd name="connsiteX5" fmla="*/ 182941 w 182942"/>
                    <a:gd name="connsiteY5" fmla="*/ 771 h 46177"/>
                    <a:gd name="connsiteX6" fmla="*/ 182236 w 182942"/>
                    <a:gd name="connsiteY6" fmla="*/ 467 h 46177"/>
                    <a:gd name="connsiteX7" fmla="*/ 181722 w 182942"/>
                    <a:gd name="connsiteY7" fmla="*/ 400 h 46177"/>
                    <a:gd name="connsiteX8" fmla="*/ 41247 w 182942"/>
                    <a:gd name="connsiteY8" fmla="*/ 19 h 46177"/>
                    <a:gd name="connsiteX9" fmla="*/ 1556 w 182942"/>
                    <a:gd name="connsiteY9" fmla="*/ 238 h 46177"/>
                    <a:gd name="connsiteX10" fmla="*/ 709 w 182942"/>
                    <a:gd name="connsiteY10" fmla="*/ 476 h 46177"/>
                    <a:gd name="connsiteX11" fmla="*/ 80 w 182942"/>
                    <a:gd name="connsiteY11" fmla="*/ 762 h 46177"/>
                    <a:gd name="connsiteX12" fmla="*/ 13 w 182942"/>
                    <a:gd name="connsiteY12" fmla="*/ 35519 h 46177"/>
                    <a:gd name="connsiteX13" fmla="*/ 32 w 182942"/>
                    <a:gd name="connsiteY13" fmla="*/ 40272 h 46177"/>
                    <a:gd name="connsiteX14" fmla="*/ 232 w 182942"/>
                    <a:gd name="connsiteY14" fmla="*/ 45301 h 46177"/>
                    <a:gd name="connsiteX15" fmla="*/ 1033 w 182942"/>
                    <a:gd name="connsiteY15" fmla="*/ 45396 h 46177"/>
                    <a:gd name="connsiteX16" fmla="*/ 1204 w 182942"/>
                    <a:gd name="connsiteY16" fmla="*/ 45415 h 46177"/>
                    <a:gd name="connsiteX17" fmla="*/ 71832 w 182942"/>
                    <a:gd name="connsiteY17" fmla="*/ 46139 h 46177"/>
                    <a:gd name="connsiteX18" fmla="*/ 142479 w 182942"/>
                    <a:gd name="connsiteY18" fmla="*/ 46025 h 46177"/>
                    <a:gd name="connsiteX19" fmla="*/ 180284 w 182942"/>
                    <a:gd name="connsiteY19" fmla="*/ 45663 h 46177"/>
                    <a:gd name="connsiteX20" fmla="*/ 182436 w 182942"/>
                    <a:gd name="connsiteY20" fmla="*/ 44967 h 46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2942" h="46177">
                      <a:moveTo>
                        <a:pt x="182436" y="44967"/>
                      </a:moveTo>
                      <a:cubicBezTo>
                        <a:pt x="182436" y="44967"/>
                        <a:pt x="182426" y="44967"/>
                        <a:pt x="182426" y="44967"/>
                      </a:cubicBezTo>
                      <a:cubicBezTo>
                        <a:pt x="182969" y="42205"/>
                        <a:pt x="182636" y="39376"/>
                        <a:pt x="182665" y="36605"/>
                      </a:cubicBezTo>
                      <a:cubicBezTo>
                        <a:pt x="182703" y="33709"/>
                        <a:pt x="182693" y="30813"/>
                        <a:pt x="182712" y="27918"/>
                      </a:cubicBezTo>
                      <a:cubicBezTo>
                        <a:pt x="182760" y="22126"/>
                        <a:pt x="182846" y="16335"/>
                        <a:pt x="182893" y="10544"/>
                      </a:cubicBezTo>
                      <a:cubicBezTo>
                        <a:pt x="182922" y="7287"/>
                        <a:pt x="182951" y="4029"/>
                        <a:pt x="182941" y="771"/>
                      </a:cubicBezTo>
                      <a:cubicBezTo>
                        <a:pt x="182941" y="581"/>
                        <a:pt x="182608" y="486"/>
                        <a:pt x="182236" y="467"/>
                      </a:cubicBezTo>
                      <a:cubicBezTo>
                        <a:pt x="182093" y="429"/>
                        <a:pt x="181931" y="400"/>
                        <a:pt x="181722" y="400"/>
                      </a:cubicBezTo>
                      <a:cubicBezTo>
                        <a:pt x="158252" y="152"/>
                        <a:pt x="64602" y="-67"/>
                        <a:pt x="41247" y="19"/>
                      </a:cubicBezTo>
                      <a:cubicBezTo>
                        <a:pt x="28017" y="67"/>
                        <a:pt x="14777" y="57"/>
                        <a:pt x="1556" y="238"/>
                      </a:cubicBezTo>
                      <a:cubicBezTo>
                        <a:pt x="1109" y="248"/>
                        <a:pt x="833" y="352"/>
                        <a:pt x="709" y="476"/>
                      </a:cubicBezTo>
                      <a:cubicBezTo>
                        <a:pt x="375" y="505"/>
                        <a:pt x="90" y="590"/>
                        <a:pt x="80" y="762"/>
                      </a:cubicBezTo>
                      <a:cubicBezTo>
                        <a:pt x="-82" y="12344"/>
                        <a:pt x="70" y="23936"/>
                        <a:pt x="13" y="35519"/>
                      </a:cubicBezTo>
                      <a:cubicBezTo>
                        <a:pt x="4" y="37100"/>
                        <a:pt x="23" y="38690"/>
                        <a:pt x="32" y="40272"/>
                      </a:cubicBezTo>
                      <a:cubicBezTo>
                        <a:pt x="42" y="41938"/>
                        <a:pt x="-130" y="43634"/>
                        <a:pt x="232" y="45301"/>
                      </a:cubicBezTo>
                      <a:cubicBezTo>
                        <a:pt x="270" y="45491"/>
                        <a:pt x="804" y="45520"/>
                        <a:pt x="1033" y="45396"/>
                      </a:cubicBezTo>
                      <a:cubicBezTo>
                        <a:pt x="1090" y="45406"/>
                        <a:pt x="1137" y="45415"/>
                        <a:pt x="1204" y="45415"/>
                      </a:cubicBezTo>
                      <a:cubicBezTo>
                        <a:pt x="7014" y="45701"/>
                        <a:pt x="60116" y="46101"/>
                        <a:pt x="71832" y="46139"/>
                      </a:cubicBezTo>
                      <a:cubicBezTo>
                        <a:pt x="95378" y="46206"/>
                        <a:pt x="118933" y="46196"/>
                        <a:pt x="142479" y="46025"/>
                      </a:cubicBezTo>
                      <a:cubicBezTo>
                        <a:pt x="155795" y="45929"/>
                        <a:pt x="166968" y="45729"/>
                        <a:pt x="180284" y="45663"/>
                      </a:cubicBezTo>
                      <a:cubicBezTo>
                        <a:pt x="181407" y="45653"/>
                        <a:pt x="182293" y="45606"/>
                        <a:pt x="182436" y="4496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sp>
          <p:nvSpPr>
            <p:cNvPr id="19" name="자유형: 도형 1284">
              <a:extLst>
                <a:ext uri="{FF2B5EF4-FFF2-40B4-BE49-F238E27FC236}">
                  <a16:creationId xmlns:a16="http://schemas.microsoft.com/office/drawing/2014/main" id="{376EBB26-04EC-F9EF-22C6-B1BA53A69082}"/>
                </a:ext>
              </a:extLst>
            </p:cNvPr>
            <p:cNvSpPr/>
            <p:nvPr/>
          </p:nvSpPr>
          <p:spPr>
            <a:xfrm>
              <a:off x="9663894" y="3274200"/>
              <a:ext cx="332697" cy="331101"/>
            </a:xfrm>
            <a:custGeom>
              <a:avLst/>
              <a:gdLst>
                <a:gd name="connsiteX0" fmla="*/ 340045 w 355822"/>
                <a:gd name="connsiteY0" fmla="*/ 102006 h 354115"/>
                <a:gd name="connsiteX1" fmla="*/ 152431 w 355822"/>
                <a:gd name="connsiteY1" fmla="*/ 1594 h 354115"/>
                <a:gd name="connsiteX2" fmla="*/ 18129 w 355822"/>
                <a:gd name="connsiteY2" fmla="*/ 102597 h 354115"/>
                <a:gd name="connsiteX3" fmla="*/ 17224 w 355822"/>
                <a:gd name="connsiteY3" fmla="*/ 104492 h 354115"/>
                <a:gd name="connsiteX4" fmla="*/ 2374 w 355822"/>
                <a:gd name="connsiteY4" fmla="*/ 150708 h 354115"/>
                <a:gd name="connsiteX5" fmla="*/ 49666 w 355822"/>
                <a:gd name="connsiteY5" fmla="*/ 305318 h 354115"/>
                <a:gd name="connsiteX6" fmla="*/ 79174 w 355822"/>
                <a:gd name="connsiteY6" fmla="*/ 330778 h 354115"/>
                <a:gd name="connsiteX7" fmla="*/ 126523 w 355822"/>
                <a:gd name="connsiteY7" fmla="*/ 349285 h 354115"/>
                <a:gd name="connsiteX8" fmla="*/ 287791 w 355822"/>
                <a:gd name="connsiteY8" fmla="*/ 314890 h 354115"/>
                <a:gd name="connsiteX9" fmla="*/ 340045 w 355822"/>
                <a:gd name="connsiteY9" fmla="*/ 102006 h 354115"/>
                <a:gd name="connsiteX10" fmla="*/ 309803 w 355822"/>
                <a:gd name="connsiteY10" fmla="*/ 85100 h 354115"/>
                <a:gd name="connsiteX11" fmla="*/ 315575 w 355822"/>
                <a:gd name="connsiteY11" fmla="*/ 94424 h 354115"/>
                <a:gd name="connsiteX12" fmla="*/ 297707 w 355822"/>
                <a:gd name="connsiteY12" fmla="*/ 91129 h 354115"/>
                <a:gd name="connsiteX13" fmla="*/ 268941 w 355822"/>
                <a:gd name="connsiteY13" fmla="*/ 86052 h 354115"/>
                <a:gd name="connsiteX14" fmla="*/ 254644 w 355822"/>
                <a:gd name="connsiteY14" fmla="*/ 36646 h 354115"/>
                <a:gd name="connsiteX15" fmla="*/ 309803 w 355822"/>
                <a:gd name="connsiteY15" fmla="*/ 85100 h 354115"/>
                <a:gd name="connsiteX16" fmla="*/ 172405 w 355822"/>
                <a:gd name="connsiteY16" fmla="*/ 261283 h 354115"/>
                <a:gd name="connsiteX17" fmla="*/ 100082 w 355822"/>
                <a:gd name="connsiteY17" fmla="*/ 258178 h 354115"/>
                <a:gd name="connsiteX18" fmla="*/ 88033 w 355822"/>
                <a:gd name="connsiteY18" fmla="*/ 190322 h 354115"/>
                <a:gd name="connsiteX19" fmla="*/ 174463 w 355822"/>
                <a:gd name="connsiteY19" fmla="*/ 190513 h 354115"/>
                <a:gd name="connsiteX20" fmla="*/ 173234 w 355822"/>
                <a:gd name="connsiteY20" fmla="*/ 261283 h 354115"/>
                <a:gd name="connsiteX21" fmla="*/ 172405 w 355822"/>
                <a:gd name="connsiteY21" fmla="*/ 261283 h 354115"/>
                <a:gd name="connsiteX22" fmla="*/ 186940 w 355822"/>
                <a:gd name="connsiteY22" fmla="*/ 177292 h 354115"/>
                <a:gd name="connsiteX23" fmla="*/ 186778 w 355822"/>
                <a:gd name="connsiteY23" fmla="*/ 92386 h 354115"/>
                <a:gd name="connsiteX24" fmla="*/ 254711 w 355822"/>
                <a:gd name="connsiteY24" fmla="*/ 96891 h 354115"/>
                <a:gd name="connsiteX25" fmla="*/ 259016 w 355822"/>
                <a:gd name="connsiteY25" fmla="*/ 97511 h 354115"/>
                <a:gd name="connsiteX26" fmla="*/ 264817 w 355822"/>
                <a:gd name="connsiteY26" fmla="*/ 176987 h 354115"/>
                <a:gd name="connsiteX27" fmla="*/ 186940 w 355822"/>
                <a:gd name="connsiteY27" fmla="*/ 177292 h 354115"/>
                <a:gd name="connsiteX28" fmla="*/ 264112 w 355822"/>
                <a:gd name="connsiteY28" fmla="*/ 189760 h 354115"/>
                <a:gd name="connsiteX29" fmla="*/ 263979 w 355822"/>
                <a:gd name="connsiteY29" fmla="*/ 192141 h 354115"/>
                <a:gd name="connsiteX30" fmla="*/ 251615 w 355822"/>
                <a:gd name="connsiteY30" fmla="*/ 258502 h 354115"/>
                <a:gd name="connsiteX31" fmla="*/ 184435 w 355822"/>
                <a:gd name="connsiteY31" fmla="*/ 261102 h 354115"/>
                <a:gd name="connsiteX32" fmla="*/ 186550 w 355822"/>
                <a:gd name="connsiteY32" fmla="*/ 190494 h 354115"/>
                <a:gd name="connsiteX33" fmla="*/ 264112 w 355822"/>
                <a:gd name="connsiteY33" fmla="*/ 189760 h 354115"/>
                <a:gd name="connsiteX34" fmla="*/ 238518 w 355822"/>
                <a:gd name="connsiteY34" fmla="*/ 29254 h 354115"/>
                <a:gd name="connsiteX35" fmla="*/ 256301 w 355822"/>
                <a:gd name="connsiteY35" fmla="*/ 84299 h 354115"/>
                <a:gd name="connsiteX36" fmla="*/ 186455 w 355822"/>
                <a:gd name="connsiteY36" fmla="*/ 79337 h 354115"/>
                <a:gd name="connsiteX37" fmla="*/ 185540 w 355822"/>
                <a:gd name="connsiteY37" fmla="*/ 46742 h 354115"/>
                <a:gd name="connsiteX38" fmla="*/ 184683 w 355822"/>
                <a:gd name="connsiteY38" fmla="*/ 17510 h 354115"/>
                <a:gd name="connsiteX39" fmla="*/ 238518 w 355822"/>
                <a:gd name="connsiteY39" fmla="*/ 29254 h 354115"/>
                <a:gd name="connsiteX40" fmla="*/ 174529 w 355822"/>
                <a:gd name="connsiteY40" fmla="*/ 177263 h 354115"/>
                <a:gd name="connsiteX41" fmla="*/ 87509 w 355822"/>
                <a:gd name="connsiteY41" fmla="*/ 176063 h 354115"/>
                <a:gd name="connsiteX42" fmla="*/ 87500 w 355822"/>
                <a:gd name="connsiteY42" fmla="*/ 175682 h 354115"/>
                <a:gd name="connsiteX43" fmla="*/ 99358 w 355822"/>
                <a:gd name="connsiteY43" fmla="*/ 97072 h 354115"/>
                <a:gd name="connsiteX44" fmla="*/ 173453 w 355822"/>
                <a:gd name="connsiteY44" fmla="*/ 92339 h 354115"/>
                <a:gd name="connsiteX45" fmla="*/ 174529 w 355822"/>
                <a:gd name="connsiteY45" fmla="*/ 177263 h 354115"/>
                <a:gd name="connsiteX46" fmla="*/ 170319 w 355822"/>
                <a:gd name="connsiteY46" fmla="*/ 17377 h 354115"/>
                <a:gd name="connsiteX47" fmla="*/ 171767 w 355822"/>
                <a:gd name="connsiteY47" fmla="*/ 44628 h 354115"/>
                <a:gd name="connsiteX48" fmla="*/ 173053 w 355822"/>
                <a:gd name="connsiteY48" fmla="*/ 79204 h 354115"/>
                <a:gd name="connsiteX49" fmla="*/ 103921 w 355822"/>
                <a:gd name="connsiteY49" fmla="*/ 83461 h 354115"/>
                <a:gd name="connsiteX50" fmla="*/ 130238 w 355822"/>
                <a:gd name="connsiteY50" fmla="*/ 24006 h 354115"/>
                <a:gd name="connsiteX51" fmla="*/ 170319 w 355822"/>
                <a:gd name="connsiteY51" fmla="*/ 17377 h 354115"/>
                <a:gd name="connsiteX52" fmla="*/ 116551 w 355822"/>
                <a:gd name="connsiteY52" fmla="*/ 28912 h 354115"/>
                <a:gd name="connsiteX53" fmla="*/ 88909 w 355822"/>
                <a:gd name="connsiteY53" fmla="*/ 85319 h 354115"/>
                <a:gd name="connsiteX54" fmla="*/ 40113 w 355822"/>
                <a:gd name="connsiteY54" fmla="*/ 94491 h 354115"/>
                <a:gd name="connsiteX55" fmla="*/ 116551 w 355822"/>
                <a:gd name="connsiteY55" fmla="*/ 28912 h 354115"/>
                <a:gd name="connsiteX56" fmla="*/ 32254 w 355822"/>
                <a:gd name="connsiteY56" fmla="*/ 108131 h 354115"/>
                <a:gd name="connsiteX57" fmla="*/ 84661 w 355822"/>
                <a:gd name="connsiteY57" fmla="*/ 99187 h 354115"/>
                <a:gd name="connsiteX58" fmla="*/ 74050 w 355822"/>
                <a:gd name="connsiteY58" fmla="*/ 173834 h 354115"/>
                <a:gd name="connsiteX59" fmla="*/ 74069 w 355822"/>
                <a:gd name="connsiteY59" fmla="*/ 175882 h 354115"/>
                <a:gd name="connsiteX60" fmla="*/ 14376 w 355822"/>
                <a:gd name="connsiteY60" fmla="*/ 176101 h 354115"/>
                <a:gd name="connsiteX61" fmla="*/ 32254 w 355822"/>
                <a:gd name="connsiteY61" fmla="*/ 108131 h 354115"/>
                <a:gd name="connsiteX62" fmla="*/ 74202 w 355822"/>
                <a:gd name="connsiteY62" fmla="*/ 190122 h 354115"/>
                <a:gd name="connsiteX63" fmla="*/ 84108 w 355822"/>
                <a:gd name="connsiteY63" fmla="*/ 256778 h 354115"/>
                <a:gd name="connsiteX64" fmla="*/ 59134 w 355822"/>
                <a:gd name="connsiteY64" fmla="*/ 254378 h 354115"/>
                <a:gd name="connsiteX65" fmla="*/ 31064 w 355822"/>
                <a:gd name="connsiteY65" fmla="*/ 251692 h 354115"/>
                <a:gd name="connsiteX66" fmla="*/ 14347 w 355822"/>
                <a:gd name="connsiteY66" fmla="*/ 187274 h 354115"/>
                <a:gd name="connsiteX67" fmla="*/ 74202 w 355822"/>
                <a:gd name="connsiteY67" fmla="*/ 190122 h 354115"/>
                <a:gd name="connsiteX68" fmla="*/ 87861 w 355822"/>
                <a:gd name="connsiteY68" fmla="*/ 318672 h 354115"/>
                <a:gd name="connsiteX69" fmla="*/ 37093 w 355822"/>
                <a:gd name="connsiteY69" fmla="*/ 262693 h 354115"/>
                <a:gd name="connsiteX70" fmla="*/ 54286 w 355822"/>
                <a:gd name="connsiteY70" fmla="*/ 265170 h 354115"/>
                <a:gd name="connsiteX71" fmla="*/ 87661 w 355822"/>
                <a:gd name="connsiteY71" fmla="*/ 268865 h 354115"/>
                <a:gd name="connsiteX72" fmla="*/ 113798 w 355822"/>
                <a:gd name="connsiteY72" fmla="*/ 327149 h 354115"/>
                <a:gd name="connsiteX73" fmla="*/ 87861 w 355822"/>
                <a:gd name="connsiteY73" fmla="*/ 318672 h 354115"/>
                <a:gd name="connsiteX74" fmla="*/ 170215 w 355822"/>
                <a:gd name="connsiteY74" fmla="*/ 335617 h 354115"/>
                <a:gd name="connsiteX75" fmla="*/ 131781 w 355822"/>
                <a:gd name="connsiteY75" fmla="*/ 331454 h 354115"/>
                <a:gd name="connsiteX76" fmla="*/ 131705 w 355822"/>
                <a:gd name="connsiteY76" fmla="*/ 331216 h 354115"/>
                <a:gd name="connsiteX77" fmla="*/ 103987 w 355822"/>
                <a:gd name="connsiteY77" fmla="*/ 270142 h 354115"/>
                <a:gd name="connsiteX78" fmla="*/ 172415 w 355822"/>
                <a:gd name="connsiteY78" fmla="*/ 273085 h 354115"/>
                <a:gd name="connsiteX79" fmla="*/ 172796 w 355822"/>
                <a:gd name="connsiteY79" fmla="*/ 273075 h 354115"/>
                <a:gd name="connsiteX80" fmla="*/ 171281 w 355822"/>
                <a:gd name="connsiteY80" fmla="*/ 308861 h 354115"/>
                <a:gd name="connsiteX81" fmla="*/ 170215 w 355822"/>
                <a:gd name="connsiteY81" fmla="*/ 335617 h 354115"/>
                <a:gd name="connsiteX82" fmla="*/ 222964 w 355822"/>
                <a:gd name="connsiteY82" fmla="*/ 327806 h 354115"/>
                <a:gd name="connsiteX83" fmla="*/ 187607 w 355822"/>
                <a:gd name="connsiteY83" fmla="*/ 334959 h 354115"/>
                <a:gd name="connsiteX84" fmla="*/ 180216 w 355822"/>
                <a:gd name="connsiteY84" fmla="*/ 335378 h 354115"/>
                <a:gd name="connsiteX85" fmla="*/ 182025 w 355822"/>
                <a:gd name="connsiteY85" fmla="*/ 310975 h 354115"/>
                <a:gd name="connsiteX86" fmla="*/ 184007 w 355822"/>
                <a:gd name="connsiteY86" fmla="*/ 272942 h 354115"/>
                <a:gd name="connsiteX87" fmla="*/ 247862 w 355822"/>
                <a:gd name="connsiteY87" fmla="*/ 270761 h 354115"/>
                <a:gd name="connsiteX88" fmla="*/ 246491 w 355822"/>
                <a:gd name="connsiteY88" fmla="*/ 275228 h 354115"/>
                <a:gd name="connsiteX89" fmla="*/ 230565 w 355822"/>
                <a:gd name="connsiteY89" fmla="*/ 313938 h 354115"/>
                <a:gd name="connsiteX90" fmla="*/ 222964 w 355822"/>
                <a:gd name="connsiteY90" fmla="*/ 327806 h 354115"/>
                <a:gd name="connsiteX91" fmla="*/ 297659 w 355822"/>
                <a:gd name="connsiteY91" fmla="*/ 282086 h 354115"/>
                <a:gd name="connsiteX92" fmla="*/ 238432 w 355822"/>
                <a:gd name="connsiteY92" fmla="*/ 322272 h 354115"/>
                <a:gd name="connsiteX93" fmla="*/ 240557 w 355822"/>
                <a:gd name="connsiteY93" fmla="*/ 317786 h 354115"/>
                <a:gd name="connsiteX94" fmla="*/ 257226 w 355822"/>
                <a:gd name="connsiteY94" fmla="*/ 278200 h 354115"/>
                <a:gd name="connsiteX95" fmla="*/ 259883 w 355822"/>
                <a:gd name="connsiteY95" fmla="*/ 269770 h 354115"/>
                <a:gd name="connsiteX96" fmla="*/ 312032 w 355822"/>
                <a:gd name="connsiteY96" fmla="*/ 263893 h 354115"/>
                <a:gd name="connsiteX97" fmla="*/ 297659 w 355822"/>
                <a:gd name="connsiteY97" fmla="*/ 282086 h 354115"/>
                <a:gd name="connsiteX98" fmla="*/ 319309 w 355822"/>
                <a:gd name="connsiteY98" fmla="*/ 251711 h 354115"/>
                <a:gd name="connsiteX99" fmla="*/ 263750 w 355822"/>
                <a:gd name="connsiteY99" fmla="*/ 257454 h 354115"/>
                <a:gd name="connsiteX100" fmla="*/ 275580 w 355822"/>
                <a:gd name="connsiteY100" fmla="*/ 192151 h 354115"/>
                <a:gd name="connsiteX101" fmla="*/ 275723 w 355822"/>
                <a:gd name="connsiteY101" fmla="*/ 189570 h 354115"/>
                <a:gd name="connsiteX102" fmla="*/ 307022 w 355822"/>
                <a:gd name="connsiteY102" fmla="*/ 189017 h 354115"/>
                <a:gd name="connsiteX103" fmla="*/ 336778 w 355822"/>
                <a:gd name="connsiteY103" fmla="*/ 188636 h 354115"/>
                <a:gd name="connsiteX104" fmla="*/ 319309 w 355822"/>
                <a:gd name="connsiteY104" fmla="*/ 251711 h 354115"/>
                <a:gd name="connsiteX105" fmla="*/ 309165 w 355822"/>
                <a:gd name="connsiteY105" fmla="*/ 176368 h 354115"/>
                <a:gd name="connsiteX106" fmla="*/ 276447 w 355822"/>
                <a:gd name="connsiteY106" fmla="*/ 176835 h 354115"/>
                <a:gd name="connsiteX107" fmla="*/ 271437 w 355822"/>
                <a:gd name="connsiteY107" fmla="*/ 99311 h 354115"/>
                <a:gd name="connsiteX108" fmla="*/ 294421 w 355822"/>
                <a:gd name="connsiteY108" fmla="*/ 103083 h 354115"/>
                <a:gd name="connsiteX109" fmla="*/ 323072 w 355822"/>
                <a:gd name="connsiteY109" fmla="*/ 109455 h 354115"/>
                <a:gd name="connsiteX110" fmla="*/ 337140 w 355822"/>
                <a:gd name="connsiteY110" fmla="*/ 175692 h 354115"/>
                <a:gd name="connsiteX111" fmla="*/ 309165 w 355822"/>
                <a:gd name="connsiteY111" fmla="*/ 176368 h 35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355822" h="354115">
                  <a:moveTo>
                    <a:pt x="340045" y="102006"/>
                  </a:moveTo>
                  <a:cubicBezTo>
                    <a:pt x="307327" y="31512"/>
                    <a:pt x="229098" y="-8693"/>
                    <a:pt x="152431" y="1594"/>
                  </a:cubicBezTo>
                  <a:cubicBezTo>
                    <a:pt x="93624" y="9480"/>
                    <a:pt x="43675" y="50019"/>
                    <a:pt x="18129" y="102597"/>
                  </a:cubicBezTo>
                  <a:cubicBezTo>
                    <a:pt x="17719" y="103178"/>
                    <a:pt x="17395" y="103807"/>
                    <a:pt x="17224" y="104492"/>
                  </a:cubicBezTo>
                  <a:cubicBezTo>
                    <a:pt x="10299" y="119151"/>
                    <a:pt x="5165" y="134668"/>
                    <a:pt x="2374" y="150708"/>
                  </a:cubicBezTo>
                  <a:cubicBezTo>
                    <a:pt x="-7008" y="204743"/>
                    <a:pt x="11957" y="264493"/>
                    <a:pt x="49666" y="305318"/>
                  </a:cubicBezTo>
                  <a:cubicBezTo>
                    <a:pt x="48809" y="306422"/>
                    <a:pt x="68811" y="324758"/>
                    <a:pt x="79174" y="330778"/>
                  </a:cubicBezTo>
                  <a:cubicBezTo>
                    <a:pt x="92386" y="339522"/>
                    <a:pt x="125523" y="350161"/>
                    <a:pt x="126523" y="349285"/>
                  </a:cubicBezTo>
                  <a:cubicBezTo>
                    <a:pt x="181521" y="361982"/>
                    <a:pt x="242919" y="349352"/>
                    <a:pt x="287791" y="314890"/>
                  </a:cubicBezTo>
                  <a:cubicBezTo>
                    <a:pt x="351523" y="265941"/>
                    <a:pt x="374031" y="175235"/>
                    <a:pt x="340045" y="102006"/>
                  </a:cubicBezTo>
                  <a:close/>
                  <a:moveTo>
                    <a:pt x="309803" y="85100"/>
                  </a:moveTo>
                  <a:cubicBezTo>
                    <a:pt x="311851" y="88128"/>
                    <a:pt x="313756" y="91253"/>
                    <a:pt x="315575" y="94424"/>
                  </a:cubicBezTo>
                  <a:cubicBezTo>
                    <a:pt x="309565" y="93177"/>
                    <a:pt x="303422" y="92329"/>
                    <a:pt x="297707" y="91129"/>
                  </a:cubicBezTo>
                  <a:cubicBezTo>
                    <a:pt x="288248" y="89138"/>
                    <a:pt x="278580" y="87490"/>
                    <a:pt x="268941" y="86052"/>
                  </a:cubicBezTo>
                  <a:cubicBezTo>
                    <a:pt x="265379" y="69278"/>
                    <a:pt x="260645" y="52743"/>
                    <a:pt x="254644" y="36646"/>
                  </a:cubicBezTo>
                  <a:cubicBezTo>
                    <a:pt x="276599" y="48133"/>
                    <a:pt x="295859" y="64487"/>
                    <a:pt x="309803" y="85100"/>
                  </a:cubicBezTo>
                  <a:close/>
                  <a:moveTo>
                    <a:pt x="172405" y="261283"/>
                  </a:moveTo>
                  <a:cubicBezTo>
                    <a:pt x="148250" y="261131"/>
                    <a:pt x="124161" y="260026"/>
                    <a:pt x="100082" y="258178"/>
                  </a:cubicBezTo>
                  <a:cubicBezTo>
                    <a:pt x="93500" y="236337"/>
                    <a:pt x="89271" y="213849"/>
                    <a:pt x="88033" y="190322"/>
                  </a:cubicBezTo>
                  <a:cubicBezTo>
                    <a:pt x="116874" y="190665"/>
                    <a:pt x="145754" y="190360"/>
                    <a:pt x="174463" y="190513"/>
                  </a:cubicBezTo>
                  <a:cubicBezTo>
                    <a:pt x="174463" y="214106"/>
                    <a:pt x="174091" y="237690"/>
                    <a:pt x="173234" y="261283"/>
                  </a:cubicBezTo>
                  <a:cubicBezTo>
                    <a:pt x="172967" y="261274"/>
                    <a:pt x="172682" y="261283"/>
                    <a:pt x="172405" y="261283"/>
                  </a:cubicBezTo>
                  <a:close/>
                  <a:moveTo>
                    <a:pt x="186940" y="177292"/>
                  </a:moveTo>
                  <a:cubicBezTo>
                    <a:pt x="187541" y="149050"/>
                    <a:pt x="187750" y="120609"/>
                    <a:pt x="186778" y="92386"/>
                  </a:cubicBezTo>
                  <a:cubicBezTo>
                    <a:pt x="209457" y="92586"/>
                    <a:pt x="232308" y="93748"/>
                    <a:pt x="254711" y="96891"/>
                  </a:cubicBezTo>
                  <a:cubicBezTo>
                    <a:pt x="256149" y="97092"/>
                    <a:pt x="257578" y="97311"/>
                    <a:pt x="259016" y="97511"/>
                  </a:cubicBezTo>
                  <a:cubicBezTo>
                    <a:pt x="263969" y="123619"/>
                    <a:pt x="265960" y="150260"/>
                    <a:pt x="264817" y="176987"/>
                  </a:cubicBezTo>
                  <a:cubicBezTo>
                    <a:pt x="238871" y="177425"/>
                    <a:pt x="212896" y="177168"/>
                    <a:pt x="186940" y="177292"/>
                  </a:cubicBezTo>
                  <a:close/>
                  <a:moveTo>
                    <a:pt x="264112" y="189760"/>
                  </a:moveTo>
                  <a:cubicBezTo>
                    <a:pt x="264045" y="190551"/>
                    <a:pt x="264045" y="191351"/>
                    <a:pt x="263979" y="192141"/>
                  </a:cubicBezTo>
                  <a:cubicBezTo>
                    <a:pt x="262035" y="214620"/>
                    <a:pt x="257816" y="236833"/>
                    <a:pt x="251615" y="258502"/>
                  </a:cubicBezTo>
                  <a:cubicBezTo>
                    <a:pt x="229269" y="260121"/>
                    <a:pt x="206867" y="260950"/>
                    <a:pt x="184435" y="261102"/>
                  </a:cubicBezTo>
                  <a:cubicBezTo>
                    <a:pt x="185312" y="237576"/>
                    <a:pt x="185988" y="214030"/>
                    <a:pt x="186550" y="190494"/>
                  </a:cubicBezTo>
                  <a:cubicBezTo>
                    <a:pt x="212391" y="190598"/>
                    <a:pt x="238280" y="189970"/>
                    <a:pt x="264112" y="189760"/>
                  </a:cubicBezTo>
                  <a:close/>
                  <a:moveTo>
                    <a:pt x="238518" y="29254"/>
                  </a:moveTo>
                  <a:cubicBezTo>
                    <a:pt x="246062" y="47133"/>
                    <a:pt x="251968" y="65545"/>
                    <a:pt x="256301" y="84299"/>
                  </a:cubicBezTo>
                  <a:cubicBezTo>
                    <a:pt x="233118" y="81423"/>
                    <a:pt x="209800" y="79794"/>
                    <a:pt x="186455" y="79337"/>
                  </a:cubicBezTo>
                  <a:cubicBezTo>
                    <a:pt x="186198" y="68469"/>
                    <a:pt x="185997" y="57610"/>
                    <a:pt x="185540" y="46742"/>
                  </a:cubicBezTo>
                  <a:cubicBezTo>
                    <a:pt x="185178" y="38198"/>
                    <a:pt x="186207" y="27083"/>
                    <a:pt x="184683" y="17510"/>
                  </a:cubicBezTo>
                  <a:cubicBezTo>
                    <a:pt x="203076" y="18482"/>
                    <a:pt x="221373" y="22482"/>
                    <a:pt x="238518" y="29254"/>
                  </a:cubicBezTo>
                  <a:close/>
                  <a:moveTo>
                    <a:pt x="174529" y="177263"/>
                  </a:moveTo>
                  <a:cubicBezTo>
                    <a:pt x="145545" y="177340"/>
                    <a:pt x="116522" y="176568"/>
                    <a:pt x="87509" y="176063"/>
                  </a:cubicBezTo>
                  <a:cubicBezTo>
                    <a:pt x="87509" y="175940"/>
                    <a:pt x="87500" y="175816"/>
                    <a:pt x="87500" y="175682"/>
                  </a:cubicBezTo>
                  <a:cubicBezTo>
                    <a:pt x="87490" y="148926"/>
                    <a:pt x="91881" y="122714"/>
                    <a:pt x="99358" y="97072"/>
                  </a:cubicBezTo>
                  <a:cubicBezTo>
                    <a:pt x="123990" y="94082"/>
                    <a:pt x="148650" y="92539"/>
                    <a:pt x="173453" y="92339"/>
                  </a:cubicBezTo>
                  <a:cubicBezTo>
                    <a:pt x="174044" y="120647"/>
                    <a:pt x="174348" y="148946"/>
                    <a:pt x="174529" y="177263"/>
                  </a:cubicBezTo>
                  <a:close/>
                  <a:moveTo>
                    <a:pt x="170319" y="17377"/>
                  </a:moveTo>
                  <a:cubicBezTo>
                    <a:pt x="169681" y="26378"/>
                    <a:pt x="171510" y="36303"/>
                    <a:pt x="171767" y="44628"/>
                  </a:cubicBezTo>
                  <a:cubicBezTo>
                    <a:pt x="172110" y="56163"/>
                    <a:pt x="172653" y="67678"/>
                    <a:pt x="173053" y="79204"/>
                  </a:cubicBezTo>
                  <a:cubicBezTo>
                    <a:pt x="149993" y="79251"/>
                    <a:pt x="126819" y="80718"/>
                    <a:pt x="103921" y="83461"/>
                  </a:cubicBezTo>
                  <a:cubicBezTo>
                    <a:pt x="111255" y="63040"/>
                    <a:pt x="120999" y="43637"/>
                    <a:pt x="130238" y="24006"/>
                  </a:cubicBezTo>
                  <a:cubicBezTo>
                    <a:pt x="143211" y="19996"/>
                    <a:pt x="156698" y="17853"/>
                    <a:pt x="170319" y="17377"/>
                  </a:cubicBezTo>
                  <a:close/>
                  <a:moveTo>
                    <a:pt x="116551" y="28912"/>
                  </a:moveTo>
                  <a:cubicBezTo>
                    <a:pt x="104482" y="45742"/>
                    <a:pt x="95529" y="65069"/>
                    <a:pt x="88909" y="85319"/>
                  </a:cubicBezTo>
                  <a:cubicBezTo>
                    <a:pt x="72459" y="87538"/>
                    <a:pt x="56076" y="90167"/>
                    <a:pt x="40113" y="94491"/>
                  </a:cubicBezTo>
                  <a:cubicBezTo>
                    <a:pt x="58277" y="65659"/>
                    <a:pt x="84890" y="42142"/>
                    <a:pt x="116551" y="28912"/>
                  </a:cubicBezTo>
                  <a:close/>
                  <a:moveTo>
                    <a:pt x="32254" y="108131"/>
                  </a:moveTo>
                  <a:cubicBezTo>
                    <a:pt x="49761" y="105388"/>
                    <a:pt x="67154" y="101940"/>
                    <a:pt x="84661" y="99187"/>
                  </a:cubicBezTo>
                  <a:cubicBezTo>
                    <a:pt x="78031" y="123962"/>
                    <a:pt x="74765" y="149669"/>
                    <a:pt x="74050" y="173834"/>
                  </a:cubicBezTo>
                  <a:cubicBezTo>
                    <a:pt x="74031" y="174511"/>
                    <a:pt x="74088" y="175206"/>
                    <a:pt x="74069" y="175882"/>
                  </a:cubicBezTo>
                  <a:cubicBezTo>
                    <a:pt x="54152" y="175625"/>
                    <a:pt x="34245" y="175520"/>
                    <a:pt x="14376" y="176101"/>
                  </a:cubicBezTo>
                  <a:cubicBezTo>
                    <a:pt x="15214" y="152336"/>
                    <a:pt x="21558" y="129134"/>
                    <a:pt x="32254" y="108131"/>
                  </a:cubicBezTo>
                  <a:close/>
                  <a:moveTo>
                    <a:pt x="74202" y="190122"/>
                  </a:moveTo>
                  <a:cubicBezTo>
                    <a:pt x="74860" y="212258"/>
                    <a:pt x="78260" y="234852"/>
                    <a:pt x="84108" y="256778"/>
                  </a:cubicBezTo>
                  <a:cubicBezTo>
                    <a:pt x="75774" y="256016"/>
                    <a:pt x="67449" y="255292"/>
                    <a:pt x="59134" y="254378"/>
                  </a:cubicBezTo>
                  <a:cubicBezTo>
                    <a:pt x="50199" y="253397"/>
                    <a:pt x="40370" y="251311"/>
                    <a:pt x="31064" y="251692"/>
                  </a:cubicBezTo>
                  <a:cubicBezTo>
                    <a:pt x="21234" y="232023"/>
                    <a:pt x="15214" y="210401"/>
                    <a:pt x="14347" y="187274"/>
                  </a:cubicBezTo>
                  <a:cubicBezTo>
                    <a:pt x="34216" y="188884"/>
                    <a:pt x="54191" y="189713"/>
                    <a:pt x="74202" y="190122"/>
                  </a:cubicBezTo>
                  <a:close/>
                  <a:moveTo>
                    <a:pt x="87861" y="318672"/>
                  </a:moveTo>
                  <a:cubicBezTo>
                    <a:pt x="67468" y="303194"/>
                    <a:pt x="49942" y="284277"/>
                    <a:pt x="37093" y="262693"/>
                  </a:cubicBezTo>
                  <a:cubicBezTo>
                    <a:pt x="42837" y="263865"/>
                    <a:pt x="48780" y="264436"/>
                    <a:pt x="54286" y="265170"/>
                  </a:cubicBezTo>
                  <a:cubicBezTo>
                    <a:pt x="65382" y="266646"/>
                    <a:pt x="76517" y="267818"/>
                    <a:pt x="87661" y="268865"/>
                  </a:cubicBezTo>
                  <a:cubicBezTo>
                    <a:pt x="94129" y="289439"/>
                    <a:pt x="102777" y="309232"/>
                    <a:pt x="113798" y="327149"/>
                  </a:cubicBezTo>
                  <a:cubicBezTo>
                    <a:pt x="105044" y="324710"/>
                    <a:pt x="96386" y="321881"/>
                    <a:pt x="87861" y="318672"/>
                  </a:cubicBezTo>
                  <a:close/>
                  <a:moveTo>
                    <a:pt x="170215" y="335617"/>
                  </a:moveTo>
                  <a:cubicBezTo>
                    <a:pt x="157270" y="335531"/>
                    <a:pt x="144440" y="333997"/>
                    <a:pt x="131781" y="331454"/>
                  </a:cubicBezTo>
                  <a:cubicBezTo>
                    <a:pt x="131743" y="331378"/>
                    <a:pt x="131743" y="331302"/>
                    <a:pt x="131705" y="331216"/>
                  </a:cubicBezTo>
                  <a:cubicBezTo>
                    <a:pt x="120466" y="311233"/>
                    <a:pt x="111179" y="290954"/>
                    <a:pt x="103987" y="270142"/>
                  </a:cubicBezTo>
                  <a:cubicBezTo>
                    <a:pt x="126752" y="271866"/>
                    <a:pt x="149602" y="272933"/>
                    <a:pt x="172415" y="273085"/>
                  </a:cubicBezTo>
                  <a:cubicBezTo>
                    <a:pt x="172539" y="273085"/>
                    <a:pt x="172672" y="273075"/>
                    <a:pt x="172796" y="273075"/>
                  </a:cubicBezTo>
                  <a:cubicBezTo>
                    <a:pt x="172310" y="285001"/>
                    <a:pt x="171777" y="296935"/>
                    <a:pt x="171281" y="308861"/>
                  </a:cubicBezTo>
                  <a:cubicBezTo>
                    <a:pt x="170938" y="317138"/>
                    <a:pt x="169576" y="326720"/>
                    <a:pt x="170215" y="335617"/>
                  </a:cubicBezTo>
                  <a:close/>
                  <a:moveTo>
                    <a:pt x="222964" y="327806"/>
                  </a:moveTo>
                  <a:cubicBezTo>
                    <a:pt x="211496" y="331311"/>
                    <a:pt x="199675" y="333797"/>
                    <a:pt x="187607" y="334959"/>
                  </a:cubicBezTo>
                  <a:cubicBezTo>
                    <a:pt x="185140" y="335197"/>
                    <a:pt x="182673" y="335255"/>
                    <a:pt x="180216" y="335378"/>
                  </a:cubicBezTo>
                  <a:cubicBezTo>
                    <a:pt x="181654" y="327263"/>
                    <a:pt x="181502" y="318376"/>
                    <a:pt x="182025" y="310975"/>
                  </a:cubicBezTo>
                  <a:cubicBezTo>
                    <a:pt x="182911" y="298317"/>
                    <a:pt x="183492" y="285629"/>
                    <a:pt x="184007" y="272942"/>
                  </a:cubicBezTo>
                  <a:cubicBezTo>
                    <a:pt x="205305" y="272847"/>
                    <a:pt x="226612" y="272218"/>
                    <a:pt x="247862" y="270761"/>
                  </a:cubicBezTo>
                  <a:cubicBezTo>
                    <a:pt x="247376" y="272247"/>
                    <a:pt x="246996" y="273752"/>
                    <a:pt x="246491" y="275228"/>
                  </a:cubicBezTo>
                  <a:cubicBezTo>
                    <a:pt x="242004" y="288458"/>
                    <a:pt x="236699" y="301393"/>
                    <a:pt x="230565" y="313938"/>
                  </a:cubicBezTo>
                  <a:cubicBezTo>
                    <a:pt x="228793" y="317557"/>
                    <a:pt x="225450" y="322615"/>
                    <a:pt x="222964" y="327806"/>
                  </a:cubicBezTo>
                  <a:close/>
                  <a:moveTo>
                    <a:pt x="297659" y="282086"/>
                  </a:moveTo>
                  <a:cubicBezTo>
                    <a:pt x="280857" y="299765"/>
                    <a:pt x="260569" y="313195"/>
                    <a:pt x="238432" y="322272"/>
                  </a:cubicBezTo>
                  <a:cubicBezTo>
                    <a:pt x="239204" y="320605"/>
                    <a:pt x="239938" y="319034"/>
                    <a:pt x="240557" y="317786"/>
                  </a:cubicBezTo>
                  <a:cubicBezTo>
                    <a:pt x="246929" y="304965"/>
                    <a:pt x="252482" y="291706"/>
                    <a:pt x="257226" y="278200"/>
                  </a:cubicBezTo>
                  <a:cubicBezTo>
                    <a:pt x="258207" y="275419"/>
                    <a:pt x="258978" y="272571"/>
                    <a:pt x="259883" y="269770"/>
                  </a:cubicBezTo>
                  <a:cubicBezTo>
                    <a:pt x="277323" y="268351"/>
                    <a:pt x="294706" y="266360"/>
                    <a:pt x="312032" y="263893"/>
                  </a:cubicBezTo>
                  <a:cubicBezTo>
                    <a:pt x="307765" y="270294"/>
                    <a:pt x="303041" y="276419"/>
                    <a:pt x="297659" y="282086"/>
                  </a:cubicBezTo>
                  <a:close/>
                  <a:moveTo>
                    <a:pt x="319309" y="251711"/>
                  </a:moveTo>
                  <a:cubicBezTo>
                    <a:pt x="300821" y="254016"/>
                    <a:pt x="282305" y="255921"/>
                    <a:pt x="263750" y="257454"/>
                  </a:cubicBezTo>
                  <a:cubicBezTo>
                    <a:pt x="269732" y="236118"/>
                    <a:pt x="273656" y="214182"/>
                    <a:pt x="275580" y="192151"/>
                  </a:cubicBezTo>
                  <a:cubicBezTo>
                    <a:pt x="275656" y="191294"/>
                    <a:pt x="275656" y="190427"/>
                    <a:pt x="275723" y="189570"/>
                  </a:cubicBezTo>
                  <a:cubicBezTo>
                    <a:pt x="286153" y="189408"/>
                    <a:pt x="296592" y="189227"/>
                    <a:pt x="307022" y="189017"/>
                  </a:cubicBezTo>
                  <a:cubicBezTo>
                    <a:pt x="315861" y="188846"/>
                    <a:pt x="327272" y="190446"/>
                    <a:pt x="336778" y="188636"/>
                  </a:cubicBezTo>
                  <a:cubicBezTo>
                    <a:pt x="335321" y="210668"/>
                    <a:pt x="329549" y="232308"/>
                    <a:pt x="319309" y="251711"/>
                  </a:cubicBezTo>
                  <a:close/>
                  <a:moveTo>
                    <a:pt x="309165" y="176368"/>
                  </a:moveTo>
                  <a:cubicBezTo>
                    <a:pt x="298259" y="176587"/>
                    <a:pt x="287353" y="176682"/>
                    <a:pt x="276447" y="176835"/>
                  </a:cubicBezTo>
                  <a:cubicBezTo>
                    <a:pt x="277599" y="150889"/>
                    <a:pt x="275856" y="124866"/>
                    <a:pt x="271437" y="99311"/>
                  </a:cubicBezTo>
                  <a:cubicBezTo>
                    <a:pt x="279114" y="100454"/>
                    <a:pt x="286772" y="101664"/>
                    <a:pt x="294421" y="103083"/>
                  </a:cubicBezTo>
                  <a:cubicBezTo>
                    <a:pt x="303717" y="104807"/>
                    <a:pt x="313461" y="108217"/>
                    <a:pt x="323072" y="109455"/>
                  </a:cubicBezTo>
                  <a:cubicBezTo>
                    <a:pt x="332120" y="130143"/>
                    <a:pt x="336921" y="152889"/>
                    <a:pt x="337140" y="175692"/>
                  </a:cubicBezTo>
                  <a:cubicBezTo>
                    <a:pt x="328139" y="174292"/>
                    <a:pt x="317671" y="176197"/>
                    <a:pt x="309165" y="176368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0" name="자유형: 도형 1285">
              <a:extLst>
                <a:ext uri="{FF2B5EF4-FFF2-40B4-BE49-F238E27FC236}">
                  <a16:creationId xmlns:a16="http://schemas.microsoft.com/office/drawing/2014/main" id="{C07B72D8-DF8D-E950-DB4B-1B7ECB904AC6}"/>
                </a:ext>
              </a:extLst>
            </p:cNvPr>
            <p:cNvSpPr/>
            <p:nvPr/>
          </p:nvSpPr>
          <p:spPr>
            <a:xfrm>
              <a:off x="8099777" y="2351136"/>
              <a:ext cx="472213" cy="454120"/>
            </a:xfrm>
            <a:custGeom>
              <a:avLst/>
              <a:gdLst>
                <a:gd name="connsiteX0" fmla="*/ 417338 w 505034"/>
                <a:gd name="connsiteY0" fmla="*/ 151313 h 485684"/>
                <a:gd name="connsiteX1" fmla="*/ 403260 w 505034"/>
                <a:gd name="connsiteY1" fmla="*/ 128701 h 485684"/>
                <a:gd name="connsiteX2" fmla="*/ 415386 w 505034"/>
                <a:gd name="connsiteY2" fmla="*/ 84543 h 485684"/>
                <a:gd name="connsiteX3" fmla="*/ 425396 w 505034"/>
                <a:gd name="connsiteY3" fmla="*/ 56692 h 485684"/>
                <a:gd name="connsiteX4" fmla="*/ 354483 w 505034"/>
                <a:gd name="connsiteY4" fmla="*/ 10162 h 485684"/>
                <a:gd name="connsiteX5" fmla="*/ 296580 w 505034"/>
                <a:gd name="connsiteY5" fmla="*/ 60969 h 485684"/>
                <a:gd name="connsiteX6" fmla="*/ 230696 w 505034"/>
                <a:gd name="connsiteY6" fmla="*/ 59635 h 485684"/>
                <a:gd name="connsiteX7" fmla="*/ 177727 w 505034"/>
                <a:gd name="connsiteY7" fmla="*/ 56 h 485684"/>
                <a:gd name="connsiteX8" fmla="*/ 101975 w 505034"/>
                <a:gd name="connsiteY8" fmla="*/ 38204 h 485684"/>
                <a:gd name="connsiteX9" fmla="*/ 112548 w 505034"/>
                <a:gd name="connsiteY9" fmla="*/ 86286 h 485684"/>
                <a:gd name="connsiteX10" fmla="*/ 119101 w 505034"/>
                <a:gd name="connsiteY10" fmla="*/ 118023 h 485684"/>
                <a:gd name="connsiteX11" fmla="*/ 109347 w 505034"/>
                <a:gd name="connsiteY11" fmla="*/ 129301 h 485684"/>
                <a:gd name="connsiteX12" fmla="*/ 85897 w 505034"/>
                <a:gd name="connsiteY12" fmla="*/ 168849 h 485684"/>
                <a:gd name="connsiteX13" fmla="*/ 4849 w 505034"/>
                <a:gd name="connsiteY13" fmla="*/ 186222 h 485684"/>
                <a:gd name="connsiteX14" fmla="*/ 4639 w 505034"/>
                <a:gd name="connsiteY14" fmla="*/ 194519 h 485684"/>
                <a:gd name="connsiteX15" fmla="*/ 1305 w 505034"/>
                <a:gd name="connsiteY15" fmla="*/ 251545 h 485684"/>
                <a:gd name="connsiteX16" fmla="*/ 0 w 505034"/>
                <a:gd name="connsiteY16" fmla="*/ 270900 h 485684"/>
                <a:gd name="connsiteX17" fmla="*/ 77648 w 505034"/>
                <a:gd name="connsiteY17" fmla="*/ 297636 h 485684"/>
                <a:gd name="connsiteX18" fmla="*/ 97241 w 505034"/>
                <a:gd name="connsiteY18" fmla="*/ 343728 h 485684"/>
                <a:gd name="connsiteX19" fmla="*/ 104804 w 505034"/>
                <a:gd name="connsiteY19" fmla="*/ 355091 h 485684"/>
                <a:gd name="connsiteX20" fmla="*/ 81515 w 505034"/>
                <a:gd name="connsiteY20" fmla="*/ 428195 h 485684"/>
                <a:gd name="connsiteX21" fmla="*/ 90554 w 505034"/>
                <a:gd name="connsiteY21" fmla="*/ 434568 h 485684"/>
                <a:gd name="connsiteX22" fmla="*/ 149429 w 505034"/>
                <a:gd name="connsiteY22" fmla="*/ 473382 h 485684"/>
                <a:gd name="connsiteX23" fmla="*/ 155239 w 505034"/>
                <a:gd name="connsiteY23" fmla="*/ 471915 h 485684"/>
                <a:gd name="connsiteX24" fmla="*/ 206197 w 505034"/>
                <a:gd name="connsiteY24" fmla="*/ 425776 h 485684"/>
                <a:gd name="connsiteX25" fmla="*/ 275749 w 505034"/>
                <a:gd name="connsiteY25" fmla="*/ 430939 h 485684"/>
                <a:gd name="connsiteX26" fmla="*/ 327289 w 505034"/>
                <a:gd name="connsiteY26" fmla="*/ 485669 h 485684"/>
                <a:gd name="connsiteX27" fmla="*/ 336795 w 505034"/>
                <a:gd name="connsiteY27" fmla="*/ 481002 h 485684"/>
                <a:gd name="connsiteX28" fmla="*/ 403041 w 505034"/>
                <a:gd name="connsiteY28" fmla="*/ 447522 h 485684"/>
                <a:gd name="connsiteX29" fmla="*/ 402127 w 505034"/>
                <a:gd name="connsiteY29" fmla="*/ 437178 h 485684"/>
                <a:gd name="connsiteX30" fmla="*/ 386706 w 505034"/>
                <a:gd name="connsiteY30" fmla="*/ 372998 h 485684"/>
                <a:gd name="connsiteX31" fmla="*/ 420453 w 505034"/>
                <a:gd name="connsiteY31" fmla="*/ 315981 h 485684"/>
                <a:gd name="connsiteX32" fmla="*/ 457629 w 505034"/>
                <a:gd name="connsiteY32" fmla="*/ 308733 h 485684"/>
                <a:gd name="connsiteX33" fmla="*/ 500187 w 505034"/>
                <a:gd name="connsiteY33" fmla="*/ 299513 h 485684"/>
                <a:gd name="connsiteX34" fmla="*/ 502387 w 505034"/>
                <a:gd name="connsiteY34" fmla="*/ 292036 h 485684"/>
                <a:gd name="connsiteX35" fmla="*/ 505035 w 505034"/>
                <a:gd name="connsiteY35" fmla="*/ 214845 h 485684"/>
                <a:gd name="connsiteX36" fmla="*/ 503330 w 505034"/>
                <a:gd name="connsiteY36" fmla="*/ 211454 h 485684"/>
                <a:gd name="connsiteX37" fmla="*/ 430340 w 505034"/>
                <a:gd name="connsiteY37" fmla="*/ 189594 h 485684"/>
                <a:gd name="connsiteX38" fmla="*/ 417338 w 505034"/>
                <a:gd name="connsiteY38" fmla="*/ 151313 h 485684"/>
                <a:gd name="connsiteX39" fmla="*/ 321641 w 505034"/>
                <a:gd name="connsiteY39" fmla="*/ 295912 h 485684"/>
                <a:gd name="connsiteX40" fmla="*/ 254337 w 505034"/>
                <a:gd name="connsiteY40" fmla="*/ 328440 h 485684"/>
                <a:gd name="connsiteX41" fmla="*/ 204226 w 505034"/>
                <a:gd name="connsiteY41" fmla="*/ 313810 h 485684"/>
                <a:gd name="connsiteX42" fmla="*/ 169441 w 505034"/>
                <a:gd name="connsiteY42" fmla="*/ 259270 h 485684"/>
                <a:gd name="connsiteX43" fmla="*/ 218999 w 505034"/>
                <a:gd name="connsiteY43" fmla="*/ 165039 h 485684"/>
                <a:gd name="connsiteX44" fmla="*/ 321860 w 505034"/>
                <a:gd name="connsiteY44" fmla="*/ 190775 h 485684"/>
                <a:gd name="connsiteX45" fmla="*/ 321641 w 505034"/>
                <a:gd name="connsiteY45" fmla="*/ 295912 h 48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05034" h="485684">
                  <a:moveTo>
                    <a:pt x="417338" y="151313"/>
                  </a:moveTo>
                  <a:cubicBezTo>
                    <a:pt x="413309" y="143322"/>
                    <a:pt x="408499" y="135845"/>
                    <a:pt x="403260" y="128701"/>
                  </a:cubicBezTo>
                  <a:cubicBezTo>
                    <a:pt x="408156" y="111175"/>
                    <a:pt x="414843" y="87105"/>
                    <a:pt x="415386" y="84543"/>
                  </a:cubicBezTo>
                  <a:cubicBezTo>
                    <a:pt x="416243" y="80466"/>
                    <a:pt x="427054" y="59987"/>
                    <a:pt x="425396" y="56692"/>
                  </a:cubicBezTo>
                  <a:cubicBezTo>
                    <a:pt x="423739" y="53396"/>
                    <a:pt x="359245" y="9772"/>
                    <a:pt x="354483" y="10162"/>
                  </a:cubicBezTo>
                  <a:cubicBezTo>
                    <a:pt x="350758" y="10467"/>
                    <a:pt x="312906" y="45643"/>
                    <a:pt x="296580" y="60969"/>
                  </a:cubicBezTo>
                  <a:cubicBezTo>
                    <a:pt x="274749" y="56530"/>
                    <a:pt x="252441" y="56254"/>
                    <a:pt x="230696" y="59635"/>
                  </a:cubicBezTo>
                  <a:cubicBezTo>
                    <a:pt x="218113" y="44728"/>
                    <a:pt x="181366" y="1437"/>
                    <a:pt x="177727" y="56"/>
                  </a:cubicBezTo>
                  <a:cubicBezTo>
                    <a:pt x="173327" y="-1601"/>
                    <a:pt x="106575" y="33927"/>
                    <a:pt x="101975" y="38204"/>
                  </a:cubicBezTo>
                  <a:cubicBezTo>
                    <a:pt x="97374" y="42471"/>
                    <a:pt x="110185" y="74361"/>
                    <a:pt x="112548" y="86286"/>
                  </a:cubicBezTo>
                  <a:cubicBezTo>
                    <a:pt x="113757" y="92382"/>
                    <a:pt x="116501" y="105688"/>
                    <a:pt x="119101" y="118023"/>
                  </a:cubicBezTo>
                  <a:cubicBezTo>
                    <a:pt x="115710" y="121643"/>
                    <a:pt x="112452" y="125396"/>
                    <a:pt x="109347" y="129301"/>
                  </a:cubicBezTo>
                  <a:cubicBezTo>
                    <a:pt x="99717" y="141398"/>
                    <a:pt x="91964" y="154752"/>
                    <a:pt x="85897" y="168849"/>
                  </a:cubicBezTo>
                  <a:cubicBezTo>
                    <a:pt x="62989" y="173421"/>
                    <a:pt x="6973" y="184717"/>
                    <a:pt x="4849" y="186222"/>
                  </a:cubicBezTo>
                  <a:cubicBezTo>
                    <a:pt x="2182" y="188118"/>
                    <a:pt x="4334" y="191023"/>
                    <a:pt x="4639" y="194519"/>
                  </a:cubicBezTo>
                  <a:cubicBezTo>
                    <a:pt x="4944" y="198005"/>
                    <a:pt x="1877" y="245439"/>
                    <a:pt x="1305" y="251545"/>
                  </a:cubicBezTo>
                  <a:cubicBezTo>
                    <a:pt x="743" y="257660"/>
                    <a:pt x="181" y="266680"/>
                    <a:pt x="0" y="270900"/>
                  </a:cubicBezTo>
                  <a:cubicBezTo>
                    <a:pt x="-133" y="274033"/>
                    <a:pt x="51169" y="289740"/>
                    <a:pt x="77648" y="297636"/>
                  </a:cubicBezTo>
                  <a:cubicBezTo>
                    <a:pt x="82115" y="313743"/>
                    <a:pt x="88564" y="329307"/>
                    <a:pt x="97241" y="343728"/>
                  </a:cubicBezTo>
                  <a:cubicBezTo>
                    <a:pt x="99565" y="347595"/>
                    <a:pt x="102108" y="351376"/>
                    <a:pt x="104804" y="355091"/>
                  </a:cubicBezTo>
                  <a:cubicBezTo>
                    <a:pt x="96212" y="379456"/>
                    <a:pt x="80220" y="425643"/>
                    <a:pt x="81515" y="428195"/>
                  </a:cubicBezTo>
                  <a:cubicBezTo>
                    <a:pt x="83268" y="431682"/>
                    <a:pt x="90554" y="434568"/>
                    <a:pt x="90554" y="434568"/>
                  </a:cubicBezTo>
                  <a:cubicBezTo>
                    <a:pt x="90554" y="434568"/>
                    <a:pt x="146809" y="473973"/>
                    <a:pt x="149429" y="473382"/>
                  </a:cubicBezTo>
                  <a:cubicBezTo>
                    <a:pt x="152048" y="472791"/>
                    <a:pt x="152629" y="473954"/>
                    <a:pt x="155239" y="471915"/>
                  </a:cubicBezTo>
                  <a:cubicBezTo>
                    <a:pt x="157582" y="470077"/>
                    <a:pt x="197273" y="435377"/>
                    <a:pt x="206197" y="425776"/>
                  </a:cubicBezTo>
                  <a:cubicBezTo>
                    <a:pt x="229124" y="432605"/>
                    <a:pt x="252937" y="434787"/>
                    <a:pt x="275749" y="430939"/>
                  </a:cubicBezTo>
                  <a:cubicBezTo>
                    <a:pt x="292589" y="449922"/>
                    <a:pt x="325412" y="486527"/>
                    <a:pt x="327289" y="485669"/>
                  </a:cubicBezTo>
                  <a:cubicBezTo>
                    <a:pt x="329822" y="484517"/>
                    <a:pt x="336795" y="481002"/>
                    <a:pt x="336795" y="481002"/>
                  </a:cubicBezTo>
                  <a:cubicBezTo>
                    <a:pt x="336795" y="481002"/>
                    <a:pt x="403060" y="450312"/>
                    <a:pt x="403041" y="447522"/>
                  </a:cubicBezTo>
                  <a:cubicBezTo>
                    <a:pt x="403013" y="444740"/>
                    <a:pt x="402127" y="437178"/>
                    <a:pt x="402127" y="437178"/>
                  </a:cubicBezTo>
                  <a:lnTo>
                    <a:pt x="386706" y="372998"/>
                  </a:lnTo>
                  <a:cubicBezTo>
                    <a:pt x="402136" y="356453"/>
                    <a:pt x="413004" y="337098"/>
                    <a:pt x="420453" y="315981"/>
                  </a:cubicBezTo>
                  <a:cubicBezTo>
                    <a:pt x="434388" y="313010"/>
                    <a:pt x="451247" y="309543"/>
                    <a:pt x="457629" y="308733"/>
                  </a:cubicBezTo>
                  <a:cubicBezTo>
                    <a:pt x="467325" y="307495"/>
                    <a:pt x="498263" y="303208"/>
                    <a:pt x="500187" y="299513"/>
                  </a:cubicBezTo>
                  <a:cubicBezTo>
                    <a:pt x="502101" y="295807"/>
                    <a:pt x="502387" y="292036"/>
                    <a:pt x="502387" y="292036"/>
                  </a:cubicBezTo>
                  <a:lnTo>
                    <a:pt x="505035" y="214845"/>
                  </a:lnTo>
                  <a:lnTo>
                    <a:pt x="503330" y="211454"/>
                  </a:lnTo>
                  <a:cubicBezTo>
                    <a:pt x="503330" y="211454"/>
                    <a:pt x="451723" y="195662"/>
                    <a:pt x="430340" y="189594"/>
                  </a:cubicBezTo>
                  <a:cubicBezTo>
                    <a:pt x="427606" y="176459"/>
                    <a:pt x="423539" y="163600"/>
                    <a:pt x="417338" y="151313"/>
                  </a:cubicBezTo>
                  <a:close/>
                  <a:moveTo>
                    <a:pt x="321641" y="295912"/>
                  </a:moveTo>
                  <a:cubicBezTo>
                    <a:pt x="306220" y="315677"/>
                    <a:pt x="279959" y="328354"/>
                    <a:pt x="254337" y="328440"/>
                  </a:cubicBezTo>
                  <a:cubicBezTo>
                    <a:pt x="237249" y="330821"/>
                    <a:pt x="217456" y="323049"/>
                    <a:pt x="204226" y="313810"/>
                  </a:cubicBezTo>
                  <a:cubicBezTo>
                    <a:pt x="185909" y="301027"/>
                    <a:pt x="173489" y="281206"/>
                    <a:pt x="169441" y="259270"/>
                  </a:cubicBezTo>
                  <a:cubicBezTo>
                    <a:pt x="162230" y="220303"/>
                    <a:pt x="183109" y="181526"/>
                    <a:pt x="218999" y="165039"/>
                  </a:cubicBezTo>
                  <a:cubicBezTo>
                    <a:pt x="254594" y="148684"/>
                    <a:pt x="297761" y="160095"/>
                    <a:pt x="321860" y="190775"/>
                  </a:cubicBezTo>
                  <a:cubicBezTo>
                    <a:pt x="345491" y="220874"/>
                    <a:pt x="345177" y="265747"/>
                    <a:pt x="321641" y="295912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1" name="자유형: 도형 1286">
              <a:extLst>
                <a:ext uri="{FF2B5EF4-FFF2-40B4-BE49-F238E27FC236}">
                  <a16:creationId xmlns:a16="http://schemas.microsoft.com/office/drawing/2014/main" id="{090ED9B2-5E0C-161D-D1C6-141F850DDEAD}"/>
                </a:ext>
              </a:extLst>
            </p:cNvPr>
            <p:cNvSpPr/>
            <p:nvPr/>
          </p:nvSpPr>
          <p:spPr>
            <a:xfrm>
              <a:off x="9255288" y="4761167"/>
              <a:ext cx="174200" cy="379126"/>
            </a:xfrm>
            <a:custGeom>
              <a:avLst/>
              <a:gdLst>
                <a:gd name="connsiteX0" fmla="*/ 2328 w 186309"/>
                <a:gd name="connsiteY0" fmla="*/ 313739 h 405478"/>
                <a:gd name="connsiteX1" fmla="*/ 1908 w 186309"/>
                <a:gd name="connsiteY1" fmla="*/ 353839 h 405478"/>
                <a:gd name="connsiteX2" fmla="*/ 46038 w 186309"/>
                <a:gd name="connsiteY2" fmla="*/ 396997 h 405478"/>
                <a:gd name="connsiteX3" fmla="*/ 109398 w 186309"/>
                <a:gd name="connsiteY3" fmla="*/ 405388 h 405478"/>
                <a:gd name="connsiteX4" fmla="*/ 180750 w 186309"/>
                <a:gd name="connsiteY4" fmla="*/ 380338 h 405478"/>
                <a:gd name="connsiteX5" fmla="*/ 185989 w 186309"/>
                <a:gd name="connsiteY5" fmla="*/ 341761 h 405478"/>
                <a:gd name="connsiteX6" fmla="*/ 176340 w 186309"/>
                <a:gd name="connsiteY6" fmla="*/ 129668 h 405478"/>
                <a:gd name="connsiteX7" fmla="*/ 162281 w 186309"/>
                <a:gd name="connsiteY7" fmla="*/ 59669 h 405478"/>
                <a:gd name="connsiteX8" fmla="*/ 84957 w 186309"/>
                <a:gd name="connsiteY8" fmla="*/ 6643 h 405478"/>
                <a:gd name="connsiteX9" fmla="*/ 47762 w 186309"/>
                <a:gd name="connsiteY9" fmla="*/ 5253 h 405478"/>
                <a:gd name="connsiteX10" fmla="*/ 38627 w 186309"/>
                <a:gd name="connsiteY10" fmla="*/ 65746 h 405478"/>
                <a:gd name="connsiteX11" fmla="*/ 2328 w 186309"/>
                <a:gd name="connsiteY11" fmla="*/ 313739 h 405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309" h="405478">
                  <a:moveTo>
                    <a:pt x="2328" y="313739"/>
                  </a:moveTo>
                  <a:cubicBezTo>
                    <a:pt x="375" y="327064"/>
                    <a:pt x="-1549" y="340828"/>
                    <a:pt x="1908" y="353839"/>
                  </a:cubicBezTo>
                  <a:cubicBezTo>
                    <a:pt x="7405" y="374527"/>
                    <a:pt x="25902" y="389739"/>
                    <a:pt x="46038" y="396997"/>
                  </a:cubicBezTo>
                  <a:cubicBezTo>
                    <a:pt x="66174" y="404264"/>
                    <a:pt x="87996" y="404864"/>
                    <a:pt x="109398" y="405388"/>
                  </a:cubicBezTo>
                  <a:cubicBezTo>
                    <a:pt x="136001" y="406036"/>
                    <a:pt x="168062" y="403721"/>
                    <a:pt x="180750" y="380338"/>
                  </a:cubicBezTo>
                  <a:cubicBezTo>
                    <a:pt x="187017" y="368784"/>
                    <a:pt x="186589" y="354896"/>
                    <a:pt x="185989" y="341761"/>
                  </a:cubicBezTo>
                  <a:cubicBezTo>
                    <a:pt x="182769" y="271067"/>
                    <a:pt x="179550" y="200372"/>
                    <a:pt x="176340" y="129668"/>
                  </a:cubicBezTo>
                  <a:cubicBezTo>
                    <a:pt x="175245" y="105675"/>
                    <a:pt x="173892" y="80700"/>
                    <a:pt x="162281" y="59669"/>
                  </a:cubicBezTo>
                  <a:cubicBezTo>
                    <a:pt x="146307" y="30742"/>
                    <a:pt x="115094" y="16273"/>
                    <a:pt x="84957" y="6643"/>
                  </a:cubicBezTo>
                  <a:cubicBezTo>
                    <a:pt x="72822" y="2766"/>
                    <a:pt x="57134" y="-5368"/>
                    <a:pt x="47762" y="5253"/>
                  </a:cubicBezTo>
                  <a:cubicBezTo>
                    <a:pt x="39113" y="15063"/>
                    <a:pt x="40589" y="52335"/>
                    <a:pt x="38627" y="65746"/>
                  </a:cubicBezTo>
                  <a:cubicBezTo>
                    <a:pt x="26521" y="148413"/>
                    <a:pt x="14424" y="231081"/>
                    <a:pt x="2328" y="313739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2" name="자유형: 도형 1287">
              <a:extLst>
                <a:ext uri="{FF2B5EF4-FFF2-40B4-BE49-F238E27FC236}">
                  <a16:creationId xmlns:a16="http://schemas.microsoft.com/office/drawing/2014/main" id="{CA9B1864-35CC-E580-A549-39D601B4A460}"/>
                </a:ext>
              </a:extLst>
            </p:cNvPr>
            <p:cNvSpPr/>
            <p:nvPr/>
          </p:nvSpPr>
          <p:spPr>
            <a:xfrm>
              <a:off x="9271277" y="4375059"/>
              <a:ext cx="293728" cy="448013"/>
            </a:xfrm>
            <a:custGeom>
              <a:avLst/>
              <a:gdLst>
                <a:gd name="connsiteX0" fmla="*/ 314144 w 314144"/>
                <a:gd name="connsiteY0" fmla="*/ 1031 h 479152"/>
                <a:gd name="connsiteX1" fmla="*/ 218599 w 314144"/>
                <a:gd name="connsiteY1" fmla="*/ 30845 h 479152"/>
                <a:gd name="connsiteX2" fmla="*/ 152229 w 314144"/>
                <a:gd name="connsiteY2" fmla="*/ 108921 h 479152"/>
                <a:gd name="connsiteX3" fmla="*/ 0 w 314144"/>
                <a:gd name="connsiteY3" fmla="*/ 401510 h 479152"/>
                <a:gd name="connsiteX4" fmla="*/ 126245 w 314144"/>
                <a:gd name="connsiteY4" fmla="*/ 477034 h 479152"/>
                <a:gd name="connsiteX5" fmla="*/ 170688 w 314144"/>
                <a:gd name="connsiteY5" fmla="*/ 472671 h 479152"/>
                <a:gd name="connsiteX6" fmla="*/ 194253 w 314144"/>
                <a:gd name="connsiteY6" fmla="*/ 432504 h 479152"/>
                <a:gd name="connsiteX7" fmla="*/ 314144 w 314144"/>
                <a:gd name="connsiteY7" fmla="*/ 1031 h 479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4144" h="479152">
                  <a:moveTo>
                    <a:pt x="314144" y="1031"/>
                  </a:moveTo>
                  <a:cubicBezTo>
                    <a:pt x="280206" y="-3950"/>
                    <a:pt x="245554" y="9623"/>
                    <a:pt x="218599" y="30845"/>
                  </a:cubicBezTo>
                  <a:cubicBezTo>
                    <a:pt x="191643" y="52066"/>
                    <a:pt x="171260" y="80374"/>
                    <a:pt x="152229" y="108921"/>
                  </a:cubicBezTo>
                  <a:cubicBezTo>
                    <a:pt x="91126" y="200570"/>
                    <a:pt x="39986" y="298868"/>
                    <a:pt x="0" y="401510"/>
                  </a:cubicBezTo>
                  <a:cubicBezTo>
                    <a:pt x="32080" y="439753"/>
                    <a:pt x="77238" y="467547"/>
                    <a:pt x="126245" y="477034"/>
                  </a:cubicBezTo>
                  <a:cubicBezTo>
                    <a:pt x="141237" y="479939"/>
                    <a:pt x="157877" y="480977"/>
                    <a:pt x="170688" y="472671"/>
                  </a:cubicBezTo>
                  <a:cubicBezTo>
                    <a:pt x="184013" y="464041"/>
                    <a:pt x="189719" y="447706"/>
                    <a:pt x="194253" y="432504"/>
                  </a:cubicBezTo>
                  <a:cubicBezTo>
                    <a:pt x="237135" y="288658"/>
                    <a:pt x="254051" y="138582"/>
                    <a:pt x="314144" y="1031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3" name="자유형: 도형 1288">
              <a:extLst>
                <a:ext uri="{FF2B5EF4-FFF2-40B4-BE49-F238E27FC236}">
                  <a16:creationId xmlns:a16="http://schemas.microsoft.com/office/drawing/2014/main" id="{FB766D64-A3BE-B93C-C642-D95426F09C07}"/>
                </a:ext>
              </a:extLst>
            </p:cNvPr>
            <p:cNvSpPr/>
            <p:nvPr/>
          </p:nvSpPr>
          <p:spPr>
            <a:xfrm>
              <a:off x="8910214" y="5248559"/>
              <a:ext cx="1602990" cy="518773"/>
            </a:xfrm>
            <a:custGeom>
              <a:avLst/>
              <a:gdLst>
                <a:gd name="connsiteX0" fmla="*/ 678378 w 1714409"/>
                <a:gd name="connsiteY0" fmla="*/ 474069 h 554830"/>
                <a:gd name="connsiteX1" fmla="*/ 978892 w 1714409"/>
                <a:gd name="connsiteY1" fmla="*/ 554479 h 554830"/>
                <a:gd name="connsiteX2" fmla="*/ 1202891 w 1714409"/>
                <a:gd name="connsiteY2" fmla="*/ 487899 h 554830"/>
                <a:gd name="connsiteX3" fmla="*/ 1474002 w 1714409"/>
                <a:gd name="connsiteY3" fmla="*/ 349701 h 554830"/>
                <a:gd name="connsiteX4" fmla="*/ 1685904 w 1714409"/>
                <a:gd name="connsiteY4" fmla="*/ 206360 h 554830"/>
                <a:gd name="connsiteX5" fmla="*/ 1714184 w 1714409"/>
                <a:gd name="connsiteY5" fmla="*/ 148152 h 554830"/>
                <a:gd name="connsiteX6" fmla="*/ 1663835 w 1714409"/>
                <a:gd name="connsiteY6" fmla="*/ 94850 h 554830"/>
                <a:gd name="connsiteX7" fmla="*/ 1383743 w 1714409"/>
                <a:gd name="connsiteY7" fmla="*/ 79344 h 554830"/>
                <a:gd name="connsiteX8" fmla="*/ 787964 w 1714409"/>
                <a:gd name="connsiteY8" fmla="*/ 134265 h 554830"/>
                <a:gd name="connsiteX9" fmla="*/ 215330 w 1714409"/>
                <a:gd name="connsiteY9" fmla="*/ 1029 h 554830"/>
                <a:gd name="connsiteX10" fmla="*/ 94496 w 1714409"/>
                <a:gd name="connsiteY10" fmla="*/ 16822 h 554830"/>
                <a:gd name="connsiteX11" fmla="*/ 19239 w 1714409"/>
                <a:gd name="connsiteY11" fmla="*/ 103709 h 554830"/>
                <a:gd name="connsiteX12" fmla="*/ 236 w 1714409"/>
                <a:gd name="connsiteY12" fmla="*/ 209703 h 554830"/>
                <a:gd name="connsiteX13" fmla="*/ 163019 w 1714409"/>
                <a:gd name="connsiteY13" fmla="*/ 260347 h 554830"/>
                <a:gd name="connsiteX14" fmla="*/ 383856 w 1714409"/>
                <a:gd name="connsiteY14" fmla="*/ 326127 h 554830"/>
                <a:gd name="connsiteX15" fmla="*/ 678378 w 1714409"/>
                <a:gd name="connsiteY15" fmla="*/ 474069 h 554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14409" h="554830">
                  <a:moveTo>
                    <a:pt x="678378" y="474069"/>
                  </a:moveTo>
                  <a:cubicBezTo>
                    <a:pt x="774200" y="516189"/>
                    <a:pt x="874327" y="559166"/>
                    <a:pt x="978892" y="554479"/>
                  </a:cubicBezTo>
                  <a:cubicBezTo>
                    <a:pt x="1057216" y="550974"/>
                    <a:pt x="1131721" y="520799"/>
                    <a:pt x="1202891" y="487899"/>
                  </a:cubicBezTo>
                  <a:cubicBezTo>
                    <a:pt x="1294979" y="445323"/>
                    <a:pt x="1384524" y="397498"/>
                    <a:pt x="1474002" y="349701"/>
                  </a:cubicBezTo>
                  <a:cubicBezTo>
                    <a:pt x="1549544" y="309344"/>
                    <a:pt x="1626440" y="267996"/>
                    <a:pt x="1685904" y="206360"/>
                  </a:cubicBezTo>
                  <a:cubicBezTo>
                    <a:pt x="1701382" y="190320"/>
                    <a:pt x="1716441" y="170336"/>
                    <a:pt x="1714184" y="148152"/>
                  </a:cubicBezTo>
                  <a:cubicBezTo>
                    <a:pt x="1711593" y="122635"/>
                    <a:pt x="1687295" y="105204"/>
                    <a:pt x="1663835" y="94850"/>
                  </a:cubicBezTo>
                  <a:cubicBezTo>
                    <a:pt x="1577195" y="56598"/>
                    <a:pt x="1477793" y="68171"/>
                    <a:pt x="1383743" y="79344"/>
                  </a:cubicBezTo>
                  <a:cubicBezTo>
                    <a:pt x="1186813" y="102728"/>
                    <a:pt x="966528" y="220514"/>
                    <a:pt x="787964" y="134265"/>
                  </a:cubicBezTo>
                  <a:cubicBezTo>
                    <a:pt x="610313" y="48464"/>
                    <a:pt x="412364" y="11164"/>
                    <a:pt x="215330" y="1029"/>
                  </a:cubicBezTo>
                  <a:cubicBezTo>
                    <a:pt x="174287" y="-1085"/>
                    <a:pt x="131215" y="-1647"/>
                    <a:pt x="94496" y="16822"/>
                  </a:cubicBezTo>
                  <a:cubicBezTo>
                    <a:pt x="59539" y="34405"/>
                    <a:pt x="34441" y="67656"/>
                    <a:pt x="19239" y="103709"/>
                  </a:cubicBezTo>
                  <a:cubicBezTo>
                    <a:pt x="5180" y="137056"/>
                    <a:pt x="-1364" y="173546"/>
                    <a:pt x="236" y="209703"/>
                  </a:cubicBezTo>
                  <a:cubicBezTo>
                    <a:pt x="54176" y="224067"/>
                    <a:pt x="109088" y="245984"/>
                    <a:pt x="163019" y="260347"/>
                  </a:cubicBezTo>
                  <a:cubicBezTo>
                    <a:pt x="237266" y="280121"/>
                    <a:pt x="311618" y="299933"/>
                    <a:pt x="383856" y="326127"/>
                  </a:cubicBezTo>
                  <a:cubicBezTo>
                    <a:pt x="485392" y="362951"/>
                    <a:pt x="579499" y="430607"/>
                    <a:pt x="678378" y="474069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4" name="자유형: 도형 1289">
              <a:extLst>
                <a:ext uri="{FF2B5EF4-FFF2-40B4-BE49-F238E27FC236}">
                  <a16:creationId xmlns:a16="http://schemas.microsoft.com/office/drawing/2014/main" id="{6FBCF3A5-8A3F-1788-C62C-7DD869CA9337}"/>
                </a:ext>
              </a:extLst>
            </p:cNvPr>
            <p:cNvSpPr/>
            <p:nvPr/>
          </p:nvSpPr>
          <p:spPr>
            <a:xfrm>
              <a:off x="9362219" y="4374685"/>
              <a:ext cx="751060" cy="1040512"/>
            </a:xfrm>
            <a:custGeom>
              <a:avLst/>
              <a:gdLst>
                <a:gd name="connsiteX0" fmla="*/ 803260 w 803264"/>
                <a:gd name="connsiteY0" fmla="*/ 89957 h 1112833"/>
                <a:gd name="connsiteX1" fmla="*/ 792487 w 803264"/>
                <a:gd name="connsiteY1" fmla="*/ 744887 h 1112833"/>
                <a:gd name="connsiteX2" fmla="*/ 782162 w 803264"/>
                <a:gd name="connsiteY2" fmla="*/ 904983 h 1112833"/>
                <a:gd name="connsiteX3" fmla="*/ 709591 w 803264"/>
                <a:gd name="connsiteY3" fmla="*/ 1045515 h 1112833"/>
                <a:gd name="connsiteX4" fmla="*/ 569145 w 803264"/>
                <a:gd name="connsiteY4" fmla="*/ 1107656 h 1112833"/>
                <a:gd name="connsiteX5" fmla="*/ 413525 w 803264"/>
                <a:gd name="connsiteY5" fmla="*/ 1110247 h 1112833"/>
                <a:gd name="connsiteX6" fmla="*/ 275813 w 803264"/>
                <a:gd name="connsiteY6" fmla="*/ 1094645 h 1112833"/>
                <a:gd name="connsiteX7" fmla="*/ 154941 w 803264"/>
                <a:gd name="connsiteY7" fmla="*/ 1030246 h 1112833"/>
                <a:gd name="connsiteX8" fmla="*/ 89180 w 803264"/>
                <a:gd name="connsiteY8" fmla="*/ 888648 h 1112833"/>
                <a:gd name="connsiteX9" fmla="*/ 4112 w 803264"/>
                <a:gd name="connsiteY9" fmla="*/ 546157 h 1112833"/>
                <a:gd name="connsiteX10" fmla="*/ 28572 w 803264"/>
                <a:gd name="connsiteY10" fmla="*/ 371307 h 1112833"/>
                <a:gd name="connsiteX11" fmla="*/ 136872 w 803264"/>
                <a:gd name="connsiteY11" fmla="*/ 58858 h 1112833"/>
                <a:gd name="connsiteX12" fmla="*/ 189478 w 803264"/>
                <a:gd name="connsiteY12" fmla="*/ 2156 h 1112833"/>
                <a:gd name="connsiteX13" fmla="*/ 245600 w 803264"/>
                <a:gd name="connsiteY13" fmla="*/ 7376 h 1112833"/>
                <a:gd name="connsiteX14" fmla="*/ 426737 w 803264"/>
                <a:gd name="connsiteY14" fmla="*/ 35789 h 1112833"/>
                <a:gd name="connsiteX15" fmla="*/ 760788 w 803264"/>
                <a:gd name="connsiteY15" fmla="*/ 62373 h 1112833"/>
                <a:gd name="connsiteX16" fmla="*/ 803260 w 803264"/>
                <a:gd name="connsiteY16" fmla="*/ 89957 h 111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3264" h="1112833">
                  <a:moveTo>
                    <a:pt x="803260" y="89957"/>
                  </a:moveTo>
                  <a:cubicBezTo>
                    <a:pt x="798088" y="307413"/>
                    <a:pt x="791554" y="527374"/>
                    <a:pt x="792487" y="744887"/>
                  </a:cubicBezTo>
                  <a:cubicBezTo>
                    <a:pt x="792716" y="798465"/>
                    <a:pt x="792906" y="852500"/>
                    <a:pt x="782162" y="904983"/>
                  </a:cubicBezTo>
                  <a:cubicBezTo>
                    <a:pt x="771418" y="957475"/>
                    <a:pt x="748786" y="1008987"/>
                    <a:pt x="709591" y="1045515"/>
                  </a:cubicBezTo>
                  <a:cubicBezTo>
                    <a:pt x="671567" y="1080948"/>
                    <a:pt x="620542" y="1099884"/>
                    <a:pt x="569145" y="1107656"/>
                  </a:cubicBezTo>
                  <a:cubicBezTo>
                    <a:pt x="517757" y="1115419"/>
                    <a:pt x="465437" y="1112838"/>
                    <a:pt x="413525" y="1110247"/>
                  </a:cubicBezTo>
                  <a:cubicBezTo>
                    <a:pt x="367310" y="1107932"/>
                    <a:pt x="320771" y="1105570"/>
                    <a:pt x="275813" y="1094645"/>
                  </a:cubicBezTo>
                  <a:cubicBezTo>
                    <a:pt x="230855" y="1083720"/>
                    <a:pt x="187059" y="1063555"/>
                    <a:pt x="154941" y="1030246"/>
                  </a:cubicBezTo>
                  <a:cubicBezTo>
                    <a:pt x="118813" y="992766"/>
                    <a:pt x="104268" y="938473"/>
                    <a:pt x="89180" y="888648"/>
                  </a:cubicBezTo>
                  <a:cubicBezTo>
                    <a:pt x="54700" y="774795"/>
                    <a:pt x="29239" y="662439"/>
                    <a:pt x="4112" y="546157"/>
                  </a:cubicBezTo>
                  <a:cubicBezTo>
                    <a:pt x="-8470" y="487921"/>
                    <a:pt x="10151" y="427971"/>
                    <a:pt x="28572" y="371307"/>
                  </a:cubicBezTo>
                  <a:cubicBezTo>
                    <a:pt x="62596" y="266608"/>
                    <a:pt x="86008" y="156490"/>
                    <a:pt x="136872" y="58858"/>
                  </a:cubicBezTo>
                  <a:cubicBezTo>
                    <a:pt x="149140" y="35322"/>
                    <a:pt x="163989" y="9567"/>
                    <a:pt x="189478" y="2156"/>
                  </a:cubicBezTo>
                  <a:cubicBezTo>
                    <a:pt x="207766" y="-3159"/>
                    <a:pt x="227216" y="2423"/>
                    <a:pt x="245600" y="7376"/>
                  </a:cubicBezTo>
                  <a:cubicBezTo>
                    <a:pt x="304731" y="23301"/>
                    <a:pt x="365567" y="32846"/>
                    <a:pt x="426737" y="35789"/>
                  </a:cubicBezTo>
                  <a:cubicBezTo>
                    <a:pt x="538922" y="41199"/>
                    <a:pt x="652536" y="32426"/>
                    <a:pt x="760788" y="62373"/>
                  </a:cubicBezTo>
                  <a:cubicBezTo>
                    <a:pt x="777828" y="67088"/>
                    <a:pt x="803679" y="72289"/>
                    <a:pt x="803260" y="89957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" name="자유형: 도형 1290">
              <a:extLst>
                <a:ext uri="{FF2B5EF4-FFF2-40B4-BE49-F238E27FC236}">
                  <a16:creationId xmlns:a16="http://schemas.microsoft.com/office/drawing/2014/main" id="{25B14430-D331-AFE9-D7C9-BE06D3D92383}"/>
                </a:ext>
              </a:extLst>
            </p:cNvPr>
            <p:cNvSpPr/>
            <p:nvPr/>
          </p:nvSpPr>
          <p:spPr>
            <a:xfrm>
              <a:off x="10025100" y="4444369"/>
              <a:ext cx="269750" cy="472373"/>
            </a:xfrm>
            <a:custGeom>
              <a:avLst/>
              <a:gdLst>
                <a:gd name="connsiteX0" fmla="*/ 288499 w 288499"/>
                <a:gd name="connsiteY0" fmla="*/ 451628 h 505205"/>
                <a:gd name="connsiteX1" fmla="*/ 206356 w 288499"/>
                <a:gd name="connsiteY1" fmla="*/ 164392 h 505205"/>
                <a:gd name="connsiteX2" fmla="*/ 166837 w 288499"/>
                <a:gd name="connsiteY2" fmla="*/ 63094 h 505205"/>
                <a:gd name="connsiteX3" fmla="*/ 81788 w 288499"/>
                <a:gd name="connsiteY3" fmla="*/ 0 h 505205"/>
                <a:gd name="connsiteX4" fmla="*/ 20990 w 288499"/>
                <a:gd name="connsiteY4" fmla="*/ 57465 h 505205"/>
                <a:gd name="connsiteX5" fmla="*/ 3769 w 288499"/>
                <a:gd name="connsiteY5" fmla="*/ 140818 h 505205"/>
                <a:gd name="connsiteX6" fmla="*/ 17066 w 288499"/>
                <a:gd name="connsiteY6" fmla="*/ 445684 h 505205"/>
                <a:gd name="connsiteX7" fmla="*/ 32353 w 288499"/>
                <a:gd name="connsiteY7" fmla="*/ 485632 h 505205"/>
                <a:gd name="connsiteX8" fmla="*/ 78026 w 288499"/>
                <a:gd name="connsiteY8" fmla="*/ 502311 h 505205"/>
                <a:gd name="connsiteX9" fmla="*/ 189030 w 288499"/>
                <a:gd name="connsiteY9" fmla="*/ 502768 h 505205"/>
                <a:gd name="connsiteX10" fmla="*/ 248228 w 288499"/>
                <a:gd name="connsiteY10" fmla="*/ 489442 h 505205"/>
                <a:gd name="connsiteX11" fmla="*/ 288499 w 288499"/>
                <a:gd name="connsiteY11" fmla="*/ 451628 h 50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8499" h="505205">
                  <a:moveTo>
                    <a:pt x="288499" y="451628"/>
                  </a:moveTo>
                  <a:cubicBezTo>
                    <a:pt x="261115" y="355883"/>
                    <a:pt x="233740" y="260137"/>
                    <a:pt x="206356" y="164392"/>
                  </a:cubicBezTo>
                  <a:cubicBezTo>
                    <a:pt x="196355" y="129426"/>
                    <a:pt x="186125" y="93926"/>
                    <a:pt x="166837" y="63094"/>
                  </a:cubicBezTo>
                  <a:cubicBezTo>
                    <a:pt x="147549" y="32261"/>
                    <a:pt x="117630" y="6163"/>
                    <a:pt x="81788" y="0"/>
                  </a:cubicBezTo>
                  <a:cubicBezTo>
                    <a:pt x="54385" y="7877"/>
                    <a:pt x="32553" y="31404"/>
                    <a:pt x="20990" y="57465"/>
                  </a:cubicBezTo>
                  <a:cubicBezTo>
                    <a:pt x="9417" y="83525"/>
                    <a:pt x="6017" y="112395"/>
                    <a:pt x="3769" y="140818"/>
                  </a:cubicBezTo>
                  <a:cubicBezTo>
                    <a:pt x="-4271" y="242459"/>
                    <a:pt x="730" y="345034"/>
                    <a:pt x="17066" y="445684"/>
                  </a:cubicBezTo>
                  <a:cubicBezTo>
                    <a:pt x="19390" y="459982"/>
                    <a:pt x="22371" y="475136"/>
                    <a:pt x="32353" y="485632"/>
                  </a:cubicBezTo>
                  <a:cubicBezTo>
                    <a:pt x="43774" y="497634"/>
                    <a:pt x="61538" y="500653"/>
                    <a:pt x="78026" y="502311"/>
                  </a:cubicBezTo>
                  <a:cubicBezTo>
                    <a:pt x="114897" y="506006"/>
                    <a:pt x="152120" y="506168"/>
                    <a:pt x="189030" y="502768"/>
                  </a:cubicBezTo>
                  <a:cubicBezTo>
                    <a:pt x="209270" y="500910"/>
                    <a:pt x="229740" y="497891"/>
                    <a:pt x="248228" y="489442"/>
                  </a:cubicBezTo>
                  <a:cubicBezTo>
                    <a:pt x="266706" y="481003"/>
                    <a:pt x="281689" y="470783"/>
                    <a:pt x="288499" y="451628"/>
                  </a:cubicBezTo>
                  <a:close/>
                </a:path>
              </a:pathLst>
            </a:custGeom>
            <a:solidFill>
              <a:srgbClr val="F65E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6" name="자유형: 도형 1291">
              <a:extLst>
                <a:ext uri="{FF2B5EF4-FFF2-40B4-BE49-F238E27FC236}">
                  <a16:creationId xmlns:a16="http://schemas.microsoft.com/office/drawing/2014/main" id="{6C405CC2-2388-F3DA-1891-1221FCD787A8}"/>
                </a:ext>
              </a:extLst>
            </p:cNvPr>
            <p:cNvSpPr/>
            <p:nvPr/>
          </p:nvSpPr>
          <p:spPr>
            <a:xfrm>
              <a:off x="9637559" y="4393627"/>
              <a:ext cx="316121" cy="174105"/>
            </a:xfrm>
            <a:custGeom>
              <a:avLst/>
              <a:gdLst>
                <a:gd name="connsiteX0" fmla="*/ 132258 w 338093"/>
                <a:gd name="connsiteY0" fmla="*/ 11001 h 186207"/>
                <a:gd name="connsiteX1" fmla="*/ 31208 w 338093"/>
                <a:gd name="connsiteY1" fmla="*/ 0 h 186207"/>
                <a:gd name="connsiteX2" fmla="*/ 1147 w 338093"/>
                <a:gd name="connsiteY2" fmla="*/ 80181 h 186207"/>
                <a:gd name="connsiteX3" fmla="*/ 31170 w 338093"/>
                <a:gd name="connsiteY3" fmla="*/ 168488 h 186207"/>
                <a:gd name="connsiteX4" fmla="*/ 107465 w 338093"/>
                <a:gd name="connsiteY4" fmla="*/ 185718 h 186207"/>
                <a:gd name="connsiteX5" fmla="*/ 258388 w 338093"/>
                <a:gd name="connsiteY5" fmla="*/ 126159 h 186207"/>
                <a:gd name="connsiteX6" fmla="*/ 338094 w 338093"/>
                <a:gd name="connsiteY6" fmla="*/ 17135 h 186207"/>
                <a:gd name="connsiteX7" fmla="*/ 132258 w 338093"/>
                <a:gd name="connsiteY7" fmla="*/ 11001 h 186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8093" h="186207">
                  <a:moveTo>
                    <a:pt x="132258" y="11001"/>
                  </a:moveTo>
                  <a:cubicBezTo>
                    <a:pt x="98387" y="9373"/>
                    <a:pt x="64640" y="5639"/>
                    <a:pt x="31208" y="0"/>
                  </a:cubicBezTo>
                  <a:cubicBezTo>
                    <a:pt x="17749" y="25489"/>
                    <a:pt x="5147" y="51759"/>
                    <a:pt x="1147" y="80181"/>
                  </a:cubicBezTo>
                  <a:cubicBezTo>
                    <a:pt x="-3396" y="112452"/>
                    <a:pt x="5347" y="148609"/>
                    <a:pt x="31170" y="168488"/>
                  </a:cubicBezTo>
                  <a:cubicBezTo>
                    <a:pt x="52296" y="184756"/>
                    <a:pt x="80861" y="187547"/>
                    <a:pt x="107465" y="185718"/>
                  </a:cubicBezTo>
                  <a:cubicBezTo>
                    <a:pt x="162281" y="181956"/>
                    <a:pt x="215774" y="160849"/>
                    <a:pt x="258388" y="126159"/>
                  </a:cubicBezTo>
                  <a:cubicBezTo>
                    <a:pt x="293688" y="97422"/>
                    <a:pt x="321215" y="59398"/>
                    <a:pt x="338094" y="17135"/>
                  </a:cubicBezTo>
                  <a:cubicBezTo>
                    <a:pt x="269980" y="12344"/>
                    <a:pt x="200858" y="14306"/>
                    <a:pt x="132258" y="11001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7" name="자유형: 도형 1292">
              <a:extLst>
                <a:ext uri="{FF2B5EF4-FFF2-40B4-BE49-F238E27FC236}">
                  <a16:creationId xmlns:a16="http://schemas.microsoft.com/office/drawing/2014/main" id="{421AFA77-B392-7BCE-EFF2-72F89CA5AFA2}"/>
                </a:ext>
              </a:extLst>
            </p:cNvPr>
            <p:cNvSpPr/>
            <p:nvPr/>
          </p:nvSpPr>
          <p:spPr>
            <a:xfrm>
              <a:off x="9254785" y="5044120"/>
              <a:ext cx="323627" cy="424939"/>
            </a:xfrm>
            <a:custGeom>
              <a:avLst/>
              <a:gdLst>
                <a:gd name="connsiteX0" fmla="*/ 10486 w 346121"/>
                <a:gd name="connsiteY0" fmla="*/ 7187 h 454476"/>
                <a:gd name="connsiteX1" fmla="*/ 4323 w 346121"/>
                <a:gd name="connsiteY1" fmla="*/ 78310 h 454476"/>
                <a:gd name="connsiteX2" fmla="*/ 36517 w 346121"/>
                <a:gd name="connsiteY2" fmla="*/ 144013 h 454476"/>
                <a:gd name="connsiteX3" fmla="*/ 97125 w 346121"/>
                <a:gd name="connsiteY3" fmla="*/ 243759 h 454476"/>
                <a:gd name="connsiteX4" fmla="*/ 178411 w 346121"/>
                <a:gd name="connsiteY4" fmla="*/ 363402 h 454476"/>
                <a:gd name="connsiteX5" fmla="*/ 290949 w 346121"/>
                <a:gd name="connsiteY5" fmla="*/ 452490 h 454476"/>
                <a:gd name="connsiteX6" fmla="*/ 341898 w 346121"/>
                <a:gd name="connsiteY6" fmla="*/ 420086 h 454476"/>
                <a:gd name="connsiteX7" fmla="*/ 337517 w 346121"/>
                <a:gd name="connsiteY7" fmla="*/ 357773 h 454476"/>
                <a:gd name="connsiteX8" fmla="*/ 303294 w 346121"/>
                <a:gd name="connsiteY8" fmla="*/ 303766 h 454476"/>
                <a:gd name="connsiteX9" fmla="*/ 226398 w 346121"/>
                <a:gd name="connsiteY9" fmla="*/ 176551 h 454476"/>
                <a:gd name="connsiteX10" fmla="*/ 180297 w 346121"/>
                <a:gd name="connsiteY10" fmla="*/ 87206 h 454476"/>
                <a:gd name="connsiteX11" fmla="*/ 110803 w 346121"/>
                <a:gd name="connsiteY11" fmla="*/ 15959 h 454476"/>
                <a:gd name="connsiteX12" fmla="*/ 10486 w 346121"/>
                <a:gd name="connsiteY12" fmla="*/ 7187 h 45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6121" h="454476">
                  <a:moveTo>
                    <a:pt x="10486" y="7187"/>
                  </a:moveTo>
                  <a:cubicBezTo>
                    <a:pt x="-2078" y="28189"/>
                    <a:pt x="-2316" y="54754"/>
                    <a:pt x="4323" y="78310"/>
                  </a:cubicBezTo>
                  <a:cubicBezTo>
                    <a:pt x="10962" y="101865"/>
                    <a:pt x="23811" y="123106"/>
                    <a:pt x="36517" y="144013"/>
                  </a:cubicBezTo>
                  <a:cubicBezTo>
                    <a:pt x="56720" y="177265"/>
                    <a:pt x="76922" y="210517"/>
                    <a:pt x="97125" y="243759"/>
                  </a:cubicBezTo>
                  <a:cubicBezTo>
                    <a:pt x="122185" y="285012"/>
                    <a:pt x="147379" y="326436"/>
                    <a:pt x="178411" y="363402"/>
                  </a:cubicBezTo>
                  <a:cubicBezTo>
                    <a:pt x="209444" y="400369"/>
                    <a:pt x="246791" y="433002"/>
                    <a:pt x="290949" y="452490"/>
                  </a:cubicBezTo>
                  <a:cubicBezTo>
                    <a:pt x="310485" y="461119"/>
                    <a:pt x="334259" y="440031"/>
                    <a:pt x="341898" y="420086"/>
                  </a:cubicBezTo>
                  <a:cubicBezTo>
                    <a:pt x="349537" y="400141"/>
                    <a:pt x="346051" y="377357"/>
                    <a:pt x="337517" y="357773"/>
                  </a:cubicBezTo>
                  <a:cubicBezTo>
                    <a:pt x="328973" y="338199"/>
                    <a:pt x="315771" y="321092"/>
                    <a:pt x="303294" y="303766"/>
                  </a:cubicBezTo>
                  <a:cubicBezTo>
                    <a:pt x="274299" y="263514"/>
                    <a:pt x="248563" y="220928"/>
                    <a:pt x="226398" y="176551"/>
                  </a:cubicBezTo>
                  <a:cubicBezTo>
                    <a:pt x="211416" y="146556"/>
                    <a:pt x="198023" y="115667"/>
                    <a:pt x="180297" y="87206"/>
                  </a:cubicBezTo>
                  <a:cubicBezTo>
                    <a:pt x="162571" y="58745"/>
                    <a:pt x="139997" y="32447"/>
                    <a:pt x="110803" y="15959"/>
                  </a:cubicBezTo>
                  <a:cubicBezTo>
                    <a:pt x="81609" y="-519"/>
                    <a:pt x="41490" y="-5586"/>
                    <a:pt x="10486" y="7187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8" name="그래픽 7">
              <a:extLst>
                <a:ext uri="{FF2B5EF4-FFF2-40B4-BE49-F238E27FC236}">
                  <a16:creationId xmlns:a16="http://schemas.microsoft.com/office/drawing/2014/main" id="{63F5058B-3F61-40C6-AE00-675192638FD2}"/>
                </a:ext>
              </a:extLst>
            </p:cNvPr>
            <p:cNvGrpSpPr/>
            <p:nvPr/>
          </p:nvGrpSpPr>
          <p:grpSpPr>
            <a:xfrm>
              <a:off x="9474799" y="4804187"/>
              <a:ext cx="1215650" cy="729055"/>
              <a:chOff x="8028359" y="10389646"/>
              <a:chExt cx="1300147" cy="779730"/>
            </a:xfrm>
          </p:grpSpPr>
          <p:sp>
            <p:nvSpPr>
              <p:cNvPr id="86" name="자유형: 도형 1351">
                <a:extLst>
                  <a:ext uri="{FF2B5EF4-FFF2-40B4-BE49-F238E27FC236}">
                    <a16:creationId xmlns:a16="http://schemas.microsoft.com/office/drawing/2014/main" id="{C16CAD11-8EB3-8BE6-3670-8971B32163E9}"/>
                  </a:ext>
                </a:extLst>
              </p:cNvPr>
              <p:cNvSpPr/>
              <p:nvPr/>
            </p:nvSpPr>
            <p:spPr>
              <a:xfrm>
                <a:off x="9202961" y="10771924"/>
                <a:ext cx="32171" cy="53551"/>
              </a:xfrm>
              <a:custGeom>
                <a:avLst/>
                <a:gdLst>
                  <a:gd name="connsiteX0" fmla="*/ 31301 w 32171"/>
                  <a:gd name="connsiteY0" fmla="*/ 40939 h 53551"/>
                  <a:gd name="connsiteX1" fmla="*/ 31587 w 32171"/>
                  <a:gd name="connsiteY1" fmla="*/ 48616 h 53551"/>
                  <a:gd name="connsiteX2" fmla="*/ 26300 w 32171"/>
                  <a:gd name="connsiteY2" fmla="*/ 52759 h 53551"/>
                  <a:gd name="connsiteX3" fmla="*/ 4260 w 32171"/>
                  <a:gd name="connsiteY3" fmla="*/ 43825 h 53551"/>
                  <a:gd name="connsiteX4" fmla="*/ 1021 w 32171"/>
                  <a:gd name="connsiteY4" fmla="*/ 19098 h 53551"/>
                  <a:gd name="connsiteX5" fmla="*/ 7555 w 32171"/>
                  <a:gd name="connsiteY5" fmla="*/ 2010 h 53551"/>
                  <a:gd name="connsiteX6" fmla="*/ 17042 w 32171"/>
                  <a:gd name="connsiteY6" fmla="*/ 7487 h 53551"/>
                  <a:gd name="connsiteX7" fmla="*/ 31301 w 32171"/>
                  <a:gd name="connsiteY7" fmla="*/ 40939 h 53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171" h="53551">
                    <a:moveTo>
                      <a:pt x="31301" y="40939"/>
                    </a:moveTo>
                    <a:cubicBezTo>
                      <a:pt x="32035" y="43454"/>
                      <a:pt x="32682" y="46235"/>
                      <a:pt x="31587" y="48616"/>
                    </a:cubicBezTo>
                    <a:cubicBezTo>
                      <a:pt x="30625" y="50712"/>
                      <a:pt x="28482" y="52026"/>
                      <a:pt x="26300" y="52759"/>
                    </a:cubicBezTo>
                    <a:cubicBezTo>
                      <a:pt x="18195" y="55446"/>
                      <a:pt x="8870" y="51007"/>
                      <a:pt x="4260" y="43825"/>
                    </a:cubicBezTo>
                    <a:cubicBezTo>
                      <a:pt x="-350" y="36643"/>
                      <a:pt x="-855" y="27423"/>
                      <a:pt x="1021" y="19098"/>
                    </a:cubicBezTo>
                    <a:cubicBezTo>
                      <a:pt x="1955" y="14974"/>
                      <a:pt x="4088" y="4782"/>
                      <a:pt x="7555" y="2010"/>
                    </a:cubicBezTo>
                    <a:cubicBezTo>
                      <a:pt x="13004" y="-2362"/>
                      <a:pt x="13118" y="820"/>
                      <a:pt x="17042" y="7487"/>
                    </a:cubicBezTo>
                    <a:cubicBezTo>
                      <a:pt x="23176" y="17926"/>
                      <a:pt x="27929" y="29299"/>
                      <a:pt x="31301" y="40939"/>
                    </a:cubicBezTo>
                    <a:close/>
                  </a:path>
                </a:pathLst>
              </a:custGeom>
              <a:solidFill>
                <a:srgbClr val="F8C3B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7" name="자유형: 도형 1352">
                <a:extLst>
                  <a:ext uri="{FF2B5EF4-FFF2-40B4-BE49-F238E27FC236}">
                    <a16:creationId xmlns:a16="http://schemas.microsoft.com/office/drawing/2014/main" id="{6A9D9334-948E-4B6D-A273-A50FBF5711EF}"/>
                  </a:ext>
                </a:extLst>
              </p:cNvPr>
              <p:cNvSpPr/>
              <p:nvPr/>
            </p:nvSpPr>
            <p:spPr>
              <a:xfrm>
                <a:off x="8028361" y="10389659"/>
                <a:ext cx="1300145" cy="779717"/>
              </a:xfrm>
              <a:custGeom>
                <a:avLst/>
                <a:gdLst>
                  <a:gd name="connsiteX0" fmla="*/ 1087345 w 1300145"/>
                  <a:gd name="connsiteY0" fmla="*/ 731827 h 779717"/>
                  <a:gd name="connsiteX1" fmla="*/ 1299391 w 1300145"/>
                  <a:gd name="connsiteY1" fmla="*/ 20900 h 779717"/>
                  <a:gd name="connsiteX2" fmla="*/ 1285361 w 1300145"/>
                  <a:gd name="connsiteY2" fmla="*/ 2 h 779717"/>
                  <a:gd name="connsiteX3" fmla="*/ 247002 w 1300145"/>
                  <a:gd name="connsiteY3" fmla="*/ 8365 h 779717"/>
                  <a:gd name="connsiteX4" fmla="*/ 227752 w 1300145"/>
                  <a:gd name="connsiteY4" fmla="*/ 19881 h 779717"/>
                  <a:gd name="connsiteX5" fmla="*/ 0 w 1300145"/>
                  <a:gd name="connsiteY5" fmla="*/ 779700 h 779717"/>
                  <a:gd name="connsiteX6" fmla="*/ 1087345 w 1300145"/>
                  <a:gd name="connsiteY6" fmla="*/ 731827 h 779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0145" h="779717">
                    <a:moveTo>
                      <a:pt x="1087345" y="731827"/>
                    </a:moveTo>
                    <a:cubicBezTo>
                      <a:pt x="1166708" y="496807"/>
                      <a:pt x="1219019" y="255568"/>
                      <a:pt x="1299391" y="20900"/>
                    </a:cubicBezTo>
                    <a:cubicBezTo>
                      <a:pt x="1302582" y="11575"/>
                      <a:pt x="1295219" y="-188"/>
                      <a:pt x="1285361" y="2"/>
                    </a:cubicBezTo>
                    <a:cubicBezTo>
                      <a:pt x="939289" y="6613"/>
                      <a:pt x="608695" y="19214"/>
                      <a:pt x="247002" y="8365"/>
                    </a:cubicBezTo>
                    <a:cubicBezTo>
                      <a:pt x="238106" y="8099"/>
                      <a:pt x="230172" y="11318"/>
                      <a:pt x="227752" y="19881"/>
                    </a:cubicBezTo>
                    <a:cubicBezTo>
                      <a:pt x="155858" y="274332"/>
                      <a:pt x="79924" y="527649"/>
                      <a:pt x="0" y="779700"/>
                    </a:cubicBezTo>
                    <a:cubicBezTo>
                      <a:pt x="371160" y="780405"/>
                      <a:pt x="720271" y="760602"/>
                      <a:pt x="1087345" y="731827"/>
                    </a:cubicBezTo>
                    <a:close/>
                  </a:path>
                </a:pathLst>
              </a:custGeom>
              <a:solidFill>
                <a:srgbClr val="5F5F7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8" name="자유형: 도형 1353">
                <a:extLst>
                  <a:ext uri="{FF2B5EF4-FFF2-40B4-BE49-F238E27FC236}">
                    <a16:creationId xmlns:a16="http://schemas.microsoft.com/office/drawing/2014/main" id="{4DA1F4C2-F67F-13B3-A390-D1CE18C996FE}"/>
                  </a:ext>
                </a:extLst>
              </p:cNvPr>
              <p:cNvSpPr/>
              <p:nvPr/>
            </p:nvSpPr>
            <p:spPr>
              <a:xfrm>
                <a:off x="8028359" y="10389646"/>
                <a:ext cx="1300042" cy="779690"/>
              </a:xfrm>
              <a:custGeom>
                <a:avLst/>
                <a:gdLst>
                  <a:gd name="connsiteX0" fmla="*/ 238553 w 1300042"/>
                  <a:gd name="connsiteY0" fmla="*/ 37874 h 779690"/>
                  <a:gd name="connsiteX1" fmla="*/ 257803 w 1300042"/>
                  <a:gd name="connsiteY1" fmla="*/ 26358 h 779690"/>
                  <a:gd name="connsiteX2" fmla="*/ 1296162 w 1300042"/>
                  <a:gd name="connsiteY2" fmla="*/ 17995 h 779690"/>
                  <a:gd name="connsiteX3" fmla="*/ 1299867 w 1300042"/>
                  <a:gd name="connsiteY3" fmla="*/ 18519 h 779690"/>
                  <a:gd name="connsiteX4" fmla="*/ 1285361 w 1300042"/>
                  <a:gd name="connsiteY4" fmla="*/ 2 h 779690"/>
                  <a:gd name="connsiteX5" fmla="*/ 247002 w 1300042"/>
                  <a:gd name="connsiteY5" fmla="*/ 8365 h 779690"/>
                  <a:gd name="connsiteX6" fmla="*/ 227752 w 1300042"/>
                  <a:gd name="connsiteY6" fmla="*/ 19881 h 779690"/>
                  <a:gd name="connsiteX7" fmla="*/ 0 w 1300042"/>
                  <a:gd name="connsiteY7" fmla="*/ 779690 h 779690"/>
                  <a:gd name="connsiteX8" fmla="*/ 16450 w 1300042"/>
                  <a:gd name="connsiteY8" fmla="*/ 779614 h 779690"/>
                  <a:gd name="connsiteX9" fmla="*/ 238553 w 1300042"/>
                  <a:gd name="connsiteY9" fmla="*/ 37874 h 77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00042" h="779690">
                    <a:moveTo>
                      <a:pt x="238553" y="37874"/>
                    </a:moveTo>
                    <a:cubicBezTo>
                      <a:pt x="240973" y="29311"/>
                      <a:pt x="248907" y="26091"/>
                      <a:pt x="257803" y="26358"/>
                    </a:cubicBezTo>
                    <a:cubicBezTo>
                      <a:pt x="619497" y="37207"/>
                      <a:pt x="950090" y="24596"/>
                      <a:pt x="1296162" y="17995"/>
                    </a:cubicBezTo>
                    <a:cubicBezTo>
                      <a:pt x="1297448" y="17976"/>
                      <a:pt x="1298686" y="18167"/>
                      <a:pt x="1299867" y="18519"/>
                    </a:cubicBezTo>
                    <a:cubicBezTo>
                      <a:pt x="1301239" y="9689"/>
                      <a:pt x="1294400" y="-169"/>
                      <a:pt x="1285361" y="2"/>
                    </a:cubicBezTo>
                    <a:cubicBezTo>
                      <a:pt x="939289" y="6613"/>
                      <a:pt x="608695" y="19214"/>
                      <a:pt x="247002" y="8365"/>
                    </a:cubicBezTo>
                    <a:cubicBezTo>
                      <a:pt x="238106" y="8099"/>
                      <a:pt x="230172" y="11318"/>
                      <a:pt x="227752" y="19881"/>
                    </a:cubicBezTo>
                    <a:cubicBezTo>
                      <a:pt x="155858" y="274332"/>
                      <a:pt x="79924" y="527649"/>
                      <a:pt x="0" y="779690"/>
                    </a:cubicBezTo>
                    <a:cubicBezTo>
                      <a:pt x="5524" y="779700"/>
                      <a:pt x="10935" y="779604"/>
                      <a:pt x="16450" y="779614"/>
                    </a:cubicBezTo>
                    <a:cubicBezTo>
                      <a:pt x="94288" y="533526"/>
                      <a:pt x="168373" y="286257"/>
                      <a:pt x="238553" y="37874"/>
                    </a:cubicBezTo>
                    <a:close/>
                  </a:path>
                </a:pathLst>
              </a:custGeom>
              <a:solidFill>
                <a:srgbClr val="7A7A9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9" name="자유형: 도형 1354">
                <a:extLst>
                  <a:ext uri="{FF2B5EF4-FFF2-40B4-BE49-F238E27FC236}">
                    <a16:creationId xmlns:a16="http://schemas.microsoft.com/office/drawing/2014/main" id="{A81ED500-95AE-4945-3C47-284062269D70}"/>
                  </a:ext>
                </a:extLst>
              </p:cNvPr>
              <p:cNvSpPr/>
              <p:nvPr/>
            </p:nvSpPr>
            <p:spPr>
              <a:xfrm>
                <a:off x="9140920" y="10792872"/>
                <a:ext cx="95207" cy="122746"/>
              </a:xfrm>
              <a:custGeom>
                <a:avLst/>
                <a:gdLst>
                  <a:gd name="connsiteX0" fmla="*/ 7 w 95207"/>
                  <a:gd name="connsiteY0" fmla="*/ 107497 h 122746"/>
                  <a:gd name="connsiteX1" fmla="*/ 7979 w 95207"/>
                  <a:gd name="connsiteY1" fmla="*/ 38955 h 122746"/>
                  <a:gd name="connsiteX2" fmla="*/ 27201 w 95207"/>
                  <a:gd name="connsiteY2" fmla="*/ 11818 h 122746"/>
                  <a:gd name="connsiteX3" fmla="*/ 57309 w 95207"/>
                  <a:gd name="connsiteY3" fmla="*/ 750 h 122746"/>
                  <a:gd name="connsiteX4" fmla="*/ 85656 w 95207"/>
                  <a:gd name="connsiteY4" fmla="*/ 5751 h 122746"/>
                  <a:gd name="connsiteX5" fmla="*/ 95028 w 95207"/>
                  <a:gd name="connsiteY5" fmla="*/ 25553 h 122746"/>
                  <a:gd name="connsiteX6" fmla="*/ 93075 w 95207"/>
                  <a:gd name="connsiteY6" fmla="*/ 47899 h 122746"/>
                  <a:gd name="connsiteX7" fmla="*/ 80617 w 95207"/>
                  <a:gd name="connsiteY7" fmla="*/ 84875 h 122746"/>
                  <a:gd name="connsiteX8" fmla="*/ 45336 w 95207"/>
                  <a:gd name="connsiteY8" fmla="*/ 108040 h 122746"/>
                  <a:gd name="connsiteX9" fmla="*/ 5121 w 95207"/>
                  <a:gd name="connsiteY9" fmla="*/ 122746 h 122746"/>
                  <a:gd name="connsiteX10" fmla="*/ 7 w 95207"/>
                  <a:gd name="connsiteY10" fmla="*/ 107497 h 122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207" h="122746">
                    <a:moveTo>
                      <a:pt x="7" y="107497"/>
                    </a:moveTo>
                    <a:cubicBezTo>
                      <a:pt x="426" y="84465"/>
                      <a:pt x="3102" y="61472"/>
                      <a:pt x="7979" y="38955"/>
                    </a:cubicBezTo>
                    <a:cubicBezTo>
                      <a:pt x="10265" y="28411"/>
                      <a:pt x="18371" y="18019"/>
                      <a:pt x="27201" y="11818"/>
                    </a:cubicBezTo>
                    <a:cubicBezTo>
                      <a:pt x="36030" y="5618"/>
                      <a:pt x="46631" y="2341"/>
                      <a:pt x="57309" y="750"/>
                    </a:cubicBezTo>
                    <a:cubicBezTo>
                      <a:pt x="67091" y="-707"/>
                      <a:pt x="78007" y="-526"/>
                      <a:pt x="85656" y="5751"/>
                    </a:cubicBezTo>
                    <a:cubicBezTo>
                      <a:pt x="91456" y="10504"/>
                      <a:pt x="94361" y="18086"/>
                      <a:pt x="95028" y="25553"/>
                    </a:cubicBezTo>
                    <a:cubicBezTo>
                      <a:pt x="95695" y="33021"/>
                      <a:pt x="94380" y="40517"/>
                      <a:pt x="93075" y="47899"/>
                    </a:cubicBezTo>
                    <a:cubicBezTo>
                      <a:pt x="90780" y="60824"/>
                      <a:pt x="88294" y="74236"/>
                      <a:pt x="80617" y="84875"/>
                    </a:cubicBezTo>
                    <a:cubicBezTo>
                      <a:pt x="72254" y="96467"/>
                      <a:pt x="58805" y="103258"/>
                      <a:pt x="45336" y="108040"/>
                    </a:cubicBezTo>
                    <a:cubicBezTo>
                      <a:pt x="31868" y="112821"/>
                      <a:pt x="17771" y="116088"/>
                      <a:pt x="5121" y="122746"/>
                    </a:cubicBezTo>
                    <a:cubicBezTo>
                      <a:pt x="1483" y="116755"/>
                      <a:pt x="-117" y="114517"/>
                      <a:pt x="7" y="107497"/>
                    </a:cubicBezTo>
                    <a:close/>
                  </a:path>
                </a:pathLst>
              </a:custGeom>
              <a:solidFill>
                <a:srgbClr val="F8C3B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29" name="그래픽 7">
              <a:extLst>
                <a:ext uri="{FF2B5EF4-FFF2-40B4-BE49-F238E27FC236}">
                  <a16:creationId xmlns:a16="http://schemas.microsoft.com/office/drawing/2014/main" id="{4FC21E8D-B914-D0AB-679D-633D94321202}"/>
                </a:ext>
              </a:extLst>
            </p:cNvPr>
            <p:cNvGrpSpPr/>
            <p:nvPr/>
          </p:nvGrpSpPr>
          <p:grpSpPr>
            <a:xfrm>
              <a:off x="8908366" y="5269560"/>
              <a:ext cx="1226539" cy="746778"/>
              <a:chOff x="7422555" y="10887366"/>
              <a:chExt cx="1311792" cy="798683"/>
            </a:xfrm>
          </p:grpSpPr>
          <p:sp>
            <p:nvSpPr>
              <p:cNvPr id="78" name="자유형: 도형 1343">
                <a:extLst>
                  <a:ext uri="{FF2B5EF4-FFF2-40B4-BE49-F238E27FC236}">
                    <a16:creationId xmlns:a16="http://schemas.microsoft.com/office/drawing/2014/main" id="{BDC3BBEF-4C99-2F40-92CE-B89787D5BE31}"/>
                  </a:ext>
                </a:extLst>
              </p:cNvPr>
              <p:cNvSpPr/>
              <p:nvPr/>
            </p:nvSpPr>
            <p:spPr>
              <a:xfrm>
                <a:off x="8292201" y="11321115"/>
                <a:ext cx="442146" cy="364933"/>
              </a:xfrm>
              <a:custGeom>
                <a:avLst/>
                <a:gdLst>
                  <a:gd name="connsiteX0" fmla="*/ 12564 w 442146"/>
                  <a:gd name="connsiteY0" fmla="*/ 34577 h 364933"/>
                  <a:gd name="connsiteX1" fmla="*/ 95069 w 442146"/>
                  <a:gd name="connsiteY1" fmla="*/ 7516 h 364933"/>
                  <a:gd name="connsiteX2" fmla="*/ 176975 w 442146"/>
                  <a:gd name="connsiteY2" fmla="*/ 28234 h 364933"/>
                  <a:gd name="connsiteX3" fmla="*/ 363217 w 442146"/>
                  <a:gd name="connsiteY3" fmla="*/ 195807 h 364933"/>
                  <a:gd name="connsiteX4" fmla="*/ 420100 w 442146"/>
                  <a:gd name="connsiteY4" fmla="*/ 243165 h 364933"/>
                  <a:gd name="connsiteX5" fmla="*/ 440646 w 442146"/>
                  <a:gd name="connsiteY5" fmla="*/ 311802 h 364933"/>
                  <a:gd name="connsiteX6" fmla="*/ 279273 w 442146"/>
                  <a:gd name="connsiteY6" fmla="*/ 352122 h 364933"/>
                  <a:gd name="connsiteX7" fmla="*/ 167059 w 442146"/>
                  <a:gd name="connsiteY7" fmla="*/ 270197 h 364933"/>
                  <a:gd name="connsiteX8" fmla="*/ 219 w 442146"/>
                  <a:gd name="connsiteY8" fmla="*/ 202141 h 364933"/>
                  <a:gd name="connsiteX9" fmla="*/ 12564 w 442146"/>
                  <a:gd name="connsiteY9" fmla="*/ 34577 h 364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2146" h="364933">
                    <a:moveTo>
                      <a:pt x="12564" y="34577"/>
                    </a:moveTo>
                    <a:cubicBezTo>
                      <a:pt x="41805" y="33034"/>
                      <a:pt x="70600" y="23595"/>
                      <a:pt x="95069" y="7516"/>
                    </a:cubicBezTo>
                    <a:cubicBezTo>
                      <a:pt x="120901" y="-9457"/>
                      <a:pt x="157277" y="4411"/>
                      <a:pt x="176975" y="28234"/>
                    </a:cubicBezTo>
                    <a:cubicBezTo>
                      <a:pt x="230791" y="93318"/>
                      <a:pt x="294570" y="146610"/>
                      <a:pt x="363217" y="195807"/>
                    </a:cubicBezTo>
                    <a:cubicBezTo>
                      <a:pt x="383334" y="210228"/>
                      <a:pt x="404279" y="224134"/>
                      <a:pt x="420100" y="243165"/>
                    </a:cubicBezTo>
                    <a:cubicBezTo>
                      <a:pt x="435921" y="262196"/>
                      <a:pt x="446142" y="287666"/>
                      <a:pt x="440646" y="311802"/>
                    </a:cubicBezTo>
                    <a:cubicBezTo>
                      <a:pt x="427234" y="370676"/>
                      <a:pt x="335194" y="374896"/>
                      <a:pt x="279273" y="352122"/>
                    </a:cubicBezTo>
                    <a:cubicBezTo>
                      <a:pt x="236211" y="334586"/>
                      <a:pt x="204540" y="297715"/>
                      <a:pt x="167059" y="270197"/>
                    </a:cubicBezTo>
                    <a:cubicBezTo>
                      <a:pt x="118263" y="234383"/>
                      <a:pt x="59474" y="214514"/>
                      <a:pt x="219" y="202141"/>
                    </a:cubicBezTo>
                    <a:cubicBezTo>
                      <a:pt x="-1391" y="147563"/>
                      <a:pt x="6182" y="88793"/>
                      <a:pt x="12564" y="34577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9" name="자유형: 도형 1344">
                <a:extLst>
                  <a:ext uri="{FF2B5EF4-FFF2-40B4-BE49-F238E27FC236}">
                    <a16:creationId xmlns:a16="http://schemas.microsoft.com/office/drawing/2014/main" id="{EF16CB10-9F5C-E25F-982C-35E88997749D}"/>
                  </a:ext>
                </a:extLst>
              </p:cNvPr>
              <p:cNvSpPr/>
              <p:nvPr/>
            </p:nvSpPr>
            <p:spPr>
              <a:xfrm>
                <a:off x="8388128" y="11321156"/>
                <a:ext cx="346210" cy="364859"/>
              </a:xfrm>
              <a:custGeom>
                <a:avLst/>
                <a:gdLst>
                  <a:gd name="connsiteX0" fmla="*/ 267291 w 346210"/>
                  <a:gd name="connsiteY0" fmla="*/ 195766 h 364859"/>
                  <a:gd name="connsiteX1" fmla="*/ 81048 w 346210"/>
                  <a:gd name="connsiteY1" fmla="*/ 28192 h 364859"/>
                  <a:gd name="connsiteX2" fmla="*/ 0 w 346210"/>
                  <a:gd name="connsiteY2" fmla="*/ 6990 h 364859"/>
                  <a:gd name="connsiteX3" fmla="*/ 60884 w 346210"/>
                  <a:gd name="connsiteY3" fmla="*/ 45785 h 364859"/>
                  <a:gd name="connsiteX4" fmla="*/ 124873 w 346210"/>
                  <a:gd name="connsiteY4" fmla="*/ 128595 h 364859"/>
                  <a:gd name="connsiteX5" fmla="*/ 218999 w 346210"/>
                  <a:gd name="connsiteY5" fmla="*/ 203157 h 364859"/>
                  <a:gd name="connsiteX6" fmla="*/ 259042 w 346210"/>
                  <a:gd name="connsiteY6" fmla="*/ 231475 h 364859"/>
                  <a:gd name="connsiteX7" fmla="*/ 188319 w 346210"/>
                  <a:gd name="connsiteY7" fmla="*/ 328392 h 364859"/>
                  <a:gd name="connsiteX8" fmla="*/ 185890 w 346210"/>
                  <a:gd name="connsiteY8" fmla="*/ 353014 h 364859"/>
                  <a:gd name="connsiteX9" fmla="*/ 344710 w 346210"/>
                  <a:gd name="connsiteY9" fmla="*/ 311771 h 364859"/>
                  <a:gd name="connsiteX10" fmla="*/ 324164 w 346210"/>
                  <a:gd name="connsiteY10" fmla="*/ 243133 h 364859"/>
                  <a:gd name="connsiteX11" fmla="*/ 267291 w 346210"/>
                  <a:gd name="connsiteY11" fmla="*/ 195766 h 364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210" h="364859">
                    <a:moveTo>
                      <a:pt x="267291" y="195766"/>
                    </a:moveTo>
                    <a:cubicBezTo>
                      <a:pt x="198653" y="146560"/>
                      <a:pt x="134864" y="93277"/>
                      <a:pt x="81048" y="28192"/>
                    </a:cubicBezTo>
                    <a:cubicBezTo>
                      <a:pt x="61560" y="4628"/>
                      <a:pt x="25775" y="-9146"/>
                      <a:pt x="0" y="6990"/>
                    </a:cubicBezTo>
                    <a:cubicBezTo>
                      <a:pt x="23155" y="14724"/>
                      <a:pt x="42891" y="26097"/>
                      <a:pt x="60884" y="45785"/>
                    </a:cubicBezTo>
                    <a:cubicBezTo>
                      <a:pt x="84429" y="71550"/>
                      <a:pt x="101575" y="102602"/>
                      <a:pt x="124873" y="128595"/>
                    </a:cubicBezTo>
                    <a:cubicBezTo>
                      <a:pt x="151667" y="158485"/>
                      <a:pt x="185709" y="180735"/>
                      <a:pt x="218999" y="203157"/>
                    </a:cubicBezTo>
                    <a:cubicBezTo>
                      <a:pt x="232524" y="212263"/>
                      <a:pt x="246050" y="221569"/>
                      <a:pt x="259042" y="231475"/>
                    </a:cubicBezTo>
                    <a:cubicBezTo>
                      <a:pt x="223876" y="252649"/>
                      <a:pt x="197387" y="288272"/>
                      <a:pt x="188319" y="328392"/>
                    </a:cubicBezTo>
                    <a:cubicBezTo>
                      <a:pt x="186519" y="336355"/>
                      <a:pt x="185556" y="344794"/>
                      <a:pt x="185890" y="353014"/>
                    </a:cubicBezTo>
                    <a:cubicBezTo>
                      <a:pt x="242011" y="374674"/>
                      <a:pt x="331499" y="369778"/>
                      <a:pt x="344710" y="311771"/>
                    </a:cubicBezTo>
                    <a:cubicBezTo>
                      <a:pt x="350206" y="287644"/>
                      <a:pt x="339985" y="262164"/>
                      <a:pt x="324164" y="243133"/>
                    </a:cubicBezTo>
                    <a:cubicBezTo>
                      <a:pt x="308353" y="224103"/>
                      <a:pt x="287398" y="210187"/>
                      <a:pt x="267291" y="19576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0" name="자유형: 도형 1345">
                <a:extLst>
                  <a:ext uri="{FF2B5EF4-FFF2-40B4-BE49-F238E27FC236}">
                    <a16:creationId xmlns:a16="http://schemas.microsoft.com/office/drawing/2014/main" id="{81A8EB58-DB9D-ECCD-84E9-DB35CFCE76AB}"/>
                  </a:ext>
                </a:extLst>
              </p:cNvPr>
              <p:cNvSpPr/>
              <p:nvPr/>
            </p:nvSpPr>
            <p:spPr>
              <a:xfrm>
                <a:off x="7422555" y="10887366"/>
                <a:ext cx="907849" cy="638298"/>
              </a:xfrm>
              <a:custGeom>
                <a:avLst/>
                <a:gdLst>
                  <a:gd name="connsiteX0" fmla="*/ 872542 w 907849"/>
                  <a:gd name="connsiteY0" fmla="*/ 636996 h 638298"/>
                  <a:gd name="connsiteX1" fmla="*/ 903184 w 907849"/>
                  <a:gd name="connsiteY1" fmla="*/ 471632 h 638298"/>
                  <a:gd name="connsiteX2" fmla="*/ 593669 w 907849"/>
                  <a:gd name="connsiteY2" fmla="*/ 252090 h 638298"/>
                  <a:gd name="connsiteX3" fmla="*/ 179741 w 907849"/>
                  <a:gd name="connsiteY3" fmla="*/ 11184 h 638298"/>
                  <a:gd name="connsiteX4" fmla="*/ 97721 w 907849"/>
                  <a:gd name="connsiteY4" fmla="*/ 2612 h 638298"/>
                  <a:gd name="connsiteX5" fmla="*/ 27474 w 907849"/>
                  <a:gd name="connsiteY5" fmla="*/ 60571 h 638298"/>
                  <a:gd name="connsiteX6" fmla="*/ 5976 w 907849"/>
                  <a:gd name="connsiteY6" fmla="*/ 209437 h 638298"/>
                  <a:gd name="connsiteX7" fmla="*/ 352534 w 907849"/>
                  <a:gd name="connsiteY7" fmla="*/ 469841 h 638298"/>
                  <a:gd name="connsiteX8" fmla="*/ 745850 w 907849"/>
                  <a:gd name="connsiteY8" fmla="*/ 617155 h 638298"/>
                  <a:gd name="connsiteX9" fmla="*/ 834432 w 907849"/>
                  <a:gd name="connsiteY9" fmla="*/ 637567 h 638298"/>
                  <a:gd name="connsiteX10" fmla="*/ 872542 w 907849"/>
                  <a:gd name="connsiteY10" fmla="*/ 636996 h 638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07849" h="638298">
                    <a:moveTo>
                      <a:pt x="872542" y="636996"/>
                    </a:moveTo>
                    <a:cubicBezTo>
                      <a:pt x="905260" y="597705"/>
                      <a:pt x="914623" y="522267"/>
                      <a:pt x="903184" y="471632"/>
                    </a:cubicBezTo>
                    <a:cubicBezTo>
                      <a:pt x="802295" y="383269"/>
                      <a:pt x="702702" y="332853"/>
                      <a:pt x="593669" y="252090"/>
                    </a:cubicBezTo>
                    <a:cubicBezTo>
                      <a:pt x="465605" y="157240"/>
                      <a:pt x="332208" y="57590"/>
                      <a:pt x="179741" y="11184"/>
                    </a:cubicBezTo>
                    <a:cubicBezTo>
                      <a:pt x="153109" y="3078"/>
                      <a:pt x="124763" y="-3999"/>
                      <a:pt x="97721" y="2612"/>
                    </a:cubicBezTo>
                    <a:cubicBezTo>
                      <a:pt x="67432" y="10012"/>
                      <a:pt x="43429" y="33787"/>
                      <a:pt x="27474" y="60571"/>
                    </a:cubicBezTo>
                    <a:cubicBezTo>
                      <a:pt x="1128" y="104777"/>
                      <a:pt x="-6787" y="159583"/>
                      <a:pt x="5976" y="209437"/>
                    </a:cubicBezTo>
                    <a:cubicBezTo>
                      <a:pt x="41733" y="349084"/>
                      <a:pt x="222280" y="408072"/>
                      <a:pt x="352534" y="469841"/>
                    </a:cubicBezTo>
                    <a:cubicBezTo>
                      <a:pt x="482779" y="531611"/>
                      <a:pt x="607947" y="575178"/>
                      <a:pt x="745850" y="617155"/>
                    </a:cubicBezTo>
                    <a:cubicBezTo>
                      <a:pt x="774891" y="625994"/>
                      <a:pt x="804190" y="634890"/>
                      <a:pt x="834432" y="637567"/>
                    </a:cubicBezTo>
                    <a:cubicBezTo>
                      <a:pt x="847062" y="638682"/>
                      <a:pt x="859921" y="638548"/>
                      <a:pt x="872542" y="636996"/>
                    </a:cubicBez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1" name="자유형: 도형 1346">
                <a:extLst>
                  <a:ext uri="{FF2B5EF4-FFF2-40B4-BE49-F238E27FC236}">
                    <a16:creationId xmlns:a16="http://schemas.microsoft.com/office/drawing/2014/main" id="{01BB33D6-01BB-D043-F807-8EA0B5C82437}"/>
                  </a:ext>
                </a:extLst>
              </p:cNvPr>
              <p:cNvSpPr/>
              <p:nvPr/>
            </p:nvSpPr>
            <p:spPr>
              <a:xfrm>
                <a:off x="8487307" y="11556190"/>
                <a:ext cx="36574" cy="67335"/>
              </a:xfrm>
              <a:custGeom>
                <a:avLst/>
                <a:gdLst>
                  <a:gd name="connsiteX0" fmla="*/ 31084 w 36574"/>
                  <a:gd name="connsiteY0" fmla="*/ 851 h 67335"/>
                  <a:gd name="connsiteX1" fmla="*/ 8938 w 36574"/>
                  <a:gd name="connsiteY1" fmla="*/ 30502 h 67335"/>
                  <a:gd name="connsiteX2" fmla="*/ 2709 w 36574"/>
                  <a:gd name="connsiteY2" fmla="*/ 47667 h 67335"/>
                  <a:gd name="connsiteX3" fmla="*/ 747 w 36574"/>
                  <a:gd name="connsiteY3" fmla="*/ 56763 h 67335"/>
                  <a:gd name="connsiteX4" fmla="*/ 1623 w 36574"/>
                  <a:gd name="connsiteY4" fmla="*/ 66288 h 67335"/>
                  <a:gd name="connsiteX5" fmla="*/ 5976 w 36574"/>
                  <a:gd name="connsiteY5" fmla="*/ 66850 h 67335"/>
                  <a:gd name="connsiteX6" fmla="*/ 9148 w 36574"/>
                  <a:gd name="connsiteY6" fmla="*/ 59077 h 67335"/>
                  <a:gd name="connsiteX7" fmla="*/ 10863 w 36574"/>
                  <a:gd name="connsiteY7" fmla="*/ 50924 h 67335"/>
                  <a:gd name="connsiteX8" fmla="*/ 16673 w 36574"/>
                  <a:gd name="connsiteY8" fmla="*/ 34446 h 67335"/>
                  <a:gd name="connsiteX9" fmla="*/ 35704 w 36574"/>
                  <a:gd name="connsiteY9" fmla="*/ 5461 h 67335"/>
                  <a:gd name="connsiteX10" fmla="*/ 31084 w 36574"/>
                  <a:gd name="connsiteY10" fmla="*/ 851 h 6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574" h="67335">
                    <a:moveTo>
                      <a:pt x="31084" y="851"/>
                    </a:moveTo>
                    <a:cubicBezTo>
                      <a:pt x="21531" y="8376"/>
                      <a:pt x="13977" y="19510"/>
                      <a:pt x="8938" y="30502"/>
                    </a:cubicBezTo>
                    <a:cubicBezTo>
                      <a:pt x="6395" y="36046"/>
                      <a:pt x="4271" y="41780"/>
                      <a:pt x="2709" y="47667"/>
                    </a:cubicBezTo>
                    <a:cubicBezTo>
                      <a:pt x="1918" y="50667"/>
                      <a:pt x="1261" y="53705"/>
                      <a:pt x="747" y="56763"/>
                    </a:cubicBezTo>
                    <a:cubicBezTo>
                      <a:pt x="204" y="60039"/>
                      <a:pt x="-987" y="63668"/>
                      <a:pt x="1623" y="66288"/>
                    </a:cubicBezTo>
                    <a:cubicBezTo>
                      <a:pt x="2709" y="67374"/>
                      <a:pt x="4652" y="67707"/>
                      <a:pt x="5976" y="66850"/>
                    </a:cubicBezTo>
                    <a:cubicBezTo>
                      <a:pt x="8872" y="64983"/>
                      <a:pt x="8643" y="62144"/>
                      <a:pt x="9148" y="59077"/>
                    </a:cubicBezTo>
                    <a:cubicBezTo>
                      <a:pt x="9605" y="56334"/>
                      <a:pt x="10177" y="53620"/>
                      <a:pt x="10863" y="50924"/>
                    </a:cubicBezTo>
                    <a:cubicBezTo>
                      <a:pt x="12301" y="45276"/>
                      <a:pt x="14215" y="39732"/>
                      <a:pt x="16673" y="34446"/>
                    </a:cubicBezTo>
                    <a:cubicBezTo>
                      <a:pt x="21654" y="23711"/>
                      <a:pt x="28331" y="14624"/>
                      <a:pt x="35704" y="5461"/>
                    </a:cubicBezTo>
                    <a:cubicBezTo>
                      <a:pt x="38361" y="2166"/>
                      <a:pt x="34389" y="-1759"/>
                      <a:pt x="31084" y="8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2" name="자유형: 도형 1347">
                <a:extLst>
                  <a:ext uri="{FF2B5EF4-FFF2-40B4-BE49-F238E27FC236}">
                    <a16:creationId xmlns:a16="http://schemas.microsoft.com/office/drawing/2014/main" id="{6236AB0E-02BF-F9D4-2DFB-96D43DCB5AC2}"/>
                  </a:ext>
                </a:extLst>
              </p:cNvPr>
              <p:cNvSpPr/>
              <p:nvPr/>
            </p:nvSpPr>
            <p:spPr>
              <a:xfrm>
                <a:off x="8452878" y="11530748"/>
                <a:ext cx="26426" cy="62135"/>
              </a:xfrm>
              <a:custGeom>
                <a:avLst/>
                <a:gdLst>
                  <a:gd name="connsiteX0" fmla="*/ 26308 w 26426"/>
                  <a:gd name="connsiteY0" fmla="*/ 1262 h 62135"/>
                  <a:gd name="connsiteX1" fmla="*/ 24165 w 26426"/>
                  <a:gd name="connsiteY1" fmla="*/ 42 h 62135"/>
                  <a:gd name="connsiteX2" fmla="*/ 19384 w 26426"/>
                  <a:gd name="connsiteY2" fmla="*/ 4548 h 62135"/>
                  <a:gd name="connsiteX3" fmla="*/ 15278 w 26426"/>
                  <a:gd name="connsiteY3" fmla="*/ 11568 h 62135"/>
                  <a:gd name="connsiteX4" fmla="*/ 8182 w 26426"/>
                  <a:gd name="connsiteY4" fmla="*/ 26608 h 62135"/>
                  <a:gd name="connsiteX5" fmla="*/ 3019 w 26426"/>
                  <a:gd name="connsiteY5" fmla="*/ 42048 h 62135"/>
                  <a:gd name="connsiteX6" fmla="*/ 1210 w 26426"/>
                  <a:gd name="connsiteY6" fmla="*/ 49982 h 62135"/>
                  <a:gd name="connsiteX7" fmla="*/ 76 w 26426"/>
                  <a:gd name="connsiteY7" fmla="*/ 58517 h 62135"/>
                  <a:gd name="connsiteX8" fmla="*/ 6667 w 26426"/>
                  <a:gd name="connsiteY8" fmla="*/ 60298 h 62135"/>
                  <a:gd name="connsiteX9" fmla="*/ 8391 w 26426"/>
                  <a:gd name="connsiteY9" fmla="*/ 52487 h 62135"/>
                  <a:gd name="connsiteX10" fmla="*/ 10097 w 26426"/>
                  <a:gd name="connsiteY10" fmla="*/ 44524 h 62135"/>
                  <a:gd name="connsiteX11" fmla="*/ 14564 w 26426"/>
                  <a:gd name="connsiteY11" fmla="*/ 29418 h 62135"/>
                  <a:gd name="connsiteX12" fmla="*/ 20707 w 26426"/>
                  <a:gd name="connsiteY12" fmla="*/ 14740 h 62135"/>
                  <a:gd name="connsiteX13" fmla="*/ 24508 w 26426"/>
                  <a:gd name="connsiteY13" fmla="*/ 7539 h 62135"/>
                  <a:gd name="connsiteX14" fmla="*/ 26308 w 26426"/>
                  <a:gd name="connsiteY14" fmla="*/ 1262 h 62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6426" h="62135">
                    <a:moveTo>
                      <a:pt x="26308" y="1262"/>
                    </a:moveTo>
                    <a:cubicBezTo>
                      <a:pt x="26099" y="309"/>
                      <a:pt x="25051" y="-148"/>
                      <a:pt x="24165" y="42"/>
                    </a:cubicBezTo>
                    <a:cubicBezTo>
                      <a:pt x="21927" y="519"/>
                      <a:pt x="20555" y="2719"/>
                      <a:pt x="19384" y="4548"/>
                    </a:cubicBezTo>
                    <a:cubicBezTo>
                      <a:pt x="17916" y="6824"/>
                      <a:pt x="16574" y="9196"/>
                      <a:pt x="15278" y="11568"/>
                    </a:cubicBezTo>
                    <a:cubicBezTo>
                      <a:pt x="12621" y="16435"/>
                      <a:pt x="10277" y="21464"/>
                      <a:pt x="8182" y="26608"/>
                    </a:cubicBezTo>
                    <a:cubicBezTo>
                      <a:pt x="6134" y="31647"/>
                      <a:pt x="4391" y="36780"/>
                      <a:pt x="3019" y="42048"/>
                    </a:cubicBezTo>
                    <a:cubicBezTo>
                      <a:pt x="2343" y="44677"/>
                      <a:pt x="1734" y="47315"/>
                      <a:pt x="1210" y="49982"/>
                    </a:cubicBezTo>
                    <a:cubicBezTo>
                      <a:pt x="676" y="52659"/>
                      <a:pt x="-276" y="55802"/>
                      <a:pt x="76" y="58517"/>
                    </a:cubicBezTo>
                    <a:cubicBezTo>
                      <a:pt x="457" y="61479"/>
                      <a:pt x="5096" y="63974"/>
                      <a:pt x="6667" y="60298"/>
                    </a:cubicBezTo>
                    <a:cubicBezTo>
                      <a:pt x="7734" y="57812"/>
                      <a:pt x="7906" y="55145"/>
                      <a:pt x="8391" y="52487"/>
                    </a:cubicBezTo>
                    <a:cubicBezTo>
                      <a:pt x="8878" y="49820"/>
                      <a:pt x="9449" y="47163"/>
                      <a:pt x="10097" y="44524"/>
                    </a:cubicBezTo>
                    <a:cubicBezTo>
                      <a:pt x="11344" y="39428"/>
                      <a:pt x="12830" y="34371"/>
                      <a:pt x="14564" y="29418"/>
                    </a:cubicBezTo>
                    <a:cubicBezTo>
                      <a:pt x="16316" y="24408"/>
                      <a:pt x="18364" y="19512"/>
                      <a:pt x="20707" y="14740"/>
                    </a:cubicBezTo>
                    <a:cubicBezTo>
                      <a:pt x="21908" y="12301"/>
                      <a:pt x="23232" y="9939"/>
                      <a:pt x="24508" y="7539"/>
                    </a:cubicBezTo>
                    <a:cubicBezTo>
                      <a:pt x="25565" y="5567"/>
                      <a:pt x="26822" y="3538"/>
                      <a:pt x="26308" y="12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3" name="자유형: 도형 1348">
                <a:extLst>
                  <a:ext uri="{FF2B5EF4-FFF2-40B4-BE49-F238E27FC236}">
                    <a16:creationId xmlns:a16="http://schemas.microsoft.com/office/drawing/2014/main" id="{C3956798-B33F-C9AB-8359-2031F462B54A}"/>
                  </a:ext>
                </a:extLst>
              </p:cNvPr>
              <p:cNvSpPr/>
              <p:nvPr/>
            </p:nvSpPr>
            <p:spPr>
              <a:xfrm>
                <a:off x="8417025" y="11513920"/>
                <a:ext cx="27517" cy="60201"/>
              </a:xfrm>
              <a:custGeom>
                <a:avLst/>
                <a:gdLst>
                  <a:gd name="connsiteX0" fmla="*/ 25881 w 27517"/>
                  <a:gd name="connsiteY0" fmla="*/ 87 h 60201"/>
                  <a:gd name="connsiteX1" fmla="*/ 15660 w 27517"/>
                  <a:gd name="connsiteY1" fmla="*/ 10727 h 60201"/>
                  <a:gd name="connsiteX2" fmla="*/ 7697 w 27517"/>
                  <a:gd name="connsiteY2" fmla="*/ 25433 h 60201"/>
                  <a:gd name="connsiteX3" fmla="*/ 2487 w 27517"/>
                  <a:gd name="connsiteY3" fmla="*/ 40864 h 60201"/>
                  <a:gd name="connsiteX4" fmla="*/ 258 w 27517"/>
                  <a:gd name="connsiteY4" fmla="*/ 57561 h 60201"/>
                  <a:gd name="connsiteX5" fmla="*/ 7402 w 27517"/>
                  <a:gd name="connsiteY5" fmla="*/ 57561 h 60201"/>
                  <a:gd name="connsiteX6" fmla="*/ 8583 w 27517"/>
                  <a:gd name="connsiteY6" fmla="*/ 50246 h 60201"/>
                  <a:gd name="connsiteX7" fmla="*/ 9983 w 27517"/>
                  <a:gd name="connsiteY7" fmla="*/ 42931 h 60201"/>
                  <a:gd name="connsiteX8" fmla="*/ 14517 w 27517"/>
                  <a:gd name="connsiteY8" fmla="*/ 28281 h 60201"/>
                  <a:gd name="connsiteX9" fmla="*/ 20832 w 27517"/>
                  <a:gd name="connsiteY9" fmla="*/ 14813 h 60201"/>
                  <a:gd name="connsiteX10" fmla="*/ 24309 w 27517"/>
                  <a:gd name="connsiteY10" fmla="*/ 8231 h 60201"/>
                  <a:gd name="connsiteX11" fmla="*/ 27500 w 27517"/>
                  <a:gd name="connsiteY11" fmla="*/ 1678 h 60201"/>
                  <a:gd name="connsiteX12" fmla="*/ 25881 w 27517"/>
                  <a:gd name="connsiteY12" fmla="*/ 87 h 60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517" h="60201">
                    <a:moveTo>
                      <a:pt x="25881" y="87"/>
                    </a:moveTo>
                    <a:cubicBezTo>
                      <a:pt x="21518" y="1907"/>
                      <a:pt x="18422" y="7003"/>
                      <a:pt x="15660" y="10727"/>
                    </a:cubicBezTo>
                    <a:cubicBezTo>
                      <a:pt x="12317" y="15242"/>
                      <a:pt x="9878" y="20271"/>
                      <a:pt x="7697" y="25433"/>
                    </a:cubicBezTo>
                    <a:cubicBezTo>
                      <a:pt x="5583" y="30444"/>
                      <a:pt x="3811" y="35587"/>
                      <a:pt x="2487" y="40864"/>
                    </a:cubicBezTo>
                    <a:cubicBezTo>
                      <a:pt x="1201" y="45969"/>
                      <a:pt x="-694" y="52313"/>
                      <a:pt x="258" y="57561"/>
                    </a:cubicBezTo>
                    <a:cubicBezTo>
                      <a:pt x="982" y="61524"/>
                      <a:pt x="6240" y="60609"/>
                      <a:pt x="7402" y="57561"/>
                    </a:cubicBezTo>
                    <a:cubicBezTo>
                      <a:pt x="8269" y="55285"/>
                      <a:pt x="8221" y="52656"/>
                      <a:pt x="8583" y="50246"/>
                    </a:cubicBezTo>
                    <a:cubicBezTo>
                      <a:pt x="8955" y="47789"/>
                      <a:pt x="9431" y="45350"/>
                      <a:pt x="9983" y="42931"/>
                    </a:cubicBezTo>
                    <a:cubicBezTo>
                      <a:pt x="11126" y="37949"/>
                      <a:pt x="12650" y="33044"/>
                      <a:pt x="14517" y="28281"/>
                    </a:cubicBezTo>
                    <a:cubicBezTo>
                      <a:pt x="16336" y="23662"/>
                      <a:pt x="18679" y="19280"/>
                      <a:pt x="20832" y="14813"/>
                    </a:cubicBezTo>
                    <a:cubicBezTo>
                      <a:pt x="21908" y="12584"/>
                      <a:pt x="23071" y="10384"/>
                      <a:pt x="24309" y="8231"/>
                    </a:cubicBezTo>
                    <a:cubicBezTo>
                      <a:pt x="25576" y="6040"/>
                      <a:pt x="27042" y="4193"/>
                      <a:pt x="27500" y="1678"/>
                    </a:cubicBezTo>
                    <a:cubicBezTo>
                      <a:pt x="27643" y="850"/>
                      <a:pt x="26890" y="-332"/>
                      <a:pt x="25881" y="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4" name="자유형: 도형 1349">
                <a:extLst>
                  <a:ext uri="{FF2B5EF4-FFF2-40B4-BE49-F238E27FC236}">
                    <a16:creationId xmlns:a16="http://schemas.microsoft.com/office/drawing/2014/main" id="{6005648D-8645-AE19-80EE-7275306DA543}"/>
                  </a:ext>
                </a:extLst>
              </p:cNvPr>
              <p:cNvSpPr/>
              <p:nvPr/>
            </p:nvSpPr>
            <p:spPr>
              <a:xfrm>
                <a:off x="7606074" y="10895887"/>
                <a:ext cx="403265" cy="241164"/>
              </a:xfrm>
              <a:custGeom>
                <a:avLst/>
                <a:gdLst>
                  <a:gd name="connsiteX0" fmla="*/ 402073 w 403265"/>
                  <a:gd name="connsiteY0" fmla="*/ 235396 h 241164"/>
                  <a:gd name="connsiteX1" fmla="*/ 3033 w 403265"/>
                  <a:gd name="connsiteY1" fmla="*/ 138 h 241164"/>
                  <a:gd name="connsiteX2" fmla="*/ 1185 w 403265"/>
                  <a:gd name="connsiteY2" fmla="*/ 4520 h 241164"/>
                  <a:gd name="connsiteX3" fmla="*/ 206134 w 403265"/>
                  <a:gd name="connsiteY3" fmla="*/ 107485 h 241164"/>
                  <a:gd name="connsiteX4" fmla="*/ 397149 w 403265"/>
                  <a:gd name="connsiteY4" fmla="*/ 240330 h 241164"/>
                  <a:gd name="connsiteX5" fmla="*/ 402073 w 403265"/>
                  <a:gd name="connsiteY5" fmla="*/ 235396 h 241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265" h="241164">
                    <a:moveTo>
                      <a:pt x="402073" y="235396"/>
                    </a:moveTo>
                    <a:cubicBezTo>
                      <a:pt x="282363" y="138689"/>
                      <a:pt x="147222" y="54945"/>
                      <a:pt x="3033" y="138"/>
                    </a:cubicBezTo>
                    <a:cubicBezTo>
                      <a:pt x="518" y="-814"/>
                      <a:pt x="-1301" y="3425"/>
                      <a:pt x="1185" y="4520"/>
                    </a:cubicBezTo>
                    <a:cubicBezTo>
                      <a:pt x="71241" y="35533"/>
                      <a:pt x="140135" y="68442"/>
                      <a:pt x="206134" y="107485"/>
                    </a:cubicBezTo>
                    <a:cubicBezTo>
                      <a:pt x="272962" y="147024"/>
                      <a:pt x="336798" y="191477"/>
                      <a:pt x="397149" y="240330"/>
                    </a:cubicBezTo>
                    <a:cubicBezTo>
                      <a:pt x="400606" y="243131"/>
                      <a:pt x="405569" y="238216"/>
                      <a:pt x="402073" y="235396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85" name="자유형: 도형 1350">
                <a:extLst>
                  <a:ext uri="{FF2B5EF4-FFF2-40B4-BE49-F238E27FC236}">
                    <a16:creationId xmlns:a16="http://schemas.microsoft.com/office/drawing/2014/main" id="{11155AC7-2DF3-FF69-EF61-4B72418E6D4B}"/>
                  </a:ext>
                </a:extLst>
              </p:cNvPr>
              <p:cNvSpPr/>
              <p:nvPr/>
            </p:nvSpPr>
            <p:spPr>
              <a:xfrm>
                <a:off x="8064123" y="11175399"/>
                <a:ext cx="248639" cy="171285"/>
              </a:xfrm>
              <a:custGeom>
                <a:avLst/>
                <a:gdLst>
                  <a:gd name="connsiteX0" fmla="*/ 247462 w 248639"/>
                  <a:gd name="connsiteY0" fmla="*/ 165740 h 171285"/>
                  <a:gd name="connsiteX1" fmla="*/ 127542 w 248639"/>
                  <a:gd name="connsiteY1" fmla="*/ 77786 h 171285"/>
                  <a:gd name="connsiteX2" fmla="*/ 65706 w 248639"/>
                  <a:gd name="connsiteY2" fmla="*/ 37314 h 171285"/>
                  <a:gd name="connsiteX3" fmla="*/ 1517 w 248639"/>
                  <a:gd name="connsiteY3" fmla="*/ 71 h 171285"/>
                  <a:gd name="connsiteX4" fmla="*/ 355 w 248639"/>
                  <a:gd name="connsiteY4" fmla="*/ 2071 h 171285"/>
                  <a:gd name="connsiteX5" fmla="*/ 58829 w 248639"/>
                  <a:gd name="connsiteY5" fmla="*/ 40476 h 171285"/>
                  <a:gd name="connsiteX6" fmla="*/ 120370 w 248639"/>
                  <a:gd name="connsiteY6" fmla="*/ 81472 h 171285"/>
                  <a:gd name="connsiteX7" fmla="*/ 242690 w 248639"/>
                  <a:gd name="connsiteY7" fmla="*/ 170511 h 171285"/>
                  <a:gd name="connsiteX8" fmla="*/ 247462 w 248639"/>
                  <a:gd name="connsiteY8" fmla="*/ 165740 h 17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8639" h="171285">
                    <a:moveTo>
                      <a:pt x="247462" y="165740"/>
                    </a:moveTo>
                    <a:cubicBezTo>
                      <a:pt x="208409" y="135231"/>
                      <a:pt x="168566" y="105608"/>
                      <a:pt x="127542" y="77786"/>
                    </a:cubicBezTo>
                    <a:cubicBezTo>
                      <a:pt x="107149" y="63955"/>
                      <a:pt x="86527" y="50477"/>
                      <a:pt x="65706" y="37314"/>
                    </a:cubicBezTo>
                    <a:cubicBezTo>
                      <a:pt x="45294" y="24398"/>
                      <a:pt x="24015" y="9034"/>
                      <a:pt x="1517" y="71"/>
                    </a:cubicBezTo>
                    <a:cubicBezTo>
                      <a:pt x="412" y="-367"/>
                      <a:pt x="-541" y="1328"/>
                      <a:pt x="355" y="2071"/>
                    </a:cubicBezTo>
                    <a:cubicBezTo>
                      <a:pt x="17900" y="16797"/>
                      <a:pt x="39569" y="28075"/>
                      <a:pt x="58829" y="40476"/>
                    </a:cubicBezTo>
                    <a:cubicBezTo>
                      <a:pt x="79555" y="53821"/>
                      <a:pt x="100072" y="67489"/>
                      <a:pt x="120370" y="81472"/>
                    </a:cubicBezTo>
                    <a:cubicBezTo>
                      <a:pt x="161918" y="110104"/>
                      <a:pt x="202827" y="139565"/>
                      <a:pt x="242690" y="170511"/>
                    </a:cubicBezTo>
                    <a:cubicBezTo>
                      <a:pt x="246071" y="173150"/>
                      <a:pt x="250891" y="168416"/>
                      <a:pt x="247462" y="165740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30" name="그래픽 7">
              <a:extLst>
                <a:ext uri="{FF2B5EF4-FFF2-40B4-BE49-F238E27FC236}">
                  <a16:creationId xmlns:a16="http://schemas.microsoft.com/office/drawing/2014/main" id="{6259778A-1D32-C8CD-6A87-F1218D8339F8}"/>
                </a:ext>
              </a:extLst>
            </p:cNvPr>
            <p:cNvGrpSpPr/>
            <p:nvPr/>
          </p:nvGrpSpPr>
          <p:grpSpPr>
            <a:xfrm>
              <a:off x="9435929" y="5205160"/>
              <a:ext cx="1372085" cy="792256"/>
              <a:chOff x="7986786" y="10818492"/>
              <a:chExt cx="1467454" cy="847323"/>
            </a:xfrm>
          </p:grpSpPr>
          <p:sp>
            <p:nvSpPr>
              <p:cNvPr id="71" name="자유형: 도형 1336">
                <a:extLst>
                  <a:ext uri="{FF2B5EF4-FFF2-40B4-BE49-F238E27FC236}">
                    <a16:creationId xmlns:a16="http://schemas.microsoft.com/office/drawing/2014/main" id="{14AECACC-A0E1-9FD5-FA24-CE6090116388}"/>
                  </a:ext>
                </a:extLst>
              </p:cNvPr>
              <p:cNvSpPr/>
              <p:nvPr/>
            </p:nvSpPr>
            <p:spPr>
              <a:xfrm>
                <a:off x="7986786" y="11389468"/>
                <a:ext cx="442060" cy="276347"/>
              </a:xfrm>
              <a:custGeom>
                <a:avLst/>
                <a:gdLst>
                  <a:gd name="connsiteX0" fmla="*/ 441528 w 442060"/>
                  <a:gd name="connsiteY0" fmla="*/ 23260 h 276347"/>
                  <a:gd name="connsiteX1" fmla="*/ 332705 w 442060"/>
                  <a:gd name="connsiteY1" fmla="*/ 5400 h 276347"/>
                  <a:gd name="connsiteX2" fmla="*/ 270630 w 442060"/>
                  <a:gd name="connsiteY2" fmla="*/ 5696 h 276347"/>
                  <a:gd name="connsiteX3" fmla="*/ 220405 w 442060"/>
                  <a:gd name="connsiteY3" fmla="*/ 42338 h 276347"/>
                  <a:gd name="connsiteX4" fmla="*/ 174951 w 442060"/>
                  <a:gd name="connsiteY4" fmla="*/ 85248 h 276347"/>
                  <a:gd name="connsiteX5" fmla="*/ 105476 w 442060"/>
                  <a:gd name="connsiteY5" fmla="*/ 123034 h 276347"/>
                  <a:gd name="connsiteX6" fmla="*/ 37287 w 442060"/>
                  <a:gd name="connsiteY6" fmla="*/ 162887 h 276347"/>
                  <a:gd name="connsiteX7" fmla="*/ 44 w 442060"/>
                  <a:gd name="connsiteY7" fmla="*/ 230495 h 276347"/>
                  <a:gd name="connsiteX8" fmla="*/ 7111 w 442060"/>
                  <a:gd name="connsiteY8" fmla="*/ 251059 h 276347"/>
                  <a:gd name="connsiteX9" fmla="*/ 107400 w 442060"/>
                  <a:gd name="connsiteY9" fmla="*/ 274320 h 276347"/>
                  <a:gd name="connsiteX10" fmla="*/ 207365 w 442060"/>
                  <a:gd name="connsiteY10" fmla="*/ 241658 h 276347"/>
                  <a:gd name="connsiteX11" fmla="*/ 300157 w 442060"/>
                  <a:gd name="connsiteY11" fmla="*/ 190862 h 276347"/>
                  <a:gd name="connsiteX12" fmla="*/ 441661 w 442060"/>
                  <a:gd name="connsiteY12" fmla="*/ 142903 h 276347"/>
                  <a:gd name="connsiteX13" fmla="*/ 441528 w 442060"/>
                  <a:gd name="connsiteY13" fmla="*/ 23260 h 276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2060" h="276347">
                    <a:moveTo>
                      <a:pt x="441528" y="23260"/>
                    </a:moveTo>
                    <a:cubicBezTo>
                      <a:pt x="404599" y="23279"/>
                      <a:pt x="367680" y="17211"/>
                      <a:pt x="332705" y="5400"/>
                    </a:cubicBezTo>
                    <a:cubicBezTo>
                      <a:pt x="312950" y="-1277"/>
                      <a:pt x="289842" y="-2410"/>
                      <a:pt x="270630" y="5696"/>
                    </a:cubicBezTo>
                    <a:cubicBezTo>
                      <a:pt x="251418" y="13801"/>
                      <a:pt x="235264" y="27717"/>
                      <a:pt x="220405" y="42338"/>
                    </a:cubicBezTo>
                    <a:cubicBezTo>
                      <a:pt x="205536" y="56969"/>
                      <a:pt x="191525" y="72599"/>
                      <a:pt x="174951" y="85248"/>
                    </a:cubicBezTo>
                    <a:cubicBezTo>
                      <a:pt x="153958" y="101288"/>
                      <a:pt x="129508" y="112052"/>
                      <a:pt x="105476" y="123034"/>
                    </a:cubicBezTo>
                    <a:cubicBezTo>
                      <a:pt x="81454" y="134016"/>
                      <a:pt x="57261" y="145589"/>
                      <a:pt x="37287" y="162887"/>
                    </a:cubicBezTo>
                    <a:cubicBezTo>
                      <a:pt x="17313" y="180184"/>
                      <a:pt x="1739" y="204130"/>
                      <a:pt x="44" y="230495"/>
                    </a:cubicBezTo>
                    <a:cubicBezTo>
                      <a:pt x="-432" y="237858"/>
                      <a:pt x="3044" y="244906"/>
                      <a:pt x="7111" y="251059"/>
                    </a:cubicBezTo>
                    <a:cubicBezTo>
                      <a:pt x="26542" y="280492"/>
                      <a:pt x="72291" y="277692"/>
                      <a:pt x="107400" y="274320"/>
                    </a:cubicBezTo>
                    <a:cubicBezTo>
                      <a:pt x="142500" y="270948"/>
                      <a:pt x="175952" y="257689"/>
                      <a:pt x="207365" y="241658"/>
                    </a:cubicBezTo>
                    <a:cubicBezTo>
                      <a:pt x="238778" y="225628"/>
                      <a:pt x="268659" y="206711"/>
                      <a:pt x="300157" y="190862"/>
                    </a:cubicBezTo>
                    <a:cubicBezTo>
                      <a:pt x="344792" y="168402"/>
                      <a:pt x="392569" y="152209"/>
                      <a:pt x="441661" y="142903"/>
                    </a:cubicBezTo>
                    <a:cubicBezTo>
                      <a:pt x="439870" y="104518"/>
                      <a:pt x="443318" y="61636"/>
                      <a:pt x="441528" y="23260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2" name="자유형: 도형 1337">
                <a:extLst>
                  <a:ext uri="{FF2B5EF4-FFF2-40B4-BE49-F238E27FC236}">
                    <a16:creationId xmlns:a16="http://schemas.microsoft.com/office/drawing/2014/main" id="{DCE783FF-B901-0DBC-EDD6-DA7A972A0789}"/>
                  </a:ext>
                </a:extLst>
              </p:cNvPr>
              <p:cNvSpPr/>
              <p:nvPr/>
            </p:nvSpPr>
            <p:spPr>
              <a:xfrm>
                <a:off x="8412189" y="10818492"/>
                <a:ext cx="1042051" cy="721273"/>
              </a:xfrm>
              <a:custGeom>
                <a:avLst/>
                <a:gdLst>
                  <a:gd name="connsiteX0" fmla="*/ 158886 w 1042051"/>
                  <a:gd name="connsiteY0" fmla="*/ 716871 h 721273"/>
                  <a:gd name="connsiteX1" fmla="*/ 487079 w 1042051"/>
                  <a:gd name="connsiteY1" fmla="*/ 627459 h 721273"/>
                  <a:gd name="connsiteX2" fmla="*/ 794070 w 1042051"/>
                  <a:gd name="connsiteY2" fmla="*/ 464953 h 721273"/>
                  <a:gd name="connsiteX3" fmla="*/ 946917 w 1042051"/>
                  <a:gd name="connsiteY3" fmla="*/ 342443 h 721273"/>
                  <a:gd name="connsiteX4" fmla="*/ 1032233 w 1042051"/>
                  <a:gd name="connsiteY4" fmla="*/ 206740 h 721273"/>
                  <a:gd name="connsiteX5" fmla="*/ 1032423 w 1042051"/>
                  <a:gd name="connsiteY5" fmla="*/ 108985 h 721273"/>
                  <a:gd name="connsiteX6" fmla="*/ 983484 w 1042051"/>
                  <a:gd name="connsiteY6" fmla="*/ 26241 h 721273"/>
                  <a:gd name="connsiteX7" fmla="*/ 865612 w 1042051"/>
                  <a:gd name="connsiteY7" fmla="*/ 6467 h 721273"/>
                  <a:gd name="connsiteX8" fmla="*/ 442264 w 1042051"/>
                  <a:gd name="connsiteY8" fmla="*/ 306076 h 721273"/>
                  <a:gd name="connsiteX9" fmla="*/ 11829 w 1042051"/>
                  <a:gd name="connsiteY9" fmla="*/ 594074 h 721273"/>
                  <a:gd name="connsiteX10" fmla="*/ 13725 w 1042051"/>
                  <a:gd name="connsiteY10" fmla="*/ 716861 h 721273"/>
                  <a:gd name="connsiteX11" fmla="*/ 158886 w 1042051"/>
                  <a:gd name="connsiteY11" fmla="*/ 716871 h 721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2051" h="721273">
                    <a:moveTo>
                      <a:pt x="158886" y="716871"/>
                    </a:moveTo>
                    <a:cubicBezTo>
                      <a:pt x="274643" y="711051"/>
                      <a:pt x="380018" y="671875"/>
                      <a:pt x="487079" y="627459"/>
                    </a:cubicBezTo>
                    <a:cubicBezTo>
                      <a:pt x="594140" y="583044"/>
                      <a:pt x="695219" y="525466"/>
                      <a:pt x="794070" y="464953"/>
                    </a:cubicBezTo>
                    <a:cubicBezTo>
                      <a:pt x="850334" y="430511"/>
                      <a:pt x="906598" y="394659"/>
                      <a:pt x="946917" y="342443"/>
                    </a:cubicBezTo>
                    <a:cubicBezTo>
                      <a:pt x="979474" y="300285"/>
                      <a:pt x="1009354" y="254842"/>
                      <a:pt x="1032233" y="206740"/>
                    </a:cubicBezTo>
                    <a:cubicBezTo>
                      <a:pt x="1046606" y="176517"/>
                      <a:pt x="1043920" y="140408"/>
                      <a:pt x="1032423" y="108985"/>
                    </a:cubicBezTo>
                    <a:cubicBezTo>
                      <a:pt x="1020917" y="77562"/>
                      <a:pt x="1013221" y="41596"/>
                      <a:pt x="983484" y="26241"/>
                    </a:cubicBezTo>
                    <a:cubicBezTo>
                      <a:pt x="947098" y="7448"/>
                      <a:pt x="903217" y="-9763"/>
                      <a:pt x="865612" y="6467"/>
                    </a:cubicBezTo>
                    <a:cubicBezTo>
                      <a:pt x="706220" y="75276"/>
                      <a:pt x="573537" y="192472"/>
                      <a:pt x="442264" y="306076"/>
                    </a:cubicBezTo>
                    <a:cubicBezTo>
                      <a:pt x="310981" y="419690"/>
                      <a:pt x="174611" y="533724"/>
                      <a:pt x="11829" y="594074"/>
                    </a:cubicBezTo>
                    <a:cubicBezTo>
                      <a:pt x="-5992" y="625878"/>
                      <a:pt x="-2296" y="684114"/>
                      <a:pt x="13725" y="716861"/>
                    </a:cubicBezTo>
                    <a:cubicBezTo>
                      <a:pt x="62407" y="725405"/>
                      <a:pt x="109527" y="719347"/>
                      <a:pt x="158886" y="716871"/>
                    </a:cubicBezTo>
                    <a:close/>
                  </a:path>
                </a:pathLst>
              </a:custGeom>
              <a:solidFill>
                <a:srgbClr val="313B5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3" name="자유형: 도형 1338">
                <a:extLst>
                  <a:ext uri="{FF2B5EF4-FFF2-40B4-BE49-F238E27FC236}">
                    <a16:creationId xmlns:a16="http://schemas.microsoft.com/office/drawing/2014/main" id="{BA6A78CC-6949-EFB1-3D95-A940700335FC}"/>
                  </a:ext>
                </a:extLst>
              </p:cNvPr>
              <p:cNvSpPr/>
              <p:nvPr/>
            </p:nvSpPr>
            <p:spPr>
              <a:xfrm>
                <a:off x="8515220" y="10870935"/>
                <a:ext cx="667714" cy="500610"/>
              </a:xfrm>
              <a:custGeom>
                <a:avLst/>
                <a:gdLst>
                  <a:gd name="connsiteX0" fmla="*/ 661377 w 667714"/>
                  <a:gd name="connsiteY0" fmla="*/ 621 h 500610"/>
                  <a:gd name="connsiteX1" fmla="*/ 154618 w 667714"/>
                  <a:gd name="connsiteY1" fmla="*/ 399909 h 500610"/>
                  <a:gd name="connsiteX2" fmla="*/ 1209 w 667714"/>
                  <a:gd name="connsiteY2" fmla="*/ 496197 h 500610"/>
                  <a:gd name="connsiteX3" fmla="*/ 3628 w 667714"/>
                  <a:gd name="connsiteY3" fmla="*/ 500341 h 500610"/>
                  <a:gd name="connsiteX4" fmla="*/ 513644 w 667714"/>
                  <a:gd name="connsiteY4" fmla="*/ 112597 h 500610"/>
                  <a:gd name="connsiteX5" fmla="*/ 665663 w 667714"/>
                  <a:gd name="connsiteY5" fmla="*/ 7965 h 500610"/>
                  <a:gd name="connsiteX6" fmla="*/ 661377 w 667714"/>
                  <a:gd name="connsiteY6" fmla="*/ 621 h 500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7714" h="500610">
                    <a:moveTo>
                      <a:pt x="661377" y="621"/>
                    </a:moveTo>
                    <a:cubicBezTo>
                      <a:pt x="475030" y="110654"/>
                      <a:pt x="328469" y="273017"/>
                      <a:pt x="154618" y="399909"/>
                    </a:cubicBezTo>
                    <a:cubicBezTo>
                      <a:pt x="105793" y="435552"/>
                      <a:pt x="54644" y="467908"/>
                      <a:pt x="1209" y="496197"/>
                    </a:cubicBezTo>
                    <a:cubicBezTo>
                      <a:pt x="-1534" y="497654"/>
                      <a:pt x="875" y="501684"/>
                      <a:pt x="3628" y="500341"/>
                    </a:cubicBezTo>
                    <a:cubicBezTo>
                      <a:pt x="196881" y="405738"/>
                      <a:pt x="346042" y="243546"/>
                      <a:pt x="513644" y="112597"/>
                    </a:cubicBezTo>
                    <a:cubicBezTo>
                      <a:pt x="562165" y="74687"/>
                      <a:pt x="612533" y="39121"/>
                      <a:pt x="665663" y="7965"/>
                    </a:cubicBezTo>
                    <a:cubicBezTo>
                      <a:pt x="670388" y="5193"/>
                      <a:pt x="666101" y="-2170"/>
                      <a:pt x="661377" y="621"/>
                    </a:cubicBezTo>
                    <a:close/>
                  </a:path>
                </a:pathLst>
              </a:custGeom>
              <a:solidFill>
                <a:srgbClr val="7991D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4" name="자유형: 도형 1339">
                <a:extLst>
                  <a:ext uri="{FF2B5EF4-FFF2-40B4-BE49-F238E27FC236}">
                    <a16:creationId xmlns:a16="http://schemas.microsoft.com/office/drawing/2014/main" id="{A210437F-CAB3-A955-8B70-455BEC89C8E1}"/>
                  </a:ext>
                </a:extLst>
              </p:cNvPr>
              <p:cNvSpPr/>
              <p:nvPr/>
            </p:nvSpPr>
            <p:spPr>
              <a:xfrm>
                <a:off x="7986786" y="11389485"/>
                <a:ext cx="316502" cy="276317"/>
              </a:xfrm>
              <a:custGeom>
                <a:avLst/>
                <a:gdLst>
                  <a:gd name="connsiteX0" fmla="*/ 177380 w 316502"/>
                  <a:gd name="connsiteY0" fmla="*/ 113450 h 276317"/>
                  <a:gd name="connsiteX1" fmla="*/ 274145 w 316502"/>
                  <a:gd name="connsiteY1" fmla="*/ 33135 h 276317"/>
                  <a:gd name="connsiteX2" fmla="*/ 316502 w 316502"/>
                  <a:gd name="connsiteY2" fmla="*/ 1350 h 276317"/>
                  <a:gd name="connsiteX3" fmla="*/ 270630 w 316502"/>
                  <a:gd name="connsiteY3" fmla="*/ 5665 h 276317"/>
                  <a:gd name="connsiteX4" fmla="*/ 220405 w 316502"/>
                  <a:gd name="connsiteY4" fmla="*/ 42308 h 276317"/>
                  <a:gd name="connsiteX5" fmla="*/ 174951 w 316502"/>
                  <a:gd name="connsiteY5" fmla="*/ 85218 h 276317"/>
                  <a:gd name="connsiteX6" fmla="*/ 105476 w 316502"/>
                  <a:gd name="connsiteY6" fmla="*/ 123004 h 276317"/>
                  <a:gd name="connsiteX7" fmla="*/ 37287 w 316502"/>
                  <a:gd name="connsiteY7" fmla="*/ 162856 h 276317"/>
                  <a:gd name="connsiteX8" fmla="*/ 44 w 316502"/>
                  <a:gd name="connsiteY8" fmla="*/ 230465 h 276317"/>
                  <a:gd name="connsiteX9" fmla="*/ 7111 w 316502"/>
                  <a:gd name="connsiteY9" fmla="*/ 251029 h 276317"/>
                  <a:gd name="connsiteX10" fmla="*/ 107400 w 316502"/>
                  <a:gd name="connsiteY10" fmla="*/ 274289 h 276317"/>
                  <a:gd name="connsiteX11" fmla="*/ 108534 w 316502"/>
                  <a:gd name="connsiteY11" fmla="*/ 274137 h 276317"/>
                  <a:gd name="connsiteX12" fmla="*/ 84950 w 316502"/>
                  <a:gd name="connsiteY12" fmla="*/ 184411 h 276317"/>
                  <a:gd name="connsiteX13" fmla="*/ 72205 w 316502"/>
                  <a:gd name="connsiteY13" fmla="*/ 172391 h 276317"/>
                  <a:gd name="connsiteX14" fmla="*/ 97713 w 316502"/>
                  <a:gd name="connsiteY14" fmla="*/ 156779 h 276317"/>
                  <a:gd name="connsiteX15" fmla="*/ 177380 w 316502"/>
                  <a:gd name="connsiteY15" fmla="*/ 113450 h 276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6502" h="276317">
                    <a:moveTo>
                      <a:pt x="177380" y="113450"/>
                    </a:moveTo>
                    <a:cubicBezTo>
                      <a:pt x="212518" y="90295"/>
                      <a:pt x="241426" y="59339"/>
                      <a:pt x="274145" y="33135"/>
                    </a:cubicBezTo>
                    <a:cubicBezTo>
                      <a:pt x="279574" y="28782"/>
                      <a:pt x="303644" y="14809"/>
                      <a:pt x="316502" y="1350"/>
                    </a:cubicBezTo>
                    <a:cubicBezTo>
                      <a:pt x="301034" y="-1221"/>
                      <a:pt x="284784" y="-298"/>
                      <a:pt x="270630" y="5665"/>
                    </a:cubicBezTo>
                    <a:cubicBezTo>
                      <a:pt x="251418" y="13771"/>
                      <a:pt x="235264" y="27687"/>
                      <a:pt x="220405" y="42308"/>
                    </a:cubicBezTo>
                    <a:cubicBezTo>
                      <a:pt x="205536" y="56938"/>
                      <a:pt x="191525" y="72569"/>
                      <a:pt x="174951" y="85218"/>
                    </a:cubicBezTo>
                    <a:cubicBezTo>
                      <a:pt x="153958" y="101249"/>
                      <a:pt x="129508" y="112021"/>
                      <a:pt x="105476" y="123004"/>
                    </a:cubicBezTo>
                    <a:cubicBezTo>
                      <a:pt x="81454" y="133986"/>
                      <a:pt x="57261" y="145559"/>
                      <a:pt x="37287" y="162856"/>
                    </a:cubicBezTo>
                    <a:cubicBezTo>
                      <a:pt x="17313" y="180154"/>
                      <a:pt x="1739" y="204100"/>
                      <a:pt x="44" y="230465"/>
                    </a:cubicBezTo>
                    <a:cubicBezTo>
                      <a:pt x="-432" y="237827"/>
                      <a:pt x="3044" y="244876"/>
                      <a:pt x="7111" y="251029"/>
                    </a:cubicBezTo>
                    <a:cubicBezTo>
                      <a:pt x="26542" y="280461"/>
                      <a:pt x="72291" y="277661"/>
                      <a:pt x="107400" y="274289"/>
                    </a:cubicBezTo>
                    <a:cubicBezTo>
                      <a:pt x="107781" y="274251"/>
                      <a:pt x="108153" y="274175"/>
                      <a:pt x="108534" y="274137"/>
                    </a:cubicBezTo>
                    <a:cubicBezTo>
                      <a:pt x="111877" y="242018"/>
                      <a:pt x="105914" y="208462"/>
                      <a:pt x="84950" y="184411"/>
                    </a:cubicBezTo>
                    <a:cubicBezTo>
                      <a:pt x="81092" y="179982"/>
                      <a:pt x="76806" y="175991"/>
                      <a:pt x="72205" y="172391"/>
                    </a:cubicBezTo>
                    <a:cubicBezTo>
                      <a:pt x="80444" y="166761"/>
                      <a:pt x="89017" y="161580"/>
                      <a:pt x="97713" y="156779"/>
                    </a:cubicBezTo>
                    <a:cubicBezTo>
                      <a:pt x="124183" y="142168"/>
                      <a:pt x="152120" y="130100"/>
                      <a:pt x="177380" y="1134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5" name="자유형: 도형 1340">
                <a:extLst>
                  <a:ext uri="{FF2B5EF4-FFF2-40B4-BE49-F238E27FC236}">
                    <a16:creationId xmlns:a16="http://schemas.microsoft.com/office/drawing/2014/main" id="{86417C7B-7329-3AEB-1841-E06187683046}"/>
                  </a:ext>
                </a:extLst>
              </p:cNvPr>
              <p:cNvSpPr/>
              <p:nvPr/>
            </p:nvSpPr>
            <p:spPr>
              <a:xfrm>
                <a:off x="8171078" y="11561526"/>
                <a:ext cx="25235" cy="79505"/>
              </a:xfrm>
              <a:custGeom>
                <a:avLst/>
                <a:gdLst>
                  <a:gd name="connsiteX0" fmla="*/ 20872 w 25235"/>
                  <a:gd name="connsiteY0" fmla="*/ 35130 h 79505"/>
                  <a:gd name="connsiteX1" fmla="*/ 13862 w 25235"/>
                  <a:gd name="connsiteY1" fmla="*/ 16194 h 79505"/>
                  <a:gd name="connsiteX2" fmla="*/ 3442 w 25235"/>
                  <a:gd name="connsiteY2" fmla="*/ 296 h 79505"/>
                  <a:gd name="connsiteX3" fmla="*/ 3 w 25235"/>
                  <a:gd name="connsiteY3" fmla="*/ 2268 h 79505"/>
                  <a:gd name="connsiteX4" fmla="*/ 6795 w 25235"/>
                  <a:gd name="connsiteY4" fmla="*/ 19175 h 79505"/>
                  <a:gd name="connsiteX5" fmla="*/ 12719 w 25235"/>
                  <a:gd name="connsiteY5" fmla="*/ 37377 h 79505"/>
                  <a:gd name="connsiteX6" fmla="*/ 16805 w 25235"/>
                  <a:gd name="connsiteY6" fmla="*/ 75515 h 79505"/>
                  <a:gd name="connsiteX7" fmla="*/ 25083 w 25235"/>
                  <a:gd name="connsiteY7" fmla="*/ 75515 h 79505"/>
                  <a:gd name="connsiteX8" fmla="*/ 20872 w 25235"/>
                  <a:gd name="connsiteY8" fmla="*/ 35130 h 79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35" h="79505">
                    <a:moveTo>
                      <a:pt x="20872" y="35130"/>
                    </a:moveTo>
                    <a:cubicBezTo>
                      <a:pt x="19158" y="28586"/>
                      <a:pt x="16739" y="22309"/>
                      <a:pt x="13862" y="16194"/>
                    </a:cubicBezTo>
                    <a:cubicBezTo>
                      <a:pt x="11376" y="10907"/>
                      <a:pt x="8642" y="3364"/>
                      <a:pt x="3442" y="296"/>
                    </a:cubicBezTo>
                    <a:cubicBezTo>
                      <a:pt x="2004" y="-551"/>
                      <a:pt x="-92" y="516"/>
                      <a:pt x="3" y="2268"/>
                    </a:cubicBezTo>
                    <a:cubicBezTo>
                      <a:pt x="308" y="8097"/>
                      <a:pt x="4651" y="13756"/>
                      <a:pt x="6795" y="19175"/>
                    </a:cubicBezTo>
                    <a:cubicBezTo>
                      <a:pt x="9138" y="25090"/>
                      <a:pt x="11071" y="31234"/>
                      <a:pt x="12719" y="37377"/>
                    </a:cubicBezTo>
                    <a:cubicBezTo>
                      <a:pt x="16053" y="49827"/>
                      <a:pt x="17367" y="62638"/>
                      <a:pt x="16805" y="75515"/>
                    </a:cubicBezTo>
                    <a:cubicBezTo>
                      <a:pt x="16567" y="80849"/>
                      <a:pt x="24825" y="80821"/>
                      <a:pt x="25083" y="75515"/>
                    </a:cubicBezTo>
                    <a:cubicBezTo>
                      <a:pt x="25730" y="61952"/>
                      <a:pt x="24321" y="48274"/>
                      <a:pt x="20872" y="351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6" name="자유형: 도형 1341">
                <a:extLst>
                  <a:ext uri="{FF2B5EF4-FFF2-40B4-BE49-F238E27FC236}">
                    <a16:creationId xmlns:a16="http://schemas.microsoft.com/office/drawing/2014/main" id="{A33E0640-9DA5-41D1-D337-EB4A15421FB3}"/>
                  </a:ext>
                </a:extLst>
              </p:cNvPr>
              <p:cNvSpPr/>
              <p:nvPr/>
            </p:nvSpPr>
            <p:spPr>
              <a:xfrm>
                <a:off x="8218318" y="11548387"/>
                <a:ext cx="22640" cy="69468"/>
              </a:xfrm>
              <a:custGeom>
                <a:avLst/>
                <a:gdLst>
                  <a:gd name="connsiteX0" fmla="*/ 18857 w 22640"/>
                  <a:gd name="connsiteY0" fmla="*/ 31143 h 69468"/>
                  <a:gd name="connsiteX1" fmla="*/ 3102 w 22640"/>
                  <a:gd name="connsiteY1" fmla="*/ 586 h 69468"/>
                  <a:gd name="connsiteX2" fmla="*/ 197 w 22640"/>
                  <a:gd name="connsiteY2" fmla="*/ 2835 h 69468"/>
                  <a:gd name="connsiteX3" fmla="*/ 12742 w 22640"/>
                  <a:gd name="connsiteY3" fmla="*/ 33400 h 69468"/>
                  <a:gd name="connsiteX4" fmla="*/ 15371 w 22640"/>
                  <a:gd name="connsiteY4" fmla="*/ 66119 h 69468"/>
                  <a:gd name="connsiteX5" fmla="*/ 22343 w 22640"/>
                  <a:gd name="connsiteY5" fmla="*/ 66119 h 69468"/>
                  <a:gd name="connsiteX6" fmla="*/ 18857 w 22640"/>
                  <a:gd name="connsiteY6" fmla="*/ 31143 h 6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640" h="69468">
                    <a:moveTo>
                      <a:pt x="18857" y="31143"/>
                    </a:moveTo>
                    <a:cubicBezTo>
                      <a:pt x="15676" y="20094"/>
                      <a:pt x="10951" y="9102"/>
                      <a:pt x="3102" y="586"/>
                    </a:cubicBezTo>
                    <a:cubicBezTo>
                      <a:pt x="1607" y="-1033"/>
                      <a:pt x="-688" y="1025"/>
                      <a:pt x="197" y="2835"/>
                    </a:cubicBezTo>
                    <a:cubicBezTo>
                      <a:pt x="5065" y="12788"/>
                      <a:pt x="10046" y="22580"/>
                      <a:pt x="12742" y="33400"/>
                    </a:cubicBezTo>
                    <a:cubicBezTo>
                      <a:pt x="15409" y="44106"/>
                      <a:pt x="16304" y="55127"/>
                      <a:pt x="15371" y="66119"/>
                    </a:cubicBezTo>
                    <a:cubicBezTo>
                      <a:pt x="14990" y="70586"/>
                      <a:pt x="22010" y="70586"/>
                      <a:pt x="22343" y="66119"/>
                    </a:cubicBezTo>
                    <a:cubicBezTo>
                      <a:pt x="23238" y="54365"/>
                      <a:pt x="22124" y="42468"/>
                      <a:pt x="18857" y="31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7" name="자유형: 도형 1342">
                <a:extLst>
                  <a:ext uri="{FF2B5EF4-FFF2-40B4-BE49-F238E27FC236}">
                    <a16:creationId xmlns:a16="http://schemas.microsoft.com/office/drawing/2014/main" id="{3054E08E-22E6-0B9F-C115-E0FD8482D789}"/>
                  </a:ext>
                </a:extLst>
              </p:cNvPr>
              <p:cNvSpPr/>
              <p:nvPr/>
            </p:nvSpPr>
            <p:spPr>
              <a:xfrm>
                <a:off x="8268417" y="11534237"/>
                <a:ext cx="20535" cy="58052"/>
              </a:xfrm>
              <a:custGeom>
                <a:avLst/>
                <a:gdLst>
                  <a:gd name="connsiteX0" fmla="*/ 20403 w 20535"/>
                  <a:gd name="connsiteY0" fmla="*/ 41883 h 58052"/>
                  <a:gd name="connsiteX1" fmla="*/ 17641 w 20535"/>
                  <a:gd name="connsiteY1" fmla="*/ 25786 h 58052"/>
                  <a:gd name="connsiteX2" fmla="*/ 11488 w 20535"/>
                  <a:gd name="connsiteY2" fmla="*/ 11251 h 58052"/>
                  <a:gd name="connsiteX3" fmla="*/ 7325 w 20535"/>
                  <a:gd name="connsiteY3" fmla="*/ 4602 h 58052"/>
                  <a:gd name="connsiteX4" fmla="*/ 1801 w 20535"/>
                  <a:gd name="connsiteY4" fmla="*/ 31 h 58052"/>
                  <a:gd name="connsiteX5" fmla="*/ 10 w 20535"/>
                  <a:gd name="connsiteY5" fmla="*/ 1392 h 58052"/>
                  <a:gd name="connsiteX6" fmla="*/ 2258 w 20535"/>
                  <a:gd name="connsiteY6" fmla="*/ 7489 h 58052"/>
                  <a:gd name="connsiteX7" fmla="*/ 5639 w 20535"/>
                  <a:gd name="connsiteY7" fmla="*/ 13651 h 58052"/>
                  <a:gd name="connsiteX8" fmla="*/ 10697 w 20535"/>
                  <a:gd name="connsiteY8" fmla="*/ 27691 h 58052"/>
                  <a:gd name="connsiteX9" fmla="*/ 13002 w 20535"/>
                  <a:gd name="connsiteY9" fmla="*/ 41864 h 58052"/>
                  <a:gd name="connsiteX10" fmla="*/ 13088 w 20535"/>
                  <a:gd name="connsiteY10" fmla="*/ 48884 h 58052"/>
                  <a:gd name="connsiteX11" fmla="*/ 13650 w 20535"/>
                  <a:gd name="connsiteY11" fmla="*/ 56552 h 58052"/>
                  <a:gd name="connsiteX12" fmla="*/ 18441 w 20535"/>
                  <a:gd name="connsiteY12" fmla="*/ 57171 h 58052"/>
                  <a:gd name="connsiteX13" fmla="*/ 20451 w 20535"/>
                  <a:gd name="connsiteY13" fmla="*/ 49760 h 58052"/>
                  <a:gd name="connsiteX14" fmla="*/ 20403 w 20535"/>
                  <a:gd name="connsiteY14" fmla="*/ 41883 h 5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535" h="58052">
                    <a:moveTo>
                      <a:pt x="20403" y="41883"/>
                    </a:moveTo>
                    <a:cubicBezTo>
                      <a:pt x="20070" y="36454"/>
                      <a:pt x="19251" y="30996"/>
                      <a:pt x="17641" y="25786"/>
                    </a:cubicBezTo>
                    <a:cubicBezTo>
                      <a:pt x="16088" y="20757"/>
                      <a:pt x="14021" y="15861"/>
                      <a:pt x="11488" y="11251"/>
                    </a:cubicBezTo>
                    <a:cubicBezTo>
                      <a:pt x="10230" y="8975"/>
                      <a:pt x="8887" y="6688"/>
                      <a:pt x="7325" y="4602"/>
                    </a:cubicBezTo>
                    <a:cubicBezTo>
                      <a:pt x="6001" y="2850"/>
                      <a:pt x="4058" y="449"/>
                      <a:pt x="1801" y="31"/>
                    </a:cubicBezTo>
                    <a:cubicBezTo>
                      <a:pt x="858" y="-141"/>
                      <a:pt x="77" y="421"/>
                      <a:pt x="10" y="1392"/>
                    </a:cubicBezTo>
                    <a:cubicBezTo>
                      <a:pt x="-133" y="3488"/>
                      <a:pt x="1305" y="5698"/>
                      <a:pt x="2258" y="7489"/>
                    </a:cubicBezTo>
                    <a:cubicBezTo>
                      <a:pt x="3353" y="9556"/>
                      <a:pt x="4601" y="11537"/>
                      <a:pt x="5639" y="13651"/>
                    </a:cubicBezTo>
                    <a:cubicBezTo>
                      <a:pt x="7840" y="18128"/>
                      <a:pt x="9506" y="22852"/>
                      <a:pt x="10697" y="27691"/>
                    </a:cubicBezTo>
                    <a:cubicBezTo>
                      <a:pt x="11840" y="32349"/>
                      <a:pt x="12716" y="37073"/>
                      <a:pt x="13002" y="41864"/>
                    </a:cubicBezTo>
                    <a:cubicBezTo>
                      <a:pt x="13145" y="44198"/>
                      <a:pt x="13174" y="46551"/>
                      <a:pt x="13088" y="48884"/>
                    </a:cubicBezTo>
                    <a:cubicBezTo>
                      <a:pt x="12983" y="51542"/>
                      <a:pt x="12354" y="54104"/>
                      <a:pt x="13650" y="56552"/>
                    </a:cubicBezTo>
                    <a:cubicBezTo>
                      <a:pt x="14536" y="58219"/>
                      <a:pt x="17165" y="58600"/>
                      <a:pt x="18441" y="57171"/>
                    </a:cubicBezTo>
                    <a:cubicBezTo>
                      <a:pt x="20336" y="55047"/>
                      <a:pt x="20317" y="52485"/>
                      <a:pt x="20451" y="49760"/>
                    </a:cubicBezTo>
                    <a:cubicBezTo>
                      <a:pt x="20575" y="47151"/>
                      <a:pt x="20565" y="44512"/>
                      <a:pt x="20403" y="418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31" name="자유형: 도형 1296">
              <a:extLst>
                <a:ext uri="{FF2B5EF4-FFF2-40B4-BE49-F238E27FC236}">
                  <a16:creationId xmlns:a16="http://schemas.microsoft.com/office/drawing/2014/main" id="{84D5D186-0EC2-9FC7-DFBB-52267EBD139D}"/>
                </a:ext>
              </a:extLst>
            </p:cNvPr>
            <p:cNvSpPr/>
            <p:nvPr/>
          </p:nvSpPr>
          <p:spPr>
            <a:xfrm>
              <a:off x="9686647" y="4221900"/>
              <a:ext cx="207001" cy="228844"/>
            </a:xfrm>
            <a:custGeom>
              <a:avLst/>
              <a:gdLst>
                <a:gd name="connsiteX0" fmla="*/ 20203 w 221389"/>
                <a:gd name="connsiteY0" fmla="*/ 34090 h 159921"/>
                <a:gd name="connsiteX1" fmla="*/ 0 w 221389"/>
                <a:gd name="connsiteY1" fmla="*/ 136588 h 159921"/>
                <a:gd name="connsiteX2" fmla="*/ 141170 w 221389"/>
                <a:gd name="connsiteY2" fmla="*/ 157362 h 159921"/>
                <a:gd name="connsiteX3" fmla="*/ 186424 w 221389"/>
                <a:gd name="connsiteY3" fmla="*/ 146866 h 159921"/>
                <a:gd name="connsiteX4" fmla="*/ 221390 w 221389"/>
                <a:gd name="connsiteY4" fmla="*/ 117386 h 159921"/>
                <a:gd name="connsiteX5" fmla="*/ 204292 w 221389"/>
                <a:gd name="connsiteY5" fmla="*/ 0 h 159921"/>
                <a:gd name="connsiteX6" fmla="*/ 20203 w 221389"/>
                <a:gd name="connsiteY6" fmla="*/ 34090 h 159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389" h="159921">
                  <a:moveTo>
                    <a:pt x="20203" y="34090"/>
                  </a:moveTo>
                  <a:cubicBezTo>
                    <a:pt x="19155" y="69056"/>
                    <a:pt x="12297" y="103841"/>
                    <a:pt x="0" y="136588"/>
                  </a:cubicBezTo>
                  <a:cubicBezTo>
                    <a:pt x="42205" y="159953"/>
                    <a:pt x="93298" y="163278"/>
                    <a:pt x="141170" y="157362"/>
                  </a:cubicBezTo>
                  <a:cubicBezTo>
                    <a:pt x="156591" y="155457"/>
                    <a:pt x="172107" y="152895"/>
                    <a:pt x="186424" y="146866"/>
                  </a:cubicBezTo>
                  <a:cubicBezTo>
                    <a:pt x="200739" y="140836"/>
                    <a:pt x="213913" y="130997"/>
                    <a:pt x="221390" y="117386"/>
                  </a:cubicBezTo>
                  <a:cubicBezTo>
                    <a:pt x="208960" y="80020"/>
                    <a:pt x="204016" y="39376"/>
                    <a:pt x="204292" y="0"/>
                  </a:cubicBezTo>
                  <a:cubicBezTo>
                    <a:pt x="145342" y="20736"/>
                    <a:pt x="82610" y="30785"/>
                    <a:pt x="20203" y="34090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2" name="자유형: 도형 1297">
              <a:extLst>
                <a:ext uri="{FF2B5EF4-FFF2-40B4-BE49-F238E27FC236}">
                  <a16:creationId xmlns:a16="http://schemas.microsoft.com/office/drawing/2014/main" id="{76826D30-B8CB-05B1-D68A-28735D30FC86}"/>
                </a:ext>
              </a:extLst>
            </p:cNvPr>
            <p:cNvSpPr/>
            <p:nvPr/>
          </p:nvSpPr>
          <p:spPr>
            <a:xfrm>
              <a:off x="9878000" y="3709472"/>
              <a:ext cx="290899" cy="666799"/>
            </a:xfrm>
            <a:custGeom>
              <a:avLst/>
              <a:gdLst>
                <a:gd name="connsiteX0" fmla="*/ 172735 w 311119"/>
                <a:gd name="connsiteY0" fmla="*/ 6383 h 713145"/>
                <a:gd name="connsiteX1" fmla="*/ 291169 w 311119"/>
                <a:gd name="connsiteY1" fmla="*/ 132342 h 713145"/>
                <a:gd name="connsiteX2" fmla="*/ 281082 w 311119"/>
                <a:gd name="connsiteY2" fmla="*/ 308849 h 713145"/>
                <a:gd name="connsiteX3" fmla="*/ 271157 w 311119"/>
                <a:gd name="connsiteY3" fmla="*/ 367762 h 713145"/>
                <a:gd name="connsiteX4" fmla="*/ 305228 w 311119"/>
                <a:gd name="connsiteY4" fmla="*/ 418397 h 713145"/>
                <a:gd name="connsiteX5" fmla="*/ 286635 w 311119"/>
                <a:gd name="connsiteY5" fmla="*/ 515475 h 713145"/>
                <a:gd name="connsiteX6" fmla="*/ 266147 w 311119"/>
                <a:gd name="connsiteY6" fmla="*/ 612478 h 713145"/>
                <a:gd name="connsiteX7" fmla="*/ 288692 w 311119"/>
                <a:gd name="connsiteY7" fmla="*/ 645977 h 713145"/>
                <a:gd name="connsiteX8" fmla="*/ 294979 w 311119"/>
                <a:gd name="connsiteY8" fmla="*/ 684173 h 713145"/>
                <a:gd name="connsiteX9" fmla="*/ 270214 w 311119"/>
                <a:gd name="connsiteY9" fmla="*/ 703566 h 713145"/>
                <a:gd name="connsiteX10" fmla="*/ 95516 w 311119"/>
                <a:gd name="connsiteY10" fmla="*/ 649749 h 713145"/>
                <a:gd name="connsiteX11" fmla="*/ 65312 w 311119"/>
                <a:gd name="connsiteY11" fmla="*/ 495111 h 713145"/>
                <a:gd name="connsiteX12" fmla="*/ 66731 w 311119"/>
                <a:gd name="connsiteY12" fmla="*/ 335139 h 713145"/>
                <a:gd name="connsiteX13" fmla="*/ 18239 w 311119"/>
                <a:gd name="connsiteY13" fmla="*/ 201379 h 713145"/>
                <a:gd name="connsiteX14" fmla="*/ 26964 w 311119"/>
                <a:gd name="connsiteY14" fmla="*/ 42492 h 713145"/>
                <a:gd name="connsiteX15" fmla="*/ 172735 w 311119"/>
                <a:gd name="connsiteY15" fmla="*/ 6383 h 71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1119" h="713145">
                  <a:moveTo>
                    <a:pt x="172735" y="6383"/>
                  </a:moveTo>
                  <a:cubicBezTo>
                    <a:pt x="230018" y="24166"/>
                    <a:pt x="273748" y="74944"/>
                    <a:pt x="291169" y="132342"/>
                  </a:cubicBezTo>
                  <a:cubicBezTo>
                    <a:pt x="308590" y="189739"/>
                    <a:pt x="301884" y="252585"/>
                    <a:pt x="281082" y="308849"/>
                  </a:cubicBezTo>
                  <a:cubicBezTo>
                    <a:pt x="274043" y="327890"/>
                    <a:pt x="265299" y="348321"/>
                    <a:pt x="271157" y="367762"/>
                  </a:cubicBezTo>
                  <a:cubicBezTo>
                    <a:pt x="277062" y="387355"/>
                    <a:pt x="296217" y="400023"/>
                    <a:pt x="305228" y="418397"/>
                  </a:cubicBezTo>
                  <a:cubicBezTo>
                    <a:pt x="320363" y="449238"/>
                    <a:pt x="303494" y="485538"/>
                    <a:pt x="286635" y="515475"/>
                  </a:cubicBezTo>
                  <a:cubicBezTo>
                    <a:pt x="269776" y="545412"/>
                    <a:pt x="252202" y="581084"/>
                    <a:pt x="266147" y="612478"/>
                  </a:cubicBezTo>
                  <a:cubicBezTo>
                    <a:pt x="271623" y="624803"/>
                    <a:pt x="281396" y="634642"/>
                    <a:pt x="288692" y="645977"/>
                  </a:cubicBezTo>
                  <a:cubicBezTo>
                    <a:pt x="295988" y="657322"/>
                    <a:pt x="300770" y="671990"/>
                    <a:pt x="294979" y="684173"/>
                  </a:cubicBezTo>
                  <a:cubicBezTo>
                    <a:pt x="290369" y="693869"/>
                    <a:pt x="280187" y="699593"/>
                    <a:pt x="270214" y="703566"/>
                  </a:cubicBezTo>
                  <a:cubicBezTo>
                    <a:pt x="209025" y="727930"/>
                    <a:pt x="132387" y="704318"/>
                    <a:pt x="95516" y="649749"/>
                  </a:cubicBezTo>
                  <a:cubicBezTo>
                    <a:pt x="65569" y="605429"/>
                    <a:pt x="62235" y="548518"/>
                    <a:pt x="65312" y="495111"/>
                  </a:cubicBezTo>
                  <a:cubicBezTo>
                    <a:pt x="68388" y="441704"/>
                    <a:pt x="76818" y="387669"/>
                    <a:pt x="66731" y="335139"/>
                  </a:cubicBezTo>
                  <a:cubicBezTo>
                    <a:pt x="57778" y="288485"/>
                    <a:pt x="34737" y="245927"/>
                    <a:pt x="18239" y="201379"/>
                  </a:cubicBezTo>
                  <a:cubicBezTo>
                    <a:pt x="-391" y="151068"/>
                    <a:pt x="-14555" y="84764"/>
                    <a:pt x="26964" y="42492"/>
                  </a:cubicBezTo>
                  <a:cubicBezTo>
                    <a:pt x="64207" y="4573"/>
                    <a:pt x="121948" y="-9381"/>
                    <a:pt x="172735" y="6383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3" name="자유형: 도형 1298">
              <a:extLst>
                <a:ext uri="{FF2B5EF4-FFF2-40B4-BE49-F238E27FC236}">
                  <a16:creationId xmlns:a16="http://schemas.microsoft.com/office/drawing/2014/main" id="{C15298A1-AAA1-2562-8DE2-6DEF13E91815}"/>
                </a:ext>
              </a:extLst>
            </p:cNvPr>
            <p:cNvSpPr/>
            <p:nvPr/>
          </p:nvSpPr>
          <p:spPr>
            <a:xfrm>
              <a:off x="9607925" y="3738362"/>
              <a:ext cx="462528" cy="484454"/>
            </a:xfrm>
            <a:custGeom>
              <a:avLst/>
              <a:gdLst>
                <a:gd name="connsiteX0" fmla="*/ 837 w 494679"/>
                <a:gd name="connsiteY0" fmla="*/ 332550 h 518125"/>
                <a:gd name="connsiteX1" fmla="*/ 34289 w 494679"/>
                <a:gd name="connsiteY1" fmla="*/ 138811 h 518125"/>
                <a:gd name="connsiteX2" fmla="*/ 179107 w 494679"/>
                <a:gd name="connsiteY2" fmla="*/ 10414 h 518125"/>
                <a:gd name="connsiteX3" fmla="*/ 396687 w 494679"/>
                <a:gd name="connsiteY3" fmla="*/ 42008 h 518125"/>
                <a:gd name="connsiteX4" fmla="*/ 493908 w 494679"/>
                <a:gd name="connsiteY4" fmla="*/ 219697 h 518125"/>
                <a:gd name="connsiteX5" fmla="*/ 385485 w 494679"/>
                <a:gd name="connsiteY5" fmla="*/ 518125 h 518125"/>
                <a:gd name="connsiteX6" fmla="*/ 373093 w 494679"/>
                <a:gd name="connsiteY6" fmla="*/ 469529 h 518125"/>
                <a:gd name="connsiteX7" fmla="*/ 114727 w 494679"/>
                <a:gd name="connsiteY7" fmla="*/ 274657 h 518125"/>
                <a:gd name="connsiteX8" fmla="*/ 837 w 494679"/>
                <a:gd name="connsiteY8" fmla="*/ 332550 h 5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679" h="518125">
                  <a:moveTo>
                    <a:pt x="837" y="332550"/>
                  </a:moveTo>
                  <a:cubicBezTo>
                    <a:pt x="-2630" y="266455"/>
                    <a:pt x="3952" y="197628"/>
                    <a:pt x="34289" y="138811"/>
                  </a:cubicBezTo>
                  <a:cubicBezTo>
                    <a:pt x="64635" y="79994"/>
                    <a:pt x="116147" y="30845"/>
                    <a:pt x="179107" y="10414"/>
                  </a:cubicBezTo>
                  <a:cubicBezTo>
                    <a:pt x="245496" y="-11132"/>
                    <a:pt x="339908" y="1403"/>
                    <a:pt x="396687" y="42008"/>
                  </a:cubicBezTo>
                  <a:cubicBezTo>
                    <a:pt x="453465" y="82613"/>
                    <a:pt x="489812" y="150012"/>
                    <a:pt x="493908" y="219697"/>
                  </a:cubicBezTo>
                  <a:cubicBezTo>
                    <a:pt x="500337" y="329149"/>
                    <a:pt x="466781" y="444554"/>
                    <a:pt x="385485" y="518125"/>
                  </a:cubicBezTo>
                  <a:cubicBezTo>
                    <a:pt x="386171" y="500990"/>
                    <a:pt x="382256" y="484016"/>
                    <a:pt x="373093" y="469529"/>
                  </a:cubicBezTo>
                  <a:cubicBezTo>
                    <a:pt x="270099" y="433248"/>
                    <a:pt x="177307" y="364153"/>
                    <a:pt x="114727" y="274657"/>
                  </a:cubicBezTo>
                  <a:cubicBezTo>
                    <a:pt x="82409" y="302784"/>
                    <a:pt x="42899" y="324396"/>
                    <a:pt x="837" y="332550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4" name="자유형: 도형 1299">
              <a:extLst>
                <a:ext uri="{FF2B5EF4-FFF2-40B4-BE49-F238E27FC236}">
                  <a16:creationId xmlns:a16="http://schemas.microsoft.com/office/drawing/2014/main" id="{C667BD9A-0A16-62BF-3CD4-B2C463E2D317}"/>
                </a:ext>
              </a:extLst>
            </p:cNvPr>
            <p:cNvSpPr/>
            <p:nvPr/>
          </p:nvSpPr>
          <p:spPr>
            <a:xfrm>
              <a:off x="9925334" y="4179050"/>
              <a:ext cx="93693" cy="114994"/>
            </a:xfrm>
            <a:custGeom>
              <a:avLst/>
              <a:gdLst>
                <a:gd name="connsiteX0" fmla="*/ 41043 w 100205"/>
                <a:gd name="connsiteY0" fmla="*/ 11573 h 122987"/>
                <a:gd name="connsiteX1" fmla="*/ 65761 w 100205"/>
                <a:gd name="connsiteY1" fmla="*/ 801 h 122987"/>
                <a:gd name="connsiteX2" fmla="*/ 91345 w 100205"/>
                <a:gd name="connsiteY2" fmla="*/ 6058 h 122987"/>
                <a:gd name="connsiteX3" fmla="*/ 99136 w 100205"/>
                <a:gd name="connsiteY3" fmla="*/ 39224 h 122987"/>
                <a:gd name="connsiteX4" fmla="*/ 61408 w 100205"/>
                <a:gd name="connsiteY4" fmla="*/ 94146 h 122987"/>
                <a:gd name="connsiteX5" fmla="*/ 0 w 100205"/>
                <a:gd name="connsiteY5" fmla="*/ 122987 h 122987"/>
                <a:gd name="connsiteX6" fmla="*/ 41043 w 100205"/>
                <a:gd name="connsiteY6" fmla="*/ 11573 h 12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05" h="122987">
                  <a:moveTo>
                    <a:pt x="41043" y="11573"/>
                  </a:moveTo>
                  <a:cubicBezTo>
                    <a:pt x="48911" y="7144"/>
                    <a:pt x="56931" y="2648"/>
                    <a:pt x="65761" y="801"/>
                  </a:cubicBezTo>
                  <a:cubicBezTo>
                    <a:pt x="74600" y="-1047"/>
                    <a:pt x="84534" y="143"/>
                    <a:pt x="91345" y="6058"/>
                  </a:cubicBezTo>
                  <a:cubicBezTo>
                    <a:pt x="100336" y="13878"/>
                    <a:pt x="101517" y="27556"/>
                    <a:pt x="99136" y="39224"/>
                  </a:cubicBezTo>
                  <a:cubicBezTo>
                    <a:pt x="94593" y="61484"/>
                    <a:pt x="79677" y="80639"/>
                    <a:pt x="61408" y="94146"/>
                  </a:cubicBezTo>
                  <a:cubicBezTo>
                    <a:pt x="43139" y="107652"/>
                    <a:pt x="21641" y="116063"/>
                    <a:pt x="0" y="122987"/>
                  </a:cubicBezTo>
                  <a:cubicBezTo>
                    <a:pt x="12487" y="85030"/>
                    <a:pt x="25441" y="48359"/>
                    <a:pt x="41043" y="11573"/>
                  </a:cubicBezTo>
                  <a:close/>
                </a:path>
              </a:pathLst>
            </a:custGeom>
            <a:solidFill>
              <a:srgbClr val="F8C3B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5" name="자유형: 도형 1300">
              <a:extLst>
                <a:ext uri="{FF2B5EF4-FFF2-40B4-BE49-F238E27FC236}">
                  <a16:creationId xmlns:a16="http://schemas.microsoft.com/office/drawing/2014/main" id="{4AB0C01F-4B19-5D12-C6F6-C83927C03C26}"/>
                </a:ext>
              </a:extLst>
            </p:cNvPr>
            <p:cNvSpPr/>
            <p:nvPr/>
          </p:nvSpPr>
          <p:spPr>
            <a:xfrm>
              <a:off x="9852555" y="4149131"/>
              <a:ext cx="131481" cy="227535"/>
            </a:xfrm>
            <a:custGeom>
              <a:avLst/>
              <a:gdLst>
                <a:gd name="connsiteX0" fmla="*/ 140122 w 140621"/>
                <a:gd name="connsiteY0" fmla="*/ 30666 h 243349"/>
                <a:gd name="connsiteX1" fmla="*/ 36471 w 140621"/>
                <a:gd name="connsiteY1" fmla="*/ 217565 h 243349"/>
                <a:gd name="connsiteX2" fmla="*/ 0 w 140621"/>
                <a:gd name="connsiteY2" fmla="*/ 243350 h 243349"/>
                <a:gd name="connsiteX3" fmla="*/ 64008 w 140621"/>
                <a:gd name="connsiteY3" fmla="*/ 130364 h 243349"/>
                <a:gd name="connsiteX4" fmla="*/ 96412 w 140621"/>
                <a:gd name="connsiteY4" fmla="*/ 5377 h 243349"/>
                <a:gd name="connsiteX5" fmla="*/ 125597 w 140621"/>
                <a:gd name="connsiteY5" fmla="*/ 2805 h 243349"/>
                <a:gd name="connsiteX6" fmla="*/ 140122 w 140621"/>
                <a:gd name="connsiteY6" fmla="*/ 30666 h 24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621" h="243349">
                  <a:moveTo>
                    <a:pt x="140122" y="30666"/>
                  </a:moveTo>
                  <a:cubicBezTo>
                    <a:pt x="121244" y="100075"/>
                    <a:pt x="85354" y="164797"/>
                    <a:pt x="36471" y="217565"/>
                  </a:cubicBezTo>
                  <a:cubicBezTo>
                    <a:pt x="26203" y="228653"/>
                    <a:pt x="14640" y="239644"/>
                    <a:pt x="0" y="243350"/>
                  </a:cubicBezTo>
                  <a:cubicBezTo>
                    <a:pt x="22974" y="206621"/>
                    <a:pt x="46025" y="169769"/>
                    <a:pt x="64008" y="130364"/>
                  </a:cubicBezTo>
                  <a:cubicBezTo>
                    <a:pt x="81991" y="90959"/>
                    <a:pt x="94879" y="48668"/>
                    <a:pt x="96412" y="5377"/>
                  </a:cubicBezTo>
                  <a:cubicBezTo>
                    <a:pt x="105623" y="938"/>
                    <a:pt x="117015" y="-2757"/>
                    <a:pt x="125597" y="2805"/>
                  </a:cubicBezTo>
                  <a:cubicBezTo>
                    <a:pt x="134169" y="8368"/>
                    <a:pt x="142808" y="20808"/>
                    <a:pt x="140122" y="30666"/>
                  </a:cubicBezTo>
                  <a:close/>
                </a:path>
              </a:pathLst>
            </a:custGeom>
            <a:solidFill>
              <a:srgbClr val="313B5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6" name="자유형: 도형 1301">
              <a:extLst>
                <a:ext uri="{FF2B5EF4-FFF2-40B4-BE49-F238E27FC236}">
                  <a16:creationId xmlns:a16="http://schemas.microsoft.com/office/drawing/2014/main" id="{F71FDF84-72F7-0621-3A2D-C3502C0F3123}"/>
                </a:ext>
              </a:extLst>
            </p:cNvPr>
            <p:cNvSpPr/>
            <p:nvPr/>
          </p:nvSpPr>
          <p:spPr>
            <a:xfrm>
              <a:off x="9919331" y="3748711"/>
              <a:ext cx="144392" cy="162752"/>
            </a:xfrm>
            <a:custGeom>
              <a:avLst/>
              <a:gdLst>
                <a:gd name="connsiteX0" fmla="*/ 99888 w 154429"/>
                <a:gd name="connsiteY0" fmla="*/ 64716 h 174063"/>
                <a:gd name="connsiteX1" fmla="*/ 55663 w 154429"/>
                <a:gd name="connsiteY1" fmla="*/ 25549 h 174063"/>
                <a:gd name="connsiteX2" fmla="*/ 1523 w 154429"/>
                <a:gd name="connsiteY2" fmla="*/ 22 h 174063"/>
                <a:gd name="connsiteX3" fmla="*/ 599 w 154429"/>
                <a:gd name="connsiteY3" fmla="*/ 2213 h 174063"/>
                <a:gd name="connsiteX4" fmla="*/ 50281 w 154429"/>
                <a:gd name="connsiteY4" fmla="*/ 29845 h 174063"/>
                <a:gd name="connsiteX5" fmla="*/ 94306 w 154429"/>
                <a:gd name="connsiteY5" fmla="*/ 68536 h 174063"/>
                <a:gd name="connsiteX6" fmla="*/ 147846 w 154429"/>
                <a:gd name="connsiteY6" fmla="*/ 171644 h 174063"/>
                <a:gd name="connsiteX7" fmla="*/ 154361 w 154429"/>
                <a:gd name="connsiteY7" fmla="*/ 169844 h 174063"/>
                <a:gd name="connsiteX8" fmla="*/ 99888 w 154429"/>
                <a:gd name="connsiteY8" fmla="*/ 64716 h 17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429" h="174063">
                  <a:moveTo>
                    <a:pt x="99888" y="64716"/>
                  </a:moveTo>
                  <a:cubicBezTo>
                    <a:pt x="86800" y="49943"/>
                    <a:pt x="71913" y="36770"/>
                    <a:pt x="55663" y="25549"/>
                  </a:cubicBezTo>
                  <a:cubicBezTo>
                    <a:pt x="39566" y="14443"/>
                    <a:pt x="20963" y="3709"/>
                    <a:pt x="1523" y="22"/>
                  </a:cubicBezTo>
                  <a:cubicBezTo>
                    <a:pt x="246" y="-216"/>
                    <a:pt x="-649" y="1508"/>
                    <a:pt x="599" y="2213"/>
                  </a:cubicBezTo>
                  <a:cubicBezTo>
                    <a:pt x="17172" y="11510"/>
                    <a:pt x="34470" y="19120"/>
                    <a:pt x="50281" y="29845"/>
                  </a:cubicBezTo>
                  <a:cubicBezTo>
                    <a:pt x="66493" y="40847"/>
                    <a:pt x="81266" y="53924"/>
                    <a:pt x="94306" y="68536"/>
                  </a:cubicBezTo>
                  <a:cubicBezTo>
                    <a:pt x="121090" y="98559"/>
                    <a:pt x="137225" y="133210"/>
                    <a:pt x="147846" y="171644"/>
                  </a:cubicBezTo>
                  <a:cubicBezTo>
                    <a:pt x="149017" y="175892"/>
                    <a:pt x="155142" y="174073"/>
                    <a:pt x="154361" y="169844"/>
                  </a:cubicBezTo>
                  <a:cubicBezTo>
                    <a:pt x="147236" y="131163"/>
                    <a:pt x="125710" y="93872"/>
                    <a:pt x="99888" y="64716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7" name="자유형: 도형 1302">
              <a:extLst>
                <a:ext uri="{FF2B5EF4-FFF2-40B4-BE49-F238E27FC236}">
                  <a16:creationId xmlns:a16="http://schemas.microsoft.com/office/drawing/2014/main" id="{009EAA0A-C4E6-9022-B7E0-69F5D7BC42F9}"/>
                </a:ext>
              </a:extLst>
            </p:cNvPr>
            <p:cNvSpPr/>
            <p:nvPr/>
          </p:nvSpPr>
          <p:spPr>
            <a:xfrm>
              <a:off x="10013806" y="3928957"/>
              <a:ext cx="59614" cy="242408"/>
            </a:xfrm>
            <a:custGeom>
              <a:avLst/>
              <a:gdLst>
                <a:gd name="connsiteX0" fmla="*/ 61815 w 63759"/>
                <a:gd name="connsiteY0" fmla="*/ 2511 h 259256"/>
                <a:gd name="connsiteX1" fmla="*/ 56585 w 63759"/>
                <a:gd name="connsiteY1" fmla="*/ 2511 h 259256"/>
                <a:gd name="connsiteX2" fmla="*/ 45736 w 63759"/>
                <a:gd name="connsiteY2" fmla="*/ 135804 h 259256"/>
                <a:gd name="connsiteX3" fmla="*/ 26458 w 63759"/>
                <a:gd name="connsiteY3" fmla="*/ 197336 h 259256"/>
                <a:gd name="connsiteX4" fmla="*/ 12456 w 63759"/>
                <a:gd name="connsiteY4" fmla="*/ 229835 h 259256"/>
                <a:gd name="connsiteX5" fmla="*/ 26 w 63759"/>
                <a:gd name="connsiteY5" fmla="*/ 257896 h 259256"/>
                <a:gd name="connsiteX6" fmla="*/ 1845 w 63759"/>
                <a:gd name="connsiteY6" fmla="*/ 258953 h 259256"/>
                <a:gd name="connsiteX7" fmla="*/ 31087 w 63759"/>
                <a:gd name="connsiteY7" fmla="*/ 204851 h 259256"/>
                <a:gd name="connsiteX8" fmla="*/ 52214 w 63759"/>
                <a:gd name="connsiteY8" fmla="*/ 137595 h 259256"/>
                <a:gd name="connsiteX9" fmla="*/ 61815 w 63759"/>
                <a:gd name="connsiteY9" fmla="*/ 2511 h 25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759" h="259256">
                  <a:moveTo>
                    <a:pt x="61815" y="2511"/>
                  </a:moveTo>
                  <a:cubicBezTo>
                    <a:pt x="61462" y="-756"/>
                    <a:pt x="56443" y="-918"/>
                    <a:pt x="56585" y="2511"/>
                  </a:cubicBezTo>
                  <a:cubicBezTo>
                    <a:pt x="58424" y="47498"/>
                    <a:pt x="56109" y="91837"/>
                    <a:pt x="45736" y="135804"/>
                  </a:cubicBezTo>
                  <a:cubicBezTo>
                    <a:pt x="40793" y="156769"/>
                    <a:pt x="34249" y="177267"/>
                    <a:pt x="26458" y="197336"/>
                  </a:cubicBezTo>
                  <a:cubicBezTo>
                    <a:pt x="22181" y="208337"/>
                    <a:pt x="17571" y="219186"/>
                    <a:pt x="12456" y="229835"/>
                  </a:cubicBezTo>
                  <a:cubicBezTo>
                    <a:pt x="8075" y="238960"/>
                    <a:pt x="2102" y="247904"/>
                    <a:pt x="26" y="257896"/>
                  </a:cubicBezTo>
                  <a:cubicBezTo>
                    <a:pt x="-193" y="258972"/>
                    <a:pt x="1017" y="259696"/>
                    <a:pt x="1845" y="258953"/>
                  </a:cubicBezTo>
                  <a:cubicBezTo>
                    <a:pt x="16104" y="246113"/>
                    <a:pt x="23877" y="222272"/>
                    <a:pt x="31087" y="204851"/>
                  </a:cubicBezTo>
                  <a:cubicBezTo>
                    <a:pt x="40079" y="183134"/>
                    <a:pt x="46984" y="160493"/>
                    <a:pt x="52214" y="137595"/>
                  </a:cubicBezTo>
                  <a:cubicBezTo>
                    <a:pt x="62243" y="93675"/>
                    <a:pt x="66596" y="47403"/>
                    <a:pt x="61815" y="2511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8" name="자유형: 도형 1303">
              <a:extLst>
                <a:ext uri="{FF2B5EF4-FFF2-40B4-BE49-F238E27FC236}">
                  <a16:creationId xmlns:a16="http://schemas.microsoft.com/office/drawing/2014/main" id="{75F44C98-E211-2352-49CE-1C89A1C0832C}"/>
                </a:ext>
              </a:extLst>
            </p:cNvPr>
            <p:cNvSpPr/>
            <p:nvPr/>
          </p:nvSpPr>
          <p:spPr>
            <a:xfrm>
              <a:off x="9764747" y="3997603"/>
              <a:ext cx="146346" cy="111661"/>
            </a:xfrm>
            <a:custGeom>
              <a:avLst/>
              <a:gdLst>
                <a:gd name="connsiteX0" fmla="*/ 155984 w 156518"/>
                <a:gd name="connsiteY0" fmla="*/ 116240 h 119422"/>
                <a:gd name="connsiteX1" fmla="*/ 135753 w 156518"/>
                <a:gd name="connsiteY1" fmla="*/ 105067 h 119422"/>
                <a:gd name="connsiteX2" fmla="*/ 114617 w 156518"/>
                <a:gd name="connsiteY2" fmla="*/ 93722 h 119422"/>
                <a:gd name="connsiteX3" fmla="*/ 73535 w 156518"/>
                <a:gd name="connsiteY3" fmla="*/ 66605 h 119422"/>
                <a:gd name="connsiteX4" fmla="*/ 35807 w 156518"/>
                <a:gd name="connsiteY4" fmla="*/ 34334 h 119422"/>
                <a:gd name="connsiteX5" fmla="*/ 17852 w 156518"/>
                <a:gd name="connsiteY5" fmla="*/ 16579 h 119422"/>
                <a:gd name="connsiteX6" fmla="*/ 1736 w 156518"/>
                <a:gd name="connsiteY6" fmla="*/ 216 h 119422"/>
                <a:gd name="connsiteX7" fmla="*/ 98 w 156518"/>
                <a:gd name="connsiteY7" fmla="*/ 1854 h 119422"/>
                <a:gd name="connsiteX8" fmla="*/ 14004 w 156518"/>
                <a:gd name="connsiteY8" fmla="*/ 20428 h 119422"/>
                <a:gd name="connsiteX9" fmla="*/ 31178 w 156518"/>
                <a:gd name="connsiteY9" fmla="*/ 38963 h 119422"/>
                <a:gd name="connsiteX10" fmla="*/ 69182 w 156518"/>
                <a:gd name="connsiteY10" fmla="*/ 71567 h 119422"/>
                <a:gd name="connsiteX11" fmla="*/ 111226 w 156518"/>
                <a:gd name="connsiteY11" fmla="*/ 99514 h 119422"/>
                <a:gd name="connsiteX12" fmla="*/ 154660 w 156518"/>
                <a:gd name="connsiteY12" fmla="*/ 119411 h 119422"/>
                <a:gd name="connsiteX13" fmla="*/ 155984 w 156518"/>
                <a:gd name="connsiteY13" fmla="*/ 116240 h 1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518" h="119422">
                  <a:moveTo>
                    <a:pt x="155984" y="116240"/>
                  </a:moveTo>
                  <a:cubicBezTo>
                    <a:pt x="150021" y="111296"/>
                    <a:pt x="142639" y="108496"/>
                    <a:pt x="135753" y="105067"/>
                  </a:cubicBezTo>
                  <a:cubicBezTo>
                    <a:pt x="128590" y="101495"/>
                    <a:pt x="121541" y="97713"/>
                    <a:pt x="114617" y="93722"/>
                  </a:cubicBezTo>
                  <a:cubicBezTo>
                    <a:pt x="100386" y="85531"/>
                    <a:pt x="86661" y="76473"/>
                    <a:pt x="73535" y="66605"/>
                  </a:cubicBezTo>
                  <a:cubicBezTo>
                    <a:pt x="60286" y="56642"/>
                    <a:pt x="47799" y="45774"/>
                    <a:pt x="35807" y="34334"/>
                  </a:cubicBezTo>
                  <a:cubicBezTo>
                    <a:pt x="29711" y="28514"/>
                    <a:pt x="23662" y="22685"/>
                    <a:pt x="17852" y="16579"/>
                  </a:cubicBezTo>
                  <a:cubicBezTo>
                    <a:pt x="12633" y="11093"/>
                    <a:pt x="7994" y="4530"/>
                    <a:pt x="1736" y="216"/>
                  </a:cubicBezTo>
                  <a:cubicBezTo>
                    <a:pt x="631" y="-546"/>
                    <a:pt x="-312" y="882"/>
                    <a:pt x="98" y="1854"/>
                  </a:cubicBezTo>
                  <a:cubicBezTo>
                    <a:pt x="3098" y="8912"/>
                    <a:pt x="9032" y="14693"/>
                    <a:pt x="14004" y="20428"/>
                  </a:cubicBezTo>
                  <a:cubicBezTo>
                    <a:pt x="19519" y="26781"/>
                    <a:pt x="25187" y="33058"/>
                    <a:pt x="31178" y="38963"/>
                  </a:cubicBezTo>
                  <a:cubicBezTo>
                    <a:pt x="43055" y="50679"/>
                    <a:pt x="55895" y="61480"/>
                    <a:pt x="69182" y="71567"/>
                  </a:cubicBezTo>
                  <a:cubicBezTo>
                    <a:pt x="82603" y="81750"/>
                    <a:pt x="96652" y="91094"/>
                    <a:pt x="111226" y="99514"/>
                  </a:cubicBezTo>
                  <a:cubicBezTo>
                    <a:pt x="124180" y="107000"/>
                    <a:pt x="139563" y="117468"/>
                    <a:pt x="154660" y="119411"/>
                  </a:cubicBezTo>
                  <a:cubicBezTo>
                    <a:pt x="156241" y="119602"/>
                    <a:pt x="157165" y="117221"/>
                    <a:pt x="155984" y="116240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39" name="자유형: 도형 1304">
              <a:extLst>
                <a:ext uri="{FF2B5EF4-FFF2-40B4-BE49-F238E27FC236}">
                  <a16:creationId xmlns:a16="http://schemas.microsoft.com/office/drawing/2014/main" id="{96787928-CCEB-A6C4-994C-43409AAF4CB7}"/>
                </a:ext>
              </a:extLst>
            </p:cNvPr>
            <p:cNvSpPr/>
            <p:nvPr/>
          </p:nvSpPr>
          <p:spPr>
            <a:xfrm>
              <a:off x="9825143" y="4016586"/>
              <a:ext cx="38298" cy="31255"/>
            </a:xfrm>
            <a:custGeom>
              <a:avLst/>
              <a:gdLst>
                <a:gd name="connsiteX0" fmla="*/ 40861 w 40959"/>
                <a:gd name="connsiteY0" fmla="*/ 29833 h 33426"/>
                <a:gd name="connsiteX1" fmla="*/ 36632 w 40959"/>
                <a:gd name="connsiteY1" fmla="*/ 25213 h 33426"/>
                <a:gd name="connsiteX2" fmla="*/ 31955 w 40959"/>
                <a:gd name="connsiteY2" fmla="*/ 21670 h 33426"/>
                <a:gd name="connsiteX3" fmla="*/ 22030 w 40959"/>
                <a:gd name="connsiteY3" fmla="*/ 14154 h 33426"/>
                <a:gd name="connsiteX4" fmla="*/ 12372 w 40959"/>
                <a:gd name="connsiteY4" fmla="*/ 6896 h 33426"/>
                <a:gd name="connsiteX5" fmla="*/ 1961 w 40959"/>
                <a:gd name="connsiteY5" fmla="*/ 200 h 33426"/>
                <a:gd name="connsiteX6" fmla="*/ 380 w 40959"/>
                <a:gd name="connsiteY6" fmla="*/ 2258 h 33426"/>
                <a:gd name="connsiteX7" fmla="*/ 9019 w 40959"/>
                <a:gd name="connsiteY7" fmla="*/ 10649 h 33426"/>
                <a:gd name="connsiteX8" fmla="*/ 18544 w 40959"/>
                <a:gd name="connsiteY8" fmla="*/ 18679 h 33426"/>
                <a:gd name="connsiteX9" fmla="*/ 27840 w 40959"/>
                <a:gd name="connsiteY9" fmla="*/ 26423 h 33426"/>
                <a:gd name="connsiteX10" fmla="*/ 32346 w 40959"/>
                <a:gd name="connsiteY10" fmla="*/ 30176 h 33426"/>
                <a:gd name="connsiteX11" fmla="*/ 38127 w 40959"/>
                <a:gd name="connsiteY11" fmla="*/ 33424 h 33426"/>
                <a:gd name="connsiteX12" fmla="*/ 40861 w 40959"/>
                <a:gd name="connsiteY12" fmla="*/ 29833 h 33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59" h="33426">
                  <a:moveTo>
                    <a:pt x="40861" y="29833"/>
                  </a:moveTo>
                  <a:cubicBezTo>
                    <a:pt x="40213" y="27613"/>
                    <a:pt x="38394" y="26547"/>
                    <a:pt x="36632" y="25213"/>
                  </a:cubicBezTo>
                  <a:cubicBezTo>
                    <a:pt x="35070" y="24032"/>
                    <a:pt x="33517" y="22851"/>
                    <a:pt x="31955" y="21670"/>
                  </a:cubicBezTo>
                  <a:cubicBezTo>
                    <a:pt x="28650" y="19165"/>
                    <a:pt x="25335" y="16659"/>
                    <a:pt x="22030" y="14154"/>
                  </a:cubicBezTo>
                  <a:cubicBezTo>
                    <a:pt x="18830" y="11735"/>
                    <a:pt x="15706" y="9116"/>
                    <a:pt x="12372" y="6896"/>
                  </a:cubicBezTo>
                  <a:cubicBezTo>
                    <a:pt x="8933" y="4610"/>
                    <a:pt x="5428" y="2429"/>
                    <a:pt x="1961" y="200"/>
                  </a:cubicBezTo>
                  <a:cubicBezTo>
                    <a:pt x="704" y="-609"/>
                    <a:pt x="-687" y="1229"/>
                    <a:pt x="380" y="2258"/>
                  </a:cubicBezTo>
                  <a:cubicBezTo>
                    <a:pt x="3266" y="5058"/>
                    <a:pt x="6133" y="7858"/>
                    <a:pt x="9019" y="10649"/>
                  </a:cubicBezTo>
                  <a:cubicBezTo>
                    <a:pt x="11991" y="13516"/>
                    <a:pt x="15372" y="16040"/>
                    <a:pt x="18544" y="18679"/>
                  </a:cubicBezTo>
                  <a:cubicBezTo>
                    <a:pt x="21640" y="21260"/>
                    <a:pt x="24745" y="23841"/>
                    <a:pt x="27840" y="26423"/>
                  </a:cubicBezTo>
                  <a:cubicBezTo>
                    <a:pt x="29345" y="27670"/>
                    <a:pt x="30841" y="28928"/>
                    <a:pt x="32346" y="30176"/>
                  </a:cubicBezTo>
                  <a:cubicBezTo>
                    <a:pt x="34155" y="31690"/>
                    <a:pt x="35661" y="33281"/>
                    <a:pt x="38127" y="33424"/>
                  </a:cubicBezTo>
                  <a:cubicBezTo>
                    <a:pt x="39966" y="33519"/>
                    <a:pt x="41347" y="31528"/>
                    <a:pt x="40861" y="29833"/>
                  </a:cubicBezTo>
                  <a:close/>
                </a:path>
              </a:pathLst>
            </a:custGeom>
            <a:solidFill>
              <a:srgbClr val="4C59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7E246C7-33D0-C083-B45E-BFB5CD1B5199}"/>
                </a:ext>
              </a:extLst>
            </p:cNvPr>
            <p:cNvGrpSpPr/>
            <p:nvPr/>
          </p:nvGrpSpPr>
          <p:grpSpPr>
            <a:xfrm>
              <a:off x="10013806" y="4503364"/>
              <a:ext cx="1307782" cy="402499"/>
              <a:chOff x="2098585" y="4945625"/>
              <a:chExt cx="576888" cy="177550"/>
            </a:xfrm>
          </p:grpSpPr>
          <p:sp>
            <p:nvSpPr>
              <p:cNvPr id="65" name="자유형: 도형 1330">
                <a:extLst>
                  <a:ext uri="{FF2B5EF4-FFF2-40B4-BE49-F238E27FC236}">
                    <a16:creationId xmlns:a16="http://schemas.microsoft.com/office/drawing/2014/main" id="{7AE08977-B499-4BC8-F32C-C0F41876651E}"/>
                  </a:ext>
                </a:extLst>
              </p:cNvPr>
              <p:cNvSpPr/>
              <p:nvPr/>
            </p:nvSpPr>
            <p:spPr>
              <a:xfrm flipV="1">
                <a:off x="2098585" y="4945625"/>
                <a:ext cx="576888" cy="177550"/>
              </a:xfrm>
              <a:custGeom>
                <a:avLst/>
                <a:gdLst>
                  <a:gd name="connsiteX0" fmla="*/ 499361 w 514157"/>
                  <a:gd name="connsiteY0" fmla="*/ -1469 h 158243"/>
                  <a:gd name="connsiteX1" fmla="*/ 7494 w 514157"/>
                  <a:gd name="connsiteY1" fmla="*/ -1469 h 158243"/>
                  <a:gd name="connsiteX2" fmla="*/ -3653 w 514157"/>
                  <a:gd name="connsiteY2" fmla="*/ 9675 h 158243"/>
                  <a:gd name="connsiteX3" fmla="*/ -3653 w 514157"/>
                  <a:gd name="connsiteY3" fmla="*/ 145631 h 158243"/>
                  <a:gd name="connsiteX4" fmla="*/ 7494 w 514157"/>
                  <a:gd name="connsiteY4" fmla="*/ 156774 h 158243"/>
                  <a:gd name="connsiteX5" fmla="*/ 499361 w 514157"/>
                  <a:gd name="connsiteY5" fmla="*/ 156774 h 158243"/>
                  <a:gd name="connsiteX6" fmla="*/ 510504 w 514157"/>
                  <a:gd name="connsiteY6" fmla="*/ 145631 h 158243"/>
                  <a:gd name="connsiteX7" fmla="*/ 510504 w 514157"/>
                  <a:gd name="connsiteY7" fmla="*/ 9675 h 158243"/>
                  <a:gd name="connsiteX8" fmla="*/ 499361 w 514157"/>
                  <a:gd name="connsiteY8" fmla="*/ -1469 h 158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4157" h="158243">
                    <a:moveTo>
                      <a:pt x="499361" y="-1469"/>
                    </a:moveTo>
                    <a:lnTo>
                      <a:pt x="7494" y="-1469"/>
                    </a:lnTo>
                    <a:cubicBezTo>
                      <a:pt x="1337" y="-1469"/>
                      <a:pt x="-3653" y="3520"/>
                      <a:pt x="-3653" y="9675"/>
                    </a:cubicBezTo>
                    <a:lnTo>
                      <a:pt x="-3653" y="145631"/>
                    </a:lnTo>
                    <a:cubicBezTo>
                      <a:pt x="-3653" y="151785"/>
                      <a:pt x="1337" y="156774"/>
                      <a:pt x="7494" y="156774"/>
                    </a:cubicBezTo>
                    <a:lnTo>
                      <a:pt x="499361" y="156774"/>
                    </a:lnTo>
                    <a:cubicBezTo>
                      <a:pt x="505515" y="156774"/>
                      <a:pt x="510504" y="151785"/>
                      <a:pt x="510504" y="145631"/>
                    </a:cubicBezTo>
                    <a:lnTo>
                      <a:pt x="510504" y="9675"/>
                    </a:lnTo>
                    <a:cubicBezTo>
                      <a:pt x="510504" y="3520"/>
                      <a:pt x="505515" y="-1469"/>
                      <a:pt x="499361" y="-146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6" name="자유형: 도형 1331">
                <a:extLst>
                  <a:ext uri="{FF2B5EF4-FFF2-40B4-BE49-F238E27FC236}">
                    <a16:creationId xmlns:a16="http://schemas.microsoft.com/office/drawing/2014/main" id="{3DB39CBB-B606-30C7-7DE0-1BEFE7AB79ED}"/>
                  </a:ext>
                </a:extLst>
              </p:cNvPr>
              <p:cNvSpPr/>
              <p:nvPr/>
            </p:nvSpPr>
            <p:spPr>
              <a:xfrm flipV="1">
                <a:off x="2344924" y="4991196"/>
                <a:ext cx="84210" cy="80706"/>
              </a:xfrm>
              <a:custGeom>
                <a:avLst/>
                <a:gdLst>
                  <a:gd name="connsiteX0" fmla="*/ 28851 w 75053"/>
                  <a:gd name="connsiteY0" fmla="*/ 67338 h 71930"/>
                  <a:gd name="connsiteX1" fmla="*/ 21595 w 75053"/>
                  <a:gd name="connsiteY1" fmla="*/ 52636 h 71930"/>
                  <a:gd name="connsiteX2" fmla="*/ 17375 w 75053"/>
                  <a:gd name="connsiteY2" fmla="*/ 49571 h 71930"/>
                  <a:gd name="connsiteX3" fmla="*/ 1149 w 75053"/>
                  <a:gd name="connsiteY3" fmla="*/ 47213 h 71930"/>
                  <a:gd name="connsiteX4" fmla="*/ -1955 w 75053"/>
                  <a:gd name="connsiteY4" fmla="*/ 37656 h 71930"/>
                  <a:gd name="connsiteX5" fmla="*/ 9787 w 75053"/>
                  <a:gd name="connsiteY5" fmla="*/ 26212 h 71930"/>
                  <a:gd name="connsiteX6" fmla="*/ 11397 w 75053"/>
                  <a:gd name="connsiteY6" fmla="*/ 21254 h 71930"/>
                  <a:gd name="connsiteX7" fmla="*/ 8625 w 75053"/>
                  <a:gd name="connsiteY7" fmla="*/ 5095 h 71930"/>
                  <a:gd name="connsiteX8" fmla="*/ 16756 w 75053"/>
                  <a:gd name="connsiteY8" fmla="*/ -814 h 71930"/>
                  <a:gd name="connsiteX9" fmla="*/ 31268 w 75053"/>
                  <a:gd name="connsiteY9" fmla="*/ 6818 h 71930"/>
                  <a:gd name="connsiteX10" fmla="*/ 36482 w 75053"/>
                  <a:gd name="connsiteY10" fmla="*/ 6818 h 71930"/>
                  <a:gd name="connsiteX11" fmla="*/ 50994 w 75053"/>
                  <a:gd name="connsiteY11" fmla="*/ -814 h 71930"/>
                  <a:gd name="connsiteX12" fmla="*/ 59123 w 75053"/>
                  <a:gd name="connsiteY12" fmla="*/ 5095 h 71930"/>
                  <a:gd name="connsiteX13" fmla="*/ 56350 w 75053"/>
                  <a:gd name="connsiteY13" fmla="*/ 21254 h 71930"/>
                  <a:gd name="connsiteX14" fmla="*/ 57963 w 75053"/>
                  <a:gd name="connsiteY14" fmla="*/ 26212 h 71930"/>
                  <a:gd name="connsiteX15" fmla="*/ 69703 w 75053"/>
                  <a:gd name="connsiteY15" fmla="*/ 37656 h 71930"/>
                  <a:gd name="connsiteX16" fmla="*/ 66598 w 75053"/>
                  <a:gd name="connsiteY16" fmla="*/ 47213 h 71930"/>
                  <a:gd name="connsiteX17" fmla="*/ 50372 w 75053"/>
                  <a:gd name="connsiteY17" fmla="*/ 49571 h 71930"/>
                  <a:gd name="connsiteX18" fmla="*/ 46155 w 75053"/>
                  <a:gd name="connsiteY18" fmla="*/ 52636 h 71930"/>
                  <a:gd name="connsiteX19" fmla="*/ 38899 w 75053"/>
                  <a:gd name="connsiteY19" fmla="*/ 67338 h 71930"/>
                  <a:gd name="connsiteX20" fmla="*/ 28851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851" y="67338"/>
                    </a:moveTo>
                    <a:lnTo>
                      <a:pt x="21595" y="52636"/>
                    </a:lnTo>
                    <a:cubicBezTo>
                      <a:pt x="20777" y="50982"/>
                      <a:pt x="19202" y="49834"/>
                      <a:pt x="17375" y="49571"/>
                    </a:cubicBezTo>
                    <a:lnTo>
                      <a:pt x="1149" y="47213"/>
                    </a:lnTo>
                    <a:cubicBezTo>
                      <a:pt x="-3444" y="46545"/>
                      <a:pt x="-5280" y="40899"/>
                      <a:pt x="-1955" y="37656"/>
                    </a:cubicBezTo>
                    <a:lnTo>
                      <a:pt x="9787" y="26212"/>
                    </a:lnTo>
                    <a:cubicBezTo>
                      <a:pt x="11105" y="24925"/>
                      <a:pt x="11709" y="23069"/>
                      <a:pt x="11397" y="21254"/>
                    </a:cubicBezTo>
                    <a:lnTo>
                      <a:pt x="8625" y="5095"/>
                    </a:lnTo>
                    <a:cubicBezTo>
                      <a:pt x="7841" y="516"/>
                      <a:pt x="12646" y="-2973"/>
                      <a:pt x="16756" y="-814"/>
                    </a:cubicBezTo>
                    <a:lnTo>
                      <a:pt x="31268" y="6818"/>
                    </a:lnTo>
                    <a:cubicBezTo>
                      <a:pt x="32898" y="7676"/>
                      <a:pt x="34849" y="7676"/>
                      <a:pt x="36482" y="6818"/>
                    </a:cubicBezTo>
                    <a:lnTo>
                      <a:pt x="50994" y="-814"/>
                    </a:lnTo>
                    <a:cubicBezTo>
                      <a:pt x="55104" y="-2973"/>
                      <a:pt x="59906" y="516"/>
                      <a:pt x="59123" y="5095"/>
                    </a:cubicBezTo>
                    <a:lnTo>
                      <a:pt x="56350" y="21254"/>
                    </a:lnTo>
                    <a:cubicBezTo>
                      <a:pt x="56038" y="23069"/>
                      <a:pt x="56642" y="24925"/>
                      <a:pt x="57963" y="26212"/>
                    </a:cubicBezTo>
                    <a:lnTo>
                      <a:pt x="69703" y="37656"/>
                    </a:lnTo>
                    <a:cubicBezTo>
                      <a:pt x="73027" y="40899"/>
                      <a:pt x="71194" y="46545"/>
                      <a:pt x="66598" y="47213"/>
                    </a:cubicBezTo>
                    <a:lnTo>
                      <a:pt x="50372" y="49571"/>
                    </a:lnTo>
                    <a:cubicBezTo>
                      <a:pt x="48548" y="49834"/>
                      <a:pt x="46970" y="50982"/>
                      <a:pt x="46155" y="52636"/>
                    </a:cubicBezTo>
                    <a:lnTo>
                      <a:pt x="38899" y="67338"/>
                    </a:lnTo>
                    <a:cubicBezTo>
                      <a:pt x="36844" y="71503"/>
                      <a:pt x="30906" y="71503"/>
                      <a:pt x="28851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7" name="자유형: 도형 1332">
                <a:extLst>
                  <a:ext uri="{FF2B5EF4-FFF2-40B4-BE49-F238E27FC236}">
                    <a16:creationId xmlns:a16="http://schemas.microsoft.com/office/drawing/2014/main" id="{BAB52C6B-C19A-0091-490C-DC4F2B3CCB94}"/>
                  </a:ext>
                </a:extLst>
              </p:cNvPr>
              <p:cNvSpPr/>
              <p:nvPr/>
            </p:nvSpPr>
            <p:spPr>
              <a:xfrm flipV="1">
                <a:off x="2449775" y="4991196"/>
                <a:ext cx="84210" cy="80706"/>
              </a:xfrm>
              <a:custGeom>
                <a:avLst/>
                <a:gdLst>
                  <a:gd name="connsiteX0" fmla="*/ 28570 w 75053"/>
                  <a:gd name="connsiteY0" fmla="*/ 67338 h 71930"/>
                  <a:gd name="connsiteX1" fmla="*/ 21314 w 75053"/>
                  <a:gd name="connsiteY1" fmla="*/ 52636 h 71930"/>
                  <a:gd name="connsiteX2" fmla="*/ 17097 w 75053"/>
                  <a:gd name="connsiteY2" fmla="*/ 49571 h 71930"/>
                  <a:gd name="connsiteX3" fmla="*/ 871 w 75053"/>
                  <a:gd name="connsiteY3" fmla="*/ 47213 h 71930"/>
                  <a:gd name="connsiteX4" fmla="*/ -2234 w 75053"/>
                  <a:gd name="connsiteY4" fmla="*/ 37656 h 71930"/>
                  <a:gd name="connsiteX5" fmla="*/ 9506 w 75053"/>
                  <a:gd name="connsiteY5" fmla="*/ 26212 h 71930"/>
                  <a:gd name="connsiteX6" fmla="*/ 11119 w 75053"/>
                  <a:gd name="connsiteY6" fmla="*/ 21254 h 71930"/>
                  <a:gd name="connsiteX7" fmla="*/ 8346 w 75053"/>
                  <a:gd name="connsiteY7" fmla="*/ 5095 h 71930"/>
                  <a:gd name="connsiteX8" fmla="*/ 16475 w 75053"/>
                  <a:gd name="connsiteY8" fmla="*/ -814 h 71930"/>
                  <a:gd name="connsiteX9" fmla="*/ 30987 w 75053"/>
                  <a:gd name="connsiteY9" fmla="*/ 6818 h 71930"/>
                  <a:gd name="connsiteX10" fmla="*/ 36201 w 75053"/>
                  <a:gd name="connsiteY10" fmla="*/ 6818 h 71930"/>
                  <a:gd name="connsiteX11" fmla="*/ 50713 w 75053"/>
                  <a:gd name="connsiteY11" fmla="*/ -814 h 71930"/>
                  <a:gd name="connsiteX12" fmla="*/ 58841 w 75053"/>
                  <a:gd name="connsiteY12" fmla="*/ 5095 h 71930"/>
                  <a:gd name="connsiteX13" fmla="*/ 56072 w 75053"/>
                  <a:gd name="connsiteY13" fmla="*/ 21254 h 71930"/>
                  <a:gd name="connsiteX14" fmla="*/ 57682 w 75053"/>
                  <a:gd name="connsiteY14" fmla="*/ 26212 h 71930"/>
                  <a:gd name="connsiteX15" fmla="*/ 69421 w 75053"/>
                  <a:gd name="connsiteY15" fmla="*/ 37656 h 71930"/>
                  <a:gd name="connsiteX16" fmla="*/ 66317 w 75053"/>
                  <a:gd name="connsiteY16" fmla="*/ 47213 h 71930"/>
                  <a:gd name="connsiteX17" fmla="*/ 50094 w 75053"/>
                  <a:gd name="connsiteY17" fmla="*/ 49571 h 71930"/>
                  <a:gd name="connsiteX18" fmla="*/ 45874 w 75053"/>
                  <a:gd name="connsiteY18" fmla="*/ 52636 h 71930"/>
                  <a:gd name="connsiteX19" fmla="*/ 38618 w 75053"/>
                  <a:gd name="connsiteY19" fmla="*/ 67338 h 71930"/>
                  <a:gd name="connsiteX20" fmla="*/ 28570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570" y="67338"/>
                    </a:moveTo>
                    <a:lnTo>
                      <a:pt x="21314" y="52636"/>
                    </a:lnTo>
                    <a:cubicBezTo>
                      <a:pt x="20499" y="50982"/>
                      <a:pt x="18921" y="49834"/>
                      <a:pt x="17097" y="49571"/>
                    </a:cubicBezTo>
                    <a:lnTo>
                      <a:pt x="871" y="47213"/>
                    </a:lnTo>
                    <a:cubicBezTo>
                      <a:pt x="-3725" y="46545"/>
                      <a:pt x="-5561" y="40899"/>
                      <a:pt x="-2234" y="37656"/>
                    </a:cubicBezTo>
                    <a:lnTo>
                      <a:pt x="9506" y="26212"/>
                    </a:lnTo>
                    <a:cubicBezTo>
                      <a:pt x="10827" y="24925"/>
                      <a:pt x="11428" y="23069"/>
                      <a:pt x="11119" y="21254"/>
                    </a:cubicBezTo>
                    <a:lnTo>
                      <a:pt x="8346" y="5095"/>
                    </a:lnTo>
                    <a:cubicBezTo>
                      <a:pt x="7560" y="516"/>
                      <a:pt x="12365" y="-2973"/>
                      <a:pt x="16475" y="-814"/>
                    </a:cubicBezTo>
                    <a:lnTo>
                      <a:pt x="30987" y="6818"/>
                    </a:lnTo>
                    <a:cubicBezTo>
                      <a:pt x="32620" y="7676"/>
                      <a:pt x="34568" y="7676"/>
                      <a:pt x="36201" y="6818"/>
                    </a:cubicBezTo>
                    <a:lnTo>
                      <a:pt x="50713" y="-814"/>
                    </a:lnTo>
                    <a:cubicBezTo>
                      <a:pt x="54823" y="-2973"/>
                      <a:pt x="59628" y="516"/>
                      <a:pt x="58841" y="5095"/>
                    </a:cubicBezTo>
                    <a:lnTo>
                      <a:pt x="56072" y="21254"/>
                    </a:lnTo>
                    <a:cubicBezTo>
                      <a:pt x="55760" y="23069"/>
                      <a:pt x="56361" y="24925"/>
                      <a:pt x="57682" y="26212"/>
                    </a:cubicBezTo>
                    <a:lnTo>
                      <a:pt x="69421" y="37656"/>
                    </a:lnTo>
                    <a:cubicBezTo>
                      <a:pt x="72749" y="40899"/>
                      <a:pt x="70913" y="46545"/>
                      <a:pt x="66317" y="47213"/>
                    </a:cubicBezTo>
                    <a:lnTo>
                      <a:pt x="50094" y="49571"/>
                    </a:lnTo>
                    <a:cubicBezTo>
                      <a:pt x="48267" y="49834"/>
                      <a:pt x="46692" y="50982"/>
                      <a:pt x="45874" y="52636"/>
                    </a:cubicBezTo>
                    <a:lnTo>
                      <a:pt x="38618" y="67338"/>
                    </a:lnTo>
                    <a:cubicBezTo>
                      <a:pt x="36563" y="71503"/>
                      <a:pt x="30625" y="71503"/>
                      <a:pt x="28570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8" name="자유형: 도형 1333">
                <a:extLst>
                  <a:ext uri="{FF2B5EF4-FFF2-40B4-BE49-F238E27FC236}">
                    <a16:creationId xmlns:a16="http://schemas.microsoft.com/office/drawing/2014/main" id="{3D310566-CF20-5A20-3760-00DA8D176134}"/>
                  </a:ext>
                </a:extLst>
              </p:cNvPr>
              <p:cNvSpPr/>
              <p:nvPr/>
            </p:nvSpPr>
            <p:spPr>
              <a:xfrm flipV="1">
                <a:off x="2554626" y="4991196"/>
                <a:ext cx="84210" cy="80706"/>
              </a:xfrm>
              <a:custGeom>
                <a:avLst/>
                <a:gdLst>
                  <a:gd name="connsiteX0" fmla="*/ 28288 w 75053"/>
                  <a:gd name="connsiteY0" fmla="*/ 67338 h 71930"/>
                  <a:gd name="connsiteX1" fmla="*/ 21032 w 75053"/>
                  <a:gd name="connsiteY1" fmla="*/ 52636 h 71930"/>
                  <a:gd name="connsiteX2" fmla="*/ 16814 w 75053"/>
                  <a:gd name="connsiteY2" fmla="*/ 49571 h 71930"/>
                  <a:gd name="connsiteX3" fmla="*/ 589 w 75053"/>
                  <a:gd name="connsiteY3" fmla="*/ 47213 h 71930"/>
                  <a:gd name="connsiteX4" fmla="*/ -2516 w 75053"/>
                  <a:gd name="connsiteY4" fmla="*/ 37656 h 71930"/>
                  <a:gd name="connsiteX5" fmla="*/ 9226 w 75053"/>
                  <a:gd name="connsiteY5" fmla="*/ 26212 h 71930"/>
                  <a:gd name="connsiteX6" fmla="*/ 10836 w 75053"/>
                  <a:gd name="connsiteY6" fmla="*/ 21254 h 71930"/>
                  <a:gd name="connsiteX7" fmla="*/ 8064 w 75053"/>
                  <a:gd name="connsiteY7" fmla="*/ 5095 h 71930"/>
                  <a:gd name="connsiteX8" fmla="*/ 16193 w 75053"/>
                  <a:gd name="connsiteY8" fmla="*/ -814 h 71930"/>
                  <a:gd name="connsiteX9" fmla="*/ 30707 w 75053"/>
                  <a:gd name="connsiteY9" fmla="*/ 6818 h 71930"/>
                  <a:gd name="connsiteX10" fmla="*/ 35919 w 75053"/>
                  <a:gd name="connsiteY10" fmla="*/ 6818 h 71930"/>
                  <a:gd name="connsiteX11" fmla="*/ 50433 w 75053"/>
                  <a:gd name="connsiteY11" fmla="*/ -814 h 71930"/>
                  <a:gd name="connsiteX12" fmla="*/ 58562 w 75053"/>
                  <a:gd name="connsiteY12" fmla="*/ 5095 h 71930"/>
                  <a:gd name="connsiteX13" fmla="*/ 55790 w 75053"/>
                  <a:gd name="connsiteY13" fmla="*/ 21254 h 71930"/>
                  <a:gd name="connsiteX14" fmla="*/ 57400 w 75053"/>
                  <a:gd name="connsiteY14" fmla="*/ 26212 h 71930"/>
                  <a:gd name="connsiteX15" fmla="*/ 69142 w 75053"/>
                  <a:gd name="connsiteY15" fmla="*/ 37656 h 71930"/>
                  <a:gd name="connsiteX16" fmla="*/ 66038 w 75053"/>
                  <a:gd name="connsiteY16" fmla="*/ 47213 h 71930"/>
                  <a:gd name="connsiteX17" fmla="*/ 49812 w 75053"/>
                  <a:gd name="connsiteY17" fmla="*/ 49571 h 71930"/>
                  <a:gd name="connsiteX18" fmla="*/ 45594 w 75053"/>
                  <a:gd name="connsiteY18" fmla="*/ 52636 h 71930"/>
                  <a:gd name="connsiteX19" fmla="*/ 38339 w 75053"/>
                  <a:gd name="connsiteY19" fmla="*/ 67338 h 71930"/>
                  <a:gd name="connsiteX20" fmla="*/ 28288 w 75053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3" h="71930">
                    <a:moveTo>
                      <a:pt x="28288" y="67338"/>
                    </a:moveTo>
                    <a:lnTo>
                      <a:pt x="21032" y="52636"/>
                    </a:lnTo>
                    <a:cubicBezTo>
                      <a:pt x="20217" y="50982"/>
                      <a:pt x="18638" y="49834"/>
                      <a:pt x="16814" y="49571"/>
                    </a:cubicBezTo>
                    <a:lnTo>
                      <a:pt x="589" y="47213"/>
                    </a:lnTo>
                    <a:cubicBezTo>
                      <a:pt x="-4005" y="46545"/>
                      <a:pt x="-5840" y="40899"/>
                      <a:pt x="-2516" y="37656"/>
                    </a:cubicBezTo>
                    <a:lnTo>
                      <a:pt x="9226" y="26212"/>
                    </a:lnTo>
                    <a:cubicBezTo>
                      <a:pt x="10544" y="24925"/>
                      <a:pt x="11149" y="23069"/>
                      <a:pt x="10836" y="21254"/>
                    </a:cubicBezTo>
                    <a:lnTo>
                      <a:pt x="8064" y="5095"/>
                    </a:lnTo>
                    <a:cubicBezTo>
                      <a:pt x="7281" y="516"/>
                      <a:pt x="12082" y="-2973"/>
                      <a:pt x="16193" y="-814"/>
                    </a:cubicBezTo>
                    <a:lnTo>
                      <a:pt x="30707" y="6818"/>
                    </a:lnTo>
                    <a:cubicBezTo>
                      <a:pt x="32338" y="7676"/>
                      <a:pt x="34289" y="7676"/>
                      <a:pt x="35919" y="6818"/>
                    </a:cubicBezTo>
                    <a:lnTo>
                      <a:pt x="50433" y="-814"/>
                    </a:lnTo>
                    <a:cubicBezTo>
                      <a:pt x="54541" y="-2973"/>
                      <a:pt x="59346" y="516"/>
                      <a:pt x="58562" y="5095"/>
                    </a:cubicBezTo>
                    <a:lnTo>
                      <a:pt x="55790" y="21254"/>
                    </a:lnTo>
                    <a:cubicBezTo>
                      <a:pt x="55478" y="23069"/>
                      <a:pt x="56082" y="24925"/>
                      <a:pt x="57400" y="26212"/>
                    </a:cubicBezTo>
                    <a:lnTo>
                      <a:pt x="69142" y="37656"/>
                    </a:lnTo>
                    <a:cubicBezTo>
                      <a:pt x="72466" y="40899"/>
                      <a:pt x="70634" y="46545"/>
                      <a:pt x="66038" y="47213"/>
                    </a:cubicBezTo>
                    <a:lnTo>
                      <a:pt x="49812" y="49571"/>
                    </a:lnTo>
                    <a:cubicBezTo>
                      <a:pt x="47988" y="49834"/>
                      <a:pt x="46410" y="50982"/>
                      <a:pt x="45594" y="52636"/>
                    </a:cubicBezTo>
                    <a:lnTo>
                      <a:pt x="38339" y="67338"/>
                    </a:lnTo>
                    <a:cubicBezTo>
                      <a:pt x="36283" y="71503"/>
                      <a:pt x="30343" y="71503"/>
                      <a:pt x="28288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9" name="자유형: 도형 1334">
                <a:extLst>
                  <a:ext uri="{FF2B5EF4-FFF2-40B4-BE49-F238E27FC236}">
                    <a16:creationId xmlns:a16="http://schemas.microsoft.com/office/drawing/2014/main" id="{77DD17CF-7010-5E6C-5D33-F07A489CC7C5}"/>
                  </a:ext>
                </a:extLst>
              </p:cNvPr>
              <p:cNvSpPr/>
              <p:nvPr/>
            </p:nvSpPr>
            <p:spPr>
              <a:xfrm flipV="1">
                <a:off x="2240072" y="4991196"/>
                <a:ext cx="84211" cy="80706"/>
              </a:xfrm>
              <a:custGeom>
                <a:avLst/>
                <a:gdLst>
                  <a:gd name="connsiteX0" fmla="*/ 29130 w 75054"/>
                  <a:gd name="connsiteY0" fmla="*/ 67338 h 71930"/>
                  <a:gd name="connsiteX1" fmla="*/ 21874 w 75054"/>
                  <a:gd name="connsiteY1" fmla="*/ 52636 h 71930"/>
                  <a:gd name="connsiteX2" fmla="*/ 17657 w 75054"/>
                  <a:gd name="connsiteY2" fmla="*/ 49571 h 71930"/>
                  <a:gd name="connsiteX3" fmla="*/ 1431 w 75054"/>
                  <a:gd name="connsiteY3" fmla="*/ 47213 h 71930"/>
                  <a:gd name="connsiteX4" fmla="*/ -1673 w 75054"/>
                  <a:gd name="connsiteY4" fmla="*/ 37656 h 71930"/>
                  <a:gd name="connsiteX5" fmla="*/ 10066 w 75054"/>
                  <a:gd name="connsiteY5" fmla="*/ 26212 h 71930"/>
                  <a:gd name="connsiteX6" fmla="*/ 11679 w 75054"/>
                  <a:gd name="connsiteY6" fmla="*/ 21254 h 71930"/>
                  <a:gd name="connsiteX7" fmla="*/ 8907 w 75054"/>
                  <a:gd name="connsiteY7" fmla="*/ 5095 h 71930"/>
                  <a:gd name="connsiteX8" fmla="*/ 17035 w 75054"/>
                  <a:gd name="connsiteY8" fmla="*/ -814 h 71930"/>
                  <a:gd name="connsiteX9" fmla="*/ 31547 w 75054"/>
                  <a:gd name="connsiteY9" fmla="*/ 6818 h 71930"/>
                  <a:gd name="connsiteX10" fmla="*/ 36762 w 75054"/>
                  <a:gd name="connsiteY10" fmla="*/ 6818 h 71930"/>
                  <a:gd name="connsiteX11" fmla="*/ 51273 w 75054"/>
                  <a:gd name="connsiteY11" fmla="*/ -814 h 71930"/>
                  <a:gd name="connsiteX12" fmla="*/ 59402 w 75054"/>
                  <a:gd name="connsiteY12" fmla="*/ 5095 h 71930"/>
                  <a:gd name="connsiteX13" fmla="*/ 56633 w 75054"/>
                  <a:gd name="connsiteY13" fmla="*/ 21254 h 71930"/>
                  <a:gd name="connsiteX14" fmla="*/ 58243 w 75054"/>
                  <a:gd name="connsiteY14" fmla="*/ 26212 h 71930"/>
                  <a:gd name="connsiteX15" fmla="*/ 69985 w 75054"/>
                  <a:gd name="connsiteY15" fmla="*/ 37656 h 71930"/>
                  <a:gd name="connsiteX16" fmla="*/ 66877 w 75054"/>
                  <a:gd name="connsiteY16" fmla="*/ 47213 h 71930"/>
                  <a:gd name="connsiteX17" fmla="*/ 50654 w 75054"/>
                  <a:gd name="connsiteY17" fmla="*/ 49571 h 71930"/>
                  <a:gd name="connsiteX18" fmla="*/ 46434 w 75054"/>
                  <a:gd name="connsiteY18" fmla="*/ 52636 h 71930"/>
                  <a:gd name="connsiteX19" fmla="*/ 39178 w 75054"/>
                  <a:gd name="connsiteY19" fmla="*/ 67338 h 71930"/>
                  <a:gd name="connsiteX20" fmla="*/ 29130 w 75054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4" h="71930">
                    <a:moveTo>
                      <a:pt x="29130" y="67338"/>
                    </a:moveTo>
                    <a:lnTo>
                      <a:pt x="21874" y="52636"/>
                    </a:lnTo>
                    <a:cubicBezTo>
                      <a:pt x="21059" y="50982"/>
                      <a:pt x="19481" y="49834"/>
                      <a:pt x="17657" y="49571"/>
                    </a:cubicBezTo>
                    <a:lnTo>
                      <a:pt x="1431" y="47213"/>
                    </a:lnTo>
                    <a:cubicBezTo>
                      <a:pt x="-3165" y="46545"/>
                      <a:pt x="-5000" y="40899"/>
                      <a:pt x="-1673" y="37656"/>
                    </a:cubicBezTo>
                    <a:lnTo>
                      <a:pt x="10066" y="26212"/>
                    </a:lnTo>
                    <a:cubicBezTo>
                      <a:pt x="11387" y="24925"/>
                      <a:pt x="11991" y="23069"/>
                      <a:pt x="11679" y="21254"/>
                    </a:cubicBezTo>
                    <a:lnTo>
                      <a:pt x="8907" y="5095"/>
                    </a:lnTo>
                    <a:cubicBezTo>
                      <a:pt x="8121" y="516"/>
                      <a:pt x="12925" y="-2973"/>
                      <a:pt x="17035" y="-814"/>
                    </a:cubicBezTo>
                    <a:lnTo>
                      <a:pt x="31547" y="6818"/>
                    </a:lnTo>
                    <a:cubicBezTo>
                      <a:pt x="33180" y="7676"/>
                      <a:pt x="35131" y="7676"/>
                      <a:pt x="36762" y="6818"/>
                    </a:cubicBezTo>
                    <a:lnTo>
                      <a:pt x="51273" y="-814"/>
                    </a:lnTo>
                    <a:cubicBezTo>
                      <a:pt x="55384" y="-2973"/>
                      <a:pt x="60188" y="516"/>
                      <a:pt x="59402" y="5095"/>
                    </a:cubicBezTo>
                    <a:lnTo>
                      <a:pt x="56633" y="21254"/>
                    </a:lnTo>
                    <a:cubicBezTo>
                      <a:pt x="56320" y="23069"/>
                      <a:pt x="56922" y="24925"/>
                      <a:pt x="58243" y="26212"/>
                    </a:cubicBezTo>
                    <a:lnTo>
                      <a:pt x="69985" y="37656"/>
                    </a:lnTo>
                    <a:cubicBezTo>
                      <a:pt x="73309" y="40899"/>
                      <a:pt x="71473" y="46545"/>
                      <a:pt x="66877" y="47213"/>
                    </a:cubicBezTo>
                    <a:lnTo>
                      <a:pt x="50654" y="49571"/>
                    </a:lnTo>
                    <a:cubicBezTo>
                      <a:pt x="48828" y="49834"/>
                      <a:pt x="47252" y="50982"/>
                      <a:pt x="46434" y="52636"/>
                    </a:cubicBezTo>
                    <a:lnTo>
                      <a:pt x="39178" y="67338"/>
                    </a:lnTo>
                    <a:cubicBezTo>
                      <a:pt x="37123" y="71503"/>
                      <a:pt x="31186" y="71503"/>
                      <a:pt x="29130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70" name="자유형: 도형 1335">
                <a:extLst>
                  <a:ext uri="{FF2B5EF4-FFF2-40B4-BE49-F238E27FC236}">
                    <a16:creationId xmlns:a16="http://schemas.microsoft.com/office/drawing/2014/main" id="{CE5F261E-CD18-6D82-A293-0D743EBA00EB}"/>
                  </a:ext>
                </a:extLst>
              </p:cNvPr>
              <p:cNvSpPr/>
              <p:nvPr/>
            </p:nvSpPr>
            <p:spPr>
              <a:xfrm flipV="1">
                <a:off x="2135222" y="4991196"/>
                <a:ext cx="84211" cy="80706"/>
              </a:xfrm>
              <a:custGeom>
                <a:avLst/>
                <a:gdLst>
                  <a:gd name="connsiteX0" fmla="*/ 29411 w 75054"/>
                  <a:gd name="connsiteY0" fmla="*/ 67338 h 71930"/>
                  <a:gd name="connsiteX1" fmla="*/ 22156 w 75054"/>
                  <a:gd name="connsiteY1" fmla="*/ 52636 h 71930"/>
                  <a:gd name="connsiteX2" fmla="*/ 17935 w 75054"/>
                  <a:gd name="connsiteY2" fmla="*/ 49571 h 71930"/>
                  <a:gd name="connsiteX3" fmla="*/ 1712 w 75054"/>
                  <a:gd name="connsiteY3" fmla="*/ 47213 h 71930"/>
                  <a:gd name="connsiteX4" fmla="*/ -1395 w 75054"/>
                  <a:gd name="connsiteY4" fmla="*/ 37656 h 71930"/>
                  <a:gd name="connsiteX5" fmla="*/ 10347 w 75054"/>
                  <a:gd name="connsiteY5" fmla="*/ 26212 h 71930"/>
                  <a:gd name="connsiteX6" fmla="*/ 11957 w 75054"/>
                  <a:gd name="connsiteY6" fmla="*/ 21254 h 71930"/>
                  <a:gd name="connsiteX7" fmla="*/ 9185 w 75054"/>
                  <a:gd name="connsiteY7" fmla="*/ 5095 h 71930"/>
                  <a:gd name="connsiteX8" fmla="*/ 17316 w 75054"/>
                  <a:gd name="connsiteY8" fmla="*/ -814 h 71930"/>
                  <a:gd name="connsiteX9" fmla="*/ 31828 w 75054"/>
                  <a:gd name="connsiteY9" fmla="*/ 6818 h 71930"/>
                  <a:gd name="connsiteX10" fmla="*/ 37043 w 75054"/>
                  <a:gd name="connsiteY10" fmla="*/ 6818 h 71930"/>
                  <a:gd name="connsiteX11" fmla="*/ 51554 w 75054"/>
                  <a:gd name="connsiteY11" fmla="*/ -814 h 71930"/>
                  <a:gd name="connsiteX12" fmla="*/ 59683 w 75054"/>
                  <a:gd name="connsiteY12" fmla="*/ 5095 h 71930"/>
                  <a:gd name="connsiteX13" fmla="*/ 56911 w 75054"/>
                  <a:gd name="connsiteY13" fmla="*/ 21254 h 71930"/>
                  <a:gd name="connsiteX14" fmla="*/ 58524 w 75054"/>
                  <a:gd name="connsiteY14" fmla="*/ 26212 h 71930"/>
                  <a:gd name="connsiteX15" fmla="*/ 70263 w 75054"/>
                  <a:gd name="connsiteY15" fmla="*/ 37656 h 71930"/>
                  <a:gd name="connsiteX16" fmla="*/ 67158 w 75054"/>
                  <a:gd name="connsiteY16" fmla="*/ 47213 h 71930"/>
                  <a:gd name="connsiteX17" fmla="*/ 50933 w 75054"/>
                  <a:gd name="connsiteY17" fmla="*/ 49571 h 71930"/>
                  <a:gd name="connsiteX18" fmla="*/ 46715 w 75054"/>
                  <a:gd name="connsiteY18" fmla="*/ 52636 h 71930"/>
                  <a:gd name="connsiteX19" fmla="*/ 39459 w 75054"/>
                  <a:gd name="connsiteY19" fmla="*/ 67338 h 71930"/>
                  <a:gd name="connsiteX20" fmla="*/ 29411 w 75054"/>
                  <a:gd name="connsiteY20" fmla="*/ 67338 h 7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5054" h="71930">
                    <a:moveTo>
                      <a:pt x="29411" y="67338"/>
                    </a:moveTo>
                    <a:lnTo>
                      <a:pt x="22156" y="52636"/>
                    </a:lnTo>
                    <a:cubicBezTo>
                      <a:pt x="21337" y="50982"/>
                      <a:pt x="19762" y="49834"/>
                      <a:pt x="17935" y="49571"/>
                    </a:cubicBezTo>
                    <a:lnTo>
                      <a:pt x="1712" y="47213"/>
                    </a:lnTo>
                    <a:cubicBezTo>
                      <a:pt x="-2884" y="46545"/>
                      <a:pt x="-4720" y="40899"/>
                      <a:pt x="-1395" y="37656"/>
                    </a:cubicBezTo>
                    <a:lnTo>
                      <a:pt x="10347" y="26212"/>
                    </a:lnTo>
                    <a:cubicBezTo>
                      <a:pt x="11668" y="24925"/>
                      <a:pt x="12269" y="23069"/>
                      <a:pt x="11957" y="21254"/>
                    </a:cubicBezTo>
                    <a:lnTo>
                      <a:pt x="9185" y="5095"/>
                    </a:lnTo>
                    <a:cubicBezTo>
                      <a:pt x="8401" y="516"/>
                      <a:pt x="13206" y="-2973"/>
                      <a:pt x="17316" y="-814"/>
                    </a:cubicBezTo>
                    <a:lnTo>
                      <a:pt x="31828" y="6818"/>
                    </a:lnTo>
                    <a:cubicBezTo>
                      <a:pt x="33458" y="7676"/>
                      <a:pt x="35409" y="7676"/>
                      <a:pt x="37043" y="6818"/>
                    </a:cubicBezTo>
                    <a:lnTo>
                      <a:pt x="51554" y="-814"/>
                    </a:lnTo>
                    <a:cubicBezTo>
                      <a:pt x="55665" y="-2973"/>
                      <a:pt x="60469" y="516"/>
                      <a:pt x="59683" y="5095"/>
                    </a:cubicBezTo>
                    <a:lnTo>
                      <a:pt x="56911" y="21254"/>
                    </a:lnTo>
                    <a:cubicBezTo>
                      <a:pt x="56601" y="23069"/>
                      <a:pt x="57203" y="24925"/>
                      <a:pt x="58524" y="26212"/>
                    </a:cubicBezTo>
                    <a:lnTo>
                      <a:pt x="70263" y="37656"/>
                    </a:lnTo>
                    <a:cubicBezTo>
                      <a:pt x="73590" y="40899"/>
                      <a:pt x="71754" y="46545"/>
                      <a:pt x="67158" y="47213"/>
                    </a:cubicBezTo>
                    <a:lnTo>
                      <a:pt x="50933" y="49571"/>
                    </a:lnTo>
                    <a:cubicBezTo>
                      <a:pt x="49109" y="49834"/>
                      <a:pt x="47530" y="50982"/>
                      <a:pt x="46715" y="52636"/>
                    </a:cubicBezTo>
                    <a:lnTo>
                      <a:pt x="39459" y="67338"/>
                    </a:lnTo>
                    <a:cubicBezTo>
                      <a:pt x="37404" y="71503"/>
                      <a:pt x="31466" y="71503"/>
                      <a:pt x="29411" y="67338"/>
                    </a:cubicBezTo>
                  </a:path>
                </a:pathLst>
              </a:custGeom>
              <a:solidFill>
                <a:srgbClr val="FFD14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41" name="자유형: 도형 1306">
              <a:extLst>
                <a:ext uri="{FF2B5EF4-FFF2-40B4-BE49-F238E27FC236}">
                  <a16:creationId xmlns:a16="http://schemas.microsoft.com/office/drawing/2014/main" id="{D15F692E-8526-5D88-07FD-A1DC83A86CC8}"/>
                </a:ext>
              </a:extLst>
            </p:cNvPr>
            <p:cNvSpPr/>
            <p:nvPr/>
          </p:nvSpPr>
          <p:spPr>
            <a:xfrm>
              <a:off x="10007074" y="5104453"/>
              <a:ext cx="199440" cy="199449"/>
            </a:xfrm>
            <a:custGeom>
              <a:avLst/>
              <a:gdLst>
                <a:gd name="connsiteX0" fmla="*/ 0 w 87977"/>
                <a:gd name="connsiteY0" fmla="*/ 43994 h 87981"/>
                <a:gd name="connsiteX1" fmla="*/ 43991 w 87977"/>
                <a:gd name="connsiteY1" fmla="*/ 0 h 87981"/>
                <a:gd name="connsiteX2" fmla="*/ 87978 w 87977"/>
                <a:gd name="connsiteY2" fmla="*/ 43994 h 87981"/>
                <a:gd name="connsiteX3" fmla="*/ 43991 w 87977"/>
                <a:gd name="connsiteY3" fmla="*/ 87981 h 87981"/>
                <a:gd name="connsiteX4" fmla="*/ 0 w 87977"/>
                <a:gd name="connsiteY4" fmla="*/ 43994 h 87981"/>
                <a:gd name="connsiteX5" fmla="*/ 6709 w 87977"/>
                <a:gd name="connsiteY5" fmla="*/ 43994 h 87981"/>
                <a:gd name="connsiteX6" fmla="*/ 43994 w 87977"/>
                <a:gd name="connsiteY6" fmla="*/ 81276 h 87981"/>
                <a:gd name="connsiteX7" fmla="*/ 81273 w 87977"/>
                <a:gd name="connsiteY7" fmla="*/ 43994 h 87981"/>
                <a:gd name="connsiteX8" fmla="*/ 43994 w 87977"/>
                <a:gd name="connsiteY8" fmla="*/ 6709 h 87981"/>
                <a:gd name="connsiteX9" fmla="*/ 6709 w 87977"/>
                <a:gd name="connsiteY9" fmla="*/ 43994 h 8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977" h="87981">
                  <a:moveTo>
                    <a:pt x="0" y="43994"/>
                  </a:moveTo>
                  <a:cubicBezTo>
                    <a:pt x="0" y="19739"/>
                    <a:pt x="19736" y="0"/>
                    <a:pt x="43991" y="0"/>
                  </a:cubicBezTo>
                  <a:cubicBezTo>
                    <a:pt x="68246" y="0"/>
                    <a:pt x="87978" y="19736"/>
                    <a:pt x="87978" y="43994"/>
                  </a:cubicBezTo>
                  <a:cubicBezTo>
                    <a:pt x="87978" y="68249"/>
                    <a:pt x="68249" y="87981"/>
                    <a:pt x="43991" y="87981"/>
                  </a:cubicBezTo>
                  <a:cubicBezTo>
                    <a:pt x="19739" y="87985"/>
                    <a:pt x="0" y="68252"/>
                    <a:pt x="0" y="43994"/>
                  </a:cubicBezTo>
                  <a:close/>
                  <a:moveTo>
                    <a:pt x="6709" y="43994"/>
                  </a:moveTo>
                  <a:cubicBezTo>
                    <a:pt x="6709" y="64553"/>
                    <a:pt x="23431" y="81276"/>
                    <a:pt x="43994" y="81276"/>
                  </a:cubicBezTo>
                  <a:cubicBezTo>
                    <a:pt x="64550" y="81276"/>
                    <a:pt x="81273" y="64553"/>
                    <a:pt x="81273" y="43994"/>
                  </a:cubicBezTo>
                  <a:cubicBezTo>
                    <a:pt x="81273" y="23435"/>
                    <a:pt x="64550" y="6709"/>
                    <a:pt x="43994" y="6709"/>
                  </a:cubicBezTo>
                  <a:cubicBezTo>
                    <a:pt x="23431" y="6709"/>
                    <a:pt x="6709" y="23438"/>
                    <a:pt x="6709" y="43994"/>
                  </a:cubicBezTo>
                  <a:close/>
                </a:path>
              </a:pathLst>
            </a:custGeom>
            <a:solidFill>
              <a:srgbClr val="F6EEE3"/>
            </a:solidFill>
            <a:ln w="3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B85A7C3-3819-1CFC-B1E2-D1AEEA9277A6}"/>
                </a:ext>
              </a:extLst>
            </p:cNvPr>
            <p:cNvGrpSpPr/>
            <p:nvPr/>
          </p:nvGrpSpPr>
          <p:grpSpPr>
            <a:xfrm>
              <a:off x="9645871" y="4052402"/>
              <a:ext cx="166923" cy="52007"/>
              <a:chOff x="5169611" y="3494319"/>
              <a:chExt cx="166923" cy="52007"/>
            </a:xfrm>
          </p:grpSpPr>
          <p:sp>
            <p:nvSpPr>
              <p:cNvPr id="63" name="자유형: 도형 1328">
                <a:extLst>
                  <a:ext uri="{FF2B5EF4-FFF2-40B4-BE49-F238E27FC236}">
                    <a16:creationId xmlns:a16="http://schemas.microsoft.com/office/drawing/2014/main" id="{5750FDB1-4A5E-57EF-EB02-F8F0CB263263}"/>
                  </a:ext>
                </a:extLst>
              </p:cNvPr>
              <p:cNvSpPr/>
              <p:nvPr/>
            </p:nvSpPr>
            <p:spPr>
              <a:xfrm>
                <a:off x="5289549" y="3519272"/>
                <a:ext cx="46985" cy="27054"/>
              </a:xfrm>
              <a:custGeom>
                <a:avLst/>
                <a:gdLst>
                  <a:gd name="connsiteX0" fmla="*/ 42397 w 46985"/>
                  <a:gd name="connsiteY0" fmla="*/ 27047 h 27054"/>
                  <a:gd name="connsiteX1" fmla="*/ 32000 w 46985"/>
                  <a:gd name="connsiteY1" fmla="*/ 23889 h 27054"/>
                  <a:gd name="connsiteX2" fmla="*/ 21749 w 46985"/>
                  <a:gd name="connsiteY2" fmla="*/ 19554 h 27054"/>
                  <a:gd name="connsiteX3" fmla="*/ 11227 w 46985"/>
                  <a:gd name="connsiteY3" fmla="*/ 15891 h 27054"/>
                  <a:gd name="connsiteX4" fmla="*/ 1417 w 46985"/>
                  <a:gd name="connsiteY4" fmla="*/ 11266 h 27054"/>
                  <a:gd name="connsiteX5" fmla="*/ 4075 w 46985"/>
                  <a:gd name="connsiteY5" fmla="*/ 2565 h 27054"/>
                  <a:gd name="connsiteX6" fmla="*/ 28596 w 46985"/>
                  <a:gd name="connsiteY6" fmla="*/ 2556 h 27054"/>
                  <a:gd name="connsiteX7" fmla="*/ 46523 w 46985"/>
                  <a:gd name="connsiteY7" fmla="*/ 18907 h 27054"/>
                  <a:gd name="connsiteX8" fmla="*/ 42397 w 46985"/>
                  <a:gd name="connsiteY8" fmla="*/ 27047 h 2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985" h="27054">
                    <a:moveTo>
                      <a:pt x="42397" y="27047"/>
                    </a:moveTo>
                    <a:cubicBezTo>
                      <a:pt x="39076" y="27181"/>
                      <a:pt x="35528" y="25406"/>
                      <a:pt x="32000" y="23889"/>
                    </a:cubicBezTo>
                    <a:cubicBezTo>
                      <a:pt x="28478" y="22288"/>
                      <a:pt x="24904" y="20765"/>
                      <a:pt x="21749" y="19554"/>
                    </a:cubicBezTo>
                    <a:cubicBezTo>
                      <a:pt x="18589" y="18336"/>
                      <a:pt x="14913" y="17063"/>
                      <a:pt x="11227" y="15891"/>
                    </a:cubicBezTo>
                    <a:cubicBezTo>
                      <a:pt x="7590" y="14647"/>
                      <a:pt x="3750" y="13574"/>
                      <a:pt x="1417" y="11266"/>
                    </a:cubicBezTo>
                    <a:cubicBezTo>
                      <a:pt x="-851" y="9077"/>
                      <a:pt x="-690" y="5368"/>
                      <a:pt x="4075" y="2565"/>
                    </a:cubicBezTo>
                    <a:cubicBezTo>
                      <a:pt x="8601" y="-205"/>
                      <a:pt x="18133" y="-1445"/>
                      <a:pt x="28596" y="2556"/>
                    </a:cubicBezTo>
                    <a:cubicBezTo>
                      <a:pt x="39030" y="6602"/>
                      <a:pt x="45138" y="13863"/>
                      <a:pt x="46523" y="18907"/>
                    </a:cubicBezTo>
                    <a:cubicBezTo>
                      <a:pt x="48046" y="24136"/>
                      <a:pt x="45584" y="26958"/>
                      <a:pt x="42397" y="27047"/>
                    </a:cubicBezTo>
                    <a:close/>
                  </a:path>
                </a:pathLst>
              </a:custGeom>
              <a:solidFill>
                <a:schemeClr val="tx1"/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4" name="자유형: 도형 1329">
                <a:extLst>
                  <a:ext uri="{FF2B5EF4-FFF2-40B4-BE49-F238E27FC236}">
                    <a16:creationId xmlns:a16="http://schemas.microsoft.com/office/drawing/2014/main" id="{709FC90C-D0D9-495D-50A5-A62AE94FD739}"/>
                  </a:ext>
                </a:extLst>
              </p:cNvPr>
              <p:cNvSpPr/>
              <p:nvPr/>
            </p:nvSpPr>
            <p:spPr>
              <a:xfrm>
                <a:off x="5169611" y="3494319"/>
                <a:ext cx="34142" cy="15274"/>
              </a:xfrm>
              <a:custGeom>
                <a:avLst/>
                <a:gdLst>
                  <a:gd name="connsiteX0" fmla="*/ 1847 w 34142"/>
                  <a:gd name="connsiteY0" fmla="*/ 13524 h 15274"/>
                  <a:gd name="connsiteX1" fmla="*/ 9291 w 34142"/>
                  <a:gd name="connsiteY1" fmla="*/ 14427 h 15274"/>
                  <a:gd name="connsiteX2" fmla="*/ 16967 w 34142"/>
                  <a:gd name="connsiteY2" fmla="*/ 14430 h 15274"/>
                  <a:gd name="connsiteX3" fmla="*/ 24628 w 34142"/>
                  <a:gd name="connsiteY3" fmla="*/ 15005 h 15274"/>
                  <a:gd name="connsiteX4" fmla="*/ 32108 w 34142"/>
                  <a:gd name="connsiteY4" fmla="*/ 14663 h 15274"/>
                  <a:gd name="connsiteX5" fmla="*/ 32856 w 34142"/>
                  <a:gd name="connsiteY5" fmla="*/ 7544 h 15274"/>
                  <a:gd name="connsiteX6" fmla="*/ 17378 w 34142"/>
                  <a:gd name="connsiteY6" fmla="*/ 15 h 15274"/>
                  <a:gd name="connsiteX7" fmla="*/ 1508 w 34142"/>
                  <a:gd name="connsiteY7" fmla="*/ 6363 h 15274"/>
                  <a:gd name="connsiteX8" fmla="*/ 1847 w 34142"/>
                  <a:gd name="connsiteY8" fmla="*/ 13524 h 15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142" h="15274">
                    <a:moveTo>
                      <a:pt x="1847" y="13524"/>
                    </a:moveTo>
                    <a:cubicBezTo>
                      <a:pt x="3904" y="14640"/>
                      <a:pt x="6642" y="14443"/>
                      <a:pt x="9291" y="14427"/>
                    </a:cubicBezTo>
                    <a:cubicBezTo>
                      <a:pt x="11959" y="14345"/>
                      <a:pt x="14640" y="14342"/>
                      <a:pt x="16967" y="14430"/>
                    </a:cubicBezTo>
                    <a:cubicBezTo>
                      <a:pt x="19301" y="14516"/>
                      <a:pt x="21973" y="14726"/>
                      <a:pt x="24628" y="15005"/>
                    </a:cubicBezTo>
                    <a:cubicBezTo>
                      <a:pt x="27270" y="15221"/>
                      <a:pt x="29991" y="15622"/>
                      <a:pt x="32108" y="14663"/>
                    </a:cubicBezTo>
                    <a:cubicBezTo>
                      <a:pt x="34149" y="13774"/>
                      <a:pt x="35082" y="11040"/>
                      <a:pt x="32856" y="7544"/>
                    </a:cubicBezTo>
                    <a:cubicBezTo>
                      <a:pt x="30769" y="4147"/>
                      <a:pt x="25097" y="327"/>
                      <a:pt x="17378" y="15"/>
                    </a:cubicBezTo>
                    <a:cubicBezTo>
                      <a:pt x="9665" y="-254"/>
                      <a:pt x="3786" y="3130"/>
                      <a:pt x="1508" y="6363"/>
                    </a:cubicBezTo>
                    <a:cubicBezTo>
                      <a:pt x="-911" y="9681"/>
                      <a:pt x="-139" y="12481"/>
                      <a:pt x="1847" y="13524"/>
                    </a:cubicBezTo>
                    <a:close/>
                  </a:path>
                </a:pathLst>
              </a:custGeom>
              <a:solidFill>
                <a:schemeClr val="tx1"/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16AA0CD-E8F6-9271-7C26-D2AFB0DB3621}"/>
                </a:ext>
              </a:extLst>
            </p:cNvPr>
            <p:cNvGrpSpPr/>
            <p:nvPr/>
          </p:nvGrpSpPr>
          <p:grpSpPr>
            <a:xfrm rot="823832" flipH="1">
              <a:off x="9629353" y="4093463"/>
              <a:ext cx="141114" cy="79031"/>
              <a:chOff x="7241435" y="2730889"/>
              <a:chExt cx="141114" cy="79031"/>
            </a:xfrm>
          </p:grpSpPr>
          <p:sp>
            <p:nvSpPr>
              <p:cNvPr id="60" name="자유형: 도형 1325">
                <a:extLst>
                  <a:ext uri="{FF2B5EF4-FFF2-40B4-BE49-F238E27FC236}">
                    <a16:creationId xmlns:a16="http://schemas.microsoft.com/office/drawing/2014/main" id="{B7D5C215-B71A-C989-0604-01CE22406D88}"/>
                  </a:ext>
                </a:extLst>
              </p:cNvPr>
              <p:cNvSpPr/>
              <p:nvPr/>
            </p:nvSpPr>
            <p:spPr>
              <a:xfrm flipV="1">
                <a:off x="7241435" y="2731760"/>
                <a:ext cx="24322" cy="24322"/>
              </a:xfrm>
              <a:custGeom>
                <a:avLst/>
                <a:gdLst>
                  <a:gd name="connsiteX0" fmla="*/ 13045 w 16707"/>
                  <a:gd name="connsiteY0" fmla="*/ 3572 h 16707"/>
                  <a:gd name="connsiteX1" fmla="*/ 4105 w 16707"/>
                  <a:gd name="connsiteY1" fmla="*/ -4162 h 16707"/>
                  <a:gd name="connsiteX2" fmla="*/ -3616 w 16707"/>
                  <a:gd name="connsiteY2" fmla="*/ 4766 h 16707"/>
                  <a:gd name="connsiteX3" fmla="*/ 5311 w 16707"/>
                  <a:gd name="connsiteY3" fmla="*/ 12501 h 16707"/>
                  <a:gd name="connsiteX4" fmla="*/ 13045 w 16707"/>
                  <a:gd name="connsiteY4" fmla="*/ 3572 h 16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07" h="16707">
                    <a:moveTo>
                      <a:pt x="13045" y="3572"/>
                    </a:moveTo>
                    <a:cubicBezTo>
                      <a:pt x="12716" y="-1038"/>
                      <a:pt x="8715" y="-4505"/>
                      <a:pt x="4105" y="-4162"/>
                    </a:cubicBezTo>
                    <a:cubicBezTo>
                      <a:pt x="-492" y="-3832"/>
                      <a:pt x="-3959" y="156"/>
                      <a:pt x="-3616" y="4766"/>
                    </a:cubicBezTo>
                    <a:cubicBezTo>
                      <a:pt x="-3287" y="9364"/>
                      <a:pt x="714" y="12831"/>
                      <a:pt x="5311" y="12501"/>
                    </a:cubicBezTo>
                    <a:cubicBezTo>
                      <a:pt x="9909" y="12170"/>
                      <a:pt x="13376" y="8157"/>
                      <a:pt x="13045" y="3572"/>
                    </a:cubicBezTo>
                  </a:path>
                </a:pathLst>
              </a:custGeom>
              <a:solidFill>
                <a:srgbClr val="1E1F2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1" name="자유형: 도형 1326">
                <a:extLst>
                  <a:ext uri="{FF2B5EF4-FFF2-40B4-BE49-F238E27FC236}">
                    <a16:creationId xmlns:a16="http://schemas.microsoft.com/office/drawing/2014/main" id="{2740D035-5D2F-45EF-CFD8-C7283BE2CFAB}"/>
                  </a:ext>
                </a:extLst>
              </p:cNvPr>
              <p:cNvSpPr/>
              <p:nvPr/>
            </p:nvSpPr>
            <p:spPr>
              <a:xfrm flipV="1">
                <a:off x="7358213" y="2730889"/>
                <a:ext cx="24336" cy="24303"/>
              </a:xfrm>
              <a:custGeom>
                <a:avLst/>
                <a:gdLst>
                  <a:gd name="connsiteX0" fmla="*/ 13001 w 16717"/>
                  <a:gd name="connsiteY0" fmla="*/ 3558 h 16694"/>
                  <a:gd name="connsiteX1" fmla="*/ 4073 w 16717"/>
                  <a:gd name="connsiteY1" fmla="*/ -4164 h 16694"/>
                  <a:gd name="connsiteX2" fmla="*/ -3674 w 16717"/>
                  <a:gd name="connsiteY2" fmla="*/ 4764 h 16694"/>
                  <a:gd name="connsiteX3" fmla="*/ 5266 w 16717"/>
                  <a:gd name="connsiteY3" fmla="*/ 12486 h 16694"/>
                  <a:gd name="connsiteX4" fmla="*/ 13001 w 16717"/>
                  <a:gd name="connsiteY4" fmla="*/ 3558 h 1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7" h="16694">
                    <a:moveTo>
                      <a:pt x="13001" y="3558"/>
                    </a:moveTo>
                    <a:cubicBezTo>
                      <a:pt x="12658" y="-1040"/>
                      <a:pt x="8670" y="-4494"/>
                      <a:pt x="4073" y="-4164"/>
                    </a:cubicBezTo>
                    <a:cubicBezTo>
                      <a:pt x="-537" y="-3834"/>
                      <a:pt x="-3992" y="154"/>
                      <a:pt x="-3674" y="4764"/>
                    </a:cubicBezTo>
                    <a:cubicBezTo>
                      <a:pt x="-3331" y="9362"/>
                      <a:pt x="669" y="12829"/>
                      <a:pt x="5266" y="12486"/>
                    </a:cubicBezTo>
                    <a:cubicBezTo>
                      <a:pt x="9876" y="12168"/>
                      <a:pt x="13331" y="8168"/>
                      <a:pt x="13001" y="3558"/>
                    </a:cubicBezTo>
                  </a:path>
                </a:pathLst>
              </a:custGeom>
              <a:solidFill>
                <a:srgbClr val="1E1F2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62" name="자유형: 도형 1327">
                <a:extLst>
                  <a:ext uri="{FF2B5EF4-FFF2-40B4-BE49-F238E27FC236}">
                    <a16:creationId xmlns:a16="http://schemas.microsoft.com/office/drawing/2014/main" id="{C5A9D5D0-9CC0-0FE7-C599-F702E07D196C}"/>
                  </a:ext>
                </a:extLst>
              </p:cNvPr>
              <p:cNvSpPr/>
              <p:nvPr/>
            </p:nvSpPr>
            <p:spPr>
              <a:xfrm flipV="1">
                <a:off x="7309636" y="2755198"/>
                <a:ext cx="28269" cy="54722"/>
              </a:xfrm>
              <a:custGeom>
                <a:avLst/>
                <a:gdLst>
                  <a:gd name="connsiteX0" fmla="*/ 13879 w 19418"/>
                  <a:gd name="connsiteY0" fmla="*/ 33428 h 37589"/>
                  <a:gd name="connsiteX1" fmla="*/ 15746 w 19418"/>
                  <a:gd name="connsiteY1" fmla="*/ 4714 h 37589"/>
                  <a:gd name="connsiteX2" fmla="*/ -3673 w 19418"/>
                  <a:gd name="connsiteY2" fmla="*/ -3046 h 37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418" h="37589">
                    <a:moveTo>
                      <a:pt x="13879" y="33428"/>
                    </a:moveTo>
                    <a:lnTo>
                      <a:pt x="15746" y="4714"/>
                    </a:lnTo>
                    <a:cubicBezTo>
                      <a:pt x="15746" y="4714"/>
                      <a:pt x="14323" y="-7910"/>
                      <a:pt x="-3673" y="-3046"/>
                    </a:cubicBezTo>
                  </a:path>
                </a:pathLst>
              </a:custGeom>
              <a:noFill/>
              <a:ln w="6661" cap="rnd">
                <a:solidFill>
                  <a:srgbClr val="D2777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sp>
          <p:nvSpPr>
            <p:cNvPr id="44" name="자유형: 도형 1309">
              <a:extLst>
                <a:ext uri="{FF2B5EF4-FFF2-40B4-BE49-F238E27FC236}">
                  <a16:creationId xmlns:a16="http://schemas.microsoft.com/office/drawing/2014/main" id="{F40203C4-B33B-3056-0BD0-33A3F8F55AD0}"/>
                </a:ext>
              </a:extLst>
            </p:cNvPr>
            <p:cNvSpPr/>
            <p:nvPr/>
          </p:nvSpPr>
          <p:spPr>
            <a:xfrm flipV="1">
              <a:off x="9658671" y="4216568"/>
              <a:ext cx="116791" cy="15603"/>
            </a:xfrm>
            <a:custGeom>
              <a:avLst/>
              <a:gdLst>
                <a:gd name="connsiteX0" fmla="*/ 76564 w 80225"/>
                <a:gd name="connsiteY0" fmla="*/ 6592 h 10718"/>
                <a:gd name="connsiteX1" fmla="*/ -3661 w 80225"/>
                <a:gd name="connsiteY1" fmla="*/ 6592 h 10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225" h="10718">
                  <a:moveTo>
                    <a:pt x="76564" y="6592"/>
                  </a:moveTo>
                  <a:cubicBezTo>
                    <a:pt x="76564" y="6592"/>
                    <a:pt x="44624" y="-17524"/>
                    <a:pt x="-3661" y="6592"/>
                  </a:cubicBezTo>
                </a:path>
              </a:pathLst>
            </a:custGeom>
            <a:noFill/>
            <a:ln w="6661" cap="rnd">
              <a:solidFill>
                <a:srgbClr val="D2777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5" name="자유형: 도형 1310">
              <a:extLst>
                <a:ext uri="{FF2B5EF4-FFF2-40B4-BE49-F238E27FC236}">
                  <a16:creationId xmlns:a16="http://schemas.microsoft.com/office/drawing/2014/main" id="{4C821934-B475-318B-5D97-36E1BCD3A0B6}"/>
                </a:ext>
              </a:extLst>
            </p:cNvPr>
            <p:cNvSpPr/>
            <p:nvPr/>
          </p:nvSpPr>
          <p:spPr>
            <a:xfrm rot="533120" flipH="1" flipV="1">
              <a:off x="9706234" y="4303162"/>
              <a:ext cx="124808" cy="69017"/>
            </a:xfrm>
            <a:custGeom>
              <a:avLst/>
              <a:gdLst>
                <a:gd name="connsiteX0" fmla="*/ 0 w 124808"/>
                <a:gd name="connsiteY0" fmla="*/ 69017 h 69017"/>
                <a:gd name="connsiteX1" fmla="*/ 38026 w 124808"/>
                <a:gd name="connsiteY1" fmla="*/ 44218 h 69017"/>
                <a:gd name="connsiteX2" fmla="*/ 107333 w 124808"/>
                <a:gd name="connsiteY2" fmla="*/ 31324 h 69017"/>
                <a:gd name="connsiteX3" fmla="*/ 113971 w 124808"/>
                <a:gd name="connsiteY3" fmla="*/ 31416 h 69017"/>
                <a:gd name="connsiteX4" fmla="*/ 124754 w 124808"/>
                <a:gd name="connsiteY4" fmla="*/ 33767 h 69017"/>
                <a:gd name="connsiteX5" fmla="*/ 124808 w 124808"/>
                <a:gd name="connsiteY5" fmla="*/ 487 h 69017"/>
                <a:gd name="connsiteX6" fmla="*/ 11661 w 124808"/>
                <a:gd name="connsiteY6" fmla="*/ 50220 h 6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808" h="69017">
                  <a:moveTo>
                    <a:pt x="0" y="69017"/>
                  </a:moveTo>
                  <a:lnTo>
                    <a:pt x="38026" y="44218"/>
                  </a:lnTo>
                  <a:cubicBezTo>
                    <a:pt x="59401" y="35560"/>
                    <a:pt x="82826" y="30950"/>
                    <a:pt x="107333" y="31324"/>
                  </a:cubicBezTo>
                  <a:lnTo>
                    <a:pt x="113971" y="31416"/>
                  </a:lnTo>
                  <a:lnTo>
                    <a:pt x="124754" y="33767"/>
                  </a:lnTo>
                  <a:lnTo>
                    <a:pt x="124808" y="487"/>
                  </a:lnTo>
                  <a:cubicBezTo>
                    <a:pt x="71346" y="-3694"/>
                    <a:pt x="35537" y="19542"/>
                    <a:pt x="11661" y="50220"/>
                  </a:cubicBezTo>
                  <a:close/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E0F6B37-76E8-18C9-F2D6-35AF87459EAB}"/>
                </a:ext>
              </a:extLst>
            </p:cNvPr>
            <p:cNvGrpSpPr/>
            <p:nvPr/>
          </p:nvGrpSpPr>
          <p:grpSpPr>
            <a:xfrm>
              <a:off x="7040718" y="4771184"/>
              <a:ext cx="1339768" cy="473197"/>
              <a:chOff x="1054753" y="4667365"/>
              <a:chExt cx="513509" cy="184987"/>
            </a:xfrm>
          </p:grpSpPr>
          <p:sp>
            <p:nvSpPr>
              <p:cNvPr id="56" name="자유형: 도형 1321">
                <a:extLst>
                  <a:ext uri="{FF2B5EF4-FFF2-40B4-BE49-F238E27FC236}">
                    <a16:creationId xmlns:a16="http://schemas.microsoft.com/office/drawing/2014/main" id="{4410392D-065E-F811-2CB6-BA0B1D4DD79E}"/>
                  </a:ext>
                </a:extLst>
              </p:cNvPr>
              <p:cNvSpPr/>
              <p:nvPr/>
            </p:nvSpPr>
            <p:spPr>
              <a:xfrm flipV="1">
                <a:off x="1054753" y="4667365"/>
                <a:ext cx="513509" cy="184987"/>
              </a:xfrm>
              <a:custGeom>
                <a:avLst/>
                <a:gdLst>
                  <a:gd name="connsiteX0" fmla="*/ 435786 w 457670"/>
                  <a:gd name="connsiteY0" fmla="*/ -2418 h 164871"/>
                  <a:gd name="connsiteX1" fmla="*/ 20354 w 457670"/>
                  <a:gd name="connsiteY1" fmla="*/ -2418 h 164871"/>
                  <a:gd name="connsiteX2" fmla="*/ -765 w 457670"/>
                  <a:gd name="connsiteY2" fmla="*/ 18702 h 164871"/>
                  <a:gd name="connsiteX3" fmla="*/ -765 w 457670"/>
                  <a:gd name="connsiteY3" fmla="*/ 141334 h 164871"/>
                  <a:gd name="connsiteX4" fmla="*/ 20354 w 457670"/>
                  <a:gd name="connsiteY4" fmla="*/ 162454 h 164871"/>
                  <a:gd name="connsiteX5" fmla="*/ 435786 w 457670"/>
                  <a:gd name="connsiteY5" fmla="*/ 162454 h 164871"/>
                  <a:gd name="connsiteX6" fmla="*/ 456906 w 457670"/>
                  <a:gd name="connsiteY6" fmla="*/ 141334 h 164871"/>
                  <a:gd name="connsiteX7" fmla="*/ 456906 w 457670"/>
                  <a:gd name="connsiteY7" fmla="*/ 18702 h 164871"/>
                  <a:gd name="connsiteX8" fmla="*/ 435786 w 457670"/>
                  <a:gd name="connsiteY8" fmla="*/ -2418 h 164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670" h="164871">
                    <a:moveTo>
                      <a:pt x="435786" y="-2418"/>
                    </a:moveTo>
                    <a:lnTo>
                      <a:pt x="20354" y="-2418"/>
                    </a:lnTo>
                    <a:cubicBezTo>
                      <a:pt x="8689" y="-2418"/>
                      <a:pt x="-765" y="7038"/>
                      <a:pt x="-765" y="18702"/>
                    </a:cubicBezTo>
                    <a:lnTo>
                      <a:pt x="-765" y="141334"/>
                    </a:lnTo>
                    <a:cubicBezTo>
                      <a:pt x="-765" y="152998"/>
                      <a:pt x="8689" y="162454"/>
                      <a:pt x="20354" y="162454"/>
                    </a:cubicBezTo>
                    <a:lnTo>
                      <a:pt x="435786" y="162454"/>
                    </a:lnTo>
                    <a:cubicBezTo>
                      <a:pt x="447450" y="162454"/>
                      <a:pt x="456906" y="152998"/>
                      <a:pt x="456906" y="141334"/>
                    </a:cubicBezTo>
                    <a:lnTo>
                      <a:pt x="456906" y="18702"/>
                    </a:lnTo>
                    <a:cubicBezTo>
                      <a:pt x="456906" y="7038"/>
                      <a:pt x="447450" y="-2418"/>
                      <a:pt x="435786" y="-2418"/>
                    </a:cubicBezTo>
                  </a:path>
                </a:pathLst>
              </a:custGeom>
              <a:solidFill>
                <a:srgbClr val="F3F2F1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7" name="자유형: 도형 1322">
                <a:extLst>
                  <a:ext uri="{FF2B5EF4-FFF2-40B4-BE49-F238E27FC236}">
                    <a16:creationId xmlns:a16="http://schemas.microsoft.com/office/drawing/2014/main" id="{40127B53-0983-2D9B-F0F8-1C7E17425C5D}"/>
                  </a:ext>
                </a:extLst>
              </p:cNvPr>
              <p:cNvSpPr/>
              <p:nvPr/>
            </p:nvSpPr>
            <p:spPr>
              <a:xfrm flipV="1">
                <a:off x="1103494" y="4725271"/>
                <a:ext cx="67522" cy="67524"/>
              </a:xfrm>
              <a:custGeom>
                <a:avLst/>
                <a:gdLst>
                  <a:gd name="connsiteX0" fmla="*/ 59868 w 60180"/>
                  <a:gd name="connsiteY0" fmla="*/ 27668 h 60181"/>
                  <a:gd name="connsiteX1" fmla="*/ 29777 w 60180"/>
                  <a:gd name="connsiteY1" fmla="*/ -2421 h 60181"/>
                  <a:gd name="connsiteX2" fmla="*/ -313 w 60180"/>
                  <a:gd name="connsiteY2" fmla="*/ 27668 h 60181"/>
                  <a:gd name="connsiteX3" fmla="*/ 29777 w 60180"/>
                  <a:gd name="connsiteY3" fmla="*/ 57760 h 60181"/>
                  <a:gd name="connsiteX4" fmla="*/ 59868 w 60180"/>
                  <a:gd name="connsiteY4" fmla="*/ 27668 h 60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180" h="60181">
                    <a:moveTo>
                      <a:pt x="59868" y="27668"/>
                    </a:moveTo>
                    <a:cubicBezTo>
                      <a:pt x="59868" y="11049"/>
                      <a:pt x="46396" y="-2421"/>
                      <a:pt x="29777" y="-2421"/>
                    </a:cubicBezTo>
                    <a:cubicBezTo>
                      <a:pt x="13158" y="-2421"/>
                      <a:pt x="-313" y="11049"/>
                      <a:pt x="-313" y="27668"/>
                    </a:cubicBezTo>
                    <a:cubicBezTo>
                      <a:pt x="-313" y="44287"/>
                      <a:pt x="13158" y="57760"/>
                      <a:pt x="29777" y="57760"/>
                    </a:cubicBezTo>
                    <a:cubicBezTo>
                      <a:pt x="46396" y="57760"/>
                      <a:pt x="59868" y="44287"/>
                      <a:pt x="59868" y="27668"/>
                    </a:cubicBezTo>
                  </a:path>
                </a:pathLst>
              </a:custGeom>
              <a:solidFill>
                <a:srgbClr val="DADBD8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8" name="자유형: 도형 1323">
                <a:extLst>
                  <a:ext uri="{FF2B5EF4-FFF2-40B4-BE49-F238E27FC236}">
                    <a16:creationId xmlns:a16="http://schemas.microsoft.com/office/drawing/2014/main" id="{D7451104-D59B-1F62-62F5-CE7D871A57FB}"/>
                  </a:ext>
                </a:extLst>
              </p:cNvPr>
              <p:cNvSpPr/>
              <p:nvPr/>
            </p:nvSpPr>
            <p:spPr>
              <a:xfrm flipV="1">
                <a:off x="1194487" y="4743338"/>
                <a:ext cx="267067" cy="15698"/>
              </a:xfrm>
              <a:custGeom>
                <a:avLst/>
                <a:gdLst>
                  <a:gd name="connsiteX0" fmla="*/ 237203 w 238026"/>
                  <a:gd name="connsiteY0" fmla="*/ -2449 h 13991"/>
                  <a:gd name="connsiteX1" fmla="*/ -823 w 238026"/>
                  <a:gd name="connsiteY1" fmla="*/ -2449 h 13991"/>
                  <a:gd name="connsiteX2" fmla="*/ -823 w 238026"/>
                  <a:gd name="connsiteY2" fmla="*/ 11542 h 13991"/>
                  <a:gd name="connsiteX3" fmla="*/ 237203 w 238026"/>
                  <a:gd name="connsiteY3" fmla="*/ 11542 h 13991"/>
                  <a:gd name="connsiteX4" fmla="*/ 237203 w 238026"/>
                  <a:gd name="connsiteY4" fmla="*/ -2449 h 1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026" h="13991">
                    <a:moveTo>
                      <a:pt x="237203" y="-2449"/>
                    </a:moveTo>
                    <a:lnTo>
                      <a:pt x="-823" y="-2449"/>
                    </a:lnTo>
                    <a:lnTo>
                      <a:pt x="-823" y="11542"/>
                    </a:lnTo>
                    <a:lnTo>
                      <a:pt x="237203" y="11542"/>
                    </a:lnTo>
                    <a:lnTo>
                      <a:pt x="237203" y="-2449"/>
                    </a:lnTo>
                  </a:path>
                </a:pathLst>
              </a:custGeom>
              <a:solidFill>
                <a:srgbClr val="DADBD8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9" name="자유형: 도형 1324">
                <a:extLst>
                  <a:ext uri="{FF2B5EF4-FFF2-40B4-BE49-F238E27FC236}">
                    <a16:creationId xmlns:a16="http://schemas.microsoft.com/office/drawing/2014/main" id="{5DC32E21-7A33-120C-F14B-28CD776DB724}"/>
                  </a:ext>
                </a:extLst>
              </p:cNvPr>
              <p:cNvSpPr/>
              <p:nvPr/>
            </p:nvSpPr>
            <p:spPr>
              <a:xfrm flipV="1">
                <a:off x="1194487" y="4771039"/>
                <a:ext cx="107769" cy="15695"/>
              </a:xfrm>
              <a:custGeom>
                <a:avLst/>
                <a:gdLst>
                  <a:gd name="connsiteX0" fmla="*/ 95441 w 96050"/>
                  <a:gd name="connsiteY0" fmla="*/ -2352 h 13988"/>
                  <a:gd name="connsiteX1" fmla="*/ -610 w 96050"/>
                  <a:gd name="connsiteY1" fmla="*/ -2352 h 13988"/>
                  <a:gd name="connsiteX2" fmla="*/ -610 w 96050"/>
                  <a:gd name="connsiteY2" fmla="*/ 11636 h 13988"/>
                  <a:gd name="connsiteX3" fmla="*/ 95441 w 96050"/>
                  <a:gd name="connsiteY3" fmla="*/ 11636 h 13988"/>
                  <a:gd name="connsiteX4" fmla="*/ 95441 w 96050"/>
                  <a:gd name="connsiteY4" fmla="*/ -2352 h 1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050" h="13988">
                    <a:moveTo>
                      <a:pt x="95441" y="-2352"/>
                    </a:moveTo>
                    <a:lnTo>
                      <a:pt x="-610" y="-2352"/>
                    </a:lnTo>
                    <a:lnTo>
                      <a:pt x="-610" y="11636"/>
                    </a:lnTo>
                    <a:lnTo>
                      <a:pt x="95441" y="11636"/>
                    </a:lnTo>
                    <a:lnTo>
                      <a:pt x="95441" y="-2352"/>
                    </a:lnTo>
                  </a:path>
                </a:pathLst>
              </a:custGeom>
              <a:solidFill>
                <a:srgbClr val="DADBD8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873F29B-FCEF-290C-EB88-2E337E5872D0}"/>
                </a:ext>
              </a:extLst>
            </p:cNvPr>
            <p:cNvGrpSpPr/>
            <p:nvPr/>
          </p:nvGrpSpPr>
          <p:grpSpPr>
            <a:xfrm>
              <a:off x="7768639" y="4375000"/>
              <a:ext cx="878115" cy="696704"/>
              <a:chOff x="6152260" y="4922898"/>
              <a:chExt cx="594566" cy="471734"/>
            </a:xfrm>
          </p:grpSpPr>
          <p:sp>
            <p:nvSpPr>
              <p:cNvPr id="51" name="자유형: 도형 1316">
                <a:extLst>
                  <a:ext uri="{FF2B5EF4-FFF2-40B4-BE49-F238E27FC236}">
                    <a16:creationId xmlns:a16="http://schemas.microsoft.com/office/drawing/2014/main" id="{D5CFD12B-6B5C-4875-4370-D4D375B26FD7}"/>
                  </a:ext>
                </a:extLst>
              </p:cNvPr>
              <p:cNvSpPr/>
              <p:nvPr/>
            </p:nvSpPr>
            <p:spPr>
              <a:xfrm>
                <a:off x="6152260" y="4922898"/>
                <a:ext cx="594566" cy="471734"/>
              </a:xfrm>
              <a:custGeom>
                <a:avLst/>
                <a:gdLst>
                  <a:gd name="connsiteX0" fmla="*/ 1441531 w 1441543"/>
                  <a:gd name="connsiteY0" fmla="*/ 428168 h 1143732"/>
                  <a:gd name="connsiteX1" fmla="*/ 1396411 w 1441543"/>
                  <a:gd name="connsiteY1" fmla="*/ 366008 h 1143732"/>
                  <a:gd name="connsiteX2" fmla="*/ 1093468 w 1441543"/>
                  <a:gd name="connsiteY2" fmla="*/ 359826 h 1143732"/>
                  <a:gd name="connsiteX3" fmla="*/ 1097545 w 1441543"/>
                  <a:gd name="connsiteY3" fmla="*/ 342490 h 1143732"/>
                  <a:gd name="connsiteX4" fmla="*/ 1168421 w 1441543"/>
                  <a:gd name="connsiteY4" fmla="*/ 0 h 1143732"/>
                  <a:gd name="connsiteX5" fmla="*/ 1090306 w 1441543"/>
                  <a:gd name="connsiteY5" fmla="*/ 69666 h 1143732"/>
                  <a:gd name="connsiteX6" fmla="*/ 982197 w 1441543"/>
                  <a:gd name="connsiteY6" fmla="*/ 240564 h 1143732"/>
                  <a:gd name="connsiteX7" fmla="*/ 902806 w 1441543"/>
                  <a:gd name="connsiteY7" fmla="*/ 357940 h 1143732"/>
                  <a:gd name="connsiteX8" fmla="*/ 80580 w 1441543"/>
                  <a:gd name="connsiteY8" fmla="*/ 346425 h 1143732"/>
                  <a:gd name="connsiteX9" fmla="*/ 30993 w 1441543"/>
                  <a:gd name="connsiteY9" fmla="*/ 352235 h 1143732"/>
                  <a:gd name="connsiteX10" fmla="*/ 6999 w 1441543"/>
                  <a:gd name="connsiteY10" fmla="*/ 404327 h 1143732"/>
                  <a:gd name="connsiteX11" fmla="*/ 3046 w 1441543"/>
                  <a:gd name="connsiteY11" fmla="*/ 837933 h 1143732"/>
                  <a:gd name="connsiteX12" fmla="*/ 1732 w 1441543"/>
                  <a:gd name="connsiteY12" fmla="*/ 979227 h 1143732"/>
                  <a:gd name="connsiteX13" fmla="*/ 1141 w 1441543"/>
                  <a:gd name="connsiteY13" fmla="*/ 1048065 h 1143732"/>
                  <a:gd name="connsiteX14" fmla="*/ 436 w 1441543"/>
                  <a:gd name="connsiteY14" fmla="*/ 1099442 h 1143732"/>
                  <a:gd name="connsiteX15" fmla="*/ 23496 w 1441543"/>
                  <a:gd name="connsiteY15" fmla="*/ 1113930 h 1143732"/>
                  <a:gd name="connsiteX16" fmla="*/ 78389 w 1441543"/>
                  <a:gd name="connsiteY16" fmla="*/ 1119435 h 1143732"/>
                  <a:gd name="connsiteX17" fmla="*/ 207396 w 1441543"/>
                  <a:gd name="connsiteY17" fmla="*/ 1128408 h 1143732"/>
                  <a:gd name="connsiteX18" fmla="*/ 522987 w 1441543"/>
                  <a:gd name="connsiteY18" fmla="*/ 1139428 h 1143732"/>
                  <a:gd name="connsiteX19" fmla="*/ 878537 w 1441543"/>
                  <a:gd name="connsiteY19" fmla="*/ 1143467 h 1143732"/>
                  <a:gd name="connsiteX20" fmla="*/ 1229885 w 1441543"/>
                  <a:gd name="connsiteY20" fmla="*/ 1143229 h 1143732"/>
                  <a:gd name="connsiteX21" fmla="*/ 1353110 w 1441543"/>
                  <a:gd name="connsiteY21" fmla="*/ 1142581 h 1143732"/>
                  <a:gd name="connsiteX22" fmla="*/ 1427101 w 1441543"/>
                  <a:gd name="connsiteY22" fmla="*/ 1094461 h 1143732"/>
                  <a:gd name="connsiteX23" fmla="*/ 1441531 w 1441543"/>
                  <a:gd name="connsiteY23" fmla="*/ 428168 h 1143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1543" h="1143732">
                    <a:moveTo>
                      <a:pt x="1441531" y="428168"/>
                    </a:moveTo>
                    <a:cubicBezTo>
                      <a:pt x="1442055" y="398345"/>
                      <a:pt x="1426196" y="366874"/>
                      <a:pt x="1396411" y="366008"/>
                    </a:cubicBezTo>
                    <a:cubicBezTo>
                      <a:pt x="1291893" y="362960"/>
                      <a:pt x="1192062" y="361102"/>
                      <a:pt x="1093468" y="359826"/>
                    </a:cubicBezTo>
                    <a:cubicBezTo>
                      <a:pt x="1095059" y="354063"/>
                      <a:pt x="1096364" y="348215"/>
                      <a:pt x="1097545" y="342490"/>
                    </a:cubicBezTo>
                    <a:cubicBezTo>
                      <a:pt x="1121167" y="228324"/>
                      <a:pt x="1144799" y="114167"/>
                      <a:pt x="1168421" y="0"/>
                    </a:cubicBezTo>
                    <a:cubicBezTo>
                      <a:pt x="1133073" y="5829"/>
                      <a:pt x="1109566" y="39224"/>
                      <a:pt x="1090306" y="69666"/>
                    </a:cubicBezTo>
                    <a:cubicBezTo>
                      <a:pt x="1054273" y="126635"/>
                      <a:pt x="1018240" y="183595"/>
                      <a:pt x="982197" y="240564"/>
                    </a:cubicBezTo>
                    <a:cubicBezTo>
                      <a:pt x="959090" y="277092"/>
                      <a:pt x="926762" y="317297"/>
                      <a:pt x="902806" y="357940"/>
                    </a:cubicBezTo>
                    <a:cubicBezTo>
                      <a:pt x="653423" y="356006"/>
                      <a:pt x="397886" y="355387"/>
                      <a:pt x="80580" y="346425"/>
                    </a:cubicBezTo>
                    <a:cubicBezTo>
                      <a:pt x="63282" y="345938"/>
                      <a:pt x="45328" y="342272"/>
                      <a:pt x="30993" y="352235"/>
                    </a:cubicBezTo>
                    <a:cubicBezTo>
                      <a:pt x="16658" y="362198"/>
                      <a:pt x="7123" y="387010"/>
                      <a:pt x="6999" y="404327"/>
                    </a:cubicBezTo>
                    <a:cubicBezTo>
                      <a:pt x="5913" y="548859"/>
                      <a:pt x="4437" y="693401"/>
                      <a:pt x="3046" y="837933"/>
                    </a:cubicBezTo>
                    <a:cubicBezTo>
                      <a:pt x="2599" y="885035"/>
                      <a:pt x="2151" y="932126"/>
                      <a:pt x="1732" y="979227"/>
                    </a:cubicBezTo>
                    <a:cubicBezTo>
                      <a:pt x="1532" y="1002173"/>
                      <a:pt x="1332" y="1025119"/>
                      <a:pt x="1141" y="1048065"/>
                    </a:cubicBezTo>
                    <a:cubicBezTo>
                      <a:pt x="998" y="1065181"/>
                      <a:pt x="-811" y="1082335"/>
                      <a:pt x="436" y="1099442"/>
                    </a:cubicBezTo>
                    <a:cubicBezTo>
                      <a:pt x="1494" y="1113892"/>
                      <a:pt x="10866" y="1112491"/>
                      <a:pt x="23496" y="1113930"/>
                    </a:cubicBezTo>
                    <a:cubicBezTo>
                      <a:pt x="41765" y="1116016"/>
                      <a:pt x="60072" y="1117816"/>
                      <a:pt x="78389" y="1119435"/>
                    </a:cubicBezTo>
                    <a:cubicBezTo>
                      <a:pt x="121328" y="1123226"/>
                      <a:pt x="164352" y="1126046"/>
                      <a:pt x="207396" y="1128408"/>
                    </a:cubicBezTo>
                    <a:cubicBezTo>
                      <a:pt x="312504" y="1134180"/>
                      <a:pt x="417755" y="1137257"/>
                      <a:pt x="522987" y="1139428"/>
                    </a:cubicBezTo>
                    <a:cubicBezTo>
                      <a:pt x="641488" y="1141876"/>
                      <a:pt x="760017" y="1142991"/>
                      <a:pt x="878537" y="1143467"/>
                    </a:cubicBezTo>
                    <a:cubicBezTo>
                      <a:pt x="995656" y="1143934"/>
                      <a:pt x="1112766" y="1143743"/>
                      <a:pt x="1229885" y="1143229"/>
                    </a:cubicBezTo>
                    <a:cubicBezTo>
                      <a:pt x="1270957" y="1143048"/>
                      <a:pt x="1312029" y="1142829"/>
                      <a:pt x="1353110" y="1142581"/>
                    </a:cubicBezTo>
                    <a:cubicBezTo>
                      <a:pt x="1386067" y="1146086"/>
                      <a:pt x="1426158" y="1127675"/>
                      <a:pt x="1427101" y="1094461"/>
                    </a:cubicBezTo>
                    <a:cubicBezTo>
                      <a:pt x="1433416" y="872576"/>
                      <a:pt x="1438054" y="627002"/>
                      <a:pt x="1441531" y="428168"/>
                    </a:cubicBezTo>
                    <a:close/>
                  </a:path>
                </a:pathLst>
              </a:custGeom>
              <a:solidFill>
                <a:srgbClr val="F65E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1EE6611C-01D4-D105-E61F-331E502E36CB}"/>
                  </a:ext>
                </a:extLst>
              </p:cNvPr>
              <p:cNvGrpSpPr/>
              <p:nvPr/>
            </p:nvGrpSpPr>
            <p:grpSpPr>
              <a:xfrm>
                <a:off x="6240675" y="5141794"/>
                <a:ext cx="356397" cy="183983"/>
                <a:chOff x="7189297" y="4282693"/>
                <a:chExt cx="356397" cy="183983"/>
              </a:xfrm>
            </p:grpSpPr>
            <p:sp>
              <p:nvSpPr>
                <p:cNvPr id="53" name="자유형: 도형 1318">
                  <a:extLst>
                    <a:ext uri="{FF2B5EF4-FFF2-40B4-BE49-F238E27FC236}">
                      <a16:creationId xmlns:a16="http://schemas.microsoft.com/office/drawing/2014/main" id="{436AADDE-019E-F819-8C72-E5000E710CE3}"/>
                    </a:ext>
                  </a:extLst>
                </p:cNvPr>
                <p:cNvSpPr/>
                <p:nvPr/>
              </p:nvSpPr>
              <p:spPr>
                <a:xfrm>
                  <a:off x="7189302" y="4282693"/>
                  <a:ext cx="356392" cy="41799"/>
                </a:xfrm>
                <a:custGeom>
                  <a:avLst/>
                  <a:gdLst>
                    <a:gd name="connsiteX0" fmla="*/ 861714 w 864082"/>
                    <a:gd name="connsiteY0" fmla="*/ 98714 h 101343"/>
                    <a:gd name="connsiteX1" fmla="*/ 861666 w 864082"/>
                    <a:gd name="connsiteY1" fmla="*/ 98714 h 101343"/>
                    <a:gd name="connsiteX2" fmla="*/ 862800 w 864082"/>
                    <a:gd name="connsiteY2" fmla="*/ 80359 h 101343"/>
                    <a:gd name="connsiteX3" fmla="*/ 863019 w 864082"/>
                    <a:gd name="connsiteY3" fmla="*/ 61290 h 101343"/>
                    <a:gd name="connsiteX4" fmla="*/ 863857 w 864082"/>
                    <a:gd name="connsiteY4" fmla="*/ 23162 h 101343"/>
                    <a:gd name="connsiteX5" fmla="*/ 864067 w 864082"/>
                    <a:gd name="connsiteY5" fmla="*/ 1711 h 101343"/>
                    <a:gd name="connsiteX6" fmla="*/ 860761 w 864082"/>
                    <a:gd name="connsiteY6" fmla="*/ 1035 h 101343"/>
                    <a:gd name="connsiteX7" fmla="*/ 858314 w 864082"/>
                    <a:gd name="connsiteY7" fmla="*/ 883 h 101343"/>
                    <a:gd name="connsiteX8" fmla="*/ 194802 w 864082"/>
                    <a:gd name="connsiteY8" fmla="*/ 35 h 101343"/>
                    <a:gd name="connsiteX9" fmla="*/ 7331 w 864082"/>
                    <a:gd name="connsiteY9" fmla="*/ 521 h 101343"/>
                    <a:gd name="connsiteX10" fmla="*/ 3349 w 864082"/>
                    <a:gd name="connsiteY10" fmla="*/ 1035 h 101343"/>
                    <a:gd name="connsiteX11" fmla="*/ 397 w 864082"/>
                    <a:gd name="connsiteY11" fmla="*/ 1673 h 101343"/>
                    <a:gd name="connsiteX12" fmla="*/ 82 w 864082"/>
                    <a:gd name="connsiteY12" fmla="*/ 77950 h 101343"/>
                    <a:gd name="connsiteX13" fmla="*/ 149 w 864082"/>
                    <a:gd name="connsiteY13" fmla="*/ 88379 h 101343"/>
                    <a:gd name="connsiteX14" fmla="*/ 1083 w 864082"/>
                    <a:gd name="connsiteY14" fmla="*/ 99409 h 101343"/>
                    <a:gd name="connsiteX15" fmla="*/ 4855 w 864082"/>
                    <a:gd name="connsiteY15" fmla="*/ 99619 h 101343"/>
                    <a:gd name="connsiteX16" fmla="*/ 5645 w 864082"/>
                    <a:gd name="connsiteY16" fmla="*/ 99667 h 101343"/>
                    <a:gd name="connsiteX17" fmla="*/ 339258 w 864082"/>
                    <a:gd name="connsiteY17" fmla="*/ 101257 h 101343"/>
                    <a:gd name="connsiteX18" fmla="*/ 672948 w 864082"/>
                    <a:gd name="connsiteY18" fmla="*/ 101010 h 101343"/>
                    <a:gd name="connsiteX19" fmla="*/ 851532 w 864082"/>
                    <a:gd name="connsiteY19" fmla="*/ 100229 h 101343"/>
                    <a:gd name="connsiteX20" fmla="*/ 861714 w 864082"/>
                    <a:gd name="connsiteY20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864082" h="10134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35"/>
                      </a:cubicBezTo>
                      <a:cubicBezTo>
                        <a:pt x="1778" y="1092"/>
                        <a:pt x="406" y="1292"/>
                        <a:pt x="397" y="1673"/>
                      </a:cubicBezTo>
                      <a:cubicBezTo>
                        <a:pt x="-356" y="27096"/>
                        <a:pt x="340" y="52518"/>
                        <a:pt x="82" y="77950"/>
                      </a:cubicBezTo>
                      <a:cubicBezTo>
                        <a:pt x="44" y="81426"/>
                        <a:pt x="121" y="84903"/>
                        <a:pt x="149" y="88379"/>
                      </a:cubicBezTo>
                      <a:cubicBezTo>
                        <a:pt x="187" y="92037"/>
                        <a:pt x="-594" y="95752"/>
                        <a:pt x="1083" y="99409"/>
                      </a:cubicBezTo>
                      <a:cubicBezTo>
                        <a:pt x="1273" y="99819"/>
                        <a:pt x="3797" y="99886"/>
                        <a:pt x="4855" y="99619"/>
                      </a:cubicBezTo>
                      <a:cubicBezTo>
                        <a:pt x="5111" y="99638"/>
                        <a:pt x="5350" y="99657"/>
                        <a:pt x="5645" y="99667"/>
                      </a:cubicBezTo>
                      <a:cubicBezTo>
                        <a:pt x="33087" y="100286"/>
                        <a:pt x="283918" y="101181"/>
                        <a:pt x="339258" y="101257"/>
                      </a:cubicBezTo>
                      <a:cubicBezTo>
                        <a:pt x="450491" y="101410"/>
                        <a:pt x="561734" y="101381"/>
                        <a:pt x="672948" y="101010"/>
                      </a:cubicBezTo>
                      <a:cubicBezTo>
                        <a:pt x="735870" y="100800"/>
                        <a:pt x="788610" y="100352"/>
                        <a:pt x="851532" y="100229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54" name="자유형: 도형 1319">
                  <a:extLst>
                    <a:ext uri="{FF2B5EF4-FFF2-40B4-BE49-F238E27FC236}">
                      <a16:creationId xmlns:a16="http://schemas.microsoft.com/office/drawing/2014/main" id="{28CE7D6E-E6D4-1BB7-46DE-819D65EFD304}"/>
                    </a:ext>
                  </a:extLst>
                </p:cNvPr>
                <p:cNvSpPr/>
                <p:nvPr/>
              </p:nvSpPr>
              <p:spPr>
                <a:xfrm>
                  <a:off x="7189302" y="4353785"/>
                  <a:ext cx="356392" cy="41803"/>
                </a:xfrm>
                <a:custGeom>
                  <a:avLst/>
                  <a:gdLst>
                    <a:gd name="connsiteX0" fmla="*/ 861714 w 864082"/>
                    <a:gd name="connsiteY0" fmla="*/ 98714 h 101353"/>
                    <a:gd name="connsiteX1" fmla="*/ 861666 w 864082"/>
                    <a:gd name="connsiteY1" fmla="*/ 98714 h 101353"/>
                    <a:gd name="connsiteX2" fmla="*/ 862800 w 864082"/>
                    <a:gd name="connsiteY2" fmla="*/ 80359 h 101353"/>
                    <a:gd name="connsiteX3" fmla="*/ 863019 w 864082"/>
                    <a:gd name="connsiteY3" fmla="*/ 61290 h 101353"/>
                    <a:gd name="connsiteX4" fmla="*/ 863857 w 864082"/>
                    <a:gd name="connsiteY4" fmla="*/ 23162 h 101353"/>
                    <a:gd name="connsiteX5" fmla="*/ 864067 w 864082"/>
                    <a:gd name="connsiteY5" fmla="*/ 1711 h 101353"/>
                    <a:gd name="connsiteX6" fmla="*/ 860761 w 864082"/>
                    <a:gd name="connsiteY6" fmla="*/ 1035 h 101353"/>
                    <a:gd name="connsiteX7" fmla="*/ 858314 w 864082"/>
                    <a:gd name="connsiteY7" fmla="*/ 883 h 101353"/>
                    <a:gd name="connsiteX8" fmla="*/ 194802 w 864082"/>
                    <a:gd name="connsiteY8" fmla="*/ 35 h 101353"/>
                    <a:gd name="connsiteX9" fmla="*/ 7331 w 864082"/>
                    <a:gd name="connsiteY9" fmla="*/ 521 h 101353"/>
                    <a:gd name="connsiteX10" fmla="*/ 3349 w 864082"/>
                    <a:gd name="connsiteY10" fmla="*/ 1045 h 101353"/>
                    <a:gd name="connsiteX11" fmla="*/ 397 w 864082"/>
                    <a:gd name="connsiteY11" fmla="*/ 1683 h 101353"/>
                    <a:gd name="connsiteX12" fmla="*/ 82 w 864082"/>
                    <a:gd name="connsiteY12" fmla="*/ 77959 h 101353"/>
                    <a:gd name="connsiteX13" fmla="*/ 149 w 864082"/>
                    <a:gd name="connsiteY13" fmla="*/ 88389 h 101353"/>
                    <a:gd name="connsiteX14" fmla="*/ 1083 w 864082"/>
                    <a:gd name="connsiteY14" fmla="*/ 99419 h 101353"/>
                    <a:gd name="connsiteX15" fmla="*/ 4855 w 864082"/>
                    <a:gd name="connsiteY15" fmla="*/ 99628 h 101353"/>
                    <a:gd name="connsiteX16" fmla="*/ 5645 w 864082"/>
                    <a:gd name="connsiteY16" fmla="*/ 99676 h 101353"/>
                    <a:gd name="connsiteX17" fmla="*/ 173237 w 864082"/>
                    <a:gd name="connsiteY17" fmla="*/ 100790 h 101353"/>
                    <a:gd name="connsiteX18" fmla="*/ 339249 w 864082"/>
                    <a:gd name="connsiteY18" fmla="*/ 101267 h 101353"/>
                    <a:gd name="connsiteX19" fmla="*/ 672938 w 864082"/>
                    <a:gd name="connsiteY19" fmla="*/ 101019 h 101353"/>
                    <a:gd name="connsiteX20" fmla="*/ 851522 w 864082"/>
                    <a:gd name="connsiteY20" fmla="*/ 100238 h 101353"/>
                    <a:gd name="connsiteX21" fmla="*/ 861714 w 864082"/>
                    <a:gd name="connsiteY21" fmla="*/ 98714 h 101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64082" h="101353">
                      <a:moveTo>
                        <a:pt x="861714" y="98714"/>
                      </a:moveTo>
                      <a:cubicBezTo>
                        <a:pt x="861714" y="98714"/>
                        <a:pt x="861676" y="98714"/>
                        <a:pt x="861666" y="98714"/>
                      </a:cubicBezTo>
                      <a:cubicBezTo>
                        <a:pt x="864248" y="92647"/>
                        <a:pt x="862638" y="86436"/>
                        <a:pt x="862800" y="80359"/>
                      </a:cubicBezTo>
                      <a:cubicBezTo>
                        <a:pt x="862962" y="74006"/>
                        <a:pt x="862914" y="67653"/>
                        <a:pt x="863019" y="61290"/>
                      </a:cubicBezTo>
                      <a:cubicBezTo>
                        <a:pt x="863228" y="48584"/>
                        <a:pt x="863629" y="35868"/>
                        <a:pt x="863857" y="23162"/>
                      </a:cubicBezTo>
                      <a:cubicBezTo>
                        <a:pt x="863981" y="16008"/>
                        <a:pt x="864133" y="8865"/>
                        <a:pt x="864067" y="1711"/>
                      </a:cubicBezTo>
                      <a:cubicBezTo>
                        <a:pt x="864067" y="1302"/>
                        <a:pt x="862476" y="1083"/>
                        <a:pt x="860761" y="1035"/>
                      </a:cubicBezTo>
                      <a:cubicBezTo>
                        <a:pt x="860104" y="949"/>
                        <a:pt x="859333" y="883"/>
                        <a:pt x="858314" y="883"/>
                      </a:cubicBezTo>
                      <a:cubicBezTo>
                        <a:pt x="747481" y="349"/>
                        <a:pt x="305111" y="-136"/>
                        <a:pt x="194802" y="35"/>
                      </a:cubicBezTo>
                      <a:cubicBezTo>
                        <a:pt x="132318" y="130"/>
                        <a:pt x="69786" y="121"/>
                        <a:pt x="7331" y="521"/>
                      </a:cubicBezTo>
                      <a:cubicBezTo>
                        <a:pt x="5226" y="530"/>
                        <a:pt x="3902" y="759"/>
                        <a:pt x="3349" y="1045"/>
                      </a:cubicBezTo>
                      <a:cubicBezTo>
                        <a:pt x="1778" y="1102"/>
                        <a:pt x="406" y="1302"/>
                        <a:pt x="397" y="1683"/>
                      </a:cubicBezTo>
                      <a:cubicBezTo>
                        <a:pt x="-356" y="27105"/>
                        <a:pt x="340" y="52537"/>
                        <a:pt x="82" y="77959"/>
                      </a:cubicBezTo>
                      <a:cubicBezTo>
                        <a:pt x="44" y="81436"/>
                        <a:pt x="121" y="84912"/>
                        <a:pt x="149" y="88389"/>
                      </a:cubicBezTo>
                      <a:cubicBezTo>
                        <a:pt x="187" y="92047"/>
                        <a:pt x="-594" y="95761"/>
                        <a:pt x="1083" y="99419"/>
                      </a:cubicBezTo>
                      <a:cubicBezTo>
                        <a:pt x="1273" y="99828"/>
                        <a:pt x="3797" y="99905"/>
                        <a:pt x="4855" y="99628"/>
                      </a:cubicBezTo>
                      <a:cubicBezTo>
                        <a:pt x="5111" y="99647"/>
                        <a:pt x="5350" y="99667"/>
                        <a:pt x="5645" y="99676"/>
                      </a:cubicBezTo>
                      <a:cubicBezTo>
                        <a:pt x="33087" y="100295"/>
                        <a:pt x="145034" y="100686"/>
                        <a:pt x="173237" y="100790"/>
                      </a:cubicBezTo>
                      <a:cubicBezTo>
                        <a:pt x="228568" y="101000"/>
                        <a:pt x="283908" y="101191"/>
                        <a:pt x="339249" y="101267"/>
                      </a:cubicBezTo>
                      <a:cubicBezTo>
                        <a:pt x="450482" y="101419"/>
                        <a:pt x="561724" y="101391"/>
                        <a:pt x="672938" y="101019"/>
                      </a:cubicBezTo>
                      <a:cubicBezTo>
                        <a:pt x="735860" y="100810"/>
                        <a:pt x="788600" y="100371"/>
                        <a:pt x="851522" y="100238"/>
                      </a:cubicBezTo>
                      <a:cubicBezTo>
                        <a:pt x="856866" y="100219"/>
                        <a:pt x="861019" y="100105"/>
                        <a:pt x="861714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55" name="자유형: 도형 1320">
                  <a:extLst>
                    <a:ext uri="{FF2B5EF4-FFF2-40B4-BE49-F238E27FC236}">
                      <a16:creationId xmlns:a16="http://schemas.microsoft.com/office/drawing/2014/main" id="{764218B9-5B27-D85B-60B7-FD819830BC35}"/>
                    </a:ext>
                  </a:extLst>
                </p:cNvPr>
                <p:cNvSpPr/>
                <p:nvPr/>
              </p:nvSpPr>
              <p:spPr>
                <a:xfrm>
                  <a:off x="7189297" y="4424877"/>
                  <a:ext cx="249066" cy="41799"/>
                </a:xfrm>
                <a:custGeom>
                  <a:avLst/>
                  <a:gdLst>
                    <a:gd name="connsiteX0" fmla="*/ 602218 w 603867"/>
                    <a:gd name="connsiteY0" fmla="*/ 98714 h 101343"/>
                    <a:gd name="connsiteX1" fmla="*/ 602180 w 603867"/>
                    <a:gd name="connsiteY1" fmla="*/ 98714 h 101343"/>
                    <a:gd name="connsiteX2" fmla="*/ 602970 w 603867"/>
                    <a:gd name="connsiteY2" fmla="*/ 80359 h 101343"/>
                    <a:gd name="connsiteX3" fmla="*/ 603123 w 603867"/>
                    <a:gd name="connsiteY3" fmla="*/ 61290 h 101343"/>
                    <a:gd name="connsiteX4" fmla="*/ 603704 w 603867"/>
                    <a:gd name="connsiteY4" fmla="*/ 23162 h 101343"/>
                    <a:gd name="connsiteX5" fmla="*/ 603856 w 603867"/>
                    <a:gd name="connsiteY5" fmla="*/ 1711 h 101343"/>
                    <a:gd name="connsiteX6" fmla="*/ 601542 w 603867"/>
                    <a:gd name="connsiteY6" fmla="*/ 1035 h 101343"/>
                    <a:gd name="connsiteX7" fmla="*/ 599837 w 603867"/>
                    <a:gd name="connsiteY7" fmla="*/ 883 h 101343"/>
                    <a:gd name="connsiteX8" fmla="*/ 136141 w 603867"/>
                    <a:gd name="connsiteY8" fmla="*/ 35 h 101343"/>
                    <a:gd name="connsiteX9" fmla="*/ 5124 w 603867"/>
                    <a:gd name="connsiteY9" fmla="*/ 521 h 101343"/>
                    <a:gd name="connsiteX10" fmla="*/ 2343 w 603867"/>
                    <a:gd name="connsiteY10" fmla="*/ 1045 h 101343"/>
                    <a:gd name="connsiteX11" fmla="*/ 276 w 603867"/>
                    <a:gd name="connsiteY11" fmla="*/ 1683 h 101343"/>
                    <a:gd name="connsiteX12" fmla="*/ 57 w 603867"/>
                    <a:gd name="connsiteY12" fmla="*/ 77950 h 101343"/>
                    <a:gd name="connsiteX13" fmla="*/ 105 w 603867"/>
                    <a:gd name="connsiteY13" fmla="*/ 88379 h 101343"/>
                    <a:gd name="connsiteX14" fmla="*/ 762 w 603867"/>
                    <a:gd name="connsiteY14" fmla="*/ 99409 h 101343"/>
                    <a:gd name="connsiteX15" fmla="*/ 3400 w 603867"/>
                    <a:gd name="connsiteY15" fmla="*/ 99619 h 101343"/>
                    <a:gd name="connsiteX16" fmla="*/ 3953 w 603867"/>
                    <a:gd name="connsiteY16" fmla="*/ 99667 h 101343"/>
                    <a:gd name="connsiteX17" fmla="*/ 121082 w 603867"/>
                    <a:gd name="connsiteY17" fmla="*/ 100781 h 101343"/>
                    <a:gd name="connsiteX18" fmla="*/ 237106 w 603867"/>
                    <a:gd name="connsiteY18" fmla="*/ 101257 h 101343"/>
                    <a:gd name="connsiteX19" fmla="*/ 470306 w 603867"/>
                    <a:gd name="connsiteY19" fmla="*/ 101010 h 101343"/>
                    <a:gd name="connsiteX20" fmla="*/ 595112 w 603867"/>
                    <a:gd name="connsiteY20" fmla="*/ 100229 h 101343"/>
                    <a:gd name="connsiteX21" fmla="*/ 602218 w 603867"/>
                    <a:gd name="connsiteY21" fmla="*/ 98714 h 101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03867" h="101343">
                      <a:moveTo>
                        <a:pt x="602218" y="98714"/>
                      </a:moveTo>
                      <a:cubicBezTo>
                        <a:pt x="602218" y="98714"/>
                        <a:pt x="602189" y="98714"/>
                        <a:pt x="602180" y="98714"/>
                      </a:cubicBezTo>
                      <a:cubicBezTo>
                        <a:pt x="603980" y="92647"/>
                        <a:pt x="602866" y="86436"/>
                        <a:pt x="602970" y="80359"/>
                      </a:cubicBezTo>
                      <a:cubicBezTo>
                        <a:pt x="603085" y="74006"/>
                        <a:pt x="603056" y="67653"/>
                        <a:pt x="603123" y="61290"/>
                      </a:cubicBezTo>
                      <a:cubicBezTo>
                        <a:pt x="603266" y="48584"/>
                        <a:pt x="603552" y="35868"/>
                        <a:pt x="603704" y="23162"/>
                      </a:cubicBezTo>
                      <a:cubicBezTo>
                        <a:pt x="603790" y="16008"/>
                        <a:pt x="603904" y="8865"/>
                        <a:pt x="603856" y="1711"/>
                      </a:cubicBezTo>
                      <a:cubicBezTo>
                        <a:pt x="603856" y="1302"/>
                        <a:pt x="602742" y="1083"/>
                        <a:pt x="601542" y="1035"/>
                      </a:cubicBezTo>
                      <a:cubicBezTo>
                        <a:pt x="601075" y="949"/>
                        <a:pt x="600542" y="883"/>
                        <a:pt x="599837" y="883"/>
                      </a:cubicBezTo>
                      <a:cubicBezTo>
                        <a:pt x="522379" y="349"/>
                        <a:pt x="213227" y="-136"/>
                        <a:pt x="136141" y="35"/>
                      </a:cubicBezTo>
                      <a:cubicBezTo>
                        <a:pt x="92478" y="130"/>
                        <a:pt x="48768" y="121"/>
                        <a:pt x="5124" y="521"/>
                      </a:cubicBezTo>
                      <a:cubicBezTo>
                        <a:pt x="3657" y="530"/>
                        <a:pt x="2734" y="759"/>
                        <a:pt x="2343" y="1045"/>
                      </a:cubicBezTo>
                      <a:cubicBezTo>
                        <a:pt x="1248" y="1102"/>
                        <a:pt x="285" y="1302"/>
                        <a:pt x="276" y="1683"/>
                      </a:cubicBezTo>
                      <a:cubicBezTo>
                        <a:pt x="-248" y="27105"/>
                        <a:pt x="238" y="52537"/>
                        <a:pt x="57" y="77950"/>
                      </a:cubicBezTo>
                      <a:cubicBezTo>
                        <a:pt x="28" y="81426"/>
                        <a:pt x="85" y="84903"/>
                        <a:pt x="105" y="88379"/>
                      </a:cubicBezTo>
                      <a:cubicBezTo>
                        <a:pt x="133" y="92047"/>
                        <a:pt x="-419" y="95752"/>
                        <a:pt x="762" y="99409"/>
                      </a:cubicBezTo>
                      <a:cubicBezTo>
                        <a:pt x="895" y="99819"/>
                        <a:pt x="2657" y="99895"/>
                        <a:pt x="3400" y="99619"/>
                      </a:cubicBezTo>
                      <a:cubicBezTo>
                        <a:pt x="3581" y="99638"/>
                        <a:pt x="3743" y="99657"/>
                        <a:pt x="3953" y="99667"/>
                      </a:cubicBezTo>
                      <a:cubicBezTo>
                        <a:pt x="23136" y="100286"/>
                        <a:pt x="101365" y="100676"/>
                        <a:pt x="121082" y="100781"/>
                      </a:cubicBezTo>
                      <a:cubicBezTo>
                        <a:pt x="159753" y="100991"/>
                        <a:pt x="198424" y="101181"/>
                        <a:pt x="237106" y="101257"/>
                      </a:cubicBezTo>
                      <a:cubicBezTo>
                        <a:pt x="314839" y="101410"/>
                        <a:pt x="392582" y="101381"/>
                        <a:pt x="470306" y="101010"/>
                      </a:cubicBezTo>
                      <a:cubicBezTo>
                        <a:pt x="514274" y="100800"/>
                        <a:pt x="551135" y="100362"/>
                        <a:pt x="595112" y="100229"/>
                      </a:cubicBezTo>
                      <a:cubicBezTo>
                        <a:pt x="598827" y="100219"/>
                        <a:pt x="601742" y="100105"/>
                        <a:pt x="602218" y="987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CDAD99F-BBC6-24F5-1E3A-726E1752EF82}"/>
                </a:ext>
              </a:extLst>
            </p:cNvPr>
            <p:cNvGrpSpPr/>
            <p:nvPr/>
          </p:nvGrpSpPr>
          <p:grpSpPr>
            <a:xfrm>
              <a:off x="8337506" y="5477194"/>
              <a:ext cx="320325" cy="320334"/>
              <a:chOff x="1799202" y="4708789"/>
              <a:chExt cx="105352" cy="105355"/>
            </a:xfrm>
          </p:grpSpPr>
          <p:sp>
            <p:nvSpPr>
              <p:cNvPr id="49" name="자유형: 도형 1314">
                <a:extLst>
                  <a:ext uri="{FF2B5EF4-FFF2-40B4-BE49-F238E27FC236}">
                    <a16:creationId xmlns:a16="http://schemas.microsoft.com/office/drawing/2014/main" id="{7CF8BDA2-630A-2D69-07D5-2D4572B97FD9}"/>
                  </a:ext>
                </a:extLst>
              </p:cNvPr>
              <p:cNvSpPr/>
              <p:nvPr/>
            </p:nvSpPr>
            <p:spPr>
              <a:xfrm flipV="1">
                <a:off x="1799202" y="4708789"/>
                <a:ext cx="105352" cy="105355"/>
              </a:xfrm>
              <a:custGeom>
                <a:avLst/>
                <a:gdLst>
                  <a:gd name="connsiteX0" fmla="*/ 80510 w 93896"/>
                  <a:gd name="connsiteY0" fmla="*/ -2413 h 93899"/>
                  <a:gd name="connsiteX1" fmla="*/ 8944 w 93896"/>
                  <a:gd name="connsiteY1" fmla="*/ -2413 h 93899"/>
                  <a:gd name="connsiteX2" fmla="*/ -2223 w 93896"/>
                  <a:gd name="connsiteY2" fmla="*/ 8754 h 93899"/>
                  <a:gd name="connsiteX3" fmla="*/ -2223 w 93896"/>
                  <a:gd name="connsiteY3" fmla="*/ 80319 h 93899"/>
                  <a:gd name="connsiteX4" fmla="*/ 8944 w 93896"/>
                  <a:gd name="connsiteY4" fmla="*/ 91486 h 93899"/>
                  <a:gd name="connsiteX5" fmla="*/ 80510 w 93896"/>
                  <a:gd name="connsiteY5" fmla="*/ 91486 h 93899"/>
                  <a:gd name="connsiteX6" fmla="*/ 91674 w 93896"/>
                  <a:gd name="connsiteY6" fmla="*/ 80319 h 93899"/>
                  <a:gd name="connsiteX7" fmla="*/ 91674 w 93896"/>
                  <a:gd name="connsiteY7" fmla="*/ 8754 h 93899"/>
                  <a:gd name="connsiteX8" fmla="*/ 80510 w 93896"/>
                  <a:gd name="connsiteY8" fmla="*/ -2413 h 9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896" h="93899">
                    <a:moveTo>
                      <a:pt x="80510" y="-2413"/>
                    </a:moveTo>
                    <a:lnTo>
                      <a:pt x="8944" y="-2413"/>
                    </a:lnTo>
                    <a:cubicBezTo>
                      <a:pt x="2775" y="-2413"/>
                      <a:pt x="-2223" y="2588"/>
                      <a:pt x="-2223" y="8754"/>
                    </a:cubicBezTo>
                    <a:lnTo>
                      <a:pt x="-2223" y="80319"/>
                    </a:lnTo>
                    <a:cubicBezTo>
                      <a:pt x="-2223" y="86485"/>
                      <a:pt x="2775" y="91486"/>
                      <a:pt x="8944" y="91486"/>
                    </a:cubicBezTo>
                    <a:lnTo>
                      <a:pt x="80510" y="91486"/>
                    </a:lnTo>
                    <a:cubicBezTo>
                      <a:pt x="86675" y="91486"/>
                      <a:pt x="91674" y="86485"/>
                      <a:pt x="91674" y="80319"/>
                    </a:cubicBezTo>
                    <a:lnTo>
                      <a:pt x="91674" y="8754"/>
                    </a:lnTo>
                    <a:cubicBezTo>
                      <a:pt x="91674" y="2588"/>
                      <a:pt x="86675" y="-2413"/>
                      <a:pt x="80510" y="-2413"/>
                    </a:cubicBezTo>
                  </a:path>
                </a:pathLst>
              </a:custGeom>
              <a:solidFill>
                <a:srgbClr val="FAA8BE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sp>
            <p:nvSpPr>
              <p:cNvPr id="50" name="자유형: 도형 1315">
                <a:extLst>
                  <a:ext uri="{FF2B5EF4-FFF2-40B4-BE49-F238E27FC236}">
                    <a16:creationId xmlns:a16="http://schemas.microsoft.com/office/drawing/2014/main" id="{EBF303A4-6DA0-0A2A-85C8-C64296133CFC}"/>
                  </a:ext>
                </a:extLst>
              </p:cNvPr>
              <p:cNvSpPr/>
              <p:nvPr/>
            </p:nvSpPr>
            <p:spPr>
              <a:xfrm flipV="1">
                <a:off x="1820856" y="4736368"/>
                <a:ext cx="65717" cy="50198"/>
              </a:xfrm>
              <a:custGeom>
                <a:avLst/>
                <a:gdLst>
                  <a:gd name="connsiteX0" fmla="*/ 24075 w 58571"/>
                  <a:gd name="connsiteY0" fmla="*/ -2413 h 44739"/>
                  <a:gd name="connsiteX1" fmla="*/ -2228 w 58571"/>
                  <a:gd name="connsiteY1" fmla="*/ 17915 h 44739"/>
                  <a:gd name="connsiteX2" fmla="*/ 4866 w 58571"/>
                  <a:gd name="connsiteY2" fmla="*/ 27093 h 44739"/>
                  <a:gd name="connsiteX3" fmla="*/ 22505 w 58571"/>
                  <a:gd name="connsiteY3" fmla="*/ 13463 h 44739"/>
                  <a:gd name="connsiteX4" fmla="*/ 47588 w 58571"/>
                  <a:gd name="connsiteY4" fmla="*/ 42327 h 44739"/>
                  <a:gd name="connsiteX5" fmla="*/ 56344 w 58571"/>
                  <a:gd name="connsiteY5" fmla="*/ 34718 h 44739"/>
                  <a:gd name="connsiteX6" fmla="*/ 24075 w 58571"/>
                  <a:gd name="connsiteY6" fmla="*/ -2413 h 4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571" h="44739">
                    <a:moveTo>
                      <a:pt x="24075" y="-2413"/>
                    </a:moveTo>
                    <a:lnTo>
                      <a:pt x="-2228" y="17915"/>
                    </a:lnTo>
                    <a:lnTo>
                      <a:pt x="4866" y="27093"/>
                    </a:lnTo>
                    <a:lnTo>
                      <a:pt x="22505" y="13463"/>
                    </a:lnTo>
                    <a:lnTo>
                      <a:pt x="47588" y="42327"/>
                    </a:lnTo>
                    <a:lnTo>
                      <a:pt x="56344" y="34718"/>
                    </a:lnTo>
                    <a:lnTo>
                      <a:pt x="24075" y="-2413"/>
                    </a:lnTo>
                  </a:path>
                </a:pathLst>
              </a:custGeom>
              <a:solidFill>
                <a:srgbClr val="FFFFFF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sp>
        <p:nvSpPr>
          <p:cNvPr id="128" name="Google Shape;74;p13">
            <a:extLst>
              <a:ext uri="{FF2B5EF4-FFF2-40B4-BE49-F238E27FC236}">
                <a16:creationId xmlns:a16="http://schemas.microsoft.com/office/drawing/2014/main" id="{BB054D40-455A-5FA1-54D2-A7305EE6B164}"/>
              </a:ext>
            </a:extLst>
          </p:cNvPr>
          <p:cNvSpPr txBox="1"/>
          <p:nvPr/>
        </p:nvSpPr>
        <p:spPr>
          <a:xfrm flipH="1">
            <a:off x="4620205" y="5919047"/>
            <a:ext cx="2904962" cy="62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여행객의 상품 이용 시점에 맞게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만족도 점검 및 불만사항 중재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9" name="Google Shape;68;p13">
            <a:extLst>
              <a:ext uri="{FF2B5EF4-FFF2-40B4-BE49-F238E27FC236}">
                <a16:creationId xmlns:a16="http://schemas.microsoft.com/office/drawing/2014/main" id="{5554C07B-DEBF-B723-1B6D-72FAEFDD4401}"/>
              </a:ext>
            </a:extLst>
          </p:cNvPr>
          <p:cNvSpPr txBox="1"/>
          <p:nvPr/>
        </p:nvSpPr>
        <p:spPr>
          <a:xfrm flipH="1">
            <a:off x="5610662" y="3277004"/>
            <a:ext cx="901209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1800" dirty="0">
                <a:solidFill>
                  <a:srgbClr val="FFD14F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 중</a:t>
            </a:r>
          </a:p>
        </p:txBody>
      </p:sp>
      <p:sp>
        <p:nvSpPr>
          <p:cNvPr id="130" name="사각형: 둥근 모서리 262">
            <a:extLst>
              <a:ext uri="{FF2B5EF4-FFF2-40B4-BE49-F238E27FC236}">
                <a16:creationId xmlns:a16="http://schemas.microsoft.com/office/drawing/2014/main" id="{5196E0F1-1D69-C7EE-0775-762BFF600A9D}"/>
              </a:ext>
            </a:extLst>
          </p:cNvPr>
          <p:cNvSpPr/>
          <p:nvPr/>
        </p:nvSpPr>
        <p:spPr>
          <a:xfrm flipH="1">
            <a:off x="4712009" y="3716599"/>
            <a:ext cx="2687774" cy="400865"/>
          </a:xfrm>
          <a:prstGeom prst="roundRect">
            <a:avLst>
              <a:gd name="adj" fmla="val 50000"/>
            </a:avLst>
          </a:prstGeom>
          <a:solidFill>
            <a:srgbClr val="FFD1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챗봇 메이트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D7799736-E409-CF0C-DCD8-F9469B5539DA}"/>
              </a:ext>
            </a:extLst>
          </p:cNvPr>
          <p:cNvGrpSpPr/>
          <p:nvPr/>
        </p:nvGrpSpPr>
        <p:grpSpPr>
          <a:xfrm>
            <a:off x="5148228" y="4558592"/>
            <a:ext cx="1748237" cy="1066487"/>
            <a:chOff x="3125250" y="2698453"/>
            <a:chExt cx="2514621" cy="1592673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2CDED8D-4A5F-EA78-3911-3E1C8E1D0805}"/>
                </a:ext>
              </a:extLst>
            </p:cNvPr>
            <p:cNvGrpSpPr/>
            <p:nvPr/>
          </p:nvGrpSpPr>
          <p:grpSpPr>
            <a:xfrm>
              <a:off x="4638125" y="3048855"/>
              <a:ext cx="385805" cy="168170"/>
              <a:chOff x="4362811" y="2945742"/>
              <a:chExt cx="385805" cy="168170"/>
            </a:xfrm>
          </p:grpSpPr>
          <p:sp>
            <p:nvSpPr>
              <p:cNvPr id="1579" name="자유형: 도형 1572">
                <a:extLst>
                  <a:ext uri="{FF2B5EF4-FFF2-40B4-BE49-F238E27FC236}">
                    <a16:creationId xmlns:a16="http://schemas.microsoft.com/office/drawing/2014/main" id="{731EF51C-723A-EAD4-D8AA-9A1CF6A3E607}"/>
                  </a:ext>
                </a:extLst>
              </p:cNvPr>
              <p:cNvSpPr/>
              <p:nvPr/>
            </p:nvSpPr>
            <p:spPr>
              <a:xfrm flipV="1">
                <a:off x="4362811" y="2945742"/>
                <a:ext cx="385805" cy="168170"/>
              </a:xfrm>
              <a:custGeom>
                <a:avLst/>
                <a:gdLst>
                  <a:gd name="connsiteX0" fmla="*/ 431403 w 457669"/>
                  <a:gd name="connsiteY0" fmla="*/ -1610 h 164871"/>
                  <a:gd name="connsiteX1" fmla="*/ 15970 w 457669"/>
                  <a:gd name="connsiteY1" fmla="*/ -1610 h 164871"/>
                  <a:gd name="connsiteX2" fmla="*/ -5147 w 457669"/>
                  <a:gd name="connsiteY2" fmla="*/ 19509 h 164871"/>
                  <a:gd name="connsiteX3" fmla="*/ -5147 w 457669"/>
                  <a:gd name="connsiteY3" fmla="*/ 142142 h 164871"/>
                  <a:gd name="connsiteX4" fmla="*/ 15970 w 457669"/>
                  <a:gd name="connsiteY4" fmla="*/ 163262 h 164871"/>
                  <a:gd name="connsiteX5" fmla="*/ 431403 w 457669"/>
                  <a:gd name="connsiteY5" fmla="*/ 163262 h 164871"/>
                  <a:gd name="connsiteX6" fmla="*/ 452523 w 457669"/>
                  <a:gd name="connsiteY6" fmla="*/ 142142 h 164871"/>
                  <a:gd name="connsiteX7" fmla="*/ 452523 w 457669"/>
                  <a:gd name="connsiteY7" fmla="*/ 19509 h 164871"/>
                  <a:gd name="connsiteX8" fmla="*/ 431403 w 457669"/>
                  <a:gd name="connsiteY8" fmla="*/ -1610 h 164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669" h="164871">
                    <a:moveTo>
                      <a:pt x="431403" y="-1610"/>
                    </a:moveTo>
                    <a:lnTo>
                      <a:pt x="15970" y="-1610"/>
                    </a:lnTo>
                    <a:cubicBezTo>
                      <a:pt x="4309" y="-1610"/>
                      <a:pt x="-5147" y="7845"/>
                      <a:pt x="-5147" y="19509"/>
                    </a:cubicBezTo>
                    <a:lnTo>
                      <a:pt x="-5147" y="142142"/>
                    </a:lnTo>
                    <a:cubicBezTo>
                      <a:pt x="-5147" y="153806"/>
                      <a:pt x="4309" y="163262"/>
                      <a:pt x="15970" y="163262"/>
                    </a:cubicBezTo>
                    <a:lnTo>
                      <a:pt x="431403" y="163262"/>
                    </a:lnTo>
                    <a:cubicBezTo>
                      <a:pt x="443067" y="163262"/>
                      <a:pt x="452523" y="153806"/>
                      <a:pt x="452523" y="142142"/>
                    </a:cubicBezTo>
                    <a:lnTo>
                      <a:pt x="452523" y="19509"/>
                    </a:lnTo>
                    <a:cubicBezTo>
                      <a:pt x="452523" y="7845"/>
                      <a:pt x="443067" y="-1610"/>
                      <a:pt x="431403" y="-1610"/>
                    </a:cubicBezTo>
                  </a:path>
                </a:pathLst>
              </a:custGeom>
              <a:solidFill>
                <a:srgbClr val="F3F2F1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580" name="그룹 1579">
                <a:extLst>
                  <a:ext uri="{FF2B5EF4-FFF2-40B4-BE49-F238E27FC236}">
                    <a16:creationId xmlns:a16="http://schemas.microsoft.com/office/drawing/2014/main" id="{7FB05B0A-6C09-B487-097D-5BB0E85056B0}"/>
                  </a:ext>
                </a:extLst>
              </p:cNvPr>
              <p:cNvGrpSpPr/>
              <p:nvPr/>
            </p:nvGrpSpPr>
            <p:grpSpPr>
              <a:xfrm>
                <a:off x="4422180" y="3008129"/>
                <a:ext cx="267067" cy="60328"/>
                <a:chOff x="1194487" y="4743338"/>
                <a:chExt cx="267067" cy="60328"/>
              </a:xfrm>
            </p:grpSpPr>
            <p:sp>
              <p:nvSpPr>
                <p:cNvPr id="1752" name="자유형: 도형 1574">
                  <a:extLst>
                    <a:ext uri="{FF2B5EF4-FFF2-40B4-BE49-F238E27FC236}">
                      <a16:creationId xmlns:a16="http://schemas.microsoft.com/office/drawing/2014/main" id="{E823CFF7-9DB4-21FD-8856-1657478A8AF2}"/>
                    </a:ext>
                  </a:extLst>
                </p:cNvPr>
                <p:cNvSpPr/>
                <p:nvPr/>
              </p:nvSpPr>
              <p:spPr>
                <a:xfrm flipV="1">
                  <a:off x="1194487" y="4743338"/>
                  <a:ext cx="267067" cy="15698"/>
                </a:xfrm>
                <a:custGeom>
                  <a:avLst/>
                  <a:gdLst>
                    <a:gd name="connsiteX0" fmla="*/ 237203 w 238026"/>
                    <a:gd name="connsiteY0" fmla="*/ -2449 h 13991"/>
                    <a:gd name="connsiteX1" fmla="*/ -823 w 238026"/>
                    <a:gd name="connsiteY1" fmla="*/ -2449 h 13991"/>
                    <a:gd name="connsiteX2" fmla="*/ -823 w 238026"/>
                    <a:gd name="connsiteY2" fmla="*/ 11542 h 13991"/>
                    <a:gd name="connsiteX3" fmla="*/ 237203 w 238026"/>
                    <a:gd name="connsiteY3" fmla="*/ 11542 h 13991"/>
                    <a:gd name="connsiteX4" fmla="*/ 237203 w 238026"/>
                    <a:gd name="connsiteY4" fmla="*/ -2449 h 13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8026" h="13991">
                      <a:moveTo>
                        <a:pt x="237203" y="-2449"/>
                      </a:moveTo>
                      <a:lnTo>
                        <a:pt x="-823" y="-2449"/>
                      </a:lnTo>
                      <a:lnTo>
                        <a:pt x="-823" y="11542"/>
                      </a:lnTo>
                      <a:lnTo>
                        <a:pt x="237203" y="11542"/>
                      </a:lnTo>
                      <a:lnTo>
                        <a:pt x="237203" y="-2449"/>
                      </a:lnTo>
                    </a:path>
                  </a:pathLst>
                </a:custGeom>
                <a:solidFill>
                  <a:srgbClr val="DADBD8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53" name="자유형: 도형 1575">
                  <a:extLst>
                    <a:ext uri="{FF2B5EF4-FFF2-40B4-BE49-F238E27FC236}">
                      <a16:creationId xmlns:a16="http://schemas.microsoft.com/office/drawing/2014/main" id="{61AAD064-7002-9695-08CD-8F74FCA956ED}"/>
                    </a:ext>
                  </a:extLst>
                </p:cNvPr>
                <p:cNvSpPr/>
                <p:nvPr/>
              </p:nvSpPr>
              <p:spPr>
                <a:xfrm flipV="1">
                  <a:off x="1194487" y="4787971"/>
                  <a:ext cx="107769" cy="15695"/>
                </a:xfrm>
                <a:custGeom>
                  <a:avLst/>
                  <a:gdLst>
                    <a:gd name="connsiteX0" fmla="*/ 95441 w 96050"/>
                    <a:gd name="connsiteY0" fmla="*/ -2352 h 13988"/>
                    <a:gd name="connsiteX1" fmla="*/ -610 w 96050"/>
                    <a:gd name="connsiteY1" fmla="*/ -2352 h 13988"/>
                    <a:gd name="connsiteX2" fmla="*/ -610 w 96050"/>
                    <a:gd name="connsiteY2" fmla="*/ 11636 h 13988"/>
                    <a:gd name="connsiteX3" fmla="*/ 95441 w 96050"/>
                    <a:gd name="connsiteY3" fmla="*/ 11636 h 13988"/>
                    <a:gd name="connsiteX4" fmla="*/ 95441 w 96050"/>
                    <a:gd name="connsiteY4" fmla="*/ -2352 h 139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050" h="13988">
                      <a:moveTo>
                        <a:pt x="95441" y="-2352"/>
                      </a:moveTo>
                      <a:lnTo>
                        <a:pt x="-610" y="-2352"/>
                      </a:lnTo>
                      <a:lnTo>
                        <a:pt x="-610" y="11636"/>
                      </a:lnTo>
                      <a:lnTo>
                        <a:pt x="95441" y="11636"/>
                      </a:lnTo>
                      <a:lnTo>
                        <a:pt x="95441" y="-2352"/>
                      </a:lnTo>
                    </a:path>
                  </a:pathLst>
                </a:custGeom>
                <a:solidFill>
                  <a:srgbClr val="DADBD8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33" name="그래픽 265">
              <a:extLst>
                <a:ext uri="{FF2B5EF4-FFF2-40B4-BE49-F238E27FC236}">
                  <a16:creationId xmlns:a16="http://schemas.microsoft.com/office/drawing/2014/main" id="{B7B8B3A7-EDF2-1C01-5D01-4A769A4D33A7}"/>
                </a:ext>
              </a:extLst>
            </p:cNvPr>
            <p:cNvGrpSpPr/>
            <p:nvPr/>
          </p:nvGrpSpPr>
          <p:grpSpPr>
            <a:xfrm>
              <a:off x="3398143" y="2826553"/>
              <a:ext cx="2012116" cy="1403312"/>
              <a:chOff x="5103590" y="4027824"/>
              <a:chExt cx="2012116" cy="1403312"/>
            </a:xfrm>
            <a:noFill/>
          </p:grpSpPr>
          <p:grpSp>
            <p:nvGrpSpPr>
              <p:cNvPr id="1265" name="그래픽 265">
                <a:extLst>
                  <a:ext uri="{FF2B5EF4-FFF2-40B4-BE49-F238E27FC236}">
                    <a16:creationId xmlns:a16="http://schemas.microsoft.com/office/drawing/2014/main" id="{A73CC1F0-6BAC-BD86-4E12-B435CBCDD2E8}"/>
                  </a:ext>
                </a:extLst>
              </p:cNvPr>
              <p:cNvGrpSpPr/>
              <p:nvPr/>
            </p:nvGrpSpPr>
            <p:grpSpPr>
              <a:xfrm>
                <a:off x="5986976" y="4027824"/>
                <a:ext cx="553212" cy="51540"/>
                <a:chOff x="5986976" y="4027824"/>
                <a:chExt cx="553212" cy="51540"/>
              </a:xfrm>
              <a:noFill/>
            </p:grpSpPr>
            <p:sp>
              <p:nvSpPr>
                <p:cNvPr id="1276" name="자유형: 도형 1568">
                  <a:extLst>
                    <a:ext uri="{FF2B5EF4-FFF2-40B4-BE49-F238E27FC236}">
                      <a16:creationId xmlns:a16="http://schemas.microsoft.com/office/drawing/2014/main" id="{8DEF820D-4DB0-59B4-06DA-A86648A57471}"/>
                    </a:ext>
                  </a:extLst>
                </p:cNvPr>
                <p:cNvSpPr/>
                <p:nvPr/>
              </p:nvSpPr>
              <p:spPr>
                <a:xfrm>
                  <a:off x="5986976" y="4036261"/>
                  <a:ext cx="19584" cy="2103"/>
                </a:xfrm>
                <a:custGeom>
                  <a:avLst/>
                  <a:gdLst>
                    <a:gd name="connsiteX0" fmla="*/ 0 w 19584"/>
                    <a:gd name="connsiteY0" fmla="*/ 2104 h 2103"/>
                    <a:gd name="connsiteX1" fmla="*/ 19585 w 19584"/>
                    <a:gd name="connsiteY1" fmla="*/ 0 h 2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84" h="2103">
                      <a:moveTo>
                        <a:pt x="0" y="2104"/>
                      </a:moveTo>
                      <a:cubicBezTo>
                        <a:pt x="6535" y="1362"/>
                        <a:pt x="13063" y="660"/>
                        <a:pt x="19585" y="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77" name="자유형: 도형 1569">
                  <a:extLst>
                    <a:ext uri="{FF2B5EF4-FFF2-40B4-BE49-F238E27FC236}">
                      <a16:creationId xmlns:a16="http://schemas.microsoft.com/office/drawing/2014/main" id="{3CD667A0-E74C-F628-5BA6-6DBA1ED689C5}"/>
                    </a:ext>
                  </a:extLst>
                </p:cNvPr>
                <p:cNvSpPr/>
                <p:nvPr/>
              </p:nvSpPr>
              <p:spPr>
                <a:xfrm>
                  <a:off x="6065157" y="4027824"/>
                  <a:ext cx="161580" cy="3539"/>
                </a:xfrm>
                <a:custGeom>
                  <a:avLst/>
                  <a:gdLst>
                    <a:gd name="connsiteX0" fmla="*/ 0 w 161580"/>
                    <a:gd name="connsiteY0" fmla="*/ 3539 h 3539"/>
                    <a:gd name="connsiteX1" fmla="*/ 161580 w 161580"/>
                    <a:gd name="connsiteY1" fmla="*/ 943 h 3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1580" h="3539">
                      <a:moveTo>
                        <a:pt x="0" y="3539"/>
                      </a:moveTo>
                      <a:cubicBezTo>
                        <a:pt x="55189" y="-87"/>
                        <a:pt x="109394" y="-878"/>
                        <a:pt x="161580" y="943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77" name="자유형: 도형 1570">
                  <a:extLst>
                    <a:ext uri="{FF2B5EF4-FFF2-40B4-BE49-F238E27FC236}">
                      <a16:creationId xmlns:a16="http://schemas.microsoft.com/office/drawing/2014/main" id="{063D9355-DB0D-FF35-B3FA-D5BA1DB22DC4}"/>
                    </a:ext>
                  </a:extLst>
                </p:cNvPr>
                <p:cNvSpPr/>
                <p:nvPr/>
              </p:nvSpPr>
              <p:spPr>
                <a:xfrm>
                  <a:off x="6251209" y="4029818"/>
                  <a:ext cx="246679" cy="36786"/>
                </a:xfrm>
                <a:custGeom>
                  <a:avLst/>
                  <a:gdLst>
                    <a:gd name="connsiteX0" fmla="*/ 0 w 246679"/>
                    <a:gd name="connsiteY0" fmla="*/ 0 h 36786"/>
                    <a:gd name="connsiteX1" fmla="*/ 246680 w 246679"/>
                    <a:gd name="connsiteY1" fmla="*/ 36786 h 367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6679" h="36786">
                      <a:moveTo>
                        <a:pt x="0" y="0"/>
                      </a:moveTo>
                      <a:cubicBezTo>
                        <a:pt x="90892" y="4654"/>
                        <a:pt x="175007" y="17326"/>
                        <a:pt x="246680" y="36786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578" name="자유형: 도형 1571">
                  <a:extLst>
                    <a:ext uri="{FF2B5EF4-FFF2-40B4-BE49-F238E27FC236}">
                      <a16:creationId xmlns:a16="http://schemas.microsoft.com/office/drawing/2014/main" id="{B6BE6B63-48AA-ACFD-EB72-556226FAEB19}"/>
                    </a:ext>
                  </a:extLst>
                </p:cNvPr>
                <p:cNvSpPr/>
                <p:nvPr/>
              </p:nvSpPr>
              <p:spPr>
                <a:xfrm>
                  <a:off x="6521431" y="4073379"/>
                  <a:ext cx="18757" cy="5986"/>
                </a:xfrm>
                <a:custGeom>
                  <a:avLst/>
                  <a:gdLst>
                    <a:gd name="connsiteX0" fmla="*/ 0 w 18757"/>
                    <a:gd name="connsiteY0" fmla="*/ 0 h 5986"/>
                    <a:gd name="connsiteX1" fmla="*/ 18757 w 18757"/>
                    <a:gd name="connsiteY1" fmla="*/ 5987 h 5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757" h="5986">
                      <a:moveTo>
                        <a:pt x="0" y="0"/>
                      </a:moveTo>
                      <a:cubicBezTo>
                        <a:pt x="6364" y="1940"/>
                        <a:pt x="12620" y="3935"/>
                        <a:pt x="18757" y="5987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266" name="그래픽 265">
                <a:extLst>
                  <a:ext uri="{FF2B5EF4-FFF2-40B4-BE49-F238E27FC236}">
                    <a16:creationId xmlns:a16="http://schemas.microsoft.com/office/drawing/2014/main" id="{923478C7-F318-A7BB-CA6C-0FC29672B164}"/>
                  </a:ext>
                </a:extLst>
              </p:cNvPr>
              <p:cNvGrpSpPr/>
              <p:nvPr/>
            </p:nvGrpSpPr>
            <p:grpSpPr>
              <a:xfrm>
                <a:off x="5103590" y="4957201"/>
                <a:ext cx="1428557" cy="473935"/>
                <a:chOff x="5103590" y="4957201"/>
                <a:chExt cx="1428557" cy="473935"/>
              </a:xfrm>
              <a:noFill/>
            </p:grpSpPr>
            <p:sp>
              <p:nvSpPr>
                <p:cNvPr id="1272" name="자유형: 도형 1564">
                  <a:extLst>
                    <a:ext uri="{FF2B5EF4-FFF2-40B4-BE49-F238E27FC236}">
                      <a16:creationId xmlns:a16="http://schemas.microsoft.com/office/drawing/2014/main" id="{9B7E129B-5B78-DEE7-6919-56207E4B27EB}"/>
                    </a:ext>
                  </a:extLst>
                </p:cNvPr>
                <p:cNvSpPr/>
                <p:nvPr/>
              </p:nvSpPr>
              <p:spPr>
                <a:xfrm>
                  <a:off x="6512832" y="5402776"/>
                  <a:ext cx="19315" cy="3787"/>
                </a:xfrm>
                <a:custGeom>
                  <a:avLst/>
                  <a:gdLst>
                    <a:gd name="connsiteX0" fmla="*/ 19315 w 19315"/>
                    <a:gd name="connsiteY0" fmla="*/ 0 h 3787"/>
                    <a:gd name="connsiteX1" fmla="*/ 0 w 19315"/>
                    <a:gd name="connsiteY1" fmla="*/ 3788 h 3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15" h="3787">
                      <a:moveTo>
                        <a:pt x="19315" y="0"/>
                      </a:moveTo>
                      <a:cubicBezTo>
                        <a:pt x="13010" y="1313"/>
                        <a:pt x="6571" y="2576"/>
                        <a:pt x="0" y="3788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73" name="자유형: 도형 1565">
                  <a:extLst>
                    <a:ext uri="{FF2B5EF4-FFF2-40B4-BE49-F238E27FC236}">
                      <a16:creationId xmlns:a16="http://schemas.microsoft.com/office/drawing/2014/main" id="{542BE4EE-5451-0E71-9B6A-B37929FDF84D}"/>
                    </a:ext>
                  </a:extLst>
                </p:cNvPr>
                <p:cNvSpPr/>
                <p:nvPr/>
              </p:nvSpPr>
              <p:spPr>
                <a:xfrm>
                  <a:off x="6188628" y="5418924"/>
                  <a:ext cx="238254" cy="12189"/>
                </a:xfrm>
                <a:custGeom>
                  <a:avLst/>
                  <a:gdLst>
                    <a:gd name="connsiteX0" fmla="*/ 238254 w 238254"/>
                    <a:gd name="connsiteY0" fmla="*/ 0 h 12189"/>
                    <a:gd name="connsiteX1" fmla="*/ 0 w 238254"/>
                    <a:gd name="connsiteY1" fmla="*/ 12190 h 12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8254" h="12189">
                      <a:moveTo>
                        <a:pt x="238254" y="0"/>
                      </a:moveTo>
                      <a:cubicBezTo>
                        <a:pt x="165558" y="7985"/>
                        <a:pt x="83718" y="11688"/>
                        <a:pt x="0" y="1219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74" name="자유형: 도형 1566">
                  <a:extLst>
                    <a:ext uri="{FF2B5EF4-FFF2-40B4-BE49-F238E27FC236}">
                      <a16:creationId xmlns:a16="http://schemas.microsoft.com/office/drawing/2014/main" id="{3B46011B-A049-BC83-AE2F-ED811EF7E882}"/>
                    </a:ext>
                  </a:extLst>
                </p:cNvPr>
                <p:cNvSpPr/>
                <p:nvPr/>
              </p:nvSpPr>
              <p:spPr>
                <a:xfrm>
                  <a:off x="5123696" y="5009568"/>
                  <a:ext cx="1028736" cy="421568"/>
                </a:xfrm>
                <a:custGeom>
                  <a:avLst/>
                  <a:gdLst>
                    <a:gd name="connsiteX0" fmla="*/ 1028736 w 1028736"/>
                    <a:gd name="connsiteY0" fmla="*/ 421569 h 421568"/>
                    <a:gd name="connsiteX1" fmla="*/ 556239 w 1028736"/>
                    <a:gd name="connsiteY1" fmla="*/ 388987 h 421568"/>
                    <a:gd name="connsiteX2" fmla="*/ 164708 w 1028736"/>
                    <a:gd name="connsiteY2" fmla="*/ 211876 h 421568"/>
                    <a:gd name="connsiteX3" fmla="*/ 0 w 1028736"/>
                    <a:gd name="connsiteY3" fmla="*/ 0 h 421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8736" h="421568">
                      <a:moveTo>
                        <a:pt x="1028736" y="421569"/>
                      </a:moveTo>
                      <a:cubicBezTo>
                        <a:pt x="852626" y="420742"/>
                        <a:pt x="672879" y="406566"/>
                        <a:pt x="556239" y="388987"/>
                      </a:cubicBezTo>
                      <a:cubicBezTo>
                        <a:pt x="411877" y="367229"/>
                        <a:pt x="275917" y="306461"/>
                        <a:pt x="164708" y="211876"/>
                      </a:cubicBezTo>
                      <a:cubicBezTo>
                        <a:pt x="100483" y="157254"/>
                        <a:pt x="39241" y="87216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75" name="자유형: 도형 1567">
                  <a:extLst>
                    <a:ext uri="{FF2B5EF4-FFF2-40B4-BE49-F238E27FC236}">
                      <a16:creationId xmlns:a16="http://schemas.microsoft.com/office/drawing/2014/main" id="{850A0254-B460-7948-35EF-568434D00BA1}"/>
                    </a:ext>
                  </a:extLst>
                </p:cNvPr>
                <p:cNvSpPr/>
                <p:nvPr/>
              </p:nvSpPr>
              <p:spPr>
                <a:xfrm>
                  <a:off x="5103590" y="4957201"/>
                  <a:ext cx="6380" cy="18639"/>
                </a:xfrm>
                <a:custGeom>
                  <a:avLst/>
                  <a:gdLst>
                    <a:gd name="connsiteX0" fmla="*/ 6380 w 6380"/>
                    <a:gd name="connsiteY0" fmla="*/ 18639 h 18639"/>
                    <a:gd name="connsiteX1" fmla="*/ 0 w 6380"/>
                    <a:gd name="connsiteY1" fmla="*/ 0 h 18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80" h="18639">
                      <a:moveTo>
                        <a:pt x="6380" y="18639"/>
                      </a:moveTo>
                      <a:cubicBezTo>
                        <a:pt x="4142" y="12505"/>
                        <a:pt x="2015" y="6292"/>
                        <a:pt x="0" y="0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1267" name="그래픽 265">
                <a:extLst>
                  <a:ext uri="{FF2B5EF4-FFF2-40B4-BE49-F238E27FC236}">
                    <a16:creationId xmlns:a16="http://schemas.microsoft.com/office/drawing/2014/main" id="{2B39B750-B9B7-46AE-B2E8-8676CF45A65C}"/>
                  </a:ext>
                </a:extLst>
              </p:cNvPr>
              <p:cNvGrpSpPr/>
              <p:nvPr/>
            </p:nvGrpSpPr>
            <p:grpSpPr>
              <a:xfrm>
                <a:off x="6756971" y="4185684"/>
                <a:ext cx="358735" cy="535695"/>
                <a:chOff x="6756971" y="4185684"/>
                <a:chExt cx="358735" cy="535695"/>
              </a:xfrm>
              <a:noFill/>
            </p:grpSpPr>
            <p:sp>
              <p:nvSpPr>
                <p:cNvPr id="1268" name="자유형: 도형 1560">
                  <a:extLst>
                    <a:ext uri="{FF2B5EF4-FFF2-40B4-BE49-F238E27FC236}">
                      <a16:creationId xmlns:a16="http://schemas.microsoft.com/office/drawing/2014/main" id="{1B832B62-03B9-0BEA-3C7A-3A06445E64C3}"/>
                    </a:ext>
                  </a:extLst>
                </p:cNvPr>
                <p:cNvSpPr/>
                <p:nvPr/>
              </p:nvSpPr>
              <p:spPr>
                <a:xfrm>
                  <a:off x="6756971" y="4185684"/>
                  <a:ext cx="16259" cy="11113"/>
                </a:xfrm>
                <a:custGeom>
                  <a:avLst/>
                  <a:gdLst>
                    <a:gd name="connsiteX0" fmla="*/ 0 w 16259"/>
                    <a:gd name="connsiteY0" fmla="*/ 0 h 11113"/>
                    <a:gd name="connsiteX1" fmla="*/ 16260 w 16259"/>
                    <a:gd name="connsiteY1" fmla="*/ 11113 h 11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259" h="11113">
                      <a:moveTo>
                        <a:pt x="0" y="0"/>
                      </a:moveTo>
                      <a:cubicBezTo>
                        <a:pt x="5468" y="3653"/>
                        <a:pt x="10890" y="7355"/>
                        <a:pt x="16260" y="11113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69" name="자유형: 도형 1561">
                  <a:extLst>
                    <a:ext uri="{FF2B5EF4-FFF2-40B4-BE49-F238E27FC236}">
                      <a16:creationId xmlns:a16="http://schemas.microsoft.com/office/drawing/2014/main" id="{ABD2C8CE-A5AD-A931-AB42-F126010B4FA9}"/>
                    </a:ext>
                  </a:extLst>
                </p:cNvPr>
                <p:cNvSpPr/>
                <p:nvPr/>
              </p:nvSpPr>
              <p:spPr>
                <a:xfrm>
                  <a:off x="6829533" y="4239518"/>
                  <a:ext cx="135542" cy="138798"/>
                </a:xfrm>
                <a:custGeom>
                  <a:avLst/>
                  <a:gdLst>
                    <a:gd name="connsiteX0" fmla="*/ 0 w 135542"/>
                    <a:gd name="connsiteY0" fmla="*/ 0 h 138798"/>
                    <a:gd name="connsiteX1" fmla="*/ 135543 w 135542"/>
                    <a:gd name="connsiteY1" fmla="*/ 138799 h 138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5542" h="138798">
                      <a:moveTo>
                        <a:pt x="0" y="0"/>
                      </a:moveTo>
                      <a:cubicBezTo>
                        <a:pt x="50995" y="41920"/>
                        <a:pt x="96505" y="88680"/>
                        <a:pt x="135543" y="138799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70" name="자유형: 도형 1562">
                  <a:extLst>
                    <a:ext uri="{FF2B5EF4-FFF2-40B4-BE49-F238E27FC236}">
                      <a16:creationId xmlns:a16="http://schemas.microsoft.com/office/drawing/2014/main" id="{2A896F95-5BF2-F483-AE89-659EF1A79659}"/>
                    </a:ext>
                  </a:extLst>
                </p:cNvPr>
                <p:cNvSpPr/>
                <p:nvPr/>
              </p:nvSpPr>
              <p:spPr>
                <a:xfrm>
                  <a:off x="6982753" y="4401856"/>
                  <a:ext cx="124409" cy="271147"/>
                </a:xfrm>
                <a:custGeom>
                  <a:avLst/>
                  <a:gdLst>
                    <a:gd name="connsiteX0" fmla="*/ 0 w 124409"/>
                    <a:gd name="connsiteY0" fmla="*/ 0 h 271147"/>
                    <a:gd name="connsiteX1" fmla="*/ 124410 w 124409"/>
                    <a:gd name="connsiteY1" fmla="*/ 271148 h 271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409" h="271147">
                      <a:moveTo>
                        <a:pt x="0" y="0"/>
                      </a:moveTo>
                      <a:cubicBezTo>
                        <a:pt x="60890" y="84121"/>
                        <a:pt x="103831" y="176707"/>
                        <a:pt x="124410" y="271148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71" name="자유형: 도형 1563">
                  <a:extLst>
                    <a:ext uri="{FF2B5EF4-FFF2-40B4-BE49-F238E27FC236}">
                      <a16:creationId xmlns:a16="http://schemas.microsoft.com/office/drawing/2014/main" id="{D548E09B-D09B-4D57-AE9A-33BBA97950BE}"/>
                    </a:ext>
                  </a:extLst>
                </p:cNvPr>
                <p:cNvSpPr/>
                <p:nvPr/>
              </p:nvSpPr>
              <p:spPr>
                <a:xfrm>
                  <a:off x="7112749" y="4701916"/>
                  <a:ext cx="2957" cy="19463"/>
                </a:xfrm>
                <a:custGeom>
                  <a:avLst/>
                  <a:gdLst>
                    <a:gd name="connsiteX0" fmla="*/ 0 w 2957"/>
                    <a:gd name="connsiteY0" fmla="*/ 0 h 19463"/>
                    <a:gd name="connsiteX1" fmla="*/ 2957 w 2957"/>
                    <a:gd name="connsiteY1" fmla="*/ 19463 h 19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57" h="19463">
                      <a:moveTo>
                        <a:pt x="0" y="0"/>
                      </a:moveTo>
                      <a:cubicBezTo>
                        <a:pt x="1093" y="6482"/>
                        <a:pt x="2081" y="12971"/>
                        <a:pt x="2957" y="19463"/>
                      </a:cubicBezTo>
                    </a:path>
                  </a:pathLst>
                </a:custGeom>
                <a:noFill/>
                <a:ln w="15875" cap="rnd">
                  <a:solidFill>
                    <a:srgbClr val="FFD14F"/>
                  </a:solidFill>
                  <a:prstDash val="lgDash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grpSp>
          <p:nvGrpSpPr>
            <p:cNvPr id="134" name="그래픽 265">
              <a:extLst>
                <a:ext uri="{FF2B5EF4-FFF2-40B4-BE49-F238E27FC236}">
                  <a16:creationId xmlns:a16="http://schemas.microsoft.com/office/drawing/2014/main" id="{2E8D7EAE-CC9C-ED1F-397C-B954C0EB1219}"/>
                </a:ext>
              </a:extLst>
            </p:cNvPr>
            <p:cNvGrpSpPr/>
            <p:nvPr/>
          </p:nvGrpSpPr>
          <p:grpSpPr>
            <a:xfrm>
              <a:off x="3164297" y="2698453"/>
              <a:ext cx="2475574" cy="1592673"/>
              <a:chOff x="4869744" y="3899724"/>
              <a:chExt cx="2475574" cy="1592673"/>
            </a:xfrm>
          </p:grpSpPr>
          <p:sp>
            <p:nvSpPr>
              <p:cNvPr id="297" name="자유형: 도형 1485">
                <a:extLst>
                  <a:ext uri="{FF2B5EF4-FFF2-40B4-BE49-F238E27FC236}">
                    <a16:creationId xmlns:a16="http://schemas.microsoft.com/office/drawing/2014/main" id="{A368A872-2B68-17E1-B7D4-BFDBBBEE0CF4}"/>
                  </a:ext>
                </a:extLst>
              </p:cNvPr>
              <p:cNvSpPr/>
              <p:nvPr/>
            </p:nvSpPr>
            <p:spPr>
              <a:xfrm rot="576364">
                <a:off x="6301170" y="4392247"/>
                <a:ext cx="1044148" cy="1081694"/>
              </a:xfrm>
              <a:custGeom>
                <a:avLst/>
                <a:gdLst>
                  <a:gd name="connsiteX0" fmla="*/ 793113 w 1020324"/>
                  <a:gd name="connsiteY0" fmla="*/ 152670 h 997558"/>
                  <a:gd name="connsiteX1" fmla="*/ 79755 w 1020324"/>
                  <a:gd name="connsiteY1" fmla="*/ 151965 h 997558"/>
                  <a:gd name="connsiteX2" fmla="*/ 16829 w 1020324"/>
                  <a:gd name="connsiteY2" fmla="*/ 506483 h 997558"/>
                  <a:gd name="connsiteX3" fmla="*/ 901637 w 1020324"/>
                  <a:gd name="connsiteY3" fmla="*/ 892102 h 997558"/>
                  <a:gd name="connsiteX4" fmla="*/ 793113 w 1020324"/>
                  <a:gd name="connsiteY4" fmla="*/ 152670 h 99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0324" h="997558">
                    <a:moveTo>
                      <a:pt x="793113" y="152670"/>
                    </a:moveTo>
                    <a:cubicBezTo>
                      <a:pt x="593722" y="-35397"/>
                      <a:pt x="254014" y="-65563"/>
                      <a:pt x="79755" y="151965"/>
                    </a:cubicBezTo>
                    <a:cubicBezTo>
                      <a:pt x="-8302" y="261881"/>
                      <a:pt x="-13652" y="419909"/>
                      <a:pt x="16829" y="506483"/>
                    </a:cubicBezTo>
                    <a:cubicBezTo>
                      <a:pt x="111664" y="775825"/>
                      <a:pt x="567403" y="1195067"/>
                      <a:pt x="901637" y="892102"/>
                    </a:cubicBezTo>
                    <a:cubicBezTo>
                      <a:pt x="1117825" y="696135"/>
                      <a:pt x="1012938" y="360013"/>
                      <a:pt x="793113" y="152670"/>
                    </a:cubicBezTo>
                    <a:close/>
                  </a:path>
                </a:pathLst>
              </a:custGeom>
              <a:solidFill>
                <a:srgbClr val="FFD14F">
                  <a:alpha val="25000"/>
                </a:srgbClr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298" name="그래픽 265">
                <a:extLst>
                  <a:ext uri="{FF2B5EF4-FFF2-40B4-BE49-F238E27FC236}">
                    <a16:creationId xmlns:a16="http://schemas.microsoft.com/office/drawing/2014/main" id="{929EE1FD-6754-EC5E-A314-663E061769DA}"/>
                  </a:ext>
                </a:extLst>
              </p:cNvPr>
              <p:cNvGrpSpPr/>
              <p:nvPr/>
            </p:nvGrpSpPr>
            <p:grpSpPr>
              <a:xfrm>
                <a:off x="4869744" y="3899724"/>
                <a:ext cx="2304916" cy="1592673"/>
                <a:chOff x="4869744" y="3899724"/>
                <a:chExt cx="2304916" cy="1592673"/>
              </a:xfrm>
            </p:grpSpPr>
            <p:sp>
              <p:nvSpPr>
                <p:cNvPr id="305" name="자유형: 도형 1493">
                  <a:extLst>
                    <a:ext uri="{FF2B5EF4-FFF2-40B4-BE49-F238E27FC236}">
                      <a16:creationId xmlns:a16="http://schemas.microsoft.com/office/drawing/2014/main" id="{D7125647-4C89-F8C6-70B5-B11BB760C98D}"/>
                    </a:ext>
                  </a:extLst>
                </p:cNvPr>
                <p:cNvSpPr/>
                <p:nvPr/>
              </p:nvSpPr>
              <p:spPr>
                <a:xfrm>
                  <a:off x="6617105" y="4443628"/>
                  <a:ext cx="457005" cy="477692"/>
                </a:xfrm>
                <a:custGeom>
                  <a:avLst/>
                  <a:gdLst>
                    <a:gd name="connsiteX0" fmla="*/ 245876 w 457005"/>
                    <a:gd name="connsiteY0" fmla="*/ 10572 h 477692"/>
                    <a:gd name="connsiteX1" fmla="*/ 353291 w 457005"/>
                    <a:gd name="connsiteY1" fmla="*/ 62525 h 477692"/>
                    <a:gd name="connsiteX2" fmla="*/ 364168 w 457005"/>
                    <a:gd name="connsiteY2" fmla="*/ 160681 h 477692"/>
                    <a:gd name="connsiteX3" fmla="*/ 391206 w 457005"/>
                    <a:gd name="connsiteY3" fmla="*/ 229058 h 477692"/>
                    <a:gd name="connsiteX4" fmla="*/ 422071 w 457005"/>
                    <a:gd name="connsiteY4" fmla="*/ 302446 h 477692"/>
                    <a:gd name="connsiteX5" fmla="*/ 421448 w 457005"/>
                    <a:gd name="connsiteY5" fmla="*/ 363895 h 477692"/>
                    <a:gd name="connsiteX6" fmla="*/ 438942 w 457005"/>
                    <a:gd name="connsiteY6" fmla="*/ 471050 h 477692"/>
                    <a:gd name="connsiteX7" fmla="*/ 172445 w 457005"/>
                    <a:gd name="connsiteY7" fmla="*/ 428556 h 477692"/>
                    <a:gd name="connsiteX8" fmla="*/ 782 w 457005"/>
                    <a:gd name="connsiteY8" fmla="*/ 384940 h 477692"/>
                    <a:gd name="connsiteX9" fmla="*/ 51346 w 457005"/>
                    <a:gd name="connsiteY9" fmla="*/ 308456 h 477692"/>
                    <a:gd name="connsiteX10" fmla="*/ 52600 w 457005"/>
                    <a:gd name="connsiteY10" fmla="*/ 209069 h 477692"/>
                    <a:gd name="connsiteX11" fmla="*/ 69497 w 457005"/>
                    <a:gd name="connsiteY11" fmla="*/ 144890 h 477692"/>
                    <a:gd name="connsiteX12" fmla="*/ 96108 w 457005"/>
                    <a:gd name="connsiteY12" fmla="*/ 70300 h 477692"/>
                    <a:gd name="connsiteX13" fmla="*/ 147021 w 457005"/>
                    <a:gd name="connsiteY13" fmla="*/ 12114 h 477692"/>
                    <a:gd name="connsiteX14" fmla="*/ 245876 w 457005"/>
                    <a:gd name="connsiteY14" fmla="*/ 10572 h 477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7005" h="477692">
                      <a:moveTo>
                        <a:pt x="245876" y="10572"/>
                      </a:moveTo>
                      <a:cubicBezTo>
                        <a:pt x="245876" y="10572"/>
                        <a:pt x="326387" y="6515"/>
                        <a:pt x="353291" y="62525"/>
                      </a:cubicBezTo>
                      <a:cubicBezTo>
                        <a:pt x="376125" y="110063"/>
                        <a:pt x="354604" y="135090"/>
                        <a:pt x="364168" y="160681"/>
                      </a:cubicBezTo>
                      <a:cubicBezTo>
                        <a:pt x="373732" y="186271"/>
                        <a:pt x="404377" y="192800"/>
                        <a:pt x="391206" y="229058"/>
                      </a:cubicBezTo>
                      <a:cubicBezTo>
                        <a:pt x="378035" y="265312"/>
                        <a:pt x="426798" y="263747"/>
                        <a:pt x="422071" y="302446"/>
                      </a:cubicBezTo>
                      <a:cubicBezTo>
                        <a:pt x="417345" y="341143"/>
                        <a:pt x="391725" y="343066"/>
                        <a:pt x="421448" y="363895"/>
                      </a:cubicBezTo>
                      <a:cubicBezTo>
                        <a:pt x="451168" y="384723"/>
                        <a:pt x="474743" y="447921"/>
                        <a:pt x="438942" y="471050"/>
                      </a:cubicBezTo>
                      <a:cubicBezTo>
                        <a:pt x="387635" y="504197"/>
                        <a:pt x="261949" y="401081"/>
                        <a:pt x="172445" y="428556"/>
                      </a:cubicBezTo>
                      <a:cubicBezTo>
                        <a:pt x="82940" y="456031"/>
                        <a:pt x="-9472" y="420354"/>
                        <a:pt x="782" y="384940"/>
                      </a:cubicBezTo>
                      <a:cubicBezTo>
                        <a:pt x="11035" y="349526"/>
                        <a:pt x="68131" y="339220"/>
                        <a:pt x="51346" y="308456"/>
                      </a:cubicBezTo>
                      <a:cubicBezTo>
                        <a:pt x="34565" y="277692"/>
                        <a:pt x="24899" y="238202"/>
                        <a:pt x="52600" y="209069"/>
                      </a:cubicBezTo>
                      <a:cubicBezTo>
                        <a:pt x="80301" y="179937"/>
                        <a:pt x="69031" y="181844"/>
                        <a:pt x="69497" y="144890"/>
                      </a:cubicBezTo>
                      <a:cubicBezTo>
                        <a:pt x="69786" y="122165"/>
                        <a:pt x="87709" y="94923"/>
                        <a:pt x="96108" y="70300"/>
                      </a:cubicBezTo>
                      <a:cubicBezTo>
                        <a:pt x="106188" y="40748"/>
                        <a:pt x="109710" y="28584"/>
                        <a:pt x="147021" y="12114"/>
                      </a:cubicBezTo>
                      <a:cubicBezTo>
                        <a:pt x="206664" y="-14212"/>
                        <a:pt x="245876" y="10572"/>
                        <a:pt x="245876" y="10572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06" name="자유형: 도형 1494">
                  <a:extLst>
                    <a:ext uri="{FF2B5EF4-FFF2-40B4-BE49-F238E27FC236}">
                      <a16:creationId xmlns:a16="http://schemas.microsoft.com/office/drawing/2014/main" id="{BB2121E5-6324-AF1B-CBDF-E25B17E26BB5}"/>
                    </a:ext>
                  </a:extLst>
                </p:cNvPr>
                <p:cNvSpPr/>
                <p:nvPr/>
              </p:nvSpPr>
              <p:spPr>
                <a:xfrm>
                  <a:off x="6869364" y="4413033"/>
                  <a:ext cx="140399" cy="128163"/>
                </a:xfrm>
                <a:custGeom>
                  <a:avLst/>
                  <a:gdLst>
                    <a:gd name="connsiteX0" fmla="*/ 1474 w 140399"/>
                    <a:gd name="connsiteY0" fmla="*/ 48541 h 128163"/>
                    <a:gd name="connsiteX1" fmla="*/ 85809 w 140399"/>
                    <a:gd name="connsiteY1" fmla="*/ 6480 h 128163"/>
                    <a:gd name="connsiteX2" fmla="*/ 70669 w 140399"/>
                    <a:gd name="connsiteY2" fmla="*/ 128163 h 128163"/>
                    <a:gd name="connsiteX3" fmla="*/ 1474 w 140399"/>
                    <a:gd name="connsiteY3" fmla="*/ 48541 h 12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399" h="128163">
                      <a:moveTo>
                        <a:pt x="1474" y="48541"/>
                      </a:moveTo>
                      <a:cubicBezTo>
                        <a:pt x="1474" y="48541"/>
                        <a:pt x="7599" y="-21155"/>
                        <a:pt x="85809" y="6480"/>
                      </a:cubicBezTo>
                      <a:cubicBezTo>
                        <a:pt x="164020" y="34116"/>
                        <a:pt x="157511" y="128494"/>
                        <a:pt x="70669" y="128163"/>
                      </a:cubicBezTo>
                      <a:cubicBezTo>
                        <a:pt x="-16177" y="127831"/>
                        <a:pt x="1474" y="48541"/>
                        <a:pt x="1474" y="48541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07" name="자유형: 도형 1495">
                  <a:extLst>
                    <a:ext uri="{FF2B5EF4-FFF2-40B4-BE49-F238E27FC236}">
                      <a16:creationId xmlns:a16="http://schemas.microsoft.com/office/drawing/2014/main" id="{867576CC-238F-EC70-135B-165913842116}"/>
                    </a:ext>
                  </a:extLst>
                </p:cNvPr>
                <p:cNvSpPr/>
                <p:nvPr/>
              </p:nvSpPr>
              <p:spPr>
                <a:xfrm>
                  <a:off x="6865788" y="4451146"/>
                  <a:ext cx="117492" cy="86297"/>
                </a:xfrm>
                <a:custGeom>
                  <a:avLst/>
                  <a:gdLst>
                    <a:gd name="connsiteX0" fmla="*/ 113559 w 117492"/>
                    <a:gd name="connsiteY0" fmla="*/ 86243 h 86297"/>
                    <a:gd name="connsiteX1" fmla="*/ 114789 w 117492"/>
                    <a:gd name="connsiteY1" fmla="*/ 86259 h 86297"/>
                    <a:gd name="connsiteX2" fmla="*/ 117402 w 117492"/>
                    <a:gd name="connsiteY2" fmla="*/ 82793 h 86297"/>
                    <a:gd name="connsiteX3" fmla="*/ 3341 w 117492"/>
                    <a:gd name="connsiteY3" fmla="*/ 1 h 86297"/>
                    <a:gd name="connsiteX4" fmla="*/ 3 w 117492"/>
                    <a:gd name="connsiteY4" fmla="*/ 2948 h 86297"/>
                    <a:gd name="connsiteX5" fmla="*/ 3626 w 117492"/>
                    <a:gd name="connsiteY5" fmla="*/ 6037 h 86297"/>
                    <a:gd name="connsiteX6" fmla="*/ 110615 w 117492"/>
                    <a:gd name="connsiteY6" fmla="*/ 83768 h 86297"/>
                    <a:gd name="connsiteX7" fmla="*/ 113559 w 117492"/>
                    <a:gd name="connsiteY7" fmla="*/ 86243 h 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492" h="86297">
                      <a:moveTo>
                        <a:pt x="113559" y="86243"/>
                      </a:moveTo>
                      <a:cubicBezTo>
                        <a:pt x="113959" y="86308"/>
                        <a:pt x="114373" y="86318"/>
                        <a:pt x="114789" y="86259"/>
                      </a:cubicBezTo>
                      <a:cubicBezTo>
                        <a:pt x="116664" y="85990"/>
                        <a:pt x="117835" y="84437"/>
                        <a:pt x="117402" y="82793"/>
                      </a:cubicBezTo>
                      <a:cubicBezTo>
                        <a:pt x="117189" y="81986"/>
                        <a:pt x="95159" y="1836"/>
                        <a:pt x="3341" y="1"/>
                      </a:cubicBezTo>
                      <a:cubicBezTo>
                        <a:pt x="1417" y="-39"/>
                        <a:pt x="-76" y="1281"/>
                        <a:pt x="3" y="2948"/>
                      </a:cubicBezTo>
                      <a:cubicBezTo>
                        <a:pt x="78" y="4616"/>
                        <a:pt x="1703" y="6020"/>
                        <a:pt x="3626" y="6037"/>
                      </a:cubicBezTo>
                      <a:cubicBezTo>
                        <a:pt x="89635" y="7786"/>
                        <a:pt x="109797" y="80663"/>
                        <a:pt x="110615" y="83768"/>
                      </a:cubicBezTo>
                      <a:cubicBezTo>
                        <a:pt x="110946" y="85048"/>
                        <a:pt x="112157" y="86010"/>
                        <a:pt x="113559" y="86243"/>
                      </a:cubicBezTo>
                      <a:close/>
                    </a:path>
                  </a:pathLst>
                </a:custGeom>
                <a:solidFill>
                  <a:srgbClr val="FCF9ED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08" name="그래픽 265">
                  <a:extLst>
                    <a:ext uri="{FF2B5EF4-FFF2-40B4-BE49-F238E27FC236}">
                      <a16:creationId xmlns:a16="http://schemas.microsoft.com/office/drawing/2014/main" id="{F59CF2F7-3D6E-F44D-9981-FCF024201EA6}"/>
                    </a:ext>
                  </a:extLst>
                </p:cNvPr>
                <p:cNvGrpSpPr/>
                <p:nvPr/>
              </p:nvGrpSpPr>
              <p:grpSpPr>
                <a:xfrm>
                  <a:off x="6720727" y="4478148"/>
                  <a:ext cx="198198" cy="182928"/>
                  <a:chOff x="6720727" y="4478148"/>
                  <a:chExt cx="198198" cy="182928"/>
                </a:xfrm>
                <a:solidFill>
                  <a:srgbClr val="442017"/>
                </a:solidFill>
              </p:grpSpPr>
              <p:sp>
                <p:nvSpPr>
                  <p:cNvPr id="1261" name="자유형: 도형 1553">
                    <a:extLst>
                      <a:ext uri="{FF2B5EF4-FFF2-40B4-BE49-F238E27FC236}">
                        <a16:creationId xmlns:a16="http://schemas.microsoft.com/office/drawing/2014/main" id="{AFEAE2A5-B2EA-146E-044C-16667A6D1A6E}"/>
                      </a:ext>
                    </a:extLst>
                  </p:cNvPr>
                  <p:cNvSpPr/>
                  <p:nvPr/>
                </p:nvSpPr>
                <p:spPr>
                  <a:xfrm>
                    <a:off x="6863805" y="4508449"/>
                    <a:ext cx="55120" cy="86337"/>
                  </a:xfrm>
                  <a:custGeom>
                    <a:avLst/>
                    <a:gdLst>
                      <a:gd name="connsiteX0" fmla="*/ 0 w 55120"/>
                      <a:gd name="connsiteY0" fmla="*/ 5761 h 86337"/>
                      <a:gd name="connsiteX1" fmla="*/ 20861 w 55120"/>
                      <a:gd name="connsiteY1" fmla="*/ 81707 h 86337"/>
                      <a:gd name="connsiteX2" fmla="*/ 55120 w 55120"/>
                      <a:gd name="connsiteY2" fmla="*/ 71079 h 86337"/>
                      <a:gd name="connsiteX3" fmla="*/ 0 w 55120"/>
                      <a:gd name="connsiteY3" fmla="*/ 5761 h 86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5120" h="86337">
                        <a:moveTo>
                          <a:pt x="0" y="5761"/>
                        </a:moveTo>
                        <a:cubicBezTo>
                          <a:pt x="0" y="5761"/>
                          <a:pt x="6292" y="66901"/>
                          <a:pt x="20861" y="81707"/>
                        </a:cubicBezTo>
                        <a:cubicBezTo>
                          <a:pt x="35434" y="96513"/>
                          <a:pt x="55120" y="71079"/>
                          <a:pt x="55120" y="71079"/>
                        </a:cubicBezTo>
                        <a:cubicBezTo>
                          <a:pt x="55120" y="71079"/>
                          <a:pt x="38217" y="-23975"/>
                          <a:pt x="0" y="5761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262" name="자유형: 도형 1554">
                    <a:extLst>
                      <a:ext uri="{FF2B5EF4-FFF2-40B4-BE49-F238E27FC236}">
                        <a16:creationId xmlns:a16="http://schemas.microsoft.com/office/drawing/2014/main" id="{302F9B91-FFA7-CF98-24C7-61420ABF2AE2}"/>
                      </a:ext>
                    </a:extLst>
                  </p:cNvPr>
                  <p:cNvSpPr/>
                  <p:nvPr/>
                </p:nvSpPr>
                <p:spPr>
                  <a:xfrm>
                    <a:off x="6791493" y="4486731"/>
                    <a:ext cx="94692" cy="66497"/>
                  </a:xfrm>
                  <a:custGeom>
                    <a:avLst/>
                    <a:gdLst>
                      <a:gd name="connsiteX0" fmla="*/ 0 w 94692"/>
                      <a:gd name="connsiteY0" fmla="*/ 15358 h 66497"/>
                      <a:gd name="connsiteX1" fmla="*/ 67012 w 94692"/>
                      <a:gd name="connsiteY1" fmla="*/ 66379 h 66497"/>
                      <a:gd name="connsiteX2" fmla="*/ 89606 w 94692"/>
                      <a:gd name="connsiteY2" fmla="*/ 23402 h 66497"/>
                      <a:gd name="connsiteX3" fmla="*/ 0 w 94692"/>
                      <a:gd name="connsiteY3" fmla="*/ 15358 h 66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4692" h="66497">
                        <a:moveTo>
                          <a:pt x="0" y="15358"/>
                        </a:moveTo>
                        <a:cubicBezTo>
                          <a:pt x="0" y="15358"/>
                          <a:pt x="23333" y="69359"/>
                          <a:pt x="67012" y="66379"/>
                        </a:cubicBezTo>
                        <a:cubicBezTo>
                          <a:pt x="110687" y="63402"/>
                          <a:pt x="89606" y="23402"/>
                          <a:pt x="89606" y="23402"/>
                        </a:cubicBezTo>
                        <a:cubicBezTo>
                          <a:pt x="89606" y="23402"/>
                          <a:pt x="18711" y="-23391"/>
                          <a:pt x="0" y="15358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263" name="자유형: 도형 1555">
                    <a:extLst>
                      <a:ext uri="{FF2B5EF4-FFF2-40B4-BE49-F238E27FC236}">
                        <a16:creationId xmlns:a16="http://schemas.microsoft.com/office/drawing/2014/main" id="{DFF8EE12-9FA6-044A-7F17-83BD325373C9}"/>
                      </a:ext>
                    </a:extLst>
                  </p:cNvPr>
                  <p:cNvSpPr/>
                  <p:nvPr/>
                </p:nvSpPr>
                <p:spPr>
                  <a:xfrm>
                    <a:off x="6720727" y="4478148"/>
                    <a:ext cx="85656" cy="64904"/>
                  </a:xfrm>
                  <a:custGeom>
                    <a:avLst/>
                    <a:gdLst>
                      <a:gd name="connsiteX0" fmla="*/ 82631 w 85656"/>
                      <a:gd name="connsiteY0" fmla="*/ 22186 h 64904"/>
                      <a:gd name="connsiteX1" fmla="*/ 11389 w 85656"/>
                      <a:gd name="connsiteY1" fmla="*/ 61207 h 64904"/>
                      <a:gd name="connsiteX2" fmla="*/ 68705 w 85656"/>
                      <a:gd name="connsiteY2" fmla="*/ 829 h 64904"/>
                      <a:gd name="connsiteX3" fmla="*/ 82631 w 85656"/>
                      <a:gd name="connsiteY3" fmla="*/ 22186 h 64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56" h="64904">
                        <a:moveTo>
                          <a:pt x="82631" y="22186"/>
                        </a:moveTo>
                        <a:cubicBezTo>
                          <a:pt x="82631" y="22186"/>
                          <a:pt x="49862" y="79807"/>
                          <a:pt x="11389" y="61207"/>
                        </a:cubicBezTo>
                        <a:cubicBezTo>
                          <a:pt x="-27084" y="42607"/>
                          <a:pt x="42077" y="-6989"/>
                          <a:pt x="68705" y="829"/>
                        </a:cubicBezTo>
                        <a:cubicBezTo>
                          <a:pt x="95327" y="8644"/>
                          <a:pt x="82631" y="22186"/>
                          <a:pt x="82631" y="2218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264" name="자유형: 도형 1556">
                    <a:extLst>
                      <a:ext uri="{FF2B5EF4-FFF2-40B4-BE49-F238E27FC236}">
                        <a16:creationId xmlns:a16="http://schemas.microsoft.com/office/drawing/2014/main" id="{DE748C35-070F-8A7B-3957-0331DD2E1D23}"/>
                      </a:ext>
                    </a:extLst>
                  </p:cNvPr>
                  <p:cNvSpPr/>
                  <p:nvPr/>
                </p:nvSpPr>
                <p:spPr>
                  <a:xfrm>
                    <a:off x="6861393" y="4544678"/>
                    <a:ext cx="35076" cy="116398"/>
                  </a:xfrm>
                  <a:custGeom>
                    <a:avLst/>
                    <a:gdLst>
                      <a:gd name="connsiteX0" fmla="*/ 16939 w 35076"/>
                      <a:gd name="connsiteY0" fmla="*/ 22956 h 116398"/>
                      <a:gd name="connsiteX1" fmla="*/ 14222 w 35076"/>
                      <a:gd name="connsiteY1" fmla="*/ 71377 h 116398"/>
                      <a:gd name="connsiteX2" fmla="*/ 0 w 35076"/>
                      <a:gd name="connsiteY2" fmla="*/ 116398 h 116398"/>
                      <a:gd name="connsiteX3" fmla="*/ 33882 w 35076"/>
                      <a:gd name="connsiteY3" fmla="*/ 38890 h 116398"/>
                      <a:gd name="connsiteX4" fmla="*/ 16939 w 35076"/>
                      <a:gd name="connsiteY4" fmla="*/ 22956 h 116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076" h="116398">
                        <a:moveTo>
                          <a:pt x="16939" y="22956"/>
                        </a:moveTo>
                        <a:cubicBezTo>
                          <a:pt x="16939" y="22956"/>
                          <a:pt x="22404" y="34702"/>
                          <a:pt x="14222" y="71377"/>
                        </a:cubicBezTo>
                        <a:cubicBezTo>
                          <a:pt x="6042" y="108052"/>
                          <a:pt x="0" y="116398"/>
                          <a:pt x="0" y="116398"/>
                        </a:cubicBezTo>
                        <a:cubicBezTo>
                          <a:pt x="0" y="116398"/>
                          <a:pt x="29336" y="91106"/>
                          <a:pt x="33882" y="38890"/>
                        </a:cubicBezTo>
                        <a:cubicBezTo>
                          <a:pt x="40581" y="-38076"/>
                          <a:pt x="16939" y="22956"/>
                          <a:pt x="16939" y="2295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309" name="자유형: 도형 1497">
                  <a:extLst>
                    <a:ext uri="{FF2B5EF4-FFF2-40B4-BE49-F238E27FC236}">
                      <a16:creationId xmlns:a16="http://schemas.microsoft.com/office/drawing/2014/main" id="{B7075A81-C3CC-5DA9-50E8-989962148412}"/>
                    </a:ext>
                  </a:extLst>
                </p:cNvPr>
                <p:cNvSpPr/>
                <p:nvPr/>
              </p:nvSpPr>
              <p:spPr>
                <a:xfrm>
                  <a:off x="6542122" y="4810522"/>
                  <a:ext cx="610548" cy="679857"/>
                </a:xfrm>
                <a:custGeom>
                  <a:avLst/>
                  <a:gdLst>
                    <a:gd name="connsiteX0" fmla="*/ 0 w 610548"/>
                    <a:gd name="connsiteY0" fmla="*/ 159089 h 679857"/>
                    <a:gd name="connsiteX1" fmla="*/ 23100 w 610548"/>
                    <a:gd name="connsiteY1" fmla="*/ 97572 h 679857"/>
                    <a:gd name="connsiteX2" fmla="*/ 163963 w 610548"/>
                    <a:gd name="connsiteY2" fmla="*/ 0 h 679857"/>
                    <a:gd name="connsiteX3" fmla="*/ 418297 w 610548"/>
                    <a:gd name="connsiteY3" fmla="*/ 0 h 679857"/>
                    <a:gd name="connsiteX4" fmla="*/ 565317 w 610548"/>
                    <a:gd name="connsiteY4" fmla="*/ 118440 h 679857"/>
                    <a:gd name="connsiteX5" fmla="*/ 610548 w 610548"/>
                    <a:gd name="connsiteY5" fmla="*/ 326068 h 679857"/>
                    <a:gd name="connsiteX6" fmla="*/ 441364 w 610548"/>
                    <a:gd name="connsiteY6" fmla="*/ 446024 h 679857"/>
                    <a:gd name="connsiteX7" fmla="*/ 478176 w 610548"/>
                    <a:gd name="connsiteY7" fmla="*/ 679857 h 679857"/>
                    <a:gd name="connsiteX8" fmla="*/ 39881 w 610548"/>
                    <a:gd name="connsiteY8" fmla="*/ 627228 h 679857"/>
                    <a:gd name="connsiteX9" fmla="*/ 72667 w 610548"/>
                    <a:gd name="connsiteY9" fmla="*/ 348193 h 679857"/>
                    <a:gd name="connsiteX10" fmla="*/ 0 w 610548"/>
                    <a:gd name="connsiteY10" fmla="*/ 159089 h 679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10548" h="679857">
                      <a:moveTo>
                        <a:pt x="0" y="159089"/>
                      </a:moveTo>
                      <a:lnTo>
                        <a:pt x="23100" y="97572"/>
                      </a:lnTo>
                      <a:cubicBezTo>
                        <a:pt x="45139" y="38877"/>
                        <a:pt x="101267" y="0"/>
                        <a:pt x="163963" y="0"/>
                      </a:cubicBezTo>
                      <a:lnTo>
                        <a:pt x="418297" y="0"/>
                      </a:lnTo>
                      <a:cubicBezTo>
                        <a:pt x="489056" y="0"/>
                        <a:pt x="550255" y="49301"/>
                        <a:pt x="565317" y="118440"/>
                      </a:cubicBezTo>
                      <a:lnTo>
                        <a:pt x="610548" y="326068"/>
                      </a:lnTo>
                      <a:lnTo>
                        <a:pt x="441364" y="446024"/>
                      </a:lnTo>
                      <a:lnTo>
                        <a:pt x="478176" y="679857"/>
                      </a:lnTo>
                      <a:cubicBezTo>
                        <a:pt x="478176" y="679857"/>
                        <a:pt x="68755" y="664979"/>
                        <a:pt x="39881" y="627228"/>
                      </a:cubicBezTo>
                      <a:lnTo>
                        <a:pt x="72667" y="348193"/>
                      </a:lnTo>
                      <a:lnTo>
                        <a:pt x="0" y="159089"/>
                      </a:lnTo>
                      <a:close/>
                    </a:path>
                  </a:pathLst>
                </a:custGeom>
                <a:solidFill>
                  <a:srgbClr val="C1725C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10" name="그래픽 265">
                  <a:extLst>
                    <a:ext uri="{FF2B5EF4-FFF2-40B4-BE49-F238E27FC236}">
                      <a16:creationId xmlns:a16="http://schemas.microsoft.com/office/drawing/2014/main" id="{84F66A68-1415-6AC1-046B-4525A711C61B}"/>
                    </a:ext>
                  </a:extLst>
                </p:cNvPr>
                <p:cNvGrpSpPr/>
                <p:nvPr/>
              </p:nvGrpSpPr>
              <p:grpSpPr>
                <a:xfrm>
                  <a:off x="4869744" y="3899724"/>
                  <a:ext cx="1758439" cy="1389376"/>
                  <a:chOff x="4869744" y="3899724"/>
                  <a:chExt cx="1758439" cy="1389376"/>
                </a:xfrm>
              </p:grpSpPr>
              <p:sp>
                <p:nvSpPr>
                  <p:cNvPr id="1259" name="자유형: 도형 1551">
                    <a:extLst>
                      <a:ext uri="{FF2B5EF4-FFF2-40B4-BE49-F238E27FC236}">
                        <a16:creationId xmlns:a16="http://schemas.microsoft.com/office/drawing/2014/main" id="{981BBE37-F5BB-5CC4-1689-AEDC717C1CFB}"/>
                      </a:ext>
                    </a:extLst>
                  </p:cNvPr>
                  <p:cNvSpPr/>
                  <p:nvPr/>
                </p:nvSpPr>
                <p:spPr>
                  <a:xfrm>
                    <a:off x="4869744" y="3899724"/>
                    <a:ext cx="3282" cy="32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82" h="3282"/>
                    </a:pathLst>
                  </a:custGeom>
                  <a:solidFill>
                    <a:srgbClr val="C1725C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260" name="자유형: 도형 1552">
                    <a:extLst>
                      <a:ext uri="{FF2B5EF4-FFF2-40B4-BE49-F238E27FC236}">
                        <a16:creationId xmlns:a16="http://schemas.microsoft.com/office/drawing/2014/main" id="{EBB32253-69C7-872A-5DEB-DA3F1CB06754}"/>
                      </a:ext>
                    </a:extLst>
                  </p:cNvPr>
                  <p:cNvSpPr/>
                  <p:nvPr/>
                </p:nvSpPr>
                <p:spPr>
                  <a:xfrm>
                    <a:off x="6196151" y="4894755"/>
                    <a:ext cx="432032" cy="394345"/>
                  </a:xfrm>
                  <a:custGeom>
                    <a:avLst/>
                    <a:gdLst>
                      <a:gd name="connsiteX0" fmla="*/ 345971 w 432032"/>
                      <a:gd name="connsiteY0" fmla="*/ 74856 h 394345"/>
                      <a:gd name="connsiteX1" fmla="*/ 257665 w 432032"/>
                      <a:gd name="connsiteY1" fmla="*/ 175316 h 394345"/>
                      <a:gd name="connsiteX2" fmla="*/ 78893 w 432032"/>
                      <a:gd name="connsiteY2" fmla="*/ 0 h 394345"/>
                      <a:gd name="connsiteX3" fmla="*/ 0 w 432032"/>
                      <a:gd name="connsiteY3" fmla="*/ 51441 h 394345"/>
                      <a:gd name="connsiteX4" fmla="*/ 142117 w 432032"/>
                      <a:gd name="connsiteY4" fmla="*/ 319724 h 394345"/>
                      <a:gd name="connsiteX5" fmla="*/ 341937 w 432032"/>
                      <a:gd name="connsiteY5" fmla="*/ 363606 h 394345"/>
                      <a:gd name="connsiteX6" fmla="*/ 432032 w 432032"/>
                      <a:gd name="connsiteY6" fmla="*/ 253615 h 394345"/>
                      <a:gd name="connsiteX7" fmla="*/ 345971 w 432032"/>
                      <a:gd name="connsiteY7" fmla="*/ 74856 h 394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32032" h="394345">
                        <a:moveTo>
                          <a:pt x="345971" y="74856"/>
                        </a:moveTo>
                        <a:lnTo>
                          <a:pt x="257665" y="175316"/>
                        </a:lnTo>
                        <a:lnTo>
                          <a:pt x="78893" y="0"/>
                        </a:lnTo>
                        <a:lnTo>
                          <a:pt x="0" y="51441"/>
                        </a:lnTo>
                        <a:cubicBezTo>
                          <a:pt x="0" y="51441"/>
                          <a:pt x="95973" y="265906"/>
                          <a:pt x="142117" y="319724"/>
                        </a:cubicBezTo>
                        <a:cubicBezTo>
                          <a:pt x="188261" y="373541"/>
                          <a:pt x="271355" y="431408"/>
                          <a:pt x="341937" y="363606"/>
                        </a:cubicBezTo>
                        <a:lnTo>
                          <a:pt x="432032" y="253615"/>
                        </a:lnTo>
                        <a:lnTo>
                          <a:pt x="345971" y="74856"/>
                        </a:lnTo>
                        <a:close/>
                      </a:path>
                    </a:pathLst>
                  </a:custGeom>
                  <a:solidFill>
                    <a:srgbClr val="B76856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311" name="자유형: 도형 1499">
                  <a:extLst>
                    <a:ext uri="{FF2B5EF4-FFF2-40B4-BE49-F238E27FC236}">
                      <a16:creationId xmlns:a16="http://schemas.microsoft.com/office/drawing/2014/main" id="{A7F80133-5BF9-27B4-7BE3-CB41116D9158}"/>
                    </a:ext>
                  </a:extLst>
                </p:cNvPr>
                <p:cNvSpPr/>
                <p:nvPr/>
              </p:nvSpPr>
              <p:spPr>
                <a:xfrm>
                  <a:off x="6448309" y="5062941"/>
                  <a:ext cx="35636" cy="56595"/>
                </a:xfrm>
                <a:custGeom>
                  <a:avLst/>
                  <a:gdLst>
                    <a:gd name="connsiteX0" fmla="*/ 32617 w 35636"/>
                    <a:gd name="connsiteY0" fmla="*/ 56595 h 56595"/>
                    <a:gd name="connsiteX1" fmla="*/ 34140 w 35636"/>
                    <a:gd name="connsiteY1" fmla="*/ 56182 h 56595"/>
                    <a:gd name="connsiteX2" fmla="*/ 35223 w 35636"/>
                    <a:gd name="connsiteY2" fmla="*/ 52050 h 56595"/>
                    <a:gd name="connsiteX3" fmla="*/ 5628 w 35636"/>
                    <a:gd name="connsiteY3" fmla="*/ 1498 h 56595"/>
                    <a:gd name="connsiteX4" fmla="*/ 1496 w 35636"/>
                    <a:gd name="connsiteY4" fmla="*/ 415 h 56595"/>
                    <a:gd name="connsiteX5" fmla="*/ 413 w 35636"/>
                    <a:gd name="connsiteY5" fmla="*/ 4547 h 56595"/>
                    <a:gd name="connsiteX6" fmla="*/ 30008 w 35636"/>
                    <a:gd name="connsiteY6" fmla="*/ 55099 h 56595"/>
                    <a:gd name="connsiteX7" fmla="*/ 32617 w 35636"/>
                    <a:gd name="connsiteY7" fmla="*/ 56595 h 56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636" h="56595">
                      <a:moveTo>
                        <a:pt x="32617" y="56595"/>
                      </a:moveTo>
                      <a:cubicBezTo>
                        <a:pt x="33136" y="56595"/>
                        <a:pt x="33661" y="56464"/>
                        <a:pt x="34140" y="56182"/>
                      </a:cubicBezTo>
                      <a:cubicBezTo>
                        <a:pt x="35581" y="55338"/>
                        <a:pt x="36063" y="53487"/>
                        <a:pt x="35223" y="52050"/>
                      </a:cubicBezTo>
                      <a:lnTo>
                        <a:pt x="5628" y="1498"/>
                      </a:lnTo>
                      <a:cubicBezTo>
                        <a:pt x="4785" y="54"/>
                        <a:pt x="2927" y="-428"/>
                        <a:pt x="1496" y="415"/>
                      </a:cubicBezTo>
                      <a:cubicBezTo>
                        <a:pt x="55" y="1258"/>
                        <a:pt x="-427" y="3110"/>
                        <a:pt x="413" y="4547"/>
                      </a:cubicBezTo>
                      <a:lnTo>
                        <a:pt x="30008" y="55099"/>
                      </a:lnTo>
                      <a:cubicBezTo>
                        <a:pt x="30569" y="56064"/>
                        <a:pt x="31577" y="56595"/>
                        <a:pt x="32617" y="56595"/>
                      </a:cubicBezTo>
                      <a:close/>
                    </a:path>
                  </a:pathLst>
                </a:custGeom>
                <a:solidFill>
                  <a:srgbClr val="7D351D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312" name="자유형: 도형 1500">
                  <a:extLst>
                    <a:ext uri="{FF2B5EF4-FFF2-40B4-BE49-F238E27FC236}">
                      <a16:creationId xmlns:a16="http://schemas.microsoft.com/office/drawing/2014/main" id="{4D46C8D8-CC54-D017-5E59-E62FB3511031}"/>
                    </a:ext>
                  </a:extLst>
                </p:cNvPr>
                <p:cNvSpPr/>
                <p:nvPr/>
              </p:nvSpPr>
              <p:spPr>
                <a:xfrm>
                  <a:off x="6542122" y="4809028"/>
                  <a:ext cx="629663" cy="683369"/>
                </a:xfrm>
                <a:custGeom>
                  <a:avLst/>
                  <a:gdLst>
                    <a:gd name="connsiteX0" fmla="*/ 0 w 629663"/>
                    <a:gd name="connsiteY0" fmla="*/ 160584 h 683369"/>
                    <a:gd name="connsiteX1" fmla="*/ 28131 w 629663"/>
                    <a:gd name="connsiteY1" fmla="*/ 85728 h 683369"/>
                    <a:gd name="connsiteX2" fmla="*/ 168276 w 629663"/>
                    <a:gd name="connsiteY2" fmla="*/ 1495 h 683369"/>
                    <a:gd name="connsiteX3" fmla="*/ 231526 w 629663"/>
                    <a:gd name="connsiteY3" fmla="*/ 187294 h 683369"/>
                    <a:gd name="connsiteX4" fmla="*/ 363245 w 629663"/>
                    <a:gd name="connsiteY4" fmla="*/ 1495 h 683369"/>
                    <a:gd name="connsiteX5" fmla="*/ 561467 w 629663"/>
                    <a:gd name="connsiteY5" fmla="*/ 105660 h 683369"/>
                    <a:gd name="connsiteX6" fmla="*/ 629663 w 629663"/>
                    <a:gd name="connsiteY6" fmla="*/ 317421 h 683369"/>
                    <a:gd name="connsiteX7" fmla="*/ 420043 w 629663"/>
                    <a:gd name="connsiteY7" fmla="*/ 325978 h 683369"/>
                    <a:gd name="connsiteX8" fmla="*/ 478849 w 629663"/>
                    <a:gd name="connsiteY8" fmla="*/ 683321 h 683369"/>
                    <a:gd name="connsiteX9" fmla="*/ 39885 w 629663"/>
                    <a:gd name="connsiteY9" fmla="*/ 628719 h 683369"/>
                    <a:gd name="connsiteX10" fmla="*/ 72670 w 629663"/>
                    <a:gd name="connsiteY10" fmla="*/ 336553 h 683369"/>
                    <a:gd name="connsiteX11" fmla="*/ 0 w 629663"/>
                    <a:gd name="connsiteY11" fmla="*/ 160584 h 683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29663" h="683369">
                      <a:moveTo>
                        <a:pt x="0" y="160584"/>
                      </a:moveTo>
                      <a:cubicBezTo>
                        <a:pt x="0" y="160584"/>
                        <a:pt x="18193" y="105122"/>
                        <a:pt x="28131" y="85728"/>
                      </a:cubicBezTo>
                      <a:cubicBezTo>
                        <a:pt x="66861" y="10166"/>
                        <a:pt x="108311" y="1"/>
                        <a:pt x="168276" y="1495"/>
                      </a:cubicBezTo>
                      <a:cubicBezTo>
                        <a:pt x="191556" y="2076"/>
                        <a:pt x="231526" y="187294"/>
                        <a:pt x="231526" y="187294"/>
                      </a:cubicBezTo>
                      <a:cubicBezTo>
                        <a:pt x="231526" y="187294"/>
                        <a:pt x="325586" y="4422"/>
                        <a:pt x="363245" y="1495"/>
                      </a:cubicBezTo>
                      <a:cubicBezTo>
                        <a:pt x="429413" y="-3648"/>
                        <a:pt x="525889" y="-1256"/>
                        <a:pt x="561467" y="105660"/>
                      </a:cubicBezTo>
                      <a:lnTo>
                        <a:pt x="629663" y="317421"/>
                      </a:lnTo>
                      <a:lnTo>
                        <a:pt x="420043" y="325978"/>
                      </a:lnTo>
                      <a:lnTo>
                        <a:pt x="478849" y="683321"/>
                      </a:lnTo>
                      <a:cubicBezTo>
                        <a:pt x="478849" y="683321"/>
                        <a:pt x="85231" y="687063"/>
                        <a:pt x="39885" y="628719"/>
                      </a:cubicBezTo>
                      <a:lnTo>
                        <a:pt x="72670" y="336553"/>
                      </a:lnTo>
                      <a:lnTo>
                        <a:pt x="0" y="160584"/>
                      </a:lnTo>
                      <a:close/>
                    </a:path>
                  </a:pathLst>
                </a:custGeom>
                <a:solidFill>
                  <a:srgbClr val="FFD14F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13" name="그래픽 265">
                  <a:extLst>
                    <a:ext uri="{FF2B5EF4-FFF2-40B4-BE49-F238E27FC236}">
                      <a16:creationId xmlns:a16="http://schemas.microsoft.com/office/drawing/2014/main" id="{D545EEF9-1A81-B99F-8E1D-EA41A2123F38}"/>
                    </a:ext>
                  </a:extLst>
                </p:cNvPr>
                <p:cNvGrpSpPr/>
                <p:nvPr/>
              </p:nvGrpSpPr>
              <p:grpSpPr>
                <a:xfrm>
                  <a:off x="4869744" y="3899724"/>
                  <a:ext cx="2096183" cy="973169"/>
                  <a:chOff x="4869744" y="3899724"/>
                  <a:chExt cx="2096183" cy="973169"/>
                </a:xfrm>
              </p:grpSpPr>
              <p:grpSp>
                <p:nvGrpSpPr>
                  <p:cNvPr id="1232" name="그래픽 265">
                    <a:extLst>
                      <a:ext uri="{FF2B5EF4-FFF2-40B4-BE49-F238E27FC236}">
                        <a16:creationId xmlns:a16="http://schemas.microsoft.com/office/drawing/2014/main" id="{4AC65367-403B-4110-177B-20F5DA70EAED}"/>
                      </a:ext>
                    </a:extLst>
                  </p:cNvPr>
                  <p:cNvGrpSpPr/>
                  <p:nvPr/>
                </p:nvGrpSpPr>
                <p:grpSpPr>
                  <a:xfrm>
                    <a:off x="4869744" y="3899724"/>
                    <a:ext cx="2096183" cy="973169"/>
                    <a:chOff x="4869744" y="3899724"/>
                    <a:chExt cx="2096183" cy="973169"/>
                  </a:xfrm>
                </p:grpSpPr>
                <p:sp>
                  <p:nvSpPr>
                    <p:cNvPr id="1234" name="자유형: 도형 1526">
                      <a:extLst>
                        <a:ext uri="{FF2B5EF4-FFF2-40B4-BE49-F238E27FC236}">
                          <a16:creationId xmlns:a16="http://schemas.microsoft.com/office/drawing/2014/main" id="{14402281-A44C-8293-428E-6506417BE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69744" y="3899724"/>
                      <a:ext cx="3282" cy="32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82" h="3282"/>
                      </a:pathLst>
                    </a:custGeom>
                    <a:solidFill>
                      <a:srgbClr val="2B2B39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1235" name="그래픽 265">
                      <a:extLst>
                        <a:ext uri="{FF2B5EF4-FFF2-40B4-BE49-F238E27FC236}">
                          <a16:creationId xmlns:a16="http://schemas.microsoft.com/office/drawing/2014/main" id="{43B9D79E-8422-32D8-DE40-2896F38923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69744" y="3899724"/>
                      <a:ext cx="2096183" cy="973169"/>
                      <a:chOff x="4869744" y="3899724"/>
                      <a:chExt cx="2096183" cy="973169"/>
                    </a:xfrm>
                  </p:grpSpPr>
                  <p:sp>
                    <p:nvSpPr>
                      <p:cNvPr id="1236" name="자유형: 도형 1528">
                        <a:extLst>
                          <a:ext uri="{FF2B5EF4-FFF2-40B4-BE49-F238E27FC236}">
                            <a16:creationId xmlns:a16="http://schemas.microsoft.com/office/drawing/2014/main" id="{5604656C-F339-8F1D-96D1-986E579CC3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96874" y="4508903"/>
                        <a:ext cx="269052" cy="363989"/>
                      </a:xfrm>
                      <a:custGeom>
                        <a:avLst/>
                        <a:gdLst>
                          <a:gd name="connsiteX0" fmla="*/ 236946 w 269052"/>
                          <a:gd name="connsiteY0" fmla="*/ 98202 h 363989"/>
                          <a:gd name="connsiteX1" fmla="*/ 223873 w 269052"/>
                          <a:gd name="connsiteY1" fmla="*/ 94923 h 363989"/>
                          <a:gd name="connsiteX2" fmla="*/ 202132 w 269052"/>
                          <a:gd name="connsiteY2" fmla="*/ 120172 h 363989"/>
                          <a:gd name="connsiteX3" fmla="*/ 180650 w 269052"/>
                          <a:gd name="connsiteY3" fmla="*/ 110792 h 363989"/>
                          <a:gd name="connsiteX4" fmla="*/ 187523 w 269052"/>
                          <a:gd name="connsiteY4" fmla="*/ 49951 h 363989"/>
                          <a:gd name="connsiteX5" fmla="*/ 167266 w 269052"/>
                          <a:gd name="connsiteY5" fmla="*/ 38867 h 363989"/>
                          <a:gd name="connsiteX6" fmla="*/ 150481 w 269052"/>
                          <a:gd name="connsiteY6" fmla="*/ 52498 h 363989"/>
                          <a:gd name="connsiteX7" fmla="*/ 135078 w 269052"/>
                          <a:gd name="connsiteY7" fmla="*/ 48609 h 363989"/>
                          <a:gd name="connsiteX8" fmla="*/ 102952 w 269052"/>
                          <a:gd name="connsiteY8" fmla="*/ 9292 h 363989"/>
                          <a:gd name="connsiteX9" fmla="*/ 102519 w 269052"/>
                          <a:gd name="connsiteY9" fmla="*/ 0 h 363989"/>
                          <a:gd name="connsiteX10" fmla="*/ 102519 w 269052"/>
                          <a:gd name="connsiteY10" fmla="*/ 0 h 363989"/>
                          <a:gd name="connsiteX11" fmla="*/ 49194 w 269052"/>
                          <a:gd name="connsiteY11" fmla="*/ 22837 h 363989"/>
                          <a:gd name="connsiteX12" fmla="*/ 48751 w 269052"/>
                          <a:gd name="connsiteY12" fmla="*/ 22680 h 363989"/>
                          <a:gd name="connsiteX13" fmla="*/ 6752 w 269052"/>
                          <a:gd name="connsiteY13" fmla="*/ 125982 h 363989"/>
                          <a:gd name="connsiteX14" fmla="*/ 39895 w 269052"/>
                          <a:gd name="connsiteY14" fmla="*/ 233669 h 363989"/>
                          <a:gd name="connsiteX15" fmla="*/ 35044 w 269052"/>
                          <a:gd name="connsiteY15" fmla="*/ 283869 h 363989"/>
                          <a:gd name="connsiteX16" fmla="*/ 101580 w 269052"/>
                          <a:gd name="connsiteY16" fmla="*/ 362267 h 363989"/>
                          <a:gd name="connsiteX17" fmla="*/ 103254 w 269052"/>
                          <a:gd name="connsiteY17" fmla="*/ 362428 h 363989"/>
                          <a:gd name="connsiteX18" fmla="*/ 130509 w 269052"/>
                          <a:gd name="connsiteY18" fmla="*/ 326505 h 363989"/>
                          <a:gd name="connsiteX19" fmla="*/ 173328 w 269052"/>
                          <a:gd name="connsiteY19" fmla="*/ 327099 h 363989"/>
                          <a:gd name="connsiteX20" fmla="*/ 196369 w 269052"/>
                          <a:gd name="connsiteY20" fmla="*/ 176494 h 363989"/>
                          <a:gd name="connsiteX21" fmla="*/ 216051 w 269052"/>
                          <a:gd name="connsiteY21" fmla="*/ 181430 h 363989"/>
                          <a:gd name="connsiteX22" fmla="*/ 267548 w 269052"/>
                          <a:gd name="connsiteY22" fmla="*/ 150605 h 363989"/>
                          <a:gd name="connsiteX23" fmla="*/ 267778 w 269052"/>
                          <a:gd name="connsiteY23" fmla="*/ 149692 h 363989"/>
                          <a:gd name="connsiteX24" fmla="*/ 236946 w 269052"/>
                          <a:gd name="connsiteY24" fmla="*/ 98202 h 3639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</a:cxnLst>
                        <a:rect l="l" t="t" r="r" b="b"/>
                        <a:pathLst>
                          <a:path w="269052" h="363989">
                            <a:moveTo>
                              <a:pt x="236946" y="98202"/>
                            </a:moveTo>
                            <a:lnTo>
                              <a:pt x="223873" y="94923"/>
                            </a:lnTo>
                            <a:lnTo>
                              <a:pt x="202132" y="120172"/>
                            </a:lnTo>
                            <a:cubicBezTo>
                              <a:pt x="194255" y="129320"/>
                              <a:pt x="179295" y="122785"/>
                              <a:pt x="180650" y="110792"/>
                            </a:cubicBezTo>
                            <a:lnTo>
                              <a:pt x="187523" y="49951"/>
                            </a:lnTo>
                            <a:cubicBezTo>
                              <a:pt x="188777" y="38854"/>
                              <a:pt x="175934" y="31830"/>
                              <a:pt x="167266" y="38867"/>
                            </a:cubicBezTo>
                            <a:lnTo>
                              <a:pt x="150481" y="52498"/>
                            </a:lnTo>
                            <a:lnTo>
                              <a:pt x="135078" y="48609"/>
                            </a:lnTo>
                            <a:cubicBezTo>
                              <a:pt x="116875" y="44014"/>
                              <a:pt x="103828" y="28046"/>
                              <a:pt x="102952" y="9292"/>
                            </a:cubicBezTo>
                            <a:lnTo>
                              <a:pt x="102519" y="0"/>
                            </a:lnTo>
                            <a:lnTo>
                              <a:pt x="102519" y="0"/>
                            </a:lnTo>
                            <a:cubicBezTo>
                              <a:pt x="93473" y="20408"/>
                              <a:pt x="70206" y="30376"/>
                              <a:pt x="49194" y="22837"/>
                            </a:cubicBezTo>
                            <a:lnTo>
                              <a:pt x="48751" y="22680"/>
                            </a:lnTo>
                            <a:lnTo>
                              <a:pt x="6752" y="125982"/>
                            </a:lnTo>
                            <a:cubicBezTo>
                              <a:pt x="-9780" y="166644"/>
                              <a:pt x="5098" y="211922"/>
                              <a:pt x="39895" y="233669"/>
                            </a:cubicBezTo>
                            <a:lnTo>
                              <a:pt x="35044" y="283869"/>
                            </a:lnTo>
                            <a:cubicBezTo>
                              <a:pt x="31257" y="323088"/>
                              <a:pt x="61197" y="358364"/>
                              <a:pt x="101580" y="362267"/>
                            </a:cubicBezTo>
                            <a:lnTo>
                              <a:pt x="103254" y="362428"/>
                            </a:lnTo>
                            <a:cubicBezTo>
                              <a:pt x="143637" y="366330"/>
                              <a:pt x="126721" y="365723"/>
                              <a:pt x="130509" y="326505"/>
                            </a:cubicBezTo>
                            <a:lnTo>
                              <a:pt x="173328" y="327099"/>
                            </a:lnTo>
                            <a:lnTo>
                              <a:pt x="196369" y="176494"/>
                            </a:lnTo>
                            <a:lnTo>
                              <a:pt x="216051" y="181430"/>
                            </a:lnTo>
                            <a:cubicBezTo>
                              <a:pt x="238685" y="187105"/>
                              <a:pt x="261857" y="173235"/>
                              <a:pt x="267548" y="150605"/>
                            </a:cubicBezTo>
                            <a:lnTo>
                              <a:pt x="267778" y="149692"/>
                            </a:lnTo>
                            <a:cubicBezTo>
                              <a:pt x="273463" y="127052"/>
                              <a:pt x="259593" y="103880"/>
                              <a:pt x="236946" y="98202"/>
                            </a:cubicBezTo>
                            <a:close/>
                          </a:path>
                        </a:pathLst>
                      </a:custGeom>
                      <a:solidFill>
                        <a:srgbClr val="C1725C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grpSp>
                    <p:nvGrpSpPr>
                      <p:cNvPr id="1237" name="그래픽 265">
                        <a:extLst>
                          <a:ext uri="{FF2B5EF4-FFF2-40B4-BE49-F238E27FC236}">
                            <a16:creationId xmlns:a16="http://schemas.microsoft.com/office/drawing/2014/main" id="{67DDFC89-DA74-8420-3696-598329E7FB2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22658" y="4543190"/>
                        <a:ext cx="119721" cy="172080"/>
                        <a:chOff x="6722658" y="4543190"/>
                        <a:chExt cx="119721" cy="172080"/>
                      </a:xfrm>
                    </p:grpSpPr>
                    <p:grpSp>
                      <p:nvGrpSpPr>
                        <p:cNvPr id="1242" name="그래픽 265">
                          <a:extLst>
                            <a:ext uri="{FF2B5EF4-FFF2-40B4-BE49-F238E27FC236}">
                              <a16:creationId xmlns:a16="http://schemas.microsoft.com/office/drawing/2014/main" id="{5E3AF287-2DE2-23A1-D026-361C50999A6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22658" y="4543190"/>
                          <a:ext cx="119721" cy="172080"/>
                          <a:chOff x="6722658" y="4543190"/>
                          <a:chExt cx="119721" cy="172080"/>
                        </a:xfrm>
                      </p:grpSpPr>
                      <p:sp>
                        <p:nvSpPr>
                          <p:cNvPr id="1247" name="자유형: 도형 1539">
                            <a:extLst>
                              <a:ext uri="{FF2B5EF4-FFF2-40B4-BE49-F238E27FC236}">
                                <a16:creationId xmlns:a16="http://schemas.microsoft.com/office/drawing/2014/main" id="{3AFB324B-8C01-7AE4-4B1D-615AC7AFFF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25417" y="4586290"/>
                            <a:ext cx="16439" cy="16442"/>
                          </a:xfrm>
                          <a:custGeom>
                            <a:avLst/>
                            <a:gdLst>
                              <a:gd name="connsiteX0" fmla="*/ 620 w 16439"/>
                              <a:gd name="connsiteY0" fmla="*/ 5096 h 16442"/>
                              <a:gd name="connsiteX1" fmla="*/ 5094 w 16439"/>
                              <a:gd name="connsiteY1" fmla="*/ 15822 h 16442"/>
                              <a:gd name="connsiteX2" fmla="*/ 15820 w 16439"/>
                              <a:gd name="connsiteY2" fmla="*/ 11349 h 16442"/>
                              <a:gd name="connsiteX3" fmla="*/ 11346 w 16439"/>
                              <a:gd name="connsiteY3" fmla="*/ 620 h 16442"/>
                              <a:gd name="connsiteX4" fmla="*/ 620 w 16439"/>
                              <a:gd name="connsiteY4" fmla="*/ 5096 h 1644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6439" h="16442">
                                <a:moveTo>
                                  <a:pt x="620" y="5096"/>
                                </a:moveTo>
                                <a:cubicBezTo>
                                  <a:pt x="-1106" y="9294"/>
                                  <a:pt x="896" y="14099"/>
                                  <a:pt x="5094" y="15822"/>
                                </a:cubicBezTo>
                                <a:cubicBezTo>
                                  <a:pt x="9292" y="17549"/>
                                  <a:pt x="14093" y="15547"/>
                                  <a:pt x="15820" y="11349"/>
                                </a:cubicBezTo>
                                <a:cubicBezTo>
                                  <a:pt x="17546" y="7151"/>
                                  <a:pt x="15544" y="2349"/>
                                  <a:pt x="11346" y="620"/>
                                </a:cubicBezTo>
                                <a:cubicBezTo>
                                  <a:pt x="7148" y="-1107"/>
                                  <a:pt x="2346" y="899"/>
                                  <a:pt x="620" y="509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248" name="자유형: 도형 1540">
                            <a:extLst>
                              <a:ext uri="{FF2B5EF4-FFF2-40B4-BE49-F238E27FC236}">
                                <a16:creationId xmlns:a16="http://schemas.microsoft.com/office/drawing/2014/main" id="{7CCAB86D-95D3-C1D8-192B-4EEC337C5EE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90454" y="4600335"/>
                            <a:ext cx="17990" cy="17989"/>
                          </a:xfrm>
                          <a:custGeom>
                            <a:avLst/>
                            <a:gdLst>
                              <a:gd name="connsiteX0" fmla="*/ 84 w 17990"/>
                              <a:gd name="connsiteY0" fmla="*/ 7777 h 17989"/>
                              <a:gd name="connsiteX1" fmla="*/ 7777 w 17990"/>
                              <a:gd name="connsiteY1" fmla="*/ 17906 h 17989"/>
                              <a:gd name="connsiteX2" fmla="*/ 17906 w 17990"/>
                              <a:gd name="connsiteY2" fmla="*/ 10213 h 17989"/>
                              <a:gd name="connsiteX3" fmla="*/ 10213 w 17990"/>
                              <a:gd name="connsiteY3" fmla="*/ 84 h 17989"/>
                              <a:gd name="connsiteX4" fmla="*/ 84 w 17990"/>
                              <a:gd name="connsiteY4" fmla="*/ 7777 h 1798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7990" h="17989">
                                <a:moveTo>
                                  <a:pt x="84" y="7777"/>
                                </a:moveTo>
                                <a:cubicBezTo>
                                  <a:pt x="-589" y="12697"/>
                                  <a:pt x="2857" y="17233"/>
                                  <a:pt x="7777" y="17906"/>
                                </a:cubicBezTo>
                                <a:cubicBezTo>
                                  <a:pt x="12700" y="18579"/>
                                  <a:pt x="17233" y="15136"/>
                                  <a:pt x="17906" y="10213"/>
                                </a:cubicBezTo>
                                <a:cubicBezTo>
                                  <a:pt x="18579" y="5289"/>
                                  <a:pt x="15136" y="757"/>
                                  <a:pt x="10213" y="84"/>
                                </a:cubicBezTo>
                                <a:cubicBezTo>
                                  <a:pt x="5293" y="-589"/>
                                  <a:pt x="757" y="2857"/>
                                  <a:pt x="84" y="77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249" name="자유형: 도형 1541">
                            <a:extLst>
                              <a:ext uri="{FF2B5EF4-FFF2-40B4-BE49-F238E27FC236}">
                                <a16:creationId xmlns:a16="http://schemas.microsoft.com/office/drawing/2014/main" id="{B09D9A19-7B02-3F6A-2584-3E5EA1D5EA1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49063" y="4704517"/>
                            <a:ext cx="20417" cy="10752"/>
                          </a:xfrm>
                          <a:custGeom>
                            <a:avLst/>
                            <a:gdLst>
                              <a:gd name="connsiteX0" fmla="*/ 933 w 20417"/>
                              <a:gd name="connsiteY0" fmla="*/ 3500 h 10752"/>
                              <a:gd name="connsiteX1" fmla="*/ 2072 w 20417"/>
                              <a:gd name="connsiteY1" fmla="*/ 3648 h 10752"/>
                              <a:gd name="connsiteX2" fmla="*/ 17242 w 20417"/>
                              <a:gd name="connsiteY2" fmla="*/ 9930 h 10752"/>
                              <a:gd name="connsiteX3" fmla="*/ 19592 w 20417"/>
                              <a:gd name="connsiteY3" fmla="*/ 10504 h 10752"/>
                              <a:gd name="connsiteX4" fmla="*/ 20170 w 20417"/>
                              <a:gd name="connsiteY4" fmla="*/ 8154 h 10752"/>
                              <a:gd name="connsiteX5" fmla="*/ 1334 w 20417"/>
                              <a:gd name="connsiteY5" fmla="*/ 307 h 10752"/>
                              <a:gd name="connsiteX6" fmla="*/ 41 w 20417"/>
                              <a:gd name="connsiteY6" fmla="*/ 2345 h 10752"/>
                              <a:gd name="connsiteX7" fmla="*/ 933 w 20417"/>
                              <a:gd name="connsiteY7" fmla="*/ 3500 h 1075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0417" h="10752">
                                <a:moveTo>
                                  <a:pt x="933" y="3500"/>
                                </a:moveTo>
                                <a:cubicBezTo>
                                  <a:pt x="1272" y="3674"/>
                                  <a:pt x="1669" y="3733"/>
                                  <a:pt x="2072" y="3648"/>
                                </a:cubicBezTo>
                                <a:cubicBezTo>
                                  <a:pt x="2479" y="3559"/>
                                  <a:pt x="12162" y="1570"/>
                                  <a:pt x="17242" y="9930"/>
                                </a:cubicBezTo>
                                <a:cubicBezTo>
                                  <a:pt x="17732" y="10737"/>
                                  <a:pt x="18782" y="10993"/>
                                  <a:pt x="19592" y="10504"/>
                                </a:cubicBezTo>
                                <a:cubicBezTo>
                                  <a:pt x="20400" y="10012"/>
                                  <a:pt x="20659" y="8962"/>
                                  <a:pt x="20170" y="8154"/>
                                </a:cubicBezTo>
                                <a:cubicBezTo>
                                  <a:pt x="13793" y="-2329"/>
                                  <a:pt x="1459" y="280"/>
                                  <a:pt x="1334" y="307"/>
                                </a:cubicBezTo>
                                <a:cubicBezTo>
                                  <a:pt x="415" y="513"/>
                                  <a:pt x="-163" y="1423"/>
                                  <a:pt x="41" y="2345"/>
                                </a:cubicBezTo>
                                <a:cubicBezTo>
                                  <a:pt x="149" y="2864"/>
                                  <a:pt x="490" y="3277"/>
                                  <a:pt x="933" y="350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7D351D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1250" name="그래픽 265">
                            <a:extLst>
                              <a:ext uri="{FF2B5EF4-FFF2-40B4-BE49-F238E27FC236}">
                                <a16:creationId xmlns:a16="http://schemas.microsoft.com/office/drawing/2014/main" id="{982AD4CB-F911-0618-DF99-32154215B96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22658" y="4543190"/>
                            <a:ext cx="119721" cy="40911"/>
                            <a:chOff x="6722658" y="4543190"/>
                            <a:chExt cx="119721" cy="40911"/>
                          </a:xfrm>
                        </p:grpSpPr>
                        <p:sp>
                          <p:nvSpPr>
                            <p:cNvPr id="1257" name="자유형: 도형 1549">
                              <a:extLst>
                                <a:ext uri="{FF2B5EF4-FFF2-40B4-BE49-F238E27FC236}">
                                  <a16:creationId xmlns:a16="http://schemas.microsoft.com/office/drawing/2014/main" id="{4A5CFE20-BEAF-6D26-BB09-AEF43F88DC6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5393" y="4557047"/>
                              <a:ext cx="46985" cy="27054"/>
                            </a:xfrm>
                            <a:custGeom>
                              <a:avLst/>
                              <a:gdLst>
                                <a:gd name="connsiteX0" fmla="*/ 42397 w 46985"/>
                                <a:gd name="connsiteY0" fmla="*/ 27047 h 27054"/>
                                <a:gd name="connsiteX1" fmla="*/ 32000 w 46985"/>
                                <a:gd name="connsiteY1" fmla="*/ 23889 h 27054"/>
                                <a:gd name="connsiteX2" fmla="*/ 21749 w 46985"/>
                                <a:gd name="connsiteY2" fmla="*/ 19554 h 27054"/>
                                <a:gd name="connsiteX3" fmla="*/ 11227 w 46985"/>
                                <a:gd name="connsiteY3" fmla="*/ 15891 h 27054"/>
                                <a:gd name="connsiteX4" fmla="*/ 1417 w 46985"/>
                                <a:gd name="connsiteY4" fmla="*/ 11266 h 27054"/>
                                <a:gd name="connsiteX5" fmla="*/ 4075 w 46985"/>
                                <a:gd name="connsiteY5" fmla="*/ 2565 h 27054"/>
                                <a:gd name="connsiteX6" fmla="*/ 28596 w 46985"/>
                                <a:gd name="connsiteY6" fmla="*/ 2556 h 27054"/>
                                <a:gd name="connsiteX7" fmla="*/ 46523 w 46985"/>
                                <a:gd name="connsiteY7" fmla="*/ 18907 h 27054"/>
                                <a:gd name="connsiteX8" fmla="*/ 42397 w 46985"/>
                                <a:gd name="connsiteY8" fmla="*/ 27047 h 2705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46985" h="27054">
                                  <a:moveTo>
                                    <a:pt x="42397" y="27047"/>
                                  </a:moveTo>
                                  <a:cubicBezTo>
                                    <a:pt x="39076" y="27181"/>
                                    <a:pt x="35528" y="25406"/>
                                    <a:pt x="32000" y="23889"/>
                                  </a:cubicBezTo>
                                  <a:cubicBezTo>
                                    <a:pt x="28478" y="22288"/>
                                    <a:pt x="24904" y="20765"/>
                                    <a:pt x="21749" y="19554"/>
                                  </a:cubicBezTo>
                                  <a:cubicBezTo>
                                    <a:pt x="18589" y="18336"/>
                                    <a:pt x="14913" y="17063"/>
                                    <a:pt x="11227" y="15891"/>
                                  </a:cubicBezTo>
                                  <a:cubicBezTo>
                                    <a:pt x="7590" y="14647"/>
                                    <a:pt x="3750" y="13574"/>
                                    <a:pt x="1417" y="11266"/>
                                  </a:cubicBezTo>
                                  <a:cubicBezTo>
                                    <a:pt x="-851" y="9077"/>
                                    <a:pt x="-690" y="5368"/>
                                    <a:pt x="4075" y="2565"/>
                                  </a:cubicBezTo>
                                  <a:cubicBezTo>
                                    <a:pt x="8601" y="-205"/>
                                    <a:pt x="18133" y="-1445"/>
                                    <a:pt x="28596" y="2556"/>
                                  </a:cubicBezTo>
                                  <a:cubicBezTo>
                                    <a:pt x="39030" y="6602"/>
                                    <a:pt x="45138" y="13863"/>
                                    <a:pt x="46523" y="18907"/>
                                  </a:cubicBezTo>
                                  <a:cubicBezTo>
                                    <a:pt x="48046" y="24136"/>
                                    <a:pt x="45584" y="26958"/>
                                    <a:pt x="42397" y="27047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58" name="자유형: 도형 1550">
                              <a:extLst>
                                <a:ext uri="{FF2B5EF4-FFF2-40B4-BE49-F238E27FC236}">
                                  <a16:creationId xmlns:a16="http://schemas.microsoft.com/office/drawing/2014/main" id="{E8702D95-C262-A965-70F4-0CF33406755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22658" y="4543190"/>
                              <a:ext cx="34142" cy="15274"/>
                            </a:xfrm>
                            <a:custGeom>
                              <a:avLst/>
                              <a:gdLst>
                                <a:gd name="connsiteX0" fmla="*/ 1847 w 34142"/>
                                <a:gd name="connsiteY0" fmla="*/ 13524 h 15274"/>
                                <a:gd name="connsiteX1" fmla="*/ 9291 w 34142"/>
                                <a:gd name="connsiteY1" fmla="*/ 14427 h 15274"/>
                                <a:gd name="connsiteX2" fmla="*/ 16967 w 34142"/>
                                <a:gd name="connsiteY2" fmla="*/ 14430 h 15274"/>
                                <a:gd name="connsiteX3" fmla="*/ 24628 w 34142"/>
                                <a:gd name="connsiteY3" fmla="*/ 15005 h 15274"/>
                                <a:gd name="connsiteX4" fmla="*/ 32108 w 34142"/>
                                <a:gd name="connsiteY4" fmla="*/ 14663 h 15274"/>
                                <a:gd name="connsiteX5" fmla="*/ 32856 w 34142"/>
                                <a:gd name="connsiteY5" fmla="*/ 7544 h 15274"/>
                                <a:gd name="connsiteX6" fmla="*/ 17378 w 34142"/>
                                <a:gd name="connsiteY6" fmla="*/ 15 h 15274"/>
                                <a:gd name="connsiteX7" fmla="*/ 1508 w 34142"/>
                                <a:gd name="connsiteY7" fmla="*/ 6363 h 15274"/>
                                <a:gd name="connsiteX8" fmla="*/ 1847 w 34142"/>
                                <a:gd name="connsiteY8" fmla="*/ 13524 h 1527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34142" h="15274">
                                  <a:moveTo>
                                    <a:pt x="1847" y="13524"/>
                                  </a:moveTo>
                                  <a:cubicBezTo>
                                    <a:pt x="3904" y="14640"/>
                                    <a:pt x="6642" y="14443"/>
                                    <a:pt x="9291" y="14427"/>
                                  </a:cubicBezTo>
                                  <a:cubicBezTo>
                                    <a:pt x="11959" y="14345"/>
                                    <a:pt x="14640" y="14342"/>
                                    <a:pt x="16967" y="14430"/>
                                  </a:cubicBezTo>
                                  <a:cubicBezTo>
                                    <a:pt x="19301" y="14516"/>
                                    <a:pt x="21973" y="14726"/>
                                    <a:pt x="24628" y="15005"/>
                                  </a:cubicBezTo>
                                  <a:cubicBezTo>
                                    <a:pt x="27270" y="15221"/>
                                    <a:pt x="29991" y="15622"/>
                                    <a:pt x="32108" y="14663"/>
                                  </a:cubicBezTo>
                                  <a:cubicBezTo>
                                    <a:pt x="34149" y="13774"/>
                                    <a:pt x="35082" y="11040"/>
                                    <a:pt x="32856" y="7544"/>
                                  </a:cubicBezTo>
                                  <a:cubicBezTo>
                                    <a:pt x="30769" y="4147"/>
                                    <a:pt x="25097" y="327"/>
                                    <a:pt x="17378" y="15"/>
                                  </a:cubicBezTo>
                                  <a:cubicBezTo>
                                    <a:pt x="9665" y="-254"/>
                                    <a:pt x="3786" y="3130"/>
                                    <a:pt x="1508" y="6363"/>
                                  </a:cubicBezTo>
                                  <a:cubicBezTo>
                                    <a:pt x="-911" y="9681"/>
                                    <a:pt x="-139" y="12481"/>
                                    <a:pt x="1847" y="13524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51" name="그래픽 265">
                            <a:extLst>
                              <a:ext uri="{FF2B5EF4-FFF2-40B4-BE49-F238E27FC236}">
                                <a16:creationId xmlns:a16="http://schemas.microsoft.com/office/drawing/2014/main" id="{60B58F74-F0E4-135D-CC27-4B9AD53711C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87683" y="4613307"/>
                            <a:ext cx="22031" cy="10351"/>
                            <a:chOff x="6787683" y="4613307"/>
                            <a:chExt cx="22031" cy="10351"/>
                          </a:xfrm>
                        </p:grpSpPr>
                        <p:sp>
                          <p:nvSpPr>
                            <p:cNvPr id="1255" name="자유형: 도형 1547">
                              <a:extLst>
                                <a:ext uri="{FF2B5EF4-FFF2-40B4-BE49-F238E27FC236}">
                                  <a16:creationId xmlns:a16="http://schemas.microsoft.com/office/drawing/2014/main" id="{953C5F23-4A1F-5083-26C5-26C12F0D5E3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90846" y="4616464"/>
                              <a:ext cx="15701" cy="4032"/>
                            </a:xfrm>
                            <a:custGeom>
                              <a:avLst/>
                              <a:gdLst>
                                <a:gd name="connsiteX0" fmla="*/ 15702 w 15701"/>
                                <a:gd name="connsiteY0" fmla="*/ 4032 h 4032"/>
                                <a:gd name="connsiteX1" fmla="*/ 0 w 15701"/>
                                <a:gd name="connsiteY1" fmla="*/ 1804 h 403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15701" h="4032">
                                  <a:moveTo>
                                    <a:pt x="15702" y="4032"/>
                                  </a:moveTo>
                                  <a:cubicBezTo>
                                    <a:pt x="15702" y="4032"/>
                                    <a:pt x="9059" y="-3294"/>
                                    <a:pt x="0" y="1804"/>
                                  </a:cubicBezTo>
                                </a:path>
                              </a:pathLst>
                            </a:custGeom>
                            <a:solidFill>
                              <a:srgbClr val="C1725C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56" name="자유형: 도형 1548">
                              <a:extLst>
                                <a:ext uri="{FF2B5EF4-FFF2-40B4-BE49-F238E27FC236}">
                                  <a16:creationId xmlns:a16="http://schemas.microsoft.com/office/drawing/2014/main" id="{FB2AAD1F-2BE4-B257-3972-A41AEF40CDD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87683" y="4613307"/>
                              <a:ext cx="22031" cy="10351"/>
                            </a:xfrm>
                            <a:custGeom>
                              <a:avLst/>
                              <a:gdLst>
                                <a:gd name="connsiteX0" fmla="*/ 2504 w 22031"/>
                                <a:gd name="connsiteY0" fmla="*/ 8052 h 10351"/>
                                <a:gd name="connsiteX1" fmla="*/ 407 w 22031"/>
                                <a:gd name="connsiteY1" fmla="*/ 6510 h 10351"/>
                                <a:gd name="connsiteX2" fmla="*/ 1614 w 22031"/>
                                <a:gd name="connsiteY2" fmla="*/ 2200 h 10351"/>
                                <a:gd name="connsiteX3" fmla="*/ 21212 w 22031"/>
                                <a:gd name="connsiteY3" fmla="*/ 5062 h 10351"/>
                                <a:gd name="connsiteX4" fmla="*/ 20995 w 22031"/>
                                <a:gd name="connsiteY4" fmla="*/ 9532 h 10351"/>
                                <a:gd name="connsiteX5" fmla="*/ 16532 w 22031"/>
                                <a:gd name="connsiteY5" fmla="*/ 9326 h 10351"/>
                                <a:gd name="connsiteX6" fmla="*/ 4719 w 22031"/>
                                <a:gd name="connsiteY6" fmla="*/ 7714 h 10351"/>
                                <a:gd name="connsiteX7" fmla="*/ 2504 w 22031"/>
                                <a:gd name="connsiteY7" fmla="*/ 8052 h 1035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22031" h="10351">
                                  <a:moveTo>
                                    <a:pt x="2504" y="8052"/>
                                  </a:moveTo>
                                  <a:cubicBezTo>
                                    <a:pt x="1647" y="7868"/>
                                    <a:pt x="869" y="7333"/>
                                    <a:pt x="407" y="6510"/>
                                  </a:cubicBezTo>
                                  <a:cubicBezTo>
                                    <a:pt x="-450" y="4987"/>
                                    <a:pt x="91" y="3057"/>
                                    <a:pt x="1614" y="2200"/>
                                  </a:cubicBezTo>
                                  <a:cubicBezTo>
                                    <a:pt x="10535" y="-2818"/>
                                    <a:pt x="18334" y="1885"/>
                                    <a:pt x="21212" y="5062"/>
                                  </a:cubicBezTo>
                                  <a:cubicBezTo>
                                    <a:pt x="22384" y="6355"/>
                                    <a:pt x="22289" y="8357"/>
                                    <a:pt x="20995" y="9532"/>
                                  </a:cubicBezTo>
                                  <a:cubicBezTo>
                                    <a:pt x="19702" y="10701"/>
                                    <a:pt x="17703" y="10609"/>
                                    <a:pt x="16532" y="9326"/>
                                  </a:cubicBezTo>
                                  <a:cubicBezTo>
                                    <a:pt x="15997" y="8751"/>
                                    <a:pt x="11267" y="4038"/>
                                    <a:pt x="4719" y="7714"/>
                                  </a:cubicBezTo>
                                  <a:cubicBezTo>
                                    <a:pt x="4020" y="8111"/>
                                    <a:pt x="3236" y="8210"/>
                                    <a:pt x="2504" y="8052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7D351D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1252" name="그래픽 265">
                            <a:extLst>
                              <a:ext uri="{FF2B5EF4-FFF2-40B4-BE49-F238E27FC236}">
                                <a16:creationId xmlns:a16="http://schemas.microsoft.com/office/drawing/2014/main" id="{3BE8610F-E347-440A-C139-096843C55F7D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724150" y="4596853"/>
                            <a:ext cx="15723" cy="8451"/>
                            <a:chOff x="6724150" y="4596853"/>
                            <a:chExt cx="15723" cy="8451"/>
                          </a:xfrm>
                        </p:grpSpPr>
                        <p:sp>
                          <p:nvSpPr>
                            <p:cNvPr id="1253" name="자유형: 도형 1545">
                              <a:extLst>
                                <a:ext uri="{FF2B5EF4-FFF2-40B4-BE49-F238E27FC236}">
                                  <a16:creationId xmlns:a16="http://schemas.microsoft.com/office/drawing/2014/main" id="{4467FDBA-E158-6590-0BE6-CAC51F4C7D07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27317" y="4600033"/>
                              <a:ext cx="9396" cy="2111"/>
                            </a:xfrm>
                            <a:custGeom>
                              <a:avLst/>
                              <a:gdLst>
                                <a:gd name="connsiteX0" fmla="*/ 9397 w 9396"/>
                                <a:gd name="connsiteY0" fmla="*/ 2112 h 2111"/>
                                <a:gd name="connsiteX1" fmla="*/ 0 w 9396"/>
                                <a:gd name="connsiteY1" fmla="*/ 1479 h 211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9396" h="2111">
                                  <a:moveTo>
                                    <a:pt x="9397" y="2112"/>
                                  </a:moveTo>
                                  <a:cubicBezTo>
                                    <a:pt x="9397" y="2112"/>
                                    <a:pt x="5238" y="-2184"/>
                                    <a:pt x="0" y="1479"/>
                                  </a:cubicBezTo>
                                </a:path>
                              </a:pathLst>
                            </a:custGeom>
                            <a:solidFill>
                              <a:srgbClr val="C1725C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1254" name="자유형: 도형 1546">
                              <a:extLst>
                                <a:ext uri="{FF2B5EF4-FFF2-40B4-BE49-F238E27FC236}">
                                  <a16:creationId xmlns:a16="http://schemas.microsoft.com/office/drawing/2014/main" id="{0CDED185-21C7-EB98-DDB4-BD583D2B910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6724150" y="4596853"/>
                              <a:ext cx="15723" cy="8451"/>
                            </a:xfrm>
                            <a:custGeom>
                              <a:avLst/>
                              <a:gdLst>
                                <a:gd name="connsiteX0" fmla="*/ 2504 w 15723"/>
                                <a:gd name="connsiteY0" fmla="*/ 7751 h 8451"/>
                                <a:gd name="connsiteX1" fmla="*/ 571 w 15723"/>
                                <a:gd name="connsiteY1" fmla="*/ 6468 h 8451"/>
                                <a:gd name="connsiteX2" fmla="*/ 1348 w 15723"/>
                                <a:gd name="connsiteY2" fmla="*/ 2060 h 8451"/>
                                <a:gd name="connsiteX3" fmla="*/ 14832 w 15723"/>
                                <a:gd name="connsiteY3" fmla="*/ 3090 h 8451"/>
                                <a:gd name="connsiteX4" fmla="*/ 14759 w 15723"/>
                                <a:gd name="connsiteY4" fmla="*/ 7567 h 8451"/>
                                <a:gd name="connsiteX5" fmla="*/ 10312 w 15723"/>
                                <a:gd name="connsiteY5" fmla="*/ 7518 h 8451"/>
                                <a:gd name="connsiteX6" fmla="*/ 4979 w 15723"/>
                                <a:gd name="connsiteY6" fmla="*/ 7252 h 8451"/>
                                <a:gd name="connsiteX7" fmla="*/ 2504 w 15723"/>
                                <a:gd name="connsiteY7" fmla="*/ 7751 h 845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5723" h="8451">
                                  <a:moveTo>
                                    <a:pt x="2504" y="7751"/>
                                  </a:moveTo>
                                  <a:cubicBezTo>
                                    <a:pt x="1749" y="7590"/>
                                    <a:pt x="1053" y="7154"/>
                                    <a:pt x="571" y="6468"/>
                                  </a:cubicBezTo>
                                  <a:cubicBezTo>
                                    <a:pt x="-430" y="5037"/>
                                    <a:pt x="-79" y="3064"/>
                                    <a:pt x="1348" y="2060"/>
                                  </a:cubicBezTo>
                                  <a:cubicBezTo>
                                    <a:pt x="7250" y="-2066"/>
                                    <a:pt x="12741" y="924"/>
                                    <a:pt x="14832" y="3090"/>
                                  </a:cubicBezTo>
                                  <a:cubicBezTo>
                                    <a:pt x="16049" y="4347"/>
                                    <a:pt x="16016" y="6350"/>
                                    <a:pt x="14759" y="7567"/>
                                  </a:cubicBezTo>
                                  <a:cubicBezTo>
                                    <a:pt x="13502" y="8775"/>
                                    <a:pt x="11513" y="8732"/>
                                    <a:pt x="10312" y="7518"/>
                                  </a:cubicBezTo>
                                  <a:cubicBezTo>
                                    <a:pt x="9734" y="6963"/>
                                    <a:pt x="7699" y="5342"/>
                                    <a:pt x="4979" y="7252"/>
                                  </a:cubicBezTo>
                                  <a:cubicBezTo>
                                    <a:pt x="4230" y="7774"/>
                                    <a:pt x="3331" y="7928"/>
                                    <a:pt x="2504" y="7751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7D351D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1243" name="자유형: 도형 1535">
                          <a:extLst>
                            <a:ext uri="{FF2B5EF4-FFF2-40B4-BE49-F238E27FC236}">
                              <a16:creationId xmlns:a16="http://schemas.microsoft.com/office/drawing/2014/main" id="{0EE04F50-25F4-D4F3-5BA6-6F5505813E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751862" y="4646861"/>
                          <a:ext cx="49189" cy="40425"/>
                        </a:xfrm>
                        <a:custGeom>
                          <a:avLst/>
                          <a:gdLst>
                            <a:gd name="connsiteX0" fmla="*/ 44836 w 49189"/>
                            <a:gd name="connsiteY0" fmla="*/ 2098 h 40425"/>
                            <a:gd name="connsiteX1" fmla="*/ 35863 w 49189"/>
                            <a:gd name="connsiteY1" fmla="*/ 1064 h 40425"/>
                            <a:gd name="connsiteX2" fmla="*/ 5388 w 49189"/>
                            <a:gd name="connsiteY2" fmla="*/ 7727 h 40425"/>
                            <a:gd name="connsiteX3" fmla="*/ 143 w 49189"/>
                            <a:gd name="connsiteY3" fmla="*/ 14285 h 40425"/>
                            <a:gd name="connsiteX4" fmla="*/ 30205 w 49189"/>
                            <a:gd name="connsiteY4" fmla="*/ 39833 h 40425"/>
                            <a:gd name="connsiteX5" fmla="*/ 44836 w 49189"/>
                            <a:gd name="connsiteY5" fmla="*/ 2098 h 404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189" h="40425">
                              <a:moveTo>
                                <a:pt x="44836" y="2098"/>
                              </a:moveTo>
                              <a:cubicBezTo>
                                <a:pt x="42490" y="-304"/>
                                <a:pt x="38761" y="-636"/>
                                <a:pt x="35863" y="1064"/>
                              </a:cubicBezTo>
                              <a:cubicBezTo>
                                <a:pt x="30585" y="4159"/>
                                <a:pt x="19446" y="9270"/>
                                <a:pt x="5388" y="7727"/>
                              </a:cubicBezTo>
                              <a:cubicBezTo>
                                <a:pt x="1935" y="7350"/>
                                <a:pt x="-648" y="10904"/>
                                <a:pt x="143" y="14285"/>
                              </a:cubicBezTo>
                              <a:cubicBezTo>
                                <a:pt x="1886" y="21719"/>
                                <a:pt x="10646" y="44359"/>
                                <a:pt x="30205" y="39833"/>
                              </a:cubicBezTo>
                              <a:cubicBezTo>
                                <a:pt x="54033" y="34309"/>
                                <a:pt x="50948" y="8364"/>
                                <a:pt x="44836" y="20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32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grpSp>
                      <p:nvGrpSpPr>
                        <p:cNvPr id="1244" name="그래픽 265">
                          <a:extLst>
                            <a:ext uri="{FF2B5EF4-FFF2-40B4-BE49-F238E27FC236}">
                              <a16:creationId xmlns:a16="http://schemas.microsoft.com/office/drawing/2014/main" id="{58D415D2-6CC4-36EC-C108-84B827C50DD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34620" y="4580078"/>
                          <a:ext cx="36133" cy="64296"/>
                          <a:chOff x="6734620" y="4580078"/>
                          <a:chExt cx="36133" cy="64296"/>
                        </a:xfrm>
                      </p:grpSpPr>
                      <p:sp>
                        <p:nvSpPr>
                          <p:cNvPr id="1245" name="자유형: 도형 1537">
                            <a:extLst>
                              <a:ext uri="{FF2B5EF4-FFF2-40B4-BE49-F238E27FC236}">
                                <a16:creationId xmlns:a16="http://schemas.microsoft.com/office/drawing/2014/main" id="{D2F31A44-C421-D9F5-49D6-FB3F5BAA487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37778" y="4583240"/>
                            <a:ext cx="29807" cy="57969"/>
                          </a:xfrm>
                          <a:custGeom>
                            <a:avLst/>
                            <a:gdLst>
                              <a:gd name="connsiteX0" fmla="*/ 29808 w 29807"/>
                              <a:gd name="connsiteY0" fmla="*/ 0 h 57969"/>
                              <a:gd name="connsiteX1" fmla="*/ 19653 w 29807"/>
                              <a:gd name="connsiteY1" fmla="*/ 32106 h 57969"/>
                              <a:gd name="connsiteX2" fmla="*/ 11277 w 29807"/>
                              <a:gd name="connsiteY2" fmla="*/ 30859 h 57969"/>
                              <a:gd name="connsiteX3" fmla="*/ 2655 w 29807"/>
                              <a:gd name="connsiteY3" fmla="*/ 34909 h 57969"/>
                              <a:gd name="connsiteX4" fmla="*/ 554 w 29807"/>
                              <a:gd name="connsiteY4" fmla="*/ 40731 h 57969"/>
                              <a:gd name="connsiteX5" fmla="*/ 6029 w 29807"/>
                              <a:gd name="connsiteY5" fmla="*/ 52570 h 57969"/>
                              <a:gd name="connsiteX6" fmla="*/ 20470 w 29807"/>
                              <a:gd name="connsiteY6" fmla="*/ 57969 h 5796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29807" h="57969">
                                <a:moveTo>
                                  <a:pt x="29808" y="0"/>
                                </a:moveTo>
                                <a:lnTo>
                                  <a:pt x="19653" y="32106"/>
                                </a:lnTo>
                                <a:lnTo>
                                  <a:pt x="11277" y="30859"/>
                                </a:lnTo>
                                <a:cubicBezTo>
                                  <a:pt x="7778" y="29595"/>
                                  <a:pt x="3918" y="31410"/>
                                  <a:pt x="2655" y="34909"/>
                                </a:cubicBezTo>
                                <a:lnTo>
                                  <a:pt x="554" y="40731"/>
                                </a:lnTo>
                                <a:cubicBezTo>
                                  <a:pt x="-1172" y="45510"/>
                                  <a:pt x="1269" y="50791"/>
                                  <a:pt x="6029" y="52570"/>
                                </a:cubicBezTo>
                                <a:lnTo>
                                  <a:pt x="20470" y="57969"/>
                                </a:lnTo>
                              </a:path>
                            </a:pathLst>
                          </a:custGeom>
                          <a:solidFill>
                            <a:srgbClr val="C1725C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1246" name="자유형: 도형 1538">
                            <a:extLst>
                              <a:ext uri="{FF2B5EF4-FFF2-40B4-BE49-F238E27FC236}">
                                <a16:creationId xmlns:a16="http://schemas.microsoft.com/office/drawing/2014/main" id="{8618DFA1-97D2-B845-8C65-767FA1F3D6B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34620" y="4580078"/>
                            <a:ext cx="36133" cy="64296"/>
                          </a:xfrm>
                          <a:custGeom>
                            <a:avLst/>
                            <a:gdLst>
                              <a:gd name="connsiteX0" fmla="*/ 22972 w 36133"/>
                              <a:gd name="connsiteY0" fmla="*/ 64227 h 64296"/>
                              <a:gd name="connsiteX1" fmla="*/ 22519 w 36133"/>
                              <a:gd name="connsiteY1" fmla="*/ 64095 h 64296"/>
                              <a:gd name="connsiteX2" fmla="*/ 8074 w 36133"/>
                              <a:gd name="connsiteY2" fmla="*/ 58696 h 64296"/>
                              <a:gd name="connsiteX3" fmla="*/ 735 w 36133"/>
                              <a:gd name="connsiteY3" fmla="*/ 42821 h 64296"/>
                              <a:gd name="connsiteX4" fmla="*/ 2836 w 36133"/>
                              <a:gd name="connsiteY4" fmla="*/ 37001 h 64296"/>
                              <a:gd name="connsiteX5" fmla="*/ 7942 w 36133"/>
                              <a:gd name="connsiteY5" fmla="*/ 31399 h 64296"/>
                              <a:gd name="connsiteX6" fmla="*/ 15508 w 36133"/>
                              <a:gd name="connsiteY6" fmla="*/ 31044 h 64296"/>
                              <a:gd name="connsiteX7" fmla="*/ 20602 w 36133"/>
                              <a:gd name="connsiteY7" fmla="*/ 31763 h 64296"/>
                              <a:gd name="connsiteX8" fmla="*/ 29946 w 36133"/>
                              <a:gd name="connsiteY8" fmla="*/ 2207 h 64296"/>
                              <a:gd name="connsiteX9" fmla="*/ 33921 w 36133"/>
                              <a:gd name="connsiteY9" fmla="*/ 146 h 64296"/>
                              <a:gd name="connsiteX10" fmla="*/ 35985 w 36133"/>
                              <a:gd name="connsiteY10" fmla="*/ 4118 h 64296"/>
                              <a:gd name="connsiteX11" fmla="*/ 25013 w 36133"/>
                              <a:gd name="connsiteY11" fmla="*/ 38797 h 64296"/>
                              <a:gd name="connsiteX12" fmla="*/ 13968 w 36133"/>
                              <a:gd name="connsiteY12" fmla="*/ 37152 h 64296"/>
                              <a:gd name="connsiteX13" fmla="*/ 10631 w 36133"/>
                              <a:gd name="connsiteY13" fmla="*/ 37126 h 64296"/>
                              <a:gd name="connsiteX14" fmla="*/ 8789 w 36133"/>
                              <a:gd name="connsiteY14" fmla="*/ 39148 h 64296"/>
                              <a:gd name="connsiteX15" fmla="*/ 6689 w 36133"/>
                              <a:gd name="connsiteY15" fmla="*/ 44967 h 64296"/>
                              <a:gd name="connsiteX16" fmla="*/ 10296 w 36133"/>
                              <a:gd name="connsiteY16" fmla="*/ 52769 h 64296"/>
                              <a:gd name="connsiteX17" fmla="*/ 24741 w 36133"/>
                              <a:gd name="connsiteY17" fmla="*/ 58171 h 64296"/>
                              <a:gd name="connsiteX18" fmla="*/ 26592 w 36133"/>
                              <a:gd name="connsiteY18" fmla="*/ 62244 h 64296"/>
                              <a:gd name="connsiteX19" fmla="*/ 22972 w 36133"/>
                              <a:gd name="connsiteY19" fmla="*/ 64227 h 642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</a:cxnLst>
                            <a:rect l="l" t="t" r="r" b="b"/>
                            <a:pathLst>
                              <a:path w="36133" h="64296">
                                <a:moveTo>
                                  <a:pt x="22972" y="64227"/>
                                </a:moveTo>
                                <a:cubicBezTo>
                                  <a:pt x="22821" y="64194"/>
                                  <a:pt x="22666" y="64148"/>
                                  <a:pt x="22519" y="64095"/>
                                </a:cubicBezTo>
                                <a:lnTo>
                                  <a:pt x="8074" y="58696"/>
                                </a:lnTo>
                                <a:cubicBezTo>
                                  <a:pt x="1726" y="56320"/>
                                  <a:pt x="-1569" y="49198"/>
                                  <a:pt x="735" y="42821"/>
                                </a:cubicBezTo>
                                <a:lnTo>
                                  <a:pt x="2836" y="37001"/>
                                </a:lnTo>
                                <a:cubicBezTo>
                                  <a:pt x="3728" y="34514"/>
                                  <a:pt x="5547" y="32525"/>
                                  <a:pt x="7942" y="31399"/>
                                </a:cubicBezTo>
                                <a:cubicBezTo>
                                  <a:pt x="10332" y="30270"/>
                                  <a:pt x="13030" y="30135"/>
                                  <a:pt x="15508" y="31044"/>
                                </a:cubicBezTo>
                                <a:lnTo>
                                  <a:pt x="20602" y="31763"/>
                                </a:lnTo>
                                <a:lnTo>
                                  <a:pt x="29946" y="2207"/>
                                </a:lnTo>
                                <a:cubicBezTo>
                                  <a:pt x="30481" y="543"/>
                                  <a:pt x="32296" y="-376"/>
                                  <a:pt x="33921" y="146"/>
                                </a:cubicBezTo>
                                <a:cubicBezTo>
                                  <a:pt x="35585" y="675"/>
                                  <a:pt x="36514" y="2454"/>
                                  <a:pt x="35985" y="4118"/>
                                </a:cubicBezTo>
                                <a:lnTo>
                                  <a:pt x="25013" y="38797"/>
                                </a:lnTo>
                                <a:lnTo>
                                  <a:pt x="13968" y="37152"/>
                                </a:lnTo>
                                <a:cubicBezTo>
                                  <a:pt x="12459" y="36680"/>
                                  <a:pt x="11494" y="36719"/>
                                  <a:pt x="10631" y="37126"/>
                                </a:cubicBezTo>
                                <a:cubicBezTo>
                                  <a:pt x="9767" y="37533"/>
                                  <a:pt x="9114" y="38249"/>
                                  <a:pt x="8789" y="39148"/>
                                </a:cubicBezTo>
                                <a:lnTo>
                                  <a:pt x="6689" y="44967"/>
                                </a:lnTo>
                                <a:cubicBezTo>
                                  <a:pt x="5563" y="48102"/>
                                  <a:pt x="7178" y="51600"/>
                                  <a:pt x="10296" y="52769"/>
                                </a:cubicBezTo>
                                <a:lnTo>
                                  <a:pt x="24741" y="58171"/>
                                </a:lnTo>
                                <a:cubicBezTo>
                                  <a:pt x="26378" y="58785"/>
                                  <a:pt x="27209" y="60607"/>
                                  <a:pt x="26592" y="62244"/>
                                </a:cubicBezTo>
                                <a:cubicBezTo>
                                  <a:pt x="26037" y="63728"/>
                                  <a:pt x="24478" y="64548"/>
                                  <a:pt x="22972" y="6422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7D351D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</p:grpSp>
                  </p:grpSp>
                  <p:sp>
                    <p:nvSpPr>
                      <p:cNvPr id="1238" name="자유형: 도형 1530">
                        <a:extLst>
                          <a:ext uri="{FF2B5EF4-FFF2-40B4-BE49-F238E27FC236}">
                            <a16:creationId xmlns:a16="http://schemas.microsoft.com/office/drawing/2014/main" id="{10D6CBDD-A09E-1139-F742-49E7561890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10438" y="4633181"/>
                        <a:ext cx="24251" cy="31054"/>
                      </a:xfrm>
                      <a:custGeom>
                        <a:avLst/>
                        <a:gdLst>
                          <a:gd name="connsiteX0" fmla="*/ 14153 w 24251"/>
                          <a:gd name="connsiteY0" fmla="*/ 30984 h 31054"/>
                          <a:gd name="connsiteX1" fmla="*/ 12567 w 24251"/>
                          <a:gd name="connsiteY1" fmla="*/ 30121 h 31054"/>
                          <a:gd name="connsiteX2" fmla="*/ 919 w 24251"/>
                          <a:gd name="connsiteY2" fmla="*/ 18394 h 31054"/>
                          <a:gd name="connsiteX3" fmla="*/ 10 w 24251"/>
                          <a:gd name="connsiteY3" fmla="*/ 15909 h 31054"/>
                          <a:gd name="connsiteX4" fmla="*/ 1306 w 24251"/>
                          <a:gd name="connsiteY4" fmla="*/ 13605 h 31054"/>
                          <a:gd name="connsiteX5" fmla="*/ 19223 w 24251"/>
                          <a:gd name="connsiteY5" fmla="*/ 601 h 31054"/>
                          <a:gd name="connsiteX6" fmla="*/ 23645 w 24251"/>
                          <a:gd name="connsiteY6" fmla="*/ 1301 h 31054"/>
                          <a:gd name="connsiteX7" fmla="*/ 22945 w 24251"/>
                          <a:gd name="connsiteY7" fmla="*/ 5722 h 31054"/>
                          <a:gd name="connsiteX8" fmla="*/ 8015 w 24251"/>
                          <a:gd name="connsiteY8" fmla="*/ 16556 h 31054"/>
                          <a:gd name="connsiteX9" fmla="*/ 17064 w 24251"/>
                          <a:gd name="connsiteY9" fmla="*/ 25664 h 31054"/>
                          <a:gd name="connsiteX10" fmla="*/ 17047 w 24251"/>
                          <a:gd name="connsiteY10" fmla="*/ 30137 h 31054"/>
                          <a:gd name="connsiteX11" fmla="*/ 14153 w 24251"/>
                          <a:gd name="connsiteY11" fmla="*/ 30984 h 3105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4251" h="31054">
                            <a:moveTo>
                              <a:pt x="14153" y="30984"/>
                            </a:moveTo>
                            <a:cubicBezTo>
                              <a:pt x="13572" y="30860"/>
                              <a:pt x="13020" y="30571"/>
                              <a:pt x="12567" y="30121"/>
                            </a:cubicBezTo>
                            <a:lnTo>
                              <a:pt x="919" y="18394"/>
                            </a:lnTo>
                            <a:cubicBezTo>
                              <a:pt x="269" y="17737"/>
                              <a:pt x="-62" y="16832"/>
                              <a:pt x="10" y="15909"/>
                            </a:cubicBezTo>
                            <a:cubicBezTo>
                              <a:pt x="85" y="14990"/>
                              <a:pt x="558" y="14147"/>
                              <a:pt x="1306" y="13605"/>
                            </a:cubicBezTo>
                            <a:lnTo>
                              <a:pt x="19223" y="601"/>
                            </a:lnTo>
                            <a:cubicBezTo>
                              <a:pt x="20638" y="-426"/>
                              <a:pt x="22617" y="-101"/>
                              <a:pt x="23645" y="1301"/>
                            </a:cubicBezTo>
                            <a:cubicBezTo>
                              <a:pt x="24675" y="2715"/>
                              <a:pt x="24360" y="4697"/>
                              <a:pt x="22945" y="5722"/>
                            </a:cubicBezTo>
                            <a:lnTo>
                              <a:pt x="8015" y="16556"/>
                            </a:lnTo>
                            <a:lnTo>
                              <a:pt x="17064" y="25664"/>
                            </a:lnTo>
                            <a:cubicBezTo>
                              <a:pt x="18298" y="26905"/>
                              <a:pt x="18285" y="28910"/>
                              <a:pt x="17047" y="30137"/>
                            </a:cubicBezTo>
                            <a:cubicBezTo>
                              <a:pt x="16260" y="30915"/>
                              <a:pt x="15163" y="31201"/>
                              <a:pt x="14153" y="30984"/>
                            </a:cubicBezTo>
                            <a:close/>
                          </a:path>
                        </a:pathLst>
                      </a:custGeom>
                      <a:solidFill>
                        <a:srgbClr val="7D351D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239" name="자유형: 도형 1531">
                        <a:extLst>
                          <a:ext uri="{FF2B5EF4-FFF2-40B4-BE49-F238E27FC236}">
                            <a16:creationId xmlns:a16="http://schemas.microsoft.com/office/drawing/2014/main" id="{AD1B6727-AB25-D2A0-D1EC-0A62F22A23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32424" y="4728672"/>
                        <a:ext cx="109242" cy="58803"/>
                      </a:xfrm>
                      <a:custGeom>
                        <a:avLst/>
                        <a:gdLst>
                          <a:gd name="connsiteX0" fmla="*/ 4237 w 109242"/>
                          <a:gd name="connsiteY0" fmla="*/ 14941 h 58803"/>
                          <a:gd name="connsiteX1" fmla="*/ 99836 w 109242"/>
                          <a:gd name="connsiteY1" fmla="*/ 11366 h 58803"/>
                          <a:gd name="connsiteX2" fmla="*/ 99836 w 109242"/>
                          <a:gd name="connsiteY2" fmla="*/ 11366 h 58803"/>
                          <a:gd name="connsiteX3" fmla="*/ 0 w 109242"/>
                          <a:gd name="connsiteY3" fmla="*/ 58787 h 58803"/>
                          <a:gd name="connsiteX4" fmla="*/ 4237 w 109242"/>
                          <a:gd name="connsiteY4" fmla="*/ 14941 h 5880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9242" h="58803">
                            <a:moveTo>
                              <a:pt x="4237" y="14941"/>
                            </a:moveTo>
                            <a:cubicBezTo>
                              <a:pt x="4237" y="14941"/>
                              <a:pt x="78673" y="36944"/>
                              <a:pt x="99836" y="11366"/>
                            </a:cubicBezTo>
                            <a:cubicBezTo>
                              <a:pt x="121000" y="-14208"/>
                              <a:pt x="99836" y="11366"/>
                              <a:pt x="99836" y="11366"/>
                            </a:cubicBezTo>
                            <a:cubicBezTo>
                              <a:pt x="99836" y="11366"/>
                              <a:pt x="91188" y="59844"/>
                              <a:pt x="0" y="58787"/>
                            </a:cubicBezTo>
                            <a:lnTo>
                              <a:pt x="4237" y="14941"/>
                            </a:lnTo>
                            <a:close/>
                          </a:path>
                        </a:pathLst>
                      </a:custGeom>
                      <a:solidFill>
                        <a:srgbClr val="7D351D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240" name="자유형: 도형 1532">
                        <a:extLst>
                          <a:ext uri="{FF2B5EF4-FFF2-40B4-BE49-F238E27FC236}">
                            <a16:creationId xmlns:a16="http://schemas.microsoft.com/office/drawing/2014/main" id="{FF575ED3-3356-DD56-9213-89BE16A6BE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901393" y="4671745"/>
                        <a:ext cx="38180" cy="38167"/>
                      </a:xfrm>
                      <a:custGeom>
                        <a:avLst/>
                        <a:gdLst>
                          <a:gd name="connsiteX0" fmla="*/ 15087 w 38180"/>
                          <a:gd name="connsiteY0" fmla="*/ 37736 h 38167"/>
                          <a:gd name="connsiteX1" fmla="*/ 216 w 38180"/>
                          <a:gd name="connsiteY1" fmla="*/ 16235 h 38167"/>
                          <a:gd name="connsiteX2" fmla="*/ 21940 w 38180"/>
                          <a:gd name="connsiteY2" fmla="*/ 215 h 38167"/>
                          <a:gd name="connsiteX3" fmla="*/ 37967 w 38180"/>
                          <a:gd name="connsiteY3" fmla="*/ 21926 h 38167"/>
                          <a:gd name="connsiteX4" fmla="*/ 30428 w 38180"/>
                          <a:gd name="connsiteY4" fmla="*/ 34438 h 38167"/>
                          <a:gd name="connsiteX5" fmla="*/ 16249 w 38180"/>
                          <a:gd name="connsiteY5" fmla="*/ 37950 h 38167"/>
                          <a:gd name="connsiteX6" fmla="*/ 15087 w 38180"/>
                          <a:gd name="connsiteY6" fmla="*/ 37736 h 3816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8180" h="38167">
                            <a:moveTo>
                              <a:pt x="15087" y="37736"/>
                            </a:moveTo>
                            <a:cubicBezTo>
                              <a:pt x="5306" y="35642"/>
                              <a:pt x="-1297" y="26246"/>
                              <a:pt x="216" y="16235"/>
                            </a:cubicBezTo>
                            <a:cubicBezTo>
                              <a:pt x="1785" y="5834"/>
                              <a:pt x="11529" y="-1354"/>
                              <a:pt x="21940" y="215"/>
                            </a:cubicBezTo>
                            <a:cubicBezTo>
                              <a:pt x="32256" y="1804"/>
                              <a:pt x="39539" y="11519"/>
                              <a:pt x="37967" y="21926"/>
                            </a:cubicBezTo>
                            <a:cubicBezTo>
                              <a:pt x="37209" y="26968"/>
                              <a:pt x="34534" y="31408"/>
                              <a:pt x="30428" y="34438"/>
                            </a:cubicBezTo>
                            <a:cubicBezTo>
                              <a:pt x="26328" y="37464"/>
                              <a:pt x="21294" y="38711"/>
                              <a:pt x="16249" y="37950"/>
                            </a:cubicBezTo>
                            <a:cubicBezTo>
                              <a:pt x="15862" y="37891"/>
                              <a:pt x="15475" y="37819"/>
                              <a:pt x="15087" y="37736"/>
                            </a:cubicBezTo>
                            <a:close/>
                          </a:path>
                        </a:pathLst>
                      </a:custGeom>
                      <a:solidFill>
                        <a:srgbClr val="FFD14F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241" name="자유형: 도형 1533">
                        <a:extLst>
                          <a:ext uri="{FF2B5EF4-FFF2-40B4-BE49-F238E27FC236}">
                            <a16:creationId xmlns:a16="http://schemas.microsoft.com/office/drawing/2014/main" id="{3C62C27B-B4B7-3E88-216A-69805A7DF1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69744" y="3899724"/>
                        <a:ext cx="3282" cy="328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82" h="3282"/>
                        </a:pathLst>
                      </a:custGeom>
                      <a:noFill/>
                      <a:ln w="31595" cap="rnd">
                        <a:solidFill>
                          <a:srgbClr val="E06A4B"/>
                        </a:solidFill>
                        <a:prstDash val="solid"/>
                        <a:round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</p:grpSp>
              <p:sp>
                <p:nvSpPr>
                  <p:cNvPr id="1233" name="자유형: 도형 1525">
                    <a:extLst>
                      <a:ext uri="{FF2B5EF4-FFF2-40B4-BE49-F238E27FC236}">
                        <a16:creationId xmlns:a16="http://schemas.microsoft.com/office/drawing/2014/main" id="{2B881DE3-113C-999F-C0D4-8684707CE9DE}"/>
                      </a:ext>
                    </a:extLst>
                  </p:cNvPr>
                  <p:cNvSpPr/>
                  <p:nvPr/>
                </p:nvSpPr>
                <p:spPr>
                  <a:xfrm>
                    <a:off x="6812147" y="4636147"/>
                    <a:ext cx="31958" cy="20180"/>
                  </a:xfrm>
                  <a:custGeom>
                    <a:avLst/>
                    <a:gdLst>
                      <a:gd name="connsiteX0" fmla="*/ 31827 w 31958"/>
                      <a:gd name="connsiteY0" fmla="*/ 13485 h 20180"/>
                      <a:gd name="connsiteX1" fmla="*/ 13946 w 31958"/>
                      <a:gd name="connsiteY1" fmla="*/ 19589 h 20180"/>
                      <a:gd name="connsiteX2" fmla="*/ 132 w 31958"/>
                      <a:gd name="connsiteY2" fmla="*/ 6697 h 20180"/>
                      <a:gd name="connsiteX3" fmla="*/ 18013 w 31958"/>
                      <a:gd name="connsiteY3" fmla="*/ 592 h 20180"/>
                      <a:gd name="connsiteX4" fmla="*/ 31827 w 31958"/>
                      <a:gd name="connsiteY4" fmla="*/ 13485 h 20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8" h="20180">
                        <a:moveTo>
                          <a:pt x="31827" y="13485"/>
                        </a:moveTo>
                        <a:cubicBezTo>
                          <a:pt x="30705" y="18733"/>
                          <a:pt x="22696" y="21463"/>
                          <a:pt x="13946" y="19589"/>
                        </a:cubicBezTo>
                        <a:cubicBezTo>
                          <a:pt x="5193" y="17715"/>
                          <a:pt x="-991" y="11942"/>
                          <a:pt x="132" y="6697"/>
                        </a:cubicBezTo>
                        <a:cubicBezTo>
                          <a:pt x="1254" y="1449"/>
                          <a:pt x="9262" y="-1285"/>
                          <a:pt x="18013" y="592"/>
                        </a:cubicBezTo>
                        <a:cubicBezTo>
                          <a:pt x="26766" y="2463"/>
                          <a:pt x="32950" y="8236"/>
                          <a:pt x="31827" y="13485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314" name="그래픽 265">
                  <a:extLst>
                    <a:ext uri="{FF2B5EF4-FFF2-40B4-BE49-F238E27FC236}">
                      <a16:creationId xmlns:a16="http://schemas.microsoft.com/office/drawing/2014/main" id="{5D4FD869-9AC2-CEB2-6F9A-3D09BF707DA0}"/>
                    </a:ext>
                  </a:extLst>
                </p:cNvPr>
                <p:cNvGrpSpPr/>
                <p:nvPr/>
              </p:nvGrpSpPr>
              <p:grpSpPr>
                <a:xfrm>
                  <a:off x="6535968" y="5021030"/>
                  <a:ext cx="638692" cy="350903"/>
                  <a:chOff x="6535968" y="5021030"/>
                  <a:chExt cx="638692" cy="350903"/>
                </a:xfrm>
              </p:grpSpPr>
              <p:grpSp>
                <p:nvGrpSpPr>
                  <p:cNvPr id="1225" name="그래픽 265">
                    <a:extLst>
                      <a:ext uri="{FF2B5EF4-FFF2-40B4-BE49-F238E27FC236}">
                        <a16:creationId xmlns:a16="http://schemas.microsoft.com/office/drawing/2014/main" id="{5463BDF8-74B0-48C6-398D-2627A6DDB025}"/>
                      </a:ext>
                    </a:extLst>
                  </p:cNvPr>
                  <p:cNvGrpSpPr/>
                  <p:nvPr/>
                </p:nvGrpSpPr>
                <p:grpSpPr>
                  <a:xfrm>
                    <a:off x="6535968" y="5021030"/>
                    <a:ext cx="638692" cy="350903"/>
                    <a:chOff x="6535968" y="5021030"/>
                    <a:chExt cx="638692" cy="350903"/>
                  </a:xfrm>
                </p:grpSpPr>
                <p:sp>
                  <p:nvSpPr>
                    <p:cNvPr id="1230" name="자유형: 도형 1522">
                      <a:extLst>
                        <a:ext uri="{FF2B5EF4-FFF2-40B4-BE49-F238E27FC236}">
                          <a16:creationId xmlns:a16="http://schemas.microsoft.com/office/drawing/2014/main" id="{E355BB06-DC05-82BB-4D9F-7060F1D70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5968" y="5021030"/>
                      <a:ext cx="638692" cy="350903"/>
                    </a:xfrm>
                    <a:custGeom>
                      <a:avLst/>
                      <a:gdLst>
                        <a:gd name="connsiteX0" fmla="*/ 24340 w 638692"/>
                        <a:gd name="connsiteY0" fmla="*/ 101211 h 350903"/>
                        <a:gd name="connsiteX1" fmla="*/ 7755 w 638692"/>
                        <a:gd name="connsiteY1" fmla="*/ 114198 h 350903"/>
                        <a:gd name="connsiteX2" fmla="*/ 34275 w 638692"/>
                        <a:gd name="connsiteY2" fmla="*/ 140242 h 350903"/>
                        <a:gd name="connsiteX3" fmla="*/ 45470 w 638692"/>
                        <a:gd name="connsiteY3" fmla="*/ 172765 h 350903"/>
                        <a:gd name="connsiteX4" fmla="*/ 139852 w 638692"/>
                        <a:gd name="connsiteY4" fmla="*/ 213700 h 350903"/>
                        <a:gd name="connsiteX5" fmla="*/ 161754 w 638692"/>
                        <a:gd name="connsiteY5" fmla="*/ 216683 h 350903"/>
                        <a:gd name="connsiteX6" fmla="*/ 482813 w 638692"/>
                        <a:gd name="connsiteY6" fmla="*/ 343318 h 350903"/>
                        <a:gd name="connsiteX7" fmla="*/ 637927 w 638692"/>
                        <a:gd name="connsiteY7" fmla="*/ 222660 h 350903"/>
                        <a:gd name="connsiteX8" fmla="*/ 615287 w 638692"/>
                        <a:gd name="connsiteY8" fmla="*/ 108412 h 350903"/>
                        <a:gd name="connsiteX9" fmla="*/ 426193 w 638692"/>
                        <a:gd name="connsiteY9" fmla="*/ 113975 h 350903"/>
                        <a:gd name="connsiteX10" fmla="*/ 436492 w 638692"/>
                        <a:gd name="connsiteY10" fmla="*/ 167346 h 350903"/>
                        <a:gd name="connsiteX11" fmla="*/ 209857 w 638692"/>
                        <a:gd name="connsiteY11" fmla="*/ 95684 h 350903"/>
                        <a:gd name="connsiteX12" fmla="*/ 195097 w 638692"/>
                        <a:gd name="connsiteY12" fmla="*/ 74287 h 350903"/>
                        <a:gd name="connsiteX13" fmla="*/ 119443 w 638692"/>
                        <a:gd name="connsiteY13" fmla="*/ 4325 h 350903"/>
                        <a:gd name="connsiteX14" fmla="*/ 111993 w 638692"/>
                        <a:gd name="connsiteY14" fmla="*/ 393 h 350903"/>
                        <a:gd name="connsiteX15" fmla="*/ 103939 w 638692"/>
                        <a:gd name="connsiteY15" fmla="*/ 1663 h 350903"/>
                        <a:gd name="connsiteX16" fmla="*/ 100689 w 638692"/>
                        <a:gd name="connsiteY16" fmla="*/ 11769 h 350903"/>
                        <a:gd name="connsiteX17" fmla="*/ 109869 w 638692"/>
                        <a:gd name="connsiteY17" fmla="*/ 44499 h 350903"/>
                        <a:gd name="connsiteX18" fmla="*/ 79391 w 638692"/>
                        <a:gd name="connsiteY18" fmla="*/ 34048 h 350903"/>
                        <a:gd name="connsiteX19" fmla="*/ 11169 w 638692"/>
                        <a:gd name="connsiteY19" fmla="*/ 43455 h 350903"/>
                        <a:gd name="connsiteX20" fmla="*/ 26434 w 638692"/>
                        <a:gd name="connsiteY20" fmla="*/ 61631 h 350903"/>
                        <a:gd name="connsiteX21" fmla="*/ 193 w 638692"/>
                        <a:gd name="connsiteY21" fmla="*/ 80392 h 350903"/>
                        <a:gd name="connsiteX22" fmla="*/ 24340 w 638692"/>
                        <a:gd name="connsiteY22" fmla="*/ 101211 h 350903"/>
                        <a:gd name="connsiteX23" fmla="*/ 40104 w 638692"/>
                        <a:gd name="connsiteY23" fmla="*/ 102566 h 350903"/>
                        <a:gd name="connsiteX24" fmla="*/ 46035 w 638692"/>
                        <a:gd name="connsiteY24" fmla="*/ 103269 h 350903"/>
                        <a:gd name="connsiteX25" fmla="*/ 40104 w 638692"/>
                        <a:gd name="connsiteY25" fmla="*/ 102566 h 350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638692" h="350903">
                          <a:moveTo>
                            <a:pt x="24340" y="101211"/>
                          </a:moveTo>
                          <a:cubicBezTo>
                            <a:pt x="15902" y="101434"/>
                            <a:pt x="8632" y="104181"/>
                            <a:pt x="7755" y="114198"/>
                          </a:cubicBezTo>
                          <a:cubicBezTo>
                            <a:pt x="4096" y="131909"/>
                            <a:pt x="19627" y="138769"/>
                            <a:pt x="34275" y="140242"/>
                          </a:cubicBezTo>
                          <a:cubicBezTo>
                            <a:pt x="20063" y="142999"/>
                            <a:pt x="27724" y="166119"/>
                            <a:pt x="45470" y="172765"/>
                          </a:cubicBezTo>
                          <a:lnTo>
                            <a:pt x="139852" y="213700"/>
                          </a:lnTo>
                          <a:cubicBezTo>
                            <a:pt x="145658" y="216391"/>
                            <a:pt x="153391" y="217094"/>
                            <a:pt x="161754" y="216683"/>
                          </a:cubicBezTo>
                          <a:lnTo>
                            <a:pt x="482813" y="343318"/>
                          </a:lnTo>
                          <a:cubicBezTo>
                            <a:pt x="563373" y="373780"/>
                            <a:pt x="647629" y="308239"/>
                            <a:pt x="637927" y="222660"/>
                          </a:cubicBezTo>
                          <a:lnTo>
                            <a:pt x="615287" y="108412"/>
                          </a:lnTo>
                          <a:lnTo>
                            <a:pt x="426193" y="113975"/>
                          </a:lnTo>
                          <a:lnTo>
                            <a:pt x="436492" y="167346"/>
                          </a:lnTo>
                          <a:lnTo>
                            <a:pt x="209857" y="95684"/>
                          </a:lnTo>
                          <a:cubicBezTo>
                            <a:pt x="205439" y="88177"/>
                            <a:pt x="200516" y="80954"/>
                            <a:pt x="195097" y="74287"/>
                          </a:cubicBezTo>
                          <a:cubicBezTo>
                            <a:pt x="195097" y="74287"/>
                            <a:pt x="141083" y="19315"/>
                            <a:pt x="119443" y="4325"/>
                          </a:cubicBezTo>
                          <a:cubicBezTo>
                            <a:pt x="117123" y="2717"/>
                            <a:pt x="114717" y="1132"/>
                            <a:pt x="111993" y="393"/>
                          </a:cubicBezTo>
                          <a:cubicBezTo>
                            <a:pt x="109269" y="-345"/>
                            <a:pt x="106134" y="-109"/>
                            <a:pt x="103939" y="1663"/>
                          </a:cubicBezTo>
                          <a:cubicBezTo>
                            <a:pt x="101080" y="3971"/>
                            <a:pt x="100564" y="8096"/>
                            <a:pt x="100689" y="11769"/>
                          </a:cubicBezTo>
                          <a:cubicBezTo>
                            <a:pt x="101076" y="23165"/>
                            <a:pt x="105478" y="33901"/>
                            <a:pt x="109869" y="44499"/>
                          </a:cubicBezTo>
                          <a:cubicBezTo>
                            <a:pt x="100433" y="41358"/>
                            <a:pt x="90360" y="37934"/>
                            <a:pt x="79391" y="34048"/>
                          </a:cubicBezTo>
                          <a:cubicBezTo>
                            <a:pt x="55681" y="27514"/>
                            <a:pt x="17904" y="11940"/>
                            <a:pt x="11169" y="43455"/>
                          </a:cubicBezTo>
                          <a:cubicBezTo>
                            <a:pt x="9764" y="54595"/>
                            <a:pt x="17424" y="59432"/>
                            <a:pt x="26434" y="61631"/>
                          </a:cubicBezTo>
                          <a:cubicBezTo>
                            <a:pt x="13194" y="61005"/>
                            <a:pt x="-63" y="63893"/>
                            <a:pt x="193" y="80392"/>
                          </a:cubicBezTo>
                          <a:cubicBezTo>
                            <a:pt x="-1727" y="95319"/>
                            <a:pt x="10985" y="99527"/>
                            <a:pt x="24340" y="101211"/>
                          </a:cubicBezTo>
                          <a:close/>
                          <a:moveTo>
                            <a:pt x="40104" y="102566"/>
                          </a:moveTo>
                          <a:cubicBezTo>
                            <a:pt x="42293" y="102754"/>
                            <a:pt x="44305" y="102967"/>
                            <a:pt x="46035" y="103269"/>
                          </a:cubicBezTo>
                          <a:cubicBezTo>
                            <a:pt x="44286" y="103131"/>
                            <a:pt x="42270" y="102865"/>
                            <a:pt x="40104" y="102566"/>
                          </a:cubicBezTo>
                          <a:close/>
                        </a:path>
                      </a:pathLst>
                    </a:custGeom>
                    <a:solidFill>
                      <a:srgbClr val="C1725C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231" name="자유형: 도형 1523">
                      <a:extLst>
                        <a:ext uri="{FF2B5EF4-FFF2-40B4-BE49-F238E27FC236}">
                          <a16:creationId xmlns:a16="http://schemas.microsoft.com/office/drawing/2014/main" id="{BB33FBCD-513C-74E3-4088-5C5F1F5F3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8752" y="5045964"/>
                      <a:ext cx="58445" cy="41666"/>
                    </a:xfrm>
                    <a:custGeom>
                      <a:avLst/>
                      <a:gdLst>
                        <a:gd name="connsiteX0" fmla="*/ 7086 w 58445"/>
                        <a:gd name="connsiteY0" fmla="*/ 19562 h 41666"/>
                        <a:gd name="connsiteX1" fmla="*/ 58445 w 58445"/>
                        <a:gd name="connsiteY1" fmla="*/ 41667 h 41666"/>
                        <a:gd name="connsiteX2" fmla="*/ 0 w 58445"/>
                        <a:gd name="connsiteY2" fmla="*/ 0 h 41666"/>
                        <a:gd name="connsiteX3" fmla="*/ 7086 w 58445"/>
                        <a:gd name="connsiteY3" fmla="*/ 19562 h 416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8445" h="41666">
                          <a:moveTo>
                            <a:pt x="7086" y="19562"/>
                          </a:moveTo>
                          <a:lnTo>
                            <a:pt x="58445" y="41667"/>
                          </a:lnTo>
                          <a:cubicBezTo>
                            <a:pt x="58445" y="41667"/>
                            <a:pt x="9640" y="3151"/>
                            <a:pt x="0" y="0"/>
                          </a:cubicBezTo>
                          <a:lnTo>
                            <a:pt x="7086" y="19562"/>
                          </a:lnTo>
                          <a:close/>
                        </a:path>
                      </a:pathLst>
                    </a:custGeom>
                    <a:solidFill>
                      <a:srgbClr val="AF4E4A">
                        <a:alpha val="50000"/>
                      </a:srgbClr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1226" name="자유형: 도형 1518">
                    <a:extLst>
                      <a:ext uri="{FF2B5EF4-FFF2-40B4-BE49-F238E27FC236}">
                        <a16:creationId xmlns:a16="http://schemas.microsoft.com/office/drawing/2014/main" id="{1B8A54D8-6E40-570E-08E8-CBCDFCF668BD}"/>
                      </a:ext>
                    </a:extLst>
                  </p:cNvPr>
                  <p:cNvSpPr/>
                  <p:nvPr/>
                </p:nvSpPr>
                <p:spPr>
                  <a:xfrm>
                    <a:off x="6554419" y="5078437"/>
                    <a:ext cx="42517" cy="17001"/>
                  </a:xfrm>
                  <a:custGeom>
                    <a:avLst/>
                    <a:gdLst>
                      <a:gd name="connsiteX0" fmla="*/ 39495 w 42517"/>
                      <a:gd name="connsiteY0" fmla="*/ 17002 h 17001"/>
                      <a:gd name="connsiteX1" fmla="*/ 42354 w 42517"/>
                      <a:gd name="connsiteY1" fmla="*/ 14960 h 17001"/>
                      <a:gd name="connsiteX2" fmla="*/ 40476 w 42517"/>
                      <a:gd name="connsiteY2" fmla="*/ 11123 h 17001"/>
                      <a:gd name="connsiteX3" fmla="*/ 3185 w 42517"/>
                      <a:gd name="connsiteY3" fmla="*/ 26 h 17001"/>
                      <a:gd name="connsiteX4" fmla="*/ 4 w 42517"/>
                      <a:gd name="connsiteY4" fmla="*/ 2879 h 17001"/>
                      <a:gd name="connsiteX5" fmla="*/ 2860 w 42517"/>
                      <a:gd name="connsiteY5" fmla="*/ 6059 h 17001"/>
                      <a:gd name="connsiteX6" fmla="*/ 38517 w 42517"/>
                      <a:gd name="connsiteY6" fmla="*/ 16841 h 17001"/>
                      <a:gd name="connsiteX7" fmla="*/ 39495 w 42517"/>
                      <a:gd name="connsiteY7" fmla="*/ 17002 h 170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2517" h="17001">
                        <a:moveTo>
                          <a:pt x="39495" y="17002"/>
                        </a:moveTo>
                        <a:cubicBezTo>
                          <a:pt x="40752" y="17002"/>
                          <a:pt x="41924" y="16214"/>
                          <a:pt x="42354" y="14960"/>
                        </a:cubicBezTo>
                        <a:cubicBezTo>
                          <a:pt x="42895" y="13382"/>
                          <a:pt x="42052" y="11665"/>
                          <a:pt x="40476" y="11123"/>
                        </a:cubicBezTo>
                        <a:cubicBezTo>
                          <a:pt x="37253" y="10021"/>
                          <a:pt x="8846" y="328"/>
                          <a:pt x="3185" y="26"/>
                        </a:cubicBezTo>
                        <a:cubicBezTo>
                          <a:pt x="1599" y="-213"/>
                          <a:pt x="96" y="1208"/>
                          <a:pt x="4" y="2879"/>
                        </a:cubicBezTo>
                        <a:cubicBezTo>
                          <a:pt x="-84" y="4543"/>
                          <a:pt x="1192" y="5967"/>
                          <a:pt x="2860" y="6059"/>
                        </a:cubicBezTo>
                        <a:cubicBezTo>
                          <a:pt x="6493" y="6256"/>
                          <a:pt x="26659" y="12778"/>
                          <a:pt x="38517" y="16841"/>
                        </a:cubicBezTo>
                        <a:cubicBezTo>
                          <a:pt x="38842" y="16949"/>
                          <a:pt x="39170" y="17002"/>
                          <a:pt x="39495" y="17002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227" name="자유형: 도형 1519">
                    <a:extLst>
                      <a:ext uri="{FF2B5EF4-FFF2-40B4-BE49-F238E27FC236}">
                        <a16:creationId xmlns:a16="http://schemas.microsoft.com/office/drawing/2014/main" id="{F74B8BA6-4813-4337-3AA3-770483F901E4}"/>
                      </a:ext>
                    </a:extLst>
                  </p:cNvPr>
                  <p:cNvSpPr/>
                  <p:nvPr/>
                </p:nvSpPr>
                <p:spPr>
                  <a:xfrm>
                    <a:off x="6939324" y="5175836"/>
                    <a:ext cx="69766" cy="27398"/>
                  </a:xfrm>
                  <a:custGeom>
                    <a:avLst/>
                    <a:gdLst>
                      <a:gd name="connsiteX0" fmla="*/ 66743 w 69766"/>
                      <a:gd name="connsiteY0" fmla="*/ 27398 h 27398"/>
                      <a:gd name="connsiteX1" fmla="*/ 69608 w 69766"/>
                      <a:gd name="connsiteY1" fmla="*/ 25337 h 27398"/>
                      <a:gd name="connsiteX2" fmla="*/ 67701 w 69766"/>
                      <a:gd name="connsiteY2" fmla="*/ 21513 h 27398"/>
                      <a:gd name="connsiteX3" fmla="*/ 3982 w 69766"/>
                      <a:gd name="connsiteY3" fmla="*/ 153 h 27398"/>
                      <a:gd name="connsiteX4" fmla="*/ 158 w 69766"/>
                      <a:gd name="connsiteY4" fmla="*/ 2060 h 27398"/>
                      <a:gd name="connsiteX5" fmla="*/ 2065 w 69766"/>
                      <a:gd name="connsiteY5" fmla="*/ 5884 h 27398"/>
                      <a:gd name="connsiteX6" fmla="*/ 65785 w 69766"/>
                      <a:gd name="connsiteY6" fmla="*/ 27244 h 27398"/>
                      <a:gd name="connsiteX7" fmla="*/ 66743 w 69766"/>
                      <a:gd name="connsiteY7" fmla="*/ 27398 h 27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766" h="27398">
                        <a:moveTo>
                          <a:pt x="66743" y="27398"/>
                        </a:moveTo>
                        <a:cubicBezTo>
                          <a:pt x="68007" y="27398"/>
                          <a:pt x="69182" y="26601"/>
                          <a:pt x="69608" y="25337"/>
                        </a:cubicBezTo>
                        <a:cubicBezTo>
                          <a:pt x="70140" y="23755"/>
                          <a:pt x="69287" y="22045"/>
                          <a:pt x="67701" y="21513"/>
                        </a:cubicBezTo>
                        <a:lnTo>
                          <a:pt x="3982" y="153"/>
                        </a:lnTo>
                        <a:cubicBezTo>
                          <a:pt x="2406" y="-366"/>
                          <a:pt x="686" y="475"/>
                          <a:pt x="158" y="2060"/>
                        </a:cubicBezTo>
                        <a:cubicBezTo>
                          <a:pt x="-374" y="3642"/>
                          <a:pt x="480" y="5352"/>
                          <a:pt x="2065" y="5884"/>
                        </a:cubicBezTo>
                        <a:lnTo>
                          <a:pt x="65785" y="27244"/>
                        </a:lnTo>
                        <a:cubicBezTo>
                          <a:pt x="66100" y="27349"/>
                          <a:pt x="66425" y="27398"/>
                          <a:pt x="66743" y="27398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228" name="자유형: 도형 1520">
                    <a:extLst>
                      <a:ext uri="{FF2B5EF4-FFF2-40B4-BE49-F238E27FC236}">
                        <a16:creationId xmlns:a16="http://schemas.microsoft.com/office/drawing/2014/main" id="{F0339312-A1B1-60A7-E817-EAE33FF1C5FF}"/>
                      </a:ext>
                    </a:extLst>
                  </p:cNvPr>
                  <p:cNvSpPr/>
                  <p:nvPr/>
                </p:nvSpPr>
                <p:spPr>
                  <a:xfrm>
                    <a:off x="6554506" y="5118766"/>
                    <a:ext cx="34900" cy="15369"/>
                  </a:xfrm>
                  <a:custGeom>
                    <a:avLst/>
                    <a:gdLst>
                      <a:gd name="connsiteX0" fmla="*/ 31882 w 34900"/>
                      <a:gd name="connsiteY0" fmla="*/ 15369 h 15369"/>
                      <a:gd name="connsiteX1" fmla="*/ 34754 w 34900"/>
                      <a:gd name="connsiteY1" fmla="*/ 13278 h 15369"/>
                      <a:gd name="connsiteX2" fmla="*/ 32811 w 34900"/>
                      <a:gd name="connsiteY2" fmla="*/ 9478 h 15369"/>
                      <a:gd name="connsiteX3" fmla="*/ 3951 w 34900"/>
                      <a:gd name="connsiteY3" fmla="*/ 147 h 15369"/>
                      <a:gd name="connsiteX4" fmla="*/ 147 w 34900"/>
                      <a:gd name="connsiteY4" fmla="*/ 2090 h 15369"/>
                      <a:gd name="connsiteX5" fmla="*/ 2090 w 34900"/>
                      <a:gd name="connsiteY5" fmla="*/ 5894 h 15369"/>
                      <a:gd name="connsiteX6" fmla="*/ 30950 w 34900"/>
                      <a:gd name="connsiteY6" fmla="*/ 15225 h 15369"/>
                      <a:gd name="connsiteX7" fmla="*/ 31882 w 34900"/>
                      <a:gd name="connsiteY7" fmla="*/ 15369 h 15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4900" h="15369">
                        <a:moveTo>
                          <a:pt x="31882" y="15369"/>
                        </a:moveTo>
                        <a:cubicBezTo>
                          <a:pt x="33155" y="15369"/>
                          <a:pt x="34340" y="14555"/>
                          <a:pt x="34754" y="13278"/>
                        </a:cubicBezTo>
                        <a:cubicBezTo>
                          <a:pt x="35266" y="11693"/>
                          <a:pt x="34396" y="9990"/>
                          <a:pt x="32811" y="9478"/>
                        </a:cubicBezTo>
                        <a:lnTo>
                          <a:pt x="3951" y="147"/>
                        </a:lnTo>
                        <a:cubicBezTo>
                          <a:pt x="2359" y="-365"/>
                          <a:pt x="659" y="508"/>
                          <a:pt x="147" y="2090"/>
                        </a:cubicBezTo>
                        <a:cubicBezTo>
                          <a:pt x="-365" y="3675"/>
                          <a:pt x="505" y="5378"/>
                          <a:pt x="2090" y="5894"/>
                        </a:cubicBezTo>
                        <a:lnTo>
                          <a:pt x="30950" y="15225"/>
                        </a:lnTo>
                        <a:cubicBezTo>
                          <a:pt x="31262" y="15320"/>
                          <a:pt x="31573" y="15369"/>
                          <a:pt x="31882" y="15369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229" name="자유형: 도형 1521">
                    <a:extLst>
                      <a:ext uri="{FF2B5EF4-FFF2-40B4-BE49-F238E27FC236}">
                        <a16:creationId xmlns:a16="http://schemas.microsoft.com/office/drawing/2014/main" id="{8BCB7CB3-0859-7F5B-4894-CBD2A145EDB6}"/>
                      </a:ext>
                    </a:extLst>
                  </p:cNvPr>
                  <p:cNvSpPr/>
                  <p:nvPr/>
                </p:nvSpPr>
                <p:spPr>
                  <a:xfrm>
                    <a:off x="6567224" y="5158251"/>
                    <a:ext cx="21701" cy="10721"/>
                  </a:xfrm>
                  <a:custGeom>
                    <a:avLst/>
                    <a:gdLst>
                      <a:gd name="connsiteX0" fmla="*/ 18679 w 21701"/>
                      <a:gd name="connsiteY0" fmla="*/ 10722 h 10721"/>
                      <a:gd name="connsiteX1" fmla="*/ 21573 w 21701"/>
                      <a:gd name="connsiteY1" fmla="*/ 8565 h 10721"/>
                      <a:gd name="connsiteX2" fmla="*/ 19545 w 21701"/>
                      <a:gd name="connsiteY2" fmla="*/ 4807 h 10721"/>
                      <a:gd name="connsiteX3" fmla="*/ 3886 w 21701"/>
                      <a:gd name="connsiteY3" fmla="*/ 127 h 10721"/>
                      <a:gd name="connsiteX4" fmla="*/ 128 w 21701"/>
                      <a:gd name="connsiteY4" fmla="*/ 2155 h 10721"/>
                      <a:gd name="connsiteX5" fmla="*/ 2156 w 21701"/>
                      <a:gd name="connsiteY5" fmla="*/ 5913 h 10721"/>
                      <a:gd name="connsiteX6" fmla="*/ 17815 w 21701"/>
                      <a:gd name="connsiteY6" fmla="*/ 10594 h 10721"/>
                      <a:gd name="connsiteX7" fmla="*/ 18679 w 21701"/>
                      <a:gd name="connsiteY7" fmla="*/ 10722 h 10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701" h="10721">
                        <a:moveTo>
                          <a:pt x="18679" y="10722"/>
                        </a:moveTo>
                        <a:cubicBezTo>
                          <a:pt x="19978" y="10722"/>
                          <a:pt x="21180" y="9875"/>
                          <a:pt x="21573" y="8565"/>
                        </a:cubicBezTo>
                        <a:cubicBezTo>
                          <a:pt x="22053" y="6967"/>
                          <a:pt x="21144" y="5286"/>
                          <a:pt x="19545" y="4807"/>
                        </a:cubicBezTo>
                        <a:lnTo>
                          <a:pt x="3886" y="127"/>
                        </a:lnTo>
                        <a:cubicBezTo>
                          <a:pt x="2307" y="-349"/>
                          <a:pt x="607" y="557"/>
                          <a:pt x="128" y="2155"/>
                        </a:cubicBezTo>
                        <a:cubicBezTo>
                          <a:pt x="-351" y="3753"/>
                          <a:pt x="558" y="5437"/>
                          <a:pt x="2156" y="5913"/>
                        </a:cubicBezTo>
                        <a:lnTo>
                          <a:pt x="17815" y="10594"/>
                        </a:lnTo>
                        <a:cubicBezTo>
                          <a:pt x="18101" y="10679"/>
                          <a:pt x="18393" y="10722"/>
                          <a:pt x="18679" y="10722"/>
                        </a:cubicBezTo>
                        <a:close/>
                      </a:path>
                    </a:pathLst>
                  </a:custGeom>
                  <a:solidFill>
                    <a:srgbClr val="7D351D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315" name="자유형: 도형 1503">
                  <a:extLst>
                    <a:ext uri="{FF2B5EF4-FFF2-40B4-BE49-F238E27FC236}">
                      <a16:creationId xmlns:a16="http://schemas.microsoft.com/office/drawing/2014/main" id="{1A5FD9A0-5145-CA3B-3DD9-485DD1016A6E}"/>
                    </a:ext>
                  </a:extLst>
                </p:cNvPr>
                <p:cNvSpPr/>
                <p:nvPr/>
              </p:nvSpPr>
              <p:spPr>
                <a:xfrm>
                  <a:off x="6221732" y="4848507"/>
                  <a:ext cx="62085" cy="76388"/>
                </a:xfrm>
                <a:custGeom>
                  <a:avLst/>
                  <a:gdLst>
                    <a:gd name="connsiteX0" fmla="*/ 11366 w 62085"/>
                    <a:gd name="connsiteY0" fmla="*/ 0 h 76388"/>
                    <a:gd name="connsiteX1" fmla="*/ 62085 w 62085"/>
                    <a:gd name="connsiteY1" fmla="*/ 54848 h 76388"/>
                    <a:gd name="connsiteX2" fmla="*/ 27793 w 62085"/>
                    <a:gd name="connsiteY2" fmla="*/ 76389 h 76388"/>
                    <a:gd name="connsiteX3" fmla="*/ 0 w 62085"/>
                    <a:gd name="connsiteY3" fmla="*/ 52019 h 7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085" h="76388">
                      <a:moveTo>
                        <a:pt x="11366" y="0"/>
                      </a:moveTo>
                      <a:lnTo>
                        <a:pt x="62085" y="54848"/>
                      </a:lnTo>
                      <a:lnTo>
                        <a:pt x="27793" y="76389"/>
                      </a:lnTo>
                      <a:lnTo>
                        <a:pt x="0" y="52019"/>
                      </a:lnTo>
                      <a:close/>
                    </a:path>
                  </a:pathLst>
                </a:custGeom>
                <a:solidFill>
                  <a:srgbClr val="B76856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16" name="그래픽 265">
                  <a:extLst>
                    <a:ext uri="{FF2B5EF4-FFF2-40B4-BE49-F238E27FC236}">
                      <a16:creationId xmlns:a16="http://schemas.microsoft.com/office/drawing/2014/main" id="{10FA3425-0355-4FAD-4D06-424874A139F3}"/>
                    </a:ext>
                  </a:extLst>
                </p:cNvPr>
                <p:cNvGrpSpPr/>
                <p:nvPr/>
              </p:nvGrpSpPr>
              <p:grpSpPr>
                <a:xfrm>
                  <a:off x="6065969" y="4695499"/>
                  <a:ext cx="211296" cy="289379"/>
                  <a:chOff x="6065969" y="4695499"/>
                  <a:chExt cx="211296" cy="289379"/>
                </a:xfrm>
              </p:grpSpPr>
              <p:sp>
                <p:nvSpPr>
                  <p:cNvPr id="317" name="자유형: 도형 1505">
                    <a:extLst>
                      <a:ext uri="{FF2B5EF4-FFF2-40B4-BE49-F238E27FC236}">
                        <a16:creationId xmlns:a16="http://schemas.microsoft.com/office/drawing/2014/main" id="{B8BE4B19-BCAC-ED74-4D76-A4FD0F9A6E03}"/>
                      </a:ext>
                    </a:extLst>
                  </p:cNvPr>
                  <p:cNvSpPr/>
                  <p:nvPr/>
                </p:nvSpPr>
                <p:spPr>
                  <a:xfrm>
                    <a:off x="6104218" y="4695499"/>
                    <a:ext cx="166695" cy="285655"/>
                  </a:xfrm>
                  <a:custGeom>
                    <a:avLst/>
                    <a:gdLst>
                      <a:gd name="connsiteX0" fmla="*/ 149308 w 157861"/>
                      <a:gd name="connsiteY0" fmla="*/ 270518 h 270517"/>
                      <a:gd name="connsiteX1" fmla="*/ 8557 w 157861"/>
                      <a:gd name="connsiteY1" fmla="*/ 270518 h 270517"/>
                      <a:gd name="connsiteX2" fmla="*/ 0 w 157861"/>
                      <a:gd name="connsiteY2" fmla="*/ 261961 h 270517"/>
                      <a:gd name="connsiteX3" fmla="*/ 0 w 157861"/>
                      <a:gd name="connsiteY3" fmla="*/ 8557 h 270517"/>
                      <a:gd name="connsiteX4" fmla="*/ 8557 w 157861"/>
                      <a:gd name="connsiteY4" fmla="*/ 0 h 270517"/>
                      <a:gd name="connsiteX5" fmla="*/ 149305 w 157861"/>
                      <a:gd name="connsiteY5" fmla="*/ 0 h 270517"/>
                      <a:gd name="connsiteX6" fmla="*/ 157861 w 157861"/>
                      <a:gd name="connsiteY6" fmla="*/ 8557 h 270517"/>
                      <a:gd name="connsiteX7" fmla="*/ 157861 w 157861"/>
                      <a:gd name="connsiteY7" fmla="*/ 261961 h 270517"/>
                      <a:gd name="connsiteX8" fmla="*/ 149308 w 157861"/>
                      <a:gd name="connsiteY8" fmla="*/ 270518 h 2705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861" h="270517">
                        <a:moveTo>
                          <a:pt x="149308" y="270518"/>
                        </a:moveTo>
                        <a:lnTo>
                          <a:pt x="8557" y="270518"/>
                        </a:lnTo>
                        <a:cubicBezTo>
                          <a:pt x="3830" y="270518"/>
                          <a:pt x="0" y="266688"/>
                          <a:pt x="0" y="261961"/>
                        </a:cubicBezTo>
                        <a:lnTo>
                          <a:pt x="0" y="8557"/>
                        </a:lnTo>
                        <a:cubicBezTo>
                          <a:pt x="0" y="3830"/>
                          <a:pt x="3830" y="0"/>
                          <a:pt x="8557" y="0"/>
                        </a:cubicBezTo>
                        <a:lnTo>
                          <a:pt x="149305" y="0"/>
                        </a:lnTo>
                        <a:cubicBezTo>
                          <a:pt x="154031" y="0"/>
                          <a:pt x="157861" y="3830"/>
                          <a:pt x="157861" y="8557"/>
                        </a:cubicBezTo>
                        <a:lnTo>
                          <a:pt x="157861" y="261961"/>
                        </a:lnTo>
                        <a:cubicBezTo>
                          <a:pt x="157861" y="266688"/>
                          <a:pt x="154031" y="270518"/>
                          <a:pt x="149308" y="270518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127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18" name="자유형: 도형 1506">
                    <a:extLst>
                      <a:ext uri="{FF2B5EF4-FFF2-40B4-BE49-F238E27FC236}">
                        <a16:creationId xmlns:a16="http://schemas.microsoft.com/office/drawing/2014/main" id="{7DCDFCC1-46B0-229F-3497-9BDFD7B7F329}"/>
                      </a:ext>
                    </a:extLst>
                  </p:cNvPr>
                  <p:cNvSpPr/>
                  <p:nvPr/>
                </p:nvSpPr>
                <p:spPr>
                  <a:xfrm>
                    <a:off x="6118535" y="4713614"/>
                    <a:ext cx="138060" cy="245504"/>
                  </a:xfrm>
                  <a:custGeom>
                    <a:avLst/>
                    <a:gdLst>
                      <a:gd name="connsiteX0" fmla="*/ 138060 w 138060"/>
                      <a:gd name="connsiteY0" fmla="*/ 7664 h 245504"/>
                      <a:gd name="connsiteX1" fmla="*/ 138060 w 138060"/>
                      <a:gd name="connsiteY1" fmla="*/ 237844 h 245504"/>
                      <a:gd name="connsiteX2" fmla="*/ 131998 w 138060"/>
                      <a:gd name="connsiteY2" fmla="*/ 245504 h 245504"/>
                      <a:gd name="connsiteX3" fmla="*/ 6062 w 138060"/>
                      <a:gd name="connsiteY3" fmla="*/ 245504 h 245504"/>
                      <a:gd name="connsiteX4" fmla="*/ 0 w 138060"/>
                      <a:gd name="connsiteY4" fmla="*/ 237844 h 245504"/>
                      <a:gd name="connsiteX5" fmla="*/ 0 w 138060"/>
                      <a:gd name="connsiteY5" fmla="*/ 7664 h 245504"/>
                      <a:gd name="connsiteX6" fmla="*/ 6062 w 138060"/>
                      <a:gd name="connsiteY6" fmla="*/ 0 h 245504"/>
                      <a:gd name="connsiteX7" fmla="*/ 131998 w 138060"/>
                      <a:gd name="connsiteY7" fmla="*/ 0 h 245504"/>
                      <a:gd name="connsiteX8" fmla="*/ 138060 w 138060"/>
                      <a:gd name="connsiteY8" fmla="*/ 7664 h 2455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8060" h="245504">
                        <a:moveTo>
                          <a:pt x="138060" y="7664"/>
                        </a:moveTo>
                        <a:lnTo>
                          <a:pt x="138060" y="237844"/>
                        </a:lnTo>
                        <a:cubicBezTo>
                          <a:pt x="138060" y="242075"/>
                          <a:pt x="135346" y="245504"/>
                          <a:pt x="131998" y="245504"/>
                        </a:cubicBezTo>
                        <a:lnTo>
                          <a:pt x="6062" y="245504"/>
                        </a:lnTo>
                        <a:cubicBezTo>
                          <a:pt x="2714" y="245504"/>
                          <a:pt x="0" y="242075"/>
                          <a:pt x="0" y="237844"/>
                        </a:cubicBezTo>
                        <a:lnTo>
                          <a:pt x="0" y="7664"/>
                        </a:lnTo>
                        <a:cubicBezTo>
                          <a:pt x="0" y="3433"/>
                          <a:pt x="2714" y="0"/>
                          <a:pt x="6062" y="0"/>
                        </a:cubicBezTo>
                        <a:lnTo>
                          <a:pt x="131998" y="0"/>
                        </a:lnTo>
                        <a:cubicBezTo>
                          <a:pt x="135346" y="0"/>
                          <a:pt x="138060" y="3433"/>
                          <a:pt x="138060" y="7664"/>
                        </a:cubicBezTo>
                        <a:close/>
                      </a:path>
                    </a:pathLst>
                  </a:custGeom>
                  <a:solidFill>
                    <a:srgbClr val="5F5F75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319" name="그래픽 265">
                    <a:extLst>
                      <a:ext uri="{FF2B5EF4-FFF2-40B4-BE49-F238E27FC236}">
                        <a16:creationId xmlns:a16="http://schemas.microsoft.com/office/drawing/2014/main" id="{9748913E-75FD-8F1E-C64A-2B47C69F37EB}"/>
                      </a:ext>
                    </a:extLst>
                  </p:cNvPr>
                  <p:cNvGrpSpPr/>
                  <p:nvPr/>
                </p:nvGrpSpPr>
                <p:grpSpPr>
                  <a:xfrm>
                    <a:off x="6065969" y="4834838"/>
                    <a:ext cx="211296" cy="150040"/>
                    <a:chOff x="6065969" y="4834838"/>
                    <a:chExt cx="211296" cy="150040"/>
                  </a:xfrm>
                </p:grpSpPr>
                <p:grpSp>
                  <p:nvGrpSpPr>
                    <p:cNvPr id="1216" name="그래픽 265">
                      <a:extLst>
                        <a:ext uri="{FF2B5EF4-FFF2-40B4-BE49-F238E27FC236}">
                          <a16:creationId xmlns:a16="http://schemas.microsoft.com/office/drawing/2014/main" id="{9814970B-00C0-893B-7CFB-6CA2000772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065969" y="4834838"/>
                      <a:ext cx="211296" cy="150040"/>
                      <a:chOff x="6065969" y="4834838"/>
                      <a:chExt cx="211296" cy="150040"/>
                    </a:xfrm>
                    <a:solidFill>
                      <a:srgbClr val="B76856"/>
                    </a:solidFill>
                  </p:grpSpPr>
                  <p:sp>
                    <p:nvSpPr>
                      <p:cNvPr id="1220" name="자유형: 도형 1512">
                        <a:extLst>
                          <a:ext uri="{FF2B5EF4-FFF2-40B4-BE49-F238E27FC236}">
                            <a16:creationId xmlns:a16="http://schemas.microsoft.com/office/drawing/2014/main" id="{BC57B494-B603-A434-FB0A-107E7A53B6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9501" y="4873042"/>
                        <a:ext cx="97240" cy="38693"/>
                      </a:xfrm>
                      <a:custGeom>
                        <a:avLst/>
                        <a:gdLst>
                          <a:gd name="connsiteX0" fmla="*/ 97239 w 97240"/>
                          <a:gd name="connsiteY0" fmla="*/ 20049 h 38693"/>
                          <a:gd name="connsiteX1" fmla="*/ 97239 w 97240"/>
                          <a:gd name="connsiteY1" fmla="*/ 20049 h 38693"/>
                          <a:gd name="connsiteX2" fmla="*/ 78052 w 97240"/>
                          <a:gd name="connsiteY2" fmla="*/ 38692 h 38693"/>
                          <a:gd name="connsiteX3" fmla="*/ 18645 w 97240"/>
                          <a:gd name="connsiteY3" fmla="*/ 37835 h 38693"/>
                          <a:gd name="connsiteX4" fmla="*/ 2 w 97240"/>
                          <a:gd name="connsiteY4" fmla="*/ 18645 h 38693"/>
                          <a:gd name="connsiteX5" fmla="*/ 2 w 97240"/>
                          <a:gd name="connsiteY5" fmla="*/ 18645 h 38693"/>
                          <a:gd name="connsiteX6" fmla="*/ 19189 w 97240"/>
                          <a:gd name="connsiteY6" fmla="*/ 2 h 38693"/>
                          <a:gd name="connsiteX7" fmla="*/ 78596 w 97240"/>
                          <a:gd name="connsiteY7" fmla="*/ 859 h 38693"/>
                          <a:gd name="connsiteX8" fmla="*/ 97239 w 97240"/>
                          <a:gd name="connsiteY8" fmla="*/ 20049 h 386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7240" h="38693">
                            <a:moveTo>
                              <a:pt x="97239" y="20049"/>
                            </a:moveTo>
                            <a:lnTo>
                              <a:pt x="97239" y="20049"/>
                            </a:lnTo>
                            <a:cubicBezTo>
                              <a:pt x="97088" y="30454"/>
                              <a:pt x="88453" y="38843"/>
                              <a:pt x="78052" y="38692"/>
                            </a:cubicBezTo>
                            <a:lnTo>
                              <a:pt x="18645" y="37835"/>
                            </a:lnTo>
                            <a:cubicBezTo>
                              <a:pt x="8244" y="37684"/>
                              <a:pt x="-149" y="29049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3"/>
                              <a:pt x="8788" y="-146"/>
                              <a:pt x="19189" y="2"/>
                            </a:cubicBezTo>
                            <a:lnTo>
                              <a:pt x="78596" y="859"/>
                            </a:lnTo>
                            <a:cubicBezTo>
                              <a:pt x="88997" y="1010"/>
                              <a:pt x="97387" y="9645"/>
                              <a:pt x="97239" y="20049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221" name="자유형: 도형 1513">
                        <a:extLst>
                          <a:ext uri="{FF2B5EF4-FFF2-40B4-BE49-F238E27FC236}">
                            <a16:creationId xmlns:a16="http://schemas.microsoft.com/office/drawing/2014/main" id="{2A6407F0-8CE3-2F01-4511-FB01A46CD3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65969" y="4834838"/>
                        <a:ext cx="101960" cy="38759"/>
                      </a:xfrm>
                      <a:custGeom>
                        <a:avLst/>
                        <a:gdLst>
                          <a:gd name="connsiteX0" fmla="*/ 101959 w 101960"/>
                          <a:gd name="connsiteY0" fmla="*/ 20115 h 38759"/>
                          <a:gd name="connsiteX1" fmla="*/ 101959 w 101960"/>
                          <a:gd name="connsiteY1" fmla="*/ 20115 h 38759"/>
                          <a:gd name="connsiteX2" fmla="*/ 82771 w 101960"/>
                          <a:gd name="connsiteY2" fmla="*/ 38758 h 38759"/>
                          <a:gd name="connsiteX3" fmla="*/ 18645 w 101960"/>
                          <a:gd name="connsiteY3" fmla="*/ 37832 h 38759"/>
                          <a:gd name="connsiteX4" fmla="*/ 2 w 101960"/>
                          <a:gd name="connsiteY4" fmla="*/ 18645 h 38759"/>
                          <a:gd name="connsiteX5" fmla="*/ 2 w 101960"/>
                          <a:gd name="connsiteY5" fmla="*/ 18645 h 38759"/>
                          <a:gd name="connsiteX6" fmla="*/ 19189 w 101960"/>
                          <a:gd name="connsiteY6" fmla="*/ 2 h 38759"/>
                          <a:gd name="connsiteX7" fmla="*/ 83316 w 101960"/>
                          <a:gd name="connsiteY7" fmla="*/ 928 h 38759"/>
                          <a:gd name="connsiteX8" fmla="*/ 101959 w 101960"/>
                          <a:gd name="connsiteY8" fmla="*/ 20115 h 387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01960" h="38759">
                            <a:moveTo>
                              <a:pt x="101959" y="20115"/>
                            </a:moveTo>
                            <a:lnTo>
                              <a:pt x="101959" y="20115"/>
                            </a:lnTo>
                            <a:cubicBezTo>
                              <a:pt x="101808" y="30519"/>
                              <a:pt x="93172" y="38909"/>
                              <a:pt x="82771" y="38758"/>
                            </a:cubicBezTo>
                            <a:lnTo>
                              <a:pt x="18645" y="37832"/>
                            </a:lnTo>
                            <a:cubicBezTo>
                              <a:pt x="8240" y="37681"/>
                              <a:pt x="-149" y="29046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3"/>
                              <a:pt x="8785" y="-149"/>
                              <a:pt x="19189" y="2"/>
                            </a:cubicBezTo>
                            <a:lnTo>
                              <a:pt x="83316" y="928"/>
                            </a:lnTo>
                            <a:cubicBezTo>
                              <a:pt x="93717" y="1075"/>
                              <a:pt x="102106" y="9711"/>
                              <a:pt x="101959" y="20115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222" name="자유형: 도형 1514">
                        <a:extLst>
                          <a:ext uri="{FF2B5EF4-FFF2-40B4-BE49-F238E27FC236}">
                            <a16:creationId xmlns:a16="http://schemas.microsoft.com/office/drawing/2014/main" id="{F3244D0A-43DC-BF5E-AA94-F930395A8A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94613" y="4834838"/>
                        <a:ext cx="82652" cy="83616"/>
                      </a:xfrm>
                      <a:custGeom>
                        <a:avLst/>
                        <a:gdLst>
                          <a:gd name="connsiteX0" fmla="*/ 76993 w 82652"/>
                          <a:gd name="connsiteY0" fmla="*/ 78242 h 83616"/>
                          <a:gd name="connsiteX1" fmla="*/ 76993 w 82652"/>
                          <a:gd name="connsiteY1" fmla="*/ 78242 h 83616"/>
                          <a:gd name="connsiteX2" fmla="*/ 50240 w 82652"/>
                          <a:gd name="connsiteY2" fmla="*/ 77956 h 83616"/>
                          <a:gd name="connsiteX3" fmla="*/ 5376 w 82652"/>
                          <a:gd name="connsiteY3" fmla="*/ 32128 h 83616"/>
                          <a:gd name="connsiteX4" fmla="*/ 5659 w 82652"/>
                          <a:gd name="connsiteY4" fmla="*/ 5375 h 83616"/>
                          <a:gd name="connsiteX5" fmla="*/ 5662 w 82652"/>
                          <a:gd name="connsiteY5" fmla="*/ 5375 h 83616"/>
                          <a:gd name="connsiteX6" fmla="*/ 32412 w 82652"/>
                          <a:gd name="connsiteY6" fmla="*/ 5660 h 83616"/>
                          <a:gd name="connsiteX7" fmla="*/ 77275 w 82652"/>
                          <a:gd name="connsiteY7" fmla="*/ 51489 h 83616"/>
                          <a:gd name="connsiteX8" fmla="*/ 76993 w 82652"/>
                          <a:gd name="connsiteY8" fmla="*/ 78242 h 836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82652" h="83616">
                            <a:moveTo>
                              <a:pt x="76993" y="78242"/>
                            </a:moveTo>
                            <a:lnTo>
                              <a:pt x="76993" y="78242"/>
                            </a:lnTo>
                            <a:cubicBezTo>
                              <a:pt x="69559" y="85518"/>
                              <a:pt x="57520" y="85390"/>
                              <a:pt x="50240" y="77956"/>
                            </a:cubicBezTo>
                            <a:lnTo>
                              <a:pt x="5376" y="32128"/>
                            </a:lnTo>
                            <a:cubicBezTo>
                              <a:pt x="-1903" y="24690"/>
                              <a:pt x="-1772" y="12655"/>
                              <a:pt x="5659" y="5375"/>
                            </a:cubicBezTo>
                            <a:lnTo>
                              <a:pt x="5662" y="5375"/>
                            </a:lnTo>
                            <a:cubicBezTo>
                              <a:pt x="13096" y="-1902"/>
                              <a:pt x="25135" y="-1774"/>
                              <a:pt x="32412" y="5660"/>
                            </a:cubicBezTo>
                            <a:lnTo>
                              <a:pt x="77275" y="51489"/>
                            </a:lnTo>
                            <a:cubicBezTo>
                              <a:pt x="84555" y="58923"/>
                              <a:pt x="84427" y="70962"/>
                              <a:pt x="76993" y="78242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223" name="자유형: 도형 1515">
                        <a:extLst>
                          <a:ext uri="{FF2B5EF4-FFF2-40B4-BE49-F238E27FC236}">
                            <a16:creationId xmlns:a16="http://schemas.microsoft.com/office/drawing/2014/main" id="{D19FCCBA-305E-04C7-D908-B005B366E5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76974" y="4910475"/>
                        <a:ext cx="76415" cy="38392"/>
                      </a:xfrm>
                      <a:custGeom>
                        <a:avLst/>
                        <a:gdLst>
                          <a:gd name="connsiteX0" fmla="*/ 76414 w 76415"/>
                          <a:gd name="connsiteY0" fmla="*/ 19747 h 38392"/>
                          <a:gd name="connsiteX1" fmla="*/ 76414 w 76415"/>
                          <a:gd name="connsiteY1" fmla="*/ 19747 h 38392"/>
                          <a:gd name="connsiteX2" fmla="*/ 57223 w 76415"/>
                          <a:gd name="connsiteY2" fmla="*/ 38390 h 38392"/>
                          <a:gd name="connsiteX3" fmla="*/ 18645 w 76415"/>
                          <a:gd name="connsiteY3" fmla="*/ 37835 h 38392"/>
                          <a:gd name="connsiteX4" fmla="*/ 2 w 76415"/>
                          <a:gd name="connsiteY4" fmla="*/ 18645 h 38392"/>
                          <a:gd name="connsiteX5" fmla="*/ 2 w 76415"/>
                          <a:gd name="connsiteY5" fmla="*/ 18645 h 38392"/>
                          <a:gd name="connsiteX6" fmla="*/ 19189 w 76415"/>
                          <a:gd name="connsiteY6" fmla="*/ 2 h 38392"/>
                          <a:gd name="connsiteX7" fmla="*/ 57768 w 76415"/>
                          <a:gd name="connsiteY7" fmla="*/ 560 h 38392"/>
                          <a:gd name="connsiteX8" fmla="*/ 76414 w 76415"/>
                          <a:gd name="connsiteY8" fmla="*/ 19747 h 383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76415" h="38392">
                            <a:moveTo>
                              <a:pt x="76414" y="19747"/>
                            </a:moveTo>
                            <a:lnTo>
                              <a:pt x="76414" y="19747"/>
                            </a:lnTo>
                            <a:cubicBezTo>
                              <a:pt x="76263" y="30152"/>
                              <a:pt x="67627" y="38541"/>
                              <a:pt x="57223" y="38390"/>
                            </a:cubicBezTo>
                            <a:lnTo>
                              <a:pt x="18645" y="37835"/>
                            </a:lnTo>
                            <a:cubicBezTo>
                              <a:pt x="8240" y="37684"/>
                              <a:pt x="-149" y="29049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0"/>
                              <a:pt x="8788" y="-149"/>
                              <a:pt x="19189" y="2"/>
                            </a:cubicBezTo>
                            <a:lnTo>
                              <a:pt x="57768" y="560"/>
                            </a:lnTo>
                            <a:cubicBezTo>
                              <a:pt x="68175" y="711"/>
                              <a:pt x="76565" y="9346"/>
                              <a:pt x="76414" y="19747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224" name="자유형: 도형 1516">
                        <a:extLst>
                          <a:ext uri="{FF2B5EF4-FFF2-40B4-BE49-F238E27FC236}">
                            <a16:creationId xmlns:a16="http://schemas.microsoft.com/office/drawing/2014/main" id="{6744E643-BF5A-08AC-9F63-B21404767E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95666" y="4946772"/>
                        <a:ext cx="56834" cy="38106"/>
                      </a:xfrm>
                      <a:custGeom>
                        <a:avLst/>
                        <a:gdLst>
                          <a:gd name="connsiteX0" fmla="*/ 56832 w 56834"/>
                          <a:gd name="connsiteY0" fmla="*/ 19462 h 38106"/>
                          <a:gd name="connsiteX1" fmla="*/ 56832 w 56834"/>
                          <a:gd name="connsiteY1" fmla="*/ 19462 h 38106"/>
                          <a:gd name="connsiteX2" fmla="*/ 37645 w 56834"/>
                          <a:gd name="connsiteY2" fmla="*/ 38104 h 38106"/>
                          <a:gd name="connsiteX3" fmla="*/ 18645 w 56834"/>
                          <a:gd name="connsiteY3" fmla="*/ 37832 h 38106"/>
                          <a:gd name="connsiteX4" fmla="*/ 2 w 56834"/>
                          <a:gd name="connsiteY4" fmla="*/ 18645 h 38106"/>
                          <a:gd name="connsiteX5" fmla="*/ 2 w 56834"/>
                          <a:gd name="connsiteY5" fmla="*/ 18645 h 38106"/>
                          <a:gd name="connsiteX6" fmla="*/ 19189 w 56834"/>
                          <a:gd name="connsiteY6" fmla="*/ 2 h 38106"/>
                          <a:gd name="connsiteX7" fmla="*/ 38187 w 56834"/>
                          <a:gd name="connsiteY7" fmla="*/ 278 h 38106"/>
                          <a:gd name="connsiteX8" fmla="*/ 56832 w 56834"/>
                          <a:gd name="connsiteY8" fmla="*/ 19462 h 381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56834" h="38106">
                            <a:moveTo>
                              <a:pt x="56832" y="19462"/>
                            </a:moveTo>
                            <a:lnTo>
                              <a:pt x="56832" y="19462"/>
                            </a:lnTo>
                            <a:cubicBezTo>
                              <a:pt x="56681" y="29866"/>
                              <a:pt x="48046" y="38255"/>
                              <a:pt x="37645" y="38104"/>
                            </a:cubicBezTo>
                            <a:lnTo>
                              <a:pt x="18645" y="37832"/>
                            </a:lnTo>
                            <a:cubicBezTo>
                              <a:pt x="8240" y="37681"/>
                              <a:pt x="-149" y="29046"/>
                              <a:pt x="2" y="18645"/>
                            </a:cubicBezTo>
                            <a:lnTo>
                              <a:pt x="2" y="18645"/>
                            </a:lnTo>
                            <a:cubicBezTo>
                              <a:pt x="153" y="8243"/>
                              <a:pt x="8785" y="-149"/>
                              <a:pt x="19189" y="2"/>
                            </a:cubicBezTo>
                            <a:lnTo>
                              <a:pt x="38187" y="278"/>
                            </a:lnTo>
                            <a:cubicBezTo>
                              <a:pt x="48594" y="422"/>
                              <a:pt x="56983" y="9057"/>
                              <a:pt x="56832" y="19462"/>
                            </a:cubicBezTo>
                            <a:close/>
                          </a:path>
                        </a:pathLst>
                      </a:custGeom>
                      <a:solidFill>
                        <a:srgbClr val="B76856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1217" name="자유형: 도형 1509">
                      <a:extLst>
                        <a:ext uri="{FF2B5EF4-FFF2-40B4-BE49-F238E27FC236}">
                          <a16:creationId xmlns:a16="http://schemas.microsoft.com/office/drawing/2014/main" id="{B59A22CC-ACE5-E7A8-1B2B-5BE02B410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489" y="4870681"/>
                      <a:ext cx="67184" cy="7040"/>
                    </a:xfrm>
                    <a:custGeom>
                      <a:avLst/>
                      <a:gdLst>
                        <a:gd name="connsiteX0" fmla="*/ 7 w 67184"/>
                        <a:gd name="connsiteY0" fmla="*/ 3607 h 7040"/>
                        <a:gd name="connsiteX1" fmla="*/ 0 w 67184"/>
                        <a:gd name="connsiteY1" fmla="*/ 3364 h 7040"/>
                        <a:gd name="connsiteX2" fmla="*/ 3397 w 67184"/>
                        <a:gd name="connsiteY2" fmla="*/ 0 h 7040"/>
                        <a:gd name="connsiteX3" fmla="*/ 63818 w 67184"/>
                        <a:gd name="connsiteY3" fmla="*/ 279 h 7040"/>
                        <a:gd name="connsiteX4" fmla="*/ 67182 w 67184"/>
                        <a:gd name="connsiteY4" fmla="*/ 3676 h 7040"/>
                        <a:gd name="connsiteX5" fmla="*/ 63785 w 67184"/>
                        <a:gd name="connsiteY5" fmla="*/ 7040 h 7040"/>
                        <a:gd name="connsiteX6" fmla="*/ 3364 w 67184"/>
                        <a:gd name="connsiteY6" fmla="*/ 6761 h 7040"/>
                        <a:gd name="connsiteX7" fmla="*/ 7 w 67184"/>
                        <a:gd name="connsiteY7" fmla="*/ 3607 h 70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7184" h="7040">
                          <a:moveTo>
                            <a:pt x="7" y="3607"/>
                          </a:moveTo>
                          <a:cubicBezTo>
                            <a:pt x="0" y="3528"/>
                            <a:pt x="0" y="3450"/>
                            <a:pt x="0" y="3364"/>
                          </a:cubicBezTo>
                          <a:cubicBezTo>
                            <a:pt x="7" y="1497"/>
                            <a:pt x="1529" y="-10"/>
                            <a:pt x="3397" y="0"/>
                          </a:cubicBezTo>
                          <a:lnTo>
                            <a:pt x="63818" y="279"/>
                          </a:lnTo>
                          <a:cubicBezTo>
                            <a:pt x="65682" y="282"/>
                            <a:pt x="67245" y="1759"/>
                            <a:pt x="67182" y="3676"/>
                          </a:cubicBezTo>
                          <a:cubicBezTo>
                            <a:pt x="67176" y="5544"/>
                            <a:pt x="65653" y="7050"/>
                            <a:pt x="63785" y="7040"/>
                          </a:cubicBezTo>
                          <a:lnTo>
                            <a:pt x="3364" y="6761"/>
                          </a:lnTo>
                          <a:cubicBezTo>
                            <a:pt x="1579" y="6755"/>
                            <a:pt x="121" y="5363"/>
                            <a:pt x="7" y="3607"/>
                          </a:cubicBezTo>
                          <a:close/>
                        </a:path>
                      </a:pathLst>
                    </a:custGeom>
                    <a:solidFill>
                      <a:srgbClr val="7D351D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218" name="자유형: 도형 1510">
                      <a:extLst>
                        <a:ext uri="{FF2B5EF4-FFF2-40B4-BE49-F238E27FC236}">
                          <a16:creationId xmlns:a16="http://schemas.microsoft.com/office/drawing/2014/main" id="{513BF527-A81A-49E5-5B35-A82066721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4725" y="4910188"/>
                      <a:ext cx="62259" cy="7358"/>
                    </a:xfrm>
                    <a:custGeom>
                      <a:avLst/>
                      <a:gdLst>
                        <a:gd name="connsiteX0" fmla="*/ 7 w 62259"/>
                        <a:gd name="connsiteY0" fmla="*/ 3607 h 7358"/>
                        <a:gd name="connsiteX1" fmla="*/ 0 w 62259"/>
                        <a:gd name="connsiteY1" fmla="*/ 3345 h 7358"/>
                        <a:gd name="connsiteX2" fmla="*/ 3420 w 62259"/>
                        <a:gd name="connsiteY2" fmla="*/ 0 h 7358"/>
                        <a:gd name="connsiteX3" fmla="*/ 58915 w 62259"/>
                        <a:gd name="connsiteY3" fmla="*/ 598 h 7358"/>
                        <a:gd name="connsiteX4" fmla="*/ 62259 w 62259"/>
                        <a:gd name="connsiteY4" fmla="*/ 4014 h 7358"/>
                        <a:gd name="connsiteX5" fmla="*/ 58842 w 62259"/>
                        <a:gd name="connsiteY5" fmla="*/ 7359 h 7358"/>
                        <a:gd name="connsiteX6" fmla="*/ 3348 w 62259"/>
                        <a:gd name="connsiteY6" fmla="*/ 6758 h 7358"/>
                        <a:gd name="connsiteX7" fmla="*/ 7 w 62259"/>
                        <a:gd name="connsiteY7" fmla="*/ 3607 h 7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259" h="7358">
                          <a:moveTo>
                            <a:pt x="7" y="3607"/>
                          </a:moveTo>
                          <a:cubicBezTo>
                            <a:pt x="0" y="3522"/>
                            <a:pt x="0" y="3437"/>
                            <a:pt x="0" y="3345"/>
                          </a:cubicBezTo>
                          <a:cubicBezTo>
                            <a:pt x="20" y="1477"/>
                            <a:pt x="1553" y="-20"/>
                            <a:pt x="3420" y="0"/>
                          </a:cubicBezTo>
                          <a:lnTo>
                            <a:pt x="58915" y="598"/>
                          </a:lnTo>
                          <a:cubicBezTo>
                            <a:pt x="60779" y="617"/>
                            <a:pt x="62285" y="2120"/>
                            <a:pt x="62259" y="4014"/>
                          </a:cubicBezTo>
                          <a:cubicBezTo>
                            <a:pt x="62239" y="5882"/>
                            <a:pt x="60710" y="7378"/>
                            <a:pt x="58842" y="7359"/>
                          </a:cubicBezTo>
                          <a:lnTo>
                            <a:pt x="3348" y="6758"/>
                          </a:lnTo>
                          <a:cubicBezTo>
                            <a:pt x="1566" y="6745"/>
                            <a:pt x="121" y="5353"/>
                            <a:pt x="7" y="3607"/>
                          </a:cubicBezTo>
                          <a:close/>
                        </a:path>
                      </a:pathLst>
                    </a:custGeom>
                    <a:solidFill>
                      <a:srgbClr val="7D351D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219" name="자유형: 도형 1511">
                      <a:extLst>
                        <a:ext uri="{FF2B5EF4-FFF2-40B4-BE49-F238E27FC236}">
                          <a16:creationId xmlns:a16="http://schemas.microsoft.com/office/drawing/2014/main" id="{0A31A5FD-B1DB-D508-A7E3-8F1825BD7A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4020" y="4945851"/>
                      <a:ext cx="50368" cy="7500"/>
                    </a:xfrm>
                    <a:custGeom>
                      <a:avLst/>
                      <a:gdLst>
                        <a:gd name="connsiteX0" fmla="*/ 7 w 50368"/>
                        <a:gd name="connsiteY0" fmla="*/ 4343 h 7500"/>
                        <a:gd name="connsiteX1" fmla="*/ 0 w 50368"/>
                        <a:gd name="connsiteY1" fmla="*/ 4175 h 7500"/>
                        <a:gd name="connsiteX2" fmla="*/ 3325 w 50368"/>
                        <a:gd name="connsiteY2" fmla="*/ 739 h 7500"/>
                        <a:gd name="connsiteX3" fmla="*/ 46929 w 50368"/>
                        <a:gd name="connsiteY3" fmla="*/ 0 h 7500"/>
                        <a:gd name="connsiteX4" fmla="*/ 50368 w 50368"/>
                        <a:gd name="connsiteY4" fmla="*/ 3325 h 7500"/>
                        <a:gd name="connsiteX5" fmla="*/ 47043 w 50368"/>
                        <a:gd name="connsiteY5" fmla="*/ 6762 h 7500"/>
                        <a:gd name="connsiteX6" fmla="*/ 3440 w 50368"/>
                        <a:gd name="connsiteY6" fmla="*/ 7500 h 7500"/>
                        <a:gd name="connsiteX7" fmla="*/ 7 w 50368"/>
                        <a:gd name="connsiteY7" fmla="*/ 4343 h 7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0368" h="7500">
                          <a:moveTo>
                            <a:pt x="7" y="4343"/>
                          </a:moveTo>
                          <a:cubicBezTo>
                            <a:pt x="4" y="4287"/>
                            <a:pt x="0" y="4231"/>
                            <a:pt x="0" y="4175"/>
                          </a:cubicBezTo>
                          <a:cubicBezTo>
                            <a:pt x="-29" y="2308"/>
                            <a:pt x="1458" y="772"/>
                            <a:pt x="3325" y="739"/>
                          </a:cubicBezTo>
                          <a:lnTo>
                            <a:pt x="46929" y="0"/>
                          </a:lnTo>
                          <a:cubicBezTo>
                            <a:pt x="48793" y="-26"/>
                            <a:pt x="50335" y="1484"/>
                            <a:pt x="50368" y="3325"/>
                          </a:cubicBezTo>
                          <a:cubicBezTo>
                            <a:pt x="50398" y="5193"/>
                            <a:pt x="48911" y="6729"/>
                            <a:pt x="47043" y="6762"/>
                          </a:cubicBezTo>
                          <a:lnTo>
                            <a:pt x="3440" y="7500"/>
                          </a:lnTo>
                          <a:cubicBezTo>
                            <a:pt x="1625" y="7533"/>
                            <a:pt x="125" y="6135"/>
                            <a:pt x="7" y="4343"/>
                          </a:cubicBezTo>
                          <a:close/>
                        </a:path>
                      </a:pathLst>
                    </a:custGeom>
                    <a:solidFill>
                      <a:srgbClr val="7D351D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299" name="그래픽 265">
                <a:extLst>
                  <a:ext uri="{FF2B5EF4-FFF2-40B4-BE49-F238E27FC236}">
                    <a16:creationId xmlns:a16="http://schemas.microsoft.com/office/drawing/2014/main" id="{D0E4F97A-0606-FF60-DE42-E875F08C8E44}"/>
                  </a:ext>
                </a:extLst>
              </p:cNvPr>
              <p:cNvGrpSpPr/>
              <p:nvPr/>
            </p:nvGrpSpPr>
            <p:grpSpPr>
              <a:xfrm>
                <a:off x="6128457" y="4394372"/>
                <a:ext cx="482491" cy="282174"/>
                <a:chOff x="6128457" y="4394372"/>
                <a:chExt cx="482491" cy="282174"/>
              </a:xfrm>
            </p:grpSpPr>
            <p:sp>
              <p:nvSpPr>
                <p:cNvPr id="300" name="자유형: 도형 1488">
                  <a:extLst>
                    <a:ext uri="{FF2B5EF4-FFF2-40B4-BE49-F238E27FC236}">
                      <a16:creationId xmlns:a16="http://schemas.microsoft.com/office/drawing/2014/main" id="{07D2FF43-505B-AF05-BD95-3AD331B52F4F}"/>
                    </a:ext>
                  </a:extLst>
                </p:cNvPr>
                <p:cNvSpPr/>
                <p:nvPr/>
              </p:nvSpPr>
              <p:spPr>
                <a:xfrm>
                  <a:off x="6128457" y="4394372"/>
                  <a:ext cx="482491" cy="282174"/>
                </a:xfrm>
                <a:custGeom>
                  <a:avLst/>
                  <a:gdLst>
                    <a:gd name="connsiteX0" fmla="*/ 294694 w 482491"/>
                    <a:gd name="connsiteY0" fmla="*/ 277230 h 282174"/>
                    <a:gd name="connsiteX1" fmla="*/ 311220 w 482491"/>
                    <a:gd name="connsiteY1" fmla="*/ 270196 h 282174"/>
                    <a:gd name="connsiteX2" fmla="*/ 311220 w 482491"/>
                    <a:gd name="connsiteY2" fmla="*/ 229527 h 282174"/>
                    <a:gd name="connsiteX3" fmla="*/ 334149 w 482491"/>
                    <a:gd name="connsiteY3" fmla="*/ 206598 h 282174"/>
                    <a:gd name="connsiteX4" fmla="*/ 459563 w 482491"/>
                    <a:gd name="connsiteY4" fmla="*/ 206598 h 282174"/>
                    <a:gd name="connsiteX5" fmla="*/ 482492 w 482491"/>
                    <a:gd name="connsiteY5" fmla="*/ 183669 h 282174"/>
                    <a:gd name="connsiteX6" fmla="*/ 482492 w 482491"/>
                    <a:gd name="connsiteY6" fmla="*/ 22929 h 282174"/>
                    <a:gd name="connsiteX7" fmla="*/ 459563 w 482491"/>
                    <a:gd name="connsiteY7" fmla="*/ 0 h 282174"/>
                    <a:gd name="connsiteX8" fmla="*/ 22929 w 482491"/>
                    <a:gd name="connsiteY8" fmla="*/ 0 h 282174"/>
                    <a:gd name="connsiteX9" fmla="*/ 0 w 482491"/>
                    <a:gd name="connsiteY9" fmla="*/ 22929 h 282174"/>
                    <a:gd name="connsiteX10" fmla="*/ 0 w 482491"/>
                    <a:gd name="connsiteY10" fmla="*/ 183669 h 282174"/>
                    <a:gd name="connsiteX11" fmla="*/ 22929 w 482491"/>
                    <a:gd name="connsiteY11" fmla="*/ 206598 h 282174"/>
                    <a:gd name="connsiteX12" fmla="*/ 198327 w 482491"/>
                    <a:gd name="connsiteY12" fmla="*/ 206598 h 282174"/>
                    <a:gd name="connsiteX13" fmla="*/ 237785 w 482491"/>
                    <a:gd name="connsiteY13" fmla="*/ 222493 h 282174"/>
                    <a:gd name="connsiteX14" fmla="*/ 294694 w 482491"/>
                    <a:gd name="connsiteY14" fmla="*/ 277230 h 282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2491" h="282174">
                      <a:moveTo>
                        <a:pt x="294694" y="277230"/>
                      </a:moveTo>
                      <a:cubicBezTo>
                        <a:pt x="303782" y="285973"/>
                        <a:pt x="311220" y="282809"/>
                        <a:pt x="311220" y="270196"/>
                      </a:cubicBezTo>
                      <a:lnTo>
                        <a:pt x="311220" y="229527"/>
                      </a:lnTo>
                      <a:cubicBezTo>
                        <a:pt x="311220" y="216917"/>
                        <a:pt x="321539" y="206598"/>
                        <a:pt x="334149" y="206598"/>
                      </a:cubicBezTo>
                      <a:lnTo>
                        <a:pt x="459563" y="206598"/>
                      </a:lnTo>
                      <a:cubicBezTo>
                        <a:pt x="472173" y="206598"/>
                        <a:pt x="482492" y="196279"/>
                        <a:pt x="482492" y="183669"/>
                      </a:cubicBezTo>
                      <a:lnTo>
                        <a:pt x="482492" y="22929"/>
                      </a:lnTo>
                      <a:cubicBezTo>
                        <a:pt x="482492" y="10319"/>
                        <a:pt x="472173" y="0"/>
                        <a:pt x="459563" y="0"/>
                      </a:cubicBezTo>
                      <a:lnTo>
                        <a:pt x="22929" y="0"/>
                      </a:lnTo>
                      <a:cubicBezTo>
                        <a:pt x="10316" y="0"/>
                        <a:pt x="0" y="10319"/>
                        <a:pt x="0" y="22929"/>
                      </a:cubicBezTo>
                      <a:lnTo>
                        <a:pt x="0" y="183669"/>
                      </a:lnTo>
                      <a:cubicBezTo>
                        <a:pt x="0" y="196279"/>
                        <a:pt x="10319" y="206598"/>
                        <a:pt x="22929" y="206598"/>
                      </a:cubicBezTo>
                      <a:lnTo>
                        <a:pt x="198327" y="206598"/>
                      </a:lnTo>
                      <a:cubicBezTo>
                        <a:pt x="210937" y="206598"/>
                        <a:pt x="228697" y="213750"/>
                        <a:pt x="237785" y="222493"/>
                      </a:cubicBezTo>
                      <a:lnTo>
                        <a:pt x="294694" y="277230"/>
                      </a:lnTo>
                      <a:close/>
                    </a:path>
                  </a:pathLst>
                </a:custGeom>
                <a:solidFill>
                  <a:srgbClr val="FFD14F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301" name="그래픽 265">
                  <a:extLst>
                    <a:ext uri="{FF2B5EF4-FFF2-40B4-BE49-F238E27FC236}">
                      <a16:creationId xmlns:a16="http://schemas.microsoft.com/office/drawing/2014/main" id="{46251998-671B-CE89-84F5-EA482DFD69BC}"/>
                    </a:ext>
                  </a:extLst>
                </p:cNvPr>
                <p:cNvGrpSpPr/>
                <p:nvPr/>
              </p:nvGrpSpPr>
              <p:grpSpPr>
                <a:xfrm>
                  <a:off x="6170022" y="4442906"/>
                  <a:ext cx="399368" cy="99104"/>
                  <a:chOff x="6170022" y="4442906"/>
                  <a:chExt cx="399368" cy="99104"/>
                </a:xfrm>
                <a:solidFill>
                  <a:srgbClr val="FFFFFF"/>
                </a:solidFill>
              </p:grpSpPr>
              <p:sp>
                <p:nvSpPr>
                  <p:cNvPr id="302" name="자유형: 도형 1490">
                    <a:extLst>
                      <a:ext uri="{FF2B5EF4-FFF2-40B4-BE49-F238E27FC236}">
                        <a16:creationId xmlns:a16="http://schemas.microsoft.com/office/drawing/2014/main" id="{BEBE160A-D796-6574-C4F9-882255F5FD04}"/>
                      </a:ext>
                    </a:extLst>
                  </p:cNvPr>
                  <p:cNvSpPr/>
                  <p:nvPr/>
                </p:nvSpPr>
                <p:spPr>
                  <a:xfrm>
                    <a:off x="6170022" y="4442906"/>
                    <a:ext cx="399368" cy="16555"/>
                  </a:xfrm>
                  <a:custGeom>
                    <a:avLst/>
                    <a:gdLst>
                      <a:gd name="connsiteX0" fmla="*/ 8278 w 399368"/>
                      <a:gd name="connsiteY0" fmla="*/ 16555 h 16555"/>
                      <a:gd name="connsiteX1" fmla="*/ 391091 w 399368"/>
                      <a:gd name="connsiteY1" fmla="*/ 16555 h 16555"/>
                      <a:gd name="connsiteX2" fmla="*/ 399368 w 399368"/>
                      <a:gd name="connsiteY2" fmla="*/ 8278 h 16555"/>
                      <a:gd name="connsiteX3" fmla="*/ 399368 w 399368"/>
                      <a:gd name="connsiteY3" fmla="*/ 8278 h 16555"/>
                      <a:gd name="connsiteX4" fmla="*/ 391091 w 399368"/>
                      <a:gd name="connsiteY4" fmla="*/ 0 h 16555"/>
                      <a:gd name="connsiteX5" fmla="*/ 8278 w 399368"/>
                      <a:gd name="connsiteY5" fmla="*/ 0 h 16555"/>
                      <a:gd name="connsiteX6" fmla="*/ 0 w 399368"/>
                      <a:gd name="connsiteY6" fmla="*/ 8278 h 16555"/>
                      <a:gd name="connsiteX7" fmla="*/ 0 w 399368"/>
                      <a:gd name="connsiteY7" fmla="*/ 8278 h 16555"/>
                      <a:gd name="connsiteX8" fmla="*/ 8278 w 399368"/>
                      <a:gd name="connsiteY8" fmla="*/ 16555 h 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9368" h="16555">
                        <a:moveTo>
                          <a:pt x="8278" y="16555"/>
                        </a:moveTo>
                        <a:lnTo>
                          <a:pt x="391091" y="16555"/>
                        </a:lnTo>
                        <a:cubicBezTo>
                          <a:pt x="395663" y="16555"/>
                          <a:pt x="399368" y="12850"/>
                          <a:pt x="399368" y="8278"/>
                        </a:cubicBezTo>
                        <a:lnTo>
                          <a:pt x="399368" y="8278"/>
                        </a:lnTo>
                        <a:cubicBezTo>
                          <a:pt x="399368" y="3706"/>
                          <a:pt x="395663" y="0"/>
                          <a:pt x="391091" y="0"/>
                        </a:cubicBezTo>
                        <a:lnTo>
                          <a:pt x="8278" y="0"/>
                        </a:lnTo>
                        <a:cubicBezTo>
                          <a:pt x="3706" y="0"/>
                          <a:pt x="0" y="3706"/>
                          <a:pt x="0" y="8278"/>
                        </a:cubicBezTo>
                        <a:lnTo>
                          <a:pt x="0" y="8278"/>
                        </a:lnTo>
                        <a:cubicBezTo>
                          <a:pt x="0" y="12850"/>
                          <a:pt x="3706" y="16555"/>
                          <a:pt x="8278" y="165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03" name="자유형: 도형 1491">
                    <a:extLst>
                      <a:ext uri="{FF2B5EF4-FFF2-40B4-BE49-F238E27FC236}">
                        <a16:creationId xmlns:a16="http://schemas.microsoft.com/office/drawing/2014/main" id="{E4D68D05-0438-FEB9-EB08-A97825113730}"/>
                      </a:ext>
                    </a:extLst>
                  </p:cNvPr>
                  <p:cNvSpPr/>
                  <p:nvPr/>
                </p:nvSpPr>
                <p:spPr>
                  <a:xfrm>
                    <a:off x="6170022" y="4484182"/>
                    <a:ext cx="399368" cy="16555"/>
                  </a:xfrm>
                  <a:custGeom>
                    <a:avLst/>
                    <a:gdLst>
                      <a:gd name="connsiteX0" fmla="*/ 8278 w 399368"/>
                      <a:gd name="connsiteY0" fmla="*/ 16555 h 16555"/>
                      <a:gd name="connsiteX1" fmla="*/ 391091 w 399368"/>
                      <a:gd name="connsiteY1" fmla="*/ 16555 h 16555"/>
                      <a:gd name="connsiteX2" fmla="*/ 399368 w 399368"/>
                      <a:gd name="connsiteY2" fmla="*/ 8278 h 16555"/>
                      <a:gd name="connsiteX3" fmla="*/ 399368 w 399368"/>
                      <a:gd name="connsiteY3" fmla="*/ 8278 h 16555"/>
                      <a:gd name="connsiteX4" fmla="*/ 391091 w 399368"/>
                      <a:gd name="connsiteY4" fmla="*/ 0 h 16555"/>
                      <a:gd name="connsiteX5" fmla="*/ 8278 w 399368"/>
                      <a:gd name="connsiteY5" fmla="*/ 0 h 16555"/>
                      <a:gd name="connsiteX6" fmla="*/ 0 w 399368"/>
                      <a:gd name="connsiteY6" fmla="*/ 8278 h 16555"/>
                      <a:gd name="connsiteX7" fmla="*/ 0 w 399368"/>
                      <a:gd name="connsiteY7" fmla="*/ 8278 h 16555"/>
                      <a:gd name="connsiteX8" fmla="*/ 8278 w 399368"/>
                      <a:gd name="connsiteY8" fmla="*/ 16555 h 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9368" h="16555">
                        <a:moveTo>
                          <a:pt x="8278" y="16555"/>
                        </a:moveTo>
                        <a:lnTo>
                          <a:pt x="391091" y="16555"/>
                        </a:lnTo>
                        <a:cubicBezTo>
                          <a:pt x="395663" y="16555"/>
                          <a:pt x="399368" y="12850"/>
                          <a:pt x="399368" y="8278"/>
                        </a:cubicBezTo>
                        <a:lnTo>
                          <a:pt x="399368" y="8278"/>
                        </a:lnTo>
                        <a:cubicBezTo>
                          <a:pt x="399368" y="3706"/>
                          <a:pt x="395663" y="0"/>
                          <a:pt x="391091" y="0"/>
                        </a:cubicBezTo>
                        <a:lnTo>
                          <a:pt x="8278" y="0"/>
                        </a:lnTo>
                        <a:cubicBezTo>
                          <a:pt x="3706" y="0"/>
                          <a:pt x="0" y="3706"/>
                          <a:pt x="0" y="8278"/>
                        </a:cubicBezTo>
                        <a:lnTo>
                          <a:pt x="0" y="8278"/>
                        </a:lnTo>
                        <a:cubicBezTo>
                          <a:pt x="0" y="12850"/>
                          <a:pt x="3706" y="16555"/>
                          <a:pt x="8278" y="165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304" name="자유형: 도형 1492">
                    <a:extLst>
                      <a:ext uri="{FF2B5EF4-FFF2-40B4-BE49-F238E27FC236}">
                        <a16:creationId xmlns:a16="http://schemas.microsoft.com/office/drawing/2014/main" id="{A86BB146-B0B7-5CBD-A878-7187244206C0}"/>
                      </a:ext>
                    </a:extLst>
                  </p:cNvPr>
                  <p:cNvSpPr/>
                  <p:nvPr/>
                </p:nvSpPr>
                <p:spPr>
                  <a:xfrm>
                    <a:off x="6170022" y="4525455"/>
                    <a:ext cx="286922" cy="16555"/>
                  </a:xfrm>
                  <a:custGeom>
                    <a:avLst/>
                    <a:gdLst>
                      <a:gd name="connsiteX0" fmla="*/ 8278 w 286922"/>
                      <a:gd name="connsiteY0" fmla="*/ 16555 h 16555"/>
                      <a:gd name="connsiteX1" fmla="*/ 278644 w 286922"/>
                      <a:gd name="connsiteY1" fmla="*/ 16555 h 16555"/>
                      <a:gd name="connsiteX2" fmla="*/ 286922 w 286922"/>
                      <a:gd name="connsiteY2" fmla="*/ 8278 h 16555"/>
                      <a:gd name="connsiteX3" fmla="*/ 286922 w 286922"/>
                      <a:gd name="connsiteY3" fmla="*/ 8278 h 16555"/>
                      <a:gd name="connsiteX4" fmla="*/ 278644 w 286922"/>
                      <a:gd name="connsiteY4" fmla="*/ 0 h 16555"/>
                      <a:gd name="connsiteX5" fmla="*/ 8278 w 286922"/>
                      <a:gd name="connsiteY5" fmla="*/ 0 h 16555"/>
                      <a:gd name="connsiteX6" fmla="*/ 0 w 286922"/>
                      <a:gd name="connsiteY6" fmla="*/ 8278 h 16555"/>
                      <a:gd name="connsiteX7" fmla="*/ 0 w 286922"/>
                      <a:gd name="connsiteY7" fmla="*/ 8278 h 16555"/>
                      <a:gd name="connsiteX8" fmla="*/ 8278 w 286922"/>
                      <a:gd name="connsiteY8" fmla="*/ 16555 h 16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6922" h="16555">
                        <a:moveTo>
                          <a:pt x="8278" y="16555"/>
                        </a:moveTo>
                        <a:lnTo>
                          <a:pt x="278644" y="16555"/>
                        </a:lnTo>
                        <a:cubicBezTo>
                          <a:pt x="283216" y="16555"/>
                          <a:pt x="286922" y="12850"/>
                          <a:pt x="286922" y="8278"/>
                        </a:cubicBezTo>
                        <a:lnTo>
                          <a:pt x="286922" y="8278"/>
                        </a:lnTo>
                        <a:cubicBezTo>
                          <a:pt x="286922" y="3706"/>
                          <a:pt x="283216" y="0"/>
                          <a:pt x="278644" y="0"/>
                        </a:cubicBezTo>
                        <a:lnTo>
                          <a:pt x="8278" y="0"/>
                        </a:lnTo>
                        <a:cubicBezTo>
                          <a:pt x="3706" y="0"/>
                          <a:pt x="0" y="3706"/>
                          <a:pt x="0" y="8278"/>
                        </a:cubicBezTo>
                        <a:lnTo>
                          <a:pt x="0" y="8278"/>
                        </a:lnTo>
                        <a:cubicBezTo>
                          <a:pt x="0" y="12850"/>
                          <a:pt x="3706" y="16555"/>
                          <a:pt x="8278" y="1655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</p:grpSp>
        <p:grpSp>
          <p:nvGrpSpPr>
            <p:cNvPr id="135" name="그래픽 265">
              <a:extLst>
                <a:ext uri="{FF2B5EF4-FFF2-40B4-BE49-F238E27FC236}">
                  <a16:creationId xmlns:a16="http://schemas.microsoft.com/office/drawing/2014/main" id="{DB291501-E0F5-8CAC-DD5B-BD96042768A0}"/>
                </a:ext>
              </a:extLst>
            </p:cNvPr>
            <p:cNvGrpSpPr/>
            <p:nvPr/>
          </p:nvGrpSpPr>
          <p:grpSpPr>
            <a:xfrm>
              <a:off x="3125250" y="2714242"/>
              <a:ext cx="1197740" cy="1175275"/>
              <a:chOff x="4830697" y="3915513"/>
              <a:chExt cx="1197740" cy="1175275"/>
            </a:xfrm>
          </p:grpSpPr>
          <p:sp>
            <p:nvSpPr>
              <p:cNvPr id="146" name="자유형: 도형 1404">
                <a:extLst>
                  <a:ext uri="{FF2B5EF4-FFF2-40B4-BE49-F238E27FC236}">
                    <a16:creationId xmlns:a16="http://schemas.microsoft.com/office/drawing/2014/main" id="{8665ABFA-68C3-FBD7-37E2-3424F89AA2D7}"/>
                  </a:ext>
                </a:extLst>
              </p:cNvPr>
              <p:cNvSpPr/>
              <p:nvPr/>
            </p:nvSpPr>
            <p:spPr>
              <a:xfrm rot="10001316">
                <a:off x="4830697" y="3915513"/>
                <a:ext cx="1193282" cy="1175275"/>
              </a:xfrm>
              <a:custGeom>
                <a:avLst/>
                <a:gdLst>
                  <a:gd name="connsiteX0" fmla="*/ 791726 w 1084801"/>
                  <a:gd name="connsiteY0" fmla="*/ 873403 h 978350"/>
                  <a:gd name="connsiteX1" fmla="*/ 56072 w 1084801"/>
                  <a:gd name="connsiteY1" fmla="*/ 774299 h 978350"/>
                  <a:gd name="connsiteX2" fmla="*/ 33632 w 1084801"/>
                  <a:gd name="connsiteY2" fmla="*/ 409679 h 978350"/>
                  <a:gd name="connsiteX3" fmla="*/ 992150 w 1084801"/>
                  <a:gd name="connsiteY3" fmla="*/ 146451 h 978350"/>
                  <a:gd name="connsiteX4" fmla="*/ 791726 w 1084801"/>
                  <a:gd name="connsiteY4" fmla="*/ 873403 h 97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4801" h="978350">
                    <a:moveTo>
                      <a:pt x="791726" y="873403"/>
                    </a:moveTo>
                    <a:cubicBezTo>
                      <a:pt x="563614" y="1034261"/>
                      <a:pt x="209716" y="1017004"/>
                      <a:pt x="56072" y="774299"/>
                    </a:cubicBezTo>
                    <a:cubicBezTo>
                      <a:pt x="-21567" y="651658"/>
                      <a:pt x="-8163" y="492303"/>
                      <a:pt x="33632" y="409679"/>
                    </a:cubicBezTo>
                    <a:cubicBezTo>
                      <a:pt x="163664" y="152618"/>
                      <a:pt x="683780" y="-204391"/>
                      <a:pt x="992150" y="146451"/>
                    </a:cubicBezTo>
                    <a:cubicBezTo>
                      <a:pt x="1191610" y="373378"/>
                      <a:pt x="1043217" y="696056"/>
                      <a:pt x="791726" y="873403"/>
                    </a:cubicBezTo>
                    <a:close/>
                  </a:path>
                </a:pathLst>
              </a:custGeom>
              <a:solidFill>
                <a:srgbClr val="FFF3D3"/>
              </a:solidFill>
              <a:ln w="32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47" name="그래픽 265">
                <a:extLst>
                  <a:ext uri="{FF2B5EF4-FFF2-40B4-BE49-F238E27FC236}">
                    <a16:creationId xmlns:a16="http://schemas.microsoft.com/office/drawing/2014/main" id="{B21FB703-EAA6-9011-1649-4E05EAD24F3B}"/>
                  </a:ext>
                </a:extLst>
              </p:cNvPr>
              <p:cNvGrpSpPr/>
              <p:nvPr/>
            </p:nvGrpSpPr>
            <p:grpSpPr>
              <a:xfrm>
                <a:off x="5027344" y="3926310"/>
                <a:ext cx="1001093" cy="1135582"/>
                <a:chOff x="5027344" y="3926310"/>
                <a:chExt cx="1001093" cy="1135582"/>
              </a:xfrm>
            </p:grpSpPr>
            <p:sp>
              <p:nvSpPr>
                <p:cNvPr id="162" name="자유형: 도형 1417">
                  <a:extLst>
                    <a:ext uri="{FF2B5EF4-FFF2-40B4-BE49-F238E27FC236}">
                      <a16:creationId xmlns:a16="http://schemas.microsoft.com/office/drawing/2014/main" id="{AAB22B26-03B7-EED0-4BF2-F8B4A2509511}"/>
                    </a:ext>
                  </a:extLst>
                </p:cNvPr>
                <p:cNvSpPr/>
                <p:nvPr/>
              </p:nvSpPr>
              <p:spPr>
                <a:xfrm>
                  <a:off x="5565345" y="4464417"/>
                  <a:ext cx="422011" cy="396294"/>
                </a:xfrm>
                <a:custGeom>
                  <a:avLst/>
                  <a:gdLst>
                    <a:gd name="connsiteX0" fmla="*/ 84066 w 422011"/>
                    <a:gd name="connsiteY0" fmla="*/ 73120 h 396294"/>
                    <a:gd name="connsiteX1" fmla="*/ 170324 w 422011"/>
                    <a:gd name="connsiteY1" fmla="*/ 171249 h 396294"/>
                    <a:gd name="connsiteX2" fmla="*/ 344947 w 422011"/>
                    <a:gd name="connsiteY2" fmla="*/ 0 h 396294"/>
                    <a:gd name="connsiteX3" fmla="*/ 422012 w 422011"/>
                    <a:gd name="connsiteY3" fmla="*/ 50250 h 396294"/>
                    <a:gd name="connsiteX4" fmla="*/ 283190 w 422011"/>
                    <a:gd name="connsiteY4" fmla="*/ 312309 h 396294"/>
                    <a:gd name="connsiteX5" fmla="*/ 88004 w 422011"/>
                    <a:gd name="connsiteY5" fmla="*/ 355174 h 396294"/>
                    <a:gd name="connsiteX6" fmla="*/ 0 w 422011"/>
                    <a:gd name="connsiteY6" fmla="*/ 247733 h 396294"/>
                    <a:gd name="connsiteX7" fmla="*/ 84066 w 422011"/>
                    <a:gd name="connsiteY7" fmla="*/ 73120 h 396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2011" h="396294">
                      <a:moveTo>
                        <a:pt x="84066" y="73120"/>
                      </a:moveTo>
                      <a:lnTo>
                        <a:pt x="170324" y="171249"/>
                      </a:lnTo>
                      <a:lnTo>
                        <a:pt x="344947" y="0"/>
                      </a:lnTo>
                      <a:lnTo>
                        <a:pt x="422012" y="50250"/>
                      </a:lnTo>
                      <a:lnTo>
                        <a:pt x="283190" y="312309"/>
                      </a:lnTo>
                      <a:cubicBezTo>
                        <a:pt x="260159" y="401062"/>
                        <a:pt x="146108" y="426108"/>
                        <a:pt x="88004" y="355174"/>
                      </a:cubicBezTo>
                      <a:lnTo>
                        <a:pt x="0" y="247733"/>
                      </a:lnTo>
                      <a:lnTo>
                        <a:pt x="84066" y="73120"/>
                      </a:lnTo>
                      <a:close/>
                    </a:path>
                  </a:pathLst>
                </a:custGeom>
                <a:solidFill>
                  <a:srgbClr val="E69773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3" name="자유형: 도형 1418">
                  <a:extLst>
                    <a:ext uri="{FF2B5EF4-FFF2-40B4-BE49-F238E27FC236}">
                      <a16:creationId xmlns:a16="http://schemas.microsoft.com/office/drawing/2014/main" id="{0FE66C90-6786-82EE-7DD8-19450A8ED24C}"/>
                    </a:ext>
                  </a:extLst>
                </p:cNvPr>
                <p:cNvSpPr/>
                <p:nvPr/>
              </p:nvSpPr>
              <p:spPr>
                <a:xfrm>
                  <a:off x="5706242" y="4628702"/>
                  <a:ext cx="34808" cy="55283"/>
                </a:xfrm>
                <a:custGeom>
                  <a:avLst/>
                  <a:gdLst>
                    <a:gd name="connsiteX0" fmla="*/ 2947 w 34808"/>
                    <a:gd name="connsiteY0" fmla="*/ 55283 h 55283"/>
                    <a:gd name="connsiteX1" fmla="*/ 1460 w 34808"/>
                    <a:gd name="connsiteY1" fmla="*/ 54880 h 55283"/>
                    <a:gd name="connsiteX2" fmla="*/ 403 w 34808"/>
                    <a:gd name="connsiteY2" fmla="*/ 50843 h 55283"/>
                    <a:gd name="connsiteX3" fmla="*/ 29312 w 34808"/>
                    <a:gd name="connsiteY3" fmla="*/ 1463 h 55283"/>
                    <a:gd name="connsiteX4" fmla="*/ 33349 w 34808"/>
                    <a:gd name="connsiteY4" fmla="*/ 406 h 55283"/>
                    <a:gd name="connsiteX5" fmla="*/ 34406 w 34808"/>
                    <a:gd name="connsiteY5" fmla="*/ 4443 h 55283"/>
                    <a:gd name="connsiteX6" fmla="*/ 5497 w 34808"/>
                    <a:gd name="connsiteY6" fmla="*/ 53823 h 55283"/>
                    <a:gd name="connsiteX7" fmla="*/ 2947 w 34808"/>
                    <a:gd name="connsiteY7" fmla="*/ 55283 h 55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808" h="55283">
                      <a:moveTo>
                        <a:pt x="2947" y="55283"/>
                      </a:moveTo>
                      <a:cubicBezTo>
                        <a:pt x="2441" y="55283"/>
                        <a:pt x="1926" y="55155"/>
                        <a:pt x="1460" y="54880"/>
                      </a:cubicBezTo>
                      <a:cubicBezTo>
                        <a:pt x="55" y="54056"/>
                        <a:pt x="-418" y="52247"/>
                        <a:pt x="403" y="50843"/>
                      </a:cubicBezTo>
                      <a:lnTo>
                        <a:pt x="29312" y="1463"/>
                      </a:lnTo>
                      <a:cubicBezTo>
                        <a:pt x="30136" y="51"/>
                        <a:pt x="31948" y="-418"/>
                        <a:pt x="33349" y="406"/>
                      </a:cubicBezTo>
                      <a:cubicBezTo>
                        <a:pt x="34754" y="1230"/>
                        <a:pt x="35226" y="3038"/>
                        <a:pt x="34406" y="4443"/>
                      </a:cubicBezTo>
                      <a:lnTo>
                        <a:pt x="5497" y="53823"/>
                      </a:lnTo>
                      <a:cubicBezTo>
                        <a:pt x="4949" y="54761"/>
                        <a:pt x="3961" y="55283"/>
                        <a:pt x="2947" y="55283"/>
                      </a:cubicBezTo>
                      <a:close/>
                    </a:path>
                  </a:pathLst>
                </a:custGeom>
                <a:solidFill>
                  <a:srgbClr val="AF4E4A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64" name="그래픽 265">
                  <a:extLst>
                    <a:ext uri="{FF2B5EF4-FFF2-40B4-BE49-F238E27FC236}">
                      <a16:creationId xmlns:a16="http://schemas.microsoft.com/office/drawing/2014/main" id="{A45BC4EC-105B-782D-12E2-6D422F29563F}"/>
                    </a:ext>
                  </a:extLst>
                </p:cNvPr>
                <p:cNvGrpSpPr/>
                <p:nvPr/>
              </p:nvGrpSpPr>
              <p:grpSpPr>
                <a:xfrm>
                  <a:off x="5868568" y="4249616"/>
                  <a:ext cx="159869" cy="265057"/>
                  <a:chOff x="5868568" y="4249616"/>
                  <a:chExt cx="159869" cy="265057"/>
                </a:xfrm>
              </p:grpSpPr>
              <p:sp>
                <p:nvSpPr>
                  <p:cNvPr id="294" name="자유형: 도형 1482">
                    <a:extLst>
                      <a:ext uri="{FF2B5EF4-FFF2-40B4-BE49-F238E27FC236}">
                        <a16:creationId xmlns:a16="http://schemas.microsoft.com/office/drawing/2014/main" id="{27DB71F8-A44B-B979-9E2C-7619521B02CD}"/>
                      </a:ext>
                    </a:extLst>
                  </p:cNvPr>
                  <p:cNvSpPr/>
                  <p:nvPr/>
                </p:nvSpPr>
                <p:spPr>
                  <a:xfrm>
                    <a:off x="5868568" y="4249616"/>
                    <a:ext cx="159869" cy="222527"/>
                  </a:xfrm>
                  <a:custGeom>
                    <a:avLst/>
                    <a:gdLst>
                      <a:gd name="connsiteX0" fmla="*/ 42348 w 159869"/>
                      <a:gd name="connsiteY0" fmla="*/ 222527 h 222527"/>
                      <a:gd name="connsiteX1" fmla="*/ 42118 w 159869"/>
                      <a:gd name="connsiteY1" fmla="*/ 222518 h 222527"/>
                      <a:gd name="connsiteX2" fmla="*/ 40513 w 159869"/>
                      <a:gd name="connsiteY2" fmla="*/ 214585 h 222527"/>
                      <a:gd name="connsiteX3" fmla="*/ 40503 w 159869"/>
                      <a:gd name="connsiteY3" fmla="*/ 214548 h 222527"/>
                      <a:gd name="connsiteX4" fmla="*/ 40503 w 159869"/>
                      <a:gd name="connsiteY4" fmla="*/ 214548 h 222527"/>
                      <a:gd name="connsiteX5" fmla="*/ 1029 w 159869"/>
                      <a:gd name="connsiteY5" fmla="*/ 84559 h 222527"/>
                      <a:gd name="connsiteX6" fmla="*/ 116 w 159869"/>
                      <a:gd name="connsiteY6" fmla="*/ 75113 h 222527"/>
                      <a:gd name="connsiteX7" fmla="*/ 7839 w 159869"/>
                      <a:gd name="connsiteY7" fmla="*/ 64006 h 222527"/>
                      <a:gd name="connsiteX8" fmla="*/ 21368 w 159869"/>
                      <a:gd name="connsiteY8" fmla="*/ 64092 h 222527"/>
                      <a:gd name="connsiteX9" fmla="*/ 31152 w 159869"/>
                      <a:gd name="connsiteY9" fmla="*/ 76899 h 222527"/>
                      <a:gd name="connsiteX10" fmla="*/ 38829 w 159869"/>
                      <a:gd name="connsiteY10" fmla="*/ 97182 h 222527"/>
                      <a:gd name="connsiteX11" fmla="*/ 51636 w 159869"/>
                      <a:gd name="connsiteY11" fmla="*/ 95131 h 222527"/>
                      <a:gd name="connsiteX12" fmla="*/ 55952 w 159869"/>
                      <a:gd name="connsiteY12" fmla="*/ 17479 h 222527"/>
                      <a:gd name="connsiteX13" fmla="*/ 60199 w 159869"/>
                      <a:gd name="connsiteY13" fmla="*/ 3093 h 222527"/>
                      <a:gd name="connsiteX14" fmla="*/ 77893 w 159869"/>
                      <a:gd name="connsiteY14" fmla="*/ 5633 h 222527"/>
                      <a:gd name="connsiteX15" fmla="*/ 79663 w 159869"/>
                      <a:gd name="connsiteY15" fmla="*/ 13885 h 222527"/>
                      <a:gd name="connsiteX16" fmla="*/ 83998 w 159869"/>
                      <a:gd name="connsiteY16" fmla="*/ 66826 h 222527"/>
                      <a:gd name="connsiteX17" fmla="*/ 86463 w 159869"/>
                      <a:gd name="connsiteY17" fmla="*/ 99286 h 222527"/>
                      <a:gd name="connsiteX18" fmla="*/ 86588 w 159869"/>
                      <a:gd name="connsiteY18" fmla="*/ 87835 h 222527"/>
                      <a:gd name="connsiteX19" fmla="*/ 88879 w 159869"/>
                      <a:gd name="connsiteY19" fmla="*/ 28234 h 222527"/>
                      <a:gd name="connsiteX20" fmla="*/ 91761 w 159869"/>
                      <a:gd name="connsiteY20" fmla="*/ 19008 h 222527"/>
                      <a:gd name="connsiteX21" fmla="*/ 96369 w 159869"/>
                      <a:gd name="connsiteY21" fmla="*/ 15158 h 222527"/>
                      <a:gd name="connsiteX22" fmla="*/ 102329 w 159869"/>
                      <a:gd name="connsiteY22" fmla="*/ 15224 h 222527"/>
                      <a:gd name="connsiteX23" fmla="*/ 106852 w 159869"/>
                      <a:gd name="connsiteY23" fmla="*/ 20570 h 222527"/>
                      <a:gd name="connsiteX24" fmla="*/ 109264 w 159869"/>
                      <a:gd name="connsiteY24" fmla="*/ 32632 h 222527"/>
                      <a:gd name="connsiteX25" fmla="*/ 110803 w 159869"/>
                      <a:gd name="connsiteY25" fmla="*/ 67859 h 222527"/>
                      <a:gd name="connsiteX26" fmla="*/ 112399 w 159869"/>
                      <a:gd name="connsiteY26" fmla="*/ 104032 h 222527"/>
                      <a:gd name="connsiteX27" fmla="*/ 112966 w 159869"/>
                      <a:gd name="connsiteY27" fmla="*/ 93861 h 222527"/>
                      <a:gd name="connsiteX28" fmla="*/ 115307 w 159869"/>
                      <a:gd name="connsiteY28" fmla="*/ 73265 h 222527"/>
                      <a:gd name="connsiteX29" fmla="*/ 121845 w 159869"/>
                      <a:gd name="connsiteY29" fmla="*/ 53090 h 222527"/>
                      <a:gd name="connsiteX30" fmla="*/ 130457 w 159869"/>
                      <a:gd name="connsiteY30" fmla="*/ 51186 h 222527"/>
                      <a:gd name="connsiteX31" fmla="*/ 133404 w 159869"/>
                      <a:gd name="connsiteY31" fmla="*/ 54271 h 222527"/>
                      <a:gd name="connsiteX32" fmla="*/ 135009 w 159869"/>
                      <a:gd name="connsiteY32" fmla="*/ 68155 h 222527"/>
                      <a:gd name="connsiteX33" fmla="*/ 134442 w 159869"/>
                      <a:gd name="connsiteY33" fmla="*/ 81595 h 222527"/>
                      <a:gd name="connsiteX34" fmla="*/ 133152 w 159869"/>
                      <a:gd name="connsiteY34" fmla="*/ 108775 h 222527"/>
                      <a:gd name="connsiteX35" fmla="*/ 132476 w 159869"/>
                      <a:gd name="connsiteY35" fmla="*/ 124319 h 222527"/>
                      <a:gd name="connsiteX36" fmla="*/ 138390 w 159869"/>
                      <a:gd name="connsiteY36" fmla="*/ 105479 h 222527"/>
                      <a:gd name="connsiteX37" fmla="*/ 154847 w 159869"/>
                      <a:gd name="connsiteY37" fmla="*/ 89883 h 222527"/>
                      <a:gd name="connsiteX38" fmla="*/ 159488 w 159869"/>
                      <a:gd name="connsiteY38" fmla="*/ 100402 h 222527"/>
                      <a:gd name="connsiteX39" fmla="*/ 133765 w 159869"/>
                      <a:gd name="connsiteY39" fmla="*/ 214614 h 2225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159869" h="222527">
                        <a:moveTo>
                          <a:pt x="42348" y="222527"/>
                        </a:moveTo>
                        <a:lnTo>
                          <a:pt x="42118" y="222518"/>
                        </a:lnTo>
                        <a:cubicBezTo>
                          <a:pt x="41583" y="219872"/>
                          <a:pt x="41048" y="217230"/>
                          <a:pt x="40513" y="214585"/>
                        </a:cubicBezTo>
                        <a:lnTo>
                          <a:pt x="40503" y="214548"/>
                        </a:lnTo>
                        <a:lnTo>
                          <a:pt x="40503" y="214548"/>
                        </a:lnTo>
                        <a:cubicBezTo>
                          <a:pt x="32009" y="172616"/>
                          <a:pt x="9756" y="126443"/>
                          <a:pt x="1029" y="84559"/>
                        </a:cubicBezTo>
                        <a:cubicBezTo>
                          <a:pt x="379" y="81448"/>
                          <a:pt x="-271" y="78267"/>
                          <a:pt x="116" y="75113"/>
                        </a:cubicBezTo>
                        <a:cubicBezTo>
                          <a:pt x="691" y="70456"/>
                          <a:pt x="3678" y="66166"/>
                          <a:pt x="7839" y="64006"/>
                        </a:cubicBezTo>
                        <a:cubicBezTo>
                          <a:pt x="12004" y="61843"/>
                          <a:pt x="17230" y="61879"/>
                          <a:pt x="21368" y="64092"/>
                        </a:cubicBezTo>
                        <a:cubicBezTo>
                          <a:pt x="26209" y="66681"/>
                          <a:pt x="29186" y="71772"/>
                          <a:pt x="31152" y="76899"/>
                        </a:cubicBezTo>
                        <a:cubicBezTo>
                          <a:pt x="33742" y="83656"/>
                          <a:pt x="36184" y="90441"/>
                          <a:pt x="38829" y="97182"/>
                        </a:cubicBezTo>
                        <a:cubicBezTo>
                          <a:pt x="41432" y="103809"/>
                          <a:pt x="51233" y="102243"/>
                          <a:pt x="51636" y="95131"/>
                        </a:cubicBezTo>
                        <a:cubicBezTo>
                          <a:pt x="53107" y="69248"/>
                          <a:pt x="54548" y="43365"/>
                          <a:pt x="55952" y="17479"/>
                        </a:cubicBezTo>
                        <a:cubicBezTo>
                          <a:pt x="56228" y="12375"/>
                          <a:pt x="56694" y="6812"/>
                          <a:pt x="60199" y="3093"/>
                        </a:cubicBezTo>
                        <a:cubicBezTo>
                          <a:pt x="64985" y="-1985"/>
                          <a:pt x="74729" y="-583"/>
                          <a:pt x="77893" y="5633"/>
                        </a:cubicBezTo>
                        <a:cubicBezTo>
                          <a:pt x="79177" y="8157"/>
                          <a:pt x="79429" y="11062"/>
                          <a:pt x="79663" y="13885"/>
                        </a:cubicBezTo>
                        <a:cubicBezTo>
                          <a:pt x="81107" y="31533"/>
                          <a:pt x="83299" y="49132"/>
                          <a:pt x="83998" y="66826"/>
                        </a:cubicBezTo>
                        <a:cubicBezTo>
                          <a:pt x="84540" y="80584"/>
                          <a:pt x="86939" y="89285"/>
                          <a:pt x="86463" y="99286"/>
                        </a:cubicBezTo>
                        <a:cubicBezTo>
                          <a:pt x="86621" y="96004"/>
                          <a:pt x="86430" y="91117"/>
                          <a:pt x="86588" y="87835"/>
                        </a:cubicBezTo>
                        <a:cubicBezTo>
                          <a:pt x="87549" y="67958"/>
                          <a:pt x="88744" y="48114"/>
                          <a:pt x="88879" y="28234"/>
                        </a:cubicBezTo>
                        <a:cubicBezTo>
                          <a:pt x="88898" y="25142"/>
                          <a:pt x="90119" y="21630"/>
                          <a:pt x="91761" y="19008"/>
                        </a:cubicBezTo>
                        <a:cubicBezTo>
                          <a:pt x="92840" y="17282"/>
                          <a:pt x="94468" y="15890"/>
                          <a:pt x="96369" y="15158"/>
                        </a:cubicBezTo>
                        <a:cubicBezTo>
                          <a:pt x="98272" y="14426"/>
                          <a:pt x="100471" y="14377"/>
                          <a:pt x="102329" y="15224"/>
                        </a:cubicBezTo>
                        <a:cubicBezTo>
                          <a:pt x="104515" y="16212"/>
                          <a:pt x="106035" y="18315"/>
                          <a:pt x="106852" y="20570"/>
                        </a:cubicBezTo>
                        <a:cubicBezTo>
                          <a:pt x="108257" y="24437"/>
                          <a:pt x="109080" y="28546"/>
                          <a:pt x="109264" y="32632"/>
                        </a:cubicBezTo>
                        <a:cubicBezTo>
                          <a:pt x="109793" y="44372"/>
                          <a:pt x="110232" y="56119"/>
                          <a:pt x="110803" y="67859"/>
                        </a:cubicBezTo>
                        <a:cubicBezTo>
                          <a:pt x="111384" y="79820"/>
                          <a:pt x="111014" y="92134"/>
                          <a:pt x="112399" y="104032"/>
                        </a:cubicBezTo>
                        <a:cubicBezTo>
                          <a:pt x="112018" y="100737"/>
                          <a:pt x="112658" y="97136"/>
                          <a:pt x="112966" y="93861"/>
                        </a:cubicBezTo>
                        <a:cubicBezTo>
                          <a:pt x="113613" y="86981"/>
                          <a:pt x="114420" y="80118"/>
                          <a:pt x="115307" y="73265"/>
                        </a:cubicBezTo>
                        <a:cubicBezTo>
                          <a:pt x="116193" y="66392"/>
                          <a:pt x="116386" y="58121"/>
                          <a:pt x="121845" y="53090"/>
                        </a:cubicBezTo>
                        <a:cubicBezTo>
                          <a:pt x="124152" y="50963"/>
                          <a:pt x="127677" y="49739"/>
                          <a:pt x="130457" y="51186"/>
                        </a:cubicBezTo>
                        <a:cubicBezTo>
                          <a:pt x="131737" y="51852"/>
                          <a:pt x="132712" y="53008"/>
                          <a:pt x="133404" y="54271"/>
                        </a:cubicBezTo>
                        <a:cubicBezTo>
                          <a:pt x="135699" y="58456"/>
                          <a:pt x="135210" y="63563"/>
                          <a:pt x="135009" y="68155"/>
                        </a:cubicBezTo>
                        <a:cubicBezTo>
                          <a:pt x="134816" y="72635"/>
                          <a:pt x="134629" y="77115"/>
                          <a:pt x="134442" y="81595"/>
                        </a:cubicBezTo>
                        <a:cubicBezTo>
                          <a:pt x="134058" y="90657"/>
                          <a:pt x="133664" y="99719"/>
                          <a:pt x="133152" y="108775"/>
                        </a:cubicBezTo>
                        <a:cubicBezTo>
                          <a:pt x="132925" y="113957"/>
                          <a:pt x="132702" y="119140"/>
                          <a:pt x="132476" y="124319"/>
                        </a:cubicBezTo>
                        <a:lnTo>
                          <a:pt x="138390" y="105479"/>
                        </a:lnTo>
                        <a:cubicBezTo>
                          <a:pt x="140546" y="98209"/>
                          <a:pt x="148000" y="86620"/>
                          <a:pt x="154847" y="89883"/>
                        </a:cubicBezTo>
                        <a:cubicBezTo>
                          <a:pt x="158782" y="91760"/>
                          <a:pt x="160755" y="96230"/>
                          <a:pt x="159488" y="100402"/>
                        </a:cubicBezTo>
                        <a:lnTo>
                          <a:pt x="133765" y="214614"/>
                        </a:lnTo>
                      </a:path>
                    </a:pathLst>
                  </a:custGeom>
                  <a:solidFill>
                    <a:srgbClr val="E6977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95" name="자유형: 도형 1483">
                    <a:extLst>
                      <a:ext uri="{FF2B5EF4-FFF2-40B4-BE49-F238E27FC236}">
                        <a16:creationId xmlns:a16="http://schemas.microsoft.com/office/drawing/2014/main" id="{B2344E24-47CF-1C45-86F6-F70047EA5C77}"/>
                      </a:ext>
                    </a:extLst>
                  </p:cNvPr>
                  <p:cNvSpPr/>
                  <p:nvPr/>
                </p:nvSpPr>
                <p:spPr>
                  <a:xfrm>
                    <a:off x="5868568" y="4249616"/>
                    <a:ext cx="159869" cy="265057"/>
                  </a:xfrm>
                  <a:custGeom>
                    <a:avLst/>
                    <a:gdLst>
                      <a:gd name="connsiteX0" fmla="*/ 42348 w 159869"/>
                      <a:gd name="connsiteY0" fmla="*/ 222527 h 265057"/>
                      <a:gd name="connsiteX1" fmla="*/ 42118 w 159869"/>
                      <a:gd name="connsiteY1" fmla="*/ 222518 h 265057"/>
                      <a:gd name="connsiteX2" fmla="*/ 40513 w 159869"/>
                      <a:gd name="connsiteY2" fmla="*/ 214585 h 265057"/>
                      <a:gd name="connsiteX3" fmla="*/ 40503 w 159869"/>
                      <a:gd name="connsiteY3" fmla="*/ 214548 h 265057"/>
                      <a:gd name="connsiteX4" fmla="*/ 40503 w 159869"/>
                      <a:gd name="connsiteY4" fmla="*/ 214548 h 265057"/>
                      <a:gd name="connsiteX5" fmla="*/ 1029 w 159869"/>
                      <a:gd name="connsiteY5" fmla="*/ 84559 h 265057"/>
                      <a:gd name="connsiteX6" fmla="*/ 116 w 159869"/>
                      <a:gd name="connsiteY6" fmla="*/ 75113 h 265057"/>
                      <a:gd name="connsiteX7" fmla="*/ 7839 w 159869"/>
                      <a:gd name="connsiteY7" fmla="*/ 64006 h 265057"/>
                      <a:gd name="connsiteX8" fmla="*/ 21368 w 159869"/>
                      <a:gd name="connsiteY8" fmla="*/ 64092 h 265057"/>
                      <a:gd name="connsiteX9" fmla="*/ 31152 w 159869"/>
                      <a:gd name="connsiteY9" fmla="*/ 76899 h 265057"/>
                      <a:gd name="connsiteX10" fmla="*/ 38829 w 159869"/>
                      <a:gd name="connsiteY10" fmla="*/ 97182 h 265057"/>
                      <a:gd name="connsiteX11" fmla="*/ 51636 w 159869"/>
                      <a:gd name="connsiteY11" fmla="*/ 95131 h 265057"/>
                      <a:gd name="connsiteX12" fmla="*/ 55952 w 159869"/>
                      <a:gd name="connsiteY12" fmla="*/ 17479 h 265057"/>
                      <a:gd name="connsiteX13" fmla="*/ 60199 w 159869"/>
                      <a:gd name="connsiteY13" fmla="*/ 3093 h 265057"/>
                      <a:gd name="connsiteX14" fmla="*/ 77893 w 159869"/>
                      <a:gd name="connsiteY14" fmla="*/ 5633 h 265057"/>
                      <a:gd name="connsiteX15" fmla="*/ 79663 w 159869"/>
                      <a:gd name="connsiteY15" fmla="*/ 13885 h 265057"/>
                      <a:gd name="connsiteX16" fmla="*/ 83998 w 159869"/>
                      <a:gd name="connsiteY16" fmla="*/ 66826 h 265057"/>
                      <a:gd name="connsiteX17" fmla="*/ 86463 w 159869"/>
                      <a:gd name="connsiteY17" fmla="*/ 99286 h 265057"/>
                      <a:gd name="connsiteX18" fmla="*/ 86588 w 159869"/>
                      <a:gd name="connsiteY18" fmla="*/ 87835 h 265057"/>
                      <a:gd name="connsiteX19" fmla="*/ 88879 w 159869"/>
                      <a:gd name="connsiteY19" fmla="*/ 28234 h 265057"/>
                      <a:gd name="connsiteX20" fmla="*/ 91761 w 159869"/>
                      <a:gd name="connsiteY20" fmla="*/ 19008 h 265057"/>
                      <a:gd name="connsiteX21" fmla="*/ 96369 w 159869"/>
                      <a:gd name="connsiteY21" fmla="*/ 15158 h 265057"/>
                      <a:gd name="connsiteX22" fmla="*/ 102329 w 159869"/>
                      <a:gd name="connsiteY22" fmla="*/ 15224 h 265057"/>
                      <a:gd name="connsiteX23" fmla="*/ 106852 w 159869"/>
                      <a:gd name="connsiteY23" fmla="*/ 20570 h 265057"/>
                      <a:gd name="connsiteX24" fmla="*/ 109264 w 159869"/>
                      <a:gd name="connsiteY24" fmla="*/ 32632 h 265057"/>
                      <a:gd name="connsiteX25" fmla="*/ 110803 w 159869"/>
                      <a:gd name="connsiteY25" fmla="*/ 67859 h 265057"/>
                      <a:gd name="connsiteX26" fmla="*/ 112399 w 159869"/>
                      <a:gd name="connsiteY26" fmla="*/ 104032 h 265057"/>
                      <a:gd name="connsiteX27" fmla="*/ 112966 w 159869"/>
                      <a:gd name="connsiteY27" fmla="*/ 93861 h 265057"/>
                      <a:gd name="connsiteX28" fmla="*/ 115307 w 159869"/>
                      <a:gd name="connsiteY28" fmla="*/ 73265 h 265057"/>
                      <a:gd name="connsiteX29" fmla="*/ 121845 w 159869"/>
                      <a:gd name="connsiteY29" fmla="*/ 53090 h 265057"/>
                      <a:gd name="connsiteX30" fmla="*/ 130457 w 159869"/>
                      <a:gd name="connsiteY30" fmla="*/ 51186 h 265057"/>
                      <a:gd name="connsiteX31" fmla="*/ 133404 w 159869"/>
                      <a:gd name="connsiteY31" fmla="*/ 54271 h 265057"/>
                      <a:gd name="connsiteX32" fmla="*/ 135009 w 159869"/>
                      <a:gd name="connsiteY32" fmla="*/ 68155 h 265057"/>
                      <a:gd name="connsiteX33" fmla="*/ 134442 w 159869"/>
                      <a:gd name="connsiteY33" fmla="*/ 81595 h 265057"/>
                      <a:gd name="connsiteX34" fmla="*/ 133152 w 159869"/>
                      <a:gd name="connsiteY34" fmla="*/ 108775 h 265057"/>
                      <a:gd name="connsiteX35" fmla="*/ 132476 w 159869"/>
                      <a:gd name="connsiteY35" fmla="*/ 124319 h 265057"/>
                      <a:gd name="connsiteX36" fmla="*/ 138390 w 159869"/>
                      <a:gd name="connsiteY36" fmla="*/ 105479 h 265057"/>
                      <a:gd name="connsiteX37" fmla="*/ 154847 w 159869"/>
                      <a:gd name="connsiteY37" fmla="*/ 89883 h 265057"/>
                      <a:gd name="connsiteX38" fmla="*/ 159488 w 159869"/>
                      <a:gd name="connsiteY38" fmla="*/ 100402 h 265057"/>
                      <a:gd name="connsiteX39" fmla="*/ 133765 w 159869"/>
                      <a:gd name="connsiteY39" fmla="*/ 214614 h 265057"/>
                      <a:gd name="connsiteX40" fmla="*/ 118789 w 159869"/>
                      <a:gd name="connsiteY40" fmla="*/ 265057 h 265057"/>
                      <a:gd name="connsiteX41" fmla="*/ 42348 w 159869"/>
                      <a:gd name="connsiteY41" fmla="*/ 222527 h 265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9869" h="265057">
                        <a:moveTo>
                          <a:pt x="42348" y="222527"/>
                        </a:moveTo>
                        <a:lnTo>
                          <a:pt x="42118" y="222518"/>
                        </a:lnTo>
                        <a:cubicBezTo>
                          <a:pt x="41583" y="219872"/>
                          <a:pt x="41048" y="217230"/>
                          <a:pt x="40513" y="214585"/>
                        </a:cubicBezTo>
                        <a:lnTo>
                          <a:pt x="40503" y="214548"/>
                        </a:lnTo>
                        <a:lnTo>
                          <a:pt x="40503" y="214548"/>
                        </a:lnTo>
                        <a:cubicBezTo>
                          <a:pt x="32009" y="172616"/>
                          <a:pt x="9756" y="126443"/>
                          <a:pt x="1029" y="84559"/>
                        </a:cubicBezTo>
                        <a:cubicBezTo>
                          <a:pt x="379" y="81448"/>
                          <a:pt x="-271" y="78267"/>
                          <a:pt x="116" y="75113"/>
                        </a:cubicBezTo>
                        <a:cubicBezTo>
                          <a:pt x="691" y="70456"/>
                          <a:pt x="3678" y="66166"/>
                          <a:pt x="7839" y="64006"/>
                        </a:cubicBezTo>
                        <a:cubicBezTo>
                          <a:pt x="12004" y="61843"/>
                          <a:pt x="17230" y="61879"/>
                          <a:pt x="21368" y="64092"/>
                        </a:cubicBezTo>
                        <a:cubicBezTo>
                          <a:pt x="26209" y="66681"/>
                          <a:pt x="29186" y="71772"/>
                          <a:pt x="31152" y="76899"/>
                        </a:cubicBezTo>
                        <a:cubicBezTo>
                          <a:pt x="33742" y="83656"/>
                          <a:pt x="36184" y="90441"/>
                          <a:pt x="38829" y="97182"/>
                        </a:cubicBezTo>
                        <a:cubicBezTo>
                          <a:pt x="41432" y="103809"/>
                          <a:pt x="51233" y="102243"/>
                          <a:pt x="51636" y="95131"/>
                        </a:cubicBezTo>
                        <a:cubicBezTo>
                          <a:pt x="53107" y="69248"/>
                          <a:pt x="54548" y="43365"/>
                          <a:pt x="55952" y="17479"/>
                        </a:cubicBezTo>
                        <a:cubicBezTo>
                          <a:pt x="56228" y="12375"/>
                          <a:pt x="56694" y="6812"/>
                          <a:pt x="60199" y="3093"/>
                        </a:cubicBezTo>
                        <a:cubicBezTo>
                          <a:pt x="64985" y="-1985"/>
                          <a:pt x="74729" y="-583"/>
                          <a:pt x="77893" y="5633"/>
                        </a:cubicBezTo>
                        <a:cubicBezTo>
                          <a:pt x="79177" y="8157"/>
                          <a:pt x="79429" y="11062"/>
                          <a:pt x="79663" y="13885"/>
                        </a:cubicBezTo>
                        <a:cubicBezTo>
                          <a:pt x="81107" y="31533"/>
                          <a:pt x="83299" y="49132"/>
                          <a:pt x="83998" y="66826"/>
                        </a:cubicBezTo>
                        <a:cubicBezTo>
                          <a:pt x="84540" y="80584"/>
                          <a:pt x="86939" y="89285"/>
                          <a:pt x="86463" y="99286"/>
                        </a:cubicBezTo>
                        <a:cubicBezTo>
                          <a:pt x="86621" y="96004"/>
                          <a:pt x="86430" y="91117"/>
                          <a:pt x="86588" y="87835"/>
                        </a:cubicBezTo>
                        <a:cubicBezTo>
                          <a:pt x="87549" y="67958"/>
                          <a:pt x="88744" y="48114"/>
                          <a:pt x="88879" y="28234"/>
                        </a:cubicBezTo>
                        <a:cubicBezTo>
                          <a:pt x="88898" y="25142"/>
                          <a:pt x="90119" y="21630"/>
                          <a:pt x="91761" y="19008"/>
                        </a:cubicBezTo>
                        <a:cubicBezTo>
                          <a:pt x="92840" y="17282"/>
                          <a:pt x="94468" y="15890"/>
                          <a:pt x="96369" y="15158"/>
                        </a:cubicBezTo>
                        <a:cubicBezTo>
                          <a:pt x="98272" y="14426"/>
                          <a:pt x="100471" y="14377"/>
                          <a:pt x="102329" y="15224"/>
                        </a:cubicBezTo>
                        <a:cubicBezTo>
                          <a:pt x="104515" y="16212"/>
                          <a:pt x="106035" y="18315"/>
                          <a:pt x="106852" y="20570"/>
                        </a:cubicBezTo>
                        <a:cubicBezTo>
                          <a:pt x="108257" y="24437"/>
                          <a:pt x="109080" y="28546"/>
                          <a:pt x="109264" y="32632"/>
                        </a:cubicBezTo>
                        <a:cubicBezTo>
                          <a:pt x="109793" y="44372"/>
                          <a:pt x="110232" y="56119"/>
                          <a:pt x="110803" y="67859"/>
                        </a:cubicBezTo>
                        <a:cubicBezTo>
                          <a:pt x="111384" y="79820"/>
                          <a:pt x="111014" y="92134"/>
                          <a:pt x="112399" y="104032"/>
                        </a:cubicBezTo>
                        <a:cubicBezTo>
                          <a:pt x="112018" y="100737"/>
                          <a:pt x="112658" y="97136"/>
                          <a:pt x="112966" y="93861"/>
                        </a:cubicBezTo>
                        <a:cubicBezTo>
                          <a:pt x="113613" y="86981"/>
                          <a:pt x="114420" y="80118"/>
                          <a:pt x="115307" y="73265"/>
                        </a:cubicBezTo>
                        <a:cubicBezTo>
                          <a:pt x="116193" y="66392"/>
                          <a:pt x="116386" y="58121"/>
                          <a:pt x="121845" y="53090"/>
                        </a:cubicBezTo>
                        <a:cubicBezTo>
                          <a:pt x="124152" y="50963"/>
                          <a:pt x="127677" y="49739"/>
                          <a:pt x="130457" y="51186"/>
                        </a:cubicBezTo>
                        <a:cubicBezTo>
                          <a:pt x="131737" y="51852"/>
                          <a:pt x="132712" y="53008"/>
                          <a:pt x="133404" y="54271"/>
                        </a:cubicBezTo>
                        <a:cubicBezTo>
                          <a:pt x="135699" y="58456"/>
                          <a:pt x="135210" y="63563"/>
                          <a:pt x="135009" y="68155"/>
                        </a:cubicBezTo>
                        <a:cubicBezTo>
                          <a:pt x="134816" y="72635"/>
                          <a:pt x="134629" y="77115"/>
                          <a:pt x="134442" y="81595"/>
                        </a:cubicBezTo>
                        <a:cubicBezTo>
                          <a:pt x="134058" y="90657"/>
                          <a:pt x="133664" y="99719"/>
                          <a:pt x="133152" y="108775"/>
                        </a:cubicBezTo>
                        <a:cubicBezTo>
                          <a:pt x="132925" y="113957"/>
                          <a:pt x="132702" y="119140"/>
                          <a:pt x="132476" y="124319"/>
                        </a:cubicBezTo>
                        <a:lnTo>
                          <a:pt x="138390" y="105479"/>
                        </a:lnTo>
                        <a:cubicBezTo>
                          <a:pt x="140546" y="98209"/>
                          <a:pt x="148000" y="86620"/>
                          <a:pt x="154847" y="89883"/>
                        </a:cubicBezTo>
                        <a:cubicBezTo>
                          <a:pt x="158782" y="91760"/>
                          <a:pt x="160755" y="96230"/>
                          <a:pt x="159488" y="100402"/>
                        </a:cubicBezTo>
                        <a:lnTo>
                          <a:pt x="133765" y="214614"/>
                        </a:lnTo>
                        <a:lnTo>
                          <a:pt x="118789" y="265057"/>
                        </a:lnTo>
                        <a:lnTo>
                          <a:pt x="42348" y="222527"/>
                        </a:lnTo>
                        <a:close/>
                      </a:path>
                    </a:pathLst>
                  </a:custGeom>
                  <a:solidFill>
                    <a:srgbClr val="E69773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96" name="자유형: 도형 1484">
                    <a:extLst>
                      <a:ext uri="{FF2B5EF4-FFF2-40B4-BE49-F238E27FC236}">
                        <a16:creationId xmlns:a16="http://schemas.microsoft.com/office/drawing/2014/main" id="{E83C1043-C33A-188E-2AA1-E50C67E8729C}"/>
                      </a:ext>
                    </a:extLst>
                  </p:cNvPr>
                  <p:cNvSpPr/>
                  <p:nvPr/>
                </p:nvSpPr>
                <p:spPr>
                  <a:xfrm>
                    <a:off x="5906260" y="4346441"/>
                    <a:ext cx="30841" cy="55407"/>
                  </a:xfrm>
                  <a:custGeom>
                    <a:avLst/>
                    <a:gdLst>
                      <a:gd name="connsiteX0" fmla="*/ 28717 w 30841"/>
                      <a:gd name="connsiteY0" fmla="*/ 55257 h 55407"/>
                      <a:gd name="connsiteX1" fmla="*/ 28717 w 30841"/>
                      <a:gd name="connsiteY1" fmla="*/ 55257 h 55407"/>
                      <a:gd name="connsiteX2" fmla="*/ 27588 w 30841"/>
                      <a:gd name="connsiteY2" fmla="*/ 55402 h 55407"/>
                      <a:gd name="connsiteX3" fmla="*/ 25619 w 30841"/>
                      <a:gd name="connsiteY3" fmla="*/ 54414 h 55407"/>
                      <a:gd name="connsiteX4" fmla="*/ 24927 w 30841"/>
                      <a:gd name="connsiteY4" fmla="*/ 52323 h 55407"/>
                      <a:gd name="connsiteX5" fmla="*/ 1620 w 30841"/>
                      <a:gd name="connsiteY5" fmla="*/ 5474 h 55407"/>
                      <a:gd name="connsiteX6" fmla="*/ 163 w 30841"/>
                      <a:gd name="connsiteY6" fmla="*/ 3826 h 55407"/>
                      <a:gd name="connsiteX7" fmla="*/ 288 w 30841"/>
                      <a:gd name="connsiteY7" fmla="*/ 1633 h 55407"/>
                      <a:gd name="connsiteX8" fmla="*/ 1932 w 30841"/>
                      <a:gd name="connsiteY8" fmla="*/ 163 h 55407"/>
                      <a:gd name="connsiteX9" fmla="*/ 4115 w 30841"/>
                      <a:gd name="connsiteY9" fmla="*/ 284 h 55407"/>
                      <a:gd name="connsiteX10" fmla="*/ 30667 w 30841"/>
                      <a:gd name="connsiteY10" fmla="*/ 52733 h 55407"/>
                      <a:gd name="connsiteX11" fmla="*/ 29613 w 30841"/>
                      <a:gd name="connsiteY11" fmla="*/ 54765 h 55407"/>
                      <a:gd name="connsiteX12" fmla="*/ 28717 w 30841"/>
                      <a:gd name="connsiteY12" fmla="*/ 55257 h 55407"/>
                      <a:gd name="connsiteX13" fmla="*/ 27693 w 30841"/>
                      <a:gd name="connsiteY13" fmla="*/ 52553 h 55407"/>
                      <a:gd name="connsiteX14" fmla="*/ 27726 w 30841"/>
                      <a:gd name="connsiteY14" fmla="*/ 52526 h 55407"/>
                      <a:gd name="connsiteX15" fmla="*/ 27693 w 30841"/>
                      <a:gd name="connsiteY15" fmla="*/ 52553 h 55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0841" h="55407">
                        <a:moveTo>
                          <a:pt x="28717" y="55257"/>
                        </a:moveTo>
                        <a:lnTo>
                          <a:pt x="28717" y="55257"/>
                        </a:lnTo>
                        <a:cubicBezTo>
                          <a:pt x="28363" y="55375"/>
                          <a:pt x="27989" y="55425"/>
                          <a:pt x="27588" y="55402"/>
                        </a:cubicBezTo>
                        <a:cubicBezTo>
                          <a:pt x="26824" y="55346"/>
                          <a:pt x="26125" y="54995"/>
                          <a:pt x="25619" y="54414"/>
                        </a:cubicBezTo>
                        <a:cubicBezTo>
                          <a:pt x="25117" y="53829"/>
                          <a:pt x="24871" y="53088"/>
                          <a:pt x="24927" y="52323"/>
                        </a:cubicBezTo>
                        <a:cubicBezTo>
                          <a:pt x="27342" y="18349"/>
                          <a:pt x="2674" y="5986"/>
                          <a:pt x="1620" y="5474"/>
                        </a:cubicBezTo>
                        <a:cubicBezTo>
                          <a:pt x="931" y="5135"/>
                          <a:pt x="409" y="4551"/>
                          <a:pt x="163" y="3826"/>
                        </a:cubicBezTo>
                        <a:cubicBezTo>
                          <a:pt x="-93" y="3097"/>
                          <a:pt x="-44" y="2316"/>
                          <a:pt x="288" y="1633"/>
                        </a:cubicBezTo>
                        <a:cubicBezTo>
                          <a:pt x="619" y="934"/>
                          <a:pt x="1203" y="412"/>
                          <a:pt x="1932" y="163"/>
                        </a:cubicBezTo>
                        <a:cubicBezTo>
                          <a:pt x="2660" y="-93"/>
                          <a:pt x="3438" y="-44"/>
                          <a:pt x="4115" y="284"/>
                        </a:cubicBezTo>
                        <a:cubicBezTo>
                          <a:pt x="4410" y="422"/>
                          <a:pt x="33342" y="15103"/>
                          <a:pt x="30667" y="52733"/>
                        </a:cubicBezTo>
                        <a:cubicBezTo>
                          <a:pt x="30611" y="53544"/>
                          <a:pt x="30221" y="54273"/>
                          <a:pt x="29613" y="54765"/>
                        </a:cubicBezTo>
                        <a:cubicBezTo>
                          <a:pt x="29351" y="54978"/>
                          <a:pt x="29049" y="55146"/>
                          <a:pt x="28717" y="55257"/>
                        </a:cubicBezTo>
                        <a:close/>
                        <a:moveTo>
                          <a:pt x="27693" y="52553"/>
                        </a:moveTo>
                        <a:lnTo>
                          <a:pt x="27726" y="52526"/>
                        </a:lnTo>
                        <a:lnTo>
                          <a:pt x="27693" y="52553"/>
                        </a:lnTo>
                        <a:close/>
                      </a:path>
                    </a:pathLst>
                  </a:custGeom>
                  <a:solidFill>
                    <a:srgbClr val="AF4E4A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grpSp>
              <p:nvGrpSpPr>
                <p:cNvPr id="165" name="그래픽 265">
                  <a:extLst>
                    <a:ext uri="{FF2B5EF4-FFF2-40B4-BE49-F238E27FC236}">
                      <a16:creationId xmlns:a16="http://schemas.microsoft.com/office/drawing/2014/main" id="{DF9613C8-062E-3F6C-349C-608275AAA908}"/>
                    </a:ext>
                  </a:extLst>
                </p:cNvPr>
                <p:cNvGrpSpPr/>
                <p:nvPr/>
              </p:nvGrpSpPr>
              <p:grpSpPr>
                <a:xfrm>
                  <a:off x="5027344" y="3926310"/>
                  <a:ext cx="692717" cy="1086241"/>
                  <a:chOff x="5027344" y="3926310"/>
                  <a:chExt cx="692717" cy="1086241"/>
                </a:xfrm>
              </p:grpSpPr>
              <p:sp>
                <p:nvSpPr>
                  <p:cNvPr id="186" name="자유형: 도형 1441">
                    <a:extLst>
                      <a:ext uri="{FF2B5EF4-FFF2-40B4-BE49-F238E27FC236}">
                        <a16:creationId xmlns:a16="http://schemas.microsoft.com/office/drawing/2014/main" id="{102F82B6-2D3D-0CE0-FF4F-1433E0FCBA70}"/>
                      </a:ext>
                    </a:extLst>
                  </p:cNvPr>
                  <p:cNvSpPr/>
                  <p:nvPr/>
                </p:nvSpPr>
                <p:spPr>
                  <a:xfrm>
                    <a:off x="5273490" y="4158435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87" name="자유형: 도형 1442">
                    <a:extLst>
                      <a:ext uri="{FF2B5EF4-FFF2-40B4-BE49-F238E27FC236}">
                        <a16:creationId xmlns:a16="http://schemas.microsoft.com/office/drawing/2014/main" id="{49108C1E-4E69-12F5-7508-F03BB0BFA39C}"/>
                      </a:ext>
                    </a:extLst>
                  </p:cNvPr>
                  <p:cNvSpPr/>
                  <p:nvPr/>
                </p:nvSpPr>
                <p:spPr>
                  <a:xfrm>
                    <a:off x="5245438" y="410257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88" name="자유형: 도형 1443">
                    <a:extLst>
                      <a:ext uri="{FF2B5EF4-FFF2-40B4-BE49-F238E27FC236}">
                        <a16:creationId xmlns:a16="http://schemas.microsoft.com/office/drawing/2014/main" id="{F5A7EEB0-1DE7-C117-786D-1A9CBED744BC}"/>
                      </a:ext>
                    </a:extLst>
                  </p:cNvPr>
                  <p:cNvSpPr/>
                  <p:nvPr/>
                </p:nvSpPr>
                <p:spPr>
                  <a:xfrm>
                    <a:off x="5243163" y="4027458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89" name="자유형: 도형 1444">
                    <a:extLst>
                      <a:ext uri="{FF2B5EF4-FFF2-40B4-BE49-F238E27FC236}">
                        <a16:creationId xmlns:a16="http://schemas.microsoft.com/office/drawing/2014/main" id="{7A3B29A1-6420-CD94-0A3E-3BB6B19D08B5}"/>
                      </a:ext>
                    </a:extLst>
                  </p:cNvPr>
                  <p:cNvSpPr/>
                  <p:nvPr/>
                </p:nvSpPr>
                <p:spPr>
                  <a:xfrm>
                    <a:off x="5280081" y="397303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90" name="자유형: 도형 1445">
                    <a:extLst>
                      <a:ext uri="{FF2B5EF4-FFF2-40B4-BE49-F238E27FC236}">
                        <a16:creationId xmlns:a16="http://schemas.microsoft.com/office/drawing/2014/main" id="{D800625E-38DF-5590-50E7-C28453AC2F48}"/>
                      </a:ext>
                    </a:extLst>
                  </p:cNvPr>
                  <p:cNvSpPr/>
                  <p:nvPr/>
                </p:nvSpPr>
                <p:spPr>
                  <a:xfrm>
                    <a:off x="5346909" y="3943570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91" name="자유형: 도형 1446">
                    <a:extLst>
                      <a:ext uri="{FF2B5EF4-FFF2-40B4-BE49-F238E27FC236}">
                        <a16:creationId xmlns:a16="http://schemas.microsoft.com/office/drawing/2014/main" id="{7A1D62F5-0EC0-E5E2-3BB8-21FD2C4F2445}"/>
                      </a:ext>
                    </a:extLst>
                  </p:cNvPr>
                  <p:cNvSpPr/>
                  <p:nvPr/>
                </p:nvSpPr>
                <p:spPr>
                  <a:xfrm rot="-1306680">
                    <a:off x="5411469" y="3941306"/>
                    <a:ext cx="100089" cy="100089"/>
                  </a:xfrm>
                  <a:custGeom>
                    <a:avLst/>
                    <a:gdLst>
                      <a:gd name="connsiteX0" fmla="*/ 100089 w 100089"/>
                      <a:gd name="connsiteY0" fmla="*/ 50045 h 100089"/>
                      <a:gd name="connsiteX1" fmla="*/ 50045 w 100089"/>
                      <a:gd name="connsiteY1" fmla="*/ 100089 h 100089"/>
                      <a:gd name="connsiteX2" fmla="*/ 0 w 100089"/>
                      <a:gd name="connsiteY2" fmla="*/ 50045 h 100089"/>
                      <a:gd name="connsiteX3" fmla="*/ 50045 w 100089"/>
                      <a:gd name="connsiteY3" fmla="*/ 0 h 100089"/>
                      <a:gd name="connsiteX4" fmla="*/ 100089 w 100089"/>
                      <a:gd name="connsiteY4" fmla="*/ 50045 h 1000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89" h="100089">
                        <a:moveTo>
                          <a:pt x="100089" y="50045"/>
                        </a:moveTo>
                        <a:cubicBezTo>
                          <a:pt x="100089" y="77684"/>
                          <a:pt x="77684" y="100089"/>
                          <a:pt x="50045" y="100089"/>
                        </a:cubicBezTo>
                        <a:cubicBezTo>
                          <a:pt x="22406" y="100089"/>
                          <a:pt x="0" y="77684"/>
                          <a:pt x="0" y="50045"/>
                        </a:cubicBezTo>
                        <a:cubicBezTo>
                          <a:pt x="0" y="22406"/>
                          <a:pt x="22406" y="0"/>
                          <a:pt x="50045" y="0"/>
                        </a:cubicBezTo>
                        <a:cubicBezTo>
                          <a:pt x="77684" y="0"/>
                          <a:pt x="100089" y="22406"/>
                          <a:pt x="100089" y="50045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56" name="자유형: 도형 1447">
                    <a:extLst>
                      <a:ext uri="{FF2B5EF4-FFF2-40B4-BE49-F238E27FC236}">
                        <a16:creationId xmlns:a16="http://schemas.microsoft.com/office/drawing/2014/main" id="{82C10FF3-5C06-EFE1-184D-A0C182C29E67}"/>
                      </a:ext>
                    </a:extLst>
                  </p:cNvPr>
                  <p:cNvSpPr/>
                  <p:nvPr/>
                </p:nvSpPr>
                <p:spPr>
                  <a:xfrm>
                    <a:off x="5477062" y="3969623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57" name="자유형: 도형 1448">
                    <a:extLst>
                      <a:ext uri="{FF2B5EF4-FFF2-40B4-BE49-F238E27FC236}">
                        <a16:creationId xmlns:a16="http://schemas.microsoft.com/office/drawing/2014/main" id="{BB01F6C4-E7E7-9B0B-3D57-BF9B885A05A5}"/>
                      </a:ext>
                    </a:extLst>
                  </p:cNvPr>
                  <p:cNvSpPr/>
                  <p:nvPr/>
                </p:nvSpPr>
                <p:spPr>
                  <a:xfrm>
                    <a:off x="5511577" y="4014484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58" name="자유형: 도형 1449">
                    <a:extLst>
                      <a:ext uri="{FF2B5EF4-FFF2-40B4-BE49-F238E27FC236}">
                        <a16:creationId xmlns:a16="http://schemas.microsoft.com/office/drawing/2014/main" id="{006B0AC6-AC82-0DEE-74CC-376663977261}"/>
                      </a:ext>
                    </a:extLst>
                  </p:cNvPr>
                  <p:cNvSpPr/>
                  <p:nvPr/>
                </p:nvSpPr>
                <p:spPr>
                  <a:xfrm>
                    <a:off x="5027344" y="4385612"/>
                    <a:ext cx="692717" cy="626939"/>
                  </a:xfrm>
                  <a:custGeom>
                    <a:avLst/>
                    <a:gdLst>
                      <a:gd name="connsiteX0" fmla="*/ 685925 w 692717"/>
                      <a:gd name="connsiteY0" fmla="*/ 187345 h 626939"/>
                      <a:gd name="connsiteX1" fmla="*/ 544963 w 692717"/>
                      <a:gd name="connsiteY1" fmla="*/ 54973 h 626939"/>
                      <a:gd name="connsiteX2" fmla="*/ 446784 w 692717"/>
                      <a:gd name="connsiteY2" fmla="*/ 6387 h 626939"/>
                      <a:gd name="connsiteX3" fmla="*/ 230054 w 692717"/>
                      <a:gd name="connsiteY3" fmla="*/ 20 h 626939"/>
                      <a:gd name="connsiteX4" fmla="*/ 223532 w 692717"/>
                      <a:gd name="connsiteY4" fmla="*/ 332 h 626939"/>
                      <a:gd name="connsiteX5" fmla="*/ 223293 w 692717"/>
                      <a:gd name="connsiteY5" fmla="*/ 0 h 626939"/>
                      <a:gd name="connsiteX6" fmla="*/ 182680 w 692717"/>
                      <a:gd name="connsiteY6" fmla="*/ 775 h 626939"/>
                      <a:gd name="connsiteX7" fmla="*/ 45312 w 692717"/>
                      <a:gd name="connsiteY7" fmla="*/ 92412 h 626939"/>
                      <a:gd name="connsiteX8" fmla="*/ 38055 w 692717"/>
                      <a:gd name="connsiteY8" fmla="*/ 115305 h 626939"/>
                      <a:gd name="connsiteX9" fmla="*/ 468 w 692717"/>
                      <a:gd name="connsiteY9" fmla="*/ 285097 h 626939"/>
                      <a:gd name="connsiteX10" fmla="*/ 18881 w 692717"/>
                      <a:gd name="connsiteY10" fmla="*/ 308797 h 626939"/>
                      <a:gd name="connsiteX11" fmla="*/ 128081 w 692717"/>
                      <a:gd name="connsiteY11" fmla="*/ 312293 h 626939"/>
                      <a:gd name="connsiteX12" fmla="*/ 103511 w 692717"/>
                      <a:gd name="connsiteY12" fmla="*/ 626939 h 626939"/>
                      <a:gd name="connsiteX13" fmla="*/ 592925 w 692717"/>
                      <a:gd name="connsiteY13" fmla="*/ 626939 h 626939"/>
                      <a:gd name="connsiteX14" fmla="*/ 581730 w 692717"/>
                      <a:gd name="connsiteY14" fmla="*/ 328802 h 626939"/>
                      <a:gd name="connsiteX15" fmla="*/ 686817 w 692717"/>
                      <a:gd name="connsiteY15" fmla="*/ 217849 h 626939"/>
                      <a:gd name="connsiteX16" fmla="*/ 685925 w 692717"/>
                      <a:gd name="connsiteY16" fmla="*/ 187345 h 626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692717" h="626939">
                        <a:moveTo>
                          <a:pt x="685925" y="187345"/>
                        </a:moveTo>
                        <a:lnTo>
                          <a:pt x="544963" y="54973"/>
                        </a:lnTo>
                        <a:cubicBezTo>
                          <a:pt x="521601" y="26251"/>
                          <a:pt x="486426" y="7552"/>
                          <a:pt x="446784" y="6387"/>
                        </a:cubicBezTo>
                        <a:lnTo>
                          <a:pt x="230054" y="20"/>
                        </a:lnTo>
                        <a:cubicBezTo>
                          <a:pt x="227855" y="20"/>
                          <a:pt x="225689" y="164"/>
                          <a:pt x="223532" y="332"/>
                        </a:cubicBezTo>
                        <a:lnTo>
                          <a:pt x="223293" y="0"/>
                        </a:lnTo>
                        <a:lnTo>
                          <a:pt x="182680" y="775"/>
                        </a:lnTo>
                        <a:cubicBezTo>
                          <a:pt x="122938" y="1910"/>
                          <a:pt x="67870" y="37078"/>
                          <a:pt x="45312" y="92412"/>
                        </a:cubicBezTo>
                        <a:cubicBezTo>
                          <a:pt x="42319" y="99758"/>
                          <a:pt x="39880" y="107398"/>
                          <a:pt x="38055" y="115305"/>
                        </a:cubicBezTo>
                        <a:lnTo>
                          <a:pt x="468" y="285097"/>
                        </a:lnTo>
                        <a:cubicBezTo>
                          <a:pt x="-2171" y="297021"/>
                          <a:pt x="6674" y="308407"/>
                          <a:pt x="18881" y="308797"/>
                        </a:cubicBezTo>
                        <a:lnTo>
                          <a:pt x="128081" y="312293"/>
                        </a:lnTo>
                        <a:lnTo>
                          <a:pt x="103511" y="626939"/>
                        </a:lnTo>
                        <a:lnTo>
                          <a:pt x="592925" y="626939"/>
                        </a:lnTo>
                        <a:lnTo>
                          <a:pt x="581730" y="328802"/>
                        </a:lnTo>
                        <a:lnTo>
                          <a:pt x="686817" y="217849"/>
                        </a:lnTo>
                        <a:cubicBezTo>
                          <a:pt x="695019" y="209188"/>
                          <a:pt x="694622" y="195508"/>
                          <a:pt x="685925" y="187345"/>
                        </a:cubicBezTo>
                        <a:close/>
                      </a:path>
                    </a:pathLst>
                  </a:custGeom>
                  <a:solidFill>
                    <a:srgbClr val="FFD14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grpSp>
                <p:nvGrpSpPr>
                  <p:cNvPr id="259" name="그래픽 265">
                    <a:extLst>
                      <a:ext uri="{FF2B5EF4-FFF2-40B4-BE49-F238E27FC236}">
                        <a16:creationId xmlns:a16="http://schemas.microsoft.com/office/drawing/2014/main" id="{A4AF3BE2-40E8-7187-5040-5642ADC652A0}"/>
                      </a:ext>
                    </a:extLst>
                  </p:cNvPr>
                  <p:cNvGrpSpPr/>
                  <p:nvPr/>
                </p:nvGrpSpPr>
                <p:grpSpPr>
                  <a:xfrm>
                    <a:off x="5288456" y="4070704"/>
                    <a:ext cx="260910" cy="371749"/>
                    <a:chOff x="5288456" y="4070704"/>
                    <a:chExt cx="260910" cy="371749"/>
                  </a:xfrm>
                </p:grpSpPr>
                <p:sp>
                  <p:nvSpPr>
                    <p:cNvPr id="273" name="자유형: 도형 1461">
                      <a:extLst>
                        <a:ext uri="{FF2B5EF4-FFF2-40B4-BE49-F238E27FC236}">
                          <a16:creationId xmlns:a16="http://schemas.microsoft.com/office/drawing/2014/main" id="{BB76C9D1-7175-9E8F-59F2-38719B8DD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88456" y="4070704"/>
                      <a:ext cx="260910" cy="371749"/>
                    </a:xfrm>
                    <a:custGeom>
                      <a:avLst/>
                      <a:gdLst>
                        <a:gd name="connsiteX0" fmla="*/ 226656 w 260910"/>
                        <a:gd name="connsiteY0" fmla="*/ 45605 h 371749"/>
                        <a:gd name="connsiteX1" fmla="*/ 196841 w 260910"/>
                        <a:gd name="connsiteY1" fmla="*/ 17271 h 371749"/>
                        <a:gd name="connsiteX2" fmla="*/ 96988 w 260910"/>
                        <a:gd name="connsiteY2" fmla="*/ 0 h 371749"/>
                        <a:gd name="connsiteX3" fmla="*/ 88241 w 260910"/>
                        <a:gd name="connsiteY3" fmla="*/ 78975 h 371749"/>
                        <a:gd name="connsiteX4" fmla="*/ 64804 w 260910"/>
                        <a:gd name="connsiteY4" fmla="*/ 76379 h 371749"/>
                        <a:gd name="connsiteX5" fmla="*/ 44224 w 260910"/>
                        <a:gd name="connsiteY5" fmla="*/ 74101 h 371749"/>
                        <a:gd name="connsiteX6" fmla="*/ 34614 w 260910"/>
                        <a:gd name="connsiteY6" fmla="*/ 74265 h 371749"/>
                        <a:gd name="connsiteX7" fmla="*/ 664 w 260910"/>
                        <a:gd name="connsiteY7" fmla="*/ 108971 h 371749"/>
                        <a:gd name="connsiteX8" fmla="*/ 240 w 260910"/>
                        <a:gd name="connsiteY8" fmla="*/ 112798 h 371749"/>
                        <a:gd name="connsiteX9" fmla="*/ 35110 w 260910"/>
                        <a:gd name="connsiteY9" fmla="*/ 156355 h 371749"/>
                        <a:gd name="connsiteX10" fmla="*/ 45577 w 260910"/>
                        <a:gd name="connsiteY10" fmla="*/ 157513 h 371749"/>
                        <a:gd name="connsiteX11" fmla="*/ 20596 w 260910"/>
                        <a:gd name="connsiteY11" fmla="*/ 287270 h 371749"/>
                        <a:gd name="connsiteX12" fmla="*/ 76065 w 260910"/>
                        <a:gd name="connsiteY12" fmla="*/ 369186 h 371749"/>
                        <a:gd name="connsiteX13" fmla="*/ 82767 w 260910"/>
                        <a:gd name="connsiteY13" fmla="*/ 370476 h 371749"/>
                        <a:gd name="connsiteX14" fmla="*/ 164683 w 260910"/>
                        <a:gd name="connsiteY14" fmla="*/ 315007 h 371749"/>
                        <a:gd name="connsiteX15" fmla="*/ 174093 w 260910"/>
                        <a:gd name="connsiteY15" fmla="*/ 266133 h 371749"/>
                        <a:gd name="connsiteX16" fmla="*/ 243599 w 260910"/>
                        <a:gd name="connsiteY16" fmla="*/ 209568 h 371749"/>
                        <a:gd name="connsiteX17" fmla="*/ 260570 w 260910"/>
                        <a:gd name="connsiteY17" fmla="*/ 56341 h 371749"/>
                        <a:gd name="connsiteX18" fmla="*/ 260800 w 260910"/>
                        <a:gd name="connsiteY18" fmla="*/ 38345 h 371749"/>
                        <a:gd name="connsiteX19" fmla="*/ 244137 w 260910"/>
                        <a:gd name="connsiteY19" fmla="*/ 47539 h 371749"/>
                        <a:gd name="connsiteX20" fmla="*/ 226656 w 260910"/>
                        <a:gd name="connsiteY20" fmla="*/ 45605 h 3717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260910" h="371749">
                          <a:moveTo>
                            <a:pt x="226656" y="45605"/>
                          </a:moveTo>
                          <a:cubicBezTo>
                            <a:pt x="211131" y="43886"/>
                            <a:pt x="196841" y="17271"/>
                            <a:pt x="196841" y="17271"/>
                          </a:cubicBezTo>
                          <a:cubicBezTo>
                            <a:pt x="196841" y="17271"/>
                            <a:pt x="100444" y="13253"/>
                            <a:pt x="96988" y="0"/>
                          </a:cubicBezTo>
                          <a:lnTo>
                            <a:pt x="88241" y="78975"/>
                          </a:lnTo>
                          <a:lnTo>
                            <a:pt x="64804" y="76379"/>
                          </a:lnTo>
                          <a:lnTo>
                            <a:pt x="44224" y="74101"/>
                          </a:lnTo>
                          <a:cubicBezTo>
                            <a:pt x="40955" y="73740"/>
                            <a:pt x="37742" y="73838"/>
                            <a:pt x="34614" y="74265"/>
                          </a:cubicBezTo>
                          <a:cubicBezTo>
                            <a:pt x="17121" y="76651"/>
                            <a:pt x="2692" y="90673"/>
                            <a:pt x="664" y="108971"/>
                          </a:cubicBezTo>
                          <a:lnTo>
                            <a:pt x="240" y="112798"/>
                          </a:lnTo>
                          <a:cubicBezTo>
                            <a:pt x="-2149" y="134364"/>
                            <a:pt x="13543" y="153969"/>
                            <a:pt x="35110" y="156355"/>
                          </a:cubicBezTo>
                          <a:lnTo>
                            <a:pt x="45577" y="157513"/>
                          </a:lnTo>
                          <a:lnTo>
                            <a:pt x="20596" y="287270"/>
                          </a:lnTo>
                          <a:cubicBezTo>
                            <a:pt x="13294" y="325208"/>
                            <a:pt x="38126" y="361883"/>
                            <a:pt x="76065" y="369186"/>
                          </a:cubicBezTo>
                          <a:lnTo>
                            <a:pt x="82767" y="370476"/>
                          </a:lnTo>
                          <a:cubicBezTo>
                            <a:pt x="120705" y="377778"/>
                            <a:pt x="157380" y="352946"/>
                            <a:pt x="164683" y="315007"/>
                          </a:cubicBezTo>
                          <a:lnTo>
                            <a:pt x="174093" y="266133"/>
                          </a:lnTo>
                          <a:cubicBezTo>
                            <a:pt x="208752" y="269389"/>
                            <a:pt x="239752" y="244300"/>
                            <a:pt x="243599" y="209568"/>
                          </a:cubicBezTo>
                          <a:lnTo>
                            <a:pt x="260570" y="56341"/>
                          </a:lnTo>
                          <a:cubicBezTo>
                            <a:pt x="260964" y="52797"/>
                            <a:pt x="260981" y="41795"/>
                            <a:pt x="260800" y="38345"/>
                          </a:cubicBezTo>
                          <a:cubicBezTo>
                            <a:pt x="255578" y="40016"/>
                            <a:pt x="249940" y="48182"/>
                            <a:pt x="244137" y="47539"/>
                          </a:cubicBezTo>
                          <a:lnTo>
                            <a:pt x="226656" y="45605"/>
                          </a:lnTo>
                          <a:close/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grpSp>
                  <p:nvGrpSpPr>
                    <p:cNvPr id="274" name="그래픽 265">
                      <a:extLst>
                        <a:ext uri="{FF2B5EF4-FFF2-40B4-BE49-F238E27FC236}">
                          <a16:creationId xmlns:a16="http://schemas.microsoft.com/office/drawing/2014/main" id="{4CE01A84-3EFC-5870-2787-B6F9B996C17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19300" y="4128536"/>
                      <a:ext cx="227891" cy="248260"/>
                      <a:chOff x="5319300" y="4128536"/>
                      <a:chExt cx="227891" cy="248260"/>
                    </a:xfrm>
                  </p:grpSpPr>
                  <p:sp>
                    <p:nvSpPr>
                      <p:cNvPr id="276" name="자유형: 도형 1464">
                        <a:extLst>
                          <a:ext uri="{FF2B5EF4-FFF2-40B4-BE49-F238E27FC236}">
                            <a16:creationId xmlns:a16="http://schemas.microsoft.com/office/drawing/2014/main" id="{CA71A635-7B91-DB7D-5B91-6B0161B8C9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9300" y="4169771"/>
                        <a:ext cx="20328" cy="30785"/>
                      </a:xfrm>
                      <a:custGeom>
                        <a:avLst/>
                        <a:gdLst>
                          <a:gd name="connsiteX0" fmla="*/ 2632 w 20328"/>
                          <a:gd name="connsiteY0" fmla="*/ 30768 h 30785"/>
                          <a:gd name="connsiteX1" fmla="*/ 318 w 20328"/>
                          <a:gd name="connsiteY1" fmla="*/ 29163 h 30785"/>
                          <a:gd name="connsiteX2" fmla="*/ 1624 w 20328"/>
                          <a:gd name="connsiteY2" fmla="*/ 25198 h 30785"/>
                          <a:gd name="connsiteX3" fmla="*/ 12974 w 20328"/>
                          <a:gd name="connsiteY3" fmla="*/ 19467 h 30785"/>
                          <a:gd name="connsiteX4" fmla="*/ 2372 w 20328"/>
                          <a:gd name="connsiteY4" fmla="*/ 4668 h 30785"/>
                          <a:gd name="connsiteX5" fmla="*/ 3055 w 20328"/>
                          <a:gd name="connsiteY5" fmla="*/ 552 h 30785"/>
                          <a:gd name="connsiteX6" fmla="*/ 7171 w 20328"/>
                          <a:gd name="connsiteY6" fmla="*/ 1235 h 30785"/>
                          <a:gd name="connsiteX7" fmla="*/ 19778 w 20328"/>
                          <a:gd name="connsiteY7" fmla="*/ 18834 h 30785"/>
                          <a:gd name="connsiteX8" fmla="*/ 20244 w 20328"/>
                          <a:gd name="connsiteY8" fmla="*/ 21256 h 30785"/>
                          <a:gd name="connsiteX9" fmla="*/ 18708 w 20328"/>
                          <a:gd name="connsiteY9" fmla="*/ 23189 h 30785"/>
                          <a:gd name="connsiteX10" fmla="*/ 4279 w 20328"/>
                          <a:gd name="connsiteY10" fmla="*/ 30472 h 30785"/>
                          <a:gd name="connsiteX11" fmla="*/ 2632 w 20328"/>
                          <a:gd name="connsiteY11" fmla="*/ 30768 h 307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0328" h="30785">
                            <a:moveTo>
                              <a:pt x="2632" y="30768"/>
                            </a:moveTo>
                            <a:cubicBezTo>
                              <a:pt x="1673" y="30663"/>
                              <a:pt x="787" y="30088"/>
                              <a:pt x="318" y="29163"/>
                            </a:cubicBezTo>
                            <a:cubicBezTo>
                              <a:pt x="-418" y="27709"/>
                              <a:pt x="167" y="25933"/>
                              <a:pt x="1624" y="25198"/>
                            </a:cubicBezTo>
                            <a:lnTo>
                              <a:pt x="12974" y="19467"/>
                            </a:lnTo>
                            <a:lnTo>
                              <a:pt x="2372" y="4668"/>
                            </a:lnTo>
                            <a:cubicBezTo>
                              <a:pt x="1424" y="3346"/>
                              <a:pt x="1729" y="1501"/>
                              <a:pt x="3055" y="552"/>
                            </a:cubicBezTo>
                            <a:cubicBezTo>
                              <a:pt x="4368" y="-396"/>
                              <a:pt x="6216" y="-94"/>
                              <a:pt x="7171" y="1235"/>
                            </a:cubicBezTo>
                            <a:lnTo>
                              <a:pt x="19778" y="18834"/>
                            </a:lnTo>
                            <a:cubicBezTo>
                              <a:pt x="20280" y="19533"/>
                              <a:pt x="20447" y="20419"/>
                              <a:pt x="20244" y="21256"/>
                            </a:cubicBezTo>
                            <a:cubicBezTo>
                              <a:pt x="20037" y="22093"/>
                              <a:pt x="19479" y="22799"/>
                              <a:pt x="18708" y="23189"/>
                            </a:cubicBezTo>
                            <a:lnTo>
                              <a:pt x="4279" y="30472"/>
                            </a:lnTo>
                            <a:cubicBezTo>
                              <a:pt x="3754" y="30735"/>
                              <a:pt x="3180" y="30827"/>
                              <a:pt x="2632" y="30768"/>
                            </a:cubicBez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grpSp>
                    <p:nvGrpSpPr>
                      <p:cNvPr id="277" name="그래픽 265">
                        <a:extLst>
                          <a:ext uri="{FF2B5EF4-FFF2-40B4-BE49-F238E27FC236}">
                            <a16:creationId xmlns:a16="http://schemas.microsoft.com/office/drawing/2014/main" id="{354F4483-ADC9-0CDF-D8D7-5E5CC3F320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403328" y="4128536"/>
                        <a:ext cx="143863" cy="166917"/>
                        <a:chOff x="5403328" y="4128536"/>
                        <a:chExt cx="143863" cy="166917"/>
                      </a:xfrm>
                    </p:grpSpPr>
                    <p:sp>
                      <p:nvSpPr>
                        <p:cNvPr id="279" name="자유형: 도형 1467">
                          <a:extLst>
                            <a:ext uri="{FF2B5EF4-FFF2-40B4-BE49-F238E27FC236}">
                              <a16:creationId xmlns:a16="http://schemas.microsoft.com/office/drawing/2014/main" id="{99BE5A94-409F-E614-16EE-F218D9E36DB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61139" y="4164266"/>
                          <a:ext cx="31816" cy="59538"/>
                        </a:xfrm>
                        <a:custGeom>
                          <a:avLst/>
                          <a:gdLst>
                            <a:gd name="connsiteX0" fmla="*/ 13616 w 31816"/>
                            <a:gd name="connsiteY0" fmla="*/ 59439 h 59538"/>
                            <a:gd name="connsiteX1" fmla="*/ 2627 w 31816"/>
                            <a:gd name="connsiteY1" fmla="*/ 58221 h 59538"/>
                            <a:gd name="connsiteX2" fmla="*/ 18 w 31816"/>
                            <a:gd name="connsiteY2" fmla="*/ 54962 h 59538"/>
                            <a:gd name="connsiteX3" fmla="*/ 3277 w 31816"/>
                            <a:gd name="connsiteY3" fmla="*/ 52352 h 59538"/>
                            <a:gd name="connsiteX4" fmla="*/ 14266 w 31816"/>
                            <a:gd name="connsiteY4" fmla="*/ 53570 h 59538"/>
                            <a:gd name="connsiteX5" fmla="*/ 22668 w 31816"/>
                            <a:gd name="connsiteY5" fmla="*/ 50728 h 59538"/>
                            <a:gd name="connsiteX6" fmla="*/ 25891 w 31816"/>
                            <a:gd name="connsiteY6" fmla="*/ 42470 h 59538"/>
                            <a:gd name="connsiteX7" fmla="*/ 23374 w 31816"/>
                            <a:gd name="connsiteY7" fmla="*/ 3137 h 59538"/>
                            <a:gd name="connsiteX8" fmla="*/ 26134 w 31816"/>
                            <a:gd name="connsiteY8" fmla="*/ 6 h 59538"/>
                            <a:gd name="connsiteX9" fmla="*/ 29265 w 31816"/>
                            <a:gd name="connsiteY9" fmla="*/ 2766 h 59538"/>
                            <a:gd name="connsiteX10" fmla="*/ 31782 w 31816"/>
                            <a:gd name="connsiteY10" fmla="*/ 42092 h 59538"/>
                            <a:gd name="connsiteX11" fmla="*/ 26741 w 31816"/>
                            <a:gd name="connsiteY11" fmla="*/ 54995 h 59538"/>
                            <a:gd name="connsiteX12" fmla="*/ 13616 w 31816"/>
                            <a:gd name="connsiteY12" fmla="*/ 59439 h 5953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31816" h="59538">
                              <a:moveTo>
                                <a:pt x="13616" y="59439"/>
                              </a:moveTo>
                              <a:lnTo>
                                <a:pt x="2627" y="58221"/>
                              </a:lnTo>
                              <a:cubicBezTo>
                                <a:pt x="1006" y="58040"/>
                                <a:pt x="-159" y="56583"/>
                                <a:pt x="18" y="54962"/>
                              </a:cubicBezTo>
                              <a:cubicBezTo>
                                <a:pt x="198" y="53340"/>
                                <a:pt x="1656" y="52175"/>
                                <a:pt x="3277" y="52352"/>
                              </a:cubicBezTo>
                              <a:lnTo>
                                <a:pt x="14266" y="53570"/>
                              </a:lnTo>
                              <a:cubicBezTo>
                                <a:pt x="17354" y="53911"/>
                                <a:pt x="20420" y="52878"/>
                                <a:pt x="22668" y="50728"/>
                              </a:cubicBezTo>
                              <a:cubicBezTo>
                                <a:pt x="24916" y="48581"/>
                                <a:pt x="26091" y="45572"/>
                                <a:pt x="25891" y="42470"/>
                              </a:cubicBezTo>
                              <a:lnTo>
                                <a:pt x="23374" y="3137"/>
                              </a:lnTo>
                              <a:cubicBezTo>
                                <a:pt x="23269" y="1512"/>
                                <a:pt x="24506" y="111"/>
                                <a:pt x="26134" y="6"/>
                              </a:cubicBezTo>
                              <a:cubicBezTo>
                                <a:pt x="27755" y="-93"/>
                                <a:pt x="29160" y="1138"/>
                                <a:pt x="29265" y="2766"/>
                              </a:cubicBezTo>
                              <a:lnTo>
                                <a:pt x="31782" y="42092"/>
                              </a:lnTo>
                              <a:cubicBezTo>
                                <a:pt x="32094" y="46937"/>
                                <a:pt x="30256" y="51644"/>
                                <a:pt x="26741" y="54995"/>
                              </a:cubicBezTo>
                              <a:cubicBezTo>
                                <a:pt x="23229" y="58352"/>
                                <a:pt x="18444" y="59970"/>
                                <a:pt x="13616" y="5943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AF4E4A"/>
                        </a:solidFill>
                        <a:ln w="32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  <p:grpSp>
                      <p:nvGrpSpPr>
                        <p:cNvPr id="280" name="그래픽 265">
                          <a:extLst>
                            <a:ext uri="{FF2B5EF4-FFF2-40B4-BE49-F238E27FC236}">
                              <a16:creationId xmlns:a16="http://schemas.microsoft.com/office/drawing/2014/main" id="{4A2026FD-6003-5C46-8221-A850097A027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403328" y="4128536"/>
                          <a:ext cx="143863" cy="166917"/>
                          <a:chOff x="5403328" y="4128536"/>
                          <a:chExt cx="143863" cy="166917"/>
                        </a:xfrm>
                      </p:grpSpPr>
                      <p:sp>
                        <p:nvSpPr>
                          <p:cNvPr id="282" name="자유형: 도형 1470">
                            <a:extLst>
                              <a:ext uri="{FF2B5EF4-FFF2-40B4-BE49-F238E27FC236}">
                                <a16:creationId xmlns:a16="http://schemas.microsoft.com/office/drawing/2014/main" id="{FD6B7DF0-545F-223A-F635-1C74E3E8FF4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505624" y="4186219"/>
                            <a:ext cx="16075" cy="16075"/>
                          </a:xfrm>
                          <a:custGeom>
                            <a:avLst/>
                            <a:gdLst>
                              <a:gd name="connsiteX0" fmla="*/ 16056 w 16075"/>
                              <a:gd name="connsiteY0" fmla="*/ 7483 h 16075"/>
                              <a:gd name="connsiteX1" fmla="*/ 8592 w 16075"/>
                              <a:gd name="connsiteY1" fmla="*/ 16056 h 16075"/>
                              <a:gd name="connsiteX2" fmla="*/ 19 w 16075"/>
                              <a:gd name="connsiteY2" fmla="*/ 8592 h 16075"/>
                              <a:gd name="connsiteX3" fmla="*/ 7483 w 16075"/>
                              <a:gd name="connsiteY3" fmla="*/ 19 h 16075"/>
                              <a:gd name="connsiteX4" fmla="*/ 16056 w 16075"/>
                              <a:gd name="connsiteY4" fmla="*/ 7483 h 1607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6075" h="16075">
                                <a:moveTo>
                                  <a:pt x="16056" y="7483"/>
                                </a:moveTo>
                                <a:cubicBezTo>
                                  <a:pt x="16361" y="11914"/>
                                  <a:pt x="13020" y="15751"/>
                                  <a:pt x="8592" y="16056"/>
                                </a:cubicBezTo>
                                <a:cubicBezTo>
                                  <a:pt x="4165" y="16361"/>
                                  <a:pt x="325" y="13020"/>
                                  <a:pt x="19" y="8592"/>
                                </a:cubicBezTo>
                                <a:cubicBezTo>
                                  <a:pt x="-286" y="4165"/>
                                  <a:pt x="3055" y="325"/>
                                  <a:pt x="7483" y="19"/>
                                </a:cubicBezTo>
                                <a:cubicBezTo>
                                  <a:pt x="11914" y="-286"/>
                                  <a:pt x="15751" y="3055"/>
                                  <a:pt x="16056" y="748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sp>
                        <p:nvSpPr>
                          <p:cNvPr id="283" name="자유형: 도형 1471">
                            <a:extLst>
                              <a:ext uri="{FF2B5EF4-FFF2-40B4-BE49-F238E27FC236}">
                                <a16:creationId xmlns:a16="http://schemas.microsoft.com/office/drawing/2014/main" id="{4028A3A3-6874-95D0-8BF0-531495CFD7B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40045" y="4288615"/>
                            <a:ext cx="21295" cy="6838"/>
                          </a:xfrm>
                          <a:custGeom>
                            <a:avLst/>
                            <a:gdLst>
                              <a:gd name="connsiteX0" fmla="*/ 19874 w 21295"/>
                              <a:gd name="connsiteY0" fmla="*/ 5514 h 6838"/>
                              <a:gd name="connsiteX1" fmla="*/ 18771 w 21295"/>
                              <a:gd name="connsiteY1" fmla="*/ 5297 h 6838"/>
                              <a:gd name="connsiteX2" fmla="*/ 2758 w 21295"/>
                              <a:gd name="connsiteY2" fmla="*/ 6443 h 6838"/>
                              <a:gd name="connsiteX3" fmla="*/ 398 w 21295"/>
                              <a:gd name="connsiteY3" fmla="*/ 6249 h 6838"/>
                              <a:gd name="connsiteX4" fmla="*/ 588 w 21295"/>
                              <a:gd name="connsiteY4" fmla="*/ 3889 h 6838"/>
                              <a:gd name="connsiteX5" fmla="*/ 20488 w 21295"/>
                              <a:gd name="connsiteY5" fmla="*/ 2425 h 6838"/>
                              <a:gd name="connsiteX6" fmla="*/ 21059 w 21295"/>
                              <a:gd name="connsiteY6" fmla="*/ 4713 h 6838"/>
                              <a:gd name="connsiteX7" fmla="*/ 19874 w 21295"/>
                              <a:gd name="connsiteY7" fmla="*/ 5514 h 683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1295" h="6838">
                                <a:moveTo>
                                  <a:pt x="19874" y="5514"/>
                                </a:moveTo>
                                <a:cubicBezTo>
                                  <a:pt x="19506" y="5570"/>
                                  <a:pt x="19119" y="5501"/>
                                  <a:pt x="18771" y="5297"/>
                                </a:cubicBezTo>
                                <a:cubicBezTo>
                                  <a:pt x="18423" y="5090"/>
                                  <a:pt x="10050" y="252"/>
                                  <a:pt x="2758" y="6443"/>
                                </a:cubicBezTo>
                                <a:cubicBezTo>
                                  <a:pt x="2055" y="7040"/>
                                  <a:pt x="1002" y="6951"/>
                                  <a:pt x="398" y="6249"/>
                                </a:cubicBezTo>
                                <a:cubicBezTo>
                                  <a:pt x="-200" y="5543"/>
                                  <a:pt x="-114" y="4490"/>
                                  <a:pt x="588" y="3889"/>
                                </a:cubicBezTo>
                                <a:cubicBezTo>
                                  <a:pt x="9742" y="-3867"/>
                                  <a:pt x="20379" y="2363"/>
                                  <a:pt x="20488" y="2425"/>
                                </a:cubicBezTo>
                                <a:cubicBezTo>
                                  <a:pt x="21275" y="2901"/>
                                  <a:pt x="21531" y="3922"/>
                                  <a:pt x="21059" y="4713"/>
                                </a:cubicBezTo>
                                <a:cubicBezTo>
                                  <a:pt x="20799" y="5163"/>
                                  <a:pt x="20353" y="5442"/>
                                  <a:pt x="19874" y="551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AF4E4A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284" name="그래픽 265">
                            <a:extLst>
                              <a:ext uri="{FF2B5EF4-FFF2-40B4-BE49-F238E27FC236}">
                                <a16:creationId xmlns:a16="http://schemas.microsoft.com/office/drawing/2014/main" id="{48C894DA-5585-E433-DC17-7A92111EADF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03328" y="4128536"/>
                            <a:ext cx="143863" cy="40204"/>
                            <a:chOff x="5403328" y="4128536"/>
                            <a:chExt cx="143863" cy="40204"/>
                          </a:xfrm>
                          <a:solidFill>
                            <a:srgbClr val="2B2B39"/>
                          </a:solidFill>
                        </p:grpSpPr>
                        <p:sp>
                          <p:nvSpPr>
                            <p:cNvPr id="292" name="자유형: 도형 1480">
                              <a:extLst>
                                <a:ext uri="{FF2B5EF4-FFF2-40B4-BE49-F238E27FC236}">
                                  <a16:creationId xmlns:a16="http://schemas.microsoft.com/office/drawing/2014/main" id="{A3BC34CB-AD99-A9BD-CB88-1C4AF21E5AE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03328" y="4128536"/>
                              <a:ext cx="64209" cy="25458"/>
                            </a:xfrm>
                            <a:custGeom>
                              <a:avLst/>
                              <a:gdLst>
                                <a:gd name="connsiteX0" fmla="*/ 3985 w 64209"/>
                                <a:gd name="connsiteY0" fmla="*/ 24536 h 25458"/>
                                <a:gd name="connsiteX1" fmla="*/ 18072 w 64209"/>
                                <a:gd name="connsiteY1" fmla="*/ 24910 h 25458"/>
                                <a:gd name="connsiteX2" fmla="*/ 32464 w 64209"/>
                                <a:gd name="connsiteY2" fmla="*/ 23774 h 25458"/>
                                <a:gd name="connsiteX3" fmla="*/ 46915 w 64209"/>
                                <a:gd name="connsiteY3" fmla="*/ 23577 h 25458"/>
                                <a:gd name="connsiteX4" fmla="*/ 60881 w 64209"/>
                                <a:gd name="connsiteY4" fmla="*/ 21904 h 25458"/>
                                <a:gd name="connsiteX5" fmla="*/ 61176 w 64209"/>
                                <a:gd name="connsiteY5" fmla="*/ 10108 h 25458"/>
                                <a:gd name="connsiteX6" fmla="*/ 31000 w 64209"/>
                                <a:gd name="connsiteY6" fmla="*/ 51 h 25458"/>
                                <a:gd name="connsiteX7" fmla="*/ 2242 w 64209"/>
                                <a:gd name="connsiteY7" fmla="*/ 12832 h 25458"/>
                                <a:gd name="connsiteX8" fmla="*/ 3985 w 64209"/>
                                <a:gd name="connsiteY8" fmla="*/ 24536 h 25458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64209" h="25458">
                                  <a:moveTo>
                                    <a:pt x="3985" y="24536"/>
                                  </a:moveTo>
                                  <a:cubicBezTo>
                                    <a:pt x="8015" y="26059"/>
                                    <a:pt x="13113" y="25333"/>
                                    <a:pt x="18072" y="24910"/>
                                  </a:cubicBezTo>
                                  <a:cubicBezTo>
                                    <a:pt x="23064" y="24382"/>
                                    <a:pt x="28086" y="23975"/>
                                    <a:pt x="32464" y="23774"/>
                                  </a:cubicBezTo>
                                  <a:cubicBezTo>
                                    <a:pt x="36852" y="23571"/>
                                    <a:pt x="41897" y="23509"/>
                                    <a:pt x="46915" y="23577"/>
                                  </a:cubicBezTo>
                                  <a:cubicBezTo>
                                    <a:pt x="51898" y="23538"/>
                                    <a:pt x="57067" y="23788"/>
                                    <a:pt x="60881" y="21904"/>
                                  </a:cubicBezTo>
                                  <a:cubicBezTo>
                                    <a:pt x="64570" y="20138"/>
                                    <a:pt x="65893" y="15510"/>
                                    <a:pt x="61176" y="10108"/>
                                  </a:cubicBezTo>
                                  <a:cubicBezTo>
                                    <a:pt x="56739" y="4843"/>
                                    <a:pt x="45517" y="-586"/>
                                    <a:pt x="31000" y="51"/>
                                  </a:cubicBezTo>
                                  <a:cubicBezTo>
                                    <a:pt x="16503" y="757"/>
                                    <a:pt x="6010" y="7190"/>
                                    <a:pt x="2242" y="12832"/>
                                  </a:cubicBezTo>
                                  <a:cubicBezTo>
                                    <a:pt x="-1775" y="18641"/>
                                    <a:pt x="99" y="23121"/>
                                    <a:pt x="3985" y="24536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293" name="자유형: 도형 1481">
                              <a:extLst>
                                <a:ext uri="{FF2B5EF4-FFF2-40B4-BE49-F238E27FC236}">
                                  <a16:creationId xmlns:a16="http://schemas.microsoft.com/office/drawing/2014/main" id="{C9DEFFEC-8F48-6B30-F802-832B1B7C430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4136" y="4144417"/>
                              <a:ext cx="43055" cy="24323"/>
                            </a:xfrm>
                            <a:custGeom>
                              <a:avLst/>
                              <a:gdLst>
                                <a:gd name="connsiteX0" fmla="*/ 39146 w 43055"/>
                                <a:gd name="connsiteY0" fmla="*/ 24206 h 24323"/>
                                <a:gd name="connsiteX1" fmla="*/ 29615 w 43055"/>
                                <a:gd name="connsiteY1" fmla="*/ 22270 h 24323"/>
                                <a:gd name="connsiteX2" fmla="*/ 20162 w 43055"/>
                                <a:gd name="connsiteY2" fmla="*/ 19129 h 24323"/>
                                <a:gd name="connsiteX3" fmla="*/ 10497 w 43055"/>
                                <a:gd name="connsiteY3" fmla="*/ 16700 h 24323"/>
                                <a:gd name="connsiteX4" fmla="*/ 1431 w 43055"/>
                                <a:gd name="connsiteY4" fmla="*/ 13214 h 24323"/>
                                <a:gd name="connsiteX5" fmla="*/ 3427 w 43055"/>
                                <a:gd name="connsiteY5" fmla="*/ 4149 h 24323"/>
                                <a:gd name="connsiteX6" fmla="*/ 25558 w 43055"/>
                                <a:gd name="connsiteY6" fmla="*/ 1221 h 24323"/>
                                <a:gd name="connsiteX7" fmla="*/ 42491 w 43055"/>
                                <a:gd name="connsiteY7" fmla="*/ 15535 h 24323"/>
                                <a:gd name="connsiteX8" fmla="*/ 39146 w 43055"/>
                                <a:gd name="connsiteY8" fmla="*/ 24206 h 2432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43055" h="24323">
                                  <a:moveTo>
                                    <a:pt x="39146" y="24206"/>
                                  </a:moveTo>
                                  <a:cubicBezTo>
                                    <a:pt x="36156" y="24735"/>
                                    <a:pt x="32868" y="23376"/>
                                    <a:pt x="29615" y="22270"/>
                                  </a:cubicBezTo>
                                  <a:cubicBezTo>
                                    <a:pt x="26362" y="21078"/>
                                    <a:pt x="23067" y="19972"/>
                                    <a:pt x="20162" y="19129"/>
                                  </a:cubicBezTo>
                                  <a:cubicBezTo>
                                    <a:pt x="17258" y="18282"/>
                                    <a:pt x="13880" y="17438"/>
                                    <a:pt x="10497" y="16700"/>
                                  </a:cubicBezTo>
                                  <a:cubicBezTo>
                                    <a:pt x="7159" y="15883"/>
                                    <a:pt x="3643" y="15262"/>
                                    <a:pt x="1431" y="13214"/>
                                  </a:cubicBezTo>
                                  <a:cubicBezTo>
                                    <a:pt x="-719" y="11284"/>
                                    <a:pt x="-745" y="7536"/>
                                    <a:pt x="3427" y="4149"/>
                                  </a:cubicBezTo>
                                  <a:cubicBezTo>
                                    <a:pt x="7385" y="824"/>
                                    <a:pt x="15929" y="-1555"/>
                                    <a:pt x="25558" y="1221"/>
                                  </a:cubicBezTo>
                                  <a:cubicBezTo>
                                    <a:pt x="35162" y="4047"/>
                                    <a:pt x="41011" y="10625"/>
                                    <a:pt x="42491" y="15535"/>
                                  </a:cubicBezTo>
                                  <a:cubicBezTo>
                                    <a:pt x="44109" y="20606"/>
                                    <a:pt x="42015" y="23737"/>
                                    <a:pt x="39146" y="24206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chemeClr val="tx1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285" name="자유형: 도형 1473">
                            <a:extLst>
                              <a:ext uri="{FF2B5EF4-FFF2-40B4-BE49-F238E27FC236}">
                                <a16:creationId xmlns:a16="http://schemas.microsoft.com/office/drawing/2014/main" id="{572D99FD-3915-F186-BE38-B326B8BD1D6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434392" y="4178351"/>
                            <a:ext cx="17592" cy="17590"/>
                          </a:xfrm>
                          <a:custGeom>
                            <a:avLst/>
                            <a:gdLst>
                              <a:gd name="connsiteX0" fmla="*/ 17440 w 17592"/>
                              <a:gd name="connsiteY0" fmla="*/ 10415 h 17590"/>
                              <a:gd name="connsiteX1" fmla="*/ 7174 w 17592"/>
                              <a:gd name="connsiteY1" fmla="*/ 17439 h 17590"/>
                              <a:gd name="connsiteX2" fmla="*/ 153 w 17592"/>
                              <a:gd name="connsiteY2" fmla="*/ 7175 h 17590"/>
                              <a:gd name="connsiteX3" fmla="*/ 10417 w 17592"/>
                              <a:gd name="connsiteY3" fmla="*/ 152 h 17590"/>
                              <a:gd name="connsiteX4" fmla="*/ 17440 w 17592"/>
                              <a:gd name="connsiteY4" fmla="*/ 10415 h 17590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7592" h="17590">
                                <a:moveTo>
                                  <a:pt x="17440" y="10415"/>
                                </a:moveTo>
                                <a:cubicBezTo>
                                  <a:pt x="16544" y="15187"/>
                                  <a:pt x="11949" y="18331"/>
                                  <a:pt x="7174" y="17439"/>
                                </a:cubicBezTo>
                                <a:cubicBezTo>
                                  <a:pt x="2402" y="16543"/>
                                  <a:pt x="-746" y="11948"/>
                                  <a:pt x="153" y="7175"/>
                                </a:cubicBezTo>
                                <a:cubicBezTo>
                                  <a:pt x="1049" y="2400"/>
                                  <a:pt x="5644" y="-741"/>
                                  <a:pt x="10417" y="152"/>
                                </a:cubicBezTo>
                                <a:cubicBezTo>
                                  <a:pt x="15192" y="1048"/>
                                  <a:pt x="18336" y="5643"/>
                                  <a:pt x="17440" y="1041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111111"/>
                          </a:solidFill>
                          <a:ln w="3277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>
                              <a:latin typeface="나눔스퀘어 네오 Regular" panose="00000500000000000000" pitchFamily="2" charset="-127"/>
                              <a:ea typeface="나눔스퀘어 네오 Regular" panose="00000500000000000000" pitchFamily="2" charset="-127"/>
                            </a:endParaRPr>
                          </a:p>
                        </p:txBody>
                      </p:sp>
                      <p:grpSp>
                        <p:nvGrpSpPr>
                          <p:cNvPr id="286" name="그래픽 265">
                            <a:extLst>
                              <a:ext uri="{FF2B5EF4-FFF2-40B4-BE49-F238E27FC236}">
                                <a16:creationId xmlns:a16="http://schemas.microsoft.com/office/drawing/2014/main" id="{794E3464-F0A9-A85B-4733-F1F1131C622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430212" y="4190890"/>
                            <a:ext cx="21152" cy="10152"/>
                            <a:chOff x="5430212" y="4190890"/>
                            <a:chExt cx="21152" cy="10152"/>
                          </a:xfrm>
                        </p:grpSpPr>
                        <p:sp>
                          <p:nvSpPr>
                            <p:cNvPr id="290" name="자유형: 도형 1478">
                              <a:extLst>
                                <a:ext uri="{FF2B5EF4-FFF2-40B4-BE49-F238E27FC236}">
                                  <a16:creationId xmlns:a16="http://schemas.microsoft.com/office/drawing/2014/main" id="{E142DC41-A79B-6753-E86C-F4DD686B7235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3157" y="4193838"/>
                              <a:ext cx="15258" cy="4259"/>
                            </a:xfrm>
                            <a:custGeom>
                              <a:avLst/>
                              <a:gdLst>
                                <a:gd name="connsiteX0" fmla="*/ 0 w 15258"/>
                                <a:gd name="connsiteY0" fmla="*/ 1476 h 4259"/>
                                <a:gd name="connsiteX1" fmla="*/ 15259 w 15258"/>
                                <a:gd name="connsiteY1" fmla="*/ 4259 h 425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15258" h="4259">
                                  <a:moveTo>
                                    <a:pt x="0" y="1476"/>
                                  </a:moveTo>
                                  <a:cubicBezTo>
                                    <a:pt x="0" y="1476"/>
                                    <a:pt x="8425" y="-3270"/>
                                    <a:pt x="15259" y="4259"/>
                                  </a:cubicBezTo>
                                </a:path>
                              </a:pathLst>
                            </a:custGeom>
                            <a:solidFill>
                              <a:srgbClr val="E69773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291" name="자유형: 도형 1479">
                              <a:extLst>
                                <a:ext uri="{FF2B5EF4-FFF2-40B4-BE49-F238E27FC236}">
                                  <a16:creationId xmlns:a16="http://schemas.microsoft.com/office/drawing/2014/main" id="{3D2F74B4-0B60-A1DD-78CC-CBF610029EC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430212" y="4190890"/>
                              <a:ext cx="21152" cy="10152"/>
                            </a:xfrm>
                            <a:custGeom>
                              <a:avLst/>
                              <a:gdLst>
                                <a:gd name="connsiteX0" fmla="*/ 17879 w 21152"/>
                                <a:gd name="connsiteY0" fmla="*/ 10134 h 10152"/>
                                <a:gd name="connsiteX1" fmla="*/ 16018 w 21152"/>
                                <a:gd name="connsiteY1" fmla="*/ 9185 h 10152"/>
                                <a:gd name="connsiteX2" fmla="*/ 4376 w 21152"/>
                                <a:gd name="connsiteY2" fmla="*/ 7003 h 10152"/>
                                <a:gd name="connsiteX3" fmla="*/ 372 w 21152"/>
                                <a:gd name="connsiteY3" fmla="*/ 5844 h 10152"/>
                                <a:gd name="connsiteX4" fmla="*/ 1494 w 21152"/>
                                <a:gd name="connsiteY4" fmla="*/ 1853 h 10152"/>
                                <a:gd name="connsiteX5" fmla="*/ 20386 w 21152"/>
                                <a:gd name="connsiteY5" fmla="*/ 5217 h 10152"/>
                                <a:gd name="connsiteX6" fmla="*/ 20186 w 21152"/>
                                <a:gd name="connsiteY6" fmla="*/ 9389 h 10152"/>
                                <a:gd name="connsiteX7" fmla="*/ 17879 w 21152"/>
                                <a:gd name="connsiteY7" fmla="*/ 10134 h 1015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21152" h="10152">
                                  <a:moveTo>
                                    <a:pt x="17879" y="10134"/>
                                  </a:moveTo>
                                  <a:cubicBezTo>
                                    <a:pt x="17189" y="10059"/>
                                    <a:pt x="16523" y="9740"/>
                                    <a:pt x="16018" y="9185"/>
                                  </a:cubicBezTo>
                                  <a:cubicBezTo>
                                    <a:pt x="10989" y="3645"/>
                                    <a:pt x="5036" y="6639"/>
                                    <a:pt x="4376" y="7003"/>
                                  </a:cubicBezTo>
                                  <a:cubicBezTo>
                                    <a:pt x="2952" y="7774"/>
                                    <a:pt x="1156" y="7265"/>
                                    <a:pt x="372" y="5844"/>
                                  </a:cubicBezTo>
                                  <a:cubicBezTo>
                                    <a:pt x="-413" y="4426"/>
                                    <a:pt x="83" y="2647"/>
                                    <a:pt x="1494" y="1853"/>
                                  </a:cubicBezTo>
                                  <a:cubicBezTo>
                                    <a:pt x="5124" y="-188"/>
                                    <a:pt x="13727" y="-2112"/>
                                    <a:pt x="20386" y="5217"/>
                                  </a:cubicBezTo>
                                  <a:cubicBezTo>
                                    <a:pt x="21483" y="6425"/>
                                    <a:pt x="21391" y="8293"/>
                                    <a:pt x="20186" y="9389"/>
                                  </a:cubicBezTo>
                                  <a:cubicBezTo>
                                    <a:pt x="19533" y="9980"/>
                                    <a:pt x="18686" y="10226"/>
                                    <a:pt x="17879" y="10134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AF4E4A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87" name="그래픽 265">
                            <a:extLst>
                              <a:ext uri="{FF2B5EF4-FFF2-40B4-BE49-F238E27FC236}">
                                <a16:creationId xmlns:a16="http://schemas.microsoft.com/office/drawing/2014/main" id="{DCA68581-B4CA-5FD3-49B6-F62FB1A78D8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503466" y="4199212"/>
                            <a:ext cx="19476" cy="8240"/>
                            <a:chOff x="5503466" y="4199212"/>
                            <a:chExt cx="19476" cy="8240"/>
                          </a:xfrm>
                        </p:grpSpPr>
                        <p:sp>
                          <p:nvSpPr>
                            <p:cNvPr id="288" name="자유형: 도형 1476">
                              <a:extLst>
                                <a:ext uri="{FF2B5EF4-FFF2-40B4-BE49-F238E27FC236}">
                                  <a16:creationId xmlns:a16="http://schemas.microsoft.com/office/drawing/2014/main" id="{8EF2C4B8-AB14-4264-7FC3-8CD790E3E34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6418" y="4202156"/>
                              <a:ext cx="13574" cy="2344"/>
                            </a:xfrm>
                            <a:custGeom>
                              <a:avLst/>
                              <a:gdLst>
                                <a:gd name="connsiteX0" fmla="*/ 0 w 13574"/>
                                <a:gd name="connsiteY0" fmla="*/ 700 h 2344"/>
                                <a:gd name="connsiteX1" fmla="*/ 13575 w 13574"/>
                                <a:gd name="connsiteY1" fmla="*/ 2344 h 234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</a:cxnLst>
                              <a:rect l="l" t="t" r="r" b="b"/>
                              <a:pathLst>
                                <a:path w="13574" h="2344">
                                  <a:moveTo>
                                    <a:pt x="0" y="700"/>
                                  </a:moveTo>
                                  <a:cubicBezTo>
                                    <a:pt x="0" y="700"/>
                                    <a:pt x="7421" y="-1683"/>
                                    <a:pt x="13575" y="2344"/>
                                  </a:cubicBezTo>
                                </a:path>
                              </a:pathLst>
                            </a:custGeom>
                            <a:solidFill>
                              <a:srgbClr val="E69773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  <p:sp>
                          <p:nvSpPr>
                            <p:cNvPr id="289" name="자유형: 도형 1477">
                              <a:extLst>
                                <a:ext uri="{FF2B5EF4-FFF2-40B4-BE49-F238E27FC236}">
                                  <a16:creationId xmlns:a16="http://schemas.microsoft.com/office/drawing/2014/main" id="{C0062B28-5A15-772B-4850-5E2801FD7F7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503466" y="4199212"/>
                              <a:ext cx="19476" cy="8240"/>
                            </a:xfrm>
                            <a:custGeom>
                              <a:avLst/>
                              <a:gdLst>
                                <a:gd name="connsiteX0" fmla="*/ 16198 w 19476"/>
                                <a:gd name="connsiteY0" fmla="*/ 8223 h 8240"/>
                                <a:gd name="connsiteX1" fmla="*/ 14908 w 19476"/>
                                <a:gd name="connsiteY1" fmla="*/ 7760 h 8240"/>
                                <a:gd name="connsiteX2" fmla="*/ 3834 w 19476"/>
                                <a:gd name="connsiteY2" fmla="*/ 6461 h 8240"/>
                                <a:gd name="connsiteX3" fmla="*/ 138 w 19476"/>
                                <a:gd name="connsiteY3" fmla="*/ 4531 h 8240"/>
                                <a:gd name="connsiteX4" fmla="*/ 2045 w 19476"/>
                                <a:gd name="connsiteY4" fmla="*/ 835 h 8240"/>
                                <a:gd name="connsiteX5" fmla="*/ 18141 w 19476"/>
                                <a:gd name="connsiteY5" fmla="*/ 2824 h 8240"/>
                                <a:gd name="connsiteX6" fmla="*/ 18994 w 19476"/>
                                <a:gd name="connsiteY6" fmla="*/ 6907 h 8240"/>
                                <a:gd name="connsiteX7" fmla="*/ 16198 w 19476"/>
                                <a:gd name="connsiteY7" fmla="*/ 8223 h 824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19476" h="8240">
                                  <a:moveTo>
                                    <a:pt x="16198" y="8223"/>
                                  </a:moveTo>
                                  <a:cubicBezTo>
                                    <a:pt x="15752" y="8174"/>
                                    <a:pt x="15309" y="8023"/>
                                    <a:pt x="14908" y="7760"/>
                                  </a:cubicBezTo>
                                  <a:cubicBezTo>
                                    <a:pt x="10047" y="4573"/>
                                    <a:pt x="3896" y="6434"/>
                                    <a:pt x="3834" y="6461"/>
                                  </a:cubicBezTo>
                                  <a:cubicBezTo>
                                    <a:pt x="2282" y="6946"/>
                                    <a:pt x="634" y="6076"/>
                                    <a:pt x="138" y="4531"/>
                                  </a:cubicBezTo>
                                  <a:cubicBezTo>
                                    <a:pt x="-351" y="2985"/>
                                    <a:pt x="496" y="1331"/>
                                    <a:pt x="2045" y="835"/>
                                  </a:cubicBezTo>
                                  <a:cubicBezTo>
                                    <a:pt x="2403" y="720"/>
                                    <a:pt x="10884" y="-1919"/>
                                    <a:pt x="18141" y="2824"/>
                                  </a:cubicBezTo>
                                  <a:cubicBezTo>
                                    <a:pt x="19503" y="3713"/>
                                    <a:pt x="19887" y="5541"/>
                                    <a:pt x="18994" y="6907"/>
                                  </a:cubicBezTo>
                                  <a:cubicBezTo>
                                    <a:pt x="18367" y="7869"/>
                                    <a:pt x="17271" y="8341"/>
                                    <a:pt x="16198" y="8223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AF4E4A"/>
                            </a:solidFill>
                            <a:ln w="3277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>
                                <a:latin typeface="나눔스퀘어 네오 Regular" panose="00000500000000000000" pitchFamily="2" charset="-127"/>
                                <a:ea typeface="나눔스퀘어 네오 Regular" panose="00000500000000000000" pitchFamily="2" charset="-127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281" name="자유형: 도형 1469">
                          <a:extLst>
                            <a:ext uri="{FF2B5EF4-FFF2-40B4-BE49-F238E27FC236}">
                              <a16:creationId xmlns:a16="http://schemas.microsoft.com/office/drawing/2014/main" id="{DFFD3B3B-5279-8DE2-91D8-A09C970629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16276" y="4220621"/>
                          <a:ext cx="45316" cy="35916"/>
                        </a:xfrm>
                        <a:custGeom>
                          <a:avLst/>
                          <a:gdLst>
                            <a:gd name="connsiteX0" fmla="*/ 6814 w 45316"/>
                            <a:gd name="connsiteY0" fmla="*/ 749 h 35916"/>
                            <a:gd name="connsiteX1" fmla="*/ 15460 w 45316"/>
                            <a:gd name="connsiteY1" fmla="*/ 2558 h 35916"/>
                            <a:gd name="connsiteX2" fmla="*/ 41677 w 45316"/>
                            <a:gd name="connsiteY2" fmla="*/ 18151 h 35916"/>
                            <a:gd name="connsiteX3" fmla="*/ 44520 w 45316"/>
                            <a:gd name="connsiteY3" fmla="*/ 25854 h 35916"/>
                            <a:gd name="connsiteX4" fmla="*/ 14226 w 45316"/>
                            <a:gd name="connsiteY4" fmla="*/ 31375 h 35916"/>
                            <a:gd name="connsiteX5" fmla="*/ 6814 w 45316"/>
                            <a:gd name="connsiteY5" fmla="*/ 749 h 3591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5316" h="35916">
                              <a:moveTo>
                                <a:pt x="6814" y="749"/>
                              </a:moveTo>
                              <a:cubicBezTo>
                                <a:pt x="9732" y="-757"/>
                                <a:pt x="13297" y="90"/>
                                <a:pt x="15460" y="2558"/>
                              </a:cubicBezTo>
                              <a:cubicBezTo>
                                <a:pt x="19401" y="7061"/>
                                <a:pt x="28155" y="15243"/>
                                <a:pt x="41677" y="18151"/>
                              </a:cubicBezTo>
                              <a:cubicBezTo>
                                <a:pt x="44996" y="18863"/>
                                <a:pt x="46295" y="22963"/>
                                <a:pt x="44520" y="25854"/>
                              </a:cubicBezTo>
                              <a:cubicBezTo>
                                <a:pt x="40607" y="32212"/>
                                <a:pt x="30974" y="41619"/>
                                <a:pt x="14226" y="31375"/>
                              </a:cubicBezTo>
                              <a:cubicBezTo>
                                <a:pt x="-6183" y="18896"/>
                                <a:pt x="-794" y="4675"/>
                                <a:pt x="6814" y="74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 w="3277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>
                            <a:latin typeface="나눔스퀘어 네오 Regular" panose="00000500000000000000" pitchFamily="2" charset="-127"/>
                            <a:ea typeface="나눔스퀘어 네오 Regular" panose="00000500000000000000" pitchFamily="2" charset="-127"/>
                          </a:endParaRPr>
                        </a:p>
                      </p:txBody>
                    </p:sp>
                  </p:grpSp>
                  <p:sp>
                    <p:nvSpPr>
                      <p:cNvPr id="278" name="자유형: 도형 1466">
                        <a:extLst>
                          <a:ext uri="{FF2B5EF4-FFF2-40B4-BE49-F238E27FC236}">
                            <a16:creationId xmlns:a16="http://schemas.microsoft.com/office/drawing/2014/main" id="{67B2E8D3-C796-037B-A38A-39D910F2C5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75709" y="4302958"/>
                        <a:ext cx="86389" cy="73838"/>
                      </a:xfrm>
                      <a:custGeom>
                        <a:avLst/>
                        <a:gdLst>
                          <a:gd name="connsiteX0" fmla="*/ 86389 w 86389"/>
                          <a:gd name="connsiteY0" fmla="*/ 34200 h 73838"/>
                          <a:gd name="connsiteX1" fmla="*/ 0 w 86389"/>
                          <a:gd name="connsiteY1" fmla="*/ 0 h 73838"/>
                          <a:gd name="connsiteX2" fmla="*/ 78758 w 86389"/>
                          <a:gd name="connsiteY2" fmla="*/ 73838 h 73838"/>
                          <a:gd name="connsiteX3" fmla="*/ 86389 w 86389"/>
                          <a:gd name="connsiteY3" fmla="*/ 34200 h 738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86389" h="73838">
                            <a:moveTo>
                              <a:pt x="86389" y="34200"/>
                            </a:moveTo>
                            <a:cubicBezTo>
                              <a:pt x="86389" y="34200"/>
                              <a:pt x="14432" y="30895"/>
                              <a:pt x="0" y="0"/>
                            </a:cubicBezTo>
                            <a:cubicBezTo>
                              <a:pt x="0" y="0"/>
                              <a:pt x="2796" y="64494"/>
                              <a:pt x="78758" y="73838"/>
                            </a:cubicBezTo>
                            <a:lnTo>
                              <a:pt x="86389" y="34200"/>
                            </a:ln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275" name="자유형: 도형 1463">
                      <a:extLst>
                        <a:ext uri="{FF2B5EF4-FFF2-40B4-BE49-F238E27FC236}">
                          <a16:creationId xmlns:a16="http://schemas.microsoft.com/office/drawing/2014/main" id="{F3F6AF9F-2CD5-8D8C-038C-25E1F575E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7250" y="4198425"/>
                      <a:ext cx="28260" cy="17192"/>
                    </a:xfrm>
                    <a:custGeom>
                      <a:avLst/>
                      <a:gdLst>
                        <a:gd name="connsiteX0" fmla="*/ 32 w 28260"/>
                        <a:gd name="connsiteY0" fmla="*/ 7034 h 17192"/>
                        <a:gd name="connsiteX1" fmla="*/ 13193 w 28260"/>
                        <a:gd name="connsiteY1" fmla="*/ 17048 h 17192"/>
                        <a:gd name="connsiteX2" fmla="*/ 28229 w 28260"/>
                        <a:gd name="connsiteY2" fmla="*/ 10159 h 17192"/>
                        <a:gd name="connsiteX3" fmla="*/ 15067 w 28260"/>
                        <a:gd name="connsiteY3" fmla="*/ 145 h 17192"/>
                        <a:gd name="connsiteX4" fmla="*/ 32 w 28260"/>
                        <a:gd name="connsiteY4" fmla="*/ 7034 h 171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8260" h="17192">
                          <a:moveTo>
                            <a:pt x="32" y="7034"/>
                          </a:moveTo>
                          <a:cubicBezTo>
                            <a:pt x="-487" y="11701"/>
                            <a:pt x="5408" y="16185"/>
                            <a:pt x="13193" y="17048"/>
                          </a:cubicBezTo>
                          <a:cubicBezTo>
                            <a:pt x="20978" y="17911"/>
                            <a:pt x="27710" y="14826"/>
                            <a:pt x="28229" y="10159"/>
                          </a:cubicBezTo>
                          <a:cubicBezTo>
                            <a:pt x="28747" y="5491"/>
                            <a:pt x="22853" y="1008"/>
                            <a:pt x="15067" y="145"/>
                          </a:cubicBezTo>
                          <a:cubicBezTo>
                            <a:pt x="7279" y="-718"/>
                            <a:pt x="547" y="2367"/>
                            <a:pt x="32" y="7034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260" name="그래픽 265">
                    <a:extLst>
                      <a:ext uri="{FF2B5EF4-FFF2-40B4-BE49-F238E27FC236}">
                        <a16:creationId xmlns:a16="http://schemas.microsoft.com/office/drawing/2014/main" id="{1C4F0A92-73C2-5AC3-AE84-7EA02838AE64}"/>
                      </a:ext>
                    </a:extLst>
                  </p:cNvPr>
                  <p:cNvGrpSpPr/>
                  <p:nvPr/>
                </p:nvGrpSpPr>
                <p:grpSpPr>
                  <a:xfrm>
                    <a:off x="5340486" y="4131162"/>
                    <a:ext cx="228011" cy="101274"/>
                    <a:chOff x="5340486" y="4131162"/>
                    <a:chExt cx="228011" cy="101274"/>
                  </a:xfrm>
                  <a:solidFill>
                    <a:srgbClr val="FDFEFF"/>
                  </a:solidFill>
                </p:grpSpPr>
                <p:sp>
                  <p:nvSpPr>
                    <p:cNvPr id="269" name="자유형: 도형 1457">
                      <a:extLst>
                        <a:ext uri="{FF2B5EF4-FFF2-40B4-BE49-F238E27FC236}">
                          <a16:creationId xmlns:a16="http://schemas.microsoft.com/office/drawing/2014/main" id="{CA619B6C-1CA0-700C-B0BE-25927EEA42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1103" y="4131162"/>
                      <a:ext cx="87463" cy="87456"/>
                    </a:xfrm>
                    <a:custGeom>
                      <a:avLst/>
                      <a:gdLst>
                        <a:gd name="connsiteX0" fmla="*/ 43317 w 87463"/>
                        <a:gd name="connsiteY0" fmla="*/ 87455 h 87456"/>
                        <a:gd name="connsiteX1" fmla="*/ 2 w 87463"/>
                        <a:gd name="connsiteY1" fmla="*/ 43313 h 87456"/>
                        <a:gd name="connsiteX2" fmla="*/ 44147 w 87463"/>
                        <a:gd name="connsiteY2" fmla="*/ 2 h 87456"/>
                        <a:gd name="connsiteX3" fmla="*/ 87461 w 87463"/>
                        <a:gd name="connsiteY3" fmla="*/ 44140 h 87456"/>
                        <a:gd name="connsiteX4" fmla="*/ 43317 w 87463"/>
                        <a:gd name="connsiteY4" fmla="*/ 87455 h 87456"/>
                        <a:gd name="connsiteX5" fmla="*/ 44085 w 87463"/>
                        <a:gd name="connsiteY5" fmla="*/ 6455 h 87456"/>
                        <a:gd name="connsiteX6" fmla="*/ 6455 w 87463"/>
                        <a:gd name="connsiteY6" fmla="*/ 43369 h 87456"/>
                        <a:gd name="connsiteX7" fmla="*/ 43379 w 87463"/>
                        <a:gd name="connsiteY7" fmla="*/ 80999 h 87456"/>
                        <a:gd name="connsiteX8" fmla="*/ 81005 w 87463"/>
                        <a:gd name="connsiteY8" fmla="*/ 44078 h 87456"/>
                        <a:gd name="connsiteX9" fmla="*/ 44085 w 87463"/>
                        <a:gd name="connsiteY9" fmla="*/ 6455 h 874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7463" h="87456">
                          <a:moveTo>
                            <a:pt x="43317" y="87455"/>
                          </a:moveTo>
                          <a:cubicBezTo>
                            <a:pt x="19203" y="87228"/>
                            <a:pt x="-228" y="67427"/>
                            <a:pt x="2" y="43313"/>
                          </a:cubicBezTo>
                          <a:cubicBezTo>
                            <a:pt x="232" y="19203"/>
                            <a:pt x="20030" y="-225"/>
                            <a:pt x="44147" y="2"/>
                          </a:cubicBezTo>
                          <a:cubicBezTo>
                            <a:pt x="68264" y="232"/>
                            <a:pt x="87691" y="20030"/>
                            <a:pt x="87461" y="44140"/>
                          </a:cubicBezTo>
                          <a:cubicBezTo>
                            <a:pt x="87232" y="68254"/>
                            <a:pt x="67434" y="87681"/>
                            <a:pt x="43317" y="87455"/>
                          </a:cubicBezTo>
                          <a:close/>
                          <a:moveTo>
                            <a:pt x="44085" y="6455"/>
                          </a:moveTo>
                          <a:cubicBezTo>
                            <a:pt x="23532" y="6258"/>
                            <a:pt x="6648" y="22823"/>
                            <a:pt x="6455" y="43369"/>
                          </a:cubicBezTo>
                          <a:cubicBezTo>
                            <a:pt x="6261" y="63922"/>
                            <a:pt x="22823" y="80802"/>
                            <a:pt x="43379" y="80999"/>
                          </a:cubicBezTo>
                          <a:cubicBezTo>
                            <a:pt x="63932" y="81192"/>
                            <a:pt x="80812" y="64631"/>
                            <a:pt x="81005" y="44078"/>
                          </a:cubicBezTo>
                          <a:cubicBezTo>
                            <a:pt x="81202" y="23532"/>
                            <a:pt x="64637" y="6652"/>
                            <a:pt x="44085" y="6455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270" name="자유형: 도형 1458">
                      <a:extLst>
                        <a:ext uri="{FF2B5EF4-FFF2-40B4-BE49-F238E27FC236}">
                          <a16:creationId xmlns:a16="http://schemas.microsoft.com/office/drawing/2014/main" id="{13F6E62D-9861-2CDF-8F2E-DA4DADE3D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1035" y="4144977"/>
                      <a:ext cx="87463" cy="87459"/>
                    </a:xfrm>
                    <a:custGeom>
                      <a:avLst/>
                      <a:gdLst>
                        <a:gd name="connsiteX0" fmla="*/ 43317 w 87463"/>
                        <a:gd name="connsiteY0" fmla="*/ 87458 h 87459"/>
                        <a:gd name="connsiteX1" fmla="*/ 2 w 87463"/>
                        <a:gd name="connsiteY1" fmla="*/ 43313 h 87459"/>
                        <a:gd name="connsiteX2" fmla="*/ 44144 w 87463"/>
                        <a:gd name="connsiteY2" fmla="*/ 2 h 87459"/>
                        <a:gd name="connsiteX3" fmla="*/ 87461 w 87463"/>
                        <a:gd name="connsiteY3" fmla="*/ 44140 h 87459"/>
                        <a:gd name="connsiteX4" fmla="*/ 43317 w 87463"/>
                        <a:gd name="connsiteY4" fmla="*/ 87458 h 87459"/>
                        <a:gd name="connsiteX5" fmla="*/ 44081 w 87463"/>
                        <a:gd name="connsiteY5" fmla="*/ 6458 h 87459"/>
                        <a:gd name="connsiteX6" fmla="*/ 6455 w 87463"/>
                        <a:gd name="connsiteY6" fmla="*/ 43376 h 87459"/>
                        <a:gd name="connsiteX7" fmla="*/ 43376 w 87463"/>
                        <a:gd name="connsiteY7" fmla="*/ 81002 h 87459"/>
                        <a:gd name="connsiteX8" fmla="*/ 81005 w 87463"/>
                        <a:gd name="connsiteY8" fmla="*/ 44081 h 87459"/>
                        <a:gd name="connsiteX9" fmla="*/ 44081 w 87463"/>
                        <a:gd name="connsiteY9" fmla="*/ 6458 h 874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7463" h="87459">
                          <a:moveTo>
                            <a:pt x="43317" y="87458"/>
                          </a:moveTo>
                          <a:cubicBezTo>
                            <a:pt x="19203" y="87228"/>
                            <a:pt x="-228" y="67430"/>
                            <a:pt x="2" y="43313"/>
                          </a:cubicBezTo>
                          <a:cubicBezTo>
                            <a:pt x="232" y="19206"/>
                            <a:pt x="20030" y="-225"/>
                            <a:pt x="44144" y="2"/>
                          </a:cubicBezTo>
                          <a:cubicBezTo>
                            <a:pt x="68258" y="228"/>
                            <a:pt x="87688" y="20033"/>
                            <a:pt x="87461" y="44140"/>
                          </a:cubicBezTo>
                          <a:cubicBezTo>
                            <a:pt x="87232" y="68257"/>
                            <a:pt x="67430" y="87685"/>
                            <a:pt x="43317" y="87458"/>
                          </a:cubicBezTo>
                          <a:close/>
                          <a:moveTo>
                            <a:pt x="44081" y="6458"/>
                          </a:moveTo>
                          <a:cubicBezTo>
                            <a:pt x="23528" y="6264"/>
                            <a:pt x="6648" y="22826"/>
                            <a:pt x="6455" y="43376"/>
                          </a:cubicBezTo>
                          <a:cubicBezTo>
                            <a:pt x="6261" y="63928"/>
                            <a:pt x="22823" y="80808"/>
                            <a:pt x="43376" y="81002"/>
                          </a:cubicBezTo>
                          <a:cubicBezTo>
                            <a:pt x="63928" y="81199"/>
                            <a:pt x="80808" y="64634"/>
                            <a:pt x="81005" y="44081"/>
                          </a:cubicBezTo>
                          <a:cubicBezTo>
                            <a:pt x="81199" y="23535"/>
                            <a:pt x="64637" y="6655"/>
                            <a:pt x="44081" y="6458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271" name="자유형: 도형 1459">
                      <a:extLst>
                        <a:ext uri="{FF2B5EF4-FFF2-40B4-BE49-F238E27FC236}">
                          <a16:creationId xmlns:a16="http://schemas.microsoft.com/office/drawing/2014/main" id="{7ADDFAF8-68FC-CB99-D52B-40AFEFD67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63566" y="4176301"/>
                      <a:ext cx="23464" cy="10974"/>
                    </a:xfrm>
                    <a:custGeom>
                      <a:avLst/>
                      <a:gdLst>
                        <a:gd name="connsiteX0" fmla="*/ 18222 w 23464"/>
                        <a:gd name="connsiteY0" fmla="*/ 10974 h 10974"/>
                        <a:gd name="connsiteX1" fmla="*/ 3400 w 23464"/>
                        <a:gd name="connsiteY1" fmla="*/ 8362 h 10974"/>
                        <a:gd name="connsiteX2" fmla="*/ 0 w 23464"/>
                        <a:gd name="connsiteY2" fmla="*/ 2877 h 10974"/>
                        <a:gd name="connsiteX3" fmla="*/ 23464 w 23464"/>
                        <a:gd name="connsiteY3" fmla="*/ 7203 h 10974"/>
                        <a:gd name="connsiteX4" fmla="*/ 18222 w 23464"/>
                        <a:gd name="connsiteY4" fmla="*/ 10974 h 109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464" h="10974">
                          <a:moveTo>
                            <a:pt x="18222" y="10974"/>
                          </a:moveTo>
                          <a:cubicBezTo>
                            <a:pt x="12561" y="3104"/>
                            <a:pt x="4329" y="7797"/>
                            <a:pt x="3400" y="8362"/>
                          </a:cubicBezTo>
                          <a:lnTo>
                            <a:pt x="0" y="2877"/>
                          </a:lnTo>
                          <a:cubicBezTo>
                            <a:pt x="4844" y="-159"/>
                            <a:pt x="16004" y="-3168"/>
                            <a:pt x="23464" y="7203"/>
                          </a:cubicBezTo>
                          <a:lnTo>
                            <a:pt x="18222" y="10974"/>
                          </a:ln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272" name="자유형: 도형 1460">
                      <a:extLst>
                        <a:ext uri="{FF2B5EF4-FFF2-40B4-BE49-F238E27FC236}">
                          <a16:creationId xmlns:a16="http://schemas.microsoft.com/office/drawing/2014/main" id="{B57A2A49-36F1-E963-4E3A-91C282DD1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40486" y="4140464"/>
                      <a:ext cx="51741" cy="17034"/>
                    </a:xfrm>
                    <a:custGeom>
                      <a:avLst/>
                      <a:gdLst>
                        <a:gd name="connsiteX0" fmla="*/ 47416 w 51741"/>
                        <a:gd name="connsiteY0" fmla="*/ 17029 h 17034"/>
                        <a:gd name="connsiteX1" fmla="*/ 43832 w 51741"/>
                        <a:gd name="connsiteY1" fmla="*/ 15775 h 17034"/>
                        <a:gd name="connsiteX2" fmla="*/ 3944 w 51741"/>
                        <a:gd name="connsiteY2" fmla="*/ 7462 h 17034"/>
                        <a:gd name="connsiteX3" fmla="*/ 35 w 51741"/>
                        <a:gd name="connsiteY3" fmla="*/ 3352 h 17034"/>
                        <a:gd name="connsiteX4" fmla="*/ 5044 w 51741"/>
                        <a:gd name="connsiteY4" fmla="*/ 28 h 17034"/>
                        <a:gd name="connsiteX5" fmla="*/ 50823 w 51741"/>
                        <a:gd name="connsiteY5" fmla="*/ 10983 h 17034"/>
                        <a:gd name="connsiteX6" fmla="*/ 49967 w 51741"/>
                        <a:gd name="connsiteY6" fmla="*/ 16235 h 17034"/>
                        <a:gd name="connsiteX7" fmla="*/ 47416 w 51741"/>
                        <a:gd name="connsiteY7" fmla="*/ 17029 h 170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1741" h="17034">
                          <a:moveTo>
                            <a:pt x="47416" y="17029"/>
                          </a:moveTo>
                          <a:cubicBezTo>
                            <a:pt x="46090" y="17091"/>
                            <a:pt x="44751" y="16661"/>
                            <a:pt x="43832" y="15775"/>
                          </a:cubicBezTo>
                          <a:cubicBezTo>
                            <a:pt x="43369" y="15431"/>
                            <a:pt x="36037" y="10288"/>
                            <a:pt x="3944" y="7462"/>
                          </a:cubicBezTo>
                          <a:cubicBezTo>
                            <a:pt x="1479" y="7245"/>
                            <a:pt x="-273" y="5404"/>
                            <a:pt x="35" y="3352"/>
                          </a:cubicBezTo>
                          <a:cubicBezTo>
                            <a:pt x="327" y="1291"/>
                            <a:pt x="2635" y="-225"/>
                            <a:pt x="5044" y="28"/>
                          </a:cubicBezTo>
                          <a:cubicBezTo>
                            <a:pt x="41974" y="3277"/>
                            <a:pt x="49658" y="9720"/>
                            <a:pt x="50823" y="10983"/>
                          </a:cubicBezTo>
                          <a:cubicBezTo>
                            <a:pt x="52330" y="12608"/>
                            <a:pt x="51939" y="14958"/>
                            <a:pt x="49967" y="16235"/>
                          </a:cubicBezTo>
                          <a:cubicBezTo>
                            <a:pt x="49192" y="16727"/>
                            <a:pt x="48309" y="16986"/>
                            <a:pt x="47416" y="17029"/>
                          </a:cubicBezTo>
                          <a:close/>
                        </a:path>
                      </a:pathLst>
                    </a:custGeom>
                    <a:solidFill>
                      <a:srgbClr val="FDFE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sp>
                <p:nvSpPr>
                  <p:cNvPr id="262" name="자유형: 도형 1452">
                    <a:extLst>
                      <a:ext uri="{FF2B5EF4-FFF2-40B4-BE49-F238E27FC236}">
                        <a16:creationId xmlns:a16="http://schemas.microsoft.com/office/drawing/2014/main" id="{6AACB1B4-2CC2-8CC3-1B59-0FE88CFCBD3B}"/>
                      </a:ext>
                    </a:extLst>
                  </p:cNvPr>
                  <p:cNvSpPr/>
                  <p:nvPr/>
                </p:nvSpPr>
                <p:spPr>
                  <a:xfrm>
                    <a:off x="5466956" y="4023076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65" name="자유형: 도형 1453">
                    <a:extLst>
                      <a:ext uri="{FF2B5EF4-FFF2-40B4-BE49-F238E27FC236}">
                        <a16:creationId xmlns:a16="http://schemas.microsoft.com/office/drawing/2014/main" id="{1A4A497D-1D51-7419-7A0F-FF3141B4FA8A}"/>
                      </a:ext>
                    </a:extLst>
                  </p:cNvPr>
                  <p:cNvSpPr/>
                  <p:nvPr/>
                </p:nvSpPr>
                <p:spPr>
                  <a:xfrm>
                    <a:off x="5399006" y="3993616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66" name="자유형: 도형 1454">
                    <a:extLst>
                      <a:ext uri="{FF2B5EF4-FFF2-40B4-BE49-F238E27FC236}">
                        <a16:creationId xmlns:a16="http://schemas.microsoft.com/office/drawing/2014/main" id="{211A6D61-FD46-B69B-0093-7B826E8C6ACF}"/>
                      </a:ext>
                    </a:extLst>
                  </p:cNvPr>
                  <p:cNvSpPr/>
                  <p:nvPr/>
                </p:nvSpPr>
                <p:spPr>
                  <a:xfrm>
                    <a:off x="5330127" y="4008471"/>
                    <a:ext cx="100092" cy="100092"/>
                  </a:xfrm>
                  <a:custGeom>
                    <a:avLst/>
                    <a:gdLst>
                      <a:gd name="connsiteX0" fmla="*/ 100092 w 100092"/>
                      <a:gd name="connsiteY0" fmla="*/ 50046 h 100092"/>
                      <a:gd name="connsiteX1" fmla="*/ 50046 w 100092"/>
                      <a:gd name="connsiteY1" fmla="*/ 100092 h 100092"/>
                      <a:gd name="connsiteX2" fmla="*/ 0 w 100092"/>
                      <a:gd name="connsiteY2" fmla="*/ 50046 h 100092"/>
                      <a:gd name="connsiteX3" fmla="*/ 50046 w 100092"/>
                      <a:gd name="connsiteY3" fmla="*/ 0 h 100092"/>
                      <a:gd name="connsiteX4" fmla="*/ 100092 w 100092"/>
                      <a:gd name="connsiteY4" fmla="*/ 50046 h 100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0092" h="100092">
                        <a:moveTo>
                          <a:pt x="100092" y="50046"/>
                        </a:moveTo>
                        <a:cubicBezTo>
                          <a:pt x="100092" y="77686"/>
                          <a:pt x="77686" y="100092"/>
                          <a:pt x="50046" y="100092"/>
                        </a:cubicBezTo>
                        <a:cubicBezTo>
                          <a:pt x="22406" y="100092"/>
                          <a:pt x="0" y="77686"/>
                          <a:pt x="0" y="50046"/>
                        </a:cubicBezTo>
                        <a:cubicBezTo>
                          <a:pt x="0" y="22406"/>
                          <a:pt x="22406" y="0"/>
                          <a:pt x="50046" y="0"/>
                        </a:cubicBezTo>
                        <a:cubicBezTo>
                          <a:pt x="77686" y="0"/>
                          <a:pt x="100092" y="22406"/>
                          <a:pt x="100092" y="50046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67" name="자유형: 도형 1455">
                    <a:extLst>
                      <a:ext uri="{FF2B5EF4-FFF2-40B4-BE49-F238E27FC236}">
                        <a16:creationId xmlns:a16="http://schemas.microsoft.com/office/drawing/2014/main" id="{75E8078D-E104-FE7E-5EEC-EF7F218F019B}"/>
                      </a:ext>
                    </a:extLst>
                  </p:cNvPr>
                  <p:cNvSpPr/>
                  <p:nvPr/>
                </p:nvSpPr>
                <p:spPr>
                  <a:xfrm>
                    <a:off x="5311110" y="4089901"/>
                    <a:ext cx="76401" cy="76401"/>
                  </a:xfrm>
                  <a:custGeom>
                    <a:avLst/>
                    <a:gdLst>
                      <a:gd name="connsiteX0" fmla="*/ 76402 w 76401"/>
                      <a:gd name="connsiteY0" fmla="*/ 38201 h 76401"/>
                      <a:gd name="connsiteX1" fmla="*/ 38201 w 76401"/>
                      <a:gd name="connsiteY1" fmla="*/ 76402 h 76401"/>
                      <a:gd name="connsiteX2" fmla="*/ 0 w 76401"/>
                      <a:gd name="connsiteY2" fmla="*/ 38201 h 76401"/>
                      <a:gd name="connsiteX3" fmla="*/ 38201 w 76401"/>
                      <a:gd name="connsiteY3" fmla="*/ 0 h 76401"/>
                      <a:gd name="connsiteX4" fmla="*/ 76402 w 76401"/>
                      <a:gd name="connsiteY4" fmla="*/ 38201 h 76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401" h="76401">
                        <a:moveTo>
                          <a:pt x="76402" y="38201"/>
                        </a:moveTo>
                        <a:cubicBezTo>
                          <a:pt x="76402" y="59299"/>
                          <a:pt x="59299" y="76402"/>
                          <a:pt x="38201" y="76402"/>
                        </a:cubicBezTo>
                        <a:cubicBezTo>
                          <a:pt x="17103" y="76402"/>
                          <a:pt x="0" y="59299"/>
                          <a:pt x="0" y="38201"/>
                        </a:cubicBezTo>
                        <a:cubicBezTo>
                          <a:pt x="0" y="17103"/>
                          <a:pt x="17103" y="0"/>
                          <a:pt x="38201" y="0"/>
                        </a:cubicBezTo>
                        <a:cubicBezTo>
                          <a:pt x="59299" y="0"/>
                          <a:pt x="76402" y="17103"/>
                          <a:pt x="76402" y="38201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268" name="자유형: 도형 1456">
                    <a:extLst>
                      <a:ext uri="{FF2B5EF4-FFF2-40B4-BE49-F238E27FC236}">
                        <a16:creationId xmlns:a16="http://schemas.microsoft.com/office/drawing/2014/main" id="{62B8C857-0F44-3322-CCE5-6320E917E80D}"/>
                      </a:ext>
                    </a:extLst>
                  </p:cNvPr>
                  <p:cNvSpPr/>
                  <p:nvPr/>
                </p:nvSpPr>
                <p:spPr>
                  <a:xfrm>
                    <a:off x="5290938" y="4057841"/>
                    <a:ext cx="76401" cy="76401"/>
                  </a:xfrm>
                  <a:custGeom>
                    <a:avLst/>
                    <a:gdLst>
                      <a:gd name="connsiteX0" fmla="*/ 76402 w 76401"/>
                      <a:gd name="connsiteY0" fmla="*/ 38201 h 76401"/>
                      <a:gd name="connsiteX1" fmla="*/ 38201 w 76401"/>
                      <a:gd name="connsiteY1" fmla="*/ 76402 h 76401"/>
                      <a:gd name="connsiteX2" fmla="*/ 0 w 76401"/>
                      <a:gd name="connsiteY2" fmla="*/ 38201 h 76401"/>
                      <a:gd name="connsiteX3" fmla="*/ 38201 w 76401"/>
                      <a:gd name="connsiteY3" fmla="*/ 0 h 76401"/>
                      <a:gd name="connsiteX4" fmla="*/ 76402 w 76401"/>
                      <a:gd name="connsiteY4" fmla="*/ 38201 h 764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401" h="76401">
                        <a:moveTo>
                          <a:pt x="76402" y="38201"/>
                        </a:moveTo>
                        <a:cubicBezTo>
                          <a:pt x="76402" y="59299"/>
                          <a:pt x="59299" y="76402"/>
                          <a:pt x="38201" y="76402"/>
                        </a:cubicBezTo>
                        <a:cubicBezTo>
                          <a:pt x="17103" y="76402"/>
                          <a:pt x="0" y="59299"/>
                          <a:pt x="0" y="38201"/>
                        </a:cubicBezTo>
                        <a:cubicBezTo>
                          <a:pt x="0" y="17103"/>
                          <a:pt x="17103" y="0"/>
                          <a:pt x="38201" y="0"/>
                        </a:cubicBezTo>
                        <a:cubicBezTo>
                          <a:pt x="59299" y="0"/>
                          <a:pt x="76402" y="17103"/>
                          <a:pt x="76402" y="38201"/>
                        </a:cubicBezTo>
                        <a:close/>
                      </a:path>
                    </a:pathLst>
                  </a:custGeom>
                  <a:solidFill>
                    <a:srgbClr val="313B59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166" name="자유형: 도형 1421">
                  <a:extLst>
                    <a:ext uri="{FF2B5EF4-FFF2-40B4-BE49-F238E27FC236}">
                      <a16:creationId xmlns:a16="http://schemas.microsoft.com/office/drawing/2014/main" id="{3C113D23-D4BE-C376-E8D2-2DB71488C01F}"/>
                    </a:ext>
                  </a:extLst>
                </p:cNvPr>
                <p:cNvSpPr/>
                <p:nvPr/>
              </p:nvSpPr>
              <p:spPr>
                <a:xfrm>
                  <a:off x="5268742" y="4357928"/>
                  <a:ext cx="220743" cy="138479"/>
                </a:xfrm>
                <a:custGeom>
                  <a:avLst/>
                  <a:gdLst>
                    <a:gd name="connsiteX0" fmla="*/ 219765 w 220743"/>
                    <a:gd name="connsiteY0" fmla="*/ 60568 h 138479"/>
                    <a:gd name="connsiteX1" fmla="*/ 203242 w 220743"/>
                    <a:gd name="connsiteY1" fmla="*/ 18114 h 138479"/>
                    <a:gd name="connsiteX2" fmla="*/ 189198 w 220743"/>
                    <a:gd name="connsiteY2" fmla="*/ 11490 h 138479"/>
                    <a:gd name="connsiteX3" fmla="*/ 128610 w 220743"/>
                    <a:gd name="connsiteY3" fmla="*/ 74849 h 138479"/>
                    <a:gd name="connsiteX4" fmla="*/ 126745 w 220743"/>
                    <a:gd name="connsiteY4" fmla="*/ 74964 h 138479"/>
                    <a:gd name="connsiteX5" fmla="*/ 36926 w 220743"/>
                    <a:gd name="connsiteY5" fmla="*/ 1529 h 138479"/>
                    <a:gd name="connsiteX6" fmla="*/ 26646 w 220743"/>
                    <a:gd name="connsiteY6" fmla="*/ 3334 h 138479"/>
                    <a:gd name="connsiteX7" fmla="*/ 1525 w 220743"/>
                    <a:gd name="connsiteY7" fmla="*/ 54844 h 138479"/>
                    <a:gd name="connsiteX8" fmla="*/ 3540 w 220743"/>
                    <a:gd name="connsiteY8" fmla="*/ 71153 h 138479"/>
                    <a:gd name="connsiteX9" fmla="*/ 56307 w 220743"/>
                    <a:gd name="connsiteY9" fmla="*/ 133829 h 138479"/>
                    <a:gd name="connsiteX10" fmla="*/ 76187 w 220743"/>
                    <a:gd name="connsiteY10" fmla="*/ 135214 h 138479"/>
                    <a:gd name="connsiteX11" fmla="*/ 125974 w 220743"/>
                    <a:gd name="connsiteY11" fmla="*/ 89235 h 138479"/>
                    <a:gd name="connsiteX12" fmla="*/ 129709 w 220743"/>
                    <a:gd name="connsiteY12" fmla="*/ 89422 h 138479"/>
                    <a:gd name="connsiteX13" fmla="*/ 161188 w 220743"/>
                    <a:gd name="connsiteY13" fmla="*/ 125033 h 138479"/>
                    <a:gd name="connsiteX14" fmla="*/ 174323 w 220743"/>
                    <a:gd name="connsiteY14" fmla="*/ 124271 h 138479"/>
                    <a:gd name="connsiteX15" fmla="*/ 217129 w 220743"/>
                    <a:gd name="connsiteY15" fmla="*/ 75305 h 138479"/>
                    <a:gd name="connsiteX16" fmla="*/ 219765 w 220743"/>
                    <a:gd name="connsiteY16" fmla="*/ 60568 h 138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0743" h="138479">
                      <a:moveTo>
                        <a:pt x="219765" y="60568"/>
                      </a:moveTo>
                      <a:lnTo>
                        <a:pt x="203242" y="18114"/>
                      </a:lnTo>
                      <a:cubicBezTo>
                        <a:pt x="202615" y="9876"/>
                        <a:pt x="194387" y="5996"/>
                        <a:pt x="189198" y="11490"/>
                      </a:cubicBezTo>
                      <a:lnTo>
                        <a:pt x="128610" y="74849"/>
                      </a:lnTo>
                      <a:cubicBezTo>
                        <a:pt x="128114" y="75367"/>
                        <a:pt x="127300" y="75417"/>
                        <a:pt x="126745" y="74964"/>
                      </a:cubicBezTo>
                      <a:lnTo>
                        <a:pt x="36926" y="1529"/>
                      </a:lnTo>
                      <a:cubicBezTo>
                        <a:pt x="33713" y="-1129"/>
                        <a:pt x="28366" y="-191"/>
                        <a:pt x="26646" y="3334"/>
                      </a:cubicBezTo>
                      <a:lnTo>
                        <a:pt x="1525" y="54844"/>
                      </a:lnTo>
                      <a:cubicBezTo>
                        <a:pt x="-1088" y="60201"/>
                        <a:pt x="-297" y="66594"/>
                        <a:pt x="3540" y="71153"/>
                      </a:cubicBezTo>
                      <a:lnTo>
                        <a:pt x="56307" y="133829"/>
                      </a:lnTo>
                      <a:cubicBezTo>
                        <a:pt x="61014" y="139419"/>
                        <a:pt x="70480" y="140078"/>
                        <a:pt x="76187" y="135214"/>
                      </a:cubicBezTo>
                      <a:lnTo>
                        <a:pt x="125974" y="89235"/>
                      </a:lnTo>
                      <a:cubicBezTo>
                        <a:pt x="127051" y="88240"/>
                        <a:pt x="128738" y="88325"/>
                        <a:pt x="129709" y="89422"/>
                      </a:cubicBezTo>
                      <a:lnTo>
                        <a:pt x="161188" y="125033"/>
                      </a:lnTo>
                      <a:cubicBezTo>
                        <a:pt x="164641" y="130176"/>
                        <a:pt x="171304" y="129792"/>
                        <a:pt x="174323" y="124271"/>
                      </a:cubicBezTo>
                      <a:lnTo>
                        <a:pt x="217129" y="75305"/>
                      </a:lnTo>
                      <a:cubicBezTo>
                        <a:pt x="220707" y="71209"/>
                        <a:pt x="221714" y="65577"/>
                        <a:pt x="219765" y="60568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7" name="자유형: 도형 1422">
                  <a:extLst>
                    <a:ext uri="{FF2B5EF4-FFF2-40B4-BE49-F238E27FC236}">
                      <a16:creationId xmlns:a16="http://schemas.microsoft.com/office/drawing/2014/main" id="{3766554A-7E0B-8198-9D32-DF933D0A605F}"/>
                    </a:ext>
                  </a:extLst>
                </p:cNvPr>
                <p:cNvSpPr/>
                <p:nvPr/>
              </p:nvSpPr>
              <p:spPr>
                <a:xfrm>
                  <a:off x="5522622" y="4168224"/>
                  <a:ext cx="26657" cy="14512"/>
                </a:xfrm>
                <a:custGeom>
                  <a:avLst/>
                  <a:gdLst>
                    <a:gd name="connsiteX0" fmla="*/ 0 w 26657"/>
                    <a:gd name="connsiteY0" fmla="*/ 6707 h 14512"/>
                    <a:gd name="connsiteX1" fmla="*/ 23136 w 26657"/>
                    <a:gd name="connsiteY1" fmla="*/ 8 h 14512"/>
                    <a:gd name="connsiteX2" fmla="*/ 26641 w 26657"/>
                    <a:gd name="connsiteY2" fmla="*/ 3868 h 14512"/>
                    <a:gd name="connsiteX3" fmla="*/ 24764 w 26657"/>
                    <a:gd name="connsiteY3" fmla="*/ 6871 h 14512"/>
                    <a:gd name="connsiteX4" fmla="*/ 22447 w 26657"/>
                    <a:gd name="connsiteY4" fmla="*/ 7515 h 14512"/>
                    <a:gd name="connsiteX5" fmla="*/ 1864 w 26657"/>
                    <a:gd name="connsiteY5" fmla="*/ 14046 h 14512"/>
                    <a:gd name="connsiteX6" fmla="*/ 0 w 26657"/>
                    <a:gd name="connsiteY6" fmla="*/ 14512 h 14512"/>
                    <a:gd name="connsiteX7" fmla="*/ 0 w 26657"/>
                    <a:gd name="connsiteY7" fmla="*/ 6707 h 145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657" h="14512">
                      <a:moveTo>
                        <a:pt x="0" y="6707"/>
                      </a:moveTo>
                      <a:cubicBezTo>
                        <a:pt x="4037" y="4672"/>
                        <a:pt x="14658" y="-228"/>
                        <a:pt x="23136" y="8"/>
                      </a:cubicBezTo>
                      <a:cubicBezTo>
                        <a:pt x="25266" y="61"/>
                        <a:pt x="26835" y="1790"/>
                        <a:pt x="26641" y="3868"/>
                      </a:cubicBezTo>
                      <a:cubicBezTo>
                        <a:pt x="26526" y="5125"/>
                        <a:pt x="25798" y="6215"/>
                        <a:pt x="24764" y="6871"/>
                      </a:cubicBezTo>
                      <a:cubicBezTo>
                        <a:pt x="24088" y="7298"/>
                        <a:pt x="23287" y="7544"/>
                        <a:pt x="22447" y="7515"/>
                      </a:cubicBezTo>
                      <a:cubicBezTo>
                        <a:pt x="15580" y="7331"/>
                        <a:pt x="5261" y="12165"/>
                        <a:pt x="1864" y="14046"/>
                      </a:cubicBezTo>
                      <a:cubicBezTo>
                        <a:pt x="1264" y="14377"/>
                        <a:pt x="630" y="14492"/>
                        <a:pt x="0" y="14512"/>
                      </a:cubicBezTo>
                      <a:lnTo>
                        <a:pt x="0" y="6707"/>
                      </a:lnTo>
                      <a:close/>
                    </a:path>
                  </a:pathLst>
                </a:custGeom>
                <a:solidFill>
                  <a:srgbClr val="FDFEFF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8" name="자유형: 도형 1423">
                  <a:extLst>
                    <a:ext uri="{FF2B5EF4-FFF2-40B4-BE49-F238E27FC236}">
                      <a16:creationId xmlns:a16="http://schemas.microsoft.com/office/drawing/2014/main" id="{15F37D42-6AA4-CDC8-D257-76FFFDBCBC1C}"/>
                    </a:ext>
                  </a:extLst>
                </p:cNvPr>
                <p:cNvSpPr/>
                <p:nvPr/>
              </p:nvSpPr>
              <p:spPr>
                <a:xfrm>
                  <a:off x="5388684" y="4482912"/>
                  <a:ext cx="20352" cy="20352"/>
                </a:xfrm>
                <a:custGeom>
                  <a:avLst/>
                  <a:gdLst>
                    <a:gd name="connsiteX0" fmla="*/ 20353 w 20352"/>
                    <a:gd name="connsiteY0" fmla="*/ 10175 h 20352"/>
                    <a:gd name="connsiteX1" fmla="*/ 10175 w 20352"/>
                    <a:gd name="connsiteY1" fmla="*/ 20353 h 20352"/>
                    <a:gd name="connsiteX2" fmla="*/ 0 w 20352"/>
                    <a:gd name="connsiteY2" fmla="*/ 10175 h 20352"/>
                    <a:gd name="connsiteX3" fmla="*/ 10175 w 20352"/>
                    <a:gd name="connsiteY3" fmla="*/ 0 h 20352"/>
                    <a:gd name="connsiteX4" fmla="*/ 20353 w 20352"/>
                    <a:gd name="connsiteY4" fmla="*/ 10175 h 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52">
                      <a:moveTo>
                        <a:pt x="20353" y="10175"/>
                      </a:moveTo>
                      <a:cubicBezTo>
                        <a:pt x="20353" y="15794"/>
                        <a:pt x="15797" y="20353"/>
                        <a:pt x="10175" y="20353"/>
                      </a:cubicBezTo>
                      <a:cubicBezTo>
                        <a:pt x="4556" y="20353"/>
                        <a:pt x="0" y="15797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-3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69" name="자유형: 도형 1424">
                  <a:extLst>
                    <a:ext uri="{FF2B5EF4-FFF2-40B4-BE49-F238E27FC236}">
                      <a16:creationId xmlns:a16="http://schemas.microsoft.com/office/drawing/2014/main" id="{ADFBA977-0131-466A-8BA3-6A82E8E3CB56}"/>
                    </a:ext>
                  </a:extLst>
                </p:cNvPr>
                <p:cNvSpPr/>
                <p:nvPr/>
              </p:nvSpPr>
              <p:spPr>
                <a:xfrm>
                  <a:off x="5388684" y="4530175"/>
                  <a:ext cx="20352" cy="20349"/>
                </a:xfrm>
                <a:custGeom>
                  <a:avLst/>
                  <a:gdLst>
                    <a:gd name="connsiteX0" fmla="*/ 20353 w 20352"/>
                    <a:gd name="connsiteY0" fmla="*/ 10175 h 20349"/>
                    <a:gd name="connsiteX1" fmla="*/ 10175 w 20352"/>
                    <a:gd name="connsiteY1" fmla="*/ 20349 h 20349"/>
                    <a:gd name="connsiteX2" fmla="*/ 0 w 20352"/>
                    <a:gd name="connsiteY2" fmla="*/ 10175 h 20349"/>
                    <a:gd name="connsiteX3" fmla="*/ 10175 w 20352"/>
                    <a:gd name="connsiteY3" fmla="*/ 0 h 20349"/>
                    <a:gd name="connsiteX4" fmla="*/ 20353 w 20352"/>
                    <a:gd name="connsiteY4" fmla="*/ 10175 h 20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49">
                      <a:moveTo>
                        <a:pt x="20353" y="10175"/>
                      </a:moveTo>
                      <a:cubicBezTo>
                        <a:pt x="20353" y="15794"/>
                        <a:pt x="15797" y="20349"/>
                        <a:pt x="10175" y="20349"/>
                      </a:cubicBezTo>
                      <a:cubicBezTo>
                        <a:pt x="4556" y="20349"/>
                        <a:pt x="0" y="15794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0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70" name="자유형: 도형 1425">
                  <a:extLst>
                    <a:ext uri="{FF2B5EF4-FFF2-40B4-BE49-F238E27FC236}">
                      <a16:creationId xmlns:a16="http://schemas.microsoft.com/office/drawing/2014/main" id="{B7BC4E8A-F6D5-5517-8B3D-DCC487E3CF59}"/>
                    </a:ext>
                  </a:extLst>
                </p:cNvPr>
                <p:cNvSpPr/>
                <p:nvPr/>
              </p:nvSpPr>
              <p:spPr>
                <a:xfrm>
                  <a:off x="5388684" y="4577437"/>
                  <a:ext cx="20352" cy="20352"/>
                </a:xfrm>
                <a:custGeom>
                  <a:avLst/>
                  <a:gdLst>
                    <a:gd name="connsiteX0" fmla="*/ 20353 w 20352"/>
                    <a:gd name="connsiteY0" fmla="*/ 10175 h 20352"/>
                    <a:gd name="connsiteX1" fmla="*/ 10175 w 20352"/>
                    <a:gd name="connsiteY1" fmla="*/ 20353 h 20352"/>
                    <a:gd name="connsiteX2" fmla="*/ 0 w 20352"/>
                    <a:gd name="connsiteY2" fmla="*/ 10175 h 20352"/>
                    <a:gd name="connsiteX3" fmla="*/ 10175 w 20352"/>
                    <a:gd name="connsiteY3" fmla="*/ 0 h 20352"/>
                    <a:gd name="connsiteX4" fmla="*/ 20353 w 20352"/>
                    <a:gd name="connsiteY4" fmla="*/ 10175 h 20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52" h="20352">
                      <a:moveTo>
                        <a:pt x="20353" y="10175"/>
                      </a:moveTo>
                      <a:cubicBezTo>
                        <a:pt x="20353" y="15794"/>
                        <a:pt x="15797" y="20353"/>
                        <a:pt x="10175" y="20353"/>
                      </a:cubicBezTo>
                      <a:cubicBezTo>
                        <a:pt x="4556" y="20353"/>
                        <a:pt x="0" y="15797"/>
                        <a:pt x="0" y="10175"/>
                      </a:cubicBezTo>
                      <a:cubicBezTo>
                        <a:pt x="0" y="4556"/>
                        <a:pt x="4556" y="0"/>
                        <a:pt x="10175" y="0"/>
                      </a:cubicBezTo>
                      <a:cubicBezTo>
                        <a:pt x="15797" y="0"/>
                        <a:pt x="20353" y="4556"/>
                        <a:pt x="20353" y="10175"/>
                      </a:cubicBez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71" name="그래픽 265">
                  <a:extLst>
                    <a:ext uri="{FF2B5EF4-FFF2-40B4-BE49-F238E27FC236}">
                      <a16:creationId xmlns:a16="http://schemas.microsoft.com/office/drawing/2014/main" id="{8605E5CE-F240-4908-A9D6-B4E76911949F}"/>
                    </a:ext>
                  </a:extLst>
                </p:cNvPr>
                <p:cNvGrpSpPr/>
                <p:nvPr/>
              </p:nvGrpSpPr>
              <p:grpSpPr>
                <a:xfrm>
                  <a:off x="5043424" y="4693661"/>
                  <a:ext cx="596070" cy="368231"/>
                  <a:chOff x="5043424" y="4693661"/>
                  <a:chExt cx="596070" cy="368231"/>
                </a:xfrm>
              </p:grpSpPr>
              <p:grpSp>
                <p:nvGrpSpPr>
                  <p:cNvPr id="172" name="그래픽 265">
                    <a:extLst>
                      <a:ext uri="{FF2B5EF4-FFF2-40B4-BE49-F238E27FC236}">
                        <a16:creationId xmlns:a16="http://schemas.microsoft.com/office/drawing/2014/main" id="{DA79F19A-8D69-E970-4641-FA66700C8E85}"/>
                      </a:ext>
                    </a:extLst>
                  </p:cNvPr>
                  <p:cNvGrpSpPr/>
                  <p:nvPr/>
                </p:nvGrpSpPr>
                <p:grpSpPr>
                  <a:xfrm>
                    <a:off x="5043424" y="4693661"/>
                    <a:ext cx="596070" cy="368231"/>
                    <a:chOff x="5043424" y="4693661"/>
                    <a:chExt cx="596070" cy="368231"/>
                  </a:xfrm>
                </p:grpSpPr>
                <p:grpSp>
                  <p:nvGrpSpPr>
                    <p:cNvPr id="177" name="그래픽 265">
                      <a:extLst>
                        <a:ext uri="{FF2B5EF4-FFF2-40B4-BE49-F238E27FC236}">
                          <a16:creationId xmlns:a16="http://schemas.microsoft.com/office/drawing/2014/main" id="{9C2259CB-AB5A-D839-9B78-8B581D78EBB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043424" y="4693661"/>
                      <a:ext cx="440592" cy="313316"/>
                      <a:chOff x="5043424" y="4693661"/>
                      <a:chExt cx="440592" cy="313316"/>
                    </a:xfrm>
                  </p:grpSpPr>
                  <p:sp>
                    <p:nvSpPr>
                      <p:cNvPr id="184" name="자유형: 도형 1439">
                        <a:extLst>
                          <a:ext uri="{FF2B5EF4-FFF2-40B4-BE49-F238E27FC236}">
                            <a16:creationId xmlns:a16="http://schemas.microsoft.com/office/drawing/2014/main" id="{8BAAB4CF-7F39-76E1-F90E-245FBD7B80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43424" y="4693661"/>
                        <a:ext cx="440592" cy="313316"/>
                      </a:xfrm>
                      <a:custGeom>
                        <a:avLst/>
                        <a:gdLst>
                          <a:gd name="connsiteX0" fmla="*/ 440593 w 440592"/>
                          <a:gd name="connsiteY0" fmla="*/ 201983 h 313316"/>
                          <a:gd name="connsiteX1" fmla="*/ 185633 w 440592"/>
                          <a:gd name="connsiteY1" fmla="*/ 57566 h 313316"/>
                          <a:gd name="connsiteX2" fmla="*/ 195692 w 440592"/>
                          <a:gd name="connsiteY2" fmla="*/ 5432 h 313316"/>
                          <a:gd name="connsiteX3" fmla="*/ 10983 w 440592"/>
                          <a:gd name="connsiteY3" fmla="*/ 0 h 313316"/>
                          <a:gd name="connsiteX4" fmla="*/ 1356 w 440592"/>
                          <a:gd name="connsiteY4" fmla="*/ 48576 h 313316"/>
                          <a:gd name="connsiteX5" fmla="*/ 140382 w 440592"/>
                          <a:gd name="connsiteY5" fmla="*/ 229458 h 313316"/>
                          <a:gd name="connsiteX6" fmla="*/ 389966 w 440592"/>
                          <a:gd name="connsiteY6" fmla="*/ 313317 h 31331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440592" h="313316">
                            <a:moveTo>
                              <a:pt x="440593" y="201983"/>
                            </a:moveTo>
                            <a:lnTo>
                              <a:pt x="185633" y="57566"/>
                            </a:lnTo>
                            <a:lnTo>
                              <a:pt x="195692" y="5432"/>
                            </a:lnTo>
                            <a:lnTo>
                              <a:pt x="10983" y="0"/>
                            </a:lnTo>
                            <a:lnTo>
                              <a:pt x="1356" y="48576"/>
                            </a:lnTo>
                            <a:cubicBezTo>
                              <a:pt x="-16082" y="170389"/>
                              <a:pt x="140382" y="229458"/>
                              <a:pt x="140382" y="229458"/>
                            </a:cubicBezTo>
                            <a:lnTo>
                              <a:pt x="389966" y="313317"/>
                            </a:lnTo>
                          </a:path>
                        </a:pathLst>
                      </a:custGeom>
                      <a:solidFill>
                        <a:srgbClr val="E69773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  <p:sp>
                    <p:nvSpPr>
                      <p:cNvPr id="185" name="자유형: 도형 1440">
                        <a:extLst>
                          <a:ext uri="{FF2B5EF4-FFF2-40B4-BE49-F238E27FC236}">
                            <a16:creationId xmlns:a16="http://schemas.microsoft.com/office/drawing/2014/main" id="{63B2C2D3-496B-6F06-310C-5A8BEA81C8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3109" y="4748028"/>
                        <a:ext cx="68143" cy="26765"/>
                      </a:xfrm>
                      <a:custGeom>
                        <a:avLst/>
                        <a:gdLst>
                          <a:gd name="connsiteX0" fmla="*/ 2950 w 68143"/>
                          <a:gd name="connsiteY0" fmla="*/ 26765 h 26765"/>
                          <a:gd name="connsiteX1" fmla="*/ 154 w 68143"/>
                          <a:gd name="connsiteY1" fmla="*/ 24750 h 26765"/>
                          <a:gd name="connsiteX2" fmla="*/ 2015 w 68143"/>
                          <a:gd name="connsiteY2" fmla="*/ 21015 h 26765"/>
                          <a:gd name="connsiteX3" fmla="*/ 64254 w 68143"/>
                          <a:gd name="connsiteY3" fmla="*/ 150 h 26765"/>
                          <a:gd name="connsiteX4" fmla="*/ 67989 w 68143"/>
                          <a:gd name="connsiteY4" fmla="*/ 2011 h 26765"/>
                          <a:gd name="connsiteX5" fmla="*/ 66128 w 68143"/>
                          <a:gd name="connsiteY5" fmla="*/ 5746 h 26765"/>
                          <a:gd name="connsiteX6" fmla="*/ 3889 w 68143"/>
                          <a:gd name="connsiteY6" fmla="*/ 26614 h 26765"/>
                          <a:gd name="connsiteX7" fmla="*/ 2950 w 68143"/>
                          <a:gd name="connsiteY7" fmla="*/ 26765 h 2676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68143" h="26765">
                            <a:moveTo>
                              <a:pt x="2950" y="26765"/>
                            </a:moveTo>
                            <a:cubicBezTo>
                              <a:pt x="1716" y="26765"/>
                              <a:pt x="568" y="25987"/>
                              <a:pt x="154" y="24750"/>
                            </a:cubicBezTo>
                            <a:cubicBezTo>
                              <a:pt x="-365" y="23204"/>
                              <a:pt x="469" y="21533"/>
                              <a:pt x="2015" y="21015"/>
                            </a:cubicBezTo>
                            <a:lnTo>
                              <a:pt x="64254" y="150"/>
                            </a:lnTo>
                            <a:cubicBezTo>
                              <a:pt x="65794" y="-359"/>
                              <a:pt x="67474" y="465"/>
                              <a:pt x="67989" y="2011"/>
                            </a:cubicBezTo>
                            <a:cubicBezTo>
                              <a:pt x="68508" y="3554"/>
                              <a:pt x="67674" y="5228"/>
                              <a:pt x="66128" y="5746"/>
                            </a:cubicBezTo>
                            <a:lnTo>
                              <a:pt x="3889" y="26614"/>
                            </a:lnTo>
                            <a:cubicBezTo>
                              <a:pt x="3581" y="26716"/>
                              <a:pt x="3262" y="26765"/>
                              <a:pt x="2950" y="26765"/>
                            </a:cubicBezTo>
                            <a:close/>
                          </a:path>
                        </a:pathLst>
                      </a:custGeom>
                      <a:solidFill>
                        <a:srgbClr val="AF4E4A"/>
                      </a:solidFill>
                      <a:ln w="3277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>
                          <a:latin typeface="나눔스퀘어 네오 Regular" panose="00000500000000000000" pitchFamily="2" charset="-127"/>
                          <a:ea typeface="나눔스퀘어 네오 Regular" panose="00000500000000000000" pitchFamily="2" charset="-127"/>
                        </a:endParaRPr>
                      </a:p>
                    </p:txBody>
                  </p:sp>
                </p:grpSp>
                <p:sp>
                  <p:nvSpPr>
                    <p:cNvPr id="178" name="자유형: 도형 1433">
                      <a:extLst>
                        <a:ext uri="{FF2B5EF4-FFF2-40B4-BE49-F238E27FC236}">
                          <a16:creationId xmlns:a16="http://schemas.microsoft.com/office/drawing/2014/main" id="{65B93444-F351-A58F-4D62-EF1F1DFC3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3704" y="4894219"/>
                      <a:ext cx="215790" cy="167673"/>
                    </a:xfrm>
                    <a:custGeom>
                      <a:avLst/>
                      <a:gdLst>
                        <a:gd name="connsiteX0" fmla="*/ 0 w 215790"/>
                        <a:gd name="connsiteY0" fmla="*/ 104384 h 167673"/>
                        <a:gd name="connsiteX1" fmla="*/ 14501 w 215790"/>
                        <a:gd name="connsiteY1" fmla="*/ 118527 h 167673"/>
                        <a:gd name="connsiteX2" fmla="*/ 97276 w 215790"/>
                        <a:gd name="connsiteY2" fmla="*/ 163646 h 167673"/>
                        <a:gd name="connsiteX3" fmla="*/ 127085 w 215790"/>
                        <a:gd name="connsiteY3" fmla="*/ 153403 h 167673"/>
                        <a:gd name="connsiteX4" fmla="*/ 160851 w 215790"/>
                        <a:gd name="connsiteY4" fmla="*/ 157883 h 167673"/>
                        <a:gd name="connsiteX5" fmla="*/ 160884 w 215790"/>
                        <a:gd name="connsiteY5" fmla="*/ 138580 h 167673"/>
                        <a:gd name="connsiteX6" fmla="*/ 189537 w 215790"/>
                        <a:gd name="connsiteY6" fmla="*/ 144295 h 167673"/>
                        <a:gd name="connsiteX7" fmla="*/ 188303 w 215790"/>
                        <a:gd name="connsiteY7" fmla="*/ 114759 h 167673"/>
                        <a:gd name="connsiteX8" fmla="*/ 210041 w 215790"/>
                        <a:gd name="connsiteY8" fmla="*/ 115540 h 167673"/>
                        <a:gd name="connsiteX9" fmla="*/ 178385 w 215790"/>
                        <a:gd name="connsiteY9" fmla="*/ 60945 h 167673"/>
                        <a:gd name="connsiteX10" fmla="*/ 153654 w 215790"/>
                        <a:gd name="connsiteY10" fmla="*/ 44813 h 167673"/>
                        <a:gd name="connsiteX11" fmla="*/ 182478 w 215790"/>
                        <a:gd name="connsiteY11" fmla="*/ 32997 h 167673"/>
                        <a:gd name="connsiteX12" fmla="*/ 187946 w 215790"/>
                        <a:gd name="connsiteY12" fmla="*/ 24953 h 167673"/>
                        <a:gd name="connsiteX13" fmla="*/ 184322 w 215790"/>
                        <a:gd name="connsiteY13" fmla="*/ 18418 h 167673"/>
                        <a:gd name="connsiteX14" fmla="*/ 177282 w 215790"/>
                        <a:gd name="connsiteY14" fmla="*/ 15251 h 167673"/>
                        <a:gd name="connsiteX15" fmla="*/ 84089 w 215790"/>
                        <a:gd name="connsiteY15" fmla="*/ 28 h 167673"/>
                        <a:gd name="connsiteX16" fmla="*/ 60309 w 215790"/>
                        <a:gd name="connsiteY16" fmla="*/ 1423 h 16767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215790" h="167673">
                          <a:moveTo>
                            <a:pt x="0" y="104384"/>
                          </a:moveTo>
                          <a:cubicBezTo>
                            <a:pt x="4418" y="110659"/>
                            <a:pt x="9285" y="115848"/>
                            <a:pt x="14501" y="118527"/>
                          </a:cubicBezTo>
                          <a:lnTo>
                            <a:pt x="97276" y="163646"/>
                          </a:lnTo>
                          <a:cubicBezTo>
                            <a:pt x="112082" y="172721"/>
                            <a:pt x="133104" y="165225"/>
                            <a:pt x="127085" y="153403"/>
                          </a:cubicBezTo>
                          <a:cubicBezTo>
                            <a:pt x="136406" y="163154"/>
                            <a:pt x="150119" y="170509"/>
                            <a:pt x="160851" y="157883"/>
                          </a:cubicBezTo>
                          <a:cubicBezTo>
                            <a:pt x="167593" y="151601"/>
                            <a:pt x="165483" y="144803"/>
                            <a:pt x="160884" y="138580"/>
                          </a:cubicBezTo>
                          <a:cubicBezTo>
                            <a:pt x="169628" y="147285"/>
                            <a:pt x="179832" y="154092"/>
                            <a:pt x="189537" y="144295"/>
                          </a:cubicBezTo>
                          <a:cubicBezTo>
                            <a:pt x="201603" y="135180"/>
                            <a:pt x="196220" y="123972"/>
                            <a:pt x="188303" y="114759"/>
                          </a:cubicBezTo>
                          <a:cubicBezTo>
                            <a:pt x="194969" y="120026"/>
                            <a:pt x="202784" y="122836"/>
                            <a:pt x="210041" y="115540"/>
                          </a:cubicBezTo>
                          <a:cubicBezTo>
                            <a:pt x="229015" y="92909"/>
                            <a:pt x="196469" y="74395"/>
                            <a:pt x="178385" y="60945"/>
                          </a:cubicBezTo>
                          <a:cubicBezTo>
                            <a:pt x="169395" y="55211"/>
                            <a:pt x="161242" y="49861"/>
                            <a:pt x="153654" y="44813"/>
                          </a:cubicBezTo>
                          <a:cubicBezTo>
                            <a:pt x="163789" y="42010"/>
                            <a:pt x="174023" y="39141"/>
                            <a:pt x="182478" y="32997"/>
                          </a:cubicBezTo>
                          <a:cubicBezTo>
                            <a:pt x="185198" y="31018"/>
                            <a:pt x="187890" y="28320"/>
                            <a:pt x="187946" y="24953"/>
                          </a:cubicBezTo>
                          <a:cubicBezTo>
                            <a:pt x="187988" y="22366"/>
                            <a:pt x="186393" y="19970"/>
                            <a:pt x="184322" y="18418"/>
                          </a:cubicBezTo>
                          <a:cubicBezTo>
                            <a:pt x="182254" y="16865"/>
                            <a:pt x="179750" y="16022"/>
                            <a:pt x="177282" y="15251"/>
                          </a:cubicBezTo>
                          <a:cubicBezTo>
                            <a:pt x="154254" y="8066"/>
                            <a:pt x="84089" y="28"/>
                            <a:pt x="84089" y="28"/>
                          </a:cubicBezTo>
                          <a:cubicBezTo>
                            <a:pt x="76218" y="-130"/>
                            <a:pt x="68223" y="386"/>
                            <a:pt x="60309" y="1423"/>
                          </a:cubicBezTo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79" name="자유형: 도형 1434">
                      <a:extLst>
                        <a:ext uri="{FF2B5EF4-FFF2-40B4-BE49-F238E27FC236}">
                          <a16:creationId xmlns:a16="http://schemas.microsoft.com/office/drawing/2014/main" id="{D241D955-1A41-7545-1272-D9E51CAF7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0872" y="5018285"/>
                      <a:ext cx="3849" cy="3889"/>
                    </a:xfrm>
                    <a:custGeom>
                      <a:avLst/>
                      <a:gdLst>
                        <a:gd name="connsiteX0" fmla="*/ 0 w 3849"/>
                        <a:gd name="connsiteY0" fmla="*/ 0 h 3889"/>
                        <a:gd name="connsiteX1" fmla="*/ 3850 w 3849"/>
                        <a:gd name="connsiteY1" fmla="*/ 3889 h 3889"/>
                        <a:gd name="connsiteX2" fmla="*/ 0 w 3849"/>
                        <a:gd name="connsiteY2" fmla="*/ 0 h 38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3849" h="3889">
                          <a:moveTo>
                            <a:pt x="0" y="0"/>
                          </a:moveTo>
                          <a:cubicBezTo>
                            <a:pt x="1191" y="1080"/>
                            <a:pt x="2481" y="2412"/>
                            <a:pt x="3850" y="3889"/>
                          </a:cubicBezTo>
                          <a:cubicBezTo>
                            <a:pt x="2416" y="2491"/>
                            <a:pt x="1086" y="1185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E69773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80" name="자유형: 도형 1435">
                      <a:extLst>
                        <a:ext uri="{FF2B5EF4-FFF2-40B4-BE49-F238E27FC236}">
                          <a16:creationId xmlns:a16="http://schemas.microsoft.com/office/drawing/2014/main" id="{B186345D-37D1-70B7-8034-D7663635CF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2438" y="4914392"/>
                      <a:ext cx="63046" cy="24645"/>
                    </a:xfrm>
                    <a:custGeom>
                      <a:avLst/>
                      <a:gdLst>
                        <a:gd name="connsiteX0" fmla="*/ 44919 w 63046"/>
                        <a:gd name="connsiteY0" fmla="*/ 24646 h 24645"/>
                        <a:gd name="connsiteX1" fmla="*/ 0 w 63046"/>
                        <a:gd name="connsiteY1" fmla="*/ 0 h 24645"/>
                        <a:gd name="connsiteX2" fmla="*/ 63047 w 63046"/>
                        <a:gd name="connsiteY2" fmla="*/ 18741 h 24645"/>
                        <a:gd name="connsiteX3" fmla="*/ 44919 w 63046"/>
                        <a:gd name="connsiteY3" fmla="*/ 24646 h 24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63046" h="24645">
                          <a:moveTo>
                            <a:pt x="44919" y="24646"/>
                          </a:moveTo>
                          <a:lnTo>
                            <a:pt x="0" y="0"/>
                          </a:lnTo>
                          <a:cubicBezTo>
                            <a:pt x="0" y="0"/>
                            <a:pt x="55340" y="13552"/>
                            <a:pt x="63047" y="18741"/>
                          </a:cubicBezTo>
                          <a:lnTo>
                            <a:pt x="44919" y="24646"/>
                          </a:lnTo>
                          <a:close/>
                        </a:path>
                      </a:pathLst>
                    </a:custGeom>
                    <a:solidFill>
                      <a:srgbClr val="AF4E4A">
                        <a:alpha val="30000"/>
                      </a:srgbClr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81" name="자유형: 도형 1436">
                      <a:extLst>
                        <a:ext uri="{FF2B5EF4-FFF2-40B4-BE49-F238E27FC236}">
                          <a16:creationId xmlns:a16="http://schemas.microsoft.com/office/drawing/2014/main" id="{75D37F6F-BCB2-27A5-3FB7-62BEA5C732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4426" y="4988937"/>
                      <a:ext cx="34025" cy="25720"/>
                    </a:xfrm>
                    <a:custGeom>
                      <a:avLst/>
                      <a:gdLst>
                        <a:gd name="connsiteX0" fmla="*/ 586 w 34025"/>
                        <a:gd name="connsiteY0" fmla="*/ 4473 h 25720"/>
                        <a:gd name="connsiteX1" fmla="*/ 448 w 34025"/>
                        <a:gd name="connsiteY1" fmla="*/ 1256 h 25720"/>
                        <a:gd name="connsiteX2" fmla="*/ 4281 w 34025"/>
                        <a:gd name="connsiteY2" fmla="*/ 449 h 25720"/>
                        <a:gd name="connsiteX3" fmla="*/ 33319 w 34025"/>
                        <a:gd name="connsiteY3" fmla="*/ 21136 h 25720"/>
                        <a:gd name="connsiteX4" fmla="*/ 33049 w 34025"/>
                        <a:gd name="connsiteY4" fmla="*/ 25042 h 25720"/>
                        <a:gd name="connsiteX5" fmla="*/ 29144 w 34025"/>
                        <a:gd name="connsiteY5" fmla="*/ 24770 h 25720"/>
                        <a:gd name="connsiteX6" fmla="*/ 1255 w 34025"/>
                        <a:gd name="connsiteY6" fmla="*/ 5083 h 25720"/>
                        <a:gd name="connsiteX7" fmla="*/ 586 w 34025"/>
                        <a:gd name="connsiteY7" fmla="*/ 4473 h 25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4025" h="25720">
                          <a:moveTo>
                            <a:pt x="586" y="4473"/>
                          </a:moveTo>
                          <a:cubicBezTo>
                            <a:pt x="-123" y="3564"/>
                            <a:pt x="-212" y="2274"/>
                            <a:pt x="448" y="1256"/>
                          </a:cubicBezTo>
                          <a:cubicBezTo>
                            <a:pt x="1285" y="-24"/>
                            <a:pt x="2998" y="-385"/>
                            <a:pt x="4281" y="449"/>
                          </a:cubicBezTo>
                          <a:cubicBezTo>
                            <a:pt x="6894" y="2155"/>
                            <a:pt x="29908" y="17217"/>
                            <a:pt x="33319" y="21136"/>
                          </a:cubicBezTo>
                          <a:cubicBezTo>
                            <a:pt x="34385" y="22147"/>
                            <a:pt x="34205" y="24034"/>
                            <a:pt x="33049" y="25042"/>
                          </a:cubicBezTo>
                          <a:cubicBezTo>
                            <a:pt x="31897" y="26043"/>
                            <a:pt x="30148" y="25925"/>
                            <a:pt x="29144" y="24770"/>
                          </a:cubicBezTo>
                          <a:cubicBezTo>
                            <a:pt x="26954" y="22255"/>
                            <a:pt x="10875" y="11362"/>
                            <a:pt x="1255" y="5083"/>
                          </a:cubicBezTo>
                          <a:cubicBezTo>
                            <a:pt x="993" y="4916"/>
                            <a:pt x="769" y="4709"/>
                            <a:pt x="586" y="4473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82" name="자유형: 도형 1437">
                      <a:extLst>
                        <a:ext uri="{FF2B5EF4-FFF2-40B4-BE49-F238E27FC236}">
                          <a16:creationId xmlns:a16="http://schemas.microsoft.com/office/drawing/2014/main" id="{B910CCBA-2D47-A865-09B2-D0C2772A9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0714" y="5016191"/>
                      <a:ext cx="28546" cy="21127"/>
                    </a:xfrm>
                    <a:custGeom>
                      <a:avLst/>
                      <a:gdLst>
                        <a:gd name="connsiteX0" fmla="*/ 584 w 28546"/>
                        <a:gd name="connsiteY0" fmla="*/ 4470 h 21127"/>
                        <a:gd name="connsiteX1" fmla="*/ 476 w 28546"/>
                        <a:gd name="connsiteY1" fmla="*/ 1214 h 21127"/>
                        <a:gd name="connsiteX2" fmla="*/ 4320 w 28546"/>
                        <a:gd name="connsiteY2" fmla="*/ 476 h 21127"/>
                        <a:gd name="connsiteX3" fmla="*/ 27331 w 28546"/>
                        <a:gd name="connsiteY3" fmla="*/ 16069 h 21127"/>
                        <a:gd name="connsiteX4" fmla="*/ 28069 w 28546"/>
                        <a:gd name="connsiteY4" fmla="*/ 19913 h 21127"/>
                        <a:gd name="connsiteX5" fmla="*/ 24226 w 28546"/>
                        <a:gd name="connsiteY5" fmla="*/ 20651 h 21127"/>
                        <a:gd name="connsiteX6" fmla="*/ 1218 w 28546"/>
                        <a:gd name="connsiteY6" fmla="*/ 5058 h 21127"/>
                        <a:gd name="connsiteX7" fmla="*/ 584 w 28546"/>
                        <a:gd name="connsiteY7" fmla="*/ 4470 h 211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8546" h="21127">
                          <a:moveTo>
                            <a:pt x="584" y="4470"/>
                          </a:moveTo>
                          <a:cubicBezTo>
                            <a:pt x="-134" y="3551"/>
                            <a:pt x="-213" y="2235"/>
                            <a:pt x="476" y="1214"/>
                          </a:cubicBezTo>
                          <a:cubicBezTo>
                            <a:pt x="1333" y="-49"/>
                            <a:pt x="3053" y="-381"/>
                            <a:pt x="4320" y="476"/>
                          </a:cubicBezTo>
                          <a:lnTo>
                            <a:pt x="27331" y="16069"/>
                          </a:lnTo>
                          <a:cubicBezTo>
                            <a:pt x="28601" y="16933"/>
                            <a:pt x="28926" y="18649"/>
                            <a:pt x="28069" y="19913"/>
                          </a:cubicBezTo>
                          <a:cubicBezTo>
                            <a:pt x="27213" y="21176"/>
                            <a:pt x="25493" y="21508"/>
                            <a:pt x="24226" y="20651"/>
                          </a:cubicBezTo>
                          <a:lnTo>
                            <a:pt x="1218" y="5058"/>
                          </a:lnTo>
                          <a:cubicBezTo>
                            <a:pt x="969" y="4890"/>
                            <a:pt x="758" y="4694"/>
                            <a:pt x="584" y="4470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83" name="자유형: 도형 1438">
                      <a:extLst>
                        <a:ext uri="{FF2B5EF4-FFF2-40B4-BE49-F238E27FC236}">
                          <a16:creationId xmlns:a16="http://schemas.microsoft.com/office/drawing/2014/main" id="{90EC2710-2354-7DC9-AA99-684156E07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5816" y="5036177"/>
                      <a:ext cx="17741" cy="14211"/>
                    </a:xfrm>
                    <a:custGeom>
                      <a:avLst/>
                      <a:gdLst>
                        <a:gd name="connsiteX0" fmla="*/ 584 w 17741"/>
                        <a:gd name="connsiteY0" fmla="*/ 4469 h 14211"/>
                        <a:gd name="connsiteX1" fmla="*/ 512 w 17741"/>
                        <a:gd name="connsiteY1" fmla="*/ 1164 h 14211"/>
                        <a:gd name="connsiteX2" fmla="*/ 4371 w 17741"/>
                        <a:gd name="connsiteY2" fmla="*/ 511 h 14211"/>
                        <a:gd name="connsiteX3" fmla="*/ 16581 w 17741"/>
                        <a:gd name="connsiteY3" fmla="*/ 9186 h 14211"/>
                        <a:gd name="connsiteX4" fmla="*/ 17234 w 17741"/>
                        <a:gd name="connsiteY4" fmla="*/ 13045 h 14211"/>
                        <a:gd name="connsiteX5" fmla="*/ 13374 w 17741"/>
                        <a:gd name="connsiteY5" fmla="*/ 13699 h 14211"/>
                        <a:gd name="connsiteX6" fmla="*/ 1165 w 17741"/>
                        <a:gd name="connsiteY6" fmla="*/ 5024 h 14211"/>
                        <a:gd name="connsiteX7" fmla="*/ 584 w 17741"/>
                        <a:gd name="connsiteY7" fmla="*/ 4469 h 142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1" h="14211">
                          <a:moveTo>
                            <a:pt x="584" y="4469"/>
                          </a:moveTo>
                          <a:cubicBezTo>
                            <a:pt x="-148" y="3531"/>
                            <a:pt x="-214" y="2185"/>
                            <a:pt x="512" y="1164"/>
                          </a:cubicBezTo>
                          <a:cubicBezTo>
                            <a:pt x="1398" y="-83"/>
                            <a:pt x="3124" y="-372"/>
                            <a:pt x="4371" y="511"/>
                          </a:cubicBezTo>
                          <a:lnTo>
                            <a:pt x="16581" y="9186"/>
                          </a:lnTo>
                          <a:cubicBezTo>
                            <a:pt x="17815" y="10059"/>
                            <a:pt x="18117" y="11798"/>
                            <a:pt x="17234" y="13045"/>
                          </a:cubicBezTo>
                          <a:cubicBezTo>
                            <a:pt x="16348" y="14293"/>
                            <a:pt x="14622" y="14585"/>
                            <a:pt x="13374" y="13699"/>
                          </a:cubicBezTo>
                          <a:lnTo>
                            <a:pt x="1165" y="5024"/>
                          </a:lnTo>
                          <a:cubicBezTo>
                            <a:pt x="938" y="4866"/>
                            <a:pt x="745" y="4676"/>
                            <a:pt x="584" y="4469"/>
                          </a:cubicBezTo>
                          <a:close/>
                        </a:path>
                      </a:pathLst>
                    </a:custGeom>
                    <a:solidFill>
                      <a:srgbClr val="AF4E4A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  <p:grpSp>
                <p:nvGrpSpPr>
                  <p:cNvPr id="173" name="그래픽 265">
                    <a:extLst>
                      <a:ext uri="{FF2B5EF4-FFF2-40B4-BE49-F238E27FC236}">
                        <a16:creationId xmlns:a16="http://schemas.microsoft.com/office/drawing/2014/main" id="{D9A7EB00-DDA2-3820-2D18-9C6B99F30F1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649" y="4874514"/>
                    <a:ext cx="88243" cy="129749"/>
                    <a:chOff x="5389649" y="4874514"/>
                    <a:chExt cx="88243" cy="129749"/>
                  </a:xfrm>
                </p:grpSpPr>
                <p:sp>
                  <p:nvSpPr>
                    <p:cNvPr id="174" name="자유형: 도형 1429">
                      <a:extLst>
                        <a:ext uri="{FF2B5EF4-FFF2-40B4-BE49-F238E27FC236}">
                          <a16:creationId xmlns:a16="http://schemas.microsoft.com/office/drawing/2014/main" id="{772E9E14-5F8C-BCB4-75A1-B0B0A2E436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649" y="4874514"/>
                      <a:ext cx="88243" cy="129749"/>
                    </a:xfrm>
                    <a:custGeom>
                      <a:avLst/>
                      <a:gdLst>
                        <a:gd name="connsiteX0" fmla="*/ 0 w 88243"/>
                        <a:gd name="connsiteY0" fmla="*/ 113815 h 129749"/>
                        <a:gd name="connsiteX1" fmla="*/ 58009 w 88243"/>
                        <a:gd name="connsiteY1" fmla="*/ 75 h 129749"/>
                        <a:gd name="connsiteX2" fmla="*/ 88244 w 88243"/>
                        <a:gd name="connsiteY2" fmla="*/ 10532 h 129749"/>
                        <a:gd name="connsiteX3" fmla="*/ 27307 w 88243"/>
                        <a:gd name="connsiteY3" fmla="*/ 129750 h 129749"/>
                        <a:gd name="connsiteX4" fmla="*/ 0 w 88243"/>
                        <a:gd name="connsiteY4" fmla="*/ 113815 h 1297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8243" h="129749">
                          <a:moveTo>
                            <a:pt x="0" y="113815"/>
                          </a:moveTo>
                          <a:cubicBezTo>
                            <a:pt x="0" y="113815"/>
                            <a:pt x="17159" y="42438"/>
                            <a:pt x="58009" y="75"/>
                          </a:cubicBezTo>
                          <a:cubicBezTo>
                            <a:pt x="67921" y="-597"/>
                            <a:pt x="80997" y="3266"/>
                            <a:pt x="88244" y="10532"/>
                          </a:cubicBezTo>
                          <a:cubicBezTo>
                            <a:pt x="88244" y="10532"/>
                            <a:pt x="44634" y="57385"/>
                            <a:pt x="27307" y="129750"/>
                          </a:cubicBezTo>
                          <a:cubicBezTo>
                            <a:pt x="15813" y="128214"/>
                            <a:pt x="6702" y="122860"/>
                            <a:pt x="0" y="113815"/>
                          </a:cubicBezTo>
                          <a:close/>
                        </a:path>
                      </a:pathLst>
                    </a:custGeom>
                    <a:solidFill>
                      <a:srgbClr val="2B2B39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75" name="자유형: 도형 1430">
                      <a:extLst>
                        <a:ext uri="{FF2B5EF4-FFF2-40B4-BE49-F238E27FC236}">
                          <a16:creationId xmlns:a16="http://schemas.microsoft.com/office/drawing/2014/main" id="{8C229DA4-56ED-5DEB-5568-53ACEFB824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4568" y="4874730"/>
                      <a:ext cx="80418" cy="80421"/>
                    </a:xfrm>
                    <a:custGeom>
                      <a:avLst/>
                      <a:gdLst>
                        <a:gd name="connsiteX0" fmla="*/ 75979 w 80418"/>
                        <a:gd name="connsiteY0" fmla="*/ 58558 h 80421"/>
                        <a:gd name="connsiteX1" fmla="*/ 58555 w 80418"/>
                        <a:gd name="connsiteY1" fmla="*/ 4438 h 80421"/>
                        <a:gd name="connsiteX2" fmla="*/ 4439 w 80418"/>
                        <a:gd name="connsiteY2" fmla="*/ 21863 h 80421"/>
                        <a:gd name="connsiteX3" fmla="*/ 21863 w 80418"/>
                        <a:gd name="connsiteY3" fmla="*/ 75983 h 80421"/>
                        <a:gd name="connsiteX4" fmla="*/ 75979 w 80418"/>
                        <a:gd name="connsiteY4" fmla="*/ 58558 h 804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418" h="80421">
                          <a:moveTo>
                            <a:pt x="75979" y="58558"/>
                          </a:moveTo>
                          <a:cubicBezTo>
                            <a:pt x="86112" y="38803"/>
                            <a:pt x="78310" y="14571"/>
                            <a:pt x="58555" y="4438"/>
                          </a:cubicBezTo>
                          <a:cubicBezTo>
                            <a:pt x="38799" y="-5693"/>
                            <a:pt x="14571" y="2108"/>
                            <a:pt x="4439" y="21863"/>
                          </a:cubicBezTo>
                          <a:cubicBezTo>
                            <a:pt x="-5693" y="41622"/>
                            <a:pt x="2108" y="65851"/>
                            <a:pt x="21863" y="75983"/>
                          </a:cubicBezTo>
                          <a:cubicBezTo>
                            <a:pt x="41615" y="86115"/>
                            <a:pt x="65847" y="78316"/>
                            <a:pt x="75979" y="58558"/>
                          </a:cubicBezTo>
                          <a:close/>
                        </a:path>
                      </a:pathLst>
                    </a:custGeom>
                    <a:solidFill>
                      <a:srgbClr val="2B2B39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  <p:sp>
                  <p:nvSpPr>
                    <p:cNvPr id="176" name="자유형: 도형 1431">
                      <a:extLst>
                        <a:ext uri="{FF2B5EF4-FFF2-40B4-BE49-F238E27FC236}">
                          <a16:creationId xmlns:a16="http://schemas.microsoft.com/office/drawing/2014/main" id="{D13BAFD4-BCBC-D694-29B6-AC200FD8F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5842" y="4886011"/>
                      <a:ext cx="57863" cy="57863"/>
                    </a:xfrm>
                    <a:custGeom>
                      <a:avLst/>
                      <a:gdLst>
                        <a:gd name="connsiteX0" fmla="*/ 42137 w 57863"/>
                        <a:gd name="connsiteY0" fmla="*/ 3185 h 57863"/>
                        <a:gd name="connsiteX1" fmla="*/ 3185 w 57863"/>
                        <a:gd name="connsiteY1" fmla="*/ 15726 h 57863"/>
                        <a:gd name="connsiteX2" fmla="*/ 15726 w 57863"/>
                        <a:gd name="connsiteY2" fmla="*/ 54678 h 57863"/>
                        <a:gd name="connsiteX3" fmla="*/ 54678 w 57863"/>
                        <a:gd name="connsiteY3" fmla="*/ 42134 h 57863"/>
                        <a:gd name="connsiteX4" fmla="*/ 42137 w 57863"/>
                        <a:gd name="connsiteY4" fmla="*/ 3185 h 578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863" h="57863">
                          <a:moveTo>
                            <a:pt x="42137" y="3185"/>
                          </a:moveTo>
                          <a:cubicBezTo>
                            <a:pt x="27939" y="-4095"/>
                            <a:pt x="10468" y="1531"/>
                            <a:pt x="3185" y="15726"/>
                          </a:cubicBezTo>
                          <a:cubicBezTo>
                            <a:pt x="-4095" y="29924"/>
                            <a:pt x="1531" y="47395"/>
                            <a:pt x="15726" y="54678"/>
                          </a:cubicBezTo>
                          <a:cubicBezTo>
                            <a:pt x="29924" y="61958"/>
                            <a:pt x="47395" y="56333"/>
                            <a:pt x="54678" y="42134"/>
                          </a:cubicBezTo>
                          <a:cubicBezTo>
                            <a:pt x="61958" y="27939"/>
                            <a:pt x="56336" y="10468"/>
                            <a:pt x="42137" y="318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27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>
                        <a:latin typeface="나눔스퀘어 네오 Regular" panose="00000500000000000000" pitchFamily="2" charset="-127"/>
                        <a:ea typeface="나눔스퀘어 네오 Regular" panose="00000500000000000000" pitchFamily="2" charset="-127"/>
                      </a:endParaRPr>
                    </a:p>
                  </p:txBody>
                </p:sp>
              </p:grpSp>
            </p:grpSp>
          </p:grpSp>
          <p:grpSp>
            <p:nvGrpSpPr>
              <p:cNvPr id="148" name="그래픽 265">
                <a:extLst>
                  <a:ext uri="{FF2B5EF4-FFF2-40B4-BE49-F238E27FC236}">
                    <a16:creationId xmlns:a16="http://schemas.microsoft.com/office/drawing/2014/main" id="{AF5BE0F6-ACA9-74D3-1C2F-15240E185DFE}"/>
                  </a:ext>
                </a:extLst>
              </p:cNvPr>
              <p:cNvGrpSpPr/>
              <p:nvPr/>
            </p:nvGrpSpPr>
            <p:grpSpPr>
              <a:xfrm>
                <a:off x="5664105" y="3983556"/>
                <a:ext cx="288346" cy="280688"/>
                <a:chOff x="5664105" y="3983556"/>
                <a:chExt cx="288346" cy="280688"/>
              </a:xfrm>
            </p:grpSpPr>
            <p:sp>
              <p:nvSpPr>
                <p:cNvPr id="157" name="자유형: 도형 1412">
                  <a:extLst>
                    <a:ext uri="{FF2B5EF4-FFF2-40B4-BE49-F238E27FC236}">
                      <a16:creationId xmlns:a16="http://schemas.microsoft.com/office/drawing/2014/main" id="{C8E0670A-9C53-0E5B-127C-527B622CBB9E}"/>
                    </a:ext>
                  </a:extLst>
                </p:cNvPr>
                <p:cNvSpPr/>
                <p:nvPr/>
              </p:nvSpPr>
              <p:spPr>
                <a:xfrm>
                  <a:off x="5664105" y="3983556"/>
                  <a:ext cx="288346" cy="280688"/>
                </a:xfrm>
                <a:custGeom>
                  <a:avLst/>
                  <a:gdLst>
                    <a:gd name="connsiteX0" fmla="*/ 113818 w 288346"/>
                    <a:gd name="connsiteY0" fmla="*/ 275769 h 280688"/>
                    <a:gd name="connsiteX1" fmla="*/ 97378 w 288346"/>
                    <a:gd name="connsiteY1" fmla="*/ 268772 h 280688"/>
                    <a:gd name="connsiteX2" fmla="*/ 97378 w 288346"/>
                    <a:gd name="connsiteY2" fmla="*/ 228319 h 280688"/>
                    <a:gd name="connsiteX3" fmla="*/ 74570 w 288346"/>
                    <a:gd name="connsiteY3" fmla="*/ 205508 h 280688"/>
                    <a:gd name="connsiteX4" fmla="*/ 22808 w 288346"/>
                    <a:gd name="connsiteY4" fmla="*/ 205508 h 280688"/>
                    <a:gd name="connsiteX5" fmla="*/ 0 w 288346"/>
                    <a:gd name="connsiteY5" fmla="*/ 182697 h 280688"/>
                    <a:gd name="connsiteX6" fmla="*/ 0 w 288346"/>
                    <a:gd name="connsiteY6" fmla="*/ 22811 h 280688"/>
                    <a:gd name="connsiteX7" fmla="*/ 22808 w 288346"/>
                    <a:gd name="connsiteY7" fmla="*/ 0 h 280688"/>
                    <a:gd name="connsiteX8" fmla="*/ 265539 w 288346"/>
                    <a:gd name="connsiteY8" fmla="*/ 0 h 280688"/>
                    <a:gd name="connsiteX9" fmla="*/ 288346 w 288346"/>
                    <a:gd name="connsiteY9" fmla="*/ 22811 h 280688"/>
                    <a:gd name="connsiteX10" fmla="*/ 288346 w 288346"/>
                    <a:gd name="connsiteY10" fmla="*/ 182701 h 280688"/>
                    <a:gd name="connsiteX11" fmla="*/ 265539 w 288346"/>
                    <a:gd name="connsiteY11" fmla="*/ 205512 h 280688"/>
                    <a:gd name="connsiteX12" fmla="*/ 209673 w 288346"/>
                    <a:gd name="connsiteY12" fmla="*/ 205512 h 280688"/>
                    <a:gd name="connsiteX13" fmla="*/ 170426 w 288346"/>
                    <a:gd name="connsiteY13" fmla="*/ 221322 h 280688"/>
                    <a:gd name="connsiteX14" fmla="*/ 113818 w 288346"/>
                    <a:gd name="connsiteY14" fmla="*/ 275769 h 280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88346" h="280688">
                      <a:moveTo>
                        <a:pt x="113818" y="275769"/>
                      </a:moveTo>
                      <a:cubicBezTo>
                        <a:pt x="104779" y="284470"/>
                        <a:pt x="97378" y="281316"/>
                        <a:pt x="97378" y="268772"/>
                      </a:cubicBezTo>
                      <a:lnTo>
                        <a:pt x="97378" y="228319"/>
                      </a:lnTo>
                      <a:cubicBezTo>
                        <a:pt x="97378" y="215775"/>
                        <a:pt x="87115" y="205508"/>
                        <a:pt x="74570" y="205508"/>
                      </a:cubicBezTo>
                      <a:lnTo>
                        <a:pt x="22808" y="205508"/>
                      </a:lnTo>
                      <a:cubicBezTo>
                        <a:pt x="10263" y="205508"/>
                        <a:pt x="0" y="195245"/>
                        <a:pt x="0" y="182697"/>
                      </a:cubicBezTo>
                      <a:lnTo>
                        <a:pt x="0" y="22811"/>
                      </a:lnTo>
                      <a:cubicBezTo>
                        <a:pt x="0" y="10267"/>
                        <a:pt x="10263" y="0"/>
                        <a:pt x="22808" y="0"/>
                      </a:cubicBezTo>
                      <a:lnTo>
                        <a:pt x="265539" y="0"/>
                      </a:lnTo>
                      <a:cubicBezTo>
                        <a:pt x="278083" y="0"/>
                        <a:pt x="288346" y="10263"/>
                        <a:pt x="288346" y="22811"/>
                      </a:cubicBezTo>
                      <a:lnTo>
                        <a:pt x="288346" y="182701"/>
                      </a:lnTo>
                      <a:cubicBezTo>
                        <a:pt x="288346" y="195245"/>
                        <a:pt x="278083" y="205512"/>
                        <a:pt x="265539" y="205512"/>
                      </a:cubicBezTo>
                      <a:lnTo>
                        <a:pt x="209673" y="205512"/>
                      </a:lnTo>
                      <a:cubicBezTo>
                        <a:pt x="197129" y="205512"/>
                        <a:pt x="179465" y="212621"/>
                        <a:pt x="170426" y="221322"/>
                      </a:cubicBezTo>
                      <a:lnTo>
                        <a:pt x="113818" y="275769"/>
                      </a:lnTo>
                      <a:close/>
                    </a:path>
                  </a:pathLst>
                </a:custGeom>
                <a:solidFill>
                  <a:srgbClr val="313B59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grpSp>
              <p:nvGrpSpPr>
                <p:cNvPr id="158" name="그래픽 265">
                  <a:extLst>
                    <a:ext uri="{FF2B5EF4-FFF2-40B4-BE49-F238E27FC236}">
                      <a16:creationId xmlns:a16="http://schemas.microsoft.com/office/drawing/2014/main" id="{C339D907-CBE6-0006-96C3-E93B0E1AD77B}"/>
                    </a:ext>
                  </a:extLst>
                </p:cNvPr>
                <p:cNvGrpSpPr/>
                <p:nvPr/>
              </p:nvGrpSpPr>
              <p:grpSpPr>
                <a:xfrm>
                  <a:off x="5705450" y="4031840"/>
                  <a:ext cx="205656" cy="98575"/>
                  <a:chOff x="5705450" y="4031840"/>
                  <a:chExt cx="205656" cy="98575"/>
                </a:xfrm>
                <a:solidFill>
                  <a:srgbClr val="FFFFFF"/>
                </a:solidFill>
              </p:grpSpPr>
              <p:sp>
                <p:nvSpPr>
                  <p:cNvPr id="159" name="자유형: 도형 1414">
                    <a:extLst>
                      <a:ext uri="{FF2B5EF4-FFF2-40B4-BE49-F238E27FC236}">
                        <a16:creationId xmlns:a16="http://schemas.microsoft.com/office/drawing/2014/main" id="{197D3A67-9347-B720-42AB-8B84B6C94CF0}"/>
                      </a:ext>
                    </a:extLst>
                  </p:cNvPr>
                  <p:cNvSpPr/>
                  <p:nvPr/>
                </p:nvSpPr>
                <p:spPr>
                  <a:xfrm>
                    <a:off x="5705450" y="4031840"/>
                    <a:ext cx="205656" cy="16463"/>
                  </a:xfrm>
                  <a:custGeom>
                    <a:avLst/>
                    <a:gdLst>
                      <a:gd name="connsiteX0" fmla="*/ 197424 w 205656"/>
                      <a:gd name="connsiteY0" fmla="*/ 16463 h 16463"/>
                      <a:gd name="connsiteX1" fmla="*/ 8232 w 205656"/>
                      <a:gd name="connsiteY1" fmla="*/ 16463 h 16463"/>
                      <a:gd name="connsiteX2" fmla="*/ 0 w 205656"/>
                      <a:gd name="connsiteY2" fmla="*/ 8232 h 16463"/>
                      <a:gd name="connsiteX3" fmla="*/ 0 w 205656"/>
                      <a:gd name="connsiteY3" fmla="*/ 8232 h 16463"/>
                      <a:gd name="connsiteX4" fmla="*/ 8232 w 205656"/>
                      <a:gd name="connsiteY4" fmla="*/ 0 h 16463"/>
                      <a:gd name="connsiteX5" fmla="*/ 197424 w 205656"/>
                      <a:gd name="connsiteY5" fmla="*/ 0 h 16463"/>
                      <a:gd name="connsiteX6" fmla="*/ 205656 w 205656"/>
                      <a:gd name="connsiteY6" fmla="*/ 8232 h 16463"/>
                      <a:gd name="connsiteX7" fmla="*/ 205656 w 205656"/>
                      <a:gd name="connsiteY7" fmla="*/ 8232 h 16463"/>
                      <a:gd name="connsiteX8" fmla="*/ 197424 w 205656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5656" h="16463">
                        <a:moveTo>
                          <a:pt x="19742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97424" y="0"/>
                        </a:lnTo>
                        <a:cubicBezTo>
                          <a:pt x="201970" y="0"/>
                          <a:pt x="205656" y="3686"/>
                          <a:pt x="205656" y="8232"/>
                        </a:cubicBezTo>
                        <a:lnTo>
                          <a:pt x="205656" y="8232"/>
                        </a:lnTo>
                        <a:cubicBezTo>
                          <a:pt x="205656" y="12777"/>
                          <a:pt x="201973" y="16463"/>
                          <a:pt x="19742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60" name="자유형: 도형 1415">
                    <a:extLst>
                      <a:ext uri="{FF2B5EF4-FFF2-40B4-BE49-F238E27FC236}">
                        <a16:creationId xmlns:a16="http://schemas.microsoft.com/office/drawing/2014/main" id="{DB3BF0C2-9698-3EBB-DE85-E6FAC1B98D3E}"/>
                      </a:ext>
                    </a:extLst>
                  </p:cNvPr>
                  <p:cNvSpPr/>
                  <p:nvPr/>
                </p:nvSpPr>
                <p:spPr>
                  <a:xfrm>
                    <a:off x="5705450" y="4072896"/>
                    <a:ext cx="205656" cy="16463"/>
                  </a:xfrm>
                  <a:custGeom>
                    <a:avLst/>
                    <a:gdLst>
                      <a:gd name="connsiteX0" fmla="*/ 197424 w 205656"/>
                      <a:gd name="connsiteY0" fmla="*/ 16463 h 16463"/>
                      <a:gd name="connsiteX1" fmla="*/ 8232 w 205656"/>
                      <a:gd name="connsiteY1" fmla="*/ 16463 h 16463"/>
                      <a:gd name="connsiteX2" fmla="*/ 0 w 205656"/>
                      <a:gd name="connsiteY2" fmla="*/ 8232 h 16463"/>
                      <a:gd name="connsiteX3" fmla="*/ 0 w 205656"/>
                      <a:gd name="connsiteY3" fmla="*/ 8232 h 16463"/>
                      <a:gd name="connsiteX4" fmla="*/ 8232 w 205656"/>
                      <a:gd name="connsiteY4" fmla="*/ 0 h 16463"/>
                      <a:gd name="connsiteX5" fmla="*/ 197424 w 205656"/>
                      <a:gd name="connsiteY5" fmla="*/ 0 h 16463"/>
                      <a:gd name="connsiteX6" fmla="*/ 205656 w 205656"/>
                      <a:gd name="connsiteY6" fmla="*/ 8232 h 16463"/>
                      <a:gd name="connsiteX7" fmla="*/ 205656 w 205656"/>
                      <a:gd name="connsiteY7" fmla="*/ 8232 h 16463"/>
                      <a:gd name="connsiteX8" fmla="*/ 197424 w 205656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5656" h="16463">
                        <a:moveTo>
                          <a:pt x="19742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97424" y="0"/>
                        </a:lnTo>
                        <a:cubicBezTo>
                          <a:pt x="201970" y="0"/>
                          <a:pt x="205656" y="3686"/>
                          <a:pt x="205656" y="8232"/>
                        </a:cubicBezTo>
                        <a:lnTo>
                          <a:pt x="205656" y="8232"/>
                        </a:lnTo>
                        <a:cubicBezTo>
                          <a:pt x="205656" y="12777"/>
                          <a:pt x="201973" y="16463"/>
                          <a:pt x="19742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61" name="자유형: 도형 1416">
                    <a:extLst>
                      <a:ext uri="{FF2B5EF4-FFF2-40B4-BE49-F238E27FC236}">
                        <a16:creationId xmlns:a16="http://schemas.microsoft.com/office/drawing/2014/main" id="{B2307676-AF91-35C8-EE6B-FE7C28CC49C6}"/>
                      </a:ext>
                    </a:extLst>
                  </p:cNvPr>
                  <p:cNvSpPr/>
                  <p:nvPr/>
                </p:nvSpPr>
                <p:spPr>
                  <a:xfrm>
                    <a:off x="5744311" y="4113952"/>
                    <a:ext cx="166795" cy="16463"/>
                  </a:xfrm>
                  <a:custGeom>
                    <a:avLst/>
                    <a:gdLst>
                      <a:gd name="connsiteX0" fmla="*/ 158564 w 166795"/>
                      <a:gd name="connsiteY0" fmla="*/ 16463 h 16463"/>
                      <a:gd name="connsiteX1" fmla="*/ 8232 w 166795"/>
                      <a:gd name="connsiteY1" fmla="*/ 16463 h 16463"/>
                      <a:gd name="connsiteX2" fmla="*/ 0 w 166795"/>
                      <a:gd name="connsiteY2" fmla="*/ 8232 h 16463"/>
                      <a:gd name="connsiteX3" fmla="*/ 0 w 166795"/>
                      <a:gd name="connsiteY3" fmla="*/ 8232 h 16463"/>
                      <a:gd name="connsiteX4" fmla="*/ 8232 w 166795"/>
                      <a:gd name="connsiteY4" fmla="*/ 0 h 16463"/>
                      <a:gd name="connsiteX5" fmla="*/ 158564 w 166795"/>
                      <a:gd name="connsiteY5" fmla="*/ 0 h 16463"/>
                      <a:gd name="connsiteX6" fmla="*/ 166795 w 166795"/>
                      <a:gd name="connsiteY6" fmla="*/ 8232 h 16463"/>
                      <a:gd name="connsiteX7" fmla="*/ 166795 w 166795"/>
                      <a:gd name="connsiteY7" fmla="*/ 8232 h 16463"/>
                      <a:gd name="connsiteX8" fmla="*/ 158564 w 166795"/>
                      <a:gd name="connsiteY8" fmla="*/ 16463 h 16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6795" h="16463">
                        <a:moveTo>
                          <a:pt x="158564" y="16463"/>
                        </a:moveTo>
                        <a:lnTo>
                          <a:pt x="8232" y="16463"/>
                        </a:lnTo>
                        <a:cubicBezTo>
                          <a:pt x="3686" y="16463"/>
                          <a:pt x="0" y="12777"/>
                          <a:pt x="0" y="8232"/>
                        </a:cubicBezTo>
                        <a:lnTo>
                          <a:pt x="0" y="8232"/>
                        </a:lnTo>
                        <a:cubicBezTo>
                          <a:pt x="0" y="3686"/>
                          <a:pt x="3686" y="0"/>
                          <a:pt x="8232" y="0"/>
                        </a:cubicBezTo>
                        <a:lnTo>
                          <a:pt x="158564" y="0"/>
                        </a:lnTo>
                        <a:cubicBezTo>
                          <a:pt x="163110" y="0"/>
                          <a:pt x="166795" y="3686"/>
                          <a:pt x="166795" y="8232"/>
                        </a:cubicBezTo>
                        <a:lnTo>
                          <a:pt x="166795" y="8232"/>
                        </a:lnTo>
                        <a:cubicBezTo>
                          <a:pt x="166795" y="12777"/>
                          <a:pt x="163113" y="16463"/>
                          <a:pt x="158564" y="1646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</p:grpSp>
          <p:grpSp>
            <p:nvGrpSpPr>
              <p:cNvPr id="149" name="그래픽 265">
                <a:extLst>
                  <a:ext uri="{FF2B5EF4-FFF2-40B4-BE49-F238E27FC236}">
                    <a16:creationId xmlns:a16="http://schemas.microsoft.com/office/drawing/2014/main" id="{541ACF44-A650-549D-3022-805219C82CFB}"/>
                  </a:ext>
                </a:extLst>
              </p:cNvPr>
              <p:cNvGrpSpPr/>
              <p:nvPr/>
            </p:nvGrpSpPr>
            <p:grpSpPr>
              <a:xfrm>
                <a:off x="5232556" y="4692181"/>
                <a:ext cx="739983" cy="342360"/>
                <a:chOff x="5232556" y="4692181"/>
                <a:chExt cx="739983" cy="342360"/>
              </a:xfrm>
            </p:grpSpPr>
            <p:grpSp>
              <p:nvGrpSpPr>
                <p:cNvPr id="150" name="그래픽 265">
                  <a:extLst>
                    <a:ext uri="{FF2B5EF4-FFF2-40B4-BE49-F238E27FC236}">
                      <a16:creationId xmlns:a16="http://schemas.microsoft.com/office/drawing/2014/main" id="{72301102-4397-75E5-BF0F-FA77A9956ABF}"/>
                    </a:ext>
                  </a:extLst>
                </p:cNvPr>
                <p:cNvGrpSpPr/>
                <p:nvPr/>
              </p:nvGrpSpPr>
              <p:grpSpPr>
                <a:xfrm>
                  <a:off x="5232556" y="4692181"/>
                  <a:ext cx="739983" cy="342360"/>
                  <a:chOff x="5232556" y="4692181"/>
                  <a:chExt cx="739983" cy="342360"/>
                </a:xfrm>
              </p:grpSpPr>
              <p:sp>
                <p:nvSpPr>
                  <p:cNvPr id="152" name="자유형: 도형 1410">
                    <a:extLst>
                      <a:ext uri="{FF2B5EF4-FFF2-40B4-BE49-F238E27FC236}">
                        <a16:creationId xmlns:a16="http://schemas.microsoft.com/office/drawing/2014/main" id="{B9C16497-98FB-206B-5CB8-EFA4B0246E2F}"/>
                      </a:ext>
                    </a:extLst>
                  </p:cNvPr>
                  <p:cNvSpPr/>
                  <p:nvPr/>
                </p:nvSpPr>
                <p:spPr>
                  <a:xfrm>
                    <a:off x="5232556" y="4692181"/>
                    <a:ext cx="710524" cy="341658"/>
                  </a:xfrm>
                  <a:custGeom>
                    <a:avLst/>
                    <a:gdLst>
                      <a:gd name="connsiteX0" fmla="*/ 683053 w 710524"/>
                      <a:gd name="connsiteY0" fmla="*/ 0 h 341658"/>
                      <a:gd name="connsiteX1" fmla="*/ 340204 w 710524"/>
                      <a:gd name="connsiteY1" fmla="*/ 0 h 341658"/>
                      <a:gd name="connsiteX2" fmla="*/ 313930 w 710524"/>
                      <a:gd name="connsiteY2" fmla="*/ 20008 h 341658"/>
                      <a:gd name="connsiteX3" fmla="*/ 234948 w 710524"/>
                      <a:gd name="connsiteY3" fmla="*/ 306316 h 341658"/>
                      <a:gd name="connsiteX4" fmla="*/ 225197 w 710524"/>
                      <a:gd name="connsiteY4" fmla="*/ 306316 h 341658"/>
                      <a:gd name="connsiteX5" fmla="*/ 5241 w 710524"/>
                      <a:gd name="connsiteY5" fmla="*/ 306316 h 341658"/>
                      <a:gd name="connsiteX6" fmla="*/ 889 w 710524"/>
                      <a:gd name="connsiteY6" fmla="*/ 314453 h 341658"/>
                      <a:gd name="connsiteX7" fmla="*/ 19026 w 710524"/>
                      <a:gd name="connsiteY7" fmla="*/ 341658 h 341658"/>
                      <a:gd name="connsiteX8" fmla="*/ 225197 w 710524"/>
                      <a:gd name="connsiteY8" fmla="*/ 341658 h 341658"/>
                      <a:gd name="connsiteX9" fmla="*/ 616925 w 710524"/>
                      <a:gd name="connsiteY9" fmla="*/ 341658 h 341658"/>
                      <a:gd name="connsiteX10" fmla="*/ 709334 w 710524"/>
                      <a:gd name="connsiteY10" fmla="*/ 35388 h 341658"/>
                      <a:gd name="connsiteX11" fmla="*/ 683053 w 710524"/>
                      <a:gd name="connsiteY11" fmla="*/ 0 h 34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10524" h="341658">
                        <a:moveTo>
                          <a:pt x="683053" y="0"/>
                        </a:moveTo>
                        <a:lnTo>
                          <a:pt x="340204" y="0"/>
                        </a:lnTo>
                        <a:cubicBezTo>
                          <a:pt x="327941" y="0"/>
                          <a:pt x="317192" y="8189"/>
                          <a:pt x="313930" y="20008"/>
                        </a:cubicBezTo>
                        <a:lnTo>
                          <a:pt x="234948" y="306316"/>
                        </a:lnTo>
                        <a:lnTo>
                          <a:pt x="225197" y="306316"/>
                        </a:lnTo>
                        <a:lnTo>
                          <a:pt x="5241" y="306316"/>
                        </a:lnTo>
                        <a:cubicBezTo>
                          <a:pt x="1063" y="306316"/>
                          <a:pt x="-1432" y="310973"/>
                          <a:pt x="889" y="314453"/>
                        </a:cubicBezTo>
                        <a:lnTo>
                          <a:pt x="19026" y="341658"/>
                        </a:lnTo>
                        <a:lnTo>
                          <a:pt x="225197" y="341658"/>
                        </a:lnTo>
                        <a:lnTo>
                          <a:pt x="616925" y="341658"/>
                        </a:lnTo>
                        <a:lnTo>
                          <a:pt x="709334" y="35388"/>
                        </a:lnTo>
                        <a:cubicBezTo>
                          <a:pt x="714657" y="17760"/>
                          <a:pt x="701463" y="0"/>
                          <a:pt x="683053" y="0"/>
                        </a:cubicBezTo>
                        <a:close/>
                      </a:path>
                    </a:pathLst>
                  </a:custGeom>
                  <a:solidFill>
                    <a:srgbClr val="5F5F75"/>
                  </a:solidFill>
                  <a:ln w="327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  <p:sp>
                <p:nvSpPr>
                  <p:cNvPr id="156" name="자유형: 도형 1411">
                    <a:extLst>
                      <a:ext uri="{FF2B5EF4-FFF2-40B4-BE49-F238E27FC236}">
                        <a16:creationId xmlns:a16="http://schemas.microsoft.com/office/drawing/2014/main" id="{7D222B1F-E7C0-9136-AAFA-D223EDFAD874}"/>
                      </a:ext>
                    </a:extLst>
                  </p:cNvPr>
                  <p:cNvSpPr/>
                  <p:nvPr/>
                </p:nvSpPr>
                <p:spPr>
                  <a:xfrm>
                    <a:off x="5487210" y="4692884"/>
                    <a:ext cx="485329" cy="341658"/>
                  </a:xfrm>
                  <a:custGeom>
                    <a:avLst/>
                    <a:gdLst>
                      <a:gd name="connsiteX0" fmla="*/ 391728 w 485329"/>
                      <a:gd name="connsiteY0" fmla="*/ 341658 h 341658"/>
                      <a:gd name="connsiteX1" fmla="*/ 0 w 485329"/>
                      <a:gd name="connsiteY1" fmla="*/ 341658 h 341658"/>
                      <a:gd name="connsiteX2" fmla="*/ 88733 w 485329"/>
                      <a:gd name="connsiteY2" fmla="*/ 20008 h 341658"/>
                      <a:gd name="connsiteX3" fmla="*/ 115006 w 485329"/>
                      <a:gd name="connsiteY3" fmla="*/ 0 h 341658"/>
                      <a:gd name="connsiteX4" fmla="*/ 457856 w 485329"/>
                      <a:gd name="connsiteY4" fmla="*/ 0 h 341658"/>
                      <a:gd name="connsiteX5" fmla="*/ 484140 w 485329"/>
                      <a:gd name="connsiteY5" fmla="*/ 35388 h 341658"/>
                      <a:gd name="connsiteX6" fmla="*/ 391728 w 485329"/>
                      <a:gd name="connsiteY6" fmla="*/ 341658 h 341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5329" h="341658">
                        <a:moveTo>
                          <a:pt x="391728" y="341658"/>
                        </a:moveTo>
                        <a:lnTo>
                          <a:pt x="0" y="341658"/>
                        </a:lnTo>
                        <a:lnTo>
                          <a:pt x="88733" y="20008"/>
                        </a:lnTo>
                        <a:cubicBezTo>
                          <a:pt x="91995" y="8189"/>
                          <a:pt x="102744" y="0"/>
                          <a:pt x="115006" y="0"/>
                        </a:cubicBezTo>
                        <a:lnTo>
                          <a:pt x="457856" y="0"/>
                        </a:lnTo>
                        <a:cubicBezTo>
                          <a:pt x="476266" y="0"/>
                          <a:pt x="489460" y="17763"/>
                          <a:pt x="484140" y="35388"/>
                        </a:cubicBezTo>
                        <a:lnTo>
                          <a:pt x="391728" y="341658"/>
                        </a:lnTo>
                        <a:close/>
                      </a:path>
                    </a:pathLst>
                  </a:custGeom>
                  <a:solidFill>
                    <a:srgbClr val="313B59"/>
                  </a:solidFill>
                  <a:ln w="127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>
                      <a:latin typeface="나눔스퀘어 네오 Regular" panose="00000500000000000000" pitchFamily="2" charset="-127"/>
                      <a:ea typeface="나눔스퀘어 네오 Regular" panose="00000500000000000000" pitchFamily="2" charset="-127"/>
                    </a:endParaRPr>
                  </a:p>
                </p:txBody>
              </p:sp>
            </p:grpSp>
            <p:sp>
              <p:nvSpPr>
                <p:cNvPr id="151" name="자유형: 도형 1409">
                  <a:extLst>
                    <a:ext uri="{FF2B5EF4-FFF2-40B4-BE49-F238E27FC236}">
                      <a16:creationId xmlns:a16="http://schemas.microsoft.com/office/drawing/2014/main" id="{193EF9A6-E09D-77A4-57F5-5D46208459AA}"/>
                    </a:ext>
                  </a:extLst>
                </p:cNvPr>
                <p:cNvSpPr/>
                <p:nvPr/>
              </p:nvSpPr>
              <p:spPr>
                <a:xfrm>
                  <a:off x="5708595" y="4831866"/>
                  <a:ext cx="87977" cy="87981"/>
                </a:xfrm>
                <a:custGeom>
                  <a:avLst/>
                  <a:gdLst>
                    <a:gd name="connsiteX0" fmla="*/ 0 w 87977"/>
                    <a:gd name="connsiteY0" fmla="*/ 43994 h 87981"/>
                    <a:gd name="connsiteX1" fmla="*/ 43991 w 87977"/>
                    <a:gd name="connsiteY1" fmla="*/ 0 h 87981"/>
                    <a:gd name="connsiteX2" fmla="*/ 87978 w 87977"/>
                    <a:gd name="connsiteY2" fmla="*/ 43994 h 87981"/>
                    <a:gd name="connsiteX3" fmla="*/ 43991 w 87977"/>
                    <a:gd name="connsiteY3" fmla="*/ 87981 h 87981"/>
                    <a:gd name="connsiteX4" fmla="*/ 0 w 87977"/>
                    <a:gd name="connsiteY4" fmla="*/ 43994 h 87981"/>
                    <a:gd name="connsiteX5" fmla="*/ 6709 w 87977"/>
                    <a:gd name="connsiteY5" fmla="*/ 43994 h 87981"/>
                    <a:gd name="connsiteX6" fmla="*/ 43994 w 87977"/>
                    <a:gd name="connsiteY6" fmla="*/ 81276 h 87981"/>
                    <a:gd name="connsiteX7" fmla="*/ 81273 w 87977"/>
                    <a:gd name="connsiteY7" fmla="*/ 43994 h 87981"/>
                    <a:gd name="connsiteX8" fmla="*/ 43994 w 87977"/>
                    <a:gd name="connsiteY8" fmla="*/ 6709 h 87981"/>
                    <a:gd name="connsiteX9" fmla="*/ 6709 w 87977"/>
                    <a:gd name="connsiteY9" fmla="*/ 43994 h 8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7977" h="87981">
                      <a:moveTo>
                        <a:pt x="0" y="43994"/>
                      </a:moveTo>
                      <a:cubicBezTo>
                        <a:pt x="0" y="19739"/>
                        <a:pt x="19736" y="0"/>
                        <a:pt x="43991" y="0"/>
                      </a:cubicBezTo>
                      <a:cubicBezTo>
                        <a:pt x="68246" y="0"/>
                        <a:pt x="87978" y="19736"/>
                        <a:pt x="87978" y="43994"/>
                      </a:cubicBezTo>
                      <a:cubicBezTo>
                        <a:pt x="87978" y="68249"/>
                        <a:pt x="68249" y="87981"/>
                        <a:pt x="43991" y="87981"/>
                      </a:cubicBezTo>
                      <a:cubicBezTo>
                        <a:pt x="19739" y="87985"/>
                        <a:pt x="0" y="68252"/>
                        <a:pt x="0" y="43994"/>
                      </a:cubicBezTo>
                      <a:close/>
                      <a:moveTo>
                        <a:pt x="6709" y="43994"/>
                      </a:moveTo>
                      <a:cubicBezTo>
                        <a:pt x="6709" y="64553"/>
                        <a:pt x="23431" y="81276"/>
                        <a:pt x="43994" y="81276"/>
                      </a:cubicBezTo>
                      <a:cubicBezTo>
                        <a:pt x="64550" y="81276"/>
                        <a:pt x="81273" y="64553"/>
                        <a:pt x="81273" y="43994"/>
                      </a:cubicBezTo>
                      <a:cubicBezTo>
                        <a:pt x="81273" y="23435"/>
                        <a:pt x="64550" y="6709"/>
                        <a:pt x="43994" y="6709"/>
                      </a:cubicBezTo>
                      <a:cubicBezTo>
                        <a:pt x="23431" y="6709"/>
                        <a:pt x="6709" y="23438"/>
                        <a:pt x="6709" y="43994"/>
                      </a:cubicBezTo>
                      <a:close/>
                    </a:path>
                  </a:pathLst>
                </a:custGeom>
                <a:solidFill>
                  <a:srgbClr val="F6EEE3"/>
                </a:solidFill>
                <a:ln w="32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sp>
          <p:nvSpPr>
            <p:cNvPr id="136" name="자유형: 도형 1397">
              <a:extLst>
                <a:ext uri="{FF2B5EF4-FFF2-40B4-BE49-F238E27FC236}">
                  <a16:creationId xmlns:a16="http://schemas.microsoft.com/office/drawing/2014/main" id="{605FDF0D-E2DF-6412-82A4-18F60A72B746}"/>
                </a:ext>
              </a:extLst>
            </p:cNvPr>
            <p:cNvSpPr/>
            <p:nvPr/>
          </p:nvSpPr>
          <p:spPr>
            <a:xfrm>
              <a:off x="4871982" y="2864573"/>
              <a:ext cx="144787" cy="138617"/>
            </a:xfrm>
            <a:custGeom>
              <a:avLst/>
              <a:gdLst>
                <a:gd name="connsiteX0" fmla="*/ 279774 w 351041"/>
                <a:gd name="connsiteY0" fmla="*/ 90798 h 336081"/>
                <a:gd name="connsiteX1" fmla="*/ 268040 w 351041"/>
                <a:gd name="connsiteY1" fmla="*/ 76625 h 336081"/>
                <a:gd name="connsiteX2" fmla="*/ 272240 w 351041"/>
                <a:gd name="connsiteY2" fmla="*/ 45278 h 336081"/>
                <a:gd name="connsiteX3" fmla="*/ 276507 w 351041"/>
                <a:gd name="connsiteY3" fmla="*/ 25286 h 336081"/>
                <a:gd name="connsiteX4" fmla="*/ 223663 w 351041"/>
                <a:gd name="connsiteY4" fmla="*/ 16 h 336081"/>
                <a:gd name="connsiteX5" fmla="*/ 188744 w 351041"/>
                <a:gd name="connsiteY5" fmla="*/ 40154 h 336081"/>
                <a:gd name="connsiteX6" fmla="*/ 143529 w 351041"/>
                <a:gd name="connsiteY6" fmla="*/ 45345 h 336081"/>
                <a:gd name="connsiteX7" fmla="*/ 101752 w 351041"/>
                <a:gd name="connsiteY7" fmla="*/ 9484 h 336081"/>
                <a:gd name="connsiteX8" fmla="*/ 53441 w 351041"/>
                <a:gd name="connsiteY8" fmla="*/ 42612 h 336081"/>
                <a:gd name="connsiteX9" fmla="*/ 65138 w 351041"/>
                <a:gd name="connsiteY9" fmla="*/ 74539 h 336081"/>
                <a:gd name="connsiteX10" fmla="*/ 72568 w 351041"/>
                <a:gd name="connsiteY10" fmla="*/ 95656 h 336081"/>
                <a:gd name="connsiteX11" fmla="*/ 66938 w 351041"/>
                <a:gd name="connsiteY11" fmla="*/ 104286 h 336081"/>
                <a:gd name="connsiteX12" fmla="*/ 54556 w 351041"/>
                <a:gd name="connsiteY12" fmla="*/ 133528 h 336081"/>
                <a:gd name="connsiteX13" fmla="*/ 692 w 351041"/>
                <a:gd name="connsiteY13" fmla="*/ 152930 h 336081"/>
                <a:gd name="connsiteX14" fmla="*/ 1321 w 351041"/>
                <a:gd name="connsiteY14" fmla="*/ 158626 h 336081"/>
                <a:gd name="connsiteX15" fmla="*/ 4331 w 351041"/>
                <a:gd name="connsiteY15" fmla="*/ 197964 h 336081"/>
                <a:gd name="connsiteX16" fmla="*/ 5235 w 351041"/>
                <a:gd name="connsiteY16" fmla="*/ 211328 h 336081"/>
                <a:gd name="connsiteX17" fmla="*/ 60852 w 351041"/>
                <a:gd name="connsiteY17" fmla="*/ 222434 h 336081"/>
                <a:gd name="connsiteX18" fmla="*/ 78540 w 351041"/>
                <a:gd name="connsiteY18" fmla="*/ 252161 h 336081"/>
                <a:gd name="connsiteX19" fmla="*/ 84769 w 351041"/>
                <a:gd name="connsiteY19" fmla="*/ 259239 h 336081"/>
                <a:gd name="connsiteX20" fmla="*/ 75606 w 351041"/>
                <a:gd name="connsiteY20" fmla="*/ 311436 h 336081"/>
                <a:gd name="connsiteX21" fmla="*/ 82378 w 351041"/>
                <a:gd name="connsiteY21" fmla="*/ 314960 h 336081"/>
                <a:gd name="connsiteX22" fmla="*/ 126270 w 351041"/>
                <a:gd name="connsiteY22" fmla="*/ 336067 h 336081"/>
                <a:gd name="connsiteX23" fmla="*/ 130118 w 351041"/>
                <a:gd name="connsiteY23" fmla="*/ 334524 h 336081"/>
                <a:gd name="connsiteX24" fmla="*/ 160722 w 351041"/>
                <a:gd name="connsiteY24" fmla="*/ 298215 h 336081"/>
                <a:gd name="connsiteX25" fmla="*/ 208804 w 351041"/>
                <a:gd name="connsiteY25" fmla="*/ 295300 h 336081"/>
                <a:gd name="connsiteX26" fmla="*/ 249152 w 351041"/>
                <a:gd name="connsiteY26" fmla="*/ 327990 h 336081"/>
                <a:gd name="connsiteX27" fmla="*/ 255229 w 351041"/>
                <a:gd name="connsiteY27" fmla="*/ 323913 h 336081"/>
                <a:gd name="connsiteX28" fmla="*/ 297472 w 351041"/>
                <a:gd name="connsiteY28" fmla="*/ 294862 h 336081"/>
                <a:gd name="connsiteX29" fmla="*/ 295881 w 351041"/>
                <a:gd name="connsiteY29" fmla="*/ 287861 h 336081"/>
                <a:gd name="connsiteX30" fmla="*/ 279375 w 351041"/>
                <a:gd name="connsiteY30" fmla="*/ 245361 h 336081"/>
                <a:gd name="connsiteX31" fmla="*/ 297186 w 351041"/>
                <a:gd name="connsiteY31" fmla="*/ 203203 h 336081"/>
                <a:gd name="connsiteX32" fmla="*/ 321951 w 351041"/>
                <a:gd name="connsiteY32" fmla="*/ 194792 h 336081"/>
                <a:gd name="connsiteX33" fmla="*/ 350221 w 351041"/>
                <a:gd name="connsiteY33" fmla="*/ 184534 h 336081"/>
                <a:gd name="connsiteX34" fmla="*/ 351031 w 351041"/>
                <a:gd name="connsiteY34" fmla="*/ 179210 h 336081"/>
                <a:gd name="connsiteX35" fmla="*/ 345687 w 351041"/>
                <a:gd name="connsiteY35" fmla="*/ 126127 h 336081"/>
                <a:gd name="connsiteX36" fmla="*/ 344202 w 351041"/>
                <a:gd name="connsiteY36" fmla="*/ 123965 h 336081"/>
                <a:gd name="connsiteX37" fmla="*/ 292224 w 351041"/>
                <a:gd name="connsiteY37" fmla="*/ 115773 h 336081"/>
                <a:gd name="connsiteX38" fmla="*/ 279774 w 351041"/>
                <a:gd name="connsiteY38" fmla="*/ 90798 h 336081"/>
                <a:gd name="connsiteX39" fmla="*/ 227692 w 351041"/>
                <a:gd name="connsiteY39" fmla="*/ 198641 h 336081"/>
                <a:gd name="connsiteX40" fmla="*/ 184639 w 351041"/>
                <a:gd name="connsiteY40" fmla="*/ 227149 h 336081"/>
                <a:gd name="connsiteX41" fmla="*/ 148987 w 351041"/>
                <a:gd name="connsiteY41" fmla="*/ 221786 h 336081"/>
                <a:gd name="connsiteX42" fmla="*/ 120116 w 351041"/>
                <a:gd name="connsiteY42" fmla="*/ 187677 h 336081"/>
                <a:gd name="connsiteX43" fmla="*/ 145301 w 351041"/>
                <a:gd name="connsiteY43" fmla="*/ 118592 h 336081"/>
                <a:gd name="connsiteX44" fmla="*/ 218091 w 351041"/>
                <a:gd name="connsiteY44" fmla="*/ 126670 h 336081"/>
                <a:gd name="connsiteX45" fmla="*/ 227692 w 351041"/>
                <a:gd name="connsiteY45" fmla="*/ 198641 h 33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51041" h="336081">
                  <a:moveTo>
                    <a:pt x="279774" y="90798"/>
                  </a:moveTo>
                  <a:cubicBezTo>
                    <a:pt x="276279" y="85703"/>
                    <a:pt x="272288" y="81035"/>
                    <a:pt x="268040" y="76625"/>
                  </a:cubicBezTo>
                  <a:cubicBezTo>
                    <a:pt x="269764" y="64176"/>
                    <a:pt x="272107" y="47079"/>
                    <a:pt x="272240" y="45278"/>
                  </a:cubicBezTo>
                  <a:cubicBezTo>
                    <a:pt x="272450" y="42411"/>
                    <a:pt x="277946" y="27391"/>
                    <a:pt x="276507" y="25286"/>
                  </a:cubicBezTo>
                  <a:cubicBezTo>
                    <a:pt x="275069" y="23181"/>
                    <a:pt x="226882" y="-699"/>
                    <a:pt x="223663" y="16"/>
                  </a:cubicBezTo>
                  <a:cubicBezTo>
                    <a:pt x="221139" y="568"/>
                    <a:pt x="198498" y="28153"/>
                    <a:pt x="188744" y="40154"/>
                  </a:cubicBezTo>
                  <a:cubicBezTo>
                    <a:pt x="173390" y="39144"/>
                    <a:pt x="158093" y="41021"/>
                    <a:pt x="143529" y="45345"/>
                  </a:cubicBezTo>
                  <a:cubicBezTo>
                    <a:pt x="133537" y="36306"/>
                    <a:pt x="104372" y="10084"/>
                    <a:pt x="101752" y="9484"/>
                  </a:cubicBezTo>
                  <a:cubicBezTo>
                    <a:pt x="98590" y="8760"/>
                    <a:pt x="56194" y="39268"/>
                    <a:pt x="53441" y="42612"/>
                  </a:cubicBezTo>
                  <a:cubicBezTo>
                    <a:pt x="50689" y="45964"/>
                    <a:pt x="62414" y="66595"/>
                    <a:pt x="65138" y="74539"/>
                  </a:cubicBezTo>
                  <a:cubicBezTo>
                    <a:pt x="66529" y="78597"/>
                    <a:pt x="69644" y="87455"/>
                    <a:pt x="72568" y="95656"/>
                  </a:cubicBezTo>
                  <a:cubicBezTo>
                    <a:pt x="70577" y="98447"/>
                    <a:pt x="68701" y="101324"/>
                    <a:pt x="66938" y="104286"/>
                  </a:cubicBezTo>
                  <a:cubicBezTo>
                    <a:pt x="61471" y="113458"/>
                    <a:pt x="57404" y="123317"/>
                    <a:pt x="54556" y="133528"/>
                  </a:cubicBezTo>
                  <a:cubicBezTo>
                    <a:pt x="39297" y="138785"/>
                    <a:pt x="2006" y="151711"/>
                    <a:pt x="692" y="152930"/>
                  </a:cubicBezTo>
                  <a:cubicBezTo>
                    <a:pt x="-956" y="154473"/>
                    <a:pt x="787" y="156264"/>
                    <a:pt x="1321" y="158626"/>
                  </a:cubicBezTo>
                  <a:cubicBezTo>
                    <a:pt x="1844" y="160988"/>
                    <a:pt x="4150" y="193735"/>
                    <a:pt x="4331" y="197964"/>
                  </a:cubicBezTo>
                  <a:cubicBezTo>
                    <a:pt x="4511" y="202203"/>
                    <a:pt x="4969" y="208423"/>
                    <a:pt x="5235" y="211328"/>
                  </a:cubicBezTo>
                  <a:cubicBezTo>
                    <a:pt x="5435" y="213490"/>
                    <a:pt x="42002" y="219481"/>
                    <a:pt x="60852" y="222434"/>
                  </a:cubicBezTo>
                  <a:cubicBezTo>
                    <a:pt x="65405" y="233045"/>
                    <a:pt x="71253" y="243103"/>
                    <a:pt x="78540" y="252161"/>
                  </a:cubicBezTo>
                  <a:cubicBezTo>
                    <a:pt x="80492" y="254590"/>
                    <a:pt x="82578" y="256943"/>
                    <a:pt x="84769" y="259239"/>
                  </a:cubicBezTo>
                  <a:cubicBezTo>
                    <a:pt x="81150" y="276717"/>
                    <a:pt x="74492" y="309807"/>
                    <a:pt x="75606" y="311436"/>
                  </a:cubicBezTo>
                  <a:cubicBezTo>
                    <a:pt x="77130" y="313655"/>
                    <a:pt x="82378" y="314960"/>
                    <a:pt x="82378" y="314960"/>
                  </a:cubicBezTo>
                  <a:cubicBezTo>
                    <a:pt x="82378" y="314960"/>
                    <a:pt x="124536" y="336715"/>
                    <a:pt x="126270" y="336067"/>
                  </a:cubicBezTo>
                  <a:cubicBezTo>
                    <a:pt x="128003" y="335420"/>
                    <a:pt x="128518" y="336162"/>
                    <a:pt x="130118" y="334524"/>
                  </a:cubicBezTo>
                  <a:cubicBezTo>
                    <a:pt x="131556" y="333048"/>
                    <a:pt x="155502" y="305616"/>
                    <a:pt x="160722" y="298215"/>
                  </a:cubicBezTo>
                  <a:cubicBezTo>
                    <a:pt x="177047" y="300758"/>
                    <a:pt x="193545" y="300044"/>
                    <a:pt x="208804" y="295300"/>
                  </a:cubicBezTo>
                  <a:cubicBezTo>
                    <a:pt x="222091" y="306730"/>
                    <a:pt x="247951" y="328742"/>
                    <a:pt x="249152" y="327990"/>
                  </a:cubicBezTo>
                  <a:cubicBezTo>
                    <a:pt x="250780" y="326961"/>
                    <a:pt x="255229" y="323913"/>
                    <a:pt x="255229" y="323913"/>
                  </a:cubicBezTo>
                  <a:cubicBezTo>
                    <a:pt x="255229" y="323913"/>
                    <a:pt x="297739" y="296758"/>
                    <a:pt x="297472" y="294862"/>
                  </a:cubicBezTo>
                  <a:cubicBezTo>
                    <a:pt x="297196" y="292957"/>
                    <a:pt x="295881" y="287861"/>
                    <a:pt x="295881" y="287861"/>
                  </a:cubicBezTo>
                  <a:lnTo>
                    <a:pt x="279375" y="245361"/>
                  </a:lnTo>
                  <a:cubicBezTo>
                    <a:pt x="288404" y="232607"/>
                    <a:pt x="294043" y="218348"/>
                    <a:pt x="297186" y="203203"/>
                  </a:cubicBezTo>
                  <a:cubicBezTo>
                    <a:pt x="306454" y="199879"/>
                    <a:pt x="317665" y="195945"/>
                    <a:pt x="321951" y="194792"/>
                  </a:cubicBezTo>
                  <a:cubicBezTo>
                    <a:pt x="328476" y="193049"/>
                    <a:pt x="349250" y="187239"/>
                    <a:pt x="350221" y="184534"/>
                  </a:cubicBezTo>
                  <a:cubicBezTo>
                    <a:pt x="351193" y="181819"/>
                    <a:pt x="351031" y="179210"/>
                    <a:pt x="351031" y="179210"/>
                  </a:cubicBezTo>
                  <a:lnTo>
                    <a:pt x="345687" y="126127"/>
                  </a:lnTo>
                  <a:lnTo>
                    <a:pt x="344202" y="123965"/>
                  </a:lnTo>
                  <a:cubicBezTo>
                    <a:pt x="344202" y="123965"/>
                    <a:pt x="307416" y="117945"/>
                    <a:pt x="292224" y="115773"/>
                  </a:cubicBezTo>
                  <a:cubicBezTo>
                    <a:pt x="289138" y="107058"/>
                    <a:pt x="285166" y="98638"/>
                    <a:pt x="279774" y="90798"/>
                  </a:cubicBezTo>
                  <a:close/>
                  <a:moveTo>
                    <a:pt x="227692" y="198641"/>
                  </a:moveTo>
                  <a:cubicBezTo>
                    <a:pt x="218967" y="213595"/>
                    <a:pt x="202174" y="224710"/>
                    <a:pt x="184639" y="227149"/>
                  </a:cubicBezTo>
                  <a:cubicBezTo>
                    <a:pt x="173161" y="230359"/>
                    <a:pt x="158893" y="226873"/>
                    <a:pt x="148987" y="221786"/>
                  </a:cubicBezTo>
                  <a:cubicBezTo>
                    <a:pt x="135261" y="214738"/>
                    <a:pt x="124927" y="202317"/>
                    <a:pt x="120116" y="187677"/>
                  </a:cubicBezTo>
                  <a:cubicBezTo>
                    <a:pt x="111573" y="161674"/>
                    <a:pt x="122260" y="133204"/>
                    <a:pt x="145301" y="118592"/>
                  </a:cubicBezTo>
                  <a:cubicBezTo>
                    <a:pt x="168141" y="104105"/>
                    <a:pt x="198745" y="107905"/>
                    <a:pt x="218091" y="126670"/>
                  </a:cubicBezTo>
                  <a:cubicBezTo>
                    <a:pt x="237055" y="145062"/>
                    <a:pt x="241008" y="175809"/>
                    <a:pt x="227692" y="198641"/>
                  </a:cubicBezTo>
                  <a:close/>
                </a:path>
              </a:pathLst>
            </a:custGeom>
            <a:solidFill>
              <a:srgbClr val="FFD14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7" name="자유형: 도형 1398">
              <a:extLst>
                <a:ext uri="{FF2B5EF4-FFF2-40B4-BE49-F238E27FC236}">
                  <a16:creationId xmlns:a16="http://schemas.microsoft.com/office/drawing/2014/main" id="{8C13D0BE-5DE9-273A-CCD7-3E6F3CDACDE0}"/>
                </a:ext>
              </a:extLst>
            </p:cNvPr>
            <p:cNvSpPr/>
            <p:nvPr/>
          </p:nvSpPr>
          <p:spPr>
            <a:xfrm>
              <a:off x="5086871" y="2762674"/>
              <a:ext cx="208302" cy="200321"/>
            </a:xfrm>
            <a:custGeom>
              <a:avLst/>
              <a:gdLst>
                <a:gd name="connsiteX0" fmla="*/ 417338 w 505034"/>
                <a:gd name="connsiteY0" fmla="*/ 151313 h 485684"/>
                <a:gd name="connsiteX1" fmla="*/ 403260 w 505034"/>
                <a:gd name="connsiteY1" fmla="*/ 128701 h 485684"/>
                <a:gd name="connsiteX2" fmla="*/ 415386 w 505034"/>
                <a:gd name="connsiteY2" fmla="*/ 84543 h 485684"/>
                <a:gd name="connsiteX3" fmla="*/ 425396 w 505034"/>
                <a:gd name="connsiteY3" fmla="*/ 56692 h 485684"/>
                <a:gd name="connsiteX4" fmla="*/ 354483 w 505034"/>
                <a:gd name="connsiteY4" fmla="*/ 10162 h 485684"/>
                <a:gd name="connsiteX5" fmla="*/ 296580 w 505034"/>
                <a:gd name="connsiteY5" fmla="*/ 60969 h 485684"/>
                <a:gd name="connsiteX6" fmla="*/ 230696 w 505034"/>
                <a:gd name="connsiteY6" fmla="*/ 59635 h 485684"/>
                <a:gd name="connsiteX7" fmla="*/ 177727 w 505034"/>
                <a:gd name="connsiteY7" fmla="*/ 56 h 485684"/>
                <a:gd name="connsiteX8" fmla="*/ 101975 w 505034"/>
                <a:gd name="connsiteY8" fmla="*/ 38204 h 485684"/>
                <a:gd name="connsiteX9" fmla="*/ 112548 w 505034"/>
                <a:gd name="connsiteY9" fmla="*/ 86286 h 485684"/>
                <a:gd name="connsiteX10" fmla="*/ 119101 w 505034"/>
                <a:gd name="connsiteY10" fmla="*/ 118023 h 485684"/>
                <a:gd name="connsiteX11" fmla="*/ 109347 w 505034"/>
                <a:gd name="connsiteY11" fmla="*/ 129301 h 485684"/>
                <a:gd name="connsiteX12" fmla="*/ 85897 w 505034"/>
                <a:gd name="connsiteY12" fmla="*/ 168849 h 485684"/>
                <a:gd name="connsiteX13" fmla="*/ 4849 w 505034"/>
                <a:gd name="connsiteY13" fmla="*/ 186222 h 485684"/>
                <a:gd name="connsiteX14" fmla="*/ 4639 w 505034"/>
                <a:gd name="connsiteY14" fmla="*/ 194519 h 485684"/>
                <a:gd name="connsiteX15" fmla="*/ 1305 w 505034"/>
                <a:gd name="connsiteY15" fmla="*/ 251545 h 485684"/>
                <a:gd name="connsiteX16" fmla="*/ 0 w 505034"/>
                <a:gd name="connsiteY16" fmla="*/ 270900 h 485684"/>
                <a:gd name="connsiteX17" fmla="*/ 77648 w 505034"/>
                <a:gd name="connsiteY17" fmla="*/ 297636 h 485684"/>
                <a:gd name="connsiteX18" fmla="*/ 97241 w 505034"/>
                <a:gd name="connsiteY18" fmla="*/ 343728 h 485684"/>
                <a:gd name="connsiteX19" fmla="*/ 104804 w 505034"/>
                <a:gd name="connsiteY19" fmla="*/ 355091 h 485684"/>
                <a:gd name="connsiteX20" fmla="*/ 81515 w 505034"/>
                <a:gd name="connsiteY20" fmla="*/ 428195 h 485684"/>
                <a:gd name="connsiteX21" fmla="*/ 90554 w 505034"/>
                <a:gd name="connsiteY21" fmla="*/ 434568 h 485684"/>
                <a:gd name="connsiteX22" fmla="*/ 149429 w 505034"/>
                <a:gd name="connsiteY22" fmla="*/ 473382 h 485684"/>
                <a:gd name="connsiteX23" fmla="*/ 155239 w 505034"/>
                <a:gd name="connsiteY23" fmla="*/ 471915 h 485684"/>
                <a:gd name="connsiteX24" fmla="*/ 206197 w 505034"/>
                <a:gd name="connsiteY24" fmla="*/ 425776 h 485684"/>
                <a:gd name="connsiteX25" fmla="*/ 275749 w 505034"/>
                <a:gd name="connsiteY25" fmla="*/ 430939 h 485684"/>
                <a:gd name="connsiteX26" fmla="*/ 327289 w 505034"/>
                <a:gd name="connsiteY26" fmla="*/ 485669 h 485684"/>
                <a:gd name="connsiteX27" fmla="*/ 336795 w 505034"/>
                <a:gd name="connsiteY27" fmla="*/ 481002 h 485684"/>
                <a:gd name="connsiteX28" fmla="*/ 403041 w 505034"/>
                <a:gd name="connsiteY28" fmla="*/ 447522 h 485684"/>
                <a:gd name="connsiteX29" fmla="*/ 402127 w 505034"/>
                <a:gd name="connsiteY29" fmla="*/ 437178 h 485684"/>
                <a:gd name="connsiteX30" fmla="*/ 386706 w 505034"/>
                <a:gd name="connsiteY30" fmla="*/ 372998 h 485684"/>
                <a:gd name="connsiteX31" fmla="*/ 420453 w 505034"/>
                <a:gd name="connsiteY31" fmla="*/ 315981 h 485684"/>
                <a:gd name="connsiteX32" fmla="*/ 457629 w 505034"/>
                <a:gd name="connsiteY32" fmla="*/ 308733 h 485684"/>
                <a:gd name="connsiteX33" fmla="*/ 500187 w 505034"/>
                <a:gd name="connsiteY33" fmla="*/ 299513 h 485684"/>
                <a:gd name="connsiteX34" fmla="*/ 502387 w 505034"/>
                <a:gd name="connsiteY34" fmla="*/ 292036 h 485684"/>
                <a:gd name="connsiteX35" fmla="*/ 505035 w 505034"/>
                <a:gd name="connsiteY35" fmla="*/ 214845 h 485684"/>
                <a:gd name="connsiteX36" fmla="*/ 503330 w 505034"/>
                <a:gd name="connsiteY36" fmla="*/ 211454 h 485684"/>
                <a:gd name="connsiteX37" fmla="*/ 430340 w 505034"/>
                <a:gd name="connsiteY37" fmla="*/ 189594 h 485684"/>
                <a:gd name="connsiteX38" fmla="*/ 417338 w 505034"/>
                <a:gd name="connsiteY38" fmla="*/ 151313 h 485684"/>
                <a:gd name="connsiteX39" fmla="*/ 321641 w 505034"/>
                <a:gd name="connsiteY39" fmla="*/ 295912 h 485684"/>
                <a:gd name="connsiteX40" fmla="*/ 254337 w 505034"/>
                <a:gd name="connsiteY40" fmla="*/ 328440 h 485684"/>
                <a:gd name="connsiteX41" fmla="*/ 204226 w 505034"/>
                <a:gd name="connsiteY41" fmla="*/ 313810 h 485684"/>
                <a:gd name="connsiteX42" fmla="*/ 169441 w 505034"/>
                <a:gd name="connsiteY42" fmla="*/ 259270 h 485684"/>
                <a:gd name="connsiteX43" fmla="*/ 218999 w 505034"/>
                <a:gd name="connsiteY43" fmla="*/ 165039 h 485684"/>
                <a:gd name="connsiteX44" fmla="*/ 321860 w 505034"/>
                <a:gd name="connsiteY44" fmla="*/ 190775 h 485684"/>
                <a:gd name="connsiteX45" fmla="*/ 321641 w 505034"/>
                <a:gd name="connsiteY45" fmla="*/ 295912 h 48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05034" h="485684">
                  <a:moveTo>
                    <a:pt x="417338" y="151313"/>
                  </a:moveTo>
                  <a:cubicBezTo>
                    <a:pt x="413309" y="143322"/>
                    <a:pt x="408499" y="135845"/>
                    <a:pt x="403260" y="128701"/>
                  </a:cubicBezTo>
                  <a:cubicBezTo>
                    <a:pt x="408156" y="111175"/>
                    <a:pt x="414843" y="87105"/>
                    <a:pt x="415386" y="84543"/>
                  </a:cubicBezTo>
                  <a:cubicBezTo>
                    <a:pt x="416243" y="80466"/>
                    <a:pt x="427054" y="59987"/>
                    <a:pt x="425396" y="56692"/>
                  </a:cubicBezTo>
                  <a:cubicBezTo>
                    <a:pt x="423739" y="53396"/>
                    <a:pt x="359245" y="9772"/>
                    <a:pt x="354483" y="10162"/>
                  </a:cubicBezTo>
                  <a:cubicBezTo>
                    <a:pt x="350758" y="10467"/>
                    <a:pt x="312906" y="45643"/>
                    <a:pt x="296580" y="60969"/>
                  </a:cubicBezTo>
                  <a:cubicBezTo>
                    <a:pt x="274749" y="56530"/>
                    <a:pt x="252441" y="56254"/>
                    <a:pt x="230696" y="59635"/>
                  </a:cubicBezTo>
                  <a:cubicBezTo>
                    <a:pt x="218113" y="44728"/>
                    <a:pt x="181366" y="1437"/>
                    <a:pt x="177727" y="56"/>
                  </a:cubicBezTo>
                  <a:cubicBezTo>
                    <a:pt x="173327" y="-1601"/>
                    <a:pt x="106575" y="33927"/>
                    <a:pt x="101975" y="38204"/>
                  </a:cubicBezTo>
                  <a:cubicBezTo>
                    <a:pt x="97374" y="42471"/>
                    <a:pt x="110185" y="74361"/>
                    <a:pt x="112548" y="86286"/>
                  </a:cubicBezTo>
                  <a:cubicBezTo>
                    <a:pt x="113757" y="92382"/>
                    <a:pt x="116501" y="105688"/>
                    <a:pt x="119101" y="118023"/>
                  </a:cubicBezTo>
                  <a:cubicBezTo>
                    <a:pt x="115710" y="121643"/>
                    <a:pt x="112452" y="125396"/>
                    <a:pt x="109347" y="129301"/>
                  </a:cubicBezTo>
                  <a:cubicBezTo>
                    <a:pt x="99717" y="141398"/>
                    <a:pt x="91964" y="154752"/>
                    <a:pt x="85897" y="168849"/>
                  </a:cubicBezTo>
                  <a:cubicBezTo>
                    <a:pt x="62989" y="173421"/>
                    <a:pt x="6973" y="184717"/>
                    <a:pt x="4849" y="186222"/>
                  </a:cubicBezTo>
                  <a:cubicBezTo>
                    <a:pt x="2182" y="188118"/>
                    <a:pt x="4334" y="191023"/>
                    <a:pt x="4639" y="194519"/>
                  </a:cubicBezTo>
                  <a:cubicBezTo>
                    <a:pt x="4944" y="198005"/>
                    <a:pt x="1877" y="245439"/>
                    <a:pt x="1305" y="251545"/>
                  </a:cubicBezTo>
                  <a:cubicBezTo>
                    <a:pt x="743" y="257660"/>
                    <a:pt x="181" y="266680"/>
                    <a:pt x="0" y="270900"/>
                  </a:cubicBezTo>
                  <a:cubicBezTo>
                    <a:pt x="-133" y="274033"/>
                    <a:pt x="51169" y="289740"/>
                    <a:pt x="77648" y="297636"/>
                  </a:cubicBezTo>
                  <a:cubicBezTo>
                    <a:pt x="82115" y="313743"/>
                    <a:pt x="88564" y="329307"/>
                    <a:pt x="97241" y="343728"/>
                  </a:cubicBezTo>
                  <a:cubicBezTo>
                    <a:pt x="99565" y="347595"/>
                    <a:pt x="102108" y="351376"/>
                    <a:pt x="104804" y="355091"/>
                  </a:cubicBezTo>
                  <a:cubicBezTo>
                    <a:pt x="96212" y="379456"/>
                    <a:pt x="80220" y="425643"/>
                    <a:pt x="81515" y="428195"/>
                  </a:cubicBezTo>
                  <a:cubicBezTo>
                    <a:pt x="83268" y="431682"/>
                    <a:pt x="90554" y="434568"/>
                    <a:pt x="90554" y="434568"/>
                  </a:cubicBezTo>
                  <a:cubicBezTo>
                    <a:pt x="90554" y="434568"/>
                    <a:pt x="146809" y="473973"/>
                    <a:pt x="149429" y="473382"/>
                  </a:cubicBezTo>
                  <a:cubicBezTo>
                    <a:pt x="152048" y="472791"/>
                    <a:pt x="152629" y="473954"/>
                    <a:pt x="155239" y="471915"/>
                  </a:cubicBezTo>
                  <a:cubicBezTo>
                    <a:pt x="157582" y="470077"/>
                    <a:pt x="197273" y="435377"/>
                    <a:pt x="206197" y="425776"/>
                  </a:cubicBezTo>
                  <a:cubicBezTo>
                    <a:pt x="229124" y="432605"/>
                    <a:pt x="252937" y="434787"/>
                    <a:pt x="275749" y="430939"/>
                  </a:cubicBezTo>
                  <a:cubicBezTo>
                    <a:pt x="292589" y="449922"/>
                    <a:pt x="325412" y="486527"/>
                    <a:pt x="327289" y="485669"/>
                  </a:cubicBezTo>
                  <a:cubicBezTo>
                    <a:pt x="329822" y="484517"/>
                    <a:pt x="336795" y="481002"/>
                    <a:pt x="336795" y="481002"/>
                  </a:cubicBezTo>
                  <a:cubicBezTo>
                    <a:pt x="336795" y="481002"/>
                    <a:pt x="403060" y="450312"/>
                    <a:pt x="403041" y="447522"/>
                  </a:cubicBezTo>
                  <a:cubicBezTo>
                    <a:pt x="403013" y="444740"/>
                    <a:pt x="402127" y="437178"/>
                    <a:pt x="402127" y="437178"/>
                  </a:cubicBezTo>
                  <a:lnTo>
                    <a:pt x="386706" y="372998"/>
                  </a:lnTo>
                  <a:cubicBezTo>
                    <a:pt x="402136" y="356453"/>
                    <a:pt x="413004" y="337098"/>
                    <a:pt x="420453" y="315981"/>
                  </a:cubicBezTo>
                  <a:cubicBezTo>
                    <a:pt x="434388" y="313010"/>
                    <a:pt x="451247" y="309543"/>
                    <a:pt x="457629" y="308733"/>
                  </a:cubicBezTo>
                  <a:cubicBezTo>
                    <a:pt x="467325" y="307495"/>
                    <a:pt x="498263" y="303208"/>
                    <a:pt x="500187" y="299513"/>
                  </a:cubicBezTo>
                  <a:cubicBezTo>
                    <a:pt x="502101" y="295807"/>
                    <a:pt x="502387" y="292036"/>
                    <a:pt x="502387" y="292036"/>
                  </a:cubicBezTo>
                  <a:lnTo>
                    <a:pt x="505035" y="214845"/>
                  </a:lnTo>
                  <a:lnTo>
                    <a:pt x="503330" y="211454"/>
                  </a:lnTo>
                  <a:cubicBezTo>
                    <a:pt x="503330" y="211454"/>
                    <a:pt x="451723" y="195662"/>
                    <a:pt x="430340" y="189594"/>
                  </a:cubicBezTo>
                  <a:cubicBezTo>
                    <a:pt x="427606" y="176459"/>
                    <a:pt x="423539" y="163600"/>
                    <a:pt x="417338" y="151313"/>
                  </a:cubicBezTo>
                  <a:close/>
                  <a:moveTo>
                    <a:pt x="321641" y="295912"/>
                  </a:moveTo>
                  <a:cubicBezTo>
                    <a:pt x="306220" y="315677"/>
                    <a:pt x="279959" y="328354"/>
                    <a:pt x="254337" y="328440"/>
                  </a:cubicBezTo>
                  <a:cubicBezTo>
                    <a:pt x="237249" y="330821"/>
                    <a:pt x="217456" y="323049"/>
                    <a:pt x="204226" y="313810"/>
                  </a:cubicBezTo>
                  <a:cubicBezTo>
                    <a:pt x="185909" y="301027"/>
                    <a:pt x="173489" y="281206"/>
                    <a:pt x="169441" y="259270"/>
                  </a:cubicBezTo>
                  <a:cubicBezTo>
                    <a:pt x="162230" y="220303"/>
                    <a:pt x="183109" y="181526"/>
                    <a:pt x="218999" y="165039"/>
                  </a:cubicBezTo>
                  <a:cubicBezTo>
                    <a:pt x="254594" y="148684"/>
                    <a:pt x="297761" y="160095"/>
                    <a:pt x="321860" y="190775"/>
                  </a:cubicBezTo>
                  <a:cubicBezTo>
                    <a:pt x="345491" y="220874"/>
                    <a:pt x="345177" y="265747"/>
                    <a:pt x="321641" y="295912"/>
                  </a:cubicBezTo>
                  <a:close/>
                </a:path>
              </a:pathLst>
            </a:custGeom>
            <a:solidFill>
              <a:srgbClr val="FFD1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BC30E35E-FD7A-E638-5817-120A59B506D4}"/>
                </a:ext>
              </a:extLst>
            </p:cNvPr>
            <p:cNvGrpSpPr/>
            <p:nvPr/>
          </p:nvGrpSpPr>
          <p:grpSpPr>
            <a:xfrm>
              <a:off x="3802474" y="3930706"/>
              <a:ext cx="495682" cy="329655"/>
              <a:chOff x="3787762" y="3976517"/>
              <a:chExt cx="495682" cy="329655"/>
            </a:xfrm>
          </p:grpSpPr>
          <p:sp>
            <p:nvSpPr>
              <p:cNvPr id="139" name="자유형: 도형 1400">
                <a:extLst>
                  <a:ext uri="{FF2B5EF4-FFF2-40B4-BE49-F238E27FC236}">
                    <a16:creationId xmlns:a16="http://schemas.microsoft.com/office/drawing/2014/main" id="{4FC5F64D-8E9E-D674-11E0-58E77BB86CA5}"/>
                  </a:ext>
                </a:extLst>
              </p:cNvPr>
              <p:cNvSpPr/>
              <p:nvPr/>
            </p:nvSpPr>
            <p:spPr>
              <a:xfrm flipH="1">
                <a:off x="3787762" y="3976517"/>
                <a:ext cx="495682" cy="329655"/>
              </a:xfrm>
              <a:custGeom>
                <a:avLst/>
                <a:gdLst>
                  <a:gd name="connsiteX0" fmla="*/ 388105 w 441781"/>
                  <a:gd name="connsiteY0" fmla="*/ 292545 h 293808"/>
                  <a:gd name="connsiteX1" fmla="*/ 52348 w 441781"/>
                  <a:gd name="connsiteY1" fmla="*/ 292545 h 293808"/>
                  <a:gd name="connsiteX2" fmla="*/ -664 w 441781"/>
                  <a:gd name="connsiteY2" fmla="*/ 239532 h 293808"/>
                  <a:gd name="connsiteX3" fmla="*/ -664 w 441781"/>
                  <a:gd name="connsiteY3" fmla="*/ 113601 h 293808"/>
                  <a:gd name="connsiteX4" fmla="*/ 52348 w 441781"/>
                  <a:gd name="connsiteY4" fmla="*/ 60588 h 293808"/>
                  <a:gd name="connsiteX5" fmla="*/ 246207 w 441781"/>
                  <a:gd name="connsiteY5" fmla="*/ 60588 h 293808"/>
                  <a:gd name="connsiteX6" fmla="*/ 290032 w 441781"/>
                  <a:gd name="connsiteY6" fmla="*/ 16274 h 293808"/>
                  <a:gd name="connsiteX7" fmla="*/ 338674 w 441781"/>
                  <a:gd name="connsiteY7" fmla="*/ -1059 h 293808"/>
                  <a:gd name="connsiteX8" fmla="*/ 346114 w 441781"/>
                  <a:gd name="connsiteY8" fmla="*/ 10322 h 293808"/>
                  <a:gd name="connsiteX9" fmla="*/ 323575 w 441781"/>
                  <a:gd name="connsiteY9" fmla="*/ 60588 h 293808"/>
                  <a:gd name="connsiteX10" fmla="*/ 388105 w 441781"/>
                  <a:gd name="connsiteY10" fmla="*/ 60588 h 293808"/>
                  <a:gd name="connsiteX11" fmla="*/ 441118 w 441781"/>
                  <a:gd name="connsiteY11" fmla="*/ 113601 h 293808"/>
                  <a:gd name="connsiteX12" fmla="*/ 441118 w 441781"/>
                  <a:gd name="connsiteY12" fmla="*/ 239532 h 293808"/>
                  <a:gd name="connsiteX13" fmla="*/ 388105 w 441781"/>
                  <a:gd name="connsiteY13" fmla="*/ 292545 h 29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1781" h="293808">
                    <a:moveTo>
                      <a:pt x="388105" y="292545"/>
                    </a:moveTo>
                    <a:lnTo>
                      <a:pt x="52348" y="292545"/>
                    </a:lnTo>
                    <a:cubicBezTo>
                      <a:pt x="23070" y="292545"/>
                      <a:pt x="-664" y="268812"/>
                      <a:pt x="-664" y="239532"/>
                    </a:cubicBezTo>
                    <a:lnTo>
                      <a:pt x="-664" y="113601"/>
                    </a:lnTo>
                    <a:cubicBezTo>
                      <a:pt x="-664" y="84324"/>
                      <a:pt x="23070" y="60588"/>
                      <a:pt x="52348" y="60588"/>
                    </a:cubicBezTo>
                    <a:lnTo>
                      <a:pt x="246207" y="60588"/>
                    </a:lnTo>
                    <a:cubicBezTo>
                      <a:pt x="254982" y="41585"/>
                      <a:pt x="271440" y="26325"/>
                      <a:pt x="290032" y="16274"/>
                    </a:cubicBezTo>
                    <a:cubicBezTo>
                      <a:pt x="305237" y="8055"/>
                      <a:pt x="321786" y="2869"/>
                      <a:pt x="338674" y="-1059"/>
                    </a:cubicBezTo>
                    <a:cubicBezTo>
                      <a:pt x="345302" y="-2603"/>
                      <a:pt x="350262" y="4931"/>
                      <a:pt x="346114" y="10322"/>
                    </a:cubicBezTo>
                    <a:cubicBezTo>
                      <a:pt x="334826" y="24989"/>
                      <a:pt x="327102" y="42400"/>
                      <a:pt x="323575" y="60588"/>
                    </a:cubicBezTo>
                    <a:lnTo>
                      <a:pt x="388105" y="60588"/>
                    </a:lnTo>
                    <a:cubicBezTo>
                      <a:pt x="417382" y="60588"/>
                      <a:pt x="441118" y="84324"/>
                      <a:pt x="441118" y="113601"/>
                    </a:cubicBezTo>
                    <a:lnTo>
                      <a:pt x="441118" y="239532"/>
                    </a:lnTo>
                    <a:cubicBezTo>
                      <a:pt x="441118" y="268812"/>
                      <a:pt x="417382" y="292545"/>
                      <a:pt x="388105" y="292545"/>
                    </a:cubicBezTo>
                  </a:path>
                </a:pathLst>
              </a:custGeom>
              <a:solidFill>
                <a:srgbClr val="F2F2F2"/>
              </a:solidFill>
              <a:ln w="2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3E09FBDB-8ED4-24FE-0A30-072B92B6BD7F}"/>
                  </a:ext>
                </a:extLst>
              </p:cNvPr>
              <p:cNvGrpSpPr/>
              <p:nvPr/>
            </p:nvGrpSpPr>
            <p:grpSpPr>
              <a:xfrm>
                <a:off x="3947620" y="4082762"/>
                <a:ext cx="175967" cy="175967"/>
                <a:chOff x="4091125" y="3990138"/>
                <a:chExt cx="140529" cy="140529"/>
              </a:xfrm>
            </p:grpSpPr>
            <p:sp>
              <p:nvSpPr>
                <p:cNvPr id="141" name="타원 140">
                  <a:extLst>
                    <a:ext uri="{FF2B5EF4-FFF2-40B4-BE49-F238E27FC236}">
                      <a16:creationId xmlns:a16="http://schemas.microsoft.com/office/drawing/2014/main" id="{777D8CDB-54CF-0F83-A6D5-7EFF2BFCBFCB}"/>
                    </a:ext>
                  </a:extLst>
                </p:cNvPr>
                <p:cNvSpPr/>
                <p:nvPr/>
              </p:nvSpPr>
              <p:spPr>
                <a:xfrm>
                  <a:off x="4091125" y="3990138"/>
                  <a:ext cx="140529" cy="140529"/>
                </a:xfrm>
                <a:prstGeom prst="ellipse">
                  <a:avLst/>
                </a:prstGeom>
                <a:solidFill>
                  <a:srgbClr val="313B5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42" name="자유형: 도형 1403">
                  <a:extLst>
                    <a:ext uri="{FF2B5EF4-FFF2-40B4-BE49-F238E27FC236}">
                      <a16:creationId xmlns:a16="http://schemas.microsoft.com/office/drawing/2014/main" id="{42D6FAB0-41BE-26E2-2AC5-7BE71FD5894E}"/>
                    </a:ext>
                  </a:extLst>
                </p:cNvPr>
                <p:cNvSpPr/>
                <p:nvPr/>
              </p:nvSpPr>
              <p:spPr>
                <a:xfrm flipV="1">
                  <a:off x="4128531" y="4035305"/>
                  <a:ext cx="65717" cy="50198"/>
                </a:xfrm>
                <a:custGeom>
                  <a:avLst/>
                  <a:gdLst>
                    <a:gd name="connsiteX0" fmla="*/ 24075 w 58571"/>
                    <a:gd name="connsiteY0" fmla="*/ -2413 h 44739"/>
                    <a:gd name="connsiteX1" fmla="*/ -2228 w 58571"/>
                    <a:gd name="connsiteY1" fmla="*/ 17915 h 44739"/>
                    <a:gd name="connsiteX2" fmla="*/ 4866 w 58571"/>
                    <a:gd name="connsiteY2" fmla="*/ 27093 h 44739"/>
                    <a:gd name="connsiteX3" fmla="*/ 22505 w 58571"/>
                    <a:gd name="connsiteY3" fmla="*/ 13463 h 44739"/>
                    <a:gd name="connsiteX4" fmla="*/ 47588 w 58571"/>
                    <a:gd name="connsiteY4" fmla="*/ 42327 h 44739"/>
                    <a:gd name="connsiteX5" fmla="*/ 56344 w 58571"/>
                    <a:gd name="connsiteY5" fmla="*/ 34718 h 44739"/>
                    <a:gd name="connsiteX6" fmla="*/ 24075 w 58571"/>
                    <a:gd name="connsiteY6" fmla="*/ -2413 h 4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571" h="44739">
                      <a:moveTo>
                        <a:pt x="24075" y="-2413"/>
                      </a:moveTo>
                      <a:lnTo>
                        <a:pt x="-2228" y="17915"/>
                      </a:lnTo>
                      <a:lnTo>
                        <a:pt x="4866" y="27093"/>
                      </a:lnTo>
                      <a:lnTo>
                        <a:pt x="22505" y="13463"/>
                      </a:lnTo>
                      <a:lnTo>
                        <a:pt x="47588" y="42327"/>
                      </a:lnTo>
                      <a:lnTo>
                        <a:pt x="56344" y="34718"/>
                      </a:lnTo>
                      <a:lnTo>
                        <a:pt x="24075" y="-2413"/>
                      </a:lnTo>
                    </a:path>
                  </a:pathLst>
                </a:custGeom>
                <a:solidFill>
                  <a:srgbClr val="FFFFFF"/>
                </a:solidFill>
                <a:ln w="28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</p:grpSp>
      <p:sp>
        <p:nvSpPr>
          <p:cNvPr id="1754" name="Google Shape;73;p13">
            <a:extLst>
              <a:ext uri="{FF2B5EF4-FFF2-40B4-BE49-F238E27FC236}">
                <a16:creationId xmlns:a16="http://schemas.microsoft.com/office/drawing/2014/main" id="{445FE5E5-3601-8343-7E4B-E0B4EE6B9A6A}"/>
              </a:ext>
            </a:extLst>
          </p:cNvPr>
          <p:cNvSpPr txBox="1"/>
          <p:nvPr/>
        </p:nvSpPr>
        <p:spPr>
          <a:xfrm flipH="1">
            <a:off x="867620" y="5919047"/>
            <a:ext cx="2661306" cy="6231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altLang="ko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</a:t>
            </a: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분석한 속성</a:t>
            </a:r>
            <a:r>
              <a:rPr lang="en-US" altLang="ko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키워드</a:t>
            </a:r>
            <a:r>
              <a:rPr lang="en-US" altLang="ko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ko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긍부정 데이터로 리뷰 필터링</a:t>
            </a:r>
            <a:endParaRPr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55" name="Google Shape;68;p13">
            <a:extLst>
              <a:ext uri="{FF2B5EF4-FFF2-40B4-BE49-F238E27FC236}">
                <a16:creationId xmlns:a16="http://schemas.microsoft.com/office/drawing/2014/main" id="{B293F13B-AB48-260B-8C4F-CF7B229D3FB8}"/>
              </a:ext>
            </a:extLst>
          </p:cNvPr>
          <p:cNvSpPr txBox="1"/>
          <p:nvPr/>
        </p:nvSpPr>
        <p:spPr>
          <a:xfrm flipH="1">
            <a:off x="1736248" y="3277004"/>
            <a:ext cx="901209" cy="405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ko-KR" altLang="en-US" sz="1800" dirty="0">
                <a:solidFill>
                  <a:srgbClr val="67BA54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여행 전</a:t>
            </a:r>
          </a:p>
        </p:txBody>
      </p:sp>
      <p:sp>
        <p:nvSpPr>
          <p:cNvPr id="1758" name="사각형: 둥근 모서리 263">
            <a:extLst>
              <a:ext uri="{FF2B5EF4-FFF2-40B4-BE49-F238E27FC236}">
                <a16:creationId xmlns:a16="http://schemas.microsoft.com/office/drawing/2014/main" id="{0DC1D2EF-B4CF-1466-BB10-B54864C0164B}"/>
              </a:ext>
            </a:extLst>
          </p:cNvPr>
          <p:cNvSpPr/>
          <p:nvPr/>
        </p:nvSpPr>
        <p:spPr>
          <a:xfrm flipH="1">
            <a:off x="837595" y="3716599"/>
            <a:ext cx="2687774" cy="400865"/>
          </a:xfrm>
          <a:prstGeom prst="roundRect">
            <a:avLst>
              <a:gd name="adj" fmla="val 50000"/>
            </a:avLst>
          </a:prstGeom>
          <a:solidFill>
            <a:srgbClr val="67BA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/>
            <a:r>
              <a:rPr lang="ko-KR" altLang="en-US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rPr>
              <a:t>키워드기반 리뷰 필터</a:t>
            </a:r>
          </a:p>
        </p:txBody>
      </p:sp>
      <p:grpSp>
        <p:nvGrpSpPr>
          <p:cNvPr id="1759" name="그룹 1758">
            <a:extLst>
              <a:ext uri="{FF2B5EF4-FFF2-40B4-BE49-F238E27FC236}">
                <a16:creationId xmlns:a16="http://schemas.microsoft.com/office/drawing/2014/main" id="{F5033810-91B5-5745-0758-9729E462E47A}"/>
              </a:ext>
            </a:extLst>
          </p:cNvPr>
          <p:cNvGrpSpPr/>
          <p:nvPr/>
        </p:nvGrpSpPr>
        <p:grpSpPr>
          <a:xfrm>
            <a:off x="1331457" y="4483214"/>
            <a:ext cx="1673534" cy="1155704"/>
            <a:chOff x="868422" y="3958922"/>
            <a:chExt cx="2205632" cy="1581406"/>
          </a:xfrm>
        </p:grpSpPr>
        <p:sp>
          <p:nvSpPr>
            <p:cNvPr id="1760" name="자유형: 도형 1581">
              <a:extLst>
                <a:ext uri="{FF2B5EF4-FFF2-40B4-BE49-F238E27FC236}">
                  <a16:creationId xmlns:a16="http://schemas.microsoft.com/office/drawing/2014/main" id="{B524A8A1-A701-C098-1EA6-4E58035B92CD}"/>
                </a:ext>
              </a:extLst>
            </p:cNvPr>
            <p:cNvSpPr/>
            <p:nvPr/>
          </p:nvSpPr>
          <p:spPr>
            <a:xfrm>
              <a:off x="950560" y="4046500"/>
              <a:ext cx="2069217" cy="1483372"/>
            </a:xfrm>
            <a:custGeom>
              <a:avLst/>
              <a:gdLst>
                <a:gd name="connsiteX0" fmla="*/ 663032 w 4050376"/>
                <a:gd name="connsiteY0" fmla="*/ 3167570 h 3596478"/>
                <a:gd name="connsiteX1" fmla="*/ 6397 w 4050376"/>
                <a:gd name="connsiteY1" fmla="*/ 1671393 h 3596478"/>
                <a:gd name="connsiteX2" fmla="*/ 885564 w 4050376"/>
                <a:gd name="connsiteY2" fmla="*/ 280790 h 3596478"/>
                <a:gd name="connsiteX3" fmla="*/ 2530608 w 4050376"/>
                <a:gd name="connsiteY3" fmla="*/ 94453 h 3596478"/>
                <a:gd name="connsiteX4" fmla="*/ 3805853 w 4050376"/>
                <a:gd name="connsiteY4" fmla="*/ 1164958 h 3596478"/>
                <a:gd name="connsiteX5" fmla="*/ 4049150 w 4050376"/>
                <a:gd name="connsiteY5" fmla="*/ 2140213 h 3596478"/>
                <a:gd name="connsiteX6" fmla="*/ 3671703 w 4050376"/>
                <a:gd name="connsiteY6" fmla="*/ 3060319 h 3596478"/>
                <a:gd name="connsiteX7" fmla="*/ 3155400 w 4050376"/>
                <a:gd name="connsiteY7" fmla="*/ 3386217 h 3596478"/>
                <a:gd name="connsiteX8" fmla="*/ 2547010 w 4050376"/>
                <a:gd name="connsiteY8" fmla="*/ 3558524 h 3596478"/>
                <a:gd name="connsiteX9" fmla="*/ 1315942 w 4050376"/>
                <a:gd name="connsiteY9" fmla="*/ 3471151 h 3596478"/>
                <a:gd name="connsiteX10" fmla="*/ 663032 w 4050376"/>
                <a:gd name="connsiteY10" fmla="*/ 3167570 h 3596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50376" h="3596478">
                  <a:moveTo>
                    <a:pt x="663032" y="3167570"/>
                  </a:moveTo>
                  <a:cubicBezTo>
                    <a:pt x="206937" y="2827471"/>
                    <a:pt x="-44085" y="2238083"/>
                    <a:pt x="6397" y="1671393"/>
                  </a:cubicBezTo>
                  <a:cubicBezTo>
                    <a:pt x="56880" y="1104703"/>
                    <a:pt x="399389" y="576294"/>
                    <a:pt x="885564" y="280790"/>
                  </a:cubicBezTo>
                  <a:cubicBezTo>
                    <a:pt x="1371739" y="-14713"/>
                    <a:pt x="1988188" y="-77235"/>
                    <a:pt x="2530608" y="94453"/>
                  </a:cubicBezTo>
                  <a:cubicBezTo>
                    <a:pt x="3073019" y="266141"/>
                    <a:pt x="3535753" y="664210"/>
                    <a:pt x="3805853" y="1164958"/>
                  </a:cubicBezTo>
                  <a:cubicBezTo>
                    <a:pt x="3966825" y="1463386"/>
                    <a:pt x="4062438" y="1801409"/>
                    <a:pt x="4049150" y="2140213"/>
                  </a:cubicBezTo>
                  <a:cubicBezTo>
                    <a:pt x="4035863" y="2479017"/>
                    <a:pt x="3908466" y="2817603"/>
                    <a:pt x="3671703" y="3060319"/>
                  </a:cubicBezTo>
                  <a:cubicBezTo>
                    <a:pt x="3527885" y="3207737"/>
                    <a:pt x="3347948" y="3315255"/>
                    <a:pt x="3155400" y="3386217"/>
                  </a:cubicBezTo>
                  <a:cubicBezTo>
                    <a:pt x="2949546" y="3462074"/>
                    <a:pt x="2757027" y="3513318"/>
                    <a:pt x="2547010" y="3558524"/>
                  </a:cubicBezTo>
                  <a:cubicBezTo>
                    <a:pt x="2151723" y="3643611"/>
                    <a:pt x="1709915" y="3573011"/>
                    <a:pt x="1315942" y="3471151"/>
                  </a:cubicBezTo>
                  <a:cubicBezTo>
                    <a:pt x="1082027" y="3410658"/>
                    <a:pt x="857285" y="3312417"/>
                    <a:pt x="663032" y="3167570"/>
                  </a:cubicBezTo>
                  <a:close/>
                </a:path>
              </a:pathLst>
            </a:custGeom>
            <a:solidFill>
              <a:srgbClr val="56A743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61" name="자유형: 도형 1582">
              <a:extLst>
                <a:ext uri="{FF2B5EF4-FFF2-40B4-BE49-F238E27FC236}">
                  <a16:creationId xmlns:a16="http://schemas.microsoft.com/office/drawing/2014/main" id="{FCDF0A69-3B21-C3CD-C290-3C3E9E7774C9}"/>
                </a:ext>
              </a:extLst>
            </p:cNvPr>
            <p:cNvSpPr/>
            <p:nvPr/>
          </p:nvSpPr>
          <p:spPr>
            <a:xfrm flipV="1">
              <a:off x="2961194" y="4430164"/>
              <a:ext cx="112860" cy="106822"/>
            </a:xfrm>
            <a:custGeom>
              <a:avLst/>
              <a:gdLst>
                <a:gd name="connsiteX0" fmla="*/ 94198 w 100588"/>
                <a:gd name="connsiteY0" fmla="*/ 56509 h 95206"/>
                <a:gd name="connsiteX1" fmla="*/ 67022 w 100588"/>
                <a:gd name="connsiteY1" fmla="*/ 79277 h 95206"/>
                <a:gd name="connsiteX2" fmla="*/ 47891 w 100588"/>
                <a:gd name="connsiteY2" fmla="*/ 69578 h 95206"/>
                <a:gd name="connsiteX3" fmla="*/ 36652 w 100588"/>
                <a:gd name="connsiteY3" fmla="*/ 87845 h 95206"/>
                <a:gd name="connsiteX4" fmla="*/ 1585 w 100588"/>
                <a:gd name="connsiteY4" fmla="*/ 82644 h 95206"/>
                <a:gd name="connsiteX5" fmla="*/ 27454 w 100588"/>
                <a:gd name="connsiteY5" fmla="*/ -2851 h 95206"/>
                <a:gd name="connsiteX6" fmla="*/ 94198 w 100588"/>
                <a:gd name="connsiteY6" fmla="*/ 56509 h 95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588" h="95206">
                  <a:moveTo>
                    <a:pt x="94198" y="56509"/>
                  </a:moveTo>
                  <a:cubicBezTo>
                    <a:pt x="90203" y="73914"/>
                    <a:pt x="77186" y="80118"/>
                    <a:pt x="67022" y="79277"/>
                  </a:cubicBezTo>
                  <a:cubicBezTo>
                    <a:pt x="55971" y="78363"/>
                    <a:pt x="47891" y="69578"/>
                    <a:pt x="47891" y="69578"/>
                  </a:cubicBezTo>
                  <a:cubicBezTo>
                    <a:pt x="47891" y="69578"/>
                    <a:pt x="45596" y="81292"/>
                    <a:pt x="36652" y="87845"/>
                  </a:cubicBezTo>
                  <a:cubicBezTo>
                    <a:pt x="28428" y="93875"/>
                    <a:pt x="14087" y="95392"/>
                    <a:pt x="1585" y="82644"/>
                  </a:cubicBezTo>
                  <a:cubicBezTo>
                    <a:pt x="-24509" y="56038"/>
                    <a:pt x="27454" y="-2851"/>
                    <a:pt x="27454" y="-2851"/>
                  </a:cubicBezTo>
                  <a:cubicBezTo>
                    <a:pt x="27454" y="-2851"/>
                    <a:pt x="102535" y="20188"/>
                    <a:pt x="94198" y="5650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62" name="자유형: 도형 1583">
              <a:extLst>
                <a:ext uri="{FF2B5EF4-FFF2-40B4-BE49-F238E27FC236}">
                  <a16:creationId xmlns:a16="http://schemas.microsoft.com/office/drawing/2014/main" id="{78D9DD66-0115-9378-DC74-761C234D1E0F}"/>
                </a:ext>
              </a:extLst>
            </p:cNvPr>
            <p:cNvSpPr/>
            <p:nvPr/>
          </p:nvSpPr>
          <p:spPr>
            <a:xfrm flipV="1">
              <a:off x="1752157" y="4019209"/>
              <a:ext cx="170968" cy="152344"/>
            </a:xfrm>
            <a:custGeom>
              <a:avLst/>
              <a:gdLst>
                <a:gd name="connsiteX0" fmla="*/ 145208 w 152377"/>
                <a:gd name="connsiteY0" fmla="*/ 107802 h 135778"/>
                <a:gd name="connsiteX1" fmla="*/ 97078 w 152377"/>
                <a:gd name="connsiteY1" fmla="*/ 129427 h 135778"/>
                <a:gd name="connsiteX2" fmla="*/ 73597 w 152377"/>
                <a:gd name="connsiteY2" fmla="*/ 107802 h 135778"/>
                <a:gd name="connsiteX3" fmla="*/ 50116 w 152377"/>
                <a:gd name="connsiteY3" fmla="*/ 129427 h 135778"/>
                <a:gd name="connsiteX4" fmla="*/ 1985 w 152377"/>
                <a:gd name="connsiteY4" fmla="*/ 107802 h 135778"/>
                <a:gd name="connsiteX5" fmla="*/ 73597 w 152377"/>
                <a:gd name="connsiteY5" fmla="*/ -4208 h 135778"/>
                <a:gd name="connsiteX6" fmla="*/ 145208 w 152377"/>
                <a:gd name="connsiteY6" fmla="*/ 107802 h 135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377" h="135778">
                  <a:moveTo>
                    <a:pt x="145208" y="107802"/>
                  </a:moveTo>
                  <a:cubicBezTo>
                    <a:pt x="132452" y="131118"/>
                    <a:pt x="111298" y="134740"/>
                    <a:pt x="97078" y="129427"/>
                  </a:cubicBezTo>
                  <a:cubicBezTo>
                    <a:pt x="81621" y="123654"/>
                    <a:pt x="73597" y="107802"/>
                    <a:pt x="73597" y="107802"/>
                  </a:cubicBezTo>
                  <a:cubicBezTo>
                    <a:pt x="73597" y="107802"/>
                    <a:pt x="65572" y="123654"/>
                    <a:pt x="50116" y="129427"/>
                  </a:cubicBezTo>
                  <a:cubicBezTo>
                    <a:pt x="35893" y="134740"/>
                    <a:pt x="14742" y="131118"/>
                    <a:pt x="1985" y="107802"/>
                  </a:cubicBezTo>
                  <a:cubicBezTo>
                    <a:pt x="-24641" y="59142"/>
                    <a:pt x="73597" y="-4208"/>
                    <a:pt x="73597" y="-4208"/>
                  </a:cubicBezTo>
                  <a:cubicBezTo>
                    <a:pt x="73597" y="-4208"/>
                    <a:pt x="171835" y="59142"/>
                    <a:pt x="145208" y="10780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63" name="자유형: 도형 1584">
              <a:extLst>
                <a:ext uri="{FF2B5EF4-FFF2-40B4-BE49-F238E27FC236}">
                  <a16:creationId xmlns:a16="http://schemas.microsoft.com/office/drawing/2014/main" id="{B8610362-5F7C-9D74-68B3-89F1EF66DF3E}"/>
                </a:ext>
              </a:extLst>
            </p:cNvPr>
            <p:cNvSpPr/>
            <p:nvPr/>
          </p:nvSpPr>
          <p:spPr>
            <a:xfrm flipV="1">
              <a:off x="1967927" y="3958922"/>
              <a:ext cx="108108" cy="96331"/>
            </a:xfrm>
            <a:custGeom>
              <a:avLst/>
              <a:gdLst>
                <a:gd name="connsiteX0" fmla="*/ 90373 w 96352"/>
                <a:gd name="connsiteY0" fmla="*/ 66312 h 85856"/>
                <a:gd name="connsiteX1" fmla="*/ 59940 w 96352"/>
                <a:gd name="connsiteY1" fmla="*/ 79985 h 85856"/>
                <a:gd name="connsiteX2" fmla="*/ 45090 w 96352"/>
                <a:gd name="connsiteY2" fmla="*/ 66312 h 85856"/>
                <a:gd name="connsiteX3" fmla="*/ 30244 w 96352"/>
                <a:gd name="connsiteY3" fmla="*/ 79985 h 85856"/>
                <a:gd name="connsiteX4" fmla="*/ -190 w 96352"/>
                <a:gd name="connsiteY4" fmla="*/ 66312 h 85856"/>
                <a:gd name="connsiteX5" fmla="*/ 45090 w 96352"/>
                <a:gd name="connsiteY5" fmla="*/ -4516 h 85856"/>
                <a:gd name="connsiteX6" fmla="*/ 90373 w 96352"/>
                <a:gd name="connsiteY6" fmla="*/ 66312 h 8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352" h="85856">
                  <a:moveTo>
                    <a:pt x="90373" y="66312"/>
                  </a:moveTo>
                  <a:cubicBezTo>
                    <a:pt x="82308" y="81055"/>
                    <a:pt x="68930" y="83344"/>
                    <a:pt x="59940" y="79985"/>
                  </a:cubicBezTo>
                  <a:cubicBezTo>
                    <a:pt x="50167" y="76334"/>
                    <a:pt x="45090" y="66312"/>
                    <a:pt x="45090" y="66312"/>
                  </a:cubicBezTo>
                  <a:cubicBezTo>
                    <a:pt x="45090" y="66312"/>
                    <a:pt x="40017" y="76334"/>
                    <a:pt x="30244" y="79985"/>
                  </a:cubicBezTo>
                  <a:cubicBezTo>
                    <a:pt x="21251" y="83344"/>
                    <a:pt x="7875" y="81055"/>
                    <a:pt x="-190" y="66312"/>
                  </a:cubicBezTo>
                  <a:cubicBezTo>
                    <a:pt x="-17028" y="35543"/>
                    <a:pt x="45090" y="-4516"/>
                    <a:pt x="45090" y="-4516"/>
                  </a:cubicBezTo>
                  <a:cubicBezTo>
                    <a:pt x="45090" y="-4516"/>
                    <a:pt x="107212" y="35543"/>
                    <a:pt x="90373" y="6631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64" name="자유형: 도형 1585">
              <a:extLst>
                <a:ext uri="{FF2B5EF4-FFF2-40B4-BE49-F238E27FC236}">
                  <a16:creationId xmlns:a16="http://schemas.microsoft.com/office/drawing/2014/main" id="{CA7E038B-6F34-0A86-D046-6D08244F66B9}"/>
                </a:ext>
              </a:extLst>
            </p:cNvPr>
            <p:cNvSpPr/>
            <p:nvPr/>
          </p:nvSpPr>
          <p:spPr>
            <a:xfrm flipV="1">
              <a:off x="2257790" y="3975977"/>
              <a:ext cx="286396" cy="286396"/>
            </a:xfrm>
            <a:custGeom>
              <a:avLst/>
              <a:gdLst>
                <a:gd name="connsiteX0" fmla="*/ 7727 w 255253"/>
                <a:gd name="connsiteY0" fmla="*/ 177082 h 255253"/>
                <a:gd name="connsiteX1" fmla="*/ 69952 w 255253"/>
                <a:gd name="connsiteY1" fmla="*/ 7701 h 255253"/>
                <a:gd name="connsiteX2" fmla="*/ 239331 w 255253"/>
                <a:gd name="connsiteY2" fmla="*/ 69923 h 255253"/>
                <a:gd name="connsiteX3" fmla="*/ 177108 w 255253"/>
                <a:gd name="connsiteY3" fmla="*/ 239305 h 255253"/>
                <a:gd name="connsiteX4" fmla="*/ 7727 w 255253"/>
                <a:gd name="connsiteY4" fmla="*/ 177082 h 255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53" h="255253">
                  <a:moveTo>
                    <a:pt x="7727" y="177082"/>
                  </a:moveTo>
                  <a:cubicBezTo>
                    <a:pt x="-21863" y="113125"/>
                    <a:pt x="5995" y="37290"/>
                    <a:pt x="69952" y="7701"/>
                  </a:cubicBezTo>
                  <a:cubicBezTo>
                    <a:pt x="133907" y="-21891"/>
                    <a:pt x="209742" y="5969"/>
                    <a:pt x="239331" y="69923"/>
                  </a:cubicBezTo>
                  <a:cubicBezTo>
                    <a:pt x="268923" y="133880"/>
                    <a:pt x="241063" y="209715"/>
                    <a:pt x="177108" y="239305"/>
                  </a:cubicBezTo>
                  <a:cubicBezTo>
                    <a:pt x="113151" y="268894"/>
                    <a:pt x="37319" y="241036"/>
                    <a:pt x="7727" y="177082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65" name="자유형: 도형 1586">
              <a:extLst>
                <a:ext uri="{FF2B5EF4-FFF2-40B4-BE49-F238E27FC236}">
                  <a16:creationId xmlns:a16="http://schemas.microsoft.com/office/drawing/2014/main" id="{2BAAAF18-B300-2A01-2CD5-EA1B1E478B3C}"/>
                </a:ext>
              </a:extLst>
            </p:cNvPr>
            <p:cNvSpPr/>
            <p:nvPr/>
          </p:nvSpPr>
          <p:spPr>
            <a:xfrm flipV="1">
              <a:off x="2450826" y="4104274"/>
              <a:ext cx="30432" cy="36332"/>
            </a:xfrm>
            <a:custGeom>
              <a:avLst/>
              <a:gdLst>
                <a:gd name="connsiteX0" fmla="*/ -2282 w 27123"/>
                <a:gd name="connsiteY0" fmla="*/ 17431 h 32381"/>
                <a:gd name="connsiteX1" fmla="*/ 2222 w 27123"/>
                <a:gd name="connsiteY1" fmla="*/ -3198 h 32381"/>
                <a:gd name="connsiteX2" fmla="*/ 20861 w 27123"/>
                <a:gd name="connsiteY2" fmla="*/ 6723 h 32381"/>
                <a:gd name="connsiteX3" fmla="*/ 16358 w 27123"/>
                <a:gd name="connsiteY3" fmla="*/ 27354 h 32381"/>
                <a:gd name="connsiteX4" fmla="*/ -2282 w 27123"/>
                <a:gd name="connsiteY4" fmla="*/ 17431 h 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3" h="32381">
                  <a:moveTo>
                    <a:pt x="-2282" y="17431"/>
                  </a:moveTo>
                  <a:cubicBezTo>
                    <a:pt x="-6184" y="8995"/>
                    <a:pt x="-4169" y="-243"/>
                    <a:pt x="2222" y="-3198"/>
                  </a:cubicBezTo>
                  <a:cubicBezTo>
                    <a:pt x="8613" y="-6155"/>
                    <a:pt x="16959" y="-1712"/>
                    <a:pt x="20861" y="6723"/>
                  </a:cubicBezTo>
                  <a:cubicBezTo>
                    <a:pt x="24767" y="15161"/>
                    <a:pt x="22749" y="24397"/>
                    <a:pt x="16358" y="27354"/>
                  </a:cubicBezTo>
                  <a:cubicBezTo>
                    <a:pt x="9969" y="30309"/>
                    <a:pt x="1624" y="25869"/>
                    <a:pt x="-2282" y="17431"/>
                  </a:cubicBez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66" name="자유형: 도형 1587">
              <a:extLst>
                <a:ext uri="{FF2B5EF4-FFF2-40B4-BE49-F238E27FC236}">
                  <a16:creationId xmlns:a16="http://schemas.microsoft.com/office/drawing/2014/main" id="{24B3F062-FAAA-EF17-ABCD-0A00593438F6}"/>
                </a:ext>
              </a:extLst>
            </p:cNvPr>
            <p:cNvSpPr/>
            <p:nvPr/>
          </p:nvSpPr>
          <p:spPr>
            <a:xfrm flipV="1">
              <a:off x="2342836" y="4054311"/>
              <a:ext cx="30430" cy="36333"/>
            </a:xfrm>
            <a:custGeom>
              <a:avLst/>
              <a:gdLst>
                <a:gd name="connsiteX0" fmla="*/ -1993 w 27121"/>
                <a:gd name="connsiteY0" fmla="*/ 17258 h 32382"/>
                <a:gd name="connsiteX1" fmla="*/ 2511 w 27121"/>
                <a:gd name="connsiteY1" fmla="*/ -3373 h 32382"/>
                <a:gd name="connsiteX2" fmla="*/ 21150 w 27121"/>
                <a:gd name="connsiteY2" fmla="*/ 6550 h 32382"/>
                <a:gd name="connsiteX3" fmla="*/ 16646 w 27121"/>
                <a:gd name="connsiteY3" fmla="*/ 27178 h 32382"/>
                <a:gd name="connsiteX4" fmla="*/ -1993 w 27121"/>
                <a:gd name="connsiteY4" fmla="*/ 17258 h 3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121" h="32382">
                  <a:moveTo>
                    <a:pt x="-1993" y="17258"/>
                  </a:moveTo>
                  <a:cubicBezTo>
                    <a:pt x="-5896" y="8820"/>
                    <a:pt x="-3881" y="-416"/>
                    <a:pt x="2511" y="-3373"/>
                  </a:cubicBezTo>
                  <a:cubicBezTo>
                    <a:pt x="8902" y="-6328"/>
                    <a:pt x="17248" y="-1888"/>
                    <a:pt x="21150" y="6550"/>
                  </a:cubicBezTo>
                  <a:cubicBezTo>
                    <a:pt x="25052" y="14986"/>
                    <a:pt x="23038" y="24224"/>
                    <a:pt x="16646" y="27178"/>
                  </a:cubicBezTo>
                  <a:cubicBezTo>
                    <a:pt x="10255" y="30136"/>
                    <a:pt x="1912" y="25696"/>
                    <a:pt x="-1993" y="17258"/>
                  </a:cubicBez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67" name="자유형: 도형 1588">
              <a:extLst>
                <a:ext uri="{FF2B5EF4-FFF2-40B4-BE49-F238E27FC236}">
                  <a16:creationId xmlns:a16="http://schemas.microsoft.com/office/drawing/2014/main" id="{ED88B89C-C152-E176-542D-FF7CC2C0D500}"/>
                </a:ext>
              </a:extLst>
            </p:cNvPr>
            <p:cNvSpPr/>
            <p:nvPr/>
          </p:nvSpPr>
          <p:spPr>
            <a:xfrm flipV="1">
              <a:off x="2349547" y="4101693"/>
              <a:ext cx="94798" cy="72718"/>
            </a:xfrm>
            <a:custGeom>
              <a:avLst/>
              <a:gdLst>
                <a:gd name="connsiteX0" fmla="*/ 494 w 84490"/>
                <a:gd name="connsiteY0" fmla="*/ 60753 h 64811"/>
                <a:gd name="connsiteX1" fmla="*/ 20801 w 84490"/>
                <a:gd name="connsiteY1" fmla="*/ -197 h 64811"/>
                <a:gd name="connsiteX2" fmla="*/ 80405 w 84490"/>
                <a:gd name="connsiteY2" fmla="*/ 23781 h 64811"/>
                <a:gd name="connsiteX3" fmla="*/ 494 w 84490"/>
                <a:gd name="connsiteY3" fmla="*/ 60753 h 6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490" h="64811">
                  <a:moveTo>
                    <a:pt x="494" y="60753"/>
                  </a:moveTo>
                  <a:cubicBezTo>
                    <a:pt x="-10358" y="37301"/>
                    <a:pt x="-1267" y="10013"/>
                    <a:pt x="20801" y="-197"/>
                  </a:cubicBezTo>
                  <a:cubicBezTo>
                    <a:pt x="42866" y="-10407"/>
                    <a:pt x="69553" y="329"/>
                    <a:pt x="80405" y="23781"/>
                  </a:cubicBezTo>
                  <a:lnTo>
                    <a:pt x="494" y="60753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68" name="자유형: 도형 1589">
              <a:extLst>
                <a:ext uri="{FF2B5EF4-FFF2-40B4-BE49-F238E27FC236}">
                  <a16:creationId xmlns:a16="http://schemas.microsoft.com/office/drawing/2014/main" id="{4326F22E-F6CD-12BA-0247-11E45C39C40F}"/>
                </a:ext>
              </a:extLst>
            </p:cNvPr>
            <p:cNvSpPr/>
            <p:nvPr/>
          </p:nvSpPr>
          <p:spPr>
            <a:xfrm flipV="1">
              <a:off x="2357377" y="4148942"/>
              <a:ext cx="46715" cy="25232"/>
            </a:xfrm>
            <a:custGeom>
              <a:avLst/>
              <a:gdLst>
                <a:gd name="connsiteX0" fmla="*/ -4043 w 41635"/>
                <a:gd name="connsiteY0" fmla="*/ 15531 h 22488"/>
                <a:gd name="connsiteX1" fmla="*/ 21404 w 41635"/>
                <a:gd name="connsiteY1" fmla="*/ 15967 h 22488"/>
                <a:gd name="connsiteX2" fmla="*/ 37592 w 41635"/>
                <a:gd name="connsiteY2" fmla="*/ -3733 h 22488"/>
                <a:gd name="connsiteX3" fmla="*/ -4043 w 41635"/>
                <a:gd name="connsiteY3" fmla="*/ 15531 h 2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635" h="22488">
                  <a:moveTo>
                    <a:pt x="-4043" y="15531"/>
                  </a:moveTo>
                  <a:cubicBezTo>
                    <a:pt x="-4043" y="15531"/>
                    <a:pt x="8500" y="21937"/>
                    <a:pt x="21404" y="15967"/>
                  </a:cubicBezTo>
                  <a:cubicBezTo>
                    <a:pt x="34308" y="9998"/>
                    <a:pt x="37592" y="-3733"/>
                    <a:pt x="37592" y="-3733"/>
                  </a:cubicBezTo>
                  <a:cubicBezTo>
                    <a:pt x="37592" y="-3733"/>
                    <a:pt x="12272" y="-7606"/>
                    <a:pt x="-4043" y="15531"/>
                  </a:cubicBezTo>
                </a:path>
              </a:pathLst>
            </a:custGeom>
            <a:solidFill>
              <a:srgbClr val="56A743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69" name="자유형: 도형 1590">
              <a:extLst>
                <a:ext uri="{FF2B5EF4-FFF2-40B4-BE49-F238E27FC236}">
                  <a16:creationId xmlns:a16="http://schemas.microsoft.com/office/drawing/2014/main" id="{059B46E4-AABB-9672-7C9C-B00AB3B5A905}"/>
                </a:ext>
              </a:extLst>
            </p:cNvPr>
            <p:cNvSpPr/>
            <p:nvPr/>
          </p:nvSpPr>
          <p:spPr>
            <a:xfrm flipV="1">
              <a:off x="1359979" y="4052402"/>
              <a:ext cx="91311" cy="149339"/>
            </a:xfrm>
            <a:custGeom>
              <a:avLst/>
              <a:gdLst>
                <a:gd name="connsiteX0" fmla="*/ 42970 w 81382"/>
                <a:gd name="connsiteY0" fmla="*/ 129003 h 133100"/>
                <a:gd name="connsiteX1" fmla="*/ 79945 w 81382"/>
                <a:gd name="connsiteY1" fmla="*/ 9660 h 133100"/>
                <a:gd name="connsiteX2" fmla="*/ 35538 w 81382"/>
                <a:gd name="connsiteY2" fmla="*/ -4097 h 133100"/>
                <a:gd name="connsiteX3" fmla="*/ -1438 w 81382"/>
                <a:gd name="connsiteY3" fmla="*/ 115246 h 133100"/>
                <a:gd name="connsiteX4" fmla="*/ 42970 w 81382"/>
                <a:gd name="connsiteY4" fmla="*/ 129003 h 13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82" h="133100">
                  <a:moveTo>
                    <a:pt x="42970" y="129003"/>
                  </a:moveTo>
                  <a:lnTo>
                    <a:pt x="79945" y="9660"/>
                  </a:lnTo>
                  <a:lnTo>
                    <a:pt x="35538" y="-4097"/>
                  </a:lnTo>
                  <a:lnTo>
                    <a:pt x="-1438" y="115246"/>
                  </a:lnTo>
                  <a:lnTo>
                    <a:pt x="42970" y="129003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70" name="자유형: 도형 1591">
              <a:extLst>
                <a:ext uri="{FF2B5EF4-FFF2-40B4-BE49-F238E27FC236}">
                  <a16:creationId xmlns:a16="http://schemas.microsoft.com/office/drawing/2014/main" id="{9E2F8186-D5AA-42A1-F611-C419E0A3AA5A}"/>
                </a:ext>
              </a:extLst>
            </p:cNvPr>
            <p:cNvSpPr/>
            <p:nvPr/>
          </p:nvSpPr>
          <p:spPr>
            <a:xfrm flipV="1">
              <a:off x="1373442" y="4048235"/>
              <a:ext cx="91308" cy="149339"/>
            </a:xfrm>
            <a:custGeom>
              <a:avLst/>
              <a:gdLst>
                <a:gd name="connsiteX0" fmla="*/ 42931 w 81379"/>
                <a:gd name="connsiteY0" fmla="*/ 128989 h 133100"/>
                <a:gd name="connsiteX1" fmla="*/ 79906 w 81379"/>
                <a:gd name="connsiteY1" fmla="*/ 9645 h 133100"/>
                <a:gd name="connsiteX2" fmla="*/ 35499 w 81379"/>
                <a:gd name="connsiteY2" fmla="*/ -4112 h 133100"/>
                <a:gd name="connsiteX3" fmla="*/ -1474 w 81379"/>
                <a:gd name="connsiteY3" fmla="*/ 115232 h 133100"/>
                <a:gd name="connsiteX4" fmla="*/ 42931 w 81379"/>
                <a:gd name="connsiteY4" fmla="*/ 128989 h 13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79" h="133100">
                  <a:moveTo>
                    <a:pt x="42931" y="128989"/>
                  </a:moveTo>
                  <a:lnTo>
                    <a:pt x="79906" y="9645"/>
                  </a:lnTo>
                  <a:lnTo>
                    <a:pt x="35499" y="-4112"/>
                  </a:lnTo>
                  <a:lnTo>
                    <a:pt x="-1474" y="115232"/>
                  </a:lnTo>
                  <a:lnTo>
                    <a:pt x="42931" y="128989"/>
                  </a:ln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71" name="자유형: 도형 1592">
              <a:extLst>
                <a:ext uri="{FF2B5EF4-FFF2-40B4-BE49-F238E27FC236}">
                  <a16:creationId xmlns:a16="http://schemas.microsoft.com/office/drawing/2014/main" id="{72DEE830-17E5-FE10-D439-958279ABC584}"/>
                </a:ext>
              </a:extLst>
            </p:cNvPr>
            <p:cNvSpPr/>
            <p:nvPr/>
          </p:nvSpPr>
          <p:spPr>
            <a:xfrm flipV="1">
              <a:off x="1397912" y="4076198"/>
              <a:ext cx="23544" cy="23546"/>
            </a:xfrm>
            <a:custGeom>
              <a:avLst/>
              <a:gdLst>
                <a:gd name="connsiteX0" fmla="*/ -976 w 20984"/>
                <a:gd name="connsiteY0" fmla="*/ 3156 h 20986"/>
                <a:gd name="connsiteX1" fmla="*/ 12148 w 20984"/>
                <a:gd name="connsiteY1" fmla="*/ -3761 h 20986"/>
                <a:gd name="connsiteX2" fmla="*/ 19063 w 20984"/>
                <a:gd name="connsiteY2" fmla="*/ 9363 h 20986"/>
                <a:gd name="connsiteX3" fmla="*/ 5939 w 20984"/>
                <a:gd name="connsiteY3" fmla="*/ 16280 h 20986"/>
                <a:gd name="connsiteX4" fmla="*/ -976 w 20984"/>
                <a:gd name="connsiteY4" fmla="*/ 3156 h 20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84" h="20986">
                  <a:moveTo>
                    <a:pt x="-976" y="3156"/>
                  </a:moveTo>
                  <a:cubicBezTo>
                    <a:pt x="738" y="-2379"/>
                    <a:pt x="6615" y="-5475"/>
                    <a:pt x="12148" y="-3761"/>
                  </a:cubicBezTo>
                  <a:cubicBezTo>
                    <a:pt x="17681" y="-2044"/>
                    <a:pt x="20780" y="3830"/>
                    <a:pt x="19063" y="9363"/>
                  </a:cubicBezTo>
                  <a:cubicBezTo>
                    <a:pt x="17348" y="14898"/>
                    <a:pt x="11475" y="17994"/>
                    <a:pt x="5939" y="16280"/>
                  </a:cubicBezTo>
                  <a:cubicBezTo>
                    <a:pt x="406" y="14566"/>
                    <a:pt x="-2690" y="8689"/>
                    <a:pt x="-976" y="315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72" name="자유형: 도형 1593">
              <a:extLst>
                <a:ext uri="{FF2B5EF4-FFF2-40B4-BE49-F238E27FC236}">
                  <a16:creationId xmlns:a16="http://schemas.microsoft.com/office/drawing/2014/main" id="{2C28FD4C-8B2D-4D3A-8E07-F7CB3B3C6668}"/>
                </a:ext>
              </a:extLst>
            </p:cNvPr>
            <p:cNvSpPr/>
            <p:nvPr/>
          </p:nvSpPr>
          <p:spPr>
            <a:xfrm flipV="1">
              <a:off x="1366281" y="4087911"/>
              <a:ext cx="19442" cy="15247"/>
            </a:xfrm>
            <a:custGeom>
              <a:avLst/>
              <a:gdLst>
                <a:gd name="connsiteX0" fmla="*/ -1339 w 17328"/>
                <a:gd name="connsiteY0" fmla="*/ 9341 h 13589"/>
                <a:gd name="connsiteX1" fmla="*/ 7882 w 17328"/>
                <a:gd name="connsiteY1" fmla="*/ 3326 h 13589"/>
                <a:gd name="connsiteX2" fmla="*/ 15950 w 17328"/>
                <a:gd name="connsiteY2" fmla="*/ -4167 h 13589"/>
                <a:gd name="connsiteX3" fmla="*/ 6729 w 17328"/>
                <a:gd name="connsiteY3" fmla="*/ 1851 h 13589"/>
                <a:gd name="connsiteX4" fmla="*/ -1339 w 17328"/>
                <a:gd name="connsiteY4" fmla="*/ 9341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339" y="9341"/>
                  </a:moveTo>
                  <a:cubicBezTo>
                    <a:pt x="-1021" y="9749"/>
                    <a:pt x="3110" y="7055"/>
                    <a:pt x="7882" y="3326"/>
                  </a:cubicBezTo>
                  <a:cubicBezTo>
                    <a:pt x="12655" y="-406"/>
                    <a:pt x="16268" y="-3759"/>
                    <a:pt x="15950" y="-4167"/>
                  </a:cubicBezTo>
                  <a:cubicBezTo>
                    <a:pt x="15633" y="-4572"/>
                    <a:pt x="11505" y="-1880"/>
                    <a:pt x="6729" y="1851"/>
                  </a:cubicBezTo>
                  <a:cubicBezTo>
                    <a:pt x="1957" y="5580"/>
                    <a:pt x="-1657" y="8934"/>
                    <a:pt x="-1339" y="934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73" name="자유형: 도형 1594">
              <a:extLst>
                <a:ext uri="{FF2B5EF4-FFF2-40B4-BE49-F238E27FC236}">
                  <a16:creationId xmlns:a16="http://schemas.microsoft.com/office/drawing/2014/main" id="{7659468E-6A9E-33F1-0BFA-013D567F3855}"/>
                </a:ext>
              </a:extLst>
            </p:cNvPr>
            <p:cNvSpPr/>
            <p:nvPr/>
          </p:nvSpPr>
          <p:spPr>
            <a:xfrm flipV="1">
              <a:off x="1370871" y="4102724"/>
              <a:ext cx="19442" cy="15247"/>
            </a:xfrm>
            <a:custGeom>
              <a:avLst/>
              <a:gdLst>
                <a:gd name="connsiteX0" fmla="*/ -1351 w 17328"/>
                <a:gd name="connsiteY0" fmla="*/ 9394 h 13589"/>
                <a:gd name="connsiteX1" fmla="*/ 7870 w 17328"/>
                <a:gd name="connsiteY1" fmla="*/ 3378 h 13589"/>
                <a:gd name="connsiteX2" fmla="*/ 15938 w 17328"/>
                <a:gd name="connsiteY2" fmla="*/ -4115 h 13589"/>
                <a:gd name="connsiteX3" fmla="*/ 6717 w 17328"/>
                <a:gd name="connsiteY3" fmla="*/ 1901 h 13589"/>
                <a:gd name="connsiteX4" fmla="*/ -1351 w 17328"/>
                <a:gd name="connsiteY4" fmla="*/ 9394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351" y="9394"/>
                  </a:moveTo>
                  <a:cubicBezTo>
                    <a:pt x="-1033" y="9798"/>
                    <a:pt x="3098" y="7107"/>
                    <a:pt x="7870" y="3378"/>
                  </a:cubicBezTo>
                  <a:cubicBezTo>
                    <a:pt x="12646" y="-354"/>
                    <a:pt x="16256" y="-3707"/>
                    <a:pt x="15938" y="-4115"/>
                  </a:cubicBezTo>
                  <a:cubicBezTo>
                    <a:pt x="15620" y="-4522"/>
                    <a:pt x="11492" y="-1828"/>
                    <a:pt x="6717" y="1901"/>
                  </a:cubicBezTo>
                  <a:cubicBezTo>
                    <a:pt x="1944" y="5633"/>
                    <a:pt x="-1669" y="8986"/>
                    <a:pt x="-1351" y="939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74" name="자유형: 도형 1595">
              <a:extLst>
                <a:ext uri="{FF2B5EF4-FFF2-40B4-BE49-F238E27FC236}">
                  <a16:creationId xmlns:a16="http://schemas.microsoft.com/office/drawing/2014/main" id="{0129337C-8303-1CEA-4BA4-CF1FEF485B62}"/>
                </a:ext>
              </a:extLst>
            </p:cNvPr>
            <p:cNvSpPr/>
            <p:nvPr/>
          </p:nvSpPr>
          <p:spPr>
            <a:xfrm flipV="1">
              <a:off x="1375460" y="4117539"/>
              <a:ext cx="19442" cy="15244"/>
            </a:xfrm>
            <a:custGeom>
              <a:avLst/>
              <a:gdLst>
                <a:gd name="connsiteX0" fmla="*/ -1363 w 17328"/>
                <a:gd name="connsiteY0" fmla="*/ 9442 h 13586"/>
                <a:gd name="connsiteX1" fmla="*/ 7858 w 17328"/>
                <a:gd name="connsiteY1" fmla="*/ 3427 h 13586"/>
                <a:gd name="connsiteX2" fmla="*/ 15926 w 17328"/>
                <a:gd name="connsiteY2" fmla="*/ -4063 h 13586"/>
                <a:gd name="connsiteX3" fmla="*/ 6705 w 17328"/>
                <a:gd name="connsiteY3" fmla="*/ 1953 h 13586"/>
                <a:gd name="connsiteX4" fmla="*/ -1363 w 17328"/>
                <a:gd name="connsiteY4" fmla="*/ 9442 h 1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6">
                  <a:moveTo>
                    <a:pt x="-1363" y="9442"/>
                  </a:moveTo>
                  <a:cubicBezTo>
                    <a:pt x="-1043" y="9850"/>
                    <a:pt x="3085" y="7156"/>
                    <a:pt x="7858" y="3427"/>
                  </a:cubicBezTo>
                  <a:cubicBezTo>
                    <a:pt x="12633" y="-302"/>
                    <a:pt x="16244" y="-3655"/>
                    <a:pt x="15926" y="-4063"/>
                  </a:cubicBezTo>
                  <a:cubicBezTo>
                    <a:pt x="15608" y="-4471"/>
                    <a:pt x="11480" y="-1779"/>
                    <a:pt x="6705" y="1953"/>
                  </a:cubicBezTo>
                  <a:cubicBezTo>
                    <a:pt x="1932" y="5682"/>
                    <a:pt x="-1681" y="9035"/>
                    <a:pt x="-1363" y="944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75" name="자유형: 도형 1596">
              <a:extLst>
                <a:ext uri="{FF2B5EF4-FFF2-40B4-BE49-F238E27FC236}">
                  <a16:creationId xmlns:a16="http://schemas.microsoft.com/office/drawing/2014/main" id="{397F3F2A-0043-20C9-ABA6-39A9E26DB53B}"/>
                </a:ext>
              </a:extLst>
            </p:cNvPr>
            <p:cNvSpPr/>
            <p:nvPr/>
          </p:nvSpPr>
          <p:spPr>
            <a:xfrm flipV="1">
              <a:off x="1380049" y="4132352"/>
              <a:ext cx="19442" cy="15247"/>
            </a:xfrm>
            <a:custGeom>
              <a:avLst/>
              <a:gdLst>
                <a:gd name="connsiteX0" fmla="*/ -1376 w 17328"/>
                <a:gd name="connsiteY0" fmla="*/ 9497 h 13589"/>
                <a:gd name="connsiteX1" fmla="*/ 7846 w 17328"/>
                <a:gd name="connsiteY1" fmla="*/ 3482 h 13589"/>
                <a:gd name="connsiteX2" fmla="*/ 15914 w 17328"/>
                <a:gd name="connsiteY2" fmla="*/ -4011 h 13589"/>
                <a:gd name="connsiteX3" fmla="*/ 6692 w 17328"/>
                <a:gd name="connsiteY3" fmla="*/ 2007 h 13589"/>
                <a:gd name="connsiteX4" fmla="*/ -1376 w 17328"/>
                <a:gd name="connsiteY4" fmla="*/ 9497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376" y="9497"/>
                  </a:moveTo>
                  <a:cubicBezTo>
                    <a:pt x="-1055" y="9905"/>
                    <a:pt x="3073" y="7211"/>
                    <a:pt x="7846" y="3482"/>
                  </a:cubicBezTo>
                  <a:cubicBezTo>
                    <a:pt x="12621" y="-250"/>
                    <a:pt x="16232" y="-3604"/>
                    <a:pt x="15914" y="-4011"/>
                  </a:cubicBezTo>
                  <a:cubicBezTo>
                    <a:pt x="15596" y="-4419"/>
                    <a:pt x="11468" y="-1725"/>
                    <a:pt x="6692" y="2007"/>
                  </a:cubicBezTo>
                  <a:cubicBezTo>
                    <a:pt x="1920" y="5733"/>
                    <a:pt x="-1694" y="9089"/>
                    <a:pt x="-1376" y="949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76" name="자유형: 도형 1597">
              <a:extLst>
                <a:ext uri="{FF2B5EF4-FFF2-40B4-BE49-F238E27FC236}">
                  <a16:creationId xmlns:a16="http://schemas.microsoft.com/office/drawing/2014/main" id="{3395AC81-522A-13B9-6DC9-A15C604E3BB3}"/>
                </a:ext>
              </a:extLst>
            </p:cNvPr>
            <p:cNvSpPr/>
            <p:nvPr/>
          </p:nvSpPr>
          <p:spPr>
            <a:xfrm flipV="1">
              <a:off x="1384639" y="4147168"/>
              <a:ext cx="19442" cy="15244"/>
            </a:xfrm>
            <a:custGeom>
              <a:avLst/>
              <a:gdLst>
                <a:gd name="connsiteX0" fmla="*/ -1388 w 17328"/>
                <a:gd name="connsiteY0" fmla="*/ 9546 h 13586"/>
                <a:gd name="connsiteX1" fmla="*/ 7833 w 17328"/>
                <a:gd name="connsiteY1" fmla="*/ 3530 h 13586"/>
                <a:gd name="connsiteX2" fmla="*/ 15901 w 17328"/>
                <a:gd name="connsiteY2" fmla="*/ -3959 h 13586"/>
                <a:gd name="connsiteX3" fmla="*/ 6680 w 17328"/>
                <a:gd name="connsiteY3" fmla="*/ 2056 h 13586"/>
                <a:gd name="connsiteX4" fmla="*/ -1388 w 17328"/>
                <a:gd name="connsiteY4" fmla="*/ 9546 h 1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6">
                  <a:moveTo>
                    <a:pt x="-1388" y="9546"/>
                  </a:moveTo>
                  <a:cubicBezTo>
                    <a:pt x="-1067" y="9954"/>
                    <a:pt x="3061" y="7260"/>
                    <a:pt x="7833" y="3530"/>
                  </a:cubicBezTo>
                  <a:cubicBezTo>
                    <a:pt x="12609" y="-199"/>
                    <a:pt x="16219" y="-3555"/>
                    <a:pt x="15901" y="-3959"/>
                  </a:cubicBezTo>
                  <a:cubicBezTo>
                    <a:pt x="15583" y="-4367"/>
                    <a:pt x="11455" y="-1676"/>
                    <a:pt x="6680" y="2056"/>
                  </a:cubicBezTo>
                  <a:cubicBezTo>
                    <a:pt x="1907" y="5785"/>
                    <a:pt x="-1706" y="9138"/>
                    <a:pt x="-1388" y="954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77" name="자유형: 도형 1598">
              <a:extLst>
                <a:ext uri="{FF2B5EF4-FFF2-40B4-BE49-F238E27FC236}">
                  <a16:creationId xmlns:a16="http://schemas.microsoft.com/office/drawing/2014/main" id="{CB327A2E-5639-271E-4ACD-C5F7D85C7E04}"/>
                </a:ext>
              </a:extLst>
            </p:cNvPr>
            <p:cNvSpPr/>
            <p:nvPr/>
          </p:nvSpPr>
          <p:spPr>
            <a:xfrm flipV="1">
              <a:off x="1389228" y="4161981"/>
              <a:ext cx="19442" cy="15247"/>
            </a:xfrm>
            <a:custGeom>
              <a:avLst/>
              <a:gdLst>
                <a:gd name="connsiteX0" fmla="*/ -1400 w 17328"/>
                <a:gd name="connsiteY0" fmla="*/ 9600 h 13589"/>
                <a:gd name="connsiteX1" fmla="*/ 7821 w 17328"/>
                <a:gd name="connsiteY1" fmla="*/ 3585 h 13589"/>
                <a:gd name="connsiteX2" fmla="*/ 15889 w 17328"/>
                <a:gd name="connsiteY2" fmla="*/ -3908 h 13589"/>
                <a:gd name="connsiteX3" fmla="*/ 6668 w 17328"/>
                <a:gd name="connsiteY3" fmla="*/ 2107 h 13589"/>
                <a:gd name="connsiteX4" fmla="*/ -1400 w 17328"/>
                <a:gd name="connsiteY4" fmla="*/ 9600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400" y="9600"/>
                  </a:moveTo>
                  <a:cubicBezTo>
                    <a:pt x="-1079" y="10008"/>
                    <a:pt x="3049" y="7314"/>
                    <a:pt x="7821" y="3585"/>
                  </a:cubicBezTo>
                  <a:cubicBezTo>
                    <a:pt x="12597" y="-147"/>
                    <a:pt x="16207" y="-3501"/>
                    <a:pt x="15889" y="-3908"/>
                  </a:cubicBezTo>
                  <a:cubicBezTo>
                    <a:pt x="15571" y="-4313"/>
                    <a:pt x="11443" y="-1622"/>
                    <a:pt x="6668" y="2107"/>
                  </a:cubicBezTo>
                  <a:cubicBezTo>
                    <a:pt x="1895" y="5839"/>
                    <a:pt x="-1718" y="9193"/>
                    <a:pt x="-1400" y="960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78" name="자유형: 도형 1599">
              <a:extLst>
                <a:ext uri="{FF2B5EF4-FFF2-40B4-BE49-F238E27FC236}">
                  <a16:creationId xmlns:a16="http://schemas.microsoft.com/office/drawing/2014/main" id="{B7C08713-4807-DFE6-D755-CD014B232F0A}"/>
                </a:ext>
              </a:extLst>
            </p:cNvPr>
            <p:cNvSpPr/>
            <p:nvPr/>
          </p:nvSpPr>
          <p:spPr>
            <a:xfrm flipV="1">
              <a:off x="1393817" y="4176793"/>
              <a:ext cx="19442" cy="15247"/>
            </a:xfrm>
            <a:custGeom>
              <a:avLst/>
              <a:gdLst>
                <a:gd name="connsiteX0" fmla="*/ -1412 w 17328"/>
                <a:gd name="connsiteY0" fmla="*/ 9652 h 13589"/>
                <a:gd name="connsiteX1" fmla="*/ 7809 w 17328"/>
                <a:gd name="connsiteY1" fmla="*/ 3634 h 13589"/>
                <a:gd name="connsiteX2" fmla="*/ 15877 w 17328"/>
                <a:gd name="connsiteY2" fmla="*/ -3856 h 13589"/>
                <a:gd name="connsiteX3" fmla="*/ 6656 w 17328"/>
                <a:gd name="connsiteY3" fmla="*/ 2160 h 13589"/>
                <a:gd name="connsiteX4" fmla="*/ -1412 w 17328"/>
                <a:gd name="connsiteY4" fmla="*/ 9652 h 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9">
                  <a:moveTo>
                    <a:pt x="-1412" y="9652"/>
                  </a:moveTo>
                  <a:cubicBezTo>
                    <a:pt x="-1092" y="10057"/>
                    <a:pt x="3036" y="7366"/>
                    <a:pt x="7809" y="3634"/>
                  </a:cubicBezTo>
                  <a:cubicBezTo>
                    <a:pt x="12584" y="-95"/>
                    <a:pt x="16195" y="-3448"/>
                    <a:pt x="15877" y="-3856"/>
                  </a:cubicBezTo>
                  <a:cubicBezTo>
                    <a:pt x="15559" y="-4263"/>
                    <a:pt x="11431" y="-1569"/>
                    <a:pt x="6656" y="2160"/>
                  </a:cubicBezTo>
                  <a:cubicBezTo>
                    <a:pt x="1883" y="5889"/>
                    <a:pt x="-1730" y="9245"/>
                    <a:pt x="-1412" y="965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79" name="자유형: 도형 1600">
              <a:extLst>
                <a:ext uri="{FF2B5EF4-FFF2-40B4-BE49-F238E27FC236}">
                  <a16:creationId xmlns:a16="http://schemas.microsoft.com/office/drawing/2014/main" id="{AEA9FB56-8F6A-8E30-0B29-9F8466DF328E}"/>
                </a:ext>
              </a:extLst>
            </p:cNvPr>
            <p:cNvSpPr/>
            <p:nvPr/>
          </p:nvSpPr>
          <p:spPr>
            <a:xfrm flipV="1">
              <a:off x="1362370" y="4074804"/>
              <a:ext cx="19442" cy="15245"/>
            </a:xfrm>
            <a:custGeom>
              <a:avLst/>
              <a:gdLst>
                <a:gd name="connsiteX0" fmla="*/ -1328 w 17328"/>
                <a:gd name="connsiteY0" fmla="*/ 9293 h 13587"/>
                <a:gd name="connsiteX1" fmla="*/ 7893 w 17328"/>
                <a:gd name="connsiteY1" fmla="*/ 3280 h 13587"/>
                <a:gd name="connsiteX2" fmla="*/ 15961 w 17328"/>
                <a:gd name="connsiteY2" fmla="*/ -4212 h 13587"/>
                <a:gd name="connsiteX3" fmla="*/ 6740 w 17328"/>
                <a:gd name="connsiteY3" fmla="*/ 1803 h 13587"/>
                <a:gd name="connsiteX4" fmla="*/ -1328 w 17328"/>
                <a:gd name="connsiteY4" fmla="*/ 9293 h 1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8" h="13587">
                  <a:moveTo>
                    <a:pt x="-1328" y="9293"/>
                  </a:moveTo>
                  <a:cubicBezTo>
                    <a:pt x="-1010" y="9701"/>
                    <a:pt x="3120" y="7007"/>
                    <a:pt x="7893" y="3280"/>
                  </a:cubicBezTo>
                  <a:cubicBezTo>
                    <a:pt x="12668" y="-451"/>
                    <a:pt x="16279" y="-3805"/>
                    <a:pt x="15961" y="-4212"/>
                  </a:cubicBezTo>
                  <a:cubicBezTo>
                    <a:pt x="15643" y="-4620"/>
                    <a:pt x="11515" y="-1929"/>
                    <a:pt x="6740" y="1803"/>
                  </a:cubicBezTo>
                  <a:cubicBezTo>
                    <a:pt x="1967" y="5532"/>
                    <a:pt x="-1646" y="8886"/>
                    <a:pt x="-1328" y="929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80" name="자유형: 도형 1601">
              <a:extLst>
                <a:ext uri="{FF2B5EF4-FFF2-40B4-BE49-F238E27FC236}">
                  <a16:creationId xmlns:a16="http://schemas.microsoft.com/office/drawing/2014/main" id="{EA3100C9-091D-76B2-F3A1-D900E456178E}"/>
                </a:ext>
              </a:extLst>
            </p:cNvPr>
            <p:cNvSpPr/>
            <p:nvPr/>
          </p:nvSpPr>
          <p:spPr>
            <a:xfrm flipV="1">
              <a:off x="1365242" y="4066121"/>
              <a:ext cx="11554" cy="9124"/>
            </a:xfrm>
            <a:custGeom>
              <a:avLst/>
              <a:gdLst>
                <a:gd name="connsiteX0" fmla="*/ -1312 w 10298"/>
                <a:gd name="connsiteY0" fmla="*/ 3770 h 8132"/>
                <a:gd name="connsiteX1" fmla="*/ 4380 w 10298"/>
                <a:gd name="connsiteY1" fmla="*/ 509 h 8132"/>
                <a:gd name="connsiteX2" fmla="*/ 8921 w 10298"/>
                <a:gd name="connsiteY2" fmla="*/ -4226 h 8132"/>
                <a:gd name="connsiteX3" fmla="*/ 3226 w 10298"/>
                <a:gd name="connsiteY3" fmla="*/ -965 h 8132"/>
                <a:gd name="connsiteX4" fmla="*/ -1312 w 10298"/>
                <a:gd name="connsiteY4" fmla="*/ 3770 h 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8" h="8132">
                  <a:moveTo>
                    <a:pt x="-1312" y="3770"/>
                  </a:moveTo>
                  <a:cubicBezTo>
                    <a:pt x="-994" y="4177"/>
                    <a:pt x="1555" y="2715"/>
                    <a:pt x="4380" y="509"/>
                  </a:cubicBezTo>
                  <a:cubicBezTo>
                    <a:pt x="7207" y="-1699"/>
                    <a:pt x="9239" y="-3818"/>
                    <a:pt x="8921" y="-4226"/>
                  </a:cubicBezTo>
                  <a:cubicBezTo>
                    <a:pt x="8600" y="-4633"/>
                    <a:pt x="6053" y="-3174"/>
                    <a:pt x="3226" y="-965"/>
                  </a:cubicBezTo>
                  <a:cubicBezTo>
                    <a:pt x="402" y="1240"/>
                    <a:pt x="-1630" y="3362"/>
                    <a:pt x="-1312" y="377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81" name="자유형: 도형 1602">
              <a:extLst>
                <a:ext uri="{FF2B5EF4-FFF2-40B4-BE49-F238E27FC236}">
                  <a16:creationId xmlns:a16="http://schemas.microsoft.com/office/drawing/2014/main" id="{7AD21EF6-0830-B346-1DC8-EE8412C392A3}"/>
                </a:ext>
              </a:extLst>
            </p:cNvPr>
            <p:cNvSpPr/>
            <p:nvPr/>
          </p:nvSpPr>
          <p:spPr>
            <a:xfrm flipV="1">
              <a:off x="1173409" y="3998380"/>
              <a:ext cx="215957" cy="255626"/>
            </a:xfrm>
            <a:custGeom>
              <a:avLst/>
              <a:gdLst>
                <a:gd name="connsiteX0" fmla="*/ 191369 w 192474"/>
                <a:gd name="connsiteY0" fmla="*/ 48088 h 227829"/>
                <a:gd name="connsiteX1" fmla="*/ 158325 w 192474"/>
                <a:gd name="connsiteY1" fmla="*/ 154741 h 227829"/>
                <a:gd name="connsiteX2" fmla="*/ 102618 w 192474"/>
                <a:gd name="connsiteY2" fmla="*/ 177462 h 227829"/>
                <a:gd name="connsiteX3" fmla="*/ 65166 w 192474"/>
                <a:gd name="connsiteY3" fmla="*/ 217868 h 227829"/>
                <a:gd name="connsiteX4" fmla="*/ 49524 w 192474"/>
                <a:gd name="connsiteY4" fmla="*/ 222690 h 227829"/>
                <a:gd name="connsiteX5" fmla="*/ 37039 w 192474"/>
                <a:gd name="connsiteY5" fmla="*/ 206109 h 227829"/>
                <a:gd name="connsiteX6" fmla="*/ 58084 w 192474"/>
                <a:gd name="connsiteY6" fmla="*/ 151498 h 227829"/>
                <a:gd name="connsiteX7" fmla="*/ 53800 w 192474"/>
                <a:gd name="connsiteY7" fmla="*/ 141478 h 227829"/>
                <a:gd name="connsiteX8" fmla="*/ 14202 w 192474"/>
                <a:gd name="connsiteY8" fmla="*/ 129210 h 227829"/>
                <a:gd name="connsiteX9" fmla="*/ 1681 w 192474"/>
                <a:gd name="connsiteY9" fmla="*/ 119815 h 227829"/>
                <a:gd name="connsiteX10" fmla="*/ 222 w 192474"/>
                <a:gd name="connsiteY10" fmla="*/ 104023 h 227829"/>
                <a:gd name="connsiteX11" fmla="*/ 17079 w 192474"/>
                <a:gd name="connsiteY11" fmla="*/ 81869 h 227829"/>
                <a:gd name="connsiteX12" fmla="*/ 21418 w 192474"/>
                <a:gd name="connsiteY12" fmla="*/ 63657 h 227829"/>
                <a:gd name="connsiteX13" fmla="*/ 30503 w 192474"/>
                <a:gd name="connsiteY13" fmla="*/ 52569 h 227829"/>
                <a:gd name="connsiteX14" fmla="*/ 40951 w 192474"/>
                <a:gd name="connsiteY14" fmla="*/ 31469 h 227829"/>
                <a:gd name="connsiteX15" fmla="*/ 49970 w 192474"/>
                <a:gd name="connsiteY15" fmla="*/ 23401 h 227829"/>
                <a:gd name="connsiteX16" fmla="*/ 59746 w 192474"/>
                <a:gd name="connsiteY16" fmla="*/ 1660 h 227829"/>
                <a:gd name="connsiteX17" fmla="*/ 89844 w 192474"/>
                <a:gd name="connsiteY17" fmla="*/ -2922 h 227829"/>
                <a:gd name="connsiteX18" fmla="*/ 142831 w 192474"/>
                <a:gd name="connsiteY18" fmla="*/ 25228 h 227829"/>
                <a:gd name="connsiteX19" fmla="*/ 191369 w 192474"/>
                <a:gd name="connsiteY19" fmla="*/ 48088 h 22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474" h="227829">
                  <a:moveTo>
                    <a:pt x="191369" y="48088"/>
                  </a:moveTo>
                  <a:lnTo>
                    <a:pt x="158325" y="154741"/>
                  </a:lnTo>
                  <a:cubicBezTo>
                    <a:pt x="158325" y="154741"/>
                    <a:pt x="133430" y="152027"/>
                    <a:pt x="102618" y="177462"/>
                  </a:cubicBezTo>
                  <a:cubicBezTo>
                    <a:pt x="82227" y="194295"/>
                    <a:pt x="70699" y="209419"/>
                    <a:pt x="65166" y="217868"/>
                  </a:cubicBezTo>
                  <a:cubicBezTo>
                    <a:pt x="61784" y="223034"/>
                    <a:pt x="55170" y="225185"/>
                    <a:pt x="49524" y="222690"/>
                  </a:cubicBezTo>
                  <a:cubicBezTo>
                    <a:pt x="44174" y="220326"/>
                    <a:pt x="38173" y="216079"/>
                    <a:pt x="37039" y="206109"/>
                  </a:cubicBezTo>
                  <a:cubicBezTo>
                    <a:pt x="34938" y="187620"/>
                    <a:pt x="58084" y="151498"/>
                    <a:pt x="58084" y="151498"/>
                  </a:cubicBezTo>
                  <a:cubicBezTo>
                    <a:pt x="58084" y="151498"/>
                    <a:pt x="64900" y="144918"/>
                    <a:pt x="53800" y="141478"/>
                  </a:cubicBezTo>
                  <a:lnTo>
                    <a:pt x="14202" y="129210"/>
                  </a:lnTo>
                  <a:cubicBezTo>
                    <a:pt x="9067" y="127620"/>
                    <a:pt x="4538" y="124368"/>
                    <a:pt x="1681" y="119815"/>
                  </a:cubicBezTo>
                  <a:cubicBezTo>
                    <a:pt x="-830" y="115815"/>
                    <a:pt x="-2341" y="110452"/>
                    <a:pt x="222" y="104023"/>
                  </a:cubicBezTo>
                  <a:cubicBezTo>
                    <a:pt x="6080" y="89324"/>
                    <a:pt x="16096" y="85040"/>
                    <a:pt x="17079" y="81869"/>
                  </a:cubicBezTo>
                  <a:cubicBezTo>
                    <a:pt x="18062" y="78698"/>
                    <a:pt x="15421" y="71795"/>
                    <a:pt x="21418" y="63657"/>
                  </a:cubicBezTo>
                  <a:cubicBezTo>
                    <a:pt x="27416" y="55523"/>
                    <a:pt x="29151" y="56928"/>
                    <a:pt x="30503" y="52569"/>
                  </a:cubicBezTo>
                  <a:cubicBezTo>
                    <a:pt x="31853" y="48207"/>
                    <a:pt x="36085" y="37349"/>
                    <a:pt x="40951" y="31469"/>
                  </a:cubicBezTo>
                  <a:cubicBezTo>
                    <a:pt x="45813" y="25590"/>
                    <a:pt x="49970" y="23401"/>
                    <a:pt x="49970" y="23401"/>
                  </a:cubicBezTo>
                  <a:cubicBezTo>
                    <a:pt x="49970" y="23401"/>
                    <a:pt x="53201" y="8757"/>
                    <a:pt x="59746" y="1660"/>
                  </a:cubicBezTo>
                  <a:cubicBezTo>
                    <a:pt x="66291" y="-5439"/>
                    <a:pt x="84294" y="-4642"/>
                    <a:pt x="89844" y="-2922"/>
                  </a:cubicBezTo>
                  <a:cubicBezTo>
                    <a:pt x="95394" y="-1202"/>
                    <a:pt x="132589" y="19013"/>
                    <a:pt x="142831" y="25228"/>
                  </a:cubicBezTo>
                  <a:cubicBezTo>
                    <a:pt x="153070" y="31443"/>
                    <a:pt x="179066" y="49924"/>
                    <a:pt x="191369" y="4808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82" name="자유형: 도형 1603">
              <a:extLst>
                <a:ext uri="{FF2B5EF4-FFF2-40B4-BE49-F238E27FC236}">
                  <a16:creationId xmlns:a16="http://schemas.microsoft.com/office/drawing/2014/main" id="{490994E1-F2D9-F5B9-7E0E-202290D280DC}"/>
                </a:ext>
              </a:extLst>
            </p:cNvPr>
            <p:cNvSpPr/>
            <p:nvPr/>
          </p:nvSpPr>
          <p:spPr>
            <a:xfrm flipV="1">
              <a:off x="1209655" y="4062530"/>
              <a:ext cx="28679" cy="15214"/>
            </a:xfrm>
            <a:custGeom>
              <a:avLst/>
              <a:gdLst>
                <a:gd name="connsiteX0" fmla="*/ -943 w 25560"/>
                <a:gd name="connsiteY0" fmla="*/ 9220 h 13560"/>
                <a:gd name="connsiteX1" fmla="*/ 12074 w 25560"/>
                <a:gd name="connsiteY1" fmla="*/ 2959 h 13560"/>
                <a:gd name="connsiteX2" fmla="*/ 24603 w 25560"/>
                <a:gd name="connsiteY2" fmla="*/ -4236 h 13560"/>
                <a:gd name="connsiteX3" fmla="*/ 11201 w 25560"/>
                <a:gd name="connsiteY3" fmla="*/ 1302 h 13560"/>
                <a:gd name="connsiteX4" fmla="*/ -943 w 25560"/>
                <a:gd name="connsiteY4" fmla="*/ 9220 h 1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0" h="13560">
                  <a:moveTo>
                    <a:pt x="-943" y="9220"/>
                  </a:moveTo>
                  <a:cubicBezTo>
                    <a:pt x="-668" y="9671"/>
                    <a:pt x="5044" y="6653"/>
                    <a:pt x="12074" y="2959"/>
                  </a:cubicBezTo>
                  <a:cubicBezTo>
                    <a:pt x="19102" y="-750"/>
                    <a:pt x="24819" y="-3754"/>
                    <a:pt x="24603" y="-4236"/>
                  </a:cubicBezTo>
                  <a:cubicBezTo>
                    <a:pt x="24400" y="-4699"/>
                    <a:pt x="18292" y="-2438"/>
                    <a:pt x="11201" y="1302"/>
                  </a:cubicBezTo>
                  <a:cubicBezTo>
                    <a:pt x="4110" y="5031"/>
                    <a:pt x="-1209" y="8789"/>
                    <a:pt x="-943" y="922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83" name="자유형: 도형 1604">
              <a:extLst>
                <a:ext uri="{FF2B5EF4-FFF2-40B4-BE49-F238E27FC236}">
                  <a16:creationId xmlns:a16="http://schemas.microsoft.com/office/drawing/2014/main" id="{6AA0E65B-32B1-EE31-BDB1-64719B9FBBED}"/>
                </a:ext>
              </a:extLst>
            </p:cNvPr>
            <p:cNvSpPr/>
            <p:nvPr/>
          </p:nvSpPr>
          <p:spPr>
            <a:xfrm flipV="1">
              <a:off x="1202301" y="4047268"/>
              <a:ext cx="26682" cy="12672"/>
            </a:xfrm>
            <a:custGeom>
              <a:avLst/>
              <a:gdLst>
                <a:gd name="connsiteX0" fmla="*/ -918 w 23781"/>
                <a:gd name="connsiteY0" fmla="*/ 6894 h 11294"/>
                <a:gd name="connsiteX1" fmla="*/ 11162 w 23781"/>
                <a:gd name="connsiteY1" fmla="*/ 1792 h 11294"/>
                <a:gd name="connsiteX2" fmla="*/ 22844 w 23781"/>
                <a:gd name="connsiteY2" fmla="*/ -4293 h 11294"/>
                <a:gd name="connsiteX3" fmla="*/ 10408 w 23781"/>
                <a:gd name="connsiteY3" fmla="*/ 77 h 11294"/>
                <a:gd name="connsiteX4" fmla="*/ -918 w 23781"/>
                <a:gd name="connsiteY4" fmla="*/ 6894 h 1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81" h="11294">
                  <a:moveTo>
                    <a:pt x="-918" y="6894"/>
                  </a:moveTo>
                  <a:cubicBezTo>
                    <a:pt x="-635" y="7333"/>
                    <a:pt x="4534" y="4628"/>
                    <a:pt x="11162" y="1792"/>
                  </a:cubicBezTo>
                  <a:cubicBezTo>
                    <a:pt x="17814" y="-1044"/>
                    <a:pt x="23083" y="-3796"/>
                    <a:pt x="22844" y="-4293"/>
                  </a:cubicBezTo>
                  <a:cubicBezTo>
                    <a:pt x="22633" y="-4727"/>
                    <a:pt x="17114" y="-2781"/>
                    <a:pt x="10408" y="77"/>
                  </a:cubicBezTo>
                  <a:cubicBezTo>
                    <a:pt x="3678" y="2960"/>
                    <a:pt x="-1201" y="6469"/>
                    <a:pt x="-918" y="689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84" name="자유형: 도형 1605">
              <a:extLst>
                <a:ext uri="{FF2B5EF4-FFF2-40B4-BE49-F238E27FC236}">
                  <a16:creationId xmlns:a16="http://schemas.microsoft.com/office/drawing/2014/main" id="{4E18C384-FE4C-BDDD-1464-6ADEF1ECBCE8}"/>
                </a:ext>
              </a:extLst>
            </p:cNvPr>
            <p:cNvSpPr/>
            <p:nvPr/>
          </p:nvSpPr>
          <p:spPr>
            <a:xfrm flipV="1">
              <a:off x="1199045" y="4032440"/>
              <a:ext cx="22033" cy="9637"/>
            </a:xfrm>
            <a:custGeom>
              <a:avLst/>
              <a:gdLst>
                <a:gd name="connsiteX0" fmla="*/ -902 w 19637"/>
                <a:gd name="connsiteY0" fmla="*/ 4113 h 8589"/>
                <a:gd name="connsiteX1" fmla="*/ 9051 w 19637"/>
                <a:gd name="connsiteY1" fmla="*/ 402 h 8589"/>
                <a:gd name="connsiteX2" fmla="*/ 18712 w 19637"/>
                <a:gd name="connsiteY2" fmla="*/ -4333 h 8589"/>
                <a:gd name="connsiteX3" fmla="*/ 8421 w 19637"/>
                <a:gd name="connsiteY3" fmla="*/ -1362 h 8589"/>
                <a:gd name="connsiteX4" fmla="*/ -902 w 19637"/>
                <a:gd name="connsiteY4" fmla="*/ 4113 h 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7" h="8589">
                  <a:moveTo>
                    <a:pt x="-902" y="4113"/>
                  </a:moveTo>
                  <a:cubicBezTo>
                    <a:pt x="-598" y="4599"/>
                    <a:pt x="3565" y="2287"/>
                    <a:pt x="9051" y="402"/>
                  </a:cubicBezTo>
                  <a:cubicBezTo>
                    <a:pt x="14668" y="-1440"/>
                    <a:pt x="18961" y="-3865"/>
                    <a:pt x="18712" y="-4333"/>
                  </a:cubicBezTo>
                  <a:cubicBezTo>
                    <a:pt x="18475" y="-4784"/>
                    <a:pt x="14046" y="-3206"/>
                    <a:pt x="8421" y="-1362"/>
                  </a:cubicBezTo>
                  <a:cubicBezTo>
                    <a:pt x="2700" y="616"/>
                    <a:pt x="-1173" y="3738"/>
                    <a:pt x="-902" y="411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85" name="자유형: 도형 1606">
              <a:extLst>
                <a:ext uri="{FF2B5EF4-FFF2-40B4-BE49-F238E27FC236}">
                  <a16:creationId xmlns:a16="http://schemas.microsoft.com/office/drawing/2014/main" id="{165958B5-1914-98A3-C7AE-6FAE7B7B1EA6}"/>
                </a:ext>
              </a:extLst>
            </p:cNvPr>
            <p:cNvSpPr/>
            <p:nvPr/>
          </p:nvSpPr>
          <p:spPr>
            <a:xfrm flipV="1">
              <a:off x="1200214" y="4018828"/>
              <a:ext cx="16200" cy="7239"/>
            </a:xfrm>
            <a:custGeom>
              <a:avLst/>
              <a:gdLst>
                <a:gd name="connsiteX0" fmla="*/ -901 w 14438"/>
                <a:gd name="connsiteY0" fmla="*/ 1872 h 6452"/>
                <a:gd name="connsiteX1" fmla="*/ 6679 w 14438"/>
                <a:gd name="connsiteY1" fmla="*/ -377 h 6452"/>
                <a:gd name="connsiteX2" fmla="*/ 13518 w 14438"/>
                <a:gd name="connsiteY2" fmla="*/ -4346 h 6452"/>
                <a:gd name="connsiteX3" fmla="*/ 5939 w 14438"/>
                <a:gd name="connsiteY3" fmla="*/ -2097 h 6452"/>
                <a:gd name="connsiteX4" fmla="*/ -901 w 14438"/>
                <a:gd name="connsiteY4" fmla="*/ 1872 h 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38" h="6452">
                  <a:moveTo>
                    <a:pt x="-901" y="1872"/>
                  </a:moveTo>
                  <a:cubicBezTo>
                    <a:pt x="-695" y="2346"/>
                    <a:pt x="2698" y="1340"/>
                    <a:pt x="6679" y="-377"/>
                  </a:cubicBezTo>
                  <a:cubicBezTo>
                    <a:pt x="10662" y="-2094"/>
                    <a:pt x="13724" y="-3869"/>
                    <a:pt x="13518" y="-4346"/>
                  </a:cubicBezTo>
                  <a:cubicBezTo>
                    <a:pt x="13313" y="-4820"/>
                    <a:pt x="9919" y="-3811"/>
                    <a:pt x="5939" y="-2097"/>
                  </a:cubicBezTo>
                  <a:cubicBezTo>
                    <a:pt x="1958" y="-380"/>
                    <a:pt x="-1106" y="1398"/>
                    <a:pt x="-901" y="187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86" name="자유형: 도형 1607">
              <a:extLst>
                <a:ext uri="{FF2B5EF4-FFF2-40B4-BE49-F238E27FC236}">
                  <a16:creationId xmlns:a16="http://schemas.microsoft.com/office/drawing/2014/main" id="{F56002FB-6255-6EBD-BAD9-F34C183B9914}"/>
                </a:ext>
              </a:extLst>
            </p:cNvPr>
            <p:cNvSpPr/>
            <p:nvPr/>
          </p:nvSpPr>
          <p:spPr>
            <a:xfrm flipV="1">
              <a:off x="1207042" y="4008746"/>
              <a:ext cx="9981" cy="3531"/>
            </a:xfrm>
            <a:custGeom>
              <a:avLst/>
              <a:gdLst>
                <a:gd name="connsiteX0" fmla="*/ -915 w 8896"/>
                <a:gd name="connsiteY0" fmla="*/ -1644 h 3147"/>
                <a:gd name="connsiteX1" fmla="*/ 3789 w 8896"/>
                <a:gd name="connsiteY1" fmla="*/ -2037 h 3147"/>
                <a:gd name="connsiteX2" fmla="*/ 7966 w 8896"/>
                <a:gd name="connsiteY2" fmla="*/ -4228 h 3147"/>
                <a:gd name="connsiteX3" fmla="*/ 3265 w 8896"/>
                <a:gd name="connsiteY3" fmla="*/ -3832 h 3147"/>
                <a:gd name="connsiteX4" fmla="*/ -915 w 8896"/>
                <a:gd name="connsiteY4" fmla="*/ -1644 h 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6" h="3147">
                  <a:moveTo>
                    <a:pt x="-915" y="-1644"/>
                  </a:moveTo>
                  <a:cubicBezTo>
                    <a:pt x="-790" y="-1141"/>
                    <a:pt x="1314" y="-1317"/>
                    <a:pt x="3789" y="-2037"/>
                  </a:cubicBezTo>
                  <a:cubicBezTo>
                    <a:pt x="6263" y="-2757"/>
                    <a:pt x="8133" y="-3737"/>
                    <a:pt x="7966" y="-4228"/>
                  </a:cubicBezTo>
                  <a:cubicBezTo>
                    <a:pt x="7801" y="-4717"/>
                    <a:pt x="5696" y="-4540"/>
                    <a:pt x="3265" y="-3832"/>
                  </a:cubicBezTo>
                  <a:cubicBezTo>
                    <a:pt x="834" y="-3127"/>
                    <a:pt x="-1036" y="-2144"/>
                    <a:pt x="-915" y="-164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87" name="자유형: 도형 1608">
              <a:extLst>
                <a:ext uri="{FF2B5EF4-FFF2-40B4-BE49-F238E27FC236}">
                  <a16:creationId xmlns:a16="http://schemas.microsoft.com/office/drawing/2014/main" id="{78C43EEB-D4A7-3458-86FA-B0D383350778}"/>
                </a:ext>
              </a:extLst>
            </p:cNvPr>
            <p:cNvSpPr/>
            <p:nvPr/>
          </p:nvSpPr>
          <p:spPr>
            <a:xfrm flipV="1">
              <a:off x="1219658" y="4082474"/>
              <a:ext cx="17139" cy="7652"/>
            </a:xfrm>
            <a:custGeom>
              <a:avLst/>
              <a:gdLst>
                <a:gd name="connsiteX0" fmla="*/ -954 w 15275"/>
                <a:gd name="connsiteY0" fmla="*/ 2471 h 6820"/>
                <a:gd name="connsiteX1" fmla="*/ 7044 w 15275"/>
                <a:gd name="connsiteY1" fmla="*/ 31 h 6820"/>
                <a:gd name="connsiteX2" fmla="*/ 14303 w 15275"/>
                <a:gd name="connsiteY2" fmla="*/ -4129 h 6820"/>
                <a:gd name="connsiteX3" fmla="*/ 6301 w 15275"/>
                <a:gd name="connsiteY3" fmla="*/ -1686 h 6820"/>
                <a:gd name="connsiteX4" fmla="*/ -954 w 15275"/>
                <a:gd name="connsiteY4" fmla="*/ 2471 h 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5" h="6820">
                  <a:moveTo>
                    <a:pt x="-954" y="2471"/>
                  </a:moveTo>
                  <a:cubicBezTo>
                    <a:pt x="-749" y="2945"/>
                    <a:pt x="2833" y="1852"/>
                    <a:pt x="7044" y="31"/>
                  </a:cubicBezTo>
                  <a:cubicBezTo>
                    <a:pt x="11259" y="-1790"/>
                    <a:pt x="14508" y="-3652"/>
                    <a:pt x="14303" y="-4129"/>
                  </a:cubicBezTo>
                  <a:cubicBezTo>
                    <a:pt x="14098" y="-4603"/>
                    <a:pt x="10516" y="-3510"/>
                    <a:pt x="6301" y="-1686"/>
                  </a:cubicBezTo>
                  <a:cubicBezTo>
                    <a:pt x="2090" y="135"/>
                    <a:pt x="-1160" y="1997"/>
                    <a:pt x="-954" y="247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88" name="자유형: 도형 1609">
              <a:extLst>
                <a:ext uri="{FF2B5EF4-FFF2-40B4-BE49-F238E27FC236}">
                  <a16:creationId xmlns:a16="http://schemas.microsoft.com/office/drawing/2014/main" id="{CF9F98C9-9F5B-DDE5-9B39-FA8BF0D77556}"/>
                </a:ext>
              </a:extLst>
            </p:cNvPr>
            <p:cNvSpPr/>
            <p:nvPr/>
          </p:nvSpPr>
          <p:spPr>
            <a:xfrm flipV="1">
              <a:off x="1160280" y="4146625"/>
              <a:ext cx="32999" cy="10408"/>
            </a:xfrm>
            <a:custGeom>
              <a:avLst/>
              <a:gdLst>
                <a:gd name="connsiteX0" fmla="*/ -823 w 29411"/>
                <a:gd name="connsiteY0" fmla="*/ 5178 h 9276"/>
                <a:gd name="connsiteX1" fmla="*/ 14157 w 29411"/>
                <a:gd name="connsiteY1" fmla="*/ 1521 h 9276"/>
                <a:gd name="connsiteX2" fmla="*/ 28583 w 29411"/>
                <a:gd name="connsiteY2" fmla="*/ -3922 h 9276"/>
                <a:gd name="connsiteX3" fmla="*/ 13603 w 29411"/>
                <a:gd name="connsiteY3" fmla="*/ -266 h 9276"/>
                <a:gd name="connsiteX4" fmla="*/ -823 w 29411"/>
                <a:gd name="connsiteY4" fmla="*/ 5178 h 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1" h="9276">
                  <a:moveTo>
                    <a:pt x="-823" y="5178"/>
                  </a:moveTo>
                  <a:cubicBezTo>
                    <a:pt x="-671" y="5672"/>
                    <a:pt x="6037" y="4036"/>
                    <a:pt x="14157" y="1521"/>
                  </a:cubicBezTo>
                  <a:cubicBezTo>
                    <a:pt x="22279" y="-994"/>
                    <a:pt x="28736" y="-3431"/>
                    <a:pt x="28583" y="-3922"/>
                  </a:cubicBezTo>
                  <a:cubicBezTo>
                    <a:pt x="28430" y="-4417"/>
                    <a:pt x="21724" y="-2781"/>
                    <a:pt x="13603" y="-266"/>
                  </a:cubicBezTo>
                  <a:cubicBezTo>
                    <a:pt x="5483" y="2246"/>
                    <a:pt x="-977" y="4683"/>
                    <a:pt x="-823" y="517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89" name="자유형: 도형 1610">
              <a:extLst>
                <a:ext uri="{FF2B5EF4-FFF2-40B4-BE49-F238E27FC236}">
                  <a16:creationId xmlns:a16="http://schemas.microsoft.com/office/drawing/2014/main" id="{D3F51513-C27D-8873-7D7E-24D6AA7B7410}"/>
                </a:ext>
              </a:extLst>
            </p:cNvPr>
            <p:cNvSpPr/>
            <p:nvPr/>
          </p:nvSpPr>
          <p:spPr>
            <a:xfrm flipV="1">
              <a:off x="1154694" y="4126060"/>
              <a:ext cx="19677" cy="6452"/>
            </a:xfrm>
            <a:custGeom>
              <a:avLst/>
              <a:gdLst>
                <a:gd name="connsiteX0" fmla="*/ -789 w 17537"/>
                <a:gd name="connsiteY0" fmla="*/ 1519 h 5750"/>
                <a:gd name="connsiteX1" fmla="*/ 8254 w 17537"/>
                <a:gd name="connsiteY1" fmla="*/ -319 h 5750"/>
                <a:gd name="connsiteX2" fmla="*/ 16739 w 17537"/>
                <a:gd name="connsiteY2" fmla="*/ -3947 h 5750"/>
                <a:gd name="connsiteX3" fmla="*/ 7696 w 17537"/>
                <a:gd name="connsiteY3" fmla="*/ -2109 h 5750"/>
                <a:gd name="connsiteX4" fmla="*/ -789 w 17537"/>
                <a:gd name="connsiteY4" fmla="*/ 1519 h 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37" h="5750">
                  <a:moveTo>
                    <a:pt x="-789" y="1519"/>
                  </a:moveTo>
                  <a:cubicBezTo>
                    <a:pt x="-635" y="2011"/>
                    <a:pt x="3414" y="1190"/>
                    <a:pt x="8254" y="-319"/>
                  </a:cubicBezTo>
                  <a:cubicBezTo>
                    <a:pt x="13094" y="-1828"/>
                    <a:pt x="16893" y="-3450"/>
                    <a:pt x="16739" y="-3947"/>
                  </a:cubicBezTo>
                  <a:cubicBezTo>
                    <a:pt x="16585" y="-4439"/>
                    <a:pt x="12538" y="-3615"/>
                    <a:pt x="7696" y="-2109"/>
                  </a:cubicBezTo>
                  <a:cubicBezTo>
                    <a:pt x="2857" y="-600"/>
                    <a:pt x="-943" y="1025"/>
                    <a:pt x="-789" y="151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90" name="자유형: 도형 1611">
              <a:extLst>
                <a:ext uri="{FF2B5EF4-FFF2-40B4-BE49-F238E27FC236}">
                  <a16:creationId xmlns:a16="http://schemas.microsoft.com/office/drawing/2014/main" id="{21D35093-6E72-DA0B-F23D-CDECCAD34B25}"/>
                </a:ext>
              </a:extLst>
            </p:cNvPr>
            <p:cNvSpPr/>
            <p:nvPr/>
          </p:nvSpPr>
          <p:spPr>
            <a:xfrm flipV="1">
              <a:off x="1176074" y="4173473"/>
              <a:ext cx="24349" cy="7770"/>
            </a:xfrm>
            <a:custGeom>
              <a:avLst/>
              <a:gdLst>
                <a:gd name="connsiteX0" fmla="*/ -855 w 21701"/>
                <a:gd name="connsiteY0" fmla="*/ 2837 h 6925"/>
                <a:gd name="connsiteX1" fmla="*/ 10412 w 21701"/>
                <a:gd name="connsiteY1" fmla="*/ 872 h 6925"/>
                <a:gd name="connsiteX2" fmla="*/ 20838 w 21701"/>
                <a:gd name="connsiteY2" fmla="*/ -3832 h 6925"/>
                <a:gd name="connsiteX3" fmla="*/ 9862 w 21701"/>
                <a:gd name="connsiteY3" fmla="*/ -918 h 6925"/>
                <a:gd name="connsiteX4" fmla="*/ -855 w 21701"/>
                <a:gd name="connsiteY4" fmla="*/ 2837 h 6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1" h="6925">
                  <a:moveTo>
                    <a:pt x="-855" y="2837"/>
                  </a:moveTo>
                  <a:cubicBezTo>
                    <a:pt x="-759" y="3332"/>
                    <a:pt x="4363" y="2742"/>
                    <a:pt x="10412" y="872"/>
                  </a:cubicBezTo>
                  <a:cubicBezTo>
                    <a:pt x="16467" y="-981"/>
                    <a:pt x="21038" y="-3369"/>
                    <a:pt x="20838" y="-3832"/>
                  </a:cubicBezTo>
                  <a:cubicBezTo>
                    <a:pt x="20633" y="-4320"/>
                    <a:pt x="15817" y="-2739"/>
                    <a:pt x="9862" y="-918"/>
                  </a:cubicBezTo>
                  <a:cubicBezTo>
                    <a:pt x="3915" y="921"/>
                    <a:pt x="-960" y="2317"/>
                    <a:pt x="-855" y="283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91" name="자유형: 도형 1612">
              <a:extLst>
                <a:ext uri="{FF2B5EF4-FFF2-40B4-BE49-F238E27FC236}">
                  <a16:creationId xmlns:a16="http://schemas.microsoft.com/office/drawing/2014/main" id="{1B4F6BAA-CDBD-FE45-6192-C500DC187B8E}"/>
                </a:ext>
              </a:extLst>
            </p:cNvPr>
            <p:cNvSpPr/>
            <p:nvPr/>
          </p:nvSpPr>
          <p:spPr>
            <a:xfrm flipV="1">
              <a:off x="1189699" y="4194592"/>
              <a:ext cx="23799" cy="8729"/>
            </a:xfrm>
            <a:custGeom>
              <a:avLst/>
              <a:gdLst>
                <a:gd name="connsiteX0" fmla="*/ -888 w 21211"/>
                <a:gd name="connsiteY0" fmla="*/ 3832 h 7780"/>
                <a:gd name="connsiteX1" fmla="*/ 10029 w 21211"/>
                <a:gd name="connsiteY1" fmla="*/ 927 h 7780"/>
                <a:gd name="connsiteX2" fmla="*/ 20314 w 21211"/>
                <a:gd name="connsiteY2" fmla="*/ -3744 h 7780"/>
                <a:gd name="connsiteX3" fmla="*/ 9399 w 21211"/>
                <a:gd name="connsiteY3" fmla="*/ -836 h 7780"/>
                <a:gd name="connsiteX4" fmla="*/ -888 w 21211"/>
                <a:gd name="connsiteY4" fmla="*/ 3832 h 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11" h="7780">
                  <a:moveTo>
                    <a:pt x="-888" y="3832"/>
                  </a:moveTo>
                  <a:cubicBezTo>
                    <a:pt x="-712" y="4321"/>
                    <a:pt x="4176" y="3017"/>
                    <a:pt x="10029" y="927"/>
                  </a:cubicBezTo>
                  <a:cubicBezTo>
                    <a:pt x="15886" y="-1166"/>
                    <a:pt x="20488" y="-3256"/>
                    <a:pt x="20314" y="-3744"/>
                  </a:cubicBezTo>
                  <a:cubicBezTo>
                    <a:pt x="20141" y="-4230"/>
                    <a:pt x="15256" y="-2929"/>
                    <a:pt x="9399" y="-836"/>
                  </a:cubicBezTo>
                  <a:cubicBezTo>
                    <a:pt x="3545" y="1257"/>
                    <a:pt x="-1061" y="3347"/>
                    <a:pt x="-888" y="383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92" name="자유형: 도형 1613">
              <a:extLst>
                <a:ext uri="{FF2B5EF4-FFF2-40B4-BE49-F238E27FC236}">
                  <a16:creationId xmlns:a16="http://schemas.microsoft.com/office/drawing/2014/main" id="{5F8A09B1-4422-3FAD-D926-4F8B57B488AC}"/>
                </a:ext>
              </a:extLst>
            </p:cNvPr>
            <p:cNvSpPr/>
            <p:nvPr/>
          </p:nvSpPr>
          <p:spPr>
            <a:xfrm flipV="1">
              <a:off x="1203339" y="4220293"/>
              <a:ext cx="27889" cy="9529"/>
            </a:xfrm>
            <a:custGeom>
              <a:avLst/>
              <a:gdLst>
                <a:gd name="connsiteX0" fmla="*/ -928 w 24856"/>
                <a:gd name="connsiteY0" fmla="*/ 4665 h 8493"/>
                <a:gd name="connsiteX1" fmla="*/ 11617 w 24856"/>
                <a:gd name="connsiteY1" fmla="*/ 890 h 8493"/>
                <a:gd name="connsiteX2" fmla="*/ 23920 w 24856"/>
                <a:gd name="connsiteY2" fmla="*/ -3626 h 8493"/>
                <a:gd name="connsiteX3" fmla="*/ 11025 w 24856"/>
                <a:gd name="connsiteY3" fmla="*/ -885 h 8493"/>
                <a:gd name="connsiteX4" fmla="*/ -928 w 24856"/>
                <a:gd name="connsiteY4" fmla="*/ 4665 h 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6" h="8493">
                  <a:moveTo>
                    <a:pt x="-928" y="4665"/>
                  </a:moveTo>
                  <a:cubicBezTo>
                    <a:pt x="-714" y="5150"/>
                    <a:pt x="4792" y="3159"/>
                    <a:pt x="11617" y="890"/>
                  </a:cubicBezTo>
                  <a:cubicBezTo>
                    <a:pt x="18442" y="-1397"/>
                    <a:pt x="24042" y="-3108"/>
                    <a:pt x="23920" y="-3626"/>
                  </a:cubicBezTo>
                  <a:cubicBezTo>
                    <a:pt x="23813" y="-4117"/>
                    <a:pt x="17945" y="-3204"/>
                    <a:pt x="11025" y="-885"/>
                  </a:cubicBezTo>
                  <a:cubicBezTo>
                    <a:pt x="4102" y="1416"/>
                    <a:pt x="-1136" y="4208"/>
                    <a:pt x="-928" y="4665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93" name="자유형: 도형 1614">
              <a:extLst>
                <a:ext uri="{FF2B5EF4-FFF2-40B4-BE49-F238E27FC236}">
                  <a16:creationId xmlns:a16="http://schemas.microsoft.com/office/drawing/2014/main" id="{BF736356-BD8F-9BFC-82DC-93F7A620EED6}"/>
                </a:ext>
              </a:extLst>
            </p:cNvPr>
            <p:cNvSpPr/>
            <p:nvPr/>
          </p:nvSpPr>
          <p:spPr>
            <a:xfrm flipV="1">
              <a:off x="1216150" y="4241484"/>
              <a:ext cx="32533" cy="11048"/>
            </a:xfrm>
            <a:custGeom>
              <a:avLst/>
              <a:gdLst>
                <a:gd name="connsiteX0" fmla="*/ -969 w 28995"/>
                <a:gd name="connsiteY0" fmla="*/ 6109 h 9847"/>
                <a:gd name="connsiteX1" fmla="*/ 13646 w 28995"/>
                <a:gd name="connsiteY1" fmla="*/ 1643 h 9847"/>
                <a:gd name="connsiteX2" fmla="*/ 28019 w 28995"/>
                <a:gd name="connsiteY2" fmla="*/ -3563 h 9847"/>
                <a:gd name="connsiteX3" fmla="*/ 13054 w 28995"/>
                <a:gd name="connsiteY3" fmla="*/ -132 h 9847"/>
                <a:gd name="connsiteX4" fmla="*/ -969 w 28995"/>
                <a:gd name="connsiteY4" fmla="*/ 6109 h 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95" h="9847">
                  <a:moveTo>
                    <a:pt x="-969" y="6109"/>
                  </a:moveTo>
                  <a:cubicBezTo>
                    <a:pt x="-764" y="6574"/>
                    <a:pt x="5657" y="4279"/>
                    <a:pt x="13646" y="1643"/>
                  </a:cubicBezTo>
                  <a:cubicBezTo>
                    <a:pt x="21622" y="-1048"/>
                    <a:pt x="28132" y="-3069"/>
                    <a:pt x="28019" y="-3563"/>
                  </a:cubicBezTo>
                  <a:cubicBezTo>
                    <a:pt x="27906" y="-4078"/>
                    <a:pt x="21096" y="-2846"/>
                    <a:pt x="13054" y="-132"/>
                  </a:cubicBezTo>
                  <a:cubicBezTo>
                    <a:pt x="4997" y="2524"/>
                    <a:pt x="-1189" y="5629"/>
                    <a:pt x="-969" y="610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94" name="자유형: 도형 1615">
              <a:extLst>
                <a:ext uri="{FF2B5EF4-FFF2-40B4-BE49-F238E27FC236}">
                  <a16:creationId xmlns:a16="http://schemas.microsoft.com/office/drawing/2014/main" id="{7185AAC1-244A-0323-22E5-A26FF9A38327}"/>
                </a:ext>
              </a:extLst>
            </p:cNvPr>
            <p:cNvSpPr/>
            <p:nvPr/>
          </p:nvSpPr>
          <p:spPr>
            <a:xfrm flipV="1">
              <a:off x="902353" y="4514965"/>
              <a:ext cx="513509" cy="184987"/>
            </a:xfrm>
            <a:custGeom>
              <a:avLst/>
              <a:gdLst>
                <a:gd name="connsiteX0" fmla="*/ 435786 w 457670"/>
                <a:gd name="connsiteY0" fmla="*/ -2418 h 164871"/>
                <a:gd name="connsiteX1" fmla="*/ 20354 w 457670"/>
                <a:gd name="connsiteY1" fmla="*/ -2418 h 164871"/>
                <a:gd name="connsiteX2" fmla="*/ -765 w 457670"/>
                <a:gd name="connsiteY2" fmla="*/ 18702 h 164871"/>
                <a:gd name="connsiteX3" fmla="*/ -765 w 457670"/>
                <a:gd name="connsiteY3" fmla="*/ 141334 h 164871"/>
                <a:gd name="connsiteX4" fmla="*/ 20354 w 457670"/>
                <a:gd name="connsiteY4" fmla="*/ 162454 h 164871"/>
                <a:gd name="connsiteX5" fmla="*/ 435786 w 457670"/>
                <a:gd name="connsiteY5" fmla="*/ 162454 h 164871"/>
                <a:gd name="connsiteX6" fmla="*/ 456906 w 457670"/>
                <a:gd name="connsiteY6" fmla="*/ 141334 h 164871"/>
                <a:gd name="connsiteX7" fmla="*/ 456906 w 457670"/>
                <a:gd name="connsiteY7" fmla="*/ 18702 h 164871"/>
                <a:gd name="connsiteX8" fmla="*/ 435786 w 457670"/>
                <a:gd name="connsiteY8" fmla="*/ -2418 h 16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670" h="164871">
                  <a:moveTo>
                    <a:pt x="435786" y="-2418"/>
                  </a:moveTo>
                  <a:lnTo>
                    <a:pt x="20354" y="-2418"/>
                  </a:lnTo>
                  <a:cubicBezTo>
                    <a:pt x="8689" y="-2418"/>
                    <a:pt x="-765" y="7038"/>
                    <a:pt x="-765" y="18702"/>
                  </a:cubicBezTo>
                  <a:lnTo>
                    <a:pt x="-765" y="141334"/>
                  </a:lnTo>
                  <a:cubicBezTo>
                    <a:pt x="-765" y="152998"/>
                    <a:pt x="8689" y="162454"/>
                    <a:pt x="20354" y="162454"/>
                  </a:cubicBezTo>
                  <a:lnTo>
                    <a:pt x="435786" y="162454"/>
                  </a:lnTo>
                  <a:cubicBezTo>
                    <a:pt x="447450" y="162454"/>
                    <a:pt x="456906" y="152998"/>
                    <a:pt x="456906" y="141334"/>
                  </a:cubicBezTo>
                  <a:lnTo>
                    <a:pt x="456906" y="18702"/>
                  </a:lnTo>
                  <a:cubicBezTo>
                    <a:pt x="456906" y="7038"/>
                    <a:pt x="447450" y="-2418"/>
                    <a:pt x="435786" y="-2418"/>
                  </a:cubicBezTo>
                </a:path>
              </a:pathLst>
            </a:custGeom>
            <a:solidFill>
              <a:srgbClr val="F3F2F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95" name="자유형: 도형 1616">
              <a:extLst>
                <a:ext uri="{FF2B5EF4-FFF2-40B4-BE49-F238E27FC236}">
                  <a16:creationId xmlns:a16="http://schemas.microsoft.com/office/drawing/2014/main" id="{9BD64EB6-7034-A1E5-8A51-E365811A0BEA}"/>
                </a:ext>
              </a:extLst>
            </p:cNvPr>
            <p:cNvSpPr/>
            <p:nvPr/>
          </p:nvSpPr>
          <p:spPr>
            <a:xfrm flipV="1">
              <a:off x="951094" y="4572871"/>
              <a:ext cx="67522" cy="67524"/>
            </a:xfrm>
            <a:custGeom>
              <a:avLst/>
              <a:gdLst>
                <a:gd name="connsiteX0" fmla="*/ 59868 w 60180"/>
                <a:gd name="connsiteY0" fmla="*/ 27668 h 60181"/>
                <a:gd name="connsiteX1" fmla="*/ 29777 w 60180"/>
                <a:gd name="connsiteY1" fmla="*/ -2421 h 60181"/>
                <a:gd name="connsiteX2" fmla="*/ -313 w 60180"/>
                <a:gd name="connsiteY2" fmla="*/ 27668 h 60181"/>
                <a:gd name="connsiteX3" fmla="*/ 29777 w 60180"/>
                <a:gd name="connsiteY3" fmla="*/ 57760 h 60181"/>
                <a:gd name="connsiteX4" fmla="*/ 59868 w 60180"/>
                <a:gd name="connsiteY4" fmla="*/ 27668 h 6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80" h="60181">
                  <a:moveTo>
                    <a:pt x="59868" y="27668"/>
                  </a:moveTo>
                  <a:cubicBezTo>
                    <a:pt x="59868" y="11049"/>
                    <a:pt x="46396" y="-2421"/>
                    <a:pt x="29777" y="-2421"/>
                  </a:cubicBezTo>
                  <a:cubicBezTo>
                    <a:pt x="13158" y="-2421"/>
                    <a:pt x="-313" y="11049"/>
                    <a:pt x="-313" y="27668"/>
                  </a:cubicBezTo>
                  <a:cubicBezTo>
                    <a:pt x="-313" y="44287"/>
                    <a:pt x="13158" y="57760"/>
                    <a:pt x="29777" y="57760"/>
                  </a:cubicBezTo>
                  <a:cubicBezTo>
                    <a:pt x="46396" y="57760"/>
                    <a:pt x="59868" y="44287"/>
                    <a:pt x="59868" y="27668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96" name="자유형: 도형 1617">
              <a:extLst>
                <a:ext uri="{FF2B5EF4-FFF2-40B4-BE49-F238E27FC236}">
                  <a16:creationId xmlns:a16="http://schemas.microsoft.com/office/drawing/2014/main" id="{DB0165AB-8E0B-1E26-8FCE-3685C01BBDB1}"/>
                </a:ext>
              </a:extLst>
            </p:cNvPr>
            <p:cNvSpPr/>
            <p:nvPr/>
          </p:nvSpPr>
          <p:spPr>
            <a:xfrm flipV="1">
              <a:off x="1042087" y="4590938"/>
              <a:ext cx="267067" cy="15698"/>
            </a:xfrm>
            <a:custGeom>
              <a:avLst/>
              <a:gdLst>
                <a:gd name="connsiteX0" fmla="*/ 237203 w 238026"/>
                <a:gd name="connsiteY0" fmla="*/ -2449 h 13991"/>
                <a:gd name="connsiteX1" fmla="*/ -823 w 238026"/>
                <a:gd name="connsiteY1" fmla="*/ -2449 h 13991"/>
                <a:gd name="connsiteX2" fmla="*/ -823 w 238026"/>
                <a:gd name="connsiteY2" fmla="*/ 11542 h 13991"/>
                <a:gd name="connsiteX3" fmla="*/ 237203 w 238026"/>
                <a:gd name="connsiteY3" fmla="*/ 11542 h 13991"/>
                <a:gd name="connsiteX4" fmla="*/ 237203 w 238026"/>
                <a:gd name="connsiteY4" fmla="*/ -2449 h 1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026" h="13991">
                  <a:moveTo>
                    <a:pt x="237203" y="-2449"/>
                  </a:moveTo>
                  <a:lnTo>
                    <a:pt x="-823" y="-2449"/>
                  </a:lnTo>
                  <a:lnTo>
                    <a:pt x="-823" y="11542"/>
                  </a:lnTo>
                  <a:lnTo>
                    <a:pt x="237203" y="11542"/>
                  </a:lnTo>
                  <a:lnTo>
                    <a:pt x="237203" y="-2449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97" name="자유형: 도형 1618">
              <a:extLst>
                <a:ext uri="{FF2B5EF4-FFF2-40B4-BE49-F238E27FC236}">
                  <a16:creationId xmlns:a16="http://schemas.microsoft.com/office/drawing/2014/main" id="{41263390-66FF-9096-BAED-91E6B86018EB}"/>
                </a:ext>
              </a:extLst>
            </p:cNvPr>
            <p:cNvSpPr/>
            <p:nvPr/>
          </p:nvSpPr>
          <p:spPr>
            <a:xfrm flipV="1">
              <a:off x="1042087" y="4618639"/>
              <a:ext cx="107769" cy="15695"/>
            </a:xfrm>
            <a:custGeom>
              <a:avLst/>
              <a:gdLst>
                <a:gd name="connsiteX0" fmla="*/ 95441 w 96050"/>
                <a:gd name="connsiteY0" fmla="*/ -2352 h 13988"/>
                <a:gd name="connsiteX1" fmla="*/ -610 w 96050"/>
                <a:gd name="connsiteY1" fmla="*/ -2352 h 13988"/>
                <a:gd name="connsiteX2" fmla="*/ -610 w 96050"/>
                <a:gd name="connsiteY2" fmla="*/ 11636 h 13988"/>
                <a:gd name="connsiteX3" fmla="*/ 95441 w 96050"/>
                <a:gd name="connsiteY3" fmla="*/ 11636 h 13988"/>
                <a:gd name="connsiteX4" fmla="*/ 95441 w 96050"/>
                <a:gd name="connsiteY4" fmla="*/ -2352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050" h="13988">
                  <a:moveTo>
                    <a:pt x="95441" y="-2352"/>
                  </a:moveTo>
                  <a:lnTo>
                    <a:pt x="-610" y="-2352"/>
                  </a:lnTo>
                  <a:lnTo>
                    <a:pt x="-610" y="11636"/>
                  </a:lnTo>
                  <a:lnTo>
                    <a:pt x="95441" y="11636"/>
                  </a:lnTo>
                  <a:lnTo>
                    <a:pt x="95441" y="-2352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98" name="자유형: 도형 1619">
              <a:extLst>
                <a:ext uri="{FF2B5EF4-FFF2-40B4-BE49-F238E27FC236}">
                  <a16:creationId xmlns:a16="http://schemas.microsoft.com/office/drawing/2014/main" id="{7BD3E728-F261-F840-1040-33340A0322F0}"/>
                </a:ext>
              </a:extLst>
            </p:cNvPr>
            <p:cNvSpPr/>
            <p:nvPr/>
          </p:nvSpPr>
          <p:spPr>
            <a:xfrm flipV="1">
              <a:off x="2537026" y="4746303"/>
              <a:ext cx="513508" cy="184987"/>
            </a:xfrm>
            <a:custGeom>
              <a:avLst/>
              <a:gdLst>
                <a:gd name="connsiteX0" fmla="*/ 431403 w 457669"/>
                <a:gd name="connsiteY0" fmla="*/ -1610 h 164871"/>
                <a:gd name="connsiteX1" fmla="*/ 15970 w 457669"/>
                <a:gd name="connsiteY1" fmla="*/ -1610 h 164871"/>
                <a:gd name="connsiteX2" fmla="*/ -5147 w 457669"/>
                <a:gd name="connsiteY2" fmla="*/ 19509 h 164871"/>
                <a:gd name="connsiteX3" fmla="*/ -5147 w 457669"/>
                <a:gd name="connsiteY3" fmla="*/ 142142 h 164871"/>
                <a:gd name="connsiteX4" fmla="*/ 15970 w 457669"/>
                <a:gd name="connsiteY4" fmla="*/ 163262 h 164871"/>
                <a:gd name="connsiteX5" fmla="*/ 431403 w 457669"/>
                <a:gd name="connsiteY5" fmla="*/ 163262 h 164871"/>
                <a:gd name="connsiteX6" fmla="*/ 452523 w 457669"/>
                <a:gd name="connsiteY6" fmla="*/ 142142 h 164871"/>
                <a:gd name="connsiteX7" fmla="*/ 452523 w 457669"/>
                <a:gd name="connsiteY7" fmla="*/ 19509 h 164871"/>
                <a:gd name="connsiteX8" fmla="*/ 431403 w 457669"/>
                <a:gd name="connsiteY8" fmla="*/ -1610 h 16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669" h="164871">
                  <a:moveTo>
                    <a:pt x="431403" y="-1610"/>
                  </a:moveTo>
                  <a:lnTo>
                    <a:pt x="15970" y="-1610"/>
                  </a:lnTo>
                  <a:cubicBezTo>
                    <a:pt x="4309" y="-1610"/>
                    <a:pt x="-5147" y="7845"/>
                    <a:pt x="-5147" y="19509"/>
                  </a:cubicBezTo>
                  <a:lnTo>
                    <a:pt x="-5147" y="142142"/>
                  </a:lnTo>
                  <a:cubicBezTo>
                    <a:pt x="-5147" y="153806"/>
                    <a:pt x="4309" y="163262"/>
                    <a:pt x="15970" y="163262"/>
                  </a:cubicBezTo>
                  <a:lnTo>
                    <a:pt x="431403" y="163262"/>
                  </a:lnTo>
                  <a:cubicBezTo>
                    <a:pt x="443067" y="163262"/>
                    <a:pt x="452523" y="153806"/>
                    <a:pt x="452523" y="142142"/>
                  </a:cubicBezTo>
                  <a:lnTo>
                    <a:pt x="452523" y="19509"/>
                  </a:lnTo>
                  <a:cubicBezTo>
                    <a:pt x="452523" y="7845"/>
                    <a:pt x="443067" y="-1610"/>
                    <a:pt x="431403" y="-1610"/>
                  </a:cubicBezTo>
                </a:path>
              </a:pathLst>
            </a:custGeom>
            <a:solidFill>
              <a:srgbClr val="F3F2F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799" name="자유형: 도형 1620">
              <a:extLst>
                <a:ext uri="{FF2B5EF4-FFF2-40B4-BE49-F238E27FC236}">
                  <a16:creationId xmlns:a16="http://schemas.microsoft.com/office/drawing/2014/main" id="{ECE7BBA9-4914-E13C-E2A2-D6AA8470838A}"/>
                </a:ext>
              </a:extLst>
            </p:cNvPr>
            <p:cNvSpPr/>
            <p:nvPr/>
          </p:nvSpPr>
          <p:spPr>
            <a:xfrm flipV="1">
              <a:off x="2681835" y="4822146"/>
              <a:ext cx="267068" cy="15698"/>
            </a:xfrm>
            <a:custGeom>
              <a:avLst/>
              <a:gdLst>
                <a:gd name="connsiteX0" fmla="*/ 232823 w 238027"/>
                <a:gd name="connsiteY0" fmla="*/ -1641 h 13991"/>
                <a:gd name="connsiteX1" fmla="*/ -5204 w 238027"/>
                <a:gd name="connsiteY1" fmla="*/ -1641 h 13991"/>
                <a:gd name="connsiteX2" fmla="*/ -5204 w 238027"/>
                <a:gd name="connsiteY2" fmla="*/ 12350 h 13991"/>
                <a:gd name="connsiteX3" fmla="*/ 232823 w 238027"/>
                <a:gd name="connsiteY3" fmla="*/ 12350 h 13991"/>
                <a:gd name="connsiteX4" fmla="*/ 232823 w 238027"/>
                <a:gd name="connsiteY4" fmla="*/ -1641 h 13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027" h="13991">
                  <a:moveTo>
                    <a:pt x="232823" y="-1641"/>
                  </a:moveTo>
                  <a:lnTo>
                    <a:pt x="-5204" y="-1641"/>
                  </a:lnTo>
                  <a:lnTo>
                    <a:pt x="-5204" y="12350"/>
                  </a:lnTo>
                  <a:lnTo>
                    <a:pt x="232823" y="12350"/>
                  </a:lnTo>
                  <a:lnTo>
                    <a:pt x="232823" y="-1641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00" name="자유형: 도형 1621">
              <a:extLst>
                <a:ext uri="{FF2B5EF4-FFF2-40B4-BE49-F238E27FC236}">
                  <a16:creationId xmlns:a16="http://schemas.microsoft.com/office/drawing/2014/main" id="{A49C1D1F-5038-F66B-1650-F984C1A984F0}"/>
                </a:ext>
              </a:extLst>
            </p:cNvPr>
            <p:cNvSpPr/>
            <p:nvPr/>
          </p:nvSpPr>
          <p:spPr>
            <a:xfrm flipV="1">
              <a:off x="968799" y="4215008"/>
              <a:ext cx="65603" cy="82129"/>
            </a:xfrm>
            <a:custGeom>
              <a:avLst/>
              <a:gdLst>
                <a:gd name="connsiteX0" fmla="*/ -358 w 58469"/>
                <a:gd name="connsiteY0" fmla="*/ 9845 h 73198"/>
                <a:gd name="connsiteX1" fmla="*/ 35895 w 58469"/>
                <a:gd name="connsiteY1" fmla="*/ 69552 h 73198"/>
                <a:gd name="connsiteX2" fmla="*/ 58111 w 58469"/>
                <a:gd name="connsiteY2" fmla="*/ 56064 h 73198"/>
                <a:gd name="connsiteX3" fmla="*/ 21859 w 58469"/>
                <a:gd name="connsiteY3" fmla="*/ -3646 h 73198"/>
                <a:gd name="connsiteX4" fmla="*/ -358 w 58469"/>
                <a:gd name="connsiteY4" fmla="*/ 9845 h 7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69" h="73198">
                  <a:moveTo>
                    <a:pt x="-358" y="9845"/>
                  </a:moveTo>
                  <a:lnTo>
                    <a:pt x="35895" y="69552"/>
                  </a:lnTo>
                  <a:lnTo>
                    <a:pt x="58111" y="56064"/>
                  </a:lnTo>
                  <a:lnTo>
                    <a:pt x="21859" y="-3646"/>
                  </a:lnTo>
                  <a:lnTo>
                    <a:pt x="-358" y="9845"/>
                  </a:lnTo>
                </a:path>
              </a:pathLst>
            </a:custGeom>
            <a:solidFill>
              <a:srgbClr val="56A743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01" name="자유형: 도형 1622">
              <a:extLst>
                <a:ext uri="{FF2B5EF4-FFF2-40B4-BE49-F238E27FC236}">
                  <a16:creationId xmlns:a16="http://schemas.microsoft.com/office/drawing/2014/main" id="{AD0B8DA2-CC28-16EF-3081-1AD5D6CFA3B9}"/>
                </a:ext>
              </a:extLst>
            </p:cNvPr>
            <p:cNvSpPr/>
            <p:nvPr/>
          </p:nvSpPr>
          <p:spPr>
            <a:xfrm flipV="1">
              <a:off x="962063" y="4210917"/>
              <a:ext cx="65604" cy="82129"/>
            </a:xfrm>
            <a:custGeom>
              <a:avLst/>
              <a:gdLst>
                <a:gd name="connsiteX0" fmla="*/ -340 w 58470"/>
                <a:gd name="connsiteY0" fmla="*/ 9830 h 73198"/>
                <a:gd name="connsiteX1" fmla="*/ 35913 w 58470"/>
                <a:gd name="connsiteY1" fmla="*/ 69538 h 73198"/>
                <a:gd name="connsiteX2" fmla="*/ 58130 w 58470"/>
                <a:gd name="connsiteY2" fmla="*/ 56050 h 73198"/>
                <a:gd name="connsiteX3" fmla="*/ 21877 w 58470"/>
                <a:gd name="connsiteY3" fmla="*/ -3661 h 73198"/>
                <a:gd name="connsiteX4" fmla="*/ -340 w 58470"/>
                <a:gd name="connsiteY4" fmla="*/ 9830 h 7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70" h="73198">
                  <a:moveTo>
                    <a:pt x="-340" y="9830"/>
                  </a:moveTo>
                  <a:lnTo>
                    <a:pt x="35913" y="69538"/>
                  </a:lnTo>
                  <a:lnTo>
                    <a:pt x="58130" y="56050"/>
                  </a:lnTo>
                  <a:lnTo>
                    <a:pt x="21877" y="-3661"/>
                  </a:lnTo>
                  <a:lnTo>
                    <a:pt x="-340" y="9830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02" name="자유형: 도형 1623">
              <a:extLst>
                <a:ext uri="{FF2B5EF4-FFF2-40B4-BE49-F238E27FC236}">
                  <a16:creationId xmlns:a16="http://schemas.microsoft.com/office/drawing/2014/main" id="{3E327C70-E03F-7CC8-17B1-C4135FD94666}"/>
                </a:ext>
              </a:extLst>
            </p:cNvPr>
            <p:cNvSpPr/>
            <p:nvPr/>
          </p:nvSpPr>
          <p:spPr>
            <a:xfrm flipV="1">
              <a:off x="977150" y="4262288"/>
              <a:ext cx="13162" cy="13161"/>
            </a:xfrm>
            <a:custGeom>
              <a:avLst/>
              <a:gdLst>
                <a:gd name="connsiteX0" fmla="*/ 10568 w 11731"/>
                <a:gd name="connsiteY0" fmla="*/ -779 h 11730"/>
                <a:gd name="connsiteX1" fmla="*/ 8600 w 11731"/>
                <a:gd name="connsiteY1" fmla="*/ 7278 h 11730"/>
                <a:gd name="connsiteX2" fmla="*/ 542 w 11731"/>
                <a:gd name="connsiteY2" fmla="*/ 5309 h 11730"/>
                <a:gd name="connsiteX3" fmla="*/ 2511 w 11731"/>
                <a:gd name="connsiteY3" fmla="*/ -2750 h 11730"/>
                <a:gd name="connsiteX4" fmla="*/ 10568 w 11731"/>
                <a:gd name="connsiteY4" fmla="*/ -779 h 1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31" h="11730">
                  <a:moveTo>
                    <a:pt x="10568" y="-779"/>
                  </a:moveTo>
                  <a:cubicBezTo>
                    <a:pt x="12250" y="1988"/>
                    <a:pt x="11368" y="5595"/>
                    <a:pt x="8600" y="7278"/>
                  </a:cubicBezTo>
                  <a:cubicBezTo>
                    <a:pt x="5831" y="8957"/>
                    <a:pt x="2223" y="8076"/>
                    <a:pt x="542" y="5309"/>
                  </a:cubicBezTo>
                  <a:cubicBezTo>
                    <a:pt x="-1138" y="2540"/>
                    <a:pt x="-257" y="-1068"/>
                    <a:pt x="2511" y="-2750"/>
                  </a:cubicBezTo>
                  <a:cubicBezTo>
                    <a:pt x="5280" y="-4430"/>
                    <a:pt x="8888" y="-3548"/>
                    <a:pt x="10568" y="-779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03" name="자유형: 도형 1624">
              <a:extLst>
                <a:ext uri="{FF2B5EF4-FFF2-40B4-BE49-F238E27FC236}">
                  <a16:creationId xmlns:a16="http://schemas.microsoft.com/office/drawing/2014/main" id="{E68965FA-F1D4-F789-BAD1-EB6BCCD646B8}"/>
                </a:ext>
              </a:extLst>
            </p:cNvPr>
            <p:cNvSpPr/>
            <p:nvPr/>
          </p:nvSpPr>
          <p:spPr>
            <a:xfrm flipV="1">
              <a:off x="998657" y="4273295"/>
              <a:ext cx="1444" cy="13739"/>
            </a:xfrm>
            <a:custGeom>
              <a:avLst/>
              <a:gdLst>
                <a:gd name="connsiteX0" fmla="*/ 668 w 1287"/>
                <a:gd name="connsiteY0" fmla="*/ -3562 h 12245"/>
                <a:gd name="connsiteX1" fmla="*/ -230 w 1287"/>
                <a:gd name="connsiteY1" fmla="*/ 2529 h 12245"/>
                <a:gd name="connsiteX2" fmla="*/ -84 w 1287"/>
                <a:gd name="connsiteY2" fmla="*/ 8683 h 12245"/>
                <a:gd name="connsiteX3" fmla="*/ 814 w 1287"/>
                <a:gd name="connsiteY3" fmla="*/ 2592 h 12245"/>
                <a:gd name="connsiteX4" fmla="*/ 668 w 1287"/>
                <a:gd name="connsiteY4" fmla="*/ -3562 h 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5">
                  <a:moveTo>
                    <a:pt x="668" y="-3562"/>
                  </a:moveTo>
                  <a:cubicBezTo>
                    <a:pt x="380" y="-3579"/>
                    <a:pt x="-22" y="-853"/>
                    <a:pt x="-230" y="2529"/>
                  </a:cubicBezTo>
                  <a:cubicBezTo>
                    <a:pt x="-439" y="5908"/>
                    <a:pt x="-373" y="8663"/>
                    <a:pt x="-84" y="8683"/>
                  </a:cubicBezTo>
                  <a:cubicBezTo>
                    <a:pt x="204" y="8697"/>
                    <a:pt x="606" y="5972"/>
                    <a:pt x="814" y="2592"/>
                  </a:cubicBezTo>
                  <a:cubicBezTo>
                    <a:pt x="1023" y="-790"/>
                    <a:pt x="957" y="-3545"/>
                    <a:pt x="668" y="-356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04" name="자유형: 도형 1625">
              <a:extLst>
                <a:ext uri="{FF2B5EF4-FFF2-40B4-BE49-F238E27FC236}">
                  <a16:creationId xmlns:a16="http://schemas.microsoft.com/office/drawing/2014/main" id="{9793B567-76F9-1314-5DDD-E8CCD5444B0E}"/>
                </a:ext>
              </a:extLst>
            </p:cNvPr>
            <p:cNvSpPr/>
            <p:nvPr/>
          </p:nvSpPr>
          <p:spPr>
            <a:xfrm flipV="1">
              <a:off x="1003158" y="4265886"/>
              <a:ext cx="1444" cy="13736"/>
            </a:xfrm>
            <a:custGeom>
              <a:avLst/>
              <a:gdLst>
                <a:gd name="connsiteX0" fmla="*/ 657 w 1287"/>
                <a:gd name="connsiteY0" fmla="*/ -3588 h 12242"/>
                <a:gd name="connsiteX1" fmla="*/ -242 w 1287"/>
                <a:gd name="connsiteY1" fmla="*/ 2503 h 12242"/>
                <a:gd name="connsiteX2" fmla="*/ -97 w 1287"/>
                <a:gd name="connsiteY2" fmla="*/ 8654 h 12242"/>
                <a:gd name="connsiteX3" fmla="*/ 802 w 1287"/>
                <a:gd name="connsiteY3" fmla="*/ 2566 h 12242"/>
                <a:gd name="connsiteX4" fmla="*/ 657 w 1287"/>
                <a:gd name="connsiteY4" fmla="*/ -3588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2">
                  <a:moveTo>
                    <a:pt x="657" y="-3588"/>
                  </a:moveTo>
                  <a:cubicBezTo>
                    <a:pt x="368" y="-3605"/>
                    <a:pt x="-34" y="-879"/>
                    <a:pt x="-242" y="2503"/>
                  </a:cubicBezTo>
                  <a:cubicBezTo>
                    <a:pt x="-451" y="5882"/>
                    <a:pt x="-385" y="8640"/>
                    <a:pt x="-97" y="8654"/>
                  </a:cubicBezTo>
                  <a:cubicBezTo>
                    <a:pt x="192" y="8674"/>
                    <a:pt x="594" y="5949"/>
                    <a:pt x="802" y="2566"/>
                  </a:cubicBezTo>
                  <a:cubicBezTo>
                    <a:pt x="1011" y="-813"/>
                    <a:pt x="945" y="-3571"/>
                    <a:pt x="657" y="-358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05" name="자유형: 도형 1626">
              <a:extLst>
                <a:ext uri="{FF2B5EF4-FFF2-40B4-BE49-F238E27FC236}">
                  <a16:creationId xmlns:a16="http://schemas.microsoft.com/office/drawing/2014/main" id="{14BB8325-3673-7EF5-DDA2-0300FAA5D94A}"/>
                </a:ext>
              </a:extLst>
            </p:cNvPr>
            <p:cNvSpPr/>
            <p:nvPr/>
          </p:nvSpPr>
          <p:spPr>
            <a:xfrm flipV="1">
              <a:off x="1007658" y="4258472"/>
              <a:ext cx="1445" cy="13736"/>
            </a:xfrm>
            <a:custGeom>
              <a:avLst/>
              <a:gdLst>
                <a:gd name="connsiteX0" fmla="*/ 644 w 1288"/>
                <a:gd name="connsiteY0" fmla="*/ -3614 h 12242"/>
                <a:gd name="connsiteX1" fmla="*/ -255 w 1288"/>
                <a:gd name="connsiteY1" fmla="*/ 2474 h 12242"/>
                <a:gd name="connsiteX2" fmla="*/ -109 w 1288"/>
                <a:gd name="connsiteY2" fmla="*/ 8628 h 12242"/>
                <a:gd name="connsiteX3" fmla="*/ 790 w 1288"/>
                <a:gd name="connsiteY3" fmla="*/ 2538 h 12242"/>
                <a:gd name="connsiteX4" fmla="*/ 644 w 1288"/>
                <a:gd name="connsiteY4" fmla="*/ -3614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2">
                  <a:moveTo>
                    <a:pt x="644" y="-3614"/>
                  </a:moveTo>
                  <a:cubicBezTo>
                    <a:pt x="356" y="-3631"/>
                    <a:pt x="-47" y="-908"/>
                    <a:pt x="-255" y="2474"/>
                  </a:cubicBezTo>
                  <a:cubicBezTo>
                    <a:pt x="-462" y="5856"/>
                    <a:pt x="-397" y="8611"/>
                    <a:pt x="-109" y="8628"/>
                  </a:cubicBezTo>
                  <a:cubicBezTo>
                    <a:pt x="180" y="8646"/>
                    <a:pt x="582" y="5920"/>
                    <a:pt x="790" y="2538"/>
                  </a:cubicBezTo>
                  <a:cubicBezTo>
                    <a:pt x="999" y="-842"/>
                    <a:pt x="933" y="-3596"/>
                    <a:pt x="644" y="-3614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06" name="자유형: 도형 1627">
              <a:extLst>
                <a:ext uri="{FF2B5EF4-FFF2-40B4-BE49-F238E27FC236}">
                  <a16:creationId xmlns:a16="http://schemas.microsoft.com/office/drawing/2014/main" id="{A015D706-0F24-57E1-7D78-C34E67617C6F}"/>
                </a:ext>
              </a:extLst>
            </p:cNvPr>
            <p:cNvSpPr/>
            <p:nvPr/>
          </p:nvSpPr>
          <p:spPr>
            <a:xfrm flipV="1">
              <a:off x="1012159" y="4251061"/>
              <a:ext cx="1444" cy="13736"/>
            </a:xfrm>
            <a:custGeom>
              <a:avLst/>
              <a:gdLst>
                <a:gd name="connsiteX0" fmla="*/ 632 w 1287"/>
                <a:gd name="connsiteY0" fmla="*/ -3640 h 12242"/>
                <a:gd name="connsiteX1" fmla="*/ -267 w 1287"/>
                <a:gd name="connsiteY1" fmla="*/ 2448 h 12242"/>
                <a:gd name="connsiteX2" fmla="*/ -121 w 1287"/>
                <a:gd name="connsiteY2" fmla="*/ 8602 h 12242"/>
                <a:gd name="connsiteX3" fmla="*/ 778 w 1287"/>
                <a:gd name="connsiteY3" fmla="*/ 2512 h 12242"/>
                <a:gd name="connsiteX4" fmla="*/ 632 w 1287"/>
                <a:gd name="connsiteY4" fmla="*/ -3640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2">
                  <a:moveTo>
                    <a:pt x="632" y="-3640"/>
                  </a:moveTo>
                  <a:cubicBezTo>
                    <a:pt x="344" y="-3657"/>
                    <a:pt x="-59" y="-931"/>
                    <a:pt x="-267" y="2448"/>
                  </a:cubicBezTo>
                  <a:cubicBezTo>
                    <a:pt x="-474" y="5830"/>
                    <a:pt x="-409" y="8585"/>
                    <a:pt x="-121" y="8602"/>
                  </a:cubicBezTo>
                  <a:cubicBezTo>
                    <a:pt x="168" y="8620"/>
                    <a:pt x="570" y="5894"/>
                    <a:pt x="778" y="2512"/>
                  </a:cubicBezTo>
                  <a:cubicBezTo>
                    <a:pt x="986" y="-868"/>
                    <a:pt x="921" y="-3622"/>
                    <a:pt x="632" y="-3640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07" name="자유형: 도형 1628">
              <a:extLst>
                <a:ext uri="{FF2B5EF4-FFF2-40B4-BE49-F238E27FC236}">
                  <a16:creationId xmlns:a16="http://schemas.microsoft.com/office/drawing/2014/main" id="{BE291BF9-5875-9310-F409-A27E0068F9AC}"/>
                </a:ext>
              </a:extLst>
            </p:cNvPr>
            <p:cNvSpPr/>
            <p:nvPr/>
          </p:nvSpPr>
          <p:spPr>
            <a:xfrm flipV="1">
              <a:off x="1016658" y="4243649"/>
              <a:ext cx="1444" cy="13736"/>
            </a:xfrm>
            <a:custGeom>
              <a:avLst/>
              <a:gdLst>
                <a:gd name="connsiteX0" fmla="*/ 620 w 1287"/>
                <a:gd name="connsiteY0" fmla="*/ -3666 h 12242"/>
                <a:gd name="connsiteX1" fmla="*/ -279 w 1287"/>
                <a:gd name="connsiteY1" fmla="*/ 2422 h 12242"/>
                <a:gd name="connsiteX2" fmla="*/ -133 w 1287"/>
                <a:gd name="connsiteY2" fmla="*/ 8577 h 12242"/>
                <a:gd name="connsiteX3" fmla="*/ 766 w 1287"/>
                <a:gd name="connsiteY3" fmla="*/ 2489 h 12242"/>
                <a:gd name="connsiteX4" fmla="*/ 620 w 1287"/>
                <a:gd name="connsiteY4" fmla="*/ -3666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7" h="12242">
                  <a:moveTo>
                    <a:pt x="620" y="-3666"/>
                  </a:moveTo>
                  <a:cubicBezTo>
                    <a:pt x="332" y="-3683"/>
                    <a:pt x="-71" y="-957"/>
                    <a:pt x="-279" y="2422"/>
                  </a:cubicBezTo>
                  <a:cubicBezTo>
                    <a:pt x="-486" y="5804"/>
                    <a:pt x="-421" y="8559"/>
                    <a:pt x="-133" y="8577"/>
                  </a:cubicBezTo>
                  <a:cubicBezTo>
                    <a:pt x="155" y="8594"/>
                    <a:pt x="558" y="5868"/>
                    <a:pt x="766" y="2489"/>
                  </a:cubicBezTo>
                  <a:cubicBezTo>
                    <a:pt x="974" y="-893"/>
                    <a:pt x="908" y="-3648"/>
                    <a:pt x="620" y="-366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08" name="자유형: 도형 1629">
              <a:extLst>
                <a:ext uri="{FF2B5EF4-FFF2-40B4-BE49-F238E27FC236}">
                  <a16:creationId xmlns:a16="http://schemas.microsoft.com/office/drawing/2014/main" id="{EF8743EE-B7E0-BD63-7DF9-1A179F44CAD5}"/>
                </a:ext>
              </a:extLst>
            </p:cNvPr>
            <p:cNvSpPr/>
            <p:nvPr/>
          </p:nvSpPr>
          <p:spPr>
            <a:xfrm flipV="1">
              <a:off x="1021157" y="4236239"/>
              <a:ext cx="1445" cy="13736"/>
            </a:xfrm>
            <a:custGeom>
              <a:avLst/>
              <a:gdLst>
                <a:gd name="connsiteX0" fmla="*/ 609 w 1288"/>
                <a:gd name="connsiteY0" fmla="*/ -3692 h 12242"/>
                <a:gd name="connsiteX1" fmla="*/ -291 w 1288"/>
                <a:gd name="connsiteY1" fmla="*/ 2396 h 12242"/>
                <a:gd name="connsiteX2" fmla="*/ -144 w 1288"/>
                <a:gd name="connsiteY2" fmla="*/ 8551 h 12242"/>
                <a:gd name="connsiteX3" fmla="*/ 755 w 1288"/>
                <a:gd name="connsiteY3" fmla="*/ 2463 h 12242"/>
                <a:gd name="connsiteX4" fmla="*/ 609 w 1288"/>
                <a:gd name="connsiteY4" fmla="*/ -3692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2">
                  <a:moveTo>
                    <a:pt x="609" y="-3692"/>
                  </a:moveTo>
                  <a:cubicBezTo>
                    <a:pt x="320" y="-3709"/>
                    <a:pt x="-82" y="-983"/>
                    <a:pt x="-291" y="2396"/>
                  </a:cubicBezTo>
                  <a:cubicBezTo>
                    <a:pt x="-499" y="5778"/>
                    <a:pt x="-433" y="8533"/>
                    <a:pt x="-144" y="8551"/>
                  </a:cubicBezTo>
                  <a:cubicBezTo>
                    <a:pt x="144" y="8568"/>
                    <a:pt x="547" y="5842"/>
                    <a:pt x="755" y="2463"/>
                  </a:cubicBezTo>
                  <a:cubicBezTo>
                    <a:pt x="963" y="-919"/>
                    <a:pt x="897" y="-3674"/>
                    <a:pt x="609" y="-369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09" name="자유형: 도형 1630">
              <a:extLst>
                <a:ext uri="{FF2B5EF4-FFF2-40B4-BE49-F238E27FC236}">
                  <a16:creationId xmlns:a16="http://schemas.microsoft.com/office/drawing/2014/main" id="{3842E5FE-75AF-B3A5-8769-1D9E91582D25}"/>
                </a:ext>
              </a:extLst>
            </p:cNvPr>
            <p:cNvSpPr/>
            <p:nvPr/>
          </p:nvSpPr>
          <p:spPr>
            <a:xfrm flipV="1">
              <a:off x="1025657" y="4228824"/>
              <a:ext cx="1445" cy="13739"/>
            </a:xfrm>
            <a:custGeom>
              <a:avLst/>
              <a:gdLst>
                <a:gd name="connsiteX0" fmla="*/ 597 w 1288"/>
                <a:gd name="connsiteY0" fmla="*/ -3717 h 12245"/>
                <a:gd name="connsiteX1" fmla="*/ -302 w 1288"/>
                <a:gd name="connsiteY1" fmla="*/ 2373 h 12245"/>
                <a:gd name="connsiteX2" fmla="*/ -156 w 1288"/>
                <a:gd name="connsiteY2" fmla="*/ 8528 h 12245"/>
                <a:gd name="connsiteX3" fmla="*/ 743 w 1288"/>
                <a:gd name="connsiteY3" fmla="*/ 2437 h 12245"/>
                <a:gd name="connsiteX4" fmla="*/ 597 w 1288"/>
                <a:gd name="connsiteY4" fmla="*/ -3717 h 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5">
                  <a:moveTo>
                    <a:pt x="597" y="-3717"/>
                  </a:moveTo>
                  <a:cubicBezTo>
                    <a:pt x="308" y="-3735"/>
                    <a:pt x="-94" y="-1009"/>
                    <a:pt x="-302" y="2373"/>
                  </a:cubicBezTo>
                  <a:cubicBezTo>
                    <a:pt x="-511" y="5755"/>
                    <a:pt x="-445" y="8507"/>
                    <a:pt x="-156" y="8528"/>
                  </a:cubicBezTo>
                  <a:cubicBezTo>
                    <a:pt x="132" y="8545"/>
                    <a:pt x="535" y="5816"/>
                    <a:pt x="743" y="2437"/>
                  </a:cubicBezTo>
                  <a:cubicBezTo>
                    <a:pt x="950" y="-945"/>
                    <a:pt x="885" y="-3700"/>
                    <a:pt x="597" y="-371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10" name="자유형: 도형 1631">
              <a:extLst>
                <a:ext uri="{FF2B5EF4-FFF2-40B4-BE49-F238E27FC236}">
                  <a16:creationId xmlns:a16="http://schemas.microsoft.com/office/drawing/2014/main" id="{2ACFFC29-4E19-984F-617E-5FD9EDE104C0}"/>
                </a:ext>
              </a:extLst>
            </p:cNvPr>
            <p:cNvSpPr/>
            <p:nvPr/>
          </p:nvSpPr>
          <p:spPr>
            <a:xfrm flipV="1">
              <a:off x="994621" y="4279792"/>
              <a:ext cx="1445" cy="13736"/>
            </a:xfrm>
            <a:custGeom>
              <a:avLst/>
              <a:gdLst>
                <a:gd name="connsiteX0" fmla="*/ 679 w 1288"/>
                <a:gd name="connsiteY0" fmla="*/ -3539 h 12242"/>
                <a:gd name="connsiteX1" fmla="*/ -220 w 1288"/>
                <a:gd name="connsiteY1" fmla="*/ 2549 h 12242"/>
                <a:gd name="connsiteX2" fmla="*/ -74 w 1288"/>
                <a:gd name="connsiteY2" fmla="*/ 8703 h 12242"/>
                <a:gd name="connsiteX3" fmla="*/ 825 w 1288"/>
                <a:gd name="connsiteY3" fmla="*/ 2612 h 12242"/>
                <a:gd name="connsiteX4" fmla="*/ 679 w 1288"/>
                <a:gd name="connsiteY4" fmla="*/ -3539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8" h="12242">
                  <a:moveTo>
                    <a:pt x="679" y="-3539"/>
                  </a:moveTo>
                  <a:cubicBezTo>
                    <a:pt x="391" y="-3560"/>
                    <a:pt x="-12" y="-831"/>
                    <a:pt x="-220" y="2549"/>
                  </a:cubicBezTo>
                  <a:cubicBezTo>
                    <a:pt x="-428" y="5928"/>
                    <a:pt x="-362" y="8686"/>
                    <a:pt x="-74" y="8703"/>
                  </a:cubicBezTo>
                  <a:cubicBezTo>
                    <a:pt x="215" y="8720"/>
                    <a:pt x="617" y="5994"/>
                    <a:pt x="825" y="2612"/>
                  </a:cubicBezTo>
                  <a:cubicBezTo>
                    <a:pt x="1034" y="-767"/>
                    <a:pt x="968" y="-3522"/>
                    <a:pt x="679" y="-353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11" name="자유형: 도형 1632">
              <a:extLst>
                <a:ext uri="{FF2B5EF4-FFF2-40B4-BE49-F238E27FC236}">
                  <a16:creationId xmlns:a16="http://schemas.microsoft.com/office/drawing/2014/main" id="{CD08B756-4850-4134-ECAA-64E4712D80FE}"/>
                </a:ext>
              </a:extLst>
            </p:cNvPr>
            <p:cNvSpPr/>
            <p:nvPr/>
          </p:nvSpPr>
          <p:spPr>
            <a:xfrm flipV="1">
              <a:off x="990187" y="4287396"/>
              <a:ext cx="1273" cy="8131"/>
            </a:xfrm>
            <a:custGeom>
              <a:avLst/>
              <a:gdLst>
                <a:gd name="connsiteX0" fmla="*/ 462 w 1135"/>
                <a:gd name="connsiteY0" fmla="*/ -3522 h 7247"/>
                <a:gd name="connsiteX1" fmla="*/ -283 w 1135"/>
                <a:gd name="connsiteY1" fmla="*/ 71 h 7247"/>
                <a:gd name="connsiteX2" fmla="*/ 16 w 1135"/>
                <a:gd name="connsiteY2" fmla="*/ 3725 h 7247"/>
                <a:gd name="connsiteX3" fmla="*/ 761 w 1135"/>
                <a:gd name="connsiteY3" fmla="*/ 134 h 7247"/>
                <a:gd name="connsiteX4" fmla="*/ 462 w 1135"/>
                <a:gd name="connsiteY4" fmla="*/ -3522 h 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" h="7247">
                  <a:moveTo>
                    <a:pt x="462" y="-3522"/>
                  </a:moveTo>
                  <a:cubicBezTo>
                    <a:pt x="173" y="-3540"/>
                    <a:pt x="-160" y="-1930"/>
                    <a:pt x="-283" y="71"/>
                  </a:cubicBezTo>
                  <a:cubicBezTo>
                    <a:pt x="-407" y="2071"/>
                    <a:pt x="-272" y="3707"/>
                    <a:pt x="16" y="3725"/>
                  </a:cubicBezTo>
                  <a:cubicBezTo>
                    <a:pt x="304" y="3742"/>
                    <a:pt x="638" y="2135"/>
                    <a:pt x="761" y="134"/>
                  </a:cubicBezTo>
                  <a:cubicBezTo>
                    <a:pt x="884" y="-1866"/>
                    <a:pt x="750" y="-3502"/>
                    <a:pt x="462" y="-352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12" name="자유형: 도형 1633">
              <a:extLst>
                <a:ext uri="{FF2B5EF4-FFF2-40B4-BE49-F238E27FC236}">
                  <a16:creationId xmlns:a16="http://schemas.microsoft.com/office/drawing/2014/main" id="{BB301D32-1BFC-0550-EAE1-EE7E415543F2}"/>
                </a:ext>
              </a:extLst>
            </p:cNvPr>
            <p:cNvSpPr/>
            <p:nvPr/>
          </p:nvSpPr>
          <p:spPr>
            <a:xfrm flipV="1">
              <a:off x="999900" y="4237539"/>
              <a:ext cx="112927" cy="140639"/>
            </a:xfrm>
            <a:custGeom>
              <a:avLst/>
              <a:gdLst>
                <a:gd name="connsiteX0" fmla="*/ 31894 w 100647"/>
                <a:gd name="connsiteY0" fmla="*/ 121881 h 125346"/>
                <a:gd name="connsiteX1" fmla="*/ -504 w 100647"/>
                <a:gd name="connsiteY1" fmla="*/ 68521 h 125346"/>
                <a:gd name="connsiteX2" fmla="*/ 10633 w 100647"/>
                <a:gd name="connsiteY2" fmla="*/ 36781 h 125346"/>
                <a:gd name="connsiteX3" fmla="*/ 7600 w 100647"/>
                <a:gd name="connsiteY3" fmla="*/ 6128 h 125346"/>
                <a:gd name="connsiteX4" fmla="*/ 11379 w 100647"/>
                <a:gd name="connsiteY4" fmla="*/ -2206 h 125346"/>
                <a:gd name="connsiteX5" fmla="*/ 22947 w 100647"/>
                <a:gd name="connsiteY5" fmla="*/ -1286 h 125346"/>
                <a:gd name="connsiteX6" fmla="*/ 38008 w 100647"/>
                <a:gd name="connsiteY6" fmla="*/ 27762 h 125346"/>
                <a:gd name="connsiteX7" fmla="*/ 43789 w 100647"/>
                <a:gd name="connsiteY7" fmla="*/ 29682 h 125346"/>
                <a:gd name="connsiteX8" fmla="*/ 63601 w 100647"/>
                <a:gd name="connsiteY8" fmla="*/ 17654 h 125346"/>
                <a:gd name="connsiteX9" fmla="*/ 72175 w 100647"/>
                <a:gd name="connsiteY9" fmla="*/ 15896 h 125346"/>
                <a:gd name="connsiteX10" fmla="*/ 79326 w 100647"/>
                <a:gd name="connsiteY10" fmla="*/ 21137 h 125346"/>
                <a:gd name="connsiteX11" fmla="*/ 82351 w 100647"/>
                <a:gd name="connsiteY11" fmla="*/ 36406 h 125346"/>
                <a:gd name="connsiteX12" fmla="*/ 88366 w 100647"/>
                <a:gd name="connsiteY12" fmla="*/ 44971 h 125346"/>
                <a:gd name="connsiteX13" fmla="*/ 89642 w 100647"/>
                <a:gd name="connsiteY13" fmla="*/ 52883 h 125346"/>
                <a:gd name="connsiteX14" fmla="*/ 94600 w 100647"/>
                <a:gd name="connsiteY14" fmla="*/ 65076 h 125346"/>
                <a:gd name="connsiteX15" fmla="*/ 94636 w 100647"/>
                <a:gd name="connsiteY15" fmla="*/ 71843 h 125346"/>
                <a:gd name="connsiteX16" fmla="*/ 100113 w 100647"/>
                <a:gd name="connsiteY16" fmla="*/ 83993 h 125346"/>
                <a:gd name="connsiteX17" fmla="*/ 90875 w 100647"/>
                <a:gd name="connsiteY17" fmla="*/ 98290 h 125346"/>
                <a:gd name="connsiteX18" fmla="*/ 59453 w 100647"/>
                <a:gd name="connsiteY18" fmla="*/ 110038 h 125346"/>
                <a:gd name="connsiteX19" fmla="*/ 31894 w 100647"/>
                <a:gd name="connsiteY19" fmla="*/ 121881 h 12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47" h="125346">
                  <a:moveTo>
                    <a:pt x="31894" y="121881"/>
                  </a:moveTo>
                  <a:lnTo>
                    <a:pt x="-504" y="68521"/>
                  </a:lnTo>
                  <a:cubicBezTo>
                    <a:pt x="-504" y="68521"/>
                    <a:pt x="9860" y="59106"/>
                    <a:pt x="10633" y="36781"/>
                  </a:cubicBezTo>
                  <a:cubicBezTo>
                    <a:pt x="11144" y="22007"/>
                    <a:pt x="9085" y="11574"/>
                    <a:pt x="7600" y="6128"/>
                  </a:cubicBezTo>
                  <a:cubicBezTo>
                    <a:pt x="6692" y="2798"/>
                    <a:pt x="8241" y="-769"/>
                    <a:pt x="11379" y="-2206"/>
                  </a:cubicBezTo>
                  <a:cubicBezTo>
                    <a:pt x="14351" y="-3570"/>
                    <a:pt x="18353" y="-4507"/>
                    <a:pt x="22947" y="-1286"/>
                  </a:cubicBezTo>
                  <a:cubicBezTo>
                    <a:pt x="31465" y="4686"/>
                    <a:pt x="38008" y="27762"/>
                    <a:pt x="38008" y="27762"/>
                  </a:cubicBezTo>
                  <a:cubicBezTo>
                    <a:pt x="38008" y="27762"/>
                    <a:pt x="38235" y="33055"/>
                    <a:pt x="43789" y="29682"/>
                  </a:cubicBezTo>
                  <a:lnTo>
                    <a:pt x="63601" y="17654"/>
                  </a:lnTo>
                  <a:cubicBezTo>
                    <a:pt x="66169" y="16095"/>
                    <a:pt x="69209" y="15405"/>
                    <a:pt x="72175" y="15896"/>
                  </a:cubicBezTo>
                  <a:cubicBezTo>
                    <a:pt x="74779" y="16327"/>
                    <a:pt x="77585" y="17682"/>
                    <a:pt x="79326" y="21137"/>
                  </a:cubicBezTo>
                  <a:cubicBezTo>
                    <a:pt x="83307" y="29037"/>
                    <a:pt x="81388" y="34819"/>
                    <a:pt x="82351" y="36406"/>
                  </a:cubicBezTo>
                  <a:cubicBezTo>
                    <a:pt x="83314" y="37993"/>
                    <a:pt x="87183" y="39444"/>
                    <a:pt x="88366" y="44971"/>
                  </a:cubicBezTo>
                  <a:cubicBezTo>
                    <a:pt x="89550" y="50495"/>
                    <a:pt x="88316" y="50703"/>
                    <a:pt x="89642" y="52883"/>
                  </a:cubicBezTo>
                  <a:cubicBezTo>
                    <a:pt x="90967" y="55065"/>
                    <a:pt x="93942" y="60861"/>
                    <a:pt x="94600" y="65076"/>
                  </a:cubicBezTo>
                  <a:cubicBezTo>
                    <a:pt x="95260" y="69293"/>
                    <a:pt x="94636" y="71843"/>
                    <a:pt x="94636" y="71843"/>
                  </a:cubicBezTo>
                  <a:cubicBezTo>
                    <a:pt x="94636" y="71843"/>
                    <a:pt x="99568" y="78622"/>
                    <a:pt x="100113" y="83993"/>
                  </a:cubicBezTo>
                  <a:cubicBezTo>
                    <a:pt x="100658" y="89363"/>
                    <a:pt x="93652" y="96605"/>
                    <a:pt x="90875" y="98290"/>
                  </a:cubicBezTo>
                  <a:cubicBezTo>
                    <a:pt x="88097" y="99975"/>
                    <a:pt x="65851" y="108052"/>
                    <a:pt x="59453" y="110038"/>
                  </a:cubicBezTo>
                  <a:cubicBezTo>
                    <a:pt x="53056" y="112021"/>
                    <a:pt x="35685" y="116051"/>
                    <a:pt x="31894" y="121881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13" name="자유형: 도형 1634">
              <a:extLst>
                <a:ext uri="{FF2B5EF4-FFF2-40B4-BE49-F238E27FC236}">
                  <a16:creationId xmlns:a16="http://schemas.microsoft.com/office/drawing/2014/main" id="{3735DFDF-05B3-D9C8-C560-1077B9E2B70E}"/>
                </a:ext>
              </a:extLst>
            </p:cNvPr>
            <p:cNvSpPr/>
            <p:nvPr/>
          </p:nvSpPr>
          <p:spPr>
            <a:xfrm flipV="1">
              <a:off x="1042871" y="4344411"/>
              <a:ext cx="4460" cy="17598"/>
            </a:xfrm>
            <a:custGeom>
              <a:avLst/>
              <a:gdLst>
                <a:gd name="connsiteX0" fmla="*/ 3416 w 3975"/>
                <a:gd name="connsiteY0" fmla="*/ -3306 h 15684"/>
                <a:gd name="connsiteX1" fmla="*/ 1212 w 3975"/>
                <a:gd name="connsiteY1" fmla="*/ 4467 h 15684"/>
                <a:gd name="connsiteX2" fmla="*/ -420 w 3975"/>
                <a:gd name="connsiteY2" fmla="*/ 12376 h 15684"/>
                <a:gd name="connsiteX3" fmla="*/ 2229 w 3975"/>
                <a:gd name="connsiteY3" fmla="*/ 4712 h 15684"/>
                <a:gd name="connsiteX4" fmla="*/ 3416 w 3975"/>
                <a:gd name="connsiteY4" fmla="*/ -3306 h 1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5" h="15684">
                  <a:moveTo>
                    <a:pt x="3416" y="-3306"/>
                  </a:moveTo>
                  <a:cubicBezTo>
                    <a:pt x="3125" y="-3356"/>
                    <a:pt x="2271" y="151"/>
                    <a:pt x="1212" y="4467"/>
                  </a:cubicBezTo>
                  <a:cubicBezTo>
                    <a:pt x="160" y="8783"/>
                    <a:pt x="-702" y="12289"/>
                    <a:pt x="-420" y="12376"/>
                  </a:cubicBezTo>
                  <a:cubicBezTo>
                    <a:pt x="-150" y="12463"/>
                    <a:pt x="1167" y="9069"/>
                    <a:pt x="2229" y="4712"/>
                  </a:cubicBezTo>
                  <a:cubicBezTo>
                    <a:pt x="3297" y="362"/>
                    <a:pt x="3694" y="-3257"/>
                    <a:pt x="3416" y="-330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14" name="자유형: 도형 1635">
              <a:extLst>
                <a:ext uri="{FF2B5EF4-FFF2-40B4-BE49-F238E27FC236}">
                  <a16:creationId xmlns:a16="http://schemas.microsoft.com/office/drawing/2014/main" id="{1C6C3974-755C-F151-5411-6176C428CC9B}"/>
                </a:ext>
              </a:extLst>
            </p:cNvPr>
            <p:cNvSpPr/>
            <p:nvPr/>
          </p:nvSpPr>
          <p:spPr>
            <a:xfrm flipV="1">
              <a:off x="1038876" y="4354927"/>
              <a:ext cx="4801" cy="15812"/>
            </a:xfrm>
            <a:custGeom>
              <a:avLst/>
              <a:gdLst>
                <a:gd name="connsiteX0" fmla="*/ 3723 w 4279"/>
                <a:gd name="connsiteY0" fmla="*/ -3273 h 14093"/>
                <a:gd name="connsiteX1" fmla="*/ 1382 w 4279"/>
                <a:gd name="connsiteY1" fmla="*/ 3674 h 14093"/>
                <a:gd name="connsiteX2" fmla="*/ -403 w 4279"/>
                <a:gd name="connsiteY2" fmla="*/ 10819 h 14093"/>
                <a:gd name="connsiteX3" fmla="*/ 2379 w 4279"/>
                <a:gd name="connsiteY3" fmla="*/ 3995 h 14093"/>
                <a:gd name="connsiteX4" fmla="*/ 3723 w 4279"/>
                <a:gd name="connsiteY4" fmla="*/ -3273 h 1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79" h="14093">
                  <a:moveTo>
                    <a:pt x="3723" y="-3273"/>
                  </a:moveTo>
                  <a:cubicBezTo>
                    <a:pt x="3433" y="-3316"/>
                    <a:pt x="2651" y="-151"/>
                    <a:pt x="1382" y="3674"/>
                  </a:cubicBezTo>
                  <a:cubicBezTo>
                    <a:pt x="103" y="7510"/>
                    <a:pt x="-698" y="10736"/>
                    <a:pt x="-403" y="10819"/>
                  </a:cubicBezTo>
                  <a:cubicBezTo>
                    <a:pt x="-142" y="10892"/>
                    <a:pt x="1089" y="7862"/>
                    <a:pt x="2379" y="3995"/>
                  </a:cubicBezTo>
                  <a:cubicBezTo>
                    <a:pt x="3666" y="109"/>
                    <a:pt x="4007" y="-3235"/>
                    <a:pt x="3723" y="-327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15" name="자유형: 도형 1636">
              <a:extLst>
                <a:ext uri="{FF2B5EF4-FFF2-40B4-BE49-F238E27FC236}">
                  <a16:creationId xmlns:a16="http://schemas.microsoft.com/office/drawing/2014/main" id="{4A49BCBC-605D-05A4-0BF1-D5EC01EE578D}"/>
                </a:ext>
              </a:extLst>
            </p:cNvPr>
            <p:cNvSpPr/>
            <p:nvPr/>
          </p:nvSpPr>
          <p:spPr>
            <a:xfrm flipV="1">
              <a:off x="1034310" y="4364864"/>
              <a:ext cx="4392" cy="12726"/>
            </a:xfrm>
            <a:custGeom>
              <a:avLst/>
              <a:gdLst>
                <a:gd name="connsiteX0" fmla="*/ 3354 w 3914"/>
                <a:gd name="connsiteY0" fmla="*/ -3243 h 11342"/>
                <a:gd name="connsiteX1" fmla="*/ 1220 w 3914"/>
                <a:gd name="connsiteY1" fmla="*/ 2298 h 11342"/>
                <a:gd name="connsiteX2" fmla="*/ -378 w 3914"/>
                <a:gd name="connsiteY2" fmla="*/ 8097 h 11342"/>
                <a:gd name="connsiteX3" fmla="*/ 2191 w 3914"/>
                <a:gd name="connsiteY3" fmla="*/ 2689 h 11342"/>
                <a:gd name="connsiteX4" fmla="*/ 3354 w 3914"/>
                <a:gd name="connsiteY4" fmla="*/ -3243 h 1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4" h="11342">
                  <a:moveTo>
                    <a:pt x="3354" y="-3243"/>
                  </a:moveTo>
                  <a:cubicBezTo>
                    <a:pt x="3039" y="-3295"/>
                    <a:pt x="2464" y="-696"/>
                    <a:pt x="1220" y="2298"/>
                  </a:cubicBezTo>
                  <a:cubicBezTo>
                    <a:pt x="-91" y="5334"/>
                    <a:pt x="-667" y="8028"/>
                    <a:pt x="-378" y="8097"/>
                  </a:cubicBezTo>
                  <a:cubicBezTo>
                    <a:pt x="-103" y="8167"/>
                    <a:pt x="879" y="5727"/>
                    <a:pt x="2191" y="2689"/>
                  </a:cubicBezTo>
                  <a:cubicBezTo>
                    <a:pt x="3485" y="-439"/>
                    <a:pt x="3613" y="-3217"/>
                    <a:pt x="3354" y="-3243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16" name="자유형: 도형 1637">
              <a:extLst>
                <a:ext uri="{FF2B5EF4-FFF2-40B4-BE49-F238E27FC236}">
                  <a16:creationId xmlns:a16="http://schemas.microsoft.com/office/drawing/2014/main" id="{BB53A7CA-560A-3488-279F-2DFD80337E76}"/>
                </a:ext>
              </a:extLst>
            </p:cNvPr>
            <p:cNvSpPr/>
            <p:nvPr/>
          </p:nvSpPr>
          <p:spPr>
            <a:xfrm flipV="1">
              <a:off x="1029301" y="4372766"/>
              <a:ext cx="3273" cy="9361"/>
            </a:xfrm>
            <a:custGeom>
              <a:avLst/>
              <a:gdLst>
                <a:gd name="connsiteX0" fmla="*/ 2393 w 2917"/>
                <a:gd name="connsiteY0" fmla="*/ -3219 h 8343"/>
                <a:gd name="connsiteX1" fmla="*/ 526 w 2917"/>
                <a:gd name="connsiteY1" fmla="*/ 785 h 8343"/>
                <a:gd name="connsiteX2" fmla="*/ -349 w 2917"/>
                <a:gd name="connsiteY2" fmla="*/ 5118 h 8343"/>
                <a:gd name="connsiteX3" fmla="*/ 1519 w 2917"/>
                <a:gd name="connsiteY3" fmla="*/ 1114 h 8343"/>
                <a:gd name="connsiteX4" fmla="*/ 2393 w 2917"/>
                <a:gd name="connsiteY4" fmla="*/ -3219 h 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7" h="8343">
                  <a:moveTo>
                    <a:pt x="2393" y="-3219"/>
                  </a:moveTo>
                  <a:cubicBezTo>
                    <a:pt x="2119" y="-3311"/>
                    <a:pt x="1282" y="-1516"/>
                    <a:pt x="526" y="785"/>
                  </a:cubicBezTo>
                  <a:cubicBezTo>
                    <a:pt x="-232" y="3089"/>
                    <a:pt x="-623" y="5028"/>
                    <a:pt x="-349" y="5118"/>
                  </a:cubicBezTo>
                  <a:cubicBezTo>
                    <a:pt x="-74" y="5211"/>
                    <a:pt x="763" y="3415"/>
                    <a:pt x="1519" y="1114"/>
                  </a:cubicBezTo>
                  <a:cubicBezTo>
                    <a:pt x="2277" y="-1189"/>
                    <a:pt x="2668" y="-3129"/>
                    <a:pt x="2393" y="-321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17" name="자유형: 도형 1638">
              <a:extLst>
                <a:ext uri="{FF2B5EF4-FFF2-40B4-BE49-F238E27FC236}">
                  <a16:creationId xmlns:a16="http://schemas.microsoft.com/office/drawing/2014/main" id="{9AF1C488-70B2-A038-921D-F51E44805A2E}"/>
                </a:ext>
              </a:extLst>
            </p:cNvPr>
            <p:cNvSpPr/>
            <p:nvPr/>
          </p:nvSpPr>
          <p:spPr>
            <a:xfrm flipV="1">
              <a:off x="1023213" y="4377680"/>
              <a:ext cx="2697" cy="5269"/>
            </a:xfrm>
            <a:custGeom>
              <a:avLst/>
              <a:gdLst>
                <a:gd name="connsiteX0" fmla="*/ 1891 w 2404"/>
                <a:gd name="connsiteY0" fmla="*/ -3199 h 4696"/>
                <a:gd name="connsiteX1" fmla="*/ 312 w 2404"/>
                <a:gd name="connsiteY1" fmla="*/ -1086 h 4696"/>
                <a:gd name="connsiteX2" fmla="*/ -319 w 2404"/>
                <a:gd name="connsiteY2" fmla="*/ 1475 h 4696"/>
                <a:gd name="connsiteX3" fmla="*/ 1259 w 2404"/>
                <a:gd name="connsiteY3" fmla="*/ -638 h 4696"/>
                <a:gd name="connsiteX4" fmla="*/ 1891 w 2404"/>
                <a:gd name="connsiteY4" fmla="*/ -3199 h 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4" h="4696">
                  <a:moveTo>
                    <a:pt x="1891" y="-3199"/>
                  </a:moveTo>
                  <a:cubicBezTo>
                    <a:pt x="1635" y="-3335"/>
                    <a:pt x="928" y="-2390"/>
                    <a:pt x="312" y="-1086"/>
                  </a:cubicBezTo>
                  <a:cubicBezTo>
                    <a:pt x="-303" y="218"/>
                    <a:pt x="-585" y="1362"/>
                    <a:pt x="-319" y="1475"/>
                  </a:cubicBezTo>
                  <a:cubicBezTo>
                    <a:pt x="-52" y="1588"/>
                    <a:pt x="654" y="643"/>
                    <a:pt x="1259" y="-638"/>
                  </a:cubicBezTo>
                  <a:cubicBezTo>
                    <a:pt x="1864" y="-1919"/>
                    <a:pt x="2146" y="-3066"/>
                    <a:pt x="1891" y="-3199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18" name="자유형: 도형 1639">
              <a:extLst>
                <a:ext uri="{FF2B5EF4-FFF2-40B4-BE49-F238E27FC236}">
                  <a16:creationId xmlns:a16="http://schemas.microsoft.com/office/drawing/2014/main" id="{6EB0924F-5ACB-6C5C-B946-50187E491AC7}"/>
                </a:ext>
              </a:extLst>
            </p:cNvPr>
            <p:cNvSpPr/>
            <p:nvPr/>
          </p:nvSpPr>
          <p:spPr>
            <a:xfrm flipV="1">
              <a:off x="1048569" y="4340488"/>
              <a:ext cx="3432" cy="9915"/>
            </a:xfrm>
            <a:custGeom>
              <a:avLst/>
              <a:gdLst>
                <a:gd name="connsiteX0" fmla="*/ 2488 w 3059"/>
                <a:gd name="connsiteY0" fmla="*/ -3331 h 8837"/>
                <a:gd name="connsiteX1" fmla="*/ 544 w 3059"/>
                <a:gd name="connsiteY1" fmla="*/ 921 h 8837"/>
                <a:gd name="connsiteX2" fmla="*/ -405 w 3059"/>
                <a:gd name="connsiteY2" fmla="*/ 5500 h 8837"/>
                <a:gd name="connsiteX3" fmla="*/ 1539 w 3059"/>
                <a:gd name="connsiteY3" fmla="*/ 1248 h 8837"/>
                <a:gd name="connsiteX4" fmla="*/ 2488 w 3059"/>
                <a:gd name="connsiteY4" fmla="*/ -3331 h 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" h="8837">
                  <a:moveTo>
                    <a:pt x="2488" y="-3331"/>
                  </a:moveTo>
                  <a:cubicBezTo>
                    <a:pt x="2213" y="-3421"/>
                    <a:pt x="1343" y="-1516"/>
                    <a:pt x="544" y="921"/>
                  </a:cubicBezTo>
                  <a:cubicBezTo>
                    <a:pt x="-255" y="3361"/>
                    <a:pt x="-679" y="5411"/>
                    <a:pt x="-405" y="5500"/>
                  </a:cubicBezTo>
                  <a:cubicBezTo>
                    <a:pt x="-130" y="5590"/>
                    <a:pt x="740" y="3688"/>
                    <a:pt x="1539" y="1248"/>
                  </a:cubicBezTo>
                  <a:cubicBezTo>
                    <a:pt x="2338" y="-1192"/>
                    <a:pt x="2763" y="-3241"/>
                    <a:pt x="2488" y="-333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19" name="자유형: 도형 1640">
              <a:extLst>
                <a:ext uri="{FF2B5EF4-FFF2-40B4-BE49-F238E27FC236}">
                  <a16:creationId xmlns:a16="http://schemas.microsoft.com/office/drawing/2014/main" id="{CE1E3F94-D518-4D5C-A481-7FAE86902345}"/>
                </a:ext>
              </a:extLst>
            </p:cNvPr>
            <p:cNvSpPr/>
            <p:nvPr/>
          </p:nvSpPr>
          <p:spPr>
            <a:xfrm flipV="1">
              <a:off x="1092770" y="4333891"/>
              <a:ext cx="8027" cy="17605"/>
            </a:xfrm>
            <a:custGeom>
              <a:avLst/>
              <a:gdLst>
                <a:gd name="connsiteX0" fmla="*/ 6509 w 7154"/>
                <a:gd name="connsiteY0" fmla="*/ -3341 h 15691"/>
                <a:gd name="connsiteX1" fmla="*/ 2488 w 7154"/>
                <a:gd name="connsiteY1" fmla="*/ 4288 h 15691"/>
                <a:gd name="connsiteX2" fmla="*/ -580 w 7154"/>
                <a:gd name="connsiteY2" fmla="*/ 12344 h 15691"/>
                <a:gd name="connsiteX3" fmla="*/ 3442 w 7154"/>
                <a:gd name="connsiteY3" fmla="*/ 4719 h 15691"/>
                <a:gd name="connsiteX4" fmla="*/ 6509 w 7154"/>
                <a:gd name="connsiteY4" fmla="*/ -3341 h 15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54" h="15691">
                  <a:moveTo>
                    <a:pt x="6509" y="-3341"/>
                  </a:moveTo>
                  <a:cubicBezTo>
                    <a:pt x="6246" y="-3459"/>
                    <a:pt x="4445" y="-42"/>
                    <a:pt x="2488" y="4288"/>
                  </a:cubicBezTo>
                  <a:cubicBezTo>
                    <a:pt x="530" y="8618"/>
                    <a:pt x="-844" y="12226"/>
                    <a:pt x="-580" y="12344"/>
                  </a:cubicBezTo>
                  <a:cubicBezTo>
                    <a:pt x="-316" y="12463"/>
                    <a:pt x="1483" y="9049"/>
                    <a:pt x="3442" y="4719"/>
                  </a:cubicBezTo>
                  <a:cubicBezTo>
                    <a:pt x="5399" y="388"/>
                    <a:pt x="6773" y="-3219"/>
                    <a:pt x="6509" y="-334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20" name="자유형: 도형 1641">
              <a:extLst>
                <a:ext uri="{FF2B5EF4-FFF2-40B4-BE49-F238E27FC236}">
                  <a16:creationId xmlns:a16="http://schemas.microsoft.com/office/drawing/2014/main" id="{512FB3B9-B40B-1E47-1919-DCC7B9EBE0CC}"/>
                </a:ext>
              </a:extLst>
            </p:cNvPr>
            <p:cNvSpPr/>
            <p:nvPr/>
          </p:nvSpPr>
          <p:spPr>
            <a:xfrm flipV="1">
              <a:off x="1089464" y="4350920"/>
              <a:ext cx="4845" cy="10513"/>
            </a:xfrm>
            <a:custGeom>
              <a:avLst/>
              <a:gdLst>
                <a:gd name="connsiteX0" fmla="*/ 3665 w 4318"/>
                <a:gd name="connsiteY0" fmla="*/ -3291 h 9370"/>
                <a:gd name="connsiteX1" fmla="*/ 1083 w 4318"/>
                <a:gd name="connsiteY1" fmla="*/ 1175 h 9370"/>
                <a:gd name="connsiteX2" fmla="*/ -545 w 4318"/>
                <a:gd name="connsiteY2" fmla="*/ 6069 h 9370"/>
                <a:gd name="connsiteX3" fmla="*/ 2038 w 4318"/>
                <a:gd name="connsiteY3" fmla="*/ 1602 h 9370"/>
                <a:gd name="connsiteX4" fmla="*/ 3665 w 4318"/>
                <a:gd name="connsiteY4" fmla="*/ -3291 h 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8" h="9370">
                  <a:moveTo>
                    <a:pt x="3665" y="-3291"/>
                  </a:moveTo>
                  <a:cubicBezTo>
                    <a:pt x="3401" y="-3410"/>
                    <a:pt x="2245" y="-1410"/>
                    <a:pt x="1083" y="1175"/>
                  </a:cubicBezTo>
                  <a:cubicBezTo>
                    <a:pt x="-80" y="3759"/>
                    <a:pt x="-809" y="5950"/>
                    <a:pt x="-545" y="6069"/>
                  </a:cubicBezTo>
                  <a:cubicBezTo>
                    <a:pt x="-281" y="6187"/>
                    <a:pt x="875" y="4190"/>
                    <a:pt x="2038" y="1602"/>
                  </a:cubicBezTo>
                  <a:cubicBezTo>
                    <a:pt x="3200" y="-982"/>
                    <a:pt x="3929" y="-3173"/>
                    <a:pt x="3665" y="-3291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21" name="자유형: 도형 1642">
              <a:extLst>
                <a:ext uri="{FF2B5EF4-FFF2-40B4-BE49-F238E27FC236}">
                  <a16:creationId xmlns:a16="http://schemas.microsoft.com/office/drawing/2014/main" id="{91563039-B862-D031-ACA0-36DB38A4ABFB}"/>
                </a:ext>
              </a:extLst>
            </p:cNvPr>
            <p:cNvSpPr/>
            <p:nvPr/>
          </p:nvSpPr>
          <p:spPr>
            <a:xfrm flipV="1">
              <a:off x="1100229" y="4321933"/>
              <a:ext cx="5992" cy="12970"/>
            </a:xfrm>
            <a:custGeom>
              <a:avLst/>
              <a:gdLst>
                <a:gd name="connsiteX0" fmla="*/ 4677 w 5340"/>
                <a:gd name="connsiteY0" fmla="*/ -3387 h 11560"/>
                <a:gd name="connsiteX1" fmla="*/ 1323 w 5340"/>
                <a:gd name="connsiteY1" fmla="*/ 2056 h 11560"/>
                <a:gd name="connsiteX2" fmla="*/ -573 w 5340"/>
                <a:gd name="connsiteY2" fmla="*/ 8164 h 11560"/>
                <a:gd name="connsiteX3" fmla="*/ 2276 w 5340"/>
                <a:gd name="connsiteY3" fmla="*/ 2490 h 11560"/>
                <a:gd name="connsiteX4" fmla="*/ 4677 w 5340"/>
                <a:gd name="connsiteY4" fmla="*/ -3387 h 1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0" h="11560">
                  <a:moveTo>
                    <a:pt x="4677" y="-3387"/>
                  </a:moveTo>
                  <a:cubicBezTo>
                    <a:pt x="4434" y="-3532"/>
                    <a:pt x="2783" y="-1167"/>
                    <a:pt x="1323" y="2056"/>
                  </a:cubicBezTo>
                  <a:cubicBezTo>
                    <a:pt x="-146" y="5279"/>
                    <a:pt x="-841" y="8077"/>
                    <a:pt x="-573" y="8164"/>
                  </a:cubicBezTo>
                  <a:cubicBezTo>
                    <a:pt x="-292" y="8259"/>
                    <a:pt x="832" y="5658"/>
                    <a:pt x="2276" y="2490"/>
                  </a:cubicBezTo>
                  <a:cubicBezTo>
                    <a:pt x="3711" y="-681"/>
                    <a:pt x="4932" y="-3240"/>
                    <a:pt x="4677" y="-338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22" name="자유형: 도형 1643">
              <a:extLst>
                <a:ext uri="{FF2B5EF4-FFF2-40B4-BE49-F238E27FC236}">
                  <a16:creationId xmlns:a16="http://schemas.microsoft.com/office/drawing/2014/main" id="{EED61F5C-A9AF-562A-1272-82B56661CFC5}"/>
                </a:ext>
              </a:extLst>
            </p:cNvPr>
            <p:cNvSpPr/>
            <p:nvPr/>
          </p:nvSpPr>
          <p:spPr>
            <a:xfrm flipV="1">
              <a:off x="1104625" y="4308280"/>
              <a:ext cx="5371" cy="13114"/>
            </a:xfrm>
            <a:custGeom>
              <a:avLst/>
              <a:gdLst>
                <a:gd name="connsiteX0" fmla="*/ 4097 w 4787"/>
                <a:gd name="connsiteY0" fmla="*/ -3438 h 11688"/>
                <a:gd name="connsiteX1" fmla="*/ 1268 w 4787"/>
                <a:gd name="connsiteY1" fmla="*/ 2208 h 11688"/>
                <a:gd name="connsiteX2" fmla="*/ -590 w 4787"/>
                <a:gd name="connsiteY2" fmla="*/ 8244 h 11688"/>
                <a:gd name="connsiteX3" fmla="*/ 2239 w 4787"/>
                <a:gd name="connsiteY3" fmla="*/ 2598 h 11688"/>
                <a:gd name="connsiteX4" fmla="*/ 4097 w 4787"/>
                <a:gd name="connsiteY4" fmla="*/ -3438 h 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" h="11688">
                  <a:moveTo>
                    <a:pt x="4097" y="-3438"/>
                  </a:moveTo>
                  <a:cubicBezTo>
                    <a:pt x="3828" y="-3545"/>
                    <a:pt x="2562" y="-1018"/>
                    <a:pt x="1268" y="2208"/>
                  </a:cubicBezTo>
                  <a:cubicBezTo>
                    <a:pt x="-27" y="5434"/>
                    <a:pt x="-858" y="8137"/>
                    <a:pt x="-590" y="8244"/>
                  </a:cubicBezTo>
                  <a:cubicBezTo>
                    <a:pt x="-322" y="8354"/>
                    <a:pt x="944" y="5824"/>
                    <a:pt x="2239" y="2598"/>
                  </a:cubicBezTo>
                  <a:cubicBezTo>
                    <a:pt x="3533" y="-628"/>
                    <a:pt x="4364" y="-3331"/>
                    <a:pt x="4097" y="-3438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23" name="자유형: 도형 1644">
              <a:extLst>
                <a:ext uri="{FF2B5EF4-FFF2-40B4-BE49-F238E27FC236}">
                  <a16:creationId xmlns:a16="http://schemas.microsoft.com/office/drawing/2014/main" id="{6816BBFA-9D27-2A4C-F4B4-B95BD04998CE}"/>
                </a:ext>
              </a:extLst>
            </p:cNvPr>
            <p:cNvSpPr/>
            <p:nvPr/>
          </p:nvSpPr>
          <p:spPr>
            <a:xfrm flipV="1">
              <a:off x="1109155" y="4291044"/>
              <a:ext cx="6535" cy="15128"/>
            </a:xfrm>
            <a:custGeom>
              <a:avLst/>
              <a:gdLst>
                <a:gd name="connsiteX0" fmla="*/ 5118 w 5824"/>
                <a:gd name="connsiteY0" fmla="*/ -3496 h 13483"/>
                <a:gd name="connsiteX1" fmla="*/ 2048 w 5824"/>
                <a:gd name="connsiteY1" fmla="*/ 3156 h 13483"/>
                <a:gd name="connsiteX2" fmla="*/ -622 w 5824"/>
                <a:gd name="connsiteY2" fmla="*/ 9981 h 13483"/>
                <a:gd name="connsiteX3" fmla="*/ 3010 w 5824"/>
                <a:gd name="connsiteY3" fmla="*/ 3566 h 13483"/>
                <a:gd name="connsiteX4" fmla="*/ 5118 w 5824"/>
                <a:gd name="connsiteY4" fmla="*/ -3496 h 1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24" h="13483">
                  <a:moveTo>
                    <a:pt x="5118" y="-3496"/>
                  </a:moveTo>
                  <a:cubicBezTo>
                    <a:pt x="4836" y="-3585"/>
                    <a:pt x="3628" y="-541"/>
                    <a:pt x="2048" y="3156"/>
                  </a:cubicBezTo>
                  <a:cubicBezTo>
                    <a:pt x="476" y="6862"/>
                    <a:pt x="-883" y="9839"/>
                    <a:pt x="-622" y="9981"/>
                  </a:cubicBezTo>
                  <a:cubicBezTo>
                    <a:pt x="-375" y="10117"/>
                    <a:pt x="1416" y="7324"/>
                    <a:pt x="3010" y="3566"/>
                  </a:cubicBezTo>
                  <a:cubicBezTo>
                    <a:pt x="4613" y="-183"/>
                    <a:pt x="5387" y="-3412"/>
                    <a:pt x="5118" y="-3496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24" name="자유형: 도형 1645">
              <a:extLst>
                <a:ext uri="{FF2B5EF4-FFF2-40B4-BE49-F238E27FC236}">
                  <a16:creationId xmlns:a16="http://schemas.microsoft.com/office/drawing/2014/main" id="{97CB4779-2E69-3524-03E8-3C65F263FA3C}"/>
                </a:ext>
              </a:extLst>
            </p:cNvPr>
            <p:cNvSpPr/>
            <p:nvPr/>
          </p:nvSpPr>
          <p:spPr>
            <a:xfrm flipV="1">
              <a:off x="1112206" y="4275314"/>
              <a:ext cx="7594" cy="17644"/>
            </a:xfrm>
            <a:custGeom>
              <a:avLst/>
              <a:gdLst>
                <a:gd name="connsiteX0" fmla="*/ 6058 w 6768"/>
                <a:gd name="connsiteY0" fmla="*/ -3547 h 15725"/>
                <a:gd name="connsiteX1" fmla="*/ 2509 w 6768"/>
                <a:gd name="connsiteY1" fmla="*/ 4227 h 15725"/>
                <a:gd name="connsiteX2" fmla="*/ -637 w 6768"/>
                <a:gd name="connsiteY2" fmla="*/ 12173 h 15725"/>
                <a:gd name="connsiteX3" fmla="*/ 3472 w 6768"/>
                <a:gd name="connsiteY3" fmla="*/ 4637 h 15725"/>
                <a:gd name="connsiteX4" fmla="*/ 6058 w 6768"/>
                <a:gd name="connsiteY4" fmla="*/ -3547 h 1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8" h="15725">
                  <a:moveTo>
                    <a:pt x="6058" y="-3547"/>
                  </a:moveTo>
                  <a:cubicBezTo>
                    <a:pt x="5786" y="-3633"/>
                    <a:pt x="4367" y="-95"/>
                    <a:pt x="2509" y="4227"/>
                  </a:cubicBezTo>
                  <a:cubicBezTo>
                    <a:pt x="680" y="8563"/>
                    <a:pt x="-887" y="12037"/>
                    <a:pt x="-637" y="12173"/>
                  </a:cubicBezTo>
                  <a:cubicBezTo>
                    <a:pt x="-380" y="12315"/>
                    <a:pt x="1628" y="9008"/>
                    <a:pt x="3472" y="4637"/>
                  </a:cubicBezTo>
                  <a:cubicBezTo>
                    <a:pt x="5346" y="278"/>
                    <a:pt x="6339" y="-3460"/>
                    <a:pt x="6058" y="-3547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25" name="자유형: 도형 1646">
              <a:extLst>
                <a:ext uri="{FF2B5EF4-FFF2-40B4-BE49-F238E27FC236}">
                  <a16:creationId xmlns:a16="http://schemas.microsoft.com/office/drawing/2014/main" id="{F325E7D1-193D-C8AE-F9AD-8E5FBF69D169}"/>
                </a:ext>
              </a:extLst>
            </p:cNvPr>
            <p:cNvSpPr/>
            <p:nvPr/>
          </p:nvSpPr>
          <p:spPr>
            <a:xfrm flipV="1">
              <a:off x="2923539" y="4090576"/>
              <a:ext cx="71516" cy="63727"/>
            </a:xfrm>
            <a:custGeom>
              <a:avLst/>
              <a:gdLst>
                <a:gd name="connsiteX0" fmla="*/ 56236 w 63739"/>
                <a:gd name="connsiteY0" fmla="*/ 42742 h 56797"/>
                <a:gd name="connsiteX1" fmla="*/ 36105 w 63739"/>
                <a:gd name="connsiteY1" fmla="*/ 51787 h 56797"/>
                <a:gd name="connsiteX2" fmla="*/ 26282 w 63739"/>
                <a:gd name="connsiteY2" fmla="*/ 42742 h 56797"/>
                <a:gd name="connsiteX3" fmla="*/ 16459 w 63739"/>
                <a:gd name="connsiteY3" fmla="*/ 51787 h 56797"/>
                <a:gd name="connsiteX4" fmla="*/ -3675 w 63739"/>
                <a:gd name="connsiteY4" fmla="*/ 42742 h 56797"/>
                <a:gd name="connsiteX5" fmla="*/ 26282 w 63739"/>
                <a:gd name="connsiteY5" fmla="*/ -4113 h 56797"/>
                <a:gd name="connsiteX6" fmla="*/ 56236 w 63739"/>
                <a:gd name="connsiteY6" fmla="*/ 42742 h 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739" h="56797">
                  <a:moveTo>
                    <a:pt x="56236" y="42742"/>
                  </a:moveTo>
                  <a:cubicBezTo>
                    <a:pt x="50899" y="52496"/>
                    <a:pt x="42051" y="54010"/>
                    <a:pt x="36105" y="51787"/>
                  </a:cubicBezTo>
                  <a:cubicBezTo>
                    <a:pt x="29638" y="49371"/>
                    <a:pt x="26282" y="42742"/>
                    <a:pt x="26282" y="42742"/>
                  </a:cubicBezTo>
                  <a:cubicBezTo>
                    <a:pt x="26282" y="42742"/>
                    <a:pt x="22923" y="49371"/>
                    <a:pt x="16459" y="51787"/>
                  </a:cubicBezTo>
                  <a:cubicBezTo>
                    <a:pt x="10510" y="54010"/>
                    <a:pt x="1662" y="52496"/>
                    <a:pt x="-3675" y="42742"/>
                  </a:cubicBezTo>
                  <a:cubicBezTo>
                    <a:pt x="-14813" y="22386"/>
                    <a:pt x="26282" y="-4113"/>
                    <a:pt x="26282" y="-4113"/>
                  </a:cubicBezTo>
                  <a:cubicBezTo>
                    <a:pt x="26282" y="-4113"/>
                    <a:pt x="67373" y="22386"/>
                    <a:pt x="56236" y="42742"/>
                  </a:cubicBezTo>
                </a:path>
              </a:pathLst>
            </a:custGeom>
            <a:solidFill>
              <a:srgbClr val="E7E8E5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26" name="자유형: 도형 1647">
              <a:extLst>
                <a:ext uri="{FF2B5EF4-FFF2-40B4-BE49-F238E27FC236}">
                  <a16:creationId xmlns:a16="http://schemas.microsoft.com/office/drawing/2014/main" id="{F345A070-360E-2ED1-364D-0F405C0005B6}"/>
                </a:ext>
              </a:extLst>
            </p:cNvPr>
            <p:cNvSpPr/>
            <p:nvPr/>
          </p:nvSpPr>
          <p:spPr>
            <a:xfrm flipV="1">
              <a:off x="946788" y="5122946"/>
              <a:ext cx="143660" cy="142701"/>
            </a:xfrm>
            <a:custGeom>
              <a:avLst/>
              <a:gdLst>
                <a:gd name="connsiteX0" fmla="*/ 59960 w 128038"/>
                <a:gd name="connsiteY0" fmla="*/ 123824 h 127184"/>
                <a:gd name="connsiteX1" fmla="*/ 79236 w 128038"/>
                <a:gd name="connsiteY1" fmla="*/ 103597 h 127184"/>
                <a:gd name="connsiteX2" fmla="*/ 87845 w 128038"/>
                <a:gd name="connsiteY2" fmla="*/ 100721 h 127184"/>
                <a:gd name="connsiteX3" fmla="*/ 116484 w 128038"/>
                <a:gd name="connsiteY3" fmla="*/ 104953 h 127184"/>
                <a:gd name="connsiteX4" fmla="*/ 126280 w 128038"/>
                <a:gd name="connsiteY4" fmla="*/ 91005 h 127184"/>
                <a:gd name="connsiteX5" fmla="*/ 111790 w 128038"/>
                <a:gd name="connsiteY5" fmla="*/ 66634 h 127184"/>
                <a:gd name="connsiteX6" fmla="*/ 111408 w 128038"/>
                <a:gd name="connsiteY6" fmla="*/ 57800 h 127184"/>
                <a:gd name="connsiteX7" fmla="*/ 123769 w 128038"/>
                <a:gd name="connsiteY7" fmla="*/ 32986 h 127184"/>
                <a:gd name="connsiteX8" fmla="*/ 112779 w 128038"/>
                <a:gd name="connsiteY8" fmla="*/ 19382 h 127184"/>
                <a:gd name="connsiteX9" fmla="*/ 84547 w 128038"/>
                <a:gd name="connsiteY9" fmla="*/ 24544 h 127184"/>
                <a:gd name="connsiteX10" fmla="*/ 75702 w 128038"/>
                <a:gd name="connsiteY10" fmla="*/ 21958 h 127184"/>
                <a:gd name="connsiteX11" fmla="*/ 54702 w 128038"/>
                <a:gd name="connsiteY11" fmla="*/ 2397 h 127184"/>
                <a:gd name="connsiteX12" fmla="*/ 38113 w 128038"/>
                <a:gd name="connsiteY12" fmla="*/ 7932 h 127184"/>
                <a:gd name="connsiteX13" fmla="*/ 35155 w 128038"/>
                <a:gd name="connsiteY13" fmla="*/ 35495 h 127184"/>
                <a:gd name="connsiteX14" fmla="*/ 30071 w 128038"/>
                <a:gd name="connsiteY14" fmla="*/ 42733 h 127184"/>
                <a:gd name="connsiteX15" fmla="*/ 4733 w 128038"/>
                <a:gd name="connsiteY15" fmla="*/ 55453 h 127184"/>
                <a:gd name="connsiteX16" fmla="*/ 5470 w 128038"/>
                <a:gd name="connsiteY16" fmla="*/ 72482 h 127184"/>
                <a:gd name="connsiteX17" fmla="*/ 31873 w 128038"/>
                <a:gd name="connsiteY17" fmla="*/ 84351 h 127184"/>
                <a:gd name="connsiteX18" fmla="*/ 37576 w 128038"/>
                <a:gd name="connsiteY18" fmla="*/ 91410 h 127184"/>
                <a:gd name="connsiteX19" fmla="*/ 42916 w 128038"/>
                <a:gd name="connsiteY19" fmla="*/ 118837 h 127184"/>
                <a:gd name="connsiteX20" fmla="*/ 59960 w 128038"/>
                <a:gd name="connsiteY20" fmla="*/ 123824 h 12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8038" h="127184">
                  <a:moveTo>
                    <a:pt x="59960" y="123824"/>
                  </a:moveTo>
                  <a:lnTo>
                    <a:pt x="79236" y="103597"/>
                  </a:lnTo>
                  <a:cubicBezTo>
                    <a:pt x="81404" y="101322"/>
                    <a:pt x="84624" y="100247"/>
                    <a:pt x="87845" y="100721"/>
                  </a:cubicBezTo>
                  <a:lnTo>
                    <a:pt x="116484" y="104953"/>
                  </a:lnTo>
                  <a:cubicBezTo>
                    <a:pt x="124595" y="106150"/>
                    <a:pt x="130385" y="97909"/>
                    <a:pt x="126280" y="91005"/>
                  </a:cubicBezTo>
                  <a:lnTo>
                    <a:pt x="111790" y="66634"/>
                  </a:lnTo>
                  <a:cubicBezTo>
                    <a:pt x="110161" y="63893"/>
                    <a:pt x="110018" y="60589"/>
                    <a:pt x="111408" y="57800"/>
                  </a:cubicBezTo>
                  <a:lnTo>
                    <a:pt x="123769" y="32986"/>
                  </a:lnTo>
                  <a:cubicBezTo>
                    <a:pt x="127269" y="25958"/>
                    <a:pt x="120775" y="17920"/>
                    <a:pt x="112779" y="19382"/>
                  </a:cubicBezTo>
                  <a:lnTo>
                    <a:pt x="84547" y="24544"/>
                  </a:lnTo>
                  <a:cubicBezTo>
                    <a:pt x="81372" y="25126"/>
                    <a:pt x="78064" y="24161"/>
                    <a:pt x="75702" y="21958"/>
                  </a:cubicBezTo>
                  <a:lnTo>
                    <a:pt x="54702" y="2397"/>
                  </a:lnTo>
                  <a:cubicBezTo>
                    <a:pt x="48754" y="-3145"/>
                    <a:pt x="38951" y="127"/>
                    <a:pt x="38113" y="7932"/>
                  </a:cubicBezTo>
                  <a:lnTo>
                    <a:pt x="35155" y="35495"/>
                  </a:lnTo>
                  <a:cubicBezTo>
                    <a:pt x="34822" y="38597"/>
                    <a:pt x="32921" y="41303"/>
                    <a:pt x="30071" y="42733"/>
                  </a:cubicBezTo>
                  <a:lnTo>
                    <a:pt x="4733" y="55453"/>
                  </a:lnTo>
                  <a:cubicBezTo>
                    <a:pt x="-2445" y="59057"/>
                    <a:pt x="-2009" y="69120"/>
                    <a:pt x="5470" y="72482"/>
                  </a:cubicBezTo>
                  <a:lnTo>
                    <a:pt x="31873" y="84351"/>
                  </a:lnTo>
                  <a:cubicBezTo>
                    <a:pt x="34843" y="85687"/>
                    <a:pt x="36975" y="88326"/>
                    <a:pt x="37576" y="91410"/>
                  </a:cubicBezTo>
                  <a:lnTo>
                    <a:pt x="42916" y="118837"/>
                  </a:lnTo>
                  <a:cubicBezTo>
                    <a:pt x="44428" y="126605"/>
                    <a:pt x="54500" y="129550"/>
                    <a:pt x="59960" y="123824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27" name="자유형: 도형 1648">
              <a:extLst>
                <a:ext uri="{FF2B5EF4-FFF2-40B4-BE49-F238E27FC236}">
                  <a16:creationId xmlns:a16="http://schemas.microsoft.com/office/drawing/2014/main" id="{34C0CE65-878D-A4E9-6043-7958331A067B}"/>
                </a:ext>
              </a:extLst>
            </p:cNvPr>
            <p:cNvSpPr/>
            <p:nvPr/>
          </p:nvSpPr>
          <p:spPr>
            <a:xfrm flipV="1">
              <a:off x="2918078" y="5111228"/>
              <a:ext cx="95233" cy="63474"/>
            </a:xfrm>
            <a:custGeom>
              <a:avLst/>
              <a:gdLst>
                <a:gd name="connsiteX0" fmla="*/ -5606 w 84877"/>
                <a:gd name="connsiteY0" fmla="*/ 53753 h 56572"/>
                <a:gd name="connsiteX1" fmla="*/ 29539 w 84877"/>
                <a:gd name="connsiteY1" fmla="*/ 3498 h 56572"/>
                <a:gd name="connsiteX2" fmla="*/ 45253 w 84877"/>
                <a:gd name="connsiteY2" fmla="*/ 3761 h 56572"/>
                <a:gd name="connsiteX3" fmla="*/ 79271 w 84877"/>
                <a:gd name="connsiteY3" fmla="*/ 56026 h 56572"/>
                <a:gd name="connsiteX4" fmla="*/ -5606 w 84877"/>
                <a:gd name="connsiteY4" fmla="*/ 53753 h 5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77" h="56572">
                  <a:moveTo>
                    <a:pt x="-5606" y="53753"/>
                  </a:moveTo>
                  <a:lnTo>
                    <a:pt x="29539" y="3498"/>
                  </a:lnTo>
                  <a:cubicBezTo>
                    <a:pt x="33390" y="-2006"/>
                    <a:pt x="41588" y="-1870"/>
                    <a:pt x="45253" y="3761"/>
                  </a:cubicBezTo>
                  <a:lnTo>
                    <a:pt x="79271" y="56026"/>
                  </a:lnTo>
                  <a:lnTo>
                    <a:pt x="-5606" y="53753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28" name="자유형: 도형 1649">
              <a:extLst>
                <a:ext uri="{FF2B5EF4-FFF2-40B4-BE49-F238E27FC236}">
                  <a16:creationId xmlns:a16="http://schemas.microsoft.com/office/drawing/2014/main" id="{670E2EFA-71BE-4A89-4C2C-B0D319100F57}"/>
                </a:ext>
              </a:extLst>
            </p:cNvPr>
            <p:cNvSpPr/>
            <p:nvPr/>
          </p:nvSpPr>
          <p:spPr>
            <a:xfrm flipV="1">
              <a:off x="2876374" y="5019372"/>
              <a:ext cx="172717" cy="125603"/>
            </a:xfrm>
            <a:custGeom>
              <a:avLst/>
              <a:gdLst>
                <a:gd name="connsiteX0" fmla="*/ 114913 w 153936"/>
                <a:gd name="connsiteY0" fmla="*/ -760 h 111945"/>
                <a:gd name="connsiteX1" fmla="*/ 27830 w 153936"/>
                <a:gd name="connsiteY1" fmla="*/ -760 h 111945"/>
                <a:gd name="connsiteX2" fmla="*/ -5598 w 153936"/>
                <a:gd name="connsiteY2" fmla="*/ 32666 h 111945"/>
                <a:gd name="connsiteX3" fmla="*/ -5598 w 153936"/>
                <a:gd name="connsiteY3" fmla="*/ 77761 h 111945"/>
                <a:gd name="connsiteX4" fmla="*/ 27830 w 153936"/>
                <a:gd name="connsiteY4" fmla="*/ 111186 h 111945"/>
                <a:gd name="connsiteX5" fmla="*/ 114913 w 153936"/>
                <a:gd name="connsiteY5" fmla="*/ 111186 h 111945"/>
                <a:gd name="connsiteX6" fmla="*/ 148338 w 153936"/>
                <a:gd name="connsiteY6" fmla="*/ 77761 h 111945"/>
                <a:gd name="connsiteX7" fmla="*/ 148338 w 153936"/>
                <a:gd name="connsiteY7" fmla="*/ 32666 h 111945"/>
                <a:gd name="connsiteX8" fmla="*/ 114913 w 153936"/>
                <a:gd name="connsiteY8" fmla="*/ -760 h 11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936" h="111945">
                  <a:moveTo>
                    <a:pt x="114913" y="-760"/>
                  </a:moveTo>
                  <a:lnTo>
                    <a:pt x="27830" y="-760"/>
                  </a:lnTo>
                  <a:cubicBezTo>
                    <a:pt x="9370" y="-760"/>
                    <a:pt x="-5598" y="14206"/>
                    <a:pt x="-5598" y="32666"/>
                  </a:cubicBezTo>
                  <a:lnTo>
                    <a:pt x="-5598" y="77761"/>
                  </a:lnTo>
                  <a:cubicBezTo>
                    <a:pt x="-5598" y="96221"/>
                    <a:pt x="9370" y="111186"/>
                    <a:pt x="27830" y="111186"/>
                  </a:cubicBezTo>
                  <a:lnTo>
                    <a:pt x="114913" y="111186"/>
                  </a:lnTo>
                  <a:cubicBezTo>
                    <a:pt x="133373" y="111186"/>
                    <a:pt x="148338" y="96221"/>
                    <a:pt x="148338" y="77761"/>
                  </a:cubicBezTo>
                  <a:lnTo>
                    <a:pt x="148338" y="32666"/>
                  </a:lnTo>
                  <a:cubicBezTo>
                    <a:pt x="148338" y="14206"/>
                    <a:pt x="133373" y="-760"/>
                    <a:pt x="114913" y="-760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29" name="자유형: 도형 1650">
              <a:extLst>
                <a:ext uri="{FF2B5EF4-FFF2-40B4-BE49-F238E27FC236}">
                  <a16:creationId xmlns:a16="http://schemas.microsoft.com/office/drawing/2014/main" id="{C477C508-C013-9F81-B229-FDF8ED7F9F71}"/>
                </a:ext>
              </a:extLst>
            </p:cNvPr>
            <p:cNvSpPr/>
            <p:nvPr/>
          </p:nvSpPr>
          <p:spPr>
            <a:xfrm flipV="1">
              <a:off x="2932413" y="5060314"/>
              <a:ext cx="66128" cy="58921"/>
            </a:xfrm>
            <a:custGeom>
              <a:avLst/>
              <a:gdLst>
                <a:gd name="connsiteX0" fmla="*/ 51562 w 58937"/>
                <a:gd name="connsiteY0" fmla="*/ 42587 h 52514"/>
                <a:gd name="connsiteX1" fmla="*/ 32946 w 58937"/>
                <a:gd name="connsiteY1" fmla="*/ 50953 h 52514"/>
                <a:gd name="connsiteX2" fmla="*/ 23863 w 58937"/>
                <a:gd name="connsiteY2" fmla="*/ 42587 h 52514"/>
                <a:gd name="connsiteX3" fmla="*/ 14780 w 58937"/>
                <a:gd name="connsiteY3" fmla="*/ 50953 h 52514"/>
                <a:gd name="connsiteX4" fmla="*/ -3836 w 58937"/>
                <a:gd name="connsiteY4" fmla="*/ 42587 h 52514"/>
                <a:gd name="connsiteX5" fmla="*/ 23863 w 58937"/>
                <a:gd name="connsiteY5" fmla="*/ -733 h 52514"/>
                <a:gd name="connsiteX6" fmla="*/ 51562 w 58937"/>
                <a:gd name="connsiteY6" fmla="*/ 42587 h 5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37" h="52514">
                  <a:moveTo>
                    <a:pt x="51562" y="42587"/>
                  </a:moveTo>
                  <a:cubicBezTo>
                    <a:pt x="46627" y="51606"/>
                    <a:pt x="38447" y="53008"/>
                    <a:pt x="32946" y="50953"/>
                  </a:cubicBezTo>
                  <a:cubicBezTo>
                    <a:pt x="26968" y="48718"/>
                    <a:pt x="23863" y="42587"/>
                    <a:pt x="23863" y="42587"/>
                  </a:cubicBezTo>
                  <a:cubicBezTo>
                    <a:pt x="23863" y="42587"/>
                    <a:pt x="20758" y="48718"/>
                    <a:pt x="14780" y="50953"/>
                  </a:cubicBezTo>
                  <a:cubicBezTo>
                    <a:pt x="9282" y="53008"/>
                    <a:pt x="1099" y="51606"/>
                    <a:pt x="-3836" y="42587"/>
                  </a:cubicBezTo>
                  <a:cubicBezTo>
                    <a:pt x="-14133" y="23769"/>
                    <a:pt x="23863" y="-733"/>
                    <a:pt x="23863" y="-733"/>
                  </a:cubicBezTo>
                  <a:cubicBezTo>
                    <a:pt x="23863" y="-733"/>
                    <a:pt x="61859" y="23769"/>
                    <a:pt x="51562" y="42587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30" name="자유형: 도형 1651">
              <a:extLst>
                <a:ext uri="{FF2B5EF4-FFF2-40B4-BE49-F238E27FC236}">
                  <a16:creationId xmlns:a16="http://schemas.microsoft.com/office/drawing/2014/main" id="{851A6DCE-583D-5CE4-A97C-092DCD07DF1E}"/>
                </a:ext>
              </a:extLst>
            </p:cNvPr>
            <p:cNvSpPr/>
            <p:nvPr/>
          </p:nvSpPr>
          <p:spPr>
            <a:xfrm flipV="1">
              <a:off x="1213318" y="4370964"/>
              <a:ext cx="1398896" cy="1026904"/>
            </a:xfrm>
            <a:custGeom>
              <a:avLst/>
              <a:gdLst>
                <a:gd name="connsiteX0" fmla="*/ 1177345 w 1246779"/>
                <a:gd name="connsiteY0" fmla="*/ -1451 h 915238"/>
                <a:gd name="connsiteX1" fmla="*/ 63850 w 1246779"/>
                <a:gd name="connsiteY1" fmla="*/ -1451 h 915238"/>
                <a:gd name="connsiteX2" fmla="*/ -2793 w 1246779"/>
                <a:gd name="connsiteY2" fmla="*/ 67904 h 915238"/>
                <a:gd name="connsiteX3" fmla="*/ -2793 w 1246779"/>
                <a:gd name="connsiteY3" fmla="*/ 863197 h 915238"/>
                <a:gd name="connsiteX4" fmla="*/ 45821 w 1246779"/>
                <a:gd name="connsiteY4" fmla="*/ 913788 h 915238"/>
                <a:gd name="connsiteX5" fmla="*/ 1198048 w 1246779"/>
                <a:gd name="connsiteY5" fmla="*/ 913788 h 915238"/>
                <a:gd name="connsiteX6" fmla="*/ 1243987 w 1246779"/>
                <a:gd name="connsiteY6" fmla="*/ 865981 h 915238"/>
                <a:gd name="connsiteX7" fmla="*/ 1243987 w 1246779"/>
                <a:gd name="connsiteY7" fmla="*/ 67904 h 915238"/>
                <a:gd name="connsiteX8" fmla="*/ 1177345 w 1246779"/>
                <a:gd name="connsiteY8" fmla="*/ -1451 h 915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6779" h="915238">
                  <a:moveTo>
                    <a:pt x="1177345" y="-1451"/>
                  </a:moveTo>
                  <a:lnTo>
                    <a:pt x="63850" y="-1451"/>
                  </a:lnTo>
                  <a:cubicBezTo>
                    <a:pt x="27042" y="-1451"/>
                    <a:pt x="-2793" y="29598"/>
                    <a:pt x="-2793" y="67904"/>
                  </a:cubicBezTo>
                  <a:lnTo>
                    <a:pt x="-2793" y="863197"/>
                  </a:lnTo>
                  <a:cubicBezTo>
                    <a:pt x="-2793" y="891136"/>
                    <a:pt x="18972" y="913788"/>
                    <a:pt x="45821" y="913788"/>
                  </a:cubicBezTo>
                  <a:lnTo>
                    <a:pt x="1198048" y="913788"/>
                  </a:lnTo>
                  <a:cubicBezTo>
                    <a:pt x="1223420" y="913788"/>
                    <a:pt x="1243987" y="892382"/>
                    <a:pt x="1243987" y="865981"/>
                  </a:cubicBezTo>
                  <a:lnTo>
                    <a:pt x="1243987" y="67904"/>
                  </a:lnTo>
                  <a:cubicBezTo>
                    <a:pt x="1243987" y="29598"/>
                    <a:pt x="1214149" y="-1451"/>
                    <a:pt x="1177345" y="-1451"/>
                  </a:cubicBezTo>
                </a:path>
              </a:pathLst>
            </a:custGeom>
            <a:solidFill>
              <a:srgbClr val="313B59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31" name="자유형: 도형 1652">
              <a:extLst>
                <a:ext uri="{FF2B5EF4-FFF2-40B4-BE49-F238E27FC236}">
                  <a16:creationId xmlns:a16="http://schemas.microsoft.com/office/drawing/2014/main" id="{1136211A-6114-2A97-2307-8BA317FC033A}"/>
                </a:ext>
              </a:extLst>
            </p:cNvPr>
            <p:cNvSpPr/>
            <p:nvPr/>
          </p:nvSpPr>
          <p:spPr>
            <a:xfrm flipV="1">
              <a:off x="1154819" y="5323648"/>
              <a:ext cx="1515596" cy="89851"/>
            </a:xfrm>
            <a:custGeom>
              <a:avLst/>
              <a:gdLst>
                <a:gd name="connsiteX0" fmla="*/ 1294823 w 1350789"/>
                <a:gd name="connsiteY0" fmla="*/ 241 h 80081"/>
                <a:gd name="connsiteX1" fmla="*/ 61635 w 1350789"/>
                <a:gd name="connsiteY1" fmla="*/ 241 h 80081"/>
                <a:gd name="connsiteX2" fmla="*/ -2792 w 1350789"/>
                <a:gd name="connsiteY2" fmla="*/ 67289 h 80081"/>
                <a:gd name="connsiteX3" fmla="*/ -2792 w 1350789"/>
                <a:gd name="connsiteY3" fmla="*/ 77738 h 80081"/>
                <a:gd name="connsiteX4" fmla="*/ -309 w 1350789"/>
                <a:gd name="connsiteY4" fmla="*/ 80323 h 80081"/>
                <a:gd name="connsiteX5" fmla="*/ 1345515 w 1350789"/>
                <a:gd name="connsiteY5" fmla="*/ 80323 h 80081"/>
                <a:gd name="connsiteX6" fmla="*/ 1347998 w 1350789"/>
                <a:gd name="connsiteY6" fmla="*/ 77738 h 80081"/>
                <a:gd name="connsiteX7" fmla="*/ 1347998 w 1350789"/>
                <a:gd name="connsiteY7" fmla="*/ 55581 h 80081"/>
                <a:gd name="connsiteX8" fmla="*/ 1294823 w 1350789"/>
                <a:gd name="connsiteY8" fmla="*/ 241 h 8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0789" h="80081">
                  <a:moveTo>
                    <a:pt x="1294823" y="241"/>
                  </a:moveTo>
                  <a:lnTo>
                    <a:pt x="61635" y="241"/>
                  </a:lnTo>
                  <a:cubicBezTo>
                    <a:pt x="26053" y="241"/>
                    <a:pt x="-2792" y="30258"/>
                    <a:pt x="-2792" y="67289"/>
                  </a:cubicBezTo>
                  <a:lnTo>
                    <a:pt x="-2792" y="77738"/>
                  </a:lnTo>
                  <a:cubicBezTo>
                    <a:pt x="-2792" y="79167"/>
                    <a:pt x="-1680" y="80323"/>
                    <a:pt x="-309" y="80323"/>
                  </a:cubicBezTo>
                  <a:lnTo>
                    <a:pt x="1345515" y="80323"/>
                  </a:lnTo>
                  <a:cubicBezTo>
                    <a:pt x="1346888" y="80323"/>
                    <a:pt x="1347998" y="79167"/>
                    <a:pt x="1347998" y="77738"/>
                  </a:cubicBezTo>
                  <a:lnTo>
                    <a:pt x="1347998" y="55581"/>
                  </a:lnTo>
                  <a:cubicBezTo>
                    <a:pt x="1347998" y="25018"/>
                    <a:pt x="1324190" y="241"/>
                    <a:pt x="1294823" y="241"/>
                  </a:cubicBezTo>
                </a:path>
              </a:pathLst>
            </a:custGeom>
            <a:solidFill>
              <a:srgbClr val="313B59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32" name="자유형: 도형 1653">
              <a:extLst>
                <a:ext uri="{FF2B5EF4-FFF2-40B4-BE49-F238E27FC236}">
                  <a16:creationId xmlns:a16="http://schemas.microsoft.com/office/drawing/2014/main" id="{B507B873-1D28-7328-1D74-78EE84D05FD4}"/>
                </a:ext>
              </a:extLst>
            </p:cNvPr>
            <p:cNvSpPr/>
            <p:nvPr/>
          </p:nvSpPr>
          <p:spPr>
            <a:xfrm flipV="1">
              <a:off x="1154032" y="5322842"/>
              <a:ext cx="1516680" cy="91466"/>
            </a:xfrm>
            <a:custGeom>
              <a:avLst/>
              <a:gdLst>
                <a:gd name="connsiteX0" fmla="*/ 1295525 w 1351756"/>
                <a:gd name="connsiteY0" fmla="*/ 962 h 81520"/>
                <a:gd name="connsiteX1" fmla="*/ 1297343 w 1351756"/>
                <a:gd name="connsiteY1" fmla="*/ 1096 h 81520"/>
                <a:gd name="connsiteX2" fmla="*/ 1302722 w 1351756"/>
                <a:gd name="connsiteY2" fmla="*/ 1602 h 81520"/>
                <a:gd name="connsiteX3" fmla="*/ 1322564 w 1351756"/>
                <a:gd name="connsiteY3" fmla="*/ 8880 h 81520"/>
                <a:gd name="connsiteX4" fmla="*/ 1334593 w 1351756"/>
                <a:gd name="connsiteY4" fmla="*/ 19116 h 81520"/>
                <a:gd name="connsiteX5" fmla="*/ 1344589 w 1351756"/>
                <a:gd name="connsiteY5" fmla="*/ 35576 h 81520"/>
                <a:gd name="connsiteX6" fmla="*/ 1348462 w 1351756"/>
                <a:gd name="connsiteY6" fmla="*/ 57898 h 81520"/>
                <a:gd name="connsiteX7" fmla="*/ 1348448 w 1351756"/>
                <a:gd name="connsiteY7" fmla="*/ 70565 h 81520"/>
                <a:gd name="connsiteX8" fmla="*/ 1348439 w 1351756"/>
                <a:gd name="connsiteY8" fmla="*/ 77191 h 81520"/>
                <a:gd name="connsiteX9" fmla="*/ 1347728 w 1351756"/>
                <a:gd name="connsiteY9" fmla="*/ 80145 h 81520"/>
                <a:gd name="connsiteX10" fmla="*/ 1344780 w 1351756"/>
                <a:gd name="connsiteY10" fmla="*/ 80764 h 81520"/>
                <a:gd name="connsiteX11" fmla="*/ 1044440 w 1351756"/>
                <a:gd name="connsiteY11" fmla="*/ 80538 h 81520"/>
                <a:gd name="connsiteX12" fmla="*/ 53569 w 1351756"/>
                <a:gd name="connsiteY12" fmla="*/ 80327 h 81520"/>
                <a:gd name="connsiteX13" fmla="*/ 17392 w 1351756"/>
                <a:gd name="connsiteY13" fmla="*/ 80327 h 81520"/>
                <a:gd name="connsiteX14" fmla="*/ 8382 w 1351756"/>
                <a:gd name="connsiteY14" fmla="*/ 80327 h 81520"/>
                <a:gd name="connsiteX15" fmla="*/ 3883 w 1351756"/>
                <a:gd name="connsiteY15" fmla="*/ 80327 h 81520"/>
                <a:gd name="connsiteX16" fmla="*/ 1635 w 1351756"/>
                <a:gd name="connsiteY16" fmla="*/ 80327 h 81520"/>
                <a:gd name="connsiteX17" fmla="*/ 511 w 1351756"/>
                <a:gd name="connsiteY17" fmla="*/ 80327 h 81520"/>
                <a:gd name="connsiteX18" fmla="*/ -315 w 1351756"/>
                <a:gd name="connsiteY18" fmla="*/ 80177 h 81520"/>
                <a:gd name="connsiteX19" fmla="*/ -1340 w 1351756"/>
                <a:gd name="connsiteY19" fmla="*/ 78943 h 81520"/>
                <a:gd name="connsiteX20" fmla="*/ -1402 w 1351756"/>
                <a:gd name="connsiteY20" fmla="*/ 76797 h 81520"/>
                <a:gd name="connsiteX21" fmla="*/ -1402 w 1351756"/>
                <a:gd name="connsiteY21" fmla="*/ 72126 h 81520"/>
                <a:gd name="connsiteX22" fmla="*/ -1152 w 1351756"/>
                <a:gd name="connsiteY22" fmla="*/ 62855 h 81520"/>
                <a:gd name="connsiteX23" fmla="*/ 2638 w 1351756"/>
                <a:gd name="connsiteY23" fmla="*/ 44942 h 81520"/>
                <a:gd name="connsiteX24" fmla="*/ 6213 w 1351756"/>
                <a:gd name="connsiteY24" fmla="*/ 36557 h 81520"/>
                <a:gd name="connsiteX25" fmla="*/ 10973 w 1351756"/>
                <a:gd name="connsiteY25" fmla="*/ 28850 h 81520"/>
                <a:gd name="connsiteX26" fmla="*/ 38237 w 1351756"/>
                <a:gd name="connsiteY26" fmla="*/ 6617 h 81520"/>
                <a:gd name="connsiteX27" fmla="*/ 55087 w 1351756"/>
                <a:gd name="connsiteY27" fmla="*/ 2133 h 81520"/>
                <a:gd name="connsiteX28" fmla="*/ 72564 w 1351756"/>
                <a:gd name="connsiteY28" fmla="*/ 1674 h 81520"/>
                <a:gd name="connsiteX29" fmla="*/ 107501 w 1351756"/>
                <a:gd name="connsiteY29" fmla="*/ 1672 h 81520"/>
                <a:gd name="connsiteX30" fmla="*/ 176523 w 1351756"/>
                <a:gd name="connsiteY30" fmla="*/ 1665 h 81520"/>
                <a:gd name="connsiteX31" fmla="*/ 439610 w 1351756"/>
                <a:gd name="connsiteY31" fmla="*/ 1622 h 81520"/>
                <a:gd name="connsiteX32" fmla="*/ 885083 w 1351756"/>
                <a:gd name="connsiteY32" fmla="*/ 1468 h 81520"/>
                <a:gd name="connsiteX33" fmla="*/ 1185406 w 1351756"/>
                <a:gd name="connsiteY33" fmla="*/ 1240 h 81520"/>
                <a:gd name="connsiteX34" fmla="*/ 1267054 w 1351756"/>
                <a:gd name="connsiteY34" fmla="*/ 1107 h 81520"/>
                <a:gd name="connsiteX35" fmla="*/ 1288289 w 1351756"/>
                <a:gd name="connsiteY35" fmla="*/ 1035 h 81520"/>
                <a:gd name="connsiteX36" fmla="*/ 1295525 w 1351756"/>
                <a:gd name="connsiteY36" fmla="*/ 962 h 81520"/>
                <a:gd name="connsiteX37" fmla="*/ 1288289 w 1351756"/>
                <a:gd name="connsiteY37" fmla="*/ 890 h 81520"/>
                <a:gd name="connsiteX38" fmla="*/ 1267054 w 1351756"/>
                <a:gd name="connsiteY38" fmla="*/ 818 h 81520"/>
                <a:gd name="connsiteX39" fmla="*/ 1185406 w 1351756"/>
                <a:gd name="connsiteY39" fmla="*/ 682 h 81520"/>
                <a:gd name="connsiteX40" fmla="*/ 885083 w 1351756"/>
                <a:gd name="connsiteY40" fmla="*/ 457 h 81520"/>
                <a:gd name="connsiteX41" fmla="*/ 439610 w 1351756"/>
                <a:gd name="connsiteY41" fmla="*/ 301 h 81520"/>
                <a:gd name="connsiteX42" fmla="*/ 176523 w 1351756"/>
                <a:gd name="connsiteY42" fmla="*/ 260 h 81520"/>
                <a:gd name="connsiteX43" fmla="*/ 107501 w 1351756"/>
                <a:gd name="connsiteY43" fmla="*/ 255 h 81520"/>
                <a:gd name="connsiteX44" fmla="*/ 72564 w 1351756"/>
                <a:gd name="connsiteY44" fmla="*/ 252 h 81520"/>
                <a:gd name="connsiteX45" fmla="*/ 54934 w 1351756"/>
                <a:gd name="connsiteY45" fmla="*/ 720 h 81520"/>
                <a:gd name="connsiteX46" fmla="*/ 37717 w 1351756"/>
                <a:gd name="connsiteY46" fmla="*/ 5299 h 81520"/>
                <a:gd name="connsiteX47" fmla="*/ 9865 w 1351756"/>
                <a:gd name="connsiteY47" fmla="*/ 28005 h 81520"/>
                <a:gd name="connsiteX48" fmla="*/ 5005 w 1351756"/>
                <a:gd name="connsiteY48" fmla="*/ 35877 h 81520"/>
                <a:gd name="connsiteX49" fmla="*/ 1350 w 1351756"/>
                <a:gd name="connsiteY49" fmla="*/ 44445 h 81520"/>
                <a:gd name="connsiteX50" fmla="*/ -2523 w 1351756"/>
                <a:gd name="connsiteY50" fmla="*/ 62746 h 81520"/>
                <a:gd name="connsiteX51" fmla="*/ -2778 w 1351756"/>
                <a:gd name="connsiteY51" fmla="*/ 72126 h 81520"/>
                <a:gd name="connsiteX52" fmla="*/ -2778 w 1351756"/>
                <a:gd name="connsiteY52" fmla="*/ 76797 h 81520"/>
                <a:gd name="connsiteX53" fmla="*/ -2670 w 1351756"/>
                <a:gd name="connsiteY53" fmla="*/ 79310 h 81520"/>
                <a:gd name="connsiteX54" fmla="*/ -858 w 1351756"/>
                <a:gd name="connsiteY54" fmla="*/ 81493 h 81520"/>
                <a:gd name="connsiteX55" fmla="*/ 511 w 1351756"/>
                <a:gd name="connsiteY55" fmla="*/ 81761 h 81520"/>
                <a:gd name="connsiteX56" fmla="*/ 1635 w 1351756"/>
                <a:gd name="connsiteY56" fmla="*/ 81761 h 81520"/>
                <a:gd name="connsiteX57" fmla="*/ 3883 w 1351756"/>
                <a:gd name="connsiteY57" fmla="*/ 81761 h 81520"/>
                <a:gd name="connsiteX58" fmla="*/ 8382 w 1351756"/>
                <a:gd name="connsiteY58" fmla="*/ 81761 h 81520"/>
                <a:gd name="connsiteX59" fmla="*/ 17392 w 1351756"/>
                <a:gd name="connsiteY59" fmla="*/ 81761 h 81520"/>
                <a:gd name="connsiteX60" fmla="*/ 53569 w 1351756"/>
                <a:gd name="connsiteY60" fmla="*/ 81761 h 81520"/>
                <a:gd name="connsiteX61" fmla="*/ 1044440 w 1351756"/>
                <a:gd name="connsiteY61" fmla="*/ 81550 h 81520"/>
                <a:gd name="connsiteX62" fmla="*/ 1344780 w 1351756"/>
                <a:gd name="connsiteY62" fmla="*/ 81322 h 81520"/>
                <a:gd name="connsiteX63" fmla="*/ 1346459 w 1351756"/>
                <a:gd name="connsiteY63" fmla="*/ 81307 h 81520"/>
                <a:gd name="connsiteX64" fmla="*/ 1348089 w 1351756"/>
                <a:gd name="connsiteY64" fmla="*/ 80547 h 81520"/>
                <a:gd name="connsiteX65" fmla="*/ 1348925 w 1351756"/>
                <a:gd name="connsiteY65" fmla="*/ 78919 h 81520"/>
                <a:gd name="connsiteX66" fmla="*/ 1348960 w 1351756"/>
                <a:gd name="connsiteY66" fmla="*/ 77191 h 81520"/>
                <a:gd name="connsiteX67" fmla="*/ 1348954 w 1351756"/>
                <a:gd name="connsiteY67" fmla="*/ 70565 h 81520"/>
                <a:gd name="connsiteX68" fmla="*/ 1348936 w 1351756"/>
                <a:gd name="connsiteY68" fmla="*/ 57898 h 81520"/>
                <a:gd name="connsiteX69" fmla="*/ 1344970 w 1351756"/>
                <a:gd name="connsiteY69" fmla="*/ 35414 h 81520"/>
                <a:gd name="connsiteX70" fmla="*/ 1334844 w 1351756"/>
                <a:gd name="connsiteY70" fmla="*/ 18874 h 81520"/>
                <a:gd name="connsiteX71" fmla="*/ 1322706 w 1351756"/>
                <a:gd name="connsiteY71" fmla="*/ 8635 h 81520"/>
                <a:gd name="connsiteX72" fmla="*/ 1302743 w 1351756"/>
                <a:gd name="connsiteY72" fmla="*/ 1457 h 81520"/>
                <a:gd name="connsiteX73" fmla="*/ 1297346 w 1351756"/>
                <a:gd name="connsiteY73" fmla="*/ 1020 h 81520"/>
                <a:gd name="connsiteX74" fmla="*/ 1295525 w 1351756"/>
                <a:gd name="connsiteY74" fmla="*/ 962 h 8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351756" h="81520">
                  <a:moveTo>
                    <a:pt x="1295525" y="962"/>
                  </a:moveTo>
                  <a:cubicBezTo>
                    <a:pt x="1295525" y="962"/>
                    <a:pt x="1296135" y="1020"/>
                    <a:pt x="1297343" y="1096"/>
                  </a:cubicBezTo>
                  <a:cubicBezTo>
                    <a:pt x="1298545" y="1240"/>
                    <a:pt x="1300372" y="1116"/>
                    <a:pt x="1302722" y="1602"/>
                  </a:cubicBezTo>
                  <a:cubicBezTo>
                    <a:pt x="1307423" y="2226"/>
                    <a:pt x="1314560" y="3862"/>
                    <a:pt x="1322564" y="8880"/>
                  </a:cubicBezTo>
                  <a:cubicBezTo>
                    <a:pt x="1326606" y="11282"/>
                    <a:pt x="1330713" y="14723"/>
                    <a:pt x="1334593" y="19116"/>
                  </a:cubicBezTo>
                  <a:cubicBezTo>
                    <a:pt x="1338458" y="23519"/>
                    <a:pt x="1342036" y="29008"/>
                    <a:pt x="1344589" y="35576"/>
                  </a:cubicBezTo>
                  <a:cubicBezTo>
                    <a:pt x="1347182" y="42127"/>
                    <a:pt x="1348558" y="49737"/>
                    <a:pt x="1348462" y="57898"/>
                  </a:cubicBezTo>
                  <a:cubicBezTo>
                    <a:pt x="1348459" y="61988"/>
                    <a:pt x="1348454" y="66213"/>
                    <a:pt x="1348448" y="70565"/>
                  </a:cubicBezTo>
                  <a:cubicBezTo>
                    <a:pt x="1348445" y="72742"/>
                    <a:pt x="1348442" y="74951"/>
                    <a:pt x="1348439" y="77191"/>
                  </a:cubicBezTo>
                  <a:cubicBezTo>
                    <a:pt x="1348454" y="78330"/>
                    <a:pt x="1348540" y="79445"/>
                    <a:pt x="1347728" y="80145"/>
                  </a:cubicBezTo>
                  <a:cubicBezTo>
                    <a:pt x="1347017" y="80935"/>
                    <a:pt x="1345901" y="80752"/>
                    <a:pt x="1344780" y="80764"/>
                  </a:cubicBezTo>
                  <a:cubicBezTo>
                    <a:pt x="1273850" y="80712"/>
                    <a:pt x="1171235" y="80633"/>
                    <a:pt x="1044440" y="80538"/>
                  </a:cubicBezTo>
                  <a:cubicBezTo>
                    <a:pt x="790826" y="80483"/>
                    <a:pt x="440497" y="80409"/>
                    <a:pt x="53569" y="80327"/>
                  </a:cubicBezTo>
                  <a:cubicBezTo>
                    <a:pt x="41474" y="80327"/>
                    <a:pt x="29414" y="80327"/>
                    <a:pt x="17392" y="80327"/>
                  </a:cubicBezTo>
                  <a:lnTo>
                    <a:pt x="8382" y="80327"/>
                  </a:lnTo>
                  <a:lnTo>
                    <a:pt x="3883" y="80327"/>
                  </a:lnTo>
                  <a:lnTo>
                    <a:pt x="1635" y="80327"/>
                  </a:lnTo>
                  <a:lnTo>
                    <a:pt x="511" y="80327"/>
                  </a:lnTo>
                  <a:cubicBezTo>
                    <a:pt x="173" y="80331"/>
                    <a:pt x="-51" y="80290"/>
                    <a:pt x="-315" y="80177"/>
                  </a:cubicBezTo>
                  <a:cubicBezTo>
                    <a:pt x="-809" y="79955"/>
                    <a:pt x="-1209" y="79489"/>
                    <a:pt x="-1340" y="78943"/>
                  </a:cubicBezTo>
                  <a:cubicBezTo>
                    <a:pt x="-1457" y="78491"/>
                    <a:pt x="-1379" y="77523"/>
                    <a:pt x="-1402" y="76797"/>
                  </a:cubicBezTo>
                  <a:lnTo>
                    <a:pt x="-1402" y="72126"/>
                  </a:lnTo>
                  <a:cubicBezTo>
                    <a:pt x="-1460" y="68998"/>
                    <a:pt x="-1326" y="65920"/>
                    <a:pt x="-1152" y="62855"/>
                  </a:cubicBezTo>
                  <a:cubicBezTo>
                    <a:pt x="-643" y="56745"/>
                    <a:pt x="478" y="50651"/>
                    <a:pt x="2638" y="44942"/>
                  </a:cubicBezTo>
                  <a:cubicBezTo>
                    <a:pt x="3528" y="42011"/>
                    <a:pt x="4980" y="39329"/>
                    <a:pt x="6213" y="36557"/>
                  </a:cubicBezTo>
                  <a:cubicBezTo>
                    <a:pt x="7770" y="33966"/>
                    <a:pt x="9109" y="31220"/>
                    <a:pt x="10973" y="28850"/>
                  </a:cubicBezTo>
                  <a:cubicBezTo>
                    <a:pt x="17846" y="18931"/>
                    <a:pt x="27495" y="11274"/>
                    <a:pt x="38237" y="6617"/>
                  </a:cubicBezTo>
                  <a:cubicBezTo>
                    <a:pt x="43645" y="4351"/>
                    <a:pt x="49323" y="2873"/>
                    <a:pt x="55087" y="2133"/>
                  </a:cubicBezTo>
                  <a:cubicBezTo>
                    <a:pt x="60842" y="1559"/>
                    <a:pt x="66713" y="1674"/>
                    <a:pt x="72564" y="1674"/>
                  </a:cubicBezTo>
                  <a:cubicBezTo>
                    <a:pt x="84254" y="1674"/>
                    <a:pt x="95901" y="1672"/>
                    <a:pt x="107501" y="1672"/>
                  </a:cubicBezTo>
                  <a:cubicBezTo>
                    <a:pt x="130702" y="1668"/>
                    <a:pt x="153712" y="1668"/>
                    <a:pt x="176523" y="1665"/>
                  </a:cubicBezTo>
                  <a:cubicBezTo>
                    <a:pt x="267763" y="1651"/>
                    <a:pt x="355773" y="1637"/>
                    <a:pt x="439610" y="1622"/>
                  </a:cubicBezTo>
                  <a:cubicBezTo>
                    <a:pt x="607286" y="1564"/>
                    <a:pt x="758276" y="1512"/>
                    <a:pt x="885083" y="1468"/>
                  </a:cubicBezTo>
                  <a:cubicBezTo>
                    <a:pt x="1011876" y="1374"/>
                    <a:pt x="1114482" y="1295"/>
                    <a:pt x="1185406" y="1240"/>
                  </a:cubicBezTo>
                  <a:cubicBezTo>
                    <a:pt x="1220852" y="1183"/>
                    <a:pt x="1248377" y="1136"/>
                    <a:pt x="1267054" y="1107"/>
                  </a:cubicBezTo>
                  <a:cubicBezTo>
                    <a:pt x="1276379" y="1075"/>
                    <a:pt x="1283493" y="1053"/>
                    <a:pt x="1288289" y="1035"/>
                  </a:cubicBezTo>
                  <a:cubicBezTo>
                    <a:pt x="1293073" y="1012"/>
                    <a:pt x="1295525" y="962"/>
                    <a:pt x="1295525" y="962"/>
                  </a:cubicBezTo>
                  <a:cubicBezTo>
                    <a:pt x="1295525" y="962"/>
                    <a:pt x="1293073" y="914"/>
                    <a:pt x="1288289" y="890"/>
                  </a:cubicBezTo>
                  <a:cubicBezTo>
                    <a:pt x="1283493" y="873"/>
                    <a:pt x="1276379" y="849"/>
                    <a:pt x="1267054" y="818"/>
                  </a:cubicBezTo>
                  <a:cubicBezTo>
                    <a:pt x="1248377" y="786"/>
                    <a:pt x="1220852" y="743"/>
                    <a:pt x="1185406" y="682"/>
                  </a:cubicBezTo>
                  <a:cubicBezTo>
                    <a:pt x="1114482" y="630"/>
                    <a:pt x="1011876" y="553"/>
                    <a:pt x="885083" y="457"/>
                  </a:cubicBezTo>
                  <a:cubicBezTo>
                    <a:pt x="758276" y="410"/>
                    <a:pt x="607286" y="358"/>
                    <a:pt x="439610" y="301"/>
                  </a:cubicBezTo>
                  <a:cubicBezTo>
                    <a:pt x="355773" y="289"/>
                    <a:pt x="267763" y="275"/>
                    <a:pt x="176523" y="260"/>
                  </a:cubicBezTo>
                  <a:cubicBezTo>
                    <a:pt x="153712" y="258"/>
                    <a:pt x="130702" y="258"/>
                    <a:pt x="107501" y="255"/>
                  </a:cubicBezTo>
                  <a:cubicBezTo>
                    <a:pt x="95901" y="252"/>
                    <a:pt x="84254" y="252"/>
                    <a:pt x="72564" y="252"/>
                  </a:cubicBezTo>
                  <a:cubicBezTo>
                    <a:pt x="66728" y="252"/>
                    <a:pt x="60860" y="127"/>
                    <a:pt x="54934" y="720"/>
                  </a:cubicBezTo>
                  <a:cubicBezTo>
                    <a:pt x="49045" y="1472"/>
                    <a:pt x="43244" y="2984"/>
                    <a:pt x="37717" y="5299"/>
                  </a:cubicBezTo>
                  <a:cubicBezTo>
                    <a:pt x="26742" y="10051"/>
                    <a:pt x="16889" y="17877"/>
                    <a:pt x="9865" y="28005"/>
                  </a:cubicBezTo>
                  <a:cubicBezTo>
                    <a:pt x="7964" y="30428"/>
                    <a:pt x="6592" y="33229"/>
                    <a:pt x="5005" y="35877"/>
                  </a:cubicBezTo>
                  <a:cubicBezTo>
                    <a:pt x="3740" y="38710"/>
                    <a:pt x="2262" y="41450"/>
                    <a:pt x="1350" y="44445"/>
                  </a:cubicBezTo>
                  <a:cubicBezTo>
                    <a:pt x="-855" y="50275"/>
                    <a:pt x="-2005" y="56505"/>
                    <a:pt x="-2523" y="62746"/>
                  </a:cubicBezTo>
                  <a:cubicBezTo>
                    <a:pt x="-2704" y="65888"/>
                    <a:pt x="-2835" y="69022"/>
                    <a:pt x="-2778" y="72126"/>
                  </a:cubicBezTo>
                  <a:lnTo>
                    <a:pt x="-2778" y="76797"/>
                  </a:lnTo>
                  <a:cubicBezTo>
                    <a:pt x="-2737" y="77622"/>
                    <a:pt x="-2878" y="78232"/>
                    <a:pt x="-2670" y="79310"/>
                  </a:cubicBezTo>
                  <a:cubicBezTo>
                    <a:pt x="-2432" y="80281"/>
                    <a:pt x="-1737" y="81100"/>
                    <a:pt x="-858" y="81493"/>
                  </a:cubicBezTo>
                  <a:cubicBezTo>
                    <a:pt x="-432" y="81695"/>
                    <a:pt x="100" y="81770"/>
                    <a:pt x="511" y="81761"/>
                  </a:cubicBezTo>
                  <a:lnTo>
                    <a:pt x="1635" y="81761"/>
                  </a:lnTo>
                  <a:lnTo>
                    <a:pt x="3883" y="81761"/>
                  </a:lnTo>
                  <a:lnTo>
                    <a:pt x="8382" y="81761"/>
                  </a:lnTo>
                  <a:lnTo>
                    <a:pt x="17392" y="81761"/>
                  </a:lnTo>
                  <a:cubicBezTo>
                    <a:pt x="29414" y="81761"/>
                    <a:pt x="41474" y="81761"/>
                    <a:pt x="53569" y="81761"/>
                  </a:cubicBezTo>
                  <a:cubicBezTo>
                    <a:pt x="440497" y="81680"/>
                    <a:pt x="790826" y="81606"/>
                    <a:pt x="1044440" y="81550"/>
                  </a:cubicBezTo>
                  <a:cubicBezTo>
                    <a:pt x="1171235" y="81455"/>
                    <a:pt x="1273850" y="81376"/>
                    <a:pt x="1344780" y="81322"/>
                  </a:cubicBezTo>
                  <a:lnTo>
                    <a:pt x="1346459" y="81307"/>
                  </a:lnTo>
                  <a:cubicBezTo>
                    <a:pt x="1347063" y="81250"/>
                    <a:pt x="1347653" y="80983"/>
                    <a:pt x="1348089" y="80547"/>
                  </a:cubicBezTo>
                  <a:cubicBezTo>
                    <a:pt x="1348532" y="80122"/>
                    <a:pt x="1348832" y="79538"/>
                    <a:pt x="1348925" y="78919"/>
                  </a:cubicBezTo>
                  <a:cubicBezTo>
                    <a:pt x="1349000" y="78272"/>
                    <a:pt x="1348945" y="77772"/>
                    <a:pt x="1348960" y="77191"/>
                  </a:cubicBezTo>
                  <a:cubicBezTo>
                    <a:pt x="1348960" y="74951"/>
                    <a:pt x="1348957" y="72742"/>
                    <a:pt x="1348954" y="70565"/>
                  </a:cubicBezTo>
                  <a:cubicBezTo>
                    <a:pt x="1348948" y="66213"/>
                    <a:pt x="1348942" y="61988"/>
                    <a:pt x="1348936" y="57898"/>
                  </a:cubicBezTo>
                  <a:cubicBezTo>
                    <a:pt x="1349011" y="49695"/>
                    <a:pt x="1347601" y="42003"/>
                    <a:pt x="1344970" y="35414"/>
                  </a:cubicBezTo>
                  <a:cubicBezTo>
                    <a:pt x="1342377" y="28806"/>
                    <a:pt x="1338752" y="23287"/>
                    <a:pt x="1334844" y="18874"/>
                  </a:cubicBezTo>
                  <a:cubicBezTo>
                    <a:pt x="1330927" y="14465"/>
                    <a:pt x="1326782" y="11026"/>
                    <a:pt x="1322706" y="8635"/>
                  </a:cubicBezTo>
                  <a:cubicBezTo>
                    <a:pt x="1314638" y="3631"/>
                    <a:pt x="1307460" y="2035"/>
                    <a:pt x="1302743" y="1457"/>
                  </a:cubicBezTo>
                  <a:cubicBezTo>
                    <a:pt x="1300381" y="994"/>
                    <a:pt x="1298551" y="1142"/>
                    <a:pt x="1297346" y="1020"/>
                  </a:cubicBezTo>
                  <a:cubicBezTo>
                    <a:pt x="1296135" y="968"/>
                    <a:pt x="1295525" y="962"/>
                    <a:pt x="1295525" y="962"/>
                  </a:cubicBezTo>
                </a:path>
              </a:pathLst>
            </a:custGeom>
            <a:solidFill>
              <a:srgbClr val="17282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33" name="자유형: 도형 1654">
              <a:extLst>
                <a:ext uri="{FF2B5EF4-FFF2-40B4-BE49-F238E27FC236}">
                  <a16:creationId xmlns:a16="http://schemas.microsoft.com/office/drawing/2014/main" id="{DF9FAB56-F2B7-1195-D4B0-7C3B777ECED8}"/>
                </a:ext>
              </a:extLst>
            </p:cNvPr>
            <p:cNvSpPr/>
            <p:nvPr/>
          </p:nvSpPr>
          <p:spPr>
            <a:xfrm flipV="1">
              <a:off x="1774862" y="5321920"/>
              <a:ext cx="300912" cy="33205"/>
            </a:xfrm>
            <a:custGeom>
              <a:avLst/>
              <a:gdLst>
                <a:gd name="connsiteX0" fmla="*/ -2826 w 268191"/>
                <a:gd name="connsiteY0" fmla="*/ 29731 h 29594"/>
                <a:gd name="connsiteX1" fmla="*/ 13937 w 268191"/>
                <a:gd name="connsiteY1" fmla="*/ 136 h 29594"/>
                <a:gd name="connsiteX2" fmla="*/ 249802 w 268191"/>
                <a:gd name="connsiteY2" fmla="*/ 136 h 29594"/>
                <a:gd name="connsiteX3" fmla="*/ 265366 w 268191"/>
                <a:gd name="connsiteY3" fmla="*/ 29731 h 29594"/>
                <a:gd name="connsiteX4" fmla="*/ -2826 w 268191"/>
                <a:gd name="connsiteY4" fmla="*/ 29731 h 2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191" h="29594">
                  <a:moveTo>
                    <a:pt x="-2826" y="29731"/>
                  </a:moveTo>
                  <a:lnTo>
                    <a:pt x="13937" y="136"/>
                  </a:lnTo>
                  <a:lnTo>
                    <a:pt x="249802" y="136"/>
                  </a:lnTo>
                  <a:lnTo>
                    <a:pt x="265366" y="29731"/>
                  </a:lnTo>
                  <a:lnTo>
                    <a:pt x="-2826" y="29731"/>
                  </a:lnTo>
                </a:path>
              </a:pathLst>
            </a:custGeom>
            <a:solidFill>
              <a:srgbClr val="17282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34" name="자유형: 도형 1655">
              <a:extLst>
                <a:ext uri="{FF2B5EF4-FFF2-40B4-BE49-F238E27FC236}">
                  <a16:creationId xmlns:a16="http://schemas.microsoft.com/office/drawing/2014/main" id="{EC09BB01-25BA-ED03-0E78-8029F8135AFD}"/>
                </a:ext>
              </a:extLst>
            </p:cNvPr>
            <p:cNvSpPr/>
            <p:nvPr/>
          </p:nvSpPr>
          <p:spPr>
            <a:xfrm flipV="1">
              <a:off x="1281913" y="4449058"/>
              <a:ext cx="1282396" cy="841176"/>
            </a:xfrm>
            <a:custGeom>
              <a:avLst/>
              <a:gdLst>
                <a:gd name="connsiteX0" fmla="*/ -2820 w 1142948"/>
                <a:gd name="connsiteY0" fmla="*/ -1502 h 749706"/>
                <a:gd name="connsiteX1" fmla="*/ 1140128 w 1142948"/>
                <a:gd name="connsiteY1" fmla="*/ -1502 h 749706"/>
                <a:gd name="connsiteX2" fmla="*/ 1140128 w 1142948"/>
                <a:gd name="connsiteY2" fmla="*/ 748205 h 749706"/>
                <a:gd name="connsiteX3" fmla="*/ -2820 w 1142948"/>
                <a:gd name="connsiteY3" fmla="*/ 748205 h 74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48" h="749706">
                  <a:moveTo>
                    <a:pt x="-2820" y="-1502"/>
                  </a:moveTo>
                  <a:lnTo>
                    <a:pt x="1140128" y="-1502"/>
                  </a:lnTo>
                  <a:lnTo>
                    <a:pt x="1140128" y="748205"/>
                  </a:lnTo>
                  <a:lnTo>
                    <a:pt x="-2820" y="748205"/>
                  </a:lnTo>
                  <a:close/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35" name="자유형: 도형 1656">
              <a:extLst>
                <a:ext uri="{FF2B5EF4-FFF2-40B4-BE49-F238E27FC236}">
                  <a16:creationId xmlns:a16="http://schemas.microsoft.com/office/drawing/2014/main" id="{846D5734-DB74-304B-145D-6F14CEED4B75}"/>
                </a:ext>
              </a:extLst>
            </p:cNvPr>
            <p:cNvSpPr/>
            <p:nvPr/>
          </p:nvSpPr>
          <p:spPr>
            <a:xfrm flipV="1">
              <a:off x="1281913" y="4449058"/>
              <a:ext cx="1282396" cy="84328"/>
            </a:xfrm>
            <a:custGeom>
              <a:avLst/>
              <a:gdLst>
                <a:gd name="connsiteX0" fmla="*/ -2820 w 1142948"/>
                <a:gd name="connsiteY0" fmla="*/ -2825 h 75158"/>
                <a:gd name="connsiteX1" fmla="*/ 1140128 w 1142948"/>
                <a:gd name="connsiteY1" fmla="*/ -2825 h 75158"/>
                <a:gd name="connsiteX2" fmla="*/ 1140128 w 1142948"/>
                <a:gd name="connsiteY2" fmla="*/ 72334 h 75158"/>
                <a:gd name="connsiteX3" fmla="*/ -2820 w 1142948"/>
                <a:gd name="connsiteY3" fmla="*/ 72334 h 7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948" h="75158">
                  <a:moveTo>
                    <a:pt x="-2820" y="-2825"/>
                  </a:moveTo>
                  <a:lnTo>
                    <a:pt x="1140128" y="-2825"/>
                  </a:lnTo>
                  <a:lnTo>
                    <a:pt x="1140128" y="72334"/>
                  </a:lnTo>
                  <a:lnTo>
                    <a:pt x="-2820" y="72334"/>
                  </a:lnTo>
                  <a:close/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36" name="자유형: 도형 1657">
              <a:extLst>
                <a:ext uri="{FF2B5EF4-FFF2-40B4-BE49-F238E27FC236}">
                  <a16:creationId xmlns:a16="http://schemas.microsoft.com/office/drawing/2014/main" id="{54FA589C-9168-FE7D-6CBB-94D00F0D5F88}"/>
                </a:ext>
              </a:extLst>
            </p:cNvPr>
            <p:cNvSpPr/>
            <p:nvPr/>
          </p:nvSpPr>
          <p:spPr>
            <a:xfrm flipV="1">
              <a:off x="1309722" y="4474902"/>
              <a:ext cx="24718" cy="25658"/>
            </a:xfrm>
            <a:custGeom>
              <a:avLst/>
              <a:gdLst>
                <a:gd name="connsiteX0" fmla="*/ 20816 w 22030"/>
                <a:gd name="connsiteY0" fmla="*/ 8596 h 22868"/>
                <a:gd name="connsiteX1" fmla="*/ 9799 w 22030"/>
                <a:gd name="connsiteY1" fmla="*/ -2837 h 22868"/>
                <a:gd name="connsiteX2" fmla="*/ -1214 w 22030"/>
                <a:gd name="connsiteY2" fmla="*/ 8596 h 22868"/>
                <a:gd name="connsiteX3" fmla="*/ 9799 w 22030"/>
                <a:gd name="connsiteY3" fmla="*/ 20032 h 22868"/>
                <a:gd name="connsiteX4" fmla="*/ 20816 w 22030"/>
                <a:gd name="connsiteY4" fmla="*/ 8596 h 2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0" h="22868">
                  <a:moveTo>
                    <a:pt x="20816" y="8596"/>
                  </a:moveTo>
                  <a:cubicBezTo>
                    <a:pt x="20816" y="2283"/>
                    <a:pt x="15884" y="-2837"/>
                    <a:pt x="9799" y="-2837"/>
                  </a:cubicBezTo>
                  <a:cubicBezTo>
                    <a:pt x="3717" y="-2837"/>
                    <a:pt x="-1214" y="2283"/>
                    <a:pt x="-1214" y="8596"/>
                  </a:cubicBezTo>
                  <a:cubicBezTo>
                    <a:pt x="-1214" y="14912"/>
                    <a:pt x="3717" y="20032"/>
                    <a:pt x="9799" y="20032"/>
                  </a:cubicBezTo>
                  <a:cubicBezTo>
                    <a:pt x="15884" y="20032"/>
                    <a:pt x="20816" y="14912"/>
                    <a:pt x="20816" y="859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37" name="자유형: 도형 1658">
              <a:extLst>
                <a:ext uri="{FF2B5EF4-FFF2-40B4-BE49-F238E27FC236}">
                  <a16:creationId xmlns:a16="http://schemas.microsoft.com/office/drawing/2014/main" id="{674B6D56-EA1F-3134-3A5C-6B82687158F1}"/>
                </a:ext>
              </a:extLst>
            </p:cNvPr>
            <p:cNvSpPr/>
            <p:nvPr/>
          </p:nvSpPr>
          <p:spPr>
            <a:xfrm flipV="1">
              <a:off x="1345811" y="4474902"/>
              <a:ext cx="24714" cy="25658"/>
            </a:xfrm>
            <a:custGeom>
              <a:avLst/>
              <a:gdLst>
                <a:gd name="connsiteX0" fmla="*/ 20717 w 22027"/>
                <a:gd name="connsiteY0" fmla="*/ 8596 h 22868"/>
                <a:gd name="connsiteX1" fmla="*/ 9703 w 22027"/>
                <a:gd name="connsiteY1" fmla="*/ -2837 h 22868"/>
                <a:gd name="connsiteX2" fmla="*/ -1311 w 22027"/>
                <a:gd name="connsiteY2" fmla="*/ 8596 h 22868"/>
                <a:gd name="connsiteX3" fmla="*/ 9703 w 22027"/>
                <a:gd name="connsiteY3" fmla="*/ 20032 h 22868"/>
                <a:gd name="connsiteX4" fmla="*/ 20717 w 22027"/>
                <a:gd name="connsiteY4" fmla="*/ 8596 h 2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7" h="22868">
                  <a:moveTo>
                    <a:pt x="20717" y="8596"/>
                  </a:moveTo>
                  <a:cubicBezTo>
                    <a:pt x="20717" y="2283"/>
                    <a:pt x="15785" y="-2837"/>
                    <a:pt x="9703" y="-2837"/>
                  </a:cubicBezTo>
                  <a:cubicBezTo>
                    <a:pt x="3618" y="-2837"/>
                    <a:pt x="-1311" y="2283"/>
                    <a:pt x="-1311" y="8596"/>
                  </a:cubicBezTo>
                  <a:cubicBezTo>
                    <a:pt x="-1311" y="14912"/>
                    <a:pt x="3618" y="20032"/>
                    <a:pt x="9703" y="20032"/>
                  </a:cubicBezTo>
                  <a:cubicBezTo>
                    <a:pt x="15785" y="20032"/>
                    <a:pt x="20717" y="14912"/>
                    <a:pt x="20717" y="859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38" name="자유형: 도형 1659">
              <a:extLst>
                <a:ext uri="{FF2B5EF4-FFF2-40B4-BE49-F238E27FC236}">
                  <a16:creationId xmlns:a16="http://schemas.microsoft.com/office/drawing/2014/main" id="{914679AC-0308-194C-062F-B4D07D02D367}"/>
                </a:ext>
              </a:extLst>
            </p:cNvPr>
            <p:cNvSpPr/>
            <p:nvPr/>
          </p:nvSpPr>
          <p:spPr>
            <a:xfrm flipV="1">
              <a:off x="1381897" y="4474902"/>
              <a:ext cx="24718" cy="25658"/>
            </a:xfrm>
            <a:custGeom>
              <a:avLst/>
              <a:gdLst>
                <a:gd name="connsiteX0" fmla="*/ 20623 w 22030"/>
                <a:gd name="connsiteY0" fmla="*/ 8596 h 22868"/>
                <a:gd name="connsiteX1" fmla="*/ 9606 w 22030"/>
                <a:gd name="connsiteY1" fmla="*/ -2837 h 22868"/>
                <a:gd name="connsiteX2" fmla="*/ -1407 w 22030"/>
                <a:gd name="connsiteY2" fmla="*/ 8596 h 22868"/>
                <a:gd name="connsiteX3" fmla="*/ 9606 w 22030"/>
                <a:gd name="connsiteY3" fmla="*/ 20032 h 22868"/>
                <a:gd name="connsiteX4" fmla="*/ 20623 w 22030"/>
                <a:gd name="connsiteY4" fmla="*/ 8596 h 2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30" h="22868">
                  <a:moveTo>
                    <a:pt x="20623" y="8596"/>
                  </a:moveTo>
                  <a:cubicBezTo>
                    <a:pt x="20623" y="2283"/>
                    <a:pt x="15691" y="-2837"/>
                    <a:pt x="9606" y="-2837"/>
                  </a:cubicBezTo>
                  <a:cubicBezTo>
                    <a:pt x="3524" y="-2837"/>
                    <a:pt x="-1407" y="2283"/>
                    <a:pt x="-1407" y="8596"/>
                  </a:cubicBezTo>
                  <a:cubicBezTo>
                    <a:pt x="-1407" y="14912"/>
                    <a:pt x="3524" y="20032"/>
                    <a:pt x="9606" y="20032"/>
                  </a:cubicBezTo>
                  <a:cubicBezTo>
                    <a:pt x="15691" y="20032"/>
                    <a:pt x="20623" y="14912"/>
                    <a:pt x="20623" y="8596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39" name="자유형: 도형 1660">
              <a:extLst>
                <a:ext uri="{FF2B5EF4-FFF2-40B4-BE49-F238E27FC236}">
                  <a16:creationId xmlns:a16="http://schemas.microsoft.com/office/drawing/2014/main" id="{0E24BABA-0CE6-ECFD-4442-9B21613835AC}"/>
                </a:ext>
              </a:extLst>
            </p:cNvPr>
            <p:cNvSpPr/>
            <p:nvPr/>
          </p:nvSpPr>
          <p:spPr>
            <a:xfrm flipV="1">
              <a:off x="1381897" y="4662717"/>
              <a:ext cx="168300" cy="168300"/>
            </a:xfrm>
            <a:custGeom>
              <a:avLst/>
              <a:gdLst>
                <a:gd name="connsiteX0" fmla="*/ 148400 w 149999"/>
                <a:gd name="connsiteY0" fmla="*/ 73068 h 149999"/>
                <a:gd name="connsiteX1" fmla="*/ 73401 w 149999"/>
                <a:gd name="connsiteY1" fmla="*/ -1931 h 149999"/>
                <a:gd name="connsiteX2" fmla="*/ -1599 w 149999"/>
                <a:gd name="connsiteY2" fmla="*/ 73068 h 149999"/>
                <a:gd name="connsiteX3" fmla="*/ 73401 w 149999"/>
                <a:gd name="connsiteY3" fmla="*/ 148068 h 149999"/>
                <a:gd name="connsiteX4" fmla="*/ 148400 w 149999"/>
                <a:gd name="connsiteY4" fmla="*/ 73068 h 14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99" h="149999">
                  <a:moveTo>
                    <a:pt x="148400" y="73068"/>
                  </a:moveTo>
                  <a:cubicBezTo>
                    <a:pt x="148400" y="31647"/>
                    <a:pt x="114822" y="-1931"/>
                    <a:pt x="73401" y="-1931"/>
                  </a:cubicBezTo>
                  <a:cubicBezTo>
                    <a:pt x="31980" y="-1931"/>
                    <a:pt x="-1599" y="31647"/>
                    <a:pt x="-1599" y="73068"/>
                  </a:cubicBezTo>
                  <a:cubicBezTo>
                    <a:pt x="-1599" y="114489"/>
                    <a:pt x="31980" y="148068"/>
                    <a:pt x="73401" y="148068"/>
                  </a:cubicBezTo>
                  <a:cubicBezTo>
                    <a:pt x="114822" y="148068"/>
                    <a:pt x="148400" y="114489"/>
                    <a:pt x="148400" y="73068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40" name="자유형: 도형 1661">
              <a:extLst>
                <a:ext uri="{FF2B5EF4-FFF2-40B4-BE49-F238E27FC236}">
                  <a16:creationId xmlns:a16="http://schemas.microsoft.com/office/drawing/2014/main" id="{0F500A0E-68C0-EBB4-A475-148B7AB5927A}"/>
                </a:ext>
              </a:extLst>
            </p:cNvPr>
            <p:cNvSpPr/>
            <p:nvPr/>
          </p:nvSpPr>
          <p:spPr>
            <a:xfrm flipV="1">
              <a:off x="1359284" y="4875611"/>
              <a:ext cx="308012" cy="96034"/>
            </a:xfrm>
            <a:custGeom>
              <a:avLst/>
              <a:gdLst>
                <a:gd name="connsiteX0" fmla="*/ 259286 w 274519"/>
                <a:gd name="connsiteY0" fmla="*/ -1314 h 85591"/>
                <a:gd name="connsiteX1" fmla="*/ 11786 w 274519"/>
                <a:gd name="connsiteY1" fmla="*/ -1314 h 85591"/>
                <a:gd name="connsiteX2" fmla="*/ -1725 w 274519"/>
                <a:gd name="connsiteY2" fmla="*/ 12198 h 85591"/>
                <a:gd name="connsiteX3" fmla="*/ -1725 w 274519"/>
                <a:gd name="connsiteY3" fmla="*/ 70766 h 85591"/>
                <a:gd name="connsiteX4" fmla="*/ 11786 w 274519"/>
                <a:gd name="connsiteY4" fmla="*/ 84278 h 85591"/>
                <a:gd name="connsiteX5" fmla="*/ 259286 w 274519"/>
                <a:gd name="connsiteY5" fmla="*/ 84278 h 85591"/>
                <a:gd name="connsiteX6" fmla="*/ 272794 w 274519"/>
                <a:gd name="connsiteY6" fmla="*/ 70766 h 85591"/>
                <a:gd name="connsiteX7" fmla="*/ 272794 w 274519"/>
                <a:gd name="connsiteY7" fmla="*/ 12198 h 85591"/>
                <a:gd name="connsiteX8" fmla="*/ 259286 w 274519"/>
                <a:gd name="connsiteY8" fmla="*/ -1314 h 8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519" h="85591">
                  <a:moveTo>
                    <a:pt x="259286" y="-1314"/>
                  </a:moveTo>
                  <a:lnTo>
                    <a:pt x="11786" y="-1314"/>
                  </a:lnTo>
                  <a:cubicBezTo>
                    <a:pt x="4325" y="-1314"/>
                    <a:pt x="-1725" y="4737"/>
                    <a:pt x="-1725" y="12198"/>
                  </a:cubicBezTo>
                  <a:lnTo>
                    <a:pt x="-1725" y="70766"/>
                  </a:lnTo>
                  <a:cubicBezTo>
                    <a:pt x="-1725" y="78227"/>
                    <a:pt x="4325" y="84278"/>
                    <a:pt x="11786" y="84278"/>
                  </a:cubicBezTo>
                  <a:lnTo>
                    <a:pt x="259286" y="84278"/>
                  </a:lnTo>
                  <a:cubicBezTo>
                    <a:pt x="266747" y="84278"/>
                    <a:pt x="272794" y="78227"/>
                    <a:pt x="272794" y="70766"/>
                  </a:cubicBezTo>
                  <a:lnTo>
                    <a:pt x="272794" y="12198"/>
                  </a:lnTo>
                  <a:cubicBezTo>
                    <a:pt x="272794" y="4737"/>
                    <a:pt x="266747" y="-1314"/>
                    <a:pt x="259286" y="-1314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41" name="자유형: 도형 1662">
              <a:extLst>
                <a:ext uri="{FF2B5EF4-FFF2-40B4-BE49-F238E27FC236}">
                  <a16:creationId xmlns:a16="http://schemas.microsoft.com/office/drawing/2014/main" id="{EEC2BB74-7C6C-4D51-1A10-95CC4FCB3826}"/>
                </a:ext>
              </a:extLst>
            </p:cNvPr>
            <p:cNvSpPr/>
            <p:nvPr/>
          </p:nvSpPr>
          <p:spPr>
            <a:xfrm flipV="1">
              <a:off x="1359284" y="5002753"/>
              <a:ext cx="308012" cy="96030"/>
            </a:xfrm>
            <a:custGeom>
              <a:avLst/>
              <a:gdLst>
                <a:gd name="connsiteX0" fmla="*/ 259286 w 274519"/>
                <a:gd name="connsiteY0" fmla="*/ -869 h 85588"/>
                <a:gd name="connsiteX1" fmla="*/ 11786 w 274519"/>
                <a:gd name="connsiteY1" fmla="*/ -869 h 85588"/>
                <a:gd name="connsiteX2" fmla="*/ -1725 w 274519"/>
                <a:gd name="connsiteY2" fmla="*/ 12639 h 85588"/>
                <a:gd name="connsiteX3" fmla="*/ -1725 w 274519"/>
                <a:gd name="connsiteY3" fmla="*/ 71211 h 85588"/>
                <a:gd name="connsiteX4" fmla="*/ 11786 w 274519"/>
                <a:gd name="connsiteY4" fmla="*/ 84719 h 85588"/>
                <a:gd name="connsiteX5" fmla="*/ 259286 w 274519"/>
                <a:gd name="connsiteY5" fmla="*/ 84719 h 85588"/>
                <a:gd name="connsiteX6" fmla="*/ 272794 w 274519"/>
                <a:gd name="connsiteY6" fmla="*/ 71211 h 85588"/>
                <a:gd name="connsiteX7" fmla="*/ 272794 w 274519"/>
                <a:gd name="connsiteY7" fmla="*/ 12639 h 85588"/>
                <a:gd name="connsiteX8" fmla="*/ 259286 w 274519"/>
                <a:gd name="connsiteY8" fmla="*/ -869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519" h="85588">
                  <a:moveTo>
                    <a:pt x="259286" y="-869"/>
                  </a:moveTo>
                  <a:lnTo>
                    <a:pt x="11786" y="-869"/>
                  </a:lnTo>
                  <a:cubicBezTo>
                    <a:pt x="4325" y="-869"/>
                    <a:pt x="-1725" y="5178"/>
                    <a:pt x="-1725" y="12639"/>
                  </a:cubicBezTo>
                  <a:lnTo>
                    <a:pt x="-1725" y="71211"/>
                  </a:lnTo>
                  <a:cubicBezTo>
                    <a:pt x="-1725" y="78672"/>
                    <a:pt x="4325" y="84719"/>
                    <a:pt x="11786" y="84719"/>
                  </a:cubicBezTo>
                  <a:lnTo>
                    <a:pt x="259286" y="84719"/>
                  </a:lnTo>
                  <a:cubicBezTo>
                    <a:pt x="266747" y="84719"/>
                    <a:pt x="272794" y="78672"/>
                    <a:pt x="272794" y="71211"/>
                  </a:cubicBezTo>
                  <a:lnTo>
                    <a:pt x="272794" y="12639"/>
                  </a:lnTo>
                  <a:cubicBezTo>
                    <a:pt x="272794" y="5178"/>
                    <a:pt x="266747" y="-869"/>
                    <a:pt x="259286" y="-869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42" name="자유형: 도형 1663">
              <a:extLst>
                <a:ext uri="{FF2B5EF4-FFF2-40B4-BE49-F238E27FC236}">
                  <a16:creationId xmlns:a16="http://schemas.microsoft.com/office/drawing/2014/main" id="{0176A4F0-FCB1-400F-B56C-BFB4D2E26569}"/>
                </a:ext>
              </a:extLst>
            </p:cNvPr>
            <p:cNvSpPr/>
            <p:nvPr/>
          </p:nvSpPr>
          <p:spPr>
            <a:xfrm flipV="1">
              <a:off x="1359284" y="5127007"/>
              <a:ext cx="308012" cy="96030"/>
            </a:xfrm>
            <a:custGeom>
              <a:avLst/>
              <a:gdLst>
                <a:gd name="connsiteX0" fmla="*/ 259286 w 274519"/>
                <a:gd name="connsiteY0" fmla="*/ -435 h 85588"/>
                <a:gd name="connsiteX1" fmla="*/ 11786 w 274519"/>
                <a:gd name="connsiteY1" fmla="*/ -435 h 85588"/>
                <a:gd name="connsiteX2" fmla="*/ -1725 w 274519"/>
                <a:gd name="connsiteY2" fmla="*/ 13073 h 85588"/>
                <a:gd name="connsiteX3" fmla="*/ -1725 w 274519"/>
                <a:gd name="connsiteY3" fmla="*/ 71645 h 85588"/>
                <a:gd name="connsiteX4" fmla="*/ 11786 w 274519"/>
                <a:gd name="connsiteY4" fmla="*/ 85153 h 85588"/>
                <a:gd name="connsiteX5" fmla="*/ 259286 w 274519"/>
                <a:gd name="connsiteY5" fmla="*/ 85153 h 85588"/>
                <a:gd name="connsiteX6" fmla="*/ 272794 w 274519"/>
                <a:gd name="connsiteY6" fmla="*/ 71645 h 85588"/>
                <a:gd name="connsiteX7" fmla="*/ 272794 w 274519"/>
                <a:gd name="connsiteY7" fmla="*/ 13073 h 85588"/>
                <a:gd name="connsiteX8" fmla="*/ 259286 w 274519"/>
                <a:gd name="connsiteY8" fmla="*/ -435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519" h="85588">
                  <a:moveTo>
                    <a:pt x="259286" y="-435"/>
                  </a:moveTo>
                  <a:lnTo>
                    <a:pt x="11786" y="-435"/>
                  </a:lnTo>
                  <a:cubicBezTo>
                    <a:pt x="4325" y="-435"/>
                    <a:pt x="-1725" y="5613"/>
                    <a:pt x="-1725" y="13073"/>
                  </a:cubicBezTo>
                  <a:lnTo>
                    <a:pt x="-1725" y="71645"/>
                  </a:lnTo>
                  <a:cubicBezTo>
                    <a:pt x="-1725" y="79106"/>
                    <a:pt x="4325" y="85153"/>
                    <a:pt x="11786" y="85153"/>
                  </a:cubicBezTo>
                  <a:lnTo>
                    <a:pt x="259286" y="85153"/>
                  </a:lnTo>
                  <a:cubicBezTo>
                    <a:pt x="266747" y="85153"/>
                    <a:pt x="272794" y="79106"/>
                    <a:pt x="272794" y="71645"/>
                  </a:cubicBezTo>
                  <a:lnTo>
                    <a:pt x="272794" y="13073"/>
                  </a:lnTo>
                  <a:cubicBezTo>
                    <a:pt x="272794" y="5613"/>
                    <a:pt x="266747" y="-435"/>
                    <a:pt x="259286" y="-435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43" name="자유형: 도형 1664">
              <a:extLst>
                <a:ext uri="{FF2B5EF4-FFF2-40B4-BE49-F238E27FC236}">
                  <a16:creationId xmlns:a16="http://schemas.microsoft.com/office/drawing/2014/main" id="{79BB02FC-CED4-9232-3A84-27913D7C10BC}"/>
                </a:ext>
              </a:extLst>
            </p:cNvPr>
            <p:cNvSpPr/>
            <p:nvPr/>
          </p:nvSpPr>
          <p:spPr>
            <a:xfrm flipV="1">
              <a:off x="1702148" y="4657933"/>
              <a:ext cx="763308" cy="632301"/>
            </a:xfrm>
            <a:custGeom>
              <a:avLst/>
              <a:gdLst>
                <a:gd name="connsiteX0" fmla="*/ -3250 w 680306"/>
                <a:gd name="connsiteY0" fmla="*/ -1137 h 563544"/>
                <a:gd name="connsiteX1" fmla="*/ 677057 w 680306"/>
                <a:gd name="connsiteY1" fmla="*/ -1137 h 563544"/>
                <a:gd name="connsiteX2" fmla="*/ 677057 w 680306"/>
                <a:gd name="connsiteY2" fmla="*/ 562408 h 563544"/>
                <a:gd name="connsiteX3" fmla="*/ -3250 w 680306"/>
                <a:gd name="connsiteY3" fmla="*/ 562408 h 56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0306" h="563544">
                  <a:moveTo>
                    <a:pt x="-3250" y="-1137"/>
                  </a:moveTo>
                  <a:lnTo>
                    <a:pt x="677057" y="-1137"/>
                  </a:lnTo>
                  <a:lnTo>
                    <a:pt x="677057" y="562408"/>
                  </a:lnTo>
                  <a:lnTo>
                    <a:pt x="-3250" y="562408"/>
                  </a:lnTo>
                  <a:close/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44" name="자유형: 도형 1665">
              <a:extLst>
                <a:ext uri="{FF2B5EF4-FFF2-40B4-BE49-F238E27FC236}">
                  <a16:creationId xmlns:a16="http://schemas.microsoft.com/office/drawing/2014/main" id="{0AA7E586-0595-6AEF-F902-A28023206C72}"/>
                </a:ext>
              </a:extLst>
            </p:cNvPr>
            <p:cNvSpPr/>
            <p:nvPr/>
          </p:nvSpPr>
          <p:spPr>
            <a:xfrm flipV="1">
              <a:off x="1458886" y="4371005"/>
              <a:ext cx="42293" cy="78052"/>
            </a:xfrm>
            <a:custGeom>
              <a:avLst/>
              <a:gdLst>
                <a:gd name="connsiteX0" fmla="*/ 36044 w 37694"/>
                <a:gd name="connsiteY0" fmla="*/ -3108 h 69565"/>
                <a:gd name="connsiteX1" fmla="*/ -1636 w 37694"/>
                <a:gd name="connsiteY1" fmla="*/ -3108 h 69565"/>
                <a:gd name="connsiteX2" fmla="*/ -1636 w 37694"/>
                <a:gd name="connsiteY2" fmla="*/ 43276 h 69565"/>
                <a:gd name="connsiteX3" fmla="*/ 21547 w 37694"/>
                <a:gd name="connsiteY3" fmla="*/ 66457 h 69565"/>
                <a:gd name="connsiteX4" fmla="*/ 36059 w 37694"/>
                <a:gd name="connsiteY4" fmla="*/ 66457 h 69565"/>
                <a:gd name="connsiteX5" fmla="*/ 36044 w 37694"/>
                <a:gd name="connsiteY5" fmla="*/ -3108 h 6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94" h="69565">
                  <a:moveTo>
                    <a:pt x="36044" y="-3108"/>
                  </a:moveTo>
                  <a:lnTo>
                    <a:pt x="-1636" y="-3108"/>
                  </a:lnTo>
                  <a:lnTo>
                    <a:pt x="-1636" y="43276"/>
                  </a:lnTo>
                  <a:cubicBezTo>
                    <a:pt x="-1636" y="56079"/>
                    <a:pt x="8744" y="66457"/>
                    <a:pt x="21547" y="66457"/>
                  </a:cubicBezTo>
                  <a:lnTo>
                    <a:pt x="36059" y="66457"/>
                  </a:lnTo>
                  <a:cubicBezTo>
                    <a:pt x="36053" y="43551"/>
                    <a:pt x="36050" y="20356"/>
                    <a:pt x="36044" y="-3108"/>
                  </a:cubicBezTo>
                </a:path>
              </a:pathLst>
            </a:custGeom>
            <a:solidFill>
              <a:srgbClr val="20353D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45" name="자유형: 도형 1666">
              <a:extLst>
                <a:ext uri="{FF2B5EF4-FFF2-40B4-BE49-F238E27FC236}">
                  <a16:creationId xmlns:a16="http://schemas.microsoft.com/office/drawing/2014/main" id="{8F08DCAE-C582-7F69-7EDE-B68D7D713736}"/>
                </a:ext>
              </a:extLst>
            </p:cNvPr>
            <p:cNvSpPr/>
            <p:nvPr/>
          </p:nvSpPr>
          <p:spPr>
            <a:xfrm flipV="1">
              <a:off x="1458886" y="4533387"/>
              <a:ext cx="243261" cy="743686"/>
            </a:xfrm>
            <a:custGeom>
              <a:avLst/>
              <a:gdLst>
                <a:gd name="connsiteX0" fmla="*/ 214905 w 216809"/>
                <a:gd name="connsiteY0" fmla="*/ -1378 h 662817"/>
                <a:gd name="connsiteX1" fmla="*/ 21279 w 216809"/>
                <a:gd name="connsiteY1" fmla="*/ -1378 h 662817"/>
                <a:gd name="connsiteX2" fmla="*/ -1905 w 216809"/>
                <a:gd name="connsiteY2" fmla="*/ 21805 h 662817"/>
                <a:gd name="connsiteX3" fmla="*/ -1905 w 216809"/>
                <a:gd name="connsiteY3" fmla="*/ 46780 h 662817"/>
                <a:gd name="connsiteX4" fmla="*/ 35724 w 216809"/>
                <a:gd name="connsiteY4" fmla="*/ 46780 h 662817"/>
                <a:gd name="connsiteX5" fmla="*/ 38536 w 216809"/>
                <a:gd name="connsiteY5" fmla="*/ 36398 h 662817"/>
                <a:gd name="connsiteX6" fmla="*/ 46373 w 216809"/>
                <a:gd name="connsiteY6" fmla="*/ 28119 h 662817"/>
                <a:gd name="connsiteX7" fmla="*/ 57213 w 216809"/>
                <a:gd name="connsiteY7" fmla="*/ 24670 h 662817"/>
                <a:gd name="connsiteX8" fmla="*/ 62139 w 216809"/>
                <a:gd name="connsiteY8" fmla="*/ 24603 h 662817"/>
                <a:gd name="connsiteX9" fmla="*/ 64411 w 216809"/>
                <a:gd name="connsiteY9" fmla="*/ 24609 h 662817"/>
                <a:gd name="connsiteX10" fmla="*/ 66651 w 216809"/>
                <a:gd name="connsiteY10" fmla="*/ 24612 h 662817"/>
                <a:gd name="connsiteX11" fmla="*/ 68363 w 216809"/>
                <a:gd name="connsiteY11" fmla="*/ 24606 h 662817"/>
                <a:gd name="connsiteX12" fmla="*/ 112622 w 216809"/>
                <a:gd name="connsiteY12" fmla="*/ 24609 h 662817"/>
                <a:gd name="connsiteX13" fmla="*/ 200254 w 216809"/>
                <a:gd name="connsiteY13" fmla="*/ 24612 h 662817"/>
                <a:gd name="connsiteX14" fmla="*/ 214905 w 216809"/>
                <a:gd name="connsiteY14" fmla="*/ 24612 h 662817"/>
                <a:gd name="connsiteX15" fmla="*/ 214905 w 216809"/>
                <a:gd name="connsiteY15" fmla="*/ -1378 h 662817"/>
                <a:gd name="connsiteX16" fmla="*/ 35721 w 216809"/>
                <a:gd name="connsiteY16" fmla="*/ 132369 h 662817"/>
                <a:gd name="connsiteX17" fmla="*/ -1905 w 216809"/>
                <a:gd name="connsiteY17" fmla="*/ 132369 h 662817"/>
                <a:gd name="connsiteX18" fmla="*/ -1905 w 216809"/>
                <a:gd name="connsiteY18" fmla="*/ 157524 h 662817"/>
                <a:gd name="connsiteX19" fmla="*/ 35721 w 216809"/>
                <a:gd name="connsiteY19" fmla="*/ 157524 h 662817"/>
                <a:gd name="connsiteX20" fmla="*/ 35721 w 216809"/>
                <a:gd name="connsiteY20" fmla="*/ 132369 h 662817"/>
                <a:gd name="connsiteX21" fmla="*/ 35729 w 216809"/>
                <a:gd name="connsiteY21" fmla="*/ 243112 h 662817"/>
                <a:gd name="connsiteX22" fmla="*/ -1905 w 216809"/>
                <a:gd name="connsiteY22" fmla="*/ 243112 h 662817"/>
                <a:gd name="connsiteX23" fmla="*/ -1905 w 216809"/>
                <a:gd name="connsiteY23" fmla="*/ 270837 h 662817"/>
                <a:gd name="connsiteX24" fmla="*/ 35732 w 216809"/>
                <a:gd name="connsiteY24" fmla="*/ 270837 h 662817"/>
                <a:gd name="connsiteX25" fmla="*/ 35729 w 216809"/>
                <a:gd name="connsiteY25" fmla="*/ 243112 h 662817"/>
                <a:gd name="connsiteX26" fmla="*/ 35741 w 216809"/>
                <a:gd name="connsiteY26" fmla="*/ 356428 h 662817"/>
                <a:gd name="connsiteX27" fmla="*/ -1905 w 216809"/>
                <a:gd name="connsiteY27" fmla="*/ 356428 h 662817"/>
                <a:gd name="connsiteX28" fmla="*/ -1905 w 216809"/>
                <a:gd name="connsiteY28" fmla="*/ 396439 h 662817"/>
                <a:gd name="connsiteX29" fmla="*/ 4478 w 216809"/>
                <a:gd name="connsiteY29" fmla="*/ 396173 h 662817"/>
                <a:gd name="connsiteX30" fmla="*/ 35744 w 216809"/>
                <a:gd name="connsiteY30" fmla="*/ 402980 h 662817"/>
                <a:gd name="connsiteX31" fmla="*/ 35741 w 216809"/>
                <a:gd name="connsiteY31" fmla="*/ 356428 h 662817"/>
                <a:gd name="connsiteX32" fmla="*/ 35755 w 216809"/>
                <a:gd name="connsiteY32" fmla="*/ 539362 h 662817"/>
                <a:gd name="connsiteX33" fmla="*/ 4478 w 216809"/>
                <a:gd name="connsiteY33" fmla="*/ 546172 h 662817"/>
                <a:gd name="connsiteX34" fmla="*/ -1905 w 216809"/>
                <a:gd name="connsiteY34" fmla="*/ 545906 h 662817"/>
                <a:gd name="connsiteX35" fmla="*/ -1905 w 216809"/>
                <a:gd name="connsiteY35" fmla="*/ 661439 h 662817"/>
                <a:gd name="connsiteX36" fmla="*/ 35767 w 216809"/>
                <a:gd name="connsiteY36" fmla="*/ 661439 h 662817"/>
                <a:gd name="connsiteX37" fmla="*/ 35755 w 216809"/>
                <a:gd name="connsiteY37" fmla="*/ 539362 h 66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16809" h="662817">
                  <a:moveTo>
                    <a:pt x="214905" y="-1378"/>
                  </a:moveTo>
                  <a:lnTo>
                    <a:pt x="21279" y="-1378"/>
                  </a:lnTo>
                  <a:cubicBezTo>
                    <a:pt x="8476" y="-1378"/>
                    <a:pt x="-1905" y="8999"/>
                    <a:pt x="-1905" y="21805"/>
                  </a:cubicBezTo>
                  <a:lnTo>
                    <a:pt x="-1905" y="46780"/>
                  </a:lnTo>
                  <a:lnTo>
                    <a:pt x="35724" y="46780"/>
                  </a:lnTo>
                  <a:cubicBezTo>
                    <a:pt x="35845" y="43167"/>
                    <a:pt x="36805" y="39572"/>
                    <a:pt x="38536" y="36398"/>
                  </a:cubicBezTo>
                  <a:cubicBezTo>
                    <a:pt x="40438" y="33070"/>
                    <a:pt x="43086" y="30118"/>
                    <a:pt x="46373" y="28119"/>
                  </a:cubicBezTo>
                  <a:cubicBezTo>
                    <a:pt x="49616" y="26069"/>
                    <a:pt x="53380" y="24841"/>
                    <a:pt x="57213" y="24670"/>
                  </a:cubicBezTo>
                  <a:cubicBezTo>
                    <a:pt x="58875" y="24615"/>
                    <a:pt x="60512" y="24603"/>
                    <a:pt x="62139" y="24603"/>
                  </a:cubicBezTo>
                  <a:cubicBezTo>
                    <a:pt x="62896" y="24603"/>
                    <a:pt x="63654" y="24606"/>
                    <a:pt x="64411" y="24609"/>
                  </a:cubicBezTo>
                  <a:cubicBezTo>
                    <a:pt x="65160" y="24612"/>
                    <a:pt x="65906" y="24612"/>
                    <a:pt x="66651" y="24612"/>
                  </a:cubicBezTo>
                  <a:cubicBezTo>
                    <a:pt x="67221" y="24612"/>
                    <a:pt x="67790" y="24612"/>
                    <a:pt x="68363" y="24606"/>
                  </a:cubicBezTo>
                  <a:cubicBezTo>
                    <a:pt x="83163" y="24609"/>
                    <a:pt x="97917" y="24609"/>
                    <a:pt x="112622" y="24609"/>
                  </a:cubicBezTo>
                  <a:cubicBezTo>
                    <a:pt x="142035" y="24609"/>
                    <a:pt x="171252" y="24609"/>
                    <a:pt x="200254" y="24612"/>
                  </a:cubicBezTo>
                  <a:cubicBezTo>
                    <a:pt x="205146" y="24612"/>
                    <a:pt x="210028" y="24612"/>
                    <a:pt x="214905" y="24612"/>
                  </a:cubicBezTo>
                  <a:lnTo>
                    <a:pt x="214905" y="-1378"/>
                  </a:lnTo>
                  <a:moveTo>
                    <a:pt x="35721" y="132369"/>
                  </a:moveTo>
                  <a:lnTo>
                    <a:pt x="-1905" y="132369"/>
                  </a:lnTo>
                  <a:lnTo>
                    <a:pt x="-1905" y="157524"/>
                  </a:lnTo>
                  <a:lnTo>
                    <a:pt x="35721" y="157524"/>
                  </a:lnTo>
                  <a:cubicBezTo>
                    <a:pt x="35721" y="149153"/>
                    <a:pt x="35721" y="140772"/>
                    <a:pt x="35721" y="132369"/>
                  </a:cubicBezTo>
                  <a:moveTo>
                    <a:pt x="35729" y="243112"/>
                  </a:moveTo>
                  <a:lnTo>
                    <a:pt x="-1905" y="243112"/>
                  </a:lnTo>
                  <a:lnTo>
                    <a:pt x="-1905" y="270837"/>
                  </a:lnTo>
                  <a:lnTo>
                    <a:pt x="35732" y="270837"/>
                  </a:lnTo>
                  <a:cubicBezTo>
                    <a:pt x="35732" y="261627"/>
                    <a:pt x="35729" y="252368"/>
                    <a:pt x="35729" y="243112"/>
                  </a:cubicBezTo>
                  <a:moveTo>
                    <a:pt x="35741" y="356428"/>
                  </a:moveTo>
                  <a:lnTo>
                    <a:pt x="-1905" y="356428"/>
                  </a:lnTo>
                  <a:lnTo>
                    <a:pt x="-1905" y="396439"/>
                  </a:lnTo>
                  <a:cubicBezTo>
                    <a:pt x="200" y="396262"/>
                    <a:pt x="2330" y="396173"/>
                    <a:pt x="4478" y="396173"/>
                  </a:cubicBezTo>
                  <a:cubicBezTo>
                    <a:pt x="15639" y="396173"/>
                    <a:pt x="26225" y="398610"/>
                    <a:pt x="35744" y="402980"/>
                  </a:cubicBezTo>
                  <a:cubicBezTo>
                    <a:pt x="35741" y="387541"/>
                    <a:pt x="35741" y="372015"/>
                    <a:pt x="35741" y="356428"/>
                  </a:cubicBezTo>
                  <a:moveTo>
                    <a:pt x="35755" y="539362"/>
                  </a:moveTo>
                  <a:cubicBezTo>
                    <a:pt x="26233" y="543735"/>
                    <a:pt x="15642" y="546172"/>
                    <a:pt x="4478" y="546172"/>
                  </a:cubicBezTo>
                  <a:cubicBezTo>
                    <a:pt x="2330" y="546172"/>
                    <a:pt x="200" y="546082"/>
                    <a:pt x="-1905" y="545906"/>
                  </a:cubicBezTo>
                  <a:lnTo>
                    <a:pt x="-1905" y="661439"/>
                  </a:lnTo>
                  <a:lnTo>
                    <a:pt x="35767" y="661439"/>
                  </a:lnTo>
                  <a:cubicBezTo>
                    <a:pt x="35764" y="621443"/>
                    <a:pt x="35758" y="580716"/>
                    <a:pt x="35755" y="539362"/>
                  </a:cubicBezTo>
                </a:path>
              </a:pathLst>
            </a:custGeom>
            <a:solidFill>
              <a:srgbClr val="A7A9A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46" name="자유형: 도형 1667">
              <a:extLst>
                <a:ext uri="{FF2B5EF4-FFF2-40B4-BE49-F238E27FC236}">
                  <a16:creationId xmlns:a16="http://schemas.microsoft.com/office/drawing/2014/main" id="{839AFF68-EF8A-5C5A-DBDB-CC6EE4564BCC}"/>
                </a:ext>
              </a:extLst>
            </p:cNvPr>
            <p:cNvSpPr/>
            <p:nvPr/>
          </p:nvSpPr>
          <p:spPr>
            <a:xfrm flipV="1">
              <a:off x="1458886" y="4449058"/>
              <a:ext cx="42277" cy="84328"/>
            </a:xfrm>
            <a:custGeom>
              <a:avLst/>
              <a:gdLst>
                <a:gd name="connsiteX0" fmla="*/ 36035 w 37680"/>
                <a:gd name="connsiteY0" fmla="*/ -2825 h 75158"/>
                <a:gd name="connsiteX1" fmla="*/ -1636 w 37680"/>
                <a:gd name="connsiteY1" fmla="*/ -2825 h 75158"/>
                <a:gd name="connsiteX2" fmla="*/ -1636 w 37680"/>
                <a:gd name="connsiteY2" fmla="*/ 72334 h 75158"/>
                <a:gd name="connsiteX3" fmla="*/ 36044 w 37680"/>
                <a:gd name="connsiteY3" fmla="*/ 72334 h 75158"/>
                <a:gd name="connsiteX4" fmla="*/ 36041 w 37680"/>
                <a:gd name="connsiteY4" fmla="*/ 54680 h 75158"/>
                <a:gd name="connsiteX5" fmla="*/ 36035 w 37680"/>
                <a:gd name="connsiteY5" fmla="*/ -2825 h 7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80" h="75158">
                  <a:moveTo>
                    <a:pt x="36035" y="-2825"/>
                  </a:moveTo>
                  <a:lnTo>
                    <a:pt x="-1636" y="-2825"/>
                  </a:lnTo>
                  <a:lnTo>
                    <a:pt x="-1636" y="72334"/>
                  </a:lnTo>
                  <a:lnTo>
                    <a:pt x="36044" y="72334"/>
                  </a:lnTo>
                  <a:cubicBezTo>
                    <a:pt x="36041" y="66466"/>
                    <a:pt x="36041" y="60583"/>
                    <a:pt x="36041" y="54680"/>
                  </a:cubicBezTo>
                  <a:cubicBezTo>
                    <a:pt x="36038" y="35685"/>
                    <a:pt x="36035" y="16511"/>
                    <a:pt x="36035" y="-2825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47" name="자유형: 도형 1668">
              <a:extLst>
                <a:ext uri="{FF2B5EF4-FFF2-40B4-BE49-F238E27FC236}">
                  <a16:creationId xmlns:a16="http://schemas.microsoft.com/office/drawing/2014/main" id="{6917C952-A1CC-0E45-955E-096CDD232605}"/>
                </a:ext>
              </a:extLst>
            </p:cNvPr>
            <p:cNvSpPr/>
            <p:nvPr/>
          </p:nvSpPr>
          <p:spPr>
            <a:xfrm flipV="1">
              <a:off x="1458886" y="4662717"/>
              <a:ext cx="42255" cy="168300"/>
            </a:xfrm>
            <a:custGeom>
              <a:avLst/>
              <a:gdLst>
                <a:gd name="connsiteX0" fmla="*/ 4746 w 37660"/>
                <a:gd name="connsiteY0" fmla="*/ -1931 h 149999"/>
                <a:gd name="connsiteX1" fmla="*/ -1636 w 37660"/>
                <a:gd name="connsiteY1" fmla="*/ -1665 h 149999"/>
                <a:gd name="connsiteX2" fmla="*/ -1636 w 37660"/>
                <a:gd name="connsiteY2" fmla="*/ 147802 h 149999"/>
                <a:gd name="connsiteX3" fmla="*/ 4746 w 37660"/>
                <a:gd name="connsiteY3" fmla="*/ 148068 h 149999"/>
                <a:gd name="connsiteX4" fmla="*/ 36024 w 37660"/>
                <a:gd name="connsiteY4" fmla="*/ 141257 h 149999"/>
                <a:gd name="connsiteX5" fmla="*/ 36012 w 37660"/>
                <a:gd name="connsiteY5" fmla="*/ 4876 h 149999"/>
                <a:gd name="connsiteX6" fmla="*/ 4746 w 37660"/>
                <a:gd name="connsiteY6" fmla="*/ -1931 h 14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60" h="149999">
                  <a:moveTo>
                    <a:pt x="4746" y="-1931"/>
                  </a:moveTo>
                  <a:cubicBezTo>
                    <a:pt x="2599" y="-1931"/>
                    <a:pt x="468" y="-1842"/>
                    <a:pt x="-1636" y="-1665"/>
                  </a:cubicBezTo>
                  <a:lnTo>
                    <a:pt x="-1636" y="147802"/>
                  </a:lnTo>
                  <a:cubicBezTo>
                    <a:pt x="468" y="147978"/>
                    <a:pt x="2599" y="148068"/>
                    <a:pt x="4746" y="148068"/>
                  </a:cubicBezTo>
                  <a:cubicBezTo>
                    <a:pt x="15910" y="148068"/>
                    <a:pt x="26502" y="145631"/>
                    <a:pt x="36024" y="141257"/>
                  </a:cubicBezTo>
                  <a:cubicBezTo>
                    <a:pt x="36021" y="96518"/>
                    <a:pt x="36015" y="51053"/>
                    <a:pt x="36012" y="4876"/>
                  </a:cubicBezTo>
                  <a:cubicBezTo>
                    <a:pt x="26493" y="506"/>
                    <a:pt x="15907" y="-1931"/>
                    <a:pt x="4746" y="-1931"/>
                  </a:cubicBezTo>
                </a:path>
              </a:pathLst>
            </a:custGeom>
            <a:solidFill>
              <a:srgbClr val="56A743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48" name="자유형: 도형 1669">
              <a:extLst>
                <a:ext uri="{FF2B5EF4-FFF2-40B4-BE49-F238E27FC236}">
                  <a16:creationId xmlns:a16="http://schemas.microsoft.com/office/drawing/2014/main" id="{62324720-269F-7223-7083-ACB492F8CBE0}"/>
                </a:ext>
              </a:extLst>
            </p:cNvPr>
            <p:cNvSpPr/>
            <p:nvPr/>
          </p:nvSpPr>
          <p:spPr>
            <a:xfrm flipV="1">
              <a:off x="1458886" y="4875611"/>
              <a:ext cx="42238" cy="96034"/>
            </a:xfrm>
            <a:custGeom>
              <a:avLst/>
              <a:gdLst>
                <a:gd name="connsiteX0" fmla="*/ 36001 w 37645"/>
                <a:gd name="connsiteY0" fmla="*/ -1314 h 85591"/>
                <a:gd name="connsiteX1" fmla="*/ -1636 w 37645"/>
                <a:gd name="connsiteY1" fmla="*/ -1314 h 85591"/>
                <a:gd name="connsiteX2" fmla="*/ -1636 w 37645"/>
                <a:gd name="connsiteY2" fmla="*/ 84278 h 85591"/>
                <a:gd name="connsiteX3" fmla="*/ 36010 w 37645"/>
                <a:gd name="connsiteY3" fmla="*/ 84278 h 85591"/>
                <a:gd name="connsiteX4" fmla="*/ 36001 w 37645"/>
                <a:gd name="connsiteY4" fmla="*/ -1314 h 85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45" h="85591">
                  <a:moveTo>
                    <a:pt x="36001" y="-1314"/>
                  </a:moveTo>
                  <a:lnTo>
                    <a:pt x="-1636" y="-1314"/>
                  </a:lnTo>
                  <a:lnTo>
                    <a:pt x="-1636" y="84278"/>
                  </a:lnTo>
                  <a:lnTo>
                    <a:pt x="36010" y="84278"/>
                  </a:lnTo>
                  <a:cubicBezTo>
                    <a:pt x="36007" y="55977"/>
                    <a:pt x="36004" y="27449"/>
                    <a:pt x="36001" y="-1314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49" name="자유형: 도형 1670">
              <a:extLst>
                <a:ext uri="{FF2B5EF4-FFF2-40B4-BE49-F238E27FC236}">
                  <a16:creationId xmlns:a16="http://schemas.microsoft.com/office/drawing/2014/main" id="{4DB7966B-998C-EA8F-A67E-1F339D9B8873}"/>
                </a:ext>
              </a:extLst>
            </p:cNvPr>
            <p:cNvSpPr/>
            <p:nvPr/>
          </p:nvSpPr>
          <p:spPr>
            <a:xfrm flipV="1">
              <a:off x="1458886" y="5002753"/>
              <a:ext cx="42226" cy="96030"/>
            </a:xfrm>
            <a:custGeom>
              <a:avLst/>
              <a:gdLst>
                <a:gd name="connsiteX0" fmla="*/ 35989 w 37634"/>
                <a:gd name="connsiteY0" fmla="*/ -869 h 85588"/>
                <a:gd name="connsiteX1" fmla="*/ -1636 w 37634"/>
                <a:gd name="connsiteY1" fmla="*/ -869 h 85588"/>
                <a:gd name="connsiteX2" fmla="*/ -1636 w 37634"/>
                <a:gd name="connsiteY2" fmla="*/ 84719 h 85588"/>
                <a:gd name="connsiteX3" fmla="*/ 35998 w 37634"/>
                <a:gd name="connsiteY3" fmla="*/ 84719 h 85588"/>
                <a:gd name="connsiteX4" fmla="*/ 35989 w 37634"/>
                <a:gd name="connsiteY4" fmla="*/ -869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34" h="85588">
                  <a:moveTo>
                    <a:pt x="35989" y="-869"/>
                  </a:moveTo>
                  <a:lnTo>
                    <a:pt x="-1636" y="-869"/>
                  </a:lnTo>
                  <a:lnTo>
                    <a:pt x="-1636" y="84719"/>
                  </a:lnTo>
                  <a:lnTo>
                    <a:pt x="35998" y="84719"/>
                  </a:lnTo>
                  <a:cubicBezTo>
                    <a:pt x="35995" y="56384"/>
                    <a:pt x="35992" y="27864"/>
                    <a:pt x="35989" y="-869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50" name="자유형: 도형 1671">
              <a:extLst>
                <a:ext uri="{FF2B5EF4-FFF2-40B4-BE49-F238E27FC236}">
                  <a16:creationId xmlns:a16="http://schemas.microsoft.com/office/drawing/2014/main" id="{F7DCD72B-9307-698B-C406-6199FE83FC1D}"/>
                </a:ext>
              </a:extLst>
            </p:cNvPr>
            <p:cNvSpPr/>
            <p:nvPr/>
          </p:nvSpPr>
          <p:spPr>
            <a:xfrm flipV="1">
              <a:off x="1458886" y="5127007"/>
              <a:ext cx="42219" cy="96030"/>
            </a:xfrm>
            <a:custGeom>
              <a:avLst/>
              <a:gdLst>
                <a:gd name="connsiteX0" fmla="*/ 35992 w 37628"/>
                <a:gd name="connsiteY0" fmla="*/ -435 h 85588"/>
                <a:gd name="connsiteX1" fmla="*/ -1636 w 37628"/>
                <a:gd name="connsiteY1" fmla="*/ -435 h 85588"/>
                <a:gd name="connsiteX2" fmla="*/ -1636 w 37628"/>
                <a:gd name="connsiteY2" fmla="*/ 85153 h 85588"/>
                <a:gd name="connsiteX3" fmla="*/ 35989 w 37628"/>
                <a:gd name="connsiteY3" fmla="*/ 85153 h 85588"/>
                <a:gd name="connsiteX4" fmla="*/ 35981 w 37628"/>
                <a:gd name="connsiteY4" fmla="*/ 245 h 85588"/>
                <a:gd name="connsiteX5" fmla="*/ 35992 w 37628"/>
                <a:gd name="connsiteY5" fmla="*/ -435 h 8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8" h="85588">
                  <a:moveTo>
                    <a:pt x="35992" y="-435"/>
                  </a:moveTo>
                  <a:lnTo>
                    <a:pt x="-1636" y="-435"/>
                  </a:lnTo>
                  <a:lnTo>
                    <a:pt x="-1636" y="85153"/>
                  </a:lnTo>
                  <a:lnTo>
                    <a:pt x="35989" y="85153"/>
                  </a:lnTo>
                  <a:cubicBezTo>
                    <a:pt x="35986" y="57029"/>
                    <a:pt x="35984" y="28709"/>
                    <a:pt x="35981" y="245"/>
                  </a:cubicBezTo>
                  <a:cubicBezTo>
                    <a:pt x="35981" y="19"/>
                    <a:pt x="35986" y="-209"/>
                    <a:pt x="35992" y="-435"/>
                  </a:cubicBez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51" name="자유형: 도형 1672">
              <a:extLst>
                <a:ext uri="{FF2B5EF4-FFF2-40B4-BE49-F238E27FC236}">
                  <a16:creationId xmlns:a16="http://schemas.microsoft.com/office/drawing/2014/main" id="{E2F144DA-8691-5C83-670B-8CA2BFE841C7}"/>
                </a:ext>
              </a:extLst>
            </p:cNvPr>
            <p:cNvSpPr/>
            <p:nvPr/>
          </p:nvSpPr>
          <p:spPr>
            <a:xfrm flipV="1">
              <a:off x="2360628" y="4371005"/>
              <a:ext cx="40361" cy="78052"/>
            </a:xfrm>
            <a:custGeom>
              <a:avLst/>
              <a:gdLst>
                <a:gd name="connsiteX0" fmla="*/ 31929 w 35972"/>
                <a:gd name="connsiteY0" fmla="*/ -3108 h 69565"/>
                <a:gd name="connsiteX1" fmla="*/ -3997 w 35972"/>
                <a:gd name="connsiteY1" fmla="*/ -3108 h 69565"/>
                <a:gd name="connsiteX2" fmla="*/ -4043 w 35972"/>
                <a:gd name="connsiteY2" fmla="*/ 66457 h 69565"/>
                <a:gd name="connsiteX3" fmla="*/ 8748 w 35972"/>
                <a:gd name="connsiteY3" fmla="*/ 66457 h 69565"/>
                <a:gd name="connsiteX4" fmla="*/ 31929 w 35972"/>
                <a:gd name="connsiteY4" fmla="*/ 43276 h 69565"/>
                <a:gd name="connsiteX5" fmla="*/ 31929 w 35972"/>
                <a:gd name="connsiteY5" fmla="*/ -3108 h 6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72" h="69565">
                  <a:moveTo>
                    <a:pt x="31929" y="-3108"/>
                  </a:moveTo>
                  <a:lnTo>
                    <a:pt x="-3997" y="-3108"/>
                  </a:lnTo>
                  <a:cubicBezTo>
                    <a:pt x="-4014" y="21801"/>
                    <a:pt x="-4029" y="45019"/>
                    <a:pt x="-4043" y="66457"/>
                  </a:cubicBezTo>
                  <a:lnTo>
                    <a:pt x="8748" y="66457"/>
                  </a:lnTo>
                  <a:cubicBezTo>
                    <a:pt x="21551" y="66457"/>
                    <a:pt x="31929" y="56079"/>
                    <a:pt x="31929" y="43276"/>
                  </a:cubicBezTo>
                  <a:lnTo>
                    <a:pt x="31929" y="-3108"/>
                  </a:lnTo>
                </a:path>
              </a:pathLst>
            </a:custGeom>
            <a:solidFill>
              <a:srgbClr val="20353D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52" name="자유형: 도형 1673">
              <a:extLst>
                <a:ext uri="{FF2B5EF4-FFF2-40B4-BE49-F238E27FC236}">
                  <a16:creationId xmlns:a16="http://schemas.microsoft.com/office/drawing/2014/main" id="{C8B9E7D0-8BF2-E784-722E-11E6815BCF8D}"/>
                </a:ext>
              </a:extLst>
            </p:cNvPr>
            <p:cNvSpPr/>
            <p:nvPr/>
          </p:nvSpPr>
          <p:spPr>
            <a:xfrm flipV="1">
              <a:off x="2360731" y="4533387"/>
              <a:ext cx="40257" cy="124546"/>
            </a:xfrm>
            <a:custGeom>
              <a:avLst/>
              <a:gdLst>
                <a:gd name="connsiteX0" fmla="*/ 31836 w 35879"/>
                <a:gd name="connsiteY0" fmla="*/ -2460 h 111003"/>
                <a:gd name="connsiteX1" fmla="*/ -3971 w 35879"/>
                <a:gd name="connsiteY1" fmla="*/ -2460 h 111003"/>
                <a:gd name="connsiteX2" fmla="*/ -4043 w 35879"/>
                <a:gd name="connsiteY2" fmla="*/ 108544 h 111003"/>
                <a:gd name="connsiteX3" fmla="*/ 31836 w 35879"/>
                <a:gd name="connsiteY3" fmla="*/ 108544 h 111003"/>
                <a:gd name="connsiteX4" fmla="*/ 31836 w 35879"/>
                <a:gd name="connsiteY4" fmla="*/ -2460 h 111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79" h="111003">
                  <a:moveTo>
                    <a:pt x="31836" y="-2460"/>
                  </a:moveTo>
                  <a:lnTo>
                    <a:pt x="-3971" y="-2460"/>
                  </a:lnTo>
                  <a:cubicBezTo>
                    <a:pt x="-3997" y="36863"/>
                    <a:pt x="-4020" y="73922"/>
                    <a:pt x="-4043" y="108544"/>
                  </a:cubicBezTo>
                  <a:lnTo>
                    <a:pt x="31836" y="108544"/>
                  </a:lnTo>
                  <a:lnTo>
                    <a:pt x="31836" y="-2460"/>
                  </a:lnTo>
                </a:path>
              </a:pathLst>
            </a:custGeom>
            <a:solidFill>
              <a:srgbClr val="A7A9A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53" name="자유형: 도형 1674">
              <a:extLst>
                <a:ext uri="{FF2B5EF4-FFF2-40B4-BE49-F238E27FC236}">
                  <a16:creationId xmlns:a16="http://schemas.microsoft.com/office/drawing/2014/main" id="{9F7AEE79-0B6D-106D-1849-960D79D26E5B}"/>
                </a:ext>
              </a:extLst>
            </p:cNvPr>
            <p:cNvSpPr/>
            <p:nvPr/>
          </p:nvSpPr>
          <p:spPr>
            <a:xfrm flipV="1">
              <a:off x="2360679" y="4449058"/>
              <a:ext cx="40308" cy="84328"/>
            </a:xfrm>
            <a:custGeom>
              <a:avLst/>
              <a:gdLst>
                <a:gd name="connsiteX0" fmla="*/ 31882 w 35925"/>
                <a:gd name="connsiteY0" fmla="*/ -2825 h 75158"/>
                <a:gd name="connsiteX1" fmla="*/ -3997 w 35925"/>
                <a:gd name="connsiteY1" fmla="*/ -2825 h 75158"/>
                <a:gd name="connsiteX2" fmla="*/ -4043 w 35925"/>
                <a:gd name="connsiteY2" fmla="*/ 72334 h 75158"/>
                <a:gd name="connsiteX3" fmla="*/ 31882 w 35925"/>
                <a:gd name="connsiteY3" fmla="*/ 72334 h 75158"/>
                <a:gd name="connsiteX4" fmla="*/ 31882 w 35925"/>
                <a:gd name="connsiteY4" fmla="*/ -2825 h 7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25" h="75158">
                  <a:moveTo>
                    <a:pt x="31882" y="-2825"/>
                  </a:moveTo>
                  <a:lnTo>
                    <a:pt x="-3997" y="-2825"/>
                  </a:lnTo>
                  <a:cubicBezTo>
                    <a:pt x="-4014" y="23686"/>
                    <a:pt x="-4029" y="48766"/>
                    <a:pt x="-4043" y="72334"/>
                  </a:cubicBezTo>
                  <a:lnTo>
                    <a:pt x="31882" y="72334"/>
                  </a:lnTo>
                  <a:lnTo>
                    <a:pt x="31882" y="-2825"/>
                  </a:ln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54" name="자유형: 도형 1675">
              <a:extLst>
                <a:ext uri="{FF2B5EF4-FFF2-40B4-BE49-F238E27FC236}">
                  <a16:creationId xmlns:a16="http://schemas.microsoft.com/office/drawing/2014/main" id="{90127716-83C6-1B2F-4164-CEFEC68D9D02}"/>
                </a:ext>
              </a:extLst>
            </p:cNvPr>
            <p:cNvSpPr/>
            <p:nvPr/>
          </p:nvSpPr>
          <p:spPr>
            <a:xfrm flipV="1">
              <a:off x="1702148" y="4657933"/>
              <a:ext cx="698839" cy="619138"/>
            </a:xfrm>
            <a:custGeom>
              <a:avLst/>
              <a:gdLst>
                <a:gd name="connsiteX0" fmla="*/ 596504 w 622847"/>
                <a:gd name="connsiteY0" fmla="*/ -1160 h 551813"/>
                <a:gd name="connsiteX1" fmla="*/ -3164 w 622847"/>
                <a:gd name="connsiteY1" fmla="*/ -1160 h 551813"/>
                <a:gd name="connsiteX2" fmla="*/ -3164 w 622847"/>
                <a:gd name="connsiteY2" fmla="*/ 24830 h 551813"/>
                <a:gd name="connsiteX3" fmla="*/ 153519 w 622847"/>
                <a:gd name="connsiteY3" fmla="*/ 24841 h 551813"/>
                <a:gd name="connsiteX4" fmla="*/ 477406 w 622847"/>
                <a:gd name="connsiteY4" fmla="*/ 24884 h 551813"/>
                <a:gd name="connsiteX5" fmla="*/ 553834 w 622847"/>
                <a:gd name="connsiteY5" fmla="*/ 24899 h 551813"/>
                <a:gd name="connsiteX6" fmla="*/ 555294 w 622847"/>
                <a:gd name="connsiteY6" fmla="*/ 24908 h 551813"/>
                <a:gd name="connsiteX7" fmla="*/ 557179 w 622847"/>
                <a:gd name="connsiteY7" fmla="*/ 24899 h 551813"/>
                <a:gd name="connsiteX8" fmla="*/ 559075 w 622847"/>
                <a:gd name="connsiteY8" fmla="*/ 24890 h 551813"/>
                <a:gd name="connsiteX9" fmla="*/ 563301 w 622847"/>
                <a:gd name="connsiteY9" fmla="*/ 24997 h 551813"/>
                <a:gd name="connsiteX10" fmla="*/ 572473 w 622847"/>
                <a:gd name="connsiteY10" fmla="*/ 27812 h 551813"/>
                <a:gd name="connsiteX11" fmla="*/ 583553 w 622847"/>
                <a:gd name="connsiteY11" fmla="*/ 42830 h 551813"/>
                <a:gd name="connsiteX12" fmla="*/ 584062 w 622847"/>
                <a:gd name="connsiteY12" fmla="*/ 52222 h 551813"/>
                <a:gd name="connsiteX13" fmla="*/ 584059 w 622847"/>
                <a:gd name="connsiteY13" fmla="*/ 61472 h 551813"/>
                <a:gd name="connsiteX14" fmla="*/ 584056 w 622847"/>
                <a:gd name="connsiteY14" fmla="*/ 79874 h 551813"/>
                <a:gd name="connsiteX15" fmla="*/ 584016 w 622847"/>
                <a:gd name="connsiteY15" fmla="*/ 222129 h 551813"/>
                <a:gd name="connsiteX16" fmla="*/ 584007 w 622847"/>
                <a:gd name="connsiteY16" fmla="*/ 246961 h 551813"/>
                <a:gd name="connsiteX17" fmla="*/ 619684 w 622847"/>
                <a:gd name="connsiteY17" fmla="*/ 246961 h 551813"/>
                <a:gd name="connsiteX18" fmla="*/ 619684 w 622847"/>
                <a:gd name="connsiteY18" fmla="*/ 22023 h 551813"/>
                <a:gd name="connsiteX19" fmla="*/ 596504 w 622847"/>
                <a:gd name="connsiteY19" fmla="*/ -1160 h 551813"/>
                <a:gd name="connsiteX20" fmla="*/ 619684 w 622847"/>
                <a:gd name="connsiteY20" fmla="*/ 405207 h 551813"/>
                <a:gd name="connsiteX21" fmla="*/ 583952 w 622847"/>
                <a:gd name="connsiteY21" fmla="*/ 405207 h 551813"/>
                <a:gd name="connsiteX22" fmla="*/ 583926 w 622847"/>
                <a:gd name="connsiteY22" fmla="*/ 477469 h 551813"/>
                <a:gd name="connsiteX23" fmla="*/ 583877 w 622847"/>
                <a:gd name="connsiteY23" fmla="*/ 550653 h 551813"/>
                <a:gd name="connsiteX24" fmla="*/ 619684 w 622847"/>
                <a:gd name="connsiteY24" fmla="*/ 550653 h 551813"/>
                <a:gd name="connsiteX25" fmla="*/ 619684 w 622847"/>
                <a:gd name="connsiteY25" fmla="*/ 405207 h 551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47" h="551813">
                  <a:moveTo>
                    <a:pt x="596504" y="-1160"/>
                  </a:moveTo>
                  <a:lnTo>
                    <a:pt x="-3164" y="-1160"/>
                  </a:lnTo>
                  <a:lnTo>
                    <a:pt x="-3164" y="24830"/>
                  </a:lnTo>
                  <a:cubicBezTo>
                    <a:pt x="49823" y="24832"/>
                    <a:pt x="102087" y="24838"/>
                    <a:pt x="153519" y="24841"/>
                  </a:cubicBezTo>
                  <a:cubicBezTo>
                    <a:pt x="265844" y="24856"/>
                    <a:pt x="374193" y="24870"/>
                    <a:pt x="477406" y="24884"/>
                  </a:cubicBezTo>
                  <a:cubicBezTo>
                    <a:pt x="503209" y="24890"/>
                    <a:pt x="528691" y="24893"/>
                    <a:pt x="553834" y="24899"/>
                  </a:cubicBezTo>
                  <a:cubicBezTo>
                    <a:pt x="554323" y="24905"/>
                    <a:pt x="554811" y="24908"/>
                    <a:pt x="555294" y="24908"/>
                  </a:cubicBezTo>
                  <a:cubicBezTo>
                    <a:pt x="555924" y="24908"/>
                    <a:pt x="556551" y="24905"/>
                    <a:pt x="557179" y="24899"/>
                  </a:cubicBezTo>
                  <a:cubicBezTo>
                    <a:pt x="557809" y="24895"/>
                    <a:pt x="558442" y="24890"/>
                    <a:pt x="559075" y="24890"/>
                  </a:cubicBezTo>
                  <a:cubicBezTo>
                    <a:pt x="560465" y="24890"/>
                    <a:pt x="561864" y="24910"/>
                    <a:pt x="563301" y="24997"/>
                  </a:cubicBezTo>
                  <a:cubicBezTo>
                    <a:pt x="566518" y="25257"/>
                    <a:pt x="569678" y="26214"/>
                    <a:pt x="572473" y="27812"/>
                  </a:cubicBezTo>
                  <a:cubicBezTo>
                    <a:pt x="578090" y="30966"/>
                    <a:pt x="582229" y="36566"/>
                    <a:pt x="583553" y="42830"/>
                  </a:cubicBezTo>
                  <a:cubicBezTo>
                    <a:pt x="584285" y="45996"/>
                    <a:pt x="584007" y="49172"/>
                    <a:pt x="584062" y="52222"/>
                  </a:cubicBezTo>
                  <a:cubicBezTo>
                    <a:pt x="584059" y="55309"/>
                    <a:pt x="584059" y="58394"/>
                    <a:pt x="584059" y="61472"/>
                  </a:cubicBezTo>
                  <a:cubicBezTo>
                    <a:pt x="584056" y="67629"/>
                    <a:pt x="584056" y="73763"/>
                    <a:pt x="584056" y="79874"/>
                  </a:cubicBezTo>
                  <a:cubicBezTo>
                    <a:pt x="584042" y="128768"/>
                    <a:pt x="584030" y="176236"/>
                    <a:pt x="584016" y="222129"/>
                  </a:cubicBezTo>
                  <a:cubicBezTo>
                    <a:pt x="584013" y="230460"/>
                    <a:pt x="584010" y="238737"/>
                    <a:pt x="584007" y="246961"/>
                  </a:cubicBezTo>
                  <a:lnTo>
                    <a:pt x="619684" y="246961"/>
                  </a:lnTo>
                  <a:lnTo>
                    <a:pt x="619684" y="22023"/>
                  </a:lnTo>
                  <a:cubicBezTo>
                    <a:pt x="619684" y="9217"/>
                    <a:pt x="609307" y="-1160"/>
                    <a:pt x="596504" y="-1160"/>
                  </a:cubicBezTo>
                  <a:moveTo>
                    <a:pt x="619684" y="405207"/>
                  </a:moveTo>
                  <a:lnTo>
                    <a:pt x="583952" y="405207"/>
                  </a:lnTo>
                  <a:cubicBezTo>
                    <a:pt x="583944" y="429946"/>
                    <a:pt x="583935" y="454040"/>
                    <a:pt x="583926" y="477469"/>
                  </a:cubicBezTo>
                  <a:cubicBezTo>
                    <a:pt x="583909" y="502653"/>
                    <a:pt x="583895" y="527062"/>
                    <a:pt x="583877" y="550653"/>
                  </a:cubicBezTo>
                  <a:lnTo>
                    <a:pt x="619684" y="550653"/>
                  </a:lnTo>
                  <a:lnTo>
                    <a:pt x="619684" y="405207"/>
                  </a:lnTo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55" name="자유형: 도형 1676">
              <a:extLst>
                <a:ext uri="{FF2B5EF4-FFF2-40B4-BE49-F238E27FC236}">
                  <a16:creationId xmlns:a16="http://schemas.microsoft.com/office/drawing/2014/main" id="{AC2FD49F-EBEF-D57E-6098-49514863A2D1}"/>
                </a:ext>
              </a:extLst>
            </p:cNvPr>
            <p:cNvSpPr/>
            <p:nvPr/>
          </p:nvSpPr>
          <p:spPr>
            <a:xfrm flipV="1">
              <a:off x="1501940" y="4148394"/>
              <a:ext cx="858330" cy="1098677"/>
            </a:xfrm>
            <a:custGeom>
              <a:avLst/>
              <a:gdLst>
                <a:gd name="connsiteX0" fmla="*/ 762154 w 764995"/>
                <a:gd name="connsiteY0" fmla="*/ 955084 h 979206"/>
                <a:gd name="connsiteX1" fmla="*/ 762154 w 764995"/>
                <a:gd name="connsiteY1" fmla="*/ 19913 h 979206"/>
                <a:gd name="connsiteX2" fmla="*/ 740136 w 764995"/>
                <a:gd name="connsiteY2" fmla="*/ -2103 h 979206"/>
                <a:gd name="connsiteX3" fmla="*/ 19174 w 764995"/>
                <a:gd name="connsiteY3" fmla="*/ -2103 h 979206"/>
                <a:gd name="connsiteX4" fmla="*/ -2842 w 764995"/>
                <a:gd name="connsiteY4" fmla="*/ 19913 h 979206"/>
                <a:gd name="connsiteX5" fmla="*/ -2842 w 764995"/>
                <a:gd name="connsiteY5" fmla="*/ 955084 h 979206"/>
                <a:gd name="connsiteX6" fmla="*/ 19174 w 764995"/>
                <a:gd name="connsiteY6" fmla="*/ 977103 h 979206"/>
                <a:gd name="connsiteX7" fmla="*/ 740136 w 764995"/>
                <a:gd name="connsiteY7" fmla="*/ 977103 h 979206"/>
                <a:gd name="connsiteX8" fmla="*/ 762154 w 764995"/>
                <a:gd name="connsiteY8" fmla="*/ 955084 h 979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4995" h="979206">
                  <a:moveTo>
                    <a:pt x="762154" y="955084"/>
                  </a:moveTo>
                  <a:lnTo>
                    <a:pt x="762154" y="19913"/>
                  </a:lnTo>
                  <a:cubicBezTo>
                    <a:pt x="762154" y="7753"/>
                    <a:pt x="752294" y="-2103"/>
                    <a:pt x="740136" y="-2103"/>
                  </a:cubicBezTo>
                  <a:lnTo>
                    <a:pt x="19174" y="-2103"/>
                  </a:lnTo>
                  <a:cubicBezTo>
                    <a:pt x="7016" y="-2103"/>
                    <a:pt x="-2842" y="7753"/>
                    <a:pt x="-2842" y="19913"/>
                  </a:cubicBezTo>
                  <a:lnTo>
                    <a:pt x="-2842" y="955084"/>
                  </a:lnTo>
                  <a:cubicBezTo>
                    <a:pt x="-2842" y="967246"/>
                    <a:pt x="7016" y="977103"/>
                    <a:pt x="19174" y="977103"/>
                  </a:cubicBezTo>
                  <a:lnTo>
                    <a:pt x="740136" y="977103"/>
                  </a:lnTo>
                  <a:cubicBezTo>
                    <a:pt x="752294" y="977103"/>
                    <a:pt x="762154" y="967246"/>
                    <a:pt x="762154" y="95508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56" name="자유형: 도형 1677">
              <a:extLst>
                <a:ext uri="{FF2B5EF4-FFF2-40B4-BE49-F238E27FC236}">
                  <a16:creationId xmlns:a16="http://schemas.microsoft.com/office/drawing/2014/main" id="{5A94BF76-59D6-EB8B-D729-2696C100575D}"/>
                </a:ext>
              </a:extLst>
            </p:cNvPr>
            <p:cNvSpPr/>
            <p:nvPr/>
          </p:nvSpPr>
          <p:spPr>
            <a:xfrm flipV="1">
              <a:off x="1501940" y="4148394"/>
              <a:ext cx="858330" cy="97347"/>
            </a:xfrm>
            <a:custGeom>
              <a:avLst/>
              <a:gdLst>
                <a:gd name="connsiteX0" fmla="*/ 762154 w 764995"/>
                <a:gd name="connsiteY0" fmla="*/ -3852 h 86761"/>
                <a:gd name="connsiteX1" fmla="*/ -2842 w 764995"/>
                <a:gd name="connsiteY1" fmla="*/ -3852 h 86761"/>
                <a:gd name="connsiteX2" fmla="*/ -2842 w 764995"/>
                <a:gd name="connsiteY2" fmla="*/ 61310 h 86761"/>
                <a:gd name="connsiteX3" fmla="*/ 18755 w 764995"/>
                <a:gd name="connsiteY3" fmla="*/ 82910 h 86761"/>
                <a:gd name="connsiteX4" fmla="*/ 742035 w 764995"/>
                <a:gd name="connsiteY4" fmla="*/ 82910 h 86761"/>
                <a:gd name="connsiteX5" fmla="*/ 762154 w 764995"/>
                <a:gd name="connsiteY5" fmla="*/ 62793 h 86761"/>
                <a:gd name="connsiteX6" fmla="*/ 762154 w 764995"/>
                <a:gd name="connsiteY6" fmla="*/ -3852 h 8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4995" h="86761">
                  <a:moveTo>
                    <a:pt x="762154" y="-3852"/>
                  </a:moveTo>
                  <a:lnTo>
                    <a:pt x="-2842" y="-3852"/>
                  </a:lnTo>
                  <a:lnTo>
                    <a:pt x="-2842" y="61310"/>
                  </a:lnTo>
                  <a:cubicBezTo>
                    <a:pt x="-2842" y="73240"/>
                    <a:pt x="6828" y="82910"/>
                    <a:pt x="18755" y="82910"/>
                  </a:cubicBezTo>
                  <a:lnTo>
                    <a:pt x="742035" y="82910"/>
                  </a:lnTo>
                  <a:cubicBezTo>
                    <a:pt x="753147" y="82910"/>
                    <a:pt x="762154" y="73902"/>
                    <a:pt x="762154" y="62793"/>
                  </a:cubicBezTo>
                  <a:lnTo>
                    <a:pt x="762154" y="-3852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57" name="자유형: 도형 1678">
              <a:extLst>
                <a:ext uri="{FF2B5EF4-FFF2-40B4-BE49-F238E27FC236}">
                  <a16:creationId xmlns:a16="http://schemas.microsoft.com/office/drawing/2014/main" id="{A04FEF0B-B725-6EDF-C5EE-F9BDF38DB5C5}"/>
                </a:ext>
              </a:extLst>
            </p:cNvPr>
            <p:cNvSpPr/>
            <p:nvPr/>
          </p:nvSpPr>
          <p:spPr>
            <a:xfrm flipV="1">
              <a:off x="1646802" y="4556389"/>
              <a:ext cx="105352" cy="105355"/>
            </a:xfrm>
            <a:custGeom>
              <a:avLst/>
              <a:gdLst>
                <a:gd name="connsiteX0" fmla="*/ 80510 w 93896"/>
                <a:gd name="connsiteY0" fmla="*/ -2413 h 93899"/>
                <a:gd name="connsiteX1" fmla="*/ 8944 w 93896"/>
                <a:gd name="connsiteY1" fmla="*/ -2413 h 93899"/>
                <a:gd name="connsiteX2" fmla="*/ -2223 w 93896"/>
                <a:gd name="connsiteY2" fmla="*/ 8754 h 93899"/>
                <a:gd name="connsiteX3" fmla="*/ -2223 w 93896"/>
                <a:gd name="connsiteY3" fmla="*/ 80319 h 93899"/>
                <a:gd name="connsiteX4" fmla="*/ 8944 w 93896"/>
                <a:gd name="connsiteY4" fmla="*/ 91486 h 93899"/>
                <a:gd name="connsiteX5" fmla="*/ 80510 w 93896"/>
                <a:gd name="connsiteY5" fmla="*/ 91486 h 93899"/>
                <a:gd name="connsiteX6" fmla="*/ 91674 w 93896"/>
                <a:gd name="connsiteY6" fmla="*/ 80319 h 93899"/>
                <a:gd name="connsiteX7" fmla="*/ 91674 w 93896"/>
                <a:gd name="connsiteY7" fmla="*/ 8754 h 93899"/>
                <a:gd name="connsiteX8" fmla="*/ 80510 w 93896"/>
                <a:gd name="connsiteY8" fmla="*/ -2413 h 9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9">
                  <a:moveTo>
                    <a:pt x="80510" y="-2413"/>
                  </a:moveTo>
                  <a:lnTo>
                    <a:pt x="8944" y="-2413"/>
                  </a:lnTo>
                  <a:cubicBezTo>
                    <a:pt x="2775" y="-2413"/>
                    <a:pt x="-2223" y="2588"/>
                    <a:pt x="-2223" y="8754"/>
                  </a:cubicBezTo>
                  <a:lnTo>
                    <a:pt x="-2223" y="80319"/>
                  </a:lnTo>
                  <a:cubicBezTo>
                    <a:pt x="-2223" y="86485"/>
                    <a:pt x="2775" y="91486"/>
                    <a:pt x="8944" y="91486"/>
                  </a:cubicBezTo>
                  <a:lnTo>
                    <a:pt x="80510" y="91486"/>
                  </a:lnTo>
                  <a:cubicBezTo>
                    <a:pt x="86675" y="91486"/>
                    <a:pt x="91674" y="86485"/>
                    <a:pt x="91674" y="80319"/>
                  </a:cubicBezTo>
                  <a:lnTo>
                    <a:pt x="91674" y="8754"/>
                  </a:lnTo>
                  <a:cubicBezTo>
                    <a:pt x="91674" y="2588"/>
                    <a:pt x="86675" y="-2413"/>
                    <a:pt x="80510" y="-2413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58" name="자유형: 도형 1679">
              <a:extLst>
                <a:ext uri="{FF2B5EF4-FFF2-40B4-BE49-F238E27FC236}">
                  <a16:creationId xmlns:a16="http://schemas.microsoft.com/office/drawing/2014/main" id="{E73ED854-EF88-F993-D3B9-57C616599602}"/>
                </a:ext>
              </a:extLst>
            </p:cNvPr>
            <p:cNvSpPr/>
            <p:nvPr/>
          </p:nvSpPr>
          <p:spPr>
            <a:xfrm flipV="1">
              <a:off x="1668456" y="4583968"/>
              <a:ext cx="65717" cy="50198"/>
            </a:xfrm>
            <a:custGeom>
              <a:avLst/>
              <a:gdLst>
                <a:gd name="connsiteX0" fmla="*/ 24075 w 58571"/>
                <a:gd name="connsiteY0" fmla="*/ -2413 h 44739"/>
                <a:gd name="connsiteX1" fmla="*/ -2228 w 58571"/>
                <a:gd name="connsiteY1" fmla="*/ 17915 h 44739"/>
                <a:gd name="connsiteX2" fmla="*/ 4866 w 58571"/>
                <a:gd name="connsiteY2" fmla="*/ 27093 h 44739"/>
                <a:gd name="connsiteX3" fmla="*/ 22505 w 58571"/>
                <a:gd name="connsiteY3" fmla="*/ 13463 h 44739"/>
                <a:gd name="connsiteX4" fmla="*/ 47588 w 58571"/>
                <a:gd name="connsiteY4" fmla="*/ 42327 h 44739"/>
                <a:gd name="connsiteX5" fmla="*/ 56344 w 58571"/>
                <a:gd name="connsiteY5" fmla="*/ 34718 h 44739"/>
                <a:gd name="connsiteX6" fmla="*/ 24075 w 58571"/>
                <a:gd name="connsiteY6" fmla="*/ -2413 h 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571" h="44739">
                  <a:moveTo>
                    <a:pt x="24075" y="-2413"/>
                  </a:moveTo>
                  <a:lnTo>
                    <a:pt x="-2228" y="17915"/>
                  </a:lnTo>
                  <a:lnTo>
                    <a:pt x="4866" y="27093"/>
                  </a:lnTo>
                  <a:lnTo>
                    <a:pt x="22505" y="13463"/>
                  </a:lnTo>
                  <a:lnTo>
                    <a:pt x="47588" y="42327"/>
                  </a:lnTo>
                  <a:lnTo>
                    <a:pt x="56344" y="34718"/>
                  </a:lnTo>
                  <a:lnTo>
                    <a:pt x="24075" y="-2413"/>
                  </a:ln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59" name="자유형: 도형 1680">
              <a:extLst>
                <a:ext uri="{FF2B5EF4-FFF2-40B4-BE49-F238E27FC236}">
                  <a16:creationId xmlns:a16="http://schemas.microsoft.com/office/drawing/2014/main" id="{24E77239-F070-8801-F7FE-3403FD3C1E0E}"/>
                </a:ext>
              </a:extLst>
            </p:cNvPr>
            <p:cNvSpPr/>
            <p:nvPr/>
          </p:nvSpPr>
          <p:spPr>
            <a:xfrm flipV="1">
              <a:off x="1808357" y="4432277"/>
              <a:ext cx="375349" cy="25097"/>
            </a:xfrm>
            <a:custGeom>
              <a:avLst/>
              <a:gdLst>
                <a:gd name="connsiteX0" fmla="*/ 331519 w 334533"/>
                <a:gd name="connsiteY0" fmla="*/ -2987 h 22368"/>
                <a:gd name="connsiteX1" fmla="*/ -3015 w 334533"/>
                <a:gd name="connsiteY1" fmla="*/ -2987 h 22368"/>
                <a:gd name="connsiteX2" fmla="*/ -3015 w 334533"/>
                <a:gd name="connsiteY2" fmla="*/ 19382 h 22368"/>
                <a:gd name="connsiteX3" fmla="*/ 331519 w 334533"/>
                <a:gd name="connsiteY3" fmla="*/ 19382 h 22368"/>
                <a:gd name="connsiteX4" fmla="*/ 331519 w 334533"/>
                <a:gd name="connsiteY4" fmla="*/ -2987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33" h="22368">
                  <a:moveTo>
                    <a:pt x="331519" y="-2987"/>
                  </a:moveTo>
                  <a:lnTo>
                    <a:pt x="-3015" y="-2987"/>
                  </a:lnTo>
                  <a:lnTo>
                    <a:pt x="-3015" y="19382"/>
                  </a:lnTo>
                  <a:lnTo>
                    <a:pt x="331519" y="19382"/>
                  </a:lnTo>
                  <a:lnTo>
                    <a:pt x="331519" y="-2987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60" name="자유형: 도형 1681">
              <a:extLst>
                <a:ext uri="{FF2B5EF4-FFF2-40B4-BE49-F238E27FC236}">
                  <a16:creationId xmlns:a16="http://schemas.microsoft.com/office/drawing/2014/main" id="{76EDF54F-1531-6BEB-A85D-33704B6428AC}"/>
                </a:ext>
              </a:extLst>
            </p:cNvPr>
            <p:cNvSpPr/>
            <p:nvPr/>
          </p:nvSpPr>
          <p:spPr>
            <a:xfrm flipV="1">
              <a:off x="1646802" y="4392149"/>
              <a:ext cx="105352" cy="105355"/>
            </a:xfrm>
            <a:custGeom>
              <a:avLst/>
              <a:gdLst>
                <a:gd name="connsiteX0" fmla="*/ 80510 w 93896"/>
                <a:gd name="connsiteY0" fmla="*/ -2987 h 93899"/>
                <a:gd name="connsiteX1" fmla="*/ 8944 w 93896"/>
                <a:gd name="connsiteY1" fmla="*/ -2987 h 93899"/>
                <a:gd name="connsiteX2" fmla="*/ -2223 w 93896"/>
                <a:gd name="connsiteY2" fmla="*/ 8180 h 93899"/>
                <a:gd name="connsiteX3" fmla="*/ -2223 w 93896"/>
                <a:gd name="connsiteY3" fmla="*/ 79746 h 93899"/>
                <a:gd name="connsiteX4" fmla="*/ 8944 w 93896"/>
                <a:gd name="connsiteY4" fmla="*/ 90912 h 93899"/>
                <a:gd name="connsiteX5" fmla="*/ 80510 w 93896"/>
                <a:gd name="connsiteY5" fmla="*/ 90912 h 93899"/>
                <a:gd name="connsiteX6" fmla="*/ 91674 w 93896"/>
                <a:gd name="connsiteY6" fmla="*/ 79746 h 93899"/>
                <a:gd name="connsiteX7" fmla="*/ 91674 w 93896"/>
                <a:gd name="connsiteY7" fmla="*/ 8180 h 93899"/>
                <a:gd name="connsiteX8" fmla="*/ 80510 w 93896"/>
                <a:gd name="connsiteY8" fmla="*/ -2987 h 9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9">
                  <a:moveTo>
                    <a:pt x="80510" y="-2987"/>
                  </a:moveTo>
                  <a:lnTo>
                    <a:pt x="8944" y="-2987"/>
                  </a:lnTo>
                  <a:cubicBezTo>
                    <a:pt x="2775" y="-2987"/>
                    <a:pt x="-2223" y="2014"/>
                    <a:pt x="-2223" y="8180"/>
                  </a:cubicBezTo>
                  <a:lnTo>
                    <a:pt x="-2223" y="79746"/>
                  </a:lnTo>
                  <a:cubicBezTo>
                    <a:pt x="-2223" y="85914"/>
                    <a:pt x="2775" y="90912"/>
                    <a:pt x="8944" y="90912"/>
                  </a:cubicBezTo>
                  <a:lnTo>
                    <a:pt x="80510" y="90912"/>
                  </a:lnTo>
                  <a:cubicBezTo>
                    <a:pt x="86675" y="90912"/>
                    <a:pt x="91674" y="85914"/>
                    <a:pt x="91674" y="79746"/>
                  </a:cubicBezTo>
                  <a:lnTo>
                    <a:pt x="91674" y="8180"/>
                  </a:lnTo>
                  <a:cubicBezTo>
                    <a:pt x="91674" y="2014"/>
                    <a:pt x="86675" y="-2987"/>
                    <a:pt x="80510" y="-2987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61" name="자유형: 도형 1682">
              <a:extLst>
                <a:ext uri="{FF2B5EF4-FFF2-40B4-BE49-F238E27FC236}">
                  <a16:creationId xmlns:a16="http://schemas.microsoft.com/office/drawing/2014/main" id="{16A9ED1B-2FA2-49BF-E303-6D0230FB7E1D}"/>
                </a:ext>
              </a:extLst>
            </p:cNvPr>
            <p:cNvSpPr/>
            <p:nvPr/>
          </p:nvSpPr>
          <p:spPr>
            <a:xfrm flipV="1">
              <a:off x="1808357" y="4602128"/>
              <a:ext cx="300497" cy="25097"/>
            </a:xfrm>
            <a:custGeom>
              <a:avLst/>
              <a:gdLst>
                <a:gd name="connsiteX0" fmla="*/ 264907 w 267821"/>
                <a:gd name="connsiteY0" fmla="*/ -2393 h 22368"/>
                <a:gd name="connsiteX1" fmla="*/ -2915 w 267821"/>
                <a:gd name="connsiteY1" fmla="*/ -2393 h 22368"/>
                <a:gd name="connsiteX2" fmla="*/ -2915 w 267821"/>
                <a:gd name="connsiteY2" fmla="*/ 19975 h 22368"/>
                <a:gd name="connsiteX3" fmla="*/ 264907 w 267821"/>
                <a:gd name="connsiteY3" fmla="*/ 19975 h 22368"/>
                <a:gd name="connsiteX4" fmla="*/ 264907 w 267821"/>
                <a:gd name="connsiteY4" fmla="*/ -2393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21" h="22368">
                  <a:moveTo>
                    <a:pt x="264907" y="-2393"/>
                  </a:moveTo>
                  <a:lnTo>
                    <a:pt x="-2915" y="-2393"/>
                  </a:lnTo>
                  <a:lnTo>
                    <a:pt x="-2915" y="19975"/>
                  </a:lnTo>
                  <a:lnTo>
                    <a:pt x="264907" y="19975"/>
                  </a:lnTo>
                  <a:lnTo>
                    <a:pt x="264907" y="-2393"/>
                  </a:ln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62" name="자유형: 도형 1683">
              <a:extLst>
                <a:ext uri="{FF2B5EF4-FFF2-40B4-BE49-F238E27FC236}">
                  <a16:creationId xmlns:a16="http://schemas.microsoft.com/office/drawing/2014/main" id="{31E20A4F-7F0C-B90B-AFAE-A428D52093B6}"/>
                </a:ext>
              </a:extLst>
            </p:cNvPr>
            <p:cNvSpPr/>
            <p:nvPr/>
          </p:nvSpPr>
          <p:spPr>
            <a:xfrm flipV="1">
              <a:off x="1646802" y="4727887"/>
              <a:ext cx="105352" cy="105352"/>
            </a:xfrm>
            <a:custGeom>
              <a:avLst/>
              <a:gdLst>
                <a:gd name="connsiteX0" fmla="*/ 80510 w 93896"/>
                <a:gd name="connsiteY0" fmla="*/ -1814 h 93896"/>
                <a:gd name="connsiteX1" fmla="*/ 8944 w 93896"/>
                <a:gd name="connsiteY1" fmla="*/ -1814 h 93896"/>
                <a:gd name="connsiteX2" fmla="*/ -2223 w 93896"/>
                <a:gd name="connsiteY2" fmla="*/ 9353 h 93896"/>
                <a:gd name="connsiteX3" fmla="*/ -2223 w 93896"/>
                <a:gd name="connsiteY3" fmla="*/ 80919 h 93896"/>
                <a:gd name="connsiteX4" fmla="*/ 8944 w 93896"/>
                <a:gd name="connsiteY4" fmla="*/ 92083 h 93896"/>
                <a:gd name="connsiteX5" fmla="*/ 80510 w 93896"/>
                <a:gd name="connsiteY5" fmla="*/ 92083 h 93896"/>
                <a:gd name="connsiteX6" fmla="*/ 91674 w 93896"/>
                <a:gd name="connsiteY6" fmla="*/ 80919 h 93896"/>
                <a:gd name="connsiteX7" fmla="*/ 91674 w 93896"/>
                <a:gd name="connsiteY7" fmla="*/ 9353 h 93896"/>
                <a:gd name="connsiteX8" fmla="*/ 80510 w 93896"/>
                <a:gd name="connsiteY8" fmla="*/ -1814 h 9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6">
                  <a:moveTo>
                    <a:pt x="80510" y="-1814"/>
                  </a:moveTo>
                  <a:lnTo>
                    <a:pt x="8944" y="-1814"/>
                  </a:lnTo>
                  <a:cubicBezTo>
                    <a:pt x="2775" y="-1814"/>
                    <a:pt x="-2223" y="3184"/>
                    <a:pt x="-2223" y="9353"/>
                  </a:cubicBezTo>
                  <a:lnTo>
                    <a:pt x="-2223" y="80919"/>
                  </a:lnTo>
                  <a:cubicBezTo>
                    <a:pt x="-2223" y="87085"/>
                    <a:pt x="2775" y="92083"/>
                    <a:pt x="8944" y="92083"/>
                  </a:cubicBezTo>
                  <a:lnTo>
                    <a:pt x="80510" y="92083"/>
                  </a:lnTo>
                  <a:cubicBezTo>
                    <a:pt x="86675" y="92083"/>
                    <a:pt x="91674" y="87085"/>
                    <a:pt x="91674" y="80919"/>
                  </a:cubicBezTo>
                  <a:lnTo>
                    <a:pt x="91674" y="9353"/>
                  </a:lnTo>
                  <a:cubicBezTo>
                    <a:pt x="91674" y="3184"/>
                    <a:pt x="86675" y="-1814"/>
                    <a:pt x="80510" y="-1814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63" name="자유형: 도형 1684">
              <a:extLst>
                <a:ext uri="{FF2B5EF4-FFF2-40B4-BE49-F238E27FC236}">
                  <a16:creationId xmlns:a16="http://schemas.microsoft.com/office/drawing/2014/main" id="{E230B2BE-AF78-5F8A-7A5D-0CC8EB05342A}"/>
                </a:ext>
              </a:extLst>
            </p:cNvPr>
            <p:cNvSpPr/>
            <p:nvPr/>
          </p:nvSpPr>
          <p:spPr>
            <a:xfrm flipV="1">
              <a:off x="1808357" y="4771978"/>
              <a:ext cx="332344" cy="25097"/>
            </a:xfrm>
            <a:custGeom>
              <a:avLst/>
              <a:gdLst>
                <a:gd name="connsiteX0" fmla="*/ 293248 w 296205"/>
                <a:gd name="connsiteY0" fmla="*/ -1800 h 22368"/>
                <a:gd name="connsiteX1" fmla="*/ -2958 w 296205"/>
                <a:gd name="connsiteY1" fmla="*/ -1800 h 22368"/>
                <a:gd name="connsiteX2" fmla="*/ -2958 w 296205"/>
                <a:gd name="connsiteY2" fmla="*/ 20569 h 22368"/>
                <a:gd name="connsiteX3" fmla="*/ 293248 w 296205"/>
                <a:gd name="connsiteY3" fmla="*/ 20569 h 22368"/>
                <a:gd name="connsiteX4" fmla="*/ 293248 w 296205"/>
                <a:gd name="connsiteY4" fmla="*/ -1800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205" h="22368">
                  <a:moveTo>
                    <a:pt x="293248" y="-1800"/>
                  </a:moveTo>
                  <a:lnTo>
                    <a:pt x="-2958" y="-1800"/>
                  </a:lnTo>
                  <a:lnTo>
                    <a:pt x="-2958" y="20569"/>
                  </a:lnTo>
                  <a:lnTo>
                    <a:pt x="293248" y="20569"/>
                  </a:lnTo>
                  <a:lnTo>
                    <a:pt x="293248" y="-1800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64" name="자유형: 도형 1685">
              <a:extLst>
                <a:ext uri="{FF2B5EF4-FFF2-40B4-BE49-F238E27FC236}">
                  <a16:creationId xmlns:a16="http://schemas.microsoft.com/office/drawing/2014/main" id="{FE65F97F-897B-8FDE-CAC5-A61F8FF8E22D}"/>
                </a:ext>
              </a:extLst>
            </p:cNvPr>
            <p:cNvSpPr/>
            <p:nvPr/>
          </p:nvSpPr>
          <p:spPr>
            <a:xfrm flipV="1">
              <a:off x="1646802" y="4897734"/>
              <a:ext cx="105352" cy="105355"/>
            </a:xfrm>
            <a:custGeom>
              <a:avLst/>
              <a:gdLst>
                <a:gd name="connsiteX0" fmla="*/ 80510 w 93896"/>
                <a:gd name="connsiteY0" fmla="*/ -1220 h 93899"/>
                <a:gd name="connsiteX1" fmla="*/ 8944 w 93896"/>
                <a:gd name="connsiteY1" fmla="*/ -1220 h 93899"/>
                <a:gd name="connsiteX2" fmla="*/ -2223 w 93896"/>
                <a:gd name="connsiteY2" fmla="*/ 9947 h 93899"/>
                <a:gd name="connsiteX3" fmla="*/ -2223 w 93896"/>
                <a:gd name="connsiteY3" fmla="*/ 81512 h 93899"/>
                <a:gd name="connsiteX4" fmla="*/ 8944 w 93896"/>
                <a:gd name="connsiteY4" fmla="*/ 92679 h 93899"/>
                <a:gd name="connsiteX5" fmla="*/ 80510 w 93896"/>
                <a:gd name="connsiteY5" fmla="*/ 92679 h 93899"/>
                <a:gd name="connsiteX6" fmla="*/ 91674 w 93896"/>
                <a:gd name="connsiteY6" fmla="*/ 81512 h 93899"/>
                <a:gd name="connsiteX7" fmla="*/ 91674 w 93896"/>
                <a:gd name="connsiteY7" fmla="*/ 9947 h 93899"/>
                <a:gd name="connsiteX8" fmla="*/ 80510 w 93896"/>
                <a:gd name="connsiteY8" fmla="*/ -1220 h 93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9">
                  <a:moveTo>
                    <a:pt x="80510" y="-1220"/>
                  </a:moveTo>
                  <a:lnTo>
                    <a:pt x="8944" y="-1220"/>
                  </a:lnTo>
                  <a:cubicBezTo>
                    <a:pt x="2775" y="-1220"/>
                    <a:pt x="-2223" y="3778"/>
                    <a:pt x="-2223" y="9947"/>
                  </a:cubicBezTo>
                  <a:lnTo>
                    <a:pt x="-2223" y="81512"/>
                  </a:lnTo>
                  <a:cubicBezTo>
                    <a:pt x="-2223" y="87678"/>
                    <a:pt x="2775" y="92679"/>
                    <a:pt x="8944" y="92679"/>
                  </a:cubicBezTo>
                  <a:lnTo>
                    <a:pt x="80510" y="92679"/>
                  </a:lnTo>
                  <a:cubicBezTo>
                    <a:pt x="86675" y="92679"/>
                    <a:pt x="91674" y="87678"/>
                    <a:pt x="91674" y="81512"/>
                  </a:cubicBezTo>
                  <a:lnTo>
                    <a:pt x="91674" y="9947"/>
                  </a:lnTo>
                  <a:cubicBezTo>
                    <a:pt x="91674" y="3778"/>
                    <a:pt x="86675" y="-1220"/>
                    <a:pt x="80510" y="-1220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65" name="자유형: 도형 1686">
              <a:extLst>
                <a:ext uri="{FF2B5EF4-FFF2-40B4-BE49-F238E27FC236}">
                  <a16:creationId xmlns:a16="http://schemas.microsoft.com/office/drawing/2014/main" id="{65898E22-D16D-EA73-EA04-246242D6E69D}"/>
                </a:ext>
              </a:extLst>
            </p:cNvPr>
            <p:cNvSpPr/>
            <p:nvPr/>
          </p:nvSpPr>
          <p:spPr>
            <a:xfrm flipV="1">
              <a:off x="1646802" y="5058228"/>
              <a:ext cx="105352" cy="105352"/>
            </a:xfrm>
            <a:custGeom>
              <a:avLst/>
              <a:gdLst>
                <a:gd name="connsiteX0" fmla="*/ 80510 w 93896"/>
                <a:gd name="connsiteY0" fmla="*/ -659 h 93896"/>
                <a:gd name="connsiteX1" fmla="*/ 8944 w 93896"/>
                <a:gd name="connsiteY1" fmla="*/ -659 h 93896"/>
                <a:gd name="connsiteX2" fmla="*/ -2223 w 93896"/>
                <a:gd name="connsiteY2" fmla="*/ 10508 h 93896"/>
                <a:gd name="connsiteX3" fmla="*/ -2223 w 93896"/>
                <a:gd name="connsiteY3" fmla="*/ 82073 h 93896"/>
                <a:gd name="connsiteX4" fmla="*/ 8944 w 93896"/>
                <a:gd name="connsiteY4" fmla="*/ 93237 h 93896"/>
                <a:gd name="connsiteX5" fmla="*/ 80510 w 93896"/>
                <a:gd name="connsiteY5" fmla="*/ 93237 h 93896"/>
                <a:gd name="connsiteX6" fmla="*/ 91674 w 93896"/>
                <a:gd name="connsiteY6" fmla="*/ 82073 h 93896"/>
                <a:gd name="connsiteX7" fmla="*/ 91674 w 93896"/>
                <a:gd name="connsiteY7" fmla="*/ 10508 h 93896"/>
                <a:gd name="connsiteX8" fmla="*/ 80510 w 93896"/>
                <a:gd name="connsiteY8" fmla="*/ -659 h 9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896" h="93896">
                  <a:moveTo>
                    <a:pt x="80510" y="-659"/>
                  </a:moveTo>
                  <a:lnTo>
                    <a:pt x="8944" y="-659"/>
                  </a:lnTo>
                  <a:cubicBezTo>
                    <a:pt x="2775" y="-659"/>
                    <a:pt x="-2223" y="4338"/>
                    <a:pt x="-2223" y="10508"/>
                  </a:cubicBezTo>
                  <a:lnTo>
                    <a:pt x="-2223" y="82073"/>
                  </a:lnTo>
                  <a:cubicBezTo>
                    <a:pt x="-2223" y="88239"/>
                    <a:pt x="2775" y="93237"/>
                    <a:pt x="8944" y="93237"/>
                  </a:cubicBezTo>
                  <a:lnTo>
                    <a:pt x="80510" y="93237"/>
                  </a:lnTo>
                  <a:cubicBezTo>
                    <a:pt x="86675" y="93237"/>
                    <a:pt x="91674" y="88239"/>
                    <a:pt x="91674" y="82073"/>
                  </a:cubicBezTo>
                  <a:lnTo>
                    <a:pt x="91674" y="10508"/>
                  </a:lnTo>
                  <a:cubicBezTo>
                    <a:pt x="91674" y="4338"/>
                    <a:pt x="86675" y="-659"/>
                    <a:pt x="80510" y="-659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66" name="자유형: 도형 1687">
              <a:extLst>
                <a:ext uri="{FF2B5EF4-FFF2-40B4-BE49-F238E27FC236}">
                  <a16:creationId xmlns:a16="http://schemas.microsoft.com/office/drawing/2014/main" id="{55AB28F4-F7F4-ACB8-F198-B522BDBD23FF}"/>
                </a:ext>
              </a:extLst>
            </p:cNvPr>
            <p:cNvSpPr/>
            <p:nvPr/>
          </p:nvSpPr>
          <p:spPr>
            <a:xfrm flipV="1">
              <a:off x="1808357" y="4941829"/>
              <a:ext cx="202485" cy="25097"/>
            </a:xfrm>
            <a:custGeom>
              <a:avLst/>
              <a:gdLst>
                <a:gd name="connsiteX0" fmla="*/ -2784 w 180467"/>
                <a:gd name="connsiteY0" fmla="*/ -1206 h 22368"/>
                <a:gd name="connsiteX1" fmla="*/ 177683 w 180467"/>
                <a:gd name="connsiteY1" fmla="*/ -1206 h 22368"/>
                <a:gd name="connsiteX2" fmla="*/ 177683 w 180467"/>
                <a:gd name="connsiteY2" fmla="*/ 21162 h 22368"/>
                <a:gd name="connsiteX3" fmla="*/ -2784 w 180467"/>
                <a:gd name="connsiteY3" fmla="*/ 21162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467" h="22368">
                  <a:moveTo>
                    <a:pt x="-2784" y="-1206"/>
                  </a:moveTo>
                  <a:lnTo>
                    <a:pt x="177683" y="-1206"/>
                  </a:lnTo>
                  <a:lnTo>
                    <a:pt x="177683" y="21162"/>
                  </a:lnTo>
                  <a:lnTo>
                    <a:pt x="-2784" y="21162"/>
                  </a:lnTo>
                  <a:close/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67" name="자유형: 도형 1688">
              <a:extLst>
                <a:ext uri="{FF2B5EF4-FFF2-40B4-BE49-F238E27FC236}">
                  <a16:creationId xmlns:a16="http://schemas.microsoft.com/office/drawing/2014/main" id="{8DCAFA74-227B-ECFD-7BDB-ABC44469B566}"/>
                </a:ext>
              </a:extLst>
            </p:cNvPr>
            <p:cNvSpPr/>
            <p:nvPr/>
          </p:nvSpPr>
          <p:spPr>
            <a:xfrm flipV="1">
              <a:off x="1808357" y="5100515"/>
              <a:ext cx="375349" cy="25097"/>
            </a:xfrm>
            <a:custGeom>
              <a:avLst/>
              <a:gdLst>
                <a:gd name="connsiteX0" fmla="*/ 331519 w 334533"/>
                <a:gd name="connsiteY0" fmla="*/ -652 h 22368"/>
                <a:gd name="connsiteX1" fmla="*/ -3015 w 334533"/>
                <a:gd name="connsiteY1" fmla="*/ -652 h 22368"/>
                <a:gd name="connsiteX2" fmla="*/ -3015 w 334533"/>
                <a:gd name="connsiteY2" fmla="*/ 21717 h 22368"/>
                <a:gd name="connsiteX3" fmla="*/ 331519 w 334533"/>
                <a:gd name="connsiteY3" fmla="*/ 21717 h 22368"/>
                <a:gd name="connsiteX4" fmla="*/ 331519 w 334533"/>
                <a:gd name="connsiteY4" fmla="*/ -652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33" h="22368">
                  <a:moveTo>
                    <a:pt x="331519" y="-652"/>
                  </a:moveTo>
                  <a:lnTo>
                    <a:pt x="-3015" y="-652"/>
                  </a:lnTo>
                  <a:lnTo>
                    <a:pt x="-3015" y="21717"/>
                  </a:lnTo>
                  <a:lnTo>
                    <a:pt x="331519" y="21717"/>
                  </a:lnTo>
                  <a:lnTo>
                    <a:pt x="331519" y="-652"/>
                  </a:ln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68" name="자유형: 도형 1689">
              <a:extLst>
                <a:ext uri="{FF2B5EF4-FFF2-40B4-BE49-F238E27FC236}">
                  <a16:creationId xmlns:a16="http://schemas.microsoft.com/office/drawing/2014/main" id="{DF62B521-04A7-A5D4-FE52-A24549812E1A}"/>
                </a:ext>
              </a:extLst>
            </p:cNvPr>
            <p:cNvSpPr/>
            <p:nvPr/>
          </p:nvSpPr>
          <p:spPr>
            <a:xfrm flipV="1">
              <a:off x="1536037" y="4179015"/>
              <a:ext cx="30890" cy="30890"/>
            </a:xfrm>
            <a:custGeom>
              <a:avLst/>
              <a:gdLst>
                <a:gd name="connsiteX0" fmla="*/ 25704 w 27531"/>
                <a:gd name="connsiteY0" fmla="*/ 9904 h 27531"/>
                <a:gd name="connsiteX1" fmla="*/ 11938 w 27531"/>
                <a:gd name="connsiteY1" fmla="*/ -3862 h 27531"/>
                <a:gd name="connsiteX2" fmla="*/ -1827 w 27531"/>
                <a:gd name="connsiteY2" fmla="*/ 9904 h 27531"/>
                <a:gd name="connsiteX3" fmla="*/ 11938 w 27531"/>
                <a:gd name="connsiteY3" fmla="*/ 23670 h 27531"/>
                <a:gd name="connsiteX4" fmla="*/ 25704 w 27531"/>
                <a:gd name="connsiteY4" fmla="*/ 9904 h 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1" h="27531">
                  <a:moveTo>
                    <a:pt x="25704" y="9904"/>
                  </a:moveTo>
                  <a:cubicBezTo>
                    <a:pt x="25704" y="2301"/>
                    <a:pt x="19541" y="-3862"/>
                    <a:pt x="11938" y="-3862"/>
                  </a:cubicBezTo>
                  <a:cubicBezTo>
                    <a:pt x="4336" y="-3862"/>
                    <a:pt x="-1827" y="2301"/>
                    <a:pt x="-1827" y="9904"/>
                  </a:cubicBezTo>
                  <a:cubicBezTo>
                    <a:pt x="-1827" y="17507"/>
                    <a:pt x="4336" y="23670"/>
                    <a:pt x="11938" y="23670"/>
                  </a:cubicBezTo>
                  <a:cubicBezTo>
                    <a:pt x="19541" y="23670"/>
                    <a:pt x="25704" y="17507"/>
                    <a:pt x="25704" y="990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69" name="자유형: 도형 1690">
              <a:extLst>
                <a:ext uri="{FF2B5EF4-FFF2-40B4-BE49-F238E27FC236}">
                  <a16:creationId xmlns:a16="http://schemas.microsoft.com/office/drawing/2014/main" id="{9592F3C5-2BBA-258B-C686-1A9883D63983}"/>
                </a:ext>
              </a:extLst>
            </p:cNvPr>
            <p:cNvSpPr/>
            <p:nvPr/>
          </p:nvSpPr>
          <p:spPr>
            <a:xfrm flipV="1">
              <a:off x="1577738" y="4179015"/>
              <a:ext cx="30890" cy="30890"/>
            </a:xfrm>
            <a:custGeom>
              <a:avLst/>
              <a:gdLst>
                <a:gd name="connsiteX0" fmla="*/ 25592 w 27531"/>
                <a:gd name="connsiteY0" fmla="*/ 9904 h 27531"/>
                <a:gd name="connsiteX1" fmla="*/ 11827 w 27531"/>
                <a:gd name="connsiteY1" fmla="*/ -3862 h 27531"/>
                <a:gd name="connsiteX2" fmla="*/ -1939 w 27531"/>
                <a:gd name="connsiteY2" fmla="*/ 9904 h 27531"/>
                <a:gd name="connsiteX3" fmla="*/ 11827 w 27531"/>
                <a:gd name="connsiteY3" fmla="*/ 23670 h 27531"/>
                <a:gd name="connsiteX4" fmla="*/ 25592 w 27531"/>
                <a:gd name="connsiteY4" fmla="*/ 9904 h 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1" h="27531">
                  <a:moveTo>
                    <a:pt x="25592" y="9904"/>
                  </a:moveTo>
                  <a:cubicBezTo>
                    <a:pt x="25592" y="2301"/>
                    <a:pt x="19429" y="-3862"/>
                    <a:pt x="11827" y="-3862"/>
                  </a:cubicBezTo>
                  <a:cubicBezTo>
                    <a:pt x="4224" y="-3862"/>
                    <a:pt x="-1939" y="2301"/>
                    <a:pt x="-1939" y="9904"/>
                  </a:cubicBezTo>
                  <a:cubicBezTo>
                    <a:pt x="-1939" y="17507"/>
                    <a:pt x="4224" y="23670"/>
                    <a:pt x="11827" y="23670"/>
                  </a:cubicBezTo>
                  <a:cubicBezTo>
                    <a:pt x="19429" y="23670"/>
                    <a:pt x="25592" y="17507"/>
                    <a:pt x="25592" y="990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70" name="자유형: 도형 1691">
              <a:extLst>
                <a:ext uri="{FF2B5EF4-FFF2-40B4-BE49-F238E27FC236}">
                  <a16:creationId xmlns:a16="http://schemas.microsoft.com/office/drawing/2014/main" id="{4881621D-251E-B80E-E987-B011E1132935}"/>
                </a:ext>
              </a:extLst>
            </p:cNvPr>
            <p:cNvSpPr/>
            <p:nvPr/>
          </p:nvSpPr>
          <p:spPr>
            <a:xfrm flipV="1">
              <a:off x="1619437" y="4179015"/>
              <a:ext cx="30890" cy="30890"/>
            </a:xfrm>
            <a:custGeom>
              <a:avLst/>
              <a:gdLst>
                <a:gd name="connsiteX0" fmla="*/ 25481 w 27531"/>
                <a:gd name="connsiteY0" fmla="*/ 9904 h 27531"/>
                <a:gd name="connsiteX1" fmla="*/ 11716 w 27531"/>
                <a:gd name="connsiteY1" fmla="*/ -3862 h 27531"/>
                <a:gd name="connsiteX2" fmla="*/ -2050 w 27531"/>
                <a:gd name="connsiteY2" fmla="*/ 9904 h 27531"/>
                <a:gd name="connsiteX3" fmla="*/ 11716 w 27531"/>
                <a:gd name="connsiteY3" fmla="*/ 23670 h 27531"/>
                <a:gd name="connsiteX4" fmla="*/ 25481 w 27531"/>
                <a:gd name="connsiteY4" fmla="*/ 9904 h 2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31" h="27531">
                  <a:moveTo>
                    <a:pt x="25481" y="9904"/>
                  </a:moveTo>
                  <a:cubicBezTo>
                    <a:pt x="25481" y="2301"/>
                    <a:pt x="19318" y="-3862"/>
                    <a:pt x="11716" y="-3862"/>
                  </a:cubicBezTo>
                  <a:cubicBezTo>
                    <a:pt x="4113" y="-3862"/>
                    <a:pt x="-2050" y="2301"/>
                    <a:pt x="-2050" y="9904"/>
                  </a:cubicBezTo>
                  <a:cubicBezTo>
                    <a:pt x="-2050" y="17507"/>
                    <a:pt x="4113" y="23670"/>
                    <a:pt x="11716" y="23670"/>
                  </a:cubicBezTo>
                  <a:cubicBezTo>
                    <a:pt x="19318" y="23670"/>
                    <a:pt x="25481" y="17507"/>
                    <a:pt x="25481" y="9904"/>
                  </a:cubicBezTo>
                </a:path>
              </a:pathLst>
            </a:custGeom>
            <a:solidFill>
              <a:srgbClr val="FFFFF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71" name="자유형: 도형 1692">
              <a:extLst>
                <a:ext uri="{FF2B5EF4-FFF2-40B4-BE49-F238E27FC236}">
                  <a16:creationId xmlns:a16="http://schemas.microsoft.com/office/drawing/2014/main" id="{787A6957-BBD1-CC5F-ABCC-BCB03BDBA7DA}"/>
                </a:ext>
              </a:extLst>
            </p:cNvPr>
            <p:cNvSpPr/>
            <p:nvPr/>
          </p:nvSpPr>
          <p:spPr>
            <a:xfrm flipV="1">
              <a:off x="2359580" y="4821125"/>
              <a:ext cx="1378" cy="177553"/>
            </a:xfrm>
            <a:custGeom>
              <a:avLst/>
              <a:gdLst>
                <a:gd name="connsiteX0" fmla="*/ -2760 w 1228"/>
                <a:gd name="connsiteY0" fmla="*/ -1362 h 158246"/>
                <a:gd name="connsiteX1" fmla="*/ -3988 w 1228"/>
                <a:gd name="connsiteY1" fmla="*/ -1362 h 158246"/>
                <a:gd name="connsiteX2" fmla="*/ -3933 w 1228"/>
                <a:gd name="connsiteY2" fmla="*/ 156885 h 158246"/>
                <a:gd name="connsiteX3" fmla="*/ -2815 w 1228"/>
                <a:gd name="connsiteY3" fmla="*/ 156885 h 158246"/>
                <a:gd name="connsiteX4" fmla="*/ -2760 w 1228"/>
                <a:gd name="connsiteY4" fmla="*/ -1362 h 15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8" h="158246">
                  <a:moveTo>
                    <a:pt x="-2760" y="-1362"/>
                  </a:moveTo>
                  <a:lnTo>
                    <a:pt x="-3988" y="-1362"/>
                  </a:lnTo>
                  <a:cubicBezTo>
                    <a:pt x="-3968" y="53842"/>
                    <a:pt x="-3951" y="106685"/>
                    <a:pt x="-3933" y="156885"/>
                  </a:cubicBezTo>
                  <a:lnTo>
                    <a:pt x="-2815" y="156885"/>
                  </a:lnTo>
                  <a:cubicBezTo>
                    <a:pt x="-2797" y="106685"/>
                    <a:pt x="-2780" y="53842"/>
                    <a:pt x="-2760" y="-1362"/>
                  </a:cubicBezTo>
                </a:path>
              </a:pathLst>
            </a:custGeom>
            <a:solidFill>
              <a:srgbClr val="0F191D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72" name="자유형: 도형 1693">
              <a:extLst>
                <a:ext uri="{FF2B5EF4-FFF2-40B4-BE49-F238E27FC236}">
                  <a16:creationId xmlns:a16="http://schemas.microsoft.com/office/drawing/2014/main" id="{B6ACCA46-FFAC-ED6C-3BDC-6378EC9D45FE}"/>
                </a:ext>
              </a:extLst>
            </p:cNvPr>
            <p:cNvSpPr/>
            <p:nvPr/>
          </p:nvSpPr>
          <p:spPr>
            <a:xfrm flipV="1">
              <a:off x="1967925" y="4941829"/>
              <a:ext cx="42916" cy="25097"/>
            </a:xfrm>
            <a:custGeom>
              <a:avLst/>
              <a:gdLst>
                <a:gd name="connsiteX0" fmla="*/ -2997 w 38249"/>
                <a:gd name="connsiteY0" fmla="*/ -1206 h 22368"/>
                <a:gd name="connsiteX1" fmla="*/ 35253 w 38249"/>
                <a:gd name="connsiteY1" fmla="*/ -1206 h 22368"/>
                <a:gd name="connsiteX2" fmla="*/ 35253 w 38249"/>
                <a:gd name="connsiteY2" fmla="*/ 21162 h 22368"/>
                <a:gd name="connsiteX3" fmla="*/ -2997 w 38249"/>
                <a:gd name="connsiteY3" fmla="*/ 21162 h 22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249" h="22368">
                  <a:moveTo>
                    <a:pt x="-2997" y="-1206"/>
                  </a:moveTo>
                  <a:lnTo>
                    <a:pt x="35253" y="-1206"/>
                  </a:lnTo>
                  <a:lnTo>
                    <a:pt x="35253" y="21162"/>
                  </a:lnTo>
                  <a:lnTo>
                    <a:pt x="-2997" y="21162"/>
                  </a:lnTo>
                  <a:close/>
                </a:path>
              </a:pathLst>
            </a:custGeom>
            <a:solidFill>
              <a:srgbClr val="8F9192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73" name="자유형: 도형 1694">
              <a:extLst>
                <a:ext uri="{FF2B5EF4-FFF2-40B4-BE49-F238E27FC236}">
                  <a16:creationId xmlns:a16="http://schemas.microsoft.com/office/drawing/2014/main" id="{00062746-4A88-A7DC-EFC4-2C0CCF95E11D}"/>
                </a:ext>
              </a:extLst>
            </p:cNvPr>
            <p:cNvSpPr/>
            <p:nvPr/>
          </p:nvSpPr>
          <p:spPr>
            <a:xfrm flipV="1">
              <a:off x="1946185" y="4793225"/>
              <a:ext cx="576888" cy="177550"/>
            </a:xfrm>
            <a:custGeom>
              <a:avLst/>
              <a:gdLst>
                <a:gd name="connsiteX0" fmla="*/ 499361 w 514157"/>
                <a:gd name="connsiteY0" fmla="*/ -1469 h 158243"/>
                <a:gd name="connsiteX1" fmla="*/ 7494 w 514157"/>
                <a:gd name="connsiteY1" fmla="*/ -1469 h 158243"/>
                <a:gd name="connsiteX2" fmla="*/ -3653 w 514157"/>
                <a:gd name="connsiteY2" fmla="*/ 9675 h 158243"/>
                <a:gd name="connsiteX3" fmla="*/ -3653 w 514157"/>
                <a:gd name="connsiteY3" fmla="*/ 145631 h 158243"/>
                <a:gd name="connsiteX4" fmla="*/ 7494 w 514157"/>
                <a:gd name="connsiteY4" fmla="*/ 156774 h 158243"/>
                <a:gd name="connsiteX5" fmla="*/ 499361 w 514157"/>
                <a:gd name="connsiteY5" fmla="*/ 156774 h 158243"/>
                <a:gd name="connsiteX6" fmla="*/ 510504 w 514157"/>
                <a:gd name="connsiteY6" fmla="*/ 145631 h 158243"/>
                <a:gd name="connsiteX7" fmla="*/ 510504 w 514157"/>
                <a:gd name="connsiteY7" fmla="*/ 9675 h 158243"/>
                <a:gd name="connsiteX8" fmla="*/ 499361 w 514157"/>
                <a:gd name="connsiteY8" fmla="*/ -1469 h 158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157" h="158243">
                  <a:moveTo>
                    <a:pt x="499361" y="-1469"/>
                  </a:moveTo>
                  <a:lnTo>
                    <a:pt x="7494" y="-1469"/>
                  </a:lnTo>
                  <a:cubicBezTo>
                    <a:pt x="1337" y="-1469"/>
                    <a:pt x="-3653" y="3520"/>
                    <a:pt x="-3653" y="9675"/>
                  </a:cubicBezTo>
                  <a:lnTo>
                    <a:pt x="-3653" y="145631"/>
                  </a:lnTo>
                  <a:cubicBezTo>
                    <a:pt x="-3653" y="151785"/>
                    <a:pt x="1337" y="156774"/>
                    <a:pt x="7494" y="156774"/>
                  </a:cubicBezTo>
                  <a:lnTo>
                    <a:pt x="499361" y="156774"/>
                  </a:lnTo>
                  <a:cubicBezTo>
                    <a:pt x="505515" y="156774"/>
                    <a:pt x="510504" y="151785"/>
                    <a:pt x="510504" y="145631"/>
                  </a:cubicBezTo>
                  <a:lnTo>
                    <a:pt x="510504" y="9675"/>
                  </a:lnTo>
                  <a:cubicBezTo>
                    <a:pt x="510504" y="3520"/>
                    <a:pt x="505515" y="-1469"/>
                    <a:pt x="499361" y="-146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74" name="자유형: 도형 1695">
              <a:extLst>
                <a:ext uri="{FF2B5EF4-FFF2-40B4-BE49-F238E27FC236}">
                  <a16:creationId xmlns:a16="http://schemas.microsoft.com/office/drawing/2014/main" id="{F260DBC4-9D56-03F0-2225-5CC0FB8B180D}"/>
                </a:ext>
              </a:extLst>
            </p:cNvPr>
            <p:cNvSpPr/>
            <p:nvPr/>
          </p:nvSpPr>
          <p:spPr>
            <a:xfrm flipV="1">
              <a:off x="2192524" y="4838796"/>
              <a:ext cx="84210" cy="80706"/>
            </a:xfrm>
            <a:custGeom>
              <a:avLst/>
              <a:gdLst>
                <a:gd name="connsiteX0" fmla="*/ 28851 w 75053"/>
                <a:gd name="connsiteY0" fmla="*/ 67338 h 71930"/>
                <a:gd name="connsiteX1" fmla="*/ 21595 w 75053"/>
                <a:gd name="connsiteY1" fmla="*/ 52636 h 71930"/>
                <a:gd name="connsiteX2" fmla="*/ 17375 w 75053"/>
                <a:gd name="connsiteY2" fmla="*/ 49571 h 71930"/>
                <a:gd name="connsiteX3" fmla="*/ 1149 w 75053"/>
                <a:gd name="connsiteY3" fmla="*/ 47213 h 71930"/>
                <a:gd name="connsiteX4" fmla="*/ -1955 w 75053"/>
                <a:gd name="connsiteY4" fmla="*/ 37656 h 71930"/>
                <a:gd name="connsiteX5" fmla="*/ 9787 w 75053"/>
                <a:gd name="connsiteY5" fmla="*/ 26212 h 71930"/>
                <a:gd name="connsiteX6" fmla="*/ 11397 w 75053"/>
                <a:gd name="connsiteY6" fmla="*/ 21254 h 71930"/>
                <a:gd name="connsiteX7" fmla="*/ 8625 w 75053"/>
                <a:gd name="connsiteY7" fmla="*/ 5095 h 71930"/>
                <a:gd name="connsiteX8" fmla="*/ 16756 w 75053"/>
                <a:gd name="connsiteY8" fmla="*/ -814 h 71930"/>
                <a:gd name="connsiteX9" fmla="*/ 31268 w 75053"/>
                <a:gd name="connsiteY9" fmla="*/ 6818 h 71930"/>
                <a:gd name="connsiteX10" fmla="*/ 36482 w 75053"/>
                <a:gd name="connsiteY10" fmla="*/ 6818 h 71930"/>
                <a:gd name="connsiteX11" fmla="*/ 50994 w 75053"/>
                <a:gd name="connsiteY11" fmla="*/ -814 h 71930"/>
                <a:gd name="connsiteX12" fmla="*/ 59123 w 75053"/>
                <a:gd name="connsiteY12" fmla="*/ 5095 h 71930"/>
                <a:gd name="connsiteX13" fmla="*/ 56350 w 75053"/>
                <a:gd name="connsiteY13" fmla="*/ 21254 h 71930"/>
                <a:gd name="connsiteX14" fmla="*/ 57963 w 75053"/>
                <a:gd name="connsiteY14" fmla="*/ 26212 h 71930"/>
                <a:gd name="connsiteX15" fmla="*/ 69703 w 75053"/>
                <a:gd name="connsiteY15" fmla="*/ 37656 h 71930"/>
                <a:gd name="connsiteX16" fmla="*/ 66598 w 75053"/>
                <a:gd name="connsiteY16" fmla="*/ 47213 h 71930"/>
                <a:gd name="connsiteX17" fmla="*/ 50372 w 75053"/>
                <a:gd name="connsiteY17" fmla="*/ 49571 h 71930"/>
                <a:gd name="connsiteX18" fmla="*/ 46155 w 75053"/>
                <a:gd name="connsiteY18" fmla="*/ 52636 h 71930"/>
                <a:gd name="connsiteX19" fmla="*/ 38899 w 75053"/>
                <a:gd name="connsiteY19" fmla="*/ 67338 h 71930"/>
                <a:gd name="connsiteX20" fmla="*/ 28851 w 75053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3" h="71930">
                  <a:moveTo>
                    <a:pt x="28851" y="67338"/>
                  </a:moveTo>
                  <a:lnTo>
                    <a:pt x="21595" y="52636"/>
                  </a:lnTo>
                  <a:cubicBezTo>
                    <a:pt x="20777" y="50982"/>
                    <a:pt x="19202" y="49834"/>
                    <a:pt x="17375" y="49571"/>
                  </a:cubicBezTo>
                  <a:lnTo>
                    <a:pt x="1149" y="47213"/>
                  </a:lnTo>
                  <a:cubicBezTo>
                    <a:pt x="-3444" y="46545"/>
                    <a:pt x="-5280" y="40899"/>
                    <a:pt x="-1955" y="37656"/>
                  </a:cubicBezTo>
                  <a:lnTo>
                    <a:pt x="9787" y="26212"/>
                  </a:lnTo>
                  <a:cubicBezTo>
                    <a:pt x="11105" y="24925"/>
                    <a:pt x="11709" y="23069"/>
                    <a:pt x="11397" y="21254"/>
                  </a:cubicBezTo>
                  <a:lnTo>
                    <a:pt x="8625" y="5095"/>
                  </a:lnTo>
                  <a:cubicBezTo>
                    <a:pt x="7841" y="516"/>
                    <a:pt x="12646" y="-2973"/>
                    <a:pt x="16756" y="-814"/>
                  </a:cubicBezTo>
                  <a:lnTo>
                    <a:pt x="31268" y="6818"/>
                  </a:lnTo>
                  <a:cubicBezTo>
                    <a:pt x="32898" y="7676"/>
                    <a:pt x="34849" y="7676"/>
                    <a:pt x="36482" y="6818"/>
                  </a:cubicBezTo>
                  <a:lnTo>
                    <a:pt x="50994" y="-814"/>
                  </a:lnTo>
                  <a:cubicBezTo>
                    <a:pt x="55104" y="-2973"/>
                    <a:pt x="59906" y="516"/>
                    <a:pt x="59123" y="5095"/>
                  </a:cubicBezTo>
                  <a:lnTo>
                    <a:pt x="56350" y="21254"/>
                  </a:lnTo>
                  <a:cubicBezTo>
                    <a:pt x="56038" y="23069"/>
                    <a:pt x="56642" y="24925"/>
                    <a:pt x="57963" y="26212"/>
                  </a:cubicBezTo>
                  <a:lnTo>
                    <a:pt x="69703" y="37656"/>
                  </a:lnTo>
                  <a:cubicBezTo>
                    <a:pt x="73027" y="40899"/>
                    <a:pt x="71194" y="46545"/>
                    <a:pt x="66598" y="47213"/>
                  </a:cubicBezTo>
                  <a:lnTo>
                    <a:pt x="50372" y="49571"/>
                  </a:lnTo>
                  <a:cubicBezTo>
                    <a:pt x="48548" y="49834"/>
                    <a:pt x="46970" y="50982"/>
                    <a:pt x="46155" y="52636"/>
                  </a:cubicBezTo>
                  <a:lnTo>
                    <a:pt x="38899" y="67338"/>
                  </a:lnTo>
                  <a:cubicBezTo>
                    <a:pt x="36844" y="71503"/>
                    <a:pt x="30906" y="71503"/>
                    <a:pt x="28851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75" name="자유형: 도형 1696">
              <a:extLst>
                <a:ext uri="{FF2B5EF4-FFF2-40B4-BE49-F238E27FC236}">
                  <a16:creationId xmlns:a16="http://schemas.microsoft.com/office/drawing/2014/main" id="{FE1658CF-9AC0-36EE-B717-FCC57EC2AD59}"/>
                </a:ext>
              </a:extLst>
            </p:cNvPr>
            <p:cNvSpPr/>
            <p:nvPr/>
          </p:nvSpPr>
          <p:spPr>
            <a:xfrm flipV="1">
              <a:off x="2297375" y="4838796"/>
              <a:ext cx="84210" cy="80706"/>
            </a:xfrm>
            <a:custGeom>
              <a:avLst/>
              <a:gdLst>
                <a:gd name="connsiteX0" fmla="*/ 28570 w 75053"/>
                <a:gd name="connsiteY0" fmla="*/ 67338 h 71930"/>
                <a:gd name="connsiteX1" fmla="*/ 21314 w 75053"/>
                <a:gd name="connsiteY1" fmla="*/ 52636 h 71930"/>
                <a:gd name="connsiteX2" fmla="*/ 17097 w 75053"/>
                <a:gd name="connsiteY2" fmla="*/ 49571 h 71930"/>
                <a:gd name="connsiteX3" fmla="*/ 871 w 75053"/>
                <a:gd name="connsiteY3" fmla="*/ 47213 h 71930"/>
                <a:gd name="connsiteX4" fmla="*/ -2234 w 75053"/>
                <a:gd name="connsiteY4" fmla="*/ 37656 h 71930"/>
                <a:gd name="connsiteX5" fmla="*/ 9506 w 75053"/>
                <a:gd name="connsiteY5" fmla="*/ 26212 h 71930"/>
                <a:gd name="connsiteX6" fmla="*/ 11119 w 75053"/>
                <a:gd name="connsiteY6" fmla="*/ 21254 h 71930"/>
                <a:gd name="connsiteX7" fmla="*/ 8346 w 75053"/>
                <a:gd name="connsiteY7" fmla="*/ 5095 h 71930"/>
                <a:gd name="connsiteX8" fmla="*/ 16475 w 75053"/>
                <a:gd name="connsiteY8" fmla="*/ -814 h 71930"/>
                <a:gd name="connsiteX9" fmla="*/ 30987 w 75053"/>
                <a:gd name="connsiteY9" fmla="*/ 6818 h 71930"/>
                <a:gd name="connsiteX10" fmla="*/ 36201 w 75053"/>
                <a:gd name="connsiteY10" fmla="*/ 6818 h 71930"/>
                <a:gd name="connsiteX11" fmla="*/ 50713 w 75053"/>
                <a:gd name="connsiteY11" fmla="*/ -814 h 71930"/>
                <a:gd name="connsiteX12" fmla="*/ 58841 w 75053"/>
                <a:gd name="connsiteY12" fmla="*/ 5095 h 71930"/>
                <a:gd name="connsiteX13" fmla="*/ 56072 w 75053"/>
                <a:gd name="connsiteY13" fmla="*/ 21254 h 71930"/>
                <a:gd name="connsiteX14" fmla="*/ 57682 w 75053"/>
                <a:gd name="connsiteY14" fmla="*/ 26212 h 71930"/>
                <a:gd name="connsiteX15" fmla="*/ 69421 w 75053"/>
                <a:gd name="connsiteY15" fmla="*/ 37656 h 71930"/>
                <a:gd name="connsiteX16" fmla="*/ 66317 w 75053"/>
                <a:gd name="connsiteY16" fmla="*/ 47213 h 71930"/>
                <a:gd name="connsiteX17" fmla="*/ 50094 w 75053"/>
                <a:gd name="connsiteY17" fmla="*/ 49571 h 71930"/>
                <a:gd name="connsiteX18" fmla="*/ 45874 w 75053"/>
                <a:gd name="connsiteY18" fmla="*/ 52636 h 71930"/>
                <a:gd name="connsiteX19" fmla="*/ 38618 w 75053"/>
                <a:gd name="connsiteY19" fmla="*/ 67338 h 71930"/>
                <a:gd name="connsiteX20" fmla="*/ 28570 w 75053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3" h="71930">
                  <a:moveTo>
                    <a:pt x="28570" y="67338"/>
                  </a:moveTo>
                  <a:lnTo>
                    <a:pt x="21314" y="52636"/>
                  </a:lnTo>
                  <a:cubicBezTo>
                    <a:pt x="20499" y="50982"/>
                    <a:pt x="18921" y="49834"/>
                    <a:pt x="17097" y="49571"/>
                  </a:cubicBezTo>
                  <a:lnTo>
                    <a:pt x="871" y="47213"/>
                  </a:lnTo>
                  <a:cubicBezTo>
                    <a:pt x="-3725" y="46545"/>
                    <a:pt x="-5561" y="40899"/>
                    <a:pt x="-2234" y="37656"/>
                  </a:cubicBezTo>
                  <a:lnTo>
                    <a:pt x="9506" y="26212"/>
                  </a:lnTo>
                  <a:cubicBezTo>
                    <a:pt x="10827" y="24925"/>
                    <a:pt x="11428" y="23069"/>
                    <a:pt x="11119" y="21254"/>
                  </a:cubicBezTo>
                  <a:lnTo>
                    <a:pt x="8346" y="5095"/>
                  </a:lnTo>
                  <a:cubicBezTo>
                    <a:pt x="7560" y="516"/>
                    <a:pt x="12365" y="-2973"/>
                    <a:pt x="16475" y="-814"/>
                  </a:cubicBezTo>
                  <a:lnTo>
                    <a:pt x="30987" y="6818"/>
                  </a:lnTo>
                  <a:cubicBezTo>
                    <a:pt x="32620" y="7676"/>
                    <a:pt x="34568" y="7676"/>
                    <a:pt x="36201" y="6818"/>
                  </a:cubicBezTo>
                  <a:lnTo>
                    <a:pt x="50713" y="-814"/>
                  </a:lnTo>
                  <a:cubicBezTo>
                    <a:pt x="54823" y="-2973"/>
                    <a:pt x="59628" y="516"/>
                    <a:pt x="58841" y="5095"/>
                  </a:cubicBezTo>
                  <a:lnTo>
                    <a:pt x="56072" y="21254"/>
                  </a:lnTo>
                  <a:cubicBezTo>
                    <a:pt x="55760" y="23069"/>
                    <a:pt x="56361" y="24925"/>
                    <a:pt x="57682" y="26212"/>
                  </a:cubicBezTo>
                  <a:lnTo>
                    <a:pt x="69421" y="37656"/>
                  </a:lnTo>
                  <a:cubicBezTo>
                    <a:pt x="72749" y="40899"/>
                    <a:pt x="70913" y="46545"/>
                    <a:pt x="66317" y="47213"/>
                  </a:cubicBezTo>
                  <a:lnTo>
                    <a:pt x="50094" y="49571"/>
                  </a:lnTo>
                  <a:cubicBezTo>
                    <a:pt x="48267" y="49834"/>
                    <a:pt x="46692" y="50982"/>
                    <a:pt x="45874" y="52636"/>
                  </a:cubicBezTo>
                  <a:lnTo>
                    <a:pt x="38618" y="67338"/>
                  </a:lnTo>
                  <a:cubicBezTo>
                    <a:pt x="36563" y="71503"/>
                    <a:pt x="30625" y="71503"/>
                    <a:pt x="28570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76" name="자유형: 도형 1697">
              <a:extLst>
                <a:ext uri="{FF2B5EF4-FFF2-40B4-BE49-F238E27FC236}">
                  <a16:creationId xmlns:a16="http://schemas.microsoft.com/office/drawing/2014/main" id="{49E9BA15-FE2D-B4B9-9253-0CB7FDFA8BF4}"/>
                </a:ext>
              </a:extLst>
            </p:cNvPr>
            <p:cNvSpPr/>
            <p:nvPr/>
          </p:nvSpPr>
          <p:spPr>
            <a:xfrm flipV="1">
              <a:off x="2402226" y="4838796"/>
              <a:ext cx="84210" cy="80706"/>
            </a:xfrm>
            <a:custGeom>
              <a:avLst/>
              <a:gdLst>
                <a:gd name="connsiteX0" fmla="*/ 28288 w 75053"/>
                <a:gd name="connsiteY0" fmla="*/ 67338 h 71930"/>
                <a:gd name="connsiteX1" fmla="*/ 21032 w 75053"/>
                <a:gd name="connsiteY1" fmla="*/ 52636 h 71930"/>
                <a:gd name="connsiteX2" fmla="*/ 16814 w 75053"/>
                <a:gd name="connsiteY2" fmla="*/ 49571 h 71930"/>
                <a:gd name="connsiteX3" fmla="*/ 589 w 75053"/>
                <a:gd name="connsiteY3" fmla="*/ 47213 h 71930"/>
                <a:gd name="connsiteX4" fmla="*/ -2516 w 75053"/>
                <a:gd name="connsiteY4" fmla="*/ 37656 h 71930"/>
                <a:gd name="connsiteX5" fmla="*/ 9226 w 75053"/>
                <a:gd name="connsiteY5" fmla="*/ 26212 h 71930"/>
                <a:gd name="connsiteX6" fmla="*/ 10836 w 75053"/>
                <a:gd name="connsiteY6" fmla="*/ 21254 h 71930"/>
                <a:gd name="connsiteX7" fmla="*/ 8064 w 75053"/>
                <a:gd name="connsiteY7" fmla="*/ 5095 h 71930"/>
                <a:gd name="connsiteX8" fmla="*/ 16193 w 75053"/>
                <a:gd name="connsiteY8" fmla="*/ -814 h 71930"/>
                <a:gd name="connsiteX9" fmla="*/ 30707 w 75053"/>
                <a:gd name="connsiteY9" fmla="*/ 6818 h 71930"/>
                <a:gd name="connsiteX10" fmla="*/ 35919 w 75053"/>
                <a:gd name="connsiteY10" fmla="*/ 6818 h 71930"/>
                <a:gd name="connsiteX11" fmla="*/ 50433 w 75053"/>
                <a:gd name="connsiteY11" fmla="*/ -814 h 71930"/>
                <a:gd name="connsiteX12" fmla="*/ 58562 w 75053"/>
                <a:gd name="connsiteY12" fmla="*/ 5095 h 71930"/>
                <a:gd name="connsiteX13" fmla="*/ 55790 w 75053"/>
                <a:gd name="connsiteY13" fmla="*/ 21254 h 71930"/>
                <a:gd name="connsiteX14" fmla="*/ 57400 w 75053"/>
                <a:gd name="connsiteY14" fmla="*/ 26212 h 71930"/>
                <a:gd name="connsiteX15" fmla="*/ 69142 w 75053"/>
                <a:gd name="connsiteY15" fmla="*/ 37656 h 71930"/>
                <a:gd name="connsiteX16" fmla="*/ 66038 w 75053"/>
                <a:gd name="connsiteY16" fmla="*/ 47213 h 71930"/>
                <a:gd name="connsiteX17" fmla="*/ 49812 w 75053"/>
                <a:gd name="connsiteY17" fmla="*/ 49571 h 71930"/>
                <a:gd name="connsiteX18" fmla="*/ 45594 w 75053"/>
                <a:gd name="connsiteY18" fmla="*/ 52636 h 71930"/>
                <a:gd name="connsiteX19" fmla="*/ 38339 w 75053"/>
                <a:gd name="connsiteY19" fmla="*/ 67338 h 71930"/>
                <a:gd name="connsiteX20" fmla="*/ 28288 w 75053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3" h="71930">
                  <a:moveTo>
                    <a:pt x="28288" y="67338"/>
                  </a:moveTo>
                  <a:lnTo>
                    <a:pt x="21032" y="52636"/>
                  </a:lnTo>
                  <a:cubicBezTo>
                    <a:pt x="20217" y="50982"/>
                    <a:pt x="18638" y="49834"/>
                    <a:pt x="16814" y="49571"/>
                  </a:cubicBezTo>
                  <a:lnTo>
                    <a:pt x="589" y="47213"/>
                  </a:lnTo>
                  <a:cubicBezTo>
                    <a:pt x="-4005" y="46545"/>
                    <a:pt x="-5840" y="40899"/>
                    <a:pt x="-2516" y="37656"/>
                  </a:cubicBezTo>
                  <a:lnTo>
                    <a:pt x="9226" y="26212"/>
                  </a:lnTo>
                  <a:cubicBezTo>
                    <a:pt x="10544" y="24925"/>
                    <a:pt x="11149" y="23069"/>
                    <a:pt x="10836" y="21254"/>
                  </a:cubicBezTo>
                  <a:lnTo>
                    <a:pt x="8064" y="5095"/>
                  </a:lnTo>
                  <a:cubicBezTo>
                    <a:pt x="7281" y="516"/>
                    <a:pt x="12082" y="-2973"/>
                    <a:pt x="16193" y="-814"/>
                  </a:cubicBezTo>
                  <a:lnTo>
                    <a:pt x="30707" y="6818"/>
                  </a:lnTo>
                  <a:cubicBezTo>
                    <a:pt x="32338" y="7676"/>
                    <a:pt x="34289" y="7676"/>
                    <a:pt x="35919" y="6818"/>
                  </a:cubicBezTo>
                  <a:lnTo>
                    <a:pt x="50433" y="-814"/>
                  </a:lnTo>
                  <a:cubicBezTo>
                    <a:pt x="54541" y="-2973"/>
                    <a:pt x="59346" y="516"/>
                    <a:pt x="58562" y="5095"/>
                  </a:cubicBezTo>
                  <a:lnTo>
                    <a:pt x="55790" y="21254"/>
                  </a:lnTo>
                  <a:cubicBezTo>
                    <a:pt x="55478" y="23069"/>
                    <a:pt x="56082" y="24925"/>
                    <a:pt x="57400" y="26212"/>
                  </a:cubicBezTo>
                  <a:lnTo>
                    <a:pt x="69142" y="37656"/>
                  </a:lnTo>
                  <a:cubicBezTo>
                    <a:pt x="72466" y="40899"/>
                    <a:pt x="70634" y="46545"/>
                    <a:pt x="66038" y="47213"/>
                  </a:cubicBezTo>
                  <a:lnTo>
                    <a:pt x="49812" y="49571"/>
                  </a:lnTo>
                  <a:cubicBezTo>
                    <a:pt x="47988" y="49834"/>
                    <a:pt x="46410" y="50982"/>
                    <a:pt x="45594" y="52636"/>
                  </a:cubicBezTo>
                  <a:lnTo>
                    <a:pt x="38339" y="67338"/>
                  </a:lnTo>
                  <a:cubicBezTo>
                    <a:pt x="36283" y="71503"/>
                    <a:pt x="30343" y="71503"/>
                    <a:pt x="28288" y="67338"/>
                  </a:cubicBezTo>
                </a:path>
              </a:pathLst>
            </a:custGeom>
            <a:solidFill>
              <a:srgbClr val="DADBD8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77" name="자유형: 도형 1698">
              <a:extLst>
                <a:ext uri="{FF2B5EF4-FFF2-40B4-BE49-F238E27FC236}">
                  <a16:creationId xmlns:a16="http://schemas.microsoft.com/office/drawing/2014/main" id="{4AAE0425-2DD6-7992-7F85-A671591709C0}"/>
                </a:ext>
              </a:extLst>
            </p:cNvPr>
            <p:cNvSpPr/>
            <p:nvPr/>
          </p:nvSpPr>
          <p:spPr>
            <a:xfrm flipV="1">
              <a:off x="2087672" y="4838796"/>
              <a:ext cx="84211" cy="80706"/>
            </a:xfrm>
            <a:custGeom>
              <a:avLst/>
              <a:gdLst>
                <a:gd name="connsiteX0" fmla="*/ 29130 w 75054"/>
                <a:gd name="connsiteY0" fmla="*/ 67338 h 71930"/>
                <a:gd name="connsiteX1" fmla="*/ 21874 w 75054"/>
                <a:gd name="connsiteY1" fmla="*/ 52636 h 71930"/>
                <a:gd name="connsiteX2" fmla="*/ 17657 w 75054"/>
                <a:gd name="connsiteY2" fmla="*/ 49571 h 71930"/>
                <a:gd name="connsiteX3" fmla="*/ 1431 w 75054"/>
                <a:gd name="connsiteY3" fmla="*/ 47213 h 71930"/>
                <a:gd name="connsiteX4" fmla="*/ -1673 w 75054"/>
                <a:gd name="connsiteY4" fmla="*/ 37656 h 71930"/>
                <a:gd name="connsiteX5" fmla="*/ 10066 w 75054"/>
                <a:gd name="connsiteY5" fmla="*/ 26212 h 71930"/>
                <a:gd name="connsiteX6" fmla="*/ 11679 w 75054"/>
                <a:gd name="connsiteY6" fmla="*/ 21254 h 71930"/>
                <a:gd name="connsiteX7" fmla="*/ 8907 w 75054"/>
                <a:gd name="connsiteY7" fmla="*/ 5095 h 71930"/>
                <a:gd name="connsiteX8" fmla="*/ 17035 w 75054"/>
                <a:gd name="connsiteY8" fmla="*/ -814 h 71930"/>
                <a:gd name="connsiteX9" fmla="*/ 31547 w 75054"/>
                <a:gd name="connsiteY9" fmla="*/ 6818 h 71930"/>
                <a:gd name="connsiteX10" fmla="*/ 36762 w 75054"/>
                <a:gd name="connsiteY10" fmla="*/ 6818 h 71930"/>
                <a:gd name="connsiteX11" fmla="*/ 51273 w 75054"/>
                <a:gd name="connsiteY11" fmla="*/ -814 h 71930"/>
                <a:gd name="connsiteX12" fmla="*/ 59402 w 75054"/>
                <a:gd name="connsiteY12" fmla="*/ 5095 h 71930"/>
                <a:gd name="connsiteX13" fmla="*/ 56633 w 75054"/>
                <a:gd name="connsiteY13" fmla="*/ 21254 h 71930"/>
                <a:gd name="connsiteX14" fmla="*/ 58243 w 75054"/>
                <a:gd name="connsiteY14" fmla="*/ 26212 h 71930"/>
                <a:gd name="connsiteX15" fmla="*/ 69985 w 75054"/>
                <a:gd name="connsiteY15" fmla="*/ 37656 h 71930"/>
                <a:gd name="connsiteX16" fmla="*/ 66877 w 75054"/>
                <a:gd name="connsiteY16" fmla="*/ 47213 h 71930"/>
                <a:gd name="connsiteX17" fmla="*/ 50654 w 75054"/>
                <a:gd name="connsiteY17" fmla="*/ 49571 h 71930"/>
                <a:gd name="connsiteX18" fmla="*/ 46434 w 75054"/>
                <a:gd name="connsiteY18" fmla="*/ 52636 h 71930"/>
                <a:gd name="connsiteX19" fmla="*/ 39178 w 75054"/>
                <a:gd name="connsiteY19" fmla="*/ 67338 h 71930"/>
                <a:gd name="connsiteX20" fmla="*/ 29130 w 75054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4" h="71930">
                  <a:moveTo>
                    <a:pt x="29130" y="67338"/>
                  </a:moveTo>
                  <a:lnTo>
                    <a:pt x="21874" y="52636"/>
                  </a:lnTo>
                  <a:cubicBezTo>
                    <a:pt x="21059" y="50982"/>
                    <a:pt x="19481" y="49834"/>
                    <a:pt x="17657" y="49571"/>
                  </a:cubicBezTo>
                  <a:lnTo>
                    <a:pt x="1431" y="47213"/>
                  </a:lnTo>
                  <a:cubicBezTo>
                    <a:pt x="-3165" y="46545"/>
                    <a:pt x="-5000" y="40899"/>
                    <a:pt x="-1673" y="37656"/>
                  </a:cubicBezTo>
                  <a:lnTo>
                    <a:pt x="10066" y="26212"/>
                  </a:lnTo>
                  <a:cubicBezTo>
                    <a:pt x="11387" y="24925"/>
                    <a:pt x="11991" y="23069"/>
                    <a:pt x="11679" y="21254"/>
                  </a:cubicBezTo>
                  <a:lnTo>
                    <a:pt x="8907" y="5095"/>
                  </a:lnTo>
                  <a:cubicBezTo>
                    <a:pt x="8121" y="516"/>
                    <a:pt x="12925" y="-2973"/>
                    <a:pt x="17035" y="-814"/>
                  </a:cubicBezTo>
                  <a:lnTo>
                    <a:pt x="31547" y="6818"/>
                  </a:lnTo>
                  <a:cubicBezTo>
                    <a:pt x="33180" y="7676"/>
                    <a:pt x="35131" y="7676"/>
                    <a:pt x="36762" y="6818"/>
                  </a:cubicBezTo>
                  <a:lnTo>
                    <a:pt x="51273" y="-814"/>
                  </a:lnTo>
                  <a:cubicBezTo>
                    <a:pt x="55384" y="-2973"/>
                    <a:pt x="60188" y="516"/>
                    <a:pt x="59402" y="5095"/>
                  </a:cubicBezTo>
                  <a:lnTo>
                    <a:pt x="56633" y="21254"/>
                  </a:lnTo>
                  <a:cubicBezTo>
                    <a:pt x="56320" y="23069"/>
                    <a:pt x="56922" y="24925"/>
                    <a:pt x="58243" y="26212"/>
                  </a:cubicBezTo>
                  <a:lnTo>
                    <a:pt x="69985" y="37656"/>
                  </a:lnTo>
                  <a:cubicBezTo>
                    <a:pt x="73309" y="40899"/>
                    <a:pt x="71473" y="46545"/>
                    <a:pt x="66877" y="47213"/>
                  </a:cubicBezTo>
                  <a:lnTo>
                    <a:pt x="50654" y="49571"/>
                  </a:lnTo>
                  <a:cubicBezTo>
                    <a:pt x="48828" y="49834"/>
                    <a:pt x="47252" y="50982"/>
                    <a:pt x="46434" y="52636"/>
                  </a:cubicBezTo>
                  <a:lnTo>
                    <a:pt x="39178" y="67338"/>
                  </a:lnTo>
                  <a:cubicBezTo>
                    <a:pt x="37123" y="71503"/>
                    <a:pt x="31186" y="71503"/>
                    <a:pt x="29130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78" name="자유형: 도형 1699">
              <a:extLst>
                <a:ext uri="{FF2B5EF4-FFF2-40B4-BE49-F238E27FC236}">
                  <a16:creationId xmlns:a16="http://schemas.microsoft.com/office/drawing/2014/main" id="{A9D945D1-03F3-742E-89C4-B432AF5947C3}"/>
                </a:ext>
              </a:extLst>
            </p:cNvPr>
            <p:cNvSpPr/>
            <p:nvPr/>
          </p:nvSpPr>
          <p:spPr>
            <a:xfrm flipV="1">
              <a:off x="1982822" y="4838796"/>
              <a:ext cx="84211" cy="80706"/>
            </a:xfrm>
            <a:custGeom>
              <a:avLst/>
              <a:gdLst>
                <a:gd name="connsiteX0" fmla="*/ 29411 w 75054"/>
                <a:gd name="connsiteY0" fmla="*/ 67338 h 71930"/>
                <a:gd name="connsiteX1" fmla="*/ 22156 w 75054"/>
                <a:gd name="connsiteY1" fmla="*/ 52636 h 71930"/>
                <a:gd name="connsiteX2" fmla="*/ 17935 w 75054"/>
                <a:gd name="connsiteY2" fmla="*/ 49571 h 71930"/>
                <a:gd name="connsiteX3" fmla="*/ 1712 w 75054"/>
                <a:gd name="connsiteY3" fmla="*/ 47213 h 71930"/>
                <a:gd name="connsiteX4" fmla="*/ -1395 w 75054"/>
                <a:gd name="connsiteY4" fmla="*/ 37656 h 71930"/>
                <a:gd name="connsiteX5" fmla="*/ 10347 w 75054"/>
                <a:gd name="connsiteY5" fmla="*/ 26212 h 71930"/>
                <a:gd name="connsiteX6" fmla="*/ 11957 w 75054"/>
                <a:gd name="connsiteY6" fmla="*/ 21254 h 71930"/>
                <a:gd name="connsiteX7" fmla="*/ 9185 w 75054"/>
                <a:gd name="connsiteY7" fmla="*/ 5095 h 71930"/>
                <a:gd name="connsiteX8" fmla="*/ 17316 w 75054"/>
                <a:gd name="connsiteY8" fmla="*/ -814 h 71930"/>
                <a:gd name="connsiteX9" fmla="*/ 31828 w 75054"/>
                <a:gd name="connsiteY9" fmla="*/ 6818 h 71930"/>
                <a:gd name="connsiteX10" fmla="*/ 37043 w 75054"/>
                <a:gd name="connsiteY10" fmla="*/ 6818 h 71930"/>
                <a:gd name="connsiteX11" fmla="*/ 51554 w 75054"/>
                <a:gd name="connsiteY11" fmla="*/ -814 h 71930"/>
                <a:gd name="connsiteX12" fmla="*/ 59683 w 75054"/>
                <a:gd name="connsiteY12" fmla="*/ 5095 h 71930"/>
                <a:gd name="connsiteX13" fmla="*/ 56911 w 75054"/>
                <a:gd name="connsiteY13" fmla="*/ 21254 h 71930"/>
                <a:gd name="connsiteX14" fmla="*/ 58524 w 75054"/>
                <a:gd name="connsiteY14" fmla="*/ 26212 h 71930"/>
                <a:gd name="connsiteX15" fmla="*/ 70263 w 75054"/>
                <a:gd name="connsiteY15" fmla="*/ 37656 h 71930"/>
                <a:gd name="connsiteX16" fmla="*/ 67158 w 75054"/>
                <a:gd name="connsiteY16" fmla="*/ 47213 h 71930"/>
                <a:gd name="connsiteX17" fmla="*/ 50933 w 75054"/>
                <a:gd name="connsiteY17" fmla="*/ 49571 h 71930"/>
                <a:gd name="connsiteX18" fmla="*/ 46715 w 75054"/>
                <a:gd name="connsiteY18" fmla="*/ 52636 h 71930"/>
                <a:gd name="connsiteX19" fmla="*/ 39459 w 75054"/>
                <a:gd name="connsiteY19" fmla="*/ 67338 h 71930"/>
                <a:gd name="connsiteX20" fmla="*/ 29411 w 75054"/>
                <a:gd name="connsiteY20" fmla="*/ 67338 h 7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5054" h="71930">
                  <a:moveTo>
                    <a:pt x="29411" y="67338"/>
                  </a:moveTo>
                  <a:lnTo>
                    <a:pt x="22156" y="52636"/>
                  </a:lnTo>
                  <a:cubicBezTo>
                    <a:pt x="21337" y="50982"/>
                    <a:pt x="19762" y="49834"/>
                    <a:pt x="17935" y="49571"/>
                  </a:cubicBezTo>
                  <a:lnTo>
                    <a:pt x="1712" y="47213"/>
                  </a:lnTo>
                  <a:cubicBezTo>
                    <a:pt x="-2884" y="46545"/>
                    <a:pt x="-4720" y="40899"/>
                    <a:pt x="-1395" y="37656"/>
                  </a:cubicBezTo>
                  <a:lnTo>
                    <a:pt x="10347" y="26212"/>
                  </a:lnTo>
                  <a:cubicBezTo>
                    <a:pt x="11668" y="24925"/>
                    <a:pt x="12269" y="23069"/>
                    <a:pt x="11957" y="21254"/>
                  </a:cubicBezTo>
                  <a:lnTo>
                    <a:pt x="9185" y="5095"/>
                  </a:lnTo>
                  <a:cubicBezTo>
                    <a:pt x="8401" y="516"/>
                    <a:pt x="13206" y="-2973"/>
                    <a:pt x="17316" y="-814"/>
                  </a:cubicBezTo>
                  <a:lnTo>
                    <a:pt x="31828" y="6818"/>
                  </a:lnTo>
                  <a:cubicBezTo>
                    <a:pt x="33458" y="7676"/>
                    <a:pt x="35409" y="7676"/>
                    <a:pt x="37043" y="6818"/>
                  </a:cubicBezTo>
                  <a:lnTo>
                    <a:pt x="51554" y="-814"/>
                  </a:lnTo>
                  <a:cubicBezTo>
                    <a:pt x="55665" y="-2973"/>
                    <a:pt x="60469" y="516"/>
                    <a:pt x="59683" y="5095"/>
                  </a:cubicBezTo>
                  <a:lnTo>
                    <a:pt x="56911" y="21254"/>
                  </a:lnTo>
                  <a:cubicBezTo>
                    <a:pt x="56601" y="23069"/>
                    <a:pt x="57203" y="24925"/>
                    <a:pt x="58524" y="26212"/>
                  </a:cubicBezTo>
                  <a:lnTo>
                    <a:pt x="70263" y="37656"/>
                  </a:lnTo>
                  <a:cubicBezTo>
                    <a:pt x="73590" y="40899"/>
                    <a:pt x="71754" y="46545"/>
                    <a:pt x="67158" y="47213"/>
                  </a:cubicBezTo>
                  <a:lnTo>
                    <a:pt x="50933" y="49571"/>
                  </a:lnTo>
                  <a:cubicBezTo>
                    <a:pt x="49109" y="49834"/>
                    <a:pt x="47530" y="50982"/>
                    <a:pt x="46715" y="52636"/>
                  </a:cubicBezTo>
                  <a:lnTo>
                    <a:pt x="39459" y="67338"/>
                  </a:lnTo>
                  <a:cubicBezTo>
                    <a:pt x="37404" y="71503"/>
                    <a:pt x="31466" y="71503"/>
                    <a:pt x="29411" y="67338"/>
                  </a:cubicBezTo>
                </a:path>
              </a:pathLst>
            </a:custGeom>
            <a:solidFill>
              <a:srgbClr val="FFD14F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79" name="자유형: 도형 1700">
              <a:extLst>
                <a:ext uri="{FF2B5EF4-FFF2-40B4-BE49-F238E27FC236}">
                  <a16:creationId xmlns:a16="http://schemas.microsoft.com/office/drawing/2014/main" id="{3F656492-7B65-55E4-0CD0-8B4EBCDCED53}"/>
                </a:ext>
              </a:extLst>
            </p:cNvPr>
            <p:cNvSpPr/>
            <p:nvPr/>
          </p:nvSpPr>
          <p:spPr>
            <a:xfrm flipV="1">
              <a:off x="868422" y="4773191"/>
              <a:ext cx="495682" cy="329655"/>
            </a:xfrm>
            <a:custGeom>
              <a:avLst/>
              <a:gdLst>
                <a:gd name="connsiteX0" fmla="*/ 388105 w 441781"/>
                <a:gd name="connsiteY0" fmla="*/ 292545 h 293808"/>
                <a:gd name="connsiteX1" fmla="*/ 52348 w 441781"/>
                <a:gd name="connsiteY1" fmla="*/ 292545 h 293808"/>
                <a:gd name="connsiteX2" fmla="*/ -664 w 441781"/>
                <a:gd name="connsiteY2" fmla="*/ 239532 h 293808"/>
                <a:gd name="connsiteX3" fmla="*/ -664 w 441781"/>
                <a:gd name="connsiteY3" fmla="*/ 113601 h 293808"/>
                <a:gd name="connsiteX4" fmla="*/ 52348 w 441781"/>
                <a:gd name="connsiteY4" fmla="*/ 60588 h 293808"/>
                <a:gd name="connsiteX5" fmla="*/ 246207 w 441781"/>
                <a:gd name="connsiteY5" fmla="*/ 60588 h 293808"/>
                <a:gd name="connsiteX6" fmla="*/ 290032 w 441781"/>
                <a:gd name="connsiteY6" fmla="*/ 16274 h 293808"/>
                <a:gd name="connsiteX7" fmla="*/ 338674 w 441781"/>
                <a:gd name="connsiteY7" fmla="*/ -1059 h 293808"/>
                <a:gd name="connsiteX8" fmla="*/ 346114 w 441781"/>
                <a:gd name="connsiteY8" fmla="*/ 10322 h 293808"/>
                <a:gd name="connsiteX9" fmla="*/ 323575 w 441781"/>
                <a:gd name="connsiteY9" fmla="*/ 60588 h 293808"/>
                <a:gd name="connsiteX10" fmla="*/ 388105 w 441781"/>
                <a:gd name="connsiteY10" fmla="*/ 60588 h 293808"/>
                <a:gd name="connsiteX11" fmla="*/ 441118 w 441781"/>
                <a:gd name="connsiteY11" fmla="*/ 113601 h 293808"/>
                <a:gd name="connsiteX12" fmla="*/ 441118 w 441781"/>
                <a:gd name="connsiteY12" fmla="*/ 239532 h 293808"/>
                <a:gd name="connsiteX13" fmla="*/ 388105 w 441781"/>
                <a:gd name="connsiteY13" fmla="*/ 292545 h 293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1781" h="293808">
                  <a:moveTo>
                    <a:pt x="388105" y="292545"/>
                  </a:moveTo>
                  <a:lnTo>
                    <a:pt x="52348" y="292545"/>
                  </a:lnTo>
                  <a:cubicBezTo>
                    <a:pt x="23070" y="292545"/>
                    <a:pt x="-664" y="268812"/>
                    <a:pt x="-664" y="239532"/>
                  </a:cubicBezTo>
                  <a:lnTo>
                    <a:pt x="-664" y="113601"/>
                  </a:lnTo>
                  <a:cubicBezTo>
                    <a:pt x="-664" y="84324"/>
                    <a:pt x="23070" y="60588"/>
                    <a:pt x="52348" y="60588"/>
                  </a:cubicBezTo>
                  <a:lnTo>
                    <a:pt x="246207" y="60588"/>
                  </a:lnTo>
                  <a:cubicBezTo>
                    <a:pt x="254982" y="41585"/>
                    <a:pt x="271440" y="26325"/>
                    <a:pt x="290032" y="16274"/>
                  </a:cubicBezTo>
                  <a:cubicBezTo>
                    <a:pt x="305237" y="8055"/>
                    <a:pt x="321786" y="2869"/>
                    <a:pt x="338674" y="-1059"/>
                  </a:cubicBezTo>
                  <a:cubicBezTo>
                    <a:pt x="345302" y="-2603"/>
                    <a:pt x="350262" y="4931"/>
                    <a:pt x="346114" y="10322"/>
                  </a:cubicBezTo>
                  <a:cubicBezTo>
                    <a:pt x="334826" y="24989"/>
                    <a:pt x="327102" y="42400"/>
                    <a:pt x="323575" y="60588"/>
                  </a:cubicBezTo>
                  <a:lnTo>
                    <a:pt x="388105" y="60588"/>
                  </a:lnTo>
                  <a:cubicBezTo>
                    <a:pt x="417382" y="60588"/>
                    <a:pt x="441118" y="84324"/>
                    <a:pt x="441118" y="113601"/>
                  </a:cubicBezTo>
                  <a:lnTo>
                    <a:pt x="441118" y="239532"/>
                  </a:lnTo>
                  <a:cubicBezTo>
                    <a:pt x="441118" y="268812"/>
                    <a:pt x="417382" y="292545"/>
                    <a:pt x="388105" y="292545"/>
                  </a:cubicBezTo>
                </a:path>
              </a:pathLst>
            </a:custGeom>
            <a:solidFill>
              <a:srgbClr val="67BA54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80" name="자유형: 도형 1701">
              <a:extLst>
                <a:ext uri="{FF2B5EF4-FFF2-40B4-BE49-F238E27FC236}">
                  <a16:creationId xmlns:a16="http://schemas.microsoft.com/office/drawing/2014/main" id="{9CBB1534-AFF9-1CFC-F79D-A665F63870CD}"/>
                </a:ext>
              </a:extLst>
            </p:cNvPr>
            <p:cNvSpPr/>
            <p:nvPr/>
          </p:nvSpPr>
          <p:spPr>
            <a:xfrm flipV="1">
              <a:off x="918874" y="4862718"/>
              <a:ext cx="69989" cy="69989"/>
            </a:xfrm>
            <a:custGeom>
              <a:avLst/>
              <a:gdLst>
                <a:gd name="connsiteX0" fmla="*/ 62148 w 62378"/>
                <a:gd name="connsiteY0" fmla="*/ 29787 h 62378"/>
                <a:gd name="connsiteX1" fmla="*/ 30959 w 62378"/>
                <a:gd name="connsiteY1" fmla="*/ -1404 h 62378"/>
                <a:gd name="connsiteX2" fmla="*/ -230 w 62378"/>
                <a:gd name="connsiteY2" fmla="*/ 29787 h 62378"/>
                <a:gd name="connsiteX3" fmla="*/ 30959 w 62378"/>
                <a:gd name="connsiteY3" fmla="*/ 60975 h 62378"/>
                <a:gd name="connsiteX4" fmla="*/ 62148 w 62378"/>
                <a:gd name="connsiteY4" fmla="*/ 29787 h 6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78" h="62378">
                  <a:moveTo>
                    <a:pt x="62148" y="29787"/>
                  </a:moveTo>
                  <a:cubicBezTo>
                    <a:pt x="62148" y="12561"/>
                    <a:pt x="48183" y="-1404"/>
                    <a:pt x="30959" y="-1404"/>
                  </a:cubicBezTo>
                  <a:cubicBezTo>
                    <a:pt x="13733" y="-1404"/>
                    <a:pt x="-230" y="12561"/>
                    <a:pt x="-230" y="29787"/>
                  </a:cubicBezTo>
                  <a:cubicBezTo>
                    <a:pt x="-230" y="47009"/>
                    <a:pt x="13733" y="60975"/>
                    <a:pt x="30959" y="60975"/>
                  </a:cubicBezTo>
                  <a:cubicBezTo>
                    <a:pt x="48183" y="60975"/>
                    <a:pt x="62148" y="47009"/>
                    <a:pt x="62148" y="29787"/>
                  </a:cubicBez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81" name="자유형: 도형 1702">
              <a:extLst>
                <a:ext uri="{FF2B5EF4-FFF2-40B4-BE49-F238E27FC236}">
                  <a16:creationId xmlns:a16="http://schemas.microsoft.com/office/drawing/2014/main" id="{76FDC690-2312-B6E0-E339-D415AC27730D}"/>
                </a:ext>
              </a:extLst>
            </p:cNvPr>
            <p:cNvSpPr/>
            <p:nvPr/>
          </p:nvSpPr>
          <p:spPr>
            <a:xfrm flipV="1">
              <a:off x="1013187" y="4862975"/>
              <a:ext cx="276810" cy="16268"/>
            </a:xfrm>
            <a:custGeom>
              <a:avLst/>
              <a:gdLst>
                <a:gd name="connsiteX0" fmla="*/ 245952 w 246710"/>
                <a:gd name="connsiteY0" fmla="*/ -1497 h 14499"/>
                <a:gd name="connsiteX1" fmla="*/ -759 w 246710"/>
                <a:gd name="connsiteY1" fmla="*/ -1497 h 14499"/>
                <a:gd name="connsiteX2" fmla="*/ -759 w 246710"/>
                <a:gd name="connsiteY2" fmla="*/ 13003 h 14499"/>
                <a:gd name="connsiteX3" fmla="*/ 245952 w 246710"/>
                <a:gd name="connsiteY3" fmla="*/ 13003 h 14499"/>
                <a:gd name="connsiteX4" fmla="*/ 245952 w 246710"/>
                <a:gd name="connsiteY4" fmla="*/ -1497 h 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710" h="14499">
                  <a:moveTo>
                    <a:pt x="245952" y="-1497"/>
                  </a:moveTo>
                  <a:lnTo>
                    <a:pt x="-759" y="-1497"/>
                  </a:lnTo>
                  <a:lnTo>
                    <a:pt x="-759" y="13003"/>
                  </a:lnTo>
                  <a:lnTo>
                    <a:pt x="245952" y="13003"/>
                  </a:lnTo>
                  <a:lnTo>
                    <a:pt x="245952" y="-1497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82" name="자유형: 도형 1703">
              <a:extLst>
                <a:ext uri="{FF2B5EF4-FFF2-40B4-BE49-F238E27FC236}">
                  <a16:creationId xmlns:a16="http://schemas.microsoft.com/office/drawing/2014/main" id="{40F4BB78-45BA-9BCD-266D-5710C8928712}"/>
                </a:ext>
              </a:extLst>
            </p:cNvPr>
            <p:cNvSpPr/>
            <p:nvPr/>
          </p:nvSpPr>
          <p:spPr>
            <a:xfrm flipV="1">
              <a:off x="1013187" y="4901856"/>
              <a:ext cx="276810" cy="16268"/>
            </a:xfrm>
            <a:custGeom>
              <a:avLst/>
              <a:gdLst>
                <a:gd name="connsiteX0" fmla="*/ 245952 w 246710"/>
                <a:gd name="connsiteY0" fmla="*/ -1361 h 14499"/>
                <a:gd name="connsiteX1" fmla="*/ -759 w 246710"/>
                <a:gd name="connsiteY1" fmla="*/ -1361 h 14499"/>
                <a:gd name="connsiteX2" fmla="*/ -759 w 246710"/>
                <a:gd name="connsiteY2" fmla="*/ 13139 h 14499"/>
                <a:gd name="connsiteX3" fmla="*/ 245952 w 246710"/>
                <a:gd name="connsiteY3" fmla="*/ 13139 h 14499"/>
                <a:gd name="connsiteX4" fmla="*/ 245952 w 246710"/>
                <a:gd name="connsiteY4" fmla="*/ -1361 h 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710" h="14499">
                  <a:moveTo>
                    <a:pt x="245952" y="-1361"/>
                  </a:moveTo>
                  <a:lnTo>
                    <a:pt x="-759" y="-1361"/>
                  </a:lnTo>
                  <a:lnTo>
                    <a:pt x="-759" y="13139"/>
                  </a:lnTo>
                  <a:lnTo>
                    <a:pt x="245952" y="13139"/>
                  </a:lnTo>
                  <a:lnTo>
                    <a:pt x="245952" y="-1361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83" name="자유형: 도형 1704">
              <a:extLst>
                <a:ext uri="{FF2B5EF4-FFF2-40B4-BE49-F238E27FC236}">
                  <a16:creationId xmlns:a16="http://schemas.microsoft.com/office/drawing/2014/main" id="{0ADA5726-0255-62E7-FAA8-AE114292C1FE}"/>
                </a:ext>
              </a:extLst>
            </p:cNvPr>
            <p:cNvSpPr/>
            <p:nvPr/>
          </p:nvSpPr>
          <p:spPr>
            <a:xfrm flipV="1">
              <a:off x="1013187" y="4940738"/>
              <a:ext cx="111701" cy="16268"/>
            </a:xfrm>
            <a:custGeom>
              <a:avLst/>
              <a:gdLst>
                <a:gd name="connsiteX0" fmla="*/ 99018 w 99555"/>
                <a:gd name="connsiteY0" fmla="*/ -1225 h 14499"/>
                <a:gd name="connsiteX1" fmla="*/ -538 w 99555"/>
                <a:gd name="connsiteY1" fmla="*/ -1225 h 14499"/>
                <a:gd name="connsiteX2" fmla="*/ -538 w 99555"/>
                <a:gd name="connsiteY2" fmla="*/ 13274 h 14499"/>
                <a:gd name="connsiteX3" fmla="*/ 99018 w 99555"/>
                <a:gd name="connsiteY3" fmla="*/ 13274 h 14499"/>
                <a:gd name="connsiteX4" fmla="*/ 99018 w 99555"/>
                <a:gd name="connsiteY4" fmla="*/ -1225 h 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55" h="14499">
                  <a:moveTo>
                    <a:pt x="99018" y="-1225"/>
                  </a:moveTo>
                  <a:lnTo>
                    <a:pt x="-538" y="-1225"/>
                  </a:lnTo>
                  <a:lnTo>
                    <a:pt x="-538" y="13274"/>
                  </a:lnTo>
                  <a:lnTo>
                    <a:pt x="99018" y="13274"/>
                  </a:lnTo>
                  <a:lnTo>
                    <a:pt x="99018" y="-1225"/>
                  </a:lnTo>
                </a:path>
              </a:pathLst>
            </a:custGeom>
            <a:solidFill>
              <a:schemeClr val="bg1"/>
            </a:solidFill>
            <a:ln w="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84" name="Google Shape;73;p13">
              <a:extLst>
                <a:ext uri="{FF2B5EF4-FFF2-40B4-BE49-F238E27FC236}">
                  <a16:creationId xmlns:a16="http://schemas.microsoft.com/office/drawing/2014/main" id="{A1A6E1C9-7BDB-C169-8651-5B48F6A8A00D}"/>
                </a:ext>
              </a:extLst>
            </p:cNvPr>
            <p:cNvSpPr txBox="1"/>
            <p:nvPr/>
          </p:nvSpPr>
          <p:spPr>
            <a:xfrm>
              <a:off x="1700914" y="4235693"/>
              <a:ext cx="460382" cy="205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defRPr>
              </a:lvl1pPr>
            </a:lstStyle>
            <a:p>
              <a:pPr algn="ctr">
                <a:lnSpc>
                  <a:spcPct val="110000"/>
                </a:lnSpc>
              </a:pPr>
              <a:r>
                <a:rPr lang="en-US" sz="70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 Black" panose="02000A03000000020004" pitchFamily="2" charset="-127"/>
                </a:rPr>
                <a:t>BOOK</a:t>
              </a:r>
              <a:endParaRPr sz="700"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1885" name="자유형: 도형 1706">
              <a:extLst>
                <a:ext uri="{FF2B5EF4-FFF2-40B4-BE49-F238E27FC236}">
                  <a16:creationId xmlns:a16="http://schemas.microsoft.com/office/drawing/2014/main" id="{2A538F34-3E29-5DFF-35FA-65D844E57C43}"/>
                </a:ext>
              </a:extLst>
            </p:cNvPr>
            <p:cNvSpPr/>
            <p:nvPr/>
          </p:nvSpPr>
          <p:spPr>
            <a:xfrm flipV="1">
              <a:off x="2675134" y="5346649"/>
              <a:ext cx="51209" cy="124191"/>
            </a:xfrm>
            <a:custGeom>
              <a:avLst/>
              <a:gdLst>
                <a:gd name="connsiteX0" fmla="*/ 7554 w 99208"/>
                <a:gd name="connsiteY0" fmla="*/ 553 h 240599"/>
                <a:gd name="connsiteX1" fmla="*/ -869 w 99208"/>
                <a:gd name="connsiteY1" fmla="*/ 240275 h 240599"/>
                <a:gd name="connsiteX2" fmla="*/ 98339 w 99208"/>
                <a:gd name="connsiteY2" fmla="*/ 175292 h 240599"/>
                <a:gd name="connsiteX3" fmla="*/ 96358 w 99208"/>
                <a:gd name="connsiteY3" fmla="*/ -325 h 240599"/>
                <a:gd name="connsiteX4" fmla="*/ 7554 w 99208"/>
                <a:gd name="connsiteY4" fmla="*/ 553 h 2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208" h="240599">
                  <a:moveTo>
                    <a:pt x="7554" y="553"/>
                  </a:moveTo>
                  <a:lnTo>
                    <a:pt x="-869" y="240275"/>
                  </a:lnTo>
                  <a:lnTo>
                    <a:pt x="98339" y="175292"/>
                  </a:lnTo>
                  <a:lnTo>
                    <a:pt x="96358" y="-325"/>
                  </a:lnTo>
                  <a:lnTo>
                    <a:pt x="7554" y="553"/>
                  </a:ln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86" name="자유형: 도형 1707">
              <a:extLst>
                <a:ext uri="{FF2B5EF4-FFF2-40B4-BE49-F238E27FC236}">
                  <a16:creationId xmlns:a16="http://schemas.microsoft.com/office/drawing/2014/main" id="{74008956-3E74-635A-11E0-73C319A2558A}"/>
                </a:ext>
              </a:extLst>
            </p:cNvPr>
            <p:cNvSpPr/>
            <p:nvPr/>
          </p:nvSpPr>
          <p:spPr>
            <a:xfrm flipV="1">
              <a:off x="2615897" y="5470388"/>
              <a:ext cx="109987" cy="67718"/>
            </a:xfrm>
            <a:custGeom>
              <a:avLst/>
              <a:gdLst>
                <a:gd name="connsiteX0" fmla="*/ 122355 w 213081"/>
                <a:gd name="connsiteY0" fmla="*/ 131032 h 131191"/>
                <a:gd name="connsiteX1" fmla="*/ 72127 w 213081"/>
                <a:gd name="connsiteY1" fmla="*/ 80729 h 131191"/>
                <a:gd name="connsiteX2" fmla="*/ 32731 w 213081"/>
                <a:gd name="connsiteY2" fmla="*/ 69219 h 131191"/>
                <a:gd name="connsiteX3" fmla="*/ -179 w 213081"/>
                <a:gd name="connsiteY3" fmla="*/ 14000 h 131191"/>
                <a:gd name="connsiteX4" fmla="*/ -829 w 213081"/>
                <a:gd name="connsiteY4" fmla="*/ 1160 h 131191"/>
                <a:gd name="connsiteX5" fmla="*/ 212252 w 213081"/>
                <a:gd name="connsiteY5" fmla="*/ -160 h 131191"/>
                <a:gd name="connsiteX6" fmla="*/ 211160 w 213081"/>
                <a:gd name="connsiteY6" fmla="*/ 130155 h 131191"/>
                <a:gd name="connsiteX7" fmla="*/ 122355 w 213081"/>
                <a:gd name="connsiteY7" fmla="*/ 131032 h 13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081" h="131191">
                  <a:moveTo>
                    <a:pt x="122355" y="131032"/>
                  </a:moveTo>
                  <a:lnTo>
                    <a:pt x="72127" y="80729"/>
                  </a:lnTo>
                  <a:lnTo>
                    <a:pt x="32731" y="69219"/>
                  </a:lnTo>
                  <a:cubicBezTo>
                    <a:pt x="14619" y="63926"/>
                    <a:pt x="1224" y="41448"/>
                    <a:pt x="-179" y="14000"/>
                  </a:cubicBezTo>
                  <a:lnTo>
                    <a:pt x="-829" y="1160"/>
                  </a:lnTo>
                  <a:lnTo>
                    <a:pt x="212252" y="-160"/>
                  </a:lnTo>
                  <a:lnTo>
                    <a:pt x="211160" y="130155"/>
                  </a:lnTo>
                  <a:lnTo>
                    <a:pt x="122355" y="131032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87" name="자유형: 도형 1708">
              <a:extLst>
                <a:ext uri="{FF2B5EF4-FFF2-40B4-BE49-F238E27FC236}">
                  <a16:creationId xmlns:a16="http://schemas.microsoft.com/office/drawing/2014/main" id="{92D36EED-DDFF-A26C-97F4-A5F8FF85358F}"/>
                </a:ext>
              </a:extLst>
            </p:cNvPr>
            <p:cNvSpPr/>
            <p:nvPr/>
          </p:nvSpPr>
          <p:spPr>
            <a:xfrm flipV="1">
              <a:off x="2615342" y="5523945"/>
              <a:ext cx="111002" cy="15262"/>
            </a:xfrm>
            <a:custGeom>
              <a:avLst/>
              <a:gdLst>
                <a:gd name="connsiteX0" fmla="*/ 214217 w 215046"/>
                <a:gd name="connsiteY0" fmla="*/ -112 h 29568"/>
                <a:gd name="connsiteX1" fmla="*/ -597 w 215046"/>
                <a:gd name="connsiteY1" fmla="*/ 1222 h 29568"/>
                <a:gd name="connsiteX2" fmla="*/ -829 w 215046"/>
                <a:gd name="connsiteY2" fmla="*/ 29456 h 29568"/>
                <a:gd name="connsiteX3" fmla="*/ 213975 w 215046"/>
                <a:gd name="connsiteY3" fmla="*/ 28121 h 29568"/>
                <a:gd name="connsiteX4" fmla="*/ 214217 w 215046"/>
                <a:gd name="connsiteY4" fmla="*/ -112 h 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46" h="29568">
                  <a:moveTo>
                    <a:pt x="214217" y="-112"/>
                  </a:moveTo>
                  <a:lnTo>
                    <a:pt x="-597" y="1222"/>
                  </a:lnTo>
                  <a:lnTo>
                    <a:pt x="-829" y="29456"/>
                  </a:lnTo>
                  <a:lnTo>
                    <a:pt x="213975" y="28121"/>
                  </a:lnTo>
                  <a:lnTo>
                    <a:pt x="214217" y="-112"/>
                  </a:lnTo>
                </a:path>
              </a:pathLst>
            </a:custGeom>
            <a:solidFill>
              <a:srgbClr val="13111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88" name="자유형: 도형 1709">
              <a:extLst>
                <a:ext uri="{FF2B5EF4-FFF2-40B4-BE49-F238E27FC236}">
                  <a16:creationId xmlns:a16="http://schemas.microsoft.com/office/drawing/2014/main" id="{889065FB-ED3D-C1F1-E764-C71D21662AE1}"/>
                </a:ext>
              </a:extLst>
            </p:cNvPr>
            <p:cNvSpPr/>
            <p:nvPr/>
          </p:nvSpPr>
          <p:spPr>
            <a:xfrm flipV="1">
              <a:off x="2653466" y="4845546"/>
              <a:ext cx="133121" cy="580265"/>
            </a:xfrm>
            <a:custGeom>
              <a:avLst/>
              <a:gdLst>
                <a:gd name="connsiteX0" fmla="*/ 98307 w 257899"/>
                <a:gd name="connsiteY0" fmla="*/ 1121117 h 1124161"/>
                <a:gd name="connsiteX1" fmla="*/ 3162 w 257899"/>
                <a:gd name="connsiteY1" fmla="*/ 847699 h 1124161"/>
                <a:gd name="connsiteX2" fmla="*/ 29858 w 257899"/>
                <a:gd name="connsiteY2" fmla="*/ -797 h 1124161"/>
                <a:gd name="connsiteX3" fmla="*/ 163064 w 257899"/>
                <a:gd name="connsiteY3" fmla="*/ -797 h 1124161"/>
                <a:gd name="connsiteX4" fmla="*/ 244166 w 257899"/>
                <a:gd name="connsiteY4" fmla="*/ 882434 h 1124161"/>
                <a:gd name="connsiteX5" fmla="*/ 257006 w 257899"/>
                <a:gd name="connsiteY5" fmla="*/ 1123365 h 1124161"/>
                <a:gd name="connsiteX6" fmla="*/ 98307 w 257899"/>
                <a:gd name="connsiteY6" fmla="*/ 1121117 h 112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899" h="1124161">
                  <a:moveTo>
                    <a:pt x="98307" y="1121117"/>
                  </a:moveTo>
                  <a:cubicBezTo>
                    <a:pt x="98307" y="1121117"/>
                    <a:pt x="20531" y="1050404"/>
                    <a:pt x="3162" y="847699"/>
                  </a:cubicBezTo>
                  <a:cubicBezTo>
                    <a:pt x="-14215" y="644995"/>
                    <a:pt x="29858" y="-797"/>
                    <a:pt x="29858" y="-797"/>
                  </a:cubicBezTo>
                  <a:lnTo>
                    <a:pt x="163064" y="-797"/>
                  </a:lnTo>
                  <a:lnTo>
                    <a:pt x="244166" y="882434"/>
                  </a:lnTo>
                  <a:lnTo>
                    <a:pt x="257006" y="1123365"/>
                  </a:lnTo>
                  <a:lnTo>
                    <a:pt x="98307" y="1121117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89" name="자유형: 도형 1710">
              <a:extLst>
                <a:ext uri="{FF2B5EF4-FFF2-40B4-BE49-F238E27FC236}">
                  <a16:creationId xmlns:a16="http://schemas.microsoft.com/office/drawing/2014/main" id="{340E4007-2985-BF5B-1AE8-370C14B683E7}"/>
                </a:ext>
              </a:extLst>
            </p:cNvPr>
            <p:cNvSpPr/>
            <p:nvPr/>
          </p:nvSpPr>
          <p:spPr>
            <a:xfrm flipV="1">
              <a:off x="2743557" y="4864287"/>
              <a:ext cx="45719" cy="116273"/>
            </a:xfrm>
            <a:custGeom>
              <a:avLst/>
              <a:gdLst>
                <a:gd name="connsiteX0" fmla="*/ -942 w 47929"/>
                <a:gd name="connsiteY0" fmla="*/ 237372 h 238543"/>
                <a:gd name="connsiteX1" fmla="*/ -942 w 47929"/>
                <a:gd name="connsiteY1" fmla="*/ 46771 h 238543"/>
                <a:gd name="connsiteX2" fmla="*/ 46988 w 47929"/>
                <a:gd name="connsiteY2" fmla="*/ -1171 h 238543"/>
                <a:gd name="connsiteX3" fmla="*/ 46988 w 47929"/>
                <a:gd name="connsiteY3" fmla="*/ -1171 h 23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29" h="238543">
                  <a:moveTo>
                    <a:pt x="-942" y="237372"/>
                  </a:moveTo>
                  <a:lnTo>
                    <a:pt x="-942" y="46771"/>
                  </a:lnTo>
                  <a:cubicBezTo>
                    <a:pt x="-942" y="20291"/>
                    <a:pt x="20521" y="-1171"/>
                    <a:pt x="46988" y="-1171"/>
                  </a:cubicBezTo>
                  <a:lnTo>
                    <a:pt x="46988" y="-1171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90" name="자유형: 도형 1711">
              <a:extLst>
                <a:ext uri="{FF2B5EF4-FFF2-40B4-BE49-F238E27FC236}">
                  <a16:creationId xmlns:a16="http://schemas.microsoft.com/office/drawing/2014/main" id="{B12C6A58-85D9-3F9E-38FB-268DFB23372D}"/>
                </a:ext>
              </a:extLst>
            </p:cNvPr>
            <p:cNvSpPr/>
            <p:nvPr/>
          </p:nvSpPr>
          <p:spPr>
            <a:xfrm flipV="1">
              <a:off x="2666973" y="5389155"/>
              <a:ext cx="74487" cy="4917"/>
            </a:xfrm>
            <a:custGeom>
              <a:avLst/>
              <a:gdLst>
                <a:gd name="connsiteX0" fmla="*/ 143432 w 144305"/>
                <a:gd name="connsiteY0" fmla="*/ -359 h 9525"/>
                <a:gd name="connsiteX1" fmla="*/ -874 w 144305"/>
                <a:gd name="connsiteY1" fmla="*/ -3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305" h="9525">
                  <a:moveTo>
                    <a:pt x="143432" y="-359"/>
                  </a:moveTo>
                  <a:lnTo>
                    <a:pt x="-874" y="-359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91" name="자유형: 도형 1712">
              <a:extLst>
                <a:ext uri="{FF2B5EF4-FFF2-40B4-BE49-F238E27FC236}">
                  <a16:creationId xmlns:a16="http://schemas.microsoft.com/office/drawing/2014/main" id="{D00454B1-A3E4-E396-8EC5-7A314295908E}"/>
                </a:ext>
              </a:extLst>
            </p:cNvPr>
            <p:cNvSpPr/>
            <p:nvPr/>
          </p:nvSpPr>
          <p:spPr>
            <a:xfrm flipV="1">
              <a:off x="2800688" y="5349525"/>
              <a:ext cx="51322" cy="121316"/>
            </a:xfrm>
            <a:custGeom>
              <a:avLst/>
              <a:gdLst>
                <a:gd name="connsiteX0" fmla="*/ 8490 w 99428"/>
                <a:gd name="connsiteY0" fmla="*/ 555 h 235028"/>
                <a:gd name="connsiteX1" fmla="*/ -1035 w 99428"/>
                <a:gd name="connsiteY1" fmla="*/ 234706 h 235028"/>
                <a:gd name="connsiteX2" fmla="*/ 98393 w 99428"/>
                <a:gd name="connsiteY2" fmla="*/ 175294 h 235028"/>
                <a:gd name="connsiteX3" fmla="*/ 97301 w 99428"/>
                <a:gd name="connsiteY3" fmla="*/ -322 h 235028"/>
                <a:gd name="connsiteX4" fmla="*/ 8490 w 99428"/>
                <a:gd name="connsiteY4" fmla="*/ 555 h 2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28" h="235028">
                  <a:moveTo>
                    <a:pt x="8490" y="555"/>
                  </a:moveTo>
                  <a:lnTo>
                    <a:pt x="-1035" y="234706"/>
                  </a:lnTo>
                  <a:lnTo>
                    <a:pt x="98393" y="175294"/>
                  </a:lnTo>
                  <a:lnTo>
                    <a:pt x="97301" y="-322"/>
                  </a:lnTo>
                  <a:lnTo>
                    <a:pt x="8490" y="555"/>
                  </a:ln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92" name="자유형: 도형 1713">
              <a:extLst>
                <a:ext uri="{FF2B5EF4-FFF2-40B4-BE49-F238E27FC236}">
                  <a16:creationId xmlns:a16="http://schemas.microsoft.com/office/drawing/2014/main" id="{81C8A261-B841-31FB-4554-380E679A06B8}"/>
                </a:ext>
              </a:extLst>
            </p:cNvPr>
            <p:cNvSpPr/>
            <p:nvPr/>
          </p:nvSpPr>
          <p:spPr>
            <a:xfrm flipV="1">
              <a:off x="2765001" y="4845546"/>
              <a:ext cx="138890" cy="586892"/>
            </a:xfrm>
            <a:custGeom>
              <a:avLst/>
              <a:gdLst>
                <a:gd name="connsiteX0" fmla="*/ 149690 w 269075"/>
                <a:gd name="connsiteY0" fmla="*/ 1131650 h 1137000"/>
                <a:gd name="connsiteX1" fmla="*/ 265628 w 269075"/>
                <a:gd name="connsiteY1" fmla="*/ 860544 h 1137000"/>
                <a:gd name="connsiteX2" fmla="*/ 200427 w 269075"/>
                <a:gd name="connsiteY2" fmla="*/ -791 h 1137000"/>
                <a:gd name="connsiteX3" fmla="*/ 41563 w 269075"/>
                <a:gd name="connsiteY3" fmla="*/ -791 h 1137000"/>
                <a:gd name="connsiteX4" fmla="*/ 11781 w 269075"/>
                <a:gd name="connsiteY4" fmla="*/ 895278 h 1137000"/>
                <a:gd name="connsiteX5" fmla="*/ -1046 w 269075"/>
                <a:gd name="connsiteY5" fmla="*/ 1136209 h 1137000"/>
                <a:gd name="connsiteX6" fmla="*/ 149690 w 269075"/>
                <a:gd name="connsiteY6" fmla="*/ 1131650 h 113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75" h="1137000">
                  <a:moveTo>
                    <a:pt x="149690" y="1131650"/>
                  </a:moveTo>
                  <a:cubicBezTo>
                    <a:pt x="149690" y="1131650"/>
                    <a:pt x="248255" y="1063248"/>
                    <a:pt x="265628" y="860544"/>
                  </a:cubicBezTo>
                  <a:cubicBezTo>
                    <a:pt x="283002" y="657839"/>
                    <a:pt x="200427" y="-791"/>
                    <a:pt x="200427" y="-791"/>
                  </a:cubicBezTo>
                  <a:lnTo>
                    <a:pt x="41563" y="-791"/>
                  </a:lnTo>
                  <a:lnTo>
                    <a:pt x="11781" y="895278"/>
                  </a:lnTo>
                  <a:lnTo>
                    <a:pt x="-1046" y="1136209"/>
                  </a:lnTo>
                  <a:lnTo>
                    <a:pt x="149690" y="1131650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93" name="자유형: 도형 1714">
              <a:extLst>
                <a:ext uri="{FF2B5EF4-FFF2-40B4-BE49-F238E27FC236}">
                  <a16:creationId xmlns:a16="http://schemas.microsoft.com/office/drawing/2014/main" id="{DA61A124-DF28-5665-7C49-C3E5BEE418A7}"/>
                </a:ext>
              </a:extLst>
            </p:cNvPr>
            <p:cNvSpPr/>
            <p:nvPr/>
          </p:nvSpPr>
          <p:spPr>
            <a:xfrm flipV="1">
              <a:off x="2742017" y="5470388"/>
              <a:ext cx="109993" cy="67718"/>
            </a:xfrm>
            <a:custGeom>
              <a:avLst/>
              <a:gdLst>
                <a:gd name="connsiteX0" fmla="*/ 122193 w 213092"/>
                <a:gd name="connsiteY0" fmla="*/ 131032 h 131191"/>
                <a:gd name="connsiteX1" fmla="*/ 71965 w 213092"/>
                <a:gd name="connsiteY1" fmla="*/ 80729 h 131191"/>
                <a:gd name="connsiteX2" fmla="*/ 32570 w 213092"/>
                <a:gd name="connsiteY2" fmla="*/ 69219 h 131191"/>
                <a:gd name="connsiteX3" fmla="*/ -349 w 213092"/>
                <a:gd name="connsiteY3" fmla="*/ 14000 h 131191"/>
                <a:gd name="connsiteX4" fmla="*/ -996 w 213092"/>
                <a:gd name="connsiteY4" fmla="*/ 1160 h 131191"/>
                <a:gd name="connsiteX5" fmla="*/ 212097 w 213092"/>
                <a:gd name="connsiteY5" fmla="*/ -160 h 131191"/>
                <a:gd name="connsiteX6" fmla="*/ 211004 w 213092"/>
                <a:gd name="connsiteY6" fmla="*/ 130155 h 131191"/>
                <a:gd name="connsiteX7" fmla="*/ 122193 w 213092"/>
                <a:gd name="connsiteY7" fmla="*/ 131032 h 13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092" h="131191">
                  <a:moveTo>
                    <a:pt x="122193" y="131032"/>
                  </a:moveTo>
                  <a:lnTo>
                    <a:pt x="71965" y="80729"/>
                  </a:lnTo>
                  <a:lnTo>
                    <a:pt x="32570" y="69219"/>
                  </a:lnTo>
                  <a:cubicBezTo>
                    <a:pt x="14460" y="63926"/>
                    <a:pt x="1061" y="41448"/>
                    <a:pt x="-349" y="14000"/>
                  </a:cubicBezTo>
                  <a:lnTo>
                    <a:pt x="-996" y="1160"/>
                  </a:lnTo>
                  <a:lnTo>
                    <a:pt x="212097" y="-160"/>
                  </a:lnTo>
                  <a:lnTo>
                    <a:pt x="211004" y="130155"/>
                  </a:lnTo>
                  <a:lnTo>
                    <a:pt x="122193" y="131032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94" name="자유형: 도형 1715">
              <a:extLst>
                <a:ext uri="{FF2B5EF4-FFF2-40B4-BE49-F238E27FC236}">
                  <a16:creationId xmlns:a16="http://schemas.microsoft.com/office/drawing/2014/main" id="{E74499C4-5305-8B14-F4C9-EA7DD230439E}"/>
                </a:ext>
              </a:extLst>
            </p:cNvPr>
            <p:cNvSpPr/>
            <p:nvPr/>
          </p:nvSpPr>
          <p:spPr>
            <a:xfrm flipV="1">
              <a:off x="2741460" y="5523945"/>
              <a:ext cx="111003" cy="15262"/>
            </a:xfrm>
            <a:custGeom>
              <a:avLst/>
              <a:gdLst>
                <a:gd name="connsiteX0" fmla="*/ 214052 w 215048"/>
                <a:gd name="connsiteY0" fmla="*/ -112 h 29568"/>
                <a:gd name="connsiteX1" fmla="*/ -755 w 215048"/>
                <a:gd name="connsiteY1" fmla="*/ 1222 h 29568"/>
                <a:gd name="connsiteX2" fmla="*/ -996 w 215048"/>
                <a:gd name="connsiteY2" fmla="*/ 29456 h 29568"/>
                <a:gd name="connsiteX3" fmla="*/ 213811 w 215048"/>
                <a:gd name="connsiteY3" fmla="*/ 28121 h 29568"/>
                <a:gd name="connsiteX4" fmla="*/ 214052 w 215048"/>
                <a:gd name="connsiteY4" fmla="*/ -112 h 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048" h="29568">
                  <a:moveTo>
                    <a:pt x="214052" y="-112"/>
                  </a:moveTo>
                  <a:lnTo>
                    <a:pt x="-755" y="1222"/>
                  </a:lnTo>
                  <a:lnTo>
                    <a:pt x="-996" y="29456"/>
                  </a:lnTo>
                  <a:lnTo>
                    <a:pt x="213811" y="28121"/>
                  </a:lnTo>
                  <a:lnTo>
                    <a:pt x="214052" y="-112"/>
                  </a:lnTo>
                </a:path>
              </a:pathLst>
            </a:custGeom>
            <a:solidFill>
              <a:srgbClr val="13111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95" name="자유형: 도형 1716">
              <a:extLst>
                <a:ext uri="{FF2B5EF4-FFF2-40B4-BE49-F238E27FC236}">
                  <a16:creationId xmlns:a16="http://schemas.microsoft.com/office/drawing/2014/main" id="{D279AC65-1C2F-32CC-3CB8-34AA9C6FE62E}"/>
                </a:ext>
              </a:extLst>
            </p:cNvPr>
            <p:cNvSpPr/>
            <p:nvPr/>
          </p:nvSpPr>
          <p:spPr>
            <a:xfrm flipV="1">
              <a:off x="2695753" y="4857431"/>
              <a:ext cx="162085" cy="4917"/>
            </a:xfrm>
            <a:custGeom>
              <a:avLst/>
              <a:gdLst>
                <a:gd name="connsiteX0" fmla="*/ -969 w 314011"/>
                <a:gd name="connsiteY0" fmla="*/ -1278 h 9525"/>
                <a:gd name="connsiteX1" fmla="*/ 313042 w 314011"/>
                <a:gd name="connsiteY1" fmla="*/ -127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4011" h="9525">
                  <a:moveTo>
                    <a:pt x="-969" y="-1278"/>
                  </a:moveTo>
                  <a:lnTo>
                    <a:pt x="313042" y="-1278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96" name="자유형: 도형 1717">
              <a:extLst>
                <a:ext uri="{FF2B5EF4-FFF2-40B4-BE49-F238E27FC236}">
                  <a16:creationId xmlns:a16="http://schemas.microsoft.com/office/drawing/2014/main" id="{B05EEE80-D250-C0DC-DDB8-F564DDEE575F}"/>
                </a:ext>
              </a:extLst>
            </p:cNvPr>
            <p:cNvSpPr/>
            <p:nvPr/>
          </p:nvSpPr>
          <p:spPr>
            <a:xfrm flipV="1">
              <a:off x="2766548" y="4863783"/>
              <a:ext cx="3514" cy="144000"/>
            </a:xfrm>
            <a:custGeom>
              <a:avLst/>
              <a:gdLst>
                <a:gd name="connsiteX0" fmla="*/ -958 w 6807"/>
                <a:gd name="connsiteY0" fmla="*/ 348686 h 349807"/>
                <a:gd name="connsiteX1" fmla="*/ 5849 w 6807"/>
                <a:gd name="connsiteY1" fmla="*/ -1122 h 349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07" h="349807">
                  <a:moveTo>
                    <a:pt x="-958" y="348686"/>
                  </a:moveTo>
                  <a:lnTo>
                    <a:pt x="5849" y="-1122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97" name="자유형: 도형 1718">
              <a:extLst>
                <a:ext uri="{FF2B5EF4-FFF2-40B4-BE49-F238E27FC236}">
                  <a16:creationId xmlns:a16="http://schemas.microsoft.com/office/drawing/2014/main" id="{A159C9E0-FAA3-E954-2B94-754D311308E5}"/>
                </a:ext>
              </a:extLst>
            </p:cNvPr>
            <p:cNvSpPr/>
            <p:nvPr/>
          </p:nvSpPr>
          <p:spPr>
            <a:xfrm flipV="1">
              <a:off x="2842807" y="4847900"/>
              <a:ext cx="30873" cy="545541"/>
            </a:xfrm>
            <a:custGeom>
              <a:avLst/>
              <a:gdLst>
                <a:gd name="connsiteX0" fmla="*/ -1077 w 59811"/>
                <a:gd name="connsiteY0" fmla="*/ 1056069 h 1056891"/>
                <a:gd name="connsiteX1" fmla="*/ 17985 w 59811"/>
                <a:gd name="connsiteY1" fmla="*/ -823 h 105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811" h="1056891">
                  <a:moveTo>
                    <a:pt x="-1077" y="1056069"/>
                  </a:moveTo>
                  <a:cubicBezTo>
                    <a:pt x="-1077" y="1056069"/>
                    <a:pt x="119712" y="1012838"/>
                    <a:pt x="17985" y="-823"/>
                  </a:cubicBez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98" name="자유형: 도형 1719">
              <a:extLst>
                <a:ext uri="{FF2B5EF4-FFF2-40B4-BE49-F238E27FC236}">
                  <a16:creationId xmlns:a16="http://schemas.microsoft.com/office/drawing/2014/main" id="{A8C91DDB-6102-D240-9F70-A95C16A42028}"/>
                </a:ext>
              </a:extLst>
            </p:cNvPr>
            <p:cNvSpPr/>
            <p:nvPr/>
          </p:nvSpPr>
          <p:spPr>
            <a:xfrm flipV="1">
              <a:off x="2786587" y="5391593"/>
              <a:ext cx="87095" cy="1848"/>
            </a:xfrm>
            <a:custGeom>
              <a:avLst/>
              <a:gdLst>
                <a:gd name="connsiteX0" fmla="*/ 167692 w 168731"/>
                <a:gd name="connsiteY0" fmla="*/ 3229 h 3581"/>
                <a:gd name="connsiteX1" fmla="*/ -1040 w 168731"/>
                <a:gd name="connsiteY1" fmla="*/ -353 h 3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8731" h="3581">
                  <a:moveTo>
                    <a:pt x="167692" y="3229"/>
                  </a:moveTo>
                  <a:lnTo>
                    <a:pt x="-1040" y="-353"/>
                  </a:lnTo>
                </a:path>
              </a:pathLst>
            </a:custGeom>
            <a:noFill/>
            <a:ln w="0" cap="flat">
              <a:solidFill>
                <a:srgbClr val="5F5F7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99" name="자유형: 도형 1720">
              <a:extLst>
                <a:ext uri="{FF2B5EF4-FFF2-40B4-BE49-F238E27FC236}">
                  <a16:creationId xmlns:a16="http://schemas.microsoft.com/office/drawing/2014/main" id="{7FF0585D-E996-704C-0C58-6AC10BB1C582}"/>
                </a:ext>
              </a:extLst>
            </p:cNvPr>
            <p:cNvSpPr/>
            <p:nvPr/>
          </p:nvSpPr>
          <p:spPr>
            <a:xfrm flipV="1">
              <a:off x="2448562" y="4910512"/>
              <a:ext cx="74398" cy="74399"/>
            </a:xfrm>
            <a:custGeom>
              <a:avLst/>
              <a:gdLst>
                <a:gd name="connsiteX0" fmla="*/ 26680 w 144133"/>
                <a:gd name="connsiteY0" fmla="*/ 127398 h 144136"/>
                <a:gd name="connsiteX1" fmla="*/ 15032 w 144133"/>
                <a:gd name="connsiteY1" fmla="*/ 26141 h 144136"/>
                <a:gd name="connsiteX2" fmla="*/ 116280 w 144133"/>
                <a:gd name="connsiteY2" fmla="*/ 14495 h 144136"/>
                <a:gd name="connsiteX3" fmla="*/ 127933 w 144133"/>
                <a:gd name="connsiteY3" fmla="*/ 115752 h 144136"/>
                <a:gd name="connsiteX4" fmla="*/ 26680 w 144133"/>
                <a:gd name="connsiteY4" fmla="*/ 127398 h 144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133" h="144136">
                  <a:moveTo>
                    <a:pt x="26680" y="127398"/>
                  </a:moveTo>
                  <a:cubicBezTo>
                    <a:pt x="-4494" y="102646"/>
                    <a:pt x="-9703" y="57319"/>
                    <a:pt x="15032" y="26141"/>
                  </a:cubicBezTo>
                  <a:cubicBezTo>
                    <a:pt x="39778" y="-5025"/>
                    <a:pt x="85105" y="-10244"/>
                    <a:pt x="116280" y="14495"/>
                  </a:cubicBezTo>
                  <a:cubicBezTo>
                    <a:pt x="147459" y="39235"/>
                    <a:pt x="152668" y="84574"/>
                    <a:pt x="127933" y="115752"/>
                  </a:cubicBezTo>
                  <a:cubicBezTo>
                    <a:pt x="103187" y="146918"/>
                    <a:pt x="57860" y="152137"/>
                    <a:pt x="26680" y="127398"/>
                  </a:cubicBezTo>
                </a:path>
              </a:pathLst>
            </a:custGeom>
            <a:solidFill>
              <a:srgbClr val="F8A38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0" name="자유형: 도형 1721">
              <a:extLst>
                <a:ext uri="{FF2B5EF4-FFF2-40B4-BE49-F238E27FC236}">
                  <a16:creationId xmlns:a16="http://schemas.microsoft.com/office/drawing/2014/main" id="{59C7E3C6-55D8-4801-2FB0-857B3A38162F}"/>
                </a:ext>
              </a:extLst>
            </p:cNvPr>
            <p:cNvSpPr/>
            <p:nvPr/>
          </p:nvSpPr>
          <p:spPr>
            <a:xfrm flipV="1">
              <a:off x="2492561" y="4689450"/>
              <a:ext cx="228348" cy="284556"/>
            </a:xfrm>
            <a:custGeom>
              <a:avLst/>
              <a:gdLst>
                <a:gd name="connsiteX0" fmla="*/ 210234 w 442384"/>
                <a:gd name="connsiteY0" fmla="*/ 170318 h 551277"/>
                <a:gd name="connsiteX1" fmla="*/ 298364 w 442384"/>
                <a:gd name="connsiteY1" fmla="*/ 468195 h 551277"/>
                <a:gd name="connsiteX2" fmla="*/ 303870 w 442384"/>
                <a:gd name="connsiteY2" fmla="*/ 479562 h 551277"/>
                <a:gd name="connsiteX3" fmla="*/ 303969 w 442384"/>
                <a:gd name="connsiteY3" fmla="*/ 479537 h 551277"/>
                <a:gd name="connsiteX4" fmla="*/ 394790 w 442384"/>
                <a:gd name="connsiteY4" fmla="*/ 549717 h 551277"/>
                <a:gd name="connsiteX5" fmla="*/ 441640 w 442384"/>
                <a:gd name="connsiteY5" fmla="*/ 428953 h 551277"/>
                <a:gd name="connsiteX6" fmla="*/ 280365 w 442384"/>
                <a:gd name="connsiteY6" fmla="*/ 102005 h 551277"/>
                <a:gd name="connsiteX7" fmla="*/ 270390 w 442384"/>
                <a:gd name="connsiteY7" fmla="*/ 87984 h 551277"/>
                <a:gd name="connsiteX8" fmla="*/ 34790 w 442384"/>
                <a:gd name="connsiteY8" fmla="*/ -1322 h 551277"/>
                <a:gd name="connsiteX9" fmla="*/ -745 w 442384"/>
                <a:gd name="connsiteY9" fmla="*/ 73722 h 551277"/>
                <a:gd name="connsiteX10" fmla="*/ 210234 w 442384"/>
                <a:gd name="connsiteY10" fmla="*/ 170318 h 551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84" h="551277">
                  <a:moveTo>
                    <a:pt x="210234" y="170318"/>
                  </a:moveTo>
                  <a:lnTo>
                    <a:pt x="298364" y="468195"/>
                  </a:lnTo>
                  <a:cubicBezTo>
                    <a:pt x="300060" y="471929"/>
                    <a:pt x="303870" y="479562"/>
                    <a:pt x="303870" y="479562"/>
                  </a:cubicBezTo>
                  <a:lnTo>
                    <a:pt x="303969" y="479537"/>
                  </a:lnTo>
                  <a:cubicBezTo>
                    <a:pt x="344228" y="557819"/>
                    <a:pt x="394790" y="549717"/>
                    <a:pt x="394790" y="549717"/>
                  </a:cubicBezTo>
                  <a:lnTo>
                    <a:pt x="441640" y="428953"/>
                  </a:lnTo>
                  <a:lnTo>
                    <a:pt x="280365" y="102005"/>
                  </a:lnTo>
                  <a:cubicBezTo>
                    <a:pt x="277573" y="96975"/>
                    <a:pt x="274229" y="92276"/>
                    <a:pt x="270390" y="87984"/>
                  </a:cubicBezTo>
                  <a:lnTo>
                    <a:pt x="34790" y="-1322"/>
                  </a:lnTo>
                  <a:lnTo>
                    <a:pt x="-745" y="73722"/>
                  </a:lnTo>
                  <a:lnTo>
                    <a:pt x="210234" y="170318"/>
                  </a:ln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1" name="자유형: 도형 1722">
              <a:extLst>
                <a:ext uri="{FF2B5EF4-FFF2-40B4-BE49-F238E27FC236}">
                  <a16:creationId xmlns:a16="http://schemas.microsoft.com/office/drawing/2014/main" id="{89AD4ED1-E8BE-F9E3-499D-97992858FBDE}"/>
                </a:ext>
              </a:extLst>
            </p:cNvPr>
            <p:cNvSpPr/>
            <p:nvPr/>
          </p:nvSpPr>
          <p:spPr>
            <a:xfrm flipV="1">
              <a:off x="2635289" y="4661464"/>
              <a:ext cx="68470" cy="101425"/>
            </a:xfrm>
            <a:custGeom>
              <a:avLst/>
              <a:gdLst>
                <a:gd name="connsiteX0" fmla="*/ 131822 w 132649"/>
                <a:gd name="connsiteY0" fmla="*/ 194965 h 196493"/>
                <a:gd name="connsiteX1" fmla="*/ -828 w 132649"/>
                <a:gd name="connsiteY1" fmla="*/ 51379 h 196493"/>
                <a:gd name="connsiteX2" fmla="*/ 118086 w 132649"/>
                <a:gd name="connsiteY2" fmla="*/ -1529 h 196493"/>
                <a:gd name="connsiteX3" fmla="*/ 131822 w 132649"/>
                <a:gd name="connsiteY3" fmla="*/ 194965 h 19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49" h="196493">
                  <a:moveTo>
                    <a:pt x="131822" y="194965"/>
                  </a:moveTo>
                  <a:cubicBezTo>
                    <a:pt x="131822" y="194965"/>
                    <a:pt x="19443" y="187713"/>
                    <a:pt x="-828" y="51379"/>
                  </a:cubicBezTo>
                  <a:lnTo>
                    <a:pt x="118086" y="-1529"/>
                  </a:lnTo>
                  <a:lnTo>
                    <a:pt x="131822" y="194965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2" name="자유형: 도형 1723">
              <a:extLst>
                <a:ext uri="{FF2B5EF4-FFF2-40B4-BE49-F238E27FC236}">
                  <a16:creationId xmlns:a16="http://schemas.microsoft.com/office/drawing/2014/main" id="{D54F9120-6058-47D6-78EC-961AC3EDA630}"/>
                </a:ext>
              </a:extLst>
            </p:cNvPr>
            <p:cNvSpPr/>
            <p:nvPr/>
          </p:nvSpPr>
          <p:spPr>
            <a:xfrm flipV="1">
              <a:off x="2671119" y="4661464"/>
              <a:ext cx="197874" cy="186435"/>
            </a:xfrm>
            <a:custGeom>
              <a:avLst/>
              <a:gdLst>
                <a:gd name="connsiteX0" fmla="*/ 228213 w 383347"/>
                <a:gd name="connsiteY0" fmla="*/ 359732 h 361186"/>
                <a:gd name="connsiteX1" fmla="*/ 339021 w 383347"/>
                <a:gd name="connsiteY1" fmla="*/ 354956 h 361186"/>
                <a:gd name="connsiteX2" fmla="*/ 379406 w 383347"/>
                <a:gd name="connsiteY2" fmla="*/ 293641 h 361186"/>
                <a:gd name="connsiteX3" fmla="*/ 331655 w 383347"/>
                <a:gd name="connsiteY3" fmla="*/ -1455 h 361186"/>
                <a:gd name="connsiteX4" fmla="*/ 64041 w 383347"/>
                <a:gd name="connsiteY4" fmla="*/ 856 h 361186"/>
                <a:gd name="connsiteX5" fmla="*/ 38231 w 383347"/>
                <a:gd name="connsiteY5" fmla="*/ 111460 h 361186"/>
                <a:gd name="connsiteX6" fmla="*/ 25659 w 383347"/>
                <a:gd name="connsiteY6" fmla="*/ 266349 h 361186"/>
                <a:gd name="connsiteX7" fmla="*/ 39897 w 383347"/>
                <a:gd name="connsiteY7" fmla="*/ 344771 h 361186"/>
                <a:gd name="connsiteX8" fmla="*/ 62276 w 383347"/>
                <a:gd name="connsiteY8" fmla="*/ 359732 h 361186"/>
                <a:gd name="connsiteX9" fmla="*/ 228213 w 383347"/>
                <a:gd name="connsiteY9" fmla="*/ 359732 h 36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347" h="361186">
                  <a:moveTo>
                    <a:pt x="228213" y="359732"/>
                  </a:moveTo>
                  <a:lnTo>
                    <a:pt x="339021" y="354956"/>
                  </a:lnTo>
                  <a:cubicBezTo>
                    <a:pt x="369856" y="353623"/>
                    <a:pt x="390354" y="322508"/>
                    <a:pt x="379406" y="293641"/>
                  </a:cubicBezTo>
                  <a:lnTo>
                    <a:pt x="331655" y="-1455"/>
                  </a:lnTo>
                  <a:lnTo>
                    <a:pt x="64041" y="856"/>
                  </a:lnTo>
                  <a:lnTo>
                    <a:pt x="38231" y="111460"/>
                  </a:lnTo>
                  <a:cubicBezTo>
                    <a:pt x="38231" y="111460"/>
                    <a:pt x="-40852" y="183837"/>
                    <a:pt x="25659" y="266349"/>
                  </a:cubicBezTo>
                  <a:lnTo>
                    <a:pt x="39897" y="344771"/>
                  </a:lnTo>
                  <a:cubicBezTo>
                    <a:pt x="43638" y="353839"/>
                    <a:pt x="52474" y="359732"/>
                    <a:pt x="62276" y="359732"/>
                  </a:cubicBezTo>
                  <a:lnTo>
                    <a:pt x="228213" y="359732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3" name="자유형: 도형 1724">
              <a:extLst>
                <a:ext uri="{FF2B5EF4-FFF2-40B4-BE49-F238E27FC236}">
                  <a16:creationId xmlns:a16="http://schemas.microsoft.com/office/drawing/2014/main" id="{D3DDD179-9B51-F3D0-B971-C594620E29DF}"/>
                </a:ext>
              </a:extLst>
            </p:cNvPr>
            <p:cNvSpPr/>
            <p:nvPr/>
          </p:nvSpPr>
          <p:spPr>
            <a:xfrm flipV="1">
              <a:off x="2806592" y="4668349"/>
              <a:ext cx="160000" cy="189082"/>
            </a:xfrm>
            <a:custGeom>
              <a:avLst/>
              <a:gdLst>
                <a:gd name="connsiteX0" fmla="*/ 308858 w 309972"/>
                <a:gd name="connsiteY0" fmla="*/ 17355 h 366313"/>
                <a:gd name="connsiteX1" fmla="*/ 300591 w 309972"/>
                <a:gd name="connsiteY1" fmla="*/ 32125 h 366313"/>
                <a:gd name="connsiteX2" fmla="*/ 130500 w 309972"/>
                <a:gd name="connsiteY2" fmla="*/ 332454 h 366313"/>
                <a:gd name="connsiteX3" fmla="*/ 15972 w 309972"/>
                <a:gd name="connsiteY3" fmla="*/ 339654 h 366313"/>
                <a:gd name="connsiteX4" fmla="*/ 15946 w 309972"/>
                <a:gd name="connsiteY4" fmla="*/ 246818 h 366313"/>
                <a:gd name="connsiteX5" fmla="*/ 210383 w 309972"/>
                <a:gd name="connsiteY5" fmla="*/ -1441 h 366313"/>
                <a:gd name="connsiteX6" fmla="*/ 308858 w 309972"/>
                <a:gd name="connsiteY6" fmla="*/ 17355 h 36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972" h="366313">
                  <a:moveTo>
                    <a:pt x="308858" y="17355"/>
                  </a:moveTo>
                  <a:cubicBezTo>
                    <a:pt x="306661" y="22574"/>
                    <a:pt x="303893" y="27527"/>
                    <a:pt x="300591" y="32125"/>
                  </a:cubicBezTo>
                  <a:lnTo>
                    <a:pt x="130500" y="332454"/>
                  </a:lnTo>
                  <a:cubicBezTo>
                    <a:pt x="104300" y="372484"/>
                    <a:pt x="46972" y="376091"/>
                    <a:pt x="15972" y="339654"/>
                  </a:cubicBezTo>
                  <a:cubicBezTo>
                    <a:pt x="-6799" y="312896"/>
                    <a:pt x="-6812" y="273577"/>
                    <a:pt x="15946" y="246818"/>
                  </a:cubicBezTo>
                  <a:lnTo>
                    <a:pt x="210383" y="-1441"/>
                  </a:lnTo>
                  <a:lnTo>
                    <a:pt x="308858" y="17355"/>
                  </a:ln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4" name="자유형: 도형 1725">
              <a:extLst>
                <a:ext uri="{FF2B5EF4-FFF2-40B4-BE49-F238E27FC236}">
                  <a16:creationId xmlns:a16="http://schemas.microsoft.com/office/drawing/2014/main" id="{C656FFFD-5CCC-D85B-3CD3-29D383E47788}"/>
                </a:ext>
              </a:extLst>
            </p:cNvPr>
            <p:cNvSpPr/>
            <p:nvPr/>
          </p:nvSpPr>
          <p:spPr>
            <a:xfrm flipV="1">
              <a:off x="2743558" y="4788494"/>
              <a:ext cx="228563" cy="118806"/>
            </a:xfrm>
            <a:custGeom>
              <a:avLst/>
              <a:gdLst>
                <a:gd name="connsiteX0" fmla="*/ 378995 w 442801"/>
                <a:gd name="connsiteY0" fmla="*/ 154844 h 230166"/>
                <a:gd name="connsiteX1" fmla="*/ 25022 w 442801"/>
                <a:gd name="connsiteY1" fmla="*/ 228873 h 230166"/>
                <a:gd name="connsiteX2" fmla="*/ -1077 w 442801"/>
                <a:gd name="connsiteY2" fmla="*/ 167659 h 230166"/>
                <a:gd name="connsiteX3" fmla="*/ 328234 w 442801"/>
                <a:gd name="connsiteY3" fmla="*/ 6788 h 230166"/>
                <a:gd name="connsiteX4" fmla="*/ 441594 w 442801"/>
                <a:gd name="connsiteY4" fmla="*/ 73133 h 230166"/>
                <a:gd name="connsiteX5" fmla="*/ 441594 w 442801"/>
                <a:gd name="connsiteY5" fmla="*/ 73133 h 230166"/>
                <a:gd name="connsiteX6" fmla="*/ 378995 w 442801"/>
                <a:gd name="connsiteY6" fmla="*/ 154844 h 23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801" h="230166">
                  <a:moveTo>
                    <a:pt x="378995" y="154844"/>
                  </a:moveTo>
                  <a:lnTo>
                    <a:pt x="25022" y="228873"/>
                  </a:lnTo>
                  <a:lnTo>
                    <a:pt x="-1077" y="167659"/>
                  </a:lnTo>
                  <a:lnTo>
                    <a:pt x="328234" y="6788"/>
                  </a:lnTo>
                  <a:cubicBezTo>
                    <a:pt x="378868" y="-17939"/>
                    <a:pt x="438355" y="16872"/>
                    <a:pt x="441594" y="73133"/>
                  </a:cubicBezTo>
                  <a:lnTo>
                    <a:pt x="441594" y="73133"/>
                  </a:lnTo>
                  <a:cubicBezTo>
                    <a:pt x="443829" y="112109"/>
                    <a:pt x="417210" y="146856"/>
                    <a:pt x="378995" y="154844"/>
                  </a:cubicBezTo>
                </a:path>
              </a:pathLst>
            </a:custGeom>
            <a:solidFill>
              <a:srgbClr val="F3A6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5" name="자유형: 도형 1726">
              <a:extLst>
                <a:ext uri="{FF2B5EF4-FFF2-40B4-BE49-F238E27FC236}">
                  <a16:creationId xmlns:a16="http://schemas.microsoft.com/office/drawing/2014/main" id="{1A446C00-CD50-12AD-976E-14B9B164A26D}"/>
                </a:ext>
              </a:extLst>
            </p:cNvPr>
            <p:cNvSpPr/>
            <p:nvPr/>
          </p:nvSpPr>
          <p:spPr>
            <a:xfrm flipV="1">
              <a:off x="2789625" y="4663928"/>
              <a:ext cx="114114" cy="108853"/>
            </a:xfrm>
            <a:custGeom>
              <a:avLst/>
              <a:gdLst>
                <a:gd name="connsiteX0" fmla="*/ 109335 w 221076"/>
                <a:gd name="connsiteY0" fmla="*/ 209365 h 210883"/>
                <a:gd name="connsiteX1" fmla="*/ 220015 w 221076"/>
                <a:gd name="connsiteY1" fmla="*/ 102444 h 210883"/>
                <a:gd name="connsiteX2" fmla="*/ 85624 w 221076"/>
                <a:gd name="connsiteY2" fmla="*/ -1518 h 210883"/>
                <a:gd name="connsiteX3" fmla="*/ 22505 w 221076"/>
                <a:gd name="connsiteY3" fmla="*/ 186657 h 210883"/>
                <a:gd name="connsiteX4" fmla="*/ 109335 w 221076"/>
                <a:gd name="connsiteY4" fmla="*/ 209365 h 21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076" h="210883">
                  <a:moveTo>
                    <a:pt x="109335" y="209365"/>
                  </a:moveTo>
                  <a:cubicBezTo>
                    <a:pt x="109335" y="209365"/>
                    <a:pt x="159588" y="206964"/>
                    <a:pt x="220015" y="102444"/>
                  </a:cubicBezTo>
                  <a:lnTo>
                    <a:pt x="85624" y="-1518"/>
                  </a:lnTo>
                  <a:cubicBezTo>
                    <a:pt x="85624" y="-1518"/>
                    <a:pt x="-55651" y="72281"/>
                    <a:pt x="22505" y="186657"/>
                  </a:cubicBezTo>
                  <a:lnTo>
                    <a:pt x="109335" y="209365"/>
                  </a:ln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6" name="자유형: 도형 1727">
              <a:extLst>
                <a:ext uri="{FF2B5EF4-FFF2-40B4-BE49-F238E27FC236}">
                  <a16:creationId xmlns:a16="http://schemas.microsoft.com/office/drawing/2014/main" id="{33F2A010-1ED6-78B5-9505-32853CA3967B}"/>
                </a:ext>
              </a:extLst>
            </p:cNvPr>
            <p:cNvSpPr/>
            <p:nvPr/>
          </p:nvSpPr>
          <p:spPr>
            <a:xfrm flipV="1">
              <a:off x="2688463" y="4712048"/>
              <a:ext cx="96346" cy="121470"/>
            </a:xfrm>
            <a:custGeom>
              <a:avLst/>
              <a:gdLst>
                <a:gd name="connsiteX0" fmla="*/ 105058 w 186653"/>
                <a:gd name="connsiteY0" fmla="*/ 877 h 235327"/>
                <a:gd name="connsiteX1" fmla="*/ 170463 w 186653"/>
                <a:gd name="connsiteY1" fmla="*/ 30328 h 235327"/>
                <a:gd name="connsiteX2" fmla="*/ 183442 w 186653"/>
                <a:gd name="connsiteY2" fmla="*/ 64618 h 235327"/>
                <a:gd name="connsiteX3" fmla="*/ 114062 w 186653"/>
                <a:gd name="connsiteY3" fmla="*/ 218618 h 235327"/>
                <a:gd name="connsiteX4" fmla="*/ 79772 w 186653"/>
                <a:gd name="connsiteY4" fmla="*/ 231610 h 235327"/>
                <a:gd name="connsiteX5" fmla="*/ 14362 w 186653"/>
                <a:gd name="connsiteY5" fmla="*/ 202133 h 235327"/>
                <a:gd name="connsiteX6" fmla="*/ 1379 w 186653"/>
                <a:gd name="connsiteY6" fmla="*/ 167856 h 235327"/>
                <a:gd name="connsiteX7" fmla="*/ 70768 w 186653"/>
                <a:gd name="connsiteY7" fmla="*/ 13856 h 235327"/>
                <a:gd name="connsiteX8" fmla="*/ 105058 w 186653"/>
                <a:gd name="connsiteY8" fmla="*/ 877 h 23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653" h="235327">
                  <a:moveTo>
                    <a:pt x="105058" y="877"/>
                  </a:moveTo>
                  <a:lnTo>
                    <a:pt x="170463" y="30328"/>
                  </a:lnTo>
                  <a:cubicBezTo>
                    <a:pt x="183518" y="36208"/>
                    <a:pt x="189322" y="51562"/>
                    <a:pt x="183442" y="64618"/>
                  </a:cubicBezTo>
                  <a:lnTo>
                    <a:pt x="114062" y="218618"/>
                  </a:lnTo>
                  <a:cubicBezTo>
                    <a:pt x="108169" y="231673"/>
                    <a:pt x="92828" y="237490"/>
                    <a:pt x="79772" y="231610"/>
                  </a:cubicBezTo>
                  <a:lnTo>
                    <a:pt x="14362" y="202133"/>
                  </a:lnTo>
                  <a:cubicBezTo>
                    <a:pt x="1314" y="196253"/>
                    <a:pt x="-4505" y="180912"/>
                    <a:pt x="1379" y="167856"/>
                  </a:cubicBezTo>
                  <a:lnTo>
                    <a:pt x="70768" y="13856"/>
                  </a:lnTo>
                  <a:cubicBezTo>
                    <a:pt x="76648" y="801"/>
                    <a:pt x="92002" y="-5016"/>
                    <a:pt x="105058" y="877"/>
                  </a:cubicBezTo>
                </a:path>
              </a:pathLst>
            </a:custGeom>
            <a:solidFill>
              <a:srgbClr val="201E2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7" name="자유형: 도형 1728">
              <a:extLst>
                <a:ext uri="{FF2B5EF4-FFF2-40B4-BE49-F238E27FC236}">
                  <a16:creationId xmlns:a16="http://schemas.microsoft.com/office/drawing/2014/main" id="{92357949-B336-5A4F-BA0D-55844CD023B8}"/>
                </a:ext>
              </a:extLst>
            </p:cNvPr>
            <p:cNvSpPr/>
            <p:nvPr/>
          </p:nvSpPr>
          <p:spPr>
            <a:xfrm flipV="1">
              <a:off x="2718540" y="4767081"/>
              <a:ext cx="70606" cy="70600"/>
            </a:xfrm>
            <a:custGeom>
              <a:avLst/>
              <a:gdLst>
                <a:gd name="connsiteX0" fmla="*/ 855 w 136786"/>
                <a:gd name="connsiteY0" fmla="*/ 51527 h 136775"/>
                <a:gd name="connsiteX1" fmla="*/ 82948 w 136786"/>
                <a:gd name="connsiteY1" fmla="*/ 422 h 136775"/>
                <a:gd name="connsiteX2" fmla="*/ 134053 w 136786"/>
                <a:gd name="connsiteY2" fmla="*/ 82515 h 136775"/>
                <a:gd name="connsiteX3" fmla="*/ 51960 w 136786"/>
                <a:gd name="connsiteY3" fmla="*/ 133607 h 136775"/>
                <a:gd name="connsiteX4" fmla="*/ 855 w 136786"/>
                <a:gd name="connsiteY4" fmla="*/ 51527 h 13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786" h="136775">
                  <a:moveTo>
                    <a:pt x="855" y="51527"/>
                  </a:moveTo>
                  <a:cubicBezTo>
                    <a:pt x="9415" y="14735"/>
                    <a:pt x="46169" y="-8138"/>
                    <a:pt x="82948" y="422"/>
                  </a:cubicBezTo>
                  <a:cubicBezTo>
                    <a:pt x="119727" y="8982"/>
                    <a:pt x="142613" y="45736"/>
                    <a:pt x="134053" y="82515"/>
                  </a:cubicBezTo>
                  <a:cubicBezTo>
                    <a:pt x="125493" y="119307"/>
                    <a:pt x="88739" y="142167"/>
                    <a:pt x="51960" y="133607"/>
                  </a:cubicBezTo>
                  <a:cubicBezTo>
                    <a:pt x="15181" y="125060"/>
                    <a:pt x="-7704" y="88306"/>
                    <a:pt x="855" y="51527"/>
                  </a:cubicBezTo>
                </a:path>
              </a:pathLst>
            </a:custGeom>
            <a:solidFill>
              <a:srgbClr val="F8A38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8" name="자유형: 도형 1729">
              <a:extLst>
                <a:ext uri="{FF2B5EF4-FFF2-40B4-BE49-F238E27FC236}">
                  <a16:creationId xmlns:a16="http://schemas.microsoft.com/office/drawing/2014/main" id="{EE318F26-665E-3A5A-CB0C-EBF15CAFA99C}"/>
                </a:ext>
              </a:extLst>
            </p:cNvPr>
            <p:cNvSpPr/>
            <p:nvPr/>
          </p:nvSpPr>
          <p:spPr>
            <a:xfrm flipV="1">
              <a:off x="2644624" y="4501944"/>
              <a:ext cx="176726" cy="145528"/>
            </a:xfrm>
            <a:custGeom>
              <a:avLst/>
              <a:gdLst>
                <a:gd name="connsiteX0" fmla="*/ 165292 w 342376"/>
                <a:gd name="connsiteY0" fmla="*/ 280170 h 281936"/>
                <a:gd name="connsiteX1" fmla="*/ 45258 w 342376"/>
                <a:gd name="connsiteY1" fmla="*/ 131860 h 281936"/>
                <a:gd name="connsiteX2" fmla="*/ -402 w 342376"/>
                <a:gd name="connsiteY2" fmla="*/ 67865 h 281936"/>
                <a:gd name="connsiteX3" fmla="*/ 24080 w 342376"/>
                <a:gd name="connsiteY3" fmla="*/ 30654 h 281936"/>
                <a:gd name="connsiteX4" fmla="*/ 218860 w 342376"/>
                <a:gd name="connsiteY4" fmla="*/ 24228 h 281936"/>
                <a:gd name="connsiteX5" fmla="*/ 291073 w 342376"/>
                <a:gd name="connsiteY5" fmla="*/ -1744 h 281936"/>
                <a:gd name="connsiteX6" fmla="*/ 259729 w 342376"/>
                <a:gd name="connsiteY6" fmla="*/ 255596 h 281936"/>
                <a:gd name="connsiteX7" fmla="*/ 165292 w 342376"/>
                <a:gd name="connsiteY7" fmla="*/ 280170 h 28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376" h="281936">
                  <a:moveTo>
                    <a:pt x="165292" y="280170"/>
                  </a:moveTo>
                  <a:cubicBezTo>
                    <a:pt x="165292" y="280170"/>
                    <a:pt x="14427" y="250097"/>
                    <a:pt x="45258" y="131860"/>
                  </a:cubicBezTo>
                  <a:cubicBezTo>
                    <a:pt x="45258" y="131860"/>
                    <a:pt x="8463" y="111870"/>
                    <a:pt x="-402" y="67865"/>
                  </a:cubicBezTo>
                  <a:cubicBezTo>
                    <a:pt x="-3811" y="50923"/>
                    <a:pt x="10497" y="41335"/>
                    <a:pt x="24080" y="30654"/>
                  </a:cubicBezTo>
                  <a:cubicBezTo>
                    <a:pt x="45804" y="13585"/>
                    <a:pt x="179719" y="7477"/>
                    <a:pt x="218860" y="24228"/>
                  </a:cubicBezTo>
                  <a:cubicBezTo>
                    <a:pt x="285637" y="52790"/>
                    <a:pt x="161622" y="1088"/>
                    <a:pt x="291073" y="-1744"/>
                  </a:cubicBezTo>
                  <a:cubicBezTo>
                    <a:pt x="420511" y="-4576"/>
                    <a:pt x="259729" y="255596"/>
                    <a:pt x="259729" y="255596"/>
                  </a:cubicBezTo>
                  <a:lnTo>
                    <a:pt x="165292" y="280170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9" name="자유형: 도형 1730">
              <a:extLst>
                <a:ext uri="{FF2B5EF4-FFF2-40B4-BE49-F238E27FC236}">
                  <a16:creationId xmlns:a16="http://schemas.microsoft.com/office/drawing/2014/main" id="{56E62654-D44E-FEA6-A202-8511C7E86775}"/>
                </a:ext>
              </a:extLst>
            </p:cNvPr>
            <p:cNvSpPr/>
            <p:nvPr/>
          </p:nvSpPr>
          <p:spPr>
            <a:xfrm flipV="1">
              <a:off x="2678517" y="4457374"/>
              <a:ext cx="219050" cy="186050"/>
            </a:xfrm>
            <a:custGeom>
              <a:avLst/>
              <a:gdLst>
                <a:gd name="connsiteX0" fmla="*/ 422772 w 424371"/>
                <a:gd name="connsiteY0" fmla="*/ 47140 h 360440"/>
                <a:gd name="connsiteX1" fmla="*/ 377115 w 424371"/>
                <a:gd name="connsiteY1" fmla="*/ 123975 h 360440"/>
                <a:gd name="connsiteX2" fmla="*/ 310961 w 424371"/>
                <a:gd name="connsiteY2" fmla="*/ 252715 h 360440"/>
                <a:gd name="connsiteX3" fmla="*/ 153126 w 424371"/>
                <a:gd name="connsiteY3" fmla="*/ 358632 h 360440"/>
                <a:gd name="connsiteX4" fmla="*/ -984 w 424371"/>
                <a:gd name="connsiteY4" fmla="*/ 204518 h 360440"/>
                <a:gd name="connsiteX5" fmla="*/ 70157 w 424371"/>
                <a:gd name="connsiteY5" fmla="*/ 74788 h 360440"/>
                <a:gd name="connsiteX6" fmla="*/ 113642 w 424371"/>
                <a:gd name="connsiteY6" fmla="*/ 8278 h 360440"/>
                <a:gd name="connsiteX7" fmla="*/ 301093 w 424371"/>
                <a:gd name="connsiteY7" fmla="*/ 5700 h 360440"/>
                <a:gd name="connsiteX8" fmla="*/ 398286 w 424371"/>
                <a:gd name="connsiteY8" fmla="*/ 9942 h 360440"/>
                <a:gd name="connsiteX9" fmla="*/ 422772 w 424371"/>
                <a:gd name="connsiteY9" fmla="*/ 47140 h 3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4371" h="360440">
                  <a:moveTo>
                    <a:pt x="422772" y="47140"/>
                  </a:moveTo>
                  <a:cubicBezTo>
                    <a:pt x="413907" y="91158"/>
                    <a:pt x="377115" y="123975"/>
                    <a:pt x="377115" y="123975"/>
                  </a:cubicBezTo>
                  <a:cubicBezTo>
                    <a:pt x="395200" y="193317"/>
                    <a:pt x="350788" y="232306"/>
                    <a:pt x="310961" y="252715"/>
                  </a:cubicBezTo>
                  <a:cubicBezTo>
                    <a:pt x="287453" y="314208"/>
                    <a:pt x="221401" y="358632"/>
                    <a:pt x="153126" y="358632"/>
                  </a:cubicBezTo>
                  <a:cubicBezTo>
                    <a:pt x="68011" y="358632"/>
                    <a:pt x="-984" y="289646"/>
                    <a:pt x="-984" y="204518"/>
                  </a:cubicBezTo>
                  <a:cubicBezTo>
                    <a:pt x="-984" y="149997"/>
                    <a:pt x="27417" y="102182"/>
                    <a:pt x="70157" y="74788"/>
                  </a:cubicBezTo>
                  <a:cubicBezTo>
                    <a:pt x="60784" y="36498"/>
                    <a:pt x="68239" y="7288"/>
                    <a:pt x="113642" y="8278"/>
                  </a:cubicBezTo>
                  <a:cubicBezTo>
                    <a:pt x="243093" y="11123"/>
                    <a:pt x="234342" y="34275"/>
                    <a:pt x="301093" y="5700"/>
                  </a:cubicBezTo>
                  <a:cubicBezTo>
                    <a:pt x="340247" y="-11039"/>
                    <a:pt x="375668" y="4684"/>
                    <a:pt x="398286" y="9942"/>
                  </a:cubicBezTo>
                  <a:cubicBezTo>
                    <a:pt x="415114" y="13854"/>
                    <a:pt x="426175" y="30211"/>
                    <a:pt x="422772" y="47140"/>
                  </a:cubicBez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10" name="자유형: 도형 1731">
              <a:extLst>
                <a:ext uri="{FF2B5EF4-FFF2-40B4-BE49-F238E27FC236}">
                  <a16:creationId xmlns:a16="http://schemas.microsoft.com/office/drawing/2014/main" id="{9B16CEFE-E48A-417F-0091-47B171591EAC}"/>
                </a:ext>
              </a:extLst>
            </p:cNvPr>
            <p:cNvSpPr/>
            <p:nvPr/>
          </p:nvSpPr>
          <p:spPr>
            <a:xfrm flipV="1">
              <a:off x="2732341" y="4596270"/>
              <a:ext cx="59097" cy="86551"/>
            </a:xfrm>
            <a:custGeom>
              <a:avLst/>
              <a:gdLst>
                <a:gd name="connsiteX0" fmla="*/ 113540 w 114490"/>
                <a:gd name="connsiteY0" fmla="*/ 55584 h 167677"/>
                <a:gd name="connsiteX1" fmla="*/ 113540 w 114490"/>
                <a:gd name="connsiteY1" fmla="*/ 166023 h 167677"/>
                <a:gd name="connsiteX2" fmla="*/ -950 w 114490"/>
                <a:gd name="connsiteY2" fmla="*/ 166023 h 167677"/>
                <a:gd name="connsiteX3" fmla="*/ -950 w 114490"/>
                <a:gd name="connsiteY3" fmla="*/ 55584 h 167677"/>
                <a:gd name="connsiteX4" fmla="*/ 56289 w 114490"/>
                <a:gd name="connsiteY4" fmla="*/ -1655 h 167677"/>
                <a:gd name="connsiteX5" fmla="*/ 56289 w 114490"/>
                <a:gd name="connsiteY5" fmla="*/ -1655 h 167677"/>
                <a:gd name="connsiteX6" fmla="*/ 113540 w 114490"/>
                <a:gd name="connsiteY6" fmla="*/ 55584 h 16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490" h="167677">
                  <a:moveTo>
                    <a:pt x="113540" y="55584"/>
                  </a:moveTo>
                  <a:lnTo>
                    <a:pt x="113540" y="166023"/>
                  </a:lnTo>
                  <a:lnTo>
                    <a:pt x="-950" y="166023"/>
                  </a:lnTo>
                  <a:lnTo>
                    <a:pt x="-950" y="55584"/>
                  </a:lnTo>
                  <a:cubicBezTo>
                    <a:pt x="-950" y="23974"/>
                    <a:pt x="24679" y="-1655"/>
                    <a:pt x="56289" y="-1655"/>
                  </a:cubicBezTo>
                  <a:lnTo>
                    <a:pt x="56289" y="-1655"/>
                  </a:lnTo>
                  <a:cubicBezTo>
                    <a:pt x="87912" y="-1655"/>
                    <a:pt x="113540" y="23974"/>
                    <a:pt x="113540" y="55584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11" name="자유형: 도형 1732">
              <a:extLst>
                <a:ext uri="{FF2B5EF4-FFF2-40B4-BE49-F238E27FC236}">
                  <a16:creationId xmlns:a16="http://schemas.microsoft.com/office/drawing/2014/main" id="{EB236610-2EFE-F093-5B83-F5C28F603E2C}"/>
                </a:ext>
              </a:extLst>
            </p:cNvPr>
            <p:cNvSpPr/>
            <p:nvPr/>
          </p:nvSpPr>
          <p:spPr>
            <a:xfrm flipV="1">
              <a:off x="2732341" y="4581887"/>
              <a:ext cx="61273" cy="66476"/>
            </a:xfrm>
            <a:custGeom>
              <a:avLst/>
              <a:gdLst>
                <a:gd name="connsiteX0" fmla="*/ 117756 w 118706"/>
                <a:gd name="connsiteY0" fmla="*/ 127089 h 128785"/>
                <a:gd name="connsiteX1" fmla="*/ -951 w 118706"/>
                <a:gd name="connsiteY1" fmla="*/ -1333 h 128785"/>
                <a:gd name="connsiteX2" fmla="*/ -837 w 118706"/>
                <a:gd name="connsiteY2" fmla="*/ 67145 h 128785"/>
                <a:gd name="connsiteX3" fmla="*/ 117756 w 118706"/>
                <a:gd name="connsiteY3" fmla="*/ 127089 h 128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06" h="128785">
                  <a:moveTo>
                    <a:pt x="117756" y="127089"/>
                  </a:moveTo>
                  <a:cubicBezTo>
                    <a:pt x="117756" y="127089"/>
                    <a:pt x="105094" y="-9639"/>
                    <a:pt x="-951" y="-1333"/>
                  </a:cubicBezTo>
                  <a:lnTo>
                    <a:pt x="-837" y="67145"/>
                  </a:lnTo>
                  <a:lnTo>
                    <a:pt x="117756" y="127089"/>
                  </a:lnTo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12" name="자유형: 도형 1733">
              <a:extLst>
                <a:ext uri="{FF2B5EF4-FFF2-40B4-BE49-F238E27FC236}">
                  <a16:creationId xmlns:a16="http://schemas.microsoft.com/office/drawing/2014/main" id="{DAA94845-4A5C-CC7C-0D62-BB48CA36496D}"/>
                </a:ext>
              </a:extLst>
            </p:cNvPr>
            <p:cNvSpPr/>
            <p:nvPr/>
          </p:nvSpPr>
          <p:spPr>
            <a:xfrm flipV="1">
              <a:off x="2675768" y="4548441"/>
              <a:ext cx="37675" cy="37669"/>
            </a:xfrm>
            <a:custGeom>
              <a:avLst/>
              <a:gdLst>
                <a:gd name="connsiteX0" fmla="*/ -859 w 72988"/>
                <a:gd name="connsiteY0" fmla="*/ 35039 h 72977"/>
                <a:gd name="connsiteX1" fmla="*/ 35301 w 72988"/>
                <a:gd name="connsiteY1" fmla="*/ -1778 h 72977"/>
                <a:gd name="connsiteX2" fmla="*/ 72126 w 72988"/>
                <a:gd name="connsiteY2" fmla="*/ 34367 h 72977"/>
                <a:gd name="connsiteX3" fmla="*/ 35965 w 72988"/>
                <a:gd name="connsiteY3" fmla="*/ 71196 h 72977"/>
                <a:gd name="connsiteX4" fmla="*/ -859 w 72988"/>
                <a:gd name="connsiteY4" fmla="*/ 35039 h 7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8" h="72977">
                  <a:moveTo>
                    <a:pt x="-859" y="35039"/>
                  </a:moveTo>
                  <a:cubicBezTo>
                    <a:pt x="-1037" y="14885"/>
                    <a:pt x="15150" y="-1613"/>
                    <a:pt x="35301" y="-1778"/>
                  </a:cubicBezTo>
                  <a:cubicBezTo>
                    <a:pt x="55451" y="-1968"/>
                    <a:pt x="71948" y="14212"/>
                    <a:pt x="72126" y="34367"/>
                  </a:cubicBezTo>
                  <a:cubicBezTo>
                    <a:pt x="72304" y="54521"/>
                    <a:pt x="56124" y="71006"/>
                    <a:pt x="35965" y="71196"/>
                  </a:cubicBezTo>
                  <a:cubicBezTo>
                    <a:pt x="15809" y="71374"/>
                    <a:pt x="-670" y="55194"/>
                    <a:pt x="-859" y="35039"/>
                  </a:cubicBezTo>
                </a:path>
              </a:pathLst>
            </a:custGeom>
            <a:solidFill>
              <a:srgbClr val="D77B7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13" name="자유형: 도형 1734">
              <a:extLst>
                <a:ext uri="{FF2B5EF4-FFF2-40B4-BE49-F238E27FC236}">
                  <a16:creationId xmlns:a16="http://schemas.microsoft.com/office/drawing/2014/main" id="{032117B9-8886-4D34-111E-16F68C4C213E}"/>
                </a:ext>
              </a:extLst>
            </p:cNvPr>
            <p:cNvSpPr/>
            <p:nvPr/>
          </p:nvSpPr>
          <p:spPr>
            <a:xfrm flipV="1">
              <a:off x="2687684" y="4500199"/>
              <a:ext cx="114348" cy="133642"/>
            </a:xfrm>
            <a:custGeom>
              <a:avLst/>
              <a:gdLst>
                <a:gd name="connsiteX0" fmla="*/ 106289 w 221530"/>
                <a:gd name="connsiteY0" fmla="*/ -1737 h 258908"/>
                <a:gd name="connsiteX1" fmla="*/ 110315 w 221530"/>
                <a:gd name="connsiteY1" fmla="*/ -1775 h 258908"/>
                <a:gd name="connsiteX2" fmla="*/ 219484 w 221530"/>
                <a:gd name="connsiteY2" fmla="*/ 105438 h 258908"/>
                <a:gd name="connsiteX3" fmla="*/ 220602 w 221530"/>
                <a:gd name="connsiteY3" fmla="*/ 227573 h 258908"/>
                <a:gd name="connsiteX4" fmla="*/ 192852 w 221530"/>
                <a:gd name="connsiteY4" fmla="*/ 255831 h 258908"/>
                <a:gd name="connsiteX5" fmla="*/ 50460 w 221530"/>
                <a:gd name="connsiteY5" fmla="*/ 257126 h 258908"/>
                <a:gd name="connsiteX6" fmla="*/ -10 w 221530"/>
                <a:gd name="connsiteY6" fmla="*/ 207571 h 258908"/>
                <a:gd name="connsiteX7" fmla="*/ -923 w 221530"/>
                <a:gd name="connsiteY7" fmla="*/ 107432 h 258908"/>
                <a:gd name="connsiteX8" fmla="*/ 106289 w 221530"/>
                <a:gd name="connsiteY8" fmla="*/ -1737 h 25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530" h="258908">
                  <a:moveTo>
                    <a:pt x="106289" y="-1737"/>
                  </a:moveTo>
                  <a:lnTo>
                    <a:pt x="110315" y="-1775"/>
                  </a:lnTo>
                  <a:cubicBezTo>
                    <a:pt x="170068" y="-2322"/>
                    <a:pt x="218951" y="45684"/>
                    <a:pt x="219484" y="105438"/>
                  </a:cubicBezTo>
                  <a:lnTo>
                    <a:pt x="220602" y="227573"/>
                  </a:lnTo>
                  <a:cubicBezTo>
                    <a:pt x="220741" y="243042"/>
                    <a:pt x="208321" y="255704"/>
                    <a:pt x="192852" y="255831"/>
                  </a:cubicBezTo>
                  <a:lnTo>
                    <a:pt x="50460" y="257126"/>
                  </a:lnTo>
                  <a:cubicBezTo>
                    <a:pt x="22838" y="257393"/>
                    <a:pt x="243" y="235193"/>
                    <a:pt x="-10" y="207571"/>
                  </a:cubicBezTo>
                  <a:lnTo>
                    <a:pt x="-923" y="107432"/>
                  </a:lnTo>
                  <a:cubicBezTo>
                    <a:pt x="-1469" y="47691"/>
                    <a:pt x="46523" y="-1191"/>
                    <a:pt x="106289" y="-1737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14" name="자유형: 도형 1735">
              <a:extLst>
                <a:ext uri="{FF2B5EF4-FFF2-40B4-BE49-F238E27FC236}">
                  <a16:creationId xmlns:a16="http://schemas.microsoft.com/office/drawing/2014/main" id="{6A4103BD-0B58-27DC-B722-F9D8F00546FC}"/>
                </a:ext>
              </a:extLst>
            </p:cNvPr>
            <p:cNvSpPr/>
            <p:nvPr/>
          </p:nvSpPr>
          <p:spPr>
            <a:xfrm flipV="1">
              <a:off x="2736999" y="4557236"/>
              <a:ext cx="8529" cy="8529"/>
            </a:xfrm>
            <a:custGeom>
              <a:avLst/>
              <a:gdLst>
                <a:gd name="connsiteX0" fmla="*/ -904 w 16523"/>
                <a:gd name="connsiteY0" fmla="*/ 5914 h 16523"/>
                <a:gd name="connsiteX1" fmla="*/ 7897 w 16523"/>
                <a:gd name="connsiteY1" fmla="*/ -1769 h 16523"/>
                <a:gd name="connsiteX2" fmla="*/ 15581 w 16523"/>
                <a:gd name="connsiteY2" fmla="*/ 7032 h 16523"/>
                <a:gd name="connsiteX3" fmla="*/ 6780 w 16523"/>
                <a:gd name="connsiteY3" fmla="*/ 14715 h 16523"/>
                <a:gd name="connsiteX4" fmla="*/ -904 w 16523"/>
                <a:gd name="connsiteY4" fmla="*/ 5914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3" h="16523">
                  <a:moveTo>
                    <a:pt x="-904" y="5914"/>
                  </a:moveTo>
                  <a:cubicBezTo>
                    <a:pt x="-599" y="1355"/>
                    <a:pt x="3351" y="-2087"/>
                    <a:pt x="7897" y="-1769"/>
                  </a:cubicBezTo>
                  <a:cubicBezTo>
                    <a:pt x="12457" y="-1464"/>
                    <a:pt x="15898" y="2485"/>
                    <a:pt x="15581" y="7032"/>
                  </a:cubicBezTo>
                  <a:cubicBezTo>
                    <a:pt x="15263" y="11591"/>
                    <a:pt x="11326" y="15020"/>
                    <a:pt x="6780" y="14715"/>
                  </a:cubicBezTo>
                  <a:cubicBezTo>
                    <a:pt x="2233" y="14398"/>
                    <a:pt x="-1209" y="10461"/>
                    <a:pt x="-904" y="5914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15" name="자유형: 도형 1736">
              <a:extLst>
                <a:ext uri="{FF2B5EF4-FFF2-40B4-BE49-F238E27FC236}">
                  <a16:creationId xmlns:a16="http://schemas.microsoft.com/office/drawing/2014/main" id="{1482A286-D3B1-D1C6-D211-25B54D5F064E}"/>
                </a:ext>
              </a:extLst>
            </p:cNvPr>
            <p:cNvSpPr/>
            <p:nvPr/>
          </p:nvSpPr>
          <p:spPr>
            <a:xfrm flipV="1">
              <a:off x="2700544" y="4556796"/>
              <a:ext cx="8528" cy="8529"/>
            </a:xfrm>
            <a:custGeom>
              <a:avLst/>
              <a:gdLst>
                <a:gd name="connsiteX0" fmla="*/ -855 w 16522"/>
                <a:gd name="connsiteY0" fmla="*/ 5912 h 16523"/>
                <a:gd name="connsiteX1" fmla="*/ 7946 w 16522"/>
                <a:gd name="connsiteY1" fmla="*/ -1771 h 16523"/>
                <a:gd name="connsiteX2" fmla="*/ 15629 w 16522"/>
                <a:gd name="connsiteY2" fmla="*/ 7042 h 16523"/>
                <a:gd name="connsiteX3" fmla="*/ 6828 w 16522"/>
                <a:gd name="connsiteY3" fmla="*/ 14713 h 16523"/>
                <a:gd name="connsiteX4" fmla="*/ -855 w 16522"/>
                <a:gd name="connsiteY4" fmla="*/ 5912 h 16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2" h="16523">
                  <a:moveTo>
                    <a:pt x="-855" y="5912"/>
                  </a:moveTo>
                  <a:cubicBezTo>
                    <a:pt x="-551" y="1365"/>
                    <a:pt x="3399" y="-2076"/>
                    <a:pt x="7946" y="-1771"/>
                  </a:cubicBezTo>
                  <a:cubicBezTo>
                    <a:pt x="12505" y="-1454"/>
                    <a:pt x="15934" y="2483"/>
                    <a:pt x="15629" y="7042"/>
                  </a:cubicBezTo>
                  <a:cubicBezTo>
                    <a:pt x="15312" y="11589"/>
                    <a:pt x="11375" y="15031"/>
                    <a:pt x="6828" y="14713"/>
                  </a:cubicBezTo>
                  <a:cubicBezTo>
                    <a:pt x="2269" y="14408"/>
                    <a:pt x="-1160" y="10458"/>
                    <a:pt x="-855" y="5912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16" name="자유형: 도형 1737">
              <a:extLst>
                <a:ext uri="{FF2B5EF4-FFF2-40B4-BE49-F238E27FC236}">
                  <a16:creationId xmlns:a16="http://schemas.microsoft.com/office/drawing/2014/main" id="{6EB1A328-2614-6159-7F9E-D2FCDE48262A}"/>
                </a:ext>
              </a:extLst>
            </p:cNvPr>
            <p:cNvSpPr/>
            <p:nvPr/>
          </p:nvSpPr>
          <p:spPr>
            <a:xfrm flipV="1">
              <a:off x="2715993" y="4567452"/>
              <a:ext cx="9892" cy="16046"/>
            </a:xfrm>
            <a:custGeom>
              <a:avLst/>
              <a:gdLst>
                <a:gd name="connsiteX0" fmla="*/ 1454 w 19164"/>
                <a:gd name="connsiteY0" fmla="*/ 29322 h 31087"/>
                <a:gd name="connsiteX1" fmla="*/ -896 w 19164"/>
                <a:gd name="connsiteY1" fmla="*/ 7059 h 31087"/>
                <a:gd name="connsiteX2" fmla="*/ 18269 w 19164"/>
                <a:gd name="connsiteY2" fmla="*/ -688 h 3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64" h="31087">
                  <a:moveTo>
                    <a:pt x="1454" y="29322"/>
                  </a:moveTo>
                  <a:lnTo>
                    <a:pt x="-896" y="7059"/>
                  </a:lnTo>
                  <a:cubicBezTo>
                    <a:pt x="-896" y="7059"/>
                    <a:pt x="463" y="-5438"/>
                    <a:pt x="18269" y="-688"/>
                  </a:cubicBezTo>
                </a:path>
              </a:pathLst>
            </a:custGeom>
            <a:noFill/>
            <a:ln w="6587" cap="rnd">
              <a:solidFill>
                <a:srgbClr val="D77B7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17" name="자유형: 도형 1738">
              <a:extLst>
                <a:ext uri="{FF2B5EF4-FFF2-40B4-BE49-F238E27FC236}">
                  <a16:creationId xmlns:a16="http://schemas.microsoft.com/office/drawing/2014/main" id="{2664D6EB-06C2-1D80-D875-79FE8CC48D22}"/>
                </a:ext>
              </a:extLst>
            </p:cNvPr>
            <p:cNvSpPr/>
            <p:nvPr/>
          </p:nvSpPr>
          <p:spPr>
            <a:xfrm flipV="1">
              <a:off x="2728975" y="4540441"/>
              <a:ext cx="27101" cy="8693"/>
            </a:xfrm>
            <a:custGeom>
              <a:avLst/>
              <a:gdLst>
                <a:gd name="connsiteX0" fmla="*/ 45209 w 52504"/>
                <a:gd name="connsiteY0" fmla="*/ -1722 h 16842"/>
                <a:gd name="connsiteX1" fmla="*/ 43673 w 52504"/>
                <a:gd name="connsiteY1" fmla="*/ -1811 h 16842"/>
                <a:gd name="connsiteX2" fmla="*/ 6296 w 52504"/>
                <a:gd name="connsiteY2" fmla="*/ -96 h 16842"/>
                <a:gd name="connsiteX3" fmla="*/ -917 w 52504"/>
                <a:gd name="connsiteY3" fmla="*/ 7816 h 16842"/>
                <a:gd name="connsiteX4" fmla="*/ 6995 w 52504"/>
                <a:gd name="connsiteY4" fmla="*/ 15017 h 16842"/>
                <a:gd name="connsiteX5" fmla="*/ 44371 w 52504"/>
                <a:gd name="connsiteY5" fmla="*/ 13315 h 16842"/>
                <a:gd name="connsiteX6" fmla="*/ 51572 w 52504"/>
                <a:gd name="connsiteY6" fmla="*/ 5403 h 16842"/>
                <a:gd name="connsiteX7" fmla="*/ 45209 w 52504"/>
                <a:gd name="connsiteY7" fmla="*/ -1722 h 1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504" h="16842">
                  <a:moveTo>
                    <a:pt x="45209" y="-1722"/>
                  </a:moveTo>
                  <a:cubicBezTo>
                    <a:pt x="44714" y="-1798"/>
                    <a:pt x="44193" y="-1836"/>
                    <a:pt x="43673" y="-1811"/>
                  </a:cubicBezTo>
                  <a:lnTo>
                    <a:pt x="6296" y="-96"/>
                  </a:lnTo>
                  <a:cubicBezTo>
                    <a:pt x="2131" y="107"/>
                    <a:pt x="-1095" y="3638"/>
                    <a:pt x="-917" y="7816"/>
                  </a:cubicBezTo>
                  <a:cubicBezTo>
                    <a:pt x="-727" y="11981"/>
                    <a:pt x="2791" y="15195"/>
                    <a:pt x="6995" y="15017"/>
                  </a:cubicBezTo>
                  <a:lnTo>
                    <a:pt x="44371" y="13315"/>
                  </a:lnTo>
                  <a:cubicBezTo>
                    <a:pt x="48537" y="13112"/>
                    <a:pt x="51762" y="9581"/>
                    <a:pt x="51572" y="5403"/>
                  </a:cubicBezTo>
                  <a:cubicBezTo>
                    <a:pt x="51419" y="1746"/>
                    <a:pt x="48689" y="-1176"/>
                    <a:pt x="45209" y="-1722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18" name="자유형: 도형 1739">
              <a:extLst>
                <a:ext uri="{FF2B5EF4-FFF2-40B4-BE49-F238E27FC236}">
                  <a16:creationId xmlns:a16="http://schemas.microsoft.com/office/drawing/2014/main" id="{D9032C30-C369-D8A9-2BA2-76814077C575}"/>
                </a:ext>
              </a:extLst>
            </p:cNvPr>
            <p:cNvSpPr/>
            <p:nvPr/>
          </p:nvSpPr>
          <p:spPr>
            <a:xfrm flipV="1">
              <a:off x="2692556" y="4539588"/>
              <a:ext cx="19605" cy="8347"/>
            </a:xfrm>
            <a:custGeom>
              <a:avLst/>
              <a:gdLst>
                <a:gd name="connsiteX0" fmla="*/ 30728 w 37982"/>
                <a:gd name="connsiteY0" fmla="*/ -1723 h 16170"/>
                <a:gd name="connsiteX1" fmla="*/ 29204 w 37982"/>
                <a:gd name="connsiteY1" fmla="*/ -1812 h 16170"/>
                <a:gd name="connsiteX2" fmla="*/ 6354 w 37982"/>
                <a:gd name="connsiteY2" fmla="*/ -771 h 16170"/>
                <a:gd name="connsiteX3" fmla="*/ -863 w 37982"/>
                <a:gd name="connsiteY3" fmla="*/ 7128 h 16170"/>
                <a:gd name="connsiteX4" fmla="*/ 7034 w 37982"/>
                <a:gd name="connsiteY4" fmla="*/ 14342 h 16170"/>
                <a:gd name="connsiteX5" fmla="*/ 29890 w 37982"/>
                <a:gd name="connsiteY5" fmla="*/ 13301 h 16170"/>
                <a:gd name="connsiteX6" fmla="*/ 37103 w 37982"/>
                <a:gd name="connsiteY6" fmla="*/ 5401 h 16170"/>
                <a:gd name="connsiteX7" fmla="*/ 30728 w 37982"/>
                <a:gd name="connsiteY7" fmla="*/ -1723 h 1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82" h="16170">
                  <a:moveTo>
                    <a:pt x="30728" y="-1723"/>
                  </a:moveTo>
                  <a:cubicBezTo>
                    <a:pt x="30233" y="-1800"/>
                    <a:pt x="29725" y="-1838"/>
                    <a:pt x="29204" y="-1812"/>
                  </a:cubicBezTo>
                  <a:lnTo>
                    <a:pt x="6354" y="-771"/>
                  </a:lnTo>
                  <a:cubicBezTo>
                    <a:pt x="2172" y="-580"/>
                    <a:pt x="-1052" y="2963"/>
                    <a:pt x="-863" y="7128"/>
                  </a:cubicBezTo>
                  <a:cubicBezTo>
                    <a:pt x="-675" y="11307"/>
                    <a:pt x="2872" y="14533"/>
                    <a:pt x="7034" y="14342"/>
                  </a:cubicBezTo>
                  <a:lnTo>
                    <a:pt x="29890" y="13301"/>
                  </a:lnTo>
                  <a:cubicBezTo>
                    <a:pt x="34068" y="13110"/>
                    <a:pt x="37294" y="9567"/>
                    <a:pt x="37103" y="5401"/>
                  </a:cubicBezTo>
                  <a:cubicBezTo>
                    <a:pt x="36938" y="1744"/>
                    <a:pt x="34208" y="-1177"/>
                    <a:pt x="30728" y="-1723"/>
                  </a:cubicBezTo>
                </a:path>
              </a:pathLst>
            </a:custGeom>
            <a:solidFill>
              <a:srgbClr val="1E1F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19" name="자유형: 도형 1740">
              <a:extLst>
                <a:ext uri="{FF2B5EF4-FFF2-40B4-BE49-F238E27FC236}">
                  <a16:creationId xmlns:a16="http://schemas.microsoft.com/office/drawing/2014/main" id="{D84F1A84-D7DA-D44D-215D-976C153456D9}"/>
                </a:ext>
              </a:extLst>
            </p:cNvPr>
            <p:cNvSpPr/>
            <p:nvPr/>
          </p:nvSpPr>
          <p:spPr>
            <a:xfrm flipV="1">
              <a:off x="2711167" y="4591314"/>
              <a:ext cx="29433" cy="9912"/>
            </a:xfrm>
            <a:custGeom>
              <a:avLst/>
              <a:gdLst>
                <a:gd name="connsiteX0" fmla="*/ 56121 w 57022"/>
                <a:gd name="connsiteY0" fmla="*/ 17473 h 19202"/>
                <a:gd name="connsiteX1" fmla="*/ -902 w 57022"/>
                <a:gd name="connsiteY1" fmla="*/ 17473 h 19202"/>
                <a:gd name="connsiteX2" fmla="*/ 28333 w 57022"/>
                <a:gd name="connsiteY2" fmla="*/ -1729 h 19202"/>
                <a:gd name="connsiteX3" fmla="*/ 56121 w 57022"/>
                <a:gd name="connsiteY3" fmla="*/ 17473 h 1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022" h="19202">
                  <a:moveTo>
                    <a:pt x="56121" y="17473"/>
                  </a:moveTo>
                  <a:lnTo>
                    <a:pt x="-902" y="17473"/>
                  </a:lnTo>
                  <a:cubicBezTo>
                    <a:pt x="-902" y="17473"/>
                    <a:pt x="634" y="-1729"/>
                    <a:pt x="28333" y="-1729"/>
                  </a:cubicBezTo>
                  <a:cubicBezTo>
                    <a:pt x="53606" y="-1729"/>
                    <a:pt x="56121" y="17473"/>
                    <a:pt x="56121" y="17473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20" name="자유형: 도형 1741">
              <a:extLst>
                <a:ext uri="{FF2B5EF4-FFF2-40B4-BE49-F238E27FC236}">
                  <a16:creationId xmlns:a16="http://schemas.microsoft.com/office/drawing/2014/main" id="{59CCF744-DADF-5B5B-F52F-7D00429DF4AE}"/>
                </a:ext>
              </a:extLst>
            </p:cNvPr>
            <p:cNvSpPr/>
            <p:nvPr/>
          </p:nvSpPr>
          <p:spPr>
            <a:xfrm flipV="1">
              <a:off x="2760464" y="4511358"/>
              <a:ext cx="45024" cy="56456"/>
            </a:xfrm>
            <a:custGeom>
              <a:avLst/>
              <a:gdLst>
                <a:gd name="connsiteX0" fmla="*/ -978 w 87227"/>
                <a:gd name="connsiteY0" fmla="*/ 107547 h 109373"/>
                <a:gd name="connsiteX1" fmla="*/ 63246 w 87227"/>
                <a:gd name="connsiteY1" fmla="*/ -784 h 109373"/>
                <a:gd name="connsiteX2" fmla="*/ 79019 w 87227"/>
                <a:gd name="connsiteY2" fmla="*/ 77448 h 109373"/>
                <a:gd name="connsiteX3" fmla="*/ -978 w 87227"/>
                <a:gd name="connsiteY3" fmla="*/ 107547 h 1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227" h="109373">
                  <a:moveTo>
                    <a:pt x="-978" y="107547"/>
                  </a:moveTo>
                  <a:cubicBezTo>
                    <a:pt x="-978" y="107547"/>
                    <a:pt x="2185" y="17047"/>
                    <a:pt x="63246" y="-784"/>
                  </a:cubicBezTo>
                  <a:cubicBezTo>
                    <a:pt x="103149" y="-12443"/>
                    <a:pt x="79019" y="77448"/>
                    <a:pt x="79019" y="77448"/>
                  </a:cubicBezTo>
                  <a:lnTo>
                    <a:pt x="-978" y="107547"/>
                  </a:ln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21" name="자유형: 도형 1742">
              <a:extLst>
                <a:ext uri="{FF2B5EF4-FFF2-40B4-BE49-F238E27FC236}">
                  <a16:creationId xmlns:a16="http://schemas.microsoft.com/office/drawing/2014/main" id="{37150972-15F2-FF23-54E4-7592FC361EC7}"/>
                </a:ext>
              </a:extLst>
            </p:cNvPr>
            <p:cNvSpPr/>
            <p:nvPr/>
          </p:nvSpPr>
          <p:spPr>
            <a:xfrm flipV="1">
              <a:off x="2782916" y="4547268"/>
              <a:ext cx="37675" cy="37675"/>
            </a:xfrm>
            <a:custGeom>
              <a:avLst/>
              <a:gdLst>
                <a:gd name="connsiteX0" fmla="*/ -1001 w 72989"/>
                <a:gd name="connsiteY0" fmla="*/ 35050 h 72989"/>
                <a:gd name="connsiteX1" fmla="*/ 35156 w 72989"/>
                <a:gd name="connsiteY1" fmla="*/ -1780 h 72989"/>
                <a:gd name="connsiteX2" fmla="*/ 71986 w 72989"/>
                <a:gd name="connsiteY2" fmla="*/ 34389 h 72989"/>
                <a:gd name="connsiteX3" fmla="*/ 35829 w 72989"/>
                <a:gd name="connsiteY3" fmla="*/ 71207 h 72989"/>
                <a:gd name="connsiteX4" fmla="*/ -1001 w 72989"/>
                <a:gd name="connsiteY4" fmla="*/ 35050 h 7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89" h="72989">
                  <a:moveTo>
                    <a:pt x="-1001" y="35050"/>
                  </a:moveTo>
                  <a:cubicBezTo>
                    <a:pt x="-1179" y="14895"/>
                    <a:pt x="15001" y="-1589"/>
                    <a:pt x="35156" y="-1780"/>
                  </a:cubicBezTo>
                  <a:cubicBezTo>
                    <a:pt x="55311" y="-1958"/>
                    <a:pt x="71795" y="14235"/>
                    <a:pt x="71986" y="34389"/>
                  </a:cubicBezTo>
                  <a:cubicBezTo>
                    <a:pt x="72163" y="54544"/>
                    <a:pt x="55971" y="71029"/>
                    <a:pt x="35829" y="71207"/>
                  </a:cubicBezTo>
                  <a:cubicBezTo>
                    <a:pt x="15674" y="71385"/>
                    <a:pt x="-811" y="55205"/>
                    <a:pt x="-1001" y="35050"/>
                  </a:cubicBezTo>
                </a:path>
              </a:pathLst>
            </a:custGeom>
            <a:solidFill>
              <a:srgbClr val="EEA78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22" name="자유형: 도형 1743">
              <a:extLst>
                <a:ext uri="{FF2B5EF4-FFF2-40B4-BE49-F238E27FC236}">
                  <a16:creationId xmlns:a16="http://schemas.microsoft.com/office/drawing/2014/main" id="{FFA29D34-E834-7E92-2D2D-8FD1651FA605}"/>
                </a:ext>
              </a:extLst>
            </p:cNvPr>
            <p:cNvSpPr/>
            <p:nvPr/>
          </p:nvSpPr>
          <p:spPr>
            <a:xfrm flipV="1">
              <a:off x="2668737" y="4472274"/>
              <a:ext cx="137750" cy="60225"/>
            </a:xfrm>
            <a:custGeom>
              <a:avLst/>
              <a:gdLst>
                <a:gd name="connsiteX0" fmla="*/ 156862 w 266867"/>
                <a:gd name="connsiteY0" fmla="*/ 91364 h 116675"/>
                <a:gd name="connsiteX1" fmla="*/ 12705 w 266867"/>
                <a:gd name="connsiteY1" fmla="*/ 91974 h 116675"/>
                <a:gd name="connsiteX2" fmla="*/ 36707 w 266867"/>
                <a:gd name="connsiteY2" fmla="*/ 11126 h 116675"/>
                <a:gd name="connsiteX3" fmla="*/ 181652 w 266867"/>
                <a:gd name="connsiteY3" fmla="*/ 32728 h 116675"/>
                <a:gd name="connsiteX4" fmla="*/ 259414 w 266867"/>
                <a:gd name="connsiteY4" fmla="*/ -1892 h 116675"/>
                <a:gd name="connsiteX5" fmla="*/ 156862 w 266867"/>
                <a:gd name="connsiteY5" fmla="*/ 91364 h 11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867" h="116675">
                  <a:moveTo>
                    <a:pt x="156862" y="91364"/>
                  </a:moveTo>
                  <a:cubicBezTo>
                    <a:pt x="156862" y="91364"/>
                    <a:pt x="53842" y="143650"/>
                    <a:pt x="12705" y="91974"/>
                  </a:cubicBezTo>
                  <a:cubicBezTo>
                    <a:pt x="-28430" y="40285"/>
                    <a:pt x="36707" y="11126"/>
                    <a:pt x="36707" y="11126"/>
                  </a:cubicBezTo>
                  <a:cubicBezTo>
                    <a:pt x="129277" y="-1892"/>
                    <a:pt x="181652" y="32728"/>
                    <a:pt x="181652" y="32728"/>
                  </a:cubicBezTo>
                  <a:lnTo>
                    <a:pt x="259414" y="-1892"/>
                  </a:lnTo>
                  <a:cubicBezTo>
                    <a:pt x="259414" y="-1892"/>
                    <a:pt x="304702" y="82652"/>
                    <a:pt x="156862" y="91364"/>
                  </a:cubicBezTo>
                </a:path>
              </a:pathLst>
            </a:custGeom>
            <a:solidFill>
              <a:srgbClr val="313B5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23" name="자유형: 도형 1744">
              <a:extLst>
                <a:ext uri="{FF2B5EF4-FFF2-40B4-BE49-F238E27FC236}">
                  <a16:creationId xmlns:a16="http://schemas.microsoft.com/office/drawing/2014/main" id="{3EF2C6CE-20F8-74A8-8568-46A6D7756ED1}"/>
                </a:ext>
              </a:extLst>
            </p:cNvPr>
            <p:cNvSpPr/>
            <p:nvPr/>
          </p:nvSpPr>
          <p:spPr>
            <a:xfrm flipV="1">
              <a:off x="2348946" y="4943399"/>
              <a:ext cx="129362" cy="145602"/>
            </a:xfrm>
            <a:custGeom>
              <a:avLst/>
              <a:gdLst>
                <a:gd name="connsiteX0" fmla="*/ 228353 w 250616"/>
                <a:gd name="connsiteY0" fmla="*/ 259295 h 282078"/>
                <a:gd name="connsiteX1" fmla="*/ 21283 w 250616"/>
                <a:gd name="connsiteY1" fmla="*/ 259295 h 282078"/>
                <a:gd name="connsiteX2" fmla="*/ 21283 w 250616"/>
                <a:gd name="connsiteY2" fmla="*/ 20777 h 282078"/>
                <a:gd name="connsiteX3" fmla="*/ 228353 w 250616"/>
                <a:gd name="connsiteY3" fmla="*/ 20777 h 282078"/>
                <a:gd name="connsiteX4" fmla="*/ -489 w 250616"/>
                <a:gd name="connsiteY4" fmla="*/ 281076 h 282078"/>
                <a:gd name="connsiteX5" fmla="*/ 250127 w 250616"/>
                <a:gd name="connsiteY5" fmla="*/ 281076 h 282078"/>
                <a:gd name="connsiteX6" fmla="*/ 250127 w 250616"/>
                <a:gd name="connsiteY6" fmla="*/ -1003 h 282078"/>
                <a:gd name="connsiteX7" fmla="*/ -489 w 250616"/>
                <a:gd name="connsiteY7" fmla="*/ -1003 h 282078"/>
                <a:gd name="connsiteX8" fmla="*/ -489 w 250616"/>
                <a:gd name="connsiteY8" fmla="*/ 281076 h 28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616" h="282078">
                  <a:moveTo>
                    <a:pt x="228353" y="259295"/>
                  </a:moveTo>
                  <a:lnTo>
                    <a:pt x="21283" y="259295"/>
                  </a:lnTo>
                  <a:lnTo>
                    <a:pt x="21283" y="20777"/>
                  </a:lnTo>
                  <a:lnTo>
                    <a:pt x="228353" y="20777"/>
                  </a:lnTo>
                  <a:close/>
                  <a:moveTo>
                    <a:pt x="-489" y="281076"/>
                  </a:moveTo>
                  <a:lnTo>
                    <a:pt x="250127" y="281076"/>
                  </a:lnTo>
                  <a:lnTo>
                    <a:pt x="250127" y="-1003"/>
                  </a:lnTo>
                  <a:lnTo>
                    <a:pt x="-489" y="-1003"/>
                  </a:lnTo>
                  <a:lnTo>
                    <a:pt x="-489" y="281076"/>
                  </a:ln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24" name="자유형: 도형 1745">
              <a:extLst>
                <a:ext uri="{FF2B5EF4-FFF2-40B4-BE49-F238E27FC236}">
                  <a16:creationId xmlns:a16="http://schemas.microsoft.com/office/drawing/2014/main" id="{4D56E5C9-C33A-13AA-73C5-5370F259342D}"/>
                </a:ext>
              </a:extLst>
            </p:cNvPr>
            <p:cNvSpPr/>
            <p:nvPr/>
          </p:nvSpPr>
          <p:spPr>
            <a:xfrm flipV="1">
              <a:off x="2336173" y="4934660"/>
              <a:ext cx="156388" cy="23219"/>
            </a:xfrm>
            <a:custGeom>
              <a:avLst/>
              <a:gdLst>
                <a:gd name="connsiteX0" fmla="*/ 14616 w 302974"/>
                <a:gd name="connsiteY0" fmla="*/ -1124 h 44983"/>
                <a:gd name="connsiteX1" fmla="*/ 287377 w 302974"/>
                <a:gd name="connsiteY1" fmla="*/ -1124 h 44983"/>
                <a:gd name="connsiteX2" fmla="*/ 302484 w 302974"/>
                <a:gd name="connsiteY2" fmla="*/ 13976 h 44983"/>
                <a:gd name="connsiteX3" fmla="*/ 302484 w 302974"/>
                <a:gd name="connsiteY3" fmla="*/ 28759 h 44983"/>
                <a:gd name="connsiteX4" fmla="*/ 287377 w 302974"/>
                <a:gd name="connsiteY4" fmla="*/ 43859 h 44983"/>
                <a:gd name="connsiteX5" fmla="*/ 14616 w 302974"/>
                <a:gd name="connsiteY5" fmla="*/ 43859 h 44983"/>
                <a:gd name="connsiteX6" fmla="*/ -490 w 302974"/>
                <a:gd name="connsiteY6" fmla="*/ 28759 h 44983"/>
                <a:gd name="connsiteX7" fmla="*/ -490 w 302974"/>
                <a:gd name="connsiteY7" fmla="*/ 13976 h 44983"/>
                <a:gd name="connsiteX8" fmla="*/ 14616 w 302974"/>
                <a:gd name="connsiteY8" fmla="*/ -1124 h 4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2974" h="44983">
                  <a:moveTo>
                    <a:pt x="14616" y="-1124"/>
                  </a:moveTo>
                  <a:lnTo>
                    <a:pt x="287377" y="-1124"/>
                  </a:lnTo>
                  <a:cubicBezTo>
                    <a:pt x="295717" y="-1124"/>
                    <a:pt x="302484" y="5632"/>
                    <a:pt x="302484" y="13976"/>
                  </a:cubicBezTo>
                  <a:lnTo>
                    <a:pt x="302484" y="28759"/>
                  </a:lnTo>
                  <a:cubicBezTo>
                    <a:pt x="302484" y="37090"/>
                    <a:pt x="295717" y="43859"/>
                    <a:pt x="287377" y="43859"/>
                  </a:cubicBezTo>
                  <a:lnTo>
                    <a:pt x="14616" y="43859"/>
                  </a:lnTo>
                  <a:cubicBezTo>
                    <a:pt x="6271" y="43859"/>
                    <a:pt x="-490" y="37090"/>
                    <a:pt x="-490" y="28759"/>
                  </a:cubicBezTo>
                  <a:lnTo>
                    <a:pt x="-490" y="13976"/>
                  </a:lnTo>
                  <a:cubicBezTo>
                    <a:pt x="-490" y="5632"/>
                    <a:pt x="6271" y="-1124"/>
                    <a:pt x="14616" y="-1124"/>
                  </a:cubicBezTo>
                </a:path>
              </a:pathLst>
            </a:custGeom>
            <a:solidFill>
              <a:srgbClr val="56A74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25" name="자유형: 도형 1746">
              <a:extLst>
                <a:ext uri="{FF2B5EF4-FFF2-40B4-BE49-F238E27FC236}">
                  <a16:creationId xmlns:a16="http://schemas.microsoft.com/office/drawing/2014/main" id="{ABC10021-3A5E-CBE6-4B27-CBE5A9E0B103}"/>
                </a:ext>
              </a:extLst>
            </p:cNvPr>
            <p:cNvSpPr/>
            <p:nvPr/>
          </p:nvSpPr>
          <p:spPr>
            <a:xfrm flipV="1">
              <a:off x="2316630" y="5496853"/>
              <a:ext cx="43475" cy="43475"/>
            </a:xfrm>
            <a:custGeom>
              <a:avLst/>
              <a:gdLst>
                <a:gd name="connsiteX0" fmla="*/ 83836 w 84226"/>
                <a:gd name="connsiteY0" fmla="*/ 41968 h 84226"/>
                <a:gd name="connsiteX1" fmla="*/ 46039 w 84226"/>
                <a:gd name="connsiteY1" fmla="*/ -135 h 84226"/>
                <a:gd name="connsiteX2" fmla="*/ -390 w 84226"/>
                <a:gd name="connsiteY2" fmla="*/ 41968 h 84226"/>
                <a:gd name="connsiteX3" fmla="*/ 41723 w 84226"/>
                <a:gd name="connsiteY3" fmla="*/ 84091 h 84226"/>
                <a:gd name="connsiteX4" fmla="*/ 83836 w 84226"/>
                <a:gd name="connsiteY4" fmla="*/ 41968 h 8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26" h="84226">
                  <a:moveTo>
                    <a:pt x="83836" y="41968"/>
                  </a:moveTo>
                  <a:cubicBezTo>
                    <a:pt x="83836" y="18711"/>
                    <a:pt x="69296" y="-135"/>
                    <a:pt x="46039" y="-135"/>
                  </a:cubicBezTo>
                  <a:cubicBezTo>
                    <a:pt x="22777" y="-135"/>
                    <a:pt x="-390" y="18711"/>
                    <a:pt x="-390" y="41968"/>
                  </a:cubicBezTo>
                  <a:cubicBezTo>
                    <a:pt x="-390" y="65234"/>
                    <a:pt x="18461" y="84091"/>
                    <a:pt x="41723" y="84091"/>
                  </a:cubicBezTo>
                  <a:cubicBezTo>
                    <a:pt x="64979" y="84091"/>
                    <a:pt x="83836" y="65234"/>
                    <a:pt x="83836" y="41968"/>
                  </a:cubicBez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26" name="자유형: 도형 1747">
              <a:extLst>
                <a:ext uri="{FF2B5EF4-FFF2-40B4-BE49-F238E27FC236}">
                  <a16:creationId xmlns:a16="http://schemas.microsoft.com/office/drawing/2014/main" id="{E1180727-A5B0-8D28-0185-539EF611A9A3}"/>
                </a:ext>
              </a:extLst>
            </p:cNvPr>
            <p:cNvSpPr/>
            <p:nvPr/>
          </p:nvSpPr>
          <p:spPr>
            <a:xfrm flipV="1">
              <a:off x="2468628" y="5496853"/>
              <a:ext cx="43473" cy="43475"/>
            </a:xfrm>
            <a:custGeom>
              <a:avLst/>
              <a:gdLst>
                <a:gd name="connsiteX0" fmla="*/ 83630 w 84221"/>
                <a:gd name="connsiteY0" fmla="*/ 41968 h 84226"/>
                <a:gd name="connsiteX1" fmla="*/ 41517 w 84221"/>
                <a:gd name="connsiteY1" fmla="*/ -135 h 84226"/>
                <a:gd name="connsiteX2" fmla="*/ -591 w 84221"/>
                <a:gd name="connsiteY2" fmla="*/ 41968 h 84226"/>
                <a:gd name="connsiteX3" fmla="*/ 41517 w 84221"/>
                <a:gd name="connsiteY3" fmla="*/ 84091 h 84226"/>
                <a:gd name="connsiteX4" fmla="*/ 83630 w 84221"/>
                <a:gd name="connsiteY4" fmla="*/ 41968 h 84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21" h="84226">
                  <a:moveTo>
                    <a:pt x="83630" y="41968"/>
                  </a:moveTo>
                  <a:cubicBezTo>
                    <a:pt x="83630" y="18711"/>
                    <a:pt x="76283" y="-135"/>
                    <a:pt x="41517" y="-135"/>
                  </a:cubicBezTo>
                  <a:cubicBezTo>
                    <a:pt x="18261" y="-135"/>
                    <a:pt x="-591" y="18711"/>
                    <a:pt x="-591" y="41968"/>
                  </a:cubicBezTo>
                  <a:cubicBezTo>
                    <a:pt x="-591" y="65234"/>
                    <a:pt x="18261" y="84091"/>
                    <a:pt x="41517" y="84091"/>
                  </a:cubicBezTo>
                  <a:cubicBezTo>
                    <a:pt x="64775" y="84091"/>
                    <a:pt x="83630" y="65234"/>
                    <a:pt x="83630" y="41968"/>
                  </a:cubicBezTo>
                </a:path>
              </a:pathLst>
            </a:custGeom>
            <a:solidFill>
              <a:srgbClr val="211F3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27" name="자유형: 도형 1748">
              <a:extLst>
                <a:ext uri="{FF2B5EF4-FFF2-40B4-BE49-F238E27FC236}">
                  <a16:creationId xmlns:a16="http://schemas.microsoft.com/office/drawing/2014/main" id="{ECC9F9B7-8B36-D6B9-8346-6E029F5FD8E9}"/>
                </a:ext>
              </a:extLst>
            </p:cNvPr>
            <p:cNvSpPr/>
            <p:nvPr/>
          </p:nvSpPr>
          <p:spPr>
            <a:xfrm flipV="1">
              <a:off x="2255859" y="5053398"/>
              <a:ext cx="317015" cy="458191"/>
            </a:xfrm>
            <a:custGeom>
              <a:avLst/>
              <a:gdLst>
                <a:gd name="connsiteX0" fmla="*/ 515787 w 614161"/>
                <a:gd name="connsiteY0" fmla="*/ -543 h 887665"/>
                <a:gd name="connsiteX1" fmla="*/ 97393 w 614161"/>
                <a:gd name="connsiteY1" fmla="*/ -543 h 887665"/>
                <a:gd name="connsiteX2" fmla="*/ -490 w 614161"/>
                <a:gd name="connsiteY2" fmla="*/ 97351 h 887665"/>
                <a:gd name="connsiteX3" fmla="*/ -490 w 614161"/>
                <a:gd name="connsiteY3" fmla="*/ 789231 h 887665"/>
                <a:gd name="connsiteX4" fmla="*/ 97393 w 614161"/>
                <a:gd name="connsiteY4" fmla="*/ 887123 h 887665"/>
                <a:gd name="connsiteX5" fmla="*/ 515787 w 614161"/>
                <a:gd name="connsiteY5" fmla="*/ 887123 h 887665"/>
                <a:gd name="connsiteX6" fmla="*/ 613671 w 614161"/>
                <a:gd name="connsiteY6" fmla="*/ 789231 h 887665"/>
                <a:gd name="connsiteX7" fmla="*/ 613671 w 614161"/>
                <a:gd name="connsiteY7" fmla="*/ 97351 h 887665"/>
                <a:gd name="connsiteX8" fmla="*/ 515787 w 614161"/>
                <a:gd name="connsiteY8" fmla="*/ -543 h 88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4161" h="887665">
                  <a:moveTo>
                    <a:pt x="515787" y="-543"/>
                  </a:moveTo>
                  <a:lnTo>
                    <a:pt x="97393" y="-543"/>
                  </a:lnTo>
                  <a:cubicBezTo>
                    <a:pt x="43557" y="-543"/>
                    <a:pt x="-490" y="43516"/>
                    <a:pt x="-490" y="97351"/>
                  </a:cubicBezTo>
                  <a:lnTo>
                    <a:pt x="-490" y="789231"/>
                  </a:lnTo>
                  <a:cubicBezTo>
                    <a:pt x="-490" y="843079"/>
                    <a:pt x="43557" y="887123"/>
                    <a:pt x="97393" y="887123"/>
                  </a:cubicBezTo>
                  <a:lnTo>
                    <a:pt x="515787" y="887123"/>
                  </a:lnTo>
                  <a:cubicBezTo>
                    <a:pt x="569624" y="887123"/>
                    <a:pt x="613671" y="843079"/>
                    <a:pt x="613671" y="789231"/>
                  </a:cubicBezTo>
                  <a:lnTo>
                    <a:pt x="613671" y="97351"/>
                  </a:lnTo>
                  <a:cubicBezTo>
                    <a:pt x="613671" y="43516"/>
                    <a:pt x="569624" y="-543"/>
                    <a:pt x="515787" y="-543"/>
                  </a:cubicBezTo>
                </a:path>
              </a:pathLst>
            </a:custGeom>
            <a:solidFill>
              <a:srgbClr val="56A74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28" name="자유형: 도형 1749">
              <a:extLst>
                <a:ext uri="{FF2B5EF4-FFF2-40B4-BE49-F238E27FC236}">
                  <a16:creationId xmlns:a16="http://schemas.microsoft.com/office/drawing/2014/main" id="{AE01ADCB-9F56-8BE3-F1C1-85C89D1C49A3}"/>
                </a:ext>
              </a:extLst>
            </p:cNvPr>
            <p:cNvSpPr/>
            <p:nvPr/>
          </p:nvSpPr>
          <p:spPr>
            <a:xfrm flipV="1">
              <a:off x="2305770" y="5131487"/>
              <a:ext cx="217189" cy="278145"/>
            </a:xfrm>
            <a:custGeom>
              <a:avLst/>
              <a:gdLst>
                <a:gd name="connsiteX0" fmla="*/ 332006 w 420766"/>
                <a:gd name="connsiteY0" fmla="*/ -564 h 538858"/>
                <a:gd name="connsiteX1" fmla="*/ 87790 w 420766"/>
                <a:gd name="connsiteY1" fmla="*/ -564 h 538858"/>
                <a:gd name="connsiteX2" fmla="*/ -490 w 420766"/>
                <a:gd name="connsiteY2" fmla="*/ 87701 h 538858"/>
                <a:gd name="connsiteX3" fmla="*/ -490 w 420766"/>
                <a:gd name="connsiteY3" fmla="*/ 450017 h 538858"/>
                <a:gd name="connsiteX4" fmla="*/ 87790 w 420766"/>
                <a:gd name="connsiteY4" fmla="*/ 538295 h 538858"/>
                <a:gd name="connsiteX5" fmla="*/ 332006 w 420766"/>
                <a:gd name="connsiteY5" fmla="*/ 538295 h 538858"/>
                <a:gd name="connsiteX6" fmla="*/ 420276 w 420766"/>
                <a:gd name="connsiteY6" fmla="*/ 450017 h 538858"/>
                <a:gd name="connsiteX7" fmla="*/ 420276 w 420766"/>
                <a:gd name="connsiteY7" fmla="*/ 87701 h 538858"/>
                <a:gd name="connsiteX8" fmla="*/ 332006 w 420766"/>
                <a:gd name="connsiteY8" fmla="*/ -564 h 538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6" h="538858">
                  <a:moveTo>
                    <a:pt x="332006" y="-564"/>
                  </a:moveTo>
                  <a:lnTo>
                    <a:pt x="87790" y="-564"/>
                  </a:lnTo>
                  <a:cubicBezTo>
                    <a:pt x="39238" y="-564"/>
                    <a:pt x="-490" y="39148"/>
                    <a:pt x="-490" y="87701"/>
                  </a:cubicBezTo>
                  <a:lnTo>
                    <a:pt x="-490" y="450017"/>
                  </a:lnTo>
                  <a:cubicBezTo>
                    <a:pt x="-490" y="498569"/>
                    <a:pt x="39238" y="538295"/>
                    <a:pt x="87790" y="538295"/>
                  </a:cubicBezTo>
                  <a:lnTo>
                    <a:pt x="332006" y="538295"/>
                  </a:lnTo>
                  <a:cubicBezTo>
                    <a:pt x="380553" y="538295"/>
                    <a:pt x="420276" y="498569"/>
                    <a:pt x="420276" y="450017"/>
                  </a:cubicBezTo>
                  <a:lnTo>
                    <a:pt x="420276" y="87701"/>
                  </a:lnTo>
                  <a:cubicBezTo>
                    <a:pt x="420276" y="39148"/>
                    <a:pt x="380553" y="-564"/>
                    <a:pt x="332006" y="-564"/>
                  </a:cubicBezTo>
                </a:path>
              </a:pathLst>
            </a:custGeom>
            <a:solidFill>
              <a:srgbClr val="67BA5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29" name="자유형: 도형 1750">
              <a:extLst>
                <a:ext uri="{FF2B5EF4-FFF2-40B4-BE49-F238E27FC236}">
                  <a16:creationId xmlns:a16="http://schemas.microsoft.com/office/drawing/2014/main" id="{3A6A1987-C227-3464-9142-25DBE8054937}"/>
                </a:ext>
              </a:extLst>
            </p:cNvPr>
            <p:cNvSpPr/>
            <p:nvPr/>
          </p:nvSpPr>
          <p:spPr>
            <a:xfrm flipV="1">
              <a:off x="2305770" y="5186257"/>
              <a:ext cx="217189" cy="13170"/>
            </a:xfrm>
            <a:custGeom>
              <a:avLst/>
              <a:gdLst>
                <a:gd name="connsiteX0" fmla="*/ 420276 w 420766"/>
                <a:gd name="connsiteY0" fmla="*/ -698 h 25514"/>
                <a:gd name="connsiteX1" fmla="*/ -490 w 420766"/>
                <a:gd name="connsiteY1" fmla="*/ -698 h 25514"/>
                <a:gd name="connsiteX2" fmla="*/ -490 w 420766"/>
                <a:gd name="connsiteY2" fmla="*/ 24816 h 25514"/>
                <a:gd name="connsiteX3" fmla="*/ 420276 w 420766"/>
                <a:gd name="connsiteY3" fmla="*/ 24816 h 25514"/>
                <a:gd name="connsiteX4" fmla="*/ 420276 w 420766"/>
                <a:gd name="connsiteY4" fmla="*/ -698 h 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766" h="25514">
                  <a:moveTo>
                    <a:pt x="420276" y="-698"/>
                  </a:moveTo>
                  <a:lnTo>
                    <a:pt x="-490" y="-698"/>
                  </a:lnTo>
                  <a:lnTo>
                    <a:pt x="-490" y="24816"/>
                  </a:lnTo>
                  <a:lnTo>
                    <a:pt x="420276" y="24816"/>
                  </a:lnTo>
                  <a:lnTo>
                    <a:pt x="420276" y="-698"/>
                  </a:lnTo>
                </a:path>
              </a:pathLst>
            </a:custGeom>
            <a:solidFill>
              <a:schemeClr val="bg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cxnSp>
        <p:nvCxnSpPr>
          <p:cNvPr id="1930" name="직선 연결선 1755">
            <a:extLst>
              <a:ext uri="{FF2B5EF4-FFF2-40B4-BE49-F238E27FC236}">
                <a16:creationId xmlns:a16="http://schemas.microsoft.com/office/drawing/2014/main" id="{CC5A4273-61FA-AF3E-A89B-D5D78E46E904}"/>
              </a:ext>
            </a:extLst>
          </p:cNvPr>
          <p:cNvCxnSpPr>
            <a:cxnSpLocks/>
          </p:cNvCxnSpPr>
          <p:nvPr/>
        </p:nvCxnSpPr>
        <p:spPr>
          <a:xfrm flipH="1">
            <a:off x="3449134" y="5086365"/>
            <a:ext cx="1146107" cy="0"/>
          </a:xfrm>
          <a:prstGeom prst="line">
            <a:avLst/>
          </a:prstGeom>
          <a:ln w="44450" cap="rnd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1" name="직선 연결선 1756">
            <a:extLst>
              <a:ext uri="{FF2B5EF4-FFF2-40B4-BE49-F238E27FC236}">
                <a16:creationId xmlns:a16="http://schemas.microsoft.com/office/drawing/2014/main" id="{B78975AA-0547-EE37-3442-0A8F5C473C1F}"/>
              </a:ext>
            </a:extLst>
          </p:cNvPr>
          <p:cNvCxnSpPr>
            <a:cxnSpLocks/>
          </p:cNvCxnSpPr>
          <p:nvPr/>
        </p:nvCxnSpPr>
        <p:spPr>
          <a:xfrm flipH="1">
            <a:off x="7504459" y="5086365"/>
            <a:ext cx="1146107" cy="0"/>
          </a:xfrm>
          <a:prstGeom prst="line">
            <a:avLst/>
          </a:prstGeom>
          <a:ln w="44450" cap="rnd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943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718AD0F3-A60C-E686-F42E-B220AC0B309E}"/>
              </a:ext>
            </a:extLst>
          </p:cNvPr>
          <p:cNvSpPr/>
          <p:nvPr/>
        </p:nvSpPr>
        <p:spPr>
          <a:xfrm>
            <a:off x="0" y="-1"/>
            <a:ext cx="12192000" cy="3722789"/>
          </a:xfrm>
          <a:prstGeom prst="rect">
            <a:avLst/>
          </a:prstGeom>
          <a:solidFill>
            <a:srgbClr val="019A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1A18B2-75D7-4ECC-89D0-90A8A9FB76DD}"/>
              </a:ext>
            </a:extLst>
          </p:cNvPr>
          <p:cNvSpPr txBox="1"/>
          <p:nvPr/>
        </p:nvSpPr>
        <p:spPr>
          <a:xfrm>
            <a:off x="482131" y="610620"/>
            <a:ext cx="4576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GUIDELINE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AB9D79D-32FF-15E2-0AE1-F3EFF1AFEB8E}"/>
              </a:ext>
            </a:extLst>
          </p:cNvPr>
          <p:cNvGrpSpPr/>
          <p:nvPr/>
        </p:nvGrpSpPr>
        <p:grpSpPr>
          <a:xfrm>
            <a:off x="515742" y="4021634"/>
            <a:ext cx="3599068" cy="1522518"/>
            <a:chOff x="482044" y="4021634"/>
            <a:chExt cx="3599068" cy="15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D7A0C4D-2EC4-735D-F06F-C2995203CB12}"/>
                </a:ext>
              </a:extLst>
            </p:cNvPr>
            <p:cNvSpPr txBox="1"/>
            <p:nvPr/>
          </p:nvSpPr>
          <p:spPr>
            <a:xfrm>
              <a:off x="482044" y="4021634"/>
              <a:ext cx="2101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COLOR</a:t>
              </a:r>
              <a:endParaRPr lang="ko-KR" altLang="en-US" sz="5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61AC97D-5262-0591-EA81-0C9B2970B812}"/>
                </a:ext>
              </a:extLst>
            </p:cNvPr>
            <p:cNvGrpSpPr/>
            <p:nvPr/>
          </p:nvGrpSpPr>
          <p:grpSpPr>
            <a:xfrm>
              <a:off x="574853" y="4597480"/>
              <a:ext cx="2544716" cy="946672"/>
              <a:chOff x="574852" y="4438134"/>
              <a:chExt cx="3054381" cy="1136275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D5DE31F7-A618-399D-51D7-C3F6FD42ACB9}"/>
                  </a:ext>
                </a:extLst>
              </p:cNvPr>
              <p:cNvGrpSpPr/>
              <p:nvPr/>
            </p:nvGrpSpPr>
            <p:grpSpPr>
              <a:xfrm>
                <a:off x="574852" y="4438134"/>
                <a:ext cx="3054381" cy="482292"/>
                <a:chOff x="728344" y="2709001"/>
                <a:chExt cx="3054381" cy="482292"/>
              </a:xfrm>
            </p:grpSpPr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25B171B2-EAB7-A03F-2803-00023F7144FD}"/>
                    </a:ext>
                  </a:extLst>
                </p:cNvPr>
                <p:cNvSpPr/>
                <p:nvPr/>
              </p:nvSpPr>
              <p:spPr>
                <a:xfrm>
                  <a:off x="728344" y="2709001"/>
                  <a:ext cx="482292" cy="482292"/>
                </a:xfrm>
                <a:prstGeom prst="rect">
                  <a:avLst/>
                </a:prstGeom>
                <a:solidFill>
                  <a:srgbClr val="019AA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72BD6572-1D0E-D22A-9D98-0AC4552D69E4}"/>
                    </a:ext>
                  </a:extLst>
                </p:cNvPr>
                <p:cNvSpPr/>
                <p:nvPr/>
              </p:nvSpPr>
              <p:spPr>
                <a:xfrm>
                  <a:off x="1371366" y="2709001"/>
                  <a:ext cx="482292" cy="482292"/>
                </a:xfrm>
                <a:prstGeom prst="rect">
                  <a:avLst/>
                </a:prstGeom>
                <a:solidFill>
                  <a:srgbClr val="67BA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21FC0F37-ED05-0330-4631-43E3CCF291BE}"/>
                    </a:ext>
                  </a:extLst>
                </p:cNvPr>
                <p:cNvSpPr/>
                <p:nvPr/>
              </p:nvSpPr>
              <p:spPr>
                <a:xfrm>
                  <a:off x="2014388" y="2709001"/>
                  <a:ext cx="482292" cy="482292"/>
                </a:xfrm>
                <a:prstGeom prst="rect">
                  <a:avLst/>
                </a:prstGeom>
                <a:solidFill>
                  <a:srgbClr val="FFD1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4B398B41-5DFA-E53E-4C99-336C8C518C4E}"/>
                    </a:ext>
                  </a:extLst>
                </p:cNvPr>
                <p:cNvSpPr/>
                <p:nvPr/>
              </p:nvSpPr>
              <p:spPr>
                <a:xfrm>
                  <a:off x="2657410" y="2709001"/>
                  <a:ext cx="482292" cy="482292"/>
                </a:xfrm>
                <a:prstGeom prst="rect">
                  <a:avLst/>
                </a:prstGeom>
                <a:solidFill>
                  <a:srgbClr val="F65E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B8BF0FD-990F-5AB2-4764-95C6B7351453}"/>
                    </a:ext>
                  </a:extLst>
                </p:cNvPr>
                <p:cNvSpPr/>
                <p:nvPr/>
              </p:nvSpPr>
              <p:spPr>
                <a:xfrm>
                  <a:off x="3300433" y="2709001"/>
                  <a:ext cx="482292" cy="482292"/>
                </a:xfrm>
                <a:prstGeom prst="rect">
                  <a:avLst/>
                </a:prstGeom>
                <a:solidFill>
                  <a:srgbClr val="313B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D25AE352-928A-AEAB-CF85-14C39D4507D6}"/>
                  </a:ext>
                </a:extLst>
              </p:cNvPr>
              <p:cNvGrpSpPr/>
              <p:nvPr/>
            </p:nvGrpSpPr>
            <p:grpSpPr>
              <a:xfrm>
                <a:off x="574852" y="5092117"/>
                <a:ext cx="1125314" cy="482292"/>
                <a:chOff x="574852" y="4793271"/>
                <a:chExt cx="1125314" cy="482292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91A74F20-464B-9F10-C41D-848B0E25F819}"/>
                    </a:ext>
                  </a:extLst>
                </p:cNvPr>
                <p:cNvSpPr/>
                <p:nvPr/>
              </p:nvSpPr>
              <p:spPr>
                <a:xfrm>
                  <a:off x="574852" y="4793271"/>
                  <a:ext cx="482292" cy="482292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17B1E318-23AC-96C5-DFF9-41CC2D6E0A0D}"/>
                    </a:ext>
                  </a:extLst>
                </p:cNvPr>
                <p:cNvSpPr/>
                <p:nvPr/>
              </p:nvSpPr>
              <p:spPr>
                <a:xfrm>
                  <a:off x="1217874" y="4793271"/>
                  <a:ext cx="482292" cy="48229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/>
                  <a:endParaRPr lang="ko-KR" altLang="en-US"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</a:endParaRPr>
                </a:p>
              </p:txBody>
            </p:sp>
          </p:grpSp>
        </p:grp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D7130AA-44B9-4864-DD81-FA8EEBC8273D}"/>
                </a:ext>
              </a:extLst>
            </p:cNvPr>
            <p:cNvCxnSpPr>
              <a:cxnSpLocks/>
            </p:cNvCxnSpPr>
            <p:nvPr/>
          </p:nvCxnSpPr>
          <p:spPr>
            <a:xfrm>
              <a:off x="574852" y="4398744"/>
              <a:ext cx="350626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BDFC60-DD74-075D-138F-E1A0D60A80EE}"/>
              </a:ext>
            </a:extLst>
          </p:cNvPr>
          <p:cNvSpPr txBox="1"/>
          <p:nvPr/>
        </p:nvSpPr>
        <p:spPr>
          <a:xfrm>
            <a:off x="4707247" y="4021634"/>
            <a:ext cx="1779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FONT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EC71E1F-EC5B-FBAF-33F2-FBD66B1C46F3}"/>
              </a:ext>
            </a:extLst>
          </p:cNvPr>
          <p:cNvGrpSpPr/>
          <p:nvPr/>
        </p:nvGrpSpPr>
        <p:grpSpPr>
          <a:xfrm>
            <a:off x="4707247" y="4597479"/>
            <a:ext cx="3240000" cy="1739694"/>
            <a:chOff x="5985626" y="4052320"/>
            <a:chExt cx="3240000" cy="173969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668EC7-5A4E-795C-A50F-D2805047F086}"/>
                </a:ext>
              </a:extLst>
            </p:cNvPr>
            <p:cNvSpPr txBox="1"/>
            <p:nvPr/>
          </p:nvSpPr>
          <p:spPr>
            <a:xfrm>
              <a:off x="5985626" y="4421841"/>
              <a:ext cx="25200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kumimoji="1"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나눔스퀘어네오 </a:t>
              </a:r>
              <a:r>
                <a:rPr kumimoji="1"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Regular</a:t>
              </a:r>
              <a:endParaRPr kumimoji="1" lang="ko-Kore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6C666E-95E8-2A40-741C-0CD07C317C52}"/>
                </a:ext>
              </a:extLst>
            </p:cNvPr>
            <p:cNvSpPr txBox="1"/>
            <p:nvPr/>
          </p:nvSpPr>
          <p:spPr>
            <a:xfrm>
              <a:off x="5985626" y="4791362"/>
              <a:ext cx="25200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kumimoji="1"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나눔스퀘어네오</a:t>
              </a:r>
              <a:r>
                <a:rPr kumimoji="1"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 </a:t>
              </a:r>
              <a:r>
                <a:rPr kumimoji="1"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Bold</a:t>
              </a:r>
              <a:endParaRPr kumimoji="1" lang="ko-Kore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75E1D5-2CA9-86E6-4E11-80CA8893B3F1}"/>
                </a:ext>
              </a:extLst>
            </p:cNvPr>
            <p:cNvSpPr txBox="1"/>
            <p:nvPr/>
          </p:nvSpPr>
          <p:spPr>
            <a:xfrm>
              <a:off x="5985626" y="5160883"/>
              <a:ext cx="3240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kumimoji="1"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나눔스퀘어네오</a:t>
              </a:r>
              <a:r>
                <a:rPr kumimoji="1"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ExtraBold</a:t>
              </a:r>
              <a:endParaRPr kumimoji="1" lang="ko-Kore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70D632-5956-5B79-70E4-28F1E165E318}"/>
                </a:ext>
              </a:extLst>
            </p:cNvPr>
            <p:cNvSpPr txBox="1"/>
            <p:nvPr/>
          </p:nvSpPr>
          <p:spPr>
            <a:xfrm>
              <a:off x="5985626" y="4052320"/>
              <a:ext cx="25200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kumimoji="1"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나눔스퀘어네오</a:t>
              </a:r>
              <a:r>
                <a:rPr kumimoji="1"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Light" panose="00000400000000000000" pitchFamily="2" charset="-127"/>
                  <a:ea typeface="나눔스퀘어 네오 Light" panose="00000400000000000000" pitchFamily="2" charset="-127"/>
                </a:rPr>
                <a:t>  light</a:t>
              </a:r>
              <a:endParaRPr kumimoji="1" lang="ko-Kore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D60DDB8-08A7-634C-FD2A-F2BB3CC9E148}"/>
                </a:ext>
              </a:extLst>
            </p:cNvPr>
            <p:cNvSpPr txBox="1"/>
            <p:nvPr/>
          </p:nvSpPr>
          <p:spPr>
            <a:xfrm>
              <a:off x="5985626" y="5530404"/>
              <a:ext cx="3240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kumimoji="1" lang="ko-KR" alt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나눔스퀘어</a:t>
              </a:r>
              <a:r>
                <a:rPr kumimoji="1" lang="en-US" altLang="ko-KR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 </a:t>
              </a:r>
              <a:r>
                <a:rPr kumimoji="1"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Heavy</a:t>
              </a:r>
              <a:endParaRPr kumimoji="1" lang="ko-Kore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837AC63-0A48-C264-D6EE-3EA20600632B}"/>
              </a:ext>
            </a:extLst>
          </p:cNvPr>
          <p:cNvCxnSpPr>
            <a:cxnSpLocks/>
          </p:cNvCxnSpPr>
          <p:nvPr/>
        </p:nvCxnSpPr>
        <p:spPr>
          <a:xfrm>
            <a:off x="4791934" y="4398744"/>
            <a:ext cx="2988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85C4601-22FD-7A8A-1068-8AD008A99EB4}"/>
              </a:ext>
            </a:extLst>
          </p:cNvPr>
          <p:cNvGrpSpPr/>
          <p:nvPr/>
        </p:nvGrpSpPr>
        <p:grpSpPr>
          <a:xfrm>
            <a:off x="8327625" y="4021635"/>
            <a:ext cx="3382244" cy="1468974"/>
            <a:chOff x="7956316" y="4021635"/>
            <a:chExt cx="3382244" cy="146897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0FB5A1-F1CB-542B-0A12-0DCDD068D751}"/>
                </a:ext>
              </a:extLst>
            </p:cNvPr>
            <p:cNvSpPr txBox="1"/>
            <p:nvPr/>
          </p:nvSpPr>
          <p:spPr>
            <a:xfrm>
              <a:off x="7956316" y="4597479"/>
              <a:ext cx="3382244" cy="893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lnSpc>
                  <a:spcPct val="110000"/>
                </a:lnSpc>
                <a:defRPr/>
              </a:pPr>
              <a:r>
                <a:rPr kumimoji="1" lang="ko-KR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이미지 출처 </a:t>
              </a:r>
              <a:r>
                <a:rPr kumimoji="1" lang="en-US" altLang="ko-KR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: Freepik  </a:t>
              </a:r>
            </a:p>
            <a:p>
              <a:pPr defTabSz="914377">
                <a:lnSpc>
                  <a:spcPct val="110000"/>
                </a:lnSpc>
                <a:defRPr/>
              </a:pPr>
              <a:endParaRPr kumimoji="1"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defTabSz="914377">
                <a:lnSpc>
                  <a:spcPct val="120000"/>
                </a:lnSpc>
                <a:defRPr/>
              </a:pPr>
              <a:r>
                <a:rPr kumimoji="1" lang="en-US" altLang="ko-KR" sz="1100">
                  <a:solidFill>
                    <a:schemeClr val="bg1">
                      <a:lumMod val="7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"Image: Freepik.com ". This includes all designs using resources from Freepik.com .</a:t>
              </a:r>
              <a:endParaRPr kumimoji="1" lang="ko-Kore-KR" altLang="en-US" sz="1100" dirty="0">
                <a:solidFill>
                  <a:schemeClr val="bg1">
                    <a:lumMod val="7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068A81-6598-C77B-9B88-FB0869EE38F1}"/>
                </a:ext>
              </a:extLst>
            </p:cNvPr>
            <p:cNvSpPr txBox="1"/>
            <p:nvPr/>
          </p:nvSpPr>
          <p:spPr>
            <a:xfrm>
              <a:off x="7956316" y="4021635"/>
              <a:ext cx="1908575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IMAGE</a:t>
              </a: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9267C5B0-9D16-6A56-3539-083997F85D87}"/>
                </a:ext>
              </a:extLst>
            </p:cNvPr>
            <p:cNvCxnSpPr>
              <a:cxnSpLocks/>
            </p:cNvCxnSpPr>
            <p:nvPr/>
          </p:nvCxnSpPr>
          <p:spPr>
            <a:xfrm>
              <a:off x="8053681" y="4398744"/>
              <a:ext cx="298649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43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166">
            <a:extLst>
              <a:ext uri="{FF2B5EF4-FFF2-40B4-BE49-F238E27FC236}">
                <a16:creationId xmlns:a16="http://schemas.microsoft.com/office/drawing/2014/main" id="{B6414F5A-3982-5B1A-6529-3CAC1AEE6F93}"/>
              </a:ext>
            </a:extLst>
          </p:cNvPr>
          <p:cNvSpPr txBox="1"/>
          <p:nvPr/>
        </p:nvSpPr>
        <p:spPr>
          <a:xfrm>
            <a:off x="2266222" y="1048179"/>
            <a:ext cx="7659556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리뷰는 </a:t>
            </a:r>
            <a:r>
              <a:rPr lang="ko-KR" altLang="en-US" sz="20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고객의 의사 결정</a:t>
            </a:r>
            <a:r>
              <a:rPr lang="ko-KR" altLang="en-US" sz="20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매우 큰 역할</a:t>
            </a:r>
            <a:endParaRPr lang="ko-KR" altLang="en-US" sz="2000" dirty="0">
              <a:solidFill>
                <a:schemeClr val="tx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250" name="그룹 249">
            <a:extLst>
              <a:ext uri="{FF2B5EF4-FFF2-40B4-BE49-F238E27FC236}">
                <a16:creationId xmlns:a16="http://schemas.microsoft.com/office/drawing/2014/main" id="{0E15800E-C571-EEB3-2B88-10CE35A16E07}"/>
              </a:ext>
            </a:extLst>
          </p:cNvPr>
          <p:cNvGrpSpPr/>
          <p:nvPr/>
        </p:nvGrpSpPr>
        <p:grpSpPr>
          <a:xfrm rot="16200000">
            <a:off x="2734668" y="3033530"/>
            <a:ext cx="4726710" cy="1928741"/>
            <a:chOff x="112841" y="-283402"/>
            <a:chExt cx="3761506" cy="2274764"/>
          </a:xfrm>
        </p:grpSpPr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63242D6C-4535-B82E-E821-A994E58FEE1A}"/>
                </a:ext>
              </a:extLst>
            </p:cNvPr>
            <p:cNvSpPr/>
            <p:nvPr/>
          </p:nvSpPr>
          <p:spPr>
            <a:xfrm>
              <a:off x="420629" y="1471003"/>
              <a:ext cx="3145925" cy="426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19100" dist="38100" dir="5400000" algn="t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DB30BF8F-E6D6-64FB-99A8-E5DA9021C165}"/>
                </a:ext>
              </a:extLst>
            </p:cNvPr>
            <p:cNvSpPr/>
            <p:nvPr/>
          </p:nvSpPr>
          <p:spPr>
            <a:xfrm>
              <a:off x="112841" y="-283403"/>
              <a:ext cx="3761506" cy="2274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C3BBEC78-5CBD-B5E5-3179-9D073E829447}"/>
              </a:ext>
            </a:extLst>
          </p:cNvPr>
          <p:cNvGrpSpPr/>
          <p:nvPr/>
        </p:nvGrpSpPr>
        <p:grpSpPr>
          <a:xfrm>
            <a:off x="765168" y="1981435"/>
            <a:ext cx="4875105" cy="737959"/>
            <a:chOff x="765168" y="1981435"/>
            <a:chExt cx="4875105" cy="73795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4C837EF-7779-A249-B46B-85FFC23AF2FD}"/>
                </a:ext>
              </a:extLst>
            </p:cNvPr>
            <p:cNvSpPr txBox="1"/>
            <p:nvPr/>
          </p:nvSpPr>
          <p:spPr>
            <a:xfrm>
              <a:off x="1416614" y="1981435"/>
              <a:ext cx="4223659" cy="737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여행 상품을 구매할 때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리뷰가 중요한 영향을 미치나요</a:t>
              </a:r>
              <a:r>
                <a:rPr lang="en-US" altLang="ko-KR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?</a:t>
              </a:r>
            </a:p>
          </p:txBody>
        </p: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60B9F4BD-4656-E7E2-FBC6-8DBEF2125C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68" y="2095474"/>
              <a:ext cx="531859" cy="531859"/>
            </a:xfrm>
            <a:prstGeom prst="roundRect">
              <a:avLst/>
            </a:prstGeom>
            <a:solidFill>
              <a:srgbClr val="313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" rtlCol="0" anchor="ctr"/>
            <a:lstStyle/>
            <a:p>
              <a:pPr algn="ctr" latinLnBrk="0"/>
              <a:r>
                <a:rPr lang="en-US" altLang="ko-KR" sz="200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Q</a:t>
              </a:r>
              <a:endParaRPr lang="ko-KR" altLang="en-US" sz="20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48BEA6F-D27B-D7A9-3948-8ADF89C303A2}"/>
              </a:ext>
            </a:extLst>
          </p:cNvPr>
          <p:cNvSpPr/>
          <p:nvPr/>
        </p:nvSpPr>
        <p:spPr>
          <a:xfrm>
            <a:off x="3996444" y="1312865"/>
            <a:ext cx="4191546" cy="161762"/>
          </a:xfrm>
          <a:prstGeom prst="rect">
            <a:avLst/>
          </a:prstGeom>
          <a:solidFill>
            <a:srgbClr val="019AA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A773D37-70F8-8CA1-ABA8-D29BED765C61}"/>
              </a:ext>
            </a:extLst>
          </p:cNvPr>
          <p:cNvSpPr txBox="1"/>
          <p:nvPr/>
        </p:nvSpPr>
        <p:spPr>
          <a:xfrm>
            <a:off x="780217" y="6158639"/>
            <a:ext cx="4910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※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출처 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트립어드바이저의 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2023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설문조사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A56D45F-B586-5793-A860-DA2D7814B640}"/>
              </a:ext>
            </a:extLst>
          </p:cNvPr>
          <p:cNvSpPr txBox="1"/>
          <p:nvPr/>
        </p:nvSpPr>
        <p:spPr>
          <a:xfrm>
            <a:off x="7105215" y="6158639"/>
            <a:ext cx="3689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※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출처 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Northwestern University’s Spiegel Research Center, “How Online Reviews Influence Sales”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68D8612D-2E7A-635D-6057-BD57E06797DF}"/>
              </a:ext>
            </a:extLst>
          </p:cNvPr>
          <p:cNvSpPr txBox="1"/>
          <p:nvPr/>
        </p:nvSpPr>
        <p:spPr>
          <a:xfrm>
            <a:off x="7334529" y="2054021"/>
            <a:ext cx="3318357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 노출에 따른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구매 전환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증가</a:t>
            </a:r>
            <a:endParaRPr lang="en-US" altLang="ko-KR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08219C-76E2-3DD4-670D-38A969BE7DA9}"/>
              </a:ext>
            </a:extLst>
          </p:cNvPr>
          <p:cNvGrpSpPr/>
          <p:nvPr/>
        </p:nvGrpSpPr>
        <p:grpSpPr>
          <a:xfrm>
            <a:off x="7275978" y="2695633"/>
            <a:ext cx="3511467" cy="2978591"/>
            <a:chOff x="7275978" y="2695633"/>
            <a:chExt cx="3511467" cy="2978591"/>
          </a:xfrm>
        </p:grpSpPr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4043E399-4956-4AEC-9910-CC9E78917962}"/>
                </a:ext>
              </a:extLst>
            </p:cNvPr>
            <p:cNvGrpSpPr/>
            <p:nvPr/>
          </p:nvGrpSpPr>
          <p:grpSpPr>
            <a:xfrm>
              <a:off x="7275978" y="3462552"/>
              <a:ext cx="3511467" cy="1910837"/>
              <a:chOff x="6787748" y="3273958"/>
              <a:chExt cx="3511467" cy="1910837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3D5E32D8-78A3-DD14-A7F1-62FD74B6AEBF}"/>
                  </a:ext>
                </a:extLst>
              </p:cNvPr>
              <p:cNvGrpSpPr/>
              <p:nvPr/>
            </p:nvGrpSpPr>
            <p:grpSpPr>
              <a:xfrm>
                <a:off x="6787748" y="4946268"/>
                <a:ext cx="3511467" cy="238527"/>
                <a:chOff x="6789287" y="4851815"/>
                <a:chExt cx="3511467" cy="238527"/>
              </a:xfrm>
            </p:grpSpPr>
            <p:cxnSp>
              <p:nvCxnSpPr>
                <p:cNvPr id="190" name="직선 연결선 189">
                  <a:extLst>
                    <a:ext uri="{FF2B5EF4-FFF2-40B4-BE49-F238E27FC236}">
                      <a16:creationId xmlns:a16="http://schemas.microsoft.com/office/drawing/2014/main" id="{B7AF44E4-3D2E-D0ED-4D18-2C83F21044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0904" y="4971078"/>
                  <a:ext cx="2789850" cy="0"/>
                </a:xfrm>
                <a:prstGeom prst="line">
                  <a:avLst/>
                </a:prstGeom>
                <a:ln w="6350">
                  <a:solidFill>
                    <a:schemeClr val="bg1">
                      <a:lumMod val="85000"/>
                      <a:alpha val="70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9776DD40-95CF-153D-306E-CEDA3254D93E}"/>
                    </a:ext>
                  </a:extLst>
                </p:cNvPr>
                <p:cNvSpPr txBox="1"/>
                <p:nvPr/>
              </p:nvSpPr>
              <p:spPr>
                <a:xfrm>
                  <a:off x="6789287" y="4851815"/>
                  <a:ext cx="729955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네오 ExtraBold" panose="00000900000000000000" pitchFamily="2" charset="-127"/>
                      <a:ea typeface="나눔스퀘어 네오 ExtraBold" panose="00000900000000000000" pitchFamily="2" charset="-127"/>
                    </a:rPr>
                    <a:t>0%</a:t>
                  </a:r>
                  <a:endParaRPr lang="ko-KR" alt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endParaRP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:a16="http://schemas.microsoft.com/office/drawing/2014/main" id="{6075F785-ACD2-FE63-0319-5E26712B2032}"/>
                  </a:ext>
                </a:extLst>
              </p:cNvPr>
              <p:cNvGrpSpPr/>
              <p:nvPr/>
            </p:nvGrpSpPr>
            <p:grpSpPr>
              <a:xfrm>
                <a:off x="6787748" y="4528189"/>
                <a:ext cx="3511467" cy="238527"/>
                <a:chOff x="6789287" y="4452355"/>
                <a:chExt cx="3511467" cy="238527"/>
              </a:xfrm>
            </p:grpSpPr>
            <p:cxnSp>
              <p:nvCxnSpPr>
                <p:cNvPr id="188" name="직선 연결선 187">
                  <a:extLst>
                    <a:ext uri="{FF2B5EF4-FFF2-40B4-BE49-F238E27FC236}">
                      <a16:creationId xmlns:a16="http://schemas.microsoft.com/office/drawing/2014/main" id="{243E6433-A535-261A-F7BE-ECFCE01123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0904" y="4571618"/>
                  <a:ext cx="2789850" cy="0"/>
                </a:xfrm>
                <a:prstGeom prst="line">
                  <a:avLst/>
                </a:prstGeom>
                <a:ln w="6350">
                  <a:solidFill>
                    <a:schemeClr val="bg1">
                      <a:lumMod val="85000"/>
                      <a:alpha val="70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3D722F1D-06CB-B022-8E9E-2544D1D0677A}"/>
                    </a:ext>
                  </a:extLst>
                </p:cNvPr>
                <p:cNvSpPr txBox="1"/>
                <p:nvPr/>
              </p:nvSpPr>
              <p:spPr>
                <a:xfrm>
                  <a:off x="6789287" y="4452355"/>
                  <a:ext cx="729955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네오 ExtraBold" panose="00000900000000000000" pitchFamily="2" charset="-127"/>
                      <a:ea typeface="나눔스퀘어 네오 ExtraBold" panose="00000900000000000000" pitchFamily="2" charset="-127"/>
                    </a:rPr>
                    <a:t>100%</a:t>
                  </a:r>
                  <a:endParaRPr lang="ko-KR" alt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endParaRPr>
                </a:p>
              </p:txBody>
            </p:sp>
          </p:grpSp>
          <p:grpSp>
            <p:nvGrpSpPr>
              <p:cNvPr id="178" name="그룹 177">
                <a:extLst>
                  <a:ext uri="{FF2B5EF4-FFF2-40B4-BE49-F238E27FC236}">
                    <a16:creationId xmlns:a16="http://schemas.microsoft.com/office/drawing/2014/main" id="{C80141A9-20E5-3BD9-A956-2A51AA2CF0E1}"/>
                  </a:ext>
                </a:extLst>
              </p:cNvPr>
              <p:cNvGrpSpPr/>
              <p:nvPr/>
            </p:nvGrpSpPr>
            <p:grpSpPr>
              <a:xfrm>
                <a:off x="6787748" y="4110112"/>
                <a:ext cx="3511467" cy="238527"/>
                <a:chOff x="6789287" y="4052895"/>
                <a:chExt cx="3511467" cy="238527"/>
              </a:xfrm>
            </p:grpSpPr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98D24973-A2F5-08E7-2604-F1812B2E02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0904" y="4172158"/>
                  <a:ext cx="2789850" cy="0"/>
                </a:xfrm>
                <a:prstGeom prst="line">
                  <a:avLst/>
                </a:prstGeom>
                <a:ln w="6350">
                  <a:solidFill>
                    <a:schemeClr val="bg1">
                      <a:lumMod val="85000"/>
                      <a:alpha val="70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2C35DE81-DEB8-2CAF-BAD3-14AFF6F03521}"/>
                    </a:ext>
                  </a:extLst>
                </p:cNvPr>
                <p:cNvSpPr txBox="1"/>
                <p:nvPr/>
              </p:nvSpPr>
              <p:spPr>
                <a:xfrm>
                  <a:off x="6789287" y="4052895"/>
                  <a:ext cx="729955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네오 ExtraBold" panose="00000900000000000000" pitchFamily="2" charset="-127"/>
                      <a:ea typeface="나눔스퀘어 네오 ExtraBold" panose="00000900000000000000" pitchFamily="2" charset="-127"/>
                    </a:rPr>
                    <a:t>200%</a:t>
                  </a:r>
                  <a:endParaRPr lang="ko-KR" alt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endParaRPr>
                </a:p>
              </p:txBody>
            </p:sp>
          </p:grpSp>
          <p:grpSp>
            <p:nvGrpSpPr>
              <p:cNvPr id="179" name="그룹 178">
                <a:extLst>
                  <a:ext uri="{FF2B5EF4-FFF2-40B4-BE49-F238E27FC236}">
                    <a16:creationId xmlns:a16="http://schemas.microsoft.com/office/drawing/2014/main" id="{BC944A6D-4805-E7C1-AEF0-B561BE7C6F6E}"/>
                  </a:ext>
                </a:extLst>
              </p:cNvPr>
              <p:cNvGrpSpPr/>
              <p:nvPr/>
            </p:nvGrpSpPr>
            <p:grpSpPr>
              <a:xfrm>
                <a:off x="6787748" y="3692035"/>
                <a:ext cx="3511467" cy="238527"/>
                <a:chOff x="6789287" y="3653435"/>
                <a:chExt cx="3511467" cy="238527"/>
              </a:xfrm>
            </p:grpSpPr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35A7C4D1-F763-6577-26FC-BF624578F9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0904" y="3772698"/>
                  <a:ext cx="2789850" cy="0"/>
                </a:xfrm>
                <a:prstGeom prst="line">
                  <a:avLst/>
                </a:prstGeom>
                <a:ln w="6350">
                  <a:solidFill>
                    <a:schemeClr val="bg1">
                      <a:lumMod val="85000"/>
                      <a:alpha val="70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F2E7D542-0808-6F22-4BCF-F685F7F9741A}"/>
                    </a:ext>
                  </a:extLst>
                </p:cNvPr>
                <p:cNvSpPr txBox="1"/>
                <p:nvPr/>
              </p:nvSpPr>
              <p:spPr>
                <a:xfrm>
                  <a:off x="6789287" y="3653435"/>
                  <a:ext cx="729955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네오 ExtraBold" panose="00000900000000000000" pitchFamily="2" charset="-127"/>
                      <a:ea typeface="나눔스퀘어 네오 ExtraBold" panose="00000900000000000000" pitchFamily="2" charset="-127"/>
                    </a:rPr>
                    <a:t>300%</a:t>
                  </a:r>
                  <a:endParaRPr lang="ko-KR" alt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endParaRPr>
                </a:p>
              </p:txBody>
            </p:sp>
          </p:grpSp>
          <p:grpSp>
            <p:nvGrpSpPr>
              <p:cNvPr id="180" name="그룹 179">
                <a:extLst>
                  <a:ext uri="{FF2B5EF4-FFF2-40B4-BE49-F238E27FC236}">
                    <a16:creationId xmlns:a16="http://schemas.microsoft.com/office/drawing/2014/main" id="{CBE2C7D7-0A66-AF69-902E-1A80A3A1C81A}"/>
                  </a:ext>
                </a:extLst>
              </p:cNvPr>
              <p:cNvGrpSpPr/>
              <p:nvPr/>
            </p:nvGrpSpPr>
            <p:grpSpPr>
              <a:xfrm>
                <a:off x="6787748" y="3273958"/>
                <a:ext cx="3511467" cy="238527"/>
                <a:chOff x="6789287" y="3253975"/>
                <a:chExt cx="3511467" cy="238527"/>
              </a:xfrm>
            </p:grpSpPr>
            <p:cxnSp>
              <p:nvCxnSpPr>
                <p:cNvPr id="181" name="직선 연결선 180">
                  <a:extLst>
                    <a:ext uri="{FF2B5EF4-FFF2-40B4-BE49-F238E27FC236}">
                      <a16:creationId xmlns:a16="http://schemas.microsoft.com/office/drawing/2014/main" id="{A1F5FE5F-82CD-AA00-54ED-FA726A4686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0904" y="3373238"/>
                  <a:ext cx="2789850" cy="0"/>
                </a:xfrm>
                <a:prstGeom prst="line">
                  <a:avLst/>
                </a:prstGeom>
                <a:ln w="6350">
                  <a:solidFill>
                    <a:schemeClr val="bg1">
                      <a:lumMod val="85000"/>
                      <a:alpha val="70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21DED0AC-46E5-802B-FD1F-95EDD401B5CD}"/>
                    </a:ext>
                  </a:extLst>
                </p:cNvPr>
                <p:cNvSpPr txBox="1"/>
                <p:nvPr/>
              </p:nvSpPr>
              <p:spPr>
                <a:xfrm>
                  <a:off x="6789287" y="3253975"/>
                  <a:ext cx="729955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lnSpc>
                      <a:spcPct val="110000"/>
                    </a:lnSpc>
                  </a:pPr>
                  <a:r>
                    <a:rPr lang="en-US" altLang="ko-KR" sz="9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 네오 ExtraBold" panose="00000900000000000000" pitchFamily="2" charset="-127"/>
                      <a:ea typeface="나눔스퀘어 네오 ExtraBold" panose="00000900000000000000" pitchFamily="2" charset="-127"/>
                    </a:rPr>
                    <a:t>400%</a:t>
                  </a:r>
                  <a:endParaRPr lang="ko-KR" alt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스퀘어 네오 ExtraBold" panose="00000900000000000000" pitchFamily="2" charset="-127"/>
                    <a:ea typeface="나눔스퀘어 네오 ExtraBold" panose="00000900000000000000" pitchFamily="2" charset="-127"/>
                  </a:endParaRPr>
                </a:p>
              </p:txBody>
            </p:sp>
          </p:grp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3D00254-822C-107E-9176-4BFB77AB68D4}"/>
                </a:ext>
              </a:extLst>
            </p:cNvPr>
            <p:cNvSpPr txBox="1"/>
            <p:nvPr/>
          </p:nvSpPr>
          <p:spPr>
            <a:xfrm>
              <a:off x="8187990" y="5411267"/>
              <a:ext cx="1293160" cy="262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저가상품</a:t>
              </a:r>
              <a:endPara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05E15516-257B-20BB-E414-AD9E494CA0D9}"/>
                </a:ext>
              </a:extLst>
            </p:cNvPr>
            <p:cNvSpPr txBox="1"/>
            <p:nvPr/>
          </p:nvSpPr>
          <p:spPr>
            <a:xfrm>
              <a:off x="9405388" y="5411267"/>
              <a:ext cx="1293160" cy="262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10000"/>
                </a:lnSpc>
                <a:defRPr sz="9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defRPr>
              </a:lvl1pPr>
            </a:lstStyle>
            <a:p>
              <a:r>
                <a:rPr lang="ko-KR" altLang="en-US" sz="1050"/>
                <a:t>고가상품</a:t>
              </a: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3544E844-F1BC-85C9-6A07-60059CC48D15}"/>
                </a:ext>
              </a:extLst>
            </p:cNvPr>
            <p:cNvSpPr/>
            <p:nvPr/>
          </p:nvSpPr>
          <p:spPr>
            <a:xfrm>
              <a:off x="8650527" y="4469284"/>
              <a:ext cx="368086" cy="7908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A0A81C14-2E47-9233-3F8C-598AC6BBBB75}"/>
                </a:ext>
              </a:extLst>
            </p:cNvPr>
            <p:cNvSpPr/>
            <p:nvPr/>
          </p:nvSpPr>
          <p:spPr>
            <a:xfrm>
              <a:off x="9867925" y="3662042"/>
              <a:ext cx="368086" cy="1598104"/>
            </a:xfrm>
            <a:prstGeom prst="rect">
              <a:avLst/>
            </a:prstGeom>
            <a:solidFill>
              <a:srgbClr val="313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12" name="화살표: 오른쪽 211">
              <a:extLst>
                <a:ext uri="{FF2B5EF4-FFF2-40B4-BE49-F238E27FC236}">
                  <a16:creationId xmlns:a16="http://schemas.microsoft.com/office/drawing/2014/main" id="{115040DB-113C-8A6B-AAC1-D506A464EE06}"/>
                </a:ext>
              </a:extLst>
            </p:cNvPr>
            <p:cNvSpPr/>
            <p:nvPr/>
          </p:nvSpPr>
          <p:spPr>
            <a:xfrm rot="16200000" flipV="1">
              <a:off x="9316746" y="3033607"/>
              <a:ext cx="1470444" cy="794495"/>
            </a:xfrm>
            <a:prstGeom prst="rightArrow">
              <a:avLst>
                <a:gd name="adj1" fmla="val 50000"/>
                <a:gd name="adj2" fmla="val 50000"/>
              </a:avLst>
            </a:prstGeom>
            <a:gradFill>
              <a:gsLst>
                <a:gs pos="47000">
                  <a:srgbClr val="019AAC">
                    <a:alpha val="0"/>
                  </a:srgbClr>
                </a:gs>
                <a:gs pos="89000">
                  <a:srgbClr val="019AAC">
                    <a:alpha val="80000"/>
                  </a:srgb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9D35D6AE-CB68-B844-6BBA-B3556E46D9CB}"/>
                </a:ext>
              </a:extLst>
            </p:cNvPr>
            <p:cNvGrpSpPr/>
            <p:nvPr/>
          </p:nvGrpSpPr>
          <p:grpSpPr>
            <a:xfrm>
              <a:off x="8219099" y="3741734"/>
              <a:ext cx="1230942" cy="692768"/>
              <a:chOff x="9042230" y="2670743"/>
              <a:chExt cx="1230942" cy="692768"/>
            </a:xfrm>
          </p:grpSpPr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9DEE32FA-CA1A-E612-B858-CC56F5086036}"/>
                  </a:ext>
                </a:extLst>
              </p:cNvPr>
              <p:cNvSpPr/>
              <p:nvPr/>
            </p:nvSpPr>
            <p:spPr>
              <a:xfrm>
                <a:off x="9042230" y="3062337"/>
                <a:ext cx="1230942" cy="3011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ctr"/>
                <a:r>
                  <a:rPr lang="ko-KR" altLang="en-US" sz="1200">
                    <a:solidFill>
                      <a:srgbClr val="019AAC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약</a:t>
                </a:r>
                <a:r>
                  <a:rPr lang="en-US" altLang="ko-KR" sz="1200">
                    <a:solidFill>
                      <a:srgbClr val="019AAC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 2</a:t>
                </a:r>
                <a:r>
                  <a:rPr lang="ko-KR" altLang="en-US" sz="1200">
                    <a:solidFill>
                      <a:srgbClr val="019AAC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배 증가</a:t>
                </a:r>
                <a:endParaRPr lang="ko-KR" altLang="en-US" sz="1200" dirty="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endParaRPr>
              </a:p>
            </p:txBody>
          </p:sp>
          <p:sp>
            <p:nvSpPr>
              <p:cNvPr id="220" name="화살표: 오른쪽 219">
                <a:extLst>
                  <a:ext uri="{FF2B5EF4-FFF2-40B4-BE49-F238E27FC236}">
                    <a16:creationId xmlns:a16="http://schemas.microsoft.com/office/drawing/2014/main" id="{9B638257-EEBB-30DE-809C-178D3532DD43}"/>
                  </a:ext>
                </a:extLst>
              </p:cNvPr>
              <p:cNvSpPr/>
              <p:nvPr/>
            </p:nvSpPr>
            <p:spPr>
              <a:xfrm rot="16200000" flipV="1">
                <a:off x="9338741" y="2691246"/>
                <a:ext cx="637921" cy="59691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>
                <a:gsLst>
                  <a:gs pos="21000">
                    <a:srgbClr val="019AAC">
                      <a:alpha val="0"/>
                    </a:srgbClr>
                  </a:gs>
                  <a:gs pos="100000">
                    <a:srgbClr val="019AAC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  <p:cxnSp>
          <p:nvCxnSpPr>
            <p:cNvPr id="221" name="직선 연결선 220">
              <a:extLst>
                <a:ext uri="{FF2B5EF4-FFF2-40B4-BE49-F238E27FC236}">
                  <a16:creationId xmlns:a16="http://schemas.microsoft.com/office/drawing/2014/main" id="{9F720865-8643-F01C-2B08-C0955F759CCD}"/>
                </a:ext>
              </a:extLst>
            </p:cNvPr>
            <p:cNvCxnSpPr>
              <a:cxnSpLocks/>
            </p:cNvCxnSpPr>
            <p:nvPr/>
          </p:nvCxnSpPr>
          <p:spPr>
            <a:xfrm>
              <a:off x="7997595" y="5254125"/>
              <a:ext cx="2759305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E57A3612-6242-0450-A8D6-B37040E72E76}"/>
                </a:ext>
              </a:extLst>
            </p:cNvPr>
            <p:cNvSpPr/>
            <p:nvPr/>
          </p:nvSpPr>
          <p:spPr>
            <a:xfrm>
              <a:off x="9436497" y="3345384"/>
              <a:ext cx="1230942" cy="301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ctr"/>
              <a:r>
                <a:rPr lang="ko-KR" altLang="en-US" sz="140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약</a:t>
              </a:r>
              <a:r>
                <a:rPr lang="en-US" altLang="ko-KR" sz="140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 4</a:t>
              </a:r>
              <a:r>
                <a:rPr lang="ko-KR" altLang="en-US" sz="1400">
                  <a:solidFill>
                    <a:srgbClr val="019AA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</a:rPr>
                <a:t>배 증가</a:t>
              </a:r>
              <a:endParaRPr lang="ko-KR" altLang="en-US" sz="1400" dirty="0">
                <a:solidFill>
                  <a:srgbClr val="019AA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4C1181-0CD8-BB1D-EC23-189312A1D1BC}"/>
              </a:ext>
            </a:extLst>
          </p:cNvPr>
          <p:cNvGrpSpPr/>
          <p:nvPr/>
        </p:nvGrpSpPr>
        <p:grpSpPr>
          <a:xfrm>
            <a:off x="610135" y="2733323"/>
            <a:ext cx="4829299" cy="3084732"/>
            <a:chOff x="610135" y="2733323"/>
            <a:chExt cx="4829299" cy="3084732"/>
          </a:xfrm>
        </p:grpSpPr>
        <p:graphicFrame>
          <p:nvGraphicFramePr>
            <p:cNvPr id="236" name="차트 235">
              <a:extLst>
                <a:ext uri="{FF2B5EF4-FFF2-40B4-BE49-F238E27FC236}">
                  <a16:creationId xmlns:a16="http://schemas.microsoft.com/office/drawing/2014/main" id="{FC5C9B70-C92A-4DA6-E1C2-8D14821E41A7}"/>
                </a:ext>
              </a:extLst>
            </p:cNvPr>
            <p:cNvGraphicFramePr/>
            <p:nvPr/>
          </p:nvGraphicFramePr>
          <p:xfrm>
            <a:off x="812337" y="2733323"/>
            <a:ext cx="4627097" cy="30847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F4AFC21C-A411-C01C-E6C6-69A22E1326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2338" y="3466340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25</a:t>
              </a:r>
              <a:r>
                <a:rPr lang="en-US" altLang="ko-KR" sz="14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445E73BF-E589-7BF1-C7F6-E4C25AA6BC10}"/>
                </a:ext>
              </a:extLst>
            </p:cNvPr>
            <p:cNvSpPr/>
            <p:nvPr/>
          </p:nvSpPr>
          <p:spPr>
            <a:xfrm>
              <a:off x="610135" y="4075909"/>
              <a:ext cx="1230942" cy="3011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ctr"/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중요하지않다</a:t>
              </a: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975D0817-028F-965C-DDF6-A5A4D28C1E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28444" y="4437668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28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75</a:t>
              </a:r>
              <a:r>
                <a:rPr lang="en-US" altLang="ko-KR" sz="20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28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89532D90-BDCC-609C-5B35-143598DF4A98}"/>
                </a:ext>
              </a:extLst>
            </p:cNvPr>
            <p:cNvSpPr/>
            <p:nvPr/>
          </p:nvSpPr>
          <p:spPr>
            <a:xfrm>
              <a:off x="1297027" y="3676057"/>
              <a:ext cx="834996" cy="340584"/>
            </a:xfrm>
            <a:custGeom>
              <a:avLst/>
              <a:gdLst>
                <a:gd name="connsiteX0" fmla="*/ 889000 w 889000"/>
                <a:gd name="connsiteY0" fmla="*/ 0 h 245534"/>
                <a:gd name="connsiteX1" fmla="*/ 245534 w 889000"/>
                <a:gd name="connsiteY1" fmla="*/ 0 h 245534"/>
                <a:gd name="connsiteX2" fmla="*/ 0 w 889000"/>
                <a:gd name="connsiteY2" fmla="*/ 245534 h 24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000" h="245534">
                  <a:moveTo>
                    <a:pt x="889000" y="0"/>
                  </a:moveTo>
                  <a:lnTo>
                    <a:pt x="245534" y="0"/>
                  </a:lnTo>
                  <a:lnTo>
                    <a:pt x="0" y="245534"/>
                  </a:lnTo>
                </a:path>
              </a:pathLst>
            </a:cu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/>
              <a:tailEnd type="oval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id="{6D2B8105-6DCB-C03A-F16B-B355E711A87A}"/>
                </a:ext>
              </a:extLst>
            </p:cNvPr>
            <p:cNvGrpSpPr/>
            <p:nvPr/>
          </p:nvGrpSpPr>
          <p:grpSpPr>
            <a:xfrm>
              <a:off x="3049410" y="3814889"/>
              <a:ext cx="1568271" cy="522752"/>
              <a:chOff x="4341758" y="3705614"/>
              <a:chExt cx="1242817" cy="414270"/>
            </a:xfrm>
          </p:grpSpPr>
          <p:sp>
            <p:nvSpPr>
              <p:cNvPr id="247" name="사각형: 둥근 모서리 246">
                <a:extLst>
                  <a:ext uri="{FF2B5EF4-FFF2-40B4-BE49-F238E27FC236}">
                    <a16:creationId xmlns:a16="http://schemas.microsoft.com/office/drawing/2014/main" id="{95449F22-40B0-36FC-40BD-1EE7FD4CE3C7}"/>
                  </a:ext>
                </a:extLst>
              </p:cNvPr>
              <p:cNvSpPr/>
              <p:nvPr/>
            </p:nvSpPr>
            <p:spPr>
              <a:xfrm>
                <a:off x="4341758" y="3705614"/>
                <a:ext cx="1242817" cy="359979"/>
              </a:xfrm>
              <a:prstGeom prst="roundRect">
                <a:avLst/>
              </a:prstGeom>
              <a:solidFill>
                <a:srgbClr val="019A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ctr"/>
                <a:r>
                  <a:rPr lang="ko-KR" altLang="en-US" sz="1600" dirty="0">
                    <a:solidFill>
                      <a:schemeClr val="bg1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</a:rPr>
                  <a:t>매우 중요하다</a:t>
                </a:r>
              </a:p>
            </p:txBody>
          </p:sp>
          <p:sp>
            <p:nvSpPr>
              <p:cNvPr id="248" name="이등변 삼각형 247">
                <a:extLst>
                  <a:ext uri="{FF2B5EF4-FFF2-40B4-BE49-F238E27FC236}">
                    <a16:creationId xmlns:a16="http://schemas.microsoft.com/office/drawing/2014/main" id="{12B94689-C6C4-6106-E2E5-319E8B09E51F}"/>
                  </a:ext>
                </a:extLst>
              </p:cNvPr>
              <p:cNvSpPr/>
              <p:nvPr/>
            </p:nvSpPr>
            <p:spPr>
              <a:xfrm rot="10800000">
                <a:off x="4906821" y="4054267"/>
                <a:ext cx="112691" cy="65617"/>
              </a:xfrm>
              <a:prstGeom prst="triangle">
                <a:avLst/>
              </a:prstGeom>
              <a:solidFill>
                <a:srgbClr val="019A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endParaRPr>
              </a:p>
            </p:txBody>
          </p:sp>
        </p:grp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222DED8F-18E3-E019-A505-84A105568ECE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정보 수집 및 분석</a:t>
            </a:r>
          </a:p>
        </p:txBody>
      </p:sp>
    </p:spTree>
    <p:extLst>
      <p:ext uri="{BB962C8B-B14F-4D97-AF65-F5344CB8AC3E}">
        <p14:creationId xmlns:p14="http://schemas.microsoft.com/office/powerpoint/2010/main" val="1499748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Box 166">
            <a:extLst>
              <a:ext uri="{FF2B5EF4-FFF2-40B4-BE49-F238E27FC236}">
                <a16:creationId xmlns:a16="http://schemas.microsoft.com/office/drawing/2014/main" id="{B6414F5A-3982-5B1A-6529-3CAC1AEE6F93}"/>
              </a:ext>
            </a:extLst>
          </p:cNvPr>
          <p:cNvSpPr txBox="1"/>
          <p:nvPr/>
        </p:nvSpPr>
        <p:spPr>
          <a:xfrm>
            <a:off x="3703320" y="987971"/>
            <a:ext cx="6222458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 팀</a:t>
            </a:r>
            <a:r>
              <a:rPr lang="ko-KR" altLang="en-US" sz="1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PO </a:t>
            </a:r>
            <a:r>
              <a:rPr lang="ko-KR" altLang="en-US" sz="1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유민규 님 인터뷰</a:t>
            </a:r>
            <a:endParaRPr lang="ko-KR" altLang="en-US" sz="1800" dirty="0">
              <a:solidFill>
                <a:srgbClr val="019AAC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222DED8F-18E3-E019-A505-84A105568ECE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정보 수집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D45645-6174-FD73-DC30-C3A82C01968D}"/>
              </a:ext>
            </a:extLst>
          </p:cNvPr>
          <p:cNvSpPr txBox="1"/>
          <p:nvPr/>
        </p:nvSpPr>
        <p:spPr>
          <a:xfrm>
            <a:off x="8027232" y="2316938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KakaoTalk_Video_2023-08-23-16-35-28">
            <a:hlinkClick r:id="" action="ppaction://media"/>
            <a:extLst>
              <a:ext uri="{FF2B5EF4-FFF2-40B4-BE49-F238E27FC236}">
                <a16:creationId xmlns:a16="http://schemas.microsoft.com/office/drawing/2014/main" id="{BB55D920-DF1C-8972-F613-C678962C27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5466" y="1641731"/>
            <a:ext cx="9081068" cy="5108101"/>
          </a:xfrm>
          <a:prstGeom prst="rect">
            <a:avLst/>
          </a:prstGeom>
        </p:spPr>
      </p:pic>
      <p:pic>
        <p:nvPicPr>
          <p:cNvPr id="2" name="Google Shape;65;p13" descr="여기어때컴퍼니 - 놀라운 경험이 삶에 끊이지 않도록">
            <a:extLst>
              <a:ext uri="{FF2B5EF4-FFF2-40B4-BE49-F238E27FC236}">
                <a16:creationId xmlns:a16="http://schemas.microsoft.com/office/drawing/2014/main" id="{B287CB07-3B04-AB0F-9FC0-7E18CC019BA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4730" y="1015403"/>
            <a:ext cx="1456401" cy="28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11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>
            <a:extLst>
              <a:ext uri="{FF2B5EF4-FFF2-40B4-BE49-F238E27FC236}">
                <a16:creationId xmlns:a16="http://schemas.microsoft.com/office/drawing/2014/main" id="{A5BD064B-AA3A-3DD9-A506-F38AF811AFF8}"/>
              </a:ext>
            </a:extLst>
          </p:cNvPr>
          <p:cNvSpPr txBox="1"/>
          <p:nvPr/>
        </p:nvSpPr>
        <p:spPr>
          <a:xfrm>
            <a:off x="2266222" y="1048179"/>
            <a:ext cx="7847042" cy="440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리뷰의 수 뿐만 아니라 리뷰가 </a:t>
            </a:r>
            <a:r>
              <a:rPr lang="ko-KR" altLang="en-US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긍정적인지</a:t>
            </a:r>
            <a:r>
              <a:rPr lang="en-US" altLang="ko-KR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, </a:t>
            </a:r>
            <a:r>
              <a:rPr lang="ko-KR" altLang="en-US" sz="20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부정적인지</a:t>
            </a:r>
            <a:r>
              <a:rPr lang="ko-KR" altLang="en-US" sz="20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또한 중요한 요소</a:t>
            </a:r>
            <a:endParaRPr lang="en-US" altLang="ko-KR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4C837EF-7779-A249-B46B-85FFC23AF2FD}"/>
              </a:ext>
            </a:extLst>
          </p:cNvPr>
          <p:cNvSpPr txBox="1"/>
          <p:nvPr/>
        </p:nvSpPr>
        <p:spPr>
          <a:xfrm>
            <a:off x="1380968" y="1994999"/>
            <a:ext cx="4241015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의사 결정에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긍정적인 영향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을 준 리뷰의 종류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45312F4-8030-096B-0DE5-7D04D2C8D2D3}"/>
              </a:ext>
            </a:extLst>
          </p:cNvPr>
          <p:cNvSpPr/>
          <p:nvPr/>
        </p:nvSpPr>
        <p:spPr>
          <a:xfrm>
            <a:off x="5560665" y="1320211"/>
            <a:ext cx="4450509" cy="145028"/>
          </a:xfrm>
          <a:prstGeom prst="rect">
            <a:avLst/>
          </a:prstGeom>
          <a:solidFill>
            <a:srgbClr val="019AA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60B9F4BD-4656-E7E2-FBC6-8DBEF2125C5F}"/>
              </a:ext>
            </a:extLst>
          </p:cNvPr>
          <p:cNvSpPr>
            <a:spLocks noChangeAspect="1"/>
          </p:cNvSpPr>
          <p:nvPr/>
        </p:nvSpPr>
        <p:spPr>
          <a:xfrm>
            <a:off x="765168" y="2095474"/>
            <a:ext cx="531859" cy="531859"/>
          </a:xfrm>
          <a:prstGeom prst="roundRect">
            <a:avLst/>
          </a:prstGeom>
          <a:solidFill>
            <a:srgbClr val="313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 latinLnBrk="0"/>
            <a:r>
              <a:rPr lang="en-US" altLang="ko-KR" sz="200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" panose="02000503000000020004" pitchFamily="2" charset="-127"/>
              </a:rPr>
              <a:t>Q</a:t>
            </a:r>
            <a:endParaRPr lang="ko-KR" altLang="en-US" sz="20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Pretendard" panose="02000503000000020004" pitchFamily="2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58A121B-C0A0-8437-7AEF-173C23842AA3}"/>
              </a:ext>
            </a:extLst>
          </p:cNvPr>
          <p:cNvSpPr txBox="1"/>
          <p:nvPr/>
        </p:nvSpPr>
        <p:spPr>
          <a:xfrm>
            <a:off x="7106913" y="1995188"/>
            <a:ext cx="4241015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다음과 같은 상황에서</a:t>
            </a: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긍정적인 리뷰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를 작성하겠다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42AA9D70-DFB6-6F69-0837-79D340E73054}"/>
              </a:ext>
            </a:extLst>
          </p:cNvPr>
          <p:cNvSpPr>
            <a:spLocks noChangeAspect="1"/>
          </p:cNvSpPr>
          <p:nvPr/>
        </p:nvSpPr>
        <p:spPr>
          <a:xfrm>
            <a:off x="6432247" y="2095474"/>
            <a:ext cx="531859" cy="531859"/>
          </a:xfrm>
          <a:prstGeom prst="roundRect">
            <a:avLst/>
          </a:prstGeom>
          <a:solidFill>
            <a:srgbClr val="313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" rtlCol="0" anchor="ctr"/>
          <a:lstStyle/>
          <a:p>
            <a:pPr algn="ctr" latinLnBrk="0"/>
            <a:r>
              <a:rPr lang="en-US" altLang="ko-KR" sz="200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Pretendard" panose="02000503000000020004" pitchFamily="2" charset="-127"/>
              </a:rPr>
              <a:t>Q</a:t>
            </a:r>
            <a:endParaRPr lang="ko-KR" altLang="en-US" sz="2000" dirty="0">
              <a:solidFill>
                <a:schemeClr val="bg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B4812F-A0D4-F26B-5801-FC12C2F8003D}"/>
              </a:ext>
            </a:extLst>
          </p:cNvPr>
          <p:cNvGrpSpPr/>
          <p:nvPr/>
        </p:nvGrpSpPr>
        <p:grpSpPr>
          <a:xfrm>
            <a:off x="20251" y="3305600"/>
            <a:ext cx="5685721" cy="2443404"/>
            <a:chOff x="20251" y="3305600"/>
            <a:chExt cx="5685721" cy="2443404"/>
          </a:xfrm>
        </p:grpSpPr>
        <p:graphicFrame>
          <p:nvGraphicFramePr>
            <p:cNvPr id="70" name="차트 69">
              <a:extLst>
                <a:ext uri="{FF2B5EF4-FFF2-40B4-BE49-F238E27FC236}">
                  <a16:creationId xmlns:a16="http://schemas.microsoft.com/office/drawing/2014/main" id="{1F6B11C2-FA45-1380-6947-D08E78439654}"/>
                </a:ext>
              </a:extLst>
            </p:cNvPr>
            <p:cNvGraphicFramePr/>
            <p:nvPr/>
          </p:nvGraphicFramePr>
          <p:xfrm>
            <a:off x="1445120" y="3305600"/>
            <a:ext cx="4260852" cy="24434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45D81FE-3414-0745-49F5-3F61A25127CB}"/>
                </a:ext>
              </a:extLst>
            </p:cNvPr>
            <p:cNvSpPr txBox="1"/>
            <p:nvPr/>
          </p:nvSpPr>
          <p:spPr>
            <a:xfrm>
              <a:off x="20251" y="4055478"/>
              <a:ext cx="1442384" cy="61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긍정적인 경험을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기술한 리뷰 </a:t>
              </a: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8C370A0F-8783-47BD-7F75-847FE826DF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89443" y="3839733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6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75</a:t>
              </a:r>
              <a:r>
                <a:rPr lang="en-US" altLang="ko-KR" sz="12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16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ABC601A-D56E-4ABC-A430-B62F75FA6E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82445" y="4426398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6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69</a:t>
              </a:r>
              <a:r>
                <a:rPr lang="en-US" altLang="ko-KR" sz="12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16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7DE3501E-E2F3-8C9A-BEBA-8A4E649E5F40}"/>
                </a:ext>
              </a:extLst>
            </p:cNvPr>
            <p:cNvCxnSpPr>
              <a:cxnSpLocks/>
            </p:cNvCxnSpPr>
            <p:nvPr/>
          </p:nvCxnSpPr>
          <p:spPr>
            <a:xfrm>
              <a:off x="1582723" y="3349651"/>
              <a:ext cx="0" cy="200469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50D04F2-B536-1092-C04F-99DF087BF459}"/>
              </a:ext>
            </a:extLst>
          </p:cNvPr>
          <p:cNvGrpSpPr/>
          <p:nvPr/>
        </p:nvGrpSpPr>
        <p:grpSpPr>
          <a:xfrm>
            <a:off x="5906428" y="2965430"/>
            <a:ext cx="5851234" cy="2704843"/>
            <a:chOff x="5906428" y="2965430"/>
            <a:chExt cx="5851234" cy="2704843"/>
          </a:xfrm>
        </p:grpSpPr>
        <p:graphicFrame>
          <p:nvGraphicFramePr>
            <p:cNvPr id="116" name="차트 115">
              <a:extLst>
                <a:ext uri="{FF2B5EF4-FFF2-40B4-BE49-F238E27FC236}">
                  <a16:creationId xmlns:a16="http://schemas.microsoft.com/office/drawing/2014/main" id="{16A652AC-3534-4D69-CAB8-F3D9EEB1A245}"/>
                </a:ext>
              </a:extLst>
            </p:cNvPr>
            <p:cNvGraphicFramePr/>
            <p:nvPr/>
          </p:nvGraphicFramePr>
          <p:xfrm>
            <a:off x="7919881" y="3287814"/>
            <a:ext cx="3837781" cy="23824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1EB7ADA-041D-99FC-548C-78AE96BEC554}"/>
                </a:ext>
              </a:extLst>
            </p:cNvPr>
            <p:cNvSpPr txBox="1"/>
            <p:nvPr/>
          </p:nvSpPr>
          <p:spPr>
            <a:xfrm>
              <a:off x="5936575" y="3570919"/>
              <a:ext cx="2158831" cy="61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탁월한 경험을 제공하기 위해</a:t>
              </a:r>
              <a:endParaRPr lang="en-US" altLang="ko-KR" sz="1200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200" spc="-2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노력한 경우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7ACA077-729E-0752-2673-A46EB369680F}"/>
                </a:ext>
              </a:extLst>
            </p:cNvPr>
            <p:cNvSpPr txBox="1"/>
            <p:nvPr/>
          </p:nvSpPr>
          <p:spPr>
            <a:xfrm>
              <a:off x="5960992" y="4536931"/>
              <a:ext cx="2134413" cy="619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처음엔 부정적이었지만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019AA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긍정적인 경험으로 바뀐 경우</a:t>
              </a:r>
              <a:endParaRPr lang="ko-KR" altLang="en-US" sz="120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0E55364-A60D-27A7-2A81-8B1A92190C35}"/>
                </a:ext>
              </a:extLst>
            </p:cNvPr>
            <p:cNvSpPr txBox="1"/>
            <p:nvPr/>
          </p:nvSpPr>
          <p:spPr>
            <a:xfrm>
              <a:off x="5906428" y="2965430"/>
              <a:ext cx="5798216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spc="-3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영향을 주지 않는 </a:t>
              </a:r>
              <a:r>
                <a:rPr lang="en-US" altLang="ko-KR" sz="900" spc="-3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/ </a:t>
              </a:r>
              <a:r>
                <a:rPr lang="ko-KR" altLang="en-US" sz="900" spc="-30" dirty="0">
                  <a:solidFill>
                    <a:srgbClr val="A6A6A6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거의 주지 않는</a:t>
              </a:r>
              <a:r>
                <a:rPr lang="ko-KR" altLang="en-US" sz="900" spc="-30" dirty="0">
                  <a:solidFill>
                    <a:srgbClr val="A0D9E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900" spc="-30" dirty="0">
                  <a:solidFill>
                    <a:srgbClr val="BFBFB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/ </a:t>
              </a:r>
              <a:r>
                <a:rPr lang="ko-KR" altLang="en-US" sz="900" spc="-30" dirty="0">
                  <a:solidFill>
                    <a:srgbClr val="BFBFBF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영향을 줄 가능성이 낮은 </a:t>
              </a:r>
              <a:r>
                <a:rPr lang="en-US" altLang="ko-KR" sz="900" spc="-30" dirty="0">
                  <a:solidFill>
                    <a:srgbClr val="46B5C2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/ </a:t>
              </a:r>
              <a:r>
                <a:rPr lang="ko-KR" altLang="en-US" sz="1100" spc="-30" dirty="0">
                  <a:solidFill>
                    <a:srgbClr val="46B5C2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영향을 줄 가능성이 있는</a:t>
              </a:r>
              <a:r>
                <a:rPr lang="ko-KR" altLang="en-US" sz="1000" spc="-30" dirty="0">
                  <a:solidFill>
                    <a:srgbClr val="46B5C2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000" spc="-30" dirty="0">
                  <a:solidFill>
                    <a:srgbClr val="019AAC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/ </a:t>
              </a:r>
              <a:r>
                <a:rPr lang="ko-KR" altLang="en-US" sz="1100" spc="-30" dirty="0">
                  <a:solidFill>
                    <a:srgbClr val="019AAC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매우 큰 영향을 주는</a:t>
              </a:r>
              <a:endParaRPr lang="ko-KR" altLang="en-US" sz="900" spc="-30" dirty="0">
                <a:solidFill>
                  <a:srgbClr val="019AA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A5C998CE-C412-C3EC-7968-09FC58A79702}"/>
                </a:ext>
              </a:extLst>
            </p:cNvPr>
            <p:cNvCxnSpPr>
              <a:cxnSpLocks/>
            </p:cNvCxnSpPr>
            <p:nvPr/>
          </p:nvCxnSpPr>
          <p:spPr>
            <a:xfrm>
              <a:off x="8174901" y="3349651"/>
              <a:ext cx="0" cy="200469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3A38BF9-3FF5-B76C-8FA4-DE5C41FFEF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8712" y="3673893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400" dirty="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44</a:t>
              </a:r>
              <a:r>
                <a:rPr lang="en-US" altLang="ko-KR" sz="1100" dirty="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14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A4D61268-B3A8-7EE9-956A-197527DC67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3174" y="3673893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400" dirty="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37</a:t>
              </a:r>
              <a:r>
                <a:rPr lang="en-US" altLang="ko-KR" sz="1100" dirty="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14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BFBCD46A-4422-E56D-47AB-123D992087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41673" y="3673893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8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9</a:t>
              </a:r>
              <a:r>
                <a:rPr lang="en-US" altLang="ko-KR" sz="6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8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BB30BF75-5382-70F7-825B-F0AD703ECC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11070" y="3673893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8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5</a:t>
              </a:r>
              <a:r>
                <a:rPr lang="en-US" altLang="ko-KR" sz="6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8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B53BB733-485B-A255-F28F-457BEF86C3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43014" y="3673893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8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6</a:t>
              </a:r>
              <a:r>
                <a:rPr lang="en-US" altLang="ko-KR" sz="6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8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BE5CB467-7C78-521B-1D83-63C17FACB0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58712" y="4641348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400" dirty="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36</a:t>
              </a:r>
              <a:r>
                <a:rPr lang="en-US" altLang="ko-KR" sz="1100" dirty="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14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20DA7EA-3E7A-CF11-A8BB-D763110E88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0331" y="4641348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1400" dirty="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43</a:t>
              </a:r>
              <a:r>
                <a:rPr lang="en-US" altLang="ko-KR" sz="1100" dirty="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14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FD8B72D0-355C-C0BD-F10F-66E6C34830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48023" y="4641348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8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10</a:t>
              </a:r>
              <a:r>
                <a:rPr lang="en-US" altLang="ko-KR" sz="6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8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1696D648-B479-2C1E-E3B0-F390F18D5F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30120" y="4641348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8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3</a:t>
              </a:r>
              <a:r>
                <a:rPr lang="en-US" altLang="ko-KR" sz="6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8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EE39AB6C-A83C-6C8D-93E8-57E08F339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8889" y="4641348"/>
              <a:ext cx="468000" cy="468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fontAlgn="ctr"/>
              <a:r>
                <a:rPr lang="en-US" altLang="ko-KR" sz="8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Pretendard" panose="02000503000000020004" pitchFamily="2" charset="-127"/>
                </a:rPr>
                <a:t>7</a:t>
              </a:r>
              <a:r>
                <a:rPr lang="en-US" altLang="ko-KR" sz="600">
                  <a:effectLst>
                    <a:outerShdw blurRad="127000" algn="ctr" rotWithShape="0">
                      <a:schemeClr val="tx1">
                        <a:lumMod val="75000"/>
                        <a:lumOff val="25000"/>
                        <a:alpha val="20000"/>
                      </a:schemeClr>
                    </a:outerShdw>
                  </a:effectLst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Pretendard" panose="02000503000000020004" pitchFamily="2" charset="-127"/>
                </a:rPr>
                <a:t>%</a:t>
              </a:r>
              <a:endParaRPr lang="ko-KR" altLang="en-US" sz="800" dirty="0"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2" name="TextBox 161">
            <a:extLst>
              <a:ext uri="{FF2B5EF4-FFF2-40B4-BE49-F238E27FC236}">
                <a16:creationId xmlns:a16="http://schemas.microsoft.com/office/drawing/2014/main" id="{6B71907B-5A11-3307-6800-17A9312A45FC}"/>
              </a:ext>
            </a:extLst>
          </p:cNvPr>
          <p:cNvSpPr txBox="1"/>
          <p:nvPr/>
        </p:nvSpPr>
        <p:spPr>
          <a:xfrm>
            <a:off x="3640616" y="6158639"/>
            <a:ext cx="49107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※ 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출처 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: brightlocal local consumer review survey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D5CDF-7702-2B1F-71E6-432759C561BE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정보 수집 및 분석</a:t>
            </a:r>
          </a:p>
        </p:txBody>
      </p:sp>
    </p:spTree>
    <p:extLst>
      <p:ext uri="{BB962C8B-B14F-4D97-AF65-F5344CB8AC3E}">
        <p14:creationId xmlns:p14="http://schemas.microsoft.com/office/powerpoint/2010/main" val="2016704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A196531F-B8E9-1451-C66D-43DB6657B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012073"/>
            <a:ext cx="12192000" cy="1845927"/>
          </a:xfrm>
          <a:prstGeom prst="rect">
            <a:avLst/>
          </a:prstGeom>
        </p:spPr>
      </p:pic>
      <p:pic>
        <p:nvPicPr>
          <p:cNvPr id="12" name="Google Shape;151;p18" descr="이커머스 솔루션사 크리마 시리즈 A 투자 유치 - IT조선 &gt; 게임·라이프 &gt; 유통·쇼핑">
            <a:extLst>
              <a:ext uri="{FF2B5EF4-FFF2-40B4-BE49-F238E27FC236}">
                <a16:creationId xmlns:a16="http://schemas.microsoft.com/office/drawing/2014/main" id="{25289851-0E73-0ED5-CF15-DAEC14AF9BA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691" y="890532"/>
            <a:ext cx="2300625" cy="7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50;p18">
            <a:extLst>
              <a:ext uri="{FF2B5EF4-FFF2-40B4-BE49-F238E27FC236}">
                <a16:creationId xmlns:a16="http://schemas.microsoft.com/office/drawing/2014/main" id="{AD426F70-5389-422C-68F7-E7068A5009D3}"/>
              </a:ext>
            </a:extLst>
          </p:cNvPr>
          <p:cNvSpPr txBox="1"/>
          <p:nvPr/>
        </p:nvSpPr>
        <p:spPr>
          <a:xfrm>
            <a:off x="1060487" y="5367350"/>
            <a:ext cx="400000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r>
              <a:rPr lang="ko" altLang="en-US" sz="18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온라인 쇼핑몰</a:t>
            </a:r>
            <a:r>
              <a:rPr lang="ko" altLang="en-US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만을 타겟으로 함</a:t>
            </a:r>
            <a:endParaRPr sz="1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25D2B7DB-B9DD-D1BC-9E87-68224370C99E}"/>
              </a:ext>
            </a:extLst>
          </p:cNvPr>
          <p:cNvGrpSpPr/>
          <p:nvPr/>
        </p:nvGrpSpPr>
        <p:grpSpPr>
          <a:xfrm>
            <a:off x="547860" y="1800109"/>
            <a:ext cx="4804054" cy="423334"/>
            <a:chOff x="7095781" y="1063764"/>
            <a:chExt cx="4804054" cy="384849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5F58AE64-8208-F20B-C649-623E855FF7FA}"/>
                </a:ext>
              </a:extLst>
            </p:cNvPr>
            <p:cNvSpPr/>
            <p:nvPr/>
          </p:nvSpPr>
          <p:spPr>
            <a:xfrm>
              <a:off x="7095781" y="1063764"/>
              <a:ext cx="1481666" cy="38484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온라인 쇼핑몰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750730C6-EB76-121C-FDA7-50968E832056}"/>
                </a:ext>
              </a:extLst>
            </p:cNvPr>
            <p:cNvSpPr/>
            <p:nvPr/>
          </p:nvSpPr>
          <p:spPr>
            <a:xfrm>
              <a:off x="8756975" y="1063764"/>
              <a:ext cx="1481666" cy="38484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리뷰 분석 및 관리</a:t>
              </a: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B4EB173C-69BA-B660-654D-38347999317D}"/>
                </a:ext>
              </a:extLst>
            </p:cNvPr>
            <p:cNvSpPr/>
            <p:nvPr/>
          </p:nvSpPr>
          <p:spPr>
            <a:xfrm>
              <a:off x="10418169" y="1063764"/>
              <a:ext cx="1481666" cy="38484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개인화 상품 추천</a:t>
              </a:r>
            </a:p>
          </p:txBody>
        </p:sp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5DF4334-9772-8994-B79A-F0F5E28F9C4B}"/>
              </a:ext>
            </a:extLst>
          </p:cNvPr>
          <p:cNvGrpSpPr/>
          <p:nvPr/>
        </p:nvGrpSpPr>
        <p:grpSpPr>
          <a:xfrm>
            <a:off x="5316288" y="1800109"/>
            <a:ext cx="6823893" cy="4601168"/>
            <a:chOff x="5328482" y="1818940"/>
            <a:chExt cx="6823893" cy="4601168"/>
          </a:xfrm>
        </p:grpSpPr>
        <p:sp>
          <p:nvSpPr>
            <p:cNvPr id="142" name="사각형: 둥근 모서리 141">
              <a:extLst>
                <a:ext uri="{FF2B5EF4-FFF2-40B4-BE49-F238E27FC236}">
                  <a16:creationId xmlns:a16="http://schemas.microsoft.com/office/drawing/2014/main" id="{5E4048EE-9803-0EAC-B139-EA6C91769985}"/>
                </a:ext>
              </a:extLst>
            </p:cNvPr>
            <p:cNvSpPr/>
            <p:nvPr/>
          </p:nvSpPr>
          <p:spPr>
            <a:xfrm>
              <a:off x="5667592" y="4499276"/>
              <a:ext cx="6164375" cy="1920832"/>
            </a:xfrm>
            <a:prstGeom prst="roundRect">
              <a:avLst>
                <a:gd name="adj" fmla="val 714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D3E32FC-15DE-5C19-8790-C139CEE57063}"/>
                </a:ext>
              </a:extLst>
            </p:cNvPr>
            <p:cNvSpPr txBox="1"/>
            <p:nvPr/>
          </p:nvSpPr>
          <p:spPr>
            <a:xfrm>
              <a:off x="6313817" y="5451583"/>
              <a:ext cx="5073446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dirty="0">
                  <a:solidFill>
                    <a:srgbClr val="5D6C87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AI</a:t>
              </a:r>
              <a:r>
                <a:rPr lang="ko-KR" altLang="en-US" sz="1400" dirty="0">
                  <a:solidFill>
                    <a:srgbClr val="5D6C87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로 분석한 리뷰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를 바탕으로 </a:t>
              </a:r>
              <a:r>
                <a:rPr lang="ko-KR" altLang="en-US" sz="1400" dirty="0">
                  <a:solidFill>
                    <a:srgbClr val="5D6C87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상품의 평가와 고객의 니즈</a:t>
              </a:r>
              <a:r>
                <a:rPr lang="ko-KR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를 파악하여 비즈니스 전략 수립하고</a:t>
              </a:r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1400" dirty="0">
                  <a:solidFill>
                    <a:srgbClr val="5D6C87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쇼핑몰 구성에 반영</a:t>
              </a:r>
            </a:p>
          </p:txBody>
        </p:sp>
        <p:pic>
          <p:nvPicPr>
            <p:cNvPr id="125" name="Google Shape;147;p18">
              <a:extLst>
                <a:ext uri="{FF2B5EF4-FFF2-40B4-BE49-F238E27FC236}">
                  <a16:creationId xmlns:a16="http://schemas.microsoft.com/office/drawing/2014/main" id="{72623BD1-E91C-5B2D-A6A5-077E6CB5760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28482" y="1818940"/>
              <a:ext cx="6823893" cy="34688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48;p18">
            <a:extLst>
              <a:ext uri="{FF2B5EF4-FFF2-40B4-BE49-F238E27FC236}">
                <a16:creationId xmlns:a16="http://schemas.microsoft.com/office/drawing/2014/main" id="{1BB57671-09E5-59C7-5120-BB582A37F14A}"/>
              </a:ext>
            </a:extLst>
          </p:cNvPr>
          <p:cNvSpPr txBox="1"/>
          <p:nvPr/>
        </p:nvSpPr>
        <p:spPr>
          <a:xfrm>
            <a:off x="1552572" y="2495103"/>
            <a:ext cx="3735391" cy="837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" altLang="en-US" sz="1600" dirty="0"/>
              <a:t>소호몰</a:t>
            </a:r>
            <a:r>
              <a:rPr lang="en-US" altLang="ko" sz="1600" dirty="0"/>
              <a:t>, </a:t>
            </a:r>
            <a:r>
              <a:rPr lang="ko" altLang="en-US" sz="1600" dirty="0"/>
              <a:t>브랜드몰</a:t>
            </a:r>
            <a:r>
              <a:rPr lang="en-US" altLang="ko" sz="1600" dirty="0"/>
              <a:t>, </a:t>
            </a:r>
            <a:r>
              <a:rPr lang="ko" altLang="en-US" sz="1600" dirty="0"/>
              <a:t>종합몰까지 </a:t>
            </a:r>
            <a:endParaRPr lang="ko-KR" altLang="en-US" sz="1600" dirty="0"/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2,400</a:t>
            </a:r>
            <a:r>
              <a:rPr lang="ko-KR" altLang="en-US" sz="1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여 개 </a:t>
            </a:r>
            <a:r>
              <a:rPr lang="ko-KR" altLang="en-US" sz="1600" dirty="0"/>
              <a:t>이상의 쇼핑몰에서 </a:t>
            </a:r>
            <a:r>
              <a:rPr lang="ko-KR" altLang="en-US" sz="1600" dirty="0" err="1"/>
              <a:t>사용중</a:t>
            </a:r>
            <a:endParaRPr lang="ko-KR" altLang="en-US" sz="1600" dirty="0"/>
          </a:p>
        </p:txBody>
      </p: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7F3507-93CD-4551-50F5-9715FD065812}"/>
              </a:ext>
            </a:extLst>
          </p:cNvPr>
          <p:cNvGrpSpPr/>
          <p:nvPr/>
        </p:nvGrpSpPr>
        <p:grpSpPr>
          <a:xfrm>
            <a:off x="1080291" y="2755191"/>
            <a:ext cx="323287" cy="323287"/>
            <a:chOff x="3970657" y="3537732"/>
            <a:chExt cx="385868" cy="385868"/>
          </a:xfrm>
        </p:grpSpPr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CFE0C99B-8169-5EAB-08A6-790A6F439D02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313B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168" name="그래픽 167">
              <a:extLst>
                <a:ext uri="{FF2B5EF4-FFF2-40B4-BE49-F238E27FC236}">
                  <a16:creationId xmlns:a16="http://schemas.microsoft.com/office/drawing/2014/main" id="{5F015AF5-1106-F87B-590D-0A0D0DD6D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sp>
        <p:nvSpPr>
          <p:cNvPr id="107" name="Google Shape;149;p18">
            <a:extLst>
              <a:ext uri="{FF2B5EF4-FFF2-40B4-BE49-F238E27FC236}">
                <a16:creationId xmlns:a16="http://schemas.microsoft.com/office/drawing/2014/main" id="{68ADFF1D-3A47-531D-9CCD-416CD4F647EB}"/>
              </a:ext>
            </a:extLst>
          </p:cNvPr>
          <p:cNvSpPr txBox="1"/>
          <p:nvPr/>
        </p:nvSpPr>
        <p:spPr>
          <a:xfrm>
            <a:off x="1552572" y="3494173"/>
            <a:ext cx="372364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" altLang="en-US" sz="1600" dirty="0"/>
              <a:t>이전 대비 </a:t>
            </a:r>
            <a:r>
              <a:rPr lang="ko-KR" altLang="en-US" sz="1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리뷰 </a:t>
            </a:r>
            <a:r>
              <a:rPr lang="ko-KR" altLang="en-US" sz="1800" dirty="0" err="1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작성률</a:t>
            </a:r>
            <a:r>
              <a:rPr lang="ko-KR" altLang="en-US" sz="1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 </a:t>
            </a:r>
            <a:r>
              <a:rPr lang="en-US" altLang="ko-KR" sz="1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r>
              <a:rPr lang="en-US" altLang="ko" sz="1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20% </a:t>
            </a:r>
            <a:r>
              <a:rPr lang="ko" altLang="en-US" sz="1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증가</a:t>
            </a:r>
            <a:endParaRPr sz="1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2B9204F-5D67-F95C-5769-C9270191B423}"/>
              </a:ext>
            </a:extLst>
          </p:cNvPr>
          <p:cNvGrpSpPr/>
          <p:nvPr/>
        </p:nvGrpSpPr>
        <p:grpSpPr>
          <a:xfrm>
            <a:off x="1080291" y="3603980"/>
            <a:ext cx="323287" cy="323287"/>
            <a:chOff x="3970657" y="3537732"/>
            <a:chExt cx="385868" cy="385868"/>
          </a:xfrm>
        </p:grpSpPr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BD46ED45-F59E-3512-DE87-A0B1F5234D68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313B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171" name="그래픽 170">
              <a:extLst>
                <a:ext uri="{FF2B5EF4-FFF2-40B4-BE49-F238E27FC236}">
                  <a16:creationId xmlns:a16="http://schemas.microsoft.com/office/drawing/2014/main" id="{5A3C2EB4-D1FC-75CF-3482-940F68EC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393B98F-BA20-3C58-DCD1-DA9697C517FB}"/>
              </a:ext>
            </a:extLst>
          </p:cNvPr>
          <p:cNvSpPr/>
          <p:nvPr/>
        </p:nvSpPr>
        <p:spPr>
          <a:xfrm>
            <a:off x="1268157" y="5621395"/>
            <a:ext cx="3567906" cy="145028"/>
          </a:xfrm>
          <a:prstGeom prst="rect">
            <a:avLst/>
          </a:prstGeom>
          <a:solidFill>
            <a:srgbClr val="019AA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0C3DECA-9B98-B6C6-847A-F2569DA70502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경쟁 업체 비교</a:t>
            </a:r>
          </a:p>
        </p:txBody>
      </p:sp>
      <p:sp>
        <p:nvSpPr>
          <p:cNvPr id="5" name="Google Shape;149;p18">
            <a:extLst>
              <a:ext uri="{FF2B5EF4-FFF2-40B4-BE49-F238E27FC236}">
                <a16:creationId xmlns:a16="http://schemas.microsoft.com/office/drawing/2014/main" id="{7E87D7A2-8708-8A6B-CC6C-771EEF80E45B}"/>
              </a:ext>
            </a:extLst>
          </p:cNvPr>
          <p:cNvSpPr txBox="1"/>
          <p:nvPr/>
        </p:nvSpPr>
        <p:spPr>
          <a:xfrm>
            <a:off x="1552572" y="4105323"/>
            <a:ext cx="341482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1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연평균 </a:t>
            </a:r>
            <a:r>
              <a:rPr lang="en-US" altLang="ko-KR" sz="1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20%</a:t>
            </a:r>
            <a:r>
              <a:rPr lang="ko-KR" altLang="en-US" sz="1600" dirty="0"/>
              <a:t>의 높은 성장률</a:t>
            </a:r>
            <a:endParaRPr lang="ko-KR" altLang="en-US" sz="16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80B2032-2604-868F-D4B6-8FE25DEC861A}"/>
              </a:ext>
            </a:extLst>
          </p:cNvPr>
          <p:cNvGrpSpPr/>
          <p:nvPr/>
        </p:nvGrpSpPr>
        <p:grpSpPr>
          <a:xfrm>
            <a:off x="1080291" y="4200753"/>
            <a:ext cx="323287" cy="323287"/>
            <a:chOff x="3970657" y="3537732"/>
            <a:chExt cx="385868" cy="38586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B706AF9-8B6D-1820-DEE3-3C3E91C9A7C7}"/>
                </a:ext>
              </a:extLst>
            </p:cNvPr>
            <p:cNvSpPr/>
            <p:nvPr/>
          </p:nvSpPr>
          <p:spPr>
            <a:xfrm>
              <a:off x="3970657" y="3537732"/>
              <a:ext cx="385868" cy="385868"/>
            </a:xfrm>
            <a:prstGeom prst="ellipse">
              <a:avLst/>
            </a:prstGeom>
            <a:solidFill>
              <a:srgbClr val="313B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2E46C17E-1461-5CFF-72A1-DA64A5710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90445" y="3557520"/>
              <a:ext cx="346293" cy="346293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42C840-9A62-E7E6-5B8C-9F5C890B4363}"/>
              </a:ext>
            </a:extLst>
          </p:cNvPr>
          <p:cNvGrpSpPr/>
          <p:nvPr/>
        </p:nvGrpSpPr>
        <p:grpSpPr>
          <a:xfrm>
            <a:off x="2980309" y="4714077"/>
            <a:ext cx="160356" cy="452376"/>
            <a:chOff x="2764006" y="4767477"/>
            <a:chExt cx="160356" cy="452376"/>
          </a:xfrm>
        </p:grpSpPr>
        <p:sp>
          <p:nvSpPr>
            <p:cNvPr id="11" name="L 도형 10">
              <a:extLst>
                <a:ext uri="{FF2B5EF4-FFF2-40B4-BE49-F238E27FC236}">
                  <a16:creationId xmlns:a16="http://schemas.microsoft.com/office/drawing/2014/main" id="{5D3293E5-DC3F-FDCF-687B-833BE158392E}"/>
                </a:ext>
              </a:extLst>
            </p:cNvPr>
            <p:cNvSpPr/>
            <p:nvPr/>
          </p:nvSpPr>
          <p:spPr>
            <a:xfrm rot="18900000">
              <a:off x="2764006" y="4767477"/>
              <a:ext cx="160342" cy="158176"/>
            </a:xfrm>
            <a:prstGeom prst="corner">
              <a:avLst>
                <a:gd name="adj1" fmla="val 17684"/>
                <a:gd name="adj2" fmla="val 17294"/>
              </a:avLst>
            </a:prstGeom>
            <a:solidFill>
              <a:srgbClr val="019AA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3" name="L 도형 12">
              <a:extLst>
                <a:ext uri="{FF2B5EF4-FFF2-40B4-BE49-F238E27FC236}">
                  <a16:creationId xmlns:a16="http://schemas.microsoft.com/office/drawing/2014/main" id="{7AC74FB2-7CA7-FBA1-2E30-085083A47E93}"/>
                </a:ext>
              </a:extLst>
            </p:cNvPr>
            <p:cNvSpPr/>
            <p:nvPr/>
          </p:nvSpPr>
          <p:spPr>
            <a:xfrm rot="18900000">
              <a:off x="2764006" y="4914576"/>
              <a:ext cx="160342" cy="158176"/>
            </a:xfrm>
            <a:prstGeom prst="corner">
              <a:avLst>
                <a:gd name="adj1" fmla="val 17684"/>
                <a:gd name="adj2" fmla="val 17294"/>
              </a:avLst>
            </a:prstGeom>
            <a:solidFill>
              <a:srgbClr val="019AA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4" name="L 도형 13">
              <a:extLst>
                <a:ext uri="{FF2B5EF4-FFF2-40B4-BE49-F238E27FC236}">
                  <a16:creationId xmlns:a16="http://schemas.microsoft.com/office/drawing/2014/main" id="{A571806B-E8FE-7FA7-C53D-5A717BFB4077}"/>
                </a:ext>
              </a:extLst>
            </p:cNvPr>
            <p:cNvSpPr/>
            <p:nvPr/>
          </p:nvSpPr>
          <p:spPr>
            <a:xfrm rot="18900000">
              <a:off x="2764020" y="5061677"/>
              <a:ext cx="160342" cy="158176"/>
            </a:xfrm>
            <a:prstGeom prst="corner">
              <a:avLst>
                <a:gd name="adj1" fmla="val 17684"/>
                <a:gd name="adj2" fmla="val 17294"/>
              </a:avLst>
            </a:prstGeom>
            <a:solidFill>
              <a:srgbClr val="019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297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그림 180">
            <a:extLst>
              <a:ext uri="{FF2B5EF4-FFF2-40B4-BE49-F238E27FC236}">
                <a16:creationId xmlns:a16="http://schemas.microsoft.com/office/drawing/2014/main" id="{B8536D28-0B8E-91F7-1503-4C56C98324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362"/>
          <a:stretch/>
        </p:blipFill>
        <p:spPr>
          <a:xfrm>
            <a:off x="0" y="3425655"/>
            <a:ext cx="9089510" cy="3432345"/>
          </a:xfrm>
          <a:prstGeom prst="rect">
            <a:avLst/>
          </a:prstGeom>
        </p:spPr>
      </p:pic>
      <p:pic>
        <p:nvPicPr>
          <p:cNvPr id="12" name="Google Shape;161;p19">
            <a:extLst>
              <a:ext uri="{FF2B5EF4-FFF2-40B4-BE49-F238E27FC236}">
                <a16:creationId xmlns:a16="http://schemas.microsoft.com/office/drawing/2014/main" id="{E1B3353C-508C-0575-BE5D-7787BCB6ACF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429" y="836716"/>
            <a:ext cx="1659075" cy="933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BF5F6A8-421E-9D72-238C-F568FAB4D51C}"/>
              </a:ext>
            </a:extLst>
          </p:cNvPr>
          <p:cNvGrpSpPr/>
          <p:nvPr/>
        </p:nvGrpSpPr>
        <p:grpSpPr>
          <a:xfrm>
            <a:off x="547860" y="1800109"/>
            <a:ext cx="4804054" cy="1009356"/>
            <a:chOff x="7095781" y="1063764"/>
            <a:chExt cx="4804054" cy="917596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235EFE6C-034C-51A0-406F-EAEE7876EC1D}"/>
                </a:ext>
              </a:extLst>
            </p:cNvPr>
            <p:cNvSpPr/>
            <p:nvPr/>
          </p:nvSpPr>
          <p:spPr>
            <a:xfrm>
              <a:off x="7095781" y="1063764"/>
              <a:ext cx="1481666" cy="38484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여행사 쇼핑몰</a:t>
              </a: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37A85B07-8458-D086-2136-431257F23B0F}"/>
                </a:ext>
              </a:extLst>
            </p:cNvPr>
            <p:cNvSpPr/>
            <p:nvPr/>
          </p:nvSpPr>
          <p:spPr>
            <a:xfrm>
              <a:off x="8756975" y="1063764"/>
              <a:ext cx="1481666" cy="38484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여행 상품 판매</a:t>
              </a:r>
            </a:p>
          </p:txBody>
        </p:sp>
        <p:sp>
          <p:nvSpPr>
            <p:cNvPr id="118" name="사각형: 둥근 모서리 117">
              <a:extLst>
                <a:ext uri="{FF2B5EF4-FFF2-40B4-BE49-F238E27FC236}">
                  <a16:creationId xmlns:a16="http://schemas.microsoft.com/office/drawing/2014/main" id="{4CD497CD-80BD-81ED-FB69-AC21311B3AD2}"/>
                </a:ext>
              </a:extLst>
            </p:cNvPr>
            <p:cNvSpPr/>
            <p:nvPr/>
          </p:nvSpPr>
          <p:spPr>
            <a:xfrm>
              <a:off x="10418169" y="1063764"/>
              <a:ext cx="1481666" cy="38484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여행 예약관리</a:t>
              </a:r>
            </a:p>
          </p:txBody>
        </p:sp>
        <p:sp>
          <p:nvSpPr>
            <p:cNvPr id="182" name="사각형: 둥근 모서리 181">
              <a:extLst>
                <a:ext uri="{FF2B5EF4-FFF2-40B4-BE49-F238E27FC236}">
                  <a16:creationId xmlns:a16="http://schemas.microsoft.com/office/drawing/2014/main" id="{013E91E4-31A8-F896-1CED-C6B232B02756}"/>
                </a:ext>
              </a:extLst>
            </p:cNvPr>
            <p:cNvSpPr/>
            <p:nvPr/>
          </p:nvSpPr>
          <p:spPr>
            <a:xfrm>
              <a:off x="7095781" y="1596511"/>
              <a:ext cx="1481666" cy="38484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여행 결제관리</a:t>
              </a:r>
            </a:p>
          </p:txBody>
        </p:sp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364D90BE-ECCD-9440-2D1A-282E6117966D}"/>
                </a:ext>
              </a:extLst>
            </p:cNvPr>
            <p:cNvSpPr/>
            <p:nvPr/>
          </p:nvSpPr>
          <p:spPr>
            <a:xfrm>
              <a:off x="8756975" y="1596511"/>
              <a:ext cx="1481666" cy="38484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고객 및 후기관리</a:t>
              </a:r>
            </a:p>
          </p:txBody>
        </p:sp>
      </p:grpSp>
      <p:sp>
        <p:nvSpPr>
          <p:cNvPr id="128" name="사각형: 둥근 위쪽 모서리 127">
            <a:extLst>
              <a:ext uri="{FF2B5EF4-FFF2-40B4-BE49-F238E27FC236}">
                <a16:creationId xmlns:a16="http://schemas.microsoft.com/office/drawing/2014/main" id="{0482627D-FDFF-08D0-5ED9-A5CD94BB7355}"/>
              </a:ext>
            </a:extLst>
          </p:cNvPr>
          <p:cNvSpPr/>
          <p:nvPr/>
        </p:nvSpPr>
        <p:spPr>
          <a:xfrm>
            <a:off x="6083300" y="1113569"/>
            <a:ext cx="5743451" cy="5744432"/>
          </a:xfrm>
          <a:prstGeom prst="round2SameRect">
            <a:avLst>
              <a:gd name="adj1" fmla="val 3092"/>
              <a:gd name="adj2" fmla="val 0"/>
            </a:avLst>
          </a:prstGeom>
          <a:blipFill>
            <a:blip r:embed="rId6"/>
            <a:stretch>
              <a:fillRect b="-1353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4" name="Google Shape;150;p18">
            <a:extLst>
              <a:ext uri="{FF2B5EF4-FFF2-40B4-BE49-F238E27FC236}">
                <a16:creationId xmlns:a16="http://schemas.microsoft.com/office/drawing/2014/main" id="{313A2BBA-9921-ED24-BE75-D1A200FED1DE}"/>
              </a:ext>
            </a:extLst>
          </p:cNvPr>
          <p:cNvSpPr txBox="1"/>
          <p:nvPr/>
        </p:nvSpPr>
        <p:spPr>
          <a:xfrm>
            <a:off x="1060487" y="5367350"/>
            <a:ext cx="4000000" cy="405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r>
              <a:rPr lang="ko" altLang="ko-KR" sz="18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 분석 </a:t>
            </a:r>
            <a:r>
              <a:rPr lang="ko-KR" altLang="en-US" sz="1800" dirty="0">
                <a:solidFill>
                  <a:srgbClr val="019AA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 </a:t>
            </a:r>
            <a:r>
              <a:rPr lang="ko-KR" altLang="en-US" sz="18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미제공</a:t>
            </a:r>
            <a:r>
              <a:rPr lang="ko" altLang="ko-KR" sz="1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endParaRPr sz="1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E4BC5591-476A-960F-B6B0-E7C645490752}"/>
              </a:ext>
            </a:extLst>
          </p:cNvPr>
          <p:cNvSpPr/>
          <p:nvPr/>
        </p:nvSpPr>
        <p:spPr>
          <a:xfrm>
            <a:off x="1577769" y="5621395"/>
            <a:ext cx="2948683" cy="145028"/>
          </a:xfrm>
          <a:prstGeom prst="rect">
            <a:avLst/>
          </a:prstGeom>
          <a:solidFill>
            <a:srgbClr val="019AA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6" name="Google Shape;150;p18">
            <a:extLst>
              <a:ext uri="{FF2B5EF4-FFF2-40B4-BE49-F238E27FC236}">
                <a16:creationId xmlns:a16="http://schemas.microsoft.com/office/drawing/2014/main" id="{09377F59-625E-4CE8-3A17-D28DF1D32427}"/>
              </a:ext>
            </a:extLst>
          </p:cNvPr>
          <p:cNvSpPr txBox="1"/>
          <p:nvPr/>
        </p:nvSpPr>
        <p:spPr>
          <a:xfrm>
            <a:off x="1060487" y="3739789"/>
            <a:ext cx="4000000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defRPr>
            </a:lvl1pPr>
          </a:lstStyle>
          <a:p>
            <a:r>
              <a:rPr lang="ko" altLang="ko-KR" sz="1800" dirty="0"/>
              <a:t>여행사 쇼핑몰을 대상으로 하는</a:t>
            </a:r>
            <a:endParaRPr lang="en-US" altLang="ko" sz="1800" dirty="0"/>
          </a:p>
          <a:p>
            <a:r>
              <a:rPr lang="ko" altLang="ko-KR" sz="1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saas 서비스 </a:t>
            </a:r>
            <a:endParaRPr sz="18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292787AD-60C9-60E7-63BE-F85EFBF32BE3}"/>
              </a:ext>
            </a:extLst>
          </p:cNvPr>
          <p:cNvGrpSpPr/>
          <p:nvPr/>
        </p:nvGrpSpPr>
        <p:grpSpPr>
          <a:xfrm>
            <a:off x="2980309" y="4714077"/>
            <a:ext cx="160356" cy="452376"/>
            <a:chOff x="2764006" y="4767477"/>
            <a:chExt cx="160356" cy="452376"/>
          </a:xfrm>
        </p:grpSpPr>
        <p:sp>
          <p:nvSpPr>
            <p:cNvPr id="188" name="L 도형 187">
              <a:extLst>
                <a:ext uri="{FF2B5EF4-FFF2-40B4-BE49-F238E27FC236}">
                  <a16:creationId xmlns:a16="http://schemas.microsoft.com/office/drawing/2014/main" id="{1BEA0B4F-8F2F-F016-81B6-52D6E8C3FEDC}"/>
                </a:ext>
              </a:extLst>
            </p:cNvPr>
            <p:cNvSpPr/>
            <p:nvPr/>
          </p:nvSpPr>
          <p:spPr>
            <a:xfrm rot="18900000">
              <a:off x="2764006" y="4767477"/>
              <a:ext cx="160342" cy="158176"/>
            </a:xfrm>
            <a:prstGeom prst="corner">
              <a:avLst>
                <a:gd name="adj1" fmla="val 17684"/>
                <a:gd name="adj2" fmla="val 17294"/>
              </a:avLst>
            </a:prstGeom>
            <a:solidFill>
              <a:srgbClr val="019AAC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89" name="L 도형 188">
              <a:extLst>
                <a:ext uri="{FF2B5EF4-FFF2-40B4-BE49-F238E27FC236}">
                  <a16:creationId xmlns:a16="http://schemas.microsoft.com/office/drawing/2014/main" id="{E8370541-C3A8-ED30-1C82-23DEF6A24ED7}"/>
                </a:ext>
              </a:extLst>
            </p:cNvPr>
            <p:cNvSpPr/>
            <p:nvPr/>
          </p:nvSpPr>
          <p:spPr>
            <a:xfrm rot="18900000">
              <a:off x="2764006" y="4914576"/>
              <a:ext cx="160342" cy="158176"/>
            </a:xfrm>
            <a:prstGeom prst="corner">
              <a:avLst>
                <a:gd name="adj1" fmla="val 17684"/>
                <a:gd name="adj2" fmla="val 17294"/>
              </a:avLst>
            </a:prstGeom>
            <a:solidFill>
              <a:srgbClr val="019AA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190" name="L 도형 189">
              <a:extLst>
                <a:ext uri="{FF2B5EF4-FFF2-40B4-BE49-F238E27FC236}">
                  <a16:creationId xmlns:a16="http://schemas.microsoft.com/office/drawing/2014/main" id="{484215C2-7DF1-C2C5-FCE6-EE747BEDCF3B}"/>
                </a:ext>
              </a:extLst>
            </p:cNvPr>
            <p:cNvSpPr/>
            <p:nvPr/>
          </p:nvSpPr>
          <p:spPr>
            <a:xfrm rot="18900000">
              <a:off x="2764020" y="5061677"/>
              <a:ext cx="160342" cy="158176"/>
            </a:xfrm>
            <a:prstGeom prst="corner">
              <a:avLst>
                <a:gd name="adj1" fmla="val 17684"/>
                <a:gd name="adj2" fmla="val 17294"/>
              </a:avLst>
            </a:prstGeom>
            <a:solidFill>
              <a:srgbClr val="019A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124212EE-3D31-7076-7407-E260893E8113}"/>
              </a:ext>
            </a:extLst>
          </p:cNvPr>
          <p:cNvSpPr txBox="1"/>
          <p:nvPr/>
        </p:nvSpPr>
        <p:spPr>
          <a:xfrm>
            <a:off x="3853597" y="108168"/>
            <a:ext cx="4484807" cy="4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defTabSz="914377">
              <a:lnSpc>
                <a:spcPct val="120000"/>
              </a:lnSpc>
              <a:defRPr kumimoji="1" sz="12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algn="ctr"/>
            <a:r>
              <a:rPr lang="ko-KR" altLang="en-US" sz="2200">
                <a:solidFill>
                  <a:schemeClr val="bg1"/>
                </a:solidFill>
                <a:effectLst>
                  <a:outerShdw blurRad="127000" algn="ctr" rotWithShape="0">
                    <a:schemeClr val="tx1">
                      <a:lumMod val="75000"/>
                      <a:lumOff val="25000"/>
                      <a:alpha val="20000"/>
                    </a:schemeClr>
                  </a:outerShdw>
                </a:effectLst>
              </a:rPr>
              <a:t>경쟁 업체 비교</a:t>
            </a:r>
          </a:p>
        </p:txBody>
      </p:sp>
    </p:spTree>
    <p:extLst>
      <p:ext uri="{BB962C8B-B14F-4D97-AF65-F5344CB8AC3E}">
        <p14:creationId xmlns:p14="http://schemas.microsoft.com/office/powerpoint/2010/main" val="23663167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19AAC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1200" smtClean="0">
            <a:solidFill>
              <a:schemeClr val="tx1">
                <a:lumMod val="75000"/>
                <a:lumOff val="25000"/>
              </a:schemeClr>
            </a:solidFill>
            <a:latin typeface="나눔스퀘어 네오 Bold" panose="00000800000000000000" pitchFamily="2" charset="-127"/>
            <a:ea typeface="나눔스퀘어 네오 Bold" panose="00000800000000000000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5962</TotalTime>
  <Words>4093</Words>
  <Application>Microsoft Macintosh PowerPoint</Application>
  <PresentationFormat>와이드스크린</PresentationFormat>
  <Paragraphs>698</Paragraphs>
  <Slides>46</Slides>
  <Notes>44</Notes>
  <HiddenSlides>1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나눔스퀘어 네오 Heavy</vt:lpstr>
      <vt:lpstr>나눔스퀘어 네오 Bold</vt:lpstr>
      <vt:lpstr>나눔스퀘어 네오 Light</vt:lpstr>
      <vt:lpstr>Wingdings</vt:lpstr>
      <vt:lpstr>나눔스퀘어 네오 Regular</vt:lpstr>
      <vt:lpstr>맑은 고딕</vt:lpstr>
      <vt:lpstr>Arial</vt:lpstr>
      <vt:lpstr>나눔스퀘어 네오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.</dc:creator>
  <cp:lastModifiedBy>권순찬</cp:lastModifiedBy>
  <cp:revision>230</cp:revision>
  <dcterms:created xsi:type="dcterms:W3CDTF">2022-04-17T00:10:14Z</dcterms:created>
  <dcterms:modified xsi:type="dcterms:W3CDTF">2023-08-25T07:59:10Z</dcterms:modified>
</cp:coreProperties>
</file>